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4" r:id="rId3"/>
    <p:sldId id="260" r:id="rId4"/>
    <p:sldId id="263" r:id="rId5"/>
    <p:sldId id="262" r:id="rId6"/>
    <p:sldId id="261" r:id="rId7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591F"/>
    <a:srgbClr val="E6E6E6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45" d="100"/>
          <a:sy n="45" d="100"/>
        </p:scale>
        <p:origin x="612" y="68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16BA-6603-44FA-A5E6-20972D42D77A}" type="datetimeFigureOut">
              <a:rPr kumimoji="1" lang="ja-JP" altLang="en-US" smtClean="0"/>
              <a:t>2022/3/1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A338-425C-4D79-816E-2BC9DC64A9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7988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16BA-6603-44FA-A5E6-20972D42D77A}" type="datetimeFigureOut">
              <a:rPr kumimoji="1" lang="ja-JP" altLang="en-US" smtClean="0"/>
              <a:t>2022/3/1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A338-425C-4D79-816E-2BC9DC64A9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401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16BA-6603-44FA-A5E6-20972D42D77A}" type="datetimeFigureOut">
              <a:rPr kumimoji="1" lang="ja-JP" altLang="en-US" smtClean="0"/>
              <a:t>2022/3/1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A338-425C-4D79-816E-2BC9DC64A9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171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16BA-6603-44FA-A5E6-20972D42D77A}" type="datetimeFigureOut">
              <a:rPr kumimoji="1" lang="ja-JP" altLang="en-US" smtClean="0"/>
              <a:t>2022/3/1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A338-425C-4D79-816E-2BC9DC64A9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918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16BA-6603-44FA-A5E6-20972D42D77A}" type="datetimeFigureOut">
              <a:rPr kumimoji="1" lang="ja-JP" altLang="en-US" smtClean="0"/>
              <a:t>2022/3/1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A338-425C-4D79-816E-2BC9DC64A9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94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16BA-6603-44FA-A5E6-20972D42D77A}" type="datetimeFigureOut">
              <a:rPr kumimoji="1" lang="ja-JP" altLang="en-US" smtClean="0"/>
              <a:t>2022/3/1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A338-425C-4D79-816E-2BC9DC64A9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382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16BA-6603-44FA-A5E6-20972D42D77A}" type="datetimeFigureOut">
              <a:rPr kumimoji="1" lang="ja-JP" altLang="en-US" smtClean="0"/>
              <a:t>2022/3/1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A338-425C-4D79-816E-2BC9DC64A9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551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16BA-6603-44FA-A5E6-20972D42D77A}" type="datetimeFigureOut">
              <a:rPr kumimoji="1" lang="ja-JP" altLang="en-US" smtClean="0"/>
              <a:t>2022/3/1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A338-425C-4D79-816E-2BC9DC64A9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145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16BA-6603-44FA-A5E6-20972D42D77A}" type="datetimeFigureOut">
              <a:rPr kumimoji="1" lang="ja-JP" altLang="en-US" smtClean="0"/>
              <a:t>2022/3/1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A338-425C-4D79-816E-2BC9DC64A9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987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16BA-6603-44FA-A5E6-20972D42D77A}" type="datetimeFigureOut">
              <a:rPr kumimoji="1" lang="ja-JP" altLang="en-US" smtClean="0"/>
              <a:t>2022/3/1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A338-425C-4D79-816E-2BC9DC64A9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20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16BA-6603-44FA-A5E6-20972D42D77A}" type="datetimeFigureOut">
              <a:rPr kumimoji="1" lang="ja-JP" altLang="en-US" smtClean="0"/>
              <a:t>2022/3/1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A338-425C-4D79-816E-2BC9DC64A9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989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E16BA-6603-44FA-A5E6-20972D42D77A}" type="datetimeFigureOut">
              <a:rPr kumimoji="1" lang="ja-JP" altLang="en-US" smtClean="0"/>
              <a:t>2022/3/1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FA338-425C-4D79-816E-2BC9DC64A9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83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hidden="1">
            <a:extLst>
              <a:ext uri="{FF2B5EF4-FFF2-40B4-BE49-F238E27FC236}">
                <a16:creationId xmlns:a16="http://schemas.microsoft.com/office/drawing/2014/main" id="{1B4E7C7C-4787-4DCB-87B1-6F85985BA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7" t="18333" r="8000" b="8834"/>
          <a:stretch/>
        </p:blipFill>
        <p:spPr bwMode="auto">
          <a:xfrm>
            <a:off x="1083880" y="19780"/>
            <a:ext cx="10633840" cy="958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92" name="グループ化 1791">
            <a:extLst>
              <a:ext uri="{FF2B5EF4-FFF2-40B4-BE49-F238E27FC236}">
                <a16:creationId xmlns:a16="http://schemas.microsoft.com/office/drawing/2014/main" id="{114A1AFF-1D3D-49A0-A7CB-5BA1491AB27F}"/>
              </a:ext>
            </a:extLst>
          </p:cNvPr>
          <p:cNvGrpSpPr/>
          <p:nvPr/>
        </p:nvGrpSpPr>
        <p:grpSpPr>
          <a:xfrm>
            <a:off x="1421987" y="436777"/>
            <a:ext cx="9989097" cy="8672412"/>
            <a:chOff x="1421987" y="436777"/>
            <a:chExt cx="9989097" cy="8672412"/>
          </a:xfrm>
        </p:grpSpPr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9559061E-EBD7-4FEF-A608-8731BA871A2F}"/>
                </a:ext>
              </a:extLst>
            </p:cNvPr>
            <p:cNvSpPr/>
            <p:nvPr/>
          </p:nvSpPr>
          <p:spPr>
            <a:xfrm>
              <a:off x="2191597" y="1357752"/>
              <a:ext cx="934408" cy="1427975"/>
            </a:xfrm>
            <a:custGeom>
              <a:avLst/>
              <a:gdLst>
                <a:gd name="connsiteX0" fmla="*/ 932603 w 934408"/>
                <a:gd name="connsiteY0" fmla="*/ 3688 h 1427975"/>
                <a:gd name="connsiteX1" fmla="*/ 262043 w 934408"/>
                <a:gd name="connsiteY1" fmla="*/ 699648 h 1427975"/>
                <a:gd name="connsiteX2" fmla="*/ 597323 w 934408"/>
                <a:gd name="connsiteY2" fmla="*/ 333888 h 1427975"/>
                <a:gd name="connsiteX3" fmla="*/ 221403 w 934408"/>
                <a:gd name="connsiteY3" fmla="*/ 765688 h 1427975"/>
                <a:gd name="connsiteX4" fmla="*/ 8043 w 934408"/>
                <a:gd name="connsiteY4" fmla="*/ 1405768 h 1427975"/>
                <a:gd name="connsiteX5" fmla="*/ 84243 w 934408"/>
                <a:gd name="connsiteY5" fmla="*/ 1233048 h 1427975"/>
                <a:gd name="connsiteX6" fmla="*/ 8043 w 934408"/>
                <a:gd name="connsiteY6" fmla="*/ 1410848 h 1427975"/>
                <a:gd name="connsiteX7" fmla="*/ 317923 w 934408"/>
                <a:gd name="connsiteY7" fmla="*/ 719968 h 1427975"/>
                <a:gd name="connsiteX8" fmla="*/ 455083 w 934408"/>
                <a:gd name="connsiteY8" fmla="*/ 435488 h 1427975"/>
                <a:gd name="connsiteX9" fmla="*/ 932603 w 934408"/>
                <a:gd name="connsiteY9" fmla="*/ 3688 h 142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4408" h="1427975">
                  <a:moveTo>
                    <a:pt x="932603" y="3688"/>
                  </a:moveTo>
                  <a:cubicBezTo>
                    <a:pt x="900430" y="47715"/>
                    <a:pt x="317923" y="644615"/>
                    <a:pt x="262043" y="699648"/>
                  </a:cubicBezTo>
                  <a:cubicBezTo>
                    <a:pt x="206163" y="754681"/>
                    <a:pt x="604096" y="322881"/>
                    <a:pt x="597323" y="333888"/>
                  </a:cubicBezTo>
                  <a:cubicBezTo>
                    <a:pt x="590550" y="344895"/>
                    <a:pt x="319616" y="587041"/>
                    <a:pt x="221403" y="765688"/>
                  </a:cubicBezTo>
                  <a:cubicBezTo>
                    <a:pt x="123190" y="944335"/>
                    <a:pt x="30903" y="1327875"/>
                    <a:pt x="8043" y="1405768"/>
                  </a:cubicBezTo>
                  <a:cubicBezTo>
                    <a:pt x="-14817" y="1483661"/>
                    <a:pt x="84243" y="1232201"/>
                    <a:pt x="84243" y="1233048"/>
                  </a:cubicBezTo>
                  <a:cubicBezTo>
                    <a:pt x="84243" y="1233895"/>
                    <a:pt x="-30904" y="1496361"/>
                    <a:pt x="8043" y="1410848"/>
                  </a:cubicBezTo>
                  <a:cubicBezTo>
                    <a:pt x="46990" y="1325335"/>
                    <a:pt x="243416" y="882528"/>
                    <a:pt x="317923" y="719968"/>
                  </a:cubicBezTo>
                  <a:cubicBezTo>
                    <a:pt x="392430" y="557408"/>
                    <a:pt x="352636" y="548941"/>
                    <a:pt x="455083" y="435488"/>
                  </a:cubicBezTo>
                  <a:cubicBezTo>
                    <a:pt x="557530" y="322035"/>
                    <a:pt x="964776" y="-40339"/>
                    <a:pt x="932603" y="368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EC75D5E7-5C8C-42CA-8ADB-EEF411ADD29F}"/>
                </a:ext>
              </a:extLst>
            </p:cNvPr>
            <p:cNvSpPr/>
            <p:nvPr/>
          </p:nvSpPr>
          <p:spPr>
            <a:xfrm>
              <a:off x="2423057" y="3055882"/>
              <a:ext cx="793385" cy="86166"/>
            </a:xfrm>
            <a:custGeom>
              <a:avLst/>
              <a:gdLst>
                <a:gd name="connsiteX0" fmla="*/ 6876 w 793385"/>
                <a:gd name="connsiteY0" fmla="*/ 34451 h 86166"/>
                <a:gd name="connsiteX1" fmla="*/ 540276 w 793385"/>
                <a:gd name="connsiteY1" fmla="*/ 47151 h 86166"/>
                <a:gd name="connsiteX2" fmla="*/ 785810 w 793385"/>
                <a:gd name="connsiteY2" fmla="*/ 585 h 86166"/>
                <a:gd name="connsiteX3" fmla="*/ 273576 w 793385"/>
                <a:gd name="connsiteY3" fmla="*/ 85251 h 86166"/>
                <a:gd name="connsiteX4" fmla="*/ 6876 w 793385"/>
                <a:gd name="connsiteY4" fmla="*/ 34451 h 86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3385" h="86166">
                  <a:moveTo>
                    <a:pt x="6876" y="34451"/>
                  </a:moveTo>
                  <a:cubicBezTo>
                    <a:pt x="51326" y="28101"/>
                    <a:pt x="410454" y="52795"/>
                    <a:pt x="540276" y="47151"/>
                  </a:cubicBezTo>
                  <a:cubicBezTo>
                    <a:pt x="670098" y="41507"/>
                    <a:pt x="830260" y="-5765"/>
                    <a:pt x="785810" y="585"/>
                  </a:cubicBezTo>
                  <a:cubicBezTo>
                    <a:pt x="741360" y="6935"/>
                    <a:pt x="404104" y="76784"/>
                    <a:pt x="273576" y="85251"/>
                  </a:cubicBezTo>
                  <a:cubicBezTo>
                    <a:pt x="143048" y="93718"/>
                    <a:pt x="-37574" y="40801"/>
                    <a:pt x="6876" y="3445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8355AE71-D902-4DAD-A9FD-E8C0EA11D26B}"/>
                </a:ext>
              </a:extLst>
            </p:cNvPr>
            <p:cNvSpPr/>
            <p:nvPr/>
          </p:nvSpPr>
          <p:spPr>
            <a:xfrm>
              <a:off x="3908898" y="2611861"/>
              <a:ext cx="925473" cy="268153"/>
            </a:xfrm>
            <a:custGeom>
              <a:avLst/>
              <a:gdLst>
                <a:gd name="connsiteX0" fmla="*/ 193202 w 925473"/>
                <a:gd name="connsiteY0" fmla="*/ 106 h 268153"/>
                <a:gd name="connsiteX1" fmla="*/ 129702 w 925473"/>
                <a:gd name="connsiteY1" fmla="*/ 182139 h 268153"/>
                <a:gd name="connsiteX2" fmla="*/ 2702 w 925473"/>
                <a:gd name="connsiteY2" fmla="*/ 266806 h 268153"/>
                <a:gd name="connsiteX3" fmla="*/ 260935 w 925473"/>
                <a:gd name="connsiteY3" fmla="*/ 232939 h 268153"/>
                <a:gd name="connsiteX4" fmla="*/ 625002 w 925473"/>
                <a:gd name="connsiteY4" fmla="*/ 216006 h 268153"/>
                <a:gd name="connsiteX5" fmla="*/ 895935 w 925473"/>
                <a:gd name="connsiteY5" fmla="*/ 165206 h 268153"/>
                <a:gd name="connsiteX6" fmla="*/ 895935 w 925473"/>
                <a:gd name="connsiteY6" fmla="*/ 135572 h 268153"/>
                <a:gd name="connsiteX7" fmla="*/ 696969 w 925473"/>
                <a:gd name="connsiteY7" fmla="*/ 203306 h 268153"/>
                <a:gd name="connsiteX8" fmla="*/ 315969 w 925473"/>
                <a:gd name="connsiteY8" fmla="*/ 224472 h 268153"/>
                <a:gd name="connsiteX9" fmla="*/ 83135 w 925473"/>
                <a:gd name="connsiteY9" fmla="*/ 237172 h 268153"/>
                <a:gd name="connsiteX10" fmla="*/ 180502 w 925473"/>
                <a:gd name="connsiteY10" fmla="*/ 156739 h 268153"/>
                <a:gd name="connsiteX11" fmla="*/ 193202 w 925473"/>
                <a:gd name="connsiteY11" fmla="*/ 106 h 26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5473" h="268153">
                  <a:moveTo>
                    <a:pt x="193202" y="106"/>
                  </a:moveTo>
                  <a:cubicBezTo>
                    <a:pt x="184735" y="4339"/>
                    <a:pt x="161452" y="137689"/>
                    <a:pt x="129702" y="182139"/>
                  </a:cubicBezTo>
                  <a:cubicBezTo>
                    <a:pt x="97952" y="226589"/>
                    <a:pt x="-19170" y="258339"/>
                    <a:pt x="2702" y="266806"/>
                  </a:cubicBezTo>
                  <a:cubicBezTo>
                    <a:pt x="24574" y="275273"/>
                    <a:pt x="157218" y="241406"/>
                    <a:pt x="260935" y="232939"/>
                  </a:cubicBezTo>
                  <a:cubicBezTo>
                    <a:pt x="364652" y="224472"/>
                    <a:pt x="519169" y="227295"/>
                    <a:pt x="625002" y="216006"/>
                  </a:cubicBezTo>
                  <a:cubicBezTo>
                    <a:pt x="730835" y="204717"/>
                    <a:pt x="850780" y="178612"/>
                    <a:pt x="895935" y="165206"/>
                  </a:cubicBezTo>
                  <a:cubicBezTo>
                    <a:pt x="941090" y="151800"/>
                    <a:pt x="929096" y="129222"/>
                    <a:pt x="895935" y="135572"/>
                  </a:cubicBezTo>
                  <a:cubicBezTo>
                    <a:pt x="862774" y="141922"/>
                    <a:pt x="793630" y="188489"/>
                    <a:pt x="696969" y="203306"/>
                  </a:cubicBezTo>
                  <a:cubicBezTo>
                    <a:pt x="600308" y="218123"/>
                    <a:pt x="315969" y="224472"/>
                    <a:pt x="315969" y="224472"/>
                  </a:cubicBezTo>
                  <a:cubicBezTo>
                    <a:pt x="213663" y="230116"/>
                    <a:pt x="105713" y="248461"/>
                    <a:pt x="83135" y="237172"/>
                  </a:cubicBezTo>
                  <a:cubicBezTo>
                    <a:pt x="60557" y="225883"/>
                    <a:pt x="159335" y="194133"/>
                    <a:pt x="180502" y="156739"/>
                  </a:cubicBezTo>
                  <a:cubicBezTo>
                    <a:pt x="201669" y="119345"/>
                    <a:pt x="201669" y="-4127"/>
                    <a:pt x="193202" y="10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AB1D9D86-560E-4EEF-B667-B415120C4864}"/>
                </a:ext>
              </a:extLst>
            </p:cNvPr>
            <p:cNvSpPr/>
            <p:nvPr/>
          </p:nvSpPr>
          <p:spPr>
            <a:xfrm>
              <a:off x="4181925" y="2538889"/>
              <a:ext cx="1852220" cy="272044"/>
            </a:xfrm>
            <a:custGeom>
              <a:avLst/>
              <a:gdLst>
                <a:gd name="connsiteX0" fmla="*/ 34475 w 1852220"/>
                <a:gd name="connsiteY0" fmla="*/ 229711 h 272044"/>
                <a:gd name="connsiteX1" fmla="*/ 144542 w 1852220"/>
                <a:gd name="connsiteY1" fmla="*/ 229711 h 272044"/>
                <a:gd name="connsiteX2" fmla="*/ 737208 w 1852220"/>
                <a:gd name="connsiteY2" fmla="*/ 149278 h 272044"/>
                <a:gd name="connsiteX3" fmla="*/ 838808 w 1852220"/>
                <a:gd name="connsiteY3" fmla="*/ 1111 h 272044"/>
                <a:gd name="connsiteX4" fmla="*/ 758375 w 1852220"/>
                <a:gd name="connsiteY4" fmla="*/ 233944 h 272044"/>
                <a:gd name="connsiteX5" fmla="*/ 1046242 w 1852220"/>
                <a:gd name="connsiteY5" fmla="*/ 229711 h 272044"/>
                <a:gd name="connsiteX6" fmla="*/ 1833642 w 1852220"/>
                <a:gd name="connsiteY6" fmla="*/ 263578 h 272044"/>
                <a:gd name="connsiteX7" fmla="*/ 1545775 w 1852220"/>
                <a:gd name="connsiteY7" fmla="*/ 272044 h 272044"/>
                <a:gd name="connsiteX8" fmla="*/ 893842 w 1852220"/>
                <a:gd name="connsiteY8" fmla="*/ 263578 h 272044"/>
                <a:gd name="connsiteX9" fmla="*/ 775308 w 1852220"/>
                <a:gd name="connsiteY9" fmla="*/ 229711 h 272044"/>
                <a:gd name="connsiteX10" fmla="*/ 635608 w 1852220"/>
                <a:gd name="connsiteY10" fmla="*/ 204311 h 272044"/>
                <a:gd name="connsiteX11" fmla="*/ 34475 w 1852220"/>
                <a:gd name="connsiteY11" fmla="*/ 229711 h 27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2220" h="272044">
                  <a:moveTo>
                    <a:pt x="34475" y="229711"/>
                  </a:moveTo>
                  <a:cubicBezTo>
                    <a:pt x="-47369" y="233944"/>
                    <a:pt x="27420" y="243116"/>
                    <a:pt x="144542" y="229711"/>
                  </a:cubicBezTo>
                  <a:cubicBezTo>
                    <a:pt x="261664" y="216306"/>
                    <a:pt x="621497" y="187378"/>
                    <a:pt x="737208" y="149278"/>
                  </a:cubicBezTo>
                  <a:cubicBezTo>
                    <a:pt x="852919" y="111178"/>
                    <a:pt x="835280" y="-13000"/>
                    <a:pt x="838808" y="1111"/>
                  </a:cubicBezTo>
                  <a:cubicBezTo>
                    <a:pt x="842336" y="15222"/>
                    <a:pt x="723803" y="195844"/>
                    <a:pt x="758375" y="233944"/>
                  </a:cubicBezTo>
                  <a:cubicBezTo>
                    <a:pt x="792947" y="272044"/>
                    <a:pt x="867031" y="224772"/>
                    <a:pt x="1046242" y="229711"/>
                  </a:cubicBezTo>
                  <a:cubicBezTo>
                    <a:pt x="1225453" y="234650"/>
                    <a:pt x="1750387" y="256523"/>
                    <a:pt x="1833642" y="263578"/>
                  </a:cubicBezTo>
                  <a:cubicBezTo>
                    <a:pt x="1916898" y="270634"/>
                    <a:pt x="1702408" y="272044"/>
                    <a:pt x="1545775" y="272044"/>
                  </a:cubicBezTo>
                  <a:cubicBezTo>
                    <a:pt x="1389142" y="272044"/>
                    <a:pt x="1022253" y="270633"/>
                    <a:pt x="893842" y="263578"/>
                  </a:cubicBezTo>
                  <a:cubicBezTo>
                    <a:pt x="765431" y="256523"/>
                    <a:pt x="818347" y="239589"/>
                    <a:pt x="775308" y="229711"/>
                  </a:cubicBezTo>
                  <a:cubicBezTo>
                    <a:pt x="732269" y="219833"/>
                    <a:pt x="754847" y="200783"/>
                    <a:pt x="635608" y="204311"/>
                  </a:cubicBezTo>
                  <a:cubicBezTo>
                    <a:pt x="516369" y="207839"/>
                    <a:pt x="116319" y="225478"/>
                    <a:pt x="34475" y="22971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5901D2C2-0B89-4DFE-95BE-6FA66DBDB5C0}"/>
                </a:ext>
              </a:extLst>
            </p:cNvPr>
            <p:cNvSpPr/>
            <p:nvPr/>
          </p:nvSpPr>
          <p:spPr>
            <a:xfrm>
              <a:off x="5371056" y="2712927"/>
              <a:ext cx="1858383" cy="123428"/>
            </a:xfrm>
            <a:custGeom>
              <a:avLst/>
              <a:gdLst>
                <a:gd name="connsiteX0" fmla="*/ 17977 w 1858383"/>
                <a:gd name="connsiteY0" fmla="*/ 26040 h 123428"/>
                <a:gd name="connsiteX1" fmla="*/ 119577 w 1858383"/>
                <a:gd name="connsiteY1" fmla="*/ 13340 h 123428"/>
                <a:gd name="connsiteX2" fmla="*/ 534444 w 1858383"/>
                <a:gd name="connsiteY2" fmla="*/ 640 h 123428"/>
                <a:gd name="connsiteX3" fmla="*/ 898511 w 1858383"/>
                <a:gd name="connsiteY3" fmla="*/ 34506 h 123428"/>
                <a:gd name="connsiteX4" fmla="*/ 1842544 w 1858383"/>
                <a:gd name="connsiteY4" fmla="*/ 123406 h 123428"/>
                <a:gd name="connsiteX5" fmla="*/ 1457311 w 1858383"/>
                <a:gd name="connsiteY5" fmla="*/ 42973 h 123428"/>
                <a:gd name="connsiteX6" fmla="*/ 1025511 w 1858383"/>
                <a:gd name="connsiteY6" fmla="*/ 17573 h 123428"/>
                <a:gd name="connsiteX7" fmla="*/ 729177 w 1858383"/>
                <a:gd name="connsiteY7" fmla="*/ 47206 h 123428"/>
                <a:gd name="connsiteX8" fmla="*/ 894277 w 1858383"/>
                <a:gd name="connsiteY8" fmla="*/ 47206 h 123428"/>
                <a:gd name="connsiteX9" fmla="*/ 428611 w 1858383"/>
                <a:gd name="connsiteY9" fmla="*/ 4873 h 123428"/>
                <a:gd name="connsiteX10" fmla="*/ 17977 w 1858383"/>
                <a:gd name="connsiteY10" fmla="*/ 26040 h 123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8383" h="123428">
                  <a:moveTo>
                    <a:pt x="17977" y="26040"/>
                  </a:moveTo>
                  <a:cubicBezTo>
                    <a:pt x="-33529" y="27451"/>
                    <a:pt x="33499" y="17573"/>
                    <a:pt x="119577" y="13340"/>
                  </a:cubicBezTo>
                  <a:cubicBezTo>
                    <a:pt x="205655" y="9107"/>
                    <a:pt x="404622" y="-2888"/>
                    <a:pt x="534444" y="640"/>
                  </a:cubicBezTo>
                  <a:cubicBezTo>
                    <a:pt x="664266" y="4168"/>
                    <a:pt x="898511" y="34506"/>
                    <a:pt x="898511" y="34506"/>
                  </a:cubicBezTo>
                  <a:lnTo>
                    <a:pt x="1842544" y="123406"/>
                  </a:lnTo>
                  <a:cubicBezTo>
                    <a:pt x="1935677" y="124817"/>
                    <a:pt x="1593483" y="60612"/>
                    <a:pt x="1457311" y="42973"/>
                  </a:cubicBezTo>
                  <a:cubicBezTo>
                    <a:pt x="1321139" y="25334"/>
                    <a:pt x="1146867" y="16867"/>
                    <a:pt x="1025511" y="17573"/>
                  </a:cubicBezTo>
                  <a:cubicBezTo>
                    <a:pt x="904155" y="18278"/>
                    <a:pt x="751049" y="42267"/>
                    <a:pt x="729177" y="47206"/>
                  </a:cubicBezTo>
                  <a:cubicBezTo>
                    <a:pt x="707305" y="52145"/>
                    <a:pt x="944371" y="54261"/>
                    <a:pt x="894277" y="47206"/>
                  </a:cubicBezTo>
                  <a:cubicBezTo>
                    <a:pt x="844183" y="40151"/>
                    <a:pt x="573955" y="10517"/>
                    <a:pt x="428611" y="4873"/>
                  </a:cubicBezTo>
                  <a:cubicBezTo>
                    <a:pt x="283267" y="-771"/>
                    <a:pt x="69483" y="24629"/>
                    <a:pt x="17977" y="2604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FE6CD322-816A-4511-B572-68E17C358A13}"/>
                </a:ext>
              </a:extLst>
            </p:cNvPr>
            <p:cNvSpPr/>
            <p:nvPr/>
          </p:nvSpPr>
          <p:spPr>
            <a:xfrm>
              <a:off x="7219950" y="2774160"/>
              <a:ext cx="800116" cy="118674"/>
            </a:xfrm>
            <a:custGeom>
              <a:avLst/>
              <a:gdLst>
                <a:gd name="connsiteX0" fmla="*/ 0 w 800116"/>
                <a:gd name="connsiteY0" fmla="*/ 64290 h 118674"/>
                <a:gd name="connsiteX1" fmla="*/ 434975 w 800116"/>
                <a:gd name="connsiteY1" fmla="*/ 32540 h 118674"/>
                <a:gd name="connsiteX2" fmla="*/ 517525 w 800116"/>
                <a:gd name="connsiteY2" fmla="*/ 45240 h 118674"/>
                <a:gd name="connsiteX3" fmla="*/ 374650 w 800116"/>
                <a:gd name="connsiteY3" fmla="*/ 35715 h 118674"/>
                <a:gd name="connsiteX4" fmla="*/ 615950 w 800116"/>
                <a:gd name="connsiteY4" fmla="*/ 105565 h 118674"/>
                <a:gd name="connsiteX5" fmla="*/ 800100 w 800116"/>
                <a:gd name="connsiteY5" fmla="*/ 118265 h 118674"/>
                <a:gd name="connsiteX6" fmla="*/ 606425 w 800116"/>
                <a:gd name="connsiteY6" fmla="*/ 99215 h 118674"/>
                <a:gd name="connsiteX7" fmla="*/ 358775 w 800116"/>
                <a:gd name="connsiteY7" fmla="*/ 3965 h 118674"/>
                <a:gd name="connsiteX8" fmla="*/ 196850 w 800116"/>
                <a:gd name="connsiteY8" fmla="*/ 16665 h 118674"/>
                <a:gd name="connsiteX9" fmla="*/ 0 w 800116"/>
                <a:gd name="connsiteY9" fmla="*/ 64290 h 118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0116" h="118674">
                  <a:moveTo>
                    <a:pt x="0" y="64290"/>
                  </a:moveTo>
                  <a:lnTo>
                    <a:pt x="434975" y="32540"/>
                  </a:lnTo>
                  <a:cubicBezTo>
                    <a:pt x="521229" y="29365"/>
                    <a:pt x="527579" y="44711"/>
                    <a:pt x="517525" y="45240"/>
                  </a:cubicBezTo>
                  <a:cubicBezTo>
                    <a:pt x="507471" y="45769"/>
                    <a:pt x="358246" y="25661"/>
                    <a:pt x="374650" y="35715"/>
                  </a:cubicBezTo>
                  <a:cubicBezTo>
                    <a:pt x="391054" y="45769"/>
                    <a:pt x="545042" y="91807"/>
                    <a:pt x="615950" y="105565"/>
                  </a:cubicBezTo>
                  <a:cubicBezTo>
                    <a:pt x="686858" y="119323"/>
                    <a:pt x="801688" y="119323"/>
                    <a:pt x="800100" y="118265"/>
                  </a:cubicBezTo>
                  <a:cubicBezTo>
                    <a:pt x="798512" y="117207"/>
                    <a:pt x="679979" y="118265"/>
                    <a:pt x="606425" y="99215"/>
                  </a:cubicBezTo>
                  <a:cubicBezTo>
                    <a:pt x="532871" y="80165"/>
                    <a:pt x="427037" y="17723"/>
                    <a:pt x="358775" y="3965"/>
                  </a:cubicBezTo>
                  <a:cubicBezTo>
                    <a:pt x="290513" y="-9793"/>
                    <a:pt x="196850" y="16665"/>
                    <a:pt x="196850" y="16665"/>
                  </a:cubicBezTo>
                  <a:lnTo>
                    <a:pt x="0" y="6429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C291F630-A618-4986-801C-E954C1D105EE}"/>
                </a:ext>
              </a:extLst>
            </p:cNvPr>
            <p:cNvSpPr/>
            <p:nvPr/>
          </p:nvSpPr>
          <p:spPr>
            <a:xfrm>
              <a:off x="7722638" y="2882814"/>
              <a:ext cx="544140" cy="15961"/>
            </a:xfrm>
            <a:custGeom>
              <a:avLst/>
              <a:gdLst>
                <a:gd name="connsiteX0" fmla="*/ 24362 w 544140"/>
                <a:gd name="connsiteY0" fmla="*/ 6436 h 15961"/>
                <a:gd name="connsiteX1" fmla="*/ 526012 w 544140"/>
                <a:gd name="connsiteY1" fmla="*/ 15961 h 15961"/>
                <a:gd name="connsiteX2" fmla="*/ 421237 w 544140"/>
                <a:gd name="connsiteY2" fmla="*/ 86 h 15961"/>
                <a:gd name="connsiteX3" fmla="*/ 300587 w 544140"/>
                <a:gd name="connsiteY3" fmla="*/ 9611 h 15961"/>
                <a:gd name="connsiteX4" fmla="*/ 103737 w 544140"/>
                <a:gd name="connsiteY4" fmla="*/ 9611 h 15961"/>
                <a:gd name="connsiteX5" fmla="*/ 24362 w 544140"/>
                <a:gd name="connsiteY5" fmla="*/ 6436 h 1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140" h="15961">
                  <a:moveTo>
                    <a:pt x="24362" y="6436"/>
                  </a:moveTo>
                  <a:lnTo>
                    <a:pt x="526012" y="15961"/>
                  </a:lnTo>
                  <a:cubicBezTo>
                    <a:pt x="592158" y="14903"/>
                    <a:pt x="458808" y="1144"/>
                    <a:pt x="421237" y="86"/>
                  </a:cubicBezTo>
                  <a:cubicBezTo>
                    <a:pt x="383666" y="-972"/>
                    <a:pt x="353504" y="8024"/>
                    <a:pt x="300587" y="9611"/>
                  </a:cubicBezTo>
                  <a:cubicBezTo>
                    <a:pt x="247670" y="11198"/>
                    <a:pt x="154008" y="17019"/>
                    <a:pt x="103737" y="9611"/>
                  </a:cubicBezTo>
                  <a:cubicBezTo>
                    <a:pt x="53466" y="2203"/>
                    <a:pt x="-46017" y="5378"/>
                    <a:pt x="24362" y="643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27CCD745-A77F-4C32-A0C0-86889CE3244B}"/>
                </a:ext>
              </a:extLst>
            </p:cNvPr>
            <p:cNvSpPr/>
            <p:nvPr/>
          </p:nvSpPr>
          <p:spPr>
            <a:xfrm>
              <a:off x="8743950" y="2908300"/>
              <a:ext cx="1124077" cy="185339"/>
            </a:xfrm>
            <a:custGeom>
              <a:avLst/>
              <a:gdLst>
                <a:gd name="connsiteX0" fmla="*/ 0 w 1124077"/>
                <a:gd name="connsiteY0" fmla="*/ 0 h 185339"/>
                <a:gd name="connsiteX1" fmla="*/ 66675 w 1124077"/>
                <a:gd name="connsiteY1" fmla="*/ 12700 h 185339"/>
                <a:gd name="connsiteX2" fmla="*/ 530225 w 1124077"/>
                <a:gd name="connsiteY2" fmla="*/ 79375 h 185339"/>
                <a:gd name="connsiteX3" fmla="*/ 644525 w 1124077"/>
                <a:gd name="connsiteY3" fmla="*/ 53975 h 185339"/>
                <a:gd name="connsiteX4" fmla="*/ 523875 w 1124077"/>
                <a:gd name="connsiteY4" fmla="*/ 76200 h 185339"/>
                <a:gd name="connsiteX5" fmla="*/ 835025 w 1124077"/>
                <a:gd name="connsiteY5" fmla="*/ 146050 h 185339"/>
                <a:gd name="connsiteX6" fmla="*/ 952500 w 1124077"/>
                <a:gd name="connsiteY6" fmla="*/ 180975 h 185339"/>
                <a:gd name="connsiteX7" fmla="*/ 1123950 w 1124077"/>
                <a:gd name="connsiteY7" fmla="*/ 47625 h 185339"/>
                <a:gd name="connsiteX8" fmla="*/ 977900 w 1124077"/>
                <a:gd name="connsiteY8" fmla="*/ 139700 h 185339"/>
                <a:gd name="connsiteX9" fmla="*/ 835025 w 1124077"/>
                <a:gd name="connsiteY9" fmla="*/ 117475 h 185339"/>
                <a:gd name="connsiteX10" fmla="*/ 0 w 1124077"/>
                <a:gd name="connsiteY10" fmla="*/ 0 h 18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4077" h="185339">
                  <a:moveTo>
                    <a:pt x="0" y="0"/>
                  </a:moveTo>
                  <a:lnTo>
                    <a:pt x="66675" y="12700"/>
                  </a:lnTo>
                  <a:cubicBezTo>
                    <a:pt x="155046" y="25929"/>
                    <a:pt x="433917" y="72496"/>
                    <a:pt x="530225" y="79375"/>
                  </a:cubicBezTo>
                  <a:cubicBezTo>
                    <a:pt x="626533" y="86254"/>
                    <a:pt x="645583" y="54504"/>
                    <a:pt x="644525" y="53975"/>
                  </a:cubicBezTo>
                  <a:cubicBezTo>
                    <a:pt x="643467" y="53446"/>
                    <a:pt x="492125" y="60854"/>
                    <a:pt x="523875" y="76200"/>
                  </a:cubicBezTo>
                  <a:cubicBezTo>
                    <a:pt x="555625" y="91546"/>
                    <a:pt x="763588" y="128588"/>
                    <a:pt x="835025" y="146050"/>
                  </a:cubicBezTo>
                  <a:cubicBezTo>
                    <a:pt x="906462" y="163512"/>
                    <a:pt x="904346" y="197379"/>
                    <a:pt x="952500" y="180975"/>
                  </a:cubicBezTo>
                  <a:cubicBezTo>
                    <a:pt x="1000654" y="164571"/>
                    <a:pt x="1119717" y="54504"/>
                    <a:pt x="1123950" y="47625"/>
                  </a:cubicBezTo>
                  <a:cubicBezTo>
                    <a:pt x="1128183" y="40746"/>
                    <a:pt x="1026054" y="128058"/>
                    <a:pt x="977900" y="139700"/>
                  </a:cubicBezTo>
                  <a:cubicBezTo>
                    <a:pt x="929746" y="151342"/>
                    <a:pt x="835025" y="117475"/>
                    <a:pt x="835025" y="1174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982B2E5E-1DA9-4EB8-94E5-1D585716EBA1}"/>
                </a:ext>
              </a:extLst>
            </p:cNvPr>
            <p:cNvSpPr/>
            <p:nvPr/>
          </p:nvSpPr>
          <p:spPr>
            <a:xfrm>
              <a:off x="9079934" y="2933590"/>
              <a:ext cx="345863" cy="195849"/>
            </a:xfrm>
            <a:custGeom>
              <a:avLst/>
              <a:gdLst>
                <a:gd name="connsiteX0" fmla="*/ 13266 w 345863"/>
                <a:gd name="connsiteY0" fmla="*/ 6460 h 195849"/>
                <a:gd name="connsiteX1" fmla="*/ 330766 w 345863"/>
                <a:gd name="connsiteY1" fmla="*/ 181085 h 195849"/>
                <a:gd name="connsiteX2" fmla="*/ 292666 w 345863"/>
                <a:gd name="connsiteY2" fmla="*/ 181085 h 195849"/>
                <a:gd name="connsiteX3" fmla="*/ 273616 w 345863"/>
                <a:gd name="connsiteY3" fmla="*/ 187435 h 195849"/>
                <a:gd name="connsiteX4" fmla="*/ 76766 w 345863"/>
                <a:gd name="connsiteY4" fmla="*/ 50910 h 195849"/>
                <a:gd name="connsiteX5" fmla="*/ 13266 w 345863"/>
                <a:gd name="connsiteY5" fmla="*/ 6460 h 19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863" h="195849">
                  <a:moveTo>
                    <a:pt x="13266" y="6460"/>
                  </a:moveTo>
                  <a:cubicBezTo>
                    <a:pt x="55599" y="28156"/>
                    <a:pt x="284199" y="151981"/>
                    <a:pt x="330766" y="181085"/>
                  </a:cubicBezTo>
                  <a:cubicBezTo>
                    <a:pt x="377333" y="210189"/>
                    <a:pt x="302191" y="180027"/>
                    <a:pt x="292666" y="181085"/>
                  </a:cubicBezTo>
                  <a:cubicBezTo>
                    <a:pt x="283141" y="182143"/>
                    <a:pt x="309599" y="209131"/>
                    <a:pt x="273616" y="187435"/>
                  </a:cubicBezTo>
                  <a:cubicBezTo>
                    <a:pt x="237633" y="165739"/>
                    <a:pt x="113278" y="79485"/>
                    <a:pt x="76766" y="50910"/>
                  </a:cubicBezTo>
                  <a:cubicBezTo>
                    <a:pt x="40254" y="22335"/>
                    <a:pt x="-29067" y="-15236"/>
                    <a:pt x="13266" y="646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7E2C766F-252A-453B-A48A-7F7529946CD6}"/>
                </a:ext>
              </a:extLst>
            </p:cNvPr>
            <p:cNvSpPr/>
            <p:nvPr/>
          </p:nvSpPr>
          <p:spPr>
            <a:xfrm>
              <a:off x="10051703" y="2762272"/>
              <a:ext cx="239079" cy="607506"/>
            </a:xfrm>
            <a:custGeom>
              <a:avLst/>
              <a:gdLst>
                <a:gd name="connsiteX0" fmla="*/ 238472 w 239079"/>
                <a:gd name="connsiteY0" fmla="*/ 6328 h 607506"/>
                <a:gd name="connsiteX1" fmla="*/ 101947 w 239079"/>
                <a:gd name="connsiteY1" fmla="*/ 403203 h 607506"/>
                <a:gd name="connsiteX2" fmla="*/ 3522 w 239079"/>
                <a:gd name="connsiteY2" fmla="*/ 371453 h 607506"/>
                <a:gd name="connsiteX3" fmla="*/ 101947 w 239079"/>
                <a:gd name="connsiteY3" fmla="*/ 419078 h 607506"/>
                <a:gd name="connsiteX4" fmla="*/ 347 w 239079"/>
                <a:gd name="connsiteY4" fmla="*/ 606403 h 607506"/>
                <a:gd name="connsiteX5" fmla="*/ 70197 w 239079"/>
                <a:gd name="connsiteY5" fmla="*/ 485753 h 607506"/>
                <a:gd name="connsiteX6" fmla="*/ 111472 w 239079"/>
                <a:gd name="connsiteY6" fmla="*/ 266678 h 607506"/>
                <a:gd name="connsiteX7" fmla="*/ 149572 w 239079"/>
                <a:gd name="connsiteY7" fmla="*/ 168253 h 607506"/>
                <a:gd name="connsiteX8" fmla="*/ 238472 w 239079"/>
                <a:gd name="connsiteY8" fmla="*/ 6328 h 60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079" h="607506">
                  <a:moveTo>
                    <a:pt x="238472" y="6328"/>
                  </a:moveTo>
                  <a:cubicBezTo>
                    <a:pt x="230535" y="45486"/>
                    <a:pt x="141105" y="342349"/>
                    <a:pt x="101947" y="403203"/>
                  </a:cubicBezTo>
                  <a:cubicBezTo>
                    <a:pt x="62789" y="464057"/>
                    <a:pt x="3522" y="368807"/>
                    <a:pt x="3522" y="371453"/>
                  </a:cubicBezTo>
                  <a:cubicBezTo>
                    <a:pt x="3522" y="374099"/>
                    <a:pt x="102476" y="379920"/>
                    <a:pt x="101947" y="419078"/>
                  </a:cubicBezTo>
                  <a:cubicBezTo>
                    <a:pt x="101418" y="458236"/>
                    <a:pt x="5639" y="595291"/>
                    <a:pt x="347" y="606403"/>
                  </a:cubicBezTo>
                  <a:cubicBezTo>
                    <a:pt x="-4945" y="617516"/>
                    <a:pt x="51676" y="542374"/>
                    <a:pt x="70197" y="485753"/>
                  </a:cubicBezTo>
                  <a:cubicBezTo>
                    <a:pt x="88718" y="429132"/>
                    <a:pt x="98243" y="319595"/>
                    <a:pt x="111472" y="266678"/>
                  </a:cubicBezTo>
                  <a:cubicBezTo>
                    <a:pt x="124701" y="213761"/>
                    <a:pt x="124701" y="215878"/>
                    <a:pt x="149572" y="168253"/>
                  </a:cubicBezTo>
                  <a:cubicBezTo>
                    <a:pt x="174443" y="120628"/>
                    <a:pt x="246409" y="-32830"/>
                    <a:pt x="238472" y="632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320CA4D8-2620-4AC9-933B-72BD1076B61D}"/>
                </a:ext>
              </a:extLst>
            </p:cNvPr>
            <p:cNvSpPr/>
            <p:nvPr/>
          </p:nvSpPr>
          <p:spPr>
            <a:xfrm>
              <a:off x="10444993" y="3034068"/>
              <a:ext cx="170858" cy="467098"/>
            </a:xfrm>
            <a:custGeom>
              <a:avLst/>
              <a:gdLst>
                <a:gd name="connsiteX0" fmla="*/ 84895 w 170858"/>
                <a:gd name="connsiteY0" fmla="*/ 1232 h 467098"/>
                <a:gd name="connsiteX1" fmla="*/ 3932 w 170858"/>
                <a:gd name="connsiteY1" fmla="*/ 212370 h 467098"/>
                <a:gd name="connsiteX2" fmla="*/ 16632 w 170858"/>
                <a:gd name="connsiteY2" fmla="*/ 309207 h 467098"/>
                <a:gd name="connsiteX3" fmla="*/ 51557 w 170858"/>
                <a:gd name="connsiteY3" fmla="*/ 461607 h 467098"/>
                <a:gd name="connsiteX4" fmla="*/ 65845 w 170858"/>
                <a:gd name="connsiteY4" fmla="*/ 420332 h 467098"/>
                <a:gd name="connsiteX5" fmla="*/ 170620 w 170858"/>
                <a:gd name="connsiteY5" fmla="*/ 294920 h 467098"/>
                <a:gd name="connsiteX6" fmla="*/ 96007 w 170858"/>
                <a:gd name="connsiteY6" fmla="*/ 347307 h 467098"/>
                <a:gd name="connsiteX7" fmla="*/ 149982 w 170858"/>
                <a:gd name="connsiteY7" fmla="*/ 252057 h 467098"/>
                <a:gd name="connsiteX8" fmla="*/ 164270 w 170858"/>
                <a:gd name="connsiteY8" fmla="*/ 183795 h 467098"/>
                <a:gd name="connsiteX9" fmla="*/ 122995 w 170858"/>
                <a:gd name="connsiteY9" fmla="*/ 272695 h 467098"/>
                <a:gd name="connsiteX10" fmla="*/ 65845 w 170858"/>
                <a:gd name="connsiteY10" fmla="*/ 360007 h 467098"/>
                <a:gd name="connsiteX11" fmla="*/ 43620 w 170858"/>
                <a:gd name="connsiteY11" fmla="*/ 283807 h 467098"/>
                <a:gd name="connsiteX12" fmla="*/ 67432 w 170858"/>
                <a:gd name="connsiteY12" fmla="*/ 129820 h 467098"/>
                <a:gd name="connsiteX13" fmla="*/ 122995 w 170858"/>
                <a:gd name="connsiteY13" fmla="*/ 69495 h 467098"/>
                <a:gd name="connsiteX14" fmla="*/ 135695 w 170858"/>
                <a:gd name="connsiteY14" fmla="*/ 118707 h 467098"/>
                <a:gd name="connsiteX15" fmla="*/ 145220 w 170858"/>
                <a:gd name="connsiteY15" fmla="*/ 150457 h 467098"/>
                <a:gd name="connsiteX16" fmla="*/ 138870 w 170858"/>
                <a:gd name="connsiteY16" fmla="*/ 123470 h 467098"/>
                <a:gd name="connsiteX17" fmla="*/ 99182 w 170858"/>
                <a:gd name="connsiteY17" fmla="*/ 59970 h 467098"/>
                <a:gd name="connsiteX18" fmla="*/ 40445 w 170858"/>
                <a:gd name="connsiteY18" fmla="*/ 155220 h 467098"/>
                <a:gd name="connsiteX19" fmla="*/ 40445 w 170858"/>
                <a:gd name="connsiteY19" fmla="*/ 353657 h 467098"/>
                <a:gd name="connsiteX20" fmla="*/ 29332 w 170858"/>
                <a:gd name="connsiteY20" fmla="*/ 296507 h 467098"/>
                <a:gd name="connsiteX21" fmla="*/ 10282 w 170858"/>
                <a:gd name="connsiteY21" fmla="*/ 132995 h 467098"/>
                <a:gd name="connsiteX22" fmla="*/ 84895 w 170858"/>
                <a:gd name="connsiteY22" fmla="*/ 1232 h 46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0858" h="467098">
                  <a:moveTo>
                    <a:pt x="84895" y="1232"/>
                  </a:moveTo>
                  <a:cubicBezTo>
                    <a:pt x="83837" y="14461"/>
                    <a:pt x="15309" y="161041"/>
                    <a:pt x="3932" y="212370"/>
                  </a:cubicBezTo>
                  <a:cubicBezTo>
                    <a:pt x="-7445" y="263699"/>
                    <a:pt x="8694" y="267668"/>
                    <a:pt x="16632" y="309207"/>
                  </a:cubicBezTo>
                  <a:cubicBezTo>
                    <a:pt x="24569" y="350747"/>
                    <a:pt x="43355" y="443086"/>
                    <a:pt x="51557" y="461607"/>
                  </a:cubicBezTo>
                  <a:cubicBezTo>
                    <a:pt x="59759" y="480128"/>
                    <a:pt x="46001" y="448113"/>
                    <a:pt x="65845" y="420332"/>
                  </a:cubicBezTo>
                  <a:cubicBezTo>
                    <a:pt x="85689" y="392551"/>
                    <a:pt x="165593" y="307091"/>
                    <a:pt x="170620" y="294920"/>
                  </a:cubicBezTo>
                  <a:cubicBezTo>
                    <a:pt x="175647" y="282749"/>
                    <a:pt x="99447" y="354451"/>
                    <a:pt x="96007" y="347307"/>
                  </a:cubicBezTo>
                  <a:cubicBezTo>
                    <a:pt x="92567" y="340163"/>
                    <a:pt x="138605" y="279309"/>
                    <a:pt x="149982" y="252057"/>
                  </a:cubicBezTo>
                  <a:cubicBezTo>
                    <a:pt x="161359" y="224805"/>
                    <a:pt x="168768" y="180355"/>
                    <a:pt x="164270" y="183795"/>
                  </a:cubicBezTo>
                  <a:cubicBezTo>
                    <a:pt x="159772" y="187235"/>
                    <a:pt x="139399" y="243326"/>
                    <a:pt x="122995" y="272695"/>
                  </a:cubicBezTo>
                  <a:cubicBezTo>
                    <a:pt x="106591" y="302064"/>
                    <a:pt x="79074" y="358155"/>
                    <a:pt x="65845" y="360007"/>
                  </a:cubicBezTo>
                  <a:cubicBezTo>
                    <a:pt x="52616" y="361859"/>
                    <a:pt x="43356" y="322171"/>
                    <a:pt x="43620" y="283807"/>
                  </a:cubicBezTo>
                  <a:cubicBezTo>
                    <a:pt x="43884" y="245443"/>
                    <a:pt x="54203" y="165539"/>
                    <a:pt x="67432" y="129820"/>
                  </a:cubicBezTo>
                  <a:cubicBezTo>
                    <a:pt x="80661" y="94101"/>
                    <a:pt x="111618" y="71347"/>
                    <a:pt x="122995" y="69495"/>
                  </a:cubicBezTo>
                  <a:cubicBezTo>
                    <a:pt x="134372" y="67643"/>
                    <a:pt x="131991" y="105213"/>
                    <a:pt x="135695" y="118707"/>
                  </a:cubicBezTo>
                  <a:cubicBezTo>
                    <a:pt x="139399" y="132201"/>
                    <a:pt x="144691" y="149663"/>
                    <a:pt x="145220" y="150457"/>
                  </a:cubicBezTo>
                  <a:cubicBezTo>
                    <a:pt x="145749" y="151251"/>
                    <a:pt x="146543" y="138551"/>
                    <a:pt x="138870" y="123470"/>
                  </a:cubicBezTo>
                  <a:cubicBezTo>
                    <a:pt x="131197" y="108389"/>
                    <a:pt x="115586" y="54678"/>
                    <a:pt x="99182" y="59970"/>
                  </a:cubicBezTo>
                  <a:cubicBezTo>
                    <a:pt x="82778" y="65262"/>
                    <a:pt x="50234" y="106272"/>
                    <a:pt x="40445" y="155220"/>
                  </a:cubicBezTo>
                  <a:cubicBezTo>
                    <a:pt x="30656" y="204168"/>
                    <a:pt x="42297" y="330109"/>
                    <a:pt x="40445" y="353657"/>
                  </a:cubicBezTo>
                  <a:cubicBezTo>
                    <a:pt x="38593" y="377205"/>
                    <a:pt x="34359" y="333284"/>
                    <a:pt x="29332" y="296507"/>
                  </a:cubicBezTo>
                  <a:cubicBezTo>
                    <a:pt x="24305" y="259730"/>
                    <a:pt x="757" y="181414"/>
                    <a:pt x="10282" y="132995"/>
                  </a:cubicBezTo>
                  <a:cubicBezTo>
                    <a:pt x="19807" y="84576"/>
                    <a:pt x="85953" y="-11997"/>
                    <a:pt x="84895" y="123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F38FA322-4D67-46CB-83A8-F4FD0F37A298}"/>
                </a:ext>
              </a:extLst>
            </p:cNvPr>
            <p:cNvSpPr/>
            <p:nvPr/>
          </p:nvSpPr>
          <p:spPr>
            <a:xfrm>
              <a:off x="2401877" y="2115715"/>
              <a:ext cx="175538" cy="921614"/>
            </a:xfrm>
            <a:custGeom>
              <a:avLst/>
              <a:gdLst>
                <a:gd name="connsiteX0" fmla="*/ 23823 w 175538"/>
                <a:gd name="connsiteY0" fmla="*/ 189335 h 921614"/>
                <a:gd name="connsiteX1" fmla="*/ 2656 w 175538"/>
                <a:gd name="connsiteY1" fmla="*/ 578802 h 921614"/>
                <a:gd name="connsiteX2" fmla="*/ 540 w 175538"/>
                <a:gd name="connsiteY2" fmla="*/ 502602 h 921614"/>
                <a:gd name="connsiteX3" fmla="*/ 4773 w 175538"/>
                <a:gd name="connsiteY3" fmla="*/ 911118 h 921614"/>
                <a:gd name="connsiteX4" fmla="*/ 4773 w 175538"/>
                <a:gd name="connsiteY4" fmla="*/ 779885 h 921614"/>
                <a:gd name="connsiteX5" fmla="*/ 28056 w 175538"/>
                <a:gd name="connsiteY5" fmla="*/ 553402 h 921614"/>
                <a:gd name="connsiteX6" fmla="*/ 169873 w 175538"/>
                <a:gd name="connsiteY6" fmla="*/ 36935 h 921614"/>
                <a:gd name="connsiteX7" fmla="*/ 136006 w 175538"/>
                <a:gd name="connsiteY7" fmla="*/ 94085 h 921614"/>
                <a:gd name="connsiteX8" fmla="*/ 30173 w 175538"/>
                <a:gd name="connsiteY8" fmla="*/ 515302 h 921614"/>
                <a:gd name="connsiteX9" fmla="*/ 30173 w 175538"/>
                <a:gd name="connsiteY9" fmla="*/ 417935 h 921614"/>
                <a:gd name="connsiteX10" fmla="*/ 23823 w 175538"/>
                <a:gd name="connsiteY10" fmla="*/ 189335 h 92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5538" h="921614">
                  <a:moveTo>
                    <a:pt x="23823" y="189335"/>
                  </a:moveTo>
                  <a:cubicBezTo>
                    <a:pt x="19237" y="216146"/>
                    <a:pt x="6536" y="526591"/>
                    <a:pt x="2656" y="578802"/>
                  </a:cubicBezTo>
                  <a:cubicBezTo>
                    <a:pt x="-1224" y="631013"/>
                    <a:pt x="187" y="447216"/>
                    <a:pt x="540" y="502602"/>
                  </a:cubicBezTo>
                  <a:cubicBezTo>
                    <a:pt x="893" y="557988"/>
                    <a:pt x="4068" y="864904"/>
                    <a:pt x="4773" y="911118"/>
                  </a:cubicBezTo>
                  <a:cubicBezTo>
                    <a:pt x="5478" y="957332"/>
                    <a:pt x="893" y="839504"/>
                    <a:pt x="4773" y="779885"/>
                  </a:cubicBezTo>
                  <a:cubicBezTo>
                    <a:pt x="8653" y="720266"/>
                    <a:pt x="539" y="677227"/>
                    <a:pt x="28056" y="553402"/>
                  </a:cubicBezTo>
                  <a:cubicBezTo>
                    <a:pt x="55573" y="429577"/>
                    <a:pt x="151881" y="113488"/>
                    <a:pt x="169873" y="36935"/>
                  </a:cubicBezTo>
                  <a:cubicBezTo>
                    <a:pt x="187865" y="-39618"/>
                    <a:pt x="159289" y="14357"/>
                    <a:pt x="136006" y="94085"/>
                  </a:cubicBezTo>
                  <a:cubicBezTo>
                    <a:pt x="112723" y="173813"/>
                    <a:pt x="47812" y="461327"/>
                    <a:pt x="30173" y="515302"/>
                  </a:cubicBezTo>
                  <a:cubicBezTo>
                    <a:pt x="12534" y="569277"/>
                    <a:pt x="28409" y="467324"/>
                    <a:pt x="30173" y="417935"/>
                  </a:cubicBezTo>
                  <a:cubicBezTo>
                    <a:pt x="31937" y="368546"/>
                    <a:pt x="28409" y="162524"/>
                    <a:pt x="23823" y="18933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2DC5664E-EE98-42CB-8E74-1D57F7AD59A9}"/>
                </a:ext>
              </a:extLst>
            </p:cNvPr>
            <p:cNvSpPr/>
            <p:nvPr/>
          </p:nvSpPr>
          <p:spPr>
            <a:xfrm>
              <a:off x="2678279" y="1500947"/>
              <a:ext cx="361387" cy="681202"/>
            </a:xfrm>
            <a:custGeom>
              <a:avLst/>
              <a:gdLst>
                <a:gd name="connsiteX0" fmla="*/ 252246 w 361387"/>
                <a:gd name="connsiteY0" fmla="*/ 140528 h 681202"/>
                <a:gd name="connsiteX1" fmla="*/ 128421 w 361387"/>
                <a:gd name="connsiteY1" fmla="*/ 340553 h 681202"/>
                <a:gd name="connsiteX2" fmla="*/ 64921 w 361387"/>
                <a:gd name="connsiteY2" fmla="*/ 527878 h 681202"/>
                <a:gd name="connsiteX3" fmla="*/ 109371 w 361387"/>
                <a:gd name="connsiteY3" fmla="*/ 321503 h 681202"/>
                <a:gd name="connsiteX4" fmla="*/ 1421 w 361387"/>
                <a:gd name="connsiteY4" fmla="*/ 680278 h 681202"/>
                <a:gd name="connsiteX5" fmla="*/ 52221 w 361387"/>
                <a:gd name="connsiteY5" fmla="*/ 419928 h 681202"/>
                <a:gd name="connsiteX6" fmla="*/ 118896 w 361387"/>
                <a:gd name="connsiteY6" fmla="*/ 258003 h 681202"/>
                <a:gd name="connsiteX7" fmla="*/ 357021 w 361387"/>
                <a:gd name="connsiteY7" fmla="*/ 4003 h 681202"/>
                <a:gd name="connsiteX8" fmla="*/ 252246 w 361387"/>
                <a:gd name="connsiteY8" fmla="*/ 140528 h 68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387" h="681202">
                  <a:moveTo>
                    <a:pt x="252246" y="140528"/>
                  </a:moveTo>
                  <a:cubicBezTo>
                    <a:pt x="214146" y="196620"/>
                    <a:pt x="159642" y="275995"/>
                    <a:pt x="128421" y="340553"/>
                  </a:cubicBezTo>
                  <a:cubicBezTo>
                    <a:pt x="97200" y="405111"/>
                    <a:pt x="68096" y="531053"/>
                    <a:pt x="64921" y="527878"/>
                  </a:cubicBezTo>
                  <a:cubicBezTo>
                    <a:pt x="61746" y="524703"/>
                    <a:pt x="119954" y="296103"/>
                    <a:pt x="109371" y="321503"/>
                  </a:cubicBezTo>
                  <a:cubicBezTo>
                    <a:pt x="98788" y="346903"/>
                    <a:pt x="10946" y="663874"/>
                    <a:pt x="1421" y="680278"/>
                  </a:cubicBezTo>
                  <a:cubicBezTo>
                    <a:pt x="-8104" y="696682"/>
                    <a:pt x="32642" y="490307"/>
                    <a:pt x="52221" y="419928"/>
                  </a:cubicBezTo>
                  <a:cubicBezTo>
                    <a:pt x="71800" y="349549"/>
                    <a:pt x="68096" y="327324"/>
                    <a:pt x="118896" y="258003"/>
                  </a:cubicBezTo>
                  <a:cubicBezTo>
                    <a:pt x="169696" y="188682"/>
                    <a:pt x="331621" y="29932"/>
                    <a:pt x="357021" y="4003"/>
                  </a:cubicBezTo>
                  <a:cubicBezTo>
                    <a:pt x="382421" y="-21926"/>
                    <a:pt x="290346" y="84436"/>
                    <a:pt x="252246" y="14052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06003CA8-6DAC-4F97-96A0-823C2B383A8B}"/>
                </a:ext>
              </a:extLst>
            </p:cNvPr>
            <p:cNvSpPr/>
            <p:nvPr/>
          </p:nvSpPr>
          <p:spPr>
            <a:xfrm>
              <a:off x="2770717" y="1808021"/>
              <a:ext cx="255796" cy="620855"/>
            </a:xfrm>
            <a:custGeom>
              <a:avLst/>
              <a:gdLst>
                <a:gd name="connsiteX0" fmla="*/ 255058 w 255796"/>
                <a:gd name="connsiteY0" fmla="*/ 1729 h 620855"/>
                <a:gd name="connsiteX1" fmla="*/ 67733 w 255796"/>
                <a:gd name="connsiteY1" fmla="*/ 236679 h 620855"/>
                <a:gd name="connsiteX2" fmla="*/ 10583 w 255796"/>
                <a:gd name="connsiteY2" fmla="*/ 281129 h 620855"/>
                <a:gd name="connsiteX3" fmla="*/ 143933 w 255796"/>
                <a:gd name="connsiteY3" fmla="*/ 128729 h 620855"/>
                <a:gd name="connsiteX4" fmla="*/ 74083 w 255796"/>
                <a:gd name="connsiteY4" fmla="*/ 220804 h 620855"/>
                <a:gd name="connsiteX5" fmla="*/ 23283 w 255796"/>
                <a:gd name="connsiteY5" fmla="*/ 427179 h 620855"/>
                <a:gd name="connsiteX6" fmla="*/ 1058 w 255796"/>
                <a:gd name="connsiteY6" fmla="*/ 620854 h 620855"/>
                <a:gd name="connsiteX7" fmla="*/ 16933 w 255796"/>
                <a:gd name="connsiteY7" fmla="*/ 430354 h 620855"/>
                <a:gd name="connsiteX8" fmla="*/ 128058 w 255796"/>
                <a:gd name="connsiteY8" fmla="*/ 144604 h 620855"/>
                <a:gd name="connsiteX9" fmla="*/ 255058 w 255796"/>
                <a:gd name="connsiteY9" fmla="*/ 1729 h 62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796" h="620855">
                  <a:moveTo>
                    <a:pt x="255058" y="1729"/>
                  </a:moveTo>
                  <a:cubicBezTo>
                    <a:pt x="245004" y="17075"/>
                    <a:pt x="108479" y="190112"/>
                    <a:pt x="67733" y="236679"/>
                  </a:cubicBezTo>
                  <a:cubicBezTo>
                    <a:pt x="26987" y="283246"/>
                    <a:pt x="-2117" y="299121"/>
                    <a:pt x="10583" y="281129"/>
                  </a:cubicBezTo>
                  <a:cubicBezTo>
                    <a:pt x="23283" y="263137"/>
                    <a:pt x="133350" y="138783"/>
                    <a:pt x="143933" y="128729"/>
                  </a:cubicBezTo>
                  <a:cubicBezTo>
                    <a:pt x="154516" y="118675"/>
                    <a:pt x="94191" y="171062"/>
                    <a:pt x="74083" y="220804"/>
                  </a:cubicBezTo>
                  <a:cubicBezTo>
                    <a:pt x="53975" y="270546"/>
                    <a:pt x="35454" y="360504"/>
                    <a:pt x="23283" y="427179"/>
                  </a:cubicBezTo>
                  <a:cubicBezTo>
                    <a:pt x="11112" y="493854"/>
                    <a:pt x="2116" y="620325"/>
                    <a:pt x="1058" y="620854"/>
                  </a:cubicBezTo>
                  <a:cubicBezTo>
                    <a:pt x="0" y="621383"/>
                    <a:pt x="-4234" y="509729"/>
                    <a:pt x="16933" y="430354"/>
                  </a:cubicBezTo>
                  <a:cubicBezTo>
                    <a:pt x="38100" y="350979"/>
                    <a:pt x="86254" y="212866"/>
                    <a:pt x="128058" y="144604"/>
                  </a:cubicBezTo>
                  <a:cubicBezTo>
                    <a:pt x="169862" y="76342"/>
                    <a:pt x="265112" y="-13617"/>
                    <a:pt x="255058" y="172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D6251223-2A8A-4148-BB10-FAF6427AB981}"/>
                </a:ext>
              </a:extLst>
            </p:cNvPr>
            <p:cNvSpPr/>
            <p:nvPr/>
          </p:nvSpPr>
          <p:spPr>
            <a:xfrm>
              <a:off x="2558430" y="2659325"/>
              <a:ext cx="580318" cy="407183"/>
            </a:xfrm>
            <a:custGeom>
              <a:avLst/>
              <a:gdLst>
                <a:gd name="connsiteX0" fmla="*/ 54595 w 580318"/>
                <a:gd name="connsiteY0" fmla="*/ 1325 h 407183"/>
                <a:gd name="connsiteX1" fmla="*/ 19670 w 580318"/>
                <a:gd name="connsiteY1" fmla="*/ 236275 h 407183"/>
                <a:gd name="connsiteX2" fmla="*/ 19670 w 580318"/>
                <a:gd name="connsiteY2" fmla="*/ 395025 h 407183"/>
                <a:gd name="connsiteX3" fmla="*/ 18083 w 580318"/>
                <a:gd name="connsiteY3" fmla="*/ 333113 h 407183"/>
                <a:gd name="connsiteX4" fmla="*/ 56183 w 580318"/>
                <a:gd name="connsiteY4" fmla="*/ 118800 h 407183"/>
                <a:gd name="connsiteX5" fmla="*/ 68883 w 580318"/>
                <a:gd name="connsiteY5" fmla="*/ 177538 h 407183"/>
                <a:gd name="connsiteX6" fmla="*/ 122858 w 580318"/>
                <a:gd name="connsiteY6" fmla="*/ 287075 h 407183"/>
                <a:gd name="connsiteX7" fmla="*/ 89520 w 580318"/>
                <a:gd name="connsiteY7" fmla="*/ 172775 h 407183"/>
                <a:gd name="connsiteX8" fmla="*/ 157783 w 580318"/>
                <a:gd name="connsiteY8" fmla="*/ 260088 h 407183"/>
                <a:gd name="connsiteX9" fmla="*/ 283195 w 580318"/>
                <a:gd name="connsiteY9" fmla="*/ 366450 h 407183"/>
                <a:gd name="connsiteX10" fmla="*/ 286370 w 580318"/>
                <a:gd name="connsiteY10" fmla="*/ 406138 h 407183"/>
                <a:gd name="connsiteX11" fmla="*/ 359395 w 580318"/>
                <a:gd name="connsiteY11" fmla="*/ 329938 h 407183"/>
                <a:gd name="connsiteX12" fmla="*/ 489570 w 580318"/>
                <a:gd name="connsiteY12" fmla="*/ 334700 h 407183"/>
                <a:gd name="connsiteX13" fmla="*/ 503858 w 580318"/>
                <a:gd name="connsiteY13" fmla="*/ 347400 h 407183"/>
                <a:gd name="connsiteX14" fmla="*/ 580058 w 580318"/>
                <a:gd name="connsiteY14" fmla="*/ 361688 h 407183"/>
                <a:gd name="connsiteX15" fmla="*/ 524495 w 580318"/>
                <a:gd name="connsiteY15" fmla="*/ 358513 h 407183"/>
                <a:gd name="connsiteX16" fmla="*/ 413370 w 580318"/>
                <a:gd name="connsiteY16" fmla="*/ 379150 h 407183"/>
                <a:gd name="connsiteX17" fmla="*/ 564183 w 580318"/>
                <a:gd name="connsiteY17" fmla="*/ 368038 h 407183"/>
                <a:gd name="connsiteX18" fmla="*/ 335583 w 580318"/>
                <a:gd name="connsiteY18" fmla="*/ 328350 h 407183"/>
                <a:gd name="connsiteX19" fmla="*/ 227633 w 580318"/>
                <a:gd name="connsiteY19" fmla="*/ 339463 h 407183"/>
                <a:gd name="connsiteX20" fmla="*/ 146670 w 580318"/>
                <a:gd name="connsiteY20" fmla="*/ 274375 h 407183"/>
                <a:gd name="connsiteX21" fmla="*/ 56183 w 580318"/>
                <a:gd name="connsiteY21" fmla="*/ 136263 h 407183"/>
                <a:gd name="connsiteX22" fmla="*/ 2208 w 580318"/>
                <a:gd name="connsiteY22" fmla="*/ 266438 h 407183"/>
                <a:gd name="connsiteX23" fmla="*/ 14908 w 580318"/>
                <a:gd name="connsiteY23" fmla="*/ 145788 h 407183"/>
                <a:gd name="connsiteX24" fmla="*/ 54595 w 580318"/>
                <a:gd name="connsiteY24" fmla="*/ 1325 h 40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0318" h="407183">
                  <a:moveTo>
                    <a:pt x="54595" y="1325"/>
                  </a:moveTo>
                  <a:cubicBezTo>
                    <a:pt x="55389" y="16406"/>
                    <a:pt x="25491" y="170658"/>
                    <a:pt x="19670" y="236275"/>
                  </a:cubicBezTo>
                  <a:cubicBezTo>
                    <a:pt x="13849" y="301892"/>
                    <a:pt x="19934" y="378885"/>
                    <a:pt x="19670" y="395025"/>
                  </a:cubicBezTo>
                  <a:cubicBezTo>
                    <a:pt x="19406" y="411165"/>
                    <a:pt x="11998" y="379150"/>
                    <a:pt x="18083" y="333113"/>
                  </a:cubicBezTo>
                  <a:cubicBezTo>
                    <a:pt x="24168" y="287076"/>
                    <a:pt x="47716" y="144729"/>
                    <a:pt x="56183" y="118800"/>
                  </a:cubicBezTo>
                  <a:cubicBezTo>
                    <a:pt x="64650" y="92871"/>
                    <a:pt x="57771" y="149492"/>
                    <a:pt x="68883" y="177538"/>
                  </a:cubicBezTo>
                  <a:cubicBezTo>
                    <a:pt x="79996" y="205584"/>
                    <a:pt x="119419" y="287869"/>
                    <a:pt x="122858" y="287075"/>
                  </a:cubicBezTo>
                  <a:cubicBezTo>
                    <a:pt x="126297" y="286281"/>
                    <a:pt x="83699" y="177273"/>
                    <a:pt x="89520" y="172775"/>
                  </a:cubicBezTo>
                  <a:cubicBezTo>
                    <a:pt x="95341" y="168277"/>
                    <a:pt x="125504" y="227809"/>
                    <a:pt x="157783" y="260088"/>
                  </a:cubicBezTo>
                  <a:cubicBezTo>
                    <a:pt x="190062" y="292367"/>
                    <a:pt x="261764" y="342108"/>
                    <a:pt x="283195" y="366450"/>
                  </a:cubicBezTo>
                  <a:cubicBezTo>
                    <a:pt x="304626" y="390792"/>
                    <a:pt x="273670" y="412223"/>
                    <a:pt x="286370" y="406138"/>
                  </a:cubicBezTo>
                  <a:cubicBezTo>
                    <a:pt x="299070" y="400053"/>
                    <a:pt x="325528" y="341844"/>
                    <a:pt x="359395" y="329938"/>
                  </a:cubicBezTo>
                  <a:cubicBezTo>
                    <a:pt x="393262" y="318032"/>
                    <a:pt x="465493" y="331790"/>
                    <a:pt x="489570" y="334700"/>
                  </a:cubicBezTo>
                  <a:cubicBezTo>
                    <a:pt x="513647" y="337610"/>
                    <a:pt x="488777" y="342902"/>
                    <a:pt x="503858" y="347400"/>
                  </a:cubicBezTo>
                  <a:cubicBezTo>
                    <a:pt x="518939" y="351898"/>
                    <a:pt x="576619" y="359836"/>
                    <a:pt x="580058" y="361688"/>
                  </a:cubicBezTo>
                  <a:cubicBezTo>
                    <a:pt x="583497" y="363540"/>
                    <a:pt x="552276" y="355603"/>
                    <a:pt x="524495" y="358513"/>
                  </a:cubicBezTo>
                  <a:cubicBezTo>
                    <a:pt x="496714" y="361423"/>
                    <a:pt x="406755" y="377563"/>
                    <a:pt x="413370" y="379150"/>
                  </a:cubicBezTo>
                  <a:cubicBezTo>
                    <a:pt x="419985" y="380737"/>
                    <a:pt x="577147" y="376505"/>
                    <a:pt x="564183" y="368038"/>
                  </a:cubicBezTo>
                  <a:cubicBezTo>
                    <a:pt x="551219" y="359571"/>
                    <a:pt x="391674" y="333112"/>
                    <a:pt x="335583" y="328350"/>
                  </a:cubicBezTo>
                  <a:cubicBezTo>
                    <a:pt x="279492" y="323588"/>
                    <a:pt x="259119" y="348459"/>
                    <a:pt x="227633" y="339463"/>
                  </a:cubicBezTo>
                  <a:cubicBezTo>
                    <a:pt x="196148" y="330467"/>
                    <a:pt x="175245" y="308242"/>
                    <a:pt x="146670" y="274375"/>
                  </a:cubicBezTo>
                  <a:cubicBezTo>
                    <a:pt x="118095" y="240508"/>
                    <a:pt x="80260" y="137586"/>
                    <a:pt x="56183" y="136263"/>
                  </a:cubicBezTo>
                  <a:cubicBezTo>
                    <a:pt x="32106" y="134940"/>
                    <a:pt x="9087" y="264851"/>
                    <a:pt x="2208" y="266438"/>
                  </a:cubicBezTo>
                  <a:cubicBezTo>
                    <a:pt x="-4671" y="268025"/>
                    <a:pt x="5912" y="187592"/>
                    <a:pt x="14908" y="145788"/>
                  </a:cubicBezTo>
                  <a:cubicBezTo>
                    <a:pt x="23904" y="103984"/>
                    <a:pt x="53801" y="-13756"/>
                    <a:pt x="54595" y="132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46AFBD24-28C0-445E-819C-8478F211FD9E}"/>
                </a:ext>
              </a:extLst>
            </p:cNvPr>
            <p:cNvSpPr/>
            <p:nvPr/>
          </p:nvSpPr>
          <p:spPr>
            <a:xfrm>
              <a:off x="3760204" y="1619950"/>
              <a:ext cx="379099" cy="596232"/>
            </a:xfrm>
            <a:custGeom>
              <a:avLst/>
              <a:gdLst>
                <a:gd name="connsiteX0" fmla="*/ 187379 w 379099"/>
                <a:gd name="connsiteY0" fmla="*/ 1417 h 596232"/>
                <a:gd name="connsiteX1" fmla="*/ 191613 w 379099"/>
                <a:gd name="connsiteY1" fmla="*/ 141117 h 596232"/>
                <a:gd name="connsiteX2" fmla="*/ 104829 w 379099"/>
                <a:gd name="connsiteY2" fmla="*/ 198267 h 596232"/>
                <a:gd name="connsiteX3" fmla="*/ 153513 w 379099"/>
                <a:gd name="connsiteY3" fmla="*/ 225783 h 596232"/>
                <a:gd name="connsiteX4" fmla="*/ 274163 w 379099"/>
                <a:gd name="connsiteY4" fmla="*/ 352783 h 596232"/>
                <a:gd name="connsiteX5" fmla="*/ 138696 w 379099"/>
                <a:gd name="connsiteY5" fmla="*/ 295633 h 596232"/>
                <a:gd name="connsiteX6" fmla="*/ 1113 w 379099"/>
                <a:gd name="connsiteY6" fmla="*/ 253300 h 596232"/>
                <a:gd name="connsiteX7" fmla="*/ 217013 w 379099"/>
                <a:gd name="connsiteY7" fmla="*/ 310450 h 596232"/>
                <a:gd name="connsiteX8" fmla="*/ 250879 w 379099"/>
                <a:gd name="connsiteY8" fmla="*/ 405700 h 596232"/>
                <a:gd name="connsiteX9" fmla="*/ 377879 w 379099"/>
                <a:gd name="connsiteY9" fmla="*/ 594083 h 596232"/>
                <a:gd name="connsiteX10" fmla="*/ 310146 w 379099"/>
                <a:gd name="connsiteY10" fmla="*/ 498833 h 596232"/>
                <a:gd name="connsiteX11" fmla="*/ 227596 w 379099"/>
                <a:gd name="connsiteY11" fmla="*/ 363367 h 596232"/>
                <a:gd name="connsiteX12" fmla="*/ 168329 w 379099"/>
                <a:gd name="connsiteY12" fmla="*/ 210967 h 596232"/>
                <a:gd name="connsiteX13" fmla="*/ 166213 w 379099"/>
                <a:gd name="connsiteY13" fmla="*/ 177100 h 596232"/>
                <a:gd name="connsiteX14" fmla="*/ 166213 w 379099"/>
                <a:gd name="connsiteY14" fmla="*/ 128417 h 596232"/>
                <a:gd name="connsiteX15" fmla="*/ 164096 w 379099"/>
                <a:gd name="connsiteY15" fmla="*/ 105133 h 596232"/>
                <a:gd name="connsiteX16" fmla="*/ 193729 w 379099"/>
                <a:gd name="connsiteY16" fmla="*/ 69150 h 596232"/>
                <a:gd name="connsiteX17" fmla="*/ 187379 w 379099"/>
                <a:gd name="connsiteY17" fmla="*/ 1417 h 59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099" h="596232">
                  <a:moveTo>
                    <a:pt x="187379" y="1417"/>
                  </a:moveTo>
                  <a:cubicBezTo>
                    <a:pt x="187026" y="13411"/>
                    <a:pt x="205371" y="108309"/>
                    <a:pt x="191613" y="141117"/>
                  </a:cubicBezTo>
                  <a:cubicBezTo>
                    <a:pt x="177855" y="173925"/>
                    <a:pt x="111179" y="184156"/>
                    <a:pt x="104829" y="198267"/>
                  </a:cubicBezTo>
                  <a:cubicBezTo>
                    <a:pt x="98479" y="212378"/>
                    <a:pt x="125291" y="200030"/>
                    <a:pt x="153513" y="225783"/>
                  </a:cubicBezTo>
                  <a:cubicBezTo>
                    <a:pt x="181735" y="251536"/>
                    <a:pt x="276633" y="341141"/>
                    <a:pt x="274163" y="352783"/>
                  </a:cubicBezTo>
                  <a:cubicBezTo>
                    <a:pt x="271694" y="364425"/>
                    <a:pt x="184204" y="312214"/>
                    <a:pt x="138696" y="295633"/>
                  </a:cubicBezTo>
                  <a:cubicBezTo>
                    <a:pt x="93188" y="279053"/>
                    <a:pt x="-11940" y="250831"/>
                    <a:pt x="1113" y="253300"/>
                  </a:cubicBezTo>
                  <a:cubicBezTo>
                    <a:pt x="14166" y="255770"/>
                    <a:pt x="175385" y="285050"/>
                    <a:pt x="217013" y="310450"/>
                  </a:cubicBezTo>
                  <a:cubicBezTo>
                    <a:pt x="258641" y="335850"/>
                    <a:pt x="224068" y="358428"/>
                    <a:pt x="250879" y="405700"/>
                  </a:cubicBezTo>
                  <a:cubicBezTo>
                    <a:pt x="277690" y="452972"/>
                    <a:pt x="368001" y="578561"/>
                    <a:pt x="377879" y="594083"/>
                  </a:cubicBezTo>
                  <a:cubicBezTo>
                    <a:pt x="387757" y="609605"/>
                    <a:pt x="335193" y="537286"/>
                    <a:pt x="310146" y="498833"/>
                  </a:cubicBezTo>
                  <a:cubicBezTo>
                    <a:pt x="285099" y="460380"/>
                    <a:pt x="251232" y="411344"/>
                    <a:pt x="227596" y="363367"/>
                  </a:cubicBezTo>
                  <a:cubicBezTo>
                    <a:pt x="203960" y="315390"/>
                    <a:pt x="178559" y="242011"/>
                    <a:pt x="168329" y="210967"/>
                  </a:cubicBezTo>
                  <a:cubicBezTo>
                    <a:pt x="158099" y="179923"/>
                    <a:pt x="166566" y="190858"/>
                    <a:pt x="166213" y="177100"/>
                  </a:cubicBezTo>
                  <a:cubicBezTo>
                    <a:pt x="165860" y="163342"/>
                    <a:pt x="166566" y="140411"/>
                    <a:pt x="166213" y="128417"/>
                  </a:cubicBezTo>
                  <a:cubicBezTo>
                    <a:pt x="165860" y="116423"/>
                    <a:pt x="159510" y="115011"/>
                    <a:pt x="164096" y="105133"/>
                  </a:cubicBezTo>
                  <a:cubicBezTo>
                    <a:pt x="168682" y="95255"/>
                    <a:pt x="188790" y="81144"/>
                    <a:pt x="193729" y="69150"/>
                  </a:cubicBezTo>
                  <a:cubicBezTo>
                    <a:pt x="198668" y="57156"/>
                    <a:pt x="187732" y="-10577"/>
                    <a:pt x="187379" y="141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45AC2F01-4011-4D80-B888-E0F51A0BC39F}"/>
                </a:ext>
              </a:extLst>
            </p:cNvPr>
            <p:cNvSpPr/>
            <p:nvPr/>
          </p:nvSpPr>
          <p:spPr>
            <a:xfrm>
              <a:off x="3784931" y="2146031"/>
              <a:ext cx="302407" cy="622640"/>
            </a:xfrm>
            <a:custGeom>
              <a:avLst/>
              <a:gdLst>
                <a:gd name="connsiteX0" fmla="*/ 302352 w 302407"/>
                <a:gd name="connsiteY0" fmla="*/ 269 h 622640"/>
                <a:gd name="connsiteX1" fmla="*/ 219802 w 302407"/>
                <a:gd name="connsiteY1" fmla="*/ 159019 h 622640"/>
                <a:gd name="connsiteX2" fmla="*/ 84336 w 302407"/>
                <a:gd name="connsiteY2" fmla="*/ 192886 h 622640"/>
                <a:gd name="connsiteX3" fmla="*/ 3902 w 302407"/>
                <a:gd name="connsiteY3" fmla="*/ 209819 h 622640"/>
                <a:gd name="connsiteX4" fmla="*/ 207102 w 302407"/>
                <a:gd name="connsiteY4" fmla="*/ 186536 h 622640"/>
                <a:gd name="connsiteX5" fmla="*/ 213452 w 302407"/>
                <a:gd name="connsiteY5" fmla="*/ 283902 h 622640"/>
                <a:gd name="connsiteX6" fmla="*/ 154186 w 302407"/>
                <a:gd name="connsiteY6" fmla="*/ 618336 h 622640"/>
                <a:gd name="connsiteX7" fmla="*/ 183819 w 302407"/>
                <a:gd name="connsiteY7" fmla="*/ 463819 h 622640"/>
                <a:gd name="connsiteX8" fmla="*/ 213452 w 302407"/>
                <a:gd name="connsiteY8" fmla="*/ 319886 h 622640"/>
                <a:gd name="connsiteX9" fmla="*/ 249436 w 302407"/>
                <a:gd name="connsiteY9" fmla="*/ 438419 h 622640"/>
                <a:gd name="connsiteX10" fmla="*/ 285419 w 302407"/>
                <a:gd name="connsiteY10" fmla="*/ 527319 h 622640"/>
                <a:gd name="connsiteX11" fmla="*/ 245202 w 302407"/>
                <a:gd name="connsiteY11" fmla="*/ 372802 h 622640"/>
                <a:gd name="connsiteX12" fmla="*/ 217686 w 302407"/>
                <a:gd name="connsiteY12" fmla="*/ 237336 h 622640"/>
                <a:gd name="connsiteX13" fmla="*/ 232502 w 302407"/>
                <a:gd name="connsiteY13" fmla="*/ 201352 h 622640"/>
                <a:gd name="connsiteX14" fmla="*/ 302352 w 302407"/>
                <a:gd name="connsiteY14" fmla="*/ 269 h 62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2407" h="622640">
                  <a:moveTo>
                    <a:pt x="302352" y="269"/>
                  </a:moveTo>
                  <a:cubicBezTo>
                    <a:pt x="300235" y="-6786"/>
                    <a:pt x="256138" y="126916"/>
                    <a:pt x="219802" y="159019"/>
                  </a:cubicBezTo>
                  <a:cubicBezTo>
                    <a:pt x="183466" y="191122"/>
                    <a:pt x="120319" y="184419"/>
                    <a:pt x="84336" y="192886"/>
                  </a:cubicBezTo>
                  <a:cubicBezTo>
                    <a:pt x="48353" y="201353"/>
                    <a:pt x="-16559" y="210877"/>
                    <a:pt x="3902" y="209819"/>
                  </a:cubicBezTo>
                  <a:cubicBezTo>
                    <a:pt x="24363" y="208761"/>
                    <a:pt x="172177" y="174189"/>
                    <a:pt x="207102" y="186536"/>
                  </a:cubicBezTo>
                  <a:cubicBezTo>
                    <a:pt x="242027" y="198883"/>
                    <a:pt x="222271" y="211935"/>
                    <a:pt x="213452" y="283902"/>
                  </a:cubicBezTo>
                  <a:cubicBezTo>
                    <a:pt x="204633" y="355869"/>
                    <a:pt x="159125" y="588350"/>
                    <a:pt x="154186" y="618336"/>
                  </a:cubicBezTo>
                  <a:cubicBezTo>
                    <a:pt x="149247" y="648322"/>
                    <a:pt x="173941" y="513561"/>
                    <a:pt x="183819" y="463819"/>
                  </a:cubicBezTo>
                  <a:cubicBezTo>
                    <a:pt x="193697" y="414077"/>
                    <a:pt x="202516" y="324119"/>
                    <a:pt x="213452" y="319886"/>
                  </a:cubicBezTo>
                  <a:cubicBezTo>
                    <a:pt x="224388" y="315653"/>
                    <a:pt x="237442" y="403847"/>
                    <a:pt x="249436" y="438419"/>
                  </a:cubicBezTo>
                  <a:cubicBezTo>
                    <a:pt x="261430" y="472991"/>
                    <a:pt x="286125" y="538255"/>
                    <a:pt x="285419" y="527319"/>
                  </a:cubicBezTo>
                  <a:cubicBezTo>
                    <a:pt x="284713" y="516383"/>
                    <a:pt x="256491" y="421133"/>
                    <a:pt x="245202" y="372802"/>
                  </a:cubicBezTo>
                  <a:cubicBezTo>
                    <a:pt x="233913" y="324471"/>
                    <a:pt x="219803" y="265911"/>
                    <a:pt x="217686" y="237336"/>
                  </a:cubicBezTo>
                  <a:cubicBezTo>
                    <a:pt x="215569" y="208761"/>
                    <a:pt x="219449" y="234866"/>
                    <a:pt x="232502" y="201352"/>
                  </a:cubicBezTo>
                  <a:cubicBezTo>
                    <a:pt x="245555" y="167838"/>
                    <a:pt x="304469" y="7324"/>
                    <a:pt x="302352" y="26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1E9FF16E-6653-42C1-8384-C2AFEE3FFAEC}"/>
                </a:ext>
              </a:extLst>
            </p:cNvPr>
            <p:cNvSpPr/>
            <p:nvPr/>
          </p:nvSpPr>
          <p:spPr>
            <a:xfrm>
              <a:off x="4052504" y="2053158"/>
              <a:ext cx="132490" cy="461509"/>
            </a:xfrm>
            <a:custGeom>
              <a:avLst/>
              <a:gdLst>
                <a:gd name="connsiteX0" fmla="*/ 36896 w 132490"/>
                <a:gd name="connsiteY0" fmla="*/ 9 h 461509"/>
                <a:gd name="connsiteX1" fmla="*/ 132146 w 132490"/>
                <a:gd name="connsiteY1" fmla="*/ 141825 h 461509"/>
                <a:gd name="connsiteX2" fmla="*/ 66529 w 132490"/>
                <a:gd name="connsiteY2" fmla="*/ 224375 h 461509"/>
                <a:gd name="connsiteX3" fmla="*/ 5146 w 132490"/>
                <a:gd name="connsiteY3" fmla="*/ 338675 h 461509"/>
                <a:gd name="connsiteX4" fmla="*/ 5146 w 132490"/>
                <a:gd name="connsiteY4" fmla="*/ 461442 h 461509"/>
                <a:gd name="connsiteX5" fmla="*/ 19963 w 132490"/>
                <a:gd name="connsiteY5" fmla="*/ 321742 h 461509"/>
                <a:gd name="connsiteX6" fmla="*/ 121563 w 132490"/>
                <a:gd name="connsiteY6" fmla="*/ 135475 h 461509"/>
                <a:gd name="connsiteX7" fmla="*/ 36896 w 132490"/>
                <a:gd name="connsiteY7" fmla="*/ 9 h 46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490" h="461509">
                  <a:moveTo>
                    <a:pt x="36896" y="9"/>
                  </a:moveTo>
                  <a:cubicBezTo>
                    <a:pt x="38660" y="1067"/>
                    <a:pt x="127207" y="104431"/>
                    <a:pt x="132146" y="141825"/>
                  </a:cubicBezTo>
                  <a:cubicBezTo>
                    <a:pt x="137085" y="179219"/>
                    <a:pt x="87696" y="191567"/>
                    <a:pt x="66529" y="224375"/>
                  </a:cubicBezTo>
                  <a:cubicBezTo>
                    <a:pt x="45362" y="257183"/>
                    <a:pt x="15376" y="299164"/>
                    <a:pt x="5146" y="338675"/>
                  </a:cubicBezTo>
                  <a:cubicBezTo>
                    <a:pt x="-5084" y="378186"/>
                    <a:pt x="2676" y="464264"/>
                    <a:pt x="5146" y="461442"/>
                  </a:cubicBezTo>
                  <a:cubicBezTo>
                    <a:pt x="7615" y="458620"/>
                    <a:pt x="560" y="376070"/>
                    <a:pt x="19963" y="321742"/>
                  </a:cubicBezTo>
                  <a:cubicBezTo>
                    <a:pt x="39366" y="267414"/>
                    <a:pt x="119094" y="185922"/>
                    <a:pt x="121563" y="135475"/>
                  </a:cubicBezTo>
                  <a:cubicBezTo>
                    <a:pt x="124032" y="85028"/>
                    <a:pt x="35132" y="-1049"/>
                    <a:pt x="36896" y="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E126A2B4-D7B9-4455-9421-EBDD963B9C53}"/>
                </a:ext>
              </a:extLst>
            </p:cNvPr>
            <p:cNvSpPr/>
            <p:nvPr/>
          </p:nvSpPr>
          <p:spPr>
            <a:xfrm>
              <a:off x="4388855" y="2069852"/>
              <a:ext cx="204401" cy="731679"/>
            </a:xfrm>
            <a:custGeom>
              <a:avLst/>
              <a:gdLst>
                <a:gd name="connsiteX0" fmla="*/ 96362 w 204401"/>
                <a:gd name="connsiteY0" fmla="*/ 248 h 731679"/>
                <a:gd name="connsiteX1" fmla="*/ 20162 w 204401"/>
                <a:gd name="connsiteY1" fmla="*/ 222498 h 731679"/>
                <a:gd name="connsiteX2" fmla="*/ 62495 w 204401"/>
                <a:gd name="connsiteY2" fmla="*/ 334681 h 731679"/>
                <a:gd name="connsiteX3" fmla="*/ 117528 w 204401"/>
                <a:gd name="connsiteY3" fmla="*/ 478615 h 731679"/>
                <a:gd name="connsiteX4" fmla="*/ 189495 w 204401"/>
                <a:gd name="connsiteY4" fmla="*/ 730498 h 731679"/>
                <a:gd name="connsiteX5" fmla="*/ 161978 w 204401"/>
                <a:gd name="connsiteY5" fmla="*/ 565398 h 731679"/>
                <a:gd name="connsiteX6" fmla="*/ 104828 w 204401"/>
                <a:gd name="connsiteY6" fmla="*/ 385481 h 731679"/>
                <a:gd name="connsiteX7" fmla="*/ 121762 w 204401"/>
                <a:gd name="connsiteY7" fmla="*/ 290231 h 731679"/>
                <a:gd name="connsiteX8" fmla="*/ 204312 w 204401"/>
                <a:gd name="connsiteY8" fmla="*/ 34115 h 731679"/>
                <a:gd name="connsiteX9" fmla="*/ 136578 w 204401"/>
                <a:gd name="connsiteY9" fmla="*/ 146298 h 731679"/>
                <a:gd name="connsiteX10" fmla="*/ 79428 w 204401"/>
                <a:gd name="connsiteY10" fmla="*/ 372781 h 731679"/>
                <a:gd name="connsiteX11" fmla="*/ 41328 w 204401"/>
                <a:gd name="connsiteY11" fmla="*/ 273298 h 731679"/>
                <a:gd name="connsiteX12" fmla="*/ 1112 w 204401"/>
                <a:gd name="connsiteY12" fmla="*/ 180165 h 731679"/>
                <a:gd name="connsiteX13" fmla="*/ 96362 w 204401"/>
                <a:gd name="connsiteY13" fmla="*/ 248 h 73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401" h="731679">
                  <a:moveTo>
                    <a:pt x="96362" y="248"/>
                  </a:moveTo>
                  <a:cubicBezTo>
                    <a:pt x="99537" y="7304"/>
                    <a:pt x="25806" y="166759"/>
                    <a:pt x="20162" y="222498"/>
                  </a:cubicBezTo>
                  <a:cubicBezTo>
                    <a:pt x="14517" y="278237"/>
                    <a:pt x="46267" y="291995"/>
                    <a:pt x="62495" y="334681"/>
                  </a:cubicBezTo>
                  <a:cubicBezTo>
                    <a:pt x="78723" y="377367"/>
                    <a:pt x="96361" y="412646"/>
                    <a:pt x="117528" y="478615"/>
                  </a:cubicBezTo>
                  <a:cubicBezTo>
                    <a:pt x="138695" y="544584"/>
                    <a:pt x="182087" y="716034"/>
                    <a:pt x="189495" y="730498"/>
                  </a:cubicBezTo>
                  <a:cubicBezTo>
                    <a:pt x="196903" y="744962"/>
                    <a:pt x="176089" y="622901"/>
                    <a:pt x="161978" y="565398"/>
                  </a:cubicBezTo>
                  <a:cubicBezTo>
                    <a:pt x="147867" y="507895"/>
                    <a:pt x="111531" y="431342"/>
                    <a:pt x="104828" y="385481"/>
                  </a:cubicBezTo>
                  <a:cubicBezTo>
                    <a:pt x="98125" y="339620"/>
                    <a:pt x="105181" y="348792"/>
                    <a:pt x="121762" y="290231"/>
                  </a:cubicBezTo>
                  <a:cubicBezTo>
                    <a:pt x="138343" y="231670"/>
                    <a:pt x="201843" y="58104"/>
                    <a:pt x="204312" y="34115"/>
                  </a:cubicBezTo>
                  <a:cubicBezTo>
                    <a:pt x="206781" y="10126"/>
                    <a:pt x="157392" y="89854"/>
                    <a:pt x="136578" y="146298"/>
                  </a:cubicBezTo>
                  <a:cubicBezTo>
                    <a:pt x="115764" y="202742"/>
                    <a:pt x="95303" y="351614"/>
                    <a:pt x="79428" y="372781"/>
                  </a:cubicBezTo>
                  <a:cubicBezTo>
                    <a:pt x="63553" y="393948"/>
                    <a:pt x="54381" y="305401"/>
                    <a:pt x="41328" y="273298"/>
                  </a:cubicBezTo>
                  <a:cubicBezTo>
                    <a:pt x="28275" y="241195"/>
                    <a:pt x="-6649" y="221793"/>
                    <a:pt x="1112" y="180165"/>
                  </a:cubicBezTo>
                  <a:cubicBezTo>
                    <a:pt x="8873" y="138537"/>
                    <a:pt x="93187" y="-6808"/>
                    <a:pt x="96362" y="24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D787838F-E15E-4F3E-AAC6-FF718262A28E}"/>
                </a:ext>
              </a:extLst>
            </p:cNvPr>
            <p:cNvSpPr/>
            <p:nvPr/>
          </p:nvSpPr>
          <p:spPr>
            <a:xfrm>
              <a:off x="4870429" y="2207692"/>
              <a:ext cx="120713" cy="380621"/>
            </a:xfrm>
            <a:custGeom>
              <a:avLst/>
              <a:gdLst>
                <a:gd name="connsiteX0" fmla="*/ 107971 w 120713"/>
                <a:gd name="connsiteY0" fmla="*/ 2108 h 380621"/>
                <a:gd name="connsiteX1" fmla="*/ 84688 w 120713"/>
                <a:gd name="connsiteY1" fmla="*/ 300558 h 380621"/>
                <a:gd name="connsiteX2" fmla="*/ 21 w 120713"/>
                <a:gd name="connsiteY2" fmla="*/ 378875 h 380621"/>
                <a:gd name="connsiteX3" fmla="*/ 93154 w 120713"/>
                <a:gd name="connsiteY3" fmla="*/ 247641 h 380621"/>
                <a:gd name="connsiteX4" fmla="*/ 120671 w 120713"/>
                <a:gd name="connsiteY4" fmla="*/ 201075 h 380621"/>
                <a:gd name="connsiteX5" fmla="*/ 88921 w 120713"/>
                <a:gd name="connsiteY5" fmla="*/ 167208 h 380621"/>
                <a:gd name="connsiteX6" fmla="*/ 107971 w 120713"/>
                <a:gd name="connsiteY6" fmla="*/ 2108 h 380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713" h="380621">
                  <a:moveTo>
                    <a:pt x="107971" y="2108"/>
                  </a:moveTo>
                  <a:cubicBezTo>
                    <a:pt x="107266" y="24333"/>
                    <a:pt x="102680" y="237763"/>
                    <a:pt x="84688" y="300558"/>
                  </a:cubicBezTo>
                  <a:cubicBezTo>
                    <a:pt x="66696" y="363353"/>
                    <a:pt x="-1390" y="387694"/>
                    <a:pt x="21" y="378875"/>
                  </a:cubicBezTo>
                  <a:cubicBezTo>
                    <a:pt x="1432" y="370056"/>
                    <a:pt x="73046" y="277274"/>
                    <a:pt x="93154" y="247641"/>
                  </a:cubicBezTo>
                  <a:cubicBezTo>
                    <a:pt x="113262" y="218008"/>
                    <a:pt x="121376" y="214480"/>
                    <a:pt x="120671" y="201075"/>
                  </a:cubicBezTo>
                  <a:cubicBezTo>
                    <a:pt x="119966" y="187670"/>
                    <a:pt x="89979" y="194372"/>
                    <a:pt x="88921" y="167208"/>
                  </a:cubicBezTo>
                  <a:cubicBezTo>
                    <a:pt x="87863" y="140044"/>
                    <a:pt x="108676" y="-20117"/>
                    <a:pt x="107971" y="21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6FD3A52C-461C-4190-B5D6-72B070FDB126}"/>
                </a:ext>
              </a:extLst>
            </p:cNvPr>
            <p:cNvSpPr/>
            <p:nvPr/>
          </p:nvSpPr>
          <p:spPr>
            <a:xfrm>
              <a:off x="4987084" y="2491278"/>
              <a:ext cx="918570" cy="259282"/>
            </a:xfrm>
            <a:custGeom>
              <a:avLst/>
              <a:gdLst>
                <a:gd name="connsiteX0" fmla="*/ 90799 w 918570"/>
                <a:gd name="connsiteY0" fmla="*/ 39 h 259282"/>
                <a:gd name="connsiteX1" fmla="*/ 6133 w 918570"/>
                <a:gd name="connsiteY1" fmla="*/ 201122 h 259282"/>
                <a:gd name="connsiteX2" fmla="*/ 52699 w 918570"/>
                <a:gd name="connsiteY2" fmla="*/ 192655 h 259282"/>
                <a:gd name="connsiteX3" fmla="*/ 145833 w 918570"/>
                <a:gd name="connsiteY3" fmla="*/ 218055 h 259282"/>
                <a:gd name="connsiteX4" fmla="*/ 207216 w 918570"/>
                <a:gd name="connsiteY4" fmla="*/ 184189 h 259282"/>
                <a:gd name="connsiteX5" fmla="*/ 251666 w 918570"/>
                <a:gd name="connsiteY5" fmla="*/ 256155 h 259282"/>
                <a:gd name="connsiteX6" fmla="*/ 469683 w 918570"/>
                <a:gd name="connsiteY6" fmla="*/ 165139 h 259282"/>
                <a:gd name="connsiteX7" fmla="*/ 516249 w 918570"/>
                <a:gd name="connsiteY7" fmla="*/ 139739 h 259282"/>
                <a:gd name="connsiteX8" fmla="*/ 492966 w 918570"/>
                <a:gd name="connsiteY8" fmla="*/ 258272 h 259282"/>
                <a:gd name="connsiteX9" fmla="*/ 641133 w 918570"/>
                <a:gd name="connsiteY9" fmla="*/ 192655 h 259282"/>
                <a:gd name="connsiteX10" fmla="*/ 700399 w 918570"/>
                <a:gd name="connsiteY10" fmla="*/ 118572 h 259282"/>
                <a:gd name="connsiteX11" fmla="*/ 689816 w 918570"/>
                <a:gd name="connsiteY11" fmla="*/ 179955 h 259282"/>
                <a:gd name="connsiteX12" fmla="*/ 742733 w 918570"/>
                <a:gd name="connsiteY12" fmla="*/ 165139 h 259282"/>
                <a:gd name="connsiteX13" fmla="*/ 787183 w 918570"/>
                <a:gd name="connsiteY13" fmla="*/ 101639 h 259282"/>
                <a:gd name="connsiteX14" fmla="*/ 816816 w 918570"/>
                <a:gd name="connsiteY14" fmla="*/ 188422 h 259282"/>
                <a:gd name="connsiteX15" fmla="*/ 918416 w 918570"/>
                <a:gd name="connsiteY15" fmla="*/ 245572 h 259282"/>
                <a:gd name="connsiteX16" fmla="*/ 791416 w 918570"/>
                <a:gd name="connsiteY16" fmla="*/ 209589 h 259282"/>
                <a:gd name="connsiteX17" fmla="*/ 435816 w 918570"/>
                <a:gd name="connsiteY17" fmla="*/ 256155 h 259282"/>
                <a:gd name="connsiteX18" fmla="*/ 238966 w 918570"/>
                <a:gd name="connsiteY18" fmla="*/ 241339 h 259282"/>
                <a:gd name="connsiteX19" fmla="*/ 4016 w 918570"/>
                <a:gd name="connsiteY19" fmla="*/ 184189 h 259282"/>
                <a:gd name="connsiteX20" fmla="*/ 90799 w 918570"/>
                <a:gd name="connsiteY20" fmla="*/ 39 h 25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8570" h="259282">
                  <a:moveTo>
                    <a:pt x="90799" y="39"/>
                  </a:moveTo>
                  <a:cubicBezTo>
                    <a:pt x="91152" y="2861"/>
                    <a:pt x="12483" y="169019"/>
                    <a:pt x="6133" y="201122"/>
                  </a:cubicBezTo>
                  <a:cubicBezTo>
                    <a:pt x="-217" y="233225"/>
                    <a:pt x="29416" y="189833"/>
                    <a:pt x="52699" y="192655"/>
                  </a:cubicBezTo>
                  <a:cubicBezTo>
                    <a:pt x="75982" y="195477"/>
                    <a:pt x="120080" y="219466"/>
                    <a:pt x="145833" y="218055"/>
                  </a:cubicBezTo>
                  <a:cubicBezTo>
                    <a:pt x="171586" y="216644"/>
                    <a:pt x="189577" y="177839"/>
                    <a:pt x="207216" y="184189"/>
                  </a:cubicBezTo>
                  <a:cubicBezTo>
                    <a:pt x="224855" y="190539"/>
                    <a:pt x="207922" y="259330"/>
                    <a:pt x="251666" y="256155"/>
                  </a:cubicBezTo>
                  <a:cubicBezTo>
                    <a:pt x="295410" y="252980"/>
                    <a:pt x="425586" y="184542"/>
                    <a:pt x="469683" y="165139"/>
                  </a:cubicBezTo>
                  <a:cubicBezTo>
                    <a:pt x="513780" y="145736"/>
                    <a:pt x="512369" y="124217"/>
                    <a:pt x="516249" y="139739"/>
                  </a:cubicBezTo>
                  <a:cubicBezTo>
                    <a:pt x="520130" y="155261"/>
                    <a:pt x="472152" y="249453"/>
                    <a:pt x="492966" y="258272"/>
                  </a:cubicBezTo>
                  <a:cubicBezTo>
                    <a:pt x="513780" y="267091"/>
                    <a:pt x="606561" y="215938"/>
                    <a:pt x="641133" y="192655"/>
                  </a:cubicBezTo>
                  <a:cubicBezTo>
                    <a:pt x="675705" y="169372"/>
                    <a:pt x="692285" y="120689"/>
                    <a:pt x="700399" y="118572"/>
                  </a:cubicBezTo>
                  <a:cubicBezTo>
                    <a:pt x="708513" y="116455"/>
                    <a:pt x="682760" y="172194"/>
                    <a:pt x="689816" y="179955"/>
                  </a:cubicBezTo>
                  <a:cubicBezTo>
                    <a:pt x="696872" y="187716"/>
                    <a:pt x="726505" y="178192"/>
                    <a:pt x="742733" y="165139"/>
                  </a:cubicBezTo>
                  <a:cubicBezTo>
                    <a:pt x="758961" y="152086"/>
                    <a:pt x="774836" y="97759"/>
                    <a:pt x="787183" y="101639"/>
                  </a:cubicBezTo>
                  <a:cubicBezTo>
                    <a:pt x="799530" y="105520"/>
                    <a:pt x="794944" y="164433"/>
                    <a:pt x="816816" y="188422"/>
                  </a:cubicBezTo>
                  <a:cubicBezTo>
                    <a:pt x="838688" y="212411"/>
                    <a:pt x="922649" y="242044"/>
                    <a:pt x="918416" y="245572"/>
                  </a:cubicBezTo>
                  <a:cubicBezTo>
                    <a:pt x="914183" y="249100"/>
                    <a:pt x="871849" y="207825"/>
                    <a:pt x="791416" y="209589"/>
                  </a:cubicBezTo>
                  <a:cubicBezTo>
                    <a:pt x="710983" y="211353"/>
                    <a:pt x="527891" y="250863"/>
                    <a:pt x="435816" y="256155"/>
                  </a:cubicBezTo>
                  <a:cubicBezTo>
                    <a:pt x="343741" y="261447"/>
                    <a:pt x="310933" y="253333"/>
                    <a:pt x="238966" y="241339"/>
                  </a:cubicBezTo>
                  <a:cubicBezTo>
                    <a:pt x="166999" y="229345"/>
                    <a:pt x="30474" y="220878"/>
                    <a:pt x="4016" y="184189"/>
                  </a:cubicBezTo>
                  <a:cubicBezTo>
                    <a:pt x="-22442" y="147500"/>
                    <a:pt x="90446" y="-2783"/>
                    <a:pt x="90799" y="3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EBA6DB25-B908-47C8-B1B7-6B30E73B76BC}"/>
                </a:ext>
              </a:extLst>
            </p:cNvPr>
            <p:cNvSpPr/>
            <p:nvPr/>
          </p:nvSpPr>
          <p:spPr>
            <a:xfrm>
              <a:off x="5405168" y="1863745"/>
              <a:ext cx="180715" cy="773686"/>
            </a:xfrm>
            <a:custGeom>
              <a:avLst/>
              <a:gdLst>
                <a:gd name="connsiteX0" fmla="*/ 180715 w 180715"/>
                <a:gd name="connsiteY0" fmla="*/ 1038 h 773686"/>
                <a:gd name="connsiteX1" fmla="*/ 60065 w 180715"/>
                <a:gd name="connsiteY1" fmla="*/ 187305 h 773686"/>
                <a:gd name="connsiteX2" fmla="*/ 96049 w 180715"/>
                <a:gd name="connsiteY2" fmla="*/ 233872 h 773686"/>
                <a:gd name="connsiteX3" fmla="*/ 132032 w 180715"/>
                <a:gd name="connsiteY3" fmla="*/ 329122 h 773686"/>
                <a:gd name="connsiteX4" fmla="*/ 57949 w 180715"/>
                <a:gd name="connsiteY4" fmla="*/ 386272 h 773686"/>
                <a:gd name="connsiteX5" fmla="*/ 43132 w 180715"/>
                <a:gd name="connsiteY5" fmla="*/ 583122 h 773686"/>
                <a:gd name="connsiteX6" fmla="*/ 96049 w 180715"/>
                <a:gd name="connsiteY6" fmla="*/ 752455 h 773686"/>
                <a:gd name="connsiteX7" fmla="*/ 87582 w 180715"/>
                <a:gd name="connsiteY7" fmla="*/ 767272 h 773686"/>
                <a:gd name="connsiteX8" fmla="*/ 60065 w 180715"/>
                <a:gd name="connsiteY8" fmla="*/ 716472 h 773686"/>
                <a:gd name="connsiteX9" fmla="*/ 11382 w 180715"/>
                <a:gd name="connsiteY9" fmla="*/ 642388 h 773686"/>
                <a:gd name="connsiteX10" fmla="*/ 799 w 180715"/>
                <a:gd name="connsiteY10" fmla="*/ 754572 h 773686"/>
                <a:gd name="connsiteX11" fmla="*/ 26199 w 180715"/>
                <a:gd name="connsiteY11" fmla="*/ 547138 h 773686"/>
                <a:gd name="connsiteX12" fmla="*/ 104515 w 180715"/>
                <a:gd name="connsiteY12" fmla="*/ 348172 h 773686"/>
                <a:gd name="connsiteX13" fmla="*/ 62182 w 180715"/>
                <a:gd name="connsiteY13" fmla="*/ 280438 h 773686"/>
                <a:gd name="connsiteX14" fmla="*/ 180715 w 180715"/>
                <a:gd name="connsiteY14" fmla="*/ 1038 h 77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0715" h="773686">
                  <a:moveTo>
                    <a:pt x="180715" y="1038"/>
                  </a:moveTo>
                  <a:cubicBezTo>
                    <a:pt x="180362" y="-14484"/>
                    <a:pt x="74176" y="148499"/>
                    <a:pt x="60065" y="187305"/>
                  </a:cubicBezTo>
                  <a:cubicBezTo>
                    <a:pt x="45954" y="226111"/>
                    <a:pt x="84055" y="210236"/>
                    <a:pt x="96049" y="233872"/>
                  </a:cubicBezTo>
                  <a:cubicBezTo>
                    <a:pt x="108043" y="257508"/>
                    <a:pt x="138382" y="303722"/>
                    <a:pt x="132032" y="329122"/>
                  </a:cubicBezTo>
                  <a:cubicBezTo>
                    <a:pt x="125682" y="354522"/>
                    <a:pt x="72766" y="343939"/>
                    <a:pt x="57949" y="386272"/>
                  </a:cubicBezTo>
                  <a:cubicBezTo>
                    <a:pt x="43132" y="428605"/>
                    <a:pt x="36782" y="522092"/>
                    <a:pt x="43132" y="583122"/>
                  </a:cubicBezTo>
                  <a:cubicBezTo>
                    <a:pt x="49482" y="644152"/>
                    <a:pt x="88641" y="721763"/>
                    <a:pt x="96049" y="752455"/>
                  </a:cubicBezTo>
                  <a:cubicBezTo>
                    <a:pt x="103457" y="783147"/>
                    <a:pt x="93579" y="773269"/>
                    <a:pt x="87582" y="767272"/>
                  </a:cubicBezTo>
                  <a:cubicBezTo>
                    <a:pt x="81585" y="761275"/>
                    <a:pt x="72765" y="737286"/>
                    <a:pt x="60065" y="716472"/>
                  </a:cubicBezTo>
                  <a:cubicBezTo>
                    <a:pt x="47365" y="695658"/>
                    <a:pt x="21260" y="636038"/>
                    <a:pt x="11382" y="642388"/>
                  </a:cubicBezTo>
                  <a:cubicBezTo>
                    <a:pt x="1504" y="648738"/>
                    <a:pt x="-1671" y="770447"/>
                    <a:pt x="799" y="754572"/>
                  </a:cubicBezTo>
                  <a:cubicBezTo>
                    <a:pt x="3268" y="738697"/>
                    <a:pt x="8913" y="614871"/>
                    <a:pt x="26199" y="547138"/>
                  </a:cubicBezTo>
                  <a:cubicBezTo>
                    <a:pt x="43485" y="479405"/>
                    <a:pt x="98518" y="392622"/>
                    <a:pt x="104515" y="348172"/>
                  </a:cubicBezTo>
                  <a:cubicBezTo>
                    <a:pt x="110512" y="303722"/>
                    <a:pt x="47718" y="334413"/>
                    <a:pt x="62182" y="280438"/>
                  </a:cubicBezTo>
                  <a:cubicBezTo>
                    <a:pt x="76646" y="226463"/>
                    <a:pt x="181068" y="16560"/>
                    <a:pt x="180715" y="103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2BA2C715-4452-4326-A12B-70FE0397A5C9}"/>
                </a:ext>
              </a:extLst>
            </p:cNvPr>
            <p:cNvSpPr/>
            <p:nvPr/>
          </p:nvSpPr>
          <p:spPr>
            <a:xfrm>
              <a:off x="5703417" y="1870063"/>
              <a:ext cx="148387" cy="675561"/>
            </a:xfrm>
            <a:custGeom>
              <a:avLst/>
              <a:gdLst>
                <a:gd name="connsiteX0" fmla="*/ 148108 w 148387"/>
                <a:gd name="connsiteY0" fmla="*/ 12 h 675561"/>
                <a:gd name="connsiteX1" fmla="*/ 40158 w 148387"/>
                <a:gd name="connsiteY1" fmla="*/ 225437 h 675561"/>
                <a:gd name="connsiteX2" fmla="*/ 84608 w 148387"/>
                <a:gd name="connsiteY2" fmla="*/ 609612 h 675561"/>
                <a:gd name="connsiteX3" fmla="*/ 27458 w 148387"/>
                <a:gd name="connsiteY3" fmla="*/ 301637 h 675561"/>
                <a:gd name="connsiteX4" fmla="*/ 71908 w 148387"/>
                <a:gd name="connsiteY4" fmla="*/ 673112 h 675561"/>
                <a:gd name="connsiteX5" fmla="*/ 59208 w 148387"/>
                <a:gd name="connsiteY5" fmla="*/ 450862 h 675561"/>
                <a:gd name="connsiteX6" fmla="*/ 2058 w 148387"/>
                <a:gd name="connsiteY6" fmla="*/ 215912 h 675561"/>
                <a:gd name="connsiteX7" fmla="*/ 148108 w 148387"/>
                <a:gd name="connsiteY7" fmla="*/ 12 h 6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387" h="675561">
                  <a:moveTo>
                    <a:pt x="148108" y="12"/>
                  </a:moveTo>
                  <a:cubicBezTo>
                    <a:pt x="154458" y="1600"/>
                    <a:pt x="50741" y="123837"/>
                    <a:pt x="40158" y="225437"/>
                  </a:cubicBezTo>
                  <a:cubicBezTo>
                    <a:pt x="29575" y="327037"/>
                    <a:pt x="86725" y="596912"/>
                    <a:pt x="84608" y="609612"/>
                  </a:cubicBezTo>
                  <a:cubicBezTo>
                    <a:pt x="82491" y="622312"/>
                    <a:pt x="29575" y="291054"/>
                    <a:pt x="27458" y="301637"/>
                  </a:cubicBezTo>
                  <a:cubicBezTo>
                    <a:pt x="25341" y="312220"/>
                    <a:pt x="66616" y="648241"/>
                    <a:pt x="71908" y="673112"/>
                  </a:cubicBezTo>
                  <a:cubicBezTo>
                    <a:pt x="77200" y="697983"/>
                    <a:pt x="70850" y="527062"/>
                    <a:pt x="59208" y="450862"/>
                  </a:cubicBezTo>
                  <a:cubicBezTo>
                    <a:pt x="47566" y="374662"/>
                    <a:pt x="-11700" y="286820"/>
                    <a:pt x="2058" y="215912"/>
                  </a:cubicBezTo>
                  <a:cubicBezTo>
                    <a:pt x="15816" y="145004"/>
                    <a:pt x="141758" y="-1576"/>
                    <a:pt x="148108" y="1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BB02282B-0364-4062-AE34-DC0619D883E4}"/>
                </a:ext>
              </a:extLst>
            </p:cNvPr>
            <p:cNvSpPr/>
            <p:nvPr/>
          </p:nvSpPr>
          <p:spPr>
            <a:xfrm>
              <a:off x="6173079" y="1862622"/>
              <a:ext cx="567892" cy="899657"/>
            </a:xfrm>
            <a:custGeom>
              <a:avLst/>
              <a:gdLst>
                <a:gd name="connsiteX0" fmla="*/ 167396 w 567892"/>
                <a:gd name="connsiteY0" fmla="*/ 1103 h 899657"/>
                <a:gd name="connsiteX1" fmla="*/ 202321 w 567892"/>
                <a:gd name="connsiteY1" fmla="*/ 432903 h 899657"/>
                <a:gd name="connsiteX2" fmla="*/ 110246 w 567892"/>
                <a:gd name="connsiteY2" fmla="*/ 772628 h 899657"/>
                <a:gd name="connsiteX3" fmla="*/ 2296 w 567892"/>
                <a:gd name="connsiteY3" fmla="*/ 731353 h 899657"/>
                <a:gd name="connsiteX4" fmla="*/ 218196 w 567892"/>
                <a:gd name="connsiteY4" fmla="*/ 810728 h 899657"/>
                <a:gd name="connsiteX5" fmla="*/ 561096 w 567892"/>
                <a:gd name="connsiteY5" fmla="*/ 899628 h 899657"/>
                <a:gd name="connsiteX6" fmla="*/ 449971 w 567892"/>
                <a:gd name="connsiteY6" fmla="*/ 801203 h 899657"/>
                <a:gd name="connsiteX7" fmla="*/ 491246 w 567892"/>
                <a:gd name="connsiteY7" fmla="*/ 880578 h 899657"/>
                <a:gd name="connsiteX8" fmla="*/ 281696 w 567892"/>
                <a:gd name="connsiteY8" fmla="*/ 823428 h 899657"/>
                <a:gd name="connsiteX9" fmla="*/ 135646 w 567892"/>
                <a:gd name="connsiteY9" fmla="*/ 782153 h 899657"/>
                <a:gd name="connsiteX10" fmla="*/ 211846 w 567892"/>
                <a:gd name="connsiteY10" fmla="*/ 594828 h 899657"/>
                <a:gd name="connsiteX11" fmla="*/ 218196 w 567892"/>
                <a:gd name="connsiteY11" fmla="*/ 451953 h 899657"/>
                <a:gd name="connsiteX12" fmla="*/ 173746 w 567892"/>
                <a:gd name="connsiteY12" fmla="*/ 312253 h 899657"/>
                <a:gd name="connsiteX13" fmla="*/ 167396 w 567892"/>
                <a:gd name="connsiteY13" fmla="*/ 1103 h 899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7892" h="899657">
                  <a:moveTo>
                    <a:pt x="167396" y="1103"/>
                  </a:moveTo>
                  <a:cubicBezTo>
                    <a:pt x="172158" y="21211"/>
                    <a:pt x="211846" y="304315"/>
                    <a:pt x="202321" y="432903"/>
                  </a:cubicBezTo>
                  <a:cubicBezTo>
                    <a:pt x="192796" y="561491"/>
                    <a:pt x="143583" y="722886"/>
                    <a:pt x="110246" y="772628"/>
                  </a:cubicBezTo>
                  <a:cubicBezTo>
                    <a:pt x="76909" y="822370"/>
                    <a:pt x="-15696" y="725003"/>
                    <a:pt x="2296" y="731353"/>
                  </a:cubicBezTo>
                  <a:cubicBezTo>
                    <a:pt x="20288" y="737703"/>
                    <a:pt x="125063" y="782682"/>
                    <a:pt x="218196" y="810728"/>
                  </a:cubicBezTo>
                  <a:cubicBezTo>
                    <a:pt x="311329" y="838774"/>
                    <a:pt x="522467" y="901215"/>
                    <a:pt x="561096" y="899628"/>
                  </a:cubicBezTo>
                  <a:cubicBezTo>
                    <a:pt x="599725" y="898041"/>
                    <a:pt x="461613" y="804378"/>
                    <a:pt x="449971" y="801203"/>
                  </a:cubicBezTo>
                  <a:cubicBezTo>
                    <a:pt x="438329" y="798028"/>
                    <a:pt x="519292" y="876874"/>
                    <a:pt x="491246" y="880578"/>
                  </a:cubicBezTo>
                  <a:cubicBezTo>
                    <a:pt x="463200" y="884282"/>
                    <a:pt x="340963" y="839832"/>
                    <a:pt x="281696" y="823428"/>
                  </a:cubicBezTo>
                  <a:cubicBezTo>
                    <a:pt x="222429" y="807024"/>
                    <a:pt x="147288" y="820253"/>
                    <a:pt x="135646" y="782153"/>
                  </a:cubicBezTo>
                  <a:cubicBezTo>
                    <a:pt x="124004" y="744053"/>
                    <a:pt x="198088" y="649861"/>
                    <a:pt x="211846" y="594828"/>
                  </a:cubicBezTo>
                  <a:cubicBezTo>
                    <a:pt x="225604" y="539795"/>
                    <a:pt x="224546" y="499049"/>
                    <a:pt x="218196" y="451953"/>
                  </a:cubicBezTo>
                  <a:cubicBezTo>
                    <a:pt x="211846" y="404857"/>
                    <a:pt x="179567" y="383161"/>
                    <a:pt x="173746" y="312253"/>
                  </a:cubicBezTo>
                  <a:cubicBezTo>
                    <a:pt x="167925" y="241345"/>
                    <a:pt x="162634" y="-19005"/>
                    <a:pt x="167396" y="110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58D2F2CC-5F99-40BC-848E-5C65F3239CA3}"/>
                </a:ext>
              </a:extLst>
            </p:cNvPr>
            <p:cNvSpPr/>
            <p:nvPr/>
          </p:nvSpPr>
          <p:spPr>
            <a:xfrm>
              <a:off x="6806939" y="2300093"/>
              <a:ext cx="223446" cy="462399"/>
            </a:xfrm>
            <a:custGeom>
              <a:avLst/>
              <a:gdLst>
                <a:gd name="connsiteX0" fmla="*/ 130436 w 223446"/>
                <a:gd name="connsiteY0" fmla="*/ 1782 h 462399"/>
                <a:gd name="connsiteX1" fmla="*/ 190761 w 223446"/>
                <a:gd name="connsiteY1" fmla="*/ 255782 h 462399"/>
                <a:gd name="connsiteX2" fmla="*/ 60586 w 223446"/>
                <a:gd name="connsiteY2" fmla="*/ 265307 h 462399"/>
                <a:gd name="connsiteX3" fmla="*/ 187586 w 223446"/>
                <a:gd name="connsiteY3" fmla="*/ 230382 h 462399"/>
                <a:gd name="connsiteX4" fmla="*/ 143136 w 223446"/>
                <a:gd name="connsiteY4" fmla="*/ 293882 h 462399"/>
                <a:gd name="connsiteX5" fmla="*/ 111386 w 223446"/>
                <a:gd name="connsiteY5" fmla="*/ 382782 h 462399"/>
                <a:gd name="connsiteX6" fmla="*/ 261 w 223446"/>
                <a:gd name="connsiteY6" fmla="*/ 462157 h 462399"/>
                <a:gd name="connsiteX7" fmla="*/ 146311 w 223446"/>
                <a:gd name="connsiteY7" fmla="*/ 405007 h 462399"/>
                <a:gd name="connsiteX8" fmla="*/ 178061 w 223446"/>
                <a:gd name="connsiteY8" fmla="*/ 335157 h 462399"/>
                <a:gd name="connsiteX9" fmla="*/ 178061 w 223446"/>
                <a:gd name="connsiteY9" fmla="*/ 220857 h 462399"/>
                <a:gd name="connsiteX10" fmla="*/ 222511 w 223446"/>
                <a:gd name="connsiteY10" fmla="*/ 144657 h 462399"/>
                <a:gd name="connsiteX11" fmla="*/ 130436 w 223446"/>
                <a:gd name="connsiteY11" fmla="*/ 1782 h 46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3446" h="462399">
                  <a:moveTo>
                    <a:pt x="130436" y="1782"/>
                  </a:moveTo>
                  <a:cubicBezTo>
                    <a:pt x="125144" y="20303"/>
                    <a:pt x="202403" y="211861"/>
                    <a:pt x="190761" y="255782"/>
                  </a:cubicBezTo>
                  <a:cubicBezTo>
                    <a:pt x="179119" y="299703"/>
                    <a:pt x="61115" y="269540"/>
                    <a:pt x="60586" y="265307"/>
                  </a:cubicBezTo>
                  <a:cubicBezTo>
                    <a:pt x="60057" y="261074"/>
                    <a:pt x="173828" y="225620"/>
                    <a:pt x="187586" y="230382"/>
                  </a:cubicBezTo>
                  <a:cubicBezTo>
                    <a:pt x="201344" y="235144"/>
                    <a:pt x="155836" y="268482"/>
                    <a:pt x="143136" y="293882"/>
                  </a:cubicBezTo>
                  <a:cubicBezTo>
                    <a:pt x="130436" y="319282"/>
                    <a:pt x="135199" y="354736"/>
                    <a:pt x="111386" y="382782"/>
                  </a:cubicBezTo>
                  <a:cubicBezTo>
                    <a:pt x="87573" y="410828"/>
                    <a:pt x="-5560" y="458453"/>
                    <a:pt x="261" y="462157"/>
                  </a:cubicBezTo>
                  <a:cubicBezTo>
                    <a:pt x="6082" y="465861"/>
                    <a:pt x="116678" y="426174"/>
                    <a:pt x="146311" y="405007"/>
                  </a:cubicBezTo>
                  <a:cubicBezTo>
                    <a:pt x="175944" y="383840"/>
                    <a:pt x="172769" y="365849"/>
                    <a:pt x="178061" y="335157"/>
                  </a:cubicBezTo>
                  <a:cubicBezTo>
                    <a:pt x="183353" y="304465"/>
                    <a:pt x="170653" y="252607"/>
                    <a:pt x="178061" y="220857"/>
                  </a:cubicBezTo>
                  <a:cubicBezTo>
                    <a:pt x="185469" y="189107"/>
                    <a:pt x="230449" y="174820"/>
                    <a:pt x="222511" y="144657"/>
                  </a:cubicBezTo>
                  <a:cubicBezTo>
                    <a:pt x="214573" y="114494"/>
                    <a:pt x="135728" y="-16739"/>
                    <a:pt x="130436" y="17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1CFC03D6-4092-4835-86A0-31ECD6BBD34A}"/>
                </a:ext>
              </a:extLst>
            </p:cNvPr>
            <p:cNvSpPr/>
            <p:nvPr/>
          </p:nvSpPr>
          <p:spPr>
            <a:xfrm>
              <a:off x="7187693" y="2051043"/>
              <a:ext cx="140694" cy="730556"/>
            </a:xfrm>
            <a:custGeom>
              <a:avLst/>
              <a:gdLst>
                <a:gd name="connsiteX0" fmla="*/ 86232 w 140694"/>
                <a:gd name="connsiteY0" fmla="*/ 7 h 730556"/>
                <a:gd name="connsiteX1" fmla="*/ 124332 w 140694"/>
                <a:gd name="connsiteY1" fmla="*/ 323857 h 730556"/>
                <a:gd name="connsiteX2" fmla="*/ 13207 w 140694"/>
                <a:gd name="connsiteY2" fmla="*/ 377832 h 730556"/>
                <a:gd name="connsiteX3" fmla="*/ 38607 w 140694"/>
                <a:gd name="connsiteY3" fmla="*/ 473082 h 730556"/>
                <a:gd name="connsiteX4" fmla="*/ 32257 w 140694"/>
                <a:gd name="connsiteY4" fmla="*/ 612782 h 730556"/>
                <a:gd name="connsiteX5" fmla="*/ 507 w 140694"/>
                <a:gd name="connsiteY5" fmla="*/ 730257 h 730556"/>
                <a:gd name="connsiteX6" fmla="*/ 60832 w 140694"/>
                <a:gd name="connsiteY6" fmla="*/ 577857 h 730556"/>
                <a:gd name="connsiteX7" fmla="*/ 76707 w 140694"/>
                <a:gd name="connsiteY7" fmla="*/ 412757 h 730556"/>
                <a:gd name="connsiteX8" fmla="*/ 140207 w 140694"/>
                <a:gd name="connsiteY8" fmla="*/ 314332 h 730556"/>
                <a:gd name="connsiteX9" fmla="*/ 86232 w 140694"/>
                <a:gd name="connsiteY9" fmla="*/ 7 h 73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694" h="730556">
                  <a:moveTo>
                    <a:pt x="86232" y="7"/>
                  </a:moveTo>
                  <a:cubicBezTo>
                    <a:pt x="83586" y="1595"/>
                    <a:pt x="136503" y="260886"/>
                    <a:pt x="124332" y="323857"/>
                  </a:cubicBezTo>
                  <a:cubicBezTo>
                    <a:pt x="112161" y="386828"/>
                    <a:pt x="27494" y="352961"/>
                    <a:pt x="13207" y="377832"/>
                  </a:cubicBezTo>
                  <a:cubicBezTo>
                    <a:pt x="-1081" y="402703"/>
                    <a:pt x="35432" y="433924"/>
                    <a:pt x="38607" y="473082"/>
                  </a:cubicBezTo>
                  <a:cubicBezTo>
                    <a:pt x="41782" y="512240"/>
                    <a:pt x="38607" y="569920"/>
                    <a:pt x="32257" y="612782"/>
                  </a:cubicBezTo>
                  <a:cubicBezTo>
                    <a:pt x="25907" y="655644"/>
                    <a:pt x="-4255" y="736078"/>
                    <a:pt x="507" y="730257"/>
                  </a:cubicBezTo>
                  <a:cubicBezTo>
                    <a:pt x="5269" y="724436"/>
                    <a:pt x="48132" y="630774"/>
                    <a:pt x="60832" y="577857"/>
                  </a:cubicBezTo>
                  <a:cubicBezTo>
                    <a:pt x="73532" y="524940"/>
                    <a:pt x="63478" y="456678"/>
                    <a:pt x="76707" y="412757"/>
                  </a:cubicBezTo>
                  <a:cubicBezTo>
                    <a:pt x="89936" y="368836"/>
                    <a:pt x="133857" y="382595"/>
                    <a:pt x="140207" y="314332"/>
                  </a:cubicBezTo>
                  <a:cubicBezTo>
                    <a:pt x="146557" y="246070"/>
                    <a:pt x="88878" y="-1581"/>
                    <a:pt x="86232" y="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BA55F2F3-CFC0-4253-B6A6-7A88C35F934C}"/>
                </a:ext>
              </a:extLst>
            </p:cNvPr>
            <p:cNvSpPr/>
            <p:nvPr/>
          </p:nvSpPr>
          <p:spPr>
            <a:xfrm>
              <a:off x="7257299" y="2149900"/>
              <a:ext cx="258054" cy="606642"/>
            </a:xfrm>
            <a:custGeom>
              <a:avLst/>
              <a:gdLst>
                <a:gd name="connsiteX0" fmla="*/ 146801 w 258054"/>
                <a:gd name="connsiteY0" fmla="*/ 2750 h 606642"/>
                <a:gd name="connsiteX1" fmla="*/ 257926 w 258054"/>
                <a:gd name="connsiteY1" fmla="*/ 342475 h 606642"/>
                <a:gd name="connsiteX2" fmla="*/ 121401 w 258054"/>
                <a:gd name="connsiteY2" fmla="*/ 244050 h 606642"/>
                <a:gd name="connsiteX3" fmla="*/ 207126 w 258054"/>
                <a:gd name="connsiteY3" fmla="*/ 313900 h 606642"/>
                <a:gd name="connsiteX4" fmla="*/ 99176 w 258054"/>
                <a:gd name="connsiteY4" fmla="*/ 361525 h 606642"/>
                <a:gd name="connsiteX5" fmla="*/ 35676 w 258054"/>
                <a:gd name="connsiteY5" fmla="*/ 475825 h 606642"/>
                <a:gd name="connsiteX6" fmla="*/ 751 w 258054"/>
                <a:gd name="connsiteY6" fmla="*/ 606000 h 606642"/>
                <a:gd name="connsiteX7" fmla="*/ 67426 w 258054"/>
                <a:gd name="connsiteY7" fmla="*/ 418675 h 606642"/>
                <a:gd name="connsiteX8" fmla="*/ 175376 w 258054"/>
                <a:gd name="connsiteY8" fmla="*/ 193250 h 606642"/>
                <a:gd name="connsiteX9" fmla="*/ 146801 w 258054"/>
                <a:gd name="connsiteY9" fmla="*/ 2750 h 60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8054" h="606642">
                  <a:moveTo>
                    <a:pt x="146801" y="2750"/>
                  </a:moveTo>
                  <a:cubicBezTo>
                    <a:pt x="160559" y="27621"/>
                    <a:pt x="262159" y="302258"/>
                    <a:pt x="257926" y="342475"/>
                  </a:cubicBezTo>
                  <a:cubicBezTo>
                    <a:pt x="253693" y="382692"/>
                    <a:pt x="129868" y="248813"/>
                    <a:pt x="121401" y="244050"/>
                  </a:cubicBezTo>
                  <a:cubicBezTo>
                    <a:pt x="112934" y="239287"/>
                    <a:pt x="210830" y="294321"/>
                    <a:pt x="207126" y="313900"/>
                  </a:cubicBezTo>
                  <a:cubicBezTo>
                    <a:pt x="203422" y="333479"/>
                    <a:pt x="127751" y="334538"/>
                    <a:pt x="99176" y="361525"/>
                  </a:cubicBezTo>
                  <a:cubicBezTo>
                    <a:pt x="70601" y="388513"/>
                    <a:pt x="52080" y="435079"/>
                    <a:pt x="35676" y="475825"/>
                  </a:cubicBezTo>
                  <a:cubicBezTo>
                    <a:pt x="19272" y="516571"/>
                    <a:pt x="-4541" y="615525"/>
                    <a:pt x="751" y="606000"/>
                  </a:cubicBezTo>
                  <a:cubicBezTo>
                    <a:pt x="6043" y="596475"/>
                    <a:pt x="38322" y="487467"/>
                    <a:pt x="67426" y="418675"/>
                  </a:cubicBezTo>
                  <a:cubicBezTo>
                    <a:pt x="96530" y="349883"/>
                    <a:pt x="158443" y="258337"/>
                    <a:pt x="175376" y="193250"/>
                  </a:cubicBezTo>
                  <a:cubicBezTo>
                    <a:pt x="192309" y="128163"/>
                    <a:pt x="133043" y="-22121"/>
                    <a:pt x="146801" y="275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DB52C581-2105-46EB-BB26-B3206A9909AF}"/>
                </a:ext>
              </a:extLst>
            </p:cNvPr>
            <p:cNvSpPr/>
            <p:nvPr/>
          </p:nvSpPr>
          <p:spPr>
            <a:xfrm>
              <a:off x="7940749" y="1644523"/>
              <a:ext cx="230525" cy="1155337"/>
            </a:xfrm>
            <a:custGeom>
              <a:avLst/>
              <a:gdLst>
                <a:gd name="connsiteX0" fmla="*/ 72951 w 230525"/>
                <a:gd name="connsiteY0" fmla="*/ 127 h 1155337"/>
                <a:gd name="connsiteX1" fmla="*/ 187251 w 230525"/>
                <a:gd name="connsiteY1" fmla="*/ 371602 h 1155337"/>
                <a:gd name="connsiteX2" fmla="*/ 92001 w 230525"/>
                <a:gd name="connsiteY2" fmla="*/ 470027 h 1155337"/>
                <a:gd name="connsiteX3" fmla="*/ 120576 w 230525"/>
                <a:gd name="connsiteY3" fmla="*/ 470027 h 1155337"/>
                <a:gd name="connsiteX4" fmla="*/ 225351 w 230525"/>
                <a:gd name="connsiteY4" fmla="*/ 670052 h 1155337"/>
                <a:gd name="connsiteX5" fmla="*/ 193601 w 230525"/>
                <a:gd name="connsiteY5" fmla="*/ 631952 h 1155337"/>
                <a:gd name="connsiteX6" fmla="*/ 133276 w 230525"/>
                <a:gd name="connsiteY6" fmla="*/ 717677 h 1155337"/>
                <a:gd name="connsiteX7" fmla="*/ 139626 w 230525"/>
                <a:gd name="connsiteY7" fmla="*/ 873252 h 1155337"/>
                <a:gd name="connsiteX8" fmla="*/ 228526 w 230525"/>
                <a:gd name="connsiteY8" fmla="*/ 755777 h 1155337"/>
                <a:gd name="connsiteX9" fmla="*/ 41201 w 230525"/>
                <a:gd name="connsiteY9" fmla="*/ 1019302 h 1155337"/>
                <a:gd name="connsiteX10" fmla="*/ 6276 w 230525"/>
                <a:gd name="connsiteY10" fmla="*/ 1152652 h 1155337"/>
                <a:gd name="connsiteX11" fmla="*/ 133276 w 230525"/>
                <a:gd name="connsiteY11" fmla="*/ 905002 h 1155337"/>
                <a:gd name="connsiteX12" fmla="*/ 139626 w 230525"/>
                <a:gd name="connsiteY12" fmla="*/ 336677 h 1155337"/>
                <a:gd name="connsiteX13" fmla="*/ 72951 w 230525"/>
                <a:gd name="connsiteY13" fmla="*/ 127 h 1155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0525" h="1155337">
                  <a:moveTo>
                    <a:pt x="72951" y="127"/>
                  </a:moveTo>
                  <a:cubicBezTo>
                    <a:pt x="80888" y="5948"/>
                    <a:pt x="184076" y="293285"/>
                    <a:pt x="187251" y="371602"/>
                  </a:cubicBezTo>
                  <a:cubicBezTo>
                    <a:pt x="190426" y="449919"/>
                    <a:pt x="103113" y="453623"/>
                    <a:pt x="92001" y="470027"/>
                  </a:cubicBezTo>
                  <a:cubicBezTo>
                    <a:pt x="80889" y="486431"/>
                    <a:pt x="98351" y="436690"/>
                    <a:pt x="120576" y="470027"/>
                  </a:cubicBezTo>
                  <a:cubicBezTo>
                    <a:pt x="142801" y="503364"/>
                    <a:pt x="213180" y="643065"/>
                    <a:pt x="225351" y="670052"/>
                  </a:cubicBezTo>
                  <a:cubicBezTo>
                    <a:pt x="237522" y="697040"/>
                    <a:pt x="208947" y="624015"/>
                    <a:pt x="193601" y="631952"/>
                  </a:cubicBezTo>
                  <a:cubicBezTo>
                    <a:pt x="178255" y="639889"/>
                    <a:pt x="142272" y="677460"/>
                    <a:pt x="133276" y="717677"/>
                  </a:cubicBezTo>
                  <a:cubicBezTo>
                    <a:pt x="124280" y="757894"/>
                    <a:pt x="123751" y="866902"/>
                    <a:pt x="139626" y="873252"/>
                  </a:cubicBezTo>
                  <a:cubicBezTo>
                    <a:pt x="155501" y="879602"/>
                    <a:pt x="244930" y="731435"/>
                    <a:pt x="228526" y="755777"/>
                  </a:cubicBezTo>
                  <a:cubicBezTo>
                    <a:pt x="212122" y="780119"/>
                    <a:pt x="78243" y="953156"/>
                    <a:pt x="41201" y="1019302"/>
                  </a:cubicBezTo>
                  <a:cubicBezTo>
                    <a:pt x="4159" y="1085448"/>
                    <a:pt x="-9070" y="1171702"/>
                    <a:pt x="6276" y="1152652"/>
                  </a:cubicBezTo>
                  <a:cubicBezTo>
                    <a:pt x="21622" y="1133602"/>
                    <a:pt x="111051" y="1040998"/>
                    <a:pt x="133276" y="905002"/>
                  </a:cubicBezTo>
                  <a:cubicBezTo>
                    <a:pt x="155501" y="769006"/>
                    <a:pt x="147563" y="484314"/>
                    <a:pt x="139626" y="336677"/>
                  </a:cubicBezTo>
                  <a:cubicBezTo>
                    <a:pt x="131689" y="189040"/>
                    <a:pt x="65014" y="-5694"/>
                    <a:pt x="72951" y="12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05775BD7-F991-4E0B-B87C-C6D477070DC2}"/>
                </a:ext>
              </a:extLst>
            </p:cNvPr>
            <p:cNvSpPr/>
            <p:nvPr/>
          </p:nvSpPr>
          <p:spPr>
            <a:xfrm>
              <a:off x="7939211" y="2327221"/>
              <a:ext cx="495600" cy="534259"/>
            </a:xfrm>
            <a:custGeom>
              <a:avLst/>
              <a:gdLst>
                <a:gd name="connsiteX0" fmla="*/ 369764 w 495600"/>
                <a:gd name="connsiteY0" fmla="*/ 54 h 534259"/>
                <a:gd name="connsiteX1" fmla="*/ 385639 w 495600"/>
                <a:gd name="connsiteY1" fmla="*/ 136579 h 534259"/>
                <a:gd name="connsiteX2" fmla="*/ 290389 w 495600"/>
                <a:gd name="connsiteY2" fmla="*/ 222304 h 534259"/>
                <a:gd name="connsiteX3" fmla="*/ 207839 w 495600"/>
                <a:gd name="connsiteY3" fmla="*/ 362004 h 534259"/>
                <a:gd name="connsiteX4" fmla="*/ 90364 w 495600"/>
                <a:gd name="connsiteY4" fmla="*/ 447729 h 534259"/>
                <a:gd name="connsiteX5" fmla="*/ 1464 w 495600"/>
                <a:gd name="connsiteY5" fmla="*/ 495354 h 534259"/>
                <a:gd name="connsiteX6" fmla="*/ 163389 w 495600"/>
                <a:gd name="connsiteY6" fmla="*/ 393754 h 534259"/>
                <a:gd name="connsiteX7" fmla="*/ 328489 w 495600"/>
                <a:gd name="connsiteY7" fmla="*/ 288979 h 534259"/>
                <a:gd name="connsiteX8" fmla="*/ 252289 w 495600"/>
                <a:gd name="connsiteY8" fmla="*/ 396929 h 534259"/>
                <a:gd name="connsiteX9" fmla="*/ 103064 w 495600"/>
                <a:gd name="connsiteY9" fmla="*/ 533454 h 534259"/>
                <a:gd name="connsiteX10" fmla="*/ 357064 w 495600"/>
                <a:gd name="connsiteY10" fmla="*/ 330254 h 534259"/>
                <a:gd name="connsiteX11" fmla="*/ 401514 w 495600"/>
                <a:gd name="connsiteY11" fmla="*/ 196904 h 534259"/>
                <a:gd name="connsiteX12" fmla="*/ 493589 w 495600"/>
                <a:gd name="connsiteY12" fmla="*/ 88954 h 534259"/>
                <a:gd name="connsiteX13" fmla="*/ 465014 w 495600"/>
                <a:gd name="connsiteY13" fmla="*/ 19104 h 534259"/>
                <a:gd name="connsiteX14" fmla="*/ 465014 w 495600"/>
                <a:gd name="connsiteY14" fmla="*/ 130229 h 534259"/>
                <a:gd name="connsiteX15" fmla="*/ 366589 w 495600"/>
                <a:gd name="connsiteY15" fmla="*/ 263579 h 534259"/>
                <a:gd name="connsiteX16" fmla="*/ 398339 w 495600"/>
                <a:gd name="connsiteY16" fmla="*/ 181029 h 534259"/>
                <a:gd name="connsiteX17" fmla="*/ 417389 w 495600"/>
                <a:gd name="connsiteY17" fmla="*/ 120704 h 534259"/>
                <a:gd name="connsiteX18" fmla="*/ 369764 w 495600"/>
                <a:gd name="connsiteY18" fmla="*/ 54 h 53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5600" h="534259">
                  <a:moveTo>
                    <a:pt x="369764" y="54"/>
                  </a:moveTo>
                  <a:cubicBezTo>
                    <a:pt x="364472" y="2700"/>
                    <a:pt x="398868" y="99537"/>
                    <a:pt x="385639" y="136579"/>
                  </a:cubicBezTo>
                  <a:cubicBezTo>
                    <a:pt x="372410" y="173621"/>
                    <a:pt x="320022" y="184733"/>
                    <a:pt x="290389" y="222304"/>
                  </a:cubicBezTo>
                  <a:cubicBezTo>
                    <a:pt x="260756" y="259875"/>
                    <a:pt x="241176" y="324433"/>
                    <a:pt x="207839" y="362004"/>
                  </a:cubicBezTo>
                  <a:cubicBezTo>
                    <a:pt x="174502" y="399575"/>
                    <a:pt x="124760" y="425504"/>
                    <a:pt x="90364" y="447729"/>
                  </a:cubicBezTo>
                  <a:cubicBezTo>
                    <a:pt x="55968" y="469954"/>
                    <a:pt x="-10707" y="504350"/>
                    <a:pt x="1464" y="495354"/>
                  </a:cubicBezTo>
                  <a:cubicBezTo>
                    <a:pt x="13635" y="486358"/>
                    <a:pt x="163389" y="393754"/>
                    <a:pt x="163389" y="393754"/>
                  </a:cubicBezTo>
                  <a:cubicBezTo>
                    <a:pt x="217893" y="359358"/>
                    <a:pt x="313672" y="288450"/>
                    <a:pt x="328489" y="288979"/>
                  </a:cubicBezTo>
                  <a:cubicBezTo>
                    <a:pt x="343306" y="289508"/>
                    <a:pt x="289860" y="356183"/>
                    <a:pt x="252289" y="396929"/>
                  </a:cubicBezTo>
                  <a:cubicBezTo>
                    <a:pt x="214718" y="437675"/>
                    <a:pt x="85602" y="544566"/>
                    <a:pt x="103064" y="533454"/>
                  </a:cubicBezTo>
                  <a:cubicBezTo>
                    <a:pt x="120526" y="522342"/>
                    <a:pt x="307322" y="386346"/>
                    <a:pt x="357064" y="330254"/>
                  </a:cubicBezTo>
                  <a:cubicBezTo>
                    <a:pt x="406806" y="274162"/>
                    <a:pt x="378760" y="237121"/>
                    <a:pt x="401514" y="196904"/>
                  </a:cubicBezTo>
                  <a:cubicBezTo>
                    <a:pt x="424268" y="156687"/>
                    <a:pt x="483006" y="118587"/>
                    <a:pt x="493589" y="88954"/>
                  </a:cubicBezTo>
                  <a:cubicBezTo>
                    <a:pt x="504172" y="59321"/>
                    <a:pt x="469776" y="12225"/>
                    <a:pt x="465014" y="19104"/>
                  </a:cubicBezTo>
                  <a:cubicBezTo>
                    <a:pt x="460252" y="25983"/>
                    <a:pt x="481418" y="89483"/>
                    <a:pt x="465014" y="130229"/>
                  </a:cubicBezTo>
                  <a:cubicBezTo>
                    <a:pt x="448610" y="170975"/>
                    <a:pt x="377701" y="255112"/>
                    <a:pt x="366589" y="263579"/>
                  </a:cubicBezTo>
                  <a:cubicBezTo>
                    <a:pt x="355477" y="272046"/>
                    <a:pt x="389872" y="204841"/>
                    <a:pt x="398339" y="181029"/>
                  </a:cubicBezTo>
                  <a:cubicBezTo>
                    <a:pt x="406806" y="157217"/>
                    <a:pt x="421093" y="149808"/>
                    <a:pt x="417389" y="120704"/>
                  </a:cubicBezTo>
                  <a:cubicBezTo>
                    <a:pt x="413685" y="91600"/>
                    <a:pt x="375056" y="-2592"/>
                    <a:pt x="369764" y="5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D98B1224-E5B2-4E27-BF76-5AAA6FBB5B1D}"/>
                </a:ext>
              </a:extLst>
            </p:cNvPr>
            <p:cNvSpPr/>
            <p:nvPr/>
          </p:nvSpPr>
          <p:spPr>
            <a:xfrm>
              <a:off x="8552668" y="2370635"/>
              <a:ext cx="187302" cy="318769"/>
            </a:xfrm>
            <a:custGeom>
              <a:avLst/>
              <a:gdLst>
                <a:gd name="connsiteX0" fmla="*/ 13482 w 187302"/>
                <a:gd name="connsiteY0" fmla="*/ 1090 h 318769"/>
                <a:gd name="connsiteX1" fmla="*/ 184932 w 187302"/>
                <a:gd name="connsiteY1" fmla="*/ 147140 h 318769"/>
                <a:gd name="connsiteX2" fmla="*/ 111907 w 187302"/>
                <a:gd name="connsiteY2" fmla="*/ 197940 h 318769"/>
                <a:gd name="connsiteX3" fmla="*/ 89682 w 187302"/>
                <a:gd name="connsiteY3" fmla="*/ 318590 h 318769"/>
                <a:gd name="connsiteX4" fmla="*/ 121432 w 187302"/>
                <a:gd name="connsiteY4" fmla="*/ 223340 h 318769"/>
                <a:gd name="connsiteX5" fmla="*/ 159532 w 187302"/>
                <a:gd name="connsiteY5" fmla="*/ 153490 h 318769"/>
                <a:gd name="connsiteX6" fmla="*/ 26182 w 187302"/>
                <a:gd name="connsiteY6" fmla="*/ 83640 h 318769"/>
                <a:gd name="connsiteX7" fmla="*/ 13482 w 187302"/>
                <a:gd name="connsiteY7" fmla="*/ 1090 h 318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302" h="318769">
                  <a:moveTo>
                    <a:pt x="13482" y="1090"/>
                  </a:moveTo>
                  <a:cubicBezTo>
                    <a:pt x="39940" y="11673"/>
                    <a:pt x="168528" y="114332"/>
                    <a:pt x="184932" y="147140"/>
                  </a:cubicBezTo>
                  <a:cubicBezTo>
                    <a:pt x="201336" y="179948"/>
                    <a:pt x="127782" y="169365"/>
                    <a:pt x="111907" y="197940"/>
                  </a:cubicBezTo>
                  <a:cubicBezTo>
                    <a:pt x="96032" y="226515"/>
                    <a:pt x="88095" y="314357"/>
                    <a:pt x="89682" y="318590"/>
                  </a:cubicBezTo>
                  <a:cubicBezTo>
                    <a:pt x="91269" y="322823"/>
                    <a:pt x="109790" y="250857"/>
                    <a:pt x="121432" y="223340"/>
                  </a:cubicBezTo>
                  <a:cubicBezTo>
                    <a:pt x="133074" y="195823"/>
                    <a:pt x="175407" y="176773"/>
                    <a:pt x="159532" y="153490"/>
                  </a:cubicBezTo>
                  <a:cubicBezTo>
                    <a:pt x="143657" y="130207"/>
                    <a:pt x="48407" y="107452"/>
                    <a:pt x="26182" y="83640"/>
                  </a:cubicBezTo>
                  <a:cubicBezTo>
                    <a:pt x="3957" y="59828"/>
                    <a:pt x="-12976" y="-9493"/>
                    <a:pt x="13482" y="109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5D68D0D2-CBF3-4C2A-8293-32D101E87621}"/>
                </a:ext>
              </a:extLst>
            </p:cNvPr>
            <p:cNvSpPr/>
            <p:nvPr/>
          </p:nvSpPr>
          <p:spPr>
            <a:xfrm>
              <a:off x="8623440" y="2172170"/>
              <a:ext cx="277642" cy="723257"/>
            </a:xfrm>
            <a:custGeom>
              <a:avLst/>
              <a:gdLst>
                <a:gd name="connsiteX0" fmla="*/ 12560 w 277642"/>
                <a:gd name="connsiteY0" fmla="*/ 21755 h 723257"/>
                <a:gd name="connsiteX1" fmla="*/ 269735 w 277642"/>
                <a:gd name="connsiteY1" fmla="*/ 374180 h 723257"/>
                <a:gd name="connsiteX2" fmla="*/ 206235 w 277642"/>
                <a:gd name="connsiteY2" fmla="*/ 304330 h 723257"/>
                <a:gd name="connsiteX3" fmla="*/ 149085 w 277642"/>
                <a:gd name="connsiteY3" fmla="*/ 409105 h 723257"/>
                <a:gd name="connsiteX4" fmla="*/ 133210 w 277642"/>
                <a:gd name="connsiteY4" fmla="*/ 501180 h 723257"/>
                <a:gd name="connsiteX5" fmla="*/ 180835 w 277642"/>
                <a:gd name="connsiteY5" fmla="*/ 720255 h 723257"/>
                <a:gd name="connsiteX6" fmla="*/ 155435 w 277642"/>
                <a:gd name="connsiteY6" fmla="*/ 609130 h 723257"/>
                <a:gd name="connsiteX7" fmla="*/ 168135 w 277642"/>
                <a:gd name="connsiteY7" fmla="*/ 342430 h 723257"/>
                <a:gd name="connsiteX8" fmla="*/ 142735 w 277642"/>
                <a:gd name="connsiteY8" fmla="*/ 275755 h 723257"/>
                <a:gd name="connsiteX9" fmla="*/ 47485 w 277642"/>
                <a:gd name="connsiteY9" fmla="*/ 63030 h 723257"/>
                <a:gd name="connsiteX10" fmla="*/ 12560 w 277642"/>
                <a:gd name="connsiteY10" fmla="*/ 21755 h 72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7642" h="723257">
                  <a:moveTo>
                    <a:pt x="12560" y="21755"/>
                  </a:moveTo>
                  <a:cubicBezTo>
                    <a:pt x="49602" y="73613"/>
                    <a:pt x="237456" y="327084"/>
                    <a:pt x="269735" y="374180"/>
                  </a:cubicBezTo>
                  <a:cubicBezTo>
                    <a:pt x="302014" y="421276"/>
                    <a:pt x="226343" y="298509"/>
                    <a:pt x="206235" y="304330"/>
                  </a:cubicBezTo>
                  <a:cubicBezTo>
                    <a:pt x="186127" y="310151"/>
                    <a:pt x="161256" y="376297"/>
                    <a:pt x="149085" y="409105"/>
                  </a:cubicBezTo>
                  <a:cubicBezTo>
                    <a:pt x="136914" y="441913"/>
                    <a:pt x="127918" y="449322"/>
                    <a:pt x="133210" y="501180"/>
                  </a:cubicBezTo>
                  <a:cubicBezTo>
                    <a:pt x="138502" y="553038"/>
                    <a:pt x="177131" y="702263"/>
                    <a:pt x="180835" y="720255"/>
                  </a:cubicBezTo>
                  <a:cubicBezTo>
                    <a:pt x="184539" y="738247"/>
                    <a:pt x="157552" y="672101"/>
                    <a:pt x="155435" y="609130"/>
                  </a:cubicBezTo>
                  <a:cubicBezTo>
                    <a:pt x="153318" y="546159"/>
                    <a:pt x="170252" y="397992"/>
                    <a:pt x="168135" y="342430"/>
                  </a:cubicBezTo>
                  <a:cubicBezTo>
                    <a:pt x="166018" y="286868"/>
                    <a:pt x="162843" y="322322"/>
                    <a:pt x="142735" y="275755"/>
                  </a:cubicBezTo>
                  <a:cubicBezTo>
                    <a:pt x="122627" y="229188"/>
                    <a:pt x="64418" y="104305"/>
                    <a:pt x="47485" y="63030"/>
                  </a:cubicBezTo>
                  <a:cubicBezTo>
                    <a:pt x="30552" y="21755"/>
                    <a:pt x="-24482" y="-30103"/>
                    <a:pt x="12560" y="2175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492D3E08-973A-43AE-AED5-172DD05B6F75}"/>
                </a:ext>
              </a:extLst>
            </p:cNvPr>
            <p:cNvSpPr/>
            <p:nvPr/>
          </p:nvSpPr>
          <p:spPr>
            <a:xfrm>
              <a:off x="8861395" y="2199695"/>
              <a:ext cx="257274" cy="683140"/>
            </a:xfrm>
            <a:custGeom>
              <a:avLst/>
              <a:gdLst>
                <a:gd name="connsiteX0" fmla="*/ 257205 w 257274"/>
                <a:gd name="connsiteY0" fmla="*/ 580 h 683140"/>
                <a:gd name="connsiteX1" fmla="*/ 222280 w 257274"/>
                <a:gd name="connsiteY1" fmla="*/ 384755 h 683140"/>
                <a:gd name="connsiteX2" fmla="*/ 193705 w 257274"/>
                <a:gd name="connsiteY2" fmla="*/ 448255 h 683140"/>
                <a:gd name="connsiteX3" fmla="*/ 152430 w 257274"/>
                <a:gd name="connsiteY3" fmla="*/ 660980 h 683140"/>
                <a:gd name="connsiteX4" fmla="*/ 30 w 257274"/>
                <a:gd name="connsiteY4" fmla="*/ 673680 h 683140"/>
                <a:gd name="connsiteX5" fmla="*/ 139730 w 257274"/>
                <a:gd name="connsiteY5" fmla="*/ 635580 h 683140"/>
                <a:gd name="connsiteX6" fmla="*/ 190530 w 257274"/>
                <a:gd name="connsiteY6" fmla="*/ 511755 h 683140"/>
                <a:gd name="connsiteX7" fmla="*/ 79405 w 257274"/>
                <a:gd name="connsiteY7" fmla="*/ 156155 h 683140"/>
                <a:gd name="connsiteX8" fmla="*/ 206405 w 257274"/>
                <a:gd name="connsiteY8" fmla="*/ 381580 h 683140"/>
                <a:gd name="connsiteX9" fmla="*/ 212755 w 257274"/>
                <a:gd name="connsiteY9" fmla="*/ 299030 h 683140"/>
                <a:gd name="connsiteX10" fmla="*/ 257205 w 257274"/>
                <a:gd name="connsiteY10" fmla="*/ 580 h 68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274" h="683140">
                  <a:moveTo>
                    <a:pt x="257205" y="580"/>
                  </a:moveTo>
                  <a:cubicBezTo>
                    <a:pt x="258792" y="14867"/>
                    <a:pt x="232863" y="310143"/>
                    <a:pt x="222280" y="384755"/>
                  </a:cubicBezTo>
                  <a:cubicBezTo>
                    <a:pt x="211697" y="459367"/>
                    <a:pt x="205347" y="402218"/>
                    <a:pt x="193705" y="448255"/>
                  </a:cubicBezTo>
                  <a:cubicBezTo>
                    <a:pt x="182063" y="494292"/>
                    <a:pt x="184709" y="623409"/>
                    <a:pt x="152430" y="660980"/>
                  </a:cubicBezTo>
                  <a:cubicBezTo>
                    <a:pt x="120151" y="698551"/>
                    <a:pt x="2147" y="677913"/>
                    <a:pt x="30" y="673680"/>
                  </a:cubicBezTo>
                  <a:cubicBezTo>
                    <a:pt x="-2087" y="669447"/>
                    <a:pt x="107980" y="662567"/>
                    <a:pt x="139730" y="635580"/>
                  </a:cubicBezTo>
                  <a:cubicBezTo>
                    <a:pt x="171480" y="608593"/>
                    <a:pt x="200584" y="591659"/>
                    <a:pt x="190530" y="511755"/>
                  </a:cubicBezTo>
                  <a:cubicBezTo>
                    <a:pt x="180476" y="431851"/>
                    <a:pt x="76759" y="177851"/>
                    <a:pt x="79405" y="156155"/>
                  </a:cubicBezTo>
                  <a:cubicBezTo>
                    <a:pt x="82051" y="134459"/>
                    <a:pt x="184180" y="357768"/>
                    <a:pt x="206405" y="381580"/>
                  </a:cubicBezTo>
                  <a:cubicBezTo>
                    <a:pt x="228630" y="405392"/>
                    <a:pt x="203230" y="358297"/>
                    <a:pt x="212755" y="299030"/>
                  </a:cubicBezTo>
                  <a:cubicBezTo>
                    <a:pt x="222280" y="239763"/>
                    <a:pt x="255618" y="-13707"/>
                    <a:pt x="257205" y="58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D7C4A3BD-0D88-43E6-BF85-CC454A32634D}"/>
                </a:ext>
              </a:extLst>
            </p:cNvPr>
            <p:cNvSpPr/>
            <p:nvPr/>
          </p:nvSpPr>
          <p:spPr>
            <a:xfrm>
              <a:off x="9115704" y="2282789"/>
              <a:ext cx="218956" cy="606480"/>
            </a:xfrm>
            <a:custGeom>
              <a:avLst/>
              <a:gdLst>
                <a:gd name="connsiteX0" fmla="*/ 218796 w 218956"/>
                <a:gd name="connsiteY0" fmla="*/ 36 h 606480"/>
                <a:gd name="connsiteX1" fmla="*/ 148946 w 218956"/>
                <a:gd name="connsiteY1" fmla="*/ 184186 h 606480"/>
                <a:gd name="connsiteX2" fmla="*/ 145771 w 218956"/>
                <a:gd name="connsiteY2" fmla="*/ 336586 h 606480"/>
                <a:gd name="connsiteX3" fmla="*/ 152121 w 218956"/>
                <a:gd name="connsiteY3" fmla="*/ 466761 h 606480"/>
                <a:gd name="connsiteX4" fmla="*/ 44171 w 218956"/>
                <a:gd name="connsiteY4" fmla="*/ 606461 h 606480"/>
                <a:gd name="connsiteX5" fmla="*/ 2896 w 218956"/>
                <a:gd name="connsiteY5" fmla="*/ 457236 h 606480"/>
                <a:gd name="connsiteX6" fmla="*/ 117196 w 218956"/>
                <a:gd name="connsiteY6" fmla="*/ 514386 h 606480"/>
                <a:gd name="connsiteX7" fmla="*/ 129896 w 218956"/>
                <a:gd name="connsiteY7" fmla="*/ 393736 h 606480"/>
                <a:gd name="connsiteX8" fmla="*/ 136246 w 218956"/>
                <a:gd name="connsiteY8" fmla="*/ 215936 h 606480"/>
                <a:gd name="connsiteX9" fmla="*/ 126721 w 218956"/>
                <a:gd name="connsiteY9" fmla="*/ 168311 h 606480"/>
                <a:gd name="connsiteX10" fmla="*/ 218796 w 218956"/>
                <a:gd name="connsiteY10" fmla="*/ 36 h 60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8956" h="606480">
                  <a:moveTo>
                    <a:pt x="218796" y="36"/>
                  </a:moveTo>
                  <a:cubicBezTo>
                    <a:pt x="222500" y="2682"/>
                    <a:pt x="161117" y="128094"/>
                    <a:pt x="148946" y="184186"/>
                  </a:cubicBezTo>
                  <a:cubicBezTo>
                    <a:pt x="136775" y="240278"/>
                    <a:pt x="145242" y="289490"/>
                    <a:pt x="145771" y="336586"/>
                  </a:cubicBezTo>
                  <a:cubicBezTo>
                    <a:pt x="146300" y="383682"/>
                    <a:pt x="169054" y="421782"/>
                    <a:pt x="152121" y="466761"/>
                  </a:cubicBezTo>
                  <a:cubicBezTo>
                    <a:pt x="135188" y="511740"/>
                    <a:pt x="69042" y="608049"/>
                    <a:pt x="44171" y="606461"/>
                  </a:cubicBezTo>
                  <a:cubicBezTo>
                    <a:pt x="19300" y="604874"/>
                    <a:pt x="-9275" y="472582"/>
                    <a:pt x="2896" y="457236"/>
                  </a:cubicBezTo>
                  <a:cubicBezTo>
                    <a:pt x="15067" y="441890"/>
                    <a:pt x="96029" y="524969"/>
                    <a:pt x="117196" y="514386"/>
                  </a:cubicBezTo>
                  <a:cubicBezTo>
                    <a:pt x="138363" y="503803"/>
                    <a:pt x="126721" y="443478"/>
                    <a:pt x="129896" y="393736"/>
                  </a:cubicBezTo>
                  <a:cubicBezTo>
                    <a:pt x="133071" y="343994"/>
                    <a:pt x="136775" y="253507"/>
                    <a:pt x="136246" y="215936"/>
                  </a:cubicBezTo>
                  <a:cubicBezTo>
                    <a:pt x="135717" y="178365"/>
                    <a:pt x="115079" y="198473"/>
                    <a:pt x="126721" y="168311"/>
                  </a:cubicBezTo>
                  <a:cubicBezTo>
                    <a:pt x="138363" y="138149"/>
                    <a:pt x="215092" y="-2610"/>
                    <a:pt x="218796" y="3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94A4DD60-76D9-465E-8F05-DDFBCFE8106D}"/>
                </a:ext>
              </a:extLst>
            </p:cNvPr>
            <p:cNvSpPr/>
            <p:nvPr/>
          </p:nvSpPr>
          <p:spPr>
            <a:xfrm>
              <a:off x="9331324" y="2116331"/>
              <a:ext cx="190238" cy="853998"/>
            </a:xfrm>
            <a:custGeom>
              <a:avLst/>
              <a:gdLst>
                <a:gd name="connsiteX0" fmla="*/ 69851 w 190238"/>
                <a:gd name="connsiteY0" fmla="*/ 4569 h 853998"/>
                <a:gd name="connsiteX1" fmla="*/ 187326 w 190238"/>
                <a:gd name="connsiteY1" fmla="*/ 709419 h 853998"/>
                <a:gd name="connsiteX2" fmla="*/ 1 w 190238"/>
                <a:gd name="connsiteY2" fmla="*/ 849119 h 853998"/>
                <a:gd name="connsiteX3" fmla="*/ 184151 w 190238"/>
                <a:gd name="connsiteY3" fmla="*/ 617344 h 853998"/>
                <a:gd name="connsiteX4" fmla="*/ 146051 w 190238"/>
                <a:gd name="connsiteY4" fmla="*/ 547494 h 853998"/>
                <a:gd name="connsiteX5" fmla="*/ 146051 w 190238"/>
                <a:gd name="connsiteY5" fmla="*/ 410969 h 853998"/>
                <a:gd name="connsiteX6" fmla="*/ 69851 w 190238"/>
                <a:gd name="connsiteY6" fmla="*/ 4569 h 85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238" h="853998">
                  <a:moveTo>
                    <a:pt x="69851" y="4569"/>
                  </a:moveTo>
                  <a:cubicBezTo>
                    <a:pt x="76730" y="54311"/>
                    <a:pt x="198968" y="568661"/>
                    <a:pt x="187326" y="709419"/>
                  </a:cubicBezTo>
                  <a:cubicBezTo>
                    <a:pt x="175684" y="850177"/>
                    <a:pt x="530" y="864465"/>
                    <a:pt x="1" y="849119"/>
                  </a:cubicBezTo>
                  <a:cubicBezTo>
                    <a:pt x="-528" y="833773"/>
                    <a:pt x="159809" y="667615"/>
                    <a:pt x="184151" y="617344"/>
                  </a:cubicBezTo>
                  <a:cubicBezTo>
                    <a:pt x="208493" y="567073"/>
                    <a:pt x="152401" y="581890"/>
                    <a:pt x="146051" y="547494"/>
                  </a:cubicBezTo>
                  <a:cubicBezTo>
                    <a:pt x="139701" y="513098"/>
                    <a:pt x="159280" y="496165"/>
                    <a:pt x="146051" y="410969"/>
                  </a:cubicBezTo>
                  <a:cubicBezTo>
                    <a:pt x="132822" y="325773"/>
                    <a:pt x="62972" y="-45173"/>
                    <a:pt x="69851" y="456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AF608073-D2AB-4AB6-9341-64D08E49958C}"/>
                </a:ext>
              </a:extLst>
            </p:cNvPr>
            <p:cNvSpPr/>
            <p:nvPr/>
          </p:nvSpPr>
          <p:spPr>
            <a:xfrm>
              <a:off x="10201155" y="2689335"/>
              <a:ext cx="202992" cy="498498"/>
            </a:xfrm>
            <a:custGeom>
              <a:avLst/>
              <a:gdLst>
                <a:gd name="connsiteX0" fmla="*/ 174745 w 202992"/>
                <a:gd name="connsiteY0" fmla="*/ 18940 h 498498"/>
                <a:gd name="connsiteX1" fmla="*/ 190620 w 202992"/>
                <a:gd name="connsiteY1" fmla="*/ 460265 h 498498"/>
                <a:gd name="connsiteX2" fmla="*/ 190620 w 202992"/>
                <a:gd name="connsiteY2" fmla="*/ 307865 h 498498"/>
                <a:gd name="connsiteX3" fmla="*/ 165220 w 202992"/>
                <a:gd name="connsiteY3" fmla="*/ 241190 h 498498"/>
                <a:gd name="connsiteX4" fmla="*/ 95370 w 202992"/>
                <a:gd name="connsiteY4" fmla="*/ 336440 h 498498"/>
                <a:gd name="connsiteX5" fmla="*/ 120 w 202992"/>
                <a:gd name="connsiteY5" fmla="*/ 498365 h 498498"/>
                <a:gd name="connsiteX6" fmla="*/ 76320 w 202992"/>
                <a:gd name="connsiteY6" fmla="*/ 307865 h 498498"/>
                <a:gd name="connsiteX7" fmla="*/ 114420 w 202992"/>
                <a:gd name="connsiteY7" fmla="*/ 145940 h 498498"/>
                <a:gd name="connsiteX8" fmla="*/ 123945 w 202992"/>
                <a:gd name="connsiteY8" fmla="*/ 104665 h 498498"/>
                <a:gd name="connsiteX9" fmla="*/ 82670 w 202992"/>
                <a:gd name="connsiteY9" fmla="*/ 336440 h 498498"/>
                <a:gd name="connsiteX10" fmla="*/ 114420 w 202992"/>
                <a:gd name="connsiteY10" fmla="*/ 269765 h 498498"/>
                <a:gd name="connsiteX11" fmla="*/ 155695 w 202992"/>
                <a:gd name="connsiteY11" fmla="*/ 196740 h 498498"/>
                <a:gd name="connsiteX12" fmla="*/ 200145 w 202992"/>
                <a:gd name="connsiteY12" fmla="*/ 339615 h 498498"/>
                <a:gd name="connsiteX13" fmla="*/ 196970 w 202992"/>
                <a:gd name="connsiteY13" fmla="*/ 107840 h 498498"/>
                <a:gd name="connsiteX14" fmla="*/ 174745 w 202992"/>
                <a:gd name="connsiteY14" fmla="*/ 18940 h 49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992" h="498498">
                  <a:moveTo>
                    <a:pt x="174745" y="18940"/>
                  </a:moveTo>
                  <a:cubicBezTo>
                    <a:pt x="173687" y="77677"/>
                    <a:pt x="187974" y="412111"/>
                    <a:pt x="190620" y="460265"/>
                  </a:cubicBezTo>
                  <a:cubicBezTo>
                    <a:pt x="193266" y="508419"/>
                    <a:pt x="194853" y="344378"/>
                    <a:pt x="190620" y="307865"/>
                  </a:cubicBezTo>
                  <a:cubicBezTo>
                    <a:pt x="186387" y="271353"/>
                    <a:pt x="181095" y="236428"/>
                    <a:pt x="165220" y="241190"/>
                  </a:cubicBezTo>
                  <a:cubicBezTo>
                    <a:pt x="149345" y="245952"/>
                    <a:pt x="122887" y="293578"/>
                    <a:pt x="95370" y="336440"/>
                  </a:cubicBezTo>
                  <a:cubicBezTo>
                    <a:pt x="67853" y="379302"/>
                    <a:pt x="3295" y="503127"/>
                    <a:pt x="120" y="498365"/>
                  </a:cubicBezTo>
                  <a:cubicBezTo>
                    <a:pt x="-3055" y="493603"/>
                    <a:pt x="57270" y="366602"/>
                    <a:pt x="76320" y="307865"/>
                  </a:cubicBezTo>
                  <a:cubicBezTo>
                    <a:pt x="95370" y="249128"/>
                    <a:pt x="106482" y="179807"/>
                    <a:pt x="114420" y="145940"/>
                  </a:cubicBezTo>
                  <a:cubicBezTo>
                    <a:pt x="122357" y="112073"/>
                    <a:pt x="129237" y="72915"/>
                    <a:pt x="123945" y="104665"/>
                  </a:cubicBezTo>
                  <a:cubicBezTo>
                    <a:pt x="118653" y="136415"/>
                    <a:pt x="84257" y="308923"/>
                    <a:pt x="82670" y="336440"/>
                  </a:cubicBezTo>
                  <a:cubicBezTo>
                    <a:pt x="81083" y="363957"/>
                    <a:pt x="102249" y="293048"/>
                    <a:pt x="114420" y="269765"/>
                  </a:cubicBezTo>
                  <a:cubicBezTo>
                    <a:pt x="126591" y="246482"/>
                    <a:pt x="141408" y="185098"/>
                    <a:pt x="155695" y="196740"/>
                  </a:cubicBezTo>
                  <a:cubicBezTo>
                    <a:pt x="169982" y="208382"/>
                    <a:pt x="193266" y="354432"/>
                    <a:pt x="200145" y="339615"/>
                  </a:cubicBezTo>
                  <a:cubicBezTo>
                    <a:pt x="207024" y="324798"/>
                    <a:pt x="199616" y="163932"/>
                    <a:pt x="196970" y="107840"/>
                  </a:cubicBezTo>
                  <a:cubicBezTo>
                    <a:pt x="194324" y="51748"/>
                    <a:pt x="175803" y="-39797"/>
                    <a:pt x="174745" y="1894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35FA9FDA-C507-4B32-AEC7-81B81D60A18C}"/>
                </a:ext>
              </a:extLst>
            </p:cNvPr>
            <p:cNvSpPr/>
            <p:nvPr/>
          </p:nvSpPr>
          <p:spPr>
            <a:xfrm>
              <a:off x="4414324" y="1061209"/>
              <a:ext cx="386979" cy="1166356"/>
            </a:xfrm>
            <a:custGeom>
              <a:avLst/>
              <a:gdLst>
                <a:gd name="connsiteX0" fmla="*/ 386276 w 386979"/>
                <a:gd name="connsiteY0" fmla="*/ 511 h 1166356"/>
                <a:gd name="connsiteX1" fmla="*/ 152596 w 386979"/>
                <a:gd name="connsiteY1" fmla="*/ 335791 h 1166356"/>
                <a:gd name="connsiteX2" fmla="*/ 244036 w 386979"/>
                <a:gd name="connsiteY2" fmla="*/ 305311 h 1166356"/>
                <a:gd name="connsiteX3" fmla="*/ 203396 w 386979"/>
                <a:gd name="connsiteY3" fmla="*/ 457711 h 1166356"/>
                <a:gd name="connsiteX4" fmla="*/ 111956 w 386979"/>
                <a:gd name="connsiteY4" fmla="*/ 594871 h 1166356"/>
                <a:gd name="connsiteX5" fmla="*/ 196 w 386979"/>
                <a:gd name="connsiteY5" fmla="*/ 772671 h 1166356"/>
                <a:gd name="connsiteX6" fmla="*/ 86556 w 386979"/>
                <a:gd name="connsiteY6" fmla="*/ 671071 h 1166356"/>
                <a:gd name="connsiteX7" fmla="*/ 152596 w 386979"/>
                <a:gd name="connsiteY7" fmla="*/ 777751 h 1166356"/>
                <a:gd name="connsiteX8" fmla="*/ 233876 w 386979"/>
                <a:gd name="connsiteY8" fmla="*/ 879351 h 1166356"/>
                <a:gd name="connsiteX9" fmla="*/ 325316 w 386979"/>
                <a:gd name="connsiteY9" fmla="*/ 1163831 h 1166356"/>
                <a:gd name="connsiteX10" fmla="*/ 279596 w 386979"/>
                <a:gd name="connsiteY10" fmla="*/ 1001271 h 1166356"/>
                <a:gd name="connsiteX11" fmla="*/ 137356 w 386979"/>
                <a:gd name="connsiteY11" fmla="*/ 706631 h 1166356"/>
                <a:gd name="connsiteX12" fmla="*/ 162756 w 386979"/>
                <a:gd name="connsiteY12" fmla="*/ 467871 h 1166356"/>
                <a:gd name="connsiteX13" fmla="*/ 223716 w 386979"/>
                <a:gd name="connsiteY13" fmla="*/ 264671 h 1166356"/>
                <a:gd name="connsiteX14" fmla="*/ 386276 w 386979"/>
                <a:gd name="connsiteY14" fmla="*/ 511 h 1166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6979" h="1166356">
                  <a:moveTo>
                    <a:pt x="386276" y="511"/>
                  </a:moveTo>
                  <a:cubicBezTo>
                    <a:pt x="374423" y="12364"/>
                    <a:pt x="176303" y="284991"/>
                    <a:pt x="152596" y="335791"/>
                  </a:cubicBezTo>
                  <a:cubicBezTo>
                    <a:pt x="128889" y="386591"/>
                    <a:pt x="235569" y="284991"/>
                    <a:pt x="244036" y="305311"/>
                  </a:cubicBezTo>
                  <a:cubicBezTo>
                    <a:pt x="252503" y="325631"/>
                    <a:pt x="225409" y="409451"/>
                    <a:pt x="203396" y="457711"/>
                  </a:cubicBezTo>
                  <a:cubicBezTo>
                    <a:pt x="181383" y="505971"/>
                    <a:pt x="145823" y="542378"/>
                    <a:pt x="111956" y="594871"/>
                  </a:cubicBezTo>
                  <a:cubicBezTo>
                    <a:pt x="78089" y="647364"/>
                    <a:pt x="4429" y="759971"/>
                    <a:pt x="196" y="772671"/>
                  </a:cubicBezTo>
                  <a:cubicBezTo>
                    <a:pt x="-4037" y="785371"/>
                    <a:pt x="61156" y="670224"/>
                    <a:pt x="86556" y="671071"/>
                  </a:cubicBezTo>
                  <a:cubicBezTo>
                    <a:pt x="111956" y="671918"/>
                    <a:pt x="128043" y="743038"/>
                    <a:pt x="152596" y="777751"/>
                  </a:cubicBezTo>
                  <a:cubicBezTo>
                    <a:pt x="177149" y="812464"/>
                    <a:pt x="205089" y="815004"/>
                    <a:pt x="233876" y="879351"/>
                  </a:cubicBezTo>
                  <a:cubicBezTo>
                    <a:pt x="262663" y="943698"/>
                    <a:pt x="317696" y="1143511"/>
                    <a:pt x="325316" y="1163831"/>
                  </a:cubicBezTo>
                  <a:cubicBezTo>
                    <a:pt x="332936" y="1184151"/>
                    <a:pt x="310923" y="1077471"/>
                    <a:pt x="279596" y="1001271"/>
                  </a:cubicBezTo>
                  <a:cubicBezTo>
                    <a:pt x="248269" y="925071"/>
                    <a:pt x="156829" y="795531"/>
                    <a:pt x="137356" y="706631"/>
                  </a:cubicBezTo>
                  <a:cubicBezTo>
                    <a:pt x="117883" y="617731"/>
                    <a:pt x="148363" y="541531"/>
                    <a:pt x="162756" y="467871"/>
                  </a:cubicBezTo>
                  <a:cubicBezTo>
                    <a:pt x="177149" y="394211"/>
                    <a:pt x="190696" y="343411"/>
                    <a:pt x="223716" y="264671"/>
                  </a:cubicBezTo>
                  <a:cubicBezTo>
                    <a:pt x="256736" y="185931"/>
                    <a:pt x="398129" y="-11342"/>
                    <a:pt x="386276" y="51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017B15D4-6325-4FB1-A18D-9FEA54245DC7}"/>
                </a:ext>
              </a:extLst>
            </p:cNvPr>
            <p:cNvSpPr/>
            <p:nvPr/>
          </p:nvSpPr>
          <p:spPr>
            <a:xfrm>
              <a:off x="4660772" y="1447791"/>
              <a:ext cx="135694" cy="751431"/>
            </a:xfrm>
            <a:custGeom>
              <a:avLst/>
              <a:gdLst>
                <a:gd name="connsiteX0" fmla="*/ 128 w 135694"/>
                <a:gd name="connsiteY0" fmla="*/ 9 h 751431"/>
                <a:gd name="connsiteX1" fmla="*/ 110195 w 135694"/>
                <a:gd name="connsiteY1" fmla="*/ 211676 h 751431"/>
                <a:gd name="connsiteX2" fmla="*/ 76328 w 135694"/>
                <a:gd name="connsiteY2" fmla="*/ 304809 h 751431"/>
                <a:gd name="connsiteX3" fmla="*/ 63628 w 135694"/>
                <a:gd name="connsiteY3" fmla="*/ 427576 h 751431"/>
                <a:gd name="connsiteX4" fmla="*/ 110195 w 135694"/>
                <a:gd name="connsiteY4" fmla="*/ 745076 h 751431"/>
                <a:gd name="connsiteX5" fmla="*/ 80561 w 135694"/>
                <a:gd name="connsiteY5" fmla="*/ 626542 h 751431"/>
                <a:gd name="connsiteX6" fmla="*/ 38228 w 135694"/>
                <a:gd name="connsiteY6" fmla="*/ 465676 h 751431"/>
                <a:gd name="connsiteX7" fmla="*/ 135595 w 135694"/>
                <a:gd name="connsiteY7" fmla="*/ 220142 h 751431"/>
                <a:gd name="connsiteX8" fmla="*/ 128 w 135694"/>
                <a:gd name="connsiteY8" fmla="*/ 9 h 7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694" h="751431">
                  <a:moveTo>
                    <a:pt x="128" y="9"/>
                  </a:moveTo>
                  <a:cubicBezTo>
                    <a:pt x="-4105" y="-1402"/>
                    <a:pt x="97495" y="160876"/>
                    <a:pt x="110195" y="211676"/>
                  </a:cubicBezTo>
                  <a:cubicBezTo>
                    <a:pt x="122895" y="262476"/>
                    <a:pt x="84089" y="268826"/>
                    <a:pt x="76328" y="304809"/>
                  </a:cubicBezTo>
                  <a:cubicBezTo>
                    <a:pt x="68567" y="340792"/>
                    <a:pt x="57983" y="354198"/>
                    <a:pt x="63628" y="427576"/>
                  </a:cubicBezTo>
                  <a:cubicBezTo>
                    <a:pt x="69273" y="500954"/>
                    <a:pt x="107373" y="711915"/>
                    <a:pt x="110195" y="745076"/>
                  </a:cubicBezTo>
                  <a:cubicBezTo>
                    <a:pt x="113017" y="778237"/>
                    <a:pt x="92556" y="673109"/>
                    <a:pt x="80561" y="626542"/>
                  </a:cubicBezTo>
                  <a:cubicBezTo>
                    <a:pt x="68566" y="579975"/>
                    <a:pt x="29056" y="533409"/>
                    <a:pt x="38228" y="465676"/>
                  </a:cubicBezTo>
                  <a:cubicBezTo>
                    <a:pt x="47400" y="397943"/>
                    <a:pt x="139123" y="299870"/>
                    <a:pt x="135595" y="220142"/>
                  </a:cubicBezTo>
                  <a:cubicBezTo>
                    <a:pt x="132067" y="140414"/>
                    <a:pt x="4361" y="1420"/>
                    <a:pt x="128" y="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0C96F3D8-0B40-46EA-A180-4D668781B806}"/>
                </a:ext>
              </a:extLst>
            </p:cNvPr>
            <p:cNvSpPr/>
            <p:nvPr/>
          </p:nvSpPr>
          <p:spPr>
            <a:xfrm>
              <a:off x="4559732" y="1391167"/>
              <a:ext cx="186058" cy="793233"/>
            </a:xfrm>
            <a:custGeom>
              <a:avLst/>
              <a:gdLst>
                <a:gd name="connsiteX0" fmla="*/ 3801 w 186058"/>
                <a:gd name="connsiteY0" fmla="*/ 1600 h 793233"/>
                <a:gd name="connsiteX1" fmla="*/ 122335 w 186058"/>
                <a:gd name="connsiteY1" fmla="*/ 289466 h 793233"/>
                <a:gd name="connsiteX2" fmla="*/ 105401 w 186058"/>
                <a:gd name="connsiteY2" fmla="*/ 378366 h 793233"/>
                <a:gd name="connsiteX3" fmla="*/ 92701 w 186058"/>
                <a:gd name="connsiteY3" fmla="*/ 556166 h 793233"/>
                <a:gd name="connsiteX4" fmla="*/ 185835 w 186058"/>
                <a:gd name="connsiteY4" fmla="*/ 793233 h 793233"/>
                <a:gd name="connsiteX5" fmla="*/ 118101 w 186058"/>
                <a:gd name="connsiteY5" fmla="*/ 556166 h 793233"/>
                <a:gd name="connsiteX6" fmla="*/ 96935 w 186058"/>
                <a:gd name="connsiteY6" fmla="*/ 242900 h 793233"/>
                <a:gd name="connsiteX7" fmla="*/ 33435 w 186058"/>
                <a:gd name="connsiteY7" fmla="*/ 175166 h 793233"/>
                <a:gd name="connsiteX8" fmla="*/ 3801 w 186058"/>
                <a:gd name="connsiteY8" fmla="*/ 1600 h 79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058" h="793233">
                  <a:moveTo>
                    <a:pt x="3801" y="1600"/>
                  </a:moveTo>
                  <a:cubicBezTo>
                    <a:pt x="18618" y="20650"/>
                    <a:pt x="105402" y="226672"/>
                    <a:pt x="122335" y="289466"/>
                  </a:cubicBezTo>
                  <a:cubicBezTo>
                    <a:pt x="139268" y="352260"/>
                    <a:pt x="110340" y="333916"/>
                    <a:pt x="105401" y="378366"/>
                  </a:cubicBezTo>
                  <a:cubicBezTo>
                    <a:pt x="100462" y="422816"/>
                    <a:pt x="79295" y="487022"/>
                    <a:pt x="92701" y="556166"/>
                  </a:cubicBezTo>
                  <a:cubicBezTo>
                    <a:pt x="106107" y="625310"/>
                    <a:pt x="181602" y="793233"/>
                    <a:pt x="185835" y="793233"/>
                  </a:cubicBezTo>
                  <a:cubicBezTo>
                    <a:pt x="190068" y="793233"/>
                    <a:pt x="132918" y="647888"/>
                    <a:pt x="118101" y="556166"/>
                  </a:cubicBezTo>
                  <a:cubicBezTo>
                    <a:pt x="103284" y="464444"/>
                    <a:pt x="111046" y="306400"/>
                    <a:pt x="96935" y="242900"/>
                  </a:cubicBezTo>
                  <a:cubicBezTo>
                    <a:pt x="82824" y="179400"/>
                    <a:pt x="45429" y="211149"/>
                    <a:pt x="33435" y="175166"/>
                  </a:cubicBezTo>
                  <a:cubicBezTo>
                    <a:pt x="21441" y="139183"/>
                    <a:pt x="-11016" y="-17450"/>
                    <a:pt x="3801" y="160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CF9B2B25-171D-4C6B-9C7D-3307FEBA24AA}"/>
                </a:ext>
              </a:extLst>
            </p:cNvPr>
            <p:cNvSpPr/>
            <p:nvPr/>
          </p:nvSpPr>
          <p:spPr>
            <a:xfrm>
              <a:off x="2971263" y="1625830"/>
              <a:ext cx="495823" cy="861481"/>
            </a:xfrm>
            <a:custGeom>
              <a:avLst/>
              <a:gdLst>
                <a:gd name="connsiteX0" fmla="*/ 440804 w 495823"/>
                <a:gd name="connsiteY0" fmla="*/ 50570 h 861481"/>
                <a:gd name="connsiteX1" fmla="*/ 271470 w 495823"/>
                <a:gd name="connsiteY1" fmla="*/ 313037 h 861481"/>
                <a:gd name="connsiteX2" fmla="*/ 254537 w 495823"/>
                <a:gd name="connsiteY2" fmla="*/ 749070 h 861481"/>
                <a:gd name="connsiteX3" fmla="*/ 241837 w 495823"/>
                <a:gd name="connsiteY3" fmla="*/ 482370 h 861481"/>
                <a:gd name="connsiteX4" fmla="*/ 250304 w 495823"/>
                <a:gd name="connsiteY4" fmla="*/ 232603 h 861481"/>
                <a:gd name="connsiteX5" fmla="*/ 182570 w 495823"/>
                <a:gd name="connsiteY5" fmla="*/ 313037 h 861481"/>
                <a:gd name="connsiteX6" fmla="*/ 131770 w 495823"/>
                <a:gd name="connsiteY6" fmla="*/ 423103 h 861481"/>
                <a:gd name="connsiteX7" fmla="*/ 537 w 495823"/>
                <a:gd name="connsiteY7" fmla="*/ 859137 h 861481"/>
                <a:gd name="connsiteX8" fmla="*/ 89437 w 495823"/>
                <a:gd name="connsiteY8" fmla="*/ 579737 h 861481"/>
                <a:gd name="connsiteX9" fmla="*/ 191037 w 495823"/>
                <a:gd name="connsiteY9" fmla="*/ 215670 h 861481"/>
                <a:gd name="connsiteX10" fmla="*/ 334970 w 495823"/>
                <a:gd name="connsiteY10" fmla="*/ 156403 h 861481"/>
                <a:gd name="connsiteX11" fmla="*/ 491604 w 495823"/>
                <a:gd name="connsiteY11" fmla="*/ 8237 h 861481"/>
                <a:gd name="connsiteX12" fmla="*/ 440804 w 495823"/>
                <a:gd name="connsiteY12" fmla="*/ 50570 h 861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5823" h="861481">
                  <a:moveTo>
                    <a:pt x="440804" y="50570"/>
                  </a:moveTo>
                  <a:cubicBezTo>
                    <a:pt x="404115" y="101370"/>
                    <a:pt x="302514" y="196620"/>
                    <a:pt x="271470" y="313037"/>
                  </a:cubicBezTo>
                  <a:cubicBezTo>
                    <a:pt x="240425" y="429454"/>
                    <a:pt x="259476" y="720848"/>
                    <a:pt x="254537" y="749070"/>
                  </a:cubicBezTo>
                  <a:cubicBezTo>
                    <a:pt x="249598" y="777292"/>
                    <a:pt x="242542" y="568448"/>
                    <a:pt x="241837" y="482370"/>
                  </a:cubicBezTo>
                  <a:cubicBezTo>
                    <a:pt x="241132" y="396292"/>
                    <a:pt x="260182" y="260825"/>
                    <a:pt x="250304" y="232603"/>
                  </a:cubicBezTo>
                  <a:cubicBezTo>
                    <a:pt x="240426" y="204381"/>
                    <a:pt x="202326" y="281287"/>
                    <a:pt x="182570" y="313037"/>
                  </a:cubicBezTo>
                  <a:cubicBezTo>
                    <a:pt x="162814" y="344787"/>
                    <a:pt x="162109" y="332086"/>
                    <a:pt x="131770" y="423103"/>
                  </a:cubicBezTo>
                  <a:cubicBezTo>
                    <a:pt x="101431" y="514120"/>
                    <a:pt x="7593" y="833031"/>
                    <a:pt x="537" y="859137"/>
                  </a:cubicBezTo>
                  <a:cubicBezTo>
                    <a:pt x="-6519" y="885243"/>
                    <a:pt x="57687" y="686981"/>
                    <a:pt x="89437" y="579737"/>
                  </a:cubicBezTo>
                  <a:cubicBezTo>
                    <a:pt x="121187" y="472493"/>
                    <a:pt x="150115" y="286226"/>
                    <a:pt x="191037" y="215670"/>
                  </a:cubicBezTo>
                  <a:cubicBezTo>
                    <a:pt x="231959" y="145114"/>
                    <a:pt x="284876" y="190975"/>
                    <a:pt x="334970" y="156403"/>
                  </a:cubicBezTo>
                  <a:cubicBezTo>
                    <a:pt x="385064" y="121831"/>
                    <a:pt x="476082" y="25876"/>
                    <a:pt x="491604" y="8237"/>
                  </a:cubicBezTo>
                  <a:cubicBezTo>
                    <a:pt x="507126" y="-9402"/>
                    <a:pt x="477493" y="-230"/>
                    <a:pt x="440804" y="5057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60C0CA4C-7ED6-4DFF-B863-F03C71F331A2}"/>
                </a:ext>
              </a:extLst>
            </p:cNvPr>
            <p:cNvSpPr/>
            <p:nvPr/>
          </p:nvSpPr>
          <p:spPr>
            <a:xfrm>
              <a:off x="7285494" y="913685"/>
              <a:ext cx="687805" cy="1156428"/>
            </a:xfrm>
            <a:custGeom>
              <a:avLst/>
              <a:gdLst>
                <a:gd name="connsiteX0" fmla="*/ 73 w 687805"/>
                <a:gd name="connsiteY0" fmla="*/ 715 h 1156428"/>
                <a:gd name="connsiteX1" fmla="*/ 431873 w 687805"/>
                <a:gd name="connsiteY1" fmla="*/ 559515 h 1156428"/>
                <a:gd name="connsiteX2" fmla="*/ 262539 w 687805"/>
                <a:gd name="connsiteY2" fmla="*/ 373248 h 1156428"/>
                <a:gd name="connsiteX3" fmla="*/ 618139 w 687805"/>
                <a:gd name="connsiteY3" fmla="*/ 783882 h 1156428"/>
                <a:gd name="connsiteX4" fmla="*/ 681639 w 687805"/>
                <a:gd name="connsiteY4" fmla="*/ 1156415 h 1156428"/>
                <a:gd name="connsiteX5" fmla="*/ 529239 w 687805"/>
                <a:gd name="connsiteY5" fmla="*/ 771182 h 1156428"/>
                <a:gd name="connsiteX6" fmla="*/ 398006 w 687805"/>
                <a:gd name="connsiteY6" fmla="*/ 449448 h 1156428"/>
                <a:gd name="connsiteX7" fmla="*/ 73 w 687805"/>
                <a:gd name="connsiteY7" fmla="*/ 715 h 115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7805" h="1156428">
                  <a:moveTo>
                    <a:pt x="73" y="715"/>
                  </a:moveTo>
                  <a:cubicBezTo>
                    <a:pt x="5718" y="19060"/>
                    <a:pt x="388129" y="497426"/>
                    <a:pt x="431873" y="559515"/>
                  </a:cubicBezTo>
                  <a:cubicBezTo>
                    <a:pt x="475617" y="621604"/>
                    <a:pt x="262539" y="373248"/>
                    <a:pt x="262539" y="373248"/>
                  </a:cubicBezTo>
                  <a:cubicBezTo>
                    <a:pt x="293583" y="410642"/>
                    <a:pt x="548289" y="653354"/>
                    <a:pt x="618139" y="783882"/>
                  </a:cubicBezTo>
                  <a:cubicBezTo>
                    <a:pt x="687989" y="914410"/>
                    <a:pt x="696456" y="1158532"/>
                    <a:pt x="681639" y="1156415"/>
                  </a:cubicBezTo>
                  <a:cubicBezTo>
                    <a:pt x="666822" y="1154298"/>
                    <a:pt x="576511" y="889010"/>
                    <a:pt x="529239" y="771182"/>
                  </a:cubicBezTo>
                  <a:cubicBezTo>
                    <a:pt x="481967" y="653354"/>
                    <a:pt x="478439" y="577154"/>
                    <a:pt x="398006" y="449448"/>
                  </a:cubicBezTo>
                  <a:cubicBezTo>
                    <a:pt x="317573" y="321742"/>
                    <a:pt x="-5572" y="-17630"/>
                    <a:pt x="73" y="71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EB98A7D2-E201-4F0A-9CE6-91E84BBBEE7F}"/>
                </a:ext>
              </a:extLst>
            </p:cNvPr>
            <p:cNvSpPr/>
            <p:nvPr/>
          </p:nvSpPr>
          <p:spPr>
            <a:xfrm>
              <a:off x="7441476" y="807751"/>
              <a:ext cx="721206" cy="608791"/>
            </a:xfrm>
            <a:custGeom>
              <a:avLst/>
              <a:gdLst>
                <a:gd name="connsiteX0" fmla="*/ 254724 w 721206"/>
                <a:gd name="connsiteY0" fmla="*/ 77016 h 608791"/>
                <a:gd name="connsiteX1" fmla="*/ 716157 w 721206"/>
                <a:gd name="connsiteY1" fmla="*/ 597716 h 608791"/>
                <a:gd name="connsiteX2" fmla="*/ 512957 w 721206"/>
                <a:gd name="connsiteY2" fmla="*/ 445316 h 608791"/>
                <a:gd name="connsiteX3" fmla="*/ 330924 w 721206"/>
                <a:gd name="connsiteY3" fmla="*/ 297149 h 608791"/>
                <a:gd name="connsiteX4" fmla="*/ 724 w 721206"/>
                <a:gd name="connsiteY4" fmla="*/ 9282 h 608791"/>
                <a:gd name="connsiteX5" fmla="*/ 428291 w 721206"/>
                <a:gd name="connsiteY5" fmla="*/ 275982 h 608791"/>
                <a:gd name="connsiteX6" fmla="*/ 242024 w 721206"/>
                <a:gd name="connsiteY6" fmla="*/ 21982 h 608791"/>
                <a:gd name="connsiteX7" fmla="*/ 254724 w 721206"/>
                <a:gd name="connsiteY7" fmla="*/ 77016 h 60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1206" h="608791">
                  <a:moveTo>
                    <a:pt x="254724" y="77016"/>
                  </a:moveTo>
                  <a:cubicBezTo>
                    <a:pt x="333746" y="172972"/>
                    <a:pt x="673118" y="536333"/>
                    <a:pt x="716157" y="597716"/>
                  </a:cubicBezTo>
                  <a:cubicBezTo>
                    <a:pt x="759196" y="659099"/>
                    <a:pt x="512957" y="445316"/>
                    <a:pt x="512957" y="445316"/>
                  </a:cubicBezTo>
                  <a:cubicBezTo>
                    <a:pt x="448752" y="395222"/>
                    <a:pt x="416296" y="369821"/>
                    <a:pt x="330924" y="297149"/>
                  </a:cubicBezTo>
                  <a:cubicBezTo>
                    <a:pt x="245552" y="224477"/>
                    <a:pt x="-15504" y="12810"/>
                    <a:pt x="724" y="9282"/>
                  </a:cubicBezTo>
                  <a:cubicBezTo>
                    <a:pt x="16952" y="5754"/>
                    <a:pt x="388074" y="273865"/>
                    <a:pt x="428291" y="275982"/>
                  </a:cubicBezTo>
                  <a:cubicBezTo>
                    <a:pt x="468508" y="278099"/>
                    <a:pt x="273069" y="53732"/>
                    <a:pt x="242024" y="21982"/>
                  </a:cubicBezTo>
                  <a:cubicBezTo>
                    <a:pt x="210979" y="-9768"/>
                    <a:pt x="175702" y="-18940"/>
                    <a:pt x="254724" y="7701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44EC2F2D-4A1B-448C-885B-E35719F25EDD}"/>
                </a:ext>
              </a:extLst>
            </p:cNvPr>
            <p:cNvSpPr/>
            <p:nvPr/>
          </p:nvSpPr>
          <p:spPr>
            <a:xfrm>
              <a:off x="8254382" y="1290471"/>
              <a:ext cx="403117" cy="734026"/>
            </a:xfrm>
            <a:custGeom>
              <a:avLst/>
              <a:gdLst>
                <a:gd name="connsiteX0" fmla="*/ 360451 w 403117"/>
                <a:gd name="connsiteY0" fmla="*/ 59962 h 734026"/>
                <a:gd name="connsiteX1" fmla="*/ 284251 w 403117"/>
                <a:gd name="connsiteY1" fmla="*/ 436729 h 734026"/>
                <a:gd name="connsiteX2" fmla="*/ 402785 w 403117"/>
                <a:gd name="connsiteY2" fmla="*/ 733062 h 734026"/>
                <a:gd name="connsiteX3" fmla="*/ 322351 w 403117"/>
                <a:gd name="connsiteY3" fmla="*/ 538329 h 734026"/>
                <a:gd name="connsiteX4" fmla="*/ 208051 w 403117"/>
                <a:gd name="connsiteY4" fmla="*/ 280096 h 734026"/>
                <a:gd name="connsiteX5" fmla="*/ 618 w 403117"/>
                <a:gd name="connsiteY5" fmla="*/ 696 h 734026"/>
                <a:gd name="connsiteX6" fmla="*/ 280018 w 403117"/>
                <a:gd name="connsiteY6" fmla="*/ 364762 h 734026"/>
                <a:gd name="connsiteX7" fmla="*/ 284251 w 403117"/>
                <a:gd name="connsiteY7" fmla="*/ 271629 h 734026"/>
                <a:gd name="connsiteX8" fmla="*/ 360451 w 403117"/>
                <a:gd name="connsiteY8" fmla="*/ 59962 h 73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117" h="734026">
                  <a:moveTo>
                    <a:pt x="360451" y="59962"/>
                  </a:moveTo>
                  <a:cubicBezTo>
                    <a:pt x="360451" y="87479"/>
                    <a:pt x="277195" y="324546"/>
                    <a:pt x="284251" y="436729"/>
                  </a:cubicBezTo>
                  <a:cubicBezTo>
                    <a:pt x="291307" y="548912"/>
                    <a:pt x="396435" y="716129"/>
                    <a:pt x="402785" y="733062"/>
                  </a:cubicBezTo>
                  <a:cubicBezTo>
                    <a:pt x="409135" y="749995"/>
                    <a:pt x="322351" y="538329"/>
                    <a:pt x="322351" y="538329"/>
                  </a:cubicBezTo>
                  <a:cubicBezTo>
                    <a:pt x="289895" y="462835"/>
                    <a:pt x="261673" y="369701"/>
                    <a:pt x="208051" y="280096"/>
                  </a:cubicBezTo>
                  <a:cubicBezTo>
                    <a:pt x="154429" y="190491"/>
                    <a:pt x="-11376" y="-13415"/>
                    <a:pt x="618" y="696"/>
                  </a:cubicBezTo>
                  <a:cubicBezTo>
                    <a:pt x="12612" y="14807"/>
                    <a:pt x="232746" y="319607"/>
                    <a:pt x="280018" y="364762"/>
                  </a:cubicBezTo>
                  <a:cubicBezTo>
                    <a:pt x="327290" y="409917"/>
                    <a:pt x="267318" y="326662"/>
                    <a:pt x="284251" y="271629"/>
                  </a:cubicBezTo>
                  <a:cubicBezTo>
                    <a:pt x="301184" y="216596"/>
                    <a:pt x="360451" y="32445"/>
                    <a:pt x="360451" y="5996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C6F74CC9-2785-482F-B189-0EC178287512}"/>
                </a:ext>
              </a:extLst>
            </p:cNvPr>
            <p:cNvSpPr/>
            <p:nvPr/>
          </p:nvSpPr>
          <p:spPr>
            <a:xfrm>
              <a:off x="7982732" y="1450766"/>
              <a:ext cx="695260" cy="888551"/>
            </a:xfrm>
            <a:custGeom>
              <a:avLst/>
              <a:gdLst>
                <a:gd name="connsiteX0" fmla="*/ 1335 w 695260"/>
                <a:gd name="connsiteY0" fmla="*/ 9734 h 888551"/>
                <a:gd name="connsiteX1" fmla="*/ 318835 w 695260"/>
                <a:gd name="connsiteY1" fmla="*/ 39367 h 888551"/>
                <a:gd name="connsiteX2" fmla="*/ 420435 w 695260"/>
                <a:gd name="connsiteY2" fmla="*/ 259501 h 888551"/>
                <a:gd name="connsiteX3" fmla="*/ 420435 w 695260"/>
                <a:gd name="connsiteY3" fmla="*/ 390734 h 888551"/>
                <a:gd name="connsiteX4" fmla="*/ 467001 w 695260"/>
                <a:gd name="connsiteY4" fmla="*/ 543134 h 888551"/>
                <a:gd name="connsiteX5" fmla="*/ 691368 w 695260"/>
                <a:gd name="connsiteY5" fmla="*/ 877567 h 888551"/>
                <a:gd name="connsiteX6" fmla="*/ 615168 w 695260"/>
                <a:gd name="connsiteY6" fmla="*/ 814067 h 888551"/>
                <a:gd name="connsiteX7" fmla="*/ 229935 w 695260"/>
                <a:gd name="connsiteY7" fmla="*/ 500801 h 888551"/>
                <a:gd name="connsiteX8" fmla="*/ 674435 w 695260"/>
                <a:gd name="connsiteY8" fmla="*/ 797134 h 888551"/>
                <a:gd name="connsiteX9" fmla="*/ 492401 w 695260"/>
                <a:gd name="connsiteY9" fmla="*/ 505034 h 888551"/>
                <a:gd name="connsiteX10" fmla="*/ 454301 w 695260"/>
                <a:gd name="connsiteY10" fmla="*/ 149434 h 888551"/>
                <a:gd name="connsiteX11" fmla="*/ 1335 w 695260"/>
                <a:gd name="connsiteY11" fmla="*/ 9734 h 88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5260" h="888551">
                  <a:moveTo>
                    <a:pt x="1335" y="9734"/>
                  </a:moveTo>
                  <a:cubicBezTo>
                    <a:pt x="-21243" y="-8610"/>
                    <a:pt x="248985" y="-2261"/>
                    <a:pt x="318835" y="39367"/>
                  </a:cubicBezTo>
                  <a:cubicBezTo>
                    <a:pt x="388685" y="80995"/>
                    <a:pt x="403502" y="200940"/>
                    <a:pt x="420435" y="259501"/>
                  </a:cubicBezTo>
                  <a:cubicBezTo>
                    <a:pt x="437368" y="318062"/>
                    <a:pt x="412674" y="343462"/>
                    <a:pt x="420435" y="390734"/>
                  </a:cubicBezTo>
                  <a:cubicBezTo>
                    <a:pt x="428196" y="438006"/>
                    <a:pt x="421846" y="461995"/>
                    <a:pt x="467001" y="543134"/>
                  </a:cubicBezTo>
                  <a:cubicBezTo>
                    <a:pt x="512157" y="624273"/>
                    <a:pt x="666674" y="832412"/>
                    <a:pt x="691368" y="877567"/>
                  </a:cubicBezTo>
                  <a:cubicBezTo>
                    <a:pt x="716063" y="922723"/>
                    <a:pt x="615168" y="814067"/>
                    <a:pt x="615168" y="814067"/>
                  </a:cubicBezTo>
                  <a:cubicBezTo>
                    <a:pt x="538263" y="751273"/>
                    <a:pt x="220057" y="503623"/>
                    <a:pt x="229935" y="500801"/>
                  </a:cubicBezTo>
                  <a:cubicBezTo>
                    <a:pt x="239813" y="497979"/>
                    <a:pt x="630691" y="796429"/>
                    <a:pt x="674435" y="797134"/>
                  </a:cubicBezTo>
                  <a:cubicBezTo>
                    <a:pt x="718179" y="797840"/>
                    <a:pt x="529090" y="612984"/>
                    <a:pt x="492401" y="505034"/>
                  </a:cubicBezTo>
                  <a:cubicBezTo>
                    <a:pt x="455712" y="397084"/>
                    <a:pt x="535440" y="239745"/>
                    <a:pt x="454301" y="149434"/>
                  </a:cubicBezTo>
                  <a:cubicBezTo>
                    <a:pt x="373162" y="59123"/>
                    <a:pt x="23913" y="28078"/>
                    <a:pt x="1335" y="973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69CF2B91-25A0-40B7-A49F-82F834F09369}"/>
                </a:ext>
              </a:extLst>
            </p:cNvPr>
            <p:cNvSpPr/>
            <p:nvPr/>
          </p:nvSpPr>
          <p:spPr>
            <a:xfrm>
              <a:off x="8602500" y="1216019"/>
              <a:ext cx="607163" cy="996498"/>
            </a:xfrm>
            <a:custGeom>
              <a:avLst/>
              <a:gdLst>
                <a:gd name="connsiteX0" fmla="*/ 8100 w 607163"/>
                <a:gd name="connsiteY0" fmla="*/ 3181 h 996498"/>
                <a:gd name="connsiteX1" fmla="*/ 605000 w 607163"/>
                <a:gd name="connsiteY1" fmla="*/ 346081 h 996498"/>
                <a:gd name="connsiteX2" fmla="*/ 185900 w 607163"/>
                <a:gd name="connsiteY2" fmla="*/ 134414 h 996498"/>
                <a:gd name="connsiteX3" fmla="*/ 181667 w 607163"/>
                <a:gd name="connsiteY3" fmla="*/ 312214 h 996498"/>
                <a:gd name="connsiteX4" fmla="*/ 295967 w 607163"/>
                <a:gd name="connsiteY4" fmla="*/ 887948 h 996498"/>
                <a:gd name="connsiteX5" fmla="*/ 257867 w 607163"/>
                <a:gd name="connsiteY5" fmla="*/ 604314 h 996498"/>
                <a:gd name="connsiteX6" fmla="*/ 270567 w 607163"/>
                <a:gd name="connsiteY6" fmla="*/ 227548 h 996498"/>
                <a:gd name="connsiteX7" fmla="*/ 342533 w 607163"/>
                <a:gd name="connsiteY7" fmla="*/ 367248 h 996498"/>
                <a:gd name="connsiteX8" fmla="*/ 605000 w 607163"/>
                <a:gd name="connsiteY8" fmla="*/ 993781 h 996498"/>
                <a:gd name="connsiteX9" fmla="*/ 456833 w 607163"/>
                <a:gd name="connsiteY9" fmla="*/ 578914 h 996498"/>
                <a:gd name="connsiteX10" fmla="*/ 270567 w 607163"/>
                <a:gd name="connsiteY10" fmla="*/ 197914 h 996498"/>
                <a:gd name="connsiteX11" fmla="*/ 8100 w 607163"/>
                <a:gd name="connsiteY11" fmla="*/ 3181 h 996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7163" h="996498">
                  <a:moveTo>
                    <a:pt x="8100" y="3181"/>
                  </a:moveTo>
                  <a:cubicBezTo>
                    <a:pt x="63839" y="27875"/>
                    <a:pt x="575367" y="324209"/>
                    <a:pt x="605000" y="346081"/>
                  </a:cubicBezTo>
                  <a:cubicBezTo>
                    <a:pt x="634633" y="367953"/>
                    <a:pt x="256456" y="140059"/>
                    <a:pt x="185900" y="134414"/>
                  </a:cubicBezTo>
                  <a:cubicBezTo>
                    <a:pt x="115345" y="128770"/>
                    <a:pt x="163322" y="186625"/>
                    <a:pt x="181667" y="312214"/>
                  </a:cubicBezTo>
                  <a:cubicBezTo>
                    <a:pt x="200012" y="437803"/>
                    <a:pt x="283267" y="839265"/>
                    <a:pt x="295967" y="887948"/>
                  </a:cubicBezTo>
                  <a:cubicBezTo>
                    <a:pt x="308667" y="936631"/>
                    <a:pt x="262100" y="714381"/>
                    <a:pt x="257867" y="604314"/>
                  </a:cubicBezTo>
                  <a:cubicBezTo>
                    <a:pt x="253634" y="494247"/>
                    <a:pt x="256456" y="267059"/>
                    <a:pt x="270567" y="227548"/>
                  </a:cubicBezTo>
                  <a:cubicBezTo>
                    <a:pt x="284678" y="188037"/>
                    <a:pt x="286794" y="239543"/>
                    <a:pt x="342533" y="367248"/>
                  </a:cubicBezTo>
                  <a:cubicBezTo>
                    <a:pt x="398272" y="494954"/>
                    <a:pt x="585950" y="958503"/>
                    <a:pt x="605000" y="993781"/>
                  </a:cubicBezTo>
                  <a:cubicBezTo>
                    <a:pt x="624050" y="1029059"/>
                    <a:pt x="512572" y="711559"/>
                    <a:pt x="456833" y="578914"/>
                  </a:cubicBezTo>
                  <a:cubicBezTo>
                    <a:pt x="401094" y="446270"/>
                    <a:pt x="341123" y="293164"/>
                    <a:pt x="270567" y="197914"/>
                  </a:cubicBezTo>
                  <a:cubicBezTo>
                    <a:pt x="200012" y="102664"/>
                    <a:pt x="-47639" y="-21513"/>
                    <a:pt x="8100" y="31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A8067CBE-EB4A-40D4-B04A-5C094AEB441B}"/>
                </a:ext>
              </a:extLst>
            </p:cNvPr>
            <p:cNvSpPr/>
            <p:nvPr/>
          </p:nvSpPr>
          <p:spPr>
            <a:xfrm>
              <a:off x="8973736" y="1128957"/>
              <a:ext cx="269550" cy="374564"/>
            </a:xfrm>
            <a:custGeom>
              <a:avLst/>
              <a:gdLst>
                <a:gd name="connsiteX0" fmla="*/ 55964 w 269550"/>
                <a:gd name="connsiteY0" fmla="*/ 43676 h 374564"/>
                <a:gd name="connsiteX1" fmla="*/ 263397 w 269550"/>
                <a:gd name="connsiteY1" fmla="*/ 263810 h 374564"/>
                <a:gd name="connsiteX2" fmla="*/ 204131 w 269550"/>
                <a:gd name="connsiteY2" fmla="*/ 217243 h 374564"/>
                <a:gd name="connsiteX3" fmla="*/ 94064 w 269550"/>
                <a:gd name="connsiteY3" fmla="*/ 170676 h 374564"/>
                <a:gd name="connsiteX4" fmla="*/ 237997 w 269550"/>
                <a:gd name="connsiteY4" fmla="*/ 369643 h 374564"/>
                <a:gd name="connsiteX5" fmla="*/ 208364 w 269550"/>
                <a:gd name="connsiteY5" fmla="*/ 289210 h 374564"/>
                <a:gd name="connsiteX6" fmla="*/ 9397 w 269550"/>
                <a:gd name="connsiteY6" fmla="*/ 22510 h 374564"/>
                <a:gd name="connsiteX7" fmla="*/ 55964 w 269550"/>
                <a:gd name="connsiteY7" fmla="*/ 43676 h 37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550" h="374564">
                  <a:moveTo>
                    <a:pt x="55964" y="43676"/>
                  </a:moveTo>
                  <a:cubicBezTo>
                    <a:pt x="98297" y="83893"/>
                    <a:pt x="238703" y="234882"/>
                    <a:pt x="263397" y="263810"/>
                  </a:cubicBezTo>
                  <a:cubicBezTo>
                    <a:pt x="288092" y="292738"/>
                    <a:pt x="232353" y="232765"/>
                    <a:pt x="204131" y="217243"/>
                  </a:cubicBezTo>
                  <a:cubicBezTo>
                    <a:pt x="175909" y="201721"/>
                    <a:pt x="88420" y="145276"/>
                    <a:pt x="94064" y="170676"/>
                  </a:cubicBezTo>
                  <a:cubicBezTo>
                    <a:pt x="99708" y="196076"/>
                    <a:pt x="218947" y="349887"/>
                    <a:pt x="237997" y="369643"/>
                  </a:cubicBezTo>
                  <a:cubicBezTo>
                    <a:pt x="257047" y="389399"/>
                    <a:pt x="246464" y="347066"/>
                    <a:pt x="208364" y="289210"/>
                  </a:cubicBezTo>
                  <a:cubicBezTo>
                    <a:pt x="170264" y="231354"/>
                    <a:pt x="34797" y="64843"/>
                    <a:pt x="9397" y="22510"/>
                  </a:cubicBezTo>
                  <a:cubicBezTo>
                    <a:pt x="-16003" y="-19823"/>
                    <a:pt x="13631" y="3459"/>
                    <a:pt x="55964" y="4367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3F361896-77BD-4DA3-B4FB-89E19CB8B2DF}"/>
                </a:ext>
              </a:extLst>
            </p:cNvPr>
            <p:cNvSpPr/>
            <p:nvPr/>
          </p:nvSpPr>
          <p:spPr>
            <a:xfrm>
              <a:off x="9420135" y="1361496"/>
              <a:ext cx="476250" cy="863628"/>
            </a:xfrm>
            <a:custGeom>
              <a:avLst/>
              <a:gdLst>
                <a:gd name="connsiteX0" fmla="*/ 7498 w 476250"/>
                <a:gd name="connsiteY0" fmla="*/ 5871 h 863628"/>
                <a:gd name="connsiteX1" fmla="*/ 464698 w 476250"/>
                <a:gd name="connsiteY1" fmla="*/ 501171 h 863628"/>
                <a:gd name="connsiteX2" fmla="*/ 329232 w 476250"/>
                <a:gd name="connsiteY2" fmla="*/ 361471 h 863628"/>
                <a:gd name="connsiteX3" fmla="*/ 219165 w 476250"/>
                <a:gd name="connsiteY3" fmla="*/ 306437 h 863628"/>
                <a:gd name="connsiteX4" fmla="*/ 248798 w 476250"/>
                <a:gd name="connsiteY4" fmla="*/ 467304 h 863628"/>
                <a:gd name="connsiteX5" fmla="*/ 181065 w 476250"/>
                <a:gd name="connsiteY5" fmla="*/ 365704 h 863628"/>
                <a:gd name="connsiteX6" fmla="*/ 181065 w 476250"/>
                <a:gd name="connsiteY6" fmla="*/ 471537 h 863628"/>
                <a:gd name="connsiteX7" fmla="*/ 219165 w 476250"/>
                <a:gd name="connsiteY7" fmla="*/ 793271 h 863628"/>
                <a:gd name="connsiteX8" fmla="*/ 248798 w 476250"/>
                <a:gd name="connsiteY8" fmla="*/ 852537 h 863628"/>
                <a:gd name="connsiteX9" fmla="*/ 181065 w 476250"/>
                <a:gd name="connsiteY9" fmla="*/ 632404 h 863628"/>
                <a:gd name="connsiteX10" fmla="*/ 189532 w 476250"/>
                <a:gd name="connsiteY10" fmla="*/ 306437 h 863628"/>
                <a:gd name="connsiteX11" fmla="*/ 181065 w 476250"/>
                <a:gd name="connsiteY11" fmla="*/ 234471 h 863628"/>
                <a:gd name="connsiteX12" fmla="*/ 7498 w 476250"/>
                <a:gd name="connsiteY12" fmla="*/ 5871 h 8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6250" h="863628">
                  <a:moveTo>
                    <a:pt x="7498" y="5871"/>
                  </a:moveTo>
                  <a:cubicBezTo>
                    <a:pt x="54770" y="50321"/>
                    <a:pt x="411076" y="441904"/>
                    <a:pt x="464698" y="501171"/>
                  </a:cubicBezTo>
                  <a:cubicBezTo>
                    <a:pt x="518320" y="560438"/>
                    <a:pt x="370154" y="393927"/>
                    <a:pt x="329232" y="361471"/>
                  </a:cubicBezTo>
                  <a:cubicBezTo>
                    <a:pt x="288310" y="329015"/>
                    <a:pt x="232571" y="288798"/>
                    <a:pt x="219165" y="306437"/>
                  </a:cubicBezTo>
                  <a:cubicBezTo>
                    <a:pt x="205759" y="324076"/>
                    <a:pt x="255148" y="457426"/>
                    <a:pt x="248798" y="467304"/>
                  </a:cubicBezTo>
                  <a:cubicBezTo>
                    <a:pt x="242448" y="477182"/>
                    <a:pt x="192354" y="364999"/>
                    <a:pt x="181065" y="365704"/>
                  </a:cubicBezTo>
                  <a:cubicBezTo>
                    <a:pt x="169776" y="366409"/>
                    <a:pt x="174715" y="400276"/>
                    <a:pt x="181065" y="471537"/>
                  </a:cubicBezTo>
                  <a:cubicBezTo>
                    <a:pt x="187415" y="542798"/>
                    <a:pt x="207876" y="729771"/>
                    <a:pt x="219165" y="793271"/>
                  </a:cubicBezTo>
                  <a:cubicBezTo>
                    <a:pt x="230454" y="856771"/>
                    <a:pt x="255148" y="879348"/>
                    <a:pt x="248798" y="852537"/>
                  </a:cubicBezTo>
                  <a:cubicBezTo>
                    <a:pt x="242448" y="825726"/>
                    <a:pt x="190943" y="723421"/>
                    <a:pt x="181065" y="632404"/>
                  </a:cubicBezTo>
                  <a:cubicBezTo>
                    <a:pt x="171187" y="541387"/>
                    <a:pt x="189532" y="372759"/>
                    <a:pt x="189532" y="306437"/>
                  </a:cubicBezTo>
                  <a:cubicBezTo>
                    <a:pt x="189532" y="240115"/>
                    <a:pt x="211404" y="286682"/>
                    <a:pt x="181065" y="234471"/>
                  </a:cubicBezTo>
                  <a:cubicBezTo>
                    <a:pt x="150726" y="182260"/>
                    <a:pt x="-39774" y="-38579"/>
                    <a:pt x="7498" y="587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5D64C81B-1E04-4F88-A8C5-D45358593DE2}"/>
                </a:ext>
              </a:extLst>
            </p:cNvPr>
            <p:cNvSpPr/>
            <p:nvPr/>
          </p:nvSpPr>
          <p:spPr>
            <a:xfrm>
              <a:off x="1947770" y="2832891"/>
              <a:ext cx="326508" cy="293079"/>
            </a:xfrm>
            <a:custGeom>
              <a:avLst/>
              <a:gdLst>
                <a:gd name="connsiteX0" fmla="*/ 325530 w 326508"/>
                <a:gd name="connsiteY0" fmla="*/ 73822 h 293079"/>
                <a:gd name="connsiteX1" fmla="*/ 304893 w 326508"/>
                <a:gd name="connsiteY1" fmla="*/ 2384 h 293079"/>
                <a:gd name="connsiteX2" fmla="*/ 206468 w 326508"/>
                <a:gd name="connsiteY2" fmla="*/ 30959 h 293079"/>
                <a:gd name="connsiteX3" fmla="*/ 109630 w 326508"/>
                <a:gd name="connsiteY3" fmla="*/ 164309 h 293079"/>
                <a:gd name="connsiteX4" fmla="*/ 93 w 326508"/>
                <a:gd name="connsiteY4" fmla="*/ 292897 h 293079"/>
                <a:gd name="connsiteX5" fmla="*/ 128680 w 326508"/>
                <a:gd name="connsiteY5" fmla="*/ 135734 h 293079"/>
                <a:gd name="connsiteX6" fmla="*/ 120743 w 326508"/>
                <a:gd name="connsiteY6" fmla="*/ 148434 h 293079"/>
                <a:gd name="connsiteX7" fmla="*/ 249330 w 326508"/>
                <a:gd name="connsiteY7" fmla="*/ 27784 h 293079"/>
                <a:gd name="connsiteX8" fmla="*/ 285843 w 326508"/>
                <a:gd name="connsiteY8" fmla="*/ 40484 h 293079"/>
                <a:gd name="connsiteX9" fmla="*/ 325530 w 326508"/>
                <a:gd name="connsiteY9" fmla="*/ 73822 h 29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6508" h="293079">
                  <a:moveTo>
                    <a:pt x="325530" y="73822"/>
                  </a:moveTo>
                  <a:cubicBezTo>
                    <a:pt x="328705" y="67472"/>
                    <a:pt x="324737" y="9528"/>
                    <a:pt x="304893" y="2384"/>
                  </a:cubicBezTo>
                  <a:cubicBezTo>
                    <a:pt x="285049" y="-4760"/>
                    <a:pt x="239012" y="3972"/>
                    <a:pt x="206468" y="30959"/>
                  </a:cubicBezTo>
                  <a:cubicBezTo>
                    <a:pt x="173924" y="57946"/>
                    <a:pt x="144026" y="120653"/>
                    <a:pt x="109630" y="164309"/>
                  </a:cubicBezTo>
                  <a:cubicBezTo>
                    <a:pt x="75234" y="207965"/>
                    <a:pt x="-3082" y="297659"/>
                    <a:pt x="93" y="292897"/>
                  </a:cubicBezTo>
                  <a:cubicBezTo>
                    <a:pt x="3268" y="288135"/>
                    <a:pt x="128680" y="135734"/>
                    <a:pt x="128680" y="135734"/>
                  </a:cubicBezTo>
                  <a:cubicBezTo>
                    <a:pt x="148788" y="111657"/>
                    <a:pt x="100635" y="166426"/>
                    <a:pt x="120743" y="148434"/>
                  </a:cubicBezTo>
                  <a:cubicBezTo>
                    <a:pt x="140851" y="130442"/>
                    <a:pt x="221813" y="45776"/>
                    <a:pt x="249330" y="27784"/>
                  </a:cubicBezTo>
                  <a:cubicBezTo>
                    <a:pt x="276847" y="9792"/>
                    <a:pt x="273937" y="33076"/>
                    <a:pt x="285843" y="40484"/>
                  </a:cubicBezTo>
                  <a:cubicBezTo>
                    <a:pt x="297749" y="47892"/>
                    <a:pt x="322355" y="80172"/>
                    <a:pt x="325530" y="7382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417D99A5-1A98-4B7B-858B-2C42AC3EE2E2}"/>
                </a:ext>
              </a:extLst>
            </p:cNvPr>
            <p:cNvSpPr/>
            <p:nvPr/>
          </p:nvSpPr>
          <p:spPr>
            <a:xfrm>
              <a:off x="1955780" y="3124122"/>
              <a:ext cx="31595" cy="363621"/>
            </a:xfrm>
            <a:custGeom>
              <a:avLst/>
              <a:gdLst>
                <a:gd name="connsiteX0" fmla="*/ 20 w 31595"/>
                <a:gd name="connsiteY0" fmla="*/ 78 h 363621"/>
                <a:gd name="connsiteX1" fmla="*/ 25420 w 31595"/>
                <a:gd name="connsiteY1" fmla="*/ 173116 h 363621"/>
                <a:gd name="connsiteX2" fmla="*/ 22245 w 31595"/>
                <a:gd name="connsiteY2" fmla="*/ 55641 h 363621"/>
                <a:gd name="connsiteX3" fmla="*/ 7958 w 31595"/>
                <a:gd name="connsiteY3" fmla="*/ 136603 h 363621"/>
                <a:gd name="connsiteX4" fmla="*/ 19070 w 31595"/>
                <a:gd name="connsiteY4" fmla="*/ 285828 h 363621"/>
                <a:gd name="connsiteX5" fmla="*/ 15895 w 31595"/>
                <a:gd name="connsiteY5" fmla="*/ 363616 h 363621"/>
                <a:gd name="connsiteX6" fmla="*/ 28595 w 31595"/>
                <a:gd name="connsiteY6" fmla="*/ 282653 h 363621"/>
                <a:gd name="connsiteX7" fmla="*/ 30183 w 31595"/>
                <a:gd name="connsiteY7" fmla="*/ 198516 h 363621"/>
                <a:gd name="connsiteX8" fmla="*/ 20 w 31595"/>
                <a:gd name="connsiteY8" fmla="*/ 78 h 363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595" h="363621">
                  <a:moveTo>
                    <a:pt x="20" y="78"/>
                  </a:moveTo>
                  <a:cubicBezTo>
                    <a:pt x="-774" y="-4155"/>
                    <a:pt x="21716" y="163856"/>
                    <a:pt x="25420" y="173116"/>
                  </a:cubicBezTo>
                  <a:cubicBezTo>
                    <a:pt x="29124" y="182377"/>
                    <a:pt x="25155" y="61726"/>
                    <a:pt x="22245" y="55641"/>
                  </a:cubicBezTo>
                  <a:cubicBezTo>
                    <a:pt x="19335" y="49556"/>
                    <a:pt x="8487" y="98239"/>
                    <a:pt x="7958" y="136603"/>
                  </a:cubicBezTo>
                  <a:cubicBezTo>
                    <a:pt x="7429" y="174967"/>
                    <a:pt x="17747" y="247993"/>
                    <a:pt x="19070" y="285828"/>
                  </a:cubicBezTo>
                  <a:cubicBezTo>
                    <a:pt x="20393" y="323663"/>
                    <a:pt x="14308" y="364145"/>
                    <a:pt x="15895" y="363616"/>
                  </a:cubicBezTo>
                  <a:cubicBezTo>
                    <a:pt x="17482" y="363087"/>
                    <a:pt x="26214" y="310170"/>
                    <a:pt x="28595" y="282653"/>
                  </a:cubicBezTo>
                  <a:cubicBezTo>
                    <a:pt x="30976" y="255136"/>
                    <a:pt x="33093" y="244554"/>
                    <a:pt x="30183" y="198516"/>
                  </a:cubicBezTo>
                  <a:cubicBezTo>
                    <a:pt x="27273" y="152479"/>
                    <a:pt x="814" y="4311"/>
                    <a:pt x="20" y="7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BFA6C39A-F04D-436B-A99E-E7B3F6F45E96}"/>
                </a:ext>
              </a:extLst>
            </p:cNvPr>
            <p:cNvSpPr/>
            <p:nvPr/>
          </p:nvSpPr>
          <p:spPr>
            <a:xfrm>
              <a:off x="2279264" y="2949565"/>
              <a:ext cx="396810" cy="195533"/>
            </a:xfrm>
            <a:custGeom>
              <a:avLst/>
              <a:gdLst>
                <a:gd name="connsiteX0" fmla="*/ 386 w 396810"/>
                <a:gd name="connsiteY0" fmla="*/ 10 h 195533"/>
                <a:gd name="connsiteX1" fmla="*/ 54361 w 396810"/>
                <a:gd name="connsiteY1" fmla="*/ 107960 h 195533"/>
                <a:gd name="connsiteX2" fmla="*/ 109924 w 396810"/>
                <a:gd name="connsiteY2" fmla="*/ 163523 h 195533"/>
                <a:gd name="connsiteX3" fmla="*/ 394086 w 396810"/>
                <a:gd name="connsiteY3" fmla="*/ 193685 h 195533"/>
                <a:gd name="connsiteX4" fmla="*/ 246449 w 396810"/>
                <a:gd name="connsiteY4" fmla="*/ 190510 h 195533"/>
                <a:gd name="connsiteX5" fmla="*/ 127386 w 396810"/>
                <a:gd name="connsiteY5" fmla="*/ 176223 h 195533"/>
                <a:gd name="connsiteX6" fmla="*/ 190886 w 396810"/>
                <a:gd name="connsiteY6" fmla="*/ 176223 h 195533"/>
                <a:gd name="connsiteX7" fmla="*/ 82936 w 396810"/>
                <a:gd name="connsiteY7" fmla="*/ 114310 h 195533"/>
                <a:gd name="connsiteX8" fmla="*/ 386 w 396810"/>
                <a:gd name="connsiteY8" fmla="*/ 10 h 195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6810" h="195533">
                  <a:moveTo>
                    <a:pt x="386" y="10"/>
                  </a:moveTo>
                  <a:cubicBezTo>
                    <a:pt x="-4376" y="-1048"/>
                    <a:pt x="36105" y="80708"/>
                    <a:pt x="54361" y="107960"/>
                  </a:cubicBezTo>
                  <a:cubicBezTo>
                    <a:pt x="72617" y="135212"/>
                    <a:pt x="53303" y="149235"/>
                    <a:pt x="109924" y="163523"/>
                  </a:cubicBezTo>
                  <a:cubicBezTo>
                    <a:pt x="166545" y="177811"/>
                    <a:pt x="371332" y="189187"/>
                    <a:pt x="394086" y="193685"/>
                  </a:cubicBezTo>
                  <a:cubicBezTo>
                    <a:pt x="416840" y="198183"/>
                    <a:pt x="290899" y="193420"/>
                    <a:pt x="246449" y="190510"/>
                  </a:cubicBezTo>
                  <a:cubicBezTo>
                    <a:pt x="201999" y="187600"/>
                    <a:pt x="136647" y="178604"/>
                    <a:pt x="127386" y="176223"/>
                  </a:cubicBezTo>
                  <a:cubicBezTo>
                    <a:pt x="118126" y="173842"/>
                    <a:pt x="198294" y="186542"/>
                    <a:pt x="190886" y="176223"/>
                  </a:cubicBezTo>
                  <a:cubicBezTo>
                    <a:pt x="183478" y="165904"/>
                    <a:pt x="113628" y="142621"/>
                    <a:pt x="82936" y="114310"/>
                  </a:cubicBezTo>
                  <a:cubicBezTo>
                    <a:pt x="52244" y="86000"/>
                    <a:pt x="5148" y="1068"/>
                    <a:pt x="386" y="1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EDC01C06-F3E1-4F82-8988-A3D68B5C8113}"/>
                </a:ext>
              </a:extLst>
            </p:cNvPr>
            <p:cNvSpPr/>
            <p:nvPr/>
          </p:nvSpPr>
          <p:spPr>
            <a:xfrm>
              <a:off x="1995766" y="2990172"/>
              <a:ext cx="126935" cy="465836"/>
            </a:xfrm>
            <a:custGeom>
              <a:avLst/>
              <a:gdLst>
                <a:gd name="connsiteX0" fmla="*/ 126722 w 126935"/>
                <a:gd name="connsiteY0" fmla="*/ 678 h 465836"/>
                <a:gd name="connsiteX1" fmla="*/ 50522 w 126935"/>
                <a:gd name="connsiteY1" fmla="*/ 102278 h 465836"/>
                <a:gd name="connsiteX2" fmla="*/ 47347 w 126935"/>
                <a:gd name="connsiteY2" fmla="*/ 154666 h 465836"/>
                <a:gd name="connsiteX3" fmla="*/ 44172 w 126935"/>
                <a:gd name="connsiteY3" fmla="*/ 294366 h 465836"/>
                <a:gd name="connsiteX4" fmla="*/ 37822 w 126935"/>
                <a:gd name="connsiteY4" fmla="*/ 116566 h 465836"/>
                <a:gd name="connsiteX5" fmla="*/ 50522 w 126935"/>
                <a:gd name="connsiteY5" fmla="*/ 67353 h 465836"/>
                <a:gd name="connsiteX6" fmla="*/ 56872 w 126935"/>
                <a:gd name="connsiteY6" fmla="*/ 175303 h 465836"/>
                <a:gd name="connsiteX7" fmla="*/ 37822 w 126935"/>
                <a:gd name="connsiteY7" fmla="*/ 376916 h 465836"/>
                <a:gd name="connsiteX8" fmla="*/ 47347 w 126935"/>
                <a:gd name="connsiteY8" fmla="*/ 432478 h 465836"/>
                <a:gd name="connsiteX9" fmla="*/ 88622 w 126935"/>
                <a:gd name="connsiteY9" fmla="*/ 397553 h 465836"/>
                <a:gd name="connsiteX10" fmla="*/ 1309 w 126935"/>
                <a:gd name="connsiteY10" fmla="*/ 465816 h 465836"/>
                <a:gd name="connsiteX11" fmla="*/ 36234 w 126935"/>
                <a:gd name="connsiteY11" fmla="*/ 389616 h 465836"/>
                <a:gd name="connsiteX12" fmla="*/ 37822 w 126935"/>
                <a:gd name="connsiteY12" fmla="*/ 294366 h 465836"/>
                <a:gd name="connsiteX13" fmla="*/ 72747 w 126935"/>
                <a:gd name="connsiteY13" fmla="*/ 68941 h 465836"/>
                <a:gd name="connsiteX14" fmla="*/ 126722 w 126935"/>
                <a:gd name="connsiteY14" fmla="*/ 678 h 465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6935" h="465836">
                  <a:moveTo>
                    <a:pt x="126722" y="678"/>
                  </a:moveTo>
                  <a:cubicBezTo>
                    <a:pt x="123018" y="6234"/>
                    <a:pt x="63751" y="76613"/>
                    <a:pt x="50522" y="102278"/>
                  </a:cubicBezTo>
                  <a:cubicBezTo>
                    <a:pt x="37293" y="127943"/>
                    <a:pt x="48405" y="122651"/>
                    <a:pt x="47347" y="154666"/>
                  </a:cubicBezTo>
                  <a:cubicBezTo>
                    <a:pt x="46289" y="186681"/>
                    <a:pt x="45759" y="300716"/>
                    <a:pt x="44172" y="294366"/>
                  </a:cubicBezTo>
                  <a:cubicBezTo>
                    <a:pt x="42584" y="288016"/>
                    <a:pt x="36764" y="154402"/>
                    <a:pt x="37822" y="116566"/>
                  </a:cubicBezTo>
                  <a:cubicBezTo>
                    <a:pt x="38880" y="78731"/>
                    <a:pt x="47347" y="57564"/>
                    <a:pt x="50522" y="67353"/>
                  </a:cubicBezTo>
                  <a:cubicBezTo>
                    <a:pt x="53697" y="77142"/>
                    <a:pt x="58989" y="123709"/>
                    <a:pt x="56872" y="175303"/>
                  </a:cubicBezTo>
                  <a:cubicBezTo>
                    <a:pt x="54755" y="226897"/>
                    <a:pt x="39409" y="334054"/>
                    <a:pt x="37822" y="376916"/>
                  </a:cubicBezTo>
                  <a:cubicBezTo>
                    <a:pt x="36235" y="419778"/>
                    <a:pt x="38880" y="429038"/>
                    <a:pt x="47347" y="432478"/>
                  </a:cubicBezTo>
                  <a:cubicBezTo>
                    <a:pt x="55814" y="435918"/>
                    <a:pt x="96295" y="391997"/>
                    <a:pt x="88622" y="397553"/>
                  </a:cubicBezTo>
                  <a:cubicBezTo>
                    <a:pt x="80949" y="403109"/>
                    <a:pt x="10040" y="467139"/>
                    <a:pt x="1309" y="465816"/>
                  </a:cubicBezTo>
                  <a:cubicBezTo>
                    <a:pt x="-7422" y="464493"/>
                    <a:pt x="30148" y="418191"/>
                    <a:pt x="36234" y="389616"/>
                  </a:cubicBezTo>
                  <a:cubicBezTo>
                    <a:pt x="42320" y="361041"/>
                    <a:pt x="31737" y="347812"/>
                    <a:pt x="37822" y="294366"/>
                  </a:cubicBezTo>
                  <a:cubicBezTo>
                    <a:pt x="43907" y="240920"/>
                    <a:pt x="60576" y="113656"/>
                    <a:pt x="72747" y="68941"/>
                  </a:cubicBezTo>
                  <a:cubicBezTo>
                    <a:pt x="84918" y="24226"/>
                    <a:pt x="130426" y="-4878"/>
                    <a:pt x="126722" y="67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3D008D3E-6331-42C8-B67C-B9AAB9016855}"/>
                </a:ext>
              </a:extLst>
            </p:cNvPr>
            <p:cNvSpPr/>
            <p:nvPr/>
          </p:nvSpPr>
          <p:spPr>
            <a:xfrm>
              <a:off x="2159195" y="3060677"/>
              <a:ext cx="132021" cy="521680"/>
            </a:xfrm>
            <a:custGeom>
              <a:avLst/>
              <a:gdLst>
                <a:gd name="connsiteX0" fmla="*/ 52193 w 132021"/>
                <a:gd name="connsiteY0" fmla="*/ 23 h 521680"/>
                <a:gd name="connsiteX1" fmla="*/ 4568 w 132021"/>
                <a:gd name="connsiteY1" fmla="*/ 112736 h 521680"/>
                <a:gd name="connsiteX2" fmla="*/ 2980 w 132021"/>
                <a:gd name="connsiteY2" fmla="*/ 203223 h 521680"/>
                <a:gd name="connsiteX3" fmla="*/ 14093 w 132021"/>
                <a:gd name="connsiteY3" fmla="*/ 285773 h 521680"/>
                <a:gd name="connsiteX4" fmla="*/ 31555 w 132021"/>
                <a:gd name="connsiteY4" fmla="*/ 254023 h 521680"/>
                <a:gd name="connsiteX5" fmla="*/ 90293 w 132021"/>
                <a:gd name="connsiteY5" fmla="*/ 360386 h 521680"/>
                <a:gd name="connsiteX6" fmla="*/ 131568 w 132021"/>
                <a:gd name="connsiteY6" fmla="*/ 427061 h 521680"/>
                <a:gd name="connsiteX7" fmla="*/ 112518 w 132021"/>
                <a:gd name="connsiteY7" fmla="*/ 520723 h 521680"/>
                <a:gd name="connsiteX8" fmla="*/ 115693 w 132021"/>
                <a:gd name="connsiteY8" fmla="*/ 468336 h 521680"/>
                <a:gd name="connsiteX9" fmla="*/ 99818 w 132021"/>
                <a:gd name="connsiteY9" fmla="*/ 354036 h 521680"/>
                <a:gd name="connsiteX10" fmla="*/ 18855 w 132021"/>
                <a:gd name="connsiteY10" fmla="*/ 273073 h 521680"/>
                <a:gd name="connsiteX11" fmla="*/ 10918 w 132021"/>
                <a:gd name="connsiteY11" fmla="*/ 122261 h 521680"/>
                <a:gd name="connsiteX12" fmla="*/ 52193 w 132021"/>
                <a:gd name="connsiteY12" fmla="*/ 23 h 52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021" h="521680">
                  <a:moveTo>
                    <a:pt x="52193" y="23"/>
                  </a:moveTo>
                  <a:cubicBezTo>
                    <a:pt x="51135" y="-1565"/>
                    <a:pt x="12770" y="78869"/>
                    <a:pt x="4568" y="112736"/>
                  </a:cubicBezTo>
                  <a:cubicBezTo>
                    <a:pt x="-3634" y="146603"/>
                    <a:pt x="1393" y="174384"/>
                    <a:pt x="2980" y="203223"/>
                  </a:cubicBezTo>
                  <a:cubicBezTo>
                    <a:pt x="4567" y="232062"/>
                    <a:pt x="9330" y="277306"/>
                    <a:pt x="14093" y="285773"/>
                  </a:cubicBezTo>
                  <a:cubicBezTo>
                    <a:pt x="18856" y="294240"/>
                    <a:pt x="18855" y="241588"/>
                    <a:pt x="31555" y="254023"/>
                  </a:cubicBezTo>
                  <a:cubicBezTo>
                    <a:pt x="44255" y="266459"/>
                    <a:pt x="73624" y="331546"/>
                    <a:pt x="90293" y="360386"/>
                  </a:cubicBezTo>
                  <a:cubicBezTo>
                    <a:pt x="106962" y="389226"/>
                    <a:pt x="127864" y="400338"/>
                    <a:pt x="131568" y="427061"/>
                  </a:cubicBezTo>
                  <a:cubicBezTo>
                    <a:pt x="135272" y="453784"/>
                    <a:pt x="115164" y="513844"/>
                    <a:pt x="112518" y="520723"/>
                  </a:cubicBezTo>
                  <a:cubicBezTo>
                    <a:pt x="109872" y="527602"/>
                    <a:pt x="117810" y="496117"/>
                    <a:pt x="115693" y="468336"/>
                  </a:cubicBezTo>
                  <a:cubicBezTo>
                    <a:pt x="113576" y="440555"/>
                    <a:pt x="115958" y="386580"/>
                    <a:pt x="99818" y="354036"/>
                  </a:cubicBezTo>
                  <a:cubicBezTo>
                    <a:pt x="83678" y="321492"/>
                    <a:pt x="33672" y="311702"/>
                    <a:pt x="18855" y="273073"/>
                  </a:cubicBezTo>
                  <a:cubicBezTo>
                    <a:pt x="4038" y="234444"/>
                    <a:pt x="4568" y="164594"/>
                    <a:pt x="10918" y="122261"/>
                  </a:cubicBezTo>
                  <a:cubicBezTo>
                    <a:pt x="17268" y="79928"/>
                    <a:pt x="53251" y="1611"/>
                    <a:pt x="52193" y="2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8DAF1F24-CD8C-4ACF-8D43-B5243271A4B2}"/>
                </a:ext>
              </a:extLst>
            </p:cNvPr>
            <p:cNvSpPr/>
            <p:nvPr/>
          </p:nvSpPr>
          <p:spPr>
            <a:xfrm>
              <a:off x="2129935" y="3181342"/>
              <a:ext cx="134361" cy="401903"/>
            </a:xfrm>
            <a:custGeom>
              <a:avLst/>
              <a:gdLst>
                <a:gd name="connsiteX0" fmla="*/ 490 w 134361"/>
                <a:gd name="connsiteY0" fmla="*/ 8 h 401903"/>
                <a:gd name="connsiteX1" fmla="*/ 8428 w 134361"/>
                <a:gd name="connsiteY1" fmla="*/ 193683 h 401903"/>
                <a:gd name="connsiteX2" fmla="*/ 21128 w 134361"/>
                <a:gd name="connsiteY2" fmla="*/ 171458 h 401903"/>
                <a:gd name="connsiteX3" fmla="*/ 62403 w 134361"/>
                <a:gd name="connsiteY3" fmla="*/ 217496 h 401903"/>
                <a:gd name="connsiteX4" fmla="*/ 119553 w 134361"/>
                <a:gd name="connsiteY4" fmla="*/ 290521 h 401903"/>
                <a:gd name="connsiteX5" fmla="*/ 127490 w 134361"/>
                <a:gd name="connsiteY5" fmla="*/ 401646 h 401903"/>
                <a:gd name="connsiteX6" fmla="*/ 125903 w 134361"/>
                <a:gd name="connsiteY6" fmla="*/ 257183 h 401903"/>
                <a:gd name="connsiteX7" fmla="*/ 22715 w 134361"/>
                <a:gd name="connsiteY7" fmla="*/ 185746 h 401903"/>
                <a:gd name="connsiteX8" fmla="*/ 490 w 134361"/>
                <a:gd name="connsiteY8" fmla="*/ 8 h 40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361" h="401903">
                  <a:moveTo>
                    <a:pt x="490" y="8"/>
                  </a:moveTo>
                  <a:cubicBezTo>
                    <a:pt x="-1891" y="1331"/>
                    <a:pt x="4988" y="165108"/>
                    <a:pt x="8428" y="193683"/>
                  </a:cubicBezTo>
                  <a:cubicBezTo>
                    <a:pt x="11868" y="222258"/>
                    <a:pt x="12132" y="167489"/>
                    <a:pt x="21128" y="171458"/>
                  </a:cubicBezTo>
                  <a:cubicBezTo>
                    <a:pt x="30124" y="175427"/>
                    <a:pt x="45999" y="197652"/>
                    <a:pt x="62403" y="217496"/>
                  </a:cubicBezTo>
                  <a:cubicBezTo>
                    <a:pt x="78807" y="237340"/>
                    <a:pt x="108705" y="259829"/>
                    <a:pt x="119553" y="290521"/>
                  </a:cubicBezTo>
                  <a:cubicBezTo>
                    <a:pt x="130401" y="321213"/>
                    <a:pt x="126432" y="407202"/>
                    <a:pt x="127490" y="401646"/>
                  </a:cubicBezTo>
                  <a:cubicBezTo>
                    <a:pt x="128548" y="396090"/>
                    <a:pt x="143365" y="293166"/>
                    <a:pt x="125903" y="257183"/>
                  </a:cubicBezTo>
                  <a:cubicBezTo>
                    <a:pt x="108441" y="221200"/>
                    <a:pt x="41236" y="227285"/>
                    <a:pt x="22715" y="185746"/>
                  </a:cubicBezTo>
                  <a:cubicBezTo>
                    <a:pt x="4194" y="144207"/>
                    <a:pt x="2871" y="-1315"/>
                    <a:pt x="490" y="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F8385258-3663-4D80-A27B-2C310439B3C9}"/>
                </a:ext>
              </a:extLst>
            </p:cNvPr>
            <p:cNvSpPr/>
            <p:nvPr/>
          </p:nvSpPr>
          <p:spPr>
            <a:xfrm>
              <a:off x="2201863" y="2955664"/>
              <a:ext cx="89373" cy="402072"/>
            </a:xfrm>
            <a:custGeom>
              <a:avLst/>
              <a:gdLst>
                <a:gd name="connsiteX0" fmla="*/ 0 w 89373"/>
                <a:gd name="connsiteY0" fmla="*/ 261 h 402072"/>
                <a:gd name="connsiteX1" fmla="*/ 6350 w 89373"/>
                <a:gd name="connsiteY1" fmla="*/ 114561 h 402072"/>
                <a:gd name="connsiteX2" fmla="*/ 34925 w 89373"/>
                <a:gd name="connsiteY2" fmla="*/ 157424 h 402072"/>
                <a:gd name="connsiteX3" fmla="*/ 25400 w 89373"/>
                <a:gd name="connsiteY3" fmla="*/ 139961 h 402072"/>
                <a:gd name="connsiteX4" fmla="*/ 85725 w 89373"/>
                <a:gd name="connsiteY4" fmla="*/ 243149 h 402072"/>
                <a:gd name="connsiteX5" fmla="*/ 79375 w 89373"/>
                <a:gd name="connsiteY5" fmla="*/ 322524 h 402072"/>
                <a:gd name="connsiteX6" fmla="*/ 52387 w 89373"/>
                <a:gd name="connsiteY6" fmla="*/ 401899 h 402072"/>
                <a:gd name="connsiteX7" fmla="*/ 85725 w 89373"/>
                <a:gd name="connsiteY7" fmla="*/ 300299 h 402072"/>
                <a:gd name="connsiteX8" fmla="*/ 77787 w 89373"/>
                <a:gd name="connsiteY8" fmla="*/ 205049 h 402072"/>
                <a:gd name="connsiteX9" fmla="*/ 41275 w 89373"/>
                <a:gd name="connsiteY9" fmla="*/ 147899 h 402072"/>
                <a:gd name="connsiteX10" fmla="*/ 6350 w 89373"/>
                <a:gd name="connsiteY10" fmla="*/ 84399 h 402072"/>
                <a:gd name="connsiteX11" fmla="*/ 0 w 89373"/>
                <a:gd name="connsiteY11" fmla="*/ 261 h 40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373" h="402072">
                  <a:moveTo>
                    <a:pt x="0" y="261"/>
                  </a:moveTo>
                  <a:cubicBezTo>
                    <a:pt x="0" y="5288"/>
                    <a:pt x="529" y="88367"/>
                    <a:pt x="6350" y="114561"/>
                  </a:cubicBezTo>
                  <a:cubicBezTo>
                    <a:pt x="12171" y="140755"/>
                    <a:pt x="31750" y="153191"/>
                    <a:pt x="34925" y="157424"/>
                  </a:cubicBezTo>
                  <a:cubicBezTo>
                    <a:pt x="38100" y="161657"/>
                    <a:pt x="16933" y="125673"/>
                    <a:pt x="25400" y="139961"/>
                  </a:cubicBezTo>
                  <a:cubicBezTo>
                    <a:pt x="33867" y="154249"/>
                    <a:pt x="76729" y="212722"/>
                    <a:pt x="85725" y="243149"/>
                  </a:cubicBezTo>
                  <a:cubicBezTo>
                    <a:pt x="94721" y="273576"/>
                    <a:pt x="84931" y="296066"/>
                    <a:pt x="79375" y="322524"/>
                  </a:cubicBezTo>
                  <a:cubicBezTo>
                    <a:pt x="73819" y="348982"/>
                    <a:pt x="51329" y="405603"/>
                    <a:pt x="52387" y="401899"/>
                  </a:cubicBezTo>
                  <a:cubicBezTo>
                    <a:pt x="53445" y="398195"/>
                    <a:pt x="81492" y="333107"/>
                    <a:pt x="85725" y="300299"/>
                  </a:cubicBezTo>
                  <a:cubicBezTo>
                    <a:pt x="89958" y="267491"/>
                    <a:pt x="85195" y="230449"/>
                    <a:pt x="77787" y="205049"/>
                  </a:cubicBezTo>
                  <a:cubicBezTo>
                    <a:pt x="70379" y="179649"/>
                    <a:pt x="53181" y="168007"/>
                    <a:pt x="41275" y="147899"/>
                  </a:cubicBezTo>
                  <a:cubicBezTo>
                    <a:pt x="29369" y="127791"/>
                    <a:pt x="12171" y="104772"/>
                    <a:pt x="6350" y="84399"/>
                  </a:cubicBezTo>
                  <a:cubicBezTo>
                    <a:pt x="529" y="64026"/>
                    <a:pt x="0" y="-4766"/>
                    <a:pt x="0" y="2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: 図形 1023">
              <a:extLst>
                <a:ext uri="{FF2B5EF4-FFF2-40B4-BE49-F238E27FC236}">
                  <a16:creationId xmlns:a16="http://schemas.microsoft.com/office/drawing/2014/main" id="{F575AEFD-78D5-4D7C-A1F2-323B87126C1F}"/>
                </a:ext>
              </a:extLst>
            </p:cNvPr>
            <p:cNvSpPr/>
            <p:nvPr/>
          </p:nvSpPr>
          <p:spPr>
            <a:xfrm>
              <a:off x="2255808" y="3081014"/>
              <a:ext cx="276197" cy="250571"/>
            </a:xfrm>
            <a:custGeom>
              <a:avLst/>
              <a:gdLst>
                <a:gd name="connsiteX0" fmla="*/ 30 w 276197"/>
                <a:gd name="connsiteY0" fmla="*/ 1911 h 250571"/>
                <a:gd name="connsiteX1" fmla="*/ 46067 w 276197"/>
                <a:gd name="connsiteY1" fmla="*/ 120974 h 250571"/>
                <a:gd name="connsiteX2" fmla="*/ 31780 w 276197"/>
                <a:gd name="connsiteY2" fmla="*/ 249561 h 250571"/>
                <a:gd name="connsiteX3" fmla="*/ 50830 w 276197"/>
                <a:gd name="connsiteY3" fmla="*/ 174949 h 250571"/>
                <a:gd name="connsiteX4" fmla="*/ 65117 w 276197"/>
                <a:gd name="connsiteY4" fmla="*/ 66999 h 250571"/>
                <a:gd name="connsiteX5" fmla="*/ 122267 w 276197"/>
                <a:gd name="connsiteY5" fmla="*/ 101924 h 250571"/>
                <a:gd name="connsiteX6" fmla="*/ 274667 w 276197"/>
                <a:gd name="connsiteY6" fmla="*/ 132086 h 250571"/>
                <a:gd name="connsiteX7" fmla="*/ 192117 w 276197"/>
                <a:gd name="connsiteY7" fmla="*/ 103511 h 250571"/>
                <a:gd name="connsiteX8" fmla="*/ 54005 w 276197"/>
                <a:gd name="connsiteY8" fmla="*/ 49536 h 250571"/>
                <a:gd name="connsiteX9" fmla="*/ 30 w 276197"/>
                <a:gd name="connsiteY9" fmla="*/ 1911 h 25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197" h="250571">
                  <a:moveTo>
                    <a:pt x="30" y="1911"/>
                  </a:moveTo>
                  <a:cubicBezTo>
                    <a:pt x="-1293" y="13817"/>
                    <a:pt x="40775" y="79699"/>
                    <a:pt x="46067" y="120974"/>
                  </a:cubicBezTo>
                  <a:cubicBezTo>
                    <a:pt x="51359" y="162249"/>
                    <a:pt x="30986" y="240565"/>
                    <a:pt x="31780" y="249561"/>
                  </a:cubicBezTo>
                  <a:cubicBezTo>
                    <a:pt x="32574" y="258557"/>
                    <a:pt x="45274" y="205376"/>
                    <a:pt x="50830" y="174949"/>
                  </a:cubicBezTo>
                  <a:cubicBezTo>
                    <a:pt x="56386" y="144522"/>
                    <a:pt x="53211" y="79170"/>
                    <a:pt x="65117" y="66999"/>
                  </a:cubicBezTo>
                  <a:cubicBezTo>
                    <a:pt x="77023" y="54828"/>
                    <a:pt x="87342" y="91076"/>
                    <a:pt x="122267" y="101924"/>
                  </a:cubicBezTo>
                  <a:cubicBezTo>
                    <a:pt x="157192" y="112772"/>
                    <a:pt x="263025" y="131822"/>
                    <a:pt x="274667" y="132086"/>
                  </a:cubicBezTo>
                  <a:cubicBezTo>
                    <a:pt x="286309" y="132351"/>
                    <a:pt x="228894" y="117269"/>
                    <a:pt x="192117" y="103511"/>
                  </a:cubicBezTo>
                  <a:cubicBezTo>
                    <a:pt x="155340" y="89753"/>
                    <a:pt x="82580" y="61971"/>
                    <a:pt x="54005" y="49536"/>
                  </a:cubicBezTo>
                  <a:cubicBezTo>
                    <a:pt x="25430" y="37101"/>
                    <a:pt x="1353" y="-9995"/>
                    <a:pt x="30" y="191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: 図形 1024">
              <a:extLst>
                <a:ext uri="{FF2B5EF4-FFF2-40B4-BE49-F238E27FC236}">
                  <a16:creationId xmlns:a16="http://schemas.microsoft.com/office/drawing/2014/main" id="{AC673874-9462-47FF-B5CB-DC30DBEC20E9}"/>
                </a:ext>
              </a:extLst>
            </p:cNvPr>
            <p:cNvSpPr/>
            <p:nvPr/>
          </p:nvSpPr>
          <p:spPr>
            <a:xfrm>
              <a:off x="2487613" y="3139806"/>
              <a:ext cx="555868" cy="168867"/>
            </a:xfrm>
            <a:custGeom>
              <a:avLst/>
              <a:gdLst>
                <a:gd name="connsiteX0" fmla="*/ 0 w 555868"/>
                <a:gd name="connsiteY0" fmla="*/ 105044 h 168867"/>
                <a:gd name="connsiteX1" fmla="*/ 104775 w 555868"/>
                <a:gd name="connsiteY1" fmla="*/ 168544 h 168867"/>
                <a:gd name="connsiteX2" fmla="*/ 125412 w 555868"/>
                <a:gd name="connsiteY2" fmla="*/ 130444 h 168867"/>
                <a:gd name="connsiteX3" fmla="*/ 174625 w 555868"/>
                <a:gd name="connsiteY3" fmla="*/ 146319 h 168867"/>
                <a:gd name="connsiteX4" fmla="*/ 204787 w 555868"/>
                <a:gd name="connsiteY4" fmla="*/ 92344 h 168867"/>
                <a:gd name="connsiteX5" fmla="*/ 265112 w 555868"/>
                <a:gd name="connsiteY5" fmla="*/ 33607 h 168867"/>
                <a:gd name="connsiteX6" fmla="*/ 555625 w 555868"/>
                <a:gd name="connsiteY6" fmla="*/ 8207 h 168867"/>
                <a:gd name="connsiteX7" fmla="*/ 312737 w 555868"/>
                <a:gd name="connsiteY7" fmla="*/ 6619 h 168867"/>
                <a:gd name="connsiteX8" fmla="*/ 182562 w 555868"/>
                <a:gd name="connsiteY8" fmla="*/ 89169 h 168867"/>
                <a:gd name="connsiteX9" fmla="*/ 109537 w 555868"/>
                <a:gd name="connsiteY9" fmla="*/ 159019 h 168867"/>
                <a:gd name="connsiteX10" fmla="*/ 87312 w 555868"/>
                <a:gd name="connsiteY10" fmla="*/ 160607 h 168867"/>
                <a:gd name="connsiteX11" fmla="*/ 0 w 555868"/>
                <a:gd name="connsiteY11" fmla="*/ 105044 h 1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5868" h="168867">
                  <a:moveTo>
                    <a:pt x="0" y="105044"/>
                  </a:moveTo>
                  <a:cubicBezTo>
                    <a:pt x="2911" y="106367"/>
                    <a:pt x="83873" y="164311"/>
                    <a:pt x="104775" y="168544"/>
                  </a:cubicBezTo>
                  <a:cubicBezTo>
                    <a:pt x="125677" y="172777"/>
                    <a:pt x="113770" y="134148"/>
                    <a:pt x="125412" y="130444"/>
                  </a:cubicBezTo>
                  <a:cubicBezTo>
                    <a:pt x="137054" y="126740"/>
                    <a:pt x="161396" y="152669"/>
                    <a:pt x="174625" y="146319"/>
                  </a:cubicBezTo>
                  <a:cubicBezTo>
                    <a:pt x="187854" y="139969"/>
                    <a:pt x="189706" y="111129"/>
                    <a:pt x="204787" y="92344"/>
                  </a:cubicBezTo>
                  <a:cubicBezTo>
                    <a:pt x="219868" y="73559"/>
                    <a:pt x="206639" y="47630"/>
                    <a:pt x="265112" y="33607"/>
                  </a:cubicBezTo>
                  <a:cubicBezTo>
                    <a:pt x="323585" y="19584"/>
                    <a:pt x="547688" y="12705"/>
                    <a:pt x="555625" y="8207"/>
                  </a:cubicBezTo>
                  <a:cubicBezTo>
                    <a:pt x="563563" y="3709"/>
                    <a:pt x="374914" y="-6875"/>
                    <a:pt x="312737" y="6619"/>
                  </a:cubicBezTo>
                  <a:cubicBezTo>
                    <a:pt x="250560" y="20113"/>
                    <a:pt x="216429" y="63769"/>
                    <a:pt x="182562" y="89169"/>
                  </a:cubicBezTo>
                  <a:cubicBezTo>
                    <a:pt x="148695" y="114569"/>
                    <a:pt x="125412" y="147113"/>
                    <a:pt x="109537" y="159019"/>
                  </a:cubicBezTo>
                  <a:cubicBezTo>
                    <a:pt x="93662" y="170925"/>
                    <a:pt x="104245" y="171455"/>
                    <a:pt x="87312" y="160607"/>
                  </a:cubicBezTo>
                  <a:lnTo>
                    <a:pt x="0" y="10504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: 図形 1026">
              <a:extLst>
                <a:ext uri="{FF2B5EF4-FFF2-40B4-BE49-F238E27FC236}">
                  <a16:creationId xmlns:a16="http://schemas.microsoft.com/office/drawing/2014/main" id="{E7D4A442-9475-4D6D-B37C-95D6ED272FEE}"/>
                </a:ext>
              </a:extLst>
            </p:cNvPr>
            <p:cNvSpPr/>
            <p:nvPr/>
          </p:nvSpPr>
          <p:spPr>
            <a:xfrm>
              <a:off x="1951535" y="3466893"/>
              <a:ext cx="191491" cy="200321"/>
            </a:xfrm>
            <a:custGeom>
              <a:avLst/>
              <a:gdLst>
                <a:gd name="connsiteX0" fmla="*/ 4265 w 191491"/>
                <a:gd name="connsiteY0" fmla="*/ 1795 h 200321"/>
                <a:gd name="connsiteX1" fmla="*/ 177303 w 191491"/>
                <a:gd name="connsiteY1" fmla="*/ 165307 h 200321"/>
                <a:gd name="connsiteX2" fmla="*/ 182065 w 191491"/>
                <a:gd name="connsiteY2" fmla="*/ 200232 h 200321"/>
                <a:gd name="connsiteX3" fmla="*/ 185240 w 191491"/>
                <a:gd name="connsiteY3" fmla="*/ 174832 h 200321"/>
                <a:gd name="connsiteX4" fmla="*/ 180478 w 191491"/>
                <a:gd name="connsiteY4" fmla="*/ 157370 h 200321"/>
                <a:gd name="connsiteX5" fmla="*/ 159840 w 191491"/>
                <a:gd name="connsiteY5" fmla="*/ 122445 h 200321"/>
                <a:gd name="connsiteX6" fmla="*/ 59828 w 191491"/>
                <a:gd name="connsiteY6" fmla="*/ 79582 h 200321"/>
                <a:gd name="connsiteX7" fmla="*/ 4265 w 191491"/>
                <a:gd name="connsiteY7" fmla="*/ 1795 h 20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491" h="200321">
                  <a:moveTo>
                    <a:pt x="4265" y="1795"/>
                  </a:moveTo>
                  <a:cubicBezTo>
                    <a:pt x="23844" y="16082"/>
                    <a:pt x="147670" y="132234"/>
                    <a:pt x="177303" y="165307"/>
                  </a:cubicBezTo>
                  <a:cubicBezTo>
                    <a:pt x="206936" y="198380"/>
                    <a:pt x="180742" y="198645"/>
                    <a:pt x="182065" y="200232"/>
                  </a:cubicBezTo>
                  <a:cubicBezTo>
                    <a:pt x="183388" y="201819"/>
                    <a:pt x="185504" y="181976"/>
                    <a:pt x="185240" y="174832"/>
                  </a:cubicBezTo>
                  <a:cubicBezTo>
                    <a:pt x="184976" y="167688"/>
                    <a:pt x="184711" y="166101"/>
                    <a:pt x="180478" y="157370"/>
                  </a:cubicBezTo>
                  <a:cubicBezTo>
                    <a:pt x="176245" y="148639"/>
                    <a:pt x="179948" y="135410"/>
                    <a:pt x="159840" y="122445"/>
                  </a:cubicBezTo>
                  <a:cubicBezTo>
                    <a:pt x="139732" y="109480"/>
                    <a:pt x="82053" y="96515"/>
                    <a:pt x="59828" y="79582"/>
                  </a:cubicBezTo>
                  <a:cubicBezTo>
                    <a:pt x="37603" y="62649"/>
                    <a:pt x="-15314" y="-12492"/>
                    <a:pt x="4265" y="179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: 図形 1027">
              <a:extLst>
                <a:ext uri="{FF2B5EF4-FFF2-40B4-BE49-F238E27FC236}">
                  <a16:creationId xmlns:a16="http://schemas.microsoft.com/office/drawing/2014/main" id="{5767A37E-2E05-4D63-80DD-03B53D122AF5}"/>
                </a:ext>
              </a:extLst>
            </p:cNvPr>
            <p:cNvSpPr/>
            <p:nvPr/>
          </p:nvSpPr>
          <p:spPr>
            <a:xfrm>
              <a:off x="1998627" y="3482917"/>
              <a:ext cx="460685" cy="202641"/>
            </a:xfrm>
            <a:custGeom>
              <a:avLst/>
              <a:gdLst>
                <a:gd name="connsiteX0" fmla="*/ 36 w 460685"/>
                <a:gd name="connsiteY0" fmla="*/ 58 h 202641"/>
                <a:gd name="connsiteX1" fmla="*/ 146086 w 460685"/>
                <a:gd name="connsiteY1" fmla="*/ 103246 h 202641"/>
                <a:gd name="connsiteX2" fmla="*/ 130211 w 460685"/>
                <a:gd name="connsiteY2" fmla="*/ 165158 h 202641"/>
                <a:gd name="connsiteX3" fmla="*/ 185773 w 460685"/>
                <a:gd name="connsiteY3" fmla="*/ 125471 h 202641"/>
                <a:gd name="connsiteX4" fmla="*/ 207998 w 460685"/>
                <a:gd name="connsiteY4" fmla="*/ 131821 h 202641"/>
                <a:gd name="connsiteX5" fmla="*/ 288961 w 460685"/>
                <a:gd name="connsiteY5" fmla="*/ 201671 h 202641"/>
                <a:gd name="connsiteX6" fmla="*/ 306423 w 460685"/>
                <a:gd name="connsiteY6" fmla="*/ 169921 h 202641"/>
                <a:gd name="connsiteX7" fmla="*/ 336586 w 460685"/>
                <a:gd name="connsiteY7" fmla="*/ 131821 h 202641"/>
                <a:gd name="connsiteX8" fmla="*/ 460411 w 460685"/>
                <a:gd name="connsiteY8" fmla="*/ 171508 h 202641"/>
                <a:gd name="connsiteX9" fmla="*/ 366748 w 460685"/>
                <a:gd name="connsiteY9" fmla="*/ 128646 h 202641"/>
                <a:gd name="connsiteX10" fmla="*/ 260386 w 460685"/>
                <a:gd name="connsiteY10" fmla="*/ 147696 h 202641"/>
                <a:gd name="connsiteX11" fmla="*/ 206411 w 460685"/>
                <a:gd name="connsiteY11" fmla="*/ 115946 h 202641"/>
                <a:gd name="connsiteX12" fmla="*/ 120686 w 460685"/>
                <a:gd name="connsiteY12" fmla="*/ 136583 h 202641"/>
                <a:gd name="connsiteX13" fmla="*/ 131798 w 460685"/>
                <a:gd name="connsiteY13" fmla="*/ 88958 h 202641"/>
                <a:gd name="connsiteX14" fmla="*/ 36 w 460685"/>
                <a:gd name="connsiteY14" fmla="*/ 58 h 20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0685" h="202641">
                  <a:moveTo>
                    <a:pt x="36" y="58"/>
                  </a:moveTo>
                  <a:cubicBezTo>
                    <a:pt x="2417" y="2439"/>
                    <a:pt x="124390" y="75729"/>
                    <a:pt x="146086" y="103246"/>
                  </a:cubicBezTo>
                  <a:cubicBezTo>
                    <a:pt x="167782" y="130763"/>
                    <a:pt x="123597" y="161454"/>
                    <a:pt x="130211" y="165158"/>
                  </a:cubicBezTo>
                  <a:cubicBezTo>
                    <a:pt x="136825" y="168862"/>
                    <a:pt x="172808" y="131027"/>
                    <a:pt x="185773" y="125471"/>
                  </a:cubicBezTo>
                  <a:cubicBezTo>
                    <a:pt x="198738" y="119915"/>
                    <a:pt x="190800" y="119121"/>
                    <a:pt x="207998" y="131821"/>
                  </a:cubicBezTo>
                  <a:cubicBezTo>
                    <a:pt x="225196" y="144521"/>
                    <a:pt x="272557" y="195321"/>
                    <a:pt x="288961" y="201671"/>
                  </a:cubicBezTo>
                  <a:cubicBezTo>
                    <a:pt x="305365" y="208021"/>
                    <a:pt x="298486" y="181563"/>
                    <a:pt x="306423" y="169921"/>
                  </a:cubicBezTo>
                  <a:cubicBezTo>
                    <a:pt x="314361" y="158279"/>
                    <a:pt x="310921" y="131557"/>
                    <a:pt x="336586" y="131821"/>
                  </a:cubicBezTo>
                  <a:cubicBezTo>
                    <a:pt x="362251" y="132086"/>
                    <a:pt x="455384" y="172037"/>
                    <a:pt x="460411" y="171508"/>
                  </a:cubicBezTo>
                  <a:cubicBezTo>
                    <a:pt x="465438" y="170979"/>
                    <a:pt x="400085" y="132615"/>
                    <a:pt x="366748" y="128646"/>
                  </a:cubicBezTo>
                  <a:cubicBezTo>
                    <a:pt x="333411" y="124677"/>
                    <a:pt x="287109" y="149813"/>
                    <a:pt x="260386" y="147696"/>
                  </a:cubicBezTo>
                  <a:cubicBezTo>
                    <a:pt x="233663" y="145579"/>
                    <a:pt x="229694" y="117798"/>
                    <a:pt x="206411" y="115946"/>
                  </a:cubicBezTo>
                  <a:cubicBezTo>
                    <a:pt x="183128" y="114094"/>
                    <a:pt x="133121" y="141081"/>
                    <a:pt x="120686" y="136583"/>
                  </a:cubicBezTo>
                  <a:cubicBezTo>
                    <a:pt x="108251" y="132085"/>
                    <a:pt x="152171" y="109860"/>
                    <a:pt x="131798" y="88958"/>
                  </a:cubicBezTo>
                  <a:cubicBezTo>
                    <a:pt x="111425" y="68056"/>
                    <a:pt x="-2345" y="-2323"/>
                    <a:pt x="36" y="5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: 図形 1028">
              <a:extLst>
                <a:ext uri="{FF2B5EF4-FFF2-40B4-BE49-F238E27FC236}">
                  <a16:creationId xmlns:a16="http://schemas.microsoft.com/office/drawing/2014/main" id="{882B3ED1-EE57-413E-9A37-FFBAB460A993}"/>
                </a:ext>
              </a:extLst>
            </p:cNvPr>
            <p:cNvSpPr/>
            <p:nvPr/>
          </p:nvSpPr>
          <p:spPr>
            <a:xfrm>
              <a:off x="2360476" y="3622604"/>
              <a:ext cx="352270" cy="205841"/>
            </a:xfrm>
            <a:custGeom>
              <a:avLst/>
              <a:gdLst>
                <a:gd name="connsiteX0" fmla="*/ 137 w 352270"/>
                <a:gd name="connsiteY0" fmla="*/ 71 h 205841"/>
                <a:gd name="connsiteX1" fmla="*/ 108087 w 352270"/>
                <a:gd name="connsiteY1" fmla="*/ 68334 h 205841"/>
                <a:gd name="connsiteX2" fmla="*/ 174762 w 352270"/>
                <a:gd name="connsiteY2" fmla="*/ 69921 h 205841"/>
                <a:gd name="connsiteX3" fmla="*/ 204924 w 352270"/>
                <a:gd name="connsiteY3" fmla="*/ 111196 h 205841"/>
                <a:gd name="connsiteX4" fmla="*/ 350974 w 352270"/>
                <a:gd name="connsiteY4" fmla="*/ 204859 h 205841"/>
                <a:gd name="connsiteX5" fmla="*/ 268424 w 352270"/>
                <a:gd name="connsiteY5" fmla="*/ 154059 h 205841"/>
                <a:gd name="connsiteX6" fmla="*/ 131899 w 352270"/>
                <a:gd name="connsiteY6" fmla="*/ 57221 h 205841"/>
                <a:gd name="connsiteX7" fmla="*/ 137 w 352270"/>
                <a:gd name="connsiteY7" fmla="*/ 71 h 20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270" h="205841">
                  <a:moveTo>
                    <a:pt x="137" y="71"/>
                  </a:moveTo>
                  <a:cubicBezTo>
                    <a:pt x="-3832" y="1923"/>
                    <a:pt x="78983" y="56692"/>
                    <a:pt x="108087" y="68334"/>
                  </a:cubicBezTo>
                  <a:cubicBezTo>
                    <a:pt x="137191" y="79976"/>
                    <a:pt x="158623" y="62777"/>
                    <a:pt x="174762" y="69921"/>
                  </a:cubicBezTo>
                  <a:cubicBezTo>
                    <a:pt x="190902" y="77065"/>
                    <a:pt x="175555" y="88706"/>
                    <a:pt x="204924" y="111196"/>
                  </a:cubicBezTo>
                  <a:cubicBezTo>
                    <a:pt x="234293" y="133686"/>
                    <a:pt x="340391" y="197715"/>
                    <a:pt x="350974" y="204859"/>
                  </a:cubicBezTo>
                  <a:cubicBezTo>
                    <a:pt x="361557" y="212003"/>
                    <a:pt x="304937" y="178665"/>
                    <a:pt x="268424" y="154059"/>
                  </a:cubicBezTo>
                  <a:cubicBezTo>
                    <a:pt x="231912" y="129453"/>
                    <a:pt x="175291" y="81563"/>
                    <a:pt x="131899" y="57221"/>
                  </a:cubicBezTo>
                  <a:cubicBezTo>
                    <a:pt x="88507" y="32879"/>
                    <a:pt x="4106" y="-1781"/>
                    <a:pt x="137" y="7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: 図形 1029">
              <a:extLst>
                <a:ext uri="{FF2B5EF4-FFF2-40B4-BE49-F238E27FC236}">
                  <a16:creationId xmlns:a16="http://schemas.microsoft.com/office/drawing/2014/main" id="{D0438229-6297-42AF-9ACD-9997C79D3C3A}"/>
                </a:ext>
              </a:extLst>
            </p:cNvPr>
            <p:cNvSpPr/>
            <p:nvPr/>
          </p:nvSpPr>
          <p:spPr>
            <a:xfrm>
              <a:off x="3167336" y="3193426"/>
              <a:ext cx="507945" cy="189652"/>
            </a:xfrm>
            <a:custGeom>
              <a:avLst/>
              <a:gdLst>
                <a:gd name="connsiteX0" fmla="*/ 507727 w 507945"/>
                <a:gd name="connsiteY0" fmla="*/ 184774 h 189652"/>
                <a:gd name="connsiteX1" fmla="*/ 317227 w 507945"/>
                <a:gd name="connsiteY1" fmla="*/ 189537 h 189652"/>
                <a:gd name="connsiteX2" fmla="*/ 239439 w 507945"/>
                <a:gd name="connsiteY2" fmla="*/ 183187 h 189652"/>
                <a:gd name="connsiteX3" fmla="*/ 133077 w 507945"/>
                <a:gd name="connsiteY3" fmla="*/ 145087 h 189652"/>
                <a:gd name="connsiteX4" fmla="*/ 12427 w 507945"/>
                <a:gd name="connsiteY4" fmla="*/ 72062 h 189652"/>
                <a:gd name="connsiteX5" fmla="*/ 31477 w 507945"/>
                <a:gd name="connsiteY5" fmla="*/ 624 h 189652"/>
                <a:gd name="connsiteX6" fmla="*/ 18777 w 507945"/>
                <a:gd name="connsiteY6" fmla="*/ 38724 h 189652"/>
                <a:gd name="connsiteX7" fmla="*/ 10839 w 507945"/>
                <a:gd name="connsiteY7" fmla="*/ 64124 h 189652"/>
                <a:gd name="connsiteX8" fmla="*/ 180702 w 507945"/>
                <a:gd name="connsiteY8" fmla="*/ 130799 h 189652"/>
                <a:gd name="connsiteX9" fmla="*/ 352152 w 507945"/>
                <a:gd name="connsiteY9" fmla="*/ 157787 h 189652"/>
                <a:gd name="connsiteX10" fmla="*/ 507727 w 507945"/>
                <a:gd name="connsiteY10" fmla="*/ 184774 h 18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7945" h="189652">
                  <a:moveTo>
                    <a:pt x="507727" y="184774"/>
                  </a:moveTo>
                  <a:cubicBezTo>
                    <a:pt x="501906" y="190066"/>
                    <a:pt x="361942" y="189802"/>
                    <a:pt x="317227" y="189537"/>
                  </a:cubicBezTo>
                  <a:cubicBezTo>
                    <a:pt x="272512" y="189273"/>
                    <a:pt x="270131" y="190595"/>
                    <a:pt x="239439" y="183187"/>
                  </a:cubicBezTo>
                  <a:cubicBezTo>
                    <a:pt x="208747" y="175779"/>
                    <a:pt x="170912" y="163608"/>
                    <a:pt x="133077" y="145087"/>
                  </a:cubicBezTo>
                  <a:cubicBezTo>
                    <a:pt x="95242" y="126566"/>
                    <a:pt x="29360" y="96139"/>
                    <a:pt x="12427" y="72062"/>
                  </a:cubicBezTo>
                  <a:cubicBezTo>
                    <a:pt x="-4506" y="47985"/>
                    <a:pt x="30419" y="6180"/>
                    <a:pt x="31477" y="624"/>
                  </a:cubicBezTo>
                  <a:cubicBezTo>
                    <a:pt x="32535" y="-4932"/>
                    <a:pt x="22217" y="28141"/>
                    <a:pt x="18777" y="38724"/>
                  </a:cubicBezTo>
                  <a:cubicBezTo>
                    <a:pt x="15337" y="49307"/>
                    <a:pt x="-16148" y="48778"/>
                    <a:pt x="10839" y="64124"/>
                  </a:cubicBezTo>
                  <a:cubicBezTo>
                    <a:pt x="37826" y="79470"/>
                    <a:pt x="123817" y="115189"/>
                    <a:pt x="180702" y="130799"/>
                  </a:cubicBezTo>
                  <a:cubicBezTo>
                    <a:pt x="237587" y="146409"/>
                    <a:pt x="302939" y="152231"/>
                    <a:pt x="352152" y="157787"/>
                  </a:cubicBezTo>
                  <a:cubicBezTo>
                    <a:pt x="401364" y="163343"/>
                    <a:pt x="513548" y="179482"/>
                    <a:pt x="507727" y="18477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: 図形 1030">
              <a:extLst>
                <a:ext uri="{FF2B5EF4-FFF2-40B4-BE49-F238E27FC236}">
                  <a16:creationId xmlns:a16="http://schemas.microsoft.com/office/drawing/2014/main" id="{24D69F5A-C7C2-45EC-BC7C-D14C7ABF684A}"/>
                </a:ext>
              </a:extLst>
            </p:cNvPr>
            <p:cNvSpPr/>
            <p:nvPr/>
          </p:nvSpPr>
          <p:spPr>
            <a:xfrm>
              <a:off x="3168927" y="2779711"/>
              <a:ext cx="720085" cy="611166"/>
            </a:xfrm>
            <a:custGeom>
              <a:avLst/>
              <a:gdLst>
                <a:gd name="connsiteX0" fmla="*/ 29886 w 720085"/>
                <a:gd name="connsiteY0" fmla="*/ 441327 h 611166"/>
                <a:gd name="connsiteX1" fmla="*/ 2898 w 720085"/>
                <a:gd name="connsiteY1" fmla="*/ 312739 h 611166"/>
                <a:gd name="connsiteX2" fmla="*/ 2898 w 720085"/>
                <a:gd name="connsiteY2" fmla="*/ 231777 h 611166"/>
                <a:gd name="connsiteX3" fmla="*/ 21948 w 720085"/>
                <a:gd name="connsiteY3" fmla="*/ 277814 h 611166"/>
                <a:gd name="connsiteX4" fmla="*/ 45761 w 720085"/>
                <a:gd name="connsiteY4" fmla="*/ 207964 h 611166"/>
                <a:gd name="connsiteX5" fmla="*/ 179111 w 720085"/>
                <a:gd name="connsiteY5" fmla="*/ 82552 h 611166"/>
                <a:gd name="connsiteX6" fmla="*/ 261661 w 720085"/>
                <a:gd name="connsiteY6" fmla="*/ 1589 h 611166"/>
                <a:gd name="connsiteX7" fmla="*/ 179111 w 720085"/>
                <a:gd name="connsiteY7" fmla="*/ 69852 h 611166"/>
                <a:gd name="connsiteX8" fmla="*/ 90211 w 720085"/>
                <a:gd name="connsiteY8" fmla="*/ 160339 h 611166"/>
                <a:gd name="connsiteX9" fmla="*/ 255311 w 720085"/>
                <a:gd name="connsiteY9" fmla="*/ 22227 h 611166"/>
                <a:gd name="connsiteX10" fmla="*/ 485498 w 720085"/>
                <a:gd name="connsiteY10" fmla="*/ 41277 h 611166"/>
                <a:gd name="connsiteX11" fmla="*/ 522011 w 720085"/>
                <a:gd name="connsiteY11" fmla="*/ 80964 h 611166"/>
                <a:gd name="connsiteX12" fmla="*/ 539473 w 720085"/>
                <a:gd name="connsiteY12" fmla="*/ 204789 h 611166"/>
                <a:gd name="connsiteX13" fmla="*/ 544236 w 720085"/>
                <a:gd name="connsiteY13" fmla="*/ 427039 h 611166"/>
                <a:gd name="connsiteX14" fmla="*/ 531536 w 720085"/>
                <a:gd name="connsiteY14" fmla="*/ 330202 h 611166"/>
                <a:gd name="connsiteX15" fmla="*/ 529948 w 720085"/>
                <a:gd name="connsiteY15" fmla="*/ 484189 h 611166"/>
                <a:gd name="connsiteX16" fmla="*/ 574398 w 720085"/>
                <a:gd name="connsiteY16" fmla="*/ 547689 h 611166"/>
                <a:gd name="connsiteX17" fmla="*/ 677586 w 720085"/>
                <a:gd name="connsiteY17" fmla="*/ 596902 h 611166"/>
                <a:gd name="connsiteX18" fmla="*/ 715686 w 720085"/>
                <a:gd name="connsiteY18" fmla="*/ 608014 h 611166"/>
                <a:gd name="connsiteX19" fmla="*/ 582336 w 720085"/>
                <a:gd name="connsiteY19" fmla="*/ 547689 h 611166"/>
                <a:gd name="connsiteX20" fmla="*/ 555348 w 720085"/>
                <a:gd name="connsiteY20" fmla="*/ 436564 h 611166"/>
                <a:gd name="connsiteX21" fmla="*/ 560111 w 720085"/>
                <a:gd name="connsiteY21" fmla="*/ 136527 h 611166"/>
                <a:gd name="connsiteX22" fmla="*/ 499786 w 720085"/>
                <a:gd name="connsiteY22" fmla="*/ 58739 h 611166"/>
                <a:gd name="connsiteX23" fmla="*/ 229911 w 720085"/>
                <a:gd name="connsiteY23" fmla="*/ 3177 h 611166"/>
                <a:gd name="connsiteX24" fmla="*/ 75923 w 720085"/>
                <a:gd name="connsiteY24" fmla="*/ 155577 h 611166"/>
                <a:gd name="connsiteX25" fmla="*/ 25123 w 720085"/>
                <a:gd name="connsiteY25" fmla="*/ 242889 h 611166"/>
                <a:gd name="connsiteX26" fmla="*/ 29886 w 720085"/>
                <a:gd name="connsiteY26" fmla="*/ 441327 h 611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20085" h="611166">
                  <a:moveTo>
                    <a:pt x="29886" y="441327"/>
                  </a:moveTo>
                  <a:cubicBezTo>
                    <a:pt x="26182" y="452969"/>
                    <a:pt x="7396" y="347664"/>
                    <a:pt x="2898" y="312739"/>
                  </a:cubicBezTo>
                  <a:cubicBezTo>
                    <a:pt x="-1600" y="277814"/>
                    <a:pt x="-277" y="237598"/>
                    <a:pt x="2898" y="231777"/>
                  </a:cubicBezTo>
                  <a:cubicBezTo>
                    <a:pt x="6073" y="225956"/>
                    <a:pt x="14804" y="281783"/>
                    <a:pt x="21948" y="277814"/>
                  </a:cubicBezTo>
                  <a:cubicBezTo>
                    <a:pt x="29092" y="273845"/>
                    <a:pt x="19567" y="240508"/>
                    <a:pt x="45761" y="207964"/>
                  </a:cubicBezTo>
                  <a:cubicBezTo>
                    <a:pt x="71955" y="175420"/>
                    <a:pt x="143128" y="116948"/>
                    <a:pt x="179111" y="82552"/>
                  </a:cubicBezTo>
                  <a:cubicBezTo>
                    <a:pt x="215094" y="48156"/>
                    <a:pt x="261661" y="3706"/>
                    <a:pt x="261661" y="1589"/>
                  </a:cubicBezTo>
                  <a:cubicBezTo>
                    <a:pt x="261661" y="-528"/>
                    <a:pt x="207686" y="43394"/>
                    <a:pt x="179111" y="69852"/>
                  </a:cubicBezTo>
                  <a:cubicBezTo>
                    <a:pt x="150536" y="96310"/>
                    <a:pt x="77511" y="168276"/>
                    <a:pt x="90211" y="160339"/>
                  </a:cubicBezTo>
                  <a:cubicBezTo>
                    <a:pt x="102911" y="152402"/>
                    <a:pt x="189430" y="42071"/>
                    <a:pt x="255311" y="22227"/>
                  </a:cubicBezTo>
                  <a:cubicBezTo>
                    <a:pt x="321192" y="2383"/>
                    <a:pt x="441048" y="31487"/>
                    <a:pt x="485498" y="41277"/>
                  </a:cubicBezTo>
                  <a:cubicBezTo>
                    <a:pt x="529948" y="51066"/>
                    <a:pt x="513015" y="53712"/>
                    <a:pt x="522011" y="80964"/>
                  </a:cubicBezTo>
                  <a:cubicBezTo>
                    <a:pt x="531007" y="108216"/>
                    <a:pt x="535769" y="147110"/>
                    <a:pt x="539473" y="204789"/>
                  </a:cubicBezTo>
                  <a:cubicBezTo>
                    <a:pt x="543177" y="262468"/>
                    <a:pt x="545559" y="406137"/>
                    <a:pt x="544236" y="427039"/>
                  </a:cubicBezTo>
                  <a:cubicBezTo>
                    <a:pt x="542913" y="447941"/>
                    <a:pt x="533917" y="320677"/>
                    <a:pt x="531536" y="330202"/>
                  </a:cubicBezTo>
                  <a:cubicBezTo>
                    <a:pt x="529155" y="339727"/>
                    <a:pt x="522804" y="447941"/>
                    <a:pt x="529948" y="484189"/>
                  </a:cubicBezTo>
                  <a:cubicBezTo>
                    <a:pt x="537092" y="520437"/>
                    <a:pt x="549792" y="528904"/>
                    <a:pt x="574398" y="547689"/>
                  </a:cubicBezTo>
                  <a:cubicBezTo>
                    <a:pt x="599004" y="566474"/>
                    <a:pt x="654038" y="586848"/>
                    <a:pt x="677586" y="596902"/>
                  </a:cubicBezTo>
                  <a:cubicBezTo>
                    <a:pt x="701134" y="606956"/>
                    <a:pt x="731561" y="616216"/>
                    <a:pt x="715686" y="608014"/>
                  </a:cubicBezTo>
                  <a:cubicBezTo>
                    <a:pt x="699811" y="599812"/>
                    <a:pt x="609059" y="576264"/>
                    <a:pt x="582336" y="547689"/>
                  </a:cubicBezTo>
                  <a:cubicBezTo>
                    <a:pt x="555613" y="519114"/>
                    <a:pt x="559052" y="505091"/>
                    <a:pt x="555348" y="436564"/>
                  </a:cubicBezTo>
                  <a:cubicBezTo>
                    <a:pt x="551644" y="368037"/>
                    <a:pt x="569371" y="199498"/>
                    <a:pt x="560111" y="136527"/>
                  </a:cubicBezTo>
                  <a:cubicBezTo>
                    <a:pt x="550851" y="73556"/>
                    <a:pt x="554819" y="80964"/>
                    <a:pt x="499786" y="58739"/>
                  </a:cubicBezTo>
                  <a:cubicBezTo>
                    <a:pt x="444753" y="36514"/>
                    <a:pt x="300555" y="-12963"/>
                    <a:pt x="229911" y="3177"/>
                  </a:cubicBezTo>
                  <a:cubicBezTo>
                    <a:pt x="159267" y="19317"/>
                    <a:pt x="110054" y="115625"/>
                    <a:pt x="75923" y="155577"/>
                  </a:cubicBezTo>
                  <a:cubicBezTo>
                    <a:pt x="41792" y="195529"/>
                    <a:pt x="31738" y="195793"/>
                    <a:pt x="25123" y="242889"/>
                  </a:cubicBezTo>
                  <a:cubicBezTo>
                    <a:pt x="18508" y="289985"/>
                    <a:pt x="33590" y="429685"/>
                    <a:pt x="29886" y="44132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: 図形 1031">
              <a:extLst>
                <a:ext uri="{FF2B5EF4-FFF2-40B4-BE49-F238E27FC236}">
                  <a16:creationId xmlns:a16="http://schemas.microsoft.com/office/drawing/2014/main" id="{10865D5A-A17E-4052-AD4C-CCBC982A9058}"/>
                </a:ext>
              </a:extLst>
            </p:cNvPr>
            <p:cNvSpPr/>
            <p:nvPr/>
          </p:nvSpPr>
          <p:spPr>
            <a:xfrm>
              <a:off x="3344419" y="2761924"/>
              <a:ext cx="1049786" cy="357867"/>
            </a:xfrm>
            <a:custGeom>
              <a:avLst/>
              <a:gdLst>
                <a:gd name="connsiteX0" fmla="*/ 146494 w 1049786"/>
                <a:gd name="connsiteY0" fmla="*/ 1914 h 357867"/>
                <a:gd name="connsiteX1" fmla="*/ 586231 w 1049786"/>
                <a:gd name="connsiteY1" fmla="*/ 155901 h 357867"/>
                <a:gd name="connsiteX2" fmla="*/ 541781 w 1049786"/>
                <a:gd name="connsiteY2" fmla="*/ 141614 h 357867"/>
                <a:gd name="connsiteX3" fmla="*/ 813244 w 1049786"/>
                <a:gd name="connsiteY3" fmla="*/ 205114 h 357867"/>
                <a:gd name="connsiteX4" fmla="*/ 943419 w 1049786"/>
                <a:gd name="connsiteY4" fmla="*/ 355926 h 357867"/>
                <a:gd name="connsiteX5" fmla="*/ 884681 w 1049786"/>
                <a:gd name="connsiteY5" fmla="*/ 287664 h 357867"/>
                <a:gd name="connsiteX6" fmla="*/ 852931 w 1049786"/>
                <a:gd name="connsiteY6" fmla="*/ 243214 h 357867"/>
                <a:gd name="connsiteX7" fmla="*/ 1049781 w 1049786"/>
                <a:gd name="connsiteY7" fmla="*/ 243214 h 357867"/>
                <a:gd name="connsiteX8" fmla="*/ 859281 w 1049786"/>
                <a:gd name="connsiteY8" fmla="*/ 268614 h 357867"/>
                <a:gd name="connsiteX9" fmla="*/ 808481 w 1049786"/>
                <a:gd name="connsiteY9" fmla="*/ 259089 h 357867"/>
                <a:gd name="connsiteX10" fmla="*/ 683069 w 1049786"/>
                <a:gd name="connsiteY10" fmla="*/ 233689 h 357867"/>
                <a:gd name="connsiteX11" fmla="*/ 530669 w 1049786"/>
                <a:gd name="connsiteY11" fmla="*/ 206701 h 357867"/>
                <a:gd name="connsiteX12" fmla="*/ 859281 w 1049786"/>
                <a:gd name="connsiteY12" fmla="*/ 290839 h 357867"/>
                <a:gd name="connsiteX13" fmla="*/ 671956 w 1049786"/>
                <a:gd name="connsiteY13" fmla="*/ 209876 h 357867"/>
                <a:gd name="connsiteX14" fmla="*/ 495744 w 1049786"/>
                <a:gd name="connsiteY14" fmla="*/ 152726 h 357867"/>
                <a:gd name="connsiteX15" fmla="*/ 232219 w 1049786"/>
                <a:gd name="connsiteY15" fmla="*/ 55889 h 357867"/>
                <a:gd name="connsiteX16" fmla="*/ 3619 w 1049786"/>
                <a:gd name="connsiteY16" fmla="*/ 67001 h 357867"/>
                <a:gd name="connsiteX17" fmla="*/ 146494 w 1049786"/>
                <a:gd name="connsiteY17" fmla="*/ 1914 h 35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9786" h="357867">
                  <a:moveTo>
                    <a:pt x="146494" y="1914"/>
                  </a:moveTo>
                  <a:cubicBezTo>
                    <a:pt x="243596" y="16731"/>
                    <a:pt x="520350" y="132618"/>
                    <a:pt x="586231" y="155901"/>
                  </a:cubicBezTo>
                  <a:cubicBezTo>
                    <a:pt x="652112" y="179184"/>
                    <a:pt x="503945" y="133412"/>
                    <a:pt x="541781" y="141614"/>
                  </a:cubicBezTo>
                  <a:cubicBezTo>
                    <a:pt x="579617" y="149816"/>
                    <a:pt x="746304" y="169395"/>
                    <a:pt x="813244" y="205114"/>
                  </a:cubicBezTo>
                  <a:cubicBezTo>
                    <a:pt x="880184" y="240833"/>
                    <a:pt x="943419" y="355926"/>
                    <a:pt x="943419" y="355926"/>
                  </a:cubicBezTo>
                  <a:cubicBezTo>
                    <a:pt x="955325" y="369684"/>
                    <a:pt x="899762" y="306449"/>
                    <a:pt x="884681" y="287664"/>
                  </a:cubicBezTo>
                  <a:cubicBezTo>
                    <a:pt x="869600" y="268879"/>
                    <a:pt x="825414" y="250622"/>
                    <a:pt x="852931" y="243214"/>
                  </a:cubicBezTo>
                  <a:cubicBezTo>
                    <a:pt x="880448" y="235806"/>
                    <a:pt x="1048723" y="238981"/>
                    <a:pt x="1049781" y="243214"/>
                  </a:cubicBezTo>
                  <a:cubicBezTo>
                    <a:pt x="1050839" y="247447"/>
                    <a:pt x="899498" y="265968"/>
                    <a:pt x="859281" y="268614"/>
                  </a:cubicBezTo>
                  <a:cubicBezTo>
                    <a:pt x="819064" y="271260"/>
                    <a:pt x="808481" y="259089"/>
                    <a:pt x="808481" y="259089"/>
                  </a:cubicBezTo>
                  <a:lnTo>
                    <a:pt x="683069" y="233689"/>
                  </a:lnTo>
                  <a:cubicBezTo>
                    <a:pt x="636767" y="224958"/>
                    <a:pt x="501300" y="197176"/>
                    <a:pt x="530669" y="206701"/>
                  </a:cubicBezTo>
                  <a:cubicBezTo>
                    <a:pt x="560038" y="216226"/>
                    <a:pt x="835733" y="290310"/>
                    <a:pt x="859281" y="290839"/>
                  </a:cubicBezTo>
                  <a:cubicBezTo>
                    <a:pt x="882829" y="291368"/>
                    <a:pt x="732546" y="232895"/>
                    <a:pt x="671956" y="209876"/>
                  </a:cubicBezTo>
                  <a:cubicBezTo>
                    <a:pt x="611367" y="186857"/>
                    <a:pt x="569033" y="178390"/>
                    <a:pt x="495744" y="152726"/>
                  </a:cubicBezTo>
                  <a:cubicBezTo>
                    <a:pt x="422455" y="127062"/>
                    <a:pt x="314240" y="70177"/>
                    <a:pt x="232219" y="55889"/>
                  </a:cubicBezTo>
                  <a:cubicBezTo>
                    <a:pt x="150198" y="41601"/>
                    <a:pt x="23727" y="70970"/>
                    <a:pt x="3619" y="67001"/>
                  </a:cubicBezTo>
                  <a:cubicBezTo>
                    <a:pt x="-16489" y="63032"/>
                    <a:pt x="49392" y="-12903"/>
                    <a:pt x="146494" y="191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: 図形 1032">
              <a:extLst>
                <a:ext uri="{FF2B5EF4-FFF2-40B4-BE49-F238E27FC236}">
                  <a16:creationId xmlns:a16="http://schemas.microsoft.com/office/drawing/2014/main" id="{C00D38F1-7B2F-410D-9BEC-548D54C66C42}"/>
                </a:ext>
              </a:extLst>
            </p:cNvPr>
            <p:cNvSpPr/>
            <p:nvPr/>
          </p:nvSpPr>
          <p:spPr>
            <a:xfrm>
              <a:off x="4273080" y="2767007"/>
              <a:ext cx="472003" cy="254020"/>
            </a:xfrm>
            <a:custGeom>
              <a:avLst/>
              <a:gdLst>
                <a:gd name="connsiteX0" fmla="*/ 471958 w 472003"/>
                <a:gd name="connsiteY0" fmla="*/ 6 h 254020"/>
                <a:gd name="connsiteX1" fmla="*/ 362420 w 472003"/>
                <a:gd name="connsiteY1" fmla="*/ 93668 h 254020"/>
                <a:gd name="connsiteX2" fmla="*/ 284633 w 472003"/>
                <a:gd name="connsiteY2" fmla="*/ 133356 h 254020"/>
                <a:gd name="connsiteX3" fmla="*/ 470 w 472003"/>
                <a:gd name="connsiteY3" fmla="*/ 241306 h 254020"/>
                <a:gd name="connsiteX4" fmla="*/ 214783 w 472003"/>
                <a:gd name="connsiteY4" fmla="*/ 163518 h 254020"/>
                <a:gd name="connsiteX5" fmla="*/ 106833 w 472003"/>
                <a:gd name="connsiteY5" fmla="*/ 254006 h 254020"/>
                <a:gd name="connsiteX6" fmla="*/ 283045 w 472003"/>
                <a:gd name="connsiteY6" fmla="*/ 155581 h 254020"/>
                <a:gd name="connsiteX7" fmla="*/ 375120 w 472003"/>
                <a:gd name="connsiteY7" fmla="*/ 98431 h 254020"/>
                <a:gd name="connsiteX8" fmla="*/ 471958 w 472003"/>
                <a:gd name="connsiteY8" fmla="*/ 6 h 25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003" h="254020">
                  <a:moveTo>
                    <a:pt x="471958" y="6"/>
                  </a:moveTo>
                  <a:cubicBezTo>
                    <a:pt x="469841" y="-788"/>
                    <a:pt x="393641" y="71443"/>
                    <a:pt x="362420" y="93668"/>
                  </a:cubicBezTo>
                  <a:cubicBezTo>
                    <a:pt x="331199" y="115893"/>
                    <a:pt x="344958" y="108750"/>
                    <a:pt x="284633" y="133356"/>
                  </a:cubicBezTo>
                  <a:cubicBezTo>
                    <a:pt x="224308" y="157962"/>
                    <a:pt x="12112" y="236279"/>
                    <a:pt x="470" y="241306"/>
                  </a:cubicBezTo>
                  <a:cubicBezTo>
                    <a:pt x="-11172" y="246333"/>
                    <a:pt x="197056" y="161401"/>
                    <a:pt x="214783" y="163518"/>
                  </a:cubicBezTo>
                  <a:cubicBezTo>
                    <a:pt x="232510" y="165635"/>
                    <a:pt x="95456" y="255329"/>
                    <a:pt x="106833" y="254006"/>
                  </a:cubicBezTo>
                  <a:cubicBezTo>
                    <a:pt x="118210" y="252683"/>
                    <a:pt x="238331" y="181510"/>
                    <a:pt x="283045" y="155581"/>
                  </a:cubicBezTo>
                  <a:cubicBezTo>
                    <a:pt x="327759" y="129652"/>
                    <a:pt x="348397" y="119598"/>
                    <a:pt x="375120" y="98431"/>
                  </a:cubicBezTo>
                  <a:cubicBezTo>
                    <a:pt x="401843" y="77264"/>
                    <a:pt x="474075" y="800"/>
                    <a:pt x="471958" y="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: 図形 1033">
              <a:extLst>
                <a:ext uri="{FF2B5EF4-FFF2-40B4-BE49-F238E27FC236}">
                  <a16:creationId xmlns:a16="http://schemas.microsoft.com/office/drawing/2014/main" id="{F7715527-D5F3-432E-8719-86DA1BB03420}"/>
                </a:ext>
              </a:extLst>
            </p:cNvPr>
            <p:cNvSpPr/>
            <p:nvPr/>
          </p:nvSpPr>
          <p:spPr>
            <a:xfrm>
              <a:off x="4400436" y="2812829"/>
              <a:ext cx="321925" cy="510726"/>
            </a:xfrm>
            <a:custGeom>
              <a:avLst/>
              <a:gdLst>
                <a:gd name="connsiteX0" fmla="*/ 320789 w 321925"/>
                <a:gd name="connsiteY0" fmla="*/ 221 h 510726"/>
                <a:gd name="connsiteX1" fmla="*/ 258877 w 321925"/>
                <a:gd name="connsiteY1" fmla="*/ 120871 h 510726"/>
                <a:gd name="connsiteX2" fmla="*/ 192202 w 321925"/>
                <a:gd name="connsiteY2" fmla="*/ 209771 h 510726"/>
                <a:gd name="connsiteX3" fmla="*/ 93777 w 321925"/>
                <a:gd name="connsiteY3" fmla="*/ 360584 h 510726"/>
                <a:gd name="connsiteX4" fmla="*/ 196964 w 321925"/>
                <a:gd name="connsiteY4" fmla="*/ 182784 h 510726"/>
                <a:gd name="connsiteX5" fmla="*/ 96952 w 321925"/>
                <a:gd name="connsiteY5" fmla="*/ 363759 h 510726"/>
                <a:gd name="connsiteX6" fmla="*/ 49327 w 321925"/>
                <a:gd name="connsiteY6" fmla="*/ 447896 h 510726"/>
                <a:gd name="connsiteX7" fmla="*/ 114 w 321925"/>
                <a:gd name="connsiteY7" fmla="*/ 509809 h 510726"/>
                <a:gd name="connsiteX8" fmla="*/ 63614 w 321925"/>
                <a:gd name="connsiteY8" fmla="*/ 400271 h 510726"/>
                <a:gd name="connsiteX9" fmla="*/ 203314 w 321925"/>
                <a:gd name="connsiteY9" fmla="*/ 152621 h 510726"/>
                <a:gd name="connsiteX10" fmla="*/ 320789 w 321925"/>
                <a:gd name="connsiteY10" fmla="*/ 221 h 510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1925" h="510726">
                  <a:moveTo>
                    <a:pt x="320789" y="221"/>
                  </a:moveTo>
                  <a:cubicBezTo>
                    <a:pt x="330049" y="-5071"/>
                    <a:pt x="280308" y="85946"/>
                    <a:pt x="258877" y="120871"/>
                  </a:cubicBezTo>
                  <a:cubicBezTo>
                    <a:pt x="237446" y="155796"/>
                    <a:pt x="219719" y="169819"/>
                    <a:pt x="192202" y="209771"/>
                  </a:cubicBezTo>
                  <a:cubicBezTo>
                    <a:pt x="164685" y="249723"/>
                    <a:pt x="92983" y="365082"/>
                    <a:pt x="93777" y="360584"/>
                  </a:cubicBezTo>
                  <a:cubicBezTo>
                    <a:pt x="94571" y="356086"/>
                    <a:pt x="196435" y="182255"/>
                    <a:pt x="196964" y="182784"/>
                  </a:cubicBezTo>
                  <a:cubicBezTo>
                    <a:pt x="197493" y="183313"/>
                    <a:pt x="121558" y="319574"/>
                    <a:pt x="96952" y="363759"/>
                  </a:cubicBezTo>
                  <a:cubicBezTo>
                    <a:pt x="72346" y="407944"/>
                    <a:pt x="65467" y="423554"/>
                    <a:pt x="49327" y="447896"/>
                  </a:cubicBezTo>
                  <a:cubicBezTo>
                    <a:pt x="33187" y="472238"/>
                    <a:pt x="-2267" y="517746"/>
                    <a:pt x="114" y="509809"/>
                  </a:cubicBezTo>
                  <a:cubicBezTo>
                    <a:pt x="2495" y="501872"/>
                    <a:pt x="29747" y="459802"/>
                    <a:pt x="63614" y="400271"/>
                  </a:cubicBezTo>
                  <a:cubicBezTo>
                    <a:pt x="97481" y="340740"/>
                    <a:pt x="164420" y="215327"/>
                    <a:pt x="203314" y="152621"/>
                  </a:cubicBezTo>
                  <a:cubicBezTo>
                    <a:pt x="242208" y="89915"/>
                    <a:pt x="311529" y="5513"/>
                    <a:pt x="320789" y="22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: 図形 1034">
              <a:extLst>
                <a:ext uri="{FF2B5EF4-FFF2-40B4-BE49-F238E27FC236}">
                  <a16:creationId xmlns:a16="http://schemas.microsoft.com/office/drawing/2014/main" id="{DB705BF2-3CDB-4DDC-B264-37EA3AF1EC4D}"/>
                </a:ext>
              </a:extLst>
            </p:cNvPr>
            <p:cNvSpPr/>
            <p:nvPr/>
          </p:nvSpPr>
          <p:spPr>
            <a:xfrm>
              <a:off x="4393704" y="2766996"/>
              <a:ext cx="381255" cy="575095"/>
            </a:xfrm>
            <a:custGeom>
              <a:avLst/>
              <a:gdLst>
                <a:gd name="connsiteX0" fmla="*/ 379909 w 381255"/>
                <a:gd name="connsiteY0" fmla="*/ 17 h 575095"/>
                <a:gd name="connsiteX1" fmla="*/ 364034 w 381255"/>
                <a:gd name="connsiteY1" fmla="*/ 93679 h 575095"/>
                <a:gd name="connsiteX2" fmla="*/ 300534 w 381255"/>
                <a:gd name="connsiteY2" fmla="*/ 166704 h 575095"/>
                <a:gd name="connsiteX3" fmla="*/ 211634 w 381255"/>
                <a:gd name="connsiteY3" fmla="*/ 295292 h 575095"/>
                <a:gd name="connsiteX4" fmla="*/ 95746 w 381255"/>
                <a:gd name="connsiteY4" fmla="*/ 477854 h 575095"/>
                <a:gd name="connsiteX5" fmla="*/ 496 w 381255"/>
                <a:gd name="connsiteY5" fmla="*/ 574692 h 575095"/>
                <a:gd name="connsiteX6" fmla="*/ 62409 w 381255"/>
                <a:gd name="connsiteY6" fmla="*/ 509604 h 575095"/>
                <a:gd name="connsiteX7" fmla="*/ 151309 w 381255"/>
                <a:gd name="connsiteY7" fmla="*/ 441342 h 575095"/>
                <a:gd name="connsiteX8" fmla="*/ 202109 w 381255"/>
                <a:gd name="connsiteY8" fmla="*/ 312754 h 575095"/>
                <a:gd name="connsiteX9" fmla="*/ 95746 w 381255"/>
                <a:gd name="connsiteY9" fmla="*/ 460392 h 575095"/>
                <a:gd name="connsiteX10" fmla="*/ 202109 w 381255"/>
                <a:gd name="connsiteY10" fmla="*/ 288942 h 575095"/>
                <a:gd name="connsiteX11" fmla="*/ 311646 w 381255"/>
                <a:gd name="connsiteY11" fmla="*/ 120667 h 575095"/>
                <a:gd name="connsiteX12" fmla="*/ 337046 w 381255"/>
                <a:gd name="connsiteY12" fmla="*/ 85742 h 575095"/>
                <a:gd name="connsiteX13" fmla="*/ 379909 w 381255"/>
                <a:gd name="connsiteY13" fmla="*/ 17 h 57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1255" h="575095">
                  <a:moveTo>
                    <a:pt x="379909" y="17"/>
                  </a:moveTo>
                  <a:cubicBezTo>
                    <a:pt x="384407" y="1340"/>
                    <a:pt x="377263" y="65898"/>
                    <a:pt x="364034" y="93679"/>
                  </a:cubicBezTo>
                  <a:cubicBezTo>
                    <a:pt x="350805" y="121460"/>
                    <a:pt x="325934" y="133102"/>
                    <a:pt x="300534" y="166704"/>
                  </a:cubicBezTo>
                  <a:cubicBezTo>
                    <a:pt x="275134" y="200306"/>
                    <a:pt x="245765" y="243434"/>
                    <a:pt x="211634" y="295292"/>
                  </a:cubicBezTo>
                  <a:cubicBezTo>
                    <a:pt x="177503" y="347150"/>
                    <a:pt x="130936" y="431287"/>
                    <a:pt x="95746" y="477854"/>
                  </a:cubicBezTo>
                  <a:cubicBezTo>
                    <a:pt x="60556" y="524421"/>
                    <a:pt x="6052" y="569400"/>
                    <a:pt x="496" y="574692"/>
                  </a:cubicBezTo>
                  <a:cubicBezTo>
                    <a:pt x="-5060" y="579984"/>
                    <a:pt x="37273" y="531829"/>
                    <a:pt x="62409" y="509604"/>
                  </a:cubicBezTo>
                  <a:cubicBezTo>
                    <a:pt x="87545" y="487379"/>
                    <a:pt x="128026" y="474150"/>
                    <a:pt x="151309" y="441342"/>
                  </a:cubicBezTo>
                  <a:cubicBezTo>
                    <a:pt x="174592" y="408534"/>
                    <a:pt x="211369" y="309579"/>
                    <a:pt x="202109" y="312754"/>
                  </a:cubicBezTo>
                  <a:cubicBezTo>
                    <a:pt x="192849" y="315929"/>
                    <a:pt x="95746" y="464361"/>
                    <a:pt x="95746" y="460392"/>
                  </a:cubicBezTo>
                  <a:cubicBezTo>
                    <a:pt x="95746" y="456423"/>
                    <a:pt x="166126" y="345563"/>
                    <a:pt x="202109" y="288942"/>
                  </a:cubicBezTo>
                  <a:cubicBezTo>
                    <a:pt x="238092" y="232321"/>
                    <a:pt x="289157" y="154534"/>
                    <a:pt x="311646" y="120667"/>
                  </a:cubicBezTo>
                  <a:cubicBezTo>
                    <a:pt x="334135" y="86800"/>
                    <a:pt x="329638" y="100294"/>
                    <a:pt x="337046" y="85742"/>
                  </a:cubicBezTo>
                  <a:cubicBezTo>
                    <a:pt x="344454" y="71190"/>
                    <a:pt x="375411" y="-1306"/>
                    <a:pt x="379909" y="1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: 図形 1035">
              <a:extLst>
                <a:ext uri="{FF2B5EF4-FFF2-40B4-BE49-F238E27FC236}">
                  <a16:creationId xmlns:a16="http://schemas.microsoft.com/office/drawing/2014/main" id="{D4C6FB40-E336-44F6-A750-38E363F5D245}"/>
                </a:ext>
              </a:extLst>
            </p:cNvPr>
            <p:cNvSpPr/>
            <p:nvPr/>
          </p:nvSpPr>
          <p:spPr>
            <a:xfrm>
              <a:off x="4708170" y="2778032"/>
              <a:ext cx="164664" cy="508420"/>
            </a:xfrm>
            <a:custGeom>
              <a:avLst/>
              <a:gdLst>
                <a:gd name="connsiteX0" fmla="*/ 94018 w 164664"/>
                <a:gd name="connsiteY0" fmla="*/ 93 h 508420"/>
                <a:gd name="connsiteX1" fmla="*/ 149580 w 164664"/>
                <a:gd name="connsiteY1" fmla="*/ 73118 h 508420"/>
                <a:gd name="connsiteX2" fmla="*/ 149580 w 164664"/>
                <a:gd name="connsiteY2" fmla="*/ 130268 h 508420"/>
                <a:gd name="connsiteX3" fmla="*/ 140055 w 164664"/>
                <a:gd name="connsiteY3" fmla="*/ 277906 h 508420"/>
                <a:gd name="connsiteX4" fmla="*/ 136880 w 164664"/>
                <a:gd name="connsiteY4" fmla="*/ 423956 h 508420"/>
                <a:gd name="connsiteX5" fmla="*/ 133705 w 164664"/>
                <a:gd name="connsiteY5" fmla="*/ 462056 h 508420"/>
                <a:gd name="connsiteX6" fmla="*/ 103543 w 164664"/>
                <a:gd name="connsiteY6" fmla="*/ 489043 h 508420"/>
                <a:gd name="connsiteX7" fmla="*/ 355 w 164664"/>
                <a:gd name="connsiteY7" fmla="*/ 508093 h 508420"/>
                <a:gd name="connsiteX8" fmla="*/ 143230 w 164664"/>
                <a:gd name="connsiteY8" fmla="*/ 473168 h 508420"/>
                <a:gd name="connsiteX9" fmla="*/ 151168 w 164664"/>
                <a:gd name="connsiteY9" fmla="*/ 400143 h 508420"/>
                <a:gd name="connsiteX10" fmla="*/ 127355 w 164664"/>
                <a:gd name="connsiteY10" fmla="*/ 173131 h 508420"/>
                <a:gd name="connsiteX11" fmla="*/ 157518 w 164664"/>
                <a:gd name="connsiteY11" fmla="*/ 284256 h 508420"/>
                <a:gd name="connsiteX12" fmla="*/ 157518 w 164664"/>
                <a:gd name="connsiteY12" fmla="*/ 181068 h 508420"/>
                <a:gd name="connsiteX13" fmla="*/ 162280 w 164664"/>
                <a:gd name="connsiteY13" fmla="*/ 88993 h 508420"/>
                <a:gd name="connsiteX14" fmla="*/ 94018 w 164664"/>
                <a:gd name="connsiteY14" fmla="*/ 93 h 5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4664" h="508420">
                  <a:moveTo>
                    <a:pt x="94018" y="93"/>
                  </a:moveTo>
                  <a:cubicBezTo>
                    <a:pt x="91901" y="-2553"/>
                    <a:pt x="140320" y="51422"/>
                    <a:pt x="149580" y="73118"/>
                  </a:cubicBezTo>
                  <a:cubicBezTo>
                    <a:pt x="158840" y="94814"/>
                    <a:pt x="151167" y="96137"/>
                    <a:pt x="149580" y="130268"/>
                  </a:cubicBezTo>
                  <a:cubicBezTo>
                    <a:pt x="147993" y="164399"/>
                    <a:pt x="142172" y="228958"/>
                    <a:pt x="140055" y="277906"/>
                  </a:cubicBezTo>
                  <a:cubicBezTo>
                    <a:pt x="137938" y="326854"/>
                    <a:pt x="137938" y="393264"/>
                    <a:pt x="136880" y="423956"/>
                  </a:cubicBezTo>
                  <a:cubicBezTo>
                    <a:pt x="135822" y="454648"/>
                    <a:pt x="139261" y="451208"/>
                    <a:pt x="133705" y="462056"/>
                  </a:cubicBezTo>
                  <a:cubicBezTo>
                    <a:pt x="128149" y="472904"/>
                    <a:pt x="125768" y="481370"/>
                    <a:pt x="103543" y="489043"/>
                  </a:cubicBezTo>
                  <a:cubicBezTo>
                    <a:pt x="81318" y="496716"/>
                    <a:pt x="-6260" y="510739"/>
                    <a:pt x="355" y="508093"/>
                  </a:cubicBezTo>
                  <a:cubicBezTo>
                    <a:pt x="6969" y="505447"/>
                    <a:pt x="118094" y="491160"/>
                    <a:pt x="143230" y="473168"/>
                  </a:cubicBezTo>
                  <a:cubicBezTo>
                    <a:pt x="168366" y="455176"/>
                    <a:pt x="153814" y="450149"/>
                    <a:pt x="151168" y="400143"/>
                  </a:cubicBezTo>
                  <a:cubicBezTo>
                    <a:pt x="148522" y="350137"/>
                    <a:pt x="126297" y="192445"/>
                    <a:pt x="127355" y="173131"/>
                  </a:cubicBezTo>
                  <a:cubicBezTo>
                    <a:pt x="128413" y="153817"/>
                    <a:pt x="152491" y="282933"/>
                    <a:pt x="157518" y="284256"/>
                  </a:cubicBezTo>
                  <a:cubicBezTo>
                    <a:pt x="162545" y="285579"/>
                    <a:pt x="156724" y="213612"/>
                    <a:pt x="157518" y="181068"/>
                  </a:cubicBezTo>
                  <a:cubicBezTo>
                    <a:pt x="158312" y="148524"/>
                    <a:pt x="169424" y="117039"/>
                    <a:pt x="162280" y="88993"/>
                  </a:cubicBezTo>
                  <a:cubicBezTo>
                    <a:pt x="155136" y="60947"/>
                    <a:pt x="96135" y="2739"/>
                    <a:pt x="94018" y="9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: 図形 1036">
              <a:extLst>
                <a:ext uri="{FF2B5EF4-FFF2-40B4-BE49-F238E27FC236}">
                  <a16:creationId xmlns:a16="http://schemas.microsoft.com/office/drawing/2014/main" id="{AAE10962-D480-4007-9150-50CAE572AA39}"/>
                </a:ext>
              </a:extLst>
            </p:cNvPr>
            <p:cNvSpPr/>
            <p:nvPr/>
          </p:nvSpPr>
          <p:spPr>
            <a:xfrm>
              <a:off x="4691787" y="2773233"/>
              <a:ext cx="255766" cy="571876"/>
            </a:xfrm>
            <a:custGeom>
              <a:avLst/>
              <a:gdLst>
                <a:gd name="connsiteX0" fmla="*/ 164376 w 255766"/>
                <a:gd name="connsiteY0" fmla="*/ 130 h 571876"/>
                <a:gd name="connsiteX1" fmla="*/ 234226 w 255766"/>
                <a:gd name="connsiteY1" fmla="*/ 133480 h 571876"/>
                <a:gd name="connsiteX2" fmla="*/ 221526 w 255766"/>
                <a:gd name="connsiteY2" fmla="*/ 79505 h 571876"/>
                <a:gd name="connsiteX3" fmla="*/ 223113 w 255766"/>
                <a:gd name="connsiteY3" fmla="*/ 177930 h 571876"/>
                <a:gd name="connsiteX4" fmla="*/ 240576 w 255766"/>
                <a:gd name="connsiteY4" fmla="*/ 323980 h 571876"/>
                <a:gd name="connsiteX5" fmla="*/ 254863 w 255766"/>
                <a:gd name="connsiteY5" fmla="*/ 223967 h 571876"/>
                <a:gd name="connsiteX6" fmla="*/ 213588 w 255766"/>
                <a:gd name="connsiteY6" fmla="*/ 493842 h 571876"/>
                <a:gd name="connsiteX7" fmla="*/ 175488 w 255766"/>
                <a:gd name="connsiteY7" fmla="*/ 528767 h 571876"/>
                <a:gd name="connsiteX8" fmla="*/ 113576 w 255766"/>
                <a:gd name="connsiteY8" fmla="*/ 571630 h 571876"/>
                <a:gd name="connsiteX9" fmla="*/ 53251 w 255766"/>
                <a:gd name="connsiteY9" fmla="*/ 544642 h 571876"/>
                <a:gd name="connsiteX10" fmla="*/ 2451 w 255766"/>
                <a:gd name="connsiteY10" fmla="*/ 509717 h 571876"/>
                <a:gd name="connsiteX11" fmla="*/ 134213 w 255766"/>
                <a:gd name="connsiteY11" fmla="*/ 555755 h 571876"/>
                <a:gd name="connsiteX12" fmla="*/ 194538 w 255766"/>
                <a:gd name="connsiteY12" fmla="*/ 487492 h 571876"/>
                <a:gd name="connsiteX13" fmla="*/ 231051 w 255766"/>
                <a:gd name="connsiteY13" fmla="*/ 358905 h 571876"/>
                <a:gd name="connsiteX14" fmla="*/ 245338 w 255766"/>
                <a:gd name="connsiteY14" fmla="*/ 244605 h 571876"/>
                <a:gd name="connsiteX15" fmla="*/ 231051 w 255766"/>
                <a:gd name="connsiteY15" fmla="*/ 111255 h 571876"/>
                <a:gd name="connsiteX16" fmla="*/ 164376 w 255766"/>
                <a:gd name="connsiteY16" fmla="*/ 130 h 57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5766" h="571876">
                  <a:moveTo>
                    <a:pt x="164376" y="130"/>
                  </a:moveTo>
                  <a:cubicBezTo>
                    <a:pt x="164905" y="3834"/>
                    <a:pt x="224701" y="120251"/>
                    <a:pt x="234226" y="133480"/>
                  </a:cubicBezTo>
                  <a:cubicBezTo>
                    <a:pt x="243751" y="146709"/>
                    <a:pt x="223378" y="72097"/>
                    <a:pt x="221526" y="79505"/>
                  </a:cubicBezTo>
                  <a:cubicBezTo>
                    <a:pt x="219674" y="86913"/>
                    <a:pt x="219938" y="137184"/>
                    <a:pt x="223113" y="177930"/>
                  </a:cubicBezTo>
                  <a:cubicBezTo>
                    <a:pt x="226288" y="218676"/>
                    <a:pt x="235284" y="316307"/>
                    <a:pt x="240576" y="323980"/>
                  </a:cubicBezTo>
                  <a:cubicBezTo>
                    <a:pt x="245868" y="331653"/>
                    <a:pt x="259361" y="195657"/>
                    <a:pt x="254863" y="223967"/>
                  </a:cubicBezTo>
                  <a:cubicBezTo>
                    <a:pt x="250365" y="252277"/>
                    <a:pt x="226817" y="443042"/>
                    <a:pt x="213588" y="493842"/>
                  </a:cubicBezTo>
                  <a:cubicBezTo>
                    <a:pt x="200359" y="544642"/>
                    <a:pt x="192157" y="515802"/>
                    <a:pt x="175488" y="528767"/>
                  </a:cubicBezTo>
                  <a:cubicBezTo>
                    <a:pt x="158819" y="541732"/>
                    <a:pt x="133949" y="568984"/>
                    <a:pt x="113576" y="571630"/>
                  </a:cubicBezTo>
                  <a:cubicBezTo>
                    <a:pt x="93203" y="574276"/>
                    <a:pt x="71772" y="554961"/>
                    <a:pt x="53251" y="544642"/>
                  </a:cubicBezTo>
                  <a:cubicBezTo>
                    <a:pt x="34730" y="534323"/>
                    <a:pt x="-11043" y="507865"/>
                    <a:pt x="2451" y="509717"/>
                  </a:cubicBezTo>
                  <a:cubicBezTo>
                    <a:pt x="15945" y="511569"/>
                    <a:pt x="102198" y="559459"/>
                    <a:pt x="134213" y="555755"/>
                  </a:cubicBezTo>
                  <a:cubicBezTo>
                    <a:pt x="166228" y="552051"/>
                    <a:pt x="178398" y="520300"/>
                    <a:pt x="194538" y="487492"/>
                  </a:cubicBezTo>
                  <a:cubicBezTo>
                    <a:pt x="210678" y="454684"/>
                    <a:pt x="222584" y="399386"/>
                    <a:pt x="231051" y="358905"/>
                  </a:cubicBezTo>
                  <a:cubicBezTo>
                    <a:pt x="239518" y="318424"/>
                    <a:pt x="245338" y="285880"/>
                    <a:pt x="245338" y="244605"/>
                  </a:cubicBezTo>
                  <a:cubicBezTo>
                    <a:pt x="245338" y="203330"/>
                    <a:pt x="242163" y="149884"/>
                    <a:pt x="231051" y="111255"/>
                  </a:cubicBezTo>
                  <a:cubicBezTo>
                    <a:pt x="219939" y="72626"/>
                    <a:pt x="163847" y="-3574"/>
                    <a:pt x="164376" y="13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: 図形 1037">
              <a:extLst>
                <a:ext uri="{FF2B5EF4-FFF2-40B4-BE49-F238E27FC236}">
                  <a16:creationId xmlns:a16="http://schemas.microsoft.com/office/drawing/2014/main" id="{DC3ADBFB-4111-4129-8BEA-BCB92881191F}"/>
                </a:ext>
              </a:extLst>
            </p:cNvPr>
            <p:cNvSpPr/>
            <p:nvPr/>
          </p:nvSpPr>
          <p:spPr>
            <a:xfrm>
              <a:off x="4614805" y="3092443"/>
              <a:ext cx="95730" cy="224639"/>
            </a:xfrm>
            <a:custGeom>
              <a:avLst/>
              <a:gdLst>
                <a:gd name="connsiteX0" fmla="*/ 58 w 95730"/>
                <a:gd name="connsiteY0" fmla="*/ 7 h 224639"/>
                <a:gd name="connsiteX1" fmla="*/ 81020 w 95730"/>
                <a:gd name="connsiteY1" fmla="*/ 98432 h 224639"/>
                <a:gd name="connsiteX2" fmla="*/ 74670 w 95730"/>
                <a:gd name="connsiteY2" fmla="*/ 146057 h 224639"/>
                <a:gd name="connsiteX3" fmla="*/ 63558 w 95730"/>
                <a:gd name="connsiteY3" fmla="*/ 223845 h 224639"/>
                <a:gd name="connsiteX4" fmla="*/ 95308 w 95730"/>
                <a:gd name="connsiteY4" fmla="*/ 93670 h 224639"/>
                <a:gd name="connsiteX5" fmla="*/ 58 w 95730"/>
                <a:gd name="connsiteY5" fmla="*/ 7 h 22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30" h="224639">
                  <a:moveTo>
                    <a:pt x="58" y="7"/>
                  </a:moveTo>
                  <a:cubicBezTo>
                    <a:pt x="-2323" y="801"/>
                    <a:pt x="68585" y="74090"/>
                    <a:pt x="81020" y="98432"/>
                  </a:cubicBezTo>
                  <a:cubicBezTo>
                    <a:pt x="93455" y="122774"/>
                    <a:pt x="77580" y="125155"/>
                    <a:pt x="74670" y="146057"/>
                  </a:cubicBezTo>
                  <a:cubicBezTo>
                    <a:pt x="71760" y="166959"/>
                    <a:pt x="60118" y="232576"/>
                    <a:pt x="63558" y="223845"/>
                  </a:cubicBezTo>
                  <a:cubicBezTo>
                    <a:pt x="66998" y="215114"/>
                    <a:pt x="99806" y="125949"/>
                    <a:pt x="95308" y="93670"/>
                  </a:cubicBezTo>
                  <a:cubicBezTo>
                    <a:pt x="90810" y="61391"/>
                    <a:pt x="2439" y="-787"/>
                    <a:pt x="58" y="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: 図形 1038">
              <a:extLst>
                <a:ext uri="{FF2B5EF4-FFF2-40B4-BE49-F238E27FC236}">
                  <a16:creationId xmlns:a16="http://schemas.microsoft.com/office/drawing/2014/main" id="{5F48E095-8484-4798-9CB9-DEB32E6835BF}"/>
                </a:ext>
              </a:extLst>
            </p:cNvPr>
            <p:cNvSpPr/>
            <p:nvPr/>
          </p:nvSpPr>
          <p:spPr>
            <a:xfrm>
              <a:off x="4619589" y="3069754"/>
              <a:ext cx="239990" cy="214386"/>
            </a:xfrm>
            <a:custGeom>
              <a:avLst/>
              <a:gdLst>
                <a:gd name="connsiteX0" fmla="*/ 36 w 239990"/>
                <a:gd name="connsiteY0" fmla="*/ 471 h 214386"/>
                <a:gd name="connsiteX1" fmla="*/ 119099 w 239990"/>
                <a:gd name="connsiteY1" fmla="*/ 130646 h 214386"/>
                <a:gd name="connsiteX2" fmla="*/ 101636 w 239990"/>
                <a:gd name="connsiteY2" fmla="*/ 113184 h 214386"/>
                <a:gd name="connsiteX3" fmla="*/ 98461 w 239990"/>
                <a:gd name="connsiteY3" fmla="*/ 175096 h 214386"/>
                <a:gd name="connsiteX4" fmla="*/ 239749 w 239990"/>
                <a:gd name="connsiteY4" fmla="*/ 210021 h 214386"/>
                <a:gd name="connsiteX5" fmla="*/ 131799 w 239990"/>
                <a:gd name="connsiteY5" fmla="*/ 210021 h 214386"/>
                <a:gd name="connsiteX6" fmla="*/ 109574 w 239990"/>
                <a:gd name="connsiteY6" fmla="*/ 175096 h 214386"/>
                <a:gd name="connsiteX7" fmla="*/ 107986 w 239990"/>
                <a:gd name="connsiteY7" fmla="*/ 119534 h 214386"/>
                <a:gd name="connsiteX8" fmla="*/ 106399 w 239990"/>
                <a:gd name="connsiteY8" fmla="*/ 87784 h 214386"/>
                <a:gd name="connsiteX9" fmla="*/ 36 w 239990"/>
                <a:gd name="connsiteY9" fmla="*/ 471 h 214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990" h="214386">
                  <a:moveTo>
                    <a:pt x="36" y="471"/>
                  </a:moveTo>
                  <a:cubicBezTo>
                    <a:pt x="2153" y="7615"/>
                    <a:pt x="102166" y="111861"/>
                    <a:pt x="119099" y="130646"/>
                  </a:cubicBezTo>
                  <a:cubicBezTo>
                    <a:pt x="136032" y="149431"/>
                    <a:pt x="105076" y="105776"/>
                    <a:pt x="101636" y="113184"/>
                  </a:cubicBezTo>
                  <a:cubicBezTo>
                    <a:pt x="98196" y="120592"/>
                    <a:pt x="75442" y="158957"/>
                    <a:pt x="98461" y="175096"/>
                  </a:cubicBezTo>
                  <a:cubicBezTo>
                    <a:pt x="121480" y="191236"/>
                    <a:pt x="234193" y="204200"/>
                    <a:pt x="239749" y="210021"/>
                  </a:cubicBezTo>
                  <a:cubicBezTo>
                    <a:pt x="245305" y="215842"/>
                    <a:pt x="153495" y="215842"/>
                    <a:pt x="131799" y="210021"/>
                  </a:cubicBezTo>
                  <a:cubicBezTo>
                    <a:pt x="110103" y="204200"/>
                    <a:pt x="113543" y="190177"/>
                    <a:pt x="109574" y="175096"/>
                  </a:cubicBezTo>
                  <a:cubicBezTo>
                    <a:pt x="105605" y="160015"/>
                    <a:pt x="108515" y="134086"/>
                    <a:pt x="107986" y="119534"/>
                  </a:cubicBezTo>
                  <a:cubicBezTo>
                    <a:pt x="107457" y="104982"/>
                    <a:pt x="123068" y="106040"/>
                    <a:pt x="106399" y="87784"/>
                  </a:cubicBezTo>
                  <a:cubicBezTo>
                    <a:pt x="89730" y="69528"/>
                    <a:pt x="-2081" y="-6673"/>
                    <a:pt x="36" y="47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: 図形 1039">
              <a:extLst>
                <a:ext uri="{FF2B5EF4-FFF2-40B4-BE49-F238E27FC236}">
                  <a16:creationId xmlns:a16="http://schemas.microsoft.com/office/drawing/2014/main" id="{66F0BD23-4210-4563-8231-DC52956E32D3}"/>
                </a:ext>
              </a:extLst>
            </p:cNvPr>
            <p:cNvSpPr/>
            <p:nvPr/>
          </p:nvSpPr>
          <p:spPr>
            <a:xfrm>
              <a:off x="4484680" y="3300168"/>
              <a:ext cx="379448" cy="101350"/>
            </a:xfrm>
            <a:custGeom>
              <a:avLst/>
              <a:gdLst>
                <a:gd name="connsiteX0" fmla="*/ 8 w 379448"/>
                <a:gd name="connsiteY0" fmla="*/ 78032 h 101350"/>
                <a:gd name="connsiteX1" fmla="*/ 122245 w 379448"/>
                <a:gd name="connsiteY1" fmla="*/ 47870 h 101350"/>
                <a:gd name="connsiteX2" fmla="*/ 168283 w 379448"/>
                <a:gd name="connsiteY2" fmla="*/ 17707 h 101350"/>
                <a:gd name="connsiteX3" fmla="*/ 271470 w 379448"/>
                <a:gd name="connsiteY3" fmla="*/ 41520 h 101350"/>
                <a:gd name="connsiteX4" fmla="*/ 379420 w 379448"/>
                <a:gd name="connsiteY4" fmla="*/ 49457 h 101350"/>
                <a:gd name="connsiteX5" fmla="*/ 280995 w 379448"/>
                <a:gd name="connsiteY5" fmla="*/ 57395 h 101350"/>
                <a:gd name="connsiteX6" fmla="*/ 176220 w 379448"/>
                <a:gd name="connsiteY6" fmla="*/ 85970 h 101350"/>
                <a:gd name="connsiteX7" fmla="*/ 66683 w 379448"/>
                <a:gd name="connsiteY7" fmla="*/ 100257 h 101350"/>
                <a:gd name="connsiteX8" fmla="*/ 263533 w 379448"/>
                <a:gd name="connsiteY8" fmla="*/ 57395 h 101350"/>
                <a:gd name="connsiteX9" fmla="*/ 215908 w 379448"/>
                <a:gd name="connsiteY9" fmla="*/ 8182 h 101350"/>
                <a:gd name="connsiteX10" fmla="*/ 188920 w 379448"/>
                <a:gd name="connsiteY10" fmla="*/ 1832 h 101350"/>
                <a:gd name="connsiteX11" fmla="*/ 128595 w 379448"/>
                <a:gd name="connsiteY11" fmla="*/ 27232 h 101350"/>
                <a:gd name="connsiteX12" fmla="*/ 8 w 379448"/>
                <a:gd name="connsiteY12" fmla="*/ 78032 h 10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9448" h="101350">
                  <a:moveTo>
                    <a:pt x="8" y="78032"/>
                  </a:moveTo>
                  <a:cubicBezTo>
                    <a:pt x="-1050" y="81471"/>
                    <a:pt x="94199" y="57924"/>
                    <a:pt x="122245" y="47870"/>
                  </a:cubicBezTo>
                  <a:cubicBezTo>
                    <a:pt x="150291" y="37816"/>
                    <a:pt x="143412" y="18765"/>
                    <a:pt x="168283" y="17707"/>
                  </a:cubicBezTo>
                  <a:cubicBezTo>
                    <a:pt x="193154" y="16649"/>
                    <a:pt x="236281" y="36228"/>
                    <a:pt x="271470" y="41520"/>
                  </a:cubicBezTo>
                  <a:cubicBezTo>
                    <a:pt x="306659" y="46812"/>
                    <a:pt x="377833" y="46811"/>
                    <a:pt x="379420" y="49457"/>
                  </a:cubicBezTo>
                  <a:cubicBezTo>
                    <a:pt x="381008" y="52103"/>
                    <a:pt x="314862" y="51309"/>
                    <a:pt x="280995" y="57395"/>
                  </a:cubicBezTo>
                  <a:cubicBezTo>
                    <a:pt x="247128" y="63480"/>
                    <a:pt x="211939" y="78826"/>
                    <a:pt x="176220" y="85970"/>
                  </a:cubicBezTo>
                  <a:cubicBezTo>
                    <a:pt x="140501" y="93114"/>
                    <a:pt x="52131" y="105020"/>
                    <a:pt x="66683" y="100257"/>
                  </a:cubicBezTo>
                  <a:cubicBezTo>
                    <a:pt x="81235" y="95494"/>
                    <a:pt x="238662" y="72741"/>
                    <a:pt x="263533" y="57395"/>
                  </a:cubicBezTo>
                  <a:cubicBezTo>
                    <a:pt x="288404" y="42049"/>
                    <a:pt x="228344" y="17442"/>
                    <a:pt x="215908" y="8182"/>
                  </a:cubicBezTo>
                  <a:cubicBezTo>
                    <a:pt x="203473" y="-1079"/>
                    <a:pt x="203472" y="-1343"/>
                    <a:pt x="188920" y="1832"/>
                  </a:cubicBezTo>
                  <a:cubicBezTo>
                    <a:pt x="174368" y="5007"/>
                    <a:pt x="153466" y="19030"/>
                    <a:pt x="128595" y="27232"/>
                  </a:cubicBezTo>
                  <a:cubicBezTo>
                    <a:pt x="103724" y="35434"/>
                    <a:pt x="1066" y="74593"/>
                    <a:pt x="8" y="7803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: 図形 1040">
              <a:extLst>
                <a:ext uri="{FF2B5EF4-FFF2-40B4-BE49-F238E27FC236}">
                  <a16:creationId xmlns:a16="http://schemas.microsoft.com/office/drawing/2014/main" id="{8F29AD23-D1B1-4D3E-BBE1-2166DBCE63A1}"/>
                </a:ext>
              </a:extLst>
            </p:cNvPr>
            <p:cNvSpPr/>
            <p:nvPr/>
          </p:nvSpPr>
          <p:spPr>
            <a:xfrm>
              <a:off x="3187658" y="2822999"/>
              <a:ext cx="266006" cy="263136"/>
            </a:xfrm>
            <a:custGeom>
              <a:avLst/>
              <a:gdLst>
                <a:gd name="connsiteX0" fmla="*/ 263567 w 266006"/>
                <a:gd name="connsiteY0" fmla="*/ 4339 h 263136"/>
                <a:gd name="connsiteX1" fmla="*/ 98467 w 266006"/>
                <a:gd name="connsiteY1" fmla="*/ 117051 h 263136"/>
                <a:gd name="connsiteX2" fmla="*/ 34967 w 266006"/>
                <a:gd name="connsiteY2" fmla="*/ 204364 h 263136"/>
                <a:gd name="connsiteX3" fmla="*/ 42 w 266006"/>
                <a:gd name="connsiteY3" fmla="*/ 263101 h 263136"/>
                <a:gd name="connsiteX4" fmla="*/ 30205 w 266006"/>
                <a:gd name="connsiteY4" fmla="*/ 196426 h 263136"/>
                <a:gd name="connsiteX5" fmla="*/ 123867 w 266006"/>
                <a:gd name="connsiteY5" fmla="*/ 113876 h 263136"/>
                <a:gd name="connsiteX6" fmla="*/ 192130 w 266006"/>
                <a:gd name="connsiteY6" fmla="*/ 32914 h 263136"/>
                <a:gd name="connsiteX7" fmla="*/ 263567 w 266006"/>
                <a:gd name="connsiteY7" fmla="*/ 4339 h 263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006" h="263136">
                  <a:moveTo>
                    <a:pt x="263567" y="4339"/>
                  </a:moveTo>
                  <a:cubicBezTo>
                    <a:pt x="247957" y="18362"/>
                    <a:pt x="136567" y="83714"/>
                    <a:pt x="98467" y="117051"/>
                  </a:cubicBezTo>
                  <a:cubicBezTo>
                    <a:pt x="60367" y="150388"/>
                    <a:pt x="51371" y="180022"/>
                    <a:pt x="34967" y="204364"/>
                  </a:cubicBezTo>
                  <a:cubicBezTo>
                    <a:pt x="18563" y="228706"/>
                    <a:pt x="836" y="264424"/>
                    <a:pt x="42" y="263101"/>
                  </a:cubicBezTo>
                  <a:cubicBezTo>
                    <a:pt x="-752" y="261778"/>
                    <a:pt x="9568" y="221297"/>
                    <a:pt x="30205" y="196426"/>
                  </a:cubicBezTo>
                  <a:cubicBezTo>
                    <a:pt x="50842" y="171555"/>
                    <a:pt x="96880" y="141128"/>
                    <a:pt x="123867" y="113876"/>
                  </a:cubicBezTo>
                  <a:cubicBezTo>
                    <a:pt x="150854" y="86624"/>
                    <a:pt x="168582" y="52758"/>
                    <a:pt x="192130" y="32914"/>
                  </a:cubicBezTo>
                  <a:cubicBezTo>
                    <a:pt x="215678" y="13070"/>
                    <a:pt x="279177" y="-9684"/>
                    <a:pt x="263567" y="433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: 図形 1041">
              <a:extLst>
                <a:ext uri="{FF2B5EF4-FFF2-40B4-BE49-F238E27FC236}">
                  <a16:creationId xmlns:a16="http://schemas.microsoft.com/office/drawing/2014/main" id="{6D54D876-3111-4F66-A9DF-65EB8DEA8F93}"/>
                </a:ext>
              </a:extLst>
            </p:cNvPr>
            <p:cNvSpPr/>
            <p:nvPr/>
          </p:nvSpPr>
          <p:spPr>
            <a:xfrm>
              <a:off x="3738563" y="2875652"/>
              <a:ext cx="31750" cy="438237"/>
            </a:xfrm>
            <a:custGeom>
              <a:avLst/>
              <a:gdLst>
                <a:gd name="connsiteX0" fmla="*/ 0 w 31750"/>
                <a:gd name="connsiteY0" fmla="*/ 898 h 438237"/>
                <a:gd name="connsiteX1" fmla="*/ 23812 w 31750"/>
                <a:gd name="connsiteY1" fmla="*/ 170761 h 438237"/>
                <a:gd name="connsiteX2" fmla="*/ 31750 w 31750"/>
                <a:gd name="connsiteY2" fmla="*/ 88211 h 438237"/>
                <a:gd name="connsiteX3" fmla="*/ 23812 w 31750"/>
                <a:gd name="connsiteY3" fmla="*/ 185048 h 438237"/>
                <a:gd name="connsiteX4" fmla="*/ 1587 w 31750"/>
                <a:gd name="connsiteY4" fmla="*/ 267598 h 438237"/>
                <a:gd name="connsiteX5" fmla="*/ 20637 w 31750"/>
                <a:gd name="connsiteY5" fmla="*/ 223148 h 438237"/>
                <a:gd name="connsiteX6" fmla="*/ 17462 w 31750"/>
                <a:gd name="connsiteY6" fmla="*/ 297761 h 438237"/>
                <a:gd name="connsiteX7" fmla="*/ 23812 w 31750"/>
                <a:gd name="connsiteY7" fmla="*/ 437461 h 438237"/>
                <a:gd name="connsiteX8" fmla="*/ 15875 w 31750"/>
                <a:gd name="connsiteY8" fmla="*/ 345386 h 438237"/>
                <a:gd name="connsiteX9" fmla="*/ 22225 w 31750"/>
                <a:gd name="connsiteY9" fmla="*/ 164411 h 438237"/>
                <a:gd name="connsiteX10" fmla="*/ 23812 w 31750"/>
                <a:gd name="connsiteY10" fmla="*/ 105673 h 438237"/>
                <a:gd name="connsiteX11" fmla="*/ 0 w 31750"/>
                <a:gd name="connsiteY11" fmla="*/ 898 h 43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750" h="438237">
                  <a:moveTo>
                    <a:pt x="0" y="898"/>
                  </a:moveTo>
                  <a:cubicBezTo>
                    <a:pt x="0" y="11746"/>
                    <a:pt x="18520" y="156209"/>
                    <a:pt x="23812" y="170761"/>
                  </a:cubicBezTo>
                  <a:cubicBezTo>
                    <a:pt x="29104" y="185313"/>
                    <a:pt x="31750" y="85830"/>
                    <a:pt x="31750" y="88211"/>
                  </a:cubicBezTo>
                  <a:cubicBezTo>
                    <a:pt x="31750" y="90592"/>
                    <a:pt x="28839" y="155150"/>
                    <a:pt x="23812" y="185048"/>
                  </a:cubicBezTo>
                  <a:cubicBezTo>
                    <a:pt x="18785" y="214946"/>
                    <a:pt x="2116" y="261248"/>
                    <a:pt x="1587" y="267598"/>
                  </a:cubicBezTo>
                  <a:cubicBezTo>
                    <a:pt x="1058" y="273948"/>
                    <a:pt x="17991" y="218121"/>
                    <a:pt x="20637" y="223148"/>
                  </a:cubicBezTo>
                  <a:cubicBezTo>
                    <a:pt x="23283" y="228175"/>
                    <a:pt x="16933" y="262042"/>
                    <a:pt x="17462" y="297761"/>
                  </a:cubicBezTo>
                  <a:cubicBezTo>
                    <a:pt x="17991" y="333480"/>
                    <a:pt x="24076" y="429524"/>
                    <a:pt x="23812" y="437461"/>
                  </a:cubicBezTo>
                  <a:cubicBezTo>
                    <a:pt x="23548" y="445398"/>
                    <a:pt x="16140" y="390894"/>
                    <a:pt x="15875" y="345386"/>
                  </a:cubicBezTo>
                  <a:cubicBezTo>
                    <a:pt x="15611" y="299878"/>
                    <a:pt x="20902" y="204363"/>
                    <a:pt x="22225" y="164411"/>
                  </a:cubicBezTo>
                  <a:cubicBezTo>
                    <a:pt x="23548" y="124459"/>
                    <a:pt x="26723" y="130809"/>
                    <a:pt x="23812" y="105673"/>
                  </a:cubicBezTo>
                  <a:cubicBezTo>
                    <a:pt x="20902" y="80538"/>
                    <a:pt x="0" y="-9950"/>
                    <a:pt x="0" y="89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: 図形 1042">
              <a:extLst>
                <a:ext uri="{FF2B5EF4-FFF2-40B4-BE49-F238E27FC236}">
                  <a16:creationId xmlns:a16="http://schemas.microsoft.com/office/drawing/2014/main" id="{CCCCA027-2647-4B63-AC49-6C4BB6CF7E07}"/>
                </a:ext>
              </a:extLst>
            </p:cNvPr>
            <p:cNvSpPr/>
            <p:nvPr/>
          </p:nvSpPr>
          <p:spPr>
            <a:xfrm>
              <a:off x="3389439" y="3325317"/>
              <a:ext cx="492703" cy="221189"/>
            </a:xfrm>
            <a:custGeom>
              <a:avLst/>
              <a:gdLst>
                <a:gd name="connsiteX0" fmla="*/ 1461 w 492703"/>
                <a:gd name="connsiteY0" fmla="*/ 3671 h 221189"/>
                <a:gd name="connsiteX1" fmla="*/ 236411 w 492703"/>
                <a:gd name="connsiteY1" fmla="*/ 6846 h 221189"/>
                <a:gd name="connsiteX2" fmla="*/ 334836 w 492703"/>
                <a:gd name="connsiteY2" fmla="*/ 65583 h 221189"/>
                <a:gd name="connsiteX3" fmla="*/ 452311 w 492703"/>
                <a:gd name="connsiteY3" fmla="*/ 116383 h 221189"/>
                <a:gd name="connsiteX4" fmla="*/ 468186 w 492703"/>
                <a:gd name="connsiteY4" fmla="*/ 76696 h 221189"/>
                <a:gd name="connsiteX5" fmla="*/ 466599 w 492703"/>
                <a:gd name="connsiteY5" fmla="*/ 140196 h 221189"/>
                <a:gd name="connsiteX6" fmla="*/ 461836 w 492703"/>
                <a:gd name="connsiteY6" fmla="*/ 141783 h 221189"/>
                <a:gd name="connsiteX7" fmla="*/ 423736 w 492703"/>
                <a:gd name="connsiteY7" fmla="*/ 102096 h 221189"/>
                <a:gd name="connsiteX8" fmla="*/ 301499 w 492703"/>
                <a:gd name="connsiteY8" fmla="*/ 38596 h 221189"/>
                <a:gd name="connsiteX9" fmla="*/ 161799 w 492703"/>
                <a:gd name="connsiteY9" fmla="*/ 22721 h 221189"/>
                <a:gd name="connsiteX10" fmla="*/ 336424 w 492703"/>
                <a:gd name="connsiteY10" fmla="*/ 49708 h 221189"/>
                <a:gd name="connsiteX11" fmla="*/ 490411 w 492703"/>
                <a:gd name="connsiteY11" fmla="*/ 217983 h 221189"/>
                <a:gd name="connsiteX12" fmla="*/ 415799 w 492703"/>
                <a:gd name="connsiteY12" fmla="*/ 151308 h 221189"/>
                <a:gd name="connsiteX13" fmla="*/ 242761 w 492703"/>
                <a:gd name="connsiteY13" fmla="*/ 41771 h 221189"/>
                <a:gd name="connsiteX14" fmla="*/ 415799 w 492703"/>
                <a:gd name="connsiteY14" fmla="*/ 130671 h 221189"/>
                <a:gd name="connsiteX15" fmla="*/ 149099 w 492703"/>
                <a:gd name="connsiteY15" fmla="*/ 29071 h 221189"/>
                <a:gd name="connsiteX16" fmla="*/ 1461 w 492703"/>
                <a:gd name="connsiteY16" fmla="*/ 3671 h 22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2703" h="221189">
                  <a:moveTo>
                    <a:pt x="1461" y="3671"/>
                  </a:moveTo>
                  <a:cubicBezTo>
                    <a:pt x="16013" y="-33"/>
                    <a:pt x="180849" y="-3473"/>
                    <a:pt x="236411" y="6846"/>
                  </a:cubicBezTo>
                  <a:cubicBezTo>
                    <a:pt x="291973" y="17165"/>
                    <a:pt x="298853" y="47327"/>
                    <a:pt x="334836" y="65583"/>
                  </a:cubicBezTo>
                  <a:cubicBezTo>
                    <a:pt x="370819" y="83839"/>
                    <a:pt x="430086" y="114531"/>
                    <a:pt x="452311" y="116383"/>
                  </a:cubicBezTo>
                  <a:cubicBezTo>
                    <a:pt x="474536" y="118235"/>
                    <a:pt x="465805" y="72727"/>
                    <a:pt x="468186" y="76696"/>
                  </a:cubicBezTo>
                  <a:cubicBezTo>
                    <a:pt x="470567" y="80665"/>
                    <a:pt x="467657" y="129348"/>
                    <a:pt x="466599" y="140196"/>
                  </a:cubicBezTo>
                  <a:cubicBezTo>
                    <a:pt x="465541" y="151044"/>
                    <a:pt x="468980" y="148133"/>
                    <a:pt x="461836" y="141783"/>
                  </a:cubicBezTo>
                  <a:cubicBezTo>
                    <a:pt x="454692" y="135433"/>
                    <a:pt x="450459" y="119294"/>
                    <a:pt x="423736" y="102096"/>
                  </a:cubicBezTo>
                  <a:cubicBezTo>
                    <a:pt x="397013" y="84898"/>
                    <a:pt x="345155" y="51825"/>
                    <a:pt x="301499" y="38596"/>
                  </a:cubicBezTo>
                  <a:cubicBezTo>
                    <a:pt x="257843" y="25367"/>
                    <a:pt x="155978" y="20869"/>
                    <a:pt x="161799" y="22721"/>
                  </a:cubicBezTo>
                  <a:cubicBezTo>
                    <a:pt x="167620" y="24573"/>
                    <a:pt x="281655" y="17164"/>
                    <a:pt x="336424" y="49708"/>
                  </a:cubicBezTo>
                  <a:cubicBezTo>
                    <a:pt x="391193" y="82252"/>
                    <a:pt x="477182" y="201050"/>
                    <a:pt x="490411" y="217983"/>
                  </a:cubicBezTo>
                  <a:cubicBezTo>
                    <a:pt x="503640" y="234916"/>
                    <a:pt x="457074" y="180677"/>
                    <a:pt x="415799" y="151308"/>
                  </a:cubicBezTo>
                  <a:cubicBezTo>
                    <a:pt x="374524" y="121939"/>
                    <a:pt x="242761" y="45210"/>
                    <a:pt x="242761" y="41771"/>
                  </a:cubicBezTo>
                  <a:cubicBezTo>
                    <a:pt x="242761" y="38332"/>
                    <a:pt x="431409" y="132788"/>
                    <a:pt x="415799" y="130671"/>
                  </a:cubicBezTo>
                  <a:cubicBezTo>
                    <a:pt x="400189" y="128554"/>
                    <a:pt x="213922" y="49444"/>
                    <a:pt x="149099" y="29071"/>
                  </a:cubicBezTo>
                  <a:cubicBezTo>
                    <a:pt x="84276" y="8698"/>
                    <a:pt x="-13091" y="7375"/>
                    <a:pt x="1461" y="367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: 図形 1043">
              <a:extLst>
                <a:ext uri="{FF2B5EF4-FFF2-40B4-BE49-F238E27FC236}">
                  <a16:creationId xmlns:a16="http://schemas.microsoft.com/office/drawing/2014/main" id="{C3379D53-8542-47E1-90AA-CE0DB10FC4FA}"/>
                </a:ext>
              </a:extLst>
            </p:cNvPr>
            <p:cNvSpPr/>
            <p:nvPr/>
          </p:nvSpPr>
          <p:spPr>
            <a:xfrm>
              <a:off x="4913144" y="2845965"/>
              <a:ext cx="551879" cy="397317"/>
            </a:xfrm>
            <a:custGeom>
              <a:avLst/>
              <a:gdLst>
                <a:gd name="connsiteX0" fmla="*/ 169 w 551879"/>
                <a:gd name="connsiteY0" fmla="*/ 62335 h 397317"/>
                <a:gd name="connsiteX1" fmla="*/ 74781 w 551879"/>
                <a:gd name="connsiteY1" fmla="*/ 6773 h 397317"/>
                <a:gd name="connsiteX2" fmla="*/ 150981 w 551879"/>
                <a:gd name="connsiteY2" fmla="*/ 75035 h 397317"/>
                <a:gd name="connsiteX3" fmla="*/ 125581 w 551879"/>
                <a:gd name="connsiteY3" fmla="*/ 51223 h 397317"/>
                <a:gd name="connsiteX4" fmla="*/ 204956 w 551879"/>
                <a:gd name="connsiteY4" fmla="*/ 102023 h 397317"/>
                <a:gd name="connsiteX5" fmla="*/ 225594 w 551879"/>
                <a:gd name="connsiteY5" fmla="*/ 143298 h 397317"/>
                <a:gd name="connsiteX6" fmla="*/ 235119 w 551879"/>
                <a:gd name="connsiteY6" fmla="*/ 197273 h 397317"/>
                <a:gd name="connsiteX7" fmla="*/ 289094 w 551879"/>
                <a:gd name="connsiteY7" fmla="*/ 192510 h 397317"/>
                <a:gd name="connsiteX8" fmla="*/ 382756 w 551879"/>
                <a:gd name="connsiteY8" fmla="*/ 182985 h 397317"/>
                <a:gd name="connsiteX9" fmla="*/ 436731 w 551879"/>
                <a:gd name="connsiteY9" fmla="*/ 219498 h 397317"/>
                <a:gd name="connsiteX10" fmla="*/ 541506 w 551879"/>
                <a:gd name="connsiteY10" fmla="*/ 316335 h 397317"/>
                <a:gd name="connsiteX11" fmla="*/ 546269 w 551879"/>
                <a:gd name="connsiteY11" fmla="*/ 335385 h 397317"/>
                <a:gd name="connsiteX12" fmla="*/ 525631 w 551879"/>
                <a:gd name="connsiteY12" fmla="*/ 363960 h 397317"/>
                <a:gd name="connsiteX13" fmla="*/ 497056 w 551879"/>
                <a:gd name="connsiteY13" fmla="*/ 397298 h 397317"/>
                <a:gd name="connsiteX14" fmla="*/ 551031 w 551879"/>
                <a:gd name="connsiteY14" fmla="*/ 359198 h 397317"/>
                <a:gd name="connsiteX15" fmla="*/ 512931 w 551879"/>
                <a:gd name="connsiteY15" fmla="*/ 275060 h 397317"/>
                <a:gd name="connsiteX16" fmla="*/ 377994 w 551879"/>
                <a:gd name="connsiteY16" fmla="*/ 178223 h 397317"/>
                <a:gd name="connsiteX17" fmla="*/ 270044 w 551879"/>
                <a:gd name="connsiteY17" fmla="*/ 197273 h 397317"/>
                <a:gd name="connsiteX18" fmla="*/ 216069 w 551879"/>
                <a:gd name="connsiteY18" fmla="*/ 116310 h 397317"/>
                <a:gd name="connsiteX19" fmla="*/ 173206 w 551879"/>
                <a:gd name="connsiteY19" fmla="*/ 73448 h 397317"/>
                <a:gd name="connsiteX20" fmla="*/ 57319 w 551879"/>
                <a:gd name="connsiteY20" fmla="*/ 423 h 397317"/>
                <a:gd name="connsiteX21" fmla="*/ 169 w 551879"/>
                <a:gd name="connsiteY21" fmla="*/ 62335 h 39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51879" h="397317">
                  <a:moveTo>
                    <a:pt x="169" y="62335"/>
                  </a:moveTo>
                  <a:cubicBezTo>
                    <a:pt x="3079" y="63393"/>
                    <a:pt x="49646" y="4656"/>
                    <a:pt x="74781" y="6773"/>
                  </a:cubicBezTo>
                  <a:cubicBezTo>
                    <a:pt x="99916" y="8890"/>
                    <a:pt x="142514" y="67627"/>
                    <a:pt x="150981" y="75035"/>
                  </a:cubicBezTo>
                  <a:cubicBezTo>
                    <a:pt x="159448" y="82443"/>
                    <a:pt x="116585" y="46725"/>
                    <a:pt x="125581" y="51223"/>
                  </a:cubicBezTo>
                  <a:cubicBezTo>
                    <a:pt x="134577" y="55721"/>
                    <a:pt x="188287" y="86677"/>
                    <a:pt x="204956" y="102023"/>
                  </a:cubicBezTo>
                  <a:cubicBezTo>
                    <a:pt x="221625" y="117369"/>
                    <a:pt x="220567" y="127423"/>
                    <a:pt x="225594" y="143298"/>
                  </a:cubicBezTo>
                  <a:cubicBezTo>
                    <a:pt x="230621" y="159173"/>
                    <a:pt x="224536" y="189071"/>
                    <a:pt x="235119" y="197273"/>
                  </a:cubicBezTo>
                  <a:cubicBezTo>
                    <a:pt x="245702" y="205475"/>
                    <a:pt x="289094" y="192510"/>
                    <a:pt x="289094" y="192510"/>
                  </a:cubicBezTo>
                  <a:cubicBezTo>
                    <a:pt x="313700" y="190129"/>
                    <a:pt x="358150" y="178487"/>
                    <a:pt x="382756" y="182985"/>
                  </a:cubicBezTo>
                  <a:cubicBezTo>
                    <a:pt x="407362" y="187483"/>
                    <a:pt x="410273" y="197273"/>
                    <a:pt x="436731" y="219498"/>
                  </a:cubicBezTo>
                  <a:cubicBezTo>
                    <a:pt x="463189" y="241723"/>
                    <a:pt x="523250" y="297021"/>
                    <a:pt x="541506" y="316335"/>
                  </a:cubicBezTo>
                  <a:cubicBezTo>
                    <a:pt x="559762" y="335649"/>
                    <a:pt x="548915" y="327448"/>
                    <a:pt x="546269" y="335385"/>
                  </a:cubicBezTo>
                  <a:cubicBezTo>
                    <a:pt x="543623" y="343322"/>
                    <a:pt x="533833" y="353641"/>
                    <a:pt x="525631" y="363960"/>
                  </a:cubicBezTo>
                  <a:cubicBezTo>
                    <a:pt x="517429" y="374279"/>
                    <a:pt x="492823" y="398092"/>
                    <a:pt x="497056" y="397298"/>
                  </a:cubicBezTo>
                  <a:cubicBezTo>
                    <a:pt x="501289" y="396504"/>
                    <a:pt x="548385" y="379571"/>
                    <a:pt x="551031" y="359198"/>
                  </a:cubicBezTo>
                  <a:cubicBezTo>
                    <a:pt x="553677" y="338825"/>
                    <a:pt x="541770" y="305222"/>
                    <a:pt x="512931" y="275060"/>
                  </a:cubicBezTo>
                  <a:cubicBezTo>
                    <a:pt x="484092" y="244898"/>
                    <a:pt x="418475" y="191188"/>
                    <a:pt x="377994" y="178223"/>
                  </a:cubicBezTo>
                  <a:cubicBezTo>
                    <a:pt x="337513" y="165259"/>
                    <a:pt x="297032" y="207592"/>
                    <a:pt x="270044" y="197273"/>
                  </a:cubicBezTo>
                  <a:cubicBezTo>
                    <a:pt x="243057" y="186954"/>
                    <a:pt x="232209" y="136947"/>
                    <a:pt x="216069" y="116310"/>
                  </a:cubicBezTo>
                  <a:cubicBezTo>
                    <a:pt x="199929" y="95673"/>
                    <a:pt x="199664" y="92762"/>
                    <a:pt x="173206" y="73448"/>
                  </a:cubicBezTo>
                  <a:cubicBezTo>
                    <a:pt x="146748" y="54134"/>
                    <a:pt x="82190" y="6773"/>
                    <a:pt x="57319" y="423"/>
                  </a:cubicBezTo>
                  <a:cubicBezTo>
                    <a:pt x="32448" y="-5927"/>
                    <a:pt x="-2741" y="61277"/>
                    <a:pt x="169" y="6233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: 図形 1044">
              <a:extLst>
                <a:ext uri="{FF2B5EF4-FFF2-40B4-BE49-F238E27FC236}">
                  <a16:creationId xmlns:a16="http://schemas.microsoft.com/office/drawing/2014/main" id="{6477A024-D241-48E0-876F-5B35A1551BBC}"/>
                </a:ext>
              </a:extLst>
            </p:cNvPr>
            <p:cNvSpPr/>
            <p:nvPr/>
          </p:nvSpPr>
          <p:spPr>
            <a:xfrm>
              <a:off x="4914419" y="2866956"/>
              <a:ext cx="211627" cy="321929"/>
            </a:xfrm>
            <a:custGeom>
              <a:avLst/>
              <a:gdLst>
                <a:gd name="connsiteX0" fmla="*/ 481 w 211627"/>
                <a:gd name="connsiteY0" fmla="*/ 61982 h 321929"/>
                <a:gd name="connsiteX1" fmla="*/ 60806 w 211627"/>
                <a:gd name="connsiteY1" fmla="*/ 69 h 321929"/>
                <a:gd name="connsiteX2" fmla="*/ 132244 w 211627"/>
                <a:gd name="connsiteY2" fmla="*/ 49282 h 321929"/>
                <a:gd name="connsiteX3" fmla="*/ 105256 w 211627"/>
                <a:gd name="connsiteY3" fmla="*/ 25469 h 321929"/>
                <a:gd name="connsiteX4" fmla="*/ 148119 w 211627"/>
                <a:gd name="connsiteY4" fmla="*/ 61982 h 321929"/>
                <a:gd name="connsiteX5" fmla="*/ 187806 w 211627"/>
                <a:gd name="connsiteY5" fmla="*/ 74682 h 321929"/>
                <a:gd name="connsiteX6" fmla="*/ 211619 w 211627"/>
                <a:gd name="connsiteY6" fmla="*/ 166757 h 321929"/>
                <a:gd name="connsiteX7" fmla="*/ 189394 w 211627"/>
                <a:gd name="connsiteY7" fmla="*/ 177869 h 321929"/>
                <a:gd name="connsiteX8" fmla="*/ 111606 w 211627"/>
                <a:gd name="connsiteY8" fmla="*/ 209619 h 321929"/>
                <a:gd name="connsiteX9" fmla="*/ 14769 w 211627"/>
                <a:gd name="connsiteY9" fmla="*/ 320744 h 321929"/>
                <a:gd name="connsiteX10" fmla="*/ 95731 w 211627"/>
                <a:gd name="connsiteY10" fmla="*/ 263594 h 321929"/>
                <a:gd name="connsiteX11" fmla="*/ 183044 w 211627"/>
                <a:gd name="connsiteY11" fmla="*/ 190569 h 321929"/>
                <a:gd name="connsiteX12" fmla="*/ 189394 w 211627"/>
                <a:gd name="connsiteY12" fmla="*/ 136594 h 321929"/>
                <a:gd name="connsiteX13" fmla="*/ 183044 w 211627"/>
                <a:gd name="connsiteY13" fmla="*/ 104844 h 321929"/>
                <a:gd name="connsiteX14" fmla="*/ 94144 w 211627"/>
                <a:gd name="connsiteY14" fmla="*/ 9594 h 321929"/>
                <a:gd name="connsiteX15" fmla="*/ 481 w 211627"/>
                <a:gd name="connsiteY15" fmla="*/ 61982 h 321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1627" h="321929">
                  <a:moveTo>
                    <a:pt x="481" y="61982"/>
                  </a:moveTo>
                  <a:cubicBezTo>
                    <a:pt x="-5075" y="60395"/>
                    <a:pt x="38846" y="2186"/>
                    <a:pt x="60806" y="69"/>
                  </a:cubicBezTo>
                  <a:cubicBezTo>
                    <a:pt x="82766" y="-2048"/>
                    <a:pt x="124836" y="45049"/>
                    <a:pt x="132244" y="49282"/>
                  </a:cubicBezTo>
                  <a:cubicBezTo>
                    <a:pt x="139652" y="53515"/>
                    <a:pt x="102610" y="23352"/>
                    <a:pt x="105256" y="25469"/>
                  </a:cubicBezTo>
                  <a:cubicBezTo>
                    <a:pt x="107902" y="27586"/>
                    <a:pt x="134361" y="53780"/>
                    <a:pt x="148119" y="61982"/>
                  </a:cubicBezTo>
                  <a:cubicBezTo>
                    <a:pt x="161877" y="70184"/>
                    <a:pt x="177223" y="57219"/>
                    <a:pt x="187806" y="74682"/>
                  </a:cubicBezTo>
                  <a:cubicBezTo>
                    <a:pt x="198389" y="92145"/>
                    <a:pt x="211354" y="149559"/>
                    <a:pt x="211619" y="166757"/>
                  </a:cubicBezTo>
                  <a:cubicBezTo>
                    <a:pt x="211884" y="183955"/>
                    <a:pt x="206063" y="170725"/>
                    <a:pt x="189394" y="177869"/>
                  </a:cubicBezTo>
                  <a:cubicBezTo>
                    <a:pt x="172725" y="185013"/>
                    <a:pt x="140710" y="185807"/>
                    <a:pt x="111606" y="209619"/>
                  </a:cubicBezTo>
                  <a:cubicBezTo>
                    <a:pt x="82502" y="233431"/>
                    <a:pt x="17415" y="311748"/>
                    <a:pt x="14769" y="320744"/>
                  </a:cubicBezTo>
                  <a:cubicBezTo>
                    <a:pt x="12123" y="329740"/>
                    <a:pt x="67685" y="285290"/>
                    <a:pt x="95731" y="263594"/>
                  </a:cubicBezTo>
                  <a:cubicBezTo>
                    <a:pt x="123777" y="241898"/>
                    <a:pt x="167433" y="211736"/>
                    <a:pt x="183044" y="190569"/>
                  </a:cubicBezTo>
                  <a:cubicBezTo>
                    <a:pt x="198655" y="169402"/>
                    <a:pt x="189394" y="150881"/>
                    <a:pt x="189394" y="136594"/>
                  </a:cubicBezTo>
                  <a:cubicBezTo>
                    <a:pt x="189394" y="122307"/>
                    <a:pt x="198919" y="126011"/>
                    <a:pt x="183044" y="104844"/>
                  </a:cubicBezTo>
                  <a:cubicBezTo>
                    <a:pt x="167169" y="83677"/>
                    <a:pt x="123777" y="19913"/>
                    <a:pt x="94144" y="9594"/>
                  </a:cubicBezTo>
                  <a:cubicBezTo>
                    <a:pt x="64511" y="-725"/>
                    <a:pt x="6037" y="63569"/>
                    <a:pt x="481" y="619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: 図形 1045">
              <a:extLst>
                <a:ext uri="{FF2B5EF4-FFF2-40B4-BE49-F238E27FC236}">
                  <a16:creationId xmlns:a16="http://schemas.microsoft.com/office/drawing/2014/main" id="{00F69EEA-CEDB-41E1-B814-508A01645832}"/>
                </a:ext>
              </a:extLst>
            </p:cNvPr>
            <p:cNvSpPr/>
            <p:nvPr/>
          </p:nvSpPr>
          <p:spPr>
            <a:xfrm>
              <a:off x="4945908" y="3052724"/>
              <a:ext cx="489410" cy="193049"/>
            </a:xfrm>
            <a:custGeom>
              <a:avLst/>
              <a:gdLst>
                <a:gd name="connsiteX0" fmla="*/ 2330 w 489410"/>
                <a:gd name="connsiteY0" fmla="*/ 142914 h 193049"/>
                <a:gd name="connsiteX1" fmla="*/ 183305 w 489410"/>
                <a:gd name="connsiteY1" fmla="*/ 23851 h 193049"/>
                <a:gd name="connsiteX2" fmla="*/ 124567 w 489410"/>
                <a:gd name="connsiteY2" fmla="*/ 42901 h 193049"/>
                <a:gd name="connsiteX3" fmla="*/ 229342 w 489410"/>
                <a:gd name="connsiteY3" fmla="*/ 7976 h 193049"/>
                <a:gd name="connsiteX4" fmla="*/ 345230 w 489410"/>
                <a:gd name="connsiteY4" fmla="*/ 6389 h 193049"/>
                <a:gd name="connsiteX5" fmla="*/ 283317 w 489410"/>
                <a:gd name="connsiteY5" fmla="*/ 6389 h 193049"/>
                <a:gd name="connsiteX6" fmla="*/ 348405 w 489410"/>
                <a:gd name="connsiteY6" fmla="*/ 12739 h 193049"/>
                <a:gd name="connsiteX7" fmla="*/ 438892 w 489410"/>
                <a:gd name="connsiteY7" fmla="*/ 73064 h 193049"/>
                <a:gd name="connsiteX8" fmla="*/ 488105 w 489410"/>
                <a:gd name="connsiteY8" fmla="*/ 119101 h 193049"/>
                <a:gd name="connsiteX9" fmla="*/ 472230 w 489410"/>
                <a:gd name="connsiteY9" fmla="*/ 150851 h 193049"/>
                <a:gd name="connsiteX10" fmla="*/ 440480 w 489410"/>
                <a:gd name="connsiteY10" fmla="*/ 192126 h 193049"/>
                <a:gd name="connsiteX11" fmla="*/ 486517 w 489410"/>
                <a:gd name="connsiteY11" fmla="*/ 107989 h 193049"/>
                <a:gd name="connsiteX12" fmla="*/ 386505 w 489410"/>
                <a:gd name="connsiteY12" fmla="*/ 38139 h 193049"/>
                <a:gd name="connsiteX13" fmla="*/ 323005 w 489410"/>
                <a:gd name="connsiteY13" fmla="*/ 4801 h 193049"/>
                <a:gd name="connsiteX14" fmla="*/ 281730 w 489410"/>
                <a:gd name="connsiteY14" fmla="*/ 3214 h 193049"/>
                <a:gd name="connsiteX15" fmla="*/ 188067 w 489410"/>
                <a:gd name="connsiteY15" fmla="*/ 33376 h 193049"/>
                <a:gd name="connsiteX16" fmla="*/ 86467 w 489410"/>
                <a:gd name="connsiteY16" fmla="*/ 69889 h 193049"/>
                <a:gd name="connsiteX17" fmla="*/ 2330 w 489410"/>
                <a:gd name="connsiteY17" fmla="*/ 142914 h 193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9410" h="193049">
                  <a:moveTo>
                    <a:pt x="2330" y="142914"/>
                  </a:moveTo>
                  <a:cubicBezTo>
                    <a:pt x="18470" y="135241"/>
                    <a:pt x="162932" y="40520"/>
                    <a:pt x="183305" y="23851"/>
                  </a:cubicBezTo>
                  <a:cubicBezTo>
                    <a:pt x="203678" y="7182"/>
                    <a:pt x="116894" y="45547"/>
                    <a:pt x="124567" y="42901"/>
                  </a:cubicBezTo>
                  <a:cubicBezTo>
                    <a:pt x="132240" y="40255"/>
                    <a:pt x="192565" y="14061"/>
                    <a:pt x="229342" y="7976"/>
                  </a:cubicBezTo>
                  <a:cubicBezTo>
                    <a:pt x="266119" y="1891"/>
                    <a:pt x="336234" y="6653"/>
                    <a:pt x="345230" y="6389"/>
                  </a:cubicBezTo>
                  <a:cubicBezTo>
                    <a:pt x="354226" y="6125"/>
                    <a:pt x="282788" y="5331"/>
                    <a:pt x="283317" y="6389"/>
                  </a:cubicBezTo>
                  <a:cubicBezTo>
                    <a:pt x="283846" y="7447"/>
                    <a:pt x="322476" y="1626"/>
                    <a:pt x="348405" y="12739"/>
                  </a:cubicBezTo>
                  <a:cubicBezTo>
                    <a:pt x="374334" y="23851"/>
                    <a:pt x="415609" y="55337"/>
                    <a:pt x="438892" y="73064"/>
                  </a:cubicBezTo>
                  <a:cubicBezTo>
                    <a:pt x="462175" y="90791"/>
                    <a:pt x="482549" y="106137"/>
                    <a:pt x="488105" y="119101"/>
                  </a:cubicBezTo>
                  <a:cubicBezTo>
                    <a:pt x="493661" y="132065"/>
                    <a:pt x="480167" y="138680"/>
                    <a:pt x="472230" y="150851"/>
                  </a:cubicBezTo>
                  <a:cubicBezTo>
                    <a:pt x="464293" y="163022"/>
                    <a:pt x="438099" y="199270"/>
                    <a:pt x="440480" y="192126"/>
                  </a:cubicBezTo>
                  <a:cubicBezTo>
                    <a:pt x="442861" y="184982"/>
                    <a:pt x="495513" y="133653"/>
                    <a:pt x="486517" y="107989"/>
                  </a:cubicBezTo>
                  <a:cubicBezTo>
                    <a:pt x="477521" y="82325"/>
                    <a:pt x="413757" y="55337"/>
                    <a:pt x="386505" y="38139"/>
                  </a:cubicBezTo>
                  <a:cubicBezTo>
                    <a:pt x="359253" y="20941"/>
                    <a:pt x="340467" y="10622"/>
                    <a:pt x="323005" y="4801"/>
                  </a:cubicBezTo>
                  <a:cubicBezTo>
                    <a:pt x="305543" y="-1020"/>
                    <a:pt x="304220" y="-1548"/>
                    <a:pt x="281730" y="3214"/>
                  </a:cubicBezTo>
                  <a:cubicBezTo>
                    <a:pt x="259240" y="7976"/>
                    <a:pt x="220611" y="22264"/>
                    <a:pt x="188067" y="33376"/>
                  </a:cubicBezTo>
                  <a:cubicBezTo>
                    <a:pt x="155523" y="44488"/>
                    <a:pt x="114777" y="57454"/>
                    <a:pt x="86467" y="69889"/>
                  </a:cubicBezTo>
                  <a:cubicBezTo>
                    <a:pt x="58157" y="82324"/>
                    <a:pt x="-13810" y="150587"/>
                    <a:pt x="2330" y="14291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: 図形 1046">
              <a:extLst>
                <a:ext uri="{FF2B5EF4-FFF2-40B4-BE49-F238E27FC236}">
                  <a16:creationId xmlns:a16="http://schemas.microsoft.com/office/drawing/2014/main" id="{131EAE0D-02C1-48A8-9B34-6156109672C9}"/>
                </a:ext>
              </a:extLst>
            </p:cNvPr>
            <p:cNvSpPr/>
            <p:nvPr/>
          </p:nvSpPr>
          <p:spPr>
            <a:xfrm>
              <a:off x="4801674" y="3249381"/>
              <a:ext cx="114041" cy="515045"/>
            </a:xfrm>
            <a:custGeom>
              <a:avLst/>
              <a:gdLst>
                <a:gd name="connsiteX0" fmla="*/ 113226 w 114041"/>
                <a:gd name="connsiteY0" fmla="*/ 1819 h 515045"/>
                <a:gd name="connsiteX1" fmla="*/ 32264 w 114041"/>
                <a:gd name="connsiteY1" fmla="*/ 143107 h 515045"/>
                <a:gd name="connsiteX2" fmla="*/ 21151 w 114041"/>
                <a:gd name="connsiteY2" fmla="*/ 160569 h 515045"/>
                <a:gd name="connsiteX3" fmla="*/ 10039 w 114041"/>
                <a:gd name="connsiteY3" fmla="*/ 344719 h 515045"/>
                <a:gd name="connsiteX4" fmla="*/ 11626 w 114041"/>
                <a:gd name="connsiteY4" fmla="*/ 171682 h 515045"/>
                <a:gd name="connsiteX5" fmla="*/ 2101 w 114041"/>
                <a:gd name="connsiteY5" fmla="*/ 378057 h 515045"/>
                <a:gd name="connsiteX6" fmla="*/ 8451 w 114041"/>
                <a:gd name="connsiteY6" fmla="*/ 416157 h 515045"/>
                <a:gd name="connsiteX7" fmla="*/ 70364 w 114041"/>
                <a:gd name="connsiteY7" fmla="*/ 514582 h 515045"/>
                <a:gd name="connsiteX8" fmla="*/ 24326 w 114041"/>
                <a:gd name="connsiteY8" fmla="*/ 444732 h 515045"/>
                <a:gd name="connsiteX9" fmla="*/ 514 w 114041"/>
                <a:gd name="connsiteY9" fmla="*/ 262169 h 515045"/>
                <a:gd name="connsiteX10" fmla="*/ 13214 w 114041"/>
                <a:gd name="connsiteY10" fmla="*/ 141519 h 515045"/>
                <a:gd name="connsiteX11" fmla="*/ 70364 w 114041"/>
                <a:gd name="connsiteY11" fmla="*/ 68494 h 515045"/>
                <a:gd name="connsiteX12" fmla="*/ 113226 w 114041"/>
                <a:gd name="connsiteY12" fmla="*/ 1819 h 51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041" h="515045">
                  <a:moveTo>
                    <a:pt x="113226" y="1819"/>
                  </a:moveTo>
                  <a:cubicBezTo>
                    <a:pt x="106876" y="14255"/>
                    <a:pt x="47610" y="116649"/>
                    <a:pt x="32264" y="143107"/>
                  </a:cubicBezTo>
                  <a:cubicBezTo>
                    <a:pt x="16918" y="169565"/>
                    <a:pt x="24855" y="126967"/>
                    <a:pt x="21151" y="160569"/>
                  </a:cubicBezTo>
                  <a:cubicBezTo>
                    <a:pt x="17447" y="194171"/>
                    <a:pt x="11626" y="342867"/>
                    <a:pt x="10039" y="344719"/>
                  </a:cubicBezTo>
                  <a:cubicBezTo>
                    <a:pt x="8452" y="346571"/>
                    <a:pt x="12949" y="166126"/>
                    <a:pt x="11626" y="171682"/>
                  </a:cubicBezTo>
                  <a:cubicBezTo>
                    <a:pt x="10303" y="177238"/>
                    <a:pt x="2630" y="337311"/>
                    <a:pt x="2101" y="378057"/>
                  </a:cubicBezTo>
                  <a:cubicBezTo>
                    <a:pt x="1572" y="418803"/>
                    <a:pt x="-2926" y="393403"/>
                    <a:pt x="8451" y="416157"/>
                  </a:cubicBezTo>
                  <a:cubicBezTo>
                    <a:pt x="19828" y="438911"/>
                    <a:pt x="67718" y="509820"/>
                    <a:pt x="70364" y="514582"/>
                  </a:cubicBezTo>
                  <a:cubicBezTo>
                    <a:pt x="73010" y="519344"/>
                    <a:pt x="35968" y="486801"/>
                    <a:pt x="24326" y="444732"/>
                  </a:cubicBezTo>
                  <a:cubicBezTo>
                    <a:pt x="12684" y="402663"/>
                    <a:pt x="2366" y="312704"/>
                    <a:pt x="514" y="262169"/>
                  </a:cubicBezTo>
                  <a:cubicBezTo>
                    <a:pt x="-1338" y="211634"/>
                    <a:pt x="1572" y="173798"/>
                    <a:pt x="13214" y="141519"/>
                  </a:cubicBezTo>
                  <a:cubicBezTo>
                    <a:pt x="24856" y="109240"/>
                    <a:pt x="53431" y="93100"/>
                    <a:pt x="70364" y="68494"/>
                  </a:cubicBezTo>
                  <a:cubicBezTo>
                    <a:pt x="87297" y="43888"/>
                    <a:pt x="119576" y="-10617"/>
                    <a:pt x="113226" y="181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: 図形 1047">
              <a:extLst>
                <a:ext uri="{FF2B5EF4-FFF2-40B4-BE49-F238E27FC236}">
                  <a16:creationId xmlns:a16="http://schemas.microsoft.com/office/drawing/2014/main" id="{C6BB5ED8-26C6-4FBA-8DA2-3C4D9F03C0D5}"/>
                </a:ext>
              </a:extLst>
            </p:cNvPr>
            <p:cNvSpPr/>
            <p:nvPr/>
          </p:nvSpPr>
          <p:spPr>
            <a:xfrm>
              <a:off x="5384651" y="3242788"/>
              <a:ext cx="157557" cy="373756"/>
            </a:xfrm>
            <a:custGeom>
              <a:avLst/>
              <a:gdLst>
                <a:gd name="connsiteX0" fmla="*/ 149 w 157557"/>
                <a:gd name="connsiteY0" fmla="*/ 2062 h 373756"/>
                <a:gd name="connsiteX1" fmla="*/ 109687 w 157557"/>
                <a:gd name="connsiteY1" fmla="*/ 56037 h 373756"/>
                <a:gd name="connsiteX2" fmla="*/ 93812 w 157557"/>
                <a:gd name="connsiteY2" fmla="*/ 52862 h 373756"/>
                <a:gd name="connsiteX3" fmla="*/ 136674 w 157557"/>
                <a:gd name="connsiteY3" fmla="*/ 114775 h 373756"/>
                <a:gd name="connsiteX4" fmla="*/ 149374 w 157557"/>
                <a:gd name="connsiteY4" fmla="*/ 197325 h 373756"/>
                <a:gd name="connsiteX5" fmla="*/ 150962 w 157557"/>
                <a:gd name="connsiteY5" fmla="*/ 162400 h 373756"/>
                <a:gd name="connsiteX6" fmla="*/ 144612 w 157557"/>
                <a:gd name="connsiteY6" fmla="*/ 252887 h 373756"/>
                <a:gd name="connsiteX7" fmla="*/ 74762 w 157557"/>
                <a:gd name="connsiteY7" fmla="*/ 354487 h 373756"/>
                <a:gd name="connsiteX8" fmla="*/ 157312 w 157557"/>
                <a:gd name="connsiteY8" fmla="*/ 252887 h 373756"/>
                <a:gd name="connsiteX9" fmla="*/ 100162 w 157557"/>
                <a:gd name="connsiteY9" fmla="*/ 332262 h 373756"/>
                <a:gd name="connsiteX10" fmla="*/ 100162 w 157557"/>
                <a:gd name="connsiteY10" fmla="*/ 367187 h 373756"/>
                <a:gd name="connsiteX11" fmla="*/ 93812 w 157557"/>
                <a:gd name="connsiteY11" fmla="*/ 357662 h 373756"/>
                <a:gd name="connsiteX12" fmla="*/ 146199 w 157557"/>
                <a:gd name="connsiteY12" fmla="*/ 211612 h 373756"/>
                <a:gd name="connsiteX13" fmla="*/ 136674 w 157557"/>
                <a:gd name="connsiteY13" fmla="*/ 138587 h 373756"/>
                <a:gd name="connsiteX14" fmla="*/ 149 w 157557"/>
                <a:gd name="connsiteY14" fmla="*/ 2062 h 373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7557" h="373756">
                  <a:moveTo>
                    <a:pt x="149" y="2062"/>
                  </a:moveTo>
                  <a:cubicBezTo>
                    <a:pt x="-4349" y="-11696"/>
                    <a:pt x="94076" y="47570"/>
                    <a:pt x="109687" y="56037"/>
                  </a:cubicBezTo>
                  <a:cubicBezTo>
                    <a:pt x="125298" y="64504"/>
                    <a:pt x="89314" y="43072"/>
                    <a:pt x="93812" y="52862"/>
                  </a:cubicBezTo>
                  <a:cubicBezTo>
                    <a:pt x="98310" y="62652"/>
                    <a:pt x="127414" y="90698"/>
                    <a:pt x="136674" y="114775"/>
                  </a:cubicBezTo>
                  <a:cubicBezTo>
                    <a:pt x="145934" y="138852"/>
                    <a:pt x="146993" y="189388"/>
                    <a:pt x="149374" y="197325"/>
                  </a:cubicBezTo>
                  <a:cubicBezTo>
                    <a:pt x="151755" y="205262"/>
                    <a:pt x="151756" y="153140"/>
                    <a:pt x="150962" y="162400"/>
                  </a:cubicBezTo>
                  <a:cubicBezTo>
                    <a:pt x="150168" y="171660"/>
                    <a:pt x="157312" y="220873"/>
                    <a:pt x="144612" y="252887"/>
                  </a:cubicBezTo>
                  <a:cubicBezTo>
                    <a:pt x="131912" y="284901"/>
                    <a:pt x="72645" y="354487"/>
                    <a:pt x="74762" y="354487"/>
                  </a:cubicBezTo>
                  <a:cubicBezTo>
                    <a:pt x="76879" y="354487"/>
                    <a:pt x="153079" y="256591"/>
                    <a:pt x="157312" y="252887"/>
                  </a:cubicBezTo>
                  <a:cubicBezTo>
                    <a:pt x="161545" y="249183"/>
                    <a:pt x="109687" y="313212"/>
                    <a:pt x="100162" y="332262"/>
                  </a:cubicBezTo>
                  <a:cubicBezTo>
                    <a:pt x="90637" y="351312"/>
                    <a:pt x="101220" y="362954"/>
                    <a:pt x="100162" y="367187"/>
                  </a:cubicBezTo>
                  <a:cubicBezTo>
                    <a:pt x="99104" y="371420"/>
                    <a:pt x="86139" y="383591"/>
                    <a:pt x="93812" y="357662"/>
                  </a:cubicBezTo>
                  <a:cubicBezTo>
                    <a:pt x="101485" y="331733"/>
                    <a:pt x="139055" y="248125"/>
                    <a:pt x="146199" y="211612"/>
                  </a:cubicBezTo>
                  <a:cubicBezTo>
                    <a:pt x="153343" y="175100"/>
                    <a:pt x="158370" y="171925"/>
                    <a:pt x="136674" y="138587"/>
                  </a:cubicBezTo>
                  <a:cubicBezTo>
                    <a:pt x="114978" y="105250"/>
                    <a:pt x="4647" y="15820"/>
                    <a:pt x="149" y="206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: 図形 1048">
              <a:extLst>
                <a:ext uri="{FF2B5EF4-FFF2-40B4-BE49-F238E27FC236}">
                  <a16:creationId xmlns:a16="http://schemas.microsoft.com/office/drawing/2014/main" id="{62B7F54D-7AE0-4AD6-BAB0-7A5977EB1A0E}"/>
                </a:ext>
              </a:extLst>
            </p:cNvPr>
            <p:cNvSpPr/>
            <p:nvPr/>
          </p:nvSpPr>
          <p:spPr>
            <a:xfrm>
              <a:off x="4823910" y="3382963"/>
              <a:ext cx="56122" cy="365862"/>
            </a:xfrm>
            <a:custGeom>
              <a:avLst/>
              <a:gdLst>
                <a:gd name="connsiteX0" fmla="*/ 21140 w 56122"/>
                <a:gd name="connsiteY0" fmla="*/ 0 h 365862"/>
                <a:gd name="connsiteX1" fmla="*/ 6853 w 56122"/>
                <a:gd name="connsiteY1" fmla="*/ 212725 h 365862"/>
                <a:gd name="connsiteX2" fmla="*/ 503 w 56122"/>
                <a:gd name="connsiteY2" fmla="*/ 146050 h 365862"/>
                <a:gd name="connsiteX3" fmla="*/ 19553 w 56122"/>
                <a:gd name="connsiteY3" fmla="*/ 252412 h 365862"/>
                <a:gd name="connsiteX4" fmla="*/ 56065 w 56122"/>
                <a:gd name="connsiteY4" fmla="*/ 365125 h 365862"/>
                <a:gd name="connsiteX5" fmla="*/ 27490 w 56122"/>
                <a:gd name="connsiteY5" fmla="*/ 296862 h 365862"/>
                <a:gd name="connsiteX6" fmla="*/ 8440 w 56122"/>
                <a:gd name="connsiteY6" fmla="*/ 212725 h 365862"/>
                <a:gd name="connsiteX7" fmla="*/ 21140 w 56122"/>
                <a:gd name="connsiteY7" fmla="*/ 0 h 365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122" h="365862">
                  <a:moveTo>
                    <a:pt x="21140" y="0"/>
                  </a:moveTo>
                  <a:cubicBezTo>
                    <a:pt x="20876" y="0"/>
                    <a:pt x="10292" y="188383"/>
                    <a:pt x="6853" y="212725"/>
                  </a:cubicBezTo>
                  <a:cubicBezTo>
                    <a:pt x="3414" y="237067"/>
                    <a:pt x="-1614" y="139436"/>
                    <a:pt x="503" y="146050"/>
                  </a:cubicBezTo>
                  <a:cubicBezTo>
                    <a:pt x="2620" y="152664"/>
                    <a:pt x="10293" y="215900"/>
                    <a:pt x="19553" y="252412"/>
                  </a:cubicBezTo>
                  <a:cubicBezTo>
                    <a:pt x="28813" y="288924"/>
                    <a:pt x="54742" y="357717"/>
                    <a:pt x="56065" y="365125"/>
                  </a:cubicBezTo>
                  <a:cubicBezTo>
                    <a:pt x="57388" y="372533"/>
                    <a:pt x="35427" y="322262"/>
                    <a:pt x="27490" y="296862"/>
                  </a:cubicBezTo>
                  <a:cubicBezTo>
                    <a:pt x="19553" y="271462"/>
                    <a:pt x="10821" y="260085"/>
                    <a:pt x="8440" y="212725"/>
                  </a:cubicBezTo>
                  <a:cubicBezTo>
                    <a:pt x="6059" y="165365"/>
                    <a:pt x="21404" y="0"/>
                    <a:pt x="2114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: 図形 1049">
              <a:extLst>
                <a:ext uri="{FF2B5EF4-FFF2-40B4-BE49-F238E27FC236}">
                  <a16:creationId xmlns:a16="http://schemas.microsoft.com/office/drawing/2014/main" id="{7FFC4DA5-83F4-4B93-9057-8B6292E29A0B}"/>
                </a:ext>
              </a:extLst>
            </p:cNvPr>
            <p:cNvSpPr/>
            <p:nvPr/>
          </p:nvSpPr>
          <p:spPr>
            <a:xfrm>
              <a:off x="5416500" y="3245797"/>
              <a:ext cx="157330" cy="581056"/>
            </a:xfrm>
            <a:custGeom>
              <a:avLst/>
              <a:gdLst>
                <a:gd name="connsiteX0" fmla="*/ 36563 w 157330"/>
                <a:gd name="connsiteY0" fmla="*/ 641 h 581056"/>
                <a:gd name="connsiteX1" fmla="*/ 117525 w 157330"/>
                <a:gd name="connsiteY1" fmla="*/ 92716 h 581056"/>
                <a:gd name="connsiteX2" fmla="*/ 108000 w 157330"/>
                <a:gd name="connsiteY2" fmla="*/ 76841 h 581056"/>
                <a:gd name="connsiteX3" fmla="*/ 154038 w 157330"/>
                <a:gd name="connsiteY3" fmla="*/ 232416 h 581056"/>
                <a:gd name="connsiteX4" fmla="*/ 150863 w 157330"/>
                <a:gd name="connsiteY4" fmla="*/ 203841 h 581056"/>
                <a:gd name="connsiteX5" fmla="*/ 128638 w 157330"/>
                <a:gd name="connsiteY5" fmla="*/ 307028 h 581056"/>
                <a:gd name="connsiteX6" fmla="*/ 136575 w 157330"/>
                <a:gd name="connsiteY6" fmla="*/ 322903 h 581056"/>
                <a:gd name="connsiteX7" fmla="*/ 119113 w 157330"/>
                <a:gd name="connsiteY7" fmla="*/ 321316 h 581056"/>
                <a:gd name="connsiteX8" fmla="*/ 108000 w 157330"/>
                <a:gd name="connsiteY8" fmla="*/ 373703 h 581056"/>
                <a:gd name="connsiteX9" fmla="*/ 27038 w 157330"/>
                <a:gd name="connsiteY9" fmla="*/ 480066 h 581056"/>
                <a:gd name="connsiteX10" fmla="*/ 6400 w 157330"/>
                <a:gd name="connsiteY10" fmla="*/ 580078 h 581056"/>
                <a:gd name="connsiteX11" fmla="*/ 7988 w 157330"/>
                <a:gd name="connsiteY11" fmla="*/ 521341 h 581056"/>
                <a:gd name="connsiteX12" fmla="*/ 96888 w 157330"/>
                <a:gd name="connsiteY12" fmla="*/ 368941 h 581056"/>
                <a:gd name="connsiteX13" fmla="*/ 125463 w 157330"/>
                <a:gd name="connsiteY13" fmla="*/ 256228 h 581056"/>
                <a:gd name="connsiteX14" fmla="*/ 150863 w 157330"/>
                <a:gd name="connsiteY14" fmla="*/ 146691 h 581056"/>
                <a:gd name="connsiteX15" fmla="*/ 36563 w 157330"/>
                <a:gd name="connsiteY15" fmla="*/ 641 h 58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7330" h="581056">
                  <a:moveTo>
                    <a:pt x="36563" y="641"/>
                  </a:moveTo>
                  <a:cubicBezTo>
                    <a:pt x="31007" y="-8355"/>
                    <a:pt x="105619" y="80016"/>
                    <a:pt x="117525" y="92716"/>
                  </a:cubicBezTo>
                  <a:cubicBezTo>
                    <a:pt x="129431" y="105416"/>
                    <a:pt x="101915" y="53558"/>
                    <a:pt x="108000" y="76841"/>
                  </a:cubicBezTo>
                  <a:cubicBezTo>
                    <a:pt x="114085" y="100124"/>
                    <a:pt x="146894" y="211249"/>
                    <a:pt x="154038" y="232416"/>
                  </a:cubicBezTo>
                  <a:cubicBezTo>
                    <a:pt x="161182" y="253583"/>
                    <a:pt x="155096" y="191406"/>
                    <a:pt x="150863" y="203841"/>
                  </a:cubicBezTo>
                  <a:cubicBezTo>
                    <a:pt x="146630" y="216276"/>
                    <a:pt x="131019" y="287184"/>
                    <a:pt x="128638" y="307028"/>
                  </a:cubicBezTo>
                  <a:cubicBezTo>
                    <a:pt x="126257" y="326872"/>
                    <a:pt x="138162" y="320522"/>
                    <a:pt x="136575" y="322903"/>
                  </a:cubicBezTo>
                  <a:cubicBezTo>
                    <a:pt x="134988" y="325284"/>
                    <a:pt x="123876" y="312849"/>
                    <a:pt x="119113" y="321316"/>
                  </a:cubicBezTo>
                  <a:cubicBezTo>
                    <a:pt x="114350" y="329783"/>
                    <a:pt x="123346" y="347245"/>
                    <a:pt x="108000" y="373703"/>
                  </a:cubicBezTo>
                  <a:cubicBezTo>
                    <a:pt x="92654" y="400161"/>
                    <a:pt x="43971" y="445670"/>
                    <a:pt x="27038" y="480066"/>
                  </a:cubicBezTo>
                  <a:cubicBezTo>
                    <a:pt x="10105" y="514462"/>
                    <a:pt x="9575" y="573199"/>
                    <a:pt x="6400" y="580078"/>
                  </a:cubicBezTo>
                  <a:cubicBezTo>
                    <a:pt x="3225" y="586957"/>
                    <a:pt x="-7093" y="556530"/>
                    <a:pt x="7988" y="521341"/>
                  </a:cubicBezTo>
                  <a:cubicBezTo>
                    <a:pt x="23069" y="486152"/>
                    <a:pt x="77309" y="413126"/>
                    <a:pt x="96888" y="368941"/>
                  </a:cubicBezTo>
                  <a:cubicBezTo>
                    <a:pt x="116467" y="324756"/>
                    <a:pt x="116467" y="293270"/>
                    <a:pt x="125463" y="256228"/>
                  </a:cubicBezTo>
                  <a:cubicBezTo>
                    <a:pt x="134459" y="219186"/>
                    <a:pt x="163828" y="187172"/>
                    <a:pt x="150863" y="146691"/>
                  </a:cubicBezTo>
                  <a:cubicBezTo>
                    <a:pt x="137898" y="106210"/>
                    <a:pt x="42119" y="9637"/>
                    <a:pt x="36563" y="64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: 図形 1050">
              <a:extLst>
                <a:ext uri="{FF2B5EF4-FFF2-40B4-BE49-F238E27FC236}">
                  <a16:creationId xmlns:a16="http://schemas.microsoft.com/office/drawing/2014/main" id="{25889B12-C424-41FC-AC95-30264E6B12B9}"/>
                </a:ext>
              </a:extLst>
            </p:cNvPr>
            <p:cNvSpPr/>
            <p:nvPr/>
          </p:nvSpPr>
          <p:spPr>
            <a:xfrm>
              <a:off x="4874564" y="3217506"/>
              <a:ext cx="147617" cy="353724"/>
            </a:xfrm>
            <a:custGeom>
              <a:avLst/>
              <a:gdLst>
                <a:gd name="connsiteX0" fmla="*/ 146699 w 147617"/>
                <a:gd name="connsiteY0" fmla="*/ 11469 h 353724"/>
                <a:gd name="connsiteX1" fmla="*/ 68911 w 147617"/>
                <a:gd name="connsiteY1" fmla="*/ 181332 h 353724"/>
                <a:gd name="connsiteX2" fmla="*/ 30811 w 147617"/>
                <a:gd name="connsiteY2" fmla="*/ 352782 h 353724"/>
                <a:gd name="connsiteX3" fmla="*/ 48274 w 147617"/>
                <a:gd name="connsiteY3" fmla="*/ 244832 h 353724"/>
                <a:gd name="connsiteX4" fmla="*/ 59386 w 147617"/>
                <a:gd name="connsiteY4" fmla="*/ 128944 h 353724"/>
                <a:gd name="connsiteX5" fmla="*/ 649 w 147617"/>
                <a:gd name="connsiteY5" fmla="*/ 317857 h 353724"/>
                <a:gd name="connsiteX6" fmla="*/ 103836 w 147617"/>
                <a:gd name="connsiteY6" fmla="*/ 49569 h 353724"/>
                <a:gd name="connsiteX7" fmla="*/ 146699 w 147617"/>
                <a:gd name="connsiteY7" fmla="*/ 11469 h 35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617" h="353724">
                  <a:moveTo>
                    <a:pt x="146699" y="11469"/>
                  </a:moveTo>
                  <a:cubicBezTo>
                    <a:pt x="140878" y="33429"/>
                    <a:pt x="88226" y="124446"/>
                    <a:pt x="68911" y="181332"/>
                  </a:cubicBezTo>
                  <a:cubicBezTo>
                    <a:pt x="49596" y="238218"/>
                    <a:pt x="34250" y="342199"/>
                    <a:pt x="30811" y="352782"/>
                  </a:cubicBezTo>
                  <a:cubicBezTo>
                    <a:pt x="27372" y="363365"/>
                    <a:pt x="43511" y="282138"/>
                    <a:pt x="48274" y="244832"/>
                  </a:cubicBezTo>
                  <a:cubicBezTo>
                    <a:pt x="53036" y="207526"/>
                    <a:pt x="67323" y="116773"/>
                    <a:pt x="59386" y="128944"/>
                  </a:cubicBezTo>
                  <a:cubicBezTo>
                    <a:pt x="51449" y="141115"/>
                    <a:pt x="-6759" y="331086"/>
                    <a:pt x="649" y="317857"/>
                  </a:cubicBezTo>
                  <a:cubicBezTo>
                    <a:pt x="8057" y="304628"/>
                    <a:pt x="77907" y="101692"/>
                    <a:pt x="103836" y="49569"/>
                  </a:cubicBezTo>
                  <a:cubicBezTo>
                    <a:pt x="129765" y="-2554"/>
                    <a:pt x="152520" y="-10491"/>
                    <a:pt x="146699" y="1146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: 図形 1051">
              <a:extLst>
                <a:ext uri="{FF2B5EF4-FFF2-40B4-BE49-F238E27FC236}">
                  <a16:creationId xmlns:a16="http://schemas.microsoft.com/office/drawing/2014/main" id="{BB777A4D-DFC3-4CAA-BF67-DACA3D1B9112}"/>
                </a:ext>
              </a:extLst>
            </p:cNvPr>
            <p:cNvSpPr/>
            <p:nvPr/>
          </p:nvSpPr>
          <p:spPr>
            <a:xfrm>
              <a:off x="4927261" y="3106410"/>
              <a:ext cx="373158" cy="407011"/>
            </a:xfrm>
            <a:custGeom>
              <a:avLst/>
              <a:gdLst>
                <a:gd name="connsiteX0" fmla="*/ 236877 w 373158"/>
                <a:gd name="connsiteY0" fmla="*/ 328 h 407011"/>
                <a:gd name="connsiteX1" fmla="*/ 133689 w 373158"/>
                <a:gd name="connsiteY1" fmla="*/ 205115 h 407011"/>
                <a:gd name="connsiteX2" fmla="*/ 157502 w 373158"/>
                <a:gd name="connsiteY2" fmla="*/ 259090 h 407011"/>
                <a:gd name="connsiteX3" fmla="*/ 236877 w 373158"/>
                <a:gd name="connsiteY3" fmla="*/ 308303 h 407011"/>
                <a:gd name="connsiteX4" fmla="*/ 371814 w 373158"/>
                <a:gd name="connsiteY4" fmla="*/ 357515 h 407011"/>
                <a:gd name="connsiteX5" fmla="*/ 300377 w 373158"/>
                <a:gd name="connsiteY5" fmla="*/ 330528 h 407011"/>
                <a:gd name="connsiteX6" fmla="*/ 206714 w 373158"/>
                <a:gd name="connsiteY6" fmla="*/ 316240 h 407011"/>
                <a:gd name="connsiteX7" fmla="*/ 127339 w 373158"/>
                <a:gd name="connsiteY7" fmla="*/ 319415 h 407011"/>
                <a:gd name="connsiteX8" fmla="*/ 339 w 373158"/>
                <a:gd name="connsiteY8" fmla="*/ 406728 h 407011"/>
                <a:gd name="connsiteX9" fmla="*/ 168614 w 373158"/>
                <a:gd name="connsiteY9" fmla="*/ 286078 h 407011"/>
                <a:gd name="connsiteX10" fmla="*/ 114639 w 373158"/>
                <a:gd name="connsiteY10" fmla="*/ 241628 h 407011"/>
                <a:gd name="connsiteX11" fmla="*/ 117814 w 373158"/>
                <a:gd name="connsiteY11" fmla="*/ 194003 h 407011"/>
                <a:gd name="connsiteX12" fmla="*/ 162264 w 373158"/>
                <a:gd name="connsiteY12" fmla="*/ 86053 h 407011"/>
                <a:gd name="connsiteX13" fmla="*/ 105114 w 373158"/>
                <a:gd name="connsiteY13" fmla="*/ 155903 h 407011"/>
                <a:gd name="connsiteX14" fmla="*/ 236877 w 373158"/>
                <a:gd name="connsiteY14" fmla="*/ 328 h 40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3158" h="407011">
                  <a:moveTo>
                    <a:pt x="236877" y="328"/>
                  </a:moveTo>
                  <a:cubicBezTo>
                    <a:pt x="241639" y="8530"/>
                    <a:pt x="146918" y="161988"/>
                    <a:pt x="133689" y="205115"/>
                  </a:cubicBezTo>
                  <a:cubicBezTo>
                    <a:pt x="120460" y="248242"/>
                    <a:pt x="140304" y="241892"/>
                    <a:pt x="157502" y="259090"/>
                  </a:cubicBezTo>
                  <a:cubicBezTo>
                    <a:pt x="174700" y="276288"/>
                    <a:pt x="201158" y="291899"/>
                    <a:pt x="236877" y="308303"/>
                  </a:cubicBezTo>
                  <a:cubicBezTo>
                    <a:pt x="272596" y="324707"/>
                    <a:pt x="361231" y="353811"/>
                    <a:pt x="371814" y="357515"/>
                  </a:cubicBezTo>
                  <a:cubicBezTo>
                    <a:pt x="382397" y="361219"/>
                    <a:pt x="327894" y="337407"/>
                    <a:pt x="300377" y="330528"/>
                  </a:cubicBezTo>
                  <a:cubicBezTo>
                    <a:pt x="272860" y="323649"/>
                    <a:pt x="235554" y="318092"/>
                    <a:pt x="206714" y="316240"/>
                  </a:cubicBezTo>
                  <a:cubicBezTo>
                    <a:pt x="177874" y="314388"/>
                    <a:pt x="161735" y="304334"/>
                    <a:pt x="127339" y="319415"/>
                  </a:cubicBezTo>
                  <a:cubicBezTo>
                    <a:pt x="92943" y="334496"/>
                    <a:pt x="-6540" y="412284"/>
                    <a:pt x="339" y="406728"/>
                  </a:cubicBezTo>
                  <a:cubicBezTo>
                    <a:pt x="7218" y="401172"/>
                    <a:pt x="149564" y="313595"/>
                    <a:pt x="168614" y="286078"/>
                  </a:cubicBezTo>
                  <a:cubicBezTo>
                    <a:pt x="187664" y="258561"/>
                    <a:pt x="123106" y="256974"/>
                    <a:pt x="114639" y="241628"/>
                  </a:cubicBezTo>
                  <a:cubicBezTo>
                    <a:pt x="106172" y="226282"/>
                    <a:pt x="109877" y="219932"/>
                    <a:pt x="117814" y="194003"/>
                  </a:cubicBezTo>
                  <a:cubicBezTo>
                    <a:pt x="125751" y="168074"/>
                    <a:pt x="164381" y="92403"/>
                    <a:pt x="162264" y="86053"/>
                  </a:cubicBezTo>
                  <a:cubicBezTo>
                    <a:pt x="160147" y="79703"/>
                    <a:pt x="92943" y="171514"/>
                    <a:pt x="105114" y="155903"/>
                  </a:cubicBezTo>
                  <a:cubicBezTo>
                    <a:pt x="117285" y="140293"/>
                    <a:pt x="232115" y="-7874"/>
                    <a:pt x="236877" y="32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: 図形 1052">
              <a:extLst>
                <a:ext uri="{FF2B5EF4-FFF2-40B4-BE49-F238E27FC236}">
                  <a16:creationId xmlns:a16="http://schemas.microsoft.com/office/drawing/2014/main" id="{4433D22F-31D1-487A-AFEA-9E5849773D9D}"/>
                </a:ext>
              </a:extLst>
            </p:cNvPr>
            <p:cNvSpPr/>
            <p:nvPr/>
          </p:nvSpPr>
          <p:spPr>
            <a:xfrm>
              <a:off x="5116618" y="3192049"/>
              <a:ext cx="141244" cy="230634"/>
            </a:xfrm>
            <a:custGeom>
              <a:avLst/>
              <a:gdLst>
                <a:gd name="connsiteX0" fmla="*/ 95145 w 141244"/>
                <a:gd name="connsiteY0" fmla="*/ 14701 h 230634"/>
                <a:gd name="connsiteX1" fmla="*/ 53870 w 141244"/>
                <a:gd name="connsiteY1" fmla="*/ 149639 h 230634"/>
                <a:gd name="connsiteX2" fmla="*/ 141182 w 141244"/>
                <a:gd name="connsiteY2" fmla="*/ 230601 h 230634"/>
                <a:gd name="connsiteX3" fmla="*/ 37995 w 141244"/>
                <a:gd name="connsiteY3" fmla="*/ 159164 h 230634"/>
                <a:gd name="connsiteX4" fmla="*/ 37995 w 141244"/>
                <a:gd name="connsiteY4" fmla="*/ 119476 h 230634"/>
                <a:gd name="connsiteX5" fmla="*/ 45932 w 141244"/>
                <a:gd name="connsiteY5" fmla="*/ 57564 h 230634"/>
                <a:gd name="connsiteX6" fmla="*/ 15770 w 141244"/>
                <a:gd name="connsiteY6" fmla="*/ 33751 h 230634"/>
                <a:gd name="connsiteX7" fmla="*/ 1482 w 141244"/>
                <a:gd name="connsiteY7" fmla="*/ 3589 h 230634"/>
                <a:gd name="connsiteX8" fmla="*/ 95145 w 141244"/>
                <a:gd name="connsiteY8" fmla="*/ 14701 h 230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244" h="230634">
                  <a:moveTo>
                    <a:pt x="95145" y="14701"/>
                  </a:moveTo>
                  <a:cubicBezTo>
                    <a:pt x="103876" y="39043"/>
                    <a:pt x="46197" y="113656"/>
                    <a:pt x="53870" y="149639"/>
                  </a:cubicBezTo>
                  <a:cubicBezTo>
                    <a:pt x="61543" y="185622"/>
                    <a:pt x="143828" y="229014"/>
                    <a:pt x="141182" y="230601"/>
                  </a:cubicBezTo>
                  <a:cubicBezTo>
                    <a:pt x="138536" y="232189"/>
                    <a:pt x="55193" y="177685"/>
                    <a:pt x="37995" y="159164"/>
                  </a:cubicBezTo>
                  <a:cubicBezTo>
                    <a:pt x="20797" y="140643"/>
                    <a:pt x="36672" y="136409"/>
                    <a:pt x="37995" y="119476"/>
                  </a:cubicBezTo>
                  <a:cubicBezTo>
                    <a:pt x="39318" y="102543"/>
                    <a:pt x="49636" y="71851"/>
                    <a:pt x="45932" y="57564"/>
                  </a:cubicBezTo>
                  <a:cubicBezTo>
                    <a:pt x="42228" y="43277"/>
                    <a:pt x="23178" y="42747"/>
                    <a:pt x="15770" y="33751"/>
                  </a:cubicBezTo>
                  <a:cubicBezTo>
                    <a:pt x="8362" y="24755"/>
                    <a:pt x="-4339" y="3589"/>
                    <a:pt x="1482" y="3589"/>
                  </a:cubicBezTo>
                  <a:cubicBezTo>
                    <a:pt x="7303" y="3589"/>
                    <a:pt x="86414" y="-9641"/>
                    <a:pt x="95145" y="1470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: 図形 1053">
              <a:extLst>
                <a:ext uri="{FF2B5EF4-FFF2-40B4-BE49-F238E27FC236}">
                  <a16:creationId xmlns:a16="http://schemas.microsoft.com/office/drawing/2014/main" id="{84F1DBDA-45DB-4314-ADD4-5AA1F2AB68C9}"/>
                </a:ext>
              </a:extLst>
            </p:cNvPr>
            <p:cNvSpPr/>
            <p:nvPr/>
          </p:nvSpPr>
          <p:spPr>
            <a:xfrm>
              <a:off x="4942905" y="3497650"/>
              <a:ext cx="358416" cy="107582"/>
            </a:xfrm>
            <a:custGeom>
              <a:avLst/>
              <a:gdLst>
                <a:gd name="connsiteX0" fmla="*/ 570 w 358416"/>
                <a:gd name="connsiteY0" fmla="*/ 107563 h 107582"/>
                <a:gd name="connsiteX1" fmla="*/ 133920 w 358416"/>
                <a:gd name="connsiteY1" fmla="*/ 1200 h 107582"/>
                <a:gd name="connsiteX2" fmla="*/ 357758 w 358416"/>
                <a:gd name="connsiteY2" fmla="*/ 48825 h 107582"/>
                <a:gd name="connsiteX3" fmla="*/ 206945 w 358416"/>
                <a:gd name="connsiteY3" fmla="*/ 26600 h 107582"/>
                <a:gd name="connsiteX4" fmla="*/ 343470 w 358416"/>
                <a:gd name="connsiteY4" fmla="*/ 45650 h 107582"/>
                <a:gd name="connsiteX5" fmla="*/ 183133 w 358416"/>
                <a:gd name="connsiteY5" fmla="*/ 10725 h 107582"/>
                <a:gd name="connsiteX6" fmla="*/ 570 w 358416"/>
                <a:gd name="connsiteY6" fmla="*/ 107563 h 107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416" h="107582">
                  <a:moveTo>
                    <a:pt x="570" y="107563"/>
                  </a:moveTo>
                  <a:cubicBezTo>
                    <a:pt x="-7632" y="105975"/>
                    <a:pt x="74389" y="10990"/>
                    <a:pt x="133920" y="1200"/>
                  </a:cubicBezTo>
                  <a:cubicBezTo>
                    <a:pt x="193451" y="-8590"/>
                    <a:pt x="345587" y="44592"/>
                    <a:pt x="357758" y="48825"/>
                  </a:cubicBezTo>
                  <a:cubicBezTo>
                    <a:pt x="369929" y="53058"/>
                    <a:pt x="209326" y="27129"/>
                    <a:pt x="206945" y="26600"/>
                  </a:cubicBezTo>
                  <a:cubicBezTo>
                    <a:pt x="204564" y="26071"/>
                    <a:pt x="347439" y="48296"/>
                    <a:pt x="343470" y="45650"/>
                  </a:cubicBezTo>
                  <a:cubicBezTo>
                    <a:pt x="339501" y="43004"/>
                    <a:pt x="235520" y="5963"/>
                    <a:pt x="183133" y="10725"/>
                  </a:cubicBezTo>
                  <a:cubicBezTo>
                    <a:pt x="130746" y="15487"/>
                    <a:pt x="8772" y="109151"/>
                    <a:pt x="570" y="10756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: 図形 1054">
              <a:extLst>
                <a:ext uri="{FF2B5EF4-FFF2-40B4-BE49-F238E27FC236}">
                  <a16:creationId xmlns:a16="http://schemas.microsoft.com/office/drawing/2014/main" id="{6803141A-0231-465A-94E9-AC68E2D7F210}"/>
                </a:ext>
              </a:extLst>
            </p:cNvPr>
            <p:cNvSpPr/>
            <p:nvPr/>
          </p:nvSpPr>
          <p:spPr>
            <a:xfrm>
              <a:off x="5230603" y="3460853"/>
              <a:ext cx="117531" cy="282857"/>
            </a:xfrm>
            <a:custGeom>
              <a:avLst/>
              <a:gdLst>
                <a:gd name="connsiteX0" fmla="*/ 27197 w 117531"/>
                <a:gd name="connsiteY0" fmla="*/ 1485 h 282857"/>
                <a:gd name="connsiteX1" fmla="*/ 108160 w 117531"/>
                <a:gd name="connsiteY1" fmla="*/ 123722 h 282857"/>
                <a:gd name="connsiteX2" fmla="*/ 76410 w 117531"/>
                <a:gd name="connsiteY2" fmla="*/ 180872 h 282857"/>
                <a:gd name="connsiteX3" fmla="*/ 210 w 117531"/>
                <a:gd name="connsiteY3" fmla="*/ 282472 h 282857"/>
                <a:gd name="connsiteX4" fmla="*/ 55772 w 117531"/>
                <a:gd name="connsiteY4" fmla="*/ 211035 h 282857"/>
                <a:gd name="connsiteX5" fmla="*/ 116097 w 117531"/>
                <a:gd name="connsiteY5" fmla="*/ 95147 h 282857"/>
                <a:gd name="connsiteX6" fmla="*/ 92285 w 117531"/>
                <a:gd name="connsiteY6" fmla="*/ 58635 h 282857"/>
                <a:gd name="connsiteX7" fmla="*/ 27197 w 117531"/>
                <a:gd name="connsiteY7" fmla="*/ 1485 h 28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531" h="282857">
                  <a:moveTo>
                    <a:pt x="27197" y="1485"/>
                  </a:moveTo>
                  <a:cubicBezTo>
                    <a:pt x="29843" y="12333"/>
                    <a:pt x="99958" y="93824"/>
                    <a:pt x="108160" y="123722"/>
                  </a:cubicBezTo>
                  <a:cubicBezTo>
                    <a:pt x="116362" y="153620"/>
                    <a:pt x="94402" y="154414"/>
                    <a:pt x="76410" y="180872"/>
                  </a:cubicBezTo>
                  <a:cubicBezTo>
                    <a:pt x="58418" y="207330"/>
                    <a:pt x="3650" y="277445"/>
                    <a:pt x="210" y="282472"/>
                  </a:cubicBezTo>
                  <a:cubicBezTo>
                    <a:pt x="-3230" y="287499"/>
                    <a:pt x="36458" y="242256"/>
                    <a:pt x="55772" y="211035"/>
                  </a:cubicBezTo>
                  <a:cubicBezTo>
                    <a:pt x="75086" y="179814"/>
                    <a:pt x="110012" y="120547"/>
                    <a:pt x="116097" y="95147"/>
                  </a:cubicBezTo>
                  <a:cubicBezTo>
                    <a:pt x="122183" y="69747"/>
                    <a:pt x="107895" y="75039"/>
                    <a:pt x="92285" y="58635"/>
                  </a:cubicBezTo>
                  <a:cubicBezTo>
                    <a:pt x="76675" y="42231"/>
                    <a:pt x="24551" y="-9363"/>
                    <a:pt x="27197" y="148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: 図形 1055">
              <a:extLst>
                <a:ext uri="{FF2B5EF4-FFF2-40B4-BE49-F238E27FC236}">
                  <a16:creationId xmlns:a16="http://schemas.microsoft.com/office/drawing/2014/main" id="{D67C1F37-9DF4-4154-8D9B-80383270B39B}"/>
                </a:ext>
              </a:extLst>
            </p:cNvPr>
            <p:cNvSpPr/>
            <p:nvPr/>
          </p:nvSpPr>
          <p:spPr>
            <a:xfrm>
              <a:off x="5132904" y="3552575"/>
              <a:ext cx="263513" cy="206847"/>
            </a:xfrm>
            <a:custGeom>
              <a:avLst/>
              <a:gdLst>
                <a:gd name="connsiteX0" fmla="*/ 263009 w 263513"/>
                <a:gd name="connsiteY0" fmla="*/ 250 h 206847"/>
                <a:gd name="connsiteX1" fmla="*/ 164584 w 263513"/>
                <a:gd name="connsiteY1" fmla="*/ 159000 h 206847"/>
                <a:gd name="connsiteX2" fmla="*/ 109021 w 263513"/>
                <a:gd name="connsiteY2" fmla="*/ 197100 h 206847"/>
                <a:gd name="connsiteX3" fmla="*/ 69334 w 263513"/>
                <a:gd name="connsiteY3" fmla="*/ 206625 h 206847"/>
                <a:gd name="connsiteX4" fmla="*/ 1071 w 263513"/>
                <a:gd name="connsiteY4" fmla="*/ 190750 h 206847"/>
                <a:gd name="connsiteX5" fmla="*/ 128071 w 263513"/>
                <a:gd name="connsiteY5" fmla="*/ 201863 h 206847"/>
                <a:gd name="connsiteX6" fmla="*/ 199509 w 263513"/>
                <a:gd name="connsiteY6" fmla="*/ 124075 h 206847"/>
                <a:gd name="connsiteX7" fmla="*/ 263009 w 263513"/>
                <a:gd name="connsiteY7" fmla="*/ 250 h 20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513" h="206847">
                  <a:moveTo>
                    <a:pt x="263009" y="250"/>
                  </a:moveTo>
                  <a:cubicBezTo>
                    <a:pt x="257188" y="6071"/>
                    <a:pt x="190249" y="126192"/>
                    <a:pt x="164584" y="159000"/>
                  </a:cubicBezTo>
                  <a:cubicBezTo>
                    <a:pt x="138919" y="191808"/>
                    <a:pt x="124896" y="189163"/>
                    <a:pt x="109021" y="197100"/>
                  </a:cubicBezTo>
                  <a:cubicBezTo>
                    <a:pt x="93146" y="205037"/>
                    <a:pt x="87325" y="207683"/>
                    <a:pt x="69334" y="206625"/>
                  </a:cubicBezTo>
                  <a:cubicBezTo>
                    <a:pt x="51343" y="205567"/>
                    <a:pt x="-8718" y="191544"/>
                    <a:pt x="1071" y="190750"/>
                  </a:cubicBezTo>
                  <a:cubicBezTo>
                    <a:pt x="10860" y="189956"/>
                    <a:pt x="94998" y="212975"/>
                    <a:pt x="128071" y="201863"/>
                  </a:cubicBezTo>
                  <a:cubicBezTo>
                    <a:pt x="161144" y="190751"/>
                    <a:pt x="176226" y="156619"/>
                    <a:pt x="199509" y="124075"/>
                  </a:cubicBezTo>
                  <a:cubicBezTo>
                    <a:pt x="222792" y="91531"/>
                    <a:pt x="268830" y="-5571"/>
                    <a:pt x="263009" y="25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: 図形 1056">
              <a:extLst>
                <a:ext uri="{FF2B5EF4-FFF2-40B4-BE49-F238E27FC236}">
                  <a16:creationId xmlns:a16="http://schemas.microsoft.com/office/drawing/2014/main" id="{7BAC2708-FB74-416C-9673-DCDDE22BE40F}"/>
                </a:ext>
              </a:extLst>
            </p:cNvPr>
            <p:cNvSpPr/>
            <p:nvPr/>
          </p:nvSpPr>
          <p:spPr>
            <a:xfrm>
              <a:off x="4927415" y="3593635"/>
              <a:ext cx="326502" cy="169456"/>
            </a:xfrm>
            <a:custGeom>
              <a:avLst/>
              <a:gdLst>
                <a:gd name="connsiteX0" fmla="*/ 185 w 326502"/>
                <a:gd name="connsiteY0" fmla="*/ 465 h 169456"/>
                <a:gd name="connsiteX1" fmla="*/ 197035 w 326502"/>
                <a:gd name="connsiteY1" fmla="*/ 143340 h 169456"/>
                <a:gd name="connsiteX2" fmla="*/ 174810 w 326502"/>
                <a:gd name="connsiteY2" fmla="*/ 113178 h 169456"/>
                <a:gd name="connsiteX3" fmla="*/ 325623 w 326502"/>
                <a:gd name="connsiteY3" fmla="*/ 168740 h 169456"/>
                <a:gd name="connsiteX4" fmla="*/ 233548 w 326502"/>
                <a:gd name="connsiteY4" fmla="*/ 141753 h 169456"/>
                <a:gd name="connsiteX5" fmla="*/ 162110 w 326502"/>
                <a:gd name="connsiteY5" fmla="*/ 98890 h 169456"/>
                <a:gd name="connsiteX6" fmla="*/ 185 w 326502"/>
                <a:gd name="connsiteY6" fmla="*/ 465 h 16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502" h="169456">
                  <a:moveTo>
                    <a:pt x="185" y="465"/>
                  </a:moveTo>
                  <a:cubicBezTo>
                    <a:pt x="6006" y="7873"/>
                    <a:pt x="167931" y="124555"/>
                    <a:pt x="197035" y="143340"/>
                  </a:cubicBezTo>
                  <a:cubicBezTo>
                    <a:pt x="226139" y="162125"/>
                    <a:pt x="153379" y="108945"/>
                    <a:pt x="174810" y="113178"/>
                  </a:cubicBezTo>
                  <a:cubicBezTo>
                    <a:pt x="196241" y="117411"/>
                    <a:pt x="315833" y="163978"/>
                    <a:pt x="325623" y="168740"/>
                  </a:cubicBezTo>
                  <a:cubicBezTo>
                    <a:pt x="335413" y="173502"/>
                    <a:pt x="260800" y="153395"/>
                    <a:pt x="233548" y="141753"/>
                  </a:cubicBezTo>
                  <a:cubicBezTo>
                    <a:pt x="206296" y="130111"/>
                    <a:pt x="197035" y="121644"/>
                    <a:pt x="162110" y="98890"/>
                  </a:cubicBezTo>
                  <a:cubicBezTo>
                    <a:pt x="127185" y="76136"/>
                    <a:pt x="-5636" y="-6943"/>
                    <a:pt x="185" y="46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: 図形 1057">
              <a:extLst>
                <a:ext uri="{FF2B5EF4-FFF2-40B4-BE49-F238E27FC236}">
                  <a16:creationId xmlns:a16="http://schemas.microsoft.com/office/drawing/2014/main" id="{DB8C4CC1-4953-4C88-BEEE-9AB3FD89BA16}"/>
                </a:ext>
              </a:extLst>
            </p:cNvPr>
            <p:cNvSpPr/>
            <p:nvPr/>
          </p:nvSpPr>
          <p:spPr>
            <a:xfrm>
              <a:off x="4928355" y="3577908"/>
              <a:ext cx="544122" cy="251142"/>
            </a:xfrm>
            <a:custGeom>
              <a:avLst/>
              <a:gdLst>
                <a:gd name="connsiteX0" fmla="*/ 8770 w 544122"/>
                <a:gd name="connsiteY0" fmla="*/ 317 h 251142"/>
                <a:gd name="connsiteX1" fmla="*/ 8770 w 544122"/>
                <a:gd name="connsiteY1" fmla="*/ 68580 h 251142"/>
                <a:gd name="connsiteX2" fmla="*/ 35758 w 544122"/>
                <a:gd name="connsiteY2" fmla="*/ 103505 h 251142"/>
                <a:gd name="connsiteX3" fmla="*/ 256420 w 544122"/>
                <a:gd name="connsiteY3" fmla="*/ 230505 h 251142"/>
                <a:gd name="connsiteX4" fmla="*/ 210383 w 544122"/>
                <a:gd name="connsiteY4" fmla="*/ 209867 h 251142"/>
                <a:gd name="connsiteX5" fmla="*/ 37345 w 544122"/>
                <a:gd name="connsiteY5" fmla="*/ 119380 h 251142"/>
                <a:gd name="connsiteX6" fmla="*/ 267533 w 544122"/>
                <a:gd name="connsiteY6" fmla="*/ 238442 h 251142"/>
                <a:gd name="connsiteX7" fmla="*/ 378658 w 544122"/>
                <a:gd name="connsiteY7" fmla="*/ 233680 h 251142"/>
                <a:gd name="connsiteX8" fmla="*/ 443745 w 544122"/>
                <a:gd name="connsiteY8" fmla="*/ 216217 h 251142"/>
                <a:gd name="connsiteX9" fmla="*/ 543758 w 544122"/>
                <a:gd name="connsiteY9" fmla="*/ 251142 h 251142"/>
                <a:gd name="connsiteX10" fmla="*/ 472320 w 544122"/>
                <a:gd name="connsiteY10" fmla="*/ 216217 h 251142"/>
                <a:gd name="connsiteX11" fmla="*/ 343733 w 544122"/>
                <a:gd name="connsiteY11" fmla="*/ 216217 h 251142"/>
                <a:gd name="connsiteX12" fmla="*/ 267533 w 544122"/>
                <a:gd name="connsiteY12" fmla="*/ 216217 h 251142"/>
                <a:gd name="connsiteX13" fmla="*/ 21470 w 544122"/>
                <a:gd name="connsiteY13" fmla="*/ 98742 h 251142"/>
                <a:gd name="connsiteX14" fmla="*/ 8770 w 544122"/>
                <a:gd name="connsiteY14" fmla="*/ 317 h 25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4122" h="251142">
                  <a:moveTo>
                    <a:pt x="8770" y="317"/>
                  </a:moveTo>
                  <a:cubicBezTo>
                    <a:pt x="6653" y="-4710"/>
                    <a:pt x="4272" y="51382"/>
                    <a:pt x="8770" y="68580"/>
                  </a:cubicBezTo>
                  <a:cubicBezTo>
                    <a:pt x="13268" y="85778"/>
                    <a:pt x="-5517" y="76518"/>
                    <a:pt x="35758" y="103505"/>
                  </a:cubicBezTo>
                  <a:cubicBezTo>
                    <a:pt x="77033" y="130492"/>
                    <a:pt x="227316" y="212778"/>
                    <a:pt x="256420" y="230505"/>
                  </a:cubicBezTo>
                  <a:cubicBezTo>
                    <a:pt x="285524" y="248232"/>
                    <a:pt x="246896" y="228388"/>
                    <a:pt x="210383" y="209867"/>
                  </a:cubicBezTo>
                  <a:cubicBezTo>
                    <a:pt x="173871" y="191346"/>
                    <a:pt x="27820" y="114617"/>
                    <a:pt x="37345" y="119380"/>
                  </a:cubicBezTo>
                  <a:cubicBezTo>
                    <a:pt x="46870" y="124143"/>
                    <a:pt x="210648" y="219392"/>
                    <a:pt x="267533" y="238442"/>
                  </a:cubicBezTo>
                  <a:cubicBezTo>
                    <a:pt x="324419" y="257492"/>
                    <a:pt x="349289" y="237384"/>
                    <a:pt x="378658" y="233680"/>
                  </a:cubicBezTo>
                  <a:cubicBezTo>
                    <a:pt x="408027" y="229976"/>
                    <a:pt x="416228" y="213307"/>
                    <a:pt x="443745" y="216217"/>
                  </a:cubicBezTo>
                  <a:cubicBezTo>
                    <a:pt x="471262" y="219127"/>
                    <a:pt x="538996" y="251142"/>
                    <a:pt x="543758" y="251142"/>
                  </a:cubicBezTo>
                  <a:cubicBezTo>
                    <a:pt x="548520" y="251142"/>
                    <a:pt x="505657" y="222038"/>
                    <a:pt x="472320" y="216217"/>
                  </a:cubicBezTo>
                  <a:cubicBezTo>
                    <a:pt x="438983" y="210396"/>
                    <a:pt x="377864" y="216217"/>
                    <a:pt x="343733" y="216217"/>
                  </a:cubicBezTo>
                  <a:cubicBezTo>
                    <a:pt x="309602" y="216217"/>
                    <a:pt x="321244" y="235796"/>
                    <a:pt x="267533" y="216217"/>
                  </a:cubicBezTo>
                  <a:cubicBezTo>
                    <a:pt x="213823" y="196638"/>
                    <a:pt x="62216" y="130756"/>
                    <a:pt x="21470" y="98742"/>
                  </a:cubicBezTo>
                  <a:cubicBezTo>
                    <a:pt x="-19276" y="66728"/>
                    <a:pt x="10887" y="5344"/>
                    <a:pt x="8770" y="31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: 図形 1058">
              <a:extLst>
                <a:ext uri="{FF2B5EF4-FFF2-40B4-BE49-F238E27FC236}">
                  <a16:creationId xmlns:a16="http://schemas.microsoft.com/office/drawing/2014/main" id="{8F9BE51D-F44F-4BFB-B166-2B2DD3EAF479}"/>
                </a:ext>
              </a:extLst>
            </p:cNvPr>
            <p:cNvSpPr/>
            <p:nvPr/>
          </p:nvSpPr>
          <p:spPr>
            <a:xfrm>
              <a:off x="4949718" y="3635358"/>
              <a:ext cx="335393" cy="146552"/>
            </a:xfrm>
            <a:custGeom>
              <a:avLst/>
              <a:gdLst>
                <a:gd name="connsiteX0" fmla="*/ 107 w 335393"/>
                <a:gd name="connsiteY0" fmla="*/ 17 h 146552"/>
                <a:gd name="connsiteX1" fmla="*/ 120757 w 335393"/>
                <a:gd name="connsiteY1" fmla="*/ 84155 h 146552"/>
                <a:gd name="connsiteX2" fmla="*/ 79482 w 335393"/>
                <a:gd name="connsiteY2" fmla="*/ 58755 h 146552"/>
                <a:gd name="connsiteX3" fmla="*/ 190607 w 335393"/>
                <a:gd name="connsiteY3" fmla="*/ 115905 h 146552"/>
                <a:gd name="connsiteX4" fmla="*/ 333482 w 335393"/>
                <a:gd name="connsiteY4" fmla="*/ 141305 h 146552"/>
                <a:gd name="connsiteX5" fmla="*/ 258870 w 335393"/>
                <a:gd name="connsiteY5" fmla="*/ 138130 h 146552"/>
                <a:gd name="connsiteX6" fmla="*/ 65195 w 335393"/>
                <a:gd name="connsiteY6" fmla="*/ 55580 h 146552"/>
                <a:gd name="connsiteX7" fmla="*/ 98532 w 335393"/>
                <a:gd name="connsiteY7" fmla="*/ 76217 h 146552"/>
                <a:gd name="connsiteX8" fmla="*/ 107 w 335393"/>
                <a:gd name="connsiteY8" fmla="*/ 17 h 1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393" h="146552">
                  <a:moveTo>
                    <a:pt x="107" y="17"/>
                  </a:moveTo>
                  <a:cubicBezTo>
                    <a:pt x="3811" y="1340"/>
                    <a:pt x="107528" y="74365"/>
                    <a:pt x="120757" y="84155"/>
                  </a:cubicBezTo>
                  <a:cubicBezTo>
                    <a:pt x="133986" y="93945"/>
                    <a:pt x="67840" y="53463"/>
                    <a:pt x="79482" y="58755"/>
                  </a:cubicBezTo>
                  <a:cubicBezTo>
                    <a:pt x="91124" y="64047"/>
                    <a:pt x="148274" y="102147"/>
                    <a:pt x="190607" y="115905"/>
                  </a:cubicBezTo>
                  <a:cubicBezTo>
                    <a:pt x="232940" y="129663"/>
                    <a:pt x="322105" y="137601"/>
                    <a:pt x="333482" y="141305"/>
                  </a:cubicBezTo>
                  <a:cubicBezTo>
                    <a:pt x="344859" y="145009"/>
                    <a:pt x="303584" y="152417"/>
                    <a:pt x="258870" y="138130"/>
                  </a:cubicBezTo>
                  <a:cubicBezTo>
                    <a:pt x="214156" y="123843"/>
                    <a:pt x="91918" y="65899"/>
                    <a:pt x="65195" y="55580"/>
                  </a:cubicBezTo>
                  <a:cubicBezTo>
                    <a:pt x="38472" y="45261"/>
                    <a:pt x="107793" y="81244"/>
                    <a:pt x="98532" y="76217"/>
                  </a:cubicBezTo>
                  <a:cubicBezTo>
                    <a:pt x="89272" y="71190"/>
                    <a:pt x="-3597" y="-1306"/>
                    <a:pt x="107" y="1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: 図形 1059">
              <a:extLst>
                <a:ext uri="{FF2B5EF4-FFF2-40B4-BE49-F238E27FC236}">
                  <a16:creationId xmlns:a16="http://schemas.microsoft.com/office/drawing/2014/main" id="{1F863D35-0FAC-428D-A7CB-E1710EC632F7}"/>
                </a:ext>
              </a:extLst>
            </p:cNvPr>
            <p:cNvSpPr/>
            <p:nvPr/>
          </p:nvSpPr>
          <p:spPr>
            <a:xfrm>
              <a:off x="4832872" y="3569283"/>
              <a:ext cx="183336" cy="535230"/>
            </a:xfrm>
            <a:custGeom>
              <a:avLst/>
              <a:gdLst>
                <a:gd name="connsiteX0" fmla="*/ 162991 w 183336"/>
                <a:gd name="connsiteY0" fmla="*/ 72442 h 535230"/>
                <a:gd name="connsiteX1" fmla="*/ 104253 w 183336"/>
                <a:gd name="connsiteY1" fmla="*/ 1005 h 535230"/>
                <a:gd name="connsiteX2" fmla="*/ 50278 w 183336"/>
                <a:gd name="connsiteY2" fmla="*/ 32755 h 535230"/>
                <a:gd name="connsiteX3" fmla="*/ 35991 w 183336"/>
                <a:gd name="connsiteY3" fmla="*/ 64505 h 535230"/>
                <a:gd name="connsiteX4" fmla="*/ 39166 w 183336"/>
                <a:gd name="connsiteY4" fmla="*/ 94667 h 535230"/>
                <a:gd name="connsiteX5" fmla="*/ 55041 w 183336"/>
                <a:gd name="connsiteY5" fmla="*/ 162930 h 535230"/>
                <a:gd name="connsiteX6" fmla="*/ 75678 w 183336"/>
                <a:gd name="connsiteY6" fmla="*/ 218492 h 535230"/>
                <a:gd name="connsiteX7" fmla="*/ 69328 w 183336"/>
                <a:gd name="connsiteY7" fmla="*/ 170867 h 535230"/>
                <a:gd name="connsiteX8" fmla="*/ 93141 w 183336"/>
                <a:gd name="connsiteY8" fmla="*/ 253417 h 535230"/>
                <a:gd name="connsiteX9" fmla="*/ 150291 w 183336"/>
                <a:gd name="connsiteY9" fmla="*/ 413755 h 535230"/>
                <a:gd name="connsiteX10" fmla="*/ 134416 w 183336"/>
                <a:gd name="connsiteY10" fmla="*/ 281992 h 535230"/>
                <a:gd name="connsiteX11" fmla="*/ 164578 w 183336"/>
                <a:gd name="connsiteY11" fmla="*/ 416930 h 535230"/>
                <a:gd name="connsiteX12" fmla="*/ 142353 w 183336"/>
                <a:gd name="connsiteY12" fmla="*/ 482017 h 535230"/>
                <a:gd name="connsiteX13" fmla="*/ 75678 w 183336"/>
                <a:gd name="connsiteY13" fmla="*/ 516942 h 535230"/>
                <a:gd name="connsiteX14" fmla="*/ 2653 w 183336"/>
                <a:gd name="connsiteY14" fmla="*/ 532817 h 535230"/>
                <a:gd name="connsiteX15" fmla="*/ 175691 w 183336"/>
                <a:gd name="connsiteY15" fmla="*/ 466142 h 535230"/>
                <a:gd name="connsiteX16" fmla="*/ 137591 w 183336"/>
                <a:gd name="connsiteY16" fmla="*/ 351842 h 535230"/>
                <a:gd name="connsiteX17" fmla="*/ 1066 w 183336"/>
                <a:gd name="connsiteY17" fmla="*/ 75617 h 535230"/>
                <a:gd name="connsiteX18" fmla="*/ 105841 w 183336"/>
                <a:gd name="connsiteY18" fmla="*/ 2592 h 535230"/>
                <a:gd name="connsiteX19" fmla="*/ 162991 w 183336"/>
                <a:gd name="connsiteY19" fmla="*/ 72442 h 53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3336" h="535230">
                  <a:moveTo>
                    <a:pt x="162991" y="72442"/>
                  </a:moveTo>
                  <a:cubicBezTo>
                    <a:pt x="162726" y="72178"/>
                    <a:pt x="123038" y="7619"/>
                    <a:pt x="104253" y="1005"/>
                  </a:cubicBezTo>
                  <a:cubicBezTo>
                    <a:pt x="85468" y="-5609"/>
                    <a:pt x="61655" y="22172"/>
                    <a:pt x="50278" y="32755"/>
                  </a:cubicBezTo>
                  <a:cubicBezTo>
                    <a:pt x="38901" y="43338"/>
                    <a:pt x="37843" y="54187"/>
                    <a:pt x="35991" y="64505"/>
                  </a:cubicBezTo>
                  <a:cubicBezTo>
                    <a:pt x="34139" y="74823"/>
                    <a:pt x="35991" y="78263"/>
                    <a:pt x="39166" y="94667"/>
                  </a:cubicBezTo>
                  <a:cubicBezTo>
                    <a:pt x="42341" y="111071"/>
                    <a:pt x="48956" y="142293"/>
                    <a:pt x="55041" y="162930"/>
                  </a:cubicBezTo>
                  <a:cubicBezTo>
                    <a:pt x="61126" y="183567"/>
                    <a:pt x="73297" y="217169"/>
                    <a:pt x="75678" y="218492"/>
                  </a:cubicBezTo>
                  <a:cubicBezTo>
                    <a:pt x="78059" y="219815"/>
                    <a:pt x="66417" y="165046"/>
                    <a:pt x="69328" y="170867"/>
                  </a:cubicBezTo>
                  <a:cubicBezTo>
                    <a:pt x="72238" y="176688"/>
                    <a:pt x="79647" y="212936"/>
                    <a:pt x="93141" y="253417"/>
                  </a:cubicBezTo>
                  <a:cubicBezTo>
                    <a:pt x="106635" y="293898"/>
                    <a:pt x="143412" y="408993"/>
                    <a:pt x="150291" y="413755"/>
                  </a:cubicBezTo>
                  <a:cubicBezTo>
                    <a:pt x="157170" y="418517"/>
                    <a:pt x="132035" y="281463"/>
                    <a:pt x="134416" y="281992"/>
                  </a:cubicBezTo>
                  <a:cubicBezTo>
                    <a:pt x="136797" y="282521"/>
                    <a:pt x="163255" y="383593"/>
                    <a:pt x="164578" y="416930"/>
                  </a:cubicBezTo>
                  <a:cubicBezTo>
                    <a:pt x="165901" y="450267"/>
                    <a:pt x="157170" y="465348"/>
                    <a:pt x="142353" y="482017"/>
                  </a:cubicBezTo>
                  <a:cubicBezTo>
                    <a:pt x="127536" y="498686"/>
                    <a:pt x="98961" y="508475"/>
                    <a:pt x="75678" y="516942"/>
                  </a:cubicBezTo>
                  <a:cubicBezTo>
                    <a:pt x="52395" y="525409"/>
                    <a:pt x="-14016" y="541284"/>
                    <a:pt x="2653" y="532817"/>
                  </a:cubicBezTo>
                  <a:cubicBezTo>
                    <a:pt x="19322" y="524350"/>
                    <a:pt x="153201" y="496305"/>
                    <a:pt x="175691" y="466142"/>
                  </a:cubicBezTo>
                  <a:cubicBezTo>
                    <a:pt x="198181" y="435980"/>
                    <a:pt x="166695" y="416930"/>
                    <a:pt x="137591" y="351842"/>
                  </a:cubicBezTo>
                  <a:cubicBezTo>
                    <a:pt x="108487" y="286754"/>
                    <a:pt x="6358" y="133825"/>
                    <a:pt x="1066" y="75617"/>
                  </a:cubicBezTo>
                  <a:cubicBezTo>
                    <a:pt x="-4226" y="17409"/>
                    <a:pt x="81235" y="4973"/>
                    <a:pt x="105841" y="2592"/>
                  </a:cubicBezTo>
                  <a:cubicBezTo>
                    <a:pt x="130447" y="211"/>
                    <a:pt x="163256" y="72706"/>
                    <a:pt x="162991" y="7244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: 図形 1060">
              <a:extLst>
                <a:ext uri="{FF2B5EF4-FFF2-40B4-BE49-F238E27FC236}">
                  <a16:creationId xmlns:a16="http://schemas.microsoft.com/office/drawing/2014/main" id="{0C6D6B3E-691A-4034-A6DE-97B4B78DC922}"/>
                </a:ext>
              </a:extLst>
            </p:cNvPr>
            <p:cNvSpPr/>
            <p:nvPr/>
          </p:nvSpPr>
          <p:spPr>
            <a:xfrm>
              <a:off x="4887371" y="3575042"/>
              <a:ext cx="189278" cy="681139"/>
            </a:xfrm>
            <a:custGeom>
              <a:avLst/>
              <a:gdLst>
                <a:gd name="connsiteX0" fmla="*/ 70392 w 189278"/>
                <a:gd name="connsiteY0" fmla="*/ 8 h 681139"/>
                <a:gd name="connsiteX1" fmla="*/ 2129 w 189278"/>
                <a:gd name="connsiteY1" fmla="*/ 71446 h 681139"/>
                <a:gd name="connsiteX2" fmla="*/ 21179 w 189278"/>
                <a:gd name="connsiteY2" fmla="*/ 93671 h 681139"/>
                <a:gd name="connsiteX3" fmla="*/ 60867 w 189278"/>
                <a:gd name="connsiteY3" fmla="*/ 134946 h 681139"/>
                <a:gd name="connsiteX4" fmla="*/ 135479 w 189278"/>
                <a:gd name="connsiteY4" fmla="*/ 266708 h 681139"/>
                <a:gd name="connsiteX5" fmla="*/ 37054 w 189278"/>
                <a:gd name="connsiteY5" fmla="*/ 125421 h 681139"/>
                <a:gd name="connsiteX6" fmla="*/ 116429 w 189278"/>
                <a:gd name="connsiteY6" fmla="*/ 241308 h 681139"/>
                <a:gd name="connsiteX7" fmla="*/ 140242 w 189278"/>
                <a:gd name="connsiteY7" fmla="*/ 322271 h 681139"/>
                <a:gd name="connsiteX8" fmla="*/ 173579 w 189278"/>
                <a:gd name="connsiteY8" fmla="*/ 434983 h 681139"/>
                <a:gd name="connsiteX9" fmla="*/ 173579 w 189278"/>
                <a:gd name="connsiteY9" fmla="*/ 407996 h 681139"/>
                <a:gd name="connsiteX10" fmla="*/ 184692 w 189278"/>
                <a:gd name="connsiteY10" fmla="*/ 465146 h 681139"/>
                <a:gd name="connsiteX11" fmla="*/ 183104 w 189278"/>
                <a:gd name="connsiteY11" fmla="*/ 557221 h 681139"/>
                <a:gd name="connsiteX12" fmla="*/ 181517 w 189278"/>
                <a:gd name="connsiteY12" fmla="*/ 539758 h 681139"/>
                <a:gd name="connsiteX13" fmla="*/ 162467 w 189278"/>
                <a:gd name="connsiteY13" fmla="*/ 681046 h 681139"/>
                <a:gd name="connsiteX14" fmla="*/ 183104 w 189278"/>
                <a:gd name="connsiteY14" fmla="*/ 558808 h 681139"/>
                <a:gd name="connsiteX15" fmla="*/ 186279 w 189278"/>
                <a:gd name="connsiteY15" fmla="*/ 401646 h 681139"/>
                <a:gd name="connsiteX16" fmla="*/ 143417 w 189278"/>
                <a:gd name="connsiteY16" fmla="*/ 241308 h 681139"/>
                <a:gd name="connsiteX17" fmla="*/ 13242 w 189278"/>
                <a:gd name="connsiteY17" fmla="*/ 76208 h 681139"/>
                <a:gd name="connsiteX18" fmla="*/ 70392 w 189278"/>
                <a:gd name="connsiteY18" fmla="*/ 8 h 681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9278" h="681139">
                  <a:moveTo>
                    <a:pt x="70392" y="8"/>
                  </a:moveTo>
                  <a:cubicBezTo>
                    <a:pt x="68540" y="-786"/>
                    <a:pt x="10331" y="55836"/>
                    <a:pt x="2129" y="71446"/>
                  </a:cubicBezTo>
                  <a:cubicBezTo>
                    <a:pt x="-6073" y="87056"/>
                    <a:pt x="11389" y="83088"/>
                    <a:pt x="21179" y="93671"/>
                  </a:cubicBezTo>
                  <a:cubicBezTo>
                    <a:pt x="30969" y="104254"/>
                    <a:pt x="41817" y="106106"/>
                    <a:pt x="60867" y="134946"/>
                  </a:cubicBezTo>
                  <a:cubicBezTo>
                    <a:pt x="79917" y="163786"/>
                    <a:pt x="139448" y="268296"/>
                    <a:pt x="135479" y="266708"/>
                  </a:cubicBezTo>
                  <a:cubicBezTo>
                    <a:pt x="131510" y="265121"/>
                    <a:pt x="40229" y="129654"/>
                    <a:pt x="37054" y="125421"/>
                  </a:cubicBezTo>
                  <a:cubicBezTo>
                    <a:pt x="33879" y="121188"/>
                    <a:pt x="99231" y="208500"/>
                    <a:pt x="116429" y="241308"/>
                  </a:cubicBezTo>
                  <a:cubicBezTo>
                    <a:pt x="133627" y="274116"/>
                    <a:pt x="130717" y="289992"/>
                    <a:pt x="140242" y="322271"/>
                  </a:cubicBezTo>
                  <a:cubicBezTo>
                    <a:pt x="149767" y="354550"/>
                    <a:pt x="168023" y="420696"/>
                    <a:pt x="173579" y="434983"/>
                  </a:cubicBezTo>
                  <a:cubicBezTo>
                    <a:pt x="179135" y="449271"/>
                    <a:pt x="171727" y="402969"/>
                    <a:pt x="173579" y="407996"/>
                  </a:cubicBezTo>
                  <a:cubicBezTo>
                    <a:pt x="175431" y="413023"/>
                    <a:pt x="183105" y="440275"/>
                    <a:pt x="184692" y="465146"/>
                  </a:cubicBezTo>
                  <a:cubicBezTo>
                    <a:pt x="186280" y="490017"/>
                    <a:pt x="183633" y="544786"/>
                    <a:pt x="183104" y="557221"/>
                  </a:cubicBezTo>
                  <a:cubicBezTo>
                    <a:pt x="182575" y="569656"/>
                    <a:pt x="184956" y="519121"/>
                    <a:pt x="181517" y="539758"/>
                  </a:cubicBezTo>
                  <a:cubicBezTo>
                    <a:pt x="178078" y="560395"/>
                    <a:pt x="162203" y="677871"/>
                    <a:pt x="162467" y="681046"/>
                  </a:cubicBezTo>
                  <a:cubicBezTo>
                    <a:pt x="162732" y="684221"/>
                    <a:pt x="179135" y="605375"/>
                    <a:pt x="183104" y="558808"/>
                  </a:cubicBezTo>
                  <a:cubicBezTo>
                    <a:pt x="187073" y="512241"/>
                    <a:pt x="192894" y="454563"/>
                    <a:pt x="186279" y="401646"/>
                  </a:cubicBezTo>
                  <a:cubicBezTo>
                    <a:pt x="179665" y="348729"/>
                    <a:pt x="172256" y="295548"/>
                    <a:pt x="143417" y="241308"/>
                  </a:cubicBezTo>
                  <a:cubicBezTo>
                    <a:pt x="114578" y="187068"/>
                    <a:pt x="27794" y="111397"/>
                    <a:pt x="13242" y="76208"/>
                  </a:cubicBezTo>
                  <a:cubicBezTo>
                    <a:pt x="-1310" y="41019"/>
                    <a:pt x="72244" y="802"/>
                    <a:pt x="70392" y="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: 図形 1061">
              <a:extLst>
                <a:ext uri="{FF2B5EF4-FFF2-40B4-BE49-F238E27FC236}">
                  <a16:creationId xmlns:a16="http://schemas.microsoft.com/office/drawing/2014/main" id="{FABE72CC-5ED6-475D-8091-61948D1ECBB0}"/>
                </a:ext>
              </a:extLst>
            </p:cNvPr>
            <p:cNvSpPr/>
            <p:nvPr/>
          </p:nvSpPr>
          <p:spPr>
            <a:xfrm>
              <a:off x="4885974" y="3657130"/>
              <a:ext cx="181326" cy="397345"/>
            </a:xfrm>
            <a:custGeom>
              <a:avLst/>
              <a:gdLst>
                <a:gd name="connsiteX0" fmla="*/ 351 w 181326"/>
                <a:gd name="connsiteY0" fmla="*/ 3645 h 397345"/>
                <a:gd name="connsiteX1" fmla="*/ 121001 w 181326"/>
                <a:gd name="connsiteY1" fmla="*/ 248120 h 397345"/>
                <a:gd name="connsiteX2" fmla="*/ 63851 w 181326"/>
                <a:gd name="connsiteY2" fmla="*/ 89370 h 397345"/>
                <a:gd name="connsiteX3" fmla="*/ 152751 w 181326"/>
                <a:gd name="connsiteY3" fmla="*/ 325908 h 397345"/>
                <a:gd name="connsiteX4" fmla="*/ 181326 w 181326"/>
                <a:gd name="connsiteY4" fmla="*/ 397345 h 397345"/>
                <a:gd name="connsiteX5" fmla="*/ 146401 w 181326"/>
                <a:gd name="connsiteY5" fmla="*/ 310033 h 397345"/>
                <a:gd name="connsiteX6" fmla="*/ 86076 w 181326"/>
                <a:gd name="connsiteY6" fmla="*/ 114770 h 397345"/>
                <a:gd name="connsiteX7" fmla="*/ 351 w 181326"/>
                <a:gd name="connsiteY7" fmla="*/ 3645 h 39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326" h="397345">
                  <a:moveTo>
                    <a:pt x="351" y="3645"/>
                  </a:moveTo>
                  <a:cubicBezTo>
                    <a:pt x="6172" y="25870"/>
                    <a:pt x="110418" y="233833"/>
                    <a:pt x="121001" y="248120"/>
                  </a:cubicBezTo>
                  <a:cubicBezTo>
                    <a:pt x="131584" y="262408"/>
                    <a:pt x="58559" y="76405"/>
                    <a:pt x="63851" y="89370"/>
                  </a:cubicBezTo>
                  <a:cubicBezTo>
                    <a:pt x="69143" y="102335"/>
                    <a:pt x="133172" y="274579"/>
                    <a:pt x="152751" y="325908"/>
                  </a:cubicBezTo>
                  <a:cubicBezTo>
                    <a:pt x="172330" y="377237"/>
                    <a:pt x="181326" y="397345"/>
                    <a:pt x="181326" y="397345"/>
                  </a:cubicBezTo>
                  <a:cubicBezTo>
                    <a:pt x="180268" y="394699"/>
                    <a:pt x="162276" y="357129"/>
                    <a:pt x="146401" y="310033"/>
                  </a:cubicBezTo>
                  <a:cubicBezTo>
                    <a:pt x="130526" y="262937"/>
                    <a:pt x="109624" y="163453"/>
                    <a:pt x="86076" y="114770"/>
                  </a:cubicBezTo>
                  <a:cubicBezTo>
                    <a:pt x="62528" y="66087"/>
                    <a:pt x="-5470" y="-18580"/>
                    <a:pt x="351" y="36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: 図形 1062">
              <a:extLst>
                <a:ext uri="{FF2B5EF4-FFF2-40B4-BE49-F238E27FC236}">
                  <a16:creationId xmlns:a16="http://schemas.microsoft.com/office/drawing/2014/main" id="{9D62D045-880E-4AC6-8177-9A3C90B5DABE}"/>
                </a:ext>
              </a:extLst>
            </p:cNvPr>
            <p:cNvSpPr/>
            <p:nvPr/>
          </p:nvSpPr>
          <p:spPr>
            <a:xfrm>
              <a:off x="5026915" y="3978893"/>
              <a:ext cx="27685" cy="289649"/>
            </a:xfrm>
            <a:custGeom>
              <a:avLst/>
              <a:gdLst>
                <a:gd name="connsiteX0" fmla="*/ 21335 w 27685"/>
                <a:gd name="connsiteY0" fmla="*/ 2557 h 289649"/>
                <a:gd name="connsiteX1" fmla="*/ 2285 w 27685"/>
                <a:gd name="connsiteY1" fmla="*/ 286720 h 289649"/>
                <a:gd name="connsiteX2" fmla="*/ 27685 w 27685"/>
                <a:gd name="connsiteY2" fmla="*/ 153370 h 289649"/>
                <a:gd name="connsiteX3" fmla="*/ 2285 w 27685"/>
                <a:gd name="connsiteY3" fmla="*/ 202582 h 289649"/>
                <a:gd name="connsiteX4" fmla="*/ 2285 w 27685"/>
                <a:gd name="connsiteY4" fmla="*/ 148607 h 289649"/>
                <a:gd name="connsiteX5" fmla="*/ 21335 w 27685"/>
                <a:gd name="connsiteY5" fmla="*/ 2557 h 28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85" h="289649">
                  <a:moveTo>
                    <a:pt x="21335" y="2557"/>
                  </a:moveTo>
                  <a:cubicBezTo>
                    <a:pt x="21335" y="25576"/>
                    <a:pt x="1227" y="261585"/>
                    <a:pt x="2285" y="286720"/>
                  </a:cubicBezTo>
                  <a:cubicBezTo>
                    <a:pt x="3343" y="311855"/>
                    <a:pt x="27685" y="167393"/>
                    <a:pt x="27685" y="153370"/>
                  </a:cubicBezTo>
                  <a:cubicBezTo>
                    <a:pt x="27685" y="139347"/>
                    <a:pt x="6518" y="203376"/>
                    <a:pt x="2285" y="202582"/>
                  </a:cubicBezTo>
                  <a:cubicBezTo>
                    <a:pt x="-1948" y="201788"/>
                    <a:pt x="698" y="178505"/>
                    <a:pt x="2285" y="148607"/>
                  </a:cubicBezTo>
                  <a:cubicBezTo>
                    <a:pt x="3872" y="118709"/>
                    <a:pt x="21335" y="-20462"/>
                    <a:pt x="21335" y="255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: 図形 1063">
              <a:extLst>
                <a:ext uri="{FF2B5EF4-FFF2-40B4-BE49-F238E27FC236}">
                  <a16:creationId xmlns:a16="http://schemas.microsoft.com/office/drawing/2014/main" id="{F7C86ACB-02CA-46B6-9740-895752F8DF72}"/>
                </a:ext>
              </a:extLst>
            </p:cNvPr>
            <p:cNvSpPr/>
            <p:nvPr/>
          </p:nvSpPr>
          <p:spPr>
            <a:xfrm>
              <a:off x="4811634" y="4265342"/>
              <a:ext cx="249350" cy="139982"/>
            </a:xfrm>
            <a:custGeom>
              <a:avLst/>
              <a:gdLst>
                <a:gd name="connsiteX0" fmla="*/ 249316 w 249350"/>
                <a:gd name="connsiteY0" fmla="*/ 271 h 139982"/>
                <a:gd name="connsiteX1" fmla="*/ 103266 w 249350"/>
                <a:gd name="connsiteY1" fmla="*/ 57421 h 139982"/>
                <a:gd name="connsiteX2" fmla="*/ 79 w 249350"/>
                <a:gd name="connsiteY2" fmla="*/ 139971 h 139982"/>
                <a:gd name="connsiteX3" fmla="*/ 119141 w 249350"/>
                <a:gd name="connsiteY3" fmla="*/ 63771 h 139982"/>
                <a:gd name="connsiteX4" fmla="*/ 4841 w 249350"/>
                <a:gd name="connsiteY4" fmla="*/ 103458 h 139982"/>
                <a:gd name="connsiteX5" fmla="*/ 115966 w 249350"/>
                <a:gd name="connsiteY5" fmla="*/ 38371 h 139982"/>
                <a:gd name="connsiteX6" fmla="*/ 249316 w 249350"/>
                <a:gd name="connsiteY6" fmla="*/ 271 h 1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350" h="139982">
                  <a:moveTo>
                    <a:pt x="249316" y="271"/>
                  </a:moveTo>
                  <a:cubicBezTo>
                    <a:pt x="247199" y="3446"/>
                    <a:pt x="144805" y="34138"/>
                    <a:pt x="103266" y="57421"/>
                  </a:cubicBezTo>
                  <a:cubicBezTo>
                    <a:pt x="61727" y="80704"/>
                    <a:pt x="-2567" y="138913"/>
                    <a:pt x="79" y="139971"/>
                  </a:cubicBezTo>
                  <a:cubicBezTo>
                    <a:pt x="2725" y="141029"/>
                    <a:pt x="118347" y="69857"/>
                    <a:pt x="119141" y="63771"/>
                  </a:cubicBezTo>
                  <a:cubicBezTo>
                    <a:pt x="119935" y="57686"/>
                    <a:pt x="5370" y="107691"/>
                    <a:pt x="4841" y="103458"/>
                  </a:cubicBezTo>
                  <a:cubicBezTo>
                    <a:pt x="4312" y="99225"/>
                    <a:pt x="77072" y="54246"/>
                    <a:pt x="115966" y="38371"/>
                  </a:cubicBezTo>
                  <a:cubicBezTo>
                    <a:pt x="154860" y="22496"/>
                    <a:pt x="251433" y="-2904"/>
                    <a:pt x="249316" y="27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: 図形 1064">
              <a:extLst>
                <a:ext uri="{FF2B5EF4-FFF2-40B4-BE49-F238E27FC236}">
                  <a16:creationId xmlns:a16="http://schemas.microsoft.com/office/drawing/2014/main" id="{05C3C5FF-4693-4EC5-A614-AEF638A4D5E7}"/>
                </a:ext>
              </a:extLst>
            </p:cNvPr>
            <p:cNvSpPr/>
            <p:nvPr/>
          </p:nvSpPr>
          <p:spPr>
            <a:xfrm>
              <a:off x="4375150" y="4157663"/>
              <a:ext cx="530960" cy="257536"/>
            </a:xfrm>
            <a:custGeom>
              <a:avLst/>
              <a:gdLst>
                <a:gd name="connsiteX0" fmla="*/ 0 w 530960"/>
                <a:gd name="connsiteY0" fmla="*/ 0 h 257536"/>
                <a:gd name="connsiteX1" fmla="*/ 230188 w 530960"/>
                <a:gd name="connsiteY1" fmla="*/ 138112 h 257536"/>
                <a:gd name="connsiteX2" fmla="*/ 177800 w 530960"/>
                <a:gd name="connsiteY2" fmla="*/ 101600 h 257536"/>
                <a:gd name="connsiteX3" fmla="*/ 95250 w 530960"/>
                <a:gd name="connsiteY3" fmla="*/ 71437 h 257536"/>
                <a:gd name="connsiteX4" fmla="*/ 165100 w 530960"/>
                <a:gd name="connsiteY4" fmla="*/ 107950 h 257536"/>
                <a:gd name="connsiteX5" fmla="*/ 282575 w 530960"/>
                <a:gd name="connsiteY5" fmla="*/ 257175 h 257536"/>
                <a:gd name="connsiteX6" fmla="*/ 212725 w 530960"/>
                <a:gd name="connsiteY6" fmla="*/ 152400 h 257536"/>
                <a:gd name="connsiteX7" fmla="*/ 303213 w 530960"/>
                <a:gd name="connsiteY7" fmla="*/ 236537 h 257536"/>
                <a:gd name="connsiteX8" fmla="*/ 401638 w 530960"/>
                <a:gd name="connsiteY8" fmla="*/ 233362 h 257536"/>
                <a:gd name="connsiteX9" fmla="*/ 530225 w 530960"/>
                <a:gd name="connsiteY9" fmla="*/ 230187 h 257536"/>
                <a:gd name="connsiteX10" fmla="*/ 339725 w 530960"/>
                <a:gd name="connsiteY10" fmla="*/ 220662 h 257536"/>
                <a:gd name="connsiteX11" fmla="*/ 279400 w 530960"/>
                <a:gd name="connsiteY11" fmla="*/ 204787 h 257536"/>
                <a:gd name="connsiteX12" fmla="*/ 160338 w 530960"/>
                <a:gd name="connsiteY12" fmla="*/ 147637 h 257536"/>
                <a:gd name="connsiteX13" fmla="*/ 169863 w 530960"/>
                <a:gd name="connsiteY13" fmla="*/ 153987 h 257536"/>
                <a:gd name="connsiteX14" fmla="*/ 122238 w 530960"/>
                <a:gd name="connsiteY14" fmla="*/ 122237 h 257536"/>
                <a:gd name="connsiteX15" fmla="*/ 71438 w 530960"/>
                <a:gd name="connsiteY15" fmla="*/ 77787 h 257536"/>
                <a:gd name="connsiteX16" fmla="*/ 80963 w 530960"/>
                <a:gd name="connsiteY16" fmla="*/ 73025 h 257536"/>
                <a:gd name="connsiteX17" fmla="*/ 53975 w 530960"/>
                <a:gd name="connsiteY17" fmla="*/ 53975 h 257536"/>
                <a:gd name="connsiteX18" fmla="*/ 0 w 530960"/>
                <a:gd name="connsiteY18" fmla="*/ 0 h 25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30960" h="257536">
                  <a:moveTo>
                    <a:pt x="0" y="0"/>
                  </a:moveTo>
                  <a:lnTo>
                    <a:pt x="230188" y="138112"/>
                  </a:lnTo>
                  <a:cubicBezTo>
                    <a:pt x="259821" y="155045"/>
                    <a:pt x="200290" y="112713"/>
                    <a:pt x="177800" y="101600"/>
                  </a:cubicBezTo>
                  <a:cubicBezTo>
                    <a:pt x="155310" y="90488"/>
                    <a:pt x="97367" y="70379"/>
                    <a:pt x="95250" y="71437"/>
                  </a:cubicBezTo>
                  <a:cubicBezTo>
                    <a:pt x="93133" y="72495"/>
                    <a:pt x="133879" y="76994"/>
                    <a:pt x="165100" y="107950"/>
                  </a:cubicBezTo>
                  <a:cubicBezTo>
                    <a:pt x="196321" y="138906"/>
                    <a:pt x="274638" y="249767"/>
                    <a:pt x="282575" y="257175"/>
                  </a:cubicBezTo>
                  <a:cubicBezTo>
                    <a:pt x="290513" y="264583"/>
                    <a:pt x="209285" y="155840"/>
                    <a:pt x="212725" y="152400"/>
                  </a:cubicBezTo>
                  <a:cubicBezTo>
                    <a:pt x="216165" y="148960"/>
                    <a:pt x="271728" y="223043"/>
                    <a:pt x="303213" y="236537"/>
                  </a:cubicBezTo>
                  <a:cubicBezTo>
                    <a:pt x="334698" y="250031"/>
                    <a:pt x="363803" y="234420"/>
                    <a:pt x="401638" y="233362"/>
                  </a:cubicBezTo>
                  <a:cubicBezTo>
                    <a:pt x="439473" y="232304"/>
                    <a:pt x="540544" y="232304"/>
                    <a:pt x="530225" y="230187"/>
                  </a:cubicBezTo>
                  <a:cubicBezTo>
                    <a:pt x="519906" y="228070"/>
                    <a:pt x="381529" y="224895"/>
                    <a:pt x="339725" y="220662"/>
                  </a:cubicBezTo>
                  <a:cubicBezTo>
                    <a:pt x="297921" y="216429"/>
                    <a:pt x="309298" y="216958"/>
                    <a:pt x="279400" y="204787"/>
                  </a:cubicBezTo>
                  <a:cubicBezTo>
                    <a:pt x="249502" y="192616"/>
                    <a:pt x="178594" y="156104"/>
                    <a:pt x="160338" y="147637"/>
                  </a:cubicBezTo>
                  <a:cubicBezTo>
                    <a:pt x="142082" y="139170"/>
                    <a:pt x="169863" y="153987"/>
                    <a:pt x="169863" y="153987"/>
                  </a:cubicBezTo>
                  <a:cubicBezTo>
                    <a:pt x="163513" y="149754"/>
                    <a:pt x="138642" y="134937"/>
                    <a:pt x="122238" y="122237"/>
                  </a:cubicBezTo>
                  <a:cubicBezTo>
                    <a:pt x="105834" y="109537"/>
                    <a:pt x="78317" y="85989"/>
                    <a:pt x="71438" y="77787"/>
                  </a:cubicBezTo>
                  <a:cubicBezTo>
                    <a:pt x="64559" y="69585"/>
                    <a:pt x="83874" y="76994"/>
                    <a:pt x="80963" y="73025"/>
                  </a:cubicBezTo>
                  <a:cubicBezTo>
                    <a:pt x="78053" y="69056"/>
                    <a:pt x="66940" y="63235"/>
                    <a:pt x="53975" y="53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: 図形 1065">
              <a:extLst>
                <a:ext uri="{FF2B5EF4-FFF2-40B4-BE49-F238E27FC236}">
                  <a16:creationId xmlns:a16="http://schemas.microsoft.com/office/drawing/2014/main" id="{F2F104F2-8395-4234-AA4F-0B463185C6DB}"/>
                </a:ext>
              </a:extLst>
            </p:cNvPr>
            <p:cNvSpPr/>
            <p:nvPr/>
          </p:nvSpPr>
          <p:spPr>
            <a:xfrm>
              <a:off x="4356460" y="4022415"/>
              <a:ext cx="164749" cy="241908"/>
            </a:xfrm>
            <a:custGeom>
              <a:avLst/>
              <a:gdLst>
                <a:gd name="connsiteX0" fmla="*/ 47265 w 164749"/>
                <a:gd name="connsiteY0" fmla="*/ 310 h 241908"/>
                <a:gd name="connsiteX1" fmla="*/ 29803 w 164749"/>
                <a:gd name="connsiteY1" fmla="*/ 105085 h 241908"/>
                <a:gd name="connsiteX2" fmla="*/ 63140 w 164749"/>
                <a:gd name="connsiteY2" fmla="*/ 154298 h 241908"/>
                <a:gd name="connsiteX3" fmla="*/ 164740 w 164749"/>
                <a:gd name="connsiteY3" fmla="*/ 241610 h 241908"/>
                <a:gd name="connsiteX4" fmla="*/ 69490 w 164749"/>
                <a:gd name="connsiteY4" fmla="*/ 184460 h 241908"/>
                <a:gd name="connsiteX5" fmla="*/ 110765 w 164749"/>
                <a:gd name="connsiteY5" fmla="*/ 228910 h 241908"/>
                <a:gd name="connsiteX6" fmla="*/ 25040 w 164749"/>
                <a:gd name="connsiteY6" fmla="*/ 186048 h 241908"/>
                <a:gd name="connsiteX7" fmla="*/ 4403 w 164749"/>
                <a:gd name="connsiteY7" fmla="*/ 151123 h 241908"/>
                <a:gd name="connsiteX8" fmla="*/ 98065 w 164749"/>
                <a:gd name="connsiteY8" fmla="*/ 182873 h 241908"/>
                <a:gd name="connsiteX9" fmla="*/ 56790 w 164749"/>
                <a:gd name="connsiteY9" fmla="*/ 141598 h 241908"/>
                <a:gd name="connsiteX10" fmla="*/ 47265 w 164749"/>
                <a:gd name="connsiteY10" fmla="*/ 310 h 24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749" h="241908">
                  <a:moveTo>
                    <a:pt x="47265" y="310"/>
                  </a:moveTo>
                  <a:cubicBezTo>
                    <a:pt x="42767" y="-5775"/>
                    <a:pt x="27157" y="79420"/>
                    <a:pt x="29803" y="105085"/>
                  </a:cubicBezTo>
                  <a:cubicBezTo>
                    <a:pt x="32449" y="130750"/>
                    <a:pt x="40651" y="131544"/>
                    <a:pt x="63140" y="154298"/>
                  </a:cubicBezTo>
                  <a:cubicBezTo>
                    <a:pt x="85629" y="177052"/>
                    <a:pt x="163682" y="236583"/>
                    <a:pt x="164740" y="241610"/>
                  </a:cubicBezTo>
                  <a:cubicBezTo>
                    <a:pt x="165798" y="246637"/>
                    <a:pt x="78486" y="186577"/>
                    <a:pt x="69490" y="184460"/>
                  </a:cubicBezTo>
                  <a:cubicBezTo>
                    <a:pt x="60494" y="182343"/>
                    <a:pt x="118173" y="228645"/>
                    <a:pt x="110765" y="228910"/>
                  </a:cubicBezTo>
                  <a:cubicBezTo>
                    <a:pt x="103357" y="229175"/>
                    <a:pt x="42767" y="199013"/>
                    <a:pt x="25040" y="186048"/>
                  </a:cubicBezTo>
                  <a:cubicBezTo>
                    <a:pt x="7313" y="173084"/>
                    <a:pt x="-7768" y="151652"/>
                    <a:pt x="4403" y="151123"/>
                  </a:cubicBezTo>
                  <a:cubicBezTo>
                    <a:pt x="16574" y="150594"/>
                    <a:pt x="89334" y="184461"/>
                    <a:pt x="98065" y="182873"/>
                  </a:cubicBezTo>
                  <a:cubicBezTo>
                    <a:pt x="106796" y="181285"/>
                    <a:pt x="63404" y="168321"/>
                    <a:pt x="56790" y="141598"/>
                  </a:cubicBezTo>
                  <a:cubicBezTo>
                    <a:pt x="50176" y="114875"/>
                    <a:pt x="51763" y="6395"/>
                    <a:pt x="47265" y="31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: 図形 1066">
              <a:extLst>
                <a:ext uri="{FF2B5EF4-FFF2-40B4-BE49-F238E27FC236}">
                  <a16:creationId xmlns:a16="http://schemas.microsoft.com/office/drawing/2014/main" id="{4074D6EA-5DAE-4C8F-A360-830421537C4A}"/>
                </a:ext>
              </a:extLst>
            </p:cNvPr>
            <p:cNvSpPr/>
            <p:nvPr/>
          </p:nvSpPr>
          <p:spPr>
            <a:xfrm>
              <a:off x="4357389" y="3944900"/>
              <a:ext cx="94521" cy="236772"/>
            </a:xfrm>
            <a:custGeom>
              <a:avLst/>
              <a:gdLst>
                <a:gd name="connsiteX0" fmla="*/ 93961 w 94521"/>
                <a:gd name="connsiteY0" fmla="*/ 38 h 236772"/>
                <a:gd name="connsiteX1" fmla="*/ 27286 w 94521"/>
                <a:gd name="connsiteY1" fmla="*/ 85763 h 236772"/>
                <a:gd name="connsiteX2" fmla="*/ 17761 w 94521"/>
                <a:gd name="connsiteY2" fmla="*/ 133388 h 236772"/>
                <a:gd name="connsiteX3" fmla="*/ 299 w 94521"/>
                <a:gd name="connsiteY3" fmla="*/ 236575 h 236772"/>
                <a:gd name="connsiteX4" fmla="*/ 33636 w 94521"/>
                <a:gd name="connsiteY4" fmla="*/ 104813 h 236772"/>
                <a:gd name="connsiteX5" fmla="*/ 25699 w 94521"/>
                <a:gd name="connsiteY5" fmla="*/ 144500 h 236772"/>
                <a:gd name="connsiteX6" fmla="*/ 55861 w 94521"/>
                <a:gd name="connsiteY6" fmla="*/ 96875 h 236772"/>
                <a:gd name="connsiteX7" fmla="*/ 93961 w 94521"/>
                <a:gd name="connsiteY7" fmla="*/ 38 h 23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521" h="236772">
                  <a:moveTo>
                    <a:pt x="93961" y="38"/>
                  </a:moveTo>
                  <a:cubicBezTo>
                    <a:pt x="89198" y="-1814"/>
                    <a:pt x="39986" y="63538"/>
                    <a:pt x="27286" y="85763"/>
                  </a:cubicBezTo>
                  <a:cubicBezTo>
                    <a:pt x="14586" y="107988"/>
                    <a:pt x="22259" y="108253"/>
                    <a:pt x="17761" y="133388"/>
                  </a:cubicBezTo>
                  <a:cubicBezTo>
                    <a:pt x="13263" y="158523"/>
                    <a:pt x="-2347" y="241337"/>
                    <a:pt x="299" y="236575"/>
                  </a:cubicBezTo>
                  <a:cubicBezTo>
                    <a:pt x="2945" y="231813"/>
                    <a:pt x="29403" y="120159"/>
                    <a:pt x="33636" y="104813"/>
                  </a:cubicBezTo>
                  <a:cubicBezTo>
                    <a:pt x="37869" y="89467"/>
                    <a:pt x="21995" y="145823"/>
                    <a:pt x="25699" y="144500"/>
                  </a:cubicBezTo>
                  <a:cubicBezTo>
                    <a:pt x="29403" y="143177"/>
                    <a:pt x="39721" y="116719"/>
                    <a:pt x="55861" y="96875"/>
                  </a:cubicBezTo>
                  <a:cubicBezTo>
                    <a:pt x="72000" y="77031"/>
                    <a:pt x="98724" y="1890"/>
                    <a:pt x="93961" y="3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: 図形 1067">
              <a:extLst>
                <a:ext uri="{FF2B5EF4-FFF2-40B4-BE49-F238E27FC236}">
                  <a16:creationId xmlns:a16="http://schemas.microsoft.com/office/drawing/2014/main" id="{2FB050F0-4EA9-4670-B19D-F6B1AB68835D}"/>
                </a:ext>
              </a:extLst>
            </p:cNvPr>
            <p:cNvSpPr/>
            <p:nvPr/>
          </p:nvSpPr>
          <p:spPr>
            <a:xfrm>
              <a:off x="4393117" y="3375395"/>
              <a:ext cx="136152" cy="631601"/>
            </a:xfrm>
            <a:custGeom>
              <a:avLst/>
              <a:gdLst>
                <a:gd name="connsiteX0" fmla="*/ 136021 w 136152"/>
                <a:gd name="connsiteY0" fmla="*/ 1218 h 631601"/>
                <a:gd name="connsiteX1" fmla="*/ 96333 w 136152"/>
                <a:gd name="connsiteY1" fmla="*/ 91705 h 631601"/>
                <a:gd name="connsiteX2" fmla="*/ 101096 w 136152"/>
                <a:gd name="connsiteY2" fmla="*/ 121868 h 631601"/>
                <a:gd name="connsiteX3" fmla="*/ 74108 w 136152"/>
                <a:gd name="connsiteY3" fmla="*/ 286968 h 631601"/>
                <a:gd name="connsiteX4" fmla="*/ 85221 w 136152"/>
                <a:gd name="connsiteY4" fmla="*/ 188543 h 631601"/>
                <a:gd name="connsiteX5" fmla="*/ 70933 w 136152"/>
                <a:gd name="connsiteY5" fmla="*/ 317130 h 631601"/>
                <a:gd name="connsiteX6" fmla="*/ 72521 w 136152"/>
                <a:gd name="connsiteY6" fmla="*/ 453655 h 631601"/>
                <a:gd name="connsiteX7" fmla="*/ 56646 w 136152"/>
                <a:gd name="connsiteY7" fmla="*/ 507630 h 631601"/>
                <a:gd name="connsiteX8" fmla="*/ 4258 w 136152"/>
                <a:gd name="connsiteY8" fmla="*/ 591768 h 631601"/>
                <a:gd name="connsiteX9" fmla="*/ 4258 w 136152"/>
                <a:gd name="connsiteY9" fmla="*/ 631455 h 631601"/>
                <a:gd name="connsiteX10" fmla="*/ 13783 w 136152"/>
                <a:gd name="connsiteY10" fmla="*/ 579068 h 631601"/>
                <a:gd name="connsiteX11" fmla="*/ 78871 w 136152"/>
                <a:gd name="connsiteY11" fmla="*/ 433018 h 631601"/>
                <a:gd name="connsiteX12" fmla="*/ 86808 w 136152"/>
                <a:gd name="connsiteY12" fmla="*/ 312368 h 631601"/>
                <a:gd name="connsiteX13" fmla="*/ 105858 w 136152"/>
                <a:gd name="connsiteY13" fmla="*/ 164730 h 631601"/>
                <a:gd name="connsiteX14" fmla="*/ 109033 w 136152"/>
                <a:gd name="connsiteY14" fmla="*/ 164730 h 631601"/>
                <a:gd name="connsiteX15" fmla="*/ 136021 w 136152"/>
                <a:gd name="connsiteY15" fmla="*/ 1218 h 63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152" h="631601">
                  <a:moveTo>
                    <a:pt x="136021" y="1218"/>
                  </a:moveTo>
                  <a:cubicBezTo>
                    <a:pt x="133904" y="-10953"/>
                    <a:pt x="102154" y="71597"/>
                    <a:pt x="96333" y="91705"/>
                  </a:cubicBezTo>
                  <a:cubicBezTo>
                    <a:pt x="90512" y="111813"/>
                    <a:pt x="104800" y="89324"/>
                    <a:pt x="101096" y="121868"/>
                  </a:cubicBezTo>
                  <a:cubicBezTo>
                    <a:pt x="97392" y="154412"/>
                    <a:pt x="76754" y="275855"/>
                    <a:pt x="74108" y="286968"/>
                  </a:cubicBezTo>
                  <a:cubicBezTo>
                    <a:pt x="71462" y="298081"/>
                    <a:pt x="85750" y="183516"/>
                    <a:pt x="85221" y="188543"/>
                  </a:cubicBezTo>
                  <a:cubicBezTo>
                    <a:pt x="84692" y="193570"/>
                    <a:pt x="73050" y="272945"/>
                    <a:pt x="70933" y="317130"/>
                  </a:cubicBezTo>
                  <a:cubicBezTo>
                    <a:pt x="68816" y="361315"/>
                    <a:pt x="74902" y="421905"/>
                    <a:pt x="72521" y="453655"/>
                  </a:cubicBezTo>
                  <a:cubicBezTo>
                    <a:pt x="70140" y="485405"/>
                    <a:pt x="68023" y="484611"/>
                    <a:pt x="56646" y="507630"/>
                  </a:cubicBezTo>
                  <a:cubicBezTo>
                    <a:pt x="45269" y="530649"/>
                    <a:pt x="12989" y="571130"/>
                    <a:pt x="4258" y="591768"/>
                  </a:cubicBezTo>
                  <a:cubicBezTo>
                    <a:pt x="-4473" y="612406"/>
                    <a:pt x="2670" y="633572"/>
                    <a:pt x="4258" y="631455"/>
                  </a:cubicBezTo>
                  <a:cubicBezTo>
                    <a:pt x="5846" y="629338"/>
                    <a:pt x="1348" y="612141"/>
                    <a:pt x="13783" y="579068"/>
                  </a:cubicBezTo>
                  <a:cubicBezTo>
                    <a:pt x="26218" y="545995"/>
                    <a:pt x="66700" y="477468"/>
                    <a:pt x="78871" y="433018"/>
                  </a:cubicBezTo>
                  <a:cubicBezTo>
                    <a:pt x="91042" y="388568"/>
                    <a:pt x="82310" y="357083"/>
                    <a:pt x="86808" y="312368"/>
                  </a:cubicBezTo>
                  <a:cubicBezTo>
                    <a:pt x="91306" y="267653"/>
                    <a:pt x="102154" y="189336"/>
                    <a:pt x="105858" y="164730"/>
                  </a:cubicBezTo>
                  <a:cubicBezTo>
                    <a:pt x="109562" y="140124"/>
                    <a:pt x="104006" y="187484"/>
                    <a:pt x="109033" y="164730"/>
                  </a:cubicBezTo>
                  <a:cubicBezTo>
                    <a:pt x="114060" y="141976"/>
                    <a:pt x="138138" y="13389"/>
                    <a:pt x="136021" y="121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: 図形 1068">
              <a:extLst>
                <a:ext uri="{FF2B5EF4-FFF2-40B4-BE49-F238E27FC236}">
                  <a16:creationId xmlns:a16="http://schemas.microsoft.com/office/drawing/2014/main" id="{87043885-6F2A-4B97-B547-91179E5DE523}"/>
                </a:ext>
              </a:extLst>
            </p:cNvPr>
            <p:cNvSpPr/>
            <p:nvPr/>
          </p:nvSpPr>
          <p:spPr>
            <a:xfrm>
              <a:off x="4368735" y="3365490"/>
              <a:ext cx="147704" cy="626811"/>
            </a:xfrm>
            <a:custGeom>
              <a:avLst/>
              <a:gdLst>
                <a:gd name="connsiteX0" fmla="*/ 147703 w 147704"/>
                <a:gd name="connsiteY0" fmla="*/ 10 h 626811"/>
                <a:gd name="connsiteX1" fmla="*/ 98490 w 147704"/>
                <a:gd name="connsiteY1" fmla="*/ 171460 h 626811"/>
                <a:gd name="connsiteX2" fmla="*/ 93728 w 147704"/>
                <a:gd name="connsiteY2" fmla="*/ 255598 h 626811"/>
                <a:gd name="connsiteX3" fmla="*/ 109603 w 147704"/>
                <a:gd name="connsiteY3" fmla="*/ 174635 h 626811"/>
                <a:gd name="connsiteX4" fmla="*/ 88965 w 147704"/>
                <a:gd name="connsiteY4" fmla="*/ 288935 h 626811"/>
                <a:gd name="connsiteX5" fmla="*/ 88965 w 147704"/>
                <a:gd name="connsiteY5" fmla="*/ 404823 h 626811"/>
                <a:gd name="connsiteX6" fmla="*/ 82615 w 147704"/>
                <a:gd name="connsiteY6" fmla="*/ 352435 h 626811"/>
                <a:gd name="connsiteX7" fmla="*/ 71503 w 147704"/>
                <a:gd name="connsiteY7" fmla="*/ 465148 h 626811"/>
                <a:gd name="connsiteX8" fmla="*/ 38165 w 147704"/>
                <a:gd name="connsiteY8" fmla="*/ 534998 h 626811"/>
                <a:gd name="connsiteX9" fmla="*/ 65 w 147704"/>
                <a:gd name="connsiteY9" fmla="*/ 606435 h 626811"/>
                <a:gd name="connsiteX10" fmla="*/ 47690 w 147704"/>
                <a:gd name="connsiteY10" fmla="*/ 622310 h 626811"/>
                <a:gd name="connsiteX11" fmla="*/ 109603 w 147704"/>
                <a:gd name="connsiteY11" fmla="*/ 536585 h 626811"/>
                <a:gd name="connsiteX12" fmla="*/ 25465 w 147704"/>
                <a:gd name="connsiteY12" fmla="*/ 585798 h 626811"/>
                <a:gd name="connsiteX13" fmla="*/ 85790 w 147704"/>
                <a:gd name="connsiteY13" fmla="*/ 430223 h 626811"/>
                <a:gd name="connsiteX14" fmla="*/ 100078 w 147704"/>
                <a:gd name="connsiteY14" fmla="*/ 179398 h 626811"/>
                <a:gd name="connsiteX15" fmla="*/ 147703 w 147704"/>
                <a:gd name="connsiteY15" fmla="*/ 10 h 62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7704" h="626811">
                  <a:moveTo>
                    <a:pt x="147703" y="10"/>
                  </a:moveTo>
                  <a:cubicBezTo>
                    <a:pt x="147438" y="-1313"/>
                    <a:pt x="107486" y="128862"/>
                    <a:pt x="98490" y="171460"/>
                  </a:cubicBezTo>
                  <a:cubicBezTo>
                    <a:pt x="89494" y="214058"/>
                    <a:pt x="91876" y="255069"/>
                    <a:pt x="93728" y="255598"/>
                  </a:cubicBezTo>
                  <a:cubicBezTo>
                    <a:pt x="95580" y="256127"/>
                    <a:pt x="110397" y="169079"/>
                    <a:pt x="109603" y="174635"/>
                  </a:cubicBezTo>
                  <a:cubicBezTo>
                    <a:pt x="108809" y="180191"/>
                    <a:pt x="92405" y="250570"/>
                    <a:pt x="88965" y="288935"/>
                  </a:cubicBezTo>
                  <a:cubicBezTo>
                    <a:pt x="85525" y="327300"/>
                    <a:pt x="90023" y="394240"/>
                    <a:pt x="88965" y="404823"/>
                  </a:cubicBezTo>
                  <a:cubicBezTo>
                    <a:pt x="87907" y="415406"/>
                    <a:pt x="85525" y="342381"/>
                    <a:pt x="82615" y="352435"/>
                  </a:cubicBezTo>
                  <a:cubicBezTo>
                    <a:pt x="79705" y="362489"/>
                    <a:pt x="78911" y="434721"/>
                    <a:pt x="71503" y="465148"/>
                  </a:cubicBezTo>
                  <a:cubicBezTo>
                    <a:pt x="64095" y="495575"/>
                    <a:pt x="50071" y="511450"/>
                    <a:pt x="38165" y="534998"/>
                  </a:cubicBezTo>
                  <a:cubicBezTo>
                    <a:pt x="26259" y="558546"/>
                    <a:pt x="-1522" y="591883"/>
                    <a:pt x="65" y="606435"/>
                  </a:cubicBezTo>
                  <a:cubicBezTo>
                    <a:pt x="1652" y="620987"/>
                    <a:pt x="29434" y="633952"/>
                    <a:pt x="47690" y="622310"/>
                  </a:cubicBezTo>
                  <a:cubicBezTo>
                    <a:pt x="65946" y="610668"/>
                    <a:pt x="113307" y="542670"/>
                    <a:pt x="109603" y="536585"/>
                  </a:cubicBezTo>
                  <a:cubicBezTo>
                    <a:pt x="105899" y="530500"/>
                    <a:pt x="29434" y="603525"/>
                    <a:pt x="25465" y="585798"/>
                  </a:cubicBezTo>
                  <a:cubicBezTo>
                    <a:pt x="21496" y="568071"/>
                    <a:pt x="73354" y="497956"/>
                    <a:pt x="85790" y="430223"/>
                  </a:cubicBezTo>
                  <a:cubicBezTo>
                    <a:pt x="98225" y="362490"/>
                    <a:pt x="88436" y="248454"/>
                    <a:pt x="100078" y="179398"/>
                  </a:cubicBezTo>
                  <a:cubicBezTo>
                    <a:pt x="111720" y="110342"/>
                    <a:pt x="147968" y="1333"/>
                    <a:pt x="147703" y="1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: 図形 1069">
              <a:extLst>
                <a:ext uri="{FF2B5EF4-FFF2-40B4-BE49-F238E27FC236}">
                  <a16:creationId xmlns:a16="http://schemas.microsoft.com/office/drawing/2014/main" id="{098025B8-4AB6-4E60-88BE-35CEF8D5F51B}"/>
                </a:ext>
              </a:extLst>
            </p:cNvPr>
            <p:cNvSpPr/>
            <p:nvPr/>
          </p:nvSpPr>
          <p:spPr>
            <a:xfrm>
              <a:off x="4483100" y="3516201"/>
              <a:ext cx="101990" cy="484300"/>
            </a:xfrm>
            <a:custGeom>
              <a:avLst/>
              <a:gdLst>
                <a:gd name="connsiteX0" fmla="*/ 50800 w 101990"/>
                <a:gd name="connsiteY0" fmla="*/ 112 h 484300"/>
                <a:gd name="connsiteX1" fmla="*/ 42863 w 101990"/>
                <a:gd name="connsiteY1" fmla="*/ 142987 h 484300"/>
                <a:gd name="connsiteX2" fmla="*/ 74613 w 101990"/>
                <a:gd name="connsiteY2" fmla="*/ 93774 h 484300"/>
                <a:gd name="connsiteX3" fmla="*/ 63500 w 101990"/>
                <a:gd name="connsiteY3" fmla="*/ 177912 h 484300"/>
                <a:gd name="connsiteX4" fmla="*/ 90488 w 101990"/>
                <a:gd name="connsiteY4" fmla="*/ 273162 h 484300"/>
                <a:gd name="connsiteX5" fmla="*/ 101600 w 101990"/>
                <a:gd name="connsiteY5" fmla="*/ 306499 h 484300"/>
                <a:gd name="connsiteX6" fmla="*/ 77788 w 101990"/>
                <a:gd name="connsiteY6" fmla="*/ 323962 h 484300"/>
                <a:gd name="connsiteX7" fmla="*/ 0 w 101990"/>
                <a:gd name="connsiteY7" fmla="*/ 484299 h 484300"/>
                <a:gd name="connsiteX8" fmla="*/ 76200 w 101990"/>
                <a:gd name="connsiteY8" fmla="*/ 327137 h 484300"/>
                <a:gd name="connsiteX9" fmla="*/ 79375 w 101990"/>
                <a:gd name="connsiteY9" fmla="*/ 258874 h 484300"/>
                <a:gd name="connsiteX10" fmla="*/ 52388 w 101990"/>
                <a:gd name="connsiteY10" fmla="*/ 169974 h 484300"/>
                <a:gd name="connsiteX11" fmla="*/ 50800 w 101990"/>
                <a:gd name="connsiteY11" fmla="*/ 112 h 48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990" h="484300">
                  <a:moveTo>
                    <a:pt x="50800" y="112"/>
                  </a:moveTo>
                  <a:cubicBezTo>
                    <a:pt x="49213" y="-4386"/>
                    <a:pt x="38894" y="127377"/>
                    <a:pt x="42863" y="142987"/>
                  </a:cubicBezTo>
                  <a:cubicBezTo>
                    <a:pt x="46832" y="158597"/>
                    <a:pt x="71174" y="87953"/>
                    <a:pt x="74613" y="93774"/>
                  </a:cubicBezTo>
                  <a:cubicBezTo>
                    <a:pt x="78052" y="99595"/>
                    <a:pt x="60854" y="148014"/>
                    <a:pt x="63500" y="177912"/>
                  </a:cubicBezTo>
                  <a:cubicBezTo>
                    <a:pt x="66146" y="207810"/>
                    <a:pt x="84138" y="251731"/>
                    <a:pt x="90488" y="273162"/>
                  </a:cubicBezTo>
                  <a:cubicBezTo>
                    <a:pt x="96838" y="294593"/>
                    <a:pt x="103717" y="298032"/>
                    <a:pt x="101600" y="306499"/>
                  </a:cubicBezTo>
                  <a:cubicBezTo>
                    <a:pt x="99483" y="314966"/>
                    <a:pt x="94721" y="294329"/>
                    <a:pt x="77788" y="323962"/>
                  </a:cubicBezTo>
                  <a:cubicBezTo>
                    <a:pt x="60855" y="353595"/>
                    <a:pt x="265" y="483770"/>
                    <a:pt x="0" y="484299"/>
                  </a:cubicBezTo>
                  <a:cubicBezTo>
                    <a:pt x="-265" y="484828"/>
                    <a:pt x="62971" y="364708"/>
                    <a:pt x="76200" y="327137"/>
                  </a:cubicBezTo>
                  <a:cubicBezTo>
                    <a:pt x="89429" y="289566"/>
                    <a:pt x="83344" y="285068"/>
                    <a:pt x="79375" y="258874"/>
                  </a:cubicBezTo>
                  <a:cubicBezTo>
                    <a:pt x="75406" y="232680"/>
                    <a:pt x="57150" y="209397"/>
                    <a:pt x="52388" y="169974"/>
                  </a:cubicBezTo>
                  <a:cubicBezTo>
                    <a:pt x="47626" y="130551"/>
                    <a:pt x="52387" y="4610"/>
                    <a:pt x="50800" y="11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: 図形 1070">
              <a:extLst>
                <a:ext uri="{FF2B5EF4-FFF2-40B4-BE49-F238E27FC236}">
                  <a16:creationId xmlns:a16="http://schemas.microsoft.com/office/drawing/2014/main" id="{9DB092DF-37FD-4A74-AA62-8C8B322B3F93}"/>
                </a:ext>
              </a:extLst>
            </p:cNvPr>
            <p:cNvSpPr/>
            <p:nvPr/>
          </p:nvSpPr>
          <p:spPr>
            <a:xfrm>
              <a:off x="4606408" y="3861729"/>
              <a:ext cx="254810" cy="240377"/>
            </a:xfrm>
            <a:custGeom>
              <a:avLst/>
              <a:gdLst>
                <a:gd name="connsiteX0" fmla="*/ 2105 w 254810"/>
                <a:gd name="connsiteY0" fmla="*/ 659 h 240377"/>
                <a:gd name="connsiteX1" fmla="*/ 106880 w 254810"/>
                <a:gd name="connsiteY1" fmla="*/ 122896 h 240377"/>
                <a:gd name="connsiteX2" fmla="*/ 156092 w 254810"/>
                <a:gd name="connsiteY2" fmla="*/ 230846 h 240377"/>
                <a:gd name="connsiteX3" fmla="*/ 133867 w 254810"/>
                <a:gd name="connsiteY3" fmla="*/ 176871 h 240377"/>
                <a:gd name="connsiteX4" fmla="*/ 254517 w 254810"/>
                <a:gd name="connsiteY4" fmla="*/ 240371 h 240377"/>
                <a:gd name="connsiteX5" fmla="*/ 164030 w 254810"/>
                <a:gd name="connsiteY5" fmla="*/ 180046 h 240377"/>
                <a:gd name="connsiteX6" fmla="*/ 46555 w 254810"/>
                <a:gd name="connsiteY6" fmla="*/ 78446 h 240377"/>
                <a:gd name="connsiteX7" fmla="*/ 2105 w 254810"/>
                <a:gd name="connsiteY7" fmla="*/ 659 h 24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810" h="240377">
                  <a:moveTo>
                    <a:pt x="2105" y="659"/>
                  </a:moveTo>
                  <a:cubicBezTo>
                    <a:pt x="12159" y="8067"/>
                    <a:pt x="81216" y="84532"/>
                    <a:pt x="106880" y="122896"/>
                  </a:cubicBezTo>
                  <a:cubicBezTo>
                    <a:pt x="132544" y="161260"/>
                    <a:pt x="151594" y="221850"/>
                    <a:pt x="156092" y="230846"/>
                  </a:cubicBezTo>
                  <a:cubicBezTo>
                    <a:pt x="160590" y="239842"/>
                    <a:pt x="117463" y="175284"/>
                    <a:pt x="133867" y="176871"/>
                  </a:cubicBezTo>
                  <a:cubicBezTo>
                    <a:pt x="150271" y="178458"/>
                    <a:pt x="249490" y="239842"/>
                    <a:pt x="254517" y="240371"/>
                  </a:cubicBezTo>
                  <a:cubicBezTo>
                    <a:pt x="259544" y="240900"/>
                    <a:pt x="198690" y="207033"/>
                    <a:pt x="164030" y="180046"/>
                  </a:cubicBezTo>
                  <a:cubicBezTo>
                    <a:pt x="129370" y="153059"/>
                    <a:pt x="73278" y="106756"/>
                    <a:pt x="46555" y="78446"/>
                  </a:cubicBezTo>
                  <a:cubicBezTo>
                    <a:pt x="19832" y="50136"/>
                    <a:pt x="-7949" y="-6749"/>
                    <a:pt x="2105" y="65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: 図形 1071">
              <a:extLst>
                <a:ext uri="{FF2B5EF4-FFF2-40B4-BE49-F238E27FC236}">
                  <a16:creationId xmlns:a16="http://schemas.microsoft.com/office/drawing/2014/main" id="{9E616F95-EB0F-4FE0-827C-4DED82D1D6E2}"/>
                </a:ext>
              </a:extLst>
            </p:cNvPr>
            <p:cNvSpPr/>
            <p:nvPr/>
          </p:nvSpPr>
          <p:spPr>
            <a:xfrm>
              <a:off x="4638765" y="3837937"/>
              <a:ext cx="323840" cy="218129"/>
            </a:xfrm>
            <a:custGeom>
              <a:avLst/>
              <a:gdLst>
                <a:gd name="connsiteX0" fmla="*/ 3085 w 323840"/>
                <a:gd name="connsiteY0" fmla="*/ 638 h 218129"/>
                <a:gd name="connsiteX1" fmla="*/ 222160 w 323840"/>
                <a:gd name="connsiteY1" fmla="*/ 173676 h 218129"/>
                <a:gd name="connsiteX2" fmla="*/ 318998 w 323840"/>
                <a:gd name="connsiteY2" fmla="*/ 192726 h 218129"/>
                <a:gd name="connsiteX3" fmla="*/ 234860 w 323840"/>
                <a:gd name="connsiteY3" fmla="*/ 187963 h 218129"/>
                <a:gd name="connsiteX4" fmla="*/ 72935 w 323840"/>
                <a:gd name="connsiteY4" fmla="*/ 151451 h 218129"/>
                <a:gd name="connsiteX5" fmla="*/ 290423 w 323840"/>
                <a:gd name="connsiteY5" fmla="*/ 218126 h 218129"/>
                <a:gd name="connsiteX6" fmla="*/ 314235 w 323840"/>
                <a:gd name="connsiteY6" fmla="*/ 148276 h 218129"/>
                <a:gd name="connsiteX7" fmla="*/ 201523 w 323840"/>
                <a:gd name="connsiteY7" fmla="*/ 156213 h 218129"/>
                <a:gd name="connsiteX8" fmla="*/ 149135 w 323840"/>
                <a:gd name="connsiteY8" fmla="*/ 156213 h 218129"/>
                <a:gd name="connsiteX9" fmla="*/ 96748 w 323840"/>
                <a:gd name="connsiteY9" fmla="*/ 116526 h 218129"/>
                <a:gd name="connsiteX10" fmla="*/ 3085 w 323840"/>
                <a:gd name="connsiteY10" fmla="*/ 638 h 21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3840" h="218129">
                  <a:moveTo>
                    <a:pt x="3085" y="638"/>
                  </a:moveTo>
                  <a:cubicBezTo>
                    <a:pt x="23987" y="10163"/>
                    <a:pt x="169508" y="141661"/>
                    <a:pt x="222160" y="173676"/>
                  </a:cubicBezTo>
                  <a:cubicBezTo>
                    <a:pt x="274812" y="205691"/>
                    <a:pt x="316881" y="190345"/>
                    <a:pt x="318998" y="192726"/>
                  </a:cubicBezTo>
                  <a:cubicBezTo>
                    <a:pt x="321115" y="195107"/>
                    <a:pt x="275871" y="194842"/>
                    <a:pt x="234860" y="187963"/>
                  </a:cubicBezTo>
                  <a:cubicBezTo>
                    <a:pt x="193849" y="181084"/>
                    <a:pt x="63675" y="146424"/>
                    <a:pt x="72935" y="151451"/>
                  </a:cubicBezTo>
                  <a:cubicBezTo>
                    <a:pt x="82196" y="156478"/>
                    <a:pt x="250206" y="218655"/>
                    <a:pt x="290423" y="218126"/>
                  </a:cubicBezTo>
                  <a:cubicBezTo>
                    <a:pt x="330640" y="217597"/>
                    <a:pt x="329052" y="158595"/>
                    <a:pt x="314235" y="148276"/>
                  </a:cubicBezTo>
                  <a:cubicBezTo>
                    <a:pt x="299418" y="137957"/>
                    <a:pt x="229040" y="154890"/>
                    <a:pt x="201523" y="156213"/>
                  </a:cubicBezTo>
                  <a:cubicBezTo>
                    <a:pt x="174006" y="157536"/>
                    <a:pt x="166598" y="162828"/>
                    <a:pt x="149135" y="156213"/>
                  </a:cubicBezTo>
                  <a:cubicBezTo>
                    <a:pt x="131673" y="149599"/>
                    <a:pt x="120031" y="142190"/>
                    <a:pt x="96748" y="116526"/>
                  </a:cubicBezTo>
                  <a:cubicBezTo>
                    <a:pt x="73465" y="90862"/>
                    <a:pt x="-17817" y="-8887"/>
                    <a:pt x="3085" y="63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FFE38DEF-7ADC-4F66-989C-95FDE941C1E9}"/>
                </a:ext>
              </a:extLst>
            </p:cNvPr>
            <p:cNvSpPr/>
            <p:nvPr/>
          </p:nvSpPr>
          <p:spPr>
            <a:xfrm>
              <a:off x="4146550" y="3374537"/>
              <a:ext cx="342136" cy="108438"/>
            </a:xfrm>
            <a:custGeom>
              <a:avLst/>
              <a:gdLst>
                <a:gd name="connsiteX0" fmla="*/ 0 w 342136"/>
                <a:gd name="connsiteY0" fmla="*/ 108438 h 108438"/>
                <a:gd name="connsiteX1" fmla="*/ 88900 w 342136"/>
                <a:gd name="connsiteY1" fmla="*/ 57638 h 108438"/>
                <a:gd name="connsiteX2" fmla="*/ 220663 w 342136"/>
                <a:gd name="connsiteY2" fmla="*/ 46526 h 108438"/>
                <a:gd name="connsiteX3" fmla="*/ 339725 w 342136"/>
                <a:gd name="connsiteY3" fmla="*/ 488 h 108438"/>
                <a:gd name="connsiteX4" fmla="*/ 290513 w 342136"/>
                <a:gd name="connsiteY4" fmla="*/ 24301 h 108438"/>
                <a:gd name="connsiteX5" fmla="*/ 171450 w 342136"/>
                <a:gd name="connsiteY5" fmla="*/ 56051 h 108438"/>
                <a:gd name="connsiteX6" fmla="*/ 0 w 342136"/>
                <a:gd name="connsiteY6" fmla="*/ 108438 h 10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136" h="108438">
                  <a:moveTo>
                    <a:pt x="0" y="108438"/>
                  </a:moveTo>
                  <a:cubicBezTo>
                    <a:pt x="26061" y="88197"/>
                    <a:pt x="52123" y="67957"/>
                    <a:pt x="88900" y="57638"/>
                  </a:cubicBezTo>
                  <a:cubicBezTo>
                    <a:pt x="125677" y="47319"/>
                    <a:pt x="178859" y="56051"/>
                    <a:pt x="220663" y="46526"/>
                  </a:cubicBezTo>
                  <a:cubicBezTo>
                    <a:pt x="262467" y="37001"/>
                    <a:pt x="328083" y="4192"/>
                    <a:pt x="339725" y="488"/>
                  </a:cubicBezTo>
                  <a:cubicBezTo>
                    <a:pt x="351367" y="-3216"/>
                    <a:pt x="318559" y="15041"/>
                    <a:pt x="290513" y="24301"/>
                  </a:cubicBezTo>
                  <a:cubicBezTo>
                    <a:pt x="262467" y="33561"/>
                    <a:pt x="171450" y="56051"/>
                    <a:pt x="171450" y="56051"/>
                  </a:cubicBezTo>
                  <a:lnTo>
                    <a:pt x="0" y="10843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B58221BC-E5CF-4639-8C66-1DCBF88A9B9A}"/>
                </a:ext>
              </a:extLst>
            </p:cNvPr>
            <p:cNvSpPr/>
            <p:nvPr/>
          </p:nvSpPr>
          <p:spPr>
            <a:xfrm>
              <a:off x="4132113" y="3478058"/>
              <a:ext cx="33830" cy="313167"/>
            </a:xfrm>
            <a:custGeom>
              <a:avLst/>
              <a:gdLst>
                <a:gd name="connsiteX0" fmla="*/ 150 w 33830"/>
                <a:gd name="connsiteY0" fmla="*/ 1742 h 313167"/>
                <a:gd name="connsiteX1" fmla="*/ 31900 w 33830"/>
                <a:gd name="connsiteY1" fmla="*/ 76355 h 313167"/>
                <a:gd name="connsiteX2" fmla="*/ 30312 w 33830"/>
                <a:gd name="connsiteY2" fmla="*/ 238280 h 313167"/>
                <a:gd name="connsiteX3" fmla="*/ 30312 w 33830"/>
                <a:gd name="connsiteY3" fmla="*/ 312892 h 313167"/>
                <a:gd name="connsiteX4" fmla="*/ 28725 w 33830"/>
                <a:gd name="connsiteY4" fmla="*/ 258917 h 313167"/>
                <a:gd name="connsiteX5" fmla="*/ 19200 w 33830"/>
                <a:gd name="connsiteY5" fmla="*/ 144617 h 313167"/>
                <a:gd name="connsiteX6" fmla="*/ 150 w 33830"/>
                <a:gd name="connsiteY6" fmla="*/ 1742 h 31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30" h="313167">
                  <a:moveTo>
                    <a:pt x="150" y="1742"/>
                  </a:moveTo>
                  <a:cubicBezTo>
                    <a:pt x="2267" y="-9635"/>
                    <a:pt x="26873" y="36932"/>
                    <a:pt x="31900" y="76355"/>
                  </a:cubicBezTo>
                  <a:cubicBezTo>
                    <a:pt x="36927" y="115778"/>
                    <a:pt x="30577" y="198857"/>
                    <a:pt x="30312" y="238280"/>
                  </a:cubicBezTo>
                  <a:cubicBezTo>
                    <a:pt x="30047" y="277703"/>
                    <a:pt x="30576" y="309453"/>
                    <a:pt x="30312" y="312892"/>
                  </a:cubicBezTo>
                  <a:cubicBezTo>
                    <a:pt x="30048" y="316331"/>
                    <a:pt x="30577" y="286963"/>
                    <a:pt x="28725" y="258917"/>
                  </a:cubicBezTo>
                  <a:cubicBezTo>
                    <a:pt x="26873" y="230871"/>
                    <a:pt x="19465" y="183246"/>
                    <a:pt x="19200" y="144617"/>
                  </a:cubicBezTo>
                  <a:cubicBezTo>
                    <a:pt x="18935" y="105988"/>
                    <a:pt x="-1967" y="13119"/>
                    <a:pt x="150" y="174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F9C21759-0B90-49BA-A427-58C3F59C056D}"/>
                </a:ext>
              </a:extLst>
            </p:cNvPr>
            <p:cNvSpPr/>
            <p:nvPr/>
          </p:nvSpPr>
          <p:spPr>
            <a:xfrm>
              <a:off x="4280519" y="3394042"/>
              <a:ext cx="224300" cy="179727"/>
            </a:xfrm>
            <a:custGeom>
              <a:avLst/>
              <a:gdLst>
                <a:gd name="connsiteX0" fmla="*/ 969 w 224300"/>
                <a:gd name="connsiteY0" fmla="*/ 46071 h 179727"/>
                <a:gd name="connsiteX1" fmla="*/ 113681 w 224300"/>
                <a:gd name="connsiteY1" fmla="*/ 38133 h 179727"/>
                <a:gd name="connsiteX2" fmla="*/ 220044 w 224300"/>
                <a:gd name="connsiteY2" fmla="*/ 33 h 179727"/>
                <a:gd name="connsiteX3" fmla="*/ 202581 w 224300"/>
                <a:gd name="connsiteY3" fmla="*/ 31783 h 179727"/>
                <a:gd name="connsiteX4" fmla="*/ 196231 w 224300"/>
                <a:gd name="connsiteY4" fmla="*/ 49246 h 179727"/>
                <a:gd name="connsiteX5" fmla="*/ 196231 w 224300"/>
                <a:gd name="connsiteY5" fmla="*/ 98458 h 179727"/>
                <a:gd name="connsiteX6" fmla="*/ 212106 w 224300"/>
                <a:gd name="connsiteY6" fmla="*/ 179421 h 179727"/>
                <a:gd name="connsiteX7" fmla="*/ 193056 w 224300"/>
                <a:gd name="connsiteY7" fmla="*/ 122271 h 179727"/>
                <a:gd name="connsiteX8" fmla="*/ 207344 w 224300"/>
                <a:gd name="connsiteY8" fmla="*/ 25433 h 179727"/>
                <a:gd name="connsiteX9" fmla="*/ 180356 w 224300"/>
                <a:gd name="connsiteY9" fmla="*/ 17496 h 179727"/>
                <a:gd name="connsiteX10" fmla="*/ 969 w 224300"/>
                <a:gd name="connsiteY10" fmla="*/ 46071 h 179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300" h="179727">
                  <a:moveTo>
                    <a:pt x="969" y="46071"/>
                  </a:moveTo>
                  <a:cubicBezTo>
                    <a:pt x="-10144" y="49511"/>
                    <a:pt x="77169" y="45806"/>
                    <a:pt x="113681" y="38133"/>
                  </a:cubicBezTo>
                  <a:cubicBezTo>
                    <a:pt x="150193" y="30460"/>
                    <a:pt x="205227" y="1091"/>
                    <a:pt x="220044" y="33"/>
                  </a:cubicBezTo>
                  <a:cubicBezTo>
                    <a:pt x="234861" y="-1025"/>
                    <a:pt x="206550" y="23581"/>
                    <a:pt x="202581" y="31783"/>
                  </a:cubicBezTo>
                  <a:cubicBezTo>
                    <a:pt x="198612" y="39985"/>
                    <a:pt x="197289" y="38134"/>
                    <a:pt x="196231" y="49246"/>
                  </a:cubicBezTo>
                  <a:cubicBezTo>
                    <a:pt x="195173" y="60358"/>
                    <a:pt x="193585" y="76762"/>
                    <a:pt x="196231" y="98458"/>
                  </a:cubicBezTo>
                  <a:cubicBezTo>
                    <a:pt x="198877" y="120154"/>
                    <a:pt x="212635" y="175452"/>
                    <a:pt x="212106" y="179421"/>
                  </a:cubicBezTo>
                  <a:cubicBezTo>
                    <a:pt x="211577" y="183390"/>
                    <a:pt x="193850" y="147936"/>
                    <a:pt x="193056" y="122271"/>
                  </a:cubicBezTo>
                  <a:cubicBezTo>
                    <a:pt x="192262" y="96606"/>
                    <a:pt x="209461" y="42895"/>
                    <a:pt x="207344" y="25433"/>
                  </a:cubicBezTo>
                  <a:cubicBezTo>
                    <a:pt x="205227" y="7971"/>
                    <a:pt x="211312" y="12733"/>
                    <a:pt x="180356" y="17496"/>
                  </a:cubicBezTo>
                  <a:lnTo>
                    <a:pt x="969" y="4607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: 図形 1072">
              <a:extLst>
                <a:ext uri="{FF2B5EF4-FFF2-40B4-BE49-F238E27FC236}">
                  <a16:creationId xmlns:a16="http://schemas.microsoft.com/office/drawing/2014/main" id="{27353CFE-B44C-4B38-B2D5-CDDF3831501A}"/>
                </a:ext>
              </a:extLst>
            </p:cNvPr>
            <p:cNvSpPr/>
            <p:nvPr/>
          </p:nvSpPr>
          <p:spPr>
            <a:xfrm>
              <a:off x="4167884" y="3447952"/>
              <a:ext cx="100904" cy="287453"/>
            </a:xfrm>
            <a:custGeom>
              <a:avLst/>
              <a:gdLst>
                <a:gd name="connsiteX0" fmla="*/ 100904 w 100904"/>
                <a:gd name="connsiteY0" fmla="*/ 98 h 287453"/>
                <a:gd name="connsiteX1" fmla="*/ 7241 w 100904"/>
                <a:gd name="connsiteY1" fmla="*/ 41373 h 287453"/>
                <a:gd name="connsiteX2" fmla="*/ 7241 w 100904"/>
                <a:gd name="connsiteY2" fmla="*/ 65186 h 287453"/>
                <a:gd name="connsiteX3" fmla="*/ 15179 w 100904"/>
                <a:gd name="connsiteY3" fmla="*/ 239811 h 287453"/>
                <a:gd name="connsiteX4" fmla="*/ 23116 w 100904"/>
                <a:gd name="connsiteY4" fmla="*/ 287436 h 287453"/>
                <a:gd name="connsiteX5" fmla="*/ 12004 w 100904"/>
                <a:gd name="connsiteY5" fmla="*/ 236636 h 287453"/>
                <a:gd name="connsiteX6" fmla="*/ 15179 w 100904"/>
                <a:gd name="connsiteY6" fmla="*/ 95348 h 287453"/>
                <a:gd name="connsiteX7" fmla="*/ 7241 w 100904"/>
                <a:gd name="connsiteY7" fmla="*/ 54073 h 287453"/>
                <a:gd name="connsiteX8" fmla="*/ 100904 w 100904"/>
                <a:gd name="connsiteY8" fmla="*/ 98 h 287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904" h="287453">
                  <a:moveTo>
                    <a:pt x="100904" y="98"/>
                  </a:moveTo>
                  <a:cubicBezTo>
                    <a:pt x="100904" y="-2019"/>
                    <a:pt x="22851" y="30525"/>
                    <a:pt x="7241" y="41373"/>
                  </a:cubicBezTo>
                  <a:cubicBezTo>
                    <a:pt x="-8369" y="52221"/>
                    <a:pt x="5918" y="32113"/>
                    <a:pt x="7241" y="65186"/>
                  </a:cubicBezTo>
                  <a:cubicBezTo>
                    <a:pt x="8564" y="98259"/>
                    <a:pt x="12533" y="202769"/>
                    <a:pt x="15179" y="239811"/>
                  </a:cubicBezTo>
                  <a:cubicBezTo>
                    <a:pt x="17825" y="276853"/>
                    <a:pt x="23645" y="287965"/>
                    <a:pt x="23116" y="287436"/>
                  </a:cubicBezTo>
                  <a:cubicBezTo>
                    <a:pt x="22587" y="286907"/>
                    <a:pt x="13327" y="268651"/>
                    <a:pt x="12004" y="236636"/>
                  </a:cubicBezTo>
                  <a:cubicBezTo>
                    <a:pt x="10681" y="204621"/>
                    <a:pt x="15973" y="125775"/>
                    <a:pt x="15179" y="95348"/>
                  </a:cubicBezTo>
                  <a:cubicBezTo>
                    <a:pt x="14385" y="64921"/>
                    <a:pt x="-4930" y="67302"/>
                    <a:pt x="7241" y="54073"/>
                  </a:cubicBezTo>
                  <a:cubicBezTo>
                    <a:pt x="19412" y="40844"/>
                    <a:pt x="100904" y="2215"/>
                    <a:pt x="100904" y="9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: 図形 1073">
              <a:extLst>
                <a:ext uri="{FF2B5EF4-FFF2-40B4-BE49-F238E27FC236}">
                  <a16:creationId xmlns:a16="http://schemas.microsoft.com/office/drawing/2014/main" id="{706FD567-4EBC-4121-A6C9-F936BED43693}"/>
                </a:ext>
              </a:extLst>
            </p:cNvPr>
            <p:cNvSpPr/>
            <p:nvPr/>
          </p:nvSpPr>
          <p:spPr>
            <a:xfrm>
              <a:off x="4160837" y="3613029"/>
              <a:ext cx="290614" cy="206500"/>
            </a:xfrm>
            <a:custGeom>
              <a:avLst/>
              <a:gdLst>
                <a:gd name="connsiteX0" fmla="*/ 290513 w 290614"/>
                <a:gd name="connsiteY0" fmla="*/ 121 h 206500"/>
                <a:gd name="connsiteX1" fmla="*/ 142876 w 290614"/>
                <a:gd name="connsiteY1" fmla="*/ 31871 h 206500"/>
                <a:gd name="connsiteX2" fmla="*/ 61913 w 290614"/>
                <a:gd name="connsiteY2" fmla="*/ 128709 h 206500"/>
                <a:gd name="connsiteX3" fmla="*/ 1 w 290614"/>
                <a:gd name="connsiteY3" fmla="*/ 206496 h 206500"/>
                <a:gd name="connsiteX4" fmla="*/ 63501 w 290614"/>
                <a:gd name="connsiteY4" fmla="*/ 125534 h 206500"/>
                <a:gd name="connsiteX5" fmla="*/ 92076 w 290614"/>
                <a:gd name="connsiteY5" fmla="*/ 58859 h 206500"/>
                <a:gd name="connsiteX6" fmla="*/ 165101 w 290614"/>
                <a:gd name="connsiteY6" fmla="*/ 22346 h 206500"/>
                <a:gd name="connsiteX7" fmla="*/ 290513 w 290614"/>
                <a:gd name="connsiteY7" fmla="*/ 121 h 20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614" h="206500">
                  <a:moveTo>
                    <a:pt x="290513" y="121"/>
                  </a:moveTo>
                  <a:cubicBezTo>
                    <a:pt x="286809" y="1708"/>
                    <a:pt x="180976" y="10440"/>
                    <a:pt x="142876" y="31871"/>
                  </a:cubicBezTo>
                  <a:cubicBezTo>
                    <a:pt x="104776" y="53302"/>
                    <a:pt x="85725" y="99605"/>
                    <a:pt x="61913" y="128709"/>
                  </a:cubicBezTo>
                  <a:cubicBezTo>
                    <a:pt x="38101" y="157813"/>
                    <a:pt x="-264" y="207025"/>
                    <a:pt x="1" y="206496"/>
                  </a:cubicBezTo>
                  <a:cubicBezTo>
                    <a:pt x="266" y="205967"/>
                    <a:pt x="48155" y="150140"/>
                    <a:pt x="63501" y="125534"/>
                  </a:cubicBezTo>
                  <a:cubicBezTo>
                    <a:pt x="78847" y="100928"/>
                    <a:pt x="75143" y="76057"/>
                    <a:pt x="92076" y="58859"/>
                  </a:cubicBezTo>
                  <a:cubicBezTo>
                    <a:pt x="109009" y="41661"/>
                    <a:pt x="134674" y="31871"/>
                    <a:pt x="165101" y="22346"/>
                  </a:cubicBezTo>
                  <a:cubicBezTo>
                    <a:pt x="195528" y="12821"/>
                    <a:pt x="294217" y="-1466"/>
                    <a:pt x="290513" y="12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: 図形 1074">
              <a:extLst>
                <a:ext uri="{FF2B5EF4-FFF2-40B4-BE49-F238E27FC236}">
                  <a16:creationId xmlns:a16="http://schemas.microsoft.com/office/drawing/2014/main" id="{CAF11A83-EEA4-4011-B7C9-306B37A853CD}"/>
                </a:ext>
              </a:extLst>
            </p:cNvPr>
            <p:cNvSpPr/>
            <p:nvPr/>
          </p:nvSpPr>
          <p:spPr>
            <a:xfrm>
              <a:off x="4157642" y="3541707"/>
              <a:ext cx="319368" cy="252569"/>
            </a:xfrm>
            <a:custGeom>
              <a:avLst/>
              <a:gdLst>
                <a:gd name="connsiteX0" fmla="*/ 319108 w 319368"/>
                <a:gd name="connsiteY0" fmla="*/ 6 h 252569"/>
                <a:gd name="connsiteX1" fmla="*/ 187346 w 319368"/>
                <a:gd name="connsiteY1" fmla="*/ 52393 h 252569"/>
                <a:gd name="connsiteX2" fmla="*/ 117496 w 319368"/>
                <a:gd name="connsiteY2" fmla="*/ 85731 h 252569"/>
                <a:gd name="connsiteX3" fmla="*/ 68283 w 319368"/>
                <a:gd name="connsiteY3" fmla="*/ 120656 h 252569"/>
                <a:gd name="connsiteX4" fmla="*/ 44471 w 319368"/>
                <a:gd name="connsiteY4" fmla="*/ 168281 h 252569"/>
                <a:gd name="connsiteX5" fmla="*/ 21 w 319368"/>
                <a:gd name="connsiteY5" fmla="*/ 252418 h 252569"/>
                <a:gd name="connsiteX6" fmla="*/ 38121 w 319368"/>
                <a:gd name="connsiteY6" fmla="*/ 190506 h 252569"/>
                <a:gd name="connsiteX7" fmla="*/ 82571 w 319368"/>
                <a:gd name="connsiteY7" fmla="*/ 120656 h 252569"/>
                <a:gd name="connsiteX8" fmla="*/ 217508 w 319368"/>
                <a:gd name="connsiteY8" fmla="*/ 49218 h 252569"/>
                <a:gd name="connsiteX9" fmla="*/ 319108 w 319368"/>
                <a:gd name="connsiteY9" fmla="*/ 6 h 25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9368" h="252569">
                  <a:moveTo>
                    <a:pt x="319108" y="6"/>
                  </a:moveTo>
                  <a:cubicBezTo>
                    <a:pt x="314081" y="535"/>
                    <a:pt x="220948" y="38106"/>
                    <a:pt x="187346" y="52393"/>
                  </a:cubicBezTo>
                  <a:cubicBezTo>
                    <a:pt x="153744" y="66680"/>
                    <a:pt x="137340" y="74354"/>
                    <a:pt x="117496" y="85731"/>
                  </a:cubicBezTo>
                  <a:cubicBezTo>
                    <a:pt x="97652" y="97108"/>
                    <a:pt x="80454" y="106898"/>
                    <a:pt x="68283" y="120656"/>
                  </a:cubicBezTo>
                  <a:cubicBezTo>
                    <a:pt x="56112" y="134414"/>
                    <a:pt x="55848" y="146321"/>
                    <a:pt x="44471" y="168281"/>
                  </a:cubicBezTo>
                  <a:cubicBezTo>
                    <a:pt x="33094" y="190241"/>
                    <a:pt x="1079" y="248714"/>
                    <a:pt x="21" y="252418"/>
                  </a:cubicBezTo>
                  <a:cubicBezTo>
                    <a:pt x="-1037" y="256122"/>
                    <a:pt x="38121" y="190506"/>
                    <a:pt x="38121" y="190506"/>
                  </a:cubicBezTo>
                  <a:cubicBezTo>
                    <a:pt x="51879" y="168546"/>
                    <a:pt x="52673" y="144204"/>
                    <a:pt x="82571" y="120656"/>
                  </a:cubicBezTo>
                  <a:cubicBezTo>
                    <a:pt x="112469" y="97108"/>
                    <a:pt x="179937" y="66945"/>
                    <a:pt x="217508" y="49218"/>
                  </a:cubicBezTo>
                  <a:cubicBezTo>
                    <a:pt x="255079" y="31491"/>
                    <a:pt x="324135" y="-523"/>
                    <a:pt x="319108" y="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: 図形 1075">
              <a:extLst>
                <a:ext uri="{FF2B5EF4-FFF2-40B4-BE49-F238E27FC236}">
                  <a16:creationId xmlns:a16="http://schemas.microsoft.com/office/drawing/2014/main" id="{D20D52CA-0DB1-46C1-84A7-CE24FD2C0684}"/>
                </a:ext>
              </a:extLst>
            </p:cNvPr>
            <p:cNvSpPr/>
            <p:nvPr/>
          </p:nvSpPr>
          <p:spPr>
            <a:xfrm>
              <a:off x="3875702" y="3317251"/>
              <a:ext cx="537821" cy="126634"/>
            </a:xfrm>
            <a:custGeom>
              <a:avLst/>
              <a:gdLst>
                <a:gd name="connsiteX0" fmla="*/ 973 w 537821"/>
                <a:gd name="connsiteY0" fmla="*/ 75237 h 126634"/>
                <a:gd name="connsiteX1" fmla="*/ 156548 w 537821"/>
                <a:gd name="connsiteY1" fmla="*/ 122862 h 126634"/>
                <a:gd name="connsiteX2" fmla="*/ 321648 w 537821"/>
                <a:gd name="connsiteY2" fmla="*/ 110162 h 126634"/>
                <a:gd name="connsiteX3" fmla="*/ 529611 w 537821"/>
                <a:gd name="connsiteY3" fmla="*/ 3799 h 126634"/>
                <a:gd name="connsiteX4" fmla="*/ 486748 w 537821"/>
                <a:gd name="connsiteY4" fmla="*/ 27612 h 126634"/>
                <a:gd name="connsiteX5" fmla="*/ 399436 w 537821"/>
                <a:gd name="connsiteY5" fmla="*/ 65712 h 126634"/>
                <a:gd name="connsiteX6" fmla="*/ 308948 w 537821"/>
                <a:gd name="connsiteY6" fmla="*/ 95874 h 126634"/>
                <a:gd name="connsiteX7" fmla="*/ 232748 w 537821"/>
                <a:gd name="connsiteY7" fmla="*/ 94287 h 126634"/>
                <a:gd name="connsiteX8" fmla="*/ 973 w 537821"/>
                <a:gd name="connsiteY8" fmla="*/ 75237 h 12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821" h="126634">
                  <a:moveTo>
                    <a:pt x="973" y="75237"/>
                  </a:moveTo>
                  <a:cubicBezTo>
                    <a:pt x="-11727" y="80000"/>
                    <a:pt x="103102" y="117041"/>
                    <a:pt x="156548" y="122862"/>
                  </a:cubicBezTo>
                  <a:cubicBezTo>
                    <a:pt x="209994" y="128683"/>
                    <a:pt x="259471" y="130006"/>
                    <a:pt x="321648" y="110162"/>
                  </a:cubicBezTo>
                  <a:cubicBezTo>
                    <a:pt x="383825" y="90318"/>
                    <a:pt x="502094" y="17557"/>
                    <a:pt x="529611" y="3799"/>
                  </a:cubicBezTo>
                  <a:cubicBezTo>
                    <a:pt x="557128" y="-9959"/>
                    <a:pt x="508444" y="17293"/>
                    <a:pt x="486748" y="27612"/>
                  </a:cubicBezTo>
                  <a:cubicBezTo>
                    <a:pt x="465052" y="37931"/>
                    <a:pt x="429069" y="54335"/>
                    <a:pt x="399436" y="65712"/>
                  </a:cubicBezTo>
                  <a:cubicBezTo>
                    <a:pt x="369803" y="77089"/>
                    <a:pt x="336729" y="91112"/>
                    <a:pt x="308948" y="95874"/>
                  </a:cubicBezTo>
                  <a:cubicBezTo>
                    <a:pt x="281167" y="100637"/>
                    <a:pt x="291750" y="99843"/>
                    <a:pt x="232748" y="94287"/>
                  </a:cubicBezTo>
                  <a:cubicBezTo>
                    <a:pt x="173746" y="88731"/>
                    <a:pt x="13673" y="70474"/>
                    <a:pt x="973" y="7523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: 図形 1076">
              <a:extLst>
                <a:ext uri="{FF2B5EF4-FFF2-40B4-BE49-F238E27FC236}">
                  <a16:creationId xmlns:a16="http://schemas.microsoft.com/office/drawing/2014/main" id="{2C2037A6-3421-41AF-96B2-E53FA69C9AD5}"/>
                </a:ext>
              </a:extLst>
            </p:cNvPr>
            <p:cNvSpPr/>
            <p:nvPr/>
          </p:nvSpPr>
          <p:spPr>
            <a:xfrm>
              <a:off x="3854260" y="3405119"/>
              <a:ext cx="43546" cy="440573"/>
            </a:xfrm>
            <a:custGeom>
              <a:avLst/>
              <a:gdLst>
                <a:gd name="connsiteX0" fmla="*/ 19240 w 43546"/>
                <a:gd name="connsiteY0" fmla="*/ 69 h 440573"/>
                <a:gd name="connsiteX1" fmla="*/ 20828 w 43546"/>
                <a:gd name="connsiteY1" fmla="*/ 158819 h 440573"/>
                <a:gd name="connsiteX2" fmla="*/ 190 w 43546"/>
                <a:gd name="connsiteY2" fmla="*/ 208031 h 440573"/>
                <a:gd name="connsiteX3" fmla="*/ 11303 w 43546"/>
                <a:gd name="connsiteY3" fmla="*/ 247719 h 440573"/>
                <a:gd name="connsiteX4" fmla="*/ 24003 w 43546"/>
                <a:gd name="connsiteY4" fmla="*/ 268356 h 440573"/>
                <a:gd name="connsiteX5" fmla="*/ 33528 w 43546"/>
                <a:gd name="connsiteY5" fmla="*/ 331856 h 440573"/>
                <a:gd name="connsiteX6" fmla="*/ 33528 w 43546"/>
                <a:gd name="connsiteY6" fmla="*/ 439806 h 440573"/>
                <a:gd name="connsiteX7" fmla="*/ 43053 w 43546"/>
                <a:gd name="connsiteY7" fmla="*/ 373131 h 440573"/>
                <a:gd name="connsiteX8" fmla="*/ 16065 w 43546"/>
                <a:gd name="connsiteY8" fmla="*/ 242956 h 440573"/>
                <a:gd name="connsiteX9" fmla="*/ 16065 w 43546"/>
                <a:gd name="connsiteY9" fmla="*/ 139769 h 440573"/>
                <a:gd name="connsiteX10" fmla="*/ 19240 w 43546"/>
                <a:gd name="connsiteY10" fmla="*/ 69 h 44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546" h="440573">
                  <a:moveTo>
                    <a:pt x="19240" y="69"/>
                  </a:moveTo>
                  <a:cubicBezTo>
                    <a:pt x="20034" y="3244"/>
                    <a:pt x="24003" y="124159"/>
                    <a:pt x="20828" y="158819"/>
                  </a:cubicBezTo>
                  <a:cubicBezTo>
                    <a:pt x="17653" y="193479"/>
                    <a:pt x="1777" y="193214"/>
                    <a:pt x="190" y="208031"/>
                  </a:cubicBezTo>
                  <a:cubicBezTo>
                    <a:pt x="-1397" y="222848"/>
                    <a:pt x="7334" y="237665"/>
                    <a:pt x="11303" y="247719"/>
                  </a:cubicBezTo>
                  <a:cubicBezTo>
                    <a:pt x="15272" y="257773"/>
                    <a:pt x="20299" y="254333"/>
                    <a:pt x="24003" y="268356"/>
                  </a:cubicBezTo>
                  <a:cubicBezTo>
                    <a:pt x="27707" y="282379"/>
                    <a:pt x="31941" y="303281"/>
                    <a:pt x="33528" y="331856"/>
                  </a:cubicBezTo>
                  <a:cubicBezTo>
                    <a:pt x="35116" y="360431"/>
                    <a:pt x="31941" y="432927"/>
                    <a:pt x="33528" y="439806"/>
                  </a:cubicBezTo>
                  <a:cubicBezTo>
                    <a:pt x="35115" y="446685"/>
                    <a:pt x="45963" y="405939"/>
                    <a:pt x="43053" y="373131"/>
                  </a:cubicBezTo>
                  <a:cubicBezTo>
                    <a:pt x="40143" y="340323"/>
                    <a:pt x="20563" y="281850"/>
                    <a:pt x="16065" y="242956"/>
                  </a:cubicBezTo>
                  <a:cubicBezTo>
                    <a:pt x="11567" y="204062"/>
                    <a:pt x="13948" y="175752"/>
                    <a:pt x="16065" y="139769"/>
                  </a:cubicBezTo>
                  <a:cubicBezTo>
                    <a:pt x="18182" y="103786"/>
                    <a:pt x="18446" y="-3106"/>
                    <a:pt x="19240" y="6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: 図形 1077">
              <a:extLst>
                <a:ext uri="{FF2B5EF4-FFF2-40B4-BE49-F238E27FC236}">
                  <a16:creationId xmlns:a16="http://schemas.microsoft.com/office/drawing/2014/main" id="{1A7340E2-B1C0-48E3-BF2D-8068B154FA02}"/>
                </a:ext>
              </a:extLst>
            </p:cNvPr>
            <p:cNvSpPr/>
            <p:nvPr/>
          </p:nvSpPr>
          <p:spPr>
            <a:xfrm>
              <a:off x="3841681" y="3409856"/>
              <a:ext cx="121787" cy="551522"/>
            </a:xfrm>
            <a:custGeom>
              <a:avLst/>
              <a:gdLst>
                <a:gd name="connsiteX0" fmla="*/ 20707 w 121787"/>
                <a:gd name="connsiteY0" fmla="*/ 94 h 551522"/>
                <a:gd name="connsiteX1" fmla="*/ 14357 w 121787"/>
                <a:gd name="connsiteY1" fmla="*/ 233457 h 551522"/>
                <a:gd name="connsiteX2" fmla="*/ 27057 w 121787"/>
                <a:gd name="connsiteY2" fmla="*/ 398557 h 551522"/>
                <a:gd name="connsiteX3" fmla="*/ 69 w 121787"/>
                <a:gd name="connsiteY3" fmla="*/ 447769 h 551522"/>
                <a:gd name="connsiteX4" fmla="*/ 36582 w 121787"/>
                <a:gd name="connsiteY4" fmla="*/ 447769 h 551522"/>
                <a:gd name="connsiteX5" fmla="*/ 74682 w 121787"/>
                <a:gd name="connsiteY5" fmla="*/ 468407 h 551522"/>
                <a:gd name="connsiteX6" fmla="*/ 119132 w 121787"/>
                <a:gd name="connsiteY6" fmla="*/ 549369 h 551522"/>
                <a:gd name="connsiteX7" fmla="*/ 108019 w 121787"/>
                <a:gd name="connsiteY7" fmla="*/ 522382 h 551522"/>
                <a:gd name="connsiteX8" fmla="*/ 36582 w 121787"/>
                <a:gd name="connsiteY8" fmla="*/ 460469 h 551522"/>
                <a:gd name="connsiteX9" fmla="*/ 44519 w 121787"/>
                <a:gd name="connsiteY9" fmla="*/ 398557 h 551522"/>
                <a:gd name="connsiteX10" fmla="*/ 44519 w 121787"/>
                <a:gd name="connsiteY10" fmla="*/ 366807 h 551522"/>
                <a:gd name="connsiteX11" fmla="*/ 36582 w 121787"/>
                <a:gd name="connsiteY11" fmla="*/ 344582 h 551522"/>
                <a:gd name="connsiteX12" fmla="*/ 11182 w 121787"/>
                <a:gd name="connsiteY12" fmla="*/ 206469 h 551522"/>
                <a:gd name="connsiteX13" fmla="*/ 20707 w 121787"/>
                <a:gd name="connsiteY13" fmla="*/ 94 h 551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787" h="551522">
                  <a:moveTo>
                    <a:pt x="20707" y="94"/>
                  </a:moveTo>
                  <a:cubicBezTo>
                    <a:pt x="21236" y="4592"/>
                    <a:pt x="13299" y="167047"/>
                    <a:pt x="14357" y="233457"/>
                  </a:cubicBezTo>
                  <a:cubicBezTo>
                    <a:pt x="15415" y="299867"/>
                    <a:pt x="29438" y="362838"/>
                    <a:pt x="27057" y="398557"/>
                  </a:cubicBezTo>
                  <a:cubicBezTo>
                    <a:pt x="24676" y="434276"/>
                    <a:pt x="-1519" y="439567"/>
                    <a:pt x="69" y="447769"/>
                  </a:cubicBezTo>
                  <a:cubicBezTo>
                    <a:pt x="1657" y="455971"/>
                    <a:pt x="24147" y="444329"/>
                    <a:pt x="36582" y="447769"/>
                  </a:cubicBezTo>
                  <a:cubicBezTo>
                    <a:pt x="49017" y="451209"/>
                    <a:pt x="60924" y="451474"/>
                    <a:pt x="74682" y="468407"/>
                  </a:cubicBezTo>
                  <a:cubicBezTo>
                    <a:pt x="88440" y="485340"/>
                    <a:pt x="113576" y="540373"/>
                    <a:pt x="119132" y="549369"/>
                  </a:cubicBezTo>
                  <a:cubicBezTo>
                    <a:pt x="124688" y="558365"/>
                    <a:pt x="121777" y="537199"/>
                    <a:pt x="108019" y="522382"/>
                  </a:cubicBezTo>
                  <a:cubicBezTo>
                    <a:pt x="94261" y="507565"/>
                    <a:pt x="47165" y="481107"/>
                    <a:pt x="36582" y="460469"/>
                  </a:cubicBezTo>
                  <a:cubicBezTo>
                    <a:pt x="25999" y="439832"/>
                    <a:pt x="43196" y="414167"/>
                    <a:pt x="44519" y="398557"/>
                  </a:cubicBezTo>
                  <a:cubicBezTo>
                    <a:pt x="45842" y="382947"/>
                    <a:pt x="45842" y="375803"/>
                    <a:pt x="44519" y="366807"/>
                  </a:cubicBezTo>
                  <a:cubicBezTo>
                    <a:pt x="43196" y="357811"/>
                    <a:pt x="42138" y="371305"/>
                    <a:pt x="36582" y="344582"/>
                  </a:cubicBezTo>
                  <a:cubicBezTo>
                    <a:pt x="31026" y="317859"/>
                    <a:pt x="13563" y="259386"/>
                    <a:pt x="11182" y="206469"/>
                  </a:cubicBezTo>
                  <a:cubicBezTo>
                    <a:pt x="8801" y="153552"/>
                    <a:pt x="20178" y="-4404"/>
                    <a:pt x="20707" y="9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: 図形 1078">
              <a:extLst>
                <a:ext uri="{FF2B5EF4-FFF2-40B4-BE49-F238E27FC236}">
                  <a16:creationId xmlns:a16="http://schemas.microsoft.com/office/drawing/2014/main" id="{E25D4FED-9363-485A-A09D-6453829BF581}"/>
                </a:ext>
              </a:extLst>
            </p:cNvPr>
            <p:cNvSpPr/>
            <p:nvPr/>
          </p:nvSpPr>
          <p:spPr>
            <a:xfrm>
              <a:off x="3909969" y="3797453"/>
              <a:ext cx="241840" cy="179778"/>
            </a:xfrm>
            <a:custGeom>
              <a:avLst/>
              <a:gdLst>
                <a:gd name="connsiteX0" fmla="*/ 241344 w 241840"/>
                <a:gd name="connsiteY0" fmla="*/ 1435 h 179778"/>
                <a:gd name="connsiteX1" fmla="*/ 184194 w 241840"/>
                <a:gd name="connsiteY1" fmla="*/ 125260 h 179778"/>
                <a:gd name="connsiteX2" fmla="*/ 122281 w 241840"/>
                <a:gd name="connsiteY2" fmla="*/ 177647 h 179778"/>
                <a:gd name="connsiteX3" fmla="*/ 92119 w 241840"/>
                <a:gd name="connsiteY3" fmla="*/ 164947 h 179778"/>
                <a:gd name="connsiteX4" fmla="*/ 44 w 241840"/>
                <a:gd name="connsiteY4" fmla="*/ 122085 h 179778"/>
                <a:gd name="connsiteX5" fmla="*/ 104819 w 241840"/>
                <a:gd name="connsiteY5" fmla="*/ 177647 h 179778"/>
                <a:gd name="connsiteX6" fmla="*/ 155619 w 241840"/>
                <a:gd name="connsiteY6" fmla="*/ 141135 h 179778"/>
                <a:gd name="connsiteX7" fmla="*/ 208006 w 241840"/>
                <a:gd name="connsiteY7" fmla="*/ 63347 h 179778"/>
                <a:gd name="connsiteX8" fmla="*/ 241344 w 241840"/>
                <a:gd name="connsiteY8" fmla="*/ 1435 h 179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840" h="179778">
                  <a:moveTo>
                    <a:pt x="241344" y="1435"/>
                  </a:moveTo>
                  <a:cubicBezTo>
                    <a:pt x="237375" y="11754"/>
                    <a:pt x="204038" y="95891"/>
                    <a:pt x="184194" y="125260"/>
                  </a:cubicBezTo>
                  <a:cubicBezTo>
                    <a:pt x="164350" y="154629"/>
                    <a:pt x="137627" y="171033"/>
                    <a:pt x="122281" y="177647"/>
                  </a:cubicBezTo>
                  <a:cubicBezTo>
                    <a:pt x="106935" y="184261"/>
                    <a:pt x="112492" y="174207"/>
                    <a:pt x="92119" y="164947"/>
                  </a:cubicBezTo>
                  <a:cubicBezTo>
                    <a:pt x="71746" y="155687"/>
                    <a:pt x="-2073" y="119968"/>
                    <a:pt x="44" y="122085"/>
                  </a:cubicBezTo>
                  <a:cubicBezTo>
                    <a:pt x="2161" y="124202"/>
                    <a:pt x="78890" y="174472"/>
                    <a:pt x="104819" y="177647"/>
                  </a:cubicBezTo>
                  <a:cubicBezTo>
                    <a:pt x="130748" y="180822"/>
                    <a:pt x="138421" y="160185"/>
                    <a:pt x="155619" y="141135"/>
                  </a:cubicBezTo>
                  <a:cubicBezTo>
                    <a:pt x="172817" y="122085"/>
                    <a:pt x="191337" y="87689"/>
                    <a:pt x="208006" y="63347"/>
                  </a:cubicBezTo>
                  <a:cubicBezTo>
                    <a:pt x="224675" y="39005"/>
                    <a:pt x="245313" y="-8884"/>
                    <a:pt x="241344" y="143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: 図形 1079">
              <a:extLst>
                <a:ext uri="{FF2B5EF4-FFF2-40B4-BE49-F238E27FC236}">
                  <a16:creationId xmlns:a16="http://schemas.microsoft.com/office/drawing/2014/main" id="{624E5B97-7A37-41D3-81E8-0A25D947198C}"/>
                </a:ext>
              </a:extLst>
            </p:cNvPr>
            <p:cNvSpPr/>
            <p:nvPr/>
          </p:nvSpPr>
          <p:spPr>
            <a:xfrm>
              <a:off x="3913185" y="3825565"/>
              <a:ext cx="239950" cy="181933"/>
            </a:xfrm>
            <a:custGeom>
              <a:avLst/>
              <a:gdLst>
                <a:gd name="connsiteX0" fmla="*/ 3 w 239950"/>
                <a:gd name="connsiteY0" fmla="*/ 78098 h 181933"/>
                <a:gd name="connsiteX1" fmla="*/ 80965 w 239950"/>
                <a:gd name="connsiteY1" fmla="*/ 157473 h 181933"/>
                <a:gd name="connsiteX2" fmla="*/ 107953 w 239950"/>
                <a:gd name="connsiteY2" fmla="*/ 174935 h 181933"/>
                <a:gd name="connsiteX3" fmla="*/ 144465 w 239950"/>
                <a:gd name="connsiteY3" fmla="*/ 146360 h 181933"/>
                <a:gd name="connsiteX4" fmla="*/ 233365 w 239950"/>
                <a:gd name="connsiteY4" fmla="*/ 78098 h 181933"/>
                <a:gd name="connsiteX5" fmla="*/ 233365 w 239950"/>
                <a:gd name="connsiteY5" fmla="*/ 310 h 181933"/>
                <a:gd name="connsiteX6" fmla="*/ 230190 w 239950"/>
                <a:gd name="connsiteY6" fmla="*/ 52698 h 181933"/>
                <a:gd name="connsiteX7" fmla="*/ 182565 w 239950"/>
                <a:gd name="connsiteY7" fmla="*/ 98735 h 181933"/>
                <a:gd name="connsiteX8" fmla="*/ 111128 w 239950"/>
                <a:gd name="connsiteY8" fmla="*/ 178110 h 181933"/>
                <a:gd name="connsiteX9" fmla="*/ 84140 w 239950"/>
                <a:gd name="connsiteY9" fmla="*/ 160648 h 181933"/>
                <a:gd name="connsiteX10" fmla="*/ 3 w 239950"/>
                <a:gd name="connsiteY10" fmla="*/ 78098 h 18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9950" h="181933">
                  <a:moveTo>
                    <a:pt x="3" y="78098"/>
                  </a:moveTo>
                  <a:cubicBezTo>
                    <a:pt x="-526" y="77569"/>
                    <a:pt x="62973" y="141334"/>
                    <a:pt x="80965" y="157473"/>
                  </a:cubicBezTo>
                  <a:cubicBezTo>
                    <a:pt x="98957" y="173613"/>
                    <a:pt x="97370" y="176787"/>
                    <a:pt x="107953" y="174935"/>
                  </a:cubicBezTo>
                  <a:cubicBezTo>
                    <a:pt x="118536" y="173083"/>
                    <a:pt x="123563" y="162500"/>
                    <a:pt x="144465" y="146360"/>
                  </a:cubicBezTo>
                  <a:cubicBezTo>
                    <a:pt x="165367" y="130221"/>
                    <a:pt x="218548" y="102440"/>
                    <a:pt x="233365" y="78098"/>
                  </a:cubicBezTo>
                  <a:cubicBezTo>
                    <a:pt x="248182" y="53756"/>
                    <a:pt x="233365" y="310"/>
                    <a:pt x="233365" y="310"/>
                  </a:cubicBezTo>
                  <a:cubicBezTo>
                    <a:pt x="232836" y="-3923"/>
                    <a:pt x="238657" y="36294"/>
                    <a:pt x="230190" y="52698"/>
                  </a:cubicBezTo>
                  <a:cubicBezTo>
                    <a:pt x="221723" y="69102"/>
                    <a:pt x="202409" y="77833"/>
                    <a:pt x="182565" y="98735"/>
                  </a:cubicBezTo>
                  <a:cubicBezTo>
                    <a:pt x="162721" y="119637"/>
                    <a:pt x="127532" y="167791"/>
                    <a:pt x="111128" y="178110"/>
                  </a:cubicBezTo>
                  <a:cubicBezTo>
                    <a:pt x="94724" y="188429"/>
                    <a:pt x="100015" y="176258"/>
                    <a:pt x="84140" y="160648"/>
                  </a:cubicBezTo>
                  <a:lnTo>
                    <a:pt x="3" y="7809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: 図形 1080">
              <a:extLst>
                <a:ext uri="{FF2B5EF4-FFF2-40B4-BE49-F238E27FC236}">
                  <a16:creationId xmlns:a16="http://schemas.microsoft.com/office/drawing/2014/main" id="{EEC1BB2A-B804-474E-9B45-7B6EA404F008}"/>
                </a:ext>
              </a:extLst>
            </p:cNvPr>
            <p:cNvSpPr/>
            <p:nvPr/>
          </p:nvSpPr>
          <p:spPr>
            <a:xfrm>
              <a:off x="3676372" y="3969166"/>
              <a:ext cx="274128" cy="220364"/>
            </a:xfrm>
            <a:custGeom>
              <a:avLst/>
              <a:gdLst>
                <a:gd name="connsiteX0" fmla="*/ 273328 w 274128"/>
                <a:gd name="connsiteY0" fmla="*/ 1172 h 220364"/>
                <a:gd name="connsiteX1" fmla="*/ 222528 w 274128"/>
                <a:gd name="connsiteY1" fmla="*/ 74197 h 220364"/>
                <a:gd name="connsiteX2" fmla="*/ 181253 w 274128"/>
                <a:gd name="connsiteY2" fmla="*/ 118647 h 220364"/>
                <a:gd name="connsiteX3" fmla="*/ 159028 w 274128"/>
                <a:gd name="connsiteY3" fmla="*/ 140872 h 220364"/>
                <a:gd name="connsiteX4" fmla="*/ 100291 w 274128"/>
                <a:gd name="connsiteY4" fmla="*/ 182147 h 220364"/>
                <a:gd name="connsiteX5" fmla="*/ 278 w 274128"/>
                <a:gd name="connsiteY5" fmla="*/ 220247 h 220364"/>
                <a:gd name="connsiteX6" fmla="*/ 133628 w 274128"/>
                <a:gd name="connsiteY6" fmla="*/ 169447 h 220364"/>
                <a:gd name="connsiteX7" fmla="*/ 179666 w 274128"/>
                <a:gd name="connsiteY7" fmla="*/ 137697 h 220364"/>
                <a:gd name="connsiteX8" fmla="*/ 273328 w 274128"/>
                <a:gd name="connsiteY8" fmla="*/ 1172 h 22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128" h="220364">
                  <a:moveTo>
                    <a:pt x="273328" y="1172"/>
                  </a:moveTo>
                  <a:cubicBezTo>
                    <a:pt x="280472" y="-9411"/>
                    <a:pt x="237874" y="54618"/>
                    <a:pt x="222528" y="74197"/>
                  </a:cubicBezTo>
                  <a:cubicBezTo>
                    <a:pt x="207182" y="93776"/>
                    <a:pt x="191836" y="107535"/>
                    <a:pt x="181253" y="118647"/>
                  </a:cubicBezTo>
                  <a:cubicBezTo>
                    <a:pt x="170670" y="129759"/>
                    <a:pt x="172522" y="130289"/>
                    <a:pt x="159028" y="140872"/>
                  </a:cubicBezTo>
                  <a:cubicBezTo>
                    <a:pt x="145534" y="151455"/>
                    <a:pt x="126749" y="168918"/>
                    <a:pt x="100291" y="182147"/>
                  </a:cubicBezTo>
                  <a:cubicBezTo>
                    <a:pt x="73833" y="195376"/>
                    <a:pt x="-5278" y="222364"/>
                    <a:pt x="278" y="220247"/>
                  </a:cubicBezTo>
                  <a:cubicBezTo>
                    <a:pt x="5834" y="218130"/>
                    <a:pt x="103730" y="183205"/>
                    <a:pt x="133628" y="169447"/>
                  </a:cubicBezTo>
                  <a:cubicBezTo>
                    <a:pt x="163526" y="155689"/>
                    <a:pt x="162203" y="160451"/>
                    <a:pt x="179666" y="137697"/>
                  </a:cubicBezTo>
                  <a:cubicBezTo>
                    <a:pt x="197128" y="114943"/>
                    <a:pt x="266184" y="11755"/>
                    <a:pt x="273328" y="117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: 図形 1081">
              <a:extLst>
                <a:ext uri="{FF2B5EF4-FFF2-40B4-BE49-F238E27FC236}">
                  <a16:creationId xmlns:a16="http://schemas.microsoft.com/office/drawing/2014/main" id="{C40B3BB0-AF08-4D3C-8705-E916B8A26787}"/>
                </a:ext>
              </a:extLst>
            </p:cNvPr>
            <p:cNvSpPr/>
            <p:nvPr/>
          </p:nvSpPr>
          <p:spPr>
            <a:xfrm>
              <a:off x="3452933" y="3836988"/>
              <a:ext cx="348307" cy="321332"/>
            </a:xfrm>
            <a:custGeom>
              <a:avLst/>
              <a:gdLst>
                <a:gd name="connsiteX0" fmla="*/ 6230 w 348307"/>
                <a:gd name="connsiteY0" fmla="*/ 0 h 321332"/>
                <a:gd name="connsiteX1" fmla="*/ 6230 w 348307"/>
                <a:gd name="connsiteY1" fmla="*/ 123825 h 321332"/>
                <a:gd name="connsiteX2" fmla="*/ 3055 w 348307"/>
                <a:gd name="connsiteY2" fmla="*/ 106362 h 321332"/>
                <a:gd name="connsiteX3" fmla="*/ 55442 w 348307"/>
                <a:gd name="connsiteY3" fmla="*/ 184150 h 321332"/>
                <a:gd name="connsiteX4" fmla="*/ 157042 w 348307"/>
                <a:gd name="connsiteY4" fmla="*/ 271462 h 321332"/>
                <a:gd name="connsiteX5" fmla="*/ 182442 w 348307"/>
                <a:gd name="connsiteY5" fmla="*/ 306387 h 321332"/>
                <a:gd name="connsiteX6" fmla="*/ 199905 w 348307"/>
                <a:gd name="connsiteY6" fmla="*/ 279400 h 321332"/>
                <a:gd name="connsiteX7" fmla="*/ 231655 w 348307"/>
                <a:gd name="connsiteY7" fmla="*/ 306387 h 321332"/>
                <a:gd name="connsiteX8" fmla="*/ 299917 w 348307"/>
                <a:gd name="connsiteY8" fmla="*/ 320675 h 321332"/>
                <a:gd name="connsiteX9" fmla="*/ 347542 w 348307"/>
                <a:gd name="connsiteY9" fmla="*/ 285750 h 321332"/>
                <a:gd name="connsiteX10" fmla="*/ 261817 w 348307"/>
                <a:gd name="connsiteY10" fmla="*/ 312737 h 321332"/>
                <a:gd name="connsiteX11" fmla="*/ 171330 w 348307"/>
                <a:gd name="connsiteY11" fmla="*/ 284162 h 321332"/>
                <a:gd name="connsiteX12" fmla="*/ 37980 w 348307"/>
                <a:gd name="connsiteY12" fmla="*/ 157162 h 321332"/>
                <a:gd name="connsiteX13" fmla="*/ 17342 w 348307"/>
                <a:gd name="connsiteY13" fmla="*/ 125412 h 321332"/>
                <a:gd name="connsiteX14" fmla="*/ 6230 w 348307"/>
                <a:gd name="connsiteY14" fmla="*/ 0 h 32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8307" h="321332">
                  <a:moveTo>
                    <a:pt x="6230" y="0"/>
                  </a:moveTo>
                  <a:cubicBezTo>
                    <a:pt x="4378" y="-264"/>
                    <a:pt x="6759" y="106098"/>
                    <a:pt x="6230" y="123825"/>
                  </a:cubicBezTo>
                  <a:cubicBezTo>
                    <a:pt x="5701" y="141552"/>
                    <a:pt x="-5147" y="96308"/>
                    <a:pt x="3055" y="106362"/>
                  </a:cubicBezTo>
                  <a:cubicBezTo>
                    <a:pt x="11257" y="116416"/>
                    <a:pt x="29778" y="156633"/>
                    <a:pt x="55442" y="184150"/>
                  </a:cubicBezTo>
                  <a:cubicBezTo>
                    <a:pt x="81106" y="211667"/>
                    <a:pt x="135875" y="251089"/>
                    <a:pt x="157042" y="271462"/>
                  </a:cubicBezTo>
                  <a:cubicBezTo>
                    <a:pt x="178209" y="291835"/>
                    <a:pt x="175298" y="305064"/>
                    <a:pt x="182442" y="306387"/>
                  </a:cubicBezTo>
                  <a:cubicBezTo>
                    <a:pt x="189586" y="307710"/>
                    <a:pt x="191703" y="279400"/>
                    <a:pt x="199905" y="279400"/>
                  </a:cubicBezTo>
                  <a:cubicBezTo>
                    <a:pt x="208107" y="279400"/>
                    <a:pt x="214987" y="299508"/>
                    <a:pt x="231655" y="306387"/>
                  </a:cubicBezTo>
                  <a:cubicBezTo>
                    <a:pt x="248323" y="313266"/>
                    <a:pt x="280602" y="324115"/>
                    <a:pt x="299917" y="320675"/>
                  </a:cubicBezTo>
                  <a:cubicBezTo>
                    <a:pt x="319232" y="317235"/>
                    <a:pt x="353892" y="287073"/>
                    <a:pt x="347542" y="285750"/>
                  </a:cubicBezTo>
                  <a:cubicBezTo>
                    <a:pt x="341192" y="284427"/>
                    <a:pt x="291186" y="313002"/>
                    <a:pt x="261817" y="312737"/>
                  </a:cubicBezTo>
                  <a:cubicBezTo>
                    <a:pt x="232448" y="312472"/>
                    <a:pt x="208636" y="310091"/>
                    <a:pt x="171330" y="284162"/>
                  </a:cubicBezTo>
                  <a:cubicBezTo>
                    <a:pt x="134024" y="258233"/>
                    <a:pt x="63645" y="183620"/>
                    <a:pt x="37980" y="157162"/>
                  </a:cubicBezTo>
                  <a:cubicBezTo>
                    <a:pt x="12315" y="130704"/>
                    <a:pt x="21840" y="150812"/>
                    <a:pt x="17342" y="125412"/>
                  </a:cubicBezTo>
                  <a:cubicBezTo>
                    <a:pt x="12844" y="100012"/>
                    <a:pt x="8082" y="264"/>
                    <a:pt x="623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: 図形 1082">
              <a:extLst>
                <a:ext uri="{FF2B5EF4-FFF2-40B4-BE49-F238E27FC236}">
                  <a16:creationId xmlns:a16="http://schemas.microsoft.com/office/drawing/2014/main" id="{DF350B57-1687-41B0-8A58-361C765E20E4}"/>
                </a:ext>
              </a:extLst>
            </p:cNvPr>
            <p:cNvSpPr/>
            <p:nvPr/>
          </p:nvSpPr>
          <p:spPr>
            <a:xfrm>
              <a:off x="3442612" y="3843294"/>
              <a:ext cx="307208" cy="327365"/>
            </a:xfrm>
            <a:custGeom>
              <a:avLst/>
              <a:gdLst>
                <a:gd name="connsiteX0" fmla="*/ 676 w 307208"/>
                <a:gd name="connsiteY0" fmla="*/ 44 h 327365"/>
                <a:gd name="connsiteX1" fmla="*/ 5438 w 307208"/>
                <a:gd name="connsiteY1" fmla="*/ 122281 h 327365"/>
                <a:gd name="connsiteX2" fmla="*/ 32426 w 307208"/>
                <a:gd name="connsiteY2" fmla="*/ 185781 h 327365"/>
                <a:gd name="connsiteX3" fmla="*/ 154663 w 307208"/>
                <a:gd name="connsiteY3" fmla="*/ 296906 h 327365"/>
                <a:gd name="connsiteX4" fmla="*/ 219751 w 307208"/>
                <a:gd name="connsiteY4" fmla="*/ 327069 h 327365"/>
                <a:gd name="connsiteX5" fmla="*/ 305476 w 307208"/>
                <a:gd name="connsiteY5" fmla="*/ 312781 h 327365"/>
                <a:gd name="connsiteX6" fmla="*/ 262613 w 307208"/>
                <a:gd name="connsiteY6" fmla="*/ 320719 h 327365"/>
                <a:gd name="connsiteX7" fmla="*/ 95926 w 307208"/>
                <a:gd name="connsiteY7" fmla="*/ 236581 h 327365"/>
                <a:gd name="connsiteX8" fmla="*/ 14963 w 307208"/>
                <a:gd name="connsiteY8" fmla="*/ 136569 h 327365"/>
                <a:gd name="connsiteX9" fmla="*/ 676 w 307208"/>
                <a:gd name="connsiteY9" fmla="*/ 44 h 32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208" h="327365">
                  <a:moveTo>
                    <a:pt x="676" y="44"/>
                  </a:moveTo>
                  <a:cubicBezTo>
                    <a:pt x="-911" y="-2337"/>
                    <a:pt x="146" y="91325"/>
                    <a:pt x="5438" y="122281"/>
                  </a:cubicBezTo>
                  <a:cubicBezTo>
                    <a:pt x="10730" y="153237"/>
                    <a:pt x="7555" y="156677"/>
                    <a:pt x="32426" y="185781"/>
                  </a:cubicBezTo>
                  <a:cubicBezTo>
                    <a:pt x="57297" y="214885"/>
                    <a:pt x="123442" y="273358"/>
                    <a:pt x="154663" y="296906"/>
                  </a:cubicBezTo>
                  <a:cubicBezTo>
                    <a:pt x="185884" y="320454"/>
                    <a:pt x="194616" y="324423"/>
                    <a:pt x="219751" y="327069"/>
                  </a:cubicBezTo>
                  <a:cubicBezTo>
                    <a:pt x="244887" y="329715"/>
                    <a:pt x="298332" y="313839"/>
                    <a:pt x="305476" y="312781"/>
                  </a:cubicBezTo>
                  <a:cubicBezTo>
                    <a:pt x="312620" y="311723"/>
                    <a:pt x="297538" y="333419"/>
                    <a:pt x="262613" y="320719"/>
                  </a:cubicBezTo>
                  <a:cubicBezTo>
                    <a:pt x="227688" y="308019"/>
                    <a:pt x="137201" y="267273"/>
                    <a:pt x="95926" y="236581"/>
                  </a:cubicBezTo>
                  <a:cubicBezTo>
                    <a:pt x="54651" y="205889"/>
                    <a:pt x="27928" y="172817"/>
                    <a:pt x="14963" y="136569"/>
                  </a:cubicBezTo>
                  <a:cubicBezTo>
                    <a:pt x="1998" y="100321"/>
                    <a:pt x="2263" y="2425"/>
                    <a:pt x="676" y="4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: 図形 1084">
              <a:extLst>
                <a:ext uri="{FF2B5EF4-FFF2-40B4-BE49-F238E27FC236}">
                  <a16:creationId xmlns:a16="http://schemas.microsoft.com/office/drawing/2014/main" id="{FBEFB701-1DC9-4BAB-8B04-C0FCCD674076}"/>
                </a:ext>
              </a:extLst>
            </p:cNvPr>
            <p:cNvSpPr/>
            <p:nvPr/>
          </p:nvSpPr>
          <p:spPr>
            <a:xfrm>
              <a:off x="3354067" y="3836977"/>
              <a:ext cx="128980" cy="312990"/>
            </a:xfrm>
            <a:custGeom>
              <a:avLst/>
              <a:gdLst>
                <a:gd name="connsiteX0" fmla="*/ 128908 w 128980"/>
                <a:gd name="connsiteY0" fmla="*/ 11 h 312990"/>
                <a:gd name="connsiteX1" fmla="*/ 9846 w 128980"/>
                <a:gd name="connsiteY1" fmla="*/ 96848 h 312990"/>
                <a:gd name="connsiteX2" fmla="*/ 11433 w 128980"/>
                <a:gd name="connsiteY2" fmla="*/ 117486 h 312990"/>
                <a:gd name="connsiteX3" fmla="*/ 49533 w 128980"/>
                <a:gd name="connsiteY3" fmla="*/ 188923 h 312990"/>
                <a:gd name="connsiteX4" fmla="*/ 60646 w 128980"/>
                <a:gd name="connsiteY4" fmla="*/ 225436 h 312990"/>
                <a:gd name="connsiteX5" fmla="*/ 25721 w 128980"/>
                <a:gd name="connsiteY5" fmla="*/ 312748 h 312990"/>
                <a:gd name="connsiteX6" fmla="*/ 60646 w 128980"/>
                <a:gd name="connsiteY6" fmla="*/ 247661 h 312990"/>
                <a:gd name="connsiteX7" fmla="*/ 17783 w 128980"/>
                <a:gd name="connsiteY7" fmla="*/ 136536 h 312990"/>
                <a:gd name="connsiteX8" fmla="*/ 27308 w 128980"/>
                <a:gd name="connsiteY8" fmla="*/ 90498 h 312990"/>
                <a:gd name="connsiteX9" fmla="*/ 128908 w 128980"/>
                <a:gd name="connsiteY9" fmla="*/ 11 h 31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980" h="312990">
                  <a:moveTo>
                    <a:pt x="128908" y="11"/>
                  </a:moveTo>
                  <a:cubicBezTo>
                    <a:pt x="125998" y="1069"/>
                    <a:pt x="29425" y="77269"/>
                    <a:pt x="9846" y="96848"/>
                  </a:cubicBezTo>
                  <a:cubicBezTo>
                    <a:pt x="-9733" y="116427"/>
                    <a:pt x="4819" y="102140"/>
                    <a:pt x="11433" y="117486"/>
                  </a:cubicBezTo>
                  <a:cubicBezTo>
                    <a:pt x="18047" y="132832"/>
                    <a:pt x="41331" y="170931"/>
                    <a:pt x="49533" y="188923"/>
                  </a:cubicBezTo>
                  <a:cubicBezTo>
                    <a:pt x="57735" y="206915"/>
                    <a:pt x="64615" y="204799"/>
                    <a:pt x="60646" y="225436"/>
                  </a:cubicBezTo>
                  <a:cubicBezTo>
                    <a:pt x="56677" y="246073"/>
                    <a:pt x="25721" y="309044"/>
                    <a:pt x="25721" y="312748"/>
                  </a:cubicBezTo>
                  <a:cubicBezTo>
                    <a:pt x="25721" y="316452"/>
                    <a:pt x="61969" y="277030"/>
                    <a:pt x="60646" y="247661"/>
                  </a:cubicBezTo>
                  <a:cubicBezTo>
                    <a:pt x="59323" y="218292"/>
                    <a:pt x="23339" y="162730"/>
                    <a:pt x="17783" y="136536"/>
                  </a:cubicBezTo>
                  <a:cubicBezTo>
                    <a:pt x="12227" y="110342"/>
                    <a:pt x="8787" y="110871"/>
                    <a:pt x="27308" y="90498"/>
                  </a:cubicBezTo>
                  <a:cubicBezTo>
                    <a:pt x="45829" y="70125"/>
                    <a:pt x="131818" y="-1047"/>
                    <a:pt x="128908" y="1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: 図形 1085">
              <a:extLst>
                <a:ext uri="{FF2B5EF4-FFF2-40B4-BE49-F238E27FC236}">
                  <a16:creationId xmlns:a16="http://schemas.microsoft.com/office/drawing/2014/main" id="{963000E4-D352-4570-AFAF-378AE7FC2994}"/>
                </a:ext>
              </a:extLst>
            </p:cNvPr>
            <p:cNvSpPr/>
            <p:nvPr/>
          </p:nvSpPr>
          <p:spPr>
            <a:xfrm>
              <a:off x="3213314" y="3813054"/>
              <a:ext cx="245857" cy="347492"/>
            </a:xfrm>
            <a:custGeom>
              <a:avLst/>
              <a:gdLst>
                <a:gd name="connsiteX0" fmla="*/ 245849 w 245857"/>
                <a:gd name="connsiteY0" fmla="*/ 121 h 347492"/>
                <a:gd name="connsiteX1" fmla="*/ 129961 w 245857"/>
                <a:gd name="connsiteY1" fmla="*/ 100134 h 347492"/>
                <a:gd name="connsiteX2" fmla="*/ 133136 w 245857"/>
                <a:gd name="connsiteY2" fmla="*/ 128709 h 347492"/>
                <a:gd name="connsiteX3" fmla="*/ 180761 w 245857"/>
                <a:gd name="connsiteY3" fmla="*/ 233484 h 347492"/>
                <a:gd name="connsiteX4" fmla="*/ 168061 w 245857"/>
                <a:gd name="connsiteY4" fmla="*/ 296984 h 347492"/>
                <a:gd name="connsiteX5" fmla="*/ 161711 w 245857"/>
                <a:gd name="connsiteY5" fmla="*/ 304921 h 347492"/>
                <a:gd name="connsiteX6" fmla="*/ 1374 w 245857"/>
                <a:gd name="connsiteY6" fmla="*/ 346196 h 347492"/>
                <a:gd name="connsiteX7" fmla="*/ 87099 w 245857"/>
                <a:gd name="connsiteY7" fmla="*/ 335084 h 347492"/>
                <a:gd name="connsiteX8" fmla="*/ 137899 w 245857"/>
                <a:gd name="connsiteY8" fmla="*/ 314446 h 347492"/>
                <a:gd name="connsiteX9" fmla="*/ 171236 w 245857"/>
                <a:gd name="connsiteY9" fmla="*/ 279521 h 347492"/>
                <a:gd name="connsiteX10" fmla="*/ 163299 w 245857"/>
                <a:gd name="connsiteY10" fmla="*/ 189034 h 347492"/>
                <a:gd name="connsiteX11" fmla="*/ 136311 w 245857"/>
                <a:gd name="connsiteY11" fmla="*/ 122359 h 347492"/>
                <a:gd name="connsiteX12" fmla="*/ 245849 w 245857"/>
                <a:gd name="connsiteY12" fmla="*/ 121 h 34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5857" h="347492">
                  <a:moveTo>
                    <a:pt x="245849" y="121"/>
                  </a:moveTo>
                  <a:cubicBezTo>
                    <a:pt x="244791" y="-3583"/>
                    <a:pt x="148746" y="78703"/>
                    <a:pt x="129961" y="100134"/>
                  </a:cubicBezTo>
                  <a:cubicBezTo>
                    <a:pt x="111176" y="121565"/>
                    <a:pt x="124669" y="106484"/>
                    <a:pt x="133136" y="128709"/>
                  </a:cubicBezTo>
                  <a:cubicBezTo>
                    <a:pt x="141603" y="150934"/>
                    <a:pt x="174940" y="205438"/>
                    <a:pt x="180761" y="233484"/>
                  </a:cubicBezTo>
                  <a:cubicBezTo>
                    <a:pt x="186582" y="261530"/>
                    <a:pt x="171236" y="285078"/>
                    <a:pt x="168061" y="296984"/>
                  </a:cubicBezTo>
                  <a:cubicBezTo>
                    <a:pt x="164886" y="308890"/>
                    <a:pt x="189492" y="296719"/>
                    <a:pt x="161711" y="304921"/>
                  </a:cubicBezTo>
                  <a:cubicBezTo>
                    <a:pt x="133930" y="313123"/>
                    <a:pt x="13809" y="341169"/>
                    <a:pt x="1374" y="346196"/>
                  </a:cubicBezTo>
                  <a:cubicBezTo>
                    <a:pt x="-11061" y="351223"/>
                    <a:pt x="64345" y="340376"/>
                    <a:pt x="87099" y="335084"/>
                  </a:cubicBezTo>
                  <a:cubicBezTo>
                    <a:pt x="109853" y="329792"/>
                    <a:pt x="123876" y="323707"/>
                    <a:pt x="137899" y="314446"/>
                  </a:cubicBezTo>
                  <a:cubicBezTo>
                    <a:pt x="151922" y="305186"/>
                    <a:pt x="167003" y="300423"/>
                    <a:pt x="171236" y="279521"/>
                  </a:cubicBezTo>
                  <a:cubicBezTo>
                    <a:pt x="175469" y="258619"/>
                    <a:pt x="169120" y="215228"/>
                    <a:pt x="163299" y="189034"/>
                  </a:cubicBezTo>
                  <a:cubicBezTo>
                    <a:pt x="157478" y="162840"/>
                    <a:pt x="124669" y="150934"/>
                    <a:pt x="136311" y="122359"/>
                  </a:cubicBezTo>
                  <a:cubicBezTo>
                    <a:pt x="147953" y="93784"/>
                    <a:pt x="246907" y="3825"/>
                    <a:pt x="245849" y="12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: 図形 1086">
              <a:extLst>
                <a:ext uri="{FF2B5EF4-FFF2-40B4-BE49-F238E27FC236}">
                  <a16:creationId xmlns:a16="http://schemas.microsoft.com/office/drawing/2014/main" id="{041B7468-1CEE-48A9-9918-8FB29CF6BE9B}"/>
                </a:ext>
              </a:extLst>
            </p:cNvPr>
            <p:cNvSpPr/>
            <p:nvPr/>
          </p:nvSpPr>
          <p:spPr>
            <a:xfrm>
              <a:off x="3080936" y="4059379"/>
              <a:ext cx="310658" cy="130967"/>
            </a:xfrm>
            <a:custGeom>
              <a:avLst/>
              <a:gdLst>
                <a:gd name="connsiteX0" fmla="*/ 402 w 310658"/>
                <a:gd name="connsiteY0" fmla="*/ 1446 h 130967"/>
                <a:gd name="connsiteX1" fmla="*/ 71839 w 310658"/>
                <a:gd name="connsiteY1" fmla="*/ 45896 h 130967"/>
                <a:gd name="connsiteX2" fmla="*/ 109939 w 310658"/>
                <a:gd name="connsiteY2" fmla="*/ 123684 h 130967"/>
                <a:gd name="connsiteX3" fmla="*/ 162327 w 310658"/>
                <a:gd name="connsiteY3" fmla="*/ 123684 h 130967"/>
                <a:gd name="connsiteX4" fmla="*/ 309964 w 310658"/>
                <a:gd name="connsiteY4" fmla="*/ 88759 h 130967"/>
                <a:gd name="connsiteX5" fmla="*/ 214714 w 310658"/>
                <a:gd name="connsiteY5" fmla="*/ 109396 h 130967"/>
                <a:gd name="connsiteX6" fmla="*/ 141689 w 310658"/>
                <a:gd name="connsiteY6" fmla="*/ 120509 h 130967"/>
                <a:gd name="connsiteX7" fmla="*/ 106764 w 310658"/>
                <a:gd name="connsiteY7" fmla="*/ 98284 h 130967"/>
                <a:gd name="connsiteX8" fmla="*/ 402 w 310658"/>
                <a:gd name="connsiteY8" fmla="*/ 1446 h 13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658" h="130967">
                  <a:moveTo>
                    <a:pt x="402" y="1446"/>
                  </a:moveTo>
                  <a:cubicBezTo>
                    <a:pt x="-5419" y="-7285"/>
                    <a:pt x="53583" y="25523"/>
                    <a:pt x="71839" y="45896"/>
                  </a:cubicBezTo>
                  <a:cubicBezTo>
                    <a:pt x="90095" y="66269"/>
                    <a:pt x="94858" y="110719"/>
                    <a:pt x="109939" y="123684"/>
                  </a:cubicBezTo>
                  <a:cubicBezTo>
                    <a:pt x="125020" y="136649"/>
                    <a:pt x="128990" y="129505"/>
                    <a:pt x="162327" y="123684"/>
                  </a:cubicBezTo>
                  <a:cubicBezTo>
                    <a:pt x="195664" y="117863"/>
                    <a:pt x="301233" y="91140"/>
                    <a:pt x="309964" y="88759"/>
                  </a:cubicBezTo>
                  <a:cubicBezTo>
                    <a:pt x="318695" y="86378"/>
                    <a:pt x="242760" y="104104"/>
                    <a:pt x="214714" y="109396"/>
                  </a:cubicBezTo>
                  <a:cubicBezTo>
                    <a:pt x="186668" y="114688"/>
                    <a:pt x="159681" y="122361"/>
                    <a:pt x="141689" y="120509"/>
                  </a:cubicBezTo>
                  <a:cubicBezTo>
                    <a:pt x="123697" y="118657"/>
                    <a:pt x="127401" y="116540"/>
                    <a:pt x="106764" y="98284"/>
                  </a:cubicBezTo>
                  <a:cubicBezTo>
                    <a:pt x="86127" y="80028"/>
                    <a:pt x="6223" y="10177"/>
                    <a:pt x="402" y="144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: 図形 1087">
              <a:extLst>
                <a:ext uri="{FF2B5EF4-FFF2-40B4-BE49-F238E27FC236}">
                  <a16:creationId xmlns:a16="http://schemas.microsoft.com/office/drawing/2014/main" id="{FDB9DA7B-69B6-4DA2-9D13-161965FB41A0}"/>
                </a:ext>
              </a:extLst>
            </p:cNvPr>
            <p:cNvSpPr/>
            <p:nvPr/>
          </p:nvSpPr>
          <p:spPr>
            <a:xfrm>
              <a:off x="3084460" y="3876589"/>
              <a:ext cx="205245" cy="282335"/>
            </a:xfrm>
            <a:custGeom>
              <a:avLst/>
              <a:gdLst>
                <a:gd name="connsiteX0" fmla="*/ 204840 w 205245"/>
                <a:gd name="connsiteY0" fmla="*/ 86 h 282335"/>
                <a:gd name="connsiteX1" fmla="*/ 84190 w 205245"/>
                <a:gd name="connsiteY1" fmla="*/ 108036 h 282335"/>
                <a:gd name="connsiteX2" fmla="*/ 11165 w 205245"/>
                <a:gd name="connsiteY2" fmla="*/ 154074 h 282335"/>
                <a:gd name="connsiteX3" fmla="*/ 47678 w 205245"/>
                <a:gd name="connsiteY3" fmla="*/ 174711 h 282335"/>
                <a:gd name="connsiteX4" fmla="*/ 81015 w 205245"/>
                <a:gd name="connsiteY4" fmla="*/ 208049 h 282335"/>
                <a:gd name="connsiteX5" fmla="*/ 130228 w 205245"/>
                <a:gd name="connsiteY5" fmla="*/ 281074 h 282335"/>
                <a:gd name="connsiteX6" fmla="*/ 104828 w 205245"/>
                <a:gd name="connsiteY6" fmla="*/ 249324 h 282335"/>
                <a:gd name="connsiteX7" fmla="*/ 39740 w 205245"/>
                <a:gd name="connsiteY7" fmla="*/ 185824 h 282335"/>
                <a:gd name="connsiteX8" fmla="*/ 53 w 205245"/>
                <a:gd name="connsiteY8" fmla="*/ 244561 h 282335"/>
                <a:gd name="connsiteX9" fmla="*/ 31803 w 205245"/>
                <a:gd name="connsiteY9" fmla="*/ 196936 h 282335"/>
                <a:gd name="connsiteX10" fmla="*/ 57203 w 205245"/>
                <a:gd name="connsiteY10" fmla="*/ 141374 h 282335"/>
                <a:gd name="connsiteX11" fmla="*/ 120703 w 205245"/>
                <a:gd name="connsiteY11" fmla="*/ 90574 h 282335"/>
                <a:gd name="connsiteX12" fmla="*/ 204840 w 205245"/>
                <a:gd name="connsiteY12" fmla="*/ 86 h 28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245" h="282335">
                  <a:moveTo>
                    <a:pt x="204840" y="86"/>
                  </a:moveTo>
                  <a:cubicBezTo>
                    <a:pt x="198755" y="2996"/>
                    <a:pt x="116469" y="82371"/>
                    <a:pt x="84190" y="108036"/>
                  </a:cubicBezTo>
                  <a:cubicBezTo>
                    <a:pt x="51911" y="133701"/>
                    <a:pt x="17250" y="142962"/>
                    <a:pt x="11165" y="154074"/>
                  </a:cubicBezTo>
                  <a:cubicBezTo>
                    <a:pt x="5080" y="165187"/>
                    <a:pt x="36036" y="165715"/>
                    <a:pt x="47678" y="174711"/>
                  </a:cubicBezTo>
                  <a:cubicBezTo>
                    <a:pt x="59320" y="183707"/>
                    <a:pt x="67257" y="190322"/>
                    <a:pt x="81015" y="208049"/>
                  </a:cubicBezTo>
                  <a:cubicBezTo>
                    <a:pt x="94773" y="225776"/>
                    <a:pt x="126259" y="274195"/>
                    <a:pt x="130228" y="281074"/>
                  </a:cubicBezTo>
                  <a:cubicBezTo>
                    <a:pt x="134197" y="287953"/>
                    <a:pt x="119909" y="265199"/>
                    <a:pt x="104828" y="249324"/>
                  </a:cubicBezTo>
                  <a:cubicBezTo>
                    <a:pt x="89747" y="233449"/>
                    <a:pt x="57202" y="186618"/>
                    <a:pt x="39740" y="185824"/>
                  </a:cubicBezTo>
                  <a:cubicBezTo>
                    <a:pt x="22278" y="185030"/>
                    <a:pt x="1376" y="242709"/>
                    <a:pt x="53" y="244561"/>
                  </a:cubicBezTo>
                  <a:cubicBezTo>
                    <a:pt x="-1270" y="246413"/>
                    <a:pt x="22278" y="214134"/>
                    <a:pt x="31803" y="196936"/>
                  </a:cubicBezTo>
                  <a:cubicBezTo>
                    <a:pt x="41328" y="179738"/>
                    <a:pt x="42386" y="159101"/>
                    <a:pt x="57203" y="141374"/>
                  </a:cubicBezTo>
                  <a:cubicBezTo>
                    <a:pt x="72020" y="123647"/>
                    <a:pt x="94509" y="113064"/>
                    <a:pt x="120703" y="90574"/>
                  </a:cubicBezTo>
                  <a:cubicBezTo>
                    <a:pt x="146897" y="68084"/>
                    <a:pt x="210925" y="-2824"/>
                    <a:pt x="204840" y="8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: 図形 1088">
              <a:extLst>
                <a:ext uri="{FF2B5EF4-FFF2-40B4-BE49-F238E27FC236}">
                  <a16:creationId xmlns:a16="http://schemas.microsoft.com/office/drawing/2014/main" id="{C898CF12-8881-4EFF-88E8-483D25511348}"/>
                </a:ext>
              </a:extLst>
            </p:cNvPr>
            <p:cNvSpPr/>
            <p:nvPr/>
          </p:nvSpPr>
          <p:spPr>
            <a:xfrm>
              <a:off x="3070225" y="3998479"/>
              <a:ext cx="66675" cy="113315"/>
            </a:xfrm>
            <a:custGeom>
              <a:avLst/>
              <a:gdLst>
                <a:gd name="connsiteX0" fmla="*/ 0 w 66675"/>
                <a:gd name="connsiteY0" fmla="*/ 113146 h 113315"/>
                <a:gd name="connsiteX1" fmla="*/ 36513 w 66675"/>
                <a:gd name="connsiteY1" fmla="*/ 48059 h 113315"/>
                <a:gd name="connsiteX2" fmla="*/ 66675 w 66675"/>
                <a:gd name="connsiteY2" fmla="*/ 434 h 113315"/>
                <a:gd name="connsiteX3" fmla="*/ 36513 w 66675"/>
                <a:gd name="connsiteY3" fmla="*/ 27421 h 113315"/>
                <a:gd name="connsiteX4" fmla="*/ 0 w 66675"/>
                <a:gd name="connsiteY4" fmla="*/ 113146 h 11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113315">
                  <a:moveTo>
                    <a:pt x="0" y="113146"/>
                  </a:moveTo>
                  <a:cubicBezTo>
                    <a:pt x="0" y="116586"/>
                    <a:pt x="25401" y="66844"/>
                    <a:pt x="36513" y="48059"/>
                  </a:cubicBezTo>
                  <a:cubicBezTo>
                    <a:pt x="47626" y="29274"/>
                    <a:pt x="66675" y="3874"/>
                    <a:pt x="66675" y="434"/>
                  </a:cubicBezTo>
                  <a:cubicBezTo>
                    <a:pt x="66675" y="-3006"/>
                    <a:pt x="47096" y="14721"/>
                    <a:pt x="36513" y="27421"/>
                  </a:cubicBezTo>
                  <a:cubicBezTo>
                    <a:pt x="25930" y="40121"/>
                    <a:pt x="0" y="109706"/>
                    <a:pt x="0" y="11314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: 図形 1089">
              <a:extLst>
                <a:ext uri="{FF2B5EF4-FFF2-40B4-BE49-F238E27FC236}">
                  <a16:creationId xmlns:a16="http://schemas.microsoft.com/office/drawing/2014/main" id="{21F0425D-AB63-4AC1-9737-FC988137F6E1}"/>
                </a:ext>
              </a:extLst>
            </p:cNvPr>
            <p:cNvSpPr/>
            <p:nvPr/>
          </p:nvSpPr>
          <p:spPr>
            <a:xfrm>
              <a:off x="3090792" y="4161334"/>
              <a:ext cx="90068" cy="115214"/>
            </a:xfrm>
            <a:custGeom>
              <a:avLst/>
              <a:gdLst>
                <a:gd name="connsiteX0" fmla="*/ 88971 w 90068"/>
                <a:gd name="connsiteY0" fmla="*/ 1091 h 115214"/>
                <a:gd name="connsiteX1" fmla="*/ 71 w 90068"/>
                <a:gd name="connsiteY1" fmla="*/ 105866 h 115214"/>
                <a:gd name="connsiteX2" fmla="*/ 73096 w 90068"/>
                <a:gd name="connsiteY2" fmla="*/ 109041 h 115214"/>
                <a:gd name="connsiteX3" fmla="*/ 22296 w 90068"/>
                <a:gd name="connsiteY3" fmla="*/ 96341 h 115214"/>
                <a:gd name="connsiteX4" fmla="*/ 47696 w 90068"/>
                <a:gd name="connsiteY4" fmla="*/ 53479 h 115214"/>
                <a:gd name="connsiteX5" fmla="*/ 88971 w 90068"/>
                <a:gd name="connsiteY5" fmla="*/ 1091 h 11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68" h="115214">
                  <a:moveTo>
                    <a:pt x="88971" y="1091"/>
                  </a:moveTo>
                  <a:cubicBezTo>
                    <a:pt x="81034" y="9822"/>
                    <a:pt x="2717" y="87874"/>
                    <a:pt x="71" y="105866"/>
                  </a:cubicBezTo>
                  <a:cubicBezTo>
                    <a:pt x="-2575" y="123858"/>
                    <a:pt x="69392" y="110628"/>
                    <a:pt x="73096" y="109041"/>
                  </a:cubicBezTo>
                  <a:cubicBezTo>
                    <a:pt x="76800" y="107454"/>
                    <a:pt x="26529" y="105601"/>
                    <a:pt x="22296" y="96341"/>
                  </a:cubicBezTo>
                  <a:cubicBezTo>
                    <a:pt x="18063" y="87081"/>
                    <a:pt x="35790" y="68560"/>
                    <a:pt x="47696" y="53479"/>
                  </a:cubicBezTo>
                  <a:cubicBezTo>
                    <a:pt x="59602" y="38398"/>
                    <a:pt x="96908" y="-7640"/>
                    <a:pt x="88971" y="109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: 図形 1090">
              <a:extLst>
                <a:ext uri="{FF2B5EF4-FFF2-40B4-BE49-F238E27FC236}">
                  <a16:creationId xmlns:a16="http://schemas.microsoft.com/office/drawing/2014/main" id="{2FE72F9A-6DF5-46E0-AD9A-1137467F10CB}"/>
                </a:ext>
              </a:extLst>
            </p:cNvPr>
            <p:cNvSpPr/>
            <p:nvPr/>
          </p:nvSpPr>
          <p:spPr>
            <a:xfrm>
              <a:off x="2851122" y="4063966"/>
              <a:ext cx="252441" cy="194043"/>
            </a:xfrm>
            <a:custGeom>
              <a:avLst/>
              <a:gdLst>
                <a:gd name="connsiteX0" fmla="*/ 28 w 252441"/>
                <a:gd name="connsiteY0" fmla="*/ 34 h 194043"/>
                <a:gd name="connsiteX1" fmla="*/ 117503 w 252441"/>
                <a:gd name="connsiteY1" fmla="*/ 127034 h 194043"/>
                <a:gd name="connsiteX2" fmla="*/ 149253 w 252441"/>
                <a:gd name="connsiteY2" fmla="*/ 192122 h 194043"/>
                <a:gd name="connsiteX3" fmla="*/ 155603 w 252441"/>
                <a:gd name="connsiteY3" fmla="*/ 168309 h 194043"/>
                <a:gd name="connsiteX4" fmla="*/ 217516 w 252441"/>
                <a:gd name="connsiteY4" fmla="*/ 82584 h 194043"/>
                <a:gd name="connsiteX5" fmla="*/ 154016 w 252441"/>
                <a:gd name="connsiteY5" fmla="*/ 182597 h 194043"/>
                <a:gd name="connsiteX6" fmla="*/ 252441 w 252441"/>
                <a:gd name="connsiteY6" fmla="*/ 192122 h 194043"/>
                <a:gd name="connsiteX7" fmla="*/ 155603 w 252441"/>
                <a:gd name="connsiteY7" fmla="*/ 185772 h 194043"/>
                <a:gd name="connsiteX8" fmla="*/ 106391 w 252441"/>
                <a:gd name="connsiteY8" fmla="*/ 139734 h 194043"/>
                <a:gd name="connsiteX9" fmla="*/ 28 w 252441"/>
                <a:gd name="connsiteY9" fmla="*/ 34 h 19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2441" h="194043">
                  <a:moveTo>
                    <a:pt x="28" y="34"/>
                  </a:moveTo>
                  <a:cubicBezTo>
                    <a:pt x="1880" y="-2083"/>
                    <a:pt x="92632" y="95019"/>
                    <a:pt x="117503" y="127034"/>
                  </a:cubicBezTo>
                  <a:cubicBezTo>
                    <a:pt x="142374" y="159049"/>
                    <a:pt x="142903" y="185243"/>
                    <a:pt x="149253" y="192122"/>
                  </a:cubicBezTo>
                  <a:cubicBezTo>
                    <a:pt x="155603" y="199001"/>
                    <a:pt x="144226" y="186565"/>
                    <a:pt x="155603" y="168309"/>
                  </a:cubicBezTo>
                  <a:cubicBezTo>
                    <a:pt x="166980" y="150053"/>
                    <a:pt x="217780" y="80203"/>
                    <a:pt x="217516" y="82584"/>
                  </a:cubicBezTo>
                  <a:cubicBezTo>
                    <a:pt x="217252" y="84965"/>
                    <a:pt x="148195" y="164341"/>
                    <a:pt x="154016" y="182597"/>
                  </a:cubicBezTo>
                  <a:cubicBezTo>
                    <a:pt x="159837" y="200853"/>
                    <a:pt x="252177" y="191593"/>
                    <a:pt x="252441" y="192122"/>
                  </a:cubicBezTo>
                  <a:cubicBezTo>
                    <a:pt x="252706" y="192651"/>
                    <a:pt x="179945" y="194503"/>
                    <a:pt x="155603" y="185772"/>
                  </a:cubicBezTo>
                  <a:cubicBezTo>
                    <a:pt x="131261" y="177041"/>
                    <a:pt x="125970" y="168044"/>
                    <a:pt x="106391" y="139734"/>
                  </a:cubicBezTo>
                  <a:cubicBezTo>
                    <a:pt x="86812" y="111424"/>
                    <a:pt x="-1824" y="2151"/>
                    <a:pt x="28" y="3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: 図形 1091">
              <a:extLst>
                <a:ext uri="{FF2B5EF4-FFF2-40B4-BE49-F238E27FC236}">
                  <a16:creationId xmlns:a16="http://schemas.microsoft.com/office/drawing/2014/main" id="{7F40C50C-E846-445A-BA3D-DB11D837022B}"/>
                </a:ext>
              </a:extLst>
            </p:cNvPr>
            <p:cNvSpPr/>
            <p:nvPr/>
          </p:nvSpPr>
          <p:spPr>
            <a:xfrm>
              <a:off x="2719338" y="3859095"/>
              <a:ext cx="230583" cy="200275"/>
            </a:xfrm>
            <a:custGeom>
              <a:avLst/>
              <a:gdLst>
                <a:gd name="connsiteX0" fmla="*/ 50 w 230583"/>
                <a:gd name="connsiteY0" fmla="*/ 118 h 200275"/>
                <a:gd name="connsiteX1" fmla="*/ 154037 w 230583"/>
                <a:gd name="connsiteY1" fmla="*/ 33455 h 200275"/>
                <a:gd name="connsiteX2" fmla="*/ 130225 w 230583"/>
                <a:gd name="connsiteY2" fmla="*/ 52505 h 200275"/>
                <a:gd name="connsiteX3" fmla="*/ 130225 w 230583"/>
                <a:gd name="connsiteY3" fmla="*/ 84255 h 200275"/>
                <a:gd name="connsiteX4" fmla="*/ 134987 w 230583"/>
                <a:gd name="connsiteY4" fmla="*/ 109655 h 200275"/>
                <a:gd name="connsiteX5" fmla="*/ 215950 w 230583"/>
                <a:gd name="connsiteY5" fmla="*/ 171568 h 200275"/>
                <a:gd name="connsiteX6" fmla="*/ 230237 w 230583"/>
                <a:gd name="connsiteY6" fmla="*/ 200143 h 200275"/>
                <a:gd name="connsiteX7" fmla="*/ 211187 w 230583"/>
                <a:gd name="connsiteY7" fmla="*/ 179505 h 200275"/>
                <a:gd name="connsiteX8" fmla="*/ 119112 w 230583"/>
                <a:gd name="connsiteY8" fmla="*/ 120768 h 200275"/>
                <a:gd name="connsiteX9" fmla="*/ 136575 w 230583"/>
                <a:gd name="connsiteY9" fmla="*/ 46155 h 200275"/>
                <a:gd name="connsiteX10" fmla="*/ 50 w 230583"/>
                <a:gd name="connsiteY10" fmla="*/ 118 h 2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0583" h="200275">
                  <a:moveTo>
                    <a:pt x="50" y="118"/>
                  </a:moveTo>
                  <a:cubicBezTo>
                    <a:pt x="2960" y="-1999"/>
                    <a:pt x="132341" y="24724"/>
                    <a:pt x="154037" y="33455"/>
                  </a:cubicBezTo>
                  <a:cubicBezTo>
                    <a:pt x="175733" y="42186"/>
                    <a:pt x="134194" y="44039"/>
                    <a:pt x="130225" y="52505"/>
                  </a:cubicBezTo>
                  <a:cubicBezTo>
                    <a:pt x="126256" y="60971"/>
                    <a:pt x="129431" y="74730"/>
                    <a:pt x="130225" y="84255"/>
                  </a:cubicBezTo>
                  <a:cubicBezTo>
                    <a:pt x="131019" y="93780"/>
                    <a:pt x="120700" y="95103"/>
                    <a:pt x="134987" y="109655"/>
                  </a:cubicBezTo>
                  <a:cubicBezTo>
                    <a:pt x="149274" y="124207"/>
                    <a:pt x="200075" y="156487"/>
                    <a:pt x="215950" y="171568"/>
                  </a:cubicBezTo>
                  <a:cubicBezTo>
                    <a:pt x="231825" y="186649"/>
                    <a:pt x="231031" y="198820"/>
                    <a:pt x="230237" y="200143"/>
                  </a:cubicBezTo>
                  <a:cubicBezTo>
                    <a:pt x="229443" y="201466"/>
                    <a:pt x="229708" y="192734"/>
                    <a:pt x="211187" y="179505"/>
                  </a:cubicBezTo>
                  <a:cubicBezTo>
                    <a:pt x="192666" y="166276"/>
                    <a:pt x="131547" y="142993"/>
                    <a:pt x="119112" y="120768"/>
                  </a:cubicBezTo>
                  <a:cubicBezTo>
                    <a:pt x="106677" y="98543"/>
                    <a:pt x="152715" y="66528"/>
                    <a:pt x="136575" y="46155"/>
                  </a:cubicBezTo>
                  <a:cubicBezTo>
                    <a:pt x="120436" y="25782"/>
                    <a:pt x="-2860" y="2235"/>
                    <a:pt x="50" y="11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: 図形 1092">
              <a:extLst>
                <a:ext uri="{FF2B5EF4-FFF2-40B4-BE49-F238E27FC236}">
                  <a16:creationId xmlns:a16="http://schemas.microsoft.com/office/drawing/2014/main" id="{641794E2-4990-4736-BD68-B6C5F340BB74}"/>
                </a:ext>
              </a:extLst>
            </p:cNvPr>
            <p:cNvSpPr/>
            <p:nvPr/>
          </p:nvSpPr>
          <p:spPr>
            <a:xfrm>
              <a:off x="2566712" y="3828725"/>
              <a:ext cx="289232" cy="248037"/>
            </a:xfrm>
            <a:custGeom>
              <a:avLst/>
              <a:gdLst>
                <a:gd name="connsiteX0" fmla="*/ 276 w 289232"/>
                <a:gd name="connsiteY0" fmla="*/ 24138 h 248037"/>
                <a:gd name="connsiteX1" fmla="*/ 139976 w 289232"/>
                <a:gd name="connsiteY1" fmla="*/ 25725 h 248037"/>
                <a:gd name="connsiteX2" fmla="*/ 138388 w 289232"/>
                <a:gd name="connsiteY2" fmla="*/ 325 h 248037"/>
                <a:gd name="connsiteX3" fmla="*/ 178076 w 289232"/>
                <a:gd name="connsiteY3" fmla="*/ 46363 h 248037"/>
                <a:gd name="connsiteX4" fmla="*/ 235226 w 289232"/>
                <a:gd name="connsiteY4" fmla="*/ 74938 h 248037"/>
                <a:gd name="connsiteX5" fmla="*/ 228876 w 289232"/>
                <a:gd name="connsiteY5" fmla="*/ 108275 h 248037"/>
                <a:gd name="connsiteX6" fmla="*/ 246338 w 289232"/>
                <a:gd name="connsiteY6" fmla="*/ 163838 h 248037"/>
                <a:gd name="connsiteX7" fmla="*/ 257451 w 289232"/>
                <a:gd name="connsiteY7" fmla="*/ 194000 h 248037"/>
                <a:gd name="connsiteX8" fmla="*/ 289201 w 289232"/>
                <a:gd name="connsiteY8" fmla="*/ 247975 h 248037"/>
                <a:gd name="connsiteX9" fmla="*/ 251101 w 289232"/>
                <a:gd name="connsiteY9" fmla="*/ 203525 h 248037"/>
                <a:gd name="connsiteX10" fmla="*/ 228876 w 289232"/>
                <a:gd name="connsiteY10" fmla="*/ 144788 h 248037"/>
                <a:gd name="connsiteX11" fmla="*/ 211413 w 289232"/>
                <a:gd name="connsiteY11" fmla="*/ 78113 h 248037"/>
                <a:gd name="connsiteX12" fmla="*/ 181251 w 289232"/>
                <a:gd name="connsiteY12" fmla="*/ 49538 h 248037"/>
                <a:gd name="connsiteX13" fmla="*/ 276 w 289232"/>
                <a:gd name="connsiteY13" fmla="*/ 24138 h 24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9232" h="248037">
                  <a:moveTo>
                    <a:pt x="276" y="24138"/>
                  </a:moveTo>
                  <a:cubicBezTo>
                    <a:pt x="-6603" y="20169"/>
                    <a:pt x="116957" y="29694"/>
                    <a:pt x="139976" y="25725"/>
                  </a:cubicBezTo>
                  <a:cubicBezTo>
                    <a:pt x="162995" y="21756"/>
                    <a:pt x="132038" y="-3115"/>
                    <a:pt x="138388" y="325"/>
                  </a:cubicBezTo>
                  <a:cubicBezTo>
                    <a:pt x="144738" y="3765"/>
                    <a:pt x="161936" y="33928"/>
                    <a:pt x="178076" y="46363"/>
                  </a:cubicBezTo>
                  <a:cubicBezTo>
                    <a:pt x="194216" y="58798"/>
                    <a:pt x="226759" y="64619"/>
                    <a:pt x="235226" y="74938"/>
                  </a:cubicBezTo>
                  <a:cubicBezTo>
                    <a:pt x="243693" y="85257"/>
                    <a:pt x="227024" y="93458"/>
                    <a:pt x="228876" y="108275"/>
                  </a:cubicBezTo>
                  <a:cubicBezTo>
                    <a:pt x="230728" y="123092"/>
                    <a:pt x="241575" y="149550"/>
                    <a:pt x="246338" y="163838"/>
                  </a:cubicBezTo>
                  <a:cubicBezTo>
                    <a:pt x="251101" y="178126"/>
                    <a:pt x="250307" y="179977"/>
                    <a:pt x="257451" y="194000"/>
                  </a:cubicBezTo>
                  <a:cubicBezTo>
                    <a:pt x="264595" y="208023"/>
                    <a:pt x="290259" y="246387"/>
                    <a:pt x="289201" y="247975"/>
                  </a:cubicBezTo>
                  <a:cubicBezTo>
                    <a:pt x="288143" y="249563"/>
                    <a:pt x="261155" y="220723"/>
                    <a:pt x="251101" y="203525"/>
                  </a:cubicBezTo>
                  <a:cubicBezTo>
                    <a:pt x="241047" y="186327"/>
                    <a:pt x="235491" y="165690"/>
                    <a:pt x="228876" y="144788"/>
                  </a:cubicBezTo>
                  <a:cubicBezTo>
                    <a:pt x="222261" y="123886"/>
                    <a:pt x="219350" y="93988"/>
                    <a:pt x="211413" y="78113"/>
                  </a:cubicBezTo>
                  <a:cubicBezTo>
                    <a:pt x="203476" y="62238"/>
                    <a:pt x="210091" y="56153"/>
                    <a:pt x="181251" y="49538"/>
                  </a:cubicBezTo>
                  <a:cubicBezTo>
                    <a:pt x="152411" y="42923"/>
                    <a:pt x="7155" y="28107"/>
                    <a:pt x="276" y="2413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: 図形 1093">
              <a:extLst>
                <a:ext uri="{FF2B5EF4-FFF2-40B4-BE49-F238E27FC236}">
                  <a16:creationId xmlns:a16="http://schemas.microsoft.com/office/drawing/2014/main" id="{873C9E97-4E94-4564-929E-5D45732B76DE}"/>
                </a:ext>
              </a:extLst>
            </p:cNvPr>
            <p:cNvSpPr/>
            <p:nvPr/>
          </p:nvSpPr>
          <p:spPr>
            <a:xfrm>
              <a:off x="2477968" y="3828569"/>
              <a:ext cx="254152" cy="62398"/>
            </a:xfrm>
            <a:custGeom>
              <a:avLst/>
              <a:gdLst>
                <a:gd name="connsiteX0" fmla="*/ 254120 w 254152"/>
                <a:gd name="connsiteY0" fmla="*/ 13181 h 62398"/>
                <a:gd name="connsiteX1" fmla="*/ 73145 w 254152"/>
                <a:gd name="connsiteY1" fmla="*/ 2069 h 62398"/>
                <a:gd name="connsiteX2" fmla="*/ 120 w 254152"/>
                <a:gd name="connsiteY2" fmla="*/ 62394 h 62398"/>
                <a:gd name="connsiteX3" fmla="*/ 87432 w 254152"/>
                <a:gd name="connsiteY3" fmla="*/ 5244 h 62398"/>
                <a:gd name="connsiteX4" fmla="*/ 254120 w 254152"/>
                <a:gd name="connsiteY4" fmla="*/ 13181 h 6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152" h="62398">
                  <a:moveTo>
                    <a:pt x="254120" y="13181"/>
                  </a:moveTo>
                  <a:cubicBezTo>
                    <a:pt x="251739" y="12652"/>
                    <a:pt x="115478" y="-6133"/>
                    <a:pt x="73145" y="2069"/>
                  </a:cubicBezTo>
                  <a:cubicBezTo>
                    <a:pt x="30812" y="10271"/>
                    <a:pt x="-2261" y="61865"/>
                    <a:pt x="120" y="62394"/>
                  </a:cubicBezTo>
                  <a:cubicBezTo>
                    <a:pt x="2501" y="62923"/>
                    <a:pt x="48803" y="12917"/>
                    <a:pt x="87432" y="5244"/>
                  </a:cubicBezTo>
                  <a:cubicBezTo>
                    <a:pt x="126061" y="-2429"/>
                    <a:pt x="256501" y="13710"/>
                    <a:pt x="254120" y="131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: 図形 1094">
              <a:extLst>
                <a:ext uri="{FF2B5EF4-FFF2-40B4-BE49-F238E27FC236}">
                  <a16:creationId xmlns:a16="http://schemas.microsoft.com/office/drawing/2014/main" id="{3BB799BD-DA40-4BB3-A362-13147C5D14F7}"/>
                </a:ext>
              </a:extLst>
            </p:cNvPr>
            <p:cNvSpPr/>
            <p:nvPr/>
          </p:nvSpPr>
          <p:spPr>
            <a:xfrm>
              <a:off x="2489196" y="3889347"/>
              <a:ext cx="272443" cy="157210"/>
            </a:xfrm>
            <a:custGeom>
              <a:avLst/>
              <a:gdLst>
                <a:gd name="connsiteX0" fmla="*/ 4 w 272443"/>
                <a:gd name="connsiteY0" fmla="*/ 28 h 157210"/>
                <a:gd name="connsiteX1" fmla="*/ 57154 w 272443"/>
                <a:gd name="connsiteY1" fmla="*/ 38128 h 157210"/>
                <a:gd name="connsiteX2" fmla="*/ 96842 w 272443"/>
                <a:gd name="connsiteY2" fmla="*/ 28603 h 157210"/>
                <a:gd name="connsiteX3" fmla="*/ 261942 w 272443"/>
                <a:gd name="connsiteY3" fmla="*/ 30191 h 157210"/>
                <a:gd name="connsiteX4" fmla="*/ 255592 w 272443"/>
                <a:gd name="connsiteY4" fmla="*/ 65116 h 157210"/>
                <a:gd name="connsiteX5" fmla="*/ 255592 w 272443"/>
                <a:gd name="connsiteY5" fmla="*/ 101628 h 157210"/>
                <a:gd name="connsiteX6" fmla="*/ 250829 w 272443"/>
                <a:gd name="connsiteY6" fmla="*/ 157191 h 157210"/>
                <a:gd name="connsiteX7" fmla="*/ 244479 w 272443"/>
                <a:gd name="connsiteY7" fmla="*/ 95278 h 157210"/>
                <a:gd name="connsiteX8" fmla="*/ 255592 w 272443"/>
                <a:gd name="connsiteY8" fmla="*/ 44478 h 157210"/>
                <a:gd name="connsiteX9" fmla="*/ 98429 w 272443"/>
                <a:gd name="connsiteY9" fmla="*/ 31778 h 157210"/>
                <a:gd name="connsiteX10" fmla="*/ 53979 w 272443"/>
                <a:gd name="connsiteY10" fmla="*/ 31778 h 157210"/>
                <a:gd name="connsiteX11" fmla="*/ 4 w 272443"/>
                <a:gd name="connsiteY11" fmla="*/ 28 h 15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443" h="157210">
                  <a:moveTo>
                    <a:pt x="4" y="28"/>
                  </a:moveTo>
                  <a:cubicBezTo>
                    <a:pt x="533" y="1086"/>
                    <a:pt x="41014" y="33366"/>
                    <a:pt x="57154" y="38128"/>
                  </a:cubicBezTo>
                  <a:cubicBezTo>
                    <a:pt x="73294" y="42891"/>
                    <a:pt x="62711" y="29926"/>
                    <a:pt x="96842" y="28603"/>
                  </a:cubicBezTo>
                  <a:cubicBezTo>
                    <a:pt x="130973" y="27280"/>
                    <a:pt x="235484" y="24106"/>
                    <a:pt x="261942" y="30191"/>
                  </a:cubicBezTo>
                  <a:cubicBezTo>
                    <a:pt x="288400" y="36276"/>
                    <a:pt x="256650" y="53210"/>
                    <a:pt x="255592" y="65116"/>
                  </a:cubicBezTo>
                  <a:cubicBezTo>
                    <a:pt x="254534" y="77022"/>
                    <a:pt x="256386" y="86282"/>
                    <a:pt x="255592" y="101628"/>
                  </a:cubicBezTo>
                  <a:cubicBezTo>
                    <a:pt x="254798" y="116974"/>
                    <a:pt x="252681" y="158249"/>
                    <a:pt x="250829" y="157191"/>
                  </a:cubicBezTo>
                  <a:cubicBezTo>
                    <a:pt x="248977" y="156133"/>
                    <a:pt x="243685" y="114063"/>
                    <a:pt x="244479" y="95278"/>
                  </a:cubicBezTo>
                  <a:cubicBezTo>
                    <a:pt x="245273" y="76493"/>
                    <a:pt x="279934" y="55061"/>
                    <a:pt x="255592" y="44478"/>
                  </a:cubicBezTo>
                  <a:cubicBezTo>
                    <a:pt x="231250" y="33895"/>
                    <a:pt x="132031" y="33895"/>
                    <a:pt x="98429" y="31778"/>
                  </a:cubicBezTo>
                  <a:cubicBezTo>
                    <a:pt x="64827" y="29661"/>
                    <a:pt x="65885" y="36011"/>
                    <a:pt x="53979" y="31778"/>
                  </a:cubicBezTo>
                  <a:cubicBezTo>
                    <a:pt x="42073" y="27545"/>
                    <a:pt x="-525" y="-1030"/>
                    <a:pt x="4" y="2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: 図形 1095">
              <a:extLst>
                <a:ext uri="{FF2B5EF4-FFF2-40B4-BE49-F238E27FC236}">
                  <a16:creationId xmlns:a16="http://schemas.microsoft.com/office/drawing/2014/main" id="{A930FCB6-D0CB-4A1C-8B38-B7A34338B80B}"/>
                </a:ext>
              </a:extLst>
            </p:cNvPr>
            <p:cNvSpPr/>
            <p:nvPr/>
          </p:nvSpPr>
          <p:spPr>
            <a:xfrm>
              <a:off x="2520343" y="3854395"/>
              <a:ext cx="251513" cy="194287"/>
            </a:xfrm>
            <a:custGeom>
              <a:avLst/>
              <a:gdLst>
                <a:gd name="connsiteX0" fmla="*/ 56170 w 251513"/>
                <a:gd name="connsiteY0" fmla="*/ 55 h 194287"/>
                <a:gd name="connsiteX1" fmla="*/ 26007 w 251513"/>
                <a:gd name="connsiteY1" fmla="*/ 46093 h 194287"/>
                <a:gd name="connsiteX2" fmla="*/ 78395 w 251513"/>
                <a:gd name="connsiteY2" fmla="*/ 47680 h 194287"/>
                <a:gd name="connsiteX3" fmla="*/ 92682 w 251513"/>
                <a:gd name="connsiteY3" fmla="*/ 49268 h 194287"/>
                <a:gd name="connsiteX4" fmla="*/ 138720 w 251513"/>
                <a:gd name="connsiteY4" fmla="*/ 49268 h 194287"/>
                <a:gd name="connsiteX5" fmla="*/ 232382 w 251513"/>
                <a:gd name="connsiteY5" fmla="*/ 55618 h 194287"/>
                <a:gd name="connsiteX6" fmla="*/ 251432 w 251513"/>
                <a:gd name="connsiteY6" fmla="*/ 84193 h 194287"/>
                <a:gd name="connsiteX7" fmla="*/ 238732 w 251513"/>
                <a:gd name="connsiteY7" fmla="*/ 125468 h 194287"/>
                <a:gd name="connsiteX8" fmla="*/ 226032 w 251513"/>
                <a:gd name="connsiteY8" fmla="*/ 193730 h 194287"/>
                <a:gd name="connsiteX9" fmla="*/ 222857 w 251513"/>
                <a:gd name="connsiteY9" fmla="*/ 152455 h 194287"/>
                <a:gd name="connsiteX10" fmla="*/ 243495 w 251513"/>
                <a:gd name="connsiteY10" fmla="*/ 60380 h 194287"/>
                <a:gd name="connsiteX11" fmla="*/ 186345 w 251513"/>
                <a:gd name="connsiteY11" fmla="*/ 47680 h 194287"/>
                <a:gd name="connsiteX12" fmla="*/ 5370 w 251513"/>
                <a:gd name="connsiteY12" fmla="*/ 36568 h 194287"/>
                <a:gd name="connsiteX13" fmla="*/ 56170 w 251513"/>
                <a:gd name="connsiteY13" fmla="*/ 55 h 19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1513" h="194287">
                  <a:moveTo>
                    <a:pt x="56170" y="55"/>
                  </a:moveTo>
                  <a:cubicBezTo>
                    <a:pt x="59609" y="1642"/>
                    <a:pt x="22303" y="38156"/>
                    <a:pt x="26007" y="46093"/>
                  </a:cubicBezTo>
                  <a:cubicBezTo>
                    <a:pt x="29711" y="54030"/>
                    <a:pt x="67283" y="47151"/>
                    <a:pt x="78395" y="47680"/>
                  </a:cubicBezTo>
                  <a:cubicBezTo>
                    <a:pt x="89507" y="48209"/>
                    <a:pt x="82628" y="49003"/>
                    <a:pt x="92682" y="49268"/>
                  </a:cubicBezTo>
                  <a:cubicBezTo>
                    <a:pt x="102736" y="49533"/>
                    <a:pt x="115437" y="48210"/>
                    <a:pt x="138720" y="49268"/>
                  </a:cubicBezTo>
                  <a:cubicBezTo>
                    <a:pt x="162003" y="50326"/>
                    <a:pt x="213597" y="49797"/>
                    <a:pt x="232382" y="55618"/>
                  </a:cubicBezTo>
                  <a:cubicBezTo>
                    <a:pt x="251167" y="61439"/>
                    <a:pt x="250374" y="72551"/>
                    <a:pt x="251432" y="84193"/>
                  </a:cubicBezTo>
                  <a:cubicBezTo>
                    <a:pt x="252490" y="95835"/>
                    <a:pt x="242965" y="107212"/>
                    <a:pt x="238732" y="125468"/>
                  </a:cubicBezTo>
                  <a:cubicBezTo>
                    <a:pt x="234499" y="143724"/>
                    <a:pt x="228678" y="189232"/>
                    <a:pt x="226032" y="193730"/>
                  </a:cubicBezTo>
                  <a:cubicBezTo>
                    <a:pt x="223386" y="198228"/>
                    <a:pt x="219947" y="174680"/>
                    <a:pt x="222857" y="152455"/>
                  </a:cubicBezTo>
                  <a:cubicBezTo>
                    <a:pt x="225767" y="130230"/>
                    <a:pt x="249580" y="77843"/>
                    <a:pt x="243495" y="60380"/>
                  </a:cubicBezTo>
                  <a:cubicBezTo>
                    <a:pt x="237410" y="42918"/>
                    <a:pt x="226033" y="51649"/>
                    <a:pt x="186345" y="47680"/>
                  </a:cubicBezTo>
                  <a:cubicBezTo>
                    <a:pt x="146658" y="43711"/>
                    <a:pt x="30770" y="41595"/>
                    <a:pt x="5370" y="36568"/>
                  </a:cubicBezTo>
                  <a:cubicBezTo>
                    <a:pt x="-20030" y="31541"/>
                    <a:pt x="52731" y="-1532"/>
                    <a:pt x="56170" y="5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: 図形 1096">
              <a:extLst>
                <a:ext uri="{FF2B5EF4-FFF2-40B4-BE49-F238E27FC236}">
                  <a16:creationId xmlns:a16="http://schemas.microsoft.com/office/drawing/2014/main" id="{160EC5BB-E561-481F-9449-17B6D4671040}"/>
                </a:ext>
              </a:extLst>
            </p:cNvPr>
            <p:cNvSpPr/>
            <p:nvPr/>
          </p:nvSpPr>
          <p:spPr>
            <a:xfrm>
              <a:off x="1936358" y="3519800"/>
              <a:ext cx="188312" cy="300563"/>
            </a:xfrm>
            <a:custGeom>
              <a:avLst/>
              <a:gdLst>
                <a:gd name="connsiteX0" fmla="*/ 82942 w 188312"/>
                <a:gd name="connsiteY0" fmla="*/ 2863 h 300563"/>
                <a:gd name="connsiteX1" fmla="*/ 60717 w 188312"/>
                <a:gd name="connsiteY1" fmla="*/ 142563 h 300563"/>
                <a:gd name="connsiteX2" fmla="*/ 392 w 188312"/>
                <a:gd name="connsiteY2" fmla="*/ 258450 h 300563"/>
                <a:gd name="connsiteX3" fmla="*/ 35317 w 188312"/>
                <a:gd name="connsiteY3" fmla="*/ 223525 h 300563"/>
                <a:gd name="connsiteX4" fmla="*/ 48017 w 188312"/>
                <a:gd name="connsiteY4" fmla="*/ 220350 h 300563"/>
                <a:gd name="connsiteX5" fmla="*/ 89292 w 188312"/>
                <a:gd name="connsiteY5" fmla="*/ 255275 h 300563"/>
                <a:gd name="connsiteX6" fmla="*/ 151205 w 188312"/>
                <a:gd name="connsiteY6" fmla="*/ 290200 h 300563"/>
                <a:gd name="connsiteX7" fmla="*/ 187717 w 188312"/>
                <a:gd name="connsiteY7" fmla="*/ 299725 h 300563"/>
                <a:gd name="connsiteX8" fmla="*/ 122630 w 188312"/>
                <a:gd name="connsiteY8" fmla="*/ 272738 h 300563"/>
                <a:gd name="connsiteX9" fmla="*/ 48017 w 188312"/>
                <a:gd name="connsiteY9" fmla="*/ 204475 h 300563"/>
                <a:gd name="connsiteX10" fmla="*/ 73417 w 188312"/>
                <a:gd name="connsiteY10" fmla="*/ 150500 h 300563"/>
                <a:gd name="connsiteX11" fmla="*/ 87705 w 188312"/>
                <a:gd name="connsiteY11" fmla="*/ 53663 h 300563"/>
                <a:gd name="connsiteX12" fmla="*/ 82942 w 188312"/>
                <a:gd name="connsiteY12" fmla="*/ 2863 h 30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312" h="300563">
                  <a:moveTo>
                    <a:pt x="82942" y="2863"/>
                  </a:moveTo>
                  <a:cubicBezTo>
                    <a:pt x="78444" y="17680"/>
                    <a:pt x="74475" y="99965"/>
                    <a:pt x="60717" y="142563"/>
                  </a:cubicBezTo>
                  <a:cubicBezTo>
                    <a:pt x="46959" y="185161"/>
                    <a:pt x="4625" y="244956"/>
                    <a:pt x="392" y="258450"/>
                  </a:cubicBezTo>
                  <a:cubicBezTo>
                    <a:pt x="-3841" y="271944"/>
                    <a:pt x="27380" y="229875"/>
                    <a:pt x="35317" y="223525"/>
                  </a:cubicBezTo>
                  <a:cubicBezTo>
                    <a:pt x="43254" y="217175"/>
                    <a:pt x="39021" y="215058"/>
                    <a:pt x="48017" y="220350"/>
                  </a:cubicBezTo>
                  <a:cubicBezTo>
                    <a:pt x="57013" y="225642"/>
                    <a:pt x="72094" y="243633"/>
                    <a:pt x="89292" y="255275"/>
                  </a:cubicBezTo>
                  <a:cubicBezTo>
                    <a:pt x="106490" y="266917"/>
                    <a:pt x="134801" y="282792"/>
                    <a:pt x="151205" y="290200"/>
                  </a:cubicBezTo>
                  <a:cubicBezTo>
                    <a:pt x="167609" y="297608"/>
                    <a:pt x="192479" y="302635"/>
                    <a:pt x="187717" y="299725"/>
                  </a:cubicBezTo>
                  <a:cubicBezTo>
                    <a:pt x="182955" y="296815"/>
                    <a:pt x="145913" y="288613"/>
                    <a:pt x="122630" y="272738"/>
                  </a:cubicBezTo>
                  <a:cubicBezTo>
                    <a:pt x="99347" y="256863"/>
                    <a:pt x="56219" y="224848"/>
                    <a:pt x="48017" y="204475"/>
                  </a:cubicBezTo>
                  <a:cubicBezTo>
                    <a:pt x="39815" y="184102"/>
                    <a:pt x="66802" y="175635"/>
                    <a:pt x="73417" y="150500"/>
                  </a:cubicBezTo>
                  <a:cubicBezTo>
                    <a:pt x="80032" y="125365"/>
                    <a:pt x="85324" y="72713"/>
                    <a:pt x="87705" y="53663"/>
                  </a:cubicBezTo>
                  <a:cubicBezTo>
                    <a:pt x="90086" y="34613"/>
                    <a:pt x="87440" y="-11954"/>
                    <a:pt x="82942" y="286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: 図形 1097">
              <a:extLst>
                <a:ext uri="{FF2B5EF4-FFF2-40B4-BE49-F238E27FC236}">
                  <a16:creationId xmlns:a16="http://schemas.microsoft.com/office/drawing/2014/main" id="{BB0FA36E-ED70-4F78-84D6-4E49D5D18C94}"/>
                </a:ext>
              </a:extLst>
            </p:cNvPr>
            <p:cNvSpPr/>
            <p:nvPr/>
          </p:nvSpPr>
          <p:spPr>
            <a:xfrm>
              <a:off x="2008764" y="3569989"/>
              <a:ext cx="89627" cy="248219"/>
            </a:xfrm>
            <a:custGeom>
              <a:avLst/>
              <a:gdLst>
                <a:gd name="connsiteX0" fmla="*/ 50224 w 89627"/>
                <a:gd name="connsiteY0" fmla="*/ 299 h 248219"/>
                <a:gd name="connsiteX1" fmla="*/ 40699 w 89627"/>
                <a:gd name="connsiteY1" fmla="*/ 92374 h 248219"/>
                <a:gd name="connsiteX2" fmla="*/ 1011 w 89627"/>
                <a:gd name="connsiteY2" fmla="*/ 141586 h 248219"/>
                <a:gd name="connsiteX3" fmla="*/ 18474 w 89627"/>
                <a:gd name="connsiteY3" fmla="*/ 152699 h 248219"/>
                <a:gd name="connsiteX4" fmla="*/ 88324 w 89627"/>
                <a:gd name="connsiteY4" fmla="*/ 246361 h 248219"/>
                <a:gd name="connsiteX5" fmla="*/ 61336 w 89627"/>
                <a:gd name="connsiteY5" fmla="*/ 209849 h 248219"/>
                <a:gd name="connsiteX6" fmla="*/ 27999 w 89627"/>
                <a:gd name="connsiteY6" fmla="*/ 146349 h 248219"/>
                <a:gd name="connsiteX7" fmla="*/ 40699 w 89627"/>
                <a:gd name="connsiteY7" fmla="*/ 65386 h 248219"/>
                <a:gd name="connsiteX8" fmla="*/ 50224 w 89627"/>
                <a:gd name="connsiteY8" fmla="*/ 299 h 248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27" h="248219">
                  <a:moveTo>
                    <a:pt x="50224" y="299"/>
                  </a:moveTo>
                  <a:cubicBezTo>
                    <a:pt x="50224" y="4797"/>
                    <a:pt x="48901" y="68826"/>
                    <a:pt x="40699" y="92374"/>
                  </a:cubicBezTo>
                  <a:cubicBezTo>
                    <a:pt x="32497" y="115922"/>
                    <a:pt x="4715" y="131532"/>
                    <a:pt x="1011" y="141586"/>
                  </a:cubicBezTo>
                  <a:cubicBezTo>
                    <a:pt x="-2693" y="151640"/>
                    <a:pt x="3922" y="135237"/>
                    <a:pt x="18474" y="152699"/>
                  </a:cubicBezTo>
                  <a:cubicBezTo>
                    <a:pt x="33026" y="170162"/>
                    <a:pt x="81180" y="236836"/>
                    <a:pt x="88324" y="246361"/>
                  </a:cubicBezTo>
                  <a:cubicBezTo>
                    <a:pt x="95468" y="255886"/>
                    <a:pt x="71390" y="226518"/>
                    <a:pt x="61336" y="209849"/>
                  </a:cubicBezTo>
                  <a:cubicBezTo>
                    <a:pt x="51282" y="193180"/>
                    <a:pt x="31438" y="170426"/>
                    <a:pt x="27999" y="146349"/>
                  </a:cubicBezTo>
                  <a:cubicBezTo>
                    <a:pt x="24560" y="122272"/>
                    <a:pt x="37524" y="87611"/>
                    <a:pt x="40699" y="65386"/>
                  </a:cubicBezTo>
                  <a:cubicBezTo>
                    <a:pt x="43874" y="43161"/>
                    <a:pt x="50224" y="-4199"/>
                    <a:pt x="50224" y="29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: 図形 1098">
              <a:extLst>
                <a:ext uri="{FF2B5EF4-FFF2-40B4-BE49-F238E27FC236}">
                  <a16:creationId xmlns:a16="http://schemas.microsoft.com/office/drawing/2014/main" id="{161F4C77-35D0-4524-BC23-E5752B0E3062}"/>
                </a:ext>
              </a:extLst>
            </p:cNvPr>
            <p:cNvSpPr/>
            <p:nvPr/>
          </p:nvSpPr>
          <p:spPr>
            <a:xfrm>
              <a:off x="2362024" y="3687743"/>
              <a:ext cx="108136" cy="334490"/>
            </a:xfrm>
            <a:custGeom>
              <a:avLst/>
              <a:gdLst>
                <a:gd name="connsiteX0" fmla="*/ 108126 w 108136"/>
                <a:gd name="connsiteY0" fmla="*/ 20 h 334490"/>
                <a:gd name="connsiteX1" fmla="*/ 54151 w 108136"/>
                <a:gd name="connsiteY1" fmla="*/ 87332 h 334490"/>
                <a:gd name="connsiteX2" fmla="*/ 84314 w 108136"/>
                <a:gd name="connsiteY2" fmla="*/ 144482 h 334490"/>
                <a:gd name="connsiteX3" fmla="*/ 82726 w 108136"/>
                <a:gd name="connsiteY3" fmla="*/ 217507 h 334490"/>
                <a:gd name="connsiteX4" fmla="*/ 60501 w 108136"/>
                <a:gd name="connsiteY4" fmla="*/ 252432 h 334490"/>
                <a:gd name="connsiteX5" fmla="*/ 176 w 108136"/>
                <a:gd name="connsiteY5" fmla="*/ 333395 h 334490"/>
                <a:gd name="connsiteX6" fmla="*/ 43039 w 108136"/>
                <a:gd name="connsiteY6" fmla="*/ 293707 h 334490"/>
                <a:gd name="connsiteX7" fmla="*/ 71614 w 108136"/>
                <a:gd name="connsiteY7" fmla="*/ 215920 h 334490"/>
                <a:gd name="connsiteX8" fmla="*/ 58914 w 108136"/>
                <a:gd name="connsiteY8" fmla="*/ 119082 h 334490"/>
                <a:gd name="connsiteX9" fmla="*/ 58914 w 108136"/>
                <a:gd name="connsiteY9" fmla="*/ 79395 h 334490"/>
                <a:gd name="connsiteX10" fmla="*/ 108126 w 108136"/>
                <a:gd name="connsiteY10" fmla="*/ 20 h 33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136" h="334490">
                  <a:moveTo>
                    <a:pt x="108126" y="20"/>
                  </a:moveTo>
                  <a:cubicBezTo>
                    <a:pt x="107332" y="1343"/>
                    <a:pt x="58120" y="63255"/>
                    <a:pt x="54151" y="87332"/>
                  </a:cubicBezTo>
                  <a:cubicBezTo>
                    <a:pt x="50182" y="111409"/>
                    <a:pt x="79552" y="122786"/>
                    <a:pt x="84314" y="144482"/>
                  </a:cubicBezTo>
                  <a:cubicBezTo>
                    <a:pt x="89076" y="166178"/>
                    <a:pt x="86695" y="199515"/>
                    <a:pt x="82726" y="217507"/>
                  </a:cubicBezTo>
                  <a:cubicBezTo>
                    <a:pt x="78757" y="235499"/>
                    <a:pt x="74259" y="233117"/>
                    <a:pt x="60501" y="252432"/>
                  </a:cubicBezTo>
                  <a:cubicBezTo>
                    <a:pt x="46743" y="271747"/>
                    <a:pt x="3086" y="326516"/>
                    <a:pt x="176" y="333395"/>
                  </a:cubicBezTo>
                  <a:cubicBezTo>
                    <a:pt x="-2734" y="340274"/>
                    <a:pt x="31133" y="313286"/>
                    <a:pt x="43039" y="293707"/>
                  </a:cubicBezTo>
                  <a:cubicBezTo>
                    <a:pt x="54945" y="274128"/>
                    <a:pt x="68968" y="245024"/>
                    <a:pt x="71614" y="215920"/>
                  </a:cubicBezTo>
                  <a:cubicBezTo>
                    <a:pt x="74260" y="186816"/>
                    <a:pt x="61031" y="141836"/>
                    <a:pt x="58914" y="119082"/>
                  </a:cubicBezTo>
                  <a:cubicBezTo>
                    <a:pt x="56797" y="96328"/>
                    <a:pt x="52829" y="96593"/>
                    <a:pt x="58914" y="79395"/>
                  </a:cubicBezTo>
                  <a:cubicBezTo>
                    <a:pt x="64999" y="62197"/>
                    <a:pt x="108920" y="-1303"/>
                    <a:pt x="108126" y="2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: 図形 1099">
              <a:extLst>
                <a:ext uri="{FF2B5EF4-FFF2-40B4-BE49-F238E27FC236}">
                  <a16:creationId xmlns:a16="http://schemas.microsoft.com/office/drawing/2014/main" id="{C1D31F51-FFE5-4F38-A377-9EA4B9E2CD34}"/>
                </a:ext>
              </a:extLst>
            </p:cNvPr>
            <p:cNvSpPr/>
            <p:nvPr/>
          </p:nvSpPr>
          <p:spPr>
            <a:xfrm>
              <a:off x="2386995" y="3686974"/>
              <a:ext cx="129275" cy="367653"/>
            </a:xfrm>
            <a:custGeom>
              <a:avLst/>
              <a:gdLst>
                <a:gd name="connsiteX0" fmla="*/ 129193 w 129275"/>
                <a:gd name="connsiteY0" fmla="*/ 789 h 367653"/>
                <a:gd name="connsiteX1" fmla="*/ 72043 w 129275"/>
                <a:gd name="connsiteY1" fmla="*/ 78576 h 367653"/>
                <a:gd name="connsiteX2" fmla="*/ 72043 w 129275"/>
                <a:gd name="connsiteY2" fmla="*/ 123026 h 367653"/>
                <a:gd name="connsiteX3" fmla="*/ 86330 w 129275"/>
                <a:gd name="connsiteY3" fmla="*/ 219864 h 367653"/>
                <a:gd name="connsiteX4" fmla="*/ 48230 w 129275"/>
                <a:gd name="connsiteY4" fmla="*/ 286539 h 367653"/>
                <a:gd name="connsiteX5" fmla="*/ 605 w 129275"/>
                <a:gd name="connsiteY5" fmla="*/ 340514 h 367653"/>
                <a:gd name="connsiteX6" fmla="*/ 24418 w 129275"/>
                <a:gd name="connsiteY6" fmla="*/ 367501 h 367653"/>
                <a:gd name="connsiteX7" fmla="*/ 68868 w 129275"/>
                <a:gd name="connsiteY7" fmla="*/ 329401 h 367653"/>
                <a:gd name="connsiteX8" fmla="*/ 40293 w 129275"/>
                <a:gd name="connsiteY8" fmla="*/ 365914 h 367653"/>
                <a:gd name="connsiteX9" fmla="*/ 21243 w 129275"/>
                <a:gd name="connsiteY9" fmla="*/ 342101 h 367653"/>
                <a:gd name="connsiteX10" fmla="*/ 78393 w 129275"/>
                <a:gd name="connsiteY10" fmla="*/ 218276 h 367653"/>
                <a:gd name="connsiteX11" fmla="*/ 72043 w 129275"/>
                <a:gd name="connsiteY11" fmla="*/ 175414 h 367653"/>
                <a:gd name="connsiteX12" fmla="*/ 57755 w 129275"/>
                <a:gd name="connsiteY12" fmla="*/ 130964 h 367653"/>
                <a:gd name="connsiteX13" fmla="*/ 129193 w 129275"/>
                <a:gd name="connsiteY13" fmla="*/ 789 h 36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9275" h="367653">
                  <a:moveTo>
                    <a:pt x="129193" y="789"/>
                  </a:moveTo>
                  <a:cubicBezTo>
                    <a:pt x="131574" y="-7942"/>
                    <a:pt x="81568" y="58203"/>
                    <a:pt x="72043" y="78576"/>
                  </a:cubicBezTo>
                  <a:cubicBezTo>
                    <a:pt x="62518" y="98949"/>
                    <a:pt x="69662" y="99478"/>
                    <a:pt x="72043" y="123026"/>
                  </a:cubicBezTo>
                  <a:cubicBezTo>
                    <a:pt x="74424" y="146574"/>
                    <a:pt x="90299" y="192612"/>
                    <a:pt x="86330" y="219864"/>
                  </a:cubicBezTo>
                  <a:cubicBezTo>
                    <a:pt x="82361" y="247116"/>
                    <a:pt x="62517" y="266431"/>
                    <a:pt x="48230" y="286539"/>
                  </a:cubicBezTo>
                  <a:cubicBezTo>
                    <a:pt x="33943" y="306647"/>
                    <a:pt x="4574" y="327020"/>
                    <a:pt x="605" y="340514"/>
                  </a:cubicBezTo>
                  <a:cubicBezTo>
                    <a:pt x="-3364" y="354008"/>
                    <a:pt x="13041" y="369353"/>
                    <a:pt x="24418" y="367501"/>
                  </a:cubicBezTo>
                  <a:cubicBezTo>
                    <a:pt x="35795" y="365649"/>
                    <a:pt x="66222" y="329665"/>
                    <a:pt x="68868" y="329401"/>
                  </a:cubicBezTo>
                  <a:cubicBezTo>
                    <a:pt x="71514" y="329137"/>
                    <a:pt x="48230" y="363797"/>
                    <a:pt x="40293" y="365914"/>
                  </a:cubicBezTo>
                  <a:cubicBezTo>
                    <a:pt x="32356" y="368031"/>
                    <a:pt x="14893" y="366707"/>
                    <a:pt x="21243" y="342101"/>
                  </a:cubicBezTo>
                  <a:cubicBezTo>
                    <a:pt x="27593" y="317495"/>
                    <a:pt x="69926" y="246057"/>
                    <a:pt x="78393" y="218276"/>
                  </a:cubicBezTo>
                  <a:cubicBezTo>
                    <a:pt x="86860" y="190495"/>
                    <a:pt x="75483" y="189966"/>
                    <a:pt x="72043" y="175414"/>
                  </a:cubicBezTo>
                  <a:cubicBezTo>
                    <a:pt x="68603" y="160862"/>
                    <a:pt x="48230" y="156099"/>
                    <a:pt x="57755" y="130964"/>
                  </a:cubicBezTo>
                  <a:cubicBezTo>
                    <a:pt x="67280" y="105829"/>
                    <a:pt x="126812" y="9520"/>
                    <a:pt x="129193" y="78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: 図形 1100">
              <a:extLst>
                <a:ext uri="{FF2B5EF4-FFF2-40B4-BE49-F238E27FC236}">
                  <a16:creationId xmlns:a16="http://schemas.microsoft.com/office/drawing/2014/main" id="{B06EA2AA-C648-4B4B-A8CC-3BED77552312}"/>
                </a:ext>
              </a:extLst>
            </p:cNvPr>
            <p:cNvSpPr/>
            <p:nvPr/>
          </p:nvSpPr>
          <p:spPr>
            <a:xfrm>
              <a:off x="2009687" y="3748088"/>
              <a:ext cx="142963" cy="300487"/>
            </a:xfrm>
            <a:custGeom>
              <a:avLst/>
              <a:gdLst>
                <a:gd name="connsiteX0" fmla="*/ 142963 w 142963"/>
                <a:gd name="connsiteY0" fmla="*/ 0 h 300487"/>
                <a:gd name="connsiteX1" fmla="*/ 71526 w 142963"/>
                <a:gd name="connsiteY1" fmla="*/ 161925 h 300487"/>
                <a:gd name="connsiteX2" fmla="*/ 60413 w 142963"/>
                <a:gd name="connsiteY2" fmla="*/ 222250 h 300487"/>
                <a:gd name="connsiteX3" fmla="*/ 87401 w 142963"/>
                <a:gd name="connsiteY3" fmla="*/ 255587 h 300487"/>
                <a:gd name="connsiteX4" fmla="*/ 58826 w 142963"/>
                <a:gd name="connsiteY4" fmla="*/ 225425 h 300487"/>
                <a:gd name="connsiteX5" fmla="*/ 88 w 142963"/>
                <a:gd name="connsiteY5" fmla="*/ 198437 h 300487"/>
                <a:gd name="connsiteX6" fmla="*/ 73113 w 142963"/>
                <a:gd name="connsiteY6" fmla="*/ 250825 h 300487"/>
                <a:gd name="connsiteX7" fmla="*/ 112801 w 142963"/>
                <a:gd name="connsiteY7" fmla="*/ 300037 h 300487"/>
                <a:gd name="connsiteX8" fmla="*/ 90576 w 142963"/>
                <a:gd name="connsiteY8" fmla="*/ 276225 h 300487"/>
                <a:gd name="connsiteX9" fmla="*/ 90576 w 142963"/>
                <a:gd name="connsiteY9" fmla="*/ 293687 h 300487"/>
                <a:gd name="connsiteX10" fmla="*/ 52476 w 142963"/>
                <a:gd name="connsiteY10" fmla="*/ 242887 h 300487"/>
                <a:gd name="connsiteX11" fmla="*/ 73113 w 142963"/>
                <a:gd name="connsiteY11" fmla="*/ 195262 h 300487"/>
                <a:gd name="connsiteX12" fmla="*/ 142963 w 142963"/>
                <a:gd name="connsiteY12" fmla="*/ 0 h 30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963" h="300487">
                  <a:moveTo>
                    <a:pt x="142963" y="0"/>
                  </a:moveTo>
                  <a:cubicBezTo>
                    <a:pt x="114123" y="62441"/>
                    <a:pt x="85284" y="124883"/>
                    <a:pt x="71526" y="161925"/>
                  </a:cubicBezTo>
                  <a:cubicBezTo>
                    <a:pt x="57768" y="198967"/>
                    <a:pt x="57767" y="206640"/>
                    <a:pt x="60413" y="222250"/>
                  </a:cubicBezTo>
                  <a:cubicBezTo>
                    <a:pt x="63059" y="237860"/>
                    <a:pt x="87665" y="255058"/>
                    <a:pt x="87401" y="255587"/>
                  </a:cubicBezTo>
                  <a:cubicBezTo>
                    <a:pt x="87136" y="256116"/>
                    <a:pt x="73378" y="234950"/>
                    <a:pt x="58826" y="225425"/>
                  </a:cubicBezTo>
                  <a:cubicBezTo>
                    <a:pt x="44274" y="215900"/>
                    <a:pt x="-2293" y="194204"/>
                    <a:pt x="88" y="198437"/>
                  </a:cubicBezTo>
                  <a:cubicBezTo>
                    <a:pt x="2469" y="202670"/>
                    <a:pt x="54328" y="233892"/>
                    <a:pt x="73113" y="250825"/>
                  </a:cubicBezTo>
                  <a:cubicBezTo>
                    <a:pt x="91898" y="267758"/>
                    <a:pt x="109891" y="295804"/>
                    <a:pt x="112801" y="300037"/>
                  </a:cubicBezTo>
                  <a:cubicBezTo>
                    <a:pt x="115711" y="304270"/>
                    <a:pt x="94280" y="277283"/>
                    <a:pt x="90576" y="276225"/>
                  </a:cubicBezTo>
                  <a:cubicBezTo>
                    <a:pt x="86872" y="275167"/>
                    <a:pt x="96926" y="299243"/>
                    <a:pt x="90576" y="293687"/>
                  </a:cubicBezTo>
                  <a:cubicBezTo>
                    <a:pt x="84226" y="288131"/>
                    <a:pt x="55386" y="259291"/>
                    <a:pt x="52476" y="242887"/>
                  </a:cubicBezTo>
                  <a:cubicBezTo>
                    <a:pt x="49566" y="226483"/>
                    <a:pt x="56709" y="233362"/>
                    <a:pt x="73113" y="195262"/>
                  </a:cubicBezTo>
                  <a:lnTo>
                    <a:pt x="14296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: 図形 1101">
              <a:extLst>
                <a:ext uri="{FF2B5EF4-FFF2-40B4-BE49-F238E27FC236}">
                  <a16:creationId xmlns:a16="http://schemas.microsoft.com/office/drawing/2014/main" id="{086AC220-CB5D-4C0B-9580-5A972F7B4543}"/>
                </a:ext>
              </a:extLst>
            </p:cNvPr>
            <p:cNvSpPr/>
            <p:nvPr/>
          </p:nvSpPr>
          <p:spPr>
            <a:xfrm>
              <a:off x="2153802" y="3755913"/>
              <a:ext cx="157690" cy="336715"/>
            </a:xfrm>
            <a:custGeom>
              <a:avLst/>
              <a:gdLst>
                <a:gd name="connsiteX0" fmla="*/ 436 w 157690"/>
                <a:gd name="connsiteY0" fmla="*/ 112 h 336715"/>
                <a:gd name="connsiteX1" fmla="*/ 109973 w 157690"/>
                <a:gd name="connsiteY1" fmla="*/ 112825 h 336715"/>
                <a:gd name="connsiteX2" fmla="*/ 138548 w 157690"/>
                <a:gd name="connsiteY2" fmla="*/ 142987 h 336715"/>
                <a:gd name="connsiteX3" fmla="*/ 143311 w 157690"/>
                <a:gd name="connsiteY3" fmla="*/ 198550 h 336715"/>
                <a:gd name="connsiteX4" fmla="*/ 143311 w 157690"/>
                <a:gd name="connsiteY4" fmla="*/ 231887 h 336715"/>
                <a:gd name="connsiteX5" fmla="*/ 157598 w 157690"/>
                <a:gd name="connsiteY5" fmla="*/ 296975 h 336715"/>
                <a:gd name="connsiteX6" fmla="*/ 135373 w 157690"/>
                <a:gd name="connsiteY6" fmla="*/ 336662 h 336715"/>
                <a:gd name="connsiteX7" fmla="*/ 144898 w 157690"/>
                <a:gd name="connsiteY7" fmla="*/ 289037 h 336715"/>
                <a:gd name="connsiteX8" fmla="*/ 140136 w 157690"/>
                <a:gd name="connsiteY8" fmla="*/ 182675 h 336715"/>
                <a:gd name="connsiteX9" fmla="*/ 130611 w 157690"/>
                <a:gd name="connsiteY9" fmla="*/ 141400 h 336715"/>
                <a:gd name="connsiteX10" fmla="*/ 73461 w 157690"/>
                <a:gd name="connsiteY10" fmla="*/ 92187 h 336715"/>
                <a:gd name="connsiteX11" fmla="*/ 436 w 157690"/>
                <a:gd name="connsiteY11" fmla="*/ 112 h 33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690" h="336715">
                  <a:moveTo>
                    <a:pt x="436" y="112"/>
                  </a:moveTo>
                  <a:cubicBezTo>
                    <a:pt x="6521" y="3552"/>
                    <a:pt x="86954" y="89013"/>
                    <a:pt x="109973" y="112825"/>
                  </a:cubicBezTo>
                  <a:cubicBezTo>
                    <a:pt x="132992" y="136638"/>
                    <a:pt x="132992" y="128699"/>
                    <a:pt x="138548" y="142987"/>
                  </a:cubicBezTo>
                  <a:cubicBezTo>
                    <a:pt x="144104" y="157275"/>
                    <a:pt x="142517" y="183733"/>
                    <a:pt x="143311" y="198550"/>
                  </a:cubicBezTo>
                  <a:cubicBezTo>
                    <a:pt x="144105" y="213367"/>
                    <a:pt x="140930" y="215483"/>
                    <a:pt x="143311" y="231887"/>
                  </a:cubicBezTo>
                  <a:cubicBezTo>
                    <a:pt x="145692" y="248291"/>
                    <a:pt x="158921" y="279512"/>
                    <a:pt x="157598" y="296975"/>
                  </a:cubicBezTo>
                  <a:cubicBezTo>
                    <a:pt x="156275" y="314438"/>
                    <a:pt x="137490" y="337985"/>
                    <a:pt x="135373" y="336662"/>
                  </a:cubicBezTo>
                  <a:cubicBezTo>
                    <a:pt x="133256" y="335339"/>
                    <a:pt x="144104" y="314701"/>
                    <a:pt x="144898" y="289037"/>
                  </a:cubicBezTo>
                  <a:cubicBezTo>
                    <a:pt x="145692" y="263373"/>
                    <a:pt x="142517" y="207281"/>
                    <a:pt x="140136" y="182675"/>
                  </a:cubicBezTo>
                  <a:cubicBezTo>
                    <a:pt x="137755" y="158069"/>
                    <a:pt x="141724" y="156481"/>
                    <a:pt x="130611" y="141400"/>
                  </a:cubicBezTo>
                  <a:cubicBezTo>
                    <a:pt x="119498" y="126319"/>
                    <a:pt x="93305" y="111237"/>
                    <a:pt x="73461" y="92187"/>
                  </a:cubicBezTo>
                  <a:cubicBezTo>
                    <a:pt x="53617" y="73137"/>
                    <a:pt x="-5649" y="-3328"/>
                    <a:pt x="436" y="11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: 図形 1102">
              <a:extLst>
                <a:ext uri="{FF2B5EF4-FFF2-40B4-BE49-F238E27FC236}">
                  <a16:creationId xmlns:a16="http://schemas.microsoft.com/office/drawing/2014/main" id="{1F8CCA9A-5DFC-4C29-ABA5-79479AE42280}"/>
                </a:ext>
              </a:extLst>
            </p:cNvPr>
            <p:cNvSpPr/>
            <p:nvPr/>
          </p:nvSpPr>
          <p:spPr>
            <a:xfrm>
              <a:off x="2124691" y="3729388"/>
              <a:ext cx="260293" cy="368358"/>
            </a:xfrm>
            <a:custGeom>
              <a:avLst/>
              <a:gdLst>
                <a:gd name="connsiteX0" fmla="*/ 2559 w 260293"/>
                <a:gd name="connsiteY0" fmla="*/ 2825 h 368358"/>
                <a:gd name="connsiteX1" fmla="*/ 70822 w 260293"/>
                <a:gd name="connsiteY1" fmla="*/ 48862 h 368358"/>
                <a:gd name="connsiteX2" fmla="*/ 170834 w 260293"/>
                <a:gd name="connsiteY2" fmla="*/ 140937 h 368358"/>
                <a:gd name="connsiteX3" fmla="*/ 181947 w 260293"/>
                <a:gd name="connsiteY3" fmla="*/ 167925 h 368358"/>
                <a:gd name="connsiteX4" fmla="*/ 188297 w 260293"/>
                <a:gd name="connsiteY4" fmla="*/ 221900 h 368358"/>
                <a:gd name="connsiteX5" fmla="*/ 204172 w 260293"/>
                <a:gd name="connsiteY5" fmla="*/ 255237 h 368358"/>
                <a:gd name="connsiteX6" fmla="*/ 259734 w 260293"/>
                <a:gd name="connsiteY6" fmla="*/ 363187 h 368358"/>
                <a:gd name="connsiteX7" fmla="*/ 231159 w 260293"/>
                <a:gd name="connsiteY7" fmla="*/ 333025 h 368358"/>
                <a:gd name="connsiteX8" fmla="*/ 204172 w 260293"/>
                <a:gd name="connsiteY8" fmla="*/ 175862 h 368358"/>
                <a:gd name="connsiteX9" fmla="*/ 161309 w 260293"/>
                <a:gd name="connsiteY9" fmla="*/ 128237 h 368358"/>
                <a:gd name="connsiteX10" fmla="*/ 2559 w 260293"/>
                <a:gd name="connsiteY10" fmla="*/ 2825 h 36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0293" h="368358">
                  <a:moveTo>
                    <a:pt x="2559" y="2825"/>
                  </a:moveTo>
                  <a:cubicBezTo>
                    <a:pt x="-12522" y="-10404"/>
                    <a:pt x="42776" y="25843"/>
                    <a:pt x="70822" y="48862"/>
                  </a:cubicBezTo>
                  <a:cubicBezTo>
                    <a:pt x="98868" y="71881"/>
                    <a:pt x="152313" y="121093"/>
                    <a:pt x="170834" y="140937"/>
                  </a:cubicBezTo>
                  <a:cubicBezTo>
                    <a:pt x="189355" y="160781"/>
                    <a:pt x="179037" y="154431"/>
                    <a:pt x="181947" y="167925"/>
                  </a:cubicBezTo>
                  <a:cubicBezTo>
                    <a:pt x="184857" y="181419"/>
                    <a:pt x="184593" y="207348"/>
                    <a:pt x="188297" y="221900"/>
                  </a:cubicBezTo>
                  <a:cubicBezTo>
                    <a:pt x="192001" y="236452"/>
                    <a:pt x="192266" y="231689"/>
                    <a:pt x="204172" y="255237"/>
                  </a:cubicBezTo>
                  <a:cubicBezTo>
                    <a:pt x="216078" y="278785"/>
                    <a:pt x="255236" y="350222"/>
                    <a:pt x="259734" y="363187"/>
                  </a:cubicBezTo>
                  <a:cubicBezTo>
                    <a:pt x="264232" y="376152"/>
                    <a:pt x="240419" y="364246"/>
                    <a:pt x="231159" y="333025"/>
                  </a:cubicBezTo>
                  <a:cubicBezTo>
                    <a:pt x="221899" y="301804"/>
                    <a:pt x="215814" y="209993"/>
                    <a:pt x="204172" y="175862"/>
                  </a:cubicBezTo>
                  <a:cubicBezTo>
                    <a:pt x="192530" y="141731"/>
                    <a:pt x="187767" y="154431"/>
                    <a:pt x="161309" y="128237"/>
                  </a:cubicBezTo>
                  <a:cubicBezTo>
                    <a:pt x="134851" y="102043"/>
                    <a:pt x="17640" y="16054"/>
                    <a:pt x="2559" y="282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: 図形 1103">
              <a:extLst>
                <a:ext uri="{FF2B5EF4-FFF2-40B4-BE49-F238E27FC236}">
                  <a16:creationId xmlns:a16="http://schemas.microsoft.com/office/drawing/2014/main" id="{2F31980C-B91A-46F7-BB65-CD89172CE38F}"/>
                </a:ext>
              </a:extLst>
            </p:cNvPr>
            <p:cNvSpPr/>
            <p:nvPr/>
          </p:nvSpPr>
          <p:spPr>
            <a:xfrm>
              <a:off x="2446103" y="3876621"/>
              <a:ext cx="189265" cy="311221"/>
            </a:xfrm>
            <a:custGeom>
              <a:avLst/>
              <a:gdLst>
                <a:gd name="connsiteX0" fmla="*/ 41510 w 189265"/>
                <a:gd name="connsiteY0" fmla="*/ 54 h 311221"/>
                <a:gd name="connsiteX1" fmla="*/ 51035 w 189265"/>
                <a:gd name="connsiteY1" fmla="*/ 79429 h 311221"/>
                <a:gd name="connsiteX2" fmla="*/ 235 w 189265"/>
                <a:gd name="connsiteY2" fmla="*/ 127054 h 311221"/>
                <a:gd name="connsiteX3" fmla="*/ 31985 w 189265"/>
                <a:gd name="connsiteY3" fmla="*/ 177854 h 311221"/>
                <a:gd name="connsiteX4" fmla="*/ 30397 w 189265"/>
                <a:gd name="connsiteY4" fmla="*/ 228654 h 311221"/>
                <a:gd name="connsiteX5" fmla="*/ 39922 w 189265"/>
                <a:gd name="connsiteY5" fmla="*/ 273104 h 311221"/>
                <a:gd name="connsiteX6" fmla="*/ 63735 w 189265"/>
                <a:gd name="connsiteY6" fmla="*/ 250879 h 311221"/>
                <a:gd name="connsiteX7" fmla="*/ 133585 w 189265"/>
                <a:gd name="connsiteY7" fmla="*/ 254054 h 311221"/>
                <a:gd name="connsiteX8" fmla="*/ 189147 w 189265"/>
                <a:gd name="connsiteY8" fmla="*/ 311204 h 311221"/>
                <a:gd name="connsiteX9" fmla="*/ 144697 w 189265"/>
                <a:gd name="connsiteY9" fmla="*/ 247704 h 311221"/>
                <a:gd name="connsiteX10" fmla="*/ 31985 w 189265"/>
                <a:gd name="connsiteY10" fmla="*/ 227067 h 311221"/>
                <a:gd name="connsiteX11" fmla="*/ 22460 w 189265"/>
                <a:gd name="connsiteY11" fmla="*/ 160392 h 311221"/>
                <a:gd name="connsiteX12" fmla="*/ 16110 w 189265"/>
                <a:gd name="connsiteY12" fmla="*/ 122292 h 311221"/>
                <a:gd name="connsiteX13" fmla="*/ 51035 w 189265"/>
                <a:gd name="connsiteY13" fmla="*/ 92129 h 311221"/>
                <a:gd name="connsiteX14" fmla="*/ 41510 w 189265"/>
                <a:gd name="connsiteY14" fmla="*/ 54 h 311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9265" h="311221">
                  <a:moveTo>
                    <a:pt x="41510" y="54"/>
                  </a:moveTo>
                  <a:cubicBezTo>
                    <a:pt x="41510" y="-2063"/>
                    <a:pt x="57914" y="58263"/>
                    <a:pt x="51035" y="79429"/>
                  </a:cubicBezTo>
                  <a:cubicBezTo>
                    <a:pt x="44156" y="100595"/>
                    <a:pt x="3410" y="110650"/>
                    <a:pt x="235" y="127054"/>
                  </a:cubicBezTo>
                  <a:cubicBezTo>
                    <a:pt x="-2940" y="143458"/>
                    <a:pt x="26958" y="160921"/>
                    <a:pt x="31985" y="177854"/>
                  </a:cubicBezTo>
                  <a:cubicBezTo>
                    <a:pt x="37012" y="194787"/>
                    <a:pt x="29074" y="212779"/>
                    <a:pt x="30397" y="228654"/>
                  </a:cubicBezTo>
                  <a:cubicBezTo>
                    <a:pt x="31720" y="244529"/>
                    <a:pt x="34366" y="269400"/>
                    <a:pt x="39922" y="273104"/>
                  </a:cubicBezTo>
                  <a:cubicBezTo>
                    <a:pt x="45478" y="276808"/>
                    <a:pt x="48125" y="254054"/>
                    <a:pt x="63735" y="250879"/>
                  </a:cubicBezTo>
                  <a:cubicBezTo>
                    <a:pt x="79345" y="247704"/>
                    <a:pt x="112683" y="244000"/>
                    <a:pt x="133585" y="254054"/>
                  </a:cubicBezTo>
                  <a:cubicBezTo>
                    <a:pt x="154487" y="264108"/>
                    <a:pt x="187295" y="312262"/>
                    <a:pt x="189147" y="311204"/>
                  </a:cubicBezTo>
                  <a:cubicBezTo>
                    <a:pt x="190999" y="310146"/>
                    <a:pt x="170891" y="261727"/>
                    <a:pt x="144697" y="247704"/>
                  </a:cubicBezTo>
                  <a:cubicBezTo>
                    <a:pt x="118503" y="233681"/>
                    <a:pt x="52358" y="241619"/>
                    <a:pt x="31985" y="227067"/>
                  </a:cubicBezTo>
                  <a:cubicBezTo>
                    <a:pt x="11612" y="212515"/>
                    <a:pt x="25106" y="177855"/>
                    <a:pt x="22460" y="160392"/>
                  </a:cubicBezTo>
                  <a:cubicBezTo>
                    <a:pt x="19814" y="142929"/>
                    <a:pt x="11348" y="133669"/>
                    <a:pt x="16110" y="122292"/>
                  </a:cubicBezTo>
                  <a:cubicBezTo>
                    <a:pt x="20872" y="110915"/>
                    <a:pt x="43891" y="108269"/>
                    <a:pt x="51035" y="92129"/>
                  </a:cubicBezTo>
                  <a:cubicBezTo>
                    <a:pt x="58179" y="75989"/>
                    <a:pt x="41510" y="2171"/>
                    <a:pt x="41510" y="5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: 図形 1104">
              <a:extLst>
                <a:ext uri="{FF2B5EF4-FFF2-40B4-BE49-F238E27FC236}">
                  <a16:creationId xmlns:a16="http://schemas.microsoft.com/office/drawing/2014/main" id="{0C8F97E8-32F3-4FD6-878E-B69524BF9EAF}"/>
                </a:ext>
              </a:extLst>
            </p:cNvPr>
            <p:cNvSpPr/>
            <p:nvPr/>
          </p:nvSpPr>
          <p:spPr>
            <a:xfrm>
              <a:off x="2178262" y="4043088"/>
              <a:ext cx="290458" cy="135366"/>
            </a:xfrm>
            <a:custGeom>
              <a:avLst/>
              <a:gdLst>
                <a:gd name="connsiteX0" fmla="*/ 290301 w 290458"/>
                <a:gd name="connsiteY0" fmla="*/ 275 h 135366"/>
                <a:gd name="connsiteX1" fmla="*/ 233151 w 290458"/>
                <a:gd name="connsiteY1" fmla="*/ 52662 h 135366"/>
                <a:gd name="connsiteX2" fmla="*/ 185526 w 290458"/>
                <a:gd name="connsiteY2" fmla="*/ 65362 h 135366"/>
                <a:gd name="connsiteX3" fmla="*/ 102976 w 290458"/>
                <a:gd name="connsiteY3" fmla="*/ 59012 h 135366"/>
                <a:gd name="connsiteX4" fmla="*/ 1376 w 290458"/>
                <a:gd name="connsiteY4" fmla="*/ 19325 h 135366"/>
                <a:gd name="connsiteX5" fmla="*/ 47413 w 290458"/>
                <a:gd name="connsiteY5" fmla="*/ 43137 h 135366"/>
                <a:gd name="connsiteX6" fmla="*/ 93451 w 290458"/>
                <a:gd name="connsiteY6" fmla="*/ 135212 h 135366"/>
                <a:gd name="connsiteX7" fmla="*/ 72813 w 290458"/>
                <a:gd name="connsiteY7" fmla="*/ 65362 h 135366"/>
                <a:gd name="connsiteX8" fmla="*/ 204576 w 290458"/>
                <a:gd name="connsiteY8" fmla="*/ 78062 h 135366"/>
                <a:gd name="connsiteX9" fmla="*/ 249026 w 290458"/>
                <a:gd name="connsiteY9" fmla="*/ 78062 h 135366"/>
                <a:gd name="connsiteX10" fmla="*/ 290301 w 290458"/>
                <a:gd name="connsiteY10" fmla="*/ 275 h 13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458" h="135366">
                  <a:moveTo>
                    <a:pt x="290301" y="275"/>
                  </a:moveTo>
                  <a:cubicBezTo>
                    <a:pt x="287655" y="-3958"/>
                    <a:pt x="250613" y="41814"/>
                    <a:pt x="233151" y="52662"/>
                  </a:cubicBezTo>
                  <a:cubicBezTo>
                    <a:pt x="215689" y="63510"/>
                    <a:pt x="207222" y="64304"/>
                    <a:pt x="185526" y="65362"/>
                  </a:cubicBezTo>
                  <a:cubicBezTo>
                    <a:pt x="163830" y="66420"/>
                    <a:pt x="133668" y="66685"/>
                    <a:pt x="102976" y="59012"/>
                  </a:cubicBezTo>
                  <a:cubicBezTo>
                    <a:pt x="72284" y="51339"/>
                    <a:pt x="10636" y="21971"/>
                    <a:pt x="1376" y="19325"/>
                  </a:cubicBezTo>
                  <a:cubicBezTo>
                    <a:pt x="-7885" y="16679"/>
                    <a:pt x="32067" y="23823"/>
                    <a:pt x="47413" y="43137"/>
                  </a:cubicBezTo>
                  <a:cubicBezTo>
                    <a:pt x="62759" y="62451"/>
                    <a:pt x="89218" y="131508"/>
                    <a:pt x="93451" y="135212"/>
                  </a:cubicBezTo>
                  <a:cubicBezTo>
                    <a:pt x="97684" y="138916"/>
                    <a:pt x="54292" y="74887"/>
                    <a:pt x="72813" y="65362"/>
                  </a:cubicBezTo>
                  <a:cubicBezTo>
                    <a:pt x="91334" y="55837"/>
                    <a:pt x="175207" y="75945"/>
                    <a:pt x="204576" y="78062"/>
                  </a:cubicBezTo>
                  <a:cubicBezTo>
                    <a:pt x="233945" y="80179"/>
                    <a:pt x="236591" y="87322"/>
                    <a:pt x="249026" y="78062"/>
                  </a:cubicBezTo>
                  <a:cubicBezTo>
                    <a:pt x="261461" y="68802"/>
                    <a:pt x="292947" y="4508"/>
                    <a:pt x="290301" y="27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: 図形 1105">
              <a:extLst>
                <a:ext uri="{FF2B5EF4-FFF2-40B4-BE49-F238E27FC236}">
                  <a16:creationId xmlns:a16="http://schemas.microsoft.com/office/drawing/2014/main" id="{D3843964-F3F2-404F-84C4-0F0FC7D47627}"/>
                </a:ext>
              </a:extLst>
            </p:cNvPr>
            <p:cNvSpPr/>
            <p:nvPr/>
          </p:nvSpPr>
          <p:spPr>
            <a:xfrm>
              <a:off x="1974570" y="3963986"/>
              <a:ext cx="443648" cy="506452"/>
            </a:xfrm>
            <a:custGeom>
              <a:avLst/>
              <a:gdLst>
                <a:gd name="connsiteX0" fmla="*/ 65368 w 443648"/>
                <a:gd name="connsiteY0" fmla="*/ 2 h 506452"/>
                <a:gd name="connsiteX1" fmla="*/ 108230 w 443648"/>
                <a:gd name="connsiteY1" fmla="*/ 88902 h 506452"/>
                <a:gd name="connsiteX2" fmla="*/ 51080 w 443648"/>
                <a:gd name="connsiteY2" fmla="*/ 85727 h 506452"/>
                <a:gd name="connsiteX3" fmla="*/ 280 w 443648"/>
                <a:gd name="connsiteY3" fmla="*/ 101602 h 506452"/>
                <a:gd name="connsiteX4" fmla="*/ 32030 w 443648"/>
                <a:gd name="connsiteY4" fmla="*/ 120652 h 506452"/>
                <a:gd name="connsiteX5" fmla="*/ 62193 w 443648"/>
                <a:gd name="connsiteY5" fmla="*/ 192089 h 506452"/>
                <a:gd name="connsiteX6" fmla="*/ 49493 w 443648"/>
                <a:gd name="connsiteY6" fmla="*/ 222252 h 506452"/>
                <a:gd name="connsiteX7" fmla="*/ 44730 w 443648"/>
                <a:gd name="connsiteY7" fmla="*/ 233364 h 506452"/>
                <a:gd name="connsiteX8" fmla="*/ 68543 w 443648"/>
                <a:gd name="connsiteY8" fmla="*/ 236539 h 506452"/>
                <a:gd name="connsiteX9" fmla="*/ 106643 w 443648"/>
                <a:gd name="connsiteY9" fmla="*/ 331789 h 506452"/>
                <a:gd name="connsiteX10" fmla="*/ 147918 w 443648"/>
                <a:gd name="connsiteY10" fmla="*/ 298452 h 506452"/>
                <a:gd name="connsiteX11" fmla="*/ 139980 w 443648"/>
                <a:gd name="connsiteY11" fmla="*/ 347664 h 506452"/>
                <a:gd name="connsiteX12" fmla="*/ 149505 w 443648"/>
                <a:gd name="connsiteY12" fmla="*/ 333377 h 506452"/>
                <a:gd name="connsiteX13" fmla="*/ 222530 w 443648"/>
                <a:gd name="connsiteY13" fmla="*/ 382589 h 506452"/>
                <a:gd name="connsiteX14" fmla="*/ 279680 w 443648"/>
                <a:gd name="connsiteY14" fmla="*/ 420689 h 506452"/>
                <a:gd name="connsiteX15" fmla="*/ 400330 w 443648"/>
                <a:gd name="connsiteY15" fmla="*/ 455614 h 506452"/>
                <a:gd name="connsiteX16" fmla="*/ 443193 w 443648"/>
                <a:gd name="connsiteY16" fmla="*/ 506414 h 506452"/>
                <a:gd name="connsiteX17" fmla="*/ 378105 w 443648"/>
                <a:gd name="connsiteY17" fmla="*/ 461964 h 506452"/>
                <a:gd name="connsiteX18" fmla="*/ 181255 w 443648"/>
                <a:gd name="connsiteY18" fmla="*/ 360364 h 506452"/>
                <a:gd name="connsiteX19" fmla="*/ 125693 w 443648"/>
                <a:gd name="connsiteY19" fmla="*/ 304802 h 506452"/>
                <a:gd name="connsiteX20" fmla="*/ 84418 w 443648"/>
                <a:gd name="connsiteY20" fmla="*/ 192089 h 506452"/>
                <a:gd name="connsiteX21" fmla="*/ 41555 w 443648"/>
                <a:gd name="connsiteY21" fmla="*/ 112714 h 506452"/>
                <a:gd name="connsiteX22" fmla="*/ 92355 w 443648"/>
                <a:gd name="connsiteY22" fmla="*/ 101602 h 506452"/>
                <a:gd name="connsiteX23" fmla="*/ 108230 w 443648"/>
                <a:gd name="connsiteY23" fmla="*/ 85727 h 506452"/>
                <a:gd name="connsiteX24" fmla="*/ 65368 w 443648"/>
                <a:gd name="connsiteY24" fmla="*/ 2 h 50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3648" h="506452">
                  <a:moveTo>
                    <a:pt x="65368" y="2"/>
                  </a:moveTo>
                  <a:cubicBezTo>
                    <a:pt x="65368" y="531"/>
                    <a:pt x="110611" y="74615"/>
                    <a:pt x="108230" y="88902"/>
                  </a:cubicBezTo>
                  <a:cubicBezTo>
                    <a:pt x="105849" y="103189"/>
                    <a:pt x="69072" y="83610"/>
                    <a:pt x="51080" y="85727"/>
                  </a:cubicBezTo>
                  <a:cubicBezTo>
                    <a:pt x="33088" y="87844"/>
                    <a:pt x="3455" y="95781"/>
                    <a:pt x="280" y="101602"/>
                  </a:cubicBezTo>
                  <a:cubicBezTo>
                    <a:pt x="-2895" y="107423"/>
                    <a:pt x="21711" y="105571"/>
                    <a:pt x="32030" y="120652"/>
                  </a:cubicBezTo>
                  <a:cubicBezTo>
                    <a:pt x="42349" y="135733"/>
                    <a:pt x="59283" y="175156"/>
                    <a:pt x="62193" y="192089"/>
                  </a:cubicBezTo>
                  <a:cubicBezTo>
                    <a:pt x="65103" y="209022"/>
                    <a:pt x="52403" y="215373"/>
                    <a:pt x="49493" y="222252"/>
                  </a:cubicBezTo>
                  <a:cubicBezTo>
                    <a:pt x="46582" y="229131"/>
                    <a:pt x="41555" y="230983"/>
                    <a:pt x="44730" y="233364"/>
                  </a:cubicBezTo>
                  <a:cubicBezTo>
                    <a:pt x="47905" y="235745"/>
                    <a:pt x="58224" y="220135"/>
                    <a:pt x="68543" y="236539"/>
                  </a:cubicBezTo>
                  <a:cubicBezTo>
                    <a:pt x="78862" y="252943"/>
                    <a:pt x="93414" y="321470"/>
                    <a:pt x="106643" y="331789"/>
                  </a:cubicBezTo>
                  <a:cubicBezTo>
                    <a:pt x="119872" y="342108"/>
                    <a:pt x="142362" y="295806"/>
                    <a:pt x="147918" y="298452"/>
                  </a:cubicBezTo>
                  <a:cubicBezTo>
                    <a:pt x="153474" y="301098"/>
                    <a:pt x="139716" y="341843"/>
                    <a:pt x="139980" y="347664"/>
                  </a:cubicBezTo>
                  <a:cubicBezTo>
                    <a:pt x="140244" y="353485"/>
                    <a:pt x="135747" y="327556"/>
                    <a:pt x="149505" y="333377"/>
                  </a:cubicBezTo>
                  <a:cubicBezTo>
                    <a:pt x="163263" y="339198"/>
                    <a:pt x="200834" y="368037"/>
                    <a:pt x="222530" y="382589"/>
                  </a:cubicBezTo>
                  <a:cubicBezTo>
                    <a:pt x="244226" y="397141"/>
                    <a:pt x="250047" y="408518"/>
                    <a:pt x="279680" y="420689"/>
                  </a:cubicBezTo>
                  <a:cubicBezTo>
                    <a:pt x="309313" y="432860"/>
                    <a:pt x="373078" y="441327"/>
                    <a:pt x="400330" y="455614"/>
                  </a:cubicBezTo>
                  <a:cubicBezTo>
                    <a:pt x="427582" y="469901"/>
                    <a:pt x="446897" y="505356"/>
                    <a:pt x="443193" y="506414"/>
                  </a:cubicBezTo>
                  <a:cubicBezTo>
                    <a:pt x="439489" y="507472"/>
                    <a:pt x="421761" y="486306"/>
                    <a:pt x="378105" y="461964"/>
                  </a:cubicBezTo>
                  <a:cubicBezTo>
                    <a:pt x="334449" y="437622"/>
                    <a:pt x="223324" y="386558"/>
                    <a:pt x="181255" y="360364"/>
                  </a:cubicBezTo>
                  <a:cubicBezTo>
                    <a:pt x="139186" y="334170"/>
                    <a:pt x="141832" y="332848"/>
                    <a:pt x="125693" y="304802"/>
                  </a:cubicBezTo>
                  <a:cubicBezTo>
                    <a:pt x="109554" y="276756"/>
                    <a:pt x="98441" y="224104"/>
                    <a:pt x="84418" y="192089"/>
                  </a:cubicBezTo>
                  <a:cubicBezTo>
                    <a:pt x="70395" y="160074"/>
                    <a:pt x="40232" y="127795"/>
                    <a:pt x="41555" y="112714"/>
                  </a:cubicBezTo>
                  <a:cubicBezTo>
                    <a:pt x="42878" y="97633"/>
                    <a:pt x="81243" y="106100"/>
                    <a:pt x="92355" y="101602"/>
                  </a:cubicBezTo>
                  <a:cubicBezTo>
                    <a:pt x="103467" y="97104"/>
                    <a:pt x="107965" y="98162"/>
                    <a:pt x="108230" y="85727"/>
                  </a:cubicBezTo>
                  <a:cubicBezTo>
                    <a:pt x="108495" y="73292"/>
                    <a:pt x="65368" y="-527"/>
                    <a:pt x="65368" y="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: 図形 1106">
              <a:extLst>
                <a:ext uri="{FF2B5EF4-FFF2-40B4-BE49-F238E27FC236}">
                  <a16:creationId xmlns:a16="http://schemas.microsoft.com/office/drawing/2014/main" id="{10D36B0B-1222-4E5C-B7ED-329311DA0D17}"/>
                </a:ext>
              </a:extLst>
            </p:cNvPr>
            <p:cNvSpPr/>
            <p:nvPr/>
          </p:nvSpPr>
          <p:spPr>
            <a:xfrm>
              <a:off x="2691184" y="4054435"/>
              <a:ext cx="172693" cy="451268"/>
            </a:xfrm>
            <a:custGeom>
              <a:avLst/>
              <a:gdLst>
                <a:gd name="connsiteX0" fmla="*/ 2804 w 172693"/>
                <a:gd name="connsiteY0" fmla="*/ 40 h 451268"/>
                <a:gd name="connsiteX1" fmla="*/ 147266 w 172693"/>
                <a:gd name="connsiteY1" fmla="*/ 44490 h 451268"/>
                <a:gd name="connsiteX2" fmla="*/ 152029 w 172693"/>
                <a:gd name="connsiteY2" fmla="*/ 181015 h 451268"/>
                <a:gd name="connsiteX3" fmla="*/ 125041 w 172693"/>
                <a:gd name="connsiteY3" fmla="*/ 223878 h 451268"/>
                <a:gd name="connsiteX4" fmla="*/ 67891 w 172693"/>
                <a:gd name="connsiteY4" fmla="*/ 281028 h 451268"/>
                <a:gd name="connsiteX5" fmla="*/ 56779 w 172693"/>
                <a:gd name="connsiteY5" fmla="*/ 320715 h 451268"/>
                <a:gd name="connsiteX6" fmla="*/ 55191 w 172693"/>
                <a:gd name="connsiteY6" fmla="*/ 355640 h 451268"/>
                <a:gd name="connsiteX7" fmla="*/ 64716 w 172693"/>
                <a:gd name="connsiteY7" fmla="*/ 450890 h 451268"/>
                <a:gd name="connsiteX8" fmla="*/ 42491 w 172693"/>
                <a:gd name="connsiteY8" fmla="*/ 385803 h 451268"/>
                <a:gd name="connsiteX9" fmla="*/ 55191 w 172693"/>
                <a:gd name="connsiteY9" fmla="*/ 308015 h 451268"/>
                <a:gd name="connsiteX10" fmla="*/ 152029 w 172693"/>
                <a:gd name="connsiteY10" fmla="*/ 182603 h 451268"/>
                <a:gd name="connsiteX11" fmla="*/ 172666 w 172693"/>
                <a:gd name="connsiteY11" fmla="*/ 112753 h 451268"/>
                <a:gd name="connsiteX12" fmla="*/ 150441 w 172693"/>
                <a:gd name="connsiteY12" fmla="*/ 58778 h 451268"/>
                <a:gd name="connsiteX13" fmla="*/ 58366 w 172693"/>
                <a:gd name="connsiteY13" fmla="*/ 36553 h 451268"/>
                <a:gd name="connsiteX14" fmla="*/ 2804 w 172693"/>
                <a:gd name="connsiteY14" fmla="*/ 40 h 45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2693" h="451268">
                  <a:moveTo>
                    <a:pt x="2804" y="40"/>
                  </a:moveTo>
                  <a:cubicBezTo>
                    <a:pt x="17621" y="1363"/>
                    <a:pt x="122395" y="14328"/>
                    <a:pt x="147266" y="44490"/>
                  </a:cubicBezTo>
                  <a:cubicBezTo>
                    <a:pt x="172137" y="74653"/>
                    <a:pt x="155733" y="151117"/>
                    <a:pt x="152029" y="181015"/>
                  </a:cubicBezTo>
                  <a:cubicBezTo>
                    <a:pt x="148325" y="210913"/>
                    <a:pt x="139064" y="207209"/>
                    <a:pt x="125041" y="223878"/>
                  </a:cubicBezTo>
                  <a:cubicBezTo>
                    <a:pt x="111018" y="240547"/>
                    <a:pt x="79268" y="264889"/>
                    <a:pt x="67891" y="281028"/>
                  </a:cubicBezTo>
                  <a:cubicBezTo>
                    <a:pt x="56514" y="297167"/>
                    <a:pt x="58896" y="308280"/>
                    <a:pt x="56779" y="320715"/>
                  </a:cubicBezTo>
                  <a:cubicBezTo>
                    <a:pt x="54662" y="333150"/>
                    <a:pt x="53868" y="333944"/>
                    <a:pt x="55191" y="355640"/>
                  </a:cubicBezTo>
                  <a:cubicBezTo>
                    <a:pt x="56514" y="377336"/>
                    <a:pt x="66833" y="445863"/>
                    <a:pt x="64716" y="450890"/>
                  </a:cubicBezTo>
                  <a:cubicBezTo>
                    <a:pt x="62599" y="455917"/>
                    <a:pt x="44079" y="409616"/>
                    <a:pt x="42491" y="385803"/>
                  </a:cubicBezTo>
                  <a:cubicBezTo>
                    <a:pt x="40903" y="361990"/>
                    <a:pt x="36935" y="341882"/>
                    <a:pt x="55191" y="308015"/>
                  </a:cubicBezTo>
                  <a:cubicBezTo>
                    <a:pt x="73447" y="274148"/>
                    <a:pt x="132450" y="215147"/>
                    <a:pt x="152029" y="182603"/>
                  </a:cubicBezTo>
                  <a:cubicBezTo>
                    <a:pt x="171608" y="150059"/>
                    <a:pt x="172931" y="133390"/>
                    <a:pt x="172666" y="112753"/>
                  </a:cubicBezTo>
                  <a:cubicBezTo>
                    <a:pt x="172401" y="92116"/>
                    <a:pt x="169491" y="71478"/>
                    <a:pt x="150441" y="58778"/>
                  </a:cubicBezTo>
                  <a:cubicBezTo>
                    <a:pt x="131391" y="46078"/>
                    <a:pt x="81120" y="42903"/>
                    <a:pt x="58366" y="36553"/>
                  </a:cubicBezTo>
                  <a:cubicBezTo>
                    <a:pt x="35612" y="30203"/>
                    <a:pt x="-12013" y="-1283"/>
                    <a:pt x="2804" y="4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: 図形 1107">
              <a:extLst>
                <a:ext uri="{FF2B5EF4-FFF2-40B4-BE49-F238E27FC236}">
                  <a16:creationId xmlns:a16="http://schemas.microsoft.com/office/drawing/2014/main" id="{EA809963-3371-4F8C-A97A-F1E850F1A5A8}"/>
                </a:ext>
              </a:extLst>
            </p:cNvPr>
            <p:cNvSpPr/>
            <p:nvPr/>
          </p:nvSpPr>
          <p:spPr>
            <a:xfrm>
              <a:off x="2260483" y="4116271"/>
              <a:ext cx="233632" cy="160395"/>
            </a:xfrm>
            <a:custGeom>
              <a:avLst/>
              <a:gdLst>
                <a:gd name="connsiteX0" fmla="*/ 15992 w 233632"/>
                <a:gd name="connsiteY0" fmla="*/ 158867 h 160395"/>
                <a:gd name="connsiteX1" fmla="*/ 36630 w 233632"/>
                <a:gd name="connsiteY1" fmla="*/ 15992 h 160395"/>
                <a:gd name="connsiteX2" fmla="*/ 116005 w 233632"/>
                <a:gd name="connsiteY2" fmla="*/ 36629 h 160395"/>
                <a:gd name="connsiteX3" fmla="*/ 233480 w 233632"/>
                <a:gd name="connsiteY3" fmla="*/ 117 h 160395"/>
                <a:gd name="connsiteX4" fmla="*/ 139817 w 233632"/>
                <a:gd name="connsiteY4" fmla="*/ 25517 h 160395"/>
                <a:gd name="connsiteX5" fmla="*/ 95367 w 233632"/>
                <a:gd name="connsiteY5" fmla="*/ 39804 h 160395"/>
                <a:gd name="connsiteX6" fmla="*/ 6467 w 233632"/>
                <a:gd name="connsiteY6" fmla="*/ 30279 h 160395"/>
                <a:gd name="connsiteX7" fmla="*/ 8055 w 233632"/>
                <a:gd name="connsiteY7" fmla="*/ 87429 h 160395"/>
                <a:gd name="connsiteX8" fmla="*/ 15992 w 233632"/>
                <a:gd name="connsiteY8" fmla="*/ 158867 h 160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632" h="160395">
                  <a:moveTo>
                    <a:pt x="15992" y="158867"/>
                  </a:moveTo>
                  <a:cubicBezTo>
                    <a:pt x="20755" y="146961"/>
                    <a:pt x="19961" y="36365"/>
                    <a:pt x="36630" y="15992"/>
                  </a:cubicBezTo>
                  <a:cubicBezTo>
                    <a:pt x="53299" y="-4381"/>
                    <a:pt x="83197" y="39275"/>
                    <a:pt x="116005" y="36629"/>
                  </a:cubicBezTo>
                  <a:cubicBezTo>
                    <a:pt x="148813" y="33983"/>
                    <a:pt x="229511" y="1969"/>
                    <a:pt x="233480" y="117"/>
                  </a:cubicBezTo>
                  <a:cubicBezTo>
                    <a:pt x="237449" y="-1735"/>
                    <a:pt x="162836" y="18902"/>
                    <a:pt x="139817" y="25517"/>
                  </a:cubicBezTo>
                  <a:cubicBezTo>
                    <a:pt x="116798" y="32131"/>
                    <a:pt x="117592" y="39010"/>
                    <a:pt x="95367" y="39804"/>
                  </a:cubicBezTo>
                  <a:cubicBezTo>
                    <a:pt x="73142" y="40598"/>
                    <a:pt x="21019" y="22341"/>
                    <a:pt x="6467" y="30279"/>
                  </a:cubicBezTo>
                  <a:cubicBezTo>
                    <a:pt x="-8085" y="38217"/>
                    <a:pt x="6203" y="64939"/>
                    <a:pt x="8055" y="87429"/>
                  </a:cubicBezTo>
                  <a:cubicBezTo>
                    <a:pt x="9907" y="109919"/>
                    <a:pt x="11229" y="170773"/>
                    <a:pt x="15992" y="15886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: 図形 1108">
              <a:extLst>
                <a:ext uri="{FF2B5EF4-FFF2-40B4-BE49-F238E27FC236}">
                  <a16:creationId xmlns:a16="http://schemas.microsoft.com/office/drawing/2014/main" id="{4AA0090C-1896-437A-A078-B825B0C8D072}"/>
                </a:ext>
              </a:extLst>
            </p:cNvPr>
            <p:cNvSpPr/>
            <p:nvPr/>
          </p:nvSpPr>
          <p:spPr>
            <a:xfrm>
              <a:off x="2757459" y="4130673"/>
              <a:ext cx="144495" cy="476289"/>
            </a:xfrm>
            <a:custGeom>
              <a:avLst/>
              <a:gdLst>
                <a:gd name="connsiteX0" fmla="*/ 119091 w 144495"/>
                <a:gd name="connsiteY0" fmla="*/ 2 h 476289"/>
                <a:gd name="connsiteX1" fmla="*/ 103216 w 144495"/>
                <a:gd name="connsiteY1" fmla="*/ 120652 h 476289"/>
                <a:gd name="connsiteX2" fmla="*/ 57179 w 144495"/>
                <a:gd name="connsiteY2" fmla="*/ 180977 h 476289"/>
                <a:gd name="connsiteX3" fmla="*/ 22254 w 144495"/>
                <a:gd name="connsiteY3" fmla="*/ 231777 h 476289"/>
                <a:gd name="connsiteX4" fmla="*/ 29 w 144495"/>
                <a:gd name="connsiteY4" fmla="*/ 312740 h 476289"/>
                <a:gd name="connsiteX5" fmla="*/ 19079 w 144495"/>
                <a:gd name="connsiteY5" fmla="*/ 369890 h 476289"/>
                <a:gd name="connsiteX6" fmla="*/ 77816 w 144495"/>
                <a:gd name="connsiteY6" fmla="*/ 438152 h 476289"/>
                <a:gd name="connsiteX7" fmla="*/ 144491 w 144495"/>
                <a:gd name="connsiteY7" fmla="*/ 476252 h 476289"/>
                <a:gd name="connsiteX8" fmla="*/ 74641 w 144495"/>
                <a:gd name="connsiteY8" fmla="*/ 431802 h 476289"/>
                <a:gd name="connsiteX9" fmla="*/ 17491 w 144495"/>
                <a:gd name="connsiteY9" fmla="*/ 349252 h 476289"/>
                <a:gd name="connsiteX10" fmla="*/ 20666 w 144495"/>
                <a:gd name="connsiteY10" fmla="*/ 276227 h 476289"/>
                <a:gd name="connsiteX11" fmla="*/ 79404 w 144495"/>
                <a:gd name="connsiteY11" fmla="*/ 166690 h 476289"/>
                <a:gd name="connsiteX12" fmla="*/ 103216 w 144495"/>
                <a:gd name="connsiteY12" fmla="*/ 117477 h 476289"/>
                <a:gd name="connsiteX13" fmla="*/ 119091 w 144495"/>
                <a:gd name="connsiteY13" fmla="*/ 2 h 476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495" h="476289">
                  <a:moveTo>
                    <a:pt x="119091" y="2"/>
                  </a:moveTo>
                  <a:cubicBezTo>
                    <a:pt x="119091" y="531"/>
                    <a:pt x="113535" y="90490"/>
                    <a:pt x="103216" y="120652"/>
                  </a:cubicBezTo>
                  <a:cubicBezTo>
                    <a:pt x="92897" y="150814"/>
                    <a:pt x="70673" y="162456"/>
                    <a:pt x="57179" y="180977"/>
                  </a:cubicBezTo>
                  <a:cubicBezTo>
                    <a:pt x="43685" y="199498"/>
                    <a:pt x="31779" y="209817"/>
                    <a:pt x="22254" y="231777"/>
                  </a:cubicBezTo>
                  <a:cubicBezTo>
                    <a:pt x="12729" y="253737"/>
                    <a:pt x="558" y="289721"/>
                    <a:pt x="29" y="312740"/>
                  </a:cubicBezTo>
                  <a:cubicBezTo>
                    <a:pt x="-500" y="335759"/>
                    <a:pt x="6114" y="348988"/>
                    <a:pt x="19079" y="369890"/>
                  </a:cubicBezTo>
                  <a:cubicBezTo>
                    <a:pt x="32044" y="390792"/>
                    <a:pt x="56914" y="420425"/>
                    <a:pt x="77816" y="438152"/>
                  </a:cubicBezTo>
                  <a:cubicBezTo>
                    <a:pt x="98718" y="455879"/>
                    <a:pt x="145020" y="477310"/>
                    <a:pt x="144491" y="476252"/>
                  </a:cubicBezTo>
                  <a:cubicBezTo>
                    <a:pt x="143962" y="475194"/>
                    <a:pt x="95808" y="452969"/>
                    <a:pt x="74641" y="431802"/>
                  </a:cubicBezTo>
                  <a:cubicBezTo>
                    <a:pt x="53474" y="410635"/>
                    <a:pt x="26487" y="375181"/>
                    <a:pt x="17491" y="349252"/>
                  </a:cubicBezTo>
                  <a:cubicBezTo>
                    <a:pt x="8495" y="323323"/>
                    <a:pt x="10347" y="306654"/>
                    <a:pt x="20666" y="276227"/>
                  </a:cubicBezTo>
                  <a:cubicBezTo>
                    <a:pt x="30985" y="245800"/>
                    <a:pt x="65646" y="193148"/>
                    <a:pt x="79404" y="166690"/>
                  </a:cubicBezTo>
                  <a:cubicBezTo>
                    <a:pt x="93162" y="140232"/>
                    <a:pt x="95279" y="144200"/>
                    <a:pt x="103216" y="117477"/>
                  </a:cubicBezTo>
                  <a:cubicBezTo>
                    <a:pt x="111153" y="90754"/>
                    <a:pt x="119091" y="-527"/>
                    <a:pt x="119091" y="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: 図形 1109">
              <a:extLst>
                <a:ext uri="{FF2B5EF4-FFF2-40B4-BE49-F238E27FC236}">
                  <a16:creationId xmlns:a16="http://schemas.microsoft.com/office/drawing/2014/main" id="{E6407BB6-12A1-4528-B1C5-66AD4C473112}"/>
                </a:ext>
              </a:extLst>
            </p:cNvPr>
            <p:cNvSpPr/>
            <p:nvPr/>
          </p:nvSpPr>
          <p:spPr>
            <a:xfrm>
              <a:off x="3096584" y="4161978"/>
              <a:ext cx="154273" cy="418043"/>
            </a:xfrm>
            <a:custGeom>
              <a:avLst/>
              <a:gdLst>
                <a:gd name="connsiteX0" fmla="*/ 89529 w 154273"/>
                <a:gd name="connsiteY0" fmla="*/ 447 h 418043"/>
                <a:gd name="connsiteX1" fmla="*/ 133979 w 154273"/>
                <a:gd name="connsiteY1" fmla="*/ 73472 h 418043"/>
                <a:gd name="connsiteX2" fmla="*/ 146679 w 154273"/>
                <a:gd name="connsiteY2" fmla="*/ 129035 h 418043"/>
                <a:gd name="connsiteX3" fmla="*/ 132391 w 154273"/>
                <a:gd name="connsiteY3" fmla="*/ 190947 h 418043"/>
                <a:gd name="connsiteX4" fmla="*/ 83179 w 154273"/>
                <a:gd name="connsiteY4" fmla="*/ 302072 h 418043"/>
                <a:gd name="connsiteX5" fmla="*/ 37141 w 154273"/>
                <a:gd name="connsiteY5" fmla="*/ 351285 h 418043"/>
                <a:gd name="connsiteX6" fmla="*/ 629 w 154273"/>
                <a:gd name="connsiteY6" fmla="*/ 417960 h 418043"/>
                <a:gd name="connsiteX7" fmla="*/ 24441 w 154273"/>
                <a:gd name="connsiteY7" fmla="*/ 360810 h 418043"/>
                <a:gd name="connsiteX8" fmla="*/ 143504 w 154273"/>
                <a:gd name="connsiteY8" fmla="*/ 192535 h 418043"/>
                <a:gd name="connsiteX9" fmla="*/ 145091 w 154273"/>
                <a:gd name="connsiteY9" fmla="*/ 109985 h 418043"/>
                <a:gd name="connsiteX10" fmla="*/ 89529 w 154273"/>
                <a:gd name="connsiteY10" fmla="*/ 447 h 41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273" h="418043">
                  <a:moveTo>
                    <a:pt x="89529" y="447"/>
                  </a:moveTo>
                  <a:cubicBezTo>
                    <a:pt x="87677" y="-5639"/>
                    <a:pt x="124454" y="52041"/>
                    <a:pt x="133979" y="73472"/>
                  </a:cubicBezTo>
                  <a:cubicBezTo>
                    <a:pt x="143504" y="94903"/>
                    <a:pt x="146944" y="109456"/>
                    <a:pt x="146679" y="129035"/>
                  </a:cubicBezTo>
                  <a:cubicBezTo>
                    <a:pt x="146414" y="148614"/>
                    <a:pt x="142974" y="162108"/>
                    <a:pt x="132391" y="190947"/>
                  </a:cubicBezTo>
                  <a:cubicBezTo>
                    <a:pt x="121808" y="219787"/>
                    <a:pt x="99054" y="275349"/>
                    <a:pt x="83179" y="302072"/>
                  </a:cubicBezTo>
                  <a:cubicBezTo>
                    <a:pt x="67304" y="328795"/>
                    <a:pt x="50899" y="331970"/>
                    <a:pt x="37141" y="351285"/>
                  </a:cubicBezTo>
                  <a:cubicBezTo>
                    <a:pt x="23383" y="370600"/>
                    <a:pt x="2746" y="416372"/>
                    <a:pt x="629" y="417960"/>
                  </a:cubicBezTo>
                  <a:cubicBezTo>
                    <a:pt x="-1488" y="419548"/>
                    <a:pt x="629" y="398381"/>
                    <a:pt x="24441" y="360810"/>
                  </a:cubicBezTo>
                  <a:cubicBezTo>
                    <a:pt x="48253" y="323239"/>
                    <a:pt x="123396" y="234339"/>
                    <a:pt x="143504" y="192535"/>
                  </a:cubicBezTo>
                  <a:cubicBezTo>
                    <a:pt x="163612" y="150731"/>
                    <a:pt x="150383" y="136973"/>
                    <a:pt x="145091" y="109985"/>
                  </a:cubicBezTo>
                  <a:cubicBezTo>
                    <a:pt x="139799" y="82998"/>
                    <a:pt x="91381" y="6533"/>
                    <a:pt x="89529" y="44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: 図形 1110">
              <a:extLst>
                <a:ext uri="{FF2B5EF4-FFF2-40B4-BE49-F238E27FC236}">
                  <a16:creationId xmlns:a16="http://schemas.microsoft.com/office/drawing/2014/main" id="{6A2F336F-0577-434F-862C-2682036406AC}"/>
                </a:ext>
              </a:extLst>
            </p:cNvPr>
            <p:cNvSpPr/>
            <p:nvPr/>
          </p:nvSpPr>
          <p:spPr>
            <a:xfrm>
              <a:off x="3165225" y="4178698"/>
              <a:ext cx="56073" cy="250936"/>
            </a:xfrm>
            <a:custGeom>
              <a:avLst/>
              <a:gdLst>
                <a:gd name="connsiteX0" fmla="*/ 20888 w 56073"/>
                <a:gd name="connsiteY0" fmla="*/ 1190 h 250936"/>
                <a:gd name="connsiteX1" fmla="*/ 14538 w 56073"/>
                <a:gd name="connsiteY1" fmla="*/ 217090 h 250936"/>
                <a:gd name="connsiteX2" fmla="*/ 36763 w 56073"/>
                <a:gd name="connsiteY2" fmla="*/ 121840 h 250936"/>
                <a:gd name="connsiteX3" fmla="*/ 55813 w 56073"/>
                <a:gd name="connsiteY3" fmla="*/ 88502 h 250936"/>
                <a:gd name="connsiteX4" fmla="*/ 22475 w 56073"/>
                <a:gd name="connsiteY4" fmla="*/ 144065 h 250936"/>
                <a:gd name="connsiteX5" fmla="*/ 3425 w 56073"/>
                <a:gd name="connsiteY5" fmla="*/ 250427 h 250936"/>
                <a:gd name="connsiteX6" fmla="*/ 250 w 56073"/>
                <a:gd name="connsiteY6" fmla="*/ 182165 h 250936"/>
                <a:gd name="connsiteX7" fmla="*/ 6600 w 56073"/>
                <a:gd name="connsiteY7" fmla="*/ 131365 h 250936"/>
                <a:gd name="connsiteX8" fmla="*/ 20888 w 56073"/>
                <a:gd name="connsiteY8" fmla="*/ 1190 h 25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073" h="250936">
                  <a:moveTo>
                    <a:pt x="20888" y="1190"/>
                  </a:moveTo>
                  <a:cubicBezTo>
                    <a:pt x="22211" y="15477"/>
                    <a:pt x="11892" y="196982"/>
                    <a:pt x="14538" y="217090"/>
                  </a:cubicBezTo>
                  <a:cubicBezTo>
                    <a:pt x="17184" y="237198"/>
                    <a:pt x="29884" y="143271"/>
                    <a:pt x="36763" y="121840"/>
                  </a:cubicBezTo>
                  <a:cubicBezTo>
                    <a:pt x="43642" y="100409"/>
                    <a:pt x="58194" y="84798"/>
                    <a:pt x="55813" y="88502"/>
                  </a:cubicBezTo>
                  <a:cubicBezTo>
                    <a:pt x="53432" y="92206"/>
                    <a:pt x="31206" y="117078"/>
                    <a:pt x="22475" y="144065"/>
                  </a:cubicBezTo>
                  <a:cubicBezTo>
                    <a:pt x="13744" y="171052"/>
                    <a:pt x="7129" y="244077"/>
                    <a:pt x="3425" y="250427"/>
                  </a:cubicBezTo>
                  <a:cubicBezTo>
                    <a:pt x="-279" y="256777"/>
                    <a:pt x="-279" y="202009"/>
                    <a:pt x="250" y="182165"/>
                  </a:cubicBezTo>
                  <a:cubicBezTo>
                    <a:pt x="779" y="162321"/>
                    <a:pt x="2631" y="157294"/>
                    <a:pt x="6600" y="131365"/>
                  </a:cubicBezTo>
                  <a:cubicBezTo>
                    <a:pt x="10569" y="105436"/>
                    <a:pt x="19565" y="-13097"/>
                    <a:pt x="20888" y="119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: 図形 1111">
              <a:extLst>
                <a:ext uri="{FF2B5EF4-FFF2-40B4-BE49-F238E27FC236}">
                  <a16:creationId xmlns:a16="http://schemas.microsoft.com/office/drawing/2014/main" id="{5E72BF99-6D7B-465D-B999-9BF858844A9D}"/>
                </a:ext>
              </a:extLst>
            </p:cNvPr>
            <p:cNvSpPr/>
            <p:nvPr/>
          </p:nvSpPr>
          <p:spPr>
            <a:xfrm>
              <a:off x="2958548" y="4282612"/>
              <a:ext cx="205351" cy="220307"/>
            </a:xfrm>
            <a:custGeom>
              <a:avLst/>
              <a:gdLst>
                <a:gd name="connsiteX0" fmla="*/ 40240 w 205351"/>
                <a:gd name="connsiteY0" fmla="*/ 463 h 220307"/>
                <a:gd name="connsiteX1" fmla="*/ 13252 w 205351"/>
                <a:gd name="connsiteY1" fmla="*/ 103651 h 220307"/>
                <a:gd name="connsiteX2" fmla="*/ 10077 w 205351"/>
                <a:gd name="connsiteY2" fmla="*/ 136988 h 220307"/>
                <a:gd name="connsiteX3" fmla="*/ 102152 w 205351"/>
                <a:gd name="connsiteY3" fmla="*/ 219538 h 220307"/>
                <a:gd name="connsiteX4" fmla="*/ 133902 w 205351"/>
                <a:gd name="connsiteY4" fmla="*/ 171913 h 220307"/>
                <a:gd name="connsiteX5" fmla="*/ 205340 w 205351"/>
                <a:gd name="connsiteY5" fmla="*/ 68726 h 220307"/>
                <a:gd name="connsiteX6" fmla="*/ 138665 w 205351"/>
                <a:gd name="connsiteY6" fmla="*/ 179851 h 220307"/>
                <a:gd name="connsiteX7" fmla="*/ 54527 w 205351"/>
                <a:gd name="connsiteY7" fmla="*/ 205251 h 220307"/>
                <a:gd name="connsiteX8" fmla="*/ 2140 w 205351"/>
                <a:gd name="connsiteY8" fmla="*/ 121113 h 220307"/>
                <a:gd name="connsiteX9" fmla="*/ 11665 w 205351"/>
                <a:gd name="connsiteY9" fmla="*/ 67138 h 220307"/>
                <a:gd name="connsiteX10" fmla="*/ 40240 w 205351"/>
                <a:gd name="connsiteY10" fmla="*/ 463 h 22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5351" h="220307">
                  <a:moveTo>
                    <a:pt x="40240" y="463"/>
                  </a:moveTo>
                  <a:cubicBezTo>
                    <a:pt x="40504" y="6548"/>
                    <a:pt x="18279" y="80897"/>
                    <a:pt x="13252" y="103651"/>
                  </a:cubicBezTo>
                  <a:cubicBezTo>
                    <a:pt x="8225" y="126405"/>
                    <a:pt x="-4740" y="117674"/>
                    <a:pt x="10077" y="136988"/>
                  </a:cubicBezTo>
                  <a:cubicBezTo>
                    <a:pt x="24894" y="156302"/>
                    <a:pt x="81515" y="213717"/>
                    <a:pt x="102152" y="219538"/>
                  </a:cubicBezTo>
                  <a:cubicBezTo>
                    <a:pt x="122789" y="225359"/>
                    <a:pt x="116704" y="197048"/>
                    <a:pt x="133902" y="171913"/>
                  </a:cubicBezTo>
                  <a:cubicBezTo>
                    <a:pt x="151100" y="146778"/>
                    <a:pt x="204546" y="67403"/>
                    <a:pt x="205340" y="68726"/>
                  </a:cubicBezTo>
                  <a:cubicBezTo>
                    <a:pt x="206134" y="70049"/>
                    <a:pt x="163800" y="157097"/>
                    <a:pt x="138665" y="179851"/>
                  </a:cubicBezTo>
                  <a:cubicBezTo>
                    <a:pt x="113530" y="202605"/>
                    <a:pt x="77281" y="215041"/>
                    <a:pt x="54527" y="205251"/>
                  </a:cubicBezTo>
                  <a:cubicBezTo>
                    <a:pt x="31773" y="195461"/>
                    <a:pt x="9284" y="144132"/>
                    <a:pt x="2140" y="121113"/>
                  </a:cubicBezTo>
                  <a:cubicBezTo>
                    <a:pt x="-5004" y="98094"/>
                    <a:pt x="7696" y="84336"/>
                    <a:pt x="11665" y="67138"/>
                  </a:cubicBezTo>
                  <a:cubicBezTo>
                    <a:pt x="15634" y="49940"/>
                    <a:pt x="39976" y="-5622"/>
                    <a:pt x="40240" y="46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: 図形 1112">
              <a:extLst>
                <a:ext uri="{FF2B5EF4-FFF2-40B4-BE49-F238E27FC236}">
                  <a16:creationId xmlns:a16="http://schemas.microsoft.com/office/drawing/2014/main" id="{9BC377C2-D64F-4C62-B75A-F91A9091D0A9}"/>
                </a:ext>
              </a:extLst>
            </p:cNvPr>
            <p:cNvSpPr/>
            <p:nvPr/>
          </p:nvSpPr>
          <p:spPr>
            <a:xfrm>
              <a:off x="2987999" y="4275082"/>
              <a:ext cx="179072" cy="182765"/>
            </a:xfrm>
            <a:custGeom>
              <a:avLst/>
              <a:gdLst>
                <a:gd name="connsiteX0" fmla="*/ 179064 w 179072"/>
                <a:gd name="connsiteY0" fmla="*/ 56 h 182765"/>
                <a:gd name="connsiteX1" fmla="*/ 106039 w 179072"/>
                <a:gd name="connsiteY1" fmla="*/ 149281 h 182765"/>
                <a:gd name="connsiteX2" fmla="*/ 56826 w 179072"/>
                <a:gd name="connsiteY2" fmla="*/ 182618 h 182765"/>
                <a:gd name="connsiteX3" fmla="*/ 10789 w 179072"/>
                <a:gd name="connsiteY3" fmla="*/ 142931 h 182765"/>
                <a:gd name="connsiteX4" fmla="*/ 1264 w 179072"/>
                <a:gd name="connsiteY4" fmla="*/ 111181 h 182765"/>
                <a:gd name="connsiteX5" fmla="*/ 31426 w 179072"/>
                <a:gd name="connsiteY5" fmla="*/ 22281 h 182765"/>
                <a:gd name="connsiteX6" fmla="*/ 2851 w 179072"/>
                <a:gd name="connsiteY6" fmla="*/ 81018 h 182765"/>
                <a:gd name="connsiteX7" fmla="*/ 31426 w 179072"/>
                <a:gd name="connsiteY7" fmla="*/ 149281 h 182765"/>
                <a:gd name="connsiteX8" fmla="*/ 63176 w 179072"/>
                <a:gd name="connsiteY8" fmla="*/ 166743 h 182765"/>
                <a:gd name="connsiteX9" fmla="*/ 101276 w 179072"/>
                <a:gd name="connsiteY9" fmla="*/ 131818 h 182765"/>
                <a:gd name="connsiteX10" fmla="*/ 179064 w 179072"/>
                <a:gd name="connsiteY10" fmla="*/ 56 h 182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9072" h="182765">
                  <a:moveTo>
                    <a:pt x="179064" y="56"/>
                  </a:moveTo>
                  <a:cubicBezTo>
                    <a:pt x="179858" y="2966"/>
                    <a:pt x="126412" y="118854"/>
                    <a:pt x="106039" y="149281"/>
                  </a:cubicBezTo>
                  <a:cubicBezTo>
                    <a:pt x="85666" y="179708"/>
                    <a:pt x="72701" y="183676"/>
                    <a:pt x="56826" y="182618"/>
                  </a:cubicBezTo>
                  <a:cubicBezTo>
                    <a:pt x="40951" y="181560"/>
                    <a:pt x="20049" y="154837"/>
                    <a:pt x="10789" y="142931"/>
                  </a:cubicBezTo>
                  <a:cubicBezTo>
                    <a:pt x="1529" y="131025"/>
                    <a:pt x="-2175" y="131289"/>
                    <a:pt x="1264" y="111181"/>
                  </a:cubicBezTo>
                  <a:cubicBezTo>
                    <a:pt x="4703" y="91073"/>
                    <a:pt x="31162" y="27308"/>
                    <a:pt x="31426" y="22281"/>
                  </a:cubicBezTo>
                  <a:cubicBezTo>
                    <a:pt x="31690" y="17254"/>
                    <a:pt x="2851" y="59851"/>
                    <a:pt x="2851" y="81018"/>
                  </a:cubicBezTo>
                  <a:cubicBezTo>
                    <a:pt x="2851" y="102185"/>
                    <a:pt x="21372" y="134994"/>
                    <a:pt x="31426" y="149281"/>
                  </a:cubicBezTo>
                  <a:cubicBezTo>
                    <a:pt x="41480" y="163568"/>
                    <a:pt x="51534" y="169653"/>
                    <a:pt x="63176" y="166743"/>
                  </a:cubicBezTo>
                  <a:cubicBezTo>
                    <a:pt x="74818" y="163833"/>
                    <a:pt x="84607" y="156160"/>
                    <a:pt x="101276" y="131818"/>
                  </a:cubicBezTo>
                  <a:cubicBezTo>
                    <a:pt x="117945" y="107476"/>
                    <a:pt x="178270" y="-2854"/>
                    <a:pt x="179064" y="5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: 図形 1113">
              <a:extLst>
                <a:ext uri="{FF2B5EF4-FFF2-40B4-BE49-F238E27FC236}">
                  <a16:creationId xmlns:a16="http://schemas.microsoft.com/office/drawing/2014/main" id="{8284489C-D3CE-47B7-8A81-BE295E6737E8}"/>
                </a:ext>
              </a:extLst>
            </p:cNvPr>
            <p:cNvSpPr/>
            <p:nvPr/>
          </p:nvSpPr>
          <p:spPr>
            <a:xfrm>
              <a:off x="2895526" y="4443155"/>
              <a:ext cx="265447" cy="185284"/>
            </a:xfrm>
            <a:custGeom>
              <a:avLst/>
              <a:gdLst>
                <a:gd name="connsiteX0" fmla="*/ 265187 w 265447"/>
                <a:gd name="connsiteY0" fmla="*/ 258 h 185284"/>
                <a:gd name="connsiteX1" fmla="*/ 198512 w 265447"/>
                <a:gd name="connsiteY1" fmla="*/ 90745 h 185284"/>
                <a:gd name="connsiteX2" fmla="*/ 168349 w 265447"/>
                <a:gd name="connsiteY2" fmla="*/ 155833 h 185284"/>
                <a:gd name="connsiteX3" fmla="*/ 123899 w 265447"/>
                <a:gd name="connsiteY3" fmla="*/ 174883 h 185284"/>
                <a:gd name="connsiteX4" fmla="*/ 74 w 265447"/>
                <a:gd name="connsiteY4" fmla="*/ 159008 h 185284"/>
                <a:gd name="connsiteX5" fmla="*/ 142949 w 265447"/>
                <a:gd name="connsiteY5" fmla="*/ 184408 h 185284"/>
                <a:gd name="connsiteX6" fmla="*/ 171524 w 265447"/>
                <a:gd name="connsiteY6" fmla="*/ 120908 h 185284"/>
                <a:gd name="connsiteX7" fmla="*/ 265187 w 265447"/>
                <a:gd name="connsiteY7" fmla="*/ 258 h 18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5447" h="185284">
                  <a:moveTo>
                    <a:pt x="265187" y="258"/>
                  </a:moveTo>
                  <a:cubicBezTo>
                    <a:pt x="269685" y="-4769"/>
                    <a:pt x="214652" y="64816"/>
                    <a:pt x="198512" y="90745"/>
                  </a:cubicBezTo>
                  <a:cubicBezTo>
                    <a:pt x="182372" y="116674"/>
                    <a:pt x="180784" y="141810"/>
                    <a:pt x="168349" y="155833"/>
                  </a:cubicBezTo>
                  <a:cubicBezTo>
                    <a:pt x="155914" y="169856"/>
                    <a:pt x="151945" y="174354"/>
                    <a:pt x="123899" y="174883"/>
                  </a:cubicBezTo>
                  <a:cubicBezTo>
                    <a:pt x="95853" y="175412"/>
                    <a:pt x="-3101" y="157421"/>
                    <a:pt x="74" y="159008"/>
                  </a:cubicBezTo>
                  <a:cubicBezTo>
                    <a:pt x="3249" y="160595"/>
                    <a:pt x="114374" y="190758"/>
                    <a:pt x="142949" y="184408"/>
                  </a:cubicBezTo>
                  <a:cubicBezTo>
                    <a:pt x="171524" y="178058"/>
                    <a:pt x="152738" y="151600"/>
                    <a:pt x="171524" y="120908"/>
                  </a:cubicBezTo>
                  <a:cubicBezTo>
                    <a:pt x="190309" y="90216"/>
                    <a:pt x="260689" y="5285"/>
                    <a:pt x="265187" y="25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: 図形 1114">
              <a:extLst>
                <a:ext uri="{FF2B5EF4-FFF2-40B4-BE49-F238E27FC236}">
                  <a16:creationId xmlns:a16="http://schemas.microsoft.com/office/drawing/2014/main" id="{356CEA09-78B3-48C4-B3D2-83B1C0D42922}"/>
                </a:ext>
              </a:extLst>
            </p:cNvPr>
            <p:cNvSpPr/>
            <p:nvPr/>
          </p:nvSpPr>
          <p:spPr>
            <a:xfrm>
              <a:off x="2270253" y="4405945"/>
              <a:ext cx="520337" cy="420954"/>
            </a:xfrm>
            <a:custGeom>
              <a:avLst/>
              <a:gdLst>
                <a:gd name="connsiteX0" fmla="*/ 1460 w 520337"/>
                <a:gd name="connsiteY0" fmla="*/ 955 h 420954"/>
                <a:gd name="connsiteX1" fmla="*/ 141160 w 520337"/>
                <a:gd name="connsiteY1" fmla="*/ 78743 h 420954"/>
                <a:gd name="connsiteX2" fmla="*/ 203072 w 520337"/>
                <a:gd name="connsiteY2" fmla="*/ 139068 h 420954"/>
                <a:gd name="connsiteX3" fmla="*/ 258635 w 520337"/>
                <a:gd name="connsiteY3" fmla="*/ 197805 h 420954"/>
                <a:gd name="connsiteX4" fmla="*/ 298322 w 520337"/>
                <a:gd name="connsiteY4" fmla="*/ 234318 h 420954"/>
                <a:gd name="connsiteX5" fmla="*/ 407860 w 520337"/>
                <a:gd name="connsiteY5" fmla="*/ 293055 h 420954"/>
                <a:gd name="connsiteX6" fmla="*/ 512635 w 520337"/>
                <a:gd name="connsiteY6" fmla="*/ 418468 h 420954"/>
                <a:gd name="connsiteX7" fmla="*/ 485647 w 520337"/>
                <a:gd name="connsiteY7" fmla="*/ 366080 h 420954"/>
                <a:gd name="connsiteX8" fmla="*/ 272922 w 520337"/>
                <a:gd name="connsiteY8" fmla="*/ 240668 h 420954"/>
                <a:gd name="connsiteX9" fmla="*/ 269747 w 520337"/>
                <a:gd name="connsiteY9" fmla="*/ 173993 h 420954"/>
                <a:gd name="connsiteX10" fmla="*/ 237997 w 520337"/>
                <a:gd name="connsiteY10" fmla="*/ 135893 h 420954"/>
                <a:gd name="connsiteX11" fmla="*/ 1460 w 520337"/>
                <a:gd name="connsiteY11" fmla="*/ 955 h 4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0337" h="420954">
                  <a:moveTo>
                    <a:pt x="1460" y="955"/>
                  </a:moveTo>
                  <a:cubicBezTo>
                    <a:pt x="-14680" y="-8570"/>
                    <a:pt x="107558" y="55724"/>
                    <a:pt x="141160" y="78743"/>
                  </a:cubicBezTo>
                  <a:cubicBezTo>
                    <a:pt x="174762" y="101762"/>
                    <a:pt x="183493" y="119224"/>
                    <a:pt x="203072" y="139068"/>
                  </a:cubicBezTo>
                  <a:cubicBezTo>
                    <a:pt x="222651" y="158912"/>
                    <a:pt x="242760" y="181930"/>
                    <a:pt x="258635" y="197805"/>
                  </a:cubicBezTo>
                  <a:cubicBezTo>
                    <a:pt x="274510" y="213680"/>
                    <a:pt x="273451" y="218443"/>
                    <a:pt x="298322" y="234318"/>
                  </a:cubicBezTo>
                  <a:cubicBezTo>
                    <a:pt x="323193" y="250193"/>
                    <a:pt x="372141" y="262363"/>
                    <a:pt x="407860" y="293055"/>
                  </a:cubicBezTo>
                  <a:cubicBezTo>
                    <a:pt x="443579" y="323747"/>
                    <a:pt x="499671" y="406297"/>
                    <a:pt x="512635" y="418468"/>
                  </a:cubicBezTo>
                  <a:cubicBezTo>
                    <a:pt x="525599" y="430639"/>
                    <a:pt x="525599" y="395713"/>
                    <a:pt x="485647" y="366080"/>
                  </a:cubicBezTo>
                  <a:cubicBezTo>
                    <a:pt x="445695" y="336447"/>
                    <a:pt x="308905" y="272683"/>
                    <a:pt x="272922" y="240668"/>
                  </a:cubicBezTo>
                  <a:cubicBezTo>
                    <a:pt x="236939" y="208654"/>
                    <a:pt x="275568" y="191455"/>
                    <a:pt x="269747" y="173993"/>
                  </a:cubicBezTo>
                  <a:cubicBezTo>
                    <a:pt x="263926" y="156531"/>
                    <a:pt x="277685" y="163939"/>
                    <a:pt x="237997" y="135893"/>
                  </a:cubicBezTo>
                  <a:cubicBezTo>
                    <a:pt x="198310" y="107847"/>
                    <a:pt x="17600" y="10480"/>
                    <a:pt x="1460" y="95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: 図形 1115">
              <a:extLst>
                <a:ext uri="{FF2B5EF4-FFF2-40B4-BE49-F238E27FC236}">
                  <a16:creationId xmlns:a16="http://schemas.microsoft.com/office/drawing/2014/main" id="{9E956E08-9CEC-499D-B90F-13601CB557C2}"/>
                </a:ext>
              </a:extLst>
            </p:cNvPr>
            <p:cNvSpPr/>
            <p:nvPr/>
          </p:nvSpPr>
          <p:spPr>
            <a:xfrm>
              <a:off x="2491757" y="4602157"/>
              <a:ext cx="529150" cy="562048"/>
            </a:xfrm>
            <a:custGeom>
              <a:avLst/>
              <a:gdLst>
                <a:gd name="connsiteX0" fmla="*/ 618 w 529150"/>
                <a:gd name="connsiteY0" fmla="*/ 6 h 562048"/>
                <a:gd name="connsiteX1" fmla="*/ 32368 w 529150"/>
                <a:gd name="connsiteY1" fmla="*/ 100018 h 562048"/>
                <a:gd name="connsiteX2" fmla="*/ 22843 w 529150"/>
                <a:gd name="connsiteY2" fmla="*/ 160343 h 562048"/>
                <a:gd name="connsiteX3" fmla="*/ 19668 w 529150"/>
                <a:gd name="connsiteY3" fmla="*/ 220668 h 562048"/>
                <a:gd name="connsiteX4" fmla="*/ 54593 w 529150"/>
                <a:gd name="connsiteY4" fmla="*/ 388943 h 562048"/>
                <a:gd name="connsiteX5" fmla="*/ 76818 w 529150"/>
                <a:gd name="connsiteY5" fmla="*/ 396881 h 562048"/>
                <a:gd name="connsiteX6" fmla="*/ 162543 w 529150"/>
                <a:gd name="connsiteY6" fmla="*/ 436568 h 562048"/>
                <a:gd name="connsiteX7" fmla="*/ 378443 w 529150"/>
                <a:gd name="connsiteY7" fmla="*/ 515943 h 562048"/>
                <a:gd name="connsiteX8" fmla="*/ 527668 w 529150"/>
                <a:gd name="connsiteY8" fmla="*/ 561981 h 562048"/>
                <a:gd name="connsiteX9" fmla="*/ 438768 w 529150"/>
                <a:gd name="connsiteY9" fmla="*/ 523881 h 562048"/>
                <a:gd name="connsiteX10" fmla="*/ 187943 w 529150"/>
                <a:gd name="connsiteY10" fmla="*/ 434981 h 562048"/>
                <a:gd name="connsiteX11" fmla="*/ 60943 w 529150"/>
                <a:gd name="connsiteY11" fmla="*/ 371481 h 562048"/>
                <a:gd name="connsiteX12" fmla="*/ 16493 w 529150"/>
                <a:gd name="connsiteY12" fmla="*/ 296868 h 562048"/>
                <a:gd name="connsiteX13" fmla="*/ 49831 w 529150"/>
                <a:gd name="connsiteY13" fmla="*/ 138118 h 562048"/>
                <a:gd name="connsiteX14" fmla="*/ 65706 w 529150"/>
                <a:gd name="connsiteY14" fmla="*/ 95256 h 562048"/>
                <a:gd name="connsiteX15" fmla="*/ 618 w 529150"/>
                <a:gd name="connsiteY15" fmla="*/ 6 h 56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9150" h="562048">
                  <a:moveTo>
                    <a:pt x="618" y="6"/>
                  </a:moveTo>
                  <a:cubicBezTo>
                    <a:pt x="-4938" y="800"/>
                    <a:pt x="28664" y="73295"/>
                    <a:pt x="32368" y="100018"/>
                  </a:cubicBezTo>
                  <a:cubicBezTo>
                    <a:pt x="36072" y="126741"/>
                    <a:pt x="24960" y="140235"/>
                    <a:pt x="22843" y="160343"/>
                  </a:cubicBezTo>
                  <a:cubicBezTo>
                    <a:pt x="20726" y="180451"/>
                    <a:pt x="14376" y="182568"/>
                    <a:pt x="19668" y="220668"/>
                  </a:cubicBezTo>
                  <a:cubicBezTo>
                    <a:pt x="24960" y="258768"/>
                    <a:pt x="45068" y="359574"/>
                    <a:pt x="54593" y="388943"/>
                  </a:cubicBezTo>
                  <a:cubicBezTo>
                    <a:pt x="64118" y="418312"/>
                    <a:pt x="58826" y="388944"/>
                    <a:pt x="76818" y="396881"/>
                  </a:cubicBezTo>
                  <a:cubicBezTo>
                    <a:pt x="94810" y="404819"/>
                    <a:pt x="112272" y="416724"/>
                    <a:pt x="162543" y="436568"/>
                  </a:cubicBezTo>
                  <a:cubicBezTo>
                    <a:pt x="212814" y="456412"/>
                    <a:pt x="317589" y="495041"/>
                    <a:pt x="378443" y="515943"/>
                  </a:cubicBezTo>
                  <a:cubicBezTo>
                    <a:pt x="439297" y="536845"/>
                    <a:pt x="517614" y="560658"/>
                    <a:pt x="527668" y="561981"/>
                  </a:cubicBezTo>
                  <a:cubicBezTo>
                    <a:pt x="537722" y="563304"/>
                    <a:pt x="495389" y="545048"/>
                    <a:pt x="438768" y="523881"/>
                  </a:cubicBezTo>
                  <a:cubicBezTo>
                    <a:pt x="382147" y="502714"/>
                    <a:pt x="250914" y="460381"/>
                    <a:pt x="187943" y="434981"/>
                  </a:cubicBezTo>
                  <a:cubicBezTo>
                    <a:pt x="124972" y="409581"/>
                    <a:pt x="89518" y="394500"/>
                    <a:pt x="60943" y="371481"/>
                  </a:cubicBezTo>
                  <a:cubicBezTo>
                    <a:pt x="32368" y="348462"/>
                    <a:pt x="18345" y="335762"/>
                    <a:pt x="16493" y="296868"/>
                  </a:cubicBezTo>
                  <a:cubicBezTo>
                    <a:pt x="14641" y="257974"/>
                    <a:pt x="41629" y="171720"/>
                    <a:pt x="49831" y="138118"/>
                  </a:cubicBezTo>
                  <a:cubicBezTo>
                    <a:pt x="58033" y="104516"/>
                    <a:pt x="70204" y="117216"/>
                    <a:pt x="65706" y="95256"/>
                  </a:cubicBezTo>
                  <a:cubicBezTo>
                    <a:pt x="61208" y="73296"/>
                    <a:pt x="6174" y="-788"/>
                    <a:pt x="618" y="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: 図形 1116">
              <a:extLst>
                <a:ext uri="{FF2B5EF4-FFF2-40B4-BE49-F238E27FC236}">
                  <a16:creationId xmlns:a16="http://schemas.microsoft.com/office/drawing/2014/main" id="{F49BBC82-C874-4530-9260-59ECBB407616}"/>
                </a:ext>
              </a:extLst>
            </p:cNvPr>
            <p:cNvSpPr/>
            <p:nvPr/>
          </p:nvSpPr>
          <p:spPr>
            <a:xfrm>
              <a:off x="3005949" y="4814888"/>
              <a:ext cx="277001" cy="346102"/>
            </a:xfrm>
            <a:custGeom>
              <a:avLst/>
              <a:gdLst>
                <a:gd name="connsiteX0" fmla="*/ 277001 w 277001"/>
                <a:gd name="connsiteY0" fmla="*/ 0 h 346102"/>
                <a:gd name="connsiteX1" fmla="*/ 172226 w 277001"/>
                <a:gd name="connsiteY1" fmla="*/ 173037 h 346102"/>
                <a:gd name="connsiteX2" fmla="*/ 124601 w 277001"/>
                <a:gd name="connsiteY2" fmla="*/ 250825 h 346102"/>
                <a:gd name="connsiteX3" fmla="*/ 72214 w 277001"/>
                <a:gd name="connsiteY3" fmla="*/ 301625 h 346102"/>
                <a:gd name="connsiteX4" fmla="*/ 776 w 277001"/>
                <a:gd name="connsiteY4" fmla="*/ 346075 h 346102"/>
                <a:gd name="connsiteX5" fmla="*/ 121426 w 277001"/>
                <a:gd name="connsiteY5" fmla="*/ 295275 h 346102"/>
                <a:gd name="connsiteX6" fmla="*/ 186514 w 277001"/>
                <a:gd name="connsiteY6" fmla="*/ 173037 h 346102"/>
                <a:gd name="connsiteX7" fmla="*/ 277001 w 277001"/>
                <a:gd name="connsiteY7" fmla="*/ 0 h 346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7001" h="346102">
                  <a:moveTo>
                    <a:pt x="277001" y="0"/>
                  </a:moveTo>
                  <a:lnTo>
                    <a:pt x="172226" y="173037"/>
                  </a:lnTo>
                  <a:cubicBezTo>
                    <a:pt x="146826" y="214841"/>
                    <a:pt x="141270" y="229394"/>
                    <a:pt x="124601" y="250825"/>
                  </a:cubicBezTo>
                  <a:cubicBezTo>
                    <a:pt x="107932" y="272256"/>
                    <a:pt x="92851" y="285750"/>
                    <a:pt x="72214" y="301625"/>
                  </a:cubicBezTo>
                  <a:cubicBezTo>
                    <a:pt x="51576" y="317500"/>
                    <a:pt x="-7426" y="347133"/>
                    <a:pt x="776" y="346075"/>
                  </a:cubicBezTo>
                  <a:cubicBezTo>
                    <a:pt x="8978" y="345017"/>
                    <a:pt x="90470" y="324115"/>
                    <a:pt x="121426" y="295275"/>
                  </a:cubicBezTo>
                  <a:cubicBezTo>
                    <a:pt x="152382" y="266435"/>
                    <a:pt x="186514" y="173037"/>
                    <a:pt x="186514" y="173037"/>
                  </a:cubicBezTo>
                  <a:lnTo>
                    <a:pt x="277001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: 図形 1117">
              <a:extLst>
                <a:ext uri="{FF2B5EF4-FFF2-40B4-BE49-F238E27FC236}">
                  <a16:creationId xmlns:a16="http://schemas.microsoft.com/office/drawing/2014/main" id="{C1EF7CE4-5B68-48A0-A979-465035C9FC7F}"/>
                </a:ext>
              </a:extLst>
            </p:cNvPr>
            <p:cNvSpPr/>
            <p:nvPr/>
          </p:nvSpPr>
          <p:spPr>
            <a:xfrm>
              <a:off x="3126863" y="4819645"/>
              <a:ext cx="125282" cy="235461"/>
            </a:xfrm>
            <a:custGeom>
              <a:avLst/>
              <a:gdLst>
                <a:gd name="connsiteX0" fmla="*/ 124337 w 125282"/>
                <a:gd name="connsiteY0" fmla="*/ 3180 h 235461"/>
                <a:gd name="connsiteX1" fmla="*/ 2100 w 125282"/>
                <a:gd name="connsiteY1" fmla="*/ 233368 h 235461"/>
                <a:gd name="connsiteX2" fmla="*/ 54487 w 125282"/>
                <a:gd name="connsiteY2" fmla="*/ 109543 h 235461"/>
                <a:gd name="connsiteX3" fmla="*/ 124337 w 125282"/>
                <a:gd name="connsiteY3" fmla="*/ 3180 h 235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282" h="235461">
                  <a:moveTo>
                    <a:pt x="124337" y="3180"/>
                  </a:moveTo>
                  <a:cubicBezTo>
                    <a:pt x="115606" y="23817"/>
                    <a:pt x="13742" y="215641"/>
                    <a:pt x="2100" y="233368"/>
                  </a:cubicBezTo>
                  <a:cubicBezTo>
                    <a:pt x="-9542" y="251095"/>
                    <a:pt x="29881" y="151612"/>
                    <a:pt x="54487" y="109543"/>
                  </a:cubicBezTo>
                  <a:cubicBezTo>
                    <a:pt x="79093" y="67474"/>
                    <a:pt x="133068" y="-17457"/>
                    <a:pt x="124337" y="318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: 図形 1118">
              <a:extLst>
                <a:ext uri="{FF2B5EF4-FFF2-40B4-BE49-F238E27FC236}">
                  <a16:creationId xmlns:a16="http://schemas.microsoft.com/office/drawing/2014/main" id="{C98C89AB-E3F5-427C-A80A-A3D7D76D44B4}"/>
                </a:ext>
              </a:extLst>
            </p:cNvPr>
            <p:cNvSpPr/>
            <p:nvPr/>
          </p:nvSpPr>
          <p:spPr>
            <a:xfrm>
              <a:off x="2774701" y="4609913"/>
              <a:ext cx="345562" cy="189100"/>
            </a:xfrm>
            <a:custGeom>
              <a:avLst/>
              <a:gdLst>
                <a:gd name="connsiteX0" fmla="*/ 249 w 345562"/>
                <a:gd name="connsiteY0" fmla="*/ 189100 h 189100"/>
                <a:gd name="connsiteX1" fmla="*/ 189162 w 345562"/>
                <a:gd name="connsiteY1" fmla="*/ 163700 h 189100"/>
                <a:gd name="connsiteX2" fmla="*/ 260599 w 345562"/>
                <a:gd name="connsiteY2" fmla="*/ 127187 h 189100"/>
                <a:gd name="connsiteX3" fmla="*/ 330449 w 345562"/>
                <a:gd name="connsiteY3" fmla="*/ 54162 h 189100"/>
                <a:gd name="connsiteX4" fmla="*/ 324099 w 345562"/>
                <a:gd name="connsiteY4" fmla="*/ 187 h 189100"/>
                <a:gd name="connsiteX5" fmla="*/ 343149 w 345562"/>
                <a:gd name="connsiteY5" fmla="*/ 39875 h 189100"/>
                <a:gd name="connsiteX6" fmla="*/ 260599 w 345562"/>
                <a:gd name="connsiteY6" fmla="*/ 128775 h 189100"/>
                <a:gd name="connsiteX7" fmla="*/ 151062 w 345562"/>
                <a:gd name="connsiteY7" fmla="*/ 163700 h 189100"/>
                <a:gd name="connsiteX8" fmla="*/ 249 w 345562"/>
                <a:gd name="connsiteY8" fmla="*/ 189100 h 18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562" h="189100">
                  <a:moveTo>
                    <a:pt x="249" y="189100"/>
                  </a:moveTo>
                  <a:cubicBezTo>
                    <a:pt x="6599" y="189100"/>
                    <a:pt x="145770" y="174019"/>
                    <a:pt x="189162" y="163700"/>
                  </a:cubicBezTo>
                  <a:cubicBezTo>
                    <a:pt x="232554" y="153381"/>
                    <a:pt x="237051" y="145443"/>
                    <a:pt x="260599" y="127187"/>
                  </a:cubicBezTo>
                  <a:cubicBezTo>
                    <a:pt x="284147" y="108931"/>
                    <a:pt x="319866" y="75329"/>
                    <a:pt x="330449" y="54162"/>
                  </a:cubicBezTo>
                  <a:cubicBezTo>
                    <a:pt x="341032" y="32995"/>
                    <a:pt x="321982" y="2568"/>
                    <a:pt x="324099" y="187"/>
                  </a:cubicBezTo>
                  <a:cubicBezTo>
                    <a:pt x="326216" y="-2194"/>
                    <a:pt x="353732" y="18444"/>
                    <a:pt x="343149" y="39875"/>
                  </a:cubicBezTo>
                  <a:cubicBezTo>
                    <a:pt x="332566" y="61306"/>
                    <a:pt x="292614" y="108137"/>
                    <a:pt x="260599" y="128775"/>
                  </a:cubicBezTo>
                  <a:cubicBezTo>
                    <a:pt x="228585" y="149412"/>
                    <a:pt x="191808" y="153117"/>
                    <a:pt x="151062" y="163700"/>
                  </a:cubicBezTo>
                  <a:cubicBezTo>
                    <a:pt x="110316" y="174283"/>
                    <a:pt x="-6101" y="189100"/>
                    <a:pt x="249" y="18910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: 図形 1119">
              <a:extLst>
                <a:ext uri="{FF2B5EF4-FFF2-40B4-BE49-F238E27FC236}">
                  <a16:creationId xmlns:a16="http://schemas.microsoft.com/office/drawing/2014/main" id="{FFA2EC4C-35E7-4237-A4DF-E49B59DDC786}"/>
                </a:ext>
              </a:extLst>
            </p:cNvPr>
            <p:cNvSpPr/>
            <p:nvPr/>
          </p:nvSpPr>
          <p:spPr>
            <a:xfrm>
              <a:off x="2795313" y="4640114"/>
              <a:ext cx="521204" cy="185263"/>
            </a:xfrm>
            <a:custGeom>
              <a:avLst/>
              <a:gdLst>
                <a:gd name="connsiteX0" fmla="*/ 275 w 521204"/>
                <a:gd name="connsiteY0" fmla="*/ 184299 h 185263"/>
                <a:gd name="connsiteX1" fmla="*/ 243162 w 521204"/>
                <a:gd name="connsiteY1" fmla="*/ 130324 h 185263"/>
                <a:gd name="connsiteX2" fmla="*/ 335237 w 521204"/>
                <a:gd name="connsiteY2" fmla="*/ 28724 h 185263"/>
                <a:gd name="connsiteX3" fmla="*/ 424137 w 521204"/>
                <a:gd name="connsiteY3" fmla="*/ 22374 h 185263"/>
                <a:gd name="connsiteX4" fmla="*/ 520975 w 521204"/>
                <a:gd name="connsiteY4" fmla="*/ 149 h 185263"/>
                <a:gd name="connsiteX5" fmla="*/ 395562 w 521204"/>
                <a:gd name="connsiteY5" fmla="*/ 14436 h 185263"/>
                <a:gd name="connsiteX6" fmla="*/ 335237 w 521204"/>
                <a:gd name="connsiteY6" fmla="*/ 47774 h 185263"/>
                <a:gd name="connsiteX7" fmla="*/ 290787 w 521204"/>
                <a:gd name="connsiteY7" fmla="*/ 112861 h 185263"/>
                <a:gd name="connsiteX8" fmla="*/ 197125 w 521204"/>
                <a:gd name="connsiteY8" fmla="*/ 160486 h 185263"/>
                <a:gd name="connsiteX9" fmla="*/ 275 w 521204"/>
                <a:gd name="connsiteY9" fmla="*/ 184299 h 18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1204" h="185263">
                  <a:moveTo>
                    <a:pt x="275" y="184299"/>
                  </a:moveTo>
                  <a:cubicBezTo>
                    <a:pt x="7948" y="179272"/>
                    <a:pt x="187335" y="156253"/>
                    <a:pt x="243162" y="130324"/>
                  </a:cubicBezTo>
                  <a:cubicBezTo>
                    <a:pt x="298989" y="104395"/>
                    <a:pt x="305075" y="46716"/>
                    <a:pt x="335237" y="28724"/>
                  </a:cubicBezTo>
                  <a:cubicBezTo>
                    <a:pt x="365399" y="10732"/>
                    <a:pt x="393181" y="27137"/>
                    <a:pt x="424137" y="22374"/>
                  </a:cubicBezTo>
                  <a:cubicBezTo>
                    <a:pt x="455093" y="17611"/>
                    <a:pt x="525737" y="1472"/>
                    <a:pt x="520975" y="149"/>
                  </a:cubicBezTo>
                  <a:cubicBezTo>
                    <a:pt x="516213" y="-1174"/>
                    <a:pt x="426518" y="6499"/>
                    <a:pt x="395562" y="14436"/>
                  </a:cubicBezTo>
                  <a:cubicBezTo>
                    <a:pt x="364606" y="22373"/>
                    <a:pt x="352700" y="31370"/>
                    <a:pt x="335237" y="47774"/>
                  </a:cubicBezTo>
                  <a:cubicBezTo>
                    <a:pt x="317775" y="64178"/>
                    <a:pt x="313806" y="94076"/>
                    <a:pt x="290787" y="112861"/>
                  </a:cubicBezTo>
                  <a:cubicBezTo>
                    <a:pt x="267768" y="131646"/>
                    <a:pt x="246867" y="147257"/>
                    <a:pt x="197125" y="160486"/>
                  </a:cubicBezTo>
                  <a:cubicBezTo>
                    <a:pt x="147383" y="173715"/>
                    <a:pt x="-7398" y="189326"/>
                    <a:pt x="275" y="18429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: 図形 1120">
              <a:extLst>
                <a:ext uri="{FF2B5EF4-FFF2-40B4-BE49-F238E27FC236}">
                  <a16:creationId xmlns:a16="http://schemas.microsoft.com/office/drawing/2014/main" id="{E94DED6B-623C-4DAD-A986-8D0F0B748B58}"/>
                </a:ext>
              </a:extLst>
            </p:cNvPr>
            <p:cNvSpPr/>
            <p:nvPr/>
          </p:nvSpPr>
          <p:spPr>
            <a:xfrm>
              <a:off x="2789001" y="4539885"/>
              <a:ext cx="545768" cy="395720"/>
            </a:xfrm>
            <a:custGeom>
              <a:avLst/>
              <a:gdLst>
                <a:gd name="connsiteX0" fmla="*/ 237 w 545768"/>
                <a:gd name="connsiteY0" fmla="*/ 289290 h 395720"/>
                <a:gd name="connsiteX1" fmla="*/ 166924 w 545768"/>
                <a:gd name="connsiteY1" fmla="*/ 336915 h 395720"/>
                <a:gd name="connsiteX2" fmla="*/ 270112 w 545768"/>
                <a:gd name="connsiteY2" fmla="*/ 395653 h 395720"/>
                <a:gd name="connsiteX3" fmla="*/ 258999 w 545768"/>
                <a:gd name="connsiteY3" fmla="*/ 348028 h 395720"/>
                <a:gd name="connsiteX4" fmla="*/ 258999 w 545768"/>
                <a:gd name="connsiteY4" fmla="*/ 319453 h 395720"/>
                <a:gd name="connsiteX5" fmla="*/ 393937 w 545768"/>
                <a:gd name="connsiteY5" fmla="*/ 354378 h 395720"/>
                <a:gd name="connsiteX6" fmla="*/ 381237 w 545768"/>
                <a:gd name="connsiteY6" fmla="*/ 341678 h 395720"/>
                <a:gd name="connsiteX7" fmla="*/ 441562 w 545768"/>
                <a:gd name="connsiteY7" fmla="*/ 279765 h 395720"/>
                <a:gd name="connsiteX8" fmla="*/ 489187 w 545768"/>
                <a:gd name="connsiteY8" fmla="*/ 211503 h 395720"/>
                <a:gd name="connsiteX9" fmla="*/ 520937 w 545768"/>
                <a:gd name="connsiteY9" fmla="*/ 149590 h 395720"/>
                <a:gd name="connsiteX10" fmla="*/ 501887 w 545768"/>
                <a:gd name="connsiteY10" fmla="*/ 103553 h 395720"/>
                <a:gd name="connsiteX11" fmla="*/ 435212 w 545768"/>
                <a:gd name="connsiteY11" fmla="*/ 365 h 395720"/>
                <a:gd name="connsiteX12" fmla="*/ 532049 w 545768"/>
                <a:gd name="connsiteY12" fmla="*/ 143240 h 395720"/>
                <a:gd name="connsiteX13" fmla="*/ 538399 w 545768"/>
                <a:gd name="connsiteY13" fmla="*/ 176578 h 395720"/>
                <a:gd name="connsiteX14" fmla="*/ 468549 w 545768"/>
                <a:gd name="connsiteY14" fmla="*/ 233728 h 395720"/>
                <a:gd name="connsiteX15" fmla="*/ 441562 w 545768"/>
                <a:gd name="connsiteY15" fmla="*/ 276590 h 395720"/>
                <a:gd name="connsiteX16" fmla="*/ 389174 w 545768"/>
                <a:gd name="connsiteY16" fmla="*/ 319453 h 395720"/>
                <a:gd name="connsiteX17" fmla="*/ 332024 w 545768"/>
                <a:gd name="connsiteY17" fmla="*/ 325803 h 395720"/>
                <a:gd name="connsiteX18" fmla="*/ 355837 w 545768"/>
                <a:gd name="connsiteY18" fmla="*/ 343265 h 395720"/>
                <a:gd name="connsiteX19" fmla="*/ 238362 w 545768"/>
                <a:gd name="connsiteY19" fmla="*/ 327390 h 395720"/>
                <a:gd name="connsiteX20" fmla="*/ 260587 w 545768"/>
                <a:gd name="connsiteY20" fmla="*/ 376603 h 395720"/>
                <a:gd name="connsiteX21" fmla="*/ 222487 w 545768"/>
                <a:gd name="connsiteY21" fmla="*/ 349615 h 395720"/>
                <a:gd name="connsiteX22" fmla="*/ 131999 w 545768"/>
                <a:gd name="connsiteY22" fmla="*/ 313103 h 395720"/>
                <a:gd name="connsiteX23" fmla="*/ 237 w 545768"/>
                <a:gd name="connsiteY23" fmla="*/ 289290 h 39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45768" h="395720">
                  <a:moveTo>
                    <a:pt x="237" y="289290"/>
                  </a:moveTo>
                  <a:cubicBezTo>
                    <a:pt x="6058" y="293259"/>
                    <a:pt x="121945" y="319188"/>
                    <a:pt x="166924" y="336915"/>
                  </a:cubicBezTo>
                  <a:cubicBezTo>
                    <a:pt x="211903" y="354642"/>
                    <a:pt x="254766" y="393801"/>
                    <a:pt x="270112" y="395653"/>
                  </a:cubicBezTo>
                  <a:cubicBezTo>
                    <a:pt x="285458" y="397505"/>
                    <a:pt x="260851" y="360728"/>
                    <a:pt x="258999" y="348028"/>
                  </a:cubicBezTo>
                  <a:cubicBezTo>
                    <a:pt x="257147" y="335328"/>
                    <a:pt x="236509" y="318395"/>
                    <a:pt x="258999" y="319453"/>
                  </a:cubicBezTo>
                  <a:cubicBezTo>
                    <a:pt x="281489" y="320511"/>
                    <a:pt x="373564" y="350674"/>
                    <a:pt x="393937" y="354378"/>
                  </a:cubicBezTo>
                  <a:cubicBezTo>
                    <a:pt x="414310" y="358082"/>
                    <a:pt x="373300" y="354113"/>
                    <a:pt x="381237" y="341678"/>
                  </a:cubicBezTo>
                  <a:cubicBezTo>
                    <a:pt x="389174" y="329243"/>
                    <a:pt x="423570" y="301461"/>
                    <a:pt x="441562" y="279765"/>
                  </a:cubicBezTo>
                  <a:cubicBezTo>
                    <a:pt x="459554" y="258069"/>
                    <a:pt x="475958" y="233199"/>
                    <a:pt x="489187" y="211503"/>
                  </a:cubicBezTo>
                  <a:cubicBezTo>
                    <a:pt x="502416" y="189807"/>
                    <a:pt x="518820" y="167582"/>
                    <a:pt x="520937" y="149590"/>
                  </a:cubicBezTo>
                  <a:cubicBezTo>
                    <a:pt x="523054" y="131598"/>
                    <a:pt x="516175" y="128424"/>
                    <a:pt x="501887" y="103553"/>
                  </a:cubicBezTo>
                  <a:cubicBezTo>
                    <a:pt x="487600" y="78682"/>
                    <a:pt x="430185" y="-6249"/>
                    <a:pt x="435212" y="365"/>
                  </a:cubicBezTo>
                  <a:cubicBezTo>
                    <a:pt x="440239" y="6979"/>
                    <a:pt x="514851" y="113871"/>
                    <a:pt x="532049" y="143240"/>
                  </a:cubicBezTo>
                  <a:cubicBezTo>
                    <a:pt x="549247" y="172609"/>
                    <a:pt x="548982" y="161497"/>
                    <a:pt x="538399" y="176578"/>
                  </a:cubicBezTo>
                  <a:cubicBezTo>
                    <a:pt x="527816" y="191659"/>
                    <a:pt x="484688" y="217059"/>
                    <a:pt x="468549" y="233728"/>
                  </a:cubicBezTo>
                  <a:cubicBezTo>
                    <a:pt x="452410" y="250397"/>
                    <a:pt x="454791" y="262302"/>
                    <a:pt x="441562" y="276590"/>
                  </a:cubicBezTo>
                  <a:cubicBezTo>
                    <a:pt x="428333" y="290878"/>
                    <a:pt x="407430" y="311251"/>
                    <a:pt x="389174" y="319453"/>
                  </a:cubicBezTo>
                  <a:cubicBezTo>
                    <a:pt x="370918" y="327655"/>
                    <a:pt x="337580" y="321834"/>
                    <a:pt x="332024" y="325803"/>
                  </a:cubicBezTo>
                  <a:cubicBezTo>
                    <a:pt x="326468" y="329772"/>
                    <a:pt x="371447" y="343001"/>
                    <a:pt x="355837" y="343265"/>
                  </a:cubicBezTo>
                  <a:cubicBezTo>
                    <a:pt x="340227" y="343529"/>
                    <a:pt x="254237" y="321834"/>
                    <a:pt x="238362" y="327390"/>
                  </a:cubicBezTo>
                  <a:cubicBezTo>
                    <a:pt x="222487" y="332946"/>
                    <a:pt x="263233" y="372899"/>
                    <a:pt x="260587" y="376603"/>
                  </a:cubicBezTo>
                  <a:cubicBezTo>
                    <a:pt x="257941" y="380307"/>
                    <a:pt x="243918" y="360198"/>
                    <a:pt x="222487" y="349615"/>
                  </a:cubicBezTo>
                  <a:cubicBezTo>
                    <a:pt x="201056" y="339032"/>
                    <a:pt x="166924" y="322099"/>
                    <a:pt x="131999" y="313103"/>
                  </a:cubicBezTo>
                  <a:cubicBezTo>
                    <a:pt x="97074" y="304107"/>
                    <a:pt x="-5584" y="285321"/>
                    <a:pt x="237" y="28929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: 図形 1121">
              <a:extLst>
                <a:ext uri="{FF2B5EF4-FFF2-40B4-BE49-F238E27FC236}">
                  <a16:creationId xmlns:a16="http://schemas.microsoft.com/office/drawing/2014/main" id="{0BFF0CCB-B53F-490B-9D0A-8D321F3C1C8C}"/>
                </a:ext>
              </a:extLst>
            </p:cNvPr>
            <p:cNvSpPr/>
            <p:nvPr/>
          </p:nvSpPr>
          <p:spPr>
            <a:xfrm>
              <a:off x="3130481" y="4510087"/>
              <a:ext cx="141404" cy="127001"/>
            </a:xfrm>
            <a:custGeom>
              <a:avLst/>
              <a:gdLst>
                <a:gd name="connsiteX0" fmla="*/ 69 w 141404"/>
                <a:gd name="connsiteY0" fmla="*/ 1 h 127001"/>
                <a:gd name="connsiteX1" fmla="*/ 84207 w 141404"/>
                <a:gd name="connsiteY1" fmla="*/ 52388 h 127001"/>
                <a:gd name="connsiteX2" fmla="*/ 115957 w 141404"/>
                <a:gd name="connsiteY2" fmla="*/ 88901 h 127001"/>
                <a:gd name="connsiteX3" fmla="*/ 141357 w 141404"/>
                <a:gd name="connsiteY3" fmla="*/ 127001 h 127001"/>
                <a:gd name="connsiteX4" fmla="*/ 109607 w 141404"/>
                <a:gd name="connsiteY4" fmla="*/ 88901 h 127001"/>
                <a:gd name="connsiteX5" fmla="*/ 69919 w 141404"/>
                <a:gd name="connsiteY5" fmla="*/ 53976 h 127001"/>
                <a:gd name="connsiteX6" fmla="*/ 69 w 141404"/>
                <a:gd name="connsiteY6" fmla="*/ 1 h 127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04" h="127001">
                  <a:moveTo>
                    <a:pt x="69" y="1"/>
                  </a:moveTo>
                  <a:cubicBezTo>
                    <a:pt x="2450" y="-264"/>
                    <a:pt x="64892" y="37571"/>
                    <a:pt x="84207" y="52388"/>
                  </a:cubicBezTo>
                  <a:cubicBezTo>
                    <a:pt x="103522" y="67205"/>
                    <a:pt x="106432" y="76466"/>
                    <a:pt x="115957" y="88901"/>
                  </a:cubicBezTo>
                  <a:cubicBezTo>
                    <a:pt x="125482" y="101336"/>
                    <a:pt x="142415" y="127001"/>
                    <a:pt x="141357" y="127001"/>
                  </a:cubicBezTo>
                  <a:cubicBezTo>
                    <a:pt x="140299" y="127001"/>
                    <a:pt x="121513" y="101072"/>
                    <a:pt x="109607" y="88901"/>
                  </a:cubicBezTo>
                  <a:cubicBezTo>
                    <a:pt x="97701" y="76730"/>
                    <a:pt x="82355" y="68264"/>
                    <a:pt x="69919" y="53976"/>
                  </a:cubicBezTo>
                  <a:cubicBezTo>
                    <a:pt x="57484" y="39689"/>
                    <a:pt x="-2312" y="266"/>
                    <a:pt x="69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: 図形 1122">
              <a:extLst>
                <a:ext uri="{FF2B5EF4-FFF2-40B4-BE49-F238E27FC236}">
                  <a16:creationId xmlns:a16="http://schemas.microsoft.com/office/drawing/2014/main" id="{81D01666-41C7-4BF8-AF64-0E5852EEE1B5}"/>
                </a:ext>
              </a:extLst>
            </p:cNvPr>
            <p:cNvSpPr/>
            <p:nvPr/>
          </p:nvSpPr>
          <p:spPr>
            <a:xfrm>
              <a:off x="3155741" y="4491037"/>
              <a:ext cx="130603" cy="122948"/>
            </a:xfrm>
            <a:custGeom>
              <a:avLst/>
              <a:gdLst>
                <a:gd name="connsiteX0" fmla="*/ 209 w 130603"/>
                <a:gd name="connsiteY0" fmla="*/ 1 h 122948"/>
                <a:gd name="connsiteX1" fmla="*/ 76409 w 130603"/>
                <a:gd name="connsiteY1" fmla="*/ 49213 h 122948"/>
                <a:gd name="connsiteX2" fmla="*/ 130384 w 130603"/>
                <a:gd name="connsiteY2" fmla="*/ 122238 h 122948"/>
                <a:gd name="connsiteX3" fmla="*/ 93872 w 130603"/>
                <a:gd name="connsiteY3" fmla="*/ 84138 h 122948"/>
                <a:gd name="connsiteX4" fmla="*/ 54184 w 130603"/>
                <a:gd name="connsiteY4" fmla="*/ 47626 h 122948"/>
                <a:gd name="connsiteX5" fmla="*/ 209 w 130603"/>
                <a:gd name="connsiteY5" fmla="*/ 1 h 12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603" h="122948">
                  <a:moveTo>
                    <a:pt x="209" y="1"/>
                  </a:moveTo>
                  <a:cubicBezTo>
                    <a:pt x="3913" y="265"/>
                    <a:pt x="54713" y="28840"/>
                    <a:pt x="76409" y="49213"/>
                  </a:cubicBezTo>
                  <a:cubicBezTo>
                    <a:pt x="98105" y="69586"/>
                    <a:pt x="127474" y="116417"/>
                    <a:pt x="130384" y="122238"/>
                  </a:cubicBezTo>
                  <a:cubicBezTo>
                    <a:pt x="133295" y="128059"/>
                    <a:pt x="106572" y="96573"/>
                    <a:pt x="93872" y="84138"/>
                  </a:cubicBezTo>
                  <a:cubicBezTo>
                    <a:pt x="81172" y="71703"/>
                    <a:pt x="65296" y="58738"/>
                    <a:pt x="54184" y="47626"/>
                  </a:cubicBezTo>
                  <a:cubicBezTo>
                    <a:pt x="43072" y="36514"/>
                    <a:pt x="-3495" y="-263"/>
                    <a:pt x="209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: 図形 1123">
              <a:extLst>
                <a:ext uri="{FF2B5EF4-FFF2-40B4-BE49-F238E27FC236}">
                  <a16:creationId xmlns:a16="http://schemas.microsoft.com/office/drawing/2014/main" id="{BBEA6E37-E5FE-4A35-A036-7F6FE1F4FF44}"/>
                </a:ext>
              </a:extLst>
            </p:cNvPr>
            <p:cNvSpPr/>
            <p:nvPr/>
          </p:nvSpPr>
          <p:spPr>
            <a:xfrm>
              <a:off x="3299529" y="4400397"/>
              <a:ext cx="188301" cy="449749"/>
            </a:xfrm>
            <a:custGeom>
              <a:avLst/>
              <a:gdLst>
                <a:gd name="connsiteX0" fmla="*/ 188209 w 188301"/>
                <a:gd name="connsiteY0" fmla="*/ 153 h 449749"/>
                <a:gd name="connsiteX1" fmla="*/ 119946 w 188301"/>
                <a:gd name="connsiteY1" fmla="*/ 63653 h 449749"/>
                <a:gd name="connsiteX2" fmla="*/ 124709 w 188301"/>
                <a:gd name="connsiteY2" fmla="*/ 119216 h 449749"/>
                <a:gd name="connsiteX3" fmla="*/ 108834 w 188301"/>
                <a:gd name="connsiteY3" fmla="*/ 346228 h 449749"/>
                <a:gd name="connsiteX4" fmla="*/ 67559 w 188301"/>
                <a:gd name="connsiteY4" fmla="*/ 343053 h 449749"/>
                <a:gd name="connsiteX5" fmla="*/ 16759 w 188301"/>
                <a:gd name="connsiteY5" fmla="*/ 371628 h 449749"/>
                <a:gd name="connsiteX6" fmla="*/ 16759 w 188301"/>
                <a:gd name="connsiteY6" fmla="*/ 385916 h 449749"/>
                <a:gd name="connsiteX7" fmla="*/ 27871 w 188301"/>
                <a:gd name="connsiteY7" fmla="*/ 449416 h 449749"/>
                <a:gd name="connsiteX8" fmla="*/ 10409 w 188301"/>
                <a:gd name="connsiteY8" fmla="*/ 409728 h 449749"/>
                <a:gd name="connsiteX9" fmla="*/ 7234 w 188301"/>
                <a:gd name="connsiteY9" fmla="*/ 382741 h 449749"/>
                <a:gd name="connsiteX10" fmla="*/ 108834 w 188301"/>
                <a:gd name="connsiteY10" fmla="*/ 365278 h 449749"/>
                <a:gd name="connsiteX11" fmla="*/ 119946 w 188301"/>
                <a:gd name="connsiteY11" fmla="*/ 284316 h 449749"/>
                <a:gd name="connsiteX12" fmla="*/ 134234 w 188301"/>
                <a:gd name="connsiteY12" fmla="*/ 82703 h 449749"/>
                <a:gd name="connsiteX13" fmla="*/ 188209 w 188301"/>
                <a:gd name="connsiteY13" fmla="*/ 153 h 449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301" h="449749">
                  <a:moveTo>
                    <a:pt x="188209" y="153"/>
                  </a:moveTo>
                  <a:cubicBezTo>
                    <a:pt x="185828" y="-3022"/>
                    <a:pt x="130529" y="43809"/>
                    <a:pt x="119946" y="63653"/>
                  </a:cubicBezTo>
                  <a:cubicBezTo>
                    <a:pt x="109363" y="83497"/>
                    <a:pt x="126561" y="72120"/>
                    <a:pt x="124709" y="119216"/>
                  </a:cubicBezTo>
                  <a:cubicBezTo>
                    <a:pt x="122857" y="166312"/>
                    <a:pt x="118359" y="308922"/>
                    <a:pt x="108834" y="346228"/>
                  </a:cubicBezTo>
                  <a:cubicBezTo>
                    <a:pt x="99309" y="383534"/>
                    <a:pt x="82905" y="338820"/>
                    <a:pt x="67559" y="343053"/>
                  </a:cubicBezTo>
                  <a:cubicBezTo>
                    <a:pt x="52213" y="347286"/>
                    <a:pt x="25226" y="364484"/>
                    <a:pt x="16759" y="371628"/>
                  </a:cubicBezTo>
                  <a:cubicBezTo>
                    <a:pt x="8292" y="378772"/>
                    <a:pt x="14907" y="372951"/>
                    <a:pt x="16759" y="385916"/>
                  </a:cubicBezTo>
                  <a:cubicBezTo>
                    <a:pt x="18611" y="398881"/>
                    <a:pt x="28929" y="445447"/>
                    <a:pt x="27871" y="449416"/>
                  </a:cubicBezTo>
                  <a:cubicBezTo>
                    <a:pt x="26813" y="453385"/>
                    <a:pt x="13848" y="420841"/>
                    <a:pt x="10409" y="409728"/>
                  </a:cubicBezTo>
                  <a:cubicBezTo>
                    <a:pt x="6969" y="398616"/>
                    <a:pt x="-9170" y="390149"/>
                    <a:pt x="7234" y="382741"/>
                  </a:cubicBezTo>
                  <a:cubicBezTo>
                    <a:pt x="23638" y="375333"/>
                    <a:pt x="90049" y="381682"/>
                    <a:pt x="108834" y="365278"/>
                  </a:cubicBezTo>
                  <a:cubicBezTo>
                    <a:pt x="127619" y="348874"/>
                    <a:pt x="115713" y="331412"/>
                    <a:pt x="119946" y="284316"/>
                  </a:cubicBezTo>
                  <a:cubicBezTo>
                    <a:pt x="124179" y="237220"/>
                    <a:pt x="122328" y="126359"/>
                    <a:pt x="134234" y="82703"/>
                  </a:cubicBezTo>
                  <a:cubicBezTo>
                    <a:pt x="146140" y="39047"/>
                    <a:pt x="190590" y="3328"/>
                    <a:pt x="188209" y="15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: 図形 1124">
              <a:extLst>
                <a:ext uri="{FF2B5EF4-FFF2-40B4-BE49-F238E27FC236}">
                  <a16:creationId xmlns:a16="http://schemas.microsoft.com/office/drawing/2014/main" id="{54FAD5C5-7F2E-4E85-98EE-1899C2BAC70E}"/>
                </a:ext>
              </a:extLst>
            </p:cNvPr>
            <p:cNvSpPr/>
            <p:nvPr/>
          </p:nvSpPr>
          <p:spPr>
            <a:xfrm>
              <a:off x="3280931" y="4401513"/>
              <a:ext cx="181529" cy="365771"/>
            </a:xfrm>
            <a:custGeom>
              <a:avLst/>
              <a:gdLst>
                <a:gd name="connsiteX0" fmla="*/ 181407 w 181529"/>
                <a:gd name="connsiteY0" fmla="*/ 625 h 365771"/>
                <a:gd name="connsiteX1" fmla="*/ 114732 w 181529"/>
                <a:gd name="connsiteY1" fmla="*/ 67300 h 365771"/>
                <a:gd name="connsiteX2" fmla="*/ 119494 w 181529"/>
                <a:gd name="connsiteY2" fmla="*/ 178425 h 365771"/>
                <a:gd name="connsiteX3" fmla="*/ 117907 w 181529"/>
                <a:gd name="connsiteY3" fmla="*/ 313362 h 365771"/>
                <a:gd name="connsiteX4" fmla="*/ 63932 w 181529"/>
                <a:gd name="connsiteY4" fmla="*/ 319712 h 365771"/>
                <a:gd name="connsiteX5" fmla="*/ 432 w 181529"/>
                <a:gd name="connsiteY5" fmla="*/ 365750 h 365771"/>
                <a:gd name="connsiteX6" fmla="*/ 97269 w 181529"/>
                <a:gd name="connsiteY6" fmla="*/ 313362 h 365771"/>
                <a:gd name="connsiteX7" fmla="*/ 121082 w 181529"/>
                <a:gd name="connsiteY7" fmla="*/ 248275 h 365771"/>
                <a:gd name="connsiteX8" fmla="*/ 95682 w 181529"/>
                <a:gd name="connsiteY8" fmla="*/ 105400 h 365771"/>
                <a:gd name="connsiteX9" fmla="*/ 181407 w 181529"/>
                <a:gd name="connsiteY9" fmla="*/ 625 h 36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529" h="365771">
                  <a:moveTo>
                    <a:pt x="181407" y="625"/>
                  </a:moveTo>
                  <a:cubicBezTo>
                    <a:pt x="184582" y="-5725"/>
                    <a:pt x="125051" y="37667"/>
                    <a:pt x="114732" y="67300"/>
                  </a:cubicBezTo>
                  <a:cubicBezTo>
                    <a:pt x="104413" y="96933"/>
                    <a:pt x="118965" y="137415"/>
                    <a:pt x="119494" y="178425"/>
                  </a:cubicBezTo>
                  <a:cubicBezTo>
                    <a:pt x="120023" y="219435"/>
                    <a:pt x="127167" y="289814"/>
                    <a:pt x="117907" y="313362"/>
                  </a:cubicBezTo>
                  <a:cubicBezTo>
                    <a:pt x="108647" y="336910"/>
                    <a:pt x="83511" y="310981"/>
                    <a:pt x="63932" y="319712"/>
                  </a:cubicBezTo>
                  <a:cubicBezTo>
                    <a:pt x="44353" y="328443"/>
                    <a:pt x="-5124" y="366808"/>
                    <a:pt x="432" y="365750"/>
                  </a:cubicBezTo>
                  <a:cubicBezTo>
                    <a:pt x="5988" y="364692"/>
                    <a:pt x="77161" y="332941"/>
                    <a:pt x="97269" y="313362"/>
                  </a:cubicBezTo>
                  <a:cubicBezTo>
                    <a:pt x="117377" y="293783"/>
                    <a:pt x="121346" y="282935"/>
                    <a:pt x="121082" y="248275"/>
                  </a:cubicBezTo>
                  <a:cubicBezTo>
                    <a:pt x="120817" y="213615"/>
                    <a:pt x="84834" y="144029"/>
                    <a:pt x="95682" y="105400"/>
                  </a:cubicBezTo>
                  <a:cubicBezTo>
                    <a:pt x="106530" y="66771"/>
                    <a:pt x="178232" y="6975"/>
                    <a:pt x="181407" y="62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: 図形 1125">
              <a:extLst>
                <a:ext uri="{FF2B5EF4-FFF2-40B4-BE49-F238E27FC236}">
                  <a16:creationId xmlns:a16="http://schemas.microsoft.com/office/drawing/2014/main" id="{11F314E0-4A1B-401D-B93D-56A6F1667159}"/>
                </a:ext>
              </a:extLst>
            </p:cNvPr>
            <p:cNvSpPr/>
            <p:nvPr/>
          </p:nvSpPr>
          <p:spPr>
            <a:xfrm>
              <a:off x="2908284" y="4886237"/>
              <a:ext cx="104857" cy="233454"/>
            </a:xfrm>
            <a:custGeom>
              <a:avLst/>
              <a:gdLst>
                <a:gd name="connsiteX0" fmla="*/ 63516 w 104857"/>
                <a:gd name="connsiteY0" fmla="*/ 88 h 233454"/>
                <a:gd name="connsiteX1" fmla="*/ 88916 w 104857"/>
                <a:gd name="connsiteY1" fmla="*/ 114388 h 233454"/>
                <a:gd name="connsiteX2" fmla="*/ 16 w 104857"/>
                <a:gd name="connsiteY2" fmla="*/ 211226 h 233454"/>
                <a:gd name="connsiteX3" fmla="*/ 96854 w 104857"/>
                <a:gd name="connsiteY3" fmla="*/ 155663 h 233454"/>
                <a:gd name="connsiteX4" fmla="*/ 93679 w 104857"/>
                <a:gd name="connsiteY4" fmla="*/ 233451 h 233454"/>
                <a:gd name="connsiteX5" fmla="*/ 100029 w 104857"/>
                <a:gd name="connsiteY5" fmla="*/ 158838 h 233454"/>
                <a:gd name="connsiteX6" fmla="*/ 103204 w 104857"/>
                <a:gd name="connsiteY6" fmla="*/ 115976 h 233454"/>
                <a:gd name="connsiteX7" fmla="*/ 103204 w 104857"/>
                <a:gd name="connsiteY7" fmla="*/ 95338 h 233454"/>
                <a:gd name="connsiteX8" fmla="*/ 63516 w 104857"/>
                <a:gd name="connsiteY8" fmla="*/ 88 h 23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857" h="233454">
                  <a:moveTo>
                    <a:pt x="63516" y="88"/>
                  </a:moveTo>
                  <a:cubicBezTo>
                    <a:pt x="61135" y="3263"/>
                    <a:pt x="99499" y="79198"/>
                    <a:pt x="88916" y="114388"/>
                  </a:cubicBezTo>
                  <a:cubicBezTo>
                    <a:pt x="78333" y="149578"/>
                    <a:pt x="-1307" y="204347"/>
                    <a:pt x="16" y="211226"/>
                  </a:cubicBezTo>
                  <a:cubicBezTo>
                    <a:pt x="1339" y="218105"/>
                    <a:pt x="81244" y="151959"/>
                    <a:pt x="96854" y="155663"/>
                  </a:cubicBezTo>
                  <a:cubicBezTo>
                    <a:pt x="112464" y="159367"/>
                    <a:pt x="93150" y="232922"/>
                    <a:pt x="93679" y="233451"/>
                  </a:cubicBezTo>
                  <a:cubicBezTo>
                    <a:pt x="94208" y="233980"/>
                    <a:pt x="98442" y="178417"/>
                    <a:pt x="100029" y="158838"/>
                  </a:cubicBezTo>
                  <a:cubicBezTo>
                    <a:pt x="101616" y="139259"/>
                    <a:pt x="102675" y="126559"/>
                    <a:pt x="103204" y="115976"/>
                  </a:cubicBezTo>
                  <a:cubicBezTo>
                    <a:pt x="103733" y="105393"/>
                    <a:pt x="106644" y="110684"/>
                    <a:pt x="103204" y="95338"/>
                  </a:cubicBezTo>
                  <a:cubicBezTo>
                    <a:pt x="99764" y="79992"/>
                    <a:pt x="65897" y="-3087"/>
                    <a:pt x="63516" y="8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: 図形 1126">
              <a:extLst>
                <a:ext uri="{FF2B5EF4-FFF2-40B4-BE49-F238E27FC236}">
                  <a16:creationId xmlns:a16="http://schemas.microsoft.com/office/drawing/2014/main" id="{17A589B5-9E28-492F-95ED-97BF6D6289A6}"/>
                </a:ext>
              </a:extLst>
            </p:cNvPr>
            <p:cNvSpPr/>
            <p:nvPr/>
          </p:nvSpPr>
          <p:spPr>
            <a:xfrm>
              <a:off x="3041626" y="4910089"/>
              <a:ext cx="147734" cy="95396"/>
            </a:xfrm>
            <a:custGeom>
              <a:avLst/>
              <a:gdLst>
                <a:gd name="connsiteX0" fmla="*/ 147662 w 147734"/>
                <a:gd name="connsiteY0" fmla="*/ 49 h 95396"/>
                <a:gd name="connsiteX1" fmla="*/ 9549 w 147734"/>
                <a:gd name="connsiteY1" fmla="*/ 33386 h 95396"/>
                <a:gd name="connsiteX2" fmla="*/ 12724 w 147734"/>
                <a:gd name="connsiteY2" fmla="*/ 54024 h 95396"/>
                <a:gd name="connsiteX3" fmla="*/ 19074 w 147734"/>
                <a:gd name="connsiteY3" fmla="*/ 95299 h 95396"/>
                <a:gd name="connsiteX4" fmla="*/ 28599 w 147734"/>
                <a:gd name="connsiteY4" fmla="*/ 41324 h 95396"/>
                <a:gd name="connsiteX5" fmla="*/ 147662 w 147734"/>
                <a:gd name="connsiteY5" fmla="*/ 49 h 9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734" h="95396">
                  <a:moveTo>
                    <a:pt x="147662" y="49"/>
                  </a:moveTo>
                  <a:cubicBezTo>
                    <a:pt x="144487" y="-1274"/>
                    <a:pt x="32039" y="24390"/>
                    <a:pt x="9549" y="33386"/>
                  </a:cubicBezTo>
                  <a:cubicBezTo>
                    <a:pt x="-12941" y="42382"/>
                    <a:pt x="11136" y="43705"/>
                    <a:pt x="12724" y="54024"/>
                  </a:cubicBezTo>
                  <a:cubicBezTo>
                    <a:pt x="14311" y="64343"/>
                    <a:pt x="16428" y="97416"/>
                    <a:pt x="19074" y="95299"/>
                  </a:cubicBezTo>
                  <a:cubicBezTo>
                    <a:pt x="21720" y="93182"/>
                    <a:pt x="8755" y="54818"/>
                    <a:pt x="28599" y="41324"/>
                  </a:cubicBezTo>
                  <a:cubicBezTo>
                    <a:pt x="48443" y="27830"/>
                    <a:pt x="150837" y="1372"/>
                    <a:pt x="147662" y="4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: 図形 1127">
              <a:extLst>
                <a:ext uri="{FF2B5EF4-FFF2-40B4-BE49-F238E27FC236}">
                  <a16:creationId xmlns:a16="http://schemas.microsoft.com/office/drawing/2014/main" id="{66A5FD8E-674E-4C30-8172-D484D1EC4583}"/>
                </a:ext>
              </a:extLst>
            </p:cNvPr>
            <p:cNvSpPr/>
            <p:nvPr/>
          </p:nvSpPr>
          <p:spPr>
            <a:xfrm>
              <a:off x="3306730" y="4511651"/>
              <a:ext cx="433984" cy="316135"/>
            </a:xfrm>
            <a:custGeom>
              <a:avLst/>
              <a:gdLst>
                <a:gd name="connsiteX0" fmla="*/ 33 w 433984"/>
                <a:gd name="connsiteY0" fmla="*/ 315937 h 316135"/>
                <a:gd name="connsiteX1" fmla="*/ 92108 w 433984"/>
                <a:gd name="connsiteY1" fmla="*/ 296887 h 316135"/>
                <a:gd name="connsiteX2" fmla="*/ 112745 w 433984"/>
                <a:gd name="connsiteY2" fmla="*/ 306412 h 316135"/>
                <a:gd name="connsiteX3" fmla="*/ 149258 w 433984"/>
                <a:gd name="connsiteY3" fmla="*/ 250849 h 316135"/>
                <a:gd name="connsiteX4" fmla="*/ 187358 w 433984"/>
                <a:gd name="connsiteY4" fmla="*/ 217512 h 316135"/>
                <a:gd name="connsiteX5" fmla="*/ 342933 w 433984"/>
                <a:gd name="connsiteY5" fmla="*/ 220687 h 316135"/>
                <a:gd name="connsiteX6" fmla="*/ 357220 w 433984"/>
                <a:gd name="connsiteY6" fmla="*/ 200049 h 316135"/>
                <a:gd name="connsiteX7" fmla="*/ 427070 w 433984"/>
                <a:gd name="connsiteY7" fmla="*/ 106387 h 316135"/>
                <a:gd name="connsiteX8" fmla="*/ 423895 w 433984"/>
                <a:gd name="connsiteY8" fmla="*/ 61937 h 316135"/>
                <a:gd name="connsiteX9" fmla="*/ 360395 w 433984"/>
                <a:gd name="connsiteY9" fmla="*/ 24 h 316135"/>
                <a:gd name="connsiteX10" fmla="*/ 415958 w 433984"/>
                <a:gd name="connsiteY10" fmla="*/ 55587 h 316135"/>
                <a:gd name="connsiteX11" fmla="*/ 395320 w 433984"/>
                <a:gd name="connsiteY11" fmla="*/ 138137 h 316135"/>
                <a:gd name="connsiteX12" fmla="*/ 354045 w 433984"/>
                <a:gd name="connsiteY12" fmla="*/ 185762 h 316135"/>
                <a:gd name="connsiteX13" fmla="*/ 292133 w 433984"/>
                <a:gd name="connsiteY13" fmla="*/ 207987 h 316135"/>
                <a:gd name="connsiteX14" fmla="*/ 176245 w 433984"/>
                <a:gd name="connsiteY14" fmla="*/ 223862 h 316135"/>
                <a:gd name="connsiteX15" fmla="*/ 131795 w 433984"/>
                <a:gd name="connsiteY15" fmla="*/ 268312 h 316135"/>
                <a:gd name="connsiteX16" fmla="*/ 103220 w 433984"/>
                <a:gd name="connsiteY16" fmla="*/ 282599 h 316135"/>
                <a:gd name="connsiteX17" fmla="*/ 33 w 433984"/>
                <a:gd name="connsiteY17" fmla="*/ 315937 h 31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3984" h="316135">
                  <a:moveTo>
                    <a:pt x="33" y="315937"/>
                  </a:moveTo>
                  <a:cubicBezTo>
                    <a:pt x="-1819" y="318318"/>
                    <a:pt x="73323" y="298474"/>
                    <a:pt x="92108" y="296887"/>
                  </a:cubicBezTo>
                  <a:cubicBezTo>
                    <a:pt x="110893" y="295300"/>
                    <a:pt x="103220" y="314085"/>
                    <a:pt x="112745" y="306412"/>
                  </a:cubicBezTo>
                  <a:cubicBezTo>
                    <a:pt x="122270" y="298739"/>
                    <a:pt x="136823" y="265666"/>
                    <a:pt x="149258" y="250849"/>
                  </a:cubicBezTo>
                  <a:cubicBezTo>
                    <a:pt x="161693" y="236032"/>
                    <a:pt x="155079" y="222539"/>
                    <a:pt x="187358" y="217512"/>
                  </a:cubicBezTo>
                  <a:cubicBezTo>
                    <a:pt x="219637" y="212485"/>
                    <a:pt x="314623" y="223597"/>
                    <a:pt x="342933" y="220687"/>
                  </a:cubicBezTo>
                  <a:cubicBezTo>
                    <a:pt x="371243" y="217776"/>
                    <a:pt x="343197" y="219099"/>
                    <a:pt x="357220" y="200049"/>
                  </a:cubicBezTo>
                  <a:cubicBezTo>
                    <a:pt x="371243" y="180999"/>
                    <a:pt x="415957" y="129406"/>
                    <a:pt x="427070" y="106387"/>
                  </a:cubicBezTo>
                  <a:cubicBezTo>
                    <a:pt x="438183" y="83368"/>
                    <a:pt x="435007" y="79664"/>
                    <a:pt x="423895" y="61937"/>
                  </a:cubicBezTo>
                  <a:cubicBezTo>
                    <a:pt x="412783" y="44210"/>
                    <a:pt x="361718" y="1082"/>
                    <a:pt x="360395" y="24"/>
                  </a:cubicBezTo>
                  <a:cubicBezTo>
                    <a:pt x="359072" y="-1034"/>
                    <a:pt x="410137" y="32568"/>
                    <a:pt x="415958" y="55587"/>
                  </a:cubicBezTo>
                  <a:cubicBezTo>
                    <a:pt x="421779" y="78606"/>
                    <a:pt x="405639" y="116441"/>
                    <a:pt x="395320" y="138137"/>
                  </a:cubicBezTo>
                  <a:cubicBezTo>
                    <a:pt x="385001" y="159833"/>
                    <a:pt x="371243" y="174120"/>
                    <a:pt x="354045" y="185762"/>
                  </a:cubicBezTo>
                  <a:cubicBezTo>
                    <a:pt x="336847" y="197404"/>
                    <a:pt x="321766" y="201637"/>
                    <a:pt x="292133" y="207987"/>
                  </a:cubicBezTo>
                  <a:cubicBezTo>
                    <a:pt x="262500" y="214337"/>
                    <a:pt x="202968" y="213808"/>
                    <a:pt x="176245" y="223862"/>
                  </a:cubicBezTo>
                  <a:cubicBezTo>
                    <a:pt x="149522" y="233916"/>
                    <a:pt x="143966" y="258522"/>
                    <a:pt x="131795" y="268312"/>
                  </a:cubicBezTo>
                  <a:cubicBezTo>
                    <a:pt x="119624" y="278101"/>
                    <a:pt x="121741" y="277307"/>
                    <a:pt x="103220" y="282599"/>
                  </a:cubicBezTo>
                  <a:cubicBezTo>
                    <a:pt x="84699" y="287891"/>
                    <a:pt x="1885" y="313556"/>
                    <a:pt x="33" y="31593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: 図形 1128">
              <a:extLst>
                <a:ext uri="{FF2B5EF4-FFF2-40B4-BE49-F238E27FC236}">
                  <a16:creationId xmlns:a16="http://schemas.microsoft.com/office/drawing/2014/main" id="{9A1BAE64-2A6B-4B3C-9CF2-DED43660688F}"/>
                </a:ext>
              </a:extLst>
            </p:cNvPr>
            <p:cNvSpPr/>
            <p:nvPr/>
          </p:nvSpPr>
          <p:spPr>
            <a:xfrm>
              <a:off x="3273424" y="4568565"/>
              <a:ext cx="489792" cy="291658"/>
            </a:xfrm>
            <a:custGeom>
              <a:avLst/>
              <a:gdLst>
                <a:gd name="connsiteX0" fmla="*/ 488951 w 489792"/>
                <a:gd name="connsiteY0" fmla="*/ 260 h 291658"/>
                <a:gd name="connsiteX1" fmla="*/ 434976 w 489792"/>
                <a:gd name="connsiteY1" fmla="*/ 146310 h 291658"/>
                <a:gd name="connsiteX2" fmla="*/ 407989 w 489792"/>
                <a:gd name="connsiteY2" fmla="*/ 170123 h 291658"/>
                <a:gd name="connsiteX3" fmla="*/ 276226 w 489792"/>
                <a:gd name="connsiteY3" fmla="*/ 181235 h 291658"/>
                <a:gd name="connsiteX4" fmla="*/ 200026 w 489792"/>
                <a:gd name="connsiteY4" fmla="*/ 197110 h 291658"/>
                <a:gd name="connsiteX5" fmla="*/ 166689 w 489792"/>
                <a:gd name="connsiteY5" fmla="*/ 241560 h 291658"/>
                <a:gd name="connsiteX6" fmla="*/ 107951 w 489792"/>
                <a:gd name="connsiteY6" fmla="*/ 254260 h 291658"/>
                <a:gd name="connsiteX7" fmla="*/ 49214 w 489792"/>
                <a:gd name="connsiteY7" fmla="*/ 290773 h 291658"/>
                <a:gd name="connsiteX8" fmla="*/ 1 w 489792"/>
                <a:gd name="connsiteY8" fmla="*/ 212985 h 291658"/>
                <a:gd name="connsiteX9" fmla="*/ 47626 w 489792"/>
                <a:gd name="connsiteY9" fmla="*/ 281248 h 291658"/>
                <a:gd name="connsiteX10" fmla="*/ 130176 w 489792"/>
                <a:gd name="connsiteY10" fmla="*/ 257435 h 291658"/>
                <a:gd name="connsiteX11" fmla="*/ 261939 w 489792"/>
                <a:gd name="connsiteY11" fmla="*/ 187585 h 291658"/>
                <a:gd name="connsiteX12" fmla="*/ 406401 w 489792"/>
                <a:gd name="connsiteY12" fmla="*/ 160598 h 291658"/>
                <a:gd name="connsiteX13" fmla="*/ 463551 w 489792"/>
                <a:gd name="connsiteY13" fmla="*/ 111385 h 291658"/>
                <a:gd name="connsiteX14" fmla="*/ 488951 w 489792"/>
                <a:gd name="connsiteY14" fmla="*/ 260 h 29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9792" h="291658">
                  <a:moveTo>
                    <a:pt x="488951" y="260"/>
                  </a:moveTo>
                  <a:cubicBezTo>
                    <a:pt x="484189" y="6081"/>
                    <a:pt x="448470" y="118000"/>
                    <a:pt x="434976" y="146310"/>
                  </a:cubicBezTo>
                  <a:cubicBezTo>
                    <a:pt x="421482" y="174621"/>
                    <a:pt x="434447" y="164302"/>
                    <a:pt x="407989" y="170123"/>
                  </a:cubicBezTo>
                  <a:cubicBezTo>
                    <a:pt x="381531" y="175944"/>
                    <a:pt x="310886" y="176737"/>
                    <a:pt x="276226" y="181235"/>
                  </a:cubicBezTo>
                  <a:cubicBezTo>
                    <a:pt x="241566" y="185733"/>
                    <a:pt x="218282" y="187056"/>
                    <a:pt x="200026" y="197110"/>
                  </a:cubicBezTo>
                  <a:cubicBezTo>
                    <a:pt x="181770" y="207164"/>
                    <a:pt x="182035" y="232035"/>
                    <a:pt x="166689" y="241560"/>
                  </a:cubicBezTo>
                  <a:cubicBezTo>
                    <a:pt x="151343" y="251085"/>
                    <a:pt x="127530" y="246058"/>
                    <a:pt x="107951" y="254260"/>
                  </a:cubicBezTo>
                  <a:cubicBezTo>
                    <a:pt x="88372" y="262462"/>
                    <a:pt x="67206" y="297652"/>
                    <a:pt x="49214" y="290773"/>
                  </a:cubicBezTo>
                  <a:cubicBezTo>
                    <a:pt x="31222" y="283894"/>
                    <a:pt x="266" y="214573"/>
                    <a:pt x="1" y="212985"/>
                  </a:cubicBezTo>
                  <a:cubicBezTo>
                    <a:pt x="-264" y="211398"/>
                    <a:pt x="25930" y="273840"/>
                    <a:pt x="47626" y="281248"/>
                  </a:cubicBezTo>
                  <a:cubicBezTo>
                    <a:pt x="69322" y="288656"/>
                    <a:pt x="94457" y="273045"/>
                    <a:pt x="130176" y="257435"/>
                  </a:cubicBezTo>
                  <a:cubicBezTo>
                    <a:pt x="165895" y="241825"/>
                    <a:pt x="215902" y="203724"/>
                    <a:pt x="261939" y="187585"/>
                  </a:cubicBezTo>
                  <a:cubicBezTo>
                    <a:pt x="307976" y="171446"/>
                    <a:pt x="372799" y="173298"/>
                    <a:pt x="406401" y="160598"/>
                  </a:cubicBezTo>
                  <a:cubicBezTo>
                    <a:pt x="440003" y="147898"/>
                    <a:pt x="449793" y="134933"/>
                    <a:pt x="463551" y="111385"/>
                  </a:cubicBezTo>
                  <a:cubicBezTo>
                    <a:pt x="477309" y="87837"/>
                    <a:pt x="493713" y="-5561"/>
                    <a:pt x="488951" y="26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: 図形 1129">
              <a:extLst>
                <a:ext uri="{FF2B5EF4-FFF2-40B4-BE49-F238E27FC236}">
                  <a16:creationId xmlns:a16="http://schemas.microsoft.com/office/drawing/2014/main" id="{D4605B45-8D46-487D-AC05-DF070DA1736C}"/>
                </a:ext>
              </a:extLst>
            </p:cNvPr>
            <p:cNvSpPr/>
            <p:nvPr/>
          </p:nvSpPr>
          <p:spPr>
            <a:xfrm>
              <a:off x="3338509" y="4154472"/>
              <a:ext cx="422739" cy="401942"/>
            </a:xfrm>
            <a:custGeom>
              <a:avLst/>
              <a:gdLst>
                <a:gd name="connsiteX0" fmla="*/ 4 w 422739"/>
                <a:gd name="connsiteY0" fmla="*/ 16 h 401942"/>
                <a:gd name="connsiteX1" fmla="*/ 14291 w 422739"/>
                <a:gd name="connsiteY1" fmla="*/ 104791 h 401942"/>
                <a:gd name="connsiteX2" fmla="*/ 14291 w 422739"/>
                <a:gd name="connsiteY2" fmla="*/ 84153 h 401942"/>
                <a:gd name="connsiteX3" fmla="*/ 34929 w 422739"/>
                <a:gd name="connsiteY3" fmla="*/ 149241 h 401942"/>
                <a:gd name="connsiteX4" fmla="*/ 169866 w 422739"/>
                <a:gd name="connsiteY4" fmla="*/ 225441 h 401942"/>
                <a:gd name="connsiteX5" fmla="*/ 385766 w 422739"/>
                <a:gd name="connsiteY5" fmla="*/ 371491 h 401942"/>
                <a:gd name="connsiteX6" fmla="*/ 422279 w 422739"/>
                <a:gd name="connsiteY6" fmla="*/ 401653 h 401942"/>
                <a:gd name="connsiteX7" fmla="*/ 390529 w 422739"/>
                <a:gd name="connsiteY7" fmla="*/ 363553 h 401942"/>
                <a:gd name="connsiteX8" fmla="*/ 206379 w 422739"/>
                <a:gd name="connsiteY8" fmla="*/ 239728 h 401942"/>
                <a:gd name="connsiteX9" fmla="*/ 209554 w 422739"/>
                <a:gd name="connsiteY9" fmla="*/ 247666 h 401942"/>
                <a:gd name="connsiteX10" fmla="*/ 28579 w 422739"/>
                <a:gd name="connsiteY10" fmla="*/ 130191 h 401942"/>
                <a:gd name="connsiteX11" fmla="*/ 12704 w 422739"/>
                <a:gd name="connsiteY11" fmla="*/ 96853 h 401942"/>
                <a:gd name="connsiteX12" fmla="*/ 4 w 422739"/>
                <a:gd name="connsiteY12" fmla="*/ 16 h 401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2739" h="401942">
                  <a:moveTo>
                    <a:pt x="4" y="16"/>
                  </a:moveTo>
                  <a:cubicBezTo>
                    <a:pt x="268" y="1339"/>
                    <a:pt x="11910" y="90768"/>
                    <a:pt x="14291" y="104791"/>
                  </a:cubicBezTo>
                  <a:cubicBezTo>
                    <a:pt x="16672" y="118814"/>
                    <a:pt x="10851" y="76745"/>
                    <a:pt x="14291" y="84153"/>
                  </a:cubicBezTo>
                  <a:cubicBezTo>
                    <a:pt x="17731" y="91561"/>
                    <a:pt x="9000" y="125693"/>
                    <a:pt x="34929" y="149241"/>
                  </a:cubicBezTo>
                  <a:cubicBezTo>
                    <a:pt x="60858" y="172789"/>
                    <a:pt x="111393" y="188399"/>
                    <a:pt x="169866" y="225441"/>
                  </a:cubicBezTo>
                  <a:cubicBezTo>
                    <a:pt x="228339" y="262483"/>
                    <a:pt x="343697" y="342122"/>
                    <a:pt x="385766" y="371491"/>
                  </a:cubicBezTo>
                  <a:cubicBezTo>
                    <a:pt x="427835" y="400860"/>
                    <a:pt x="421485" y="402976"/>
                    <a:pt x="422279" y="401653"/>
                  </a:cubicBezTo>
                  <a:cubicBezTo>
                    <a:pt x="423073" y="400330"/>
                    <a:pt x="426512" y="390540"/>
                    <a:pt x="390529" y="363553"/>
                  </a:cubicBezTo>
                  <a:cubicBezTo>
                    <a:pt x="354546" y="336566"/>
                    <a:pt x="236541" y="259042"/>
                    <a:pt x="206379" y="239728"/>
                  </a:cubicBezTo>
                  <a:cubicBezTo>
                    <a:pt x="176217" y="220414"/>
                    <a:pt x="239187" y="265922"/>
                    <a:pt x="209554" y="247666"/>
                  </a:cubicBezTo>
                  <a:cubicBezTo>
                    <a:pt x="179921" y="229410"/>
                    <a:pt x="61387" y="155326"/>
                    <a:pt x="28579" y="130191"/>
                  </a:cubicBezTo>
                  <a:cubicBezTo>
                    <a:pt x="-4229" y="105056"/>
                    <a:pt x="15085" y="114315"/>
                    <a:pt x="12704" y="96853"/>
                  </a:cubicBezTo>
                  <a:cubicBezTo>
                    <a:pt x="10323" y="79391"/>
                    <a:pt x="-260" y="-1307"/>
                    <a:pt x="4" y="1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: 図形 1130">
              <a:extLst>
                <a:ext uri="{FF2B5EF4-FFF2-40B4-BE49-F238E27FC236}">
                  <a16:creationId xmlns:a16="http://schemas.microsoft.com/office/drawing/2014/main" id="{FE1EA560-2FAE-4B38-9803-2872E6516F81}"/>
                </a:ext>
              </a:extLst>
            </p:cNvPr>
            <p:cNvSpPr/>
            <p:nvPr/>
          </p:nvSpPr>
          <p:spPr>
            <a:xfrm>
              <a:off x="3307795" y="4181452"/>
              <a:ext cx="384891" cy="347907"/>
            </a:xfrm>
            <a:custGeom>
              <a:avLst/>
              <a:gdLst>
                <a:gd name="connsiteX0" fmla="*/ 555 w 384891"/>
                <a:gd name="connsiteY0" fmla="*/ 23 h 347907"/>
                <a:gd name="connsiteX1" fmla="*/ 14843 w 384891"/>
                <a:gd name="connsiteY1" fmla="*/ 93686 h 347907"/>
                <a:gd name="connsiteX2" fmla="*/ 25955 w 384891"/>
                <a:gd name="connsiteY2" fmla="*/ 88923 h 347907"/>
                <a:gd name="connsiteX3" fmla="*/ 51355 w 384891"/>
                <a:gd name="connsiteY3" fmla="*/ 130198 h 347907"/>
                <a:gd name="connsiteX4" fmla="*/ 324405 w 384891"/>
                <a:gd name="connsiteY4" fmla="*/ 311173 h 347907"/>
                <a:gd name="connsiteX5" fmla="*/ 384730 w 384891"/>
                <a:gd name="connsiteY5" fmla="*/ 347686 h 347907"/>
                <a:gd name="connsiteX6" fmla="*/ 337105 w 384891"/>
                <a:gd name="connsiteY6" fmla="*/ 304823 h 347907"/>
                <a:gd name="connsiteX7" fmla="*/ 198993 w 384891"/>
                <a:gd name="connsiteY7" fmla="*/ 217511 h 347907"/>
                <a:gd name="connsiteX8" fmla="*/ 73580 w 384891"/>
                <a:gd name="connsiteY8" fmla="*/ 138136 h 347907"/>
                <a:gd name="connsiteX9" fmla="*/ 35480 w 384891"/>
                <a:gd name="connsiteY9" fmla="*/ 103211 h 347907"/>
                <a:gd name="connsiteX10" fmla="*/ 555 w 384891"/>
                <a:gd name="connsiteY10" fmla="*/ 23 h 34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4891" h="347907">
                  <a:moveTo>
                    <a:pt x="555" y="23"/>
                  </a:moveTo>
                  <a:cubicBezTo>
                    <a:pt x="-2884" y="-1564"/>
                    <a:pt x="10610" y="78869"/>
                    <a:pt x="14843" y="93686"/>
                  </a:cubicBezTo>
                  <a:cubicBezTo>
                    <a:pt x="19076" y="108503"/>
                    <a:pt x="19870" y="82838"/>
                    <a:pt x="25955" y="88923"/>
                  </a:cubicBezTo>
                  <a:cubicBezTo>
                    <a:pt x="32040" y="95008"/>
                    <a:pt x="1613" y="93156"/>
                    <a:pt x="51355" y="130198"/>
                  </a:cubicBezTo>
                  <a:cubicBezTo>
                    <a:pt x="101097" y="167240"/>
                    <a:pt x="268843" y="274925"/>
                    <a:pt x="324405" y="311173"/>
                  </a:cubicBezTo>
                  <a:cubicBezTo>
                    <a:pt x="379967" y="347421"/>
                    <a:pt x="382613" y="348744"/>
                    <a:pt x="384730" y="347686"/>
                  </a:cubicBezTo>
                  <a:cubicBezTo>
                    <a:pt x="386847" y="346628"/>
                    <a:pt x="368061" y="326519"/>
                    <a:pt x="337105" y="304823"/>
                  </a:cubicBezTo>
                  <a:cubicBezTo>
                    <a:pt x="306149" y="283127"/>
                    <a:pt x="198993" y="217511"/>
                    <a:pt x="198993" y="217511"/>
                  </a:cubicBezTo>
                  <a:cubicBezTo>
                    <a:pt x="155072" y="189730"/>
                    <a:pt x="100832" y="157186"/>
                    <a:pt x="73580" y="138136"/>
                  </a:cubicBezTo>
                  <a:cubicBezTo>
                    <a:pt x="46328" y="119086"/>
                    <a:pt x="45005" y="125701"/>
                    <a:pt x="35480" y="103211"/>
                  </a:cubicBezTo>
                  <a:cubicBezTo>
                    <a:pt x="25955" y="80721"/>
                    <a:pt x="3994" y="1610"/>
                    <a:pt x="555" y="2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: 図形 1131">
              <a:extLst>
                <a:ext uri="{FF2B5EF4-FFF2-40B4-BE49-F238E27FC236}">
                  <a16:creationId xmlns:a16="http://schemas.microsoft.com/office/drawing/2014/main" id="{8665F355-4EF7-497C-9E09-05CCB6869C59}"/>
                </a:ext>
              </a:extLst>
            </p:cNvPr>
            <p:cNvSpPr/>
            <p:nvPr/>
          </p:nvSpPr>
          <p:spPr>
            <a:xfrm>
              <a:off x="3795276" y="4156882"/>
              <a:ext cx="278808" cy="129417"/>
            </a:xfrm>
            <a:custGeom>
              <a:avLst/>
              <a:gdLst>
                <a:gd name="connsiteX0" fmla="*/ 437 w 278808"/>
                <a:gd name="connsiteY0" fmla="*/ 781 h 129417"/>
                <a:gd name="connsiteX1" fmla="*/ 198874 w 278808"/>
                <a:gd name="connsiteY1" fmla="*/ 88093 h 129417"/>
                <a:gd name="connsiteX2" fmla="*/ 278249 w 278808"/>
                <a:gd name="connsiteY2" fmla="*/ 129368 h 129417"/>
                <a:gd name="connsiteX3" fmla="*/ 232212 w 278808"/>
                <a:gd name="connsiteY3" fmla="*/ 96031 h 129417"/>
                <a:gd name="connsiteX4" fmla="*/ 192524 w 278808"/>
                <a:gd name="connsiteY4" fmla="*/ 73806 h 129417"/>
                <a:gd name="connsiteX5" fmla="*/ 146487 w 278808"/>
                <a:gd name="connsiteY5" fmla="*/ 46818 h 129417"/>
                <a:gd name="connsiteX6" fmla="*/ 437 w 278808"/>
                <a:gd name="connsiteY6" fmla="*/ 781 h 129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808" h="129417">
                  <a:moveTo>
                    <a:pt x="437" y="781"/>
                  </a:moveTo>
                  <a:cubicBezTo>
                    <a:pt x="9168" y="7660"/>
                    <a:pt x="152572" y="66662"/>
                    <a:pt x="198874" y="88093"/>
                  </a:cubicBezTo>
                  <a:cubicBezTo>
                    <a:pt x="245176" y="109524"/>
                    <a:pt x="272693" y="128045"/>
                    <a:pt x="278249" y="129368"/>
                  </a:cubicBezTo>
                  <a:cubicBezTo>
                    <a:pt x="283805" y="130691"/>
                    <a:pt x="246499" y="105291"/>
                    <a:pt x="232212" y="96031"/>
                  </a:cubicBezTo>
                  <a:cubicBezTo>
                    <a:pt x="217925" y="86771"/>
                    <a:pt x="206812" y="82008"/>
                    <a:pt x="192524" y="73806"/>
                  </a:cubicBezTo>
                  <a:cubicBezTo>
                    <a:pt x="178236" y="65604"/>
                    <a:pt x="176914" y="59253"/>
                    <a:pt x="146487" y="46818"/>
                  </a:cubicBezTo>
                  <a:cubicBezTo>
                    <a:pt x="116060" y="34383"/>
                    <a:pt x="-8294" y="-6098"/>
                    <a:pt x="437" y="7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: 図形 1132">
              <a:extLst>
                <a:ext uri="{FF2B5EF4-FFF2-40B4-BE49-F238E27FC236}">
                  <a16:creationId xmlns:a16="http://schemas.microsoft.com/office/drawing/2014/main" id="{2D370E7A-BA39-45B5-9A30-D00432F2F873}"/>
                </a:ext>
              </a:extLst>
            </p:cNvPr>
            <p:cNvSpPr/>
            <p:nvPr/>
          </p:nvSpPr>
          <p:spPr>
            <a:xfrm>
              <a:off x="3755761" y="4563968"/>
              <a:ext cx="203213" cy="185875"/>
            </a:xfrm>
            <a:custGeom>
              <a:avLst/>
              <a:gdLst>
                <a:gd name="connsiteX0" fmla="*/ 264 w 203213"/>
                <a:gd name="connsiteY0" fmla="*/ 95 h 185875"/>
                <a:gd name="connsiteX1" fmla="*/ 87577 w 203213"/>
                <a:gd name="connsiteY1" fmla="*/ 79470 h 185875"/>
                <a:gd name="connsiteX2" fmla="*/ 101864 w 203213"/>
                <a:gd name="connsiteY2" fmla="*/ 106457 h 185875"/>
                <a:gd name="connsiteX3" fmla="*/ 116152 w 203213"/>
                <a:gd name="connsiteY3" fmla="*/ 96932 h 185875"/>
                <a:gd name="connsiteX4" fmla="*/ 155839 w 203213"/>
                <a:gd name="connsiteY4" fmla="*/ 120745 h 185875"/>
                <a:gd name="connsiteX5" fmla="*/ 201877 w 203213"/>
                <a:gd name="connsiteY5" fmla="*/ 185832 h 185875"/>
                <a:gd name="connsiteX6" fmla="*/ 184414 w 203213"/>
                <a:gd name="connsiteY6" fmla="*/ 130270 h 185875"/>
                <a:gd name="connsiteX7" fmla="*/ 119327 w 203213"/>
                <a:gd name="connsiteY7" fmla="*/ 96932 h 185875"/>
                <a:gd name="connsiteX8" fmla="*/ 264 w 203213"/>
                <a:gd name="connsiteY8" fmla="*/ 95 h 1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213" h="185875">
                  <a:moveTo>
                    <a:pt x="264" y="95"/>
                  </a:moveTo>
                  <a:cubicBezTo>
                    <a:pt x="-5028" y="-2815"/>
                    <a:pt x="70644" y="61743"/>
                    <a:pt x="87577" y="79470"/>
                  </a:cubicBezTo>
                  <a:cubicBezTo>
                    <a:pt x="104510" y="97197"/>
                    <a:pt x="97102" y="103547"/>
                    <a:pt x="101864" y="106457"/>
                  </a:cubicBezTo>
                  <a:cubicBezTo>
                    <a:pt x="106626" y="109367"/>
                    <a:pt x="107156" y="94551"/>
                    <a:pt x="116152" y="96932"/>
                  </a:cubicBezTo>
                  <a:cubicBezTo>
                    <a:pt x="125148" y="99313"/>
                    <a:pt x="141552" y="105928"/>
                    <a:pt x="155839" y="120745"/>
                  </a:cubicBezTo>
                  <a:cubicBezTo>
                    <a:pt x="170126" y="135562"/>
                    <a:pt x="197115" y="184245"/>
                    <a:pt x="201877" y="185832"/>
                  </a:cubicBezTo>
                  <a:cubicBezTo>
                    <a:pt x="206639" y="187419"/>
                    <a:pt x="198172" y="145087"/>
                    <a:pt x="184414" y="130270"/>
                  </a:cubicBezTo>
                  <a:cubicBezTo>
                    <a:pt x="170656" y="115453"/>
                    <a:pt x="148166" y="118628"/>
                    <a:pt x="119327" y="96932"/>
                  </a:cubicBezTo>
                  <a:cubicBezTo>
                    <a:pt x="90488" y="75236"/>
                    <a:pt x="5556" y="3005"/>
                    <a:pt x="264" y="9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: 図形 1133">
              <a:extLst>
                <a:ext uri="{FF2B5EF4-FFF2-40B4-BE49-F238E27FC236}">
                  <a16:creationId xmlns:a16="http://schemas.microsoft.com/office/drawing/2014/main" id="{07A29D1B-912F-44FB-A48A-62085A94F0D7}"/>
                </a:ext>
              </a:extLst>
            </p:cNvPr>
            <p:cNvSpPr/>
            <p:nvPr/>
          </p:nvSpPr>
          <p:spPr>
            <a:xfrm>
              <a:off x="3959200" y="4702780"/>
              <a:ext cx="246723" cy="47128"/>
            </a:xfrm>
            <a:custGeom>
              <a:avLst/>
              <a:gdLst>
                <a:gd name="connsiteX0" fmla="*/ 25 w 246723"/>
                <a:gd name="connsiteY0" fmla="*/ 47020 h 47128"/>
                <a:gd name="connsiteX1" fmla="*/ 101625 w 246723"/>
                <a:gd name="connsiteY1" fmla="*/ 13683 h 47128"/>
                <a:gd name="connsiteX2" fmla="*/ 176238 w 246723"/>
                <a:gd name="connsiteY2" fmla="*/ 12095 h 47128"/>
                <a:gd name="connsiteX3" fmla="*/ 217513 w 246723"/>
                <a:gd name="connsiteY3" fmla="*/ 7333 h 47128"/>
                <a:gd name="connsiteX4" fmla="*/ 241325 w 246723"/>
                <a:gd name="connsiteY4" fmla="*/ 7333 h 47128"/>
                <a:gd name="connsiteX5" fmla="*/ 111150 w 246723"/>
                <a:gd name="connsiteY5" fmla="*/ 983 h 47128"/>
                <a:gd name="connsiteX6" fmla="*/ 25 w 246723"/>
                <a:gd name="connsiteY6" fmla="*/ 47020 h 4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723" h="47128">
                  <a:moveTo>
                    <a:pt x="25" y="47020"/>
                  </a:moveTo>
                  <a:cubicBezTo>
                    <a:pt x="-1563" y="49137"/>
                    <a:pt x="72256" y="19504"/>
                    <a:pt x="101625" y="13683"/>
                  </a:cubicBezTo>
                  <a:cubicBezTo>
                    <a:pt x="130994" y="7862"/>
                    <a:pt x="156923" y="13153"/>
                    <a:pt x="176238" y="12095"/>
                  </a:cubicBezTo>
                  <a:cubicBezTo>
                    <a:pt x="195553" y="11037"/>
                    <a:pt x="206665" y="8127"/>
                    <a:pt x="217513" y="7333"/>
                  </a:cubicBezTo>
                  <a:cubicBezTo>
                    <a:pt x="228361" y="6539"/>
                    <a:pt x="259052" y="8391"/>
                    <a:pt x="241325" y="7333"/>
                  </a:cubicBezTo>
                  <a:cubicBezTo>
                    <a:pt x="223598" y="6275"/>
                    <a:pt x="149250" y="-2986"/>
                    <a:pt x="111150" y="983"/>
                  </a:cubicBezTo>
                  <a:cubicBezTo>
                    <a:pt x="73050" y="4952"/>
                    <a:pt x="1613" y="44903"/>
                    <a:pt x="25" y="4702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: 図形 1134">
              <a:extLst>
                <a:ext uri="{FF2B5EF4-FFF2-40B4-BE49-F238E27FC236}">
                  <a16:creationId xmlns:a16="http://schemas.microsoft.com/office/drawing/2014/main" id="{F97AD8A6-AC2E-41D9-9510-C953706EE135}"/>
                </a:ext>
              </a:extLst>
            </p:cNvPr>
            <p:cNvSpPr/>
            <p:nvPr/>
          </p:nvSpPr>
          <p:spPr>
            <a:xfrm>
              <a:off x="4064664" y="4482870"/>
              <a:ext cx="140802" cy="239984"/>
            </a:xfrm>
            <a:custGeom>
              <a:avLst/>
              <a:gdLst>
                <a:gd name="connsiteX0" fmla="*/ 137449 w 140802"/>
                <a:gd name="connsiteY0" fmla="*/ 230 h 239984"/>
                <a:gd name="connsiteX1" fmla="*/ 88236 w 140802"/>
                <a:gd name="connsiteY1" fmla="*/ 74843 h 239984"/>
                <a:gd name="connsiteX2" fmla="*/ 2511 w 140802"/>
                <a:gd name="connsiteY2" fmla="*/ 141518 h 239984"/>
                <a:gd name="connsiteX3" fmla="*/ 29499 w 140802"/>
                <a:gd name="connsiteY3" fmla="*/ 151043 h 239984"/>
                <a:gd name="connsiteX4" fmla="*/ 97761 w 140802"/>
                <a:gd name="connsiteY4" fmla="*/ 206605 h 239984"/>
                <a:gd name="connsiteX5" fmla="*/ 140624 w 140802"/>
                <a:gd name="connsiteY5" fmla="*/ 239943 h 239984"/>
                <a:gd name="connsiteX6" fmla="*/ 108874 w 140802"/>
                <a:gd name="connsiteY6" fmla="*/ 200255 h 239984"/>
                <a:gd name="connsiteX7" fmla="*/ 15211 w 140802"/>
                <a:gd name="connsiteY7" fmla="*/ 154218 h 239984"/>
                <a:gd name="connsiteX8" fmla="*/ 45374 w 140802"/>
                <a:gd name="connsiteY8" fmla="*/ 100243 h 239984"/>
                <a:gd name="connsiteX9" fmla="*/ 137449 w 140802"/>
                <a:gd name="connsiteY9" fmla="*/ 230 h 23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802" h="239984">
                  <a:moveTo>
                    <a:pt x="137449" y="230"/>
                  </a:moveTo>
                  <a:cubicBezTo>
                    <a:pt x="144593" y="-4003"/>
                    <a:pt x="110726" y="51295"/>
                    <a:pt x="88236" y="74843"/>
                  </a:cubicBezTo>
                  <a:cubicBezTo>
                    <a:pt x="65746" y="98391"/>
                    <a:pt x="12300" y="128818"/>
                    <a:pt x="2511" y="141518"/>
                  </a:cubicBezTo>
                  <a:cubicBezTo>
                    <a:pt x="-7278" y="154218"/>
                    <a:pt x="13624" y="140195"/>
                    <a:pt x="29499" y="151043"/>
                  </a:cubicBezTo>
                  <a:cubicBezTo>
                    <a:pt x="45374" y="161891"/>
                    <a:pt x="79240" y="191788"/>
                    <a:pt x="97761" y="206605"/>
                  </a:cubicBezTo>
                  <a:cubicBezTo>
                    <a:pt x="116282" y="221422"/>
                    <a:pt x="138772" y="241001"/>
                    <a:pt x="140624" y="239943"/>
                  </a:cubicBezTo>
                  <a:cubicBezTo>
                    <a:pt x="142476" y="238885"/>
                    <a:pt x="129776" y="214543"/>
                    <a:pt x="108874" y="200255"/>
                  </a:cubicBezTo>
                  <a:cubicBezTo>
                    <a:pt x="87972" y="185968"/>
                    <a:pt x="25794" y="170887"/>
                    <a:pt x="15211" y="154218"/>
                  </a:cubicBezTo>
                  <a:cubicBezTo>
                    <a:pt x="4628" y="137549"/>
                    <a:pt x="27911" y="123262"/>
                    <a:pt x="45374" y="100243"/>
                  </a:cubicBezTo>
                  <a:cubicBezTo>
                    <a:pt x="62837" y="77224"/>
                    <a:pt x="130305" y="4463"/>
                    <a:pt x="137449" y="23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: 図形 1135">
              <a:extLst>
                <a:ext uri="{FF2B5EF4-FFF2-40B4-BE49-F238E27FC236}">
                  <a16:creationId xmlns:a16="http://schemas.microsoft.com/office/drawing/2014/main" id="{0CF464E8-7C77-4B32-AA6A-CA02FD3BC3BA}"/>
                </a:ext>
              </a:extLst>
            </p:cNvPr>
            <p:cNvSpPr/>
            <p:nvPr/>
          </p:nvSpPr>
          <p:spPr>
            <a:xfrm>
              <a:off x="4098114" y="4506900"/>
              <a:ext cx="113549" cy="167530"/>
            </a:xfrm>
            <a:custGeom>
              <a:avLst/>
              <a:gdLst>
                <a:gd name="connsiteX0" fmla="*/ 113524 w 113549"/>
                <a:gd name="connsiteY0" fmla="*/ 13 h 167530"/>
                <a:gd name="connsiteX1" fmla="*/ 64311 w 113549"/>
                <a:gd name="connsiteY1" fmla="*/ 80975 h 167530"/>
                <a:gd name="connsiteX2" fmla="*/ 2399 w 113549"/>
                <a:gd name="connsiteY2" fmla="*/ 127013 h 167530"/>
                <a:gd name="connsiteX3" fmla="*/ 62724 w 113549"/>
                <a:gd name="connsiteY3" fmla="*/ 155588 h 167530"/>
                <a:gd name="connsiteX4" fmla="*/ 111936 w 113549"/>
                <a:gd name="connsiteY4" fmla="*/ 166700 h 167530"/>
                <a:gd name="connsiteX5" fmla="*/ 13511 w 113549"/>
                <a:gd name="connsiteY5" fmla="*/ 134950 h 167530"/>
                <a:gd name="connsiteX6" fmla="*/ 5574 w 113549"/>
                <a:gd name="connsiteY6" fmla="*/ 115900 h 167530"/>
                <a:gd name="connsiteX7" fmla="*/ 57961 w 113549"/>
                <a:gd name="connsiteY7" fmla="*/ 74625 h 167530"/>
                <a:gd name="connsiteX8" fmla="*/ 113524 w 113549"/>
                <a:gd name="connsiteY8" fmla="*/ 13 h 16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49" h="167530">
                  <a:moveTo>
                    <a:pt x="113524" y="13"/>
                  </a:moveTo>
                  <a:cubicBezTo>
                    <a:pt x="114582" y="1071"/>
                    <a:pt x="82832" y="59808"/>
                    <a:pt x="64311" y="80975"/>
                  </a:cubicBezTo>
                  <a:cubicBezTo>
                    <a:pt x="45790" y="102142"/>
                    <a:pt x="2663" y="114578"/>
                    <a:pt x="2399" y="127013"/>
                  </a:cubicBezTo>
                  <a:cubicBezTo>
                    <a:pt x="2135" y="139448"/>
                    <a:pt x="44468" y="148973"/>
                    <a:pt x="62724" y="155588"/>
                  </a:cubicBezTo>
                  <a:cubicBezTo>
                    <a:pt x="80980" y="162203"/>
                    <a:pt x="120138" y="170140"/>
                    <a:pt x="111936" y="166700"/>
                  </a:cubicBezTo>
                  <a:cubicBezTo>
                    <a:pt x="103734" y="163260"/>
                    <a:pt x="31238" y="143417"/>
                    <a:pt x="13511" y="134950"/>
                  </a:cubicBezTo>
                  <a:cubicBezTo>
                    <a:pt x="-4216" y="126483"/>
                    <a:pt x="-1834" y="125954"/>
                    <a:pt x="5574" y="115900"/>
                  </a:cubicBezTo>
                  <a:cubicBezTo>
                    <a:pt x="12982" y="105846"/>
                    <a:pt x="39969" y="90500"/>
                    <a:pt x="57961" y="74625"/>
                  </a:cubicBezTo>
                  <a:cubicBezTo>
                    <a:pt x="75953" y="58750"/>
                    <a:pt x="112466" y="-1045"/>
                    <a:pt x="113524" y="1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: 図形 1136">
              <a:extLst>
                <a:ext uri="{FF2B5EF4-FFF2-40B4-BE49-F238E27FC236}">
                  <a16:creationId xmlns:a16="http://schemas.microsoft.com/office/drawing/2014/main" id="{7C9E6E38-21DF-473A-85EF-B0100AB4DBE7}"/>
                </a:ext>
              </a:extLst>
            </p:cNvPr>
            <p:cNvSpPr/>
            <p:nvPr/>
          </p:nvSpPr>
          <p:spPr>
            <a:xfrm>
              <a:off x="4184012" y="4524253"/>
              <a:ext cx="46700" cy="184275"/>
            </a:xfrm>
            <a:custGeom>
              <a:avLst/>
              <a:gdLst>
                <a:gd name="connsiteX0" fmla="*/ 46676 w 46700"/>
                <a:gd name="connsiteY0" fmla="*/ 122 h 184275"/>
                <a:gd name="connsiteX1" fmla="*/ 8576 w 46700"/>
                <a:gd name="connsiteY1" fmla="*/ 65210 h 184275"/>
                <a:gd name="connsiteX2" fmla="*/ 14926 w 46700"/>
                <a:gd name="connsiteY2" fmla="*/ 109660 h 184275"/>
                <a:gd name="connsiteX3" fmla="*/ 8576 w 46700"/>
                <a:gd name="connsiteY3" fmla="*/ 184272 h 184275"/>
                <a:gd name="connsiteX4" fmla="*/ 5401 w 46700"/>
                <a:gd name="connsiteY4" fmla="*/ 112835 h 184275"/>
                <a:gd name="connsiteX5" fmla="*/ 2226 w 46700"/>
                <a:gd name="connsiteY5" fmla="*/ 82672 h 184275"/>
                <a:gd name="connsiteX6" fmla="*/ 46676 w 46700"/>
                <a:gd name="connsiteY6" fmla="*/ 122 h 18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0" h="184275">
                  <a:moveTo>
                    <a:pt x="46676" y="122"/>
                  </a:moveTo>
                  <a:cubicBezTo>
                    <a:pt x="47734" y="-2788"/>
                    <a:pt x="13868" y="46954"/>
                    <a:pt x="8576" y="65210"/>
                  </a:cubicBezTo>
                  <a:cubicBezTo>
                    <a:pt x="3284" y="83466"/>
                    <a:pt x="14926" y="89816"/>
                    <a:pt x="14926" y="109660"/>
                  </a:cubicBezTo>
                  <a:cubicBezTo>
                    <a:pt x="14926" y="129504"/>
                    <a:pt x="10163" y="183743"/>
                    <a:pt x="8576" y="184272"/>
                  </a:cubicBezTo>
                  <a:cubicBezTo>
                    <a:pt x="6989" y="184801"/>
                    <a:pt x="6459" y="129768"/>
                    <a:pt x="5401" y="112835"/>
                  </a:cubicBezTo>
                  <a:cubicBezTo>
                    <a:pt x="4343" y="95902"/>
                    <a:pt x="-3859" y="101193"/>
                    <a:pt x="2226" y="82672"/>
                  </a:cubicBezTo>
                  <a:cubicBezTo>
                    <a:pt x="8311" y="64151"/>
                    <a:pt x="45618" y="3032"/>
                    <a:pt x="46676" y="12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: 図形 1137">
              <a:extLst>
                <a:ext uri="{FF2B5EF4-FFF2-40B4-BE49-F238E27FC236}">
                  <a16:creationId xmlns:a16="http://schemas.microsoft.com/office/drawing/2014/main" id="{3BE17D9A-F118-4F06-8062-839B055AC616}"/>
                </a:ext>
              </a:extLst>
            </p:cNvPr>
            <p:cNvSpPr/>
            <p:nvPr/>
          </p:nvSpPr>
          <p:spPr>
            <a:xfrm>
              <a:off x="4201612" y="4540050"/>
              <a:ext cx="40189" cy="182800"/>
            </a:xfrm>
            <a:custGeom>
              <a:avLst/>
              <a:gdLst>
                <a:gd name="connsiteX0" fmla="*/ 40188 w 40189"/>
                <a:gd name="connsiteY0" fmla="*/ 200 h 182800"/>
                <a:gd name="connsiteX1" fmla="*/ 3676 w 40189"/>
                <a:gd name="connsiteY1" fmla="*/ 52588 h 182800"/>
                <a:gd name="connsiteX2" fmla="*/ 3676 w 40189"/>
                <a:gd name="connsiteY2" fmla="*/ 84338 h 182800"/>
                <a:gd name="connsiteX3" fmla="*/ 501 w 40189"/>
                <a:gd name="connsiteY3" fmla="*/ 181175 h 182800"/>
                <a:gd name="connsiteX4" fmla="*/ 501 w 40189"/>
                <a:gd name="connsiteY4" fmla="*/ 139900 h 182800"/>
                <a:gd name="connsiteX5" fmla="*/ 5263 w 40189"/>
                <a:gd name="connsiteY5" fmla="*/ 73225 h 182800"/>
                <a:gd name="connsiteX6" fmla="*/ 40188 w 40189"/>
                <a:gd name="connsiteY6" fmla="*/ 200 h 18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89" h="182800">
                  <a:moveTo>
                    <a:pt x="40188" y="200"/>
                  </a:moveTo>
                  <a:cubicBezTo>
                    <a:pt x="39924" y="-3239"/>
                    <a:pt x="9761" y="38565"/>
                    <a:pt x="3676" y="52588"/>
                  </a:cubicBezTo>
                  <a:cubicBezTo>
                    <a:pt x="-2409" y="66611"/>
                    <a:pt x="4205" y="62907"/>
                    <a:pt x="3676" y="84338"/>
                  </a:cubicBezTo>
                  <a:cubicBezTo>
                    <a:pt x="3147" y="105769"/>
                    <a:pt x="1030" y="171915"/>
                    <a:pt x="501" y="181175"/>
                  </a:cubicBezTo>
                  <a:cubicBezTo>
                    <a:pt x="-28" y="190435"/>
                    <a:pt x="-293" y="157892"/>
                    <a:pt x="501" y="139900"/>
                  </a:cubicBezTo>
                  <a:cubicBezTo>
                    <a:pt x="1295" y="121908"/>
                    <a:pt x="-558" y="94921"/>
                    <a:pt x="5263" y="73225"/>
                  </a:cubicBezTo>
                  <a:cubicBezTo>
                    <a:pt x="11084" y="51529"/>
                    <a:pt x="40452" y="3639"/>
                    <a:pt x="40188" y="20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: 図形 1138">
              <a:extLst>
                <a:ext uri="{FF2B5EF4-FFF2-40B4-BE49-F238E27FC236}">
                  <a16:creationId xmlns:a16="http://schemas.microsoft.com/office/drawing/2014/main" id="{0573B6EF-0F7C-41B7-9ADD-91A0291864B6}"/>
                </a:ext>
              </a:extLst>
            </p:cNvPr>
            <p:cNvSpPr/>
            <p:nvPr/>
          </p:nvSpPr>
          <p:spPr>
            <a:xfrm>
              <a:off x="4054938" y="3951288"/>
              <a:ext cx="153553" cy="542066"/>
            </a:xfrm>
            <a:custGeom>
              <a:avLst/>
              <a:gdLst>
                <a:gd name="connsiteX0" fmla="*/ 50337 w 153553"/>
                <a:gd name="connsiteY0" fmla="*/ 0 h 542066"/>
                <a:gd name="connsiteX1" fmla="*/ 2712 w 153553"/>
                <a:gd name="connsiteY1" fmla="*/ 152400 h 542066"/>
                <a:gd name="connsiteX2" fmla="*/ 5887 w 153553"/>
                <a:gd name="connsiteY2" fmla="*/ 136525 h 542066"/>
                <a:gd name="connsiteX3" fmla="*/ 5887 w 153553"/>
                <a:gd name="connsiteY3" fmla="*/ 227012 h 542066"/>
                <a:gd name="connsiteX4" fmla="*/ 29700 w 153553"/>
                <a:gd name="connsiteY4" fmla="*/ 287337 h 542066"/>
                <a:gd name="connsiteX5" fmla="*/ 67800 w 153553"/>
                <a:gd name="connsiteY5" fmla="*/ 417512 h 542066"/>
                <a:gd name="connsiteX6" fmla="*/ 151937 w 153553"/>
                <a:gd name="connsiteY6" fmla="*/ 539750 h 542066"/>
                <a:gd name="connsiteX7" fmla="*/ 115425 w 153553"/>
                <a:gd name="connsiteY7" fmla="*/ 481012 h 542066"/>
                <a:gd name="connsiteX8" fmla="*/ 21762 w 153553"/>
                <a:gd name="connsiteY8" fmla="*/ 284162 h 542066"/>
                <a:gd name="connsiteX9" fmla="*/ 15412 w 153553"/>
                <a:gd name="connsiteY9" fmla="*/ 153987 h 542066"/>
                <a:gd name="connsiteX10" fmla="*/ 50337 w 153553"/>
                <a:gd name="connsiteY10" fmla="*/ 0 h 54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553" h="542066">
                  <a:moveTo>
                    <a:pt x="50337" y="0"/>
                  </a:moveTo>
                  <a:cubicBezTo>
                    <a:pt x="48220" y="-264"/>
                    <a:pt x="10120" y="129646"/>
                    <a:pt x="2712" y="152400"/>
                  </a:cubicBezTo>
                  <a:cubicBezTo>
                    <a:pt x="-4696" y="175154"/>
                    <a:pt x="5358" y="124090"/>
                    <a:pt x="5887" y="136525"/>
                  </a:cubicBezTo>
                  <a:cubicBezTo>
                    <a:pt x="6416" y="148960"/>
                    <a:pt x="1918" y="201877"/>
                    <a:pt x="5887" y="227012"/>
                  </a:cubicBezTo>
                  <a:cubicBezTo>
                    <a:pt x="9856" y="252147"/>
                    <a:pt x="19381" y="255587"/>
                    <a:pt x="29700" y="287337"/>
                  </a:cubicBezTo>
                  <a:cubicBezTo>
                    <a:pt x="40019" y="319087"/>
                    <a:pt x="47427" y="375443"/>
                    <a:pt x="67800" y="417512"/>
                  </a:cubicBezTo>
                  <a:cubicBezTo>
                    <a:pt x="88173" y="459581"/>
                    <a:pt x="144000" y="529167"/>
                    <a:pt x="151937" y="539750"/>
                  </a:cubicBezTo>
                  <a:cubicBezTo>
                    <a:pt x="159874" y="550333"/>
                    <a:pt x="137121" y="523610"/>
                    <a:pt x="115425" y="481012"/>
                  </a:cubicBezTo>
                  <a:cubicBezTo>
                    <a:pt x="93729" y="438414"/>
                    <a:pt x="38431" y="338666"/>
                    <a:pt x="21762" y="284162"/>
                  </a:cubicBezTo>
                  <a:cubicBezTo>
                    <a:pt x="5093" y="229658"/>
                    <a:pt x="10650" y="201612"/>
                    <a:pt x="15412" y="153987"/>
                  </a:cubicBezTo>
                  <a:cubicBezTo>
                    <a:pt x="20174" y="106362"/>
                    <a:pt x="52454" y="264"/>
                    <a:pt x="50337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: 図形 1139">
              <a:extLst>
                <a:ext uri="{FF2B5EF4-FFF2-40B4-BE49-F238E27FC236}">
                  <a16:creationId xmlns:a16="http://schemas.microsoft.com/office/drawing/2014/main" id="{764B02C8-FEBF-4529-A7C0-FBB0C031D412}"/>
                </a:ext>
              </a:extLst>
            </p:cNvPr>
            <p:cNvSpPr/>
            <p:nvPr/>
          </p:nvSpPr>
          <p:spPr>
            <a:xfrm>
              <a:off x="4098755" y="3793646"/>
              <a:ext cx="97154" cy="267193"/>
            </a:xfrm>
            <a:custGeom>
              <a:avLst/>
              <a:gdLst>
                <a:gd name="connsiteX0" fmla="*/ 81133 w 97154"/>
                <a:gd name="connsiteY0" fmla="*/ 479 h 267193"/>
                <a:gd name="connsiteX1" fmla="*/ 95420 w 97154"/>
                <a:gd name="connsiteY1" fmla="*/ 67154 h 267193"/>
                <a:gd name="connsiteX2" fmla="*/ 36683 w 97154"/>
                <a:gd name="connsiteY2" fmla="*/ 143354 h 267193"/>
                <a:gd name="connsiteX3" fmla="*/ 170 w 97154"/>
                <a:gd name="connsiteY3" fmla="*/ 267179 h 267193"/>
                <a:gd name="connsiteX4" fmla="*/ 50970 w 97154"/>
                <a:gd name="connsiteY4" fmla="*/ 151292 h 267193"/>
                <a:gd name="connsiteX5" fmla="*/ 76370 w 97154"/>
                <a:gd name="connsiteY5" fmla="*/ 102079 h 267193"/>
                <a:gd name="connsiteX6" fmla="*/ 81133 w 97154"/>
                <a:gd name="connsiteY6" fmla="*/ 479 h 26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154" h="267193">
                  <a:moveTo>
                    <a:pt x="81133" y="479"/>
                  </a:moveTo>
                  <a:cubicBezTo>
                    <a:pt x="84308" y="-5342"/>
                    <a:pt x="102828" y="43342"/>
                    <a:pt x="95420" y="67154"/>
                  </a:cubicBezTo>
                  <a:cubicBezTo>
                    <a:pt x="88012" y="90967"/>
                    <a:pt x="52558" y="110017"/>
                    <a:pt x="36683" y="143354"/>
                  </a:cubicBezTo>
                  <a:cubicBezTo>
                    <a:pt x="20808" y="176691"/>
                    <a:pt x="-2211" y="265856"/>
                    <a:pt x="170" y="267179"/>
                  </a:cubicBezTo>
                  <a:cubicBezTo>
                    <a:pt x="2551" y="268502"/>
                    <a:pt x="38270" y="178809"/>
                    <a:pt x="50970" y="151292"/>
                  </a:cubicBezTo>
                  <a:cubicBezTo>
                    <a:pt x="63670" y="123775"/>
                    <a:pt x="69491" y="122981"/>
                    <a:pt x="76370" y="102079"/>
                  </a:cubicBezTo>
                  <a:cubicBezTo>
                    <a:pt x="83249" y="81177"/>
                    <a:pt x="77958" y="6300"/>
                    <a:pt x="81133" y="47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: 図形 1140">
              <a:extLst>
                <a:ext uri="{FF2B5EF4-FFF2-40B4-BE49-F238E27FC236}">
                  <a16:creationId xmlns:a16="http://schemas.microsoft.com/office/drawing/2014/main" id="{E94FC4A1-3906-4B81-A08B-5CEC1D9D59A7}"/>
                </a:ext>
              </a:extLst>
            </p:cNvPr>
            <p:cNvSpPr/>
            <p:nvPr/>
          </p:nvSpPr>
          <p:spPr>
            <a:xfrm>
              <a:off x="4076006" y="4053833"/>
              <a:ext cx="145133" cy="436673"/>
            </a:xfrm>
            <a:custGeom>
              <a:avLst/>
              <a:gdLst>
                <a:gd name="connsiteX0" fmla="*/ 21332 w 145133"/>
                <a:gd name="connsiteY0" fmla="*/ 642 h 436673"/>
                <a:gd name="connsiteX1" fmla="*/ 24507 w 145133"/>
                <a:gd name="connsiteY1" fmla="*/ 149867 h 436673"/>
                <a:gd name="connsiteX2" fmla="*/ 14982 w 145133"/>
                <a:gd name="connsiteY2" fmla="*/ 75255 h 436673"/>
                <a:gd name="connsiteX3" fmla="*/ 27682 w 145133"/>
                <a:gd name="connsiteY3" fmla="*/ 183205 h 436673"/>
                <a:gd name="connsiteX4" fmla="*/ 54669 w 145133"/>
                <a:gd name="connsiteY4" fmla="*/ 248292 h 436673"/>
                <a:gd name="connsiteX5" fmla="*/ 141982 w 145133"/>
                <a:gd name="connsiteY5" fmla="*/ 430855 h 436673"/>
                <a:gd name="connsiteX6" fmla="*/ 114994 w 145133"/>
                <a:gd name="connsiteY6" fmla="*/ 370530 h 436673"/>
                <a:gd name="connsiteX7" fmla="*/ 11807 w 145133"/>
                <a:gd name="connsiteY7" fmla="*/ 164155 h 436673"/>
                <a:gd name="connsiteX8" fmla="*/ 3869 w 145133"/>
                <a:gd name="connsiteY8" fmla="*/ 97480 h 436673"/>
                <a:gd name="connsiteX9" fmla="*/ 21332 w 145133"/>
                <a:gd name="connsiteY9" fmla="*/ 642 h 43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133" h="436673">
                  <a:moveTo>
                    <a:pt x="21332" y="642"/>
                  </a:moveTo>
                  <a:cubicBezTo>
                    <a:pt x="24772" y="9373"/>
                    <a:pt x="25565" y="137432"/>
                    <a:pt x="24507" y="149867"/>
                  </a:cubicBezTo>
                  <a:cubicBezTo>
                    <a:pt x="23449" y="162302"/>
                    <a:pt x="14453" y="69699"/>
                    <a:pt x="14982" y="75255"/>
                  </a:cubicBezTo>
                  <a:cubicBezTo>
                    <a:pt x="15511" y="80811"/>
                    <a:pt x="21068" y="154366"/>
                    <a:pt x="27682" y="183205"/>
                  </a:cubicBezTo>
                  <a:cubicBezTo>
                    <a:pt x="34296" y="212044"/>
                    <a:pt x="35619" y="207017"/>
                    <a:pt x="54669" y="248292"/>
                  </a:cubicBezTo>
                  <a:cubicBezTo>
                    <a:pt x="73719" y="289567"/>
                    <a:pt x="131928" y="410482"/>
                    <a:pt x="141982" y="430855"/>
                  </a:cubicBezTo>
                  <a:cubicBezTo>
                    <a:pt x="152036" y="451228"/>
                    <a:pt x="136690" y="414980"/>
                    <a:pt x="114994" y="370530"/>
                  </a:cubicBezTo>
                  <a:cubicBezTo>
                    <a:pt x="93298" y="326080"/>
                    <a:pt x="30328" y="209663"/>
                    <a:pt x="11807" y="164155"/>
                  </a:cubicBezTo>
                  <a:cubicBezTo>
                    <a:pt x="-6714" y="118647"/>
                    <a:pt x="1488" y="120234"/>
                    <a:pt x="3869" y="97480"/>
                  </a:cubicBezTo>
                  <a:cubicBezTo>
                    <a:pt x="6250" y="74726"/>
                    <a:pt x="17892" y="-8089"/>
                    <a:pt x="21332" y="64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: 図形 1141">
              <a:extLst>
                <a:ext uri="{FF2B5EF4-FFF2-40B4-BE49-F238E27FC236}">
                  <a16:creationId xmlns:a16="http://schemas.microsoft.com/office/drawing/2014/main" id="{B5901A42-A275-4380-8221-49B0327D5BD1}"/>
                </a:ext>
              </a:extLst>
            </p:cNvPr>
            <p:cNvSpPr/>
            <p:nvPr/>
          </p:nvSpPr>
          <p:spPr>
            <a:xfrm>
              <a:off x="4243388" y="4498676"/>
              <a:ext cx="324041" cy="57456"/>
            </a:xfrm>
            <a:custGeom>
              <a:avLst/>
              <a:gdLst>
                <a:gd name="connsiteX0" fmla="*/ 0 w 324041"/>
                <a:gd name="connsiteY0" fmla="*/ 14587 h 57456"/>
                <a:gd name="connsiteX1" fmla="*/ 228600 w 324041"/>
                <a:gd name="connsiteY1" fmla="*/ 41574 h 57456"/>
                <a:gd name="connsiteX2" fmla="*/ 323850 w 324041"/>
                <a:gd name="connsiteY2" fmla="*/ 299 h 57456"/>
                <a:gd name="connsiteX3" fmla="*/ 252412 w 324041"/>
                <a:gd name="connsiteY3" fmla="*/ 24112 h 57456"/>
                <a:gd name="connsiteX4" fmla="*/ 223837 w 324041"/>
                <a:gd name="connsiteY4" fmla="*/ 46337 h 57456"/>
                <a:gd name="connsiteX5" fmla="*/ 55562 w 324041"/>
                <a:gd name="connsiteY5" fmla="*/ 57449 h 57456"/>
                <a:gd name="connsiteX6" fmla="*/ 180975 w 324041"/>
                <a:gd name="connsiteY6" fmla="*/ 47924 h 57456"/>
                <a:gd name="connsiteX7" fmla="*/ 119062 w 324041"/>
                <a:gd name="connsiteY7" fmla="*/ 41574 h 57456"/>
                <a:gd name="connsiteX8" fmla="*/ 0 w 324041"/>
                <a:gd name="connsiteY8" fmla="*/ 14587 h 5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4041" h="57456">
                  <a:moveTo>
                    <a:pt x="0" y="14587"/>
                  </a:moveTo>
                  <a:cubicBezTo>
                    <a:pt x="87312" y="29271"/>
                    <a:pt x="174625" y="43955"/>
                    <a:pt x="228600" y="41574"/>
                  </a:cubicBezTo>
                  <a:cubicBezTo>
                    <a:pt x="282575" y="39193"/>
                    <a:pt x="319881" y="3209"/>
                    <a:pt x="323850" y="299"/>
                  </a:cubicBezTo>
                  <a:cubicBezTo>
                    <a:pt x="327819" y="-2611"/>
                    <a:pt x="269081" y="16439"/>
                    <a:pt x="252412" y="24112"/>
                  </a:cubicBezTo>
                  <a:cubicBezTo>
                    <a:pt x="235743" y="31785"/>
                    <a:pt x="256645" y="40781"/>
                    <a:pt x="223837" y="46337"/>
                  </a:cubicBezTo>
                  <a:cubicBezTo>
                    <a:pt x="191029" y="51893"/>
                    <a:pt x="55562" y="57449"/>
                    <a:pt x="55562" y="57449"/>
                  </a:cubicBezTo>
                  <a:cubicBezTo>
                    <a:pt x="48418" y="57713"/>
                    <a:pt x="170392" y="50570"/>
                    <a:pt x="180975" y="47924"/>
                  </a:cubicBezTo>
                  <a:cubicBezTo>
                    <a:pt x="191558" y="45278"/>
                    <a:pt x="119062" y="41574"/>
                    <a:pt x="119062" y="41574"/>
                  </a:cubicBezTo>
                  <a:lnTo>
                    <a:pt x="0" y="1458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: 図形 1142">
              <a:extLst>
                <a:ext uri="{FF2B5EF4-FFF2-40B4-BE49-F238E27FC236}">
                  <a16:creationId xmlns:a16="http://schemas.microsoft.com/office/drawing/2014/main" id="{1E3E1261-4A7D-4559-AE54-B027A9C58886}"/>
                </a:ext>
              </a:extLst>
            </p:cNvPr>
            <p:cNvSpPr/>
            <p:nvPr/>
          </p:nvSpPr>
          <p:spPr>
            <a:xfrm>
              <a:off x="4219358" y="4511626"/>
              <a:ext cx="227458" cy="213261"/>
            </a:xfrm>
            <a:custGeom>
              <a:avLst/>
              <a:gdLst>
                <a:gd name="connsiteX0" fmla="*/ 217 w 227458"/>
                <a:gd name="connsiteY0" fmla="*/ 49 h 213261"/>
                <a:gd name="connsiteX1" fmla="*/ 108167 w 227458"/>
                <a:gd name="connsiteY1" fmla="*/ 117524 h 213261"/>
                <a:gd name="connsiteX2" fmla="*/ 227230 w 227458"/>
                <a:gd name="connsiteY2" fmla="*/ 212774 h 213261"/>
                <a:gd name="connsiteX3" fmla="*/ 136742 w 227458"/>
                <a:gd name="connsiteY3" fmla="*/ 152449 h 213261"/>
                <a:gd name="connsiteX4" fmla="*/ 81180 w 227458"/>
                <a:gd name="connsiteY4" fmla="*/ 103237 h 213261"/>
                <a:gd name="connsiteX5" fmla="*/ 217 w 227458"/>
                <a:gd name="connsiteY5" fmla="*/ 49 h 21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58" h="213261">
                  <a:moveTo>
                    <a:pt x="217" y="49"/>
                  </a:moveTo>
                  <a:cubicBezTo>
                    <a:pt x="4715" y="2430"/>
                    <a:pt x="70332" y="82070"/>
                    <a:pt x="108167" y="117524"/>
                  </a:cubicBezTo>
                  <a:cubicBezTo>
                    <a:pt x="146002" y="152978"/>
                    <a:pt x="222468" y="206953"/>
                    <a:pt x="227230" y="212774"/>
                  </a:cubicBezTo>
                  <a:cubicBezTo>
                    <a:pt x="231992" y="218595"/>
                    <a:pt x="161084" y="170705"/>
                    <a:pt x="136742" y="152449"/>
                  </a:cubicBezTo>
                  <a:cubicBezTo>
                    <a:pt x="112400" y="134193"/>
                    <a:pt x="100230" y="124668"/>
                    <a:pt x="81180" y="103237"/>
                  </a:cubicBezTo>
                  <a:cubicBezTo>
                    <a:pt x="62130" y="81806"/>
                    <a:pt x="-4281" y="-2332"/>
                    <a:pt x="217" y="4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: 図形 1143">
              <a:extLst>
                <a:ext uri="{FF2B5EF4-FFF2-40B4-BE49-F238E27FC236}">
                  <a16:creationId xmlns:a16="http://schemas.microsoft.com/office/drawing/2014/main" id="{151FE226-152A-4E70-AE0A-E073BE2878C3}"/>
                </a:ext>
              </a:extLst>
            </p:cNvPr>
            <p:cNvSpPr/>
            <p:nvPr/>
          </p:nvSpPr>
          <p:spPr>
            <a:xfrm>
              <a:off x="4254413" y="4524031"/>
              <a:ext cx="219472" cy="185631"/>
            </a:xfrm>
            <a:custGeom>
              <a:avLst/>
              <a:gdLst>
                <a:gd name="connsiteX0" fmla="*/ 87 w 219472"/>
                <a:gd name="connsiteY0" fmla="*/ 344 h 185631"/>
                <a:gd name="connsiteX1" fmla="*/ 122325 w 219472"/>
                <a:gd name="connsiteY1" fmla="*/ 122582 h 185631"/>
                <a:gd name="connsiteX2" fmla="*/ 201700 w 219472"/>
                <a:gd name="connsiteY2" fmla="*/ 170207 h 185631"/>
                <a:gd name="connsiteX3" fmla="*/ 215987 w 219472"/>
                <a:gd name="connsiteY3" fmla="*/ 184494 h 185631"/>
                <a:gd name="connsiteX4" fmla="*/ 152487 w 219472"/>
                <a:gd name="connsiteY4" fmla="*/ 144807 h 185631"/>
                <a:gd name="connsiteX5" fmla="*/ 103275 w 219472"/>
                <a:gd name="connsiteY5" fmla="*/ 87657 h 185631"/>
                <a:gd name="connsiteX6" fmla="*/ 87 w 219472"/>
                <a:gd name="connsiteY6" fmla="*/ 344 h 18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472" h="185631">
                  <a:moveTo>
                    <a:pt x="87" y="344"/>
                  </a:moveTo>
                  <a:cubicBezTo>
                    <a:pt x="3262" y="6165"/>
                    <a:pt x="88723" y="94272"/>
                    <a:pt x="122325" y="122582"/>
                  </a:cubicBezTo>
                  <a:cubicBezTo>
                    <a:pt x="155927" y="150892"/>
                    <a:pt x="186090" y="159888"/>
                    <a:pt x="201700" y="170207"/>
                  </a:cubicBezTo>
                  <a:cubicBezTo>
                    <a:pt x="217310" y="180526"/>
                    <a:pt x="224189" y="188727"/>
                    <a:pt x="215987" y="184494"/>
                  </a:cubicBezTo>
                  <a:cubicBezTo>
                    <a:pt x="207785" y="180261"/>
                    <a:pt x="171272" y="160946"/>
                    <a:pt x="152487" y="144807"/>
                  </a:cubicBezTo>
                  <a:cubicBezTo>
                    <a:pt x="133702" y="128668"/>
                    <a:pt x="125500" y="111205"/>
                    <a:pt x="103275" y="87657"/>
                  </a:cubicBezTo>
                  <a:cubicBezTo>
                    <a:pt x="81050" y="64109"/>
                    <a:pt x="-3088" y="-5477"/>
                    <a:pt x="87" y="34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: 図形 1144">
              <a:extLst>
                <a:ext uri="{FF2B5EF4-FFF2-40B4-BE49-F238E27FC236}">
                  <a16:creationId xmlns:a16="http://schemas.microsoft.com/office/drawing/2014/main" id="{CA12B861-5AA7-455A-9E12-2B57EB7F8569}"/>
                </a:ext>
              </a:extLst>
            </p:cNvPr>
            <p:cNvSpPr/>
            <p:nvPr/>
          </p:nvSpPr>
          <p:spPr>
            <a:xfrm>
              <a:off x="4420128" y="4716422"/>
              <a:ext cx="37925" cy="165396"/>
            </a:xfrm>
            <a:custGeom>
              <a:avLst/>
              <a:gdLst>
                <a:gd name="connsiteX0" fmla="*/ 37572 w 37925"/>
                <a:gd name="connsiteY0" fmla="*/ 41 h 165396"/>
                <a:gd name="connsiteX1" fmla="*/ 2647 w 37925"/>
                <a:gd name="connsiteY1" fmla="*/ 82591 h 165396"/>
                <a:gd name="connsiteX2" fmla="*/ 2647 w 37925"/>
                <a:gd name="connsiteY2" fmla="*/ 117516 h 165396"/>
                <a:gd name="connsiteX3" fmla="*/ 4235 w 37925"/>
                <a:gd name="connsiteY3" fmla="*/ 165141 h 165396"/>
                <a:gd name="connsiteX4" fmla="*/ 7410 w 37925"/>
                <a:gd name="connsiteY4" fmla="*/ 95291 h 165396"/>
                <a:gd name="connsiteX5" fmla="*/ 20110 w 37925"/>
                <a:gd name="connsiteY5" fmla="*/ 71478 h 165396"/>
                <a:gd name="connsiteX6" fmla="*/ 37572 w 37925"/>
                <a:gd name="connsiteY6" fmla="*/ 41 h 16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925" h="165396">
                  <a:moveTo>
                    <a:pt x="37572" y="41"/>
                  </a:moveTo>
                  <a:cubicBezTo>
                    <a:pt x="34662" y="1893"/>
                    <a:pt x="8468" y="63012"/>
                    <a:pt x="2647" y="82591"/>
                  </a:cubicBezTo>
                  <a:cubicBezTo>
                    <a:pt x="-3174" y="102170"/>
                    <a:pt x="2382" y="103758"/>
                    <a:pt x="2647" y="117516"/>
                  </a:cubicBezTo>
                  <a:cubicBezTo>
                    <a:pt x="2912" y="131274"/>
                    <a:pt x="3441" y="168845"/>
                    <a:pt x="4235" y="165141"/>
                  </a:cubicBezTo>
                  <a:cubicBezTo>
                    <a:pt x="5029" y="161437"/>
                    <a:pt x="4764" y="110901"/>
                    <a:pt x="7410" y="95291"/>
                  </a:cubicBezTo>
                  <a:cubicBezTo>
                    <a:pt x="10056" y="79681"/>
                    <a:pt x="15612" y="83649"/>
                    <a:pt x="20110" y="71478"/>
                  </a:cubicBezTo>
                  <a:cubicBezTo>
                    <a:pt x="24608" y="59307"/>
                    <a:pt x="40482" y="-1811"/>
                    <a:pt x="37572" y="4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: 図形 1145">
              <a:extLst>
                <a:ext uri="{FF2B5EF4-FFF2-40B4-BE49-F238E27FC236}">
                  <a16:creationId xmlns:a16="http://schemas.microsoft.com/office/drawing/2014/main" id="{47C4DE5E-A0E4-4187-BF6A-B57F70F8D5EB}"/>
                </a:ext>
              </a:extLst>
            </p:cNvPr>
            <p:cNvSpPr/>
            <p:nvPr/>
          </p:nvSpPr>
          <p:spPr>
            <a:xfrm>
              <a:off x="4424331" y="4756057"/>
              <a:ext cx="261735" cy="261356"/>
            </a:xfrm>
            <a:custGeom>
              <a:avLst/>
              <a:gdLst>
                <a:gd name="connsiteX0" fmla="*/ 32 w 261735"/>
                <a:gd name="connsiteY0" fmla="*/ 128681 h 261356"/>
                <a:gd name="connsiteX1" fmla="*/ 38132 w 261735"/>
                <a:gd name="connsiteY1" fmla="*/ 15968 h 261356"/>
                <a:gd name="connsiteX2" fmla="*/ 50832 w 261735"/>
                <a:gd name="connsiteY2" fmla="*/ 6443 h 261356"/>
                <a:gd name="connsiteX3" fmla="*/ 106394 w 261735"/>
                <a:gd name="connsiteY3" fmla="*/ 69943 h 261356"/>
                <a:gd name="connsiteX4" fmla="*/ 258794 w 261735"/>
                <a:gd name="connsiteY4" fmla="*/ 258856 h 261356"/>
                <a:gd name="connsiteX5" fmla="*/ 203232 w 261735"/>
                <a:gd name="connsiteY5" fmla="*/ 173131 h 261356"/>
                <a:gd name="connsiteX6" fmla="*/ 157194 w 261735"/>
                <a:gd name="connsiteY6" fmla="*/ 98518 h 261356"/>
                <a:gd name="connsiteX7" fmla="*/ 55594 w 261735"/>
                <a:gd name="connsiteY7" fmla="*/ 11206 h 261356"/>
                <a:gd name="connsiteX8" fmla="*/ 31782 w 261735"/>
                <a:gd name="connsiteY8" fmla="*/ 44543 h 261356"/>
                <a:gd name="connsiteX9" fmla="*/ 32 w 261735"/>
                <a:gd name="connsiteY9" fmla="*/ 128681 h 26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1735" h="261356">
                  <a:moveTo>
                    <a:pt x="32" y="128681"/>
                  </a:moveTo>
                  <a:cubicBezTo>
                    <a:pt x="1090" y="123919"/>
                    <a:pt x="29665" y="36341"/>
                    <a:pt x="38132" y="15968"/>
                  </a:cubicBezTo>
                  <a:cubicBezTo>
                    <a:pt x="46599" y="-4405"/>
                    <a:pt x="39455" y="-2553"/>
                    <a:pt x="50832" y="6443"/>
                  </a:cubicBezTo>
                  <a:cubicBezTo>
                    <a:pt x="62209" y="15439"/>
                    <a:pt x="71734" y="27874"/>
                    <a:pt x="106394" y="69943"/>
                  </a:cubicBezTo>
                  <a:cubicBezTo>
                    <a:pt x="141054" y="112012"/>
                    <a:pt x="242654" y="241658"/>
                    <a:pt x="258794" y="258856"/>
                  </a:cubicBezTo>
                  <a:cubicBezTo>
                    <a:pt x="274934" y="276054"/>
                    <a:pt x="220165" y="199854"/>
                    <a:pt x="203232" y="173131"/>
                  </a:cubicBezTo>
                  <a:cubicBezTo>
                    <a:pt x="186299" y="146408"/>
                    <a:pt x="181800" y="125506"/>
                    <a:pt x="157194" y="98518"/>
                  </a:cubicBezTo>
                  <a:cubicBezTo>
                    <a:pt x="132588" y="71530"/>
                    <a:pt x="76496" y="20202"/>
                    <a:pt x="55594" y="11206"/>
                  </a:cubicBezTo>
                  <a:cubicBezTo>
                    <a:pt x="34692" y="2210"/>
                    <a:pt x="39190" y="27345"/>
                    <a:pt x="31782" y="44543"/>
                  </a:cubicBezTo>
                  <a:cubicBezTo>
                    <a:pt x="24374" y="61741"/>
                    <a:pt x="-1026" y="133443"/>
                    <a:pt x="32" y="1286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: 図形 1146">
              <a:extLst>
                <a:ext uri="{FF2B5EF4-FFF2-40B4-BE49-F238E27FC236}">
                  <a16:creationId xmlns:a16="http://schemas.microsoft.com/office/drawing/2014/main" id="{97624C44-B6E0-4997-8777-39FACF21FD0A}"/>
                </a:ext>
              </a:extLst>
            </p:cNvPr>
            <p:cNvSpPr/>
            <p:nvPr/>
          </p:nvSpPr>
          <p:spPr>
            <a:xfrm>
              <a:off x="4576737" y="4841828"/>
              <a:ext cx="141406" cy="201693"/>
            </a:xfrm>
            <a:custGeom>
              <a:avLst/>
              <a:gdLst>
                <a:gd name="connsiteX0" fmla="*/ 26 w 141406"/>
                <a:gd name="connsiteY0" fmla="*/ 47 h 201693"/>
                <a:gd name="connsiteX1" fmla="*/ 92101 w 141406"/>
                <a:gd name="connsiteY1" fmla="*/ 95297 h 201693"/>
                <a:gd name="connsiteX2" fmla="*/ 141313 w 141406"/>
                <a:gd name="connsiteY2" fmla="*/ 201660 h 201693"/>
                <a:gd name="connsiteX3" fmla="*/ 101626 w 141406"/>
                <a:gd name="connsiteY3" fmla="*/ 84185 h 201693"/>
                <a:gd name="connsiteX4" fmla="*/ 26 w 141406"/>
                <a:gd name="connsiteY4" fmla="*/ 47 h 20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06" h="201693">
                  <a:moveTo>
                    <a:pt x="26" y="47"/>
                  </a:moveTo>
                  <a:cubicBezTo>
                    <a:pt x="-1561" y="1899"/>
                    <a:pt x="68553" y="61695"/>
                    <a:pt x="92101" y="95297"/>
                  </a:cubicBezTo>
                  <a:cubicBezTo>
                    <a:pt x="115649" y="128899"/>
                    <a:pt x="139726" y="203512"/>
                    <a:pt x="141313" y="201660"/>
                  </a:cubicBezTo>
                  <a:cubicBezTo>
                    <a:pt x="142900" y="199808"/>
                    <a:pt x="124116" y="117787"/>
                    <a:pt x="101626" y="84185"/>
                  </a:cubicBezTo>
                  <a:cubicBezTo>
                    <a:pt x="79136" y="50583"/>
                    <a:pt x="1613" y="-1805"/>
                    <a:pt x="26" y="4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: 図形 1147">
              <a:extLst>
                <a:ext uri="{FF2B5EF4-FFF2-40B4-BE49-F238E27FC236}">
                  <a16:creationId xmlns:a16="http://schemas.microsoft.com/office/drawing/2014/main" id="{C8D2B54A-CDBF-4079-9C8A-843917BE267A}"/>
                </a:ext>
              </a:extLst>
            </p:cNvPr>
            <p:cNvSpPr/>
            <p:nvPr/>
          </p:nvSpPr>
          <p:spPr>
            <a:xfrm>
              <a:off x="4437053" y="4552935"/>
              <a:ext cx="356625" cy="490587"/>
            </a:xfrm>
            <a:custGeom>
              <a:avLst/>
              <a:gdLst>
                <a:gd name="connsiteX0" fmla="*/ 10 w 356625"/>
                <a:gd name="connsiteY0" fmla="*/ 15 h 490587"/>
                <a:gd name="connsiteX1" fmla="*/ 174635 w 356625"/>
                <a:gd name="connsiteY1" fmla="*/ 144478 h 490587"/>
                <a:gd name="connsiteX2" fmla="*/ 165110 w 356625"/>
                <a:gd name="connsiteY2" fmla="*/ 142890 h 490587"/>
                <a:gd name="connsiteX3" fmla="*/ 254010 w 356625"/>
                <a:gd name="connsiteY3" fmla="*/ 223853 h 490587"/>
                <a:gd name="connsiteX4" fmla="*/ 336560 w 356625"/>
                <a:gd name="connsiteY4" fmla="*/ 303228 h 490587"/>
                <a:gd name="connsiteX5" fmla="*/ 350847 w 356625"/>
                <a:gd name="connsiteY5" fmla="*/ 341328 h 490587"/>
                <a:gd name="connsiteX6" fmla="*/ 330210 w 356625"/>
                <a:gd name="connsiteY6" fmla="*/ 382603 h 490587"/>
                <a:gd name="connsiteX7" fmla="*/ 273060 w 356625"/>
                <a:gd name="connsiteY7" fmla="*/ 490553 h 490587"/>
                <a:gd name="connsiteX8" fmla="*/ 341322 w 356625"/>
                <a:gd name="connsiteY8" fmla="*/ 393715 h 490587"/>
                <a:gd name="connsiteX9" fmla="*/ 352435 w 356625"/>
                <a:gd name="connsiteY9" fmla="*/ 341328 h 490587"/>
                <a:gd name="connsiteX10" fmla="*/ 285760 w 356625"/>
                <a:gd name="connsiteY10" fmla="*/ 263540 h 490587"/>
                <a:gd name="connsiteX11" fmla="*/ 166697 w 356625"/>
                <a:gd name="connsiteY11" fmla="*/ 154003 h 490587"/>
                <a:gd name="connsiteX12" fmla="*/ 10 w 356625"/>
                <a:gd name="connsiteY12" fmla="*/ 15 h 49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6625" h="490587">
                  <a:moveTo>
                    <a:pt x="10" y="15"/>
                  </a:moveTo>
                  <a:cubicBezTo>
                    <a:pt x="1333" y="-1572"/>
                    <a:pt x="147118" y="120666"/>
                    <a:pt x="174635" y="144478"/>
                  </a:cubicBezTo>
                  <a:cubicBezTo>
                    <a:pt x="202152" y="168290"/>
                    <a:pt x="151881" y="129661"/>
                    <a:pt x="165110" y="142890"/>
                  </a:cubicBezTo>
                  <a:cubicBezTo>
                    <a:pt x="178339" y="156119"/>
                    <a:pt x="225435" y="197130"/>
                    <a:pt x="254010" y="223853"/>
                  </a:cubicBezTo>
                  <a:cubicBezTo>
                    <a:pt x="282585" y="250576"/>
                    <a:pt x="320421" y="283649"/>
                    <a:pt x="336560" y="303228"/>
                  </a:cubicBezTo>
                  <a:cubicBezTo>
                    <a:pt x="352699" y="322807"/>
                    <a:pt x="351905" y="328099"/>
                    <a:pt x="350847" y="341328"/>
                  </a:cubicBezTo>
                  <a:cubicBezTo>
                    <a:pt x="349789" y="354557"/>
                    <a:pt x="343174" y="357732"/>
                    <a:pt x="330210" y="382603"/>
                  </a:cubicBezTo>
                  <a:cubicBezTo>
                    <a:pt x="317246" y="407474"/>
                    <a:pt x="271208" y="488701"/>
                    <a:pt x="273060" y="490553"/>
                  </a:cubicBezTo>
                  <a:cubicBezTo>
                    <a:pt x="274912" y="492405"/>
                    <a:pt x="328093" y="418586"/>
                    <a:pt x="341322" y="393715"/>
                  </a:cubicBezTo>
                  <a:cubicBezTo>
                    <a:pt x="354551" y="368844"/>
                    <a:pt x="361695" y="363024"/>
                    <a:pt x="352435" y="341328"/>
                  </a:cubicBezTo>
                  <a:cubicBezTo>
                    <a:pt x="343175" y="319632"/>
                    <a:pt x="316716" y="294761"/>
                    <a:pt x="285760" y="263540"/>
                  </a:cubicBezTo>
                  <a:cubicBezTo>
                    <a:pt x="254804" y="232319"/>
                    <a:pt x="212734" y="195013"/>
                    <a:pt x="166697" y="154003"/>
                  </a:cubicBezTo>
                  <a:cubicBezTo>
                    <a:pt x="120660" y="112993"/>
                    <a:pt x="-1313" y="1602"/>
                    <a:pt x="10" y="1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: 図形 1148">
              <a:extLst>
                <a:ext uri="{FF2B5EF4-FFF2-40B4-BE49-F238E27FC236}">
                  <a16:creationId xmlns:a16="http://schemas.microsoft.com/office/drawing/2014/main" id="{18FEA64A-E77D-4F82-A1C1-A5F4AA043C64}"/>
                </a:ext>
              </a:extLst>
            </p:cNvPr>
            <p:cNvSpPr/>
            <p:nvPr/>
          </p:nvSpPr>
          <p:spPr>
            <a:xfrm>
              <a:off x="4476748" y="4552944"/>
              <a:ext cx="344694" cy="595915"/>
            </a:xfrm>
            <a:custGeom>
              <a:avLst/>
              <a:gdLst>
                <a:gd name="connsiteX0" fmla="*/ 2 w 344694"/>
                <a:gd name="connsiteY0" fmla="*/ 6 h 595915"/>
                <a:gd name="connsiteX1" fmla="*/ 212727 w 344694"/>
                <a:gd name="connsiteY1" fmla="*/ 187331 h 595915"/>
                <a:gd name="connsiteX2" fmla="*/ 195265 w 344694"/>
                <a:gd name="connsiteY2" fmla="*/ 169869 h 595915"/>
                <a:gd name="connsiteX3" fmla="*/ 303215 w 344694"/>
                <a:gd name="connsiteY3" fmla="*/ 277819 h 595915"/>
                <a:gd name="connsiteX4" fmla="*/ 338140 w 344694"/>
                <a:gd name="connsiteY4" fmla="*/ 334969 h 595915"/>
                <a:gd name="connsiteX5" fmla="*/ 344490 w 344694"/>
                <a:gd name="connsiteY5" fmla="*/ 404819 h 595915"/>
                <a:gd name="connsiteX6" fmla="*/ 334965 w 344694"/>
                <a:gd name="connsiteY6" fmla="*/ 441331 h 595915"/>
                <a:gd name="connsiteX7" fmla="*/ 298452 w 344694"/>
                <a:gd name="connsiteY7" fmla="*/ 484194 h 595915"/>
                <a:gd name="connsiteX8" fmla="*/ 269877 w 344694"/>
                <a:gd name="connsiteY8" fmla="*/ 525469 h 595915"/>
                <a:gd name="connsiteX9" fmla="*/ 298452 w 344694"/>
                <a:gd name="connsiteY9" fmla="*/ 569919 h 595915"/>
                <a:gd name="connsiteX10" fmla="*/ 339727 w 344694"/>
                <a:gd name="connsiteY10" fmla="*/ 595319 h 595915"/>
                <a:gd name="connsiteX11" fmla="*/ 314327 w 344694"/>
                <a:gd name="connsiteY11" fmla="*/ 581031 h 595915"/>
                <a:gd name="connsiteX12" fmla="*/ 217490 w 344694"/>
                <a:gd name="connsiteY12" fmla="*/ 509594 h 595915"/>
                <a:gd name="connsiteX13" fmla="*/ 282577 w 344694"/>
                <a:gd name="connsiteY13" fmla="*/ 504831 h 595915"/>
                <a:gd name="connsiteX14" fmla="*/ 325440 w 344694"/>
                <a:gd name="connsiteY14" fmla="*/ 414344 h 595915"/>
                <a:gd name="connsiteX15" fmla="*/ 317502 w 344694"/>
                <a:gd name="connsiteY15" fmla="*/ 315919 h 595915"/>
                <a:gd name="connsiteX16" fmla="*/ 217490 w 344694"/>
                <a:gd name="connsiteY16" fmla="*/ 180981 h 595915"/>
                <a:gd name="connsiteX17" fmla="*/ 2 w 344694"/>
                <a:gd name="connsiteY17" fmla="*/ 6 h 595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694" h="595915">
                  <a:moveTo>
                    <a:pt x="2" y="6"/>
                  </a:moveTo>
                  <a:cubicBezTo>
                    <a:pt x="-792" y="1064"/>
                    <a:pt x="180183" y="159021"/>
                    <a:pt x="212727" y="187331"/>
                  </a:cubicBezTo>
                  <a:cubicBezTo>
                    <a:pt x="245271" y="215642"/>
                    <a:pt x="195265" y="169869"/>
                    <a:pt x="195265" y="169869"/>
                  </a:cubicBezTo>
                  <a:cubicBezTo>
                    <a:pt x="210346" y="184950"/>
                    <a:pt x="279403" y="250302"/>
                    <a:pt x="303215" y="277819"/>
                  </a:cubicBezTo>
                  <a:cubicBezTo>
                    <a:pt x="327027" y="305336"/>
                    <a:pt x="331261" y="313803"/>
                    <a:pt x="338140" y="334969"/>
                  </a:cubicBezTo>
                  <a:cubicBezTo>
                    <a:pt x="345019" y="356135"/>
                    <a:pt x="345019" y="387092"/>
                    <a:pt x="344490" y="404819"/>
                  </a:cubicBezTo>
                  <a:cubicBezTo>
                    <a:pt x="343961" y="422546"/>
                    <a:pt x="342638" y="428102"/>
                    <a:pt x="334965" y="441331"/>
                  </a:cubicBezTo>
                  <a:cubicBezTo>
                    <a:pt x="327292" y="454560"/>
                    <a:pt x="309300" y="470171"/>
                    <a:pt x="298452" y="484194"/>
                  </a:cubicBezTo>
                  <a:cubicBezTo>
                    <a:pt x="287604" y="498217"/>
                    <a:pt x="269877" y="511182"/>
                    <a:pt x="269877" y="525469"/>
                  </a:cubicBezTo>
                  <a:cubicBezTo>
                    <a:pt x="269877" y="539756"/>
                    <a:pt x="286810" y="558277"/>
                    <a:pt x="298452" y="569919"/>
                  </a:cubicBezTo>
                  <a:cubicBezTo>
                    <a:pt x="310094" y="581561"/>
                    <a:pt x="337081" y="593467"/>
                    <a:pt x="339727" y="595319"/>
                  </a:cubicBezTo>
                  <a:cubicBezTo>
                    <a:pt x="342373" y="597171"/>
                    <a:pt x="334700" y="595318"/>
                    <a:pt x="314327" y="581031"/>
                  </a:cubicBezTo>
                  <a:cubicBezTo>
                    <a:pt x="293954" y="566744"/>
                    <a:pt x="222782" y="522294"/>
                    <a:pt x="217490" y="509594"/>
                  </a:cubicBezTo>
                  <a:cubicBezTo>
                    <a:pt x="212198" y="496894"/>
                    <a:pt x="264585" y="520706"/>
                    <a:pt x="282577" y="504831"/>
                  </a:cubicBezTo>
                  <a:cubicBezTo>
                    <a:pt x="300569" y="488956"/>
                    <a:pt x="319619" y="445829"/>
                    <a:pt x="325440" y="414344"/>
                  </a:cubicBezTo>
                  <a:cubicBezTo>
                    <a:pt x="331261" y="382859"/>
                    <a:pt x="335494" y="354813"/>
                    <a:pt x="317502" y="315919"/>
                  </a:cubicBezTo>
                  <a:cubicBezTo>
                    <a:pt x="299510" y="277025"/>
                    <a:pt x="268290" y="232046"/>
                    <a:pt x="217490" y="180981"/>
                  </a:cubicBezTo>
                  <a:cubicBezTo>
                    <a:pt x="166690" y="129916"/>
                    <a:pt x="796" y="-1052"/>
                    <a:pt x="2" y="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: 図形 1149">
              <a:extLst>
                <a:ext uri="{FF2B5EF4-FFF2-40B4-BE49-F238E27FC236}">
                  <a16:creationId xmlns:a16="http://schemas.microsoft.com/office/drawing/2014/main" id="{B175F084-06B8-484E-BC2B-DD562B46B302}"/>
                </a:ext>
              </a:extLst>
            </p:cNvPr>
            <p:cNvSpPr/>
            <p:nvPr/>
          </p:nvSpPr>
          <p:spPr>
            <a:xfrm>
              <a:off x="4484528" y="4527549"/>
              <a:ext cx="260398" cy="223654"/>
            </a:xfrm>
            <a:custGeom>
              <a:avLst/>
              <a:gdLst>
                <a:gd name="connsiteX0" fmla="*/ 160 w 260398"/>
                <a:gd name="connsiteY0" fmla="*/ 33339 h 223654"/>
                <a:gd name="connsiteX1" fmla="*/ 87472 w 260398"/>
                <a:gd name="connsiteY1" fmla="*/ 1 h 223654"/>
                <a:gd name="connsiteX2" fmla="*/ 122397 w 260398"/>
                <a:gd name="connsiteY2" fmla="*/ 34926 h 223654"/>
                <a:gd name="connsiteX3" fmla="*/ 166847 w 260398"/>
                <a:gd name="connsiteY3" fmla="*/ 76201 h 223654"/>
                <a:gd name="connsiteX4" fmla="*/ 187485 w 260398"/>
                <a:gd name="connsiteY4" fmla="*/ 104776 h 223654"/>
                <a:gd name="connsiteX5" fmla="*/ 257335 w 260398"/>
                <a:gd name="connsiteY5" fmla="*/ 222251 h 223654"/>
                <a:gd name="connsiteX6" fmla="*/ 236697 w 260398"/>
                <a:gd name="connsiteY6" fmla="*/ 160339 h 223654"/>
                <a:gd name="connsiteX7" fmla="*/ 136685 w 260398"/>
                <a:gd name="connsiteY7" fmla="*/ 25401 h 223654"/>
                <a:gd name="connsiteX8" fmla="*/ 111285 w 260398"/>
                <a:gd name="connsiteY8" fmla="*/ 7939 h 223654"/>
                <a:gd name="connsiteX9" fmla="*/ 160 w 260398"/>
                <a:gd name="connsiteY9" fmla="*/ 33339 h 22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398" h="223654">
                  <a:moveTo>
                    <a:pt x="160" y="33339"/>
                  </a:moveTo>
                  <a:cubicBezTo>
                    <a:pt x="-3809" y="32016"/>
                    <a:pt x="67099" y="-263"/>
                    <a:pt x="87472" y="1"/>
                  </a:cubicBezTo>
                  <a:cubicBezTo>
                    <a:pt x="107845" y="265"/>
                    <a:pt x="109168" y="22226"/>
                    <a:pt x="122397" y="34926"/>
                  </a:cubicBezTo>
                  <a:cubicBezTo>
                    <a:pt x="135626" y="47626"/>
                    <a:pt x="155999" y="64559"/>
                    <a:pt x="166847" y="76201"/>
                  </a:cubicBezTo>
                  <a:cubicBezTo>
                    <a:pt x="177695" y="87843"/>
                    <a:pt x="172404" y="80434"/>
                    <a:pt x="187485" y="104776"/>
                  </a:cubicBezTo>
                  <a:cubicBezTo>
                    <a:pt x="202566" y="129118"/>
                    <a:pt x="249133" y="212991"/>
                    <a:pt x="257335" y="222251"/>
                  </a:cubicBezTo>
                  <a:cubicBezTo>
                    <a:pt x="265537" y="231512"/>
                    <a:pt x="256805" y="193147"/>
                    <a:pt x="236697" y="160339"/>
                  </a:cubicBezTo>
                  <a:cubicBezTo>
                    <a:pt x="216589" y="127531"/>
                    <a:pt x="157587" y="50801"/>
                    <a:pt x="136685" y="25401"/>
                  </a:cubicBezTo>
                  <a:cubicBezTo>
                    <a:pt x="115783" y="1"/>
                    <a:pt x="130600" y="9791"/>
                    <a:pt x="111285" y="7939"/>
                  </a:cubicBezTo>
                  <a:cubicBezTo>
                    <a:pt x="91970" y="6087"/>
                    <a:pt x="4129" y="34662"/>
                    <a:pt x="160" y="3333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: 図形 1150">
              <a:extLst>
                <a:ext uri="{FF2B5EF4-FFF2-40B4-BE49-F238E27FC236}">
                  <a16:creationId xmlns:a16="http://schemas.microsoft.com/office/drawing/2014/main" id="{FF22F5F8-1518-40F8-895E-6A0AA5B47324}"/>
                </a:ext>
              </a:extLst>
            </p:cNvPr>
            <p:cNvSpPr/>
            <p:nvPr/>
          </p:nvSpPr>
          <p:spPr>
            <a:xfrm>
              <a:off x="4271551" y="3603832"/>
              <a:ext cx="206820" cy="252132"/>
            </a:xfrm>
            <a:custGeom>
              <a:avLst/>
              <a:gdLst>
                <a:gd name="connsiteX0" fmla="*/ 21049 w 206820"/>
                <a:gd name="connsiteY0" fmla="*/ 39481 h 252132"/>
                <a:gd name="connsiteX1" fmla="*/ 187737 w 206820"/>
                <a:gd name="connsiteY1" fmla="*/ 9318 h 252132"/>
                <a:gd name="connsiteX2" fmla="*/ 154399 w 206820"/>
                <a:gd name="connsiteY2" fmla="*/ 39481 h 252132"/>
                <a:gd name="connsiteX3" fmla="*/ 114712 w 206820"/>
                <a:gd name="connsiteY3" fmla="*/ 72818 h 252132"/>
                <a:gd name="connsiteX4" fmla="*/ 70262 w 206820"/>
                <a:gd name="connsiteY4" fmla="*/ 110918 h 252132"/>
                <a:gd name="connsiteX5" fmla="*/ 412 w 206820"/>
                <a:gd name="connsiteY5" fmla="*/ 250618 h 252132"/>
                <a:gd name="connsiteX6" fmla="*/ 46449 w 206820"/>
                <a:gd name="connsiteY6" fmla="*/ 177593 h 252132"/>
                <a:gd name="connsiteX7" fmla="*/ 148049 w 206820"/>
                <a:gd name="connsiteY7" fmla="*/ 61706 h 252132"/>
                <a:gd name="connsiteX8" fmla="*/ 206787 w 206820"/>
                <a:gd name="connsiteY8" fmla="*/ 10906 h 252132"/>
                <a:gd name="connsiteX9" fmla="*/ 154399 w 206820"/>
                <a:gd name="connsiteY9" fmla="*/ 1381 h 252132"/>
                <a:gd name="connsiteX10" fmla="*/ 21049 w 206820"/>
                <a:gd name="connsiteY10" fmla="*/ 39481 h 25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6820" h="252132">
                  <a:moveTo>
                    <a:pt x="21049" y="39481"/>
                  </a:moveTo>
                  <a:cubicBezTo>
                    <a:pt x="26605" y="40804"/>
                    <a:pt x="165512" y="9318"/>
                    <a:pt x="187737" y="9318"/>
                  </a:cubicBezTo>
                  <a:cubicBezTo>
                    <a:pt x="209962" y="9318"/>
                    <a:pt x="166570" y="28898"/>
                    <a:pt x="154399" y="39481"/>
                  </a:cubicBezTo>
                  <a:cubicBezTo>
                    <a:pt x="142228" y="50064"/>
                    <a:pt x="114712" y="72818"/>
                    <a:pt x="114712" y="72818"/>
                  </a:cubicBezTo>
                  <a:cubicBezTo>
                    <a:pt x="100689" y="84724"/>
                    <a:pt x="89312" y="81285"/>
                    <a:pt x="70262" y="110918"/>
                  </a:cubicBezTo>
                  <a:cubicBezTo>
                    <a:pt x="51212" y="140551"/>
                    <a:pt x="4381" y="239506"/>
                    <a:pt x="412" y="250618"/>
                  </a:cubicBezTo>
                  <a:cubicBezTo>
                    <a:pt x="-3557" y="261730"/>
                    <a:pt x="21843" y="209078"/>
                    <a:pt x="46449" y="177593"/>
                  </a:cubicBezTo>
                  <a:cubicBezTo>
                    <a:pt x="71055" y="146108"/>
                    <a:pt x="121326" y="89487"/>
                    <a:pt x="148049" y="61706"/>
                  </a:cubicBezTo>
                  <a:cubicBezTo>
                    <a:pt x="174772" y="33925"/>
                    <a:pt x="205729" y="20960"/>
                    <a:pt x="206787" y="10906"/>
                  </a:cubicBezTo>
                  <a:cubicBezTo>
                    <a:pt x="207845" y="852"/>
                    <a:pt x="184032" y="-2058"/>
                    <a:pt x="154399" y="1381"/>
                  </a:cubicBezTo>
                  <a:cubicBezTo>
                    <a:pt x="124766" y="4820"/>
                    <a:pt x="15493" y="38158"/>
                    <a:pt x="21049" y="394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: 図形 1151">
              <a:extLst>
                <a:ext uri="{FF2B5EF4-FFF2-40B4-BE49-F238E27FC236}">
                  <a16:creationId xmlns:a16="http://schemas.microsoft.com/office/drawing/2014/main" id="{9687CED9-DA5D-4DC4-B41E-AFB358438132}"/>
                </a:ext>
              </a:extLst>
            </p:cNvPr>
            <p:cNvSpPr/>
            <p:nvPr/>
          </p:nvSpPr>
          <p:spPr>
            <a:xfrm>
              <a:off x="4346546" y="3670812"/>
              <a:ext cx="75414" cy="228139"/>
            </a:xfrm>
            <a:custGeom>
              <a:avLst/>
              <a:gdLst>
                <a:gd name="connsiteX0" fmla="*/ 65117 w 75414"/>
                <a:gd name="connsiteY0" fmla="*/ 2663 h 228139"/>
                <a:gd name="connsiteX1" fmla="*/ 25429 w 75414"/>
                <a:gd name="connsiteY1" fmla="*/ 167763 h 228139"/>
                <a:gd name="connsiteX2" fmla="*/ 29 w 75414"/>
                <a:gd name="connsiteY2" fmla="*/ 228088 h 228139"/>
                <a:gd name="connsiteX3" fmla="*/ 20667 w 75414"/>
                <a:gd name="connsiteY3" fmla="*/ 159826 h 228139"/>
                <a:gd name="connsiteX4" fmla="*/ 36542 w 75414"/>
                <a:gd name="connsiteY4" fmla="*/ 118551 h 228139"/>
                <a:gd name="connsiteX5" fmla="*/ 73054 w 75414"/>
                <a:gd name="connsiteY5" fmla="*/ 67751 h 228139"/>
                <a:gd name="connsiteX6" fmla="*/ 65117 w 75414"/>
                <a:gd name="connsiteY6" fmla="*/ 2663 h 22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414" h="228139">
                  <a:moveTo>
                    <a:pt x="65117" y="2663"/>
                  </a:moveTo>
                  <a:cubicBezTo>
                    <a:pt x="57180" y="19332"/>
                    <a:pt x="36277" y="130192"/>
                    <a:pt x="25429" y="167763"/>
                  </a:cubicBezTo>
                  <a:cubicBezTo>
                    <a:pt x="14581" y="205334"/>
                    <a:pt x="823" y="229411"/>
                    <a:pt x="29" y="228088"/>
                  </a:cubicBezTo>
                  <a:cubicBezTo>
                    <a:pt x="-765" y="226765"/>
                    <a:pt x="14582" y="178082"/>
                    <a:pt x="20667" y="159826"/>
                  </a:cubicBezTo>
                  <a:cubicBezTo>
                    <a:pt x="26752" y="141570"/>
                    <a:pt x="27811" y="133897"/>
                    <a:pt x="36542" y="118551"/>
                  </a:cubicBezTo>
                  <a:cubicBezTo>
                    <a:pt x="45273" y="103205"/>
                    <a:pt x="67233" y="83097"/>
                    <a:pt x="73054" y="67751"/>
                  </a:cubicBezTo>
                  <a:cubicBezTo>
                    <a:pt x="78875" y="52405"/>
                    <a:pt x="73054" y="-14006"/>
                    <a:pt x="65117" y="266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: 図形 1152">
              <a:extLst>
                <a:ext uri="{FF2B5EF4-FFF2-40B4-BE49-F238E27FC236}">
                  <a16:creationId xmlns:a16="http://schemas.microsoft.com/office/drawing/2014/main" id="{A4BDB128-38BD-4CDA-AF90-406015A67FD7}"/>
                </a:ext>
              </a:extLst>
            </p:cNvPr>
            <p:cNvSpPr/>
            <p:nvPr/>
          </p:nvSpPr>
          <p:spPr>
            <a:xfrm>
              <a:off x="4227344" y="3843237"/>
              <a:ext cx="279580" cy="509776"/>
            </a:xfrm>
            <a:custGeom>
              <a:avLst/>
              <a:gdLst>
                <a:gd name="connsiteX0" fmla="*/ 43031 w 279580"/>
                <a:gd name="connsiteY0" fmla="*/ 101 h 509776"/>
                <a:gd name="connsiteX1" fmla="*/ 22394 w 279580"/>
                <a:gd name="connsiteY1" fmla="*/ 128688 h 509776"/>
                <a:gd name="connsiteX2" fmla="*/ 19219 w 279580"/>
                <a:gd name="connsiteY2" fmla="*/ 201713 h 509776"/>
                <a:gd name="connsiteX3" fmla="*/ 22394 w 279580"/>
                <a:gd name="connsiteY3" fmla="*/ 266801 h 509776"/>
                <a:gd name="connsiteX4" fmla="*/ 54144 w 279580"/>
                <a:gd name="connsiteY4" fmla="*/ 398563 h 509776"/>
                <a:gd name="connsiteX5" fmla="*/ 109706 w 279580"/>
                <a:gd name="connsiteY5" fmla="*/ 473176 h 509776"/>
                <a:gd name="connsiteX6" fmla="*/ 133519 w 279580"/>
                <a:gd name="connsiteY6" fmla="*/ 506513 h 509776"/>
                <a:gd name="connsiteX7" fmla="*/ 189081 w 279580"/>
                <a:gd name="connsiteY7" fmla="*/ 504926 h 509776"/>
                <a:gd name="connsiteX8" fmla="*/ 260519 w 279580"/>
                <a:gd name="connsiteY8" fmla="*/ 474763 h 509776"/>
                <a:gd name="connsiteX9" fmla="*/ 279569 w 279580"/>
                <a:gd name="connsiteY9" fmla="*/ 436663 h 509776"/>
                <a:gd name="connsiteX10" fmla="*/ 258931 w 279580"/>
                <a:gd name="connsiteY10" fmla="*/ 490638 h 509776"/>
                <a:gd name="connsiteX11" fmla="*/ 146219 w 279580"/>
                <a:gd name="connsiteY11" fmla="*/ 485876 h 509776"/>
                <a:gd name="connsiteX12" fmla="*/ 60494 w 279580"/>
                <a:gd name="connsiteY12" fmla="*/ 377926 h 509776"/>
                <a:gd name="connsiteX13" fmla="*/ 169 w 279580"/>
                <a:gd name="connsiteY13" fmla="*/ 150913 h 509776"/>
                <a:gd name="connsiteX14" fmla="*/ 43031 w 279580"/>
                <a:gd name="connsiteY14" fmla="*/ 101 h 509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9580" h="509776">
                  <a:moveTo>
                    <a:pt x="43031" y="101"/>
                  </a:moveTo>
                  <a:cubicBezTo>
                    <a:pt x="46735" y="-3603"/>
                    <a:pt x="26363" y="95086"/>
                    <a:pt x="22394" y="128688"/>
                  </a:cubicBezTo>
                  <a:cubicBezTo>
                    <a:pt x="18425" y="162290"/>
                    <a:pt x="19219" y="178694"/>
                    <a:pt x="19219" y="201713"/>
                  </a:cubicBezTo>
                  <a:cubicBezTo>
                    <a:pt x="19219" y="224732"/>
                    <a:pt x="16573" y="233993"/>
                    <a:pt x="22394" y="266801"/>
                  </a:cubicBezTo>
                  <a:cubicBezTo>
                    <a:pt x="28215" y="299609"/>
                    <a:pt x="39592" y="364167"/>
                    <a:pt x="54144" y="398563"/>
                  </a:cubicBezTo>
                  <a:cubicBezTo>
                    <a:pt x="68696" y="432959"/>
                    <a:pt x="96477" y="455184"/>
                    <a:pt x="109706" y="473176"/>
                  </a:cubicBezTo>
                  <a:cubicBezTo>
                    <a:pt x="122935" y="491168"/>
                    <a:pt x="120290" y="501221"/>
                    <a:pt x="133519" y="506513"/>
                  </a:cubicBezTo>
                  <a:cubicBezTo>
                    <a:pt x="146748" y="511805"/>
                    <a:pt x="167915" y="510218"/>
                    <a:pt x="189081" y="504926"/>
                  </a:cubicBezTo>
                  <a:cubicBezTo>
                    <a:pt x="210247" y="499634"/>
                    <a:pt x="245438" y="486140"/>
                    <a:pt x="260519" y="474763"/>
                  </a:cubicBezTo>
                  <a:cubicBezTo>
                    <a:pt x="275600" y="463386"/>
                    <a:pt x="279834" y="434017"/>
                    <a:pt x="279569" y="436663"/>
                  </a:cubicBezTo>
                  <a:cubicBezTo>
                    <a:pt x="279304" y="439309"/>
                    <a:pt x="281156" y="482436"/>
                    <a:pt x="258931" y="490638"/>
                  </a:cubicBezTo>
                  <a:cubicBezTo>
                    <a:pt x="236706" y="498840"/>
                    <a:pt x="179292" y="504661"/>
                    <a:pt x="146219" y="485876"/>
                  </a:cubicBezTo>
                  <a:cubicBezTo>
                    <a:pt x="113146" y="467091"/>
                    <a:pt x="84836" y="433753"/>
                    <a:pt x="60494" y="377926"/>
                  </a:cubicBezTo>
                  <a:cubicBezTo>
                    <a:pt x="36152" y="322099"/>
                    <a:pt x="3344" y="214678"/>
                    <a:pt x="169" y="150913"/>
                  </a:cubicBezTo>
                  <a:cubicBezTo>
                    <a:pt x="-3006" y="87148"/>
                    <a:pt x="39327" y="3805"/>
                    <a:pt x="43031" y="10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: 図形 1153">
              <a:extLst>
                <a:ext uri="{FF2B5EF4-FFF2-40B4-BE49-F238E27FC236}">
                  <a16:creationId xmlns:a16="http://schemas.microsoft.com/office/drawing/2014/main" id="{A8535120-0194-47A4-9CEE-039A63B80F66}"/>
                </a:ext>
              </a:extLst>
            </p:cNvPr>
            <p:cNvSpPr/>
            <p:nvPr/>
          </p:nvSpPr>
          <p:spPr>
            <a:xfrm>
              <a:off x="4259087" y="3759026"/>
              <a:ext cx="125595" cy="411407"/>
            </a:xfrm>
            <a:custGeom>
              <a:avLst/>
              <a:gdLst>
                <a:gd name="connsiteX0" fmla="*/ 125588 w 125595"/>
                <a:gd name="connsiteY0" fmla="*/ 174 h 411407"/>
                <a:gd name="connsiteX1" fmla="*/ 46213 w 125595"/>
                <a:gd name="connsiteY1" fmla="*/ 100187 h 411407"/>
                <a:gd name="connsiteX2" fmla="*/ 28751 w 125595"/>
                <a:gd name="connsiteY2" fmla="*/ 123999 h 411407"/>
                <a:gd name="connsiteX3" fmla="*/ 12876 w 125595"/>
                <a:gd name="connsiteY3" fmla="*/ 244649 h 411407"/>
                <a:gd name="connsiteX4" fmla="*/ 176 w 125595"/>
                <a:gd name="connsiteY4" fmla="*/ 339899 h 411407"/>
                <a:gd name="connsiteX5" fmla="*/ 22401 w 125595"/>
                <a:gd name="connsiteY5" fmla="*/ 411337 h 411407"/>
                <a:gd name="connsiteX6" fmla="*/ 9701 w 125595"/>
                <a:gd name="connsiteY6" fmla="*/ 327199 h 411407"/>
                <a:gd name="connsiteX7" fmla="*/ 41451 w 125595"/>
                <a:gd name="connsiteY7" fmla="*/ 127174 h 411407"/>
                <a:gd name="connsiteX8" fmla="*/ 125588 w 125595"/>
                <a:gd name="connsiteY8" fmla="*/ 174 h 41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595" h="411407">
                  <a:moveTo>
                    <a:pt x="125588" y="174"/>
                  </a:moveTo>
                  <a:cubicBezTo>
                    <a:pt x="126382" y="-4324"/>
                    <a:pt x="62352" y="79550"/>
                    <a:pt x="46213" y="100187"/>
                  </a:cubicBezTo>
                  <a:cubicBezTo>
                    <a:pt x="30074" y="120824"/>
                    <a:pt x="34307" y="99922"/>
                    <a:pt x="28751" y="123999"/>
                  </a:cubicBezTo>
                  <a:cubicBezTo>
                    <a:pt x="23195" y="148076"/>
                    <a:pt x="17638" y="208666"/>
                    <a:pt x="12876" y="244649"/>
                  </a:cubicBezTo>
                  <a:cubicBezTo>
                    <a:pt x="8114" y="280632"/>
                    <a:pt x="-1411" y="312118"/>
                    <a:pt x="176" y="339899"/>
                  </a:cubicBezTo>
                  <a:cubicBezTo>
                    <a:pt x="1763" y="367680"/>
                    <a:pt x="20813" y="413454"/>
                    <a:pt x="22401" y="411337"/>
                  </a:cubicBezTo>
                  <a:cubicBezTo>
                    <a:pt x="23989" y="409220"/>
                    <a:pt x="6526" y="374559"/>
                    <a:pt x="9701" y="327199"/>
                  </a:cubicBezTo>
                  <a:cubicBezTo>
                    <a:pt x="12876" y="279839"/>
                    <a:pt x="22401" y="175328"/>
                    <a:pt x="41451" y="127174"/>
                  </a:cubicBezTo>
                  <a:cubicBezTo>
                    <a:pt x="60501" y="79020"/>
                    <a:pt x="124794" y="4672"/>
                    <a:pt x="125588" y="17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: 図形 1154">
              <a:extLst>
                <a:ext uri="{FF2B5EF4-FFF2-40B4-BE49-F238E27FC236}">
                  <a16:creationId xmlns:a16="http://schemas.microsoft.com/office/drawing/2014/main" id="{56104871-5F4F-4B52-98D0-2973053212F9}"/>
                </a:ext>
              </a:extLst>
            </p:cNvPr>
            <p:cNvSpPr/>
            <p:nvPr/>
          </p:nvSpPr>
          <p:spPr>
            <a:xfrm>
              <a:off x="4425647" y="4341234"/>
              <a:ext cx="179694" cy="221968"/>
            </a:xfrm>
            <a:custGeom>
              <a:avLst/>
              <a:gdLst>
                <a:gd name="connsiteX0" fmla="*/ 179691 w 179694"/>
                <a:gd name="connsiteY0" fmla="*/ 579 h 221968"/>
                <a:gd name="connsiteX1" fmla="*/ 105078 w 179694"/>
                <a:gd name="connsiteY1" fmla="*/ 75191 h 221968"/>
                <a:gd name="connsiteX2" fmla="*/ 71741 w 179694"/>
                <a:gd name="connsiteY2" fmla="*/ 91066 h 221968"/>
                <a:gd name="connsiteX3" fmla="*/ 303 w 179694"/>
                <a:gd name="connsiteY3" fmla="*/ 102179 h 221968"/>
                <a:gd name="connsiteX4" fmla="*/ 47928 w 179694"/>
                <a:gd name="connsiteY4" fmla="*/ 118054 h 221968"/>
                <a:gd name="connsiteX5" fmla="*/ 93966 w 179694"/>
                <a:gd name="connsiteY5" fmla="*/ 168854 h 221968"/>
                <a:gd name="connsiteX6" fmla="*/ 133653 w 179694"/>
                <a:gd name="connsiteY6" fmla="*/ 221241 h 221968"/>
                <a:gd name="connsiteX7" fmla="*/ 68566 w 179694"/>
                <a:gd name="connsiteY7" fmla="*/ 199016 h 221968"/>
                <a:gd name="connsiteX8" fmla="*/ 127303 w 179694"/>
                <a:gd name="connsiteY8" fmla="*/ 192666 h 221968"/>
                <a:gd name="connsiteX9" fmla="*/ 59041 w 179694"/>
                <a:gd name="connsiteY9" fmla="*/ 97416 h 221968"/>
                <a:gd name="connsiteX10" fmla="*/ 108253 w 179694"/>
                <a:gd name="connsiteY10" fmla="*/ 43441 h 221968"/>
                <a:gd name="connsiteX11" fmla="*/ 179691 w 179694"/>
                <a:gd name="connsiteY11" fmla="*/ 579 h 22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9694" h="221968">
                  <a:moveTo>
                    <a:pt x="179691" y="579"/>
                  </a:moveTo>
                  <a:cubicBezTo>
                    <a:pt x="179162" y="5871"/>
                    <a:pt x="123070" y="60110"/>
                    <a:pt x="105078" y="75191"/>
                  </a:cubicBezTo>
                  <a:cubicBezTo>
                    <a:pt x="87086" y="90272"/>
                    <a:pt x="89204" y="86568"/>
                    <a:pt x="71741" y="91066"/>
                  </a:cubicBezTo>
                  <a:cubicBezTo>
                    <a:pt x="54278" y="95564"/>
                    <a:pt x="4272" y="97681"/>
                    <a:pt x="303" y="102179"/>
                  </a:cubicBezTo>
                  <a:cubicBezTo>
                    <a:pt x="-3666" y="106677"/>
                    <a:pt x="32318" y="106942"/>
                    <a:pt x="47928" y="118054"/>
                  </a:cubicBezTo>
                  <a:cubicBezTo>
                    <a:pt x="63538" y="129166"/>
                    <a:pt x="79679" y="151656"/>
                    <a:pt x="93966" y="168854"/>
                  </a:cubicBezTo>
                  <a:cubicBezTo>
                    <a:pt x="108253" y="186052"/>
                    <a:pt x="137886" y="216214"/>
                    <a:pt x="133653" y="221241"/>
                  </a:cubicBezTo>
                  <a:cubicBezTo>
                    <a:pt x="129420" y="226268"/>
                    <a:pt x="69624" y="203778"/>
                    <a:pt x="68566" y="199016"/>
                  </a:cubicBezTo>
                  <a:cubicBezTo>
                    <a:pt x="67508" y="194254"/>
                    <a:pt x="128890" y="209599"/>
                    <a:pt x="127303" y="192666"/>
                  </a:cubicBezTo>
                  <a:cubicBezTo>
                    <a:pt x="125715" y="175733"/>
                    <a:pt x="62216" y="122287"/>
                    <a:pt x="59041" y="97416"/>
                  </a:cubicBezTo>
                  <a:cubicBezTo>
                    <a:pt x="55866" y="72545"/>
                    <a:pt x="91584" y="59316"/>
                    <a:pt x="108253" y="43441"/>
                  </a:cubicBezTo>
                  <a:cubicBezTo>
                    <a:pt x="124922" y="27566"/>
                    <a:pt x="180220" y="-4713"/>
                    <a:pt x="179691" y="57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: 図形 1155">
              <a:extLst>
                <a:ext uri="{FF2B5EF4-FFF2-40B4-BE49-F238E27FC236}">
                  <a16:creationId xmlns:a16="http://schemas.microsoft.com/office/drawing/2014/main" id="{34E1FD51-8067-4485-8DCF-68DA01648319}"/>
                </a:ext>
              </a:extLst>
            </p:cNvPr>
            <p:cNvSpPr/>
            <p:nvPr/>
          </p:nvSpPr>
          <p:spPr>
            <a:xfrm>
              <a:off x="4371938" y="4371581"/>
              <a:ext cx="198744" cy="143625"/>
            </a:xfrm>
            <a:custGeom>
              <a:avLst/>
              <a:gdLst>
                <a:gd name="connsiteX0" fmla="*/ 37 w 198744"/>
                <a:gd name="connsiteY0" fmla="*/ 394 h 143625"/>
                <a:gd name="connsiteX1" fmla="*/ 174662 w 198744"/>
                <a:gd name="connsiteY1" fmla="*/ 109932 h 143625"/>
                <a:gd name="connsiteX2" fmla="*/ 196887 w 198744"/>
                <a:gd name="connsiteY2" fmla="*/ 143269 h 143625"/>
                <a:gd name="connsiteX3" fmla="*/ 171487 w 198744"/>
                <a:gd name="connsiteY3" fmla="*/ 94057 h 143625"/>
                <a:gd name="connsiteX4" fmla="*/ 158787 w 198744"/>
                <a:gd name="connsiteY4" fmla="*/ 73419 h 143625"/>
                <a:gd name="connsiteX5" fmla="*/ 37 w 198744"/>
                <a:gd name="connsiteY5" fmla="*/ 394 h 143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744" h="143625">
                  <a:moveTo>
                    <a:pt x="37" y="394"/>
                  </a:moveTo>
                  <a:cubicBezTo>
                    <a:pt x="2683" y="6479"/>
                    <a:pt x="141854" y="86119"/>
                    <a:pt x="174662" y="109932"/>
                  </a:cubicBezTo>
                  <a:cubicBezTo>
                    <a:pt x="207470" y="133745"/>
                    <a:pt x="197416" y="145915"/>
                    <a:pt x="196887" y="143269"/>
                  </a:cubicBezTo>
                  <a:cubicBezTo>
                    <a:pt x="196358" y="140623"/>
                    <a:pt x="177837" y="105699"/>
                    <a:pt x="171487" y="94057"/>
                  </a:cubicBezTo>
                  <a:cubicBezTo>
                    <a:pt x="165137" y="82415"/>
                    <a:pt x="182070" y="86384"/>
                    <a:pt x="158787" y="73419"/>
                  </a:cubicBezTo>
                  <a:cubicBezTo>
                    <a:pt x="135504" y="60454"/>
                    <a:pt x="-2609" y="-5691"/>
                    <a:pt x="37" y="39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: 図形 1156">
              <a:extLst>
                <a:ext uri="{FF2B5EF4-FFF2-40B4-BE49-F238E27FC236}">
                  <a16:creationId xmlns:a16="http://schemas.microsoft.com/office/drawing/2014/main" id="{30A2E87B-92C9-4DA8-BE60-86D372772BC2}"/>
                </a:ext>
              </a:extLst>
            </p:cNvPr>
            <p:cNvSpPr/>
            <p:nvPr/>
          </p:nvSpPr>
          <p:spPr>
            <a:xfrm>
              <a:off x="4717342" y="4846591"/>
              <a:ext cx="362007" cy="321612"/>
            </a:xfrm>
            <a:custGeom>
              <a:avLst/>
              <a:gdLst>
                <a:gd name="connsiteX0" fmla="*/ 708 w 362007"/>
                <a:gd name="connsiteY0" fmla="*/ 228647 h 321612"/>
                <a:gd name="connsiteX1" fmla="*/ 140408 w 362007"/>
                <a:gd name="connsiteY1" fmla="*/ 306434 h 321612"/>
                <a:gd name="connsiteX2" fmla="*/ 181683 w 362007"/>
                <a:gd name="connsiteY2" fmla="*/ 241347 h 321612"/>
                <a:gd name="connsiteX3" fmla="*/ 256296 w 362007"/>
                <a:gd name="connsiteY3" fmla="*/ 160384 h 321612"/>
                <a:gd name="connsiteX4" fmla="*/ 361071 w 362007"/>
                <a:gd name="connsiteY4" fmla="*/ 3222 h 321612"/>
                <a:gd name="connsiteX5" fmla="*/ 302333 w 362007"/>
                <a:gd name="connsiteY5" fmla="*/ 65134 h 321612"/>
                <a:gd name="connsiteX6" fmla="*/ 210258 w 362007"/>
                <a:gd name="connsiteY6" fmla="*/ 192134 h 321612"/>
                <a:gd name="connsiteX7" fmla="*/ 175333 w 362007"/>
                <a:gd name="connsiteY7" fmla="*/ 244522 h 321612"/>
                <a:gd name="connsiteX8" fmla="*/ 130883 w 362007"/>
                <a:gd name="connsiteY8" fmla="*/ 311197 h 321612"/>
                <a:gd name="connsiteX9" fmla="*/ 86433 w 362007"/>
                <a:gd name="connsiteY9" fmla="*/ 315959 h 321612"/>
                <a:gd name="connsiteX10" fmla="*/ 708 w 362007"/>
                <a:gd name="connsiteY10" fmla="*/ 228647 h 32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2007" h="321612">
                  <a:moveTo>
                    <a:pt x="708" y="228647"/>
                  </a:moveTo>
                  <a:cubicBezTo>
                    <a:pt x="9704" y="227060"/>
                    <a:pt x="110246" y="304317"/>
                    <a:pt x="140408" y="306434"/>
                  </a:cubicBezTo>
                  <a:cubicBezTo>
                    <a:pt x="170570" y="308551"/>
                    <a:pt x="162368" y="265689"/>
                    <a:pt x="181683" y="241347"/>
                  </a:cubicBezTo>
                  <a:cubicBezTo>
                    <a:pt x="200998" y="217005"/>
                    <a:pt x="226398" y="200071"/>
                    <a:pt x="256296" y="160384"/>
                  </a:cubicBezTo>
                  <a:cubicBezTo>
                    <a:pt x="286194" y="120697"/>
                    <a:pt x="353398" y="19097"/>
                    <a:pt x="361071" y="3222"/>
                  </a:cubicBezTo>
                  <a:cubicBezTo>
                    <a:pt x="368744" y="-12653"/>
                    <a:pt x="327468" y="33649"/>
                    <a:pt x="302333" y="65134"/>
                  </a:cubicBezTo>
                  <a:cubicBezTo>
                    <a:pt x="277198" y="96619"/>
                    <a:pt x="231425" y="162236"/>
                    <a:pt x="210258" y="192134"/>
                  </a:cubicBezTo>
                  <a:cubicBezTo>
                    <a:pt x="189091" y="222032"/>
                    <a:pt x="188562" y="224678"/>
                    <a:pt x="175333" y="244522"/>
                  </a:cubicBezTo>
                  <a:cubicBezTo>
                    <a:pt x="162104" y="264366"/>
                    <a:pt x="145700" y="299291"/>
                    <a:pt x="130883" y="311197"/>
                  </a:cubicBezTo>
                  <a:cubicBezTo>
                    <a:pt x="116066" y="323103"/>
                    <a:pt x="101779" y="324955"/>
                    <a:pt x="86433" y="315959"/>
                  </a:cubicBezTo>
                  <a:cubicBezTo>
                    <a:pt x="71087" y="306963"/>
                    <a:pt x="-8288" y="230234"/>
                    <a:pt x="708" y="22864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: 図形 1157">
              <a:extLst>
                <a:ext uri="{FF2B5EF4-FFF2-40B4-BE49-F238E27FC236}">
                  <a16:creationId xmlns:a16="http://schemas.microsoft.com/office/drawing/2014/main" id="{0B1603C9-A35B-4789-BC5E-7999DAC260ED}"/>
                </a:ext>
              </a:extLst>
            </p:cNvPr>
            <p:cNvSpPr/>
            <p:nvPr/>
          </p:nvSpPr>
          <p:spPr>
            <a:xfrm>
              <a:off x="4803714" y="4797389"/>
              <a:ext cx="122329" cy="354653"/>
            </a:xfrm>
            <a:custGeom>
              <a:avLst/>
              <a:gdLst>
                <a:gd name="connsiteX0" fmla="*/ 61 w 122329"/>
                <a:gd name="connsiteY0" fmla="*/ 36 h 354653"/>
                <a:gd name="connsiteX1" fmla="*/ 54036 w 122329"/>
                <a:gd name="connsiteY1" fmla="*/ 138149 h 354653"/>
                <a:gd name="connsiteX2" fmla="*/ 93724 w 122329"/>
                <a:gd name="connsiteY2" fmla="*/ 155611 h 354653"/>
                <a:gd name="connsiteX3" fmla="*/ 106424 w 122329"/>
                <a:gd name="connsiteY3" fmla="*/ 187361 h 354653"/>
                <a:gd name="connsiteX4" fmla="*/ 119124 w 122329"/>
                <a:gd name="connsiteY4" fmla="*/ 204824 h 354653"/>
                <a:gd name="connsiteX5" fmla="*/ 76261 w 122329"/>
                <a:gd name="connsiteY5" fmla="*/ 242924 h 354653"/>
                <a:gd name="connsiteX6" fmla="*/ 61974 w 122329"/>
                <a:gd name="connsiteY6" fmla="*/ 276261 h 354653"/>
                <a:gd name="connsiteX7" fmla="*/ 39749 w 122329"/>
                <a:gd name="connsiteY7" fmla="*/ 354049 h 354653"/>
                <a:gd name="connsiteX8" fmla="*/ 57211 w 122329"/>
                <a:gd name="connsiteY8" fmla="*/ 306424 h 354653"/>
                <a:gd name="connsiteX9" fmla="*/ 122299 w 122329"/>
                <a:gd name="connsiteY9" fmla="*/ 201649 h 354653"/>
                <a:gd name="connsiteX10" fmla="*/ 65149 w 122329"/>
                <a:gd name="connsiteY10" fmla="*/ 152436 h 354653"/>
                <a:gd name="connsiteX11" fmla="*/ 61 w 122329"/>
                <a:gd name="connsiteY11" fmla="*/ 36 h 35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329" h="354653">
                  <a:moveTo>
                    <a:pt x="61" y="36"/>
                  </a:moveTo>
                  <a:cubicBezTo>
                    <a:pt x="-1791" y="-2345"/>
                    <a:pt x="38426" y="112220"/>
                    <a:pt x="54036" y="138149"/>
                  </a:cubicBezTo>
                  <a:cubicBezTo>
                    <a:pt x="69646" y="164078"/>
                    <a:pt x="84993" y="147409"/>
                    <a:pt x="93724" y="155611"/>
                  </a:cubicBezTo>
                  <a:cubicBezTo>
                    <a:pt x="102455" y="163813"/>
                    <a:pt x="102191" y="179159"/>
                    <a:pt x="106424" y="187361"/>
                  </a:cubicBezTo>
                  <a:cubicBezTo>
                    <a:pt x="110657" y="195563"/>
                    <a:pt x="124151" y="195564"/>
                    <a:pt x="119124" y="204824"/>
                  </a:cubicBezTo>
                  <a:cubicBezTo>
                    <a:pt x="114097" y="214085"/>
                    <a:pt x="85786" y="231018"/>
                    <a:pt x="76261" y="242924"/>
                  </a:cubicBezTo>
                  <a:cubicBezTo>
                    <a:pt x="66736" y="254830"/>
                    <a:pt x="68059" y="257740"/>
                    <a:pt x="61974" y="276261"/>
                  </a:cubicBezTo>
                  <a:cubicBezTo>
                    <a:pt x="55889" y="294782"/>
                    <a:pt x="40543" y="349022"/>
                    <a:pt x="39749" y="354049"/>
                  </a:cubicBezTo>
                  <a:cubicBezTo>
                    <a:pt x="38955" y="359076"/>
                    <a:pt x="43453" y="331824"/>
                    <a:pt x="57211" y="306424"/>
                  </a:cubicBezTo>
                  <a:cubicBezTo>
                    <a:pt x="70969" y="281024"/>
                    <a:pt x="120976" y="227314"/>
                    <a:pt x="122299" y="201649"/>
                  </a:cubicBezTo>
                  <a:cubicBezTo>
                    <a:pt x="123622" y="175984"/>
                    <a:pt x="81553" y="184451"/>
                    <a:pt x="65149" y="152436"/>
                  </a:cubicBezTo>
                  <a:cubicBezTo>
                    <a:pt x="48745" y="120421"/>
                    <a:pt x="1913" y="2417"/>
                    <a:pt x="61" y="3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: 図形 1158">
              <a:extLst>
                <a:ext uri="{FF2B5EF4-FFF2-40B4-BE49-F238E27FC236}">
                  <a16:creationId xmlns:a16="http://schemas.microsoft.com/office/drawing/2014/main" id="{DB1418E8-13E5-4185-B227-F7BF520F10D6}"/>
                </a:ext>
              </a:extLst>
            </p:cNvPr>
            <p:cNvSpPr/>
            <p:nvPr/>
          </p:nvSpPr>
          <p:spPr>
            <a:xfrm>
              <a:off x="4894314" y="4801400"/>
              <a:ext cx="349504" cy="169633"/>
            </a:xfrm>
            <a:custGeom>
              <a:avLst/>
              <a:gdLst>
                <a:gd name="connsiteX0" fmla="*/ 76149 w 349504"/>
                <a:gd name="connsiteY0" fmla="*/ 167475 h 169633"/>
                <a:gd name="connsiteX1" fmla="*/ 39636 w 349504"/>
                <a:gd name="connsiteY1" fmla="*/ 116675 h 169633"/>
                <a:gd name="connsiteX2" fmla="*/ 15824 w 349504"/>
                <a:gd name="connsiteY2" fmla="*/ 21425 h 169633"/>
                <a:gd name="connsiteX3" fmla="*/ 92024 w 349504"/>
                <a:gd name="connsiteY3" fmla="*/ 18250 h 169633"/>
                <a:gd name="connsiteX4" fmla="*/ 195211 w 349504"/>
                <a:gd name="connsiteY4" fmla="*/ 18250 h 169633"/>
                <a:gd name="connsiteX5" fmla="*/ 330149 w 349504"/>
                <a:gd name="connsiteY5" fmla="*/ 45238 h 169633"/>
                <a:gd name="connsiteX6" fmla="*/ 346024 w 349504"/>
                <a:gd name="connsiteY6" fmla="*/ 53175 h 169633"/>
                <a:gd name="connsiteX7" fmla="*/ 304749 w 349504"/>
                <a:gd name="connsiteY7" fmla="*/ 34125 h 169633"/>
                <a:gd name="connsiteX8" fmla="*/ 138061 w 349504"/>
                <a:gd name="connsiteY8" fmla="*/ 788 h 169633"/>
                <a:gd name="connsiteX9" fmla="*/ 18999 w 349504"/>
                <a:gd name="connsiteY9" fmla="*/ 13488 h 169633"/>
                <a:gd name="connsiteX10" fmla="*/ 4711 w 349504"/>
                <a:gd name="connsiteY10" fmla="*/ 46825 h 169633"/>
                <a:gd name="connsiteX11" fmla="*/ 76149 w 349504"/>
                <a:gd name="connsiteY11" fmla="*/ 167475 h 16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9504" h="169633">
                  <a:moveTo>
                    <a:pt x="76149" y="167475"/>
                  </a:moveTo>
                  <a:cubicBezTo>
                    <a:pt x="81970" y="179117"/>
                    <a:pt x="49690" y="141017"/>
                    <a:pt x="39636" y="116675"/>
                  </a:cubicBezTo>
                  <a:cubicBezTo>
                    <a:pt x="29582" y="92333"/>
                    <a:pt x="7093" y="37829"/>
                    <a:pt x="15824" y="21425"/>
                  </a:cubicBezTo>
                  <a:cubicBezTo>
                    <a:pt x="24555" y="5021"/>
                    <a:pt x="62126" y="18779"/>
                    <a:pt x="92024" y="18250"/>
                  </a:cubicBezTo>
                  <a:cubicBezTo>
                    <a:pt x="121922" y="17721"/>
                    <a:pt x="155524" y="13752"/>
                    <a:pt x="195211" y="18250"/>
                  </a:cubicBezTo>
                  <a:cubicBezTo>
                    <a:pt x="234898" y="22748"/>
                    <a:pt x="305013" y="39417"/>
                    <a:pt x="330149" y="45238"/>
                  </a:cubicBezTo>
                  <a:cubicBezTo>
                    <a:pt x="355285" y="51059"/>
                    <a:pt x="350257" y="55027"/>
                    <a:pt x="346024" y="53175"/>
                  </a:cubicBezTo>
                  <a:cubicBezTo>
                    <a:pt x="341791" y="51323"/>
                    <a:pt x="339409" y="42856"/>
                    <a:pt x="304749" y="34125"/>
                  </a:cubicBezTo>
                  <a:cubicBezTo>
                    <a:pt x="270089" y="25394"/>
                    <a:pt x="185686" y="4227"/>
                    <a:pt x="138061" y="788"/>
                  </a:cubicBezTo>
                  <a:cubicBezTo>
                    <a:pt x="90436" y="-2651"/>
                    <a:pt x="41224" y="5815"/>
                    <a:pt x="18999" y="13488"/>
                  </a:cubicBezTo>
                  <a:cubicBezTo>
                    <a:pt x="-3226" y="21161"/>
                    <a:pt x="-2962" y="20631"/>
                    <a:pt x="4711" y="46825"/>
                  </a:cubicBezTo>
                  <a:cubicBezTo>
                    <a:pt x="12384" y="73019"/>
                    <a:pt x="70328" y="155833"/>
                    <a:pt x="76149" y="16747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: 図形 1159">
              <a:extLst>
                <a:ext uri="{FF2B5EF4-FFF2-40B4-BE49-F238E27FC236}">
                  <a16:creationId xmlns:a16="http://schemas.microsoft.com/office/drawing/2014/main" id="{19F729D3-A22D-41EC-B6A7-4C3859F05C86}"/>
                </a:ext>
              </a:extLst>
            </p:cNvPr>
            <p:cNvSpPr/>
            <p:nvPr/>
          </p:nvSpPr>
          <p:spPr>
            <a:xfrm>
              <a:off x="4925973" y="4836287"/>
              <a:ext cx="798128" cy="97767"/>
            </a:xfrm>
            <a:custGeom>
              <a:avLst/>
              <a:gdLst>
                <a:gd name="connsiteX0" fmla="*/ 40 w 798128"/>
                <a:gd name="connsiteY0" fmla="*/ 21463 h 97767"/>
                <a:gd name="connsiteX1" fmla="*/ 147677 w 798128"/>
                <a:gd name="connsiteY1" fmla="*/ 19876 h 97767"/>
                <a:gd name="connsiteX2" fmla="*/ 285790 w 798128"/>
                <a:gd name="connsiteY2" fmla="*/ 27813 h 97767"/>
                <a:gd name="connsiteX3" fmla="*/ 309602 w 798128"/>
                <a:gd name="connsiteY3" fmla="*/ 51626 h 97767"/>
                <a:gd name="connsiteX4" fmla="*/ 352465 w 798128"/>
                <a:gd name="connsiteY4" fmla="*/ 73851 h 97767"/>
                <a:gd name="connsiteX5" fmla="*/ 376277 w 798128"/>
                <a:gd name="connsiteY5" fmla="*/ 65913 h 97767"/>
                <a:gd name="connsiteX6" fmla="*/ 435015 w 798128"/>
                <a:gd name="connsiteY6" fmla="*/ 97663 h 97767"/>
                <a:gd name="connsiteX7" fmla="*/ 466765 w 798128"/>
                <a:gd name="connsiteY7" fmla="*/ 75438 h 97767"/>
                <a:gd name="connsiteX8" fmla="*/ 550902 w 798128"/>
                <a:gd name="connsiteY8" fmla="*/ 56388 h 97767"/>
                <a:gd name="connsiteX9" fmla="*/ 736640 w 798128"/>
                <a:gd name="connsiteY9" fmla="*/ 56388 h 97767"/>
                <a:gd name="connsiteX10" fmla="*/ 796965 w 798128"/>
                <a:gd name="connsiteY10" fmla="*/ 88138 h 97767"/>
                <a:gd name="connsiteX11" fmla="*/ 693777 w 798128"/>
                <a:gd name="connsiteY11" fmla="*/ 40513 h 97767"/>
                <a:gd name="connsiteX12" fmla="*/ 471527 w 798128"/>
                <a:gd name="connsiteY12" fmla="*/ 48451 h 97767"/>
                <a:gd name="connsiteX13" fmla="*/ 354052 w 798128"/>
                <a:gd name="connsiteY13" fmla="*/ 73851 h 97767"/>
                <a:gd name="connsiteX14" fmla="*/ 246102 w 798128"/>
                <a:gd name="connsiteY14" fmla="*/ 8763 h 97767"/>
                <a:gd name="connsiteX15" fmla="*/ 161965 w 798128"/>
                <a:gd name="connsiteY15" fmla="*/ 826 h 97767"/>
                <a:gd name="connsiteX16" fmla="*/ 40 w 798128"/>
                <a:gd name="connsiteY16" fmla="*/ 21463 h 97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8128" h="97767">
                  <a:moveTo>
                    <a:pt x="40" y="21463"/>
                  </a:moveTo>
                  <a:cubicBezTo>
                    <a:pt x="-2341" y="24638"/>
                    <a:pt x="100052" y="18818"/>
                    <a:pt x="147677" y="19876"/>
                  </a:cubicBezTo>
                  <a:cubicBezTo>
                    <a:pt x="195302" y="20934"/>
                    <a:pt x="258803" y="22521"/>
                    <a:pt x="285790" y="27813"/>
                  </a:cubicBezTo>
                  <a:cubicBezTo>
                    <a:pt x="312778" y="33105"/>
                    <a:pt x="298490" y="43953"/>
                    <a:pt x="309602" y="51626"/>
                  </a:cubicBezTo>
                  <a:cubicBezTo>
                    <a:pt x="320715" y="59299"/>
                    <a:pt x="341353" y="71470"/>
                    <a:pt x="352465" y="73851"/>
                  </a:cubicBezTo>
                  <a:cubicBezTo>
                    <a:pt x="363578" y="76232"/>
                    <a:pt x="362519" y="61944"/>
                    <a:pt x="376277" y="65913"/>
                  </a:cubicBezTo>
                  <a:cubicBezTo>
                    <a:pt x="390035" y="69882"/>
                    <a:pt x="419934" y="96076"/>
                    <a:pt x="435015" y="97663"/>
                  </a:cubicBezTo>
                  <a:cubicBezTo>
                    <a:pt x="450096" y="99250"/>
                    <a:pt x="447451" y="82317"/>
                    <a:pt x="466765" y="75438"/>
                  </a:cubicBezTo>
                  <a:cubicBezTo>
                    <a:pt x="486080" y="68559"/>
                    <a:pt x="505923" y="59563"/>
                    <a:pt x="550902" y="56388"/>
                  </a:cubicBezTo>
                  <a:cubicBezTo>
                    <a:pt x="595881" y="53213"/>
                    <a:pt x="695630" y="51096"/>
                    <a:pt x="736640" y="56388"/>
                  </a:cubicBezTo>
                  <a:cubicBezTo>
                    <a:pt x="777650" y="61680"/>
                    <a:pt x="804109" y="90784"/>
                    <a:pt x="796965" y="88138"/>
                  </a:cubicBezTo>
                  <a:cubicBezTo>
                    <a:pt x="789821" y="85492"/>
                    <a:pt x="748017" y="47128"/>
                    <a:pt x="693777" y="40513"/>
                  </a:cubicBezTo>
                  <a:cubicBezTo>
                    <a:pt x="639537" y="33899"/>
                    <a:pt x="528148" y="42895"/>
                    <a:pt x="471527" y="48451"/>
                  </a:cubicBezTo>
                  <a:cubicBezTo>
                    <a:pt x="414906" y="54007"/>
                    <a:pt x="391623" y="80466"/>
                    <a:pt x="354052" y="73851"/>
                  </a:cubicBezTo>
                  <a:cubicBezTo>
                    <a:pt x="316481" y="67236"/>
                    <a:pt x="278116" y="20934"/>
                    <a:pt x="246102" y="8763"/>
                  </a:cubicBezTo>
                  <a:cubicBezTo>
                    <a:pt x="214088" y="-3408"/>
                    <a:pt x="197419" y="561"/>
                    <a:pt x="161965" y="826"/>
                  </a:cubicBezTo>
                  <a:cubicBezTo>
                    <a:pt x="126511" y="1091"/>
                    <a:pt x="2421" y="18288"/>
                    <a:pt x="40" y="2146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: 図形 1160">
              <a:extLst>
                <a:ext uri="{FF2B5EF4-FFF2-40B4-BE49-F238E27FC236}">
                  <a16:creationId xmlns:a16="http://schemas.microsoft.com/office/drawing/2014/main" id="{CC34C1A9-056C-4208-AB9C-D29349D66F23}"/>
                </a:ext>
              </a:extLst>
            </p:cNvPr>
            <p:cNvSpPr/>
            <p:nvPr/>
          </p:nvSpPr>
          <p:spPr>
            <a:xfrm>
              <a:off x="5104050" y="4079659"/>
              <a:ext cx="306173" cy="179669"/>
            </a:xfrm>
            <a:custGeom>
              <a:avLst/>
              <a:gdLst>
                <a:gd name="connsiteX0" fmla="*/ 1350 w 306173"/>
                <a:gd name="connsiteY0" fmla="*/ 3391 h 179669"/>
                <a:gd name="connsiteX1" fmla="*/ 145813 w 306173"/>
                <a:gd name="connsiteY1" fmla="*/ 68479 h 179669"/>
                <a:gd name="connsiteX2" fmla="*/ 155338 w 306173"/>
                <a:gd name="connsiteY2" fmla="*/ 112929 h 179669"/>
                <a:gd name="connsiteX3" fmla="*/ 163275 w 306173"/>
                <a:gd name="connsiteY3" fmla="*/ 146266 h 179669"/>
                <a:gd name="connsiteX4" fmla="*/ 222013 w 306173"/>
                <a:gd name="connsiteY4" fmla="*/ 173254 h 179669"/>
                <a:gd name="connsiteX5" fmla="*/ 241063 w 306173"/>
                <a:gd name="connsiteY5" fmla="*/ 151029 h 179669"/>
                <a:gd name="connsiteX6" fmla="*/ 275988 w 306173"/>
                <a:gd name="connsiteY6" fmla="*/ 97054 h 179669"/>
                <a:gd name="connsiteX7" fmla="*/ 306150 w 306173"/>
                <a:gd name="connsiteY7" fmla="*/ 146266 h 179669"/>
                <a:gd name="connsiteX8" fmla="*/ 280750 w 306173"/>
                <a:gd name="connsiteY8" fmla="*/ 112929 h 179669"/>
                <a:gd name="connsiteX9" fmla="*/ 268050 w 306173"/>
                <a:gd name="connsiteY9" fmla="*/ 144679 h 179669"/>
                <a:gd name="connsiteX10" fmla="*/ 228363 w 306173"/>
                <a:gd name="connsiteY10" fmla="*/ 179604 h 179669"/>
                <a:gd name="connsiteX11" fmla="*/ 158513 w 306173"/>
                <a:gd name="connsiteY11" fmla="*/ 151029 h 179669"/>
                <a:gd name="connsiteX12" fmla="*/ 158513 w 306173"/>
                <a:gd name="connsiteY12" fmla="*/ 73241 h 179669"/>
                <a:gd name="connsiteX13" fmla="*/ 131525 w 306173"/>
                <a:gd name="connsiteY13" fmla="*/ 55779 h 179669"/>
                <a:gd name="connsiteX14" fmla="*/ 99775 w 306173"/>
                <a:gd name="connsiteY14" fmla="*/ 31966 h 179669"/>
                <a:gd name="connsiteX15" fmla="*/ 75963 w 306173"/>
                <a:gd name="connsiteY15" fmla="*/ 12916 h 179669"/>
                <a:gd name="connsiteX16" fmla="*/ 1350 w 306173"/>
                <a:gd name="connsiteY16" fmla="*/ 3391 h 17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6173" h="179669">
                  <a:moveTo>
                    <a:pt x="1350" y="3391"/>
                  </a:moveTo>
                  <a:cubicBezTo>
                    <a:pt x="12992" y="12652"/>
                    <a:pt x="120148" y="50223"/>
                    <a:pt x="145813" y="68479"/>
                  </a:cubicBezTo>
                  <a:cubicBezTo>
                    <a:pt x="171478" y="86735"/>
                    <a:pt x="152428" y="99964"/>
                    <a:pt x="155338" y="112929"/>
                  </a:cubicBezTo>
                  <a:cubicBezTo>
                    <a:pt x="158248" y="125894"/>
                    <a:pt x="152163" y="136212"/>
                    <a:pt x="163275" y="146266"/>
                  </a:cubicBezTo>
                  <a:cubicBezTo>
                    <a:pt x="174387" y="156320"/>
                    <a:pt x="209048" y="172460"/>
                    <a:pt x="222013" y="173254"/>
                  </a:cubicBezTo>
                  <a:cubicBezTo>
                    <a:pt x="234978" y="174048"/>
                    <a:pt x="232067" y="163729"/>
                    <a:pt x="241063" y="151029"/>
                  </a:cubicBezTo>
                  <a:cubicBezTo>
                    <a:pt x="250059" y="138329"/>
                    <a:pt x="265140" y="97848"/>
                    <a:pt x="275988" y="97054"/>
                  </a:cubicBezTo>
                  <a:cubicBezTo>
                    <a:pt x="286836" y="96260"/>
                    <a:pt x="305356" y="143620"/>
                    <a:pt x="306150" y="146266"/>
                  </a:cubicBezTo>
                  <a:cubicBezTo>
                    <a:pt x="306944" y="148912"/>
                    <a:pt x="287100" y="113193"/>
                    <a:pt x="280750" y="112929"/>
                  </a:cubicBezTo>
                  <a:cubicBezTo>
                    <a:pt x="274400" y="112665"/>
                    <a:pt x="276781" y="133566"/>
                    <a:pt x="268050" y="144679"/>
                  </a:cubicBezTo>
                  <a:cubicBezTo>
                    <a:pt x="259319" y="155792"/>
                    <a:pt x="246619" y="178546"/>
                    <a:pt x="228363" y="179604"/>
                  </a:cubicBezTo>
                  <a:cubicBezTo>
                    <a:pt x="210107" y="180662"/>
                    <a:pt x="170155" y="168756"/>
                    <a:pt x="158513" y="151029"/>
                  </a:cubicBezTo>
                  <a:cubicBezTo>
                    <a:pt x="146871" y="133302"/>
                    <a:pt x="163011" y="89116"/>
                    <a:pt x="158513" y="73241"/>
                  </a:cubicBezTo>
                  <a:cubicBezTo>
                    <a:pt x="154015" y="57366"/>
                    <a:pt x="141315" y="62658"/>
                    <a:pt x="131525" y="55779"/>
                  </a:cubicBezTo>
                  <a:cubicBezTo>
                    <a:pt x="121735" y="48900"/>
                    <a:pt x="109035" y="39110"/>
                    <a:pt x="99775" y="31966"/>
                  </a:cubicBezTo>
                  <a:cubicBezTo>
                    <a:pt x="90515" y="24822"/>
                    <a:pt x="95278" y="19795"/>
                    <a:pt x="75963" y="12916"/>
                  </a:cubicBezTo>
                  <a:cubicBezTo>
                    <a:pt x="56649" y="6037"/>
                    <a:pt x="-10292" y="-5870"/>
                    <a:pt x="1350" y="339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: 図形 1161">
              <a:extLst>
                <a:ext uri="{FF2B5EF4-FFF2-40B4-BE49-F238E27FC236}">
                  <a16:creationId xmlns:a16="http://schemas.microsoft.com/office/drawing/2014/main" id="{3A3D6ECD-AD04-4C01-9DED-B6DA373B0899}"/>
                </a:ext>
              </a:extLst>
            </p:cNvPr>
            <p:cNvSpPr/>
            <p:nvPr/>
          </p:nvSpPr>
          <p:spPr>
            <a:xfrm>
              <a:off x="5176750" y="3946525"/>
              <a:ext cx="195364" cy="293426"/>
            </a:xfrm>
            <a:custGeom>
              <a:avLst/>
              <a:gdLst>
                <a:gd name="connsiteX0" fmla="*/ 88 w 195364"/>
                <a:gd name="connsiteY0" fmla="*/ 0 h 293426"/>
                <a:gd name="connsiteX1" fmla="*/ 96925 w 195364"/>
                <a:gd name="connsiteY1" fmla="*/ 109538 h 293426"/>
                <a:gd name="connsiteX2" fmla="*/ 101688 w 195364"/>
                <a:gd name="connsiteY2" fmla="*/ 120650 h 293426"/>
                <a:gd name="connsiteX3" fmla="*/ 103275 w 195364"/>
                <a:gd name="connsiteY3" fmla="*/ 255588 h 293426"/>
                <a:gd name="connsiteX4" fmla="*/ 147725 w 195364"/>
                <a:gd name="connsiteY4" fmla="*/ 266700 h 293426"/>
                <a:gd name="connsiteX5" fmla="*/ 195350 w 195364"/>
                <a:gd name="connsiteY5" fmla="*/ 203200 h 293426"/>
                <a:gd name="connsiteX6" fmla="*/ 142963 w 195364"/>
                <a:gd name="connsiteY6" fmla="*/ 285750 h 293426"/>
                <a:gd name="connsiteX7" fmla="*/ 119150 w 195364"/>
                <a:gd name="connsiteY7" fmla="*/ 279400 h 293426"/>
                <a:gd name="connsiteX8" fmla="*/ 112800 w 195364"/>
                <a:gd name="connsiteY8" fmla="*/ 193675 h 293426"/>
                <a:gd name="connsiteX9" fmla="*/ 115975 w 195364"/>
                <a:gd name="connsiteY9" fmla="*/ 107950 h 293426"/>
                <a:gd name="connsiteX10" fmla="*/ 88 w 195364"/>
                <a:gd name="connsiteY10" fmla="*/ 0 h 29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5364" h="293426">
                  <a:moveTo>
                    <a:pt x="88" y="0"/>
                  </a:moveTo>
                  <a:cubicBezTo>
                    <a:pt x="-3087" y="265"/>
                    <a:pt x="79992" y="89430"/>
                    <a:pt x="96925" y="109538"/>
                  </a:cubicBezTo>
                  <a:cubicBezTo>
                    <a:pt x="113858" y="129646"/>
                    <a:pt x="100630" y="96308"/>
                    <a:pt x="101688" y="120650"/>
                  </a:cubicBezTo>
                  <a:cubicBezTo>
                    <a:pt x="102746" y="144992"/>
                    <a:pt x="95602" y="231246"/>
                    <a:pt x="103275" y="255588"/>
                  </a:cubicBezTo>
                  <a:cubicBezTo>
                    <a:pt x="110948" y="279930"/>
                    <a:pt x="132379" y="275431"/>
                    <a:pt x="147725" y="266700"/>
                  </a:cubicBezTo>
                  <a:cubicBezTo>
                    <a:pt x="163071" y="257969"/>
                    <a:pt x="196144" y="200025"/>
                    <a:pt x="195350" y="203200"/>
                  </a:cubicBezTo>
                  <a:cubicBezTo>
                    <a:pt x="194556" y="206375"/>
                    <a:pt x="155663" y="273050"/>
                    <a:pt x="142963" y="285750"/>
                  </a:cubicBezTo>
                  <a:cubicBezTo>
                    <a:pt x="130263" y="298450"/>
                    <a:pt x="124177" y="294746"/>
                    <a:pt x="119150" y="279400"/>
                  </a:cubicBezTo>
                  <a:cubicBezTo>
                    <a:pt x="114123" y="264054"/>
                    <a:pt x="113329" y="222250"/>
                    <a:pt x="112800" y="193675"/>
                  </a:cubicBezTo>
                  <a:cubicBezTo>
                    <a:pt x="112271" y="165100"/>
                    <a:pt x="130527" y="138906"/>
                    <a:pt x="115975" y="107950"/>
                  </a:cubicBezTo>
                  <a:cubicBezTo>
                    <a:pt x="101423" y="76994"/>
                    <a:pt x="3263" y="-265"/>
                    <a:pt x="88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: 図形 1162">
              <a:extLst>
                <a:ext uri="{FF2B5EF4-FFF2-40B4-BE49-F238E27FC236}">
                  <a16:creationId xmlns:a16="http://schemas.microsoft.com/office/drawing/2014/main" id="{941D528A-2DC8-4CF6-8A2C-91B8593FB841}"/>
                </a:ext>
              </a:extLst>
            </p:cNvPr>
            <p:cNvSpPr/>
            <p:nvPr/>
          </p:nvSpPr>
          <p:spPr>
            <a:xfrm>
              <a:off x="5160945" y="3967044"/>
              <a:ext cx="109611" cy="227149"/>
            </a:xfrm>
            <a:custGeom>
              <a:avLst/>
              <a:gdLst>
                <a:gd name="connsiteX0" fmla="*/ 18 w 109611"/>
                <a:gd name="connsiteY0" fmla="*/ 119 h 227149"/>
                <a:gd name="connsiteX1" fmla="*/ 88918 w 109611"/>
                <a:gd name="connsiteY1" fmla="*/ 84256 h 227149"/>
                <a:gd name="connsiteX2" fmla="*/ 109555 w 109611"/>
                <a:gd name="connsiteY2" fmla="*/ 158869 h 227149"/>
                <a:gd name="connsiteX3" fmla="*/ 95268 w 109611"/>
                <a:gd name="connsiteY3" fmla="*/ 227131 h 227149"/>
                <a:gd name="connsiteX4" fmla="*/ 101618 w 109611"/>
                <a:gd name="connsiteY4" fmla="*/ 152519 h 227149"/>
                <a:gd name="connsiteX5" fmla="*/ 96855 w 109611"/>
                <a:gd name="connsiteY5" fmla="*/ 103306 h 227149"/>
                <a:gd name="connsiteX6" fmla="*/ 18 w 109611"/>
                <a:gd name="connsiteY6" fmla="*/ 119 h 2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611" h="227149">
                  <a:moveTo>
                    <a:pt x="18" y="119"/>
                  </a:moveTo>
                  <a:cubicBezTo>
                    <a:pt x="-1305" y="-3056"/>
                    <a:pt x="70662" y="57798"/>
                    <a:pt x="88918" y="84256"/>
                  </a:cubicBezTo>
                  <a:cubicBezTo>
                    <a:pt x="107174" y="110714"/>
                    <a:pt x="108497" y="135057"/>
                    <a:pt x="109555" y="158869"/>
                  </a:cubicBezTo>
                  <a:cubicBezTo>
                    <a:pt x="110613" y="182681"/>
                    <a:pt x="96591" y="228189"/>
                    <a:pt x="95268" y="227131"/>
                  </a:cubicBezTo>
                  <a:cubicBezTo>
                    <a:pt x="93945" y="226073"/>
                    <a:pt x="101354" y="173156"/>
                    <a:pt x="101618" y="152519"/>
                  </a:cubicBezTo>
                  <a:cubicBezTo>
                    <a:pt x="101882" y="131882"/>
                    <a:pt x="111143" y="126060"/>
                    <a:pt x="96855" y="103306"/>
                  </a:cubicBezTo>
                  <a:cubicBezTo>
                    <a:pt x="82568" y="80552"/>
                    <a:pt x="1341" y="3294"/>
                    <a:pt x="18" y="11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: 図形 1163">
              <a:extLst>
                <a:ext uri="{FF2B5EF4-FFF2-40B4-BE49-F238E27FC236}">
                  <a16:creationId xmlns:a16="http://schemas.microsoft.com/office/drawing/2014/main" id="{C9C27A5A-5CF1-44BB-BAA8-EA60F54FBF70}"/>
                </a:ext>
              </a:extLst>
            </p:cNvPr>
            <p:cNvSpPr/>
            <p:nvPr/>
          </p:nvSpPr>
          <p:spPr>
            <a:xfrm>
              <a:off x="5075145" y="3842741"/>
              <a:ext cx="284950" cy="221759"/>
            </a:xfrm>
            <a:custGeom>
              <a:avLst/>
              <a:gdLst>
                <a:gd name="connsiteX0" fmla="*/ 93 w 284950"/>
                <a:gd name="connsiteY0" fmla="*/ 165697 h 221759"/>
                <a:gd name="connsiteX1" fmla="*/ 69943 w 284950"/>
                <a:gd name="connsiteY1" fmla="*/ 73622 h 221759"/>
                <a:gd name="connsiteX2" fmla="*/ 108043 w 284950"/>
                <a:gd name="connsiteY2" fmla="*/ 14884 h 221759"/>
                <a:gd name="connsiteX3" fmla="*/ 141380 w 284950"/>
                <a:gd name="connsiteY3" fmla="*/ 62509 h 221759"/>
                <a:gd name="connsiteX4" fmla="*/ 269968 w 284950"/>
                <a:gd name="connsiteY4" fmla="*/ 205384 h 221759"/>
                <a:gd name="connsiteX5" fmla="*/ 277905 w 284950"/>
                <a:gd name="connsiteY5" fmla="*/ 213322 h 221759"/>
                <a:gd name="connsiteX6" fmla="*/ 230280 w 284950"/>
                <a:gd name="connsiteY6" fmla="*/ 157759 h 221759"/>
                <a:gd name="connsiteX7" fmla="*/ 127093 w 284950"/>
                <a:gd name="connsiteY7" fmla="*/ 5359 h 221759"/>
                <a:gd name="connsiteX8" fmla="*/ 85818 w 284950"/>
                <a:gd name="connsiteY8" fmla="*/ 46634 h 221759"/>
                <a:gd name="connsiteX9" fmla="*/ 93 w 284950"/>
                <a:gd name="connsiteY9" fmla="*/ 165697 h 22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4950" h="221759">
                  <a:moveTo>
                    <a:pt x="93" y="165697"/>
                  </a:moveTo>
                  <a:cubicBezTo>
                    <a:pt x="-2553" y="170195"/>
                    <a:pt x="51951" y="98758"/>
                    <a:pt x="69943" y="73622"/>
                  </a:cubicBezTo>
                  <a:cubicBezTo>
                    <a:pt x="87935" y="48486"/>
                    <a:pt x="96137" y="16736"/>
                    <a:pt x="108043" y="14884"/>
                  </a:cubicBezTo>
                  <a:cubicBezTo>
                    <a:pt x="119949" y="13032"/>
                    <a:pt x="114393" y="30759"/>
                    <a:pt x="141380" y="62509"/>
                  </a:cubicBezTo>
                  <a:cubicBezTo>
                    <a:pt x="168367" y="94259"/>
                    <a:pt x="247214" y="180249"/>
                    <a:pt x="269968" y="205384"/>
                  </a:cubicBezTo>
                  <a:cubicBezTo>
                    <a:pt x="292722" y="230519"/>
                    <a:pt x="284520" y="221259"/>
                    <a:pt x="277905" y="213322"/>
                  </a:cubicBezTo>
                  <a:cubicBezTo>
                    <a:pt x="271290" y="205385"/>
                    <a:pt x="255415" y="192420"/>
                    <a:pt x="230280" y="157759"/>
                  </a:cubicBezTo>
                  <a:cubicBezTo>
                    <a:pt x="205145" y="123098"/>
                    <a:pt x="151170" y="23880"/>
                    <a:pt x="127093" y="5359"/>
                  </a:cubicBezTo>
                  <a:cubicBezTo>
                    <a:pt x="103016" y="-13162"/>
                    <a:pt x="107514" y="20176"/>
                    <a:pt x="85818" y="46634"/>
                  </a:cubicBezTo>
                  <a:cubicBezTo>
                    <a:pt x="64122" y="73092"/>
                    <a:pt x="2739" y="161199"/>
                    <a:pt x="93" y="16569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: 図形 1164">
              <a:extLst>
                <a:ext uri="{FF2B5EF4-FFF2-40B4-BE49-F238E27FC236}">
                  <a16:creationId xmlns:a16="http://schemas.microsoft.com/office/drawing/2014/main" id="{5328CBCD-E287-4243-9B29-76600D9172FD}"/>
                </a:ext>
              </a:extLst>
            </p:cNvPr>
            <p:cNvSpPr/>
            <p:nvPr/>
          </p:nvSpPr>
          <p:spPr>
            <a:xfrm>
              <a:off x="5087274" y="3890850"/>
              <a:ext cx="439732" cy="521674"/>
            </a:xfrm>
            <a:custGeom>
              <a:avLst/>
              <a:gdLst>
                <a:gd name="connsiteX0" fmla="*/ 664 w 439732"/>
                <a:gd name="connsiteY0" fmla="*/ 155688 h 521674"/>
                <a:gd name="connsiteX1" fmla="*/ 99089 w 439732"/>
                <a:gd name="connsiteY1" fmla="*/ 30275 h 521674"/>
                <a:gd name="connsiteX2" fmla="*/ 110201 w 439732"/>
                <a:gd name="connsiteY2" fmla="*/ 9638 h 521674"/>
                <a:gd name="connsiteX3" fmla="*/ 153064 w 439732"/>
                <a:gd name="connsiteY3" fmla="*/ 77900 h 521674"/>
                <a:gd name="connsiteX4" fmla="*/ 240376 w 439732"/>
                <a:gd name="connsiteY4" fmla="*/ 171563 h 521674"/>
                <a:gd name="connsiteX5" fmla="*/ 262601 w 439732"/>
                <a:gd name="connsiteY5" fmla="*/ 193788 h 521674"/>
                <a:gd name="connsiteX6" fmla="*/ 294351 w 439732"/>
                <a:gd name="connsiteY6" fmla="*/ 257288 h 521674"/>
                <a:gd name="connsiteX7" fmla="*/ 338801 w 439732"/>
                <a:gd name="connsiteY7" fmla="*/ 365238 h 521674"/>
                <a:gd name="connsiteX8" fmla="*/ 438814 w 439732"/>
                <a:gd name="connsiteY8" fmla="*/ 520813 h 521674"/>
                <a:gd name="connsiteX9" fmla="*/ 391189 w 439732"/>
                <a:gd name="connsiteY9" fmla="*/ 431913 h 521674"/>
                <a:gd name="connsiteX10" fmla="*/ 241964 w 439732"/>
                <a:gd name="connsiteY10" fmla="*/ 163625 h 521674"/>
                <a:gd name="connsiteX11" fmla="*/ 86389 w 439732"/>
                <a:gd name="connsiteY11" fmla="*/ 6463 h 521674"/>
                <a:gd name="connsiteX12" fmla="*/ 57814 w 439732"/>
                <a:gd name="connsiteY12" fmla="*/ 39800 h 521674"/>
                <a:gd name="connsiteX13" fmla="*/ 664 w 439732"/>
                <a:gd name="connsiteY13" fmla="*/ 155688 h 52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732" h="521674">
                  <a:moveTo>
                    <a:pt x="664" y="155688"/>
                  </a:moveTo>
                  <a:cubicBezTo>
                    <a:pt x="7543" y="154101"/>
                    <a:pt x="80833" y="54617"/>
                    <a:pt x="99089" y="30275"/>
                  </a:cubicBezTo>
                  <a:cubicBezTo>
                    <a:pt x="117345" y="5933"/>
                    <a:pt x="101205" y="1700"/>
                    <a:pt x="110201" y="9638"/>
                  </a:cubicBezTo>
                  <a:cubicBezTo>
                    <a:pt x="119197" y="17575"/>
                    <a:pt x="131368" y="50913"/>
                    <a:pt x="153064" y="77900"/>
                  </a:cubicBezTo>
                  <a:cubicBezTo>
                    <a:pt x="174760" y="104887"/>
                    <a:pt x="240376" y="171563"/>
                    <a:pt x="240376" y="171563"/>
                  </a:cubicBezTo>
                  <a:cubicBezTo>
                    <a:pt x="258632" y="190878"/>
                    <a:pt x="253605" y="179501"/>
                    <a:pt x="262601" y="193788"/>
                  </a:cubicBezTo>
                  <a:cubicBezTo>
                    <a:pt x="271597" y="208075"/>
                    <a:pt x="281651" y="228713"/>
                    <a:pt x="294351" y="257288"/>
                  </a:cubicBezTo>
                  <a:cubicBezTo>
                    <a:pt x="307051" y="285863"/>
                    <a:pt x="314724" y="321317"/>
                    <a:pt x="338801" y="365238"/>
                  </a:cubicBezTo>
                  <a:cubicBezTo>
                    <a:pt x="362878" y="409159"/>
                    <a:pt x="430083" y="509701"/>
                    <a:pt x="438814" y="520813"/>
                  </a:cubicBezTo>
                  <a:cubicBezTo>
                    <a:pt x="447545" y="531925"/>
                    <a:pt x="391189" y="431913"/>
                    <a:pt x="391189" y="431913"/>
                  </a:cubicBezTo>
                  <a:cubicBezTo>
                    <a:pt x="358381" y="372382"/>
                    <a:pt x="292764" y="234533"/>
                    <a:pt x="241964" y="163625"/>
                  </a:cubicBezTo>
                  <a:cubicBezTo>
                    <a:pt x="191164" y="92717"/>
                    <a:pt x="117081" y="27100"/>
                    <a:pt x="86389" y="6463"/>
                  </a:cubicBezTo>
                  <a:cubicBezTo>
                    <a:pt x="55697" y="-14174"/>
                    <a:pt x="73425" y="19427"/>
                    <a:pt x="57814" y="39800"/>
                  </a:cubicBezTo>
                  <a:cubicBezTo>
                    <a:pt x="42204" y="60173"/>
                    <a:pt x="-6215" y="157275"/>
                    <a:pt x="664" y="15568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: 図形 1165">
              <a:extLst>
                <a:ext uri="{FF2B5EF4-FFF2-40B4-BE49-F238E27FC236}">
                  <a16:creationId xmlns:a16="http://schemas.microsoft.com/office/drawing/2014/main" id="{760B6092-FEC2-494C-8486-5CCB75F994E9}"/>
                </a:ext>
              </a:extLst>
            </p:cNvPr>
            <p:cNvSpPr/>
            <p:nvPr/>
          </p:nvSpPr>
          <p:spPr>
            <a:xfrm>
              <a:off x="5368857" y="3976637"/>
              <a:ext cx="82941" cy="223006"/>
            </a:xfrm>
            <a:custGeom>
              <a:avLst/>
              <a:gdLst>
                <a:gd name="connsiteX0" fmla="*/ 68 w 82941"/>
                <a:gd name="connsiteY0" fmla="*/ 51 h 223006"/>
                <a:gd name="connsiteX1" fmla="*/ 22293 w 82941"/>
                <a:gd name="connsiteY1" fmla="*/ 133401 h 223006"/>
                <a:gd name="connsiteX2" fmla="*/ 71506 w 82941"/>
                <a:gd name="connsiteY2" fmla="*/ 215951 h 223006"/>
                <a:gd name="connsiteX3" fmla="*/ 81031 w 82941"/>
                <a:gd name="connsiteY3" fmla="*/ 211188 h 223006"/>
                <a:gd name="connsiteX4" fmla="*/ 42931 w 82941"/>
                <a:gd name="connsiteY4" fmla="*/ 150863 h 223006"/>
                <a:gd name="connsiteX5" fmla="*/ 28643 w 82941"/>
                <a:gd name="connsiteY5" fmla="*/ 117526 h 223006"/>
                <a:gd name="connsiteX6" fmla="*/ 68 w 82941"/>
                <a:gd name="connsiteY6" fmla="*/ 51 h 22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941" h="223006">
                  <a:moveTo>
                    <a:pt x="68" y="51"/>
                  </a:moveTo>
                  <a:cubicBezTo>
                    <a:pt x="-990" y="2697"/>
                    <a:pt x="10387" y="97418"/>
                    <a:pt x="22293" y="133401"/>
                  </a:cubicBezTo>
                  <a:cubicBezTo>
                    <a:pt x="34199" y="169384"/>
                    <a:pt x="61716" y="202987"/>
                    <a:pt x="71506" y="215951"/>
                  </a:cubicBezTo>
                  <a:cubicBezTo>
                    <a:pt x="81296" y="228915"/>
                    <a:pt x="85793" y="222036"/>
                    <a:pt x="81031" y="211188"/>
                  </a:cubicBezTo>
                  <a:cubicBezTo>
                    <a:pt x="76269" y="200340"/>
                    <a:pt x="51662" y="166473"/>
                    <a:pt x="42931" y="150863"/>
                  </a:cubicBezTo>
                  <a:cubicBezTo>
                    <a:pt x="34200" y="135253"/>
                    <a:pt x="34993" y="136576"/>
                    <a:pt x="28643" y="117526"/>
                  </a:cubicBezTo>
                  <a:cubicBezTo>
                    <a:pt x="22293" y="98476"/>
                    <a:pt x="1126" y="-2595"/>
                    <a:pt x="68" y="5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: 図形 1166">
              <a:extLst>
                <a:ext uri="{FF2B5EF4-FFF2-40B4-BE49-F238E27FC236}">
                  <a16:creationId xmlns:a16="http://schemas.microsoft.com/office/drawing/2014/main" id="{398584D8-DC8B-4CB0-BFE8-B2938E667055}"/>
                </a:ext>
              </a:extLst>
            </p:cNvPr>
            <p:cNvSpPr/>
            <p:nvPr/>
          </p:nvSpPr>
          <p:spPr>
            <a:xfrm>
              <a:off x="5410179" y="3846495"/>
              <a:ext cx="246335" cy="611218"/>
            </a:xfrm>
            <a:custGeom>
              <a:avLst/>
              <a:gdLst>
                <a:gd name="connsiteX0" fmla="*/ 21 w 246335"/>
                <a:gd name="connsiteY0" fmla="*/ 18 h 611218"/>
                <a:gd name="connsiteX1" fmla="*/ 44471 w 246335"/>
                <a:gd name="connsiteY1" fmla="*/ 98443 h 611218"/>
                <a:gd name="connsiteX2" fmla="*/ 44471 w 246335"/>
                <a:gd name="connsiteY2" fmla="*/ 176230 h 611218"/>
                <a:gd name="connsiteX3" fmla="*/ 60346 w 246335"/>
                <a:gd name="connsiteY3" fmla="*/ 281005 h 611218"/>
                <a:gd name="connsiteX4" fmla="*/ 111146 w 246335"/>
                <a:gd name="connsiteY4" fmla="*/ 390543 h 611218"/>
                <a:gd name="connsiteX5" fmla="*/ 244496 w 246335"/>
                <a:gd name="connsiteY5" fmla="*/ 608030 h 611218"/>
                <a:gd name="connsiteX6" fmla="*/ 180996 w 246335"/>
                <a:gd name="connsiteY6" fmla="*/ 506430 h 611218"/>
                <a:gd name="connsiteX7" fmla="*/ 71459 w 246335"/>
                <a:gd name="connsiteY7" fmla="*/ 319105 h 611218"/>
                <a:gd name="connsiteX8" fmla="*/ 52409 w 246335"/>
                <a:gd name="connsiteY8" fmla="*/ 161943 h 611218"/>
                <a:gd name="connsiteX9" fmla="*/ 50821 w 246335"/>
                <a:gd name="connsiteY9" fmla="*/ 106380 h 611218"/>
                <a:gd name="connsiteX10" fmla="*/ 21 w 246335"/>
                <a:gd name="connsiteY10" fmla="*/ 18 h 611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6335" h="611218">
                  <a:moveTo>
                    <a:pt x="21" y="18"/>
                  </a:moveTo>
                  <a:cubicBezTo>
                    <a:pt x="-1037" y="-1305"/>
                    <a:pt x="37063" y="69074"/>
                    <a:pt x="44471" y="98443"/>
                  </a:cubicBezTo>
                  <a:cubicBezTo>
                    <a:pt x="51879" y="127812"/>
                    <a:pt x="41825" y="145803"/>
                    <a:pt x="44471" y="176230"/>
                  </a:cubicBezTo>
                  <a:cubicBezTo>
                    <a:pt x="47117" y="206657"/>
                    <a:pt x="49234" y="245286"/>
                    <a:pt x="60346" y="281005"/>
                  </a:cubicBezTo>
                  <a:cubicBezTo>
                    <a:pt x="71459" y="316724"/>
                    <a:pt x="80454" y="336039"/>
                    <a:pt x="111146" y="390543"/>
                  </a:cubicBezTo>
                  <a:cubicBezTo>
                    <a:pt x="141838" y="445047"/>
                    <a:pt x="232854" y="588716"/>
                    <a:pt x="244496" y="608030"/>
                  </a:cubicBezTo>
                  <a:cubicBezTo>
                    <a:pt x="256138" y="627345"/>
                    <a:pt x="209835" y="554584"/>
                    <a:pt x="180996" y="506430"/>
                  </a:cubicBezTo>
                  <a:cubicBezTo>
                    <a:pt x="152157" y="458276"/>
                    <a:pt x="92890" y="376519"/>
                    <a:pt x="71459" y="319105"/>
                  </a:cubicBezTo>
                  <a:cubicBezTo>
                    <a:pt x="50028" y="261691"/>
                    <a:pt x="55849" y="197397"/>
                    <a:pt x="52409" y="161943"/>
                  </a:cubicBezTo>
                  <a:cubicBezTo>
                    <a:pt x="48969" y="126489"/>
                    <a:pt x="57700" y="131251"/>
                    <a:pt x="50821" y="106380"/>
                  </a:cubicBezTo>
                  <a:cubicBezTo>
                    <a:pt x="43942" y="81509"/>
                    <a:pt x="1079" y="1341"/>
                    <a:pt x="21" y="1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: 図形 1167">
              <a:extLst>
                <a:ext uri="{FF2B5EF4-FFF2-40B4-BE49-F238E27FC236}">
                  <a16:creationId xmlns:a16="http://schemas.microsoft.com/office/drawing/2014/main" id="{683B350D-EBD2-448D-B255-8D5D45651192}"/>
                </a:ext>
              </a:extLst>
            </p:cNvPr>
            <p:cNvSpPr/>
            <p:nvPr/>
          </p:nvSpPr>
          <p:spPr>
            <a:xfrm>
              <a:off x="5466297" y="4175123"/>
              <a:ext cx="191577" cy="290538"/>
            </a:xfrm>
            <a:custGeom>
              <a:avLst/>
              <a:gdLst>
                <a:gd name="connsiteX0" fmla="*/ 2641 w 191577"/>
                <a:gd name="connsiteY0" fmla="*/ 3177 h 290538"/>
                <a:gd name="connsiteX1" fmla="*/ 129641 w 191577"/>
                <a:gd name="connsiteY1" fmla="*/ 219077 h 290538"/>
                <a:gd name="connsiteX2" fmla="*/ 191553 w 191577"/>
                <a:gd name="connsiteY2" fmla="*/ 290515 h 290538"/>
                <a:gd name="connsiteX3" fmla="*/ 135991 w 191577"/>
                <a:gd name="connsiteY3" fmla="*/ 225427 h 290538"/>
                <a:gd name="connsiteX4" fmla="*/ 50266 w 191577"/>
                <a:gd name="connsiteY4" fmla="*/ 100015 h 290538"/>
                <a:gd name="connsiteX5" fmla="*/ 2641 w 191577"/>
                <a:gd name="connsiteY5" fmla="*/ 3177 h 29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577" h="290538">
                  <a:moveTo>
                    <a:pt x="2641" y="3177"/>
                  </a:moveTo>
                  <a:cubicBezTo>
                    <a:pt x="15870" y="23021"/>
                    <a:pt x="98156" y="171187"/>
                    <a:pt x="129641" y="219077"/>
                  </a:cubicBezTo>
                  <a:cubicBezTo>
                    <a:pt x="161126" y="266967"/>
                    <a:pt x="190495" y="289457"/>
                    <a:pt x="191553" y="290515"/>
                  </a:cubicBezTo>
                  <a:cubicBezTo>
                    <a:pt x="192611" y="291573"/>
                    <a:pt x="159539" y="257177"/>
                    <a:pt x="135991" y="225427"/>
                  </a:cubicBezTo>
                  <a:cubicBezTo>
                    <a:pt x="112443" y="193677"/>
                    <a:pt x="71433" y="138644"/>
                    <a:pt x="50266" y="100015"/>
                  </a:cubicBezTo>
                  <a:cubicBezTo>
                    <a:pt x="29099" y="61386"/>
                    <a:pt x="-10588" y="-16667"/>
                    <a:pt x="2641" y="317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: 図形 1168">
              <a:extLst>
                <a:ext uri="{FF2B5EF4-FFF2-40B4-BE49-F238E27FC236}">
                  <a16:creationId xmlns:a16="http://schemas.microsoft.com/office/drawing/2014/main" id="{FB9A7839-19BE-4121-8F2C-04DDB81F2192}"/>
                </a:ext>
              </a:extLst>
            </p:cNvPr>
            <p:cNvSpPr/>
            <p:nvPr/>
          </p:nvSpPr>
          <p:spPr>
            <a:xfrm>
              <a:off x="5465700" y="4145494"/>
              <a:ext cx="164111" cy="278114"/>
            </a:xfrm>
            <a:custGeom>
              <a:avLst/>
              <a:gdLst>
                <a:gd name="connsiteX0" fmla="*/ 34988 w 164111"/>
                <a:gd name="connsiteY0" fmla="*/ 47094 h 278114"/>
                <a:gd name="connsiteX1" fmla="*/ 163575 w 164111"/>
                <a:gd name="connsiteY1" fmla="*/ 277281 h 278114"/>
                <a:gd name="connsiteX2" fmla="*/ 77850 w 164111"/>
                <a:gd name="connsiteY2" fmla="*/ 120119 h 278114"/>
                <a:gd name="connsiteX3" fmla="*/ 3238 w 164111"/>
                <a:gd name="connsiteY3" fmla="*/ 7406 h 278114"/>
                <a:gd name="connsiteX4" fmla="*/ 34988 w 164111"/>
                <a:gd name="connsiteY4" fmla="*/ 47094 h 27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111" h="278114">
                  <a:moveTo>
                    <a:pt x="34988" y="47094"/>
                  </a:moveTo>
                  <a:cubicBezTo>
                    <a:pt x="61711" y="92073"/>
                    <a:pt x="156431" y="265110"/>
                    <a:pt x="163575" y="277281"/>
                  </a:cubicBezTo>
                  <a:cubicBezTo>
                    <a:pt x="170719" y="289452"/>
                    <a:pt x="104573" y="165098"/>
                    <a:pt x="77850" y="120119"/>
                  </a:cubicBezTo>
                  <a:cubicBezTo>
                    <a:pt x="51127" y="75140"/>
                    <a:pt x="13557" y="24339"/>
                    <a:pt x="3238" y="7406"/>
                  </a:cubicBezTo>
                  <a:cubicBezTo>
                    <a:pt x="-7081" y="-9527"/>
                    <a:pt x="8265" y="2115"/>
                    <a:pt x="34988" y="4709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: 図形 1169">
              <a:extLst>
                <a:ext uri="{FF2B5EF4-FFF2-40B4-BE49-F238E27FC236}">
                  <a16:creationId xmlns:a16="http://schemas.microsoft.com/office/drawing/2014/main" id="{7DF83974-E912-4743-A466-E7E5F8264757}"/>
                </a:ext>
              </a:extLst>
            </p:cNvPr>
            <p:cNvSpPr/>
            <p:nvPr/>
          </p:nvSpPr>
          <p:spPr>
            <a:xfrm>
              <a:off x="5530727" y="4414653"/>
              <a:ext cx="210400" cy="133398"/>
            </a:xfrm>
            <a:custGeom>
              <a:avLst/>
              <a:gdLst>
                <a:gd name="connsiteX0" fmla="*/ 123 w 210400"/>
                <a:gd name="connsiteY0" fmla="*/ 185 h 133398"/>
                <a:gd name="connsiteX1" fmla="*/ 122361 w 210400"/>
                <a:gd name="connsiteY1" fmla="*/ 108135 h 133398"/>
                <a:gd name="connsiteX2" fmla="*/ 176336 w 210400"/>
                <a:gd name="connsiteY2" fmla="*/ 130360 h 133398"/>
                <a:gd name="connsiteX3" fmla="*/ 209673 w 210400"/>
                <a:gd name="connsiteY3" fmla="*/ 58922 h 133398"/>
                <a:gd name="connsiteX4" fmla="*/ 195386 w 210400"/>
                <a:gd name="connsiteY4" fmla="*/ 100197 h 133398"/>
                <a:gd name="connsiteX5" fmla="*/ 150936 w 210400"/>
                <a:gd name="connsiteY5" fmla="*/ 104960 h 133398"/>
                <a:gd name="connsiteX6" fmla="*/ 100136 w 210400"/>
                <a:gd name="connsiteY6" fmla="*/ 82735 h 133398"/>
                <a:gd name="connsiteX7" fmla="*/ 123 w 210400"/>
                <a:gd name="connsiteY7" fmla="*/ 185 h 1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400" h="133398">
                  <a:moveTo>
                    <a:pt x="123" y="185"/>
                  </a:moveTo>
                  <a:cubicBezTo>
                    <a:pt x="3827" y="4418"/>
                    <a:pt x="92992" y="86439"/>
                    <a:pt x="122361" y="108135"/>
                  </a:cubicBezTo>
                  <a:cubicBezTo>
                    <a:pt x="151730" y="129831"/>
                    <a:pt x="161784" y="138562"/>
                    <a:pt x="176336" y="130360"/>
                  </a:cubicBezTo>
                  <a:cubicBezTo>
                    <a:pt x="190888" y="122158"/>
                    <a:pt x="206498" y="63949"/>
                    <a:pt x="209673" y="58922"/>
                  </a:cubicBezTo>
                  <a:cubicBezTo>
                    <a:pt x="212848" y="53895"/>
                    <a:pt x="205176" y="92524"/>
                    <a:pt x="195386" y="100197"/>
                  </a:cubicBezTo>
                  <a:cubicBezTo>
                    <a:pt x="185597" y="107870"/>
                    <a:pt x="166811" y="107870"/>
                    <a:pt x="150936" y="104960"/>
                  </a:cubicBezTo>
                  <a:cubicBezTo>
                    <a:pt x="135061" y="102050"/>
                    <a:pt x="123419" y="100198"/>
                    <a:pt x="100136" y="82735"/>
                  </a:cubicBezTo>
                  <a:cubicBezTo>
                    <a:pt x="76853" y="65273"/>
                    <a:pt x="-3581" y="-4048"/>
                    <a:pt x="123" y="18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: 図形 1170">
              <a:extLst>
                <a:ext uri="{FF2B5EF4-FFF2-40B4-BE49-F238E27FC236}">
                  <a16:creationId xmlns:a16="http://schemas.microsoft.com/office/drawing/2014/main" id="{9AFC6F1C-09C8-4891-9BE7-324BB4C38278}"/>
                </a:ext>
              </a:extLst>
            </p:cNvPr>
            <p:cNvSpPr/>
            <p:nvPr/>
          </p:nvSpPr>
          <p:spPr>
            <a:xfrm>
              <a:off x="5533141" y="4025316"/>
              <a:ext cx="183884" cy="497848"/>
            </a:xfrm>
            <a:custGeom>
              <a:avLst/>
              <a:gdLst>
                <a:gd name="connsiteX0" fmla="*/ 11997 w 183884"/>
                <a:gd name="connsiteY0" fmla="*/ 584 h 497848"/>
                <a:gd name="connsiteX1" fmla="*/ 884 w 183884"/>
                <a:gd name="connsiteY1" fmla="*/ 118059 h 497848"/>
                <a:gd name="connsiteX2" fmla="*/ 37397 w 183884"/>
                <a:gd name="connsiteY2" fmla="*/ 175209 h 497848"/>
                <a:gd name="connsiteX3" fmla="*/ 137409 w 183884"/>
                <a:gd name="connsiteY3" fmla="*/ 378409 h 497848"/>
                <a:gd name="connsiteX4" fmla="*/ 183447 w 183884"/>
                <a:gd name="connsiteY4" fmla="*/ 497472 h 497848"/>
                <a:gd name="connsiteX5" fmla="*/ 151697 w 183884"/>
                <a:gd name="connsiteY5" fmla="*/ 406984 h 497848"/>
                <a:gd name="connsiteX6" fmla="*/ 19934 w 183884"/>
                <a:gd name="connsiteY6" fmla="*/ 172034 h 497848"/>
                <a:gd name="connsiteX7" fmla="*/ 11997 w 183884"/>
                <a:gd name="connsiteY7" fmla="*/ 584 h 497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884" h="497848">
                  <a:moveTo>
                    <a:pt x="11997" y="584"/>
                  </a:moveTo>
                  <a:cubicBezTo>
                    <a:pt x="8822" y="-8412"/>
                    <a:pt x="-3349" y="88955"/>
                    <a:pt x="884" y="118059"/>
                  </a:cubicBezTo>
                  <a:cubicBezTo>
                    <a:pt x="5117" y="147163"/>
                    <a:pt x="14643" y="131817"/>
                    <a:pt x="37397" y="175209"/>
                  </a:cubicBezTo>
                  <a:cubicBezTo>
                    <a:pt x="60151" y="218601"/>
                    <a:pt x="113067" y="324699"/>
                    <a:pt x="137409" y="378409"/>
                  </a:cubicBezTo>
                  <a:cubicBezTo>
                    <a:pt x="161751" y="432119"/>
                    <a:pt x="181066" y="492710"/>
                    <a:pt x="183447" y="497472"/>
                  </a:cubicBezTo>
                  <a:cubicBezTo>
                    <a:pt x="185828" y="502234"/>
                    <a:pt x="178949" y="461224"/>
                    <a:pt x="151697" y="406984"/>
                  </a:cubicBezTo>
                  <a:cubicBezTo>
                    <a:pt x="124445" y="352744"/>
                    <a:pt x="44540" y="237121"/>
                    <a:pt x="19934" y="172034"/>
                  </a:cubicBezTo>
                  <a:cubicBezTo>
                    <a:pt x="-4672" y="106947"/>
                    <a:pt x="15172" y="9580"/>
                    <a:pt x="11997" y="58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: 図形 1171">
              <a:extLst>
                <a:ext uri="{FF2B5EF4-FFF2-40B4-BE49-F238E27FC236}">
                  <a16:creationId xmlns:a16="http://schemas.microsoft.com/office/drawing/2014/main" id="{504653B7-C1D3-4C71-9A8B-F33A8ABDEE93}"/>
                </a:ext>
              </a:extLst>
            </p:cNvPr>
            <p:cNvSpPr/>
            <p:nvPr/>
          </p:nvSpPr>
          <p:spPr>
            <a:xfrm>
              <a:off x="5544522" y="4016115"/>
              <a:ext cx="188242" cy="470755"/>
            </a:xfrm>
            <a:custGeom>
              <a:avLst/>
              <a:gdLst>
                <a:gd name="connsiteX0" fmla="*/ 616 w 188242"/>
                <a:gd name="connsiteY0" fmla="*/ 260 h 470755"/>
                <a:gd name="connsiteX1" fmla="*/ 29191 w 188242"/>
                <a:gd name="connsiteY1" fmla="*/ 127260 h 470755"/>
                <a:gd name="connsiteX2" fmla="*/ 56178 w 188242"/>
                <a:gd name="connsiteY2" fmla="*/ 185998 h 470755"/>
                <a:gd name="connsiteX3" fmla="*/ 146666 w 188242"/>
                <a:gd name="connsiteY3" fmla="*/ 366973 h 470755"/>
                <a:gd name="connsiteX4" fmla="*/ 187941 w 188242"/>
                <a:gd name="connsiteY4" fmla="*/ 470160 h 470755"/>
                <a:gd name="connsiteX5" fmla="*/ 159366 w 188242"/>
                <a:gd name="connsiteY5" fmla="*/ 397135 h 470755"/>
                <a:gd name="connsiteX6" fmla="*/ 57766 w 188242"/>
                <a:gd name="connsiteY6" fmla="*/ 163773 h 470755"/>
                <a:gd name="connsiteX7" fmla="*/ 616 w 188242"/>
                <a:gd name="connsiteY7" fmla="*/ 260 h 470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242" h="470755">
                  <a:moveTo>
                    <a:pt x="616" y="260"/>
                  </a:moveTo>
                  <a:cubicBezTo>
                    <a:pt x="-4146" y="-5825"/>
                    <a:pt x="19931" y="96304"/>
                    <a:pt x="29191" y="127260"/>
                  </a:cubicBezTo>
                  <a:cubicBezTo>
                    <a:pt x="38451" y="158216"/>
                    <a:pt x="36599" y="146046"/>
                    <a:pt x="56178" y="185998"/>
                  </a:cubicBezTo>
                  <a:cubicBezTo>
                    <a:pt x="75757" y="225950"/>
                    <a:pt x="124706" y="319613"/>
                    <a:pt x="146666" y="366973"/>
                  </a:cubicBezTo>
                  <a:cubicBezTo>
                    <a:pt x="168626" y="414333"/>
                    <a:pt x="185824" y="465133"/>
                    <a:pt x="187941" y="470160"/>
                  </a:cubicBezTo>
                  <a:cubicBezTo>
                    <a:pt x="190058" y="475187"/>
                    <a:pt x="181062" y="448199"/>
                    <a:pt x="159366" y="397135"/>
                  </a:cubicBezTo>
                  <a:cubicBezTo>
                    <a:pt x="137670" y="346071"/>
                    <a:pt x="81314" y="227008"/>
                    <a:pt x="57766" y="163773"/>
                  </a:cubicBezTo>
                  <a:cubicBezTo>
                    <a:pt x="34218" y="100538"/>
                    <a:pt x="5378" y="6345"/>
                    <a:pt x="616" y="26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: 図形 1172">
              <a:extLst>
                <a:ext uri="{FF2B5EF4-FFF2-40B4-BE49-F238E27FC236}">
                  <a16:creationId xmlns:a16="http://schemas.microsoft.com/office/drawing/2014/main" id="{EFA038EB-4805-4A9A-8020-95CA3DA37147}"/>
                </a:ext>
              </a:extLst>
            </p:cNvPr>
            <p:cNvSpPr/>
            <p:nvPr/>
          </p:nvSpPr>
          <p:spPr>
            <a:xfrm>
              <a:off x="5357067" y="3830578"/>
              <a:ext cx="43634" cy="219230"/>
            </a:xfrm>
            <a:custGeom>
              <a:avLst/>
              <a:gdLst>
                <a:gd name="connsiteX0" fmla="*/ 746 w 43634"/>
                <a:gd name="connsiteY0" fmla="*/ 60 h 219230"/>
                <a:gd name="connsiteX1" fmla="*/ 29321 w 43634"/>
                <a:gd name="connsiteY1" fmla="*/ 106422 h 219230"/>
                <a:gd name="connsiteX2" fmla="*/ 34083 w 43634"/>
                <a:gd name="connsiteY2" fmla="*/ 115947 h 219230"/>
                <a:gd name="connsiteX3" fmla="*/ 43608 w 43634"/>
                <a:gd name="connsiteY3" fmla="*/ 217547 h 219230"/>
                <a:gd name="connsiteX4" fmla="*/ 30908 w 43634"/>
                <a:gd name="connsiteY4" fmla="*/ 173097 h 219230"/>
                <a:gd name="connsiteX5" fmla="*/ 10271 w 43634"/>
                <a:gd name="connsiteY5" fmla="*/ 92135 h 219230"/>
                <a:gd name="connsiteX6" fmla="*/ 746 w 43634"/>
                <a:gd name="connsiteY6" fmla="*/ 60 h 219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634" h="219230">
                  <a:moveTo>
                    <a:pt x="746" y="60"/>
                  </a:moveTo>
                  <a:cubicBezTo>
                    <a:pt x="3921" y="2441"/>
                    <a:pt x="23765" y="87108"/>
                    <a:pt x="29321" y="106422"/>
                  </a:cubicBezTo>
                  <a:cubicBezTo>
                    <a:pt x="34877" y="125736"/>
                    <a:pt x="31702" y="97426"/>
                    <a:pt x="34083" y="115947"/>
                  </a:cubicBezTo>
                  <a:cubicBezTo>
                    <a:pt x="36464" y="134468"/>
                    <a:pt x="44137" y="208022"/>
                    <a:pt x="43608" y="217547"/>
                  </a:cubicBezTo>
                  <a:cubicBezTo>
                    <a:pt x="43079" y="227072"/>
                    <a:pt x="36464" y="193999"/>
                    <a:pt x="30908" y="173097"/>
                  </a:cubicBezTo>
                  <a:cubicBezTo>
                    <a:pt x="25352" y="152195"/>
                    <a:pt x="15298" y="118329"/>
                    <a:pt x="10271" y="92135"/>
                  </a:cubicBezTo>
                  <a:cubicBezTo>
                    <a:pt x="5244" y="65941"/>
                    <a:pt x="-2429" y="-2321"/>
                    <a:pt x="746" y="6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: 図形 1173">
              <a:extLst>
                <a:ext uri="{FF2B5EF4-FFF2-40B4-BE49-F238E27FC236}">
                  <a16:creationId xmlns:a16="http://schemas.microsoft.com/office/drawing/2014/main" id="{5325EE3D-7ACC-4FD8-BFCD-4C77EF71F352}"/>
                </a:ext>
              </a:extLst>
            </p:cNvPr>
            <p:cNvSpPr/>
            <p:nvPr/>
          </p:nvSpPr>
          <p:spPr>
            <a:xfrm>
              <a:off x="5424300" y="3855854"/>
              <a:ext cx="116466" cy="179904"/>
            </a:xfrm>
            <a:custGeom>
              <a:avLst/>
              <a:gdLst>
                <a:gd name="connsiteX0" fmla="*/ 188 w 116466"/>
                <a:gd name="connsiteY0" fmla="*/ 184 h 179904"/>
                <a:gd name="connsiteX1" fmla="*/ 60513 w 116466"/>
                <a:gd name="connsiteY1" fmla="*/ 95434 h 179904"/>
                <a:gd name="connsiteX2" fmla="*/ 116075 w 116466"/>
                <a:gd name="connsiteY2" fmla="*/ 179571 h 179904"/>
                <a:gd name="connsiteX3" fmla="*/ 81150 w 116466"/>
                <a:gd name="connsiteY3" fmla="*/ 120834 h 179904"/>
                <a:gd name="connsiteX4" fmla="*/ 188 w 116466"/>
                <a:gd name="connsiteY4" fmla="*/ 184 h 17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466" h="179904">
                  <a:moveTo>
                    <a:pt x="188" y="184"/>
                  </a:moveTo>
                  <a:cubicBezTo>
                    <a:pt x="-3251" y="-4049"/>
                    <a:pt x="41199" y="65536"/>
                    <a:pt x="60513" y="95434"/>
                  </a:cubicBezTo>
                  <a:cubicBezTo>
                    <a:pt x="79828" y="125332"/>
                    <a:pt x="112636" y="175338"/>
                    <a:pt x="116075" y="179571"/>
                  </a:cubicBezTo>
                  <a:cubicBezTo>
                    <a:pt x="119514" y="183804"/>
                    <a:pt x="99671" y="146763"/>
                    <a:pt x="81150" y="120834"/>
                  </a:cubicBezTo>
                  <a:cubicBezTo>
                    <a:pt x="62629" y="94905"/>
                    <a:pt x="3627" y="4417"/>
                    <a:pt x="188" y="18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: 図形 1174">
              <a:extLst>
                <a:ext uri="{FF2B5EF4-FFF2-40B4-BE49-F238E27FC236}">
                  <a16:creationId xmlns:a16="http://schemas.microsoft.com/office/drawing/2014/main" id="{3B96CB15-0F7F-4622-98E1-D82EA847BD4B}"/>
                </a:ext>
              </a:extLst>
            </p:cNvPr>
            <p:cNvSpPr/>
            <p:nvPr/>
          </p:nvSpPr>
          <p:spPr>
            <a:xfrm>
              <a:off x="5433155" y="3596999"/>
              <a:ext cx="176010" cy="412193"/>
            </a:xfrm>
            <a:custGeom>
              <a:avLst/>
              <a:gdLst>
                <a:gd name="connsiteX0" fmla="*/ 118333 w 176010"/>
                <a:gd name="connsiteY0" fmla="*/ 17739 h 412193"/>
                <a:gd name="connsiteX1" fmla="*/ 26258 w 176010"/>
                <a:gd name="connsiteY1" fmla="*/ 135214 h 412193"/>
                <a:gd name="connsiteX2" fmla="*/ 11970 w 176010"/>
                <a:gd name="connsiteY2" fmla="*/ 170139 h 412193"/>
                <a:gd name="connsiteX3" fmla="*/ 858 w 176010"/>
                <a:gd name="connsiteY3" fmla="*/ 244751 h 412193"/>
                <a:gd name="connsiteX4" fmla="*/ 35783 w 176010"/>
                <a:gd name="connsiteY4" fmla="*/ 301901 h 412193"/>
                <a:gd name="connsiteX5" fmla="*/ 91345 w 176010"/>
                <a:gd name="connsiteY5" fmla="*/ 384451 h 412193"/>
                <a:gd name="connsiteX6" fmla="*/ 116745 w 176010"/>
                <a:gd name="connsiteY6" fmla="*/ 409851 h 412193"/>
                <a:gd name="connsiteX7" fmla="*/ 88170 w 176010"/>
                <a:gd name="connsiteY7" fmla="*/ 333651 h 412193"/>
                <a:gd name="connsiteX8" fmla="*/ 26258 w 176010"/>
                <a:gd name="connsiteY8" fmla="*/ 232051 h 412193"/>
                <a:gd name="connsiteX9" fmla="*/ 51658 w 176010"/>
                <a:gd name="connsiteY9" fmla="*/ 155851 h 412193"/>
                <a:gd name="connsiteX10" fmla="*/ 175483 w 176010"/>
                <a:gd name="connsiteY10" fmla="*/ 276 h 412193"/>
                <a:gd name="connsiteX11" fmla="*/ 92933 w 176010"/>
                <a:gd name="connsiteY11" fmla="*/ 120926 h 412193"/>
                <a:gd name="connsiteX12" fmla="*/ 11970 w 176010"/>
                <a:gd name="connsiteY12" fmla="*/ 233639 h 412193"/>
                <a:gd name="connsiteX13" fmla="*/ 35783 w 176010"/>
                <a:gd name="connsiteY13" fmla="*/ 155851 h 412193"/>
                <a:gd name="connsiteX14" fmla="*/ 118333 w 176010"/>
                <a:gd name="connsiteY14" fmla="*/ 17739 h 41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6010" h="412193">
                  <a:moveTo>
                    <a:pt x="118333" y="17739"/>
                  </a:moveTo>
                  <a:cubicBezTo>
                    <a:pt x="116746" y="14300"/>
                    <a:pt x="43985" y="109814"/>
                    <a:pt x="26258" y="135214"/>
                  </a:cubicBezTo>
                  <a:cubicBezTo>
                    <a:pt x="8531" y="160614"/>
                    <a:pt x="16203" y="151883"/>
                    <a:pt x="11970" y="170139"/>
                  </a:cubicBezTo>
                  <a:cubicBezTo>
                    <a:pt x="7737" y="188395"/>
                    <a:pt x="-3111" y="222791"/>
                    <a:pt x="858" y="244751"/>
                  </a:cubicBezTo>
                  <a:cubicBezTo>
                    <a:pt x="4827" y="266711"/>
                    <a:pt x="20702" y="278618"/>
                    <a:pt x="35783" y="301901"/>
                  </a:cubicBezTo>
                  <a:cubicBezTo>
                    <a:pt x="50864" y="325184"/>
                    <a:pt x="77851" y="366459"/>
                    <a:pt x="91345" y="384451"/>
                  </a:cubicBezTo>
                  <a:cubicBezTo>
                    <a:pt x="104839" y="402443"/>
                    <a:pt x="117274" y="418318"/>
                    <a:pt x="116745" y="409851"/>
                  </a:cubicBezTo>
                  <a:cubicBezTo>
                    <a:pt x="116216" y="401384"/>
                    <a:pt x="103251" y="363284"/>
                    <a:pt x="88170" y="333651"/>
                  </a:cubicBezTo>
                  <a:cubicBezTo>
                    <a:pt x="73089" y="304018"/>
                    <a:pt x="32343" y="261684"/>
                    <a:pt x="26258" y="232051"/>
                  </a:cubicBezTo>
                  <a:cubicBezTo>
                    <a:pt x="20173" y="202418"/>
                    <a:pt x="26787" y="194480"/>
                    <a:pt x="51658" y="155851"/>
                  </a:cubicBezTo>
                  <a:cubicBezTo>
                    <a:pt x="76529" y="117222"/>
                    <a:pt x="168604" y="6097"/>
                    <a:pt x="175483" y="276"/>
                  </a:cubicBezTo>
                  <a:cubicBezTo>
                    <a:pt x="182362" y="-5545"/>
                    <a:pt x="120185" y="82032"/>
                    <a:pt x="92933" y="120926"/>
                  </a:cubicBezTo>
                  <a:cubicBezTo>
                    <a:pt x="65681" y="159820"/>
                    <a:pt x="21495" y="227818"/>
                    <a:pt x="11970" y="233639"/>
                  </a:cubicBezTo>
                  <a:cubicBezTo>
                    <a:pt x="2445" y="239460"/>
                    <a:pt x="19114" y="187072"/>
                    <a:pt x="35783" y="155851"/>
                  </a:cubicBezTo>
                  <a:cubicBezTo>
                    <a:pt x="52452" y="124630"/>
                    <a:pt x="119920" y="21178"/>
                    <a:pt x="118333" y="1773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: 図形 1175">
              <a:extLst>
                <a:ext uri="{FF2B5EF4-FFF2-40B4-BE49-F238E27FC236}">
                  <a16:creationId xmlns:a16="http://schemas.microsoft.com/office/drawing/2014/main" id="{AB13F72C-2EC5-4B64-81B6-75967AB2E6A3}"/>
                </a:ext>
              </a:extLst>
            </p:cNvPr>
            <p:cNvSpPr/>
            <p:nvPr/>
          </p:nvSpPr>
          <p:spPr>
            <a:xfrm>
              <a:off x="5538788" y="3428557"/>
              <a:ext cx="251558" cy="183303"/>
            </a:xfrm>
            <a:custGeom>
              <a:avLst/>
              <a:gdLst>
                <a:gd name="connsiteX0" fmla="*/ 0 w 251558"/>
                <a:gd name="connsiteY0" fmla="*/ 183006 h 183303"/>
                <a:gd name="connsiteX1" fmla="*/ 150812 w 251558"/>
                <a:gd name="connsiteY1" fmla="*/ 143318 h 183303"/>
                <a:gd name="connsiteX2" fmla="*/ 200025 w 251558"/>
                <a:gd name="connsiteY2" fmla="*/ 79818 h 183303"/>
                <a:gd name="connsiteX3" fmla="*/ 250825 w 251558"/>
                <a:gd name="connsiteY3" fmla="*/ 443 h 183303"/>
                <a:gd name="connsiteX4" fmla="*/ 227012 w 251558"/>
                <a:gd name="connsiteY4" fmla="*/ 51243 h 183303"/>
                <a:gd name="connsiteX5" fmla="*/ 184150 w 251558"/>
                <a:gd name="connsiteY5" fmla="*/ 125856 h 183303"/>
                <a:gd name="connsiteX6" fmla="*/ 149225 w 251558"/>
                <a:gd name="connsiteY6" fmla="*/ 159193 h 183303"/>
                <a:gd name="connsiteX7" fmla="*/ 0 w 251558"/>
                <a:gd name="connsiteY7" fmla="*/ 183006 h 18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8" h="183303">
                  <a:moveTo>
                    <a:pt x="0" y="183006"/>
                  </a:moveTo>
                  <a:cubicBezTo>
                    <a:pt x="264" y="180360"/>
                    <a:pt x="117475" y="160516"/>
                    <a:pt x="150812" y="143318"/>
                  </a:cubicBezTo>
                  <a:cubicBezTo>
                    <a:pt x="184149" y="126120"/>
                    <a:pt x="183356" y="103630"/>
                    <a:pt x="200025" y="79818"/>
                  </a:cubicBezTo>
                  <a:cubicBezTo>
                    <a:pt x="216694" y="56005"/>
                    <a:pt x="246327" y="5205"/>
                    <a:pt x="250825" y="443"/>
                  </a:cubicBezTo>
                  <a:cubicBezTo>
                    <a:pt x="255323" y="-4319"/>
                    <a:pt x="238124" y="30341"/>
                    <a:pt x="227012" y="51243"/>
                  </a:cubicBezTo>
                  <a:cubicBezTo>
                    <a:pt x="215900" y="72145"/>
                    <a:pt x="197114" y="107864"/>
                    <a:pt x="184150" y="125856"/>
                  </a:cubicBezTo>
                  <a:cubicBezTo>
                    <a:pt x="171186" y="143848"/>
                    <a:pt x="180711" y="148345"/>
                    <a:pt x="149225" y="159193"/>
                  </a:cubicBezTo>
                  <a:cubicBezTo>
                    <a:pt x="117740" y="170041"/>
                    <a:pt x="-264" y="185652"/>
                    <a:pt x="0" y="18300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: 図形 1176">
              <a:extLst>
                <a:ext uri="{FF2B5EF4-FFF2-40B4-BE49-F238E27FC236}">
                  <a16:creationId xmlns:a16="http://schemas.microsoft.com/office/drawing/2014/main" id="{97EC8ABE-8C67-40D0-85C8-B664B92053B6}"/>
                </a:ext>
              </a:extLst>
            </p:cNvPr>
            <p:cNvSpPr/>
            <p:nvPr/>
          </p:nvSpPr>
          <p:spPr>
            <a:xfrm>
              <a:off x="5581529" y="3409582"/>
              <a:ext cx="224340" cy="108598"/>
            </a:xfrm>
            <a:custGeom>
              <a:avLst/>
              <a:gdLst>
                <a:gd name="connsiteX0" fmla="*/ 121 w 224340"/>
                <a:gd name="connsiteY0" fmla="*/ 108318 h 108598"/>
                <a:gd name="connsiteX1" fmla="*/ 108071 w 224340"/>
                <a:gd name="connsiteY1" fmla="*/ 17831 h 108598"/>
                <a:gd name="connsiteX2" fmla="*/ 163634 w 224340"/>
                <a:gd name="connsiteY2" fmla="*/ 3543 h 108598"/>
                <a:gd name="connsiteX3" fmla="*/ 223959 w 224340"/>
                <a:gd name="connsiteY3" fmla="*/ 22593 h 108598"/>
                <a:gd name="connsiteX4" fmla="*/ 133471 w 224340"/>
                <a:gd name="connsiteY4" fmla="*/ 368 h 108598"/>
                <a:gd name="connsiteX5" fmla="*/ 87434 w 224340"/>
                <a:gd name="connsiteY5" fmla="*/ 44818 h 108598"/>
                <a:gd name="connsiteX6" fmla="*/ 121 w 224340"/>
                <a:gd name="connsiteY6" fmla="*/ 108318 h 10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340" h="108598">
                  <a:moveTo>
                    <a:pt x="121" y="108318"/>
                  </a:moveTo>
                  <a:cubicBezTo>
                    <a:pt x="3560" y="103820"/>
                    <a:pt x="80819" y="35293"/>
                    <a:pt x="108071" y="17831"/>
                  </a:cubicBezTo>
                  <a:cubicBezTo>
                    <a:pt x="135323" y="369"/>
                    <a:pt x="144319" y="2749"/>
                    <a:pt x="163634" y="3543"/>
                  </a:cubicBezTo>
                  <a:cubicBezTo>
                    <a:pt x="182949" y="4337"/>
                    <a:pt x="228986" y="23122"/>
                    <a:pt x="223959" y="22593"/>
                  </a:cubicBezTo>
                  <a:cubicBezTo>
                    <a:pt x="218932" y="22064"/>
                    <a:pt x="156225" y="-3336"/>
                    <a:pt x="133471" y="368"/>
                  </a:cubicBezTo>
                  <a:cubicBezTo>
                    <a:pt x="110717" y="4072"/>
                    <a:pt x="107807" y="27620"/>
                    <a:pt x="87434" y="44818"/>
                  </a:cubicBezTo>
                  <a:cubicBezTo>
                    <a:pt x="67061" y="62016"/>
                    <a:pt x="-3318" y="112816"/>
                    <a:pt x="121" y="10831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: 図形 1177">
              <a:extLst>
                <a:ext uri="{FF2B5EF4-FFF2-40B4-BE49-F238E27FC236}">
                  <a16:creationId xmlns:a16="http://schemas.microsoft.com/office/drawing/2014/main" id="{5AF4DF9B-6EF9-4004-BBA3-3109ABE35C4C}"/>
                </a:ext>
              </a:extLst>
            </p:cNvPr>
            <p:cNvSpPr/>
            <p:nvPr/>
          </p:nvSpPr>
          <p:spPr>
            <a:xfrm>
              <a:off x="5617270" y="3429176"/>
              <a:ext cx="149582" cy="125666"/>
            </a:xfrm>
            <a:custGeom>
              <a:avLst/>
              <a:gdLst>
                <a:gd name="connsiteX0" fmla="*/ 2480 w 149582"/>
                <a:gd name="connsiteY0" fmla="*/ 125237 h 125666"/>
                <a:gd name="connsiteX1" fmla="*/ 56455 w 149582"/>
                <a:gd name="connsiteY1" fmla="*/ 28399 h 125666"/>
                <a:gd name="connsiteX2" fmla="*/ 148530 w 149582"/>
                <a:gd name="connsiteY2" fmla="*/ 7762 h 125666"/>
                <a:gd name="connsiteX3" fmla="*/ 104080 w 149582"/>
                <a:gd name="connsiteY3" fmla="*/ 55387 h 125666"/>
                <a:gd name="connsiteX4" fmla="*/ 69155 w 149582"/>
                <a:gd name="connsiteY4" fmla="*/ 106187 h 125666"/>
                <a:gd name="connsiteX5" fmla="*/ 123130 w 149582"/>
                <a:gd name="connsiteY5" fmla="*/ 4587 h 125666"/>
                <a:gd name="connsiteX6" fmla="*/ 80268 w 149582"/>
                <a:gd name="connsiteY6" fmla="*/ 22049 h 125666"/>
                <a:gd name="connsiteX7" fmla="*/ 15180 w 149582"/>
                <a:gd name="connsiteY7" fmla="*/ 63324 h 125666"/>
                <a:gd name="connsiteX8" fmla="*/ 2480 w 149582"/>
                <a:gd name="connsiteY8" fmla="*/ 125237 h 12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82" h="125666">
                  <a:moveTo>
                    <a:pt x="2480" y="125237"/>
                  </a:moveTo>
                  <a:cubicBezTo>
                    <a:pt x="9359" y="119416"/>
                    <a:pt x="32113" y="47978"/>
                    <a:pt x="56455" y="28399"/>
                  </a:cubicBezTo>
                  <a:cubicBezTo>
                    <a:pt x="80797" y="8820"/>
                    <a:pt x="140593" y="3264"/>
                    <a:pt x="148530" y="7762"/>
                  </a:cubicBezTo>
                  <a:cubicBezTo>
                    <a:pt x="156468" y="12260"/>
                    <a:pt x="117309" y="38983"/>
                    <a:pt x="104080" y="55387"/>
                  </a:cubicBezTo>
                  <a:cubicBezTo>
                    <a:pt x="90851" y="71791"/>
                    <a:pt x="65980" y="114654"/>
                    <a:pt x="69155" y="106187"/>
                  </a:cubicBezTo>
                  <a:cubicBezTo>
                    <a:pt x="72330" y="97720"/>
                    <a:pt x="121278" y="18610"/>
                    <a:pt x="123130" y="4587"/>
                  </a:cubicBezTo>
                  <a:cubicBezTo>
                    <a:pt x="124982" y="-9436"/>
                    <a:pt x="98260" y="12259"/>
                    <a:pt x="80268" y="22049"/>
                  </a:cubicBezTo>
                  <a:cubicBezTo>
                    <a:pt x="62276" y="31838"/>
                    <a:pt x="26292" y="50624"/>
                    <a:pt x="15180" y="63324"/>
                  </a:cubicBezTo>
                  <a:cubicBezTo>
                    <a:pt x="4068" y="76024"/>
                    <a:pt x="-4399" y="131058"/>
                    <a:pt x="2480" y="12523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: 図形 1178">
              <a:extLst>
                <a:ext uri="{FF2B5EF4-FFF2-40B4-BE49-F238E27FC236}">
                  <a16:creationId xmlns:a16="http://schemas.microsoft.com/office/drawing/2014/main" id="{30E07405-3B34-4E9D-B113-69235FEF4F15}"/>
                </a:ext>
              </a:extLst>
            </p:cNvPr>
            <p:cNvSpPr/>
            <p:nvPr/>
          </p:nvSpPr>
          <p:spPr>
            <a:xfrm>
              <a:off x="5529163" y="3463925"/>
              <a:ext cx="184336" cy="109945"/>
            </a:xfrm>
            <a:custGeom>
              <a:avLst/>
              <a:gdLst>
                <a:gd name="connsiteX0" fmla="*/ 184250 w 184336"/>
                <a:gd name="connsiteY0" fmla="*/ 0 h 109945"/>
                <a:gd name="connsiteX1" fmla="*/ 136625 w 184336"/>
                <a:gd name="connsiteY1" fmla="*/ 73025 h 109945"/>
                <a:gd name="connsiteX2" fmla="*/ 109637 w 184336"/>
                <a:gd name="connsiteY2" fmla="*/ 82550 h 109945"/>
                <a:gd name="connsiteX3" fmla="*/ 100 w 184336"/>
                <a:gd name="connsiteY3" fmla="*/ 103188 h 109945"/>
                <a:gd name="connsiteX4" fmla="*/ 90587 w 184336"/>
                <a:gd name="connsiteY4" fmla="*/ 107950 h 109945"/>
                <a:gd name="connsiteX5" fmla="*/ 123925 w 184336"/>
                <a:gd name="connsiteY5" fmla="*/ 73025 h 109945"/>
                <a:gd name="connsiteX6" fmla="*/ 184250 w 184336"/>
                <a:gd name="connsiteY6" fmla="*/ 0 h 109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36" h="109945">
                  <a:moveTo>
                    <a:pt x="184250" y="0"/>
                  </a:moveTo>
                  <a:cubicBezTo>
                    <a:pt x="186367" y="0"/>
                    <a:pt x="149060" y="59267"/>
                    <a:pt x="136625" y="73025"/>
                  </a:cubicBezTo>
                  <a:cubicBezTo>
                    <a:pt x="124190" y="86783"/>
                    <a:pt x="132391" y="77523"/>
                    <a:pt x="109637" y="82550"/>
                  </a:cubicBezTo>
                  <a:cubicBezTo>
                    <a:pt x="86883" y="87577"/>
                    <a:pt x="3275" y="98955"/>
                    <a:pt x="100" y="103188"/>
                  </a:cubicBezTo>
                  <a:cubicBezTo>
                    <a:pt x="-3075" y="107421"/>
                    <a:pt x="69949" y="112977"/>
                    <a:pt x="90587" y="107950"/>
                  </a:cubicBezTo>
                  <a:cubicBezTo>
                    <a:pt x="111225" y="102923"/>
                    <a:pt x="105404" y="91281"/>
                    <a:pt x="123925" y="73025"/>
                  </a:cubicBezTo>
                  <a:cubicBezTo>
                    <a:pt x="142446" y="54769"/>
                    <a:pt x="182133" y="0"/>
                    <a:pt x="18425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: 図形 1179">
              <a:extLst>
                <a:ext uri="{FF2B5EF4-FFF2-40B4-BE49-F238E27FC236}">
                  <a16:creationId xmlns:a16="http://schemas.microsoft.com/office/drawing/2014/main" id="{CC2E2274-156E-4C09-8AC8-55766CAA10EE}"/>
                </a:ext>
              </a:extLst>
            </p:cNvPr>
            <p:cNvSpPr/>
            <p:nvPr/>
          </p:nvSpPr>
          <p:spPr>
            <a:xfrm>
              <a:off x="5199031" y="2795325"/>
              <a:ext cx="778444" cy="225700"/>
            </a:xfrm>
            <a:custGeom>
              <a:avLst/>
              <a:gdLst>
                <a:gd name="connsiteX0" fmla="*/ 32 w 778444"/>
                <a:gd name="connsiteY0" fmla="*/ 225688 h 225700"/>
                <a:gd name="connsiteX1" fmla="*/ 173069 w 778444"/>
                <a:gd name="connsiteY1" fmla="*/ 93925 h 225700"/>
                <a:gd name="connsiteX2" fmla="*/ 277844 w 778444"/>
                <a:gd name="connsiteY2" fmla="*/ 93925 h 225700"/>
                <a:gd name="connsiteX3" fmla="*/ 379444 w 778444"/>
                <a:gd name="connsiteY3" fmla="*/ 74875 h 225700"/>
                <a:gd name="connsiteX4" fmla="*/ 539782 w 778444"/>
                <a:gd name="connsiteY4" fmla="*/ 100275 h 225700"/>
                <a:gd name="connsiteX5" fmla="*/ 777907 w 778444"/>
                <a:gd name="connsiteY5" fmla="*/ 263 h 225700"/>
                <a:gd name="connsiteX6" fmla="*/ 601694 w 778444"/>
                <a:gd name="connsiteY6" fmla="*/ 71700 h 225700"/>
                <a:gd name="connsiteX7" fmla="*/ 504857 w 778444"/>
                <a:gd name="connsiteY7" fmla="*/ 90750 h 225700"/>
                <a:gd name="connsiteX8" fmla="*/ 349282 w 778444"/>
                <a:gd name="connsiteY8" fmla="*/ 60588 h 225700"/>
                <a:gd name="connsiteX9" fmla="*/ 266732 w 778444"/>
                <a:gd name="connsiteY9" fmla="*/ 74875 h 225700"/>
                <a:gd name="connsiteX10" fmla="*/ 187357 w 778444"/>
                <a:gd name="connsiteY10" fmla="*/ 101863 h 225700"/>
                <a:gd name="connsiteX11" fmla="*/ 32 w 778444"/>
                <a:gd name="connsiteY11" fmla="*/ 225688 h 22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8444" h="225700">
                  <a:moveTo>
                    <a:pt x="32" y="225688"/>
                  </a:moveTo>
                  <a:cubicBezTo>
                    <a:pt x="-2349" y="224365"/>
                    <a:pt x="126767" y="115885"/>
                    <a:pt x="173069" y="93925"/>
                  </a:cubicBezTo>
                  <a:cubicBezTo>
                    <a:pt x="219371" y="71965"/>
                    <a:pt x="243448" y="97100"/>
                    <a:pt x="277844" y="93925"/>
                  </a:cubicBezTo>
                  <a:cubicBezTo>
                    <a:pt x="312240" y="90750"/>
                    <a:pt x="335788" y="73817"/>
                    <a:pt x="379444" y="74875"/>
                  </a:cubicBezTo>
                  <a:cubicBezTo>
                    <a:pt x="423100" y="75933"/>
                    <a:pt x="473372" y="112710"/>
                    <a:pt x="539782" y="100275"/>
                  </a:cubicBezTo>
                  <a:cubicBezTo>
                    <a:pt x="606192" y="87840"/>
                    <a:pt x="767588" y="5025"/>
                    <a:pt x="777907" y="263"/>
                  </a:cubicBezTo>
                  <a:cubicBezTo>
                    <a:pt x="788226" y="-4499"/>
                    <a:pt x="647202" y="56619"/>
                    <a:pt x="601694" y="71700"/>
                  </a:cubicBezTo>
                  <a:cubicBezTo>
                    <a:pt x="556186" y="86781"/>
                    <a:pt x="546926" y="92602"/>
                    <a:pt x="504857" y="90750"/>
                  </a:cubicBezTo>
                  <a:cubicBezTo>
                    <a:pt x="462788" y="88898"/>
                    <a:pt x="388969" y="63234"/>
                    <a:pt x="349282" y="60588"/>
                  </a:cubicBezTo>
                  <a:cubicBezTo>
                    <a:pt x="309595" y="57942"/>
                    <a:pt x="293719" y="67996"/>
                    <a:pt x="266732" y="74875"/>
                  </a:cubicBezTo>
                  <a:cubicBezTo>
                    <a:pt x="239745" y="81754"/>
                    <a:pt x="226515" y="81490"/>
                    <a:pt x="187357" y="101863"/>
                  </a:cubicBezTo>
                  <a:cubicBezTo>
                    <a:pt x="148199" y="122236"/>
                    <a:pt x="2413" y="227011"/>
                    <a:pt x="32" y="22568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: 図形 1180">
              <a:extLst>
                <a:ext uri="{FF2B5EF4-FFF2-40B4-BE49-F238E27FC236}">
                  <a16:creationId xmlns:a16="http://schemas.microsoft.com/office/drawing/2014/main" id="{45908DFB-02DD-4734-BF01-5CFAF50DC67C}"/>
                </a:ext>
              </a:extLst>
            </p:cNvPr>
            <p:cNvSpPr/>
            <p:nvPr/>
          </p:nvSpPr>
          <p:spPr>
            <a:xfrm>
              <a:off x="5286268" y="2945377"/>
              <a:ext cx="552557" cy="124936"/>
            </a:xfrm>
            <a:custGeom>
              <a:avLst/>
              <a:gdLst>
                <a:gd name="connsiteX0" fmla="*/ 107 w 552557"/>
                <a:gd name="connsiteY0" fmla="*/ 74048 h 124936"/>
                <a:gd name="connsiteX1" fmla="*/ 239820 w 552557"/>
                <a:gd name="connsiteY1" fmla="*/ 13723 h 124936"/>
                <a:gd name="connsiteX2" fmla="*/ 436670 w 552557"/>
                <a:gd name="connsiteY2" fmla="*/ 80398 h 124936"/>
                <a:gd name="connsiteX3" fmla="*/ 552557 w 552557"/>
                <a:gd name="connsiteY3" fmla="*/ 124848 h 124936"/>
                <a:gd name="connsiteX4" fmla="*/ 435082 w 552557"/>
                <a:gd name="connsiteY4" fmla="*/ 69286 h 124936"/>
                <a:gd name="connsiteX5" fmla="*/ 366820 w 552557"/>
                <a:gd name="connsiteY5" fmla="*/ 43886 h 124936"/>
                <a:gd name="connsiteX6" fmla="*/ 287445 w 552557"/>
                <a:gd name="connsiteY6" fmla="*/ 10548 h 124936"/>
                <a:gd name="connsiteX7" fmla="*/ 269982 w 552557"/>
                <a:gd name="connsiteY7" fmla="*/ 4198 h 124936"/>
                <a:gd name="connsiteX8" fmla="*/ 107 w 552557"/>
                <a:gd name="connsiteY8" fmla="*/ 74048 h 12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557" h="124936">
                  <a:moveTo>
                    <a:pt x="107" y="74048"/>
                  </a:moveTo>
                  <a:cubicBezTo>
                    <a:pt x="-4920" y="75635"/>
                    <a:pt x="167060" y="12665"/>
                    <a:pt x="239820" y="13723"/>
                  </a:cubicBezTo>
                  <a:cubicBezTo>
                    <a:pt x="312580" y="14781"/>
                    <a:pt x="384547" y="61877"/>
                    <a:pt x="436670" y="80398"/>
                  </a:cubicBezTo>
                  <a:cubicBezTo>
                    <a:pt x="488793" y="98919"/>
                    <a:pt x="552822" y="126700"/>
                    <a:pt x="552557" y="124848"/>
                  </a:cubicBezTo>
                  <a:cubicBezTo>
                    <a:pt x="552292" y="122996"/>
                    <a:pt x="466038" y="82780"/>
                    <a:pt x="435082" y="69286"/>
                  </a:cubicBezTo>
                  <a:cubicBezTo>
                    <a:pt x="404126" y="55792"/>
                    <a:pt x="391426" y="53676"/>
                    <a:pt x="366820" y="43886"/>
                  </a:cubicBezTo>
                  <a:cubicBezTo>
                    <a:pt x="342214" y="34096"/>
                    <a:pt x="303585" y="17163"/>
                    <a:pt x="287445" y="10548"/>
                  </a:cubicBezTo>
                  <a:cubicBezTo>
                    <a:pt x="271305" y="3933"/>
                    <a:pt x="317607" y="-5592"/>
                    <a:pt x="269982" y="4198"/>
                  </a:cubicBezTo>
                  <a:cubicBezTo>
                    <a:pt x="222357" y="13988"/>
                    <a:pt x="5134" y="72461"/>
                    <a:pt x="107" y="7404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: 図形 1181">
              <a:extLst>
                <a:ext uri="{FF2B5EF4-FFF2-40B4-BE49-F238E27FC236}">
                  <a16:creationId xmlns:a16="http://schemas.microsoft.com/office/drawing/2014/main" id="{762EA570-5309-417B-999C-CE376EB2FE17}"/>
                </a:ext>
              </a:extLst>
            </p:cNvPr>
            <p:cNvSpPr/>
            <p:nvPr/>
          </p:nvSpPr>
          <p:spPr>
            <a:xfrm>
              <a:off x="5601630" y="3001939"/>
              <a:ext cx="250213" cy="415918"/>
            </a:xfrm>
            <a:custGeom>
              <a:avLst/>
              <a:gdLst>
                <a:gd name="connsiteX0" fmla="*/ 658 w 250213"/>
                <a:gd name="connsiteY0" fmla="*/ 24 h 415918"/>
                <a:gd name="connsiteX1" fmla="*/ 87970 w 250213"/>
                <a:gd name="connsiteY1" fmla="*/ 120674 h 415918"/>
                <a:gd name="connsiteX2" fmla="*/ 110195 w 250213"/>
                <a:gd name="connsiteY2" fmla="*/ 209574 h 415918"/>
                <a:gd name="connsiteX3" fmla="*/ 145120 w 250213"/>
                <a:gd name="connsiteY3" fmla="*/ 255611 h 415918"/>
                <a:gd name="connsiteX4" fmla="*/ 249895 w 250213"/>
                <a:gd name="connsiteY4" fmla="*/ 412774 h 415918"/>
                <a:gd name="connsiteX5" fmla="*/ 175283 w 250213"/>
                <a:gd name="connsiteY5" fmla="*/ 350861 h 415918"/>
                <a:gd name="connsiteX6" fmla="*/ 107020 w 250213"/>
                <a:gd name="connsiteY6" fmla="*/ 233386 h 415918"/>
                <a:gd name="connsiteX7" fmla="*/ 51458 w 250213"/>
                <a:gd name="connsiteY7" fmla="*/ 111149 h 415918"/>
                <a:gd name="connsiteX8" fmla="*/ 658 w 250213"/>
                <a:gd name="connsiteY8" fmla="*/ 24 h 415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213" h="415918">
                  <a:moveTo>
                    <a:pt x="658" y="24"/>
                  </a:moveTo>
                  <a:cubicBezTo>
                    <a:pt x="6743" y="1611"/>
                    <a:pt x="69714" y="85749"/>
                    <a:pt x="87970" y="120674"/>
                  </a:cubicBezTo>
                  <a:cubicBezTo>
                    <a:pt x="106226" y="155599"/>
                    <a:pt x="100670" y="187084"/>
                    <a:pt x="110195" y="209574"/>
                  </a:cubicBezTo>
                  <a:cubicBezTo>
                    <a:pt x="119720" y="232064"/>
                    <a:pt x="121837" y="221744"/>
                    <a:pt x="145120" y="255611"/>
                  </a:cubicBezTo>
                  <a:cubicBezTo>
                    <a:pt x="168403" y="289478"/>
                    <a:pt x="244868" y="396899"/>
                    <a:pt x="249895" y="412774"/>
                  </a:cubicBezTo>
                  <a:cubicBezTo>
                    <a:pt x="254922" y="428649"/>
                    <a:pt x="199096" y="380759"/>
                    <a:pt x="175283" y="350861"/>
                  </a:cubicBezTo>
                  <a:cubicBezTo>
                    <a:pt x="151471" y="320963"/>
                    <a:pt x="127657" y="273338"/>
                    <a:pt x="107020" y="233386"/>
                  </a:cubicBezTo>
                  <a:cubicBezTo>
                    <a:pt x="86383" y="193434"/>
                    <a:pt x="70773" y="147926"/>
                    <a:pt x="51458" y="111149"/>
                  </a:cubicBezTo>
                  <a:cubicBezTo>
                    <a:pt x="32143" y="74372"/>
                    <a:pt x="-5427" y="-1563"/>
                    <a:pt x="658" y="2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: 図形 1182">
              <a:extLst>
                <a:ext uri="{FF2B5EF4-FFF2-40B4-BE49-F238E27FC236}">
                  <a16:creationId xmlns:a16="http://schemas.microsoft.com/office/drawing/2014/main" id="{1543378B-DDF5-42EE-B7F6-5FD1E82D5C9D}"/>
                </a:ext>
              </a:extLst>
            </p:cNvPr>
            <p:cNvSpPr/>
            <p:nvPr/>
          </p:nvSpPr>
          <p:spPr>
            <a:xfrm>
              <a:off x="5736579" y="3097197"/>
              <a:ext cx="80223" cy="249262"/>
            </a:xfrm>
            <a:custGeom>
              <a:avLst/>
              <a:gdLst>
                <a:gd name="connsiteX0" fmla="*/ 80021 w 80223"/>
                <a:gd name="connsiteY0" fmla="*/ 16 h 249262"/>
                <a:gd name="connsiteX1" fmla="*/ 3821 w 80223"/>
                <a:gd name="connsiteY1" fmla="*/ 66691 h 249262"/>
                <a:gd name="connsiteX2" fmla="*/ 16521 w 80223"/>
                <a:gd name="connsiteY2" fmla="*/ 125428 h 249262"/>
                <a:gd name="connsiteX3" fmla="*/ 60971 w 80223"/>
                <a:gd name="connsiteY3" fmla="*/ 249253 h 249262"/>
                <a:gd name="connsiteX4" fmla="*/ 16521 w 80223"/>
                <a:gd name="connsiteY4" fmla="*/ 131778 h 249262"/>
                <a:gd name="connsiteX5" fmla="*/ 22871 w 80223"/>
                <a:gd name="connsiteY5" fmla="*/ 69866 h 249262"/>
                <a:gd name="connsiteX6" fmla="*/ 26046 w 80223"/>
                <a:gd name="connsiteY6" fmla="*/ 60341 h 249262"/>
                <a:gd name="connsiteX7" fmla="*/ 80021 w 80223"/>
                <a:gd name="connsiteY7" fmla="*/ 16 h 24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223" h="249262">
                  <a:moveTo>
                    <a:pt x="80021" y="16"/>
                  </a:moveTo>
                  <a:cubicBezTo>
                    <a:pt x="76317" y="1074"/>
                    <a:pt x="14404" y="45789"/>
                    <a:pt x="3821" y="66691"/>
                  </a:cubicBezTo>
                  <a:cubicBezTo>
                    <a:pt x="-6762" y="87593"/>
                    <a:pt x="6996" y="95001"/>
                    <a:pt x="16521" y="125428"/>
                  </a:cubicBezTo>
                  <a:cubicBezTo>
                    <a:pt x="26046" y="155855"/>
                    <a:pt x="60971" y="248195"/>
                    <a:pt x="60971" y="249253"/>
                  </a:cubicBezTo>
                  <a:cubicBezTo>
                    <a:pt x="60971" y="250311"/>
                    <a:pt x="22871" y="161676"/>
                    <a:pt x="16521" y="131778"/>
                  </a:cubicBezTo>
                  <a:cubicBezTo>
                    <a:pt x="10171" y="101880"/>
                    <a:pt x="21284" y="81772"/>
                    <a:pt x="22871" y="69866"/>
                  </a:cubicBezTo>
                  <a:cubicBezTo>
                    <a:pt x="24458" y="57960"/>
                    <a:pt x="16521" y="70131"/>
                    <a:pt x="26046" y="60341"/>
                  </a:cubicBezTo>
                  <a:cubicBezTo>
                    <a:pt x="35571" y="50551"/>
                    <a:pt x="83725" y="-1042"/>
                    <a:pt x="80021" y="1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: 図形 1183">
              <a:extLst>
                <a:ext uri="{FF2B5EF4-FFF2-40B4-BE49-F238E27FC236}">
                  <a16:creationId xmlns:a16="http://schemas.microsoft.com/office/drawing/2014/main" id="{1B85E082-FBB4-4C6A-85A8-B0608DA165FB}"/>
                </a:ext>
              </a:extLst>
            </p:cNvPr>
            <p:cNvSpPr/>
            <p:nvPr/>
          </p:nvSpPr>
          <p:spPr>
            <a:xfrm>
              <a:off x="5714411" y="3081081"/>
              <a:ext cx="103825" cy="185008"/>
            </a:xfrm>
            <a:custGeom>
              <a:avLst/>
              <a:gdLst>
                <a:gd name="connsiteX0" fmla="*/ 103777 w 103825"/>
                <a:gd name="connsiteY0" fmla="*/ 257 h 185008"/>
                <a:gd name="connsiteX1" fmla="*/ 6939 w 103825"/>
                <a:gd name="connsiteY1" fmla="*/ 38357 h 185008"/>
                <a:gd name="connsiteX2" fmla="*/ 10114 w 103825"/>
                <a:gd name="connsiteY2" fmla="*/ 85982 h 185008"/>
                <a:gd name="connsiteX3" fmla="*/ 29164 w 103825"/>
                <a:gd name="connsiteY3" fmla="*/ 184407 h 185008"/>
                <a:gd name="connsiteX4" fmla="*/ 13289 w 103825"/>
                <a:gd name="connsiteY4" fmla="*/ 124082 h 185008"/>
                <a:gd name="connsiteX5" fmla="*/ 19639 w 103825"/>
                <a:gd name="connsiteY5" fmla="*/ 57407 h 185008"/>
                <a:gd name="connsiteX6" fmla="*/ 103777 w 103825"/>
                <a:gd name="connsiteY6" fmla="*/ 257 h 18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25" h="185008">
                  <a:moveTo>
                    <a:pt x="103777" y="257"/>
                  </a:moveTo>
                  <a:cubicBezTo>
                    <a:pt x="101660" y="-2918"/>
                    <a:pt x="22549" y="24070"/>
                    <a:pt x="6939" y="38357"/>
                  </a:cubicBezTo>
                  <a:cubicBezTo>
                    <a:pt x="-8672" y="52645"/>
                    <a:pt x="6410" y="61640"/>
                    <a:pt x="10114" y="85982"/>
                  </a:cubicBezTo>
                  <a:cubicBezTo>
                    <a:pt x="13818" y="110324"/>
                    <a:pt x="28635" y="178057"/>
                    <a:pt x="29164" y="184407"/>
                  </a:cubicBezTo>
                  <a:cubicBezTo>
                    <a:pt x="29693" y="190757"/>
                    <a:pt x="14876" y="145249"/>
                    <a:pt x="13289" y="124082"/>
                  </a:cubicBezTo>
                  <a:cubicBezTo>
                    <a:pt x="11702" y="102915"/>
                    <a:pt x="1383" y="75928"/>
                    <a:pt x="19639" y="57407"/>
                  </a:cubicBezTo>
                  <a:cubicBezTo>
                    <a:pt x="37895" y="38886"/>
                    <a:pt x="105894" y="3432"/>
                    <a:pt x="103777" y="25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: 図形 1184">
              <a:extLst>
                <a:ext uri="{FF2B5EF4-FFF2-40B4-BE49-F238E27FC236}">
                  <a16:creationId xmlns:a16="http://schemas.microsoft.com/office/drawing/2014/main" id="{95FD7C62-F634-470D-939B-B5C865652242}"/>
                </a:ext>
              </a:extLst>
            </p:cNvPr>
            <p:cNvSpPr/>
            <p:nvPr/>
          </p:nvSpPr>
          <p:spPr>
            <a:xfrm>
              <a:off x="5807454" y="3087641"/>
              <a:ext cx="338012" cy="157235"/>
            </a:xfrm>
            <a:custGeom>
              <a:avLst/>
              <a:gdLst>
                <a:gd name="connsiteX0" fmla="*/ 1209 w 338012"/>
                <a:gd name="connsiteY0" fmla="*/ 23859 h 157235"/>
                <a:gd name="connsiteX1" fmla="*/ 163134 w 338012"/>
                <a:gd name="connsiteY1" fmla="*/ 127047 h 157235"/>
                <a:gd name="connsiteX2" fmla="*/ 210759 w 338012"/>
                <a:gd name="connsiteY2" fmla="*/ 157209 h 157235"/>
                <a:gd name="connsiteX3" fmla="*/ 231396 w 338012"/>
                <a:gd name="connsiteY3" fmla="*/ 131809 h 157235"/>
                <a:gd name="connsiteX4" fmla="*/ 274259 w 338012"/>
                <a:gd name="connsiteY4" fmla="*/ 101647 h 157235"/>
                <a:gd name="connsiteX5" fmla="*/ 337759 w 338012"/>
                <a:gd name="connsiteY5" fmla="*/ 47 h 157235"/>
                <a:gd name="connsiteX6" fmla="*/ 248859 w 338012"/>
                <a:gd name="connsiteY6" fmla="*/ 88947 h 157235"/>
                <a:gd name="connsiteX7" fmla="*/ 159959 w 338012"/>
                <a:gd name="connsiteY7" fmla="*/ 130222 h 157235"/>
                <a:gd name="connsiteX8" fmla="*/ 91696 w 338012"/>
                <a:gd name="connsiteY8" fmla="*/ 85772 h 157235"/>
                <a:gd name="connsiteX9" fmla="*/ 1209 w 338012"/>
                <a:gd name="connsiteY9" fmla="*/ 23859 h 15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012" h="157235">
                  <a:moveTo>
                    <a:pt x="1209" y="23859"/>
                  </a:moveTo>
                  <a:cubicBezTo>
                    <a:pt x="13115" y="30738"/>
                    <a:pt x="163134" y="127047"/>
                    <a:pt x="163134" y="127047"/>
                  </a:cubicBezTo>
                  <a:cubicBezTo>
                    <a:pt x="198059" y="149272"/>
                    <a:pt x="199382" y="156415"/>
                    <a:pt x="210759" y="157209"/>
                  </a:cubicBezTo>
                  <a:cubicBezTo>
                    <a:pt x="222136" y="158003"/>
                    <a:pt x="220813" y="141069"/>
                    <a:pt x="231396" y="131809"/>
                  </a:cubicBezTo>
                  <a:cubicBezTo>
                    <a:pt x="241979" y="122549"/>
                    <a:pt x="256532" y="123607"/>
                    <a:pt x="274259" y="101647"/>
                  </a:cubicBezTo>
                  <a:cubicBezTo>
                    <a:pt x="291986" y="79687"/>
                    <a:pt x="341992" y="2164"/>
                    <a:pt x="337759" y="47"/>
                  </a:cubicBezTo>
                  <a:cubicBezTo>
                    <a:pt x="333526" y="-2070"/>
                    <a:pt x="278492" y="67251"/>
                    <a:pt x="248859" y="88947"/>
                  </a:cubicBezTo>
                  <a:cubicBezTo>
                    <a:pt x="219226" y="110643"/>
                    <a:pt x="186153" y="130751"/>
                    <a:pt x="159959" y="130222"/>
                  </a:cubicBezTo>
                  <a:cubicBezTo>
                    <a:pt x="133765" y="129693"/>
                    <a:pt x="114715" y="102705"/>
                    <a:pt x="91696" y="85772"/>
                  </a:cubicBezTo>
                  <a:cubicBezTo>
                    <a:pt x="68677" y="68839"/>
                    <a:pt x="-10697" y="16980"/>
                    <a:pt x="1209" y="2385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: 図形 1185">
              <a:extLst>
                <a:ext uri="{FF2B5EF4-FFF2-40B4-BE49-F238E27FC236}">
                  <a16:creationId xmlns:a16="http://schemas.microsoft.com/office/drawing/2014/main" id="{DD8FE773-CD60-468F-BCEA-27DCDAF8D238}"/>
                </a:ext>
              </a:extLst>
            </p:cNvPr>
            <p:cNvSpPr/>
            <p:nvPr/>
          </p:nvSpPr>
          <p:spPr>
            <a:xfrm>
              <a:off x="5827690" y="3101963"/>
              <a:ext cx="306981" cy="90982"/>
            </a:xfrm>
            <a:custGeom>
              <a:avLst/>
              <a:gdLst>
                <a:gd name="connsiteX0" fmla="*/ 23 w 306981"/>
                <a:gd name="connsiteY0" fmla="*/ 12 h 90982"/>
                <a:gd name="connsiteX1" fmla="*/ 136548 w 306981"/>
                <a:gd name="connsiteY1" fmla="*/ 77800 h 90982"/>
                <a:gd name="connsiteX2" fmla="*/ 169885 w 306981"/>
                <a:gd name="connsiteY2" fmla="*/ 84150 h 90982"/>
                <a:gd name="connsiteX3" fmla="*/ 306410 w 306981"/>
                <a:gd name="connsiteY3" fmla="*/ 7950 h 90982"/>
                <a:gd name="connsiteX4" fmla="*/ 215923 w 306981"/>
                <a:gd name="connsiteY4" fmla="*/ 55575 h 90982"/>
                <a:gd name="connsiteX5" fmla="*/ 147660 w 306981"/>
                <a:gd name="connsiteY5" fmla="*/ 84150 h 90982"/>
                <a:gd name="connsiteX6" fmla="*/ 23 w 306981"/>
                <a:gd name="connsiteY6" fmla="*/ 12 h 90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6981" h="90982">
                  <a:moveTo>
                    <a:pt x="23" y="12"/>
                  </a:moveTo>
                  <a:cubicBezTo>
                    <a:pt x="-1829" y="-1046"/>
                    <a:pt x="108238" y="63777"/>
                    <a:pt x="136548" y="77800"/>
                  </a:cubicBezTo>
                  <a:cubicBezTo>
                    <a:pt x="164858" y="91823"/>
                    <a:pt x="141575" y="95792"/>
                    <a:pt x="169885" y="84150"/>
                  </a:cubicBezTo>
                  <a:cubicBezTo>
                    <a:pt x="198195" y="72508"/>
                    <a:pt x="298737" y="12712"/>
                    <a:pt x="306410" y="7950"/>
                  </a:cubicBezTo>
                  <a:cubicBezTo>
                    <a:pt x="314083" y="3188"/>
                    <a:pt x="242381" y="42875"/>
                    <a:pt x="215923" y="55575"/>
                  </a:cubicBezTo>
                  <a:cubicBezTo>
                    <a:pt x="189465" y="68275"/>
                    <a:pt x="181527" y="94469"/>
                    <a:pt x="147660" y="84150"/>
                  </a:cubicBezTo>
                  <a:cubicBezTo>
                    <a:pt x="113793" y="73831"/>
                    <a:pt x="1875" y="1070"/>
                    <a:pt x="23" y="1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: 図形 1186">
              <a:extLst>
                <a:ext uri="{FF2B5EF4-FFF2-40B4-BE49-F238E27FC236}">
                  <a16:creationId xmlns:a16="http://schemas.microsoft.com/office/drawing/2014/main" id="{AF2D0059-A462-498C-8BC5-DDD3B5CD43E7}"/>
                </a:ext>
              </a:extLst>
            </p:cNvPr>
            <p:cNvSpPr/>
            <p:nvPr/>
          </p:nvSpPr>
          <p:spPr>
            <a:xfrm>
              <a:off x="6123497" y="2797024"/>
              <a:ext cx="57956" cy="295320"/>
            </a:xfrm>
            <a:custGeom>
              <a:avLst/>
              <a:gdLst>
                <a:gd name="connsiteX0" fmla="*/ 40766 w 57956"/>
                <a:gd name="connsiteY0" fmla="*/ 151 h 295320"/>
                <a:gd name="connsiteX1" fmla="*/ 56641 w 57956"/>
                <a:gd name="connsiteY1" fmla="*/ 117626 h 295320"/>
                <a:gd name="connsiteX2" fmla="*/ 1078 w 57956"/>
                <a:gd name="connsiteY2" fmla="*/ 292251 h 295320"/>
                <a:gd name="connsiteX3" fmla="*/ 21716 w 57956"/>
                <a:gd name="connsiteY3" fmla="*/ 219226 h 295320"/>
                <a:gd name="connsiteX4" fmla="*/ 43941 w 57956"/>
                <a:gd name="connsiteY4" fmla="*/ 95401 h 295320"/>
                <a:gd name="connsiteX5" fmla="*/ 40766 w 57956"/>
                <a:gd name="connsiteY5" fmla="*/ 151 h 295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956" h="295320">
                  <a:moveTo>
                    <a:pt x="40766" y="151"/>
                  </a:moveTo>
                  <a:cubicBezTo>
                    <a:pt x="42883" y="3855"/>
                    <a:pt x="63256" y="68943"/>
                    <a:pt x="56641" y="117626"/>
                  </a:cubicBezTo>
                  <a:cubicBezTo>
                    <a:pt x="50026" y="166309"/>
                    <a:pt x="6899" y="275318"/>
                    <a:pt x="1078" y="292251"/>
                  </a:cubicBezTo>
                  <a:cubicBezTo>
                    <a:pt x="-4743" y="309184"/>
                    <a:pt x="14572" y="252034"/>
                    <a:pt x="21716" y="219226"/>
                  </a:cubicBezTo>
                  <a:cubicBezTo>
                    <a:pt x="28860" y="186418"/>
                    <a:pt x="40502" y="129268"/>
                    <a:pt x="43941" y="95401"/>
                  </a:cubicBezTo>
                  <a:cubicBezTo>
                    <a:pt x="47380" y="61534"/>
                    <a:pt x="38649" y="-3553"/>
                    <a:pt x="40766" y="15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: 図形 1187">
              <a:extLst>
                <a:ext uri="{FF2B5EF4-FFF2-40B4-BE49-F238E27FC236}">
                  <a16:creationId xmlns:a16="http://schemas.microsoft.com/office/drawing/2014/main" id="{A78FDD26-F894-46EA-8192-1121A17EFB37}"/>
                </a:ext>
              </a:extLst>
            </p:cNvPr>
            <p:cNvSpPr/>
            <p:nvPr/>
          </p:nvSpPr>
          <p:spPr>
            <a:xfrm>
              <a:off x="6126011" y="2785515"/>
              <a:ext cx="87366" cy="343737"/>
            </a:xfrm>
            <a:custGeom>
              <a:avLst/>
              <a:gdLst>
                <a:gd name="connsiteX0" fmla="*/ 74764 w 87366"/>
                <a:gd name="connsiteY0" fmla="*/ 548 h 343737"/>
                <a:gd name="connsiteX1" fmla="*/ 85877 w 87366"/>
                <a:gd name="connsiteY1" fmla="*/ 124373 h 343737"/>
                <a:gd name="connsiteX2" fmla="*/ 84289 w 87366"/>
                <a:gd name="connsiteY2" fmla="*/ 95798 h 343737"/>
                <a:gd name="connsiteX3" fmla="*/ 58889 w 87366"/>
                <a:gd name="connsiteY3" fmla="*/ 203748 h 343737"/>
                <a:gd name="connsiteX4" fmla="*/ 152 w 87366"/>
                <a:gd name="connsiteY4" fmla="*/ 343448 h 343737"/>
                <a:gd name="connsiteX5" fmla="*/ 43014 w 87366"/>
                <a:gd name="connsiteY5" fmla="*/ 238673 h 343737"/>
                <a:gd name="connsiteX6" fmla="*/ 77939 w 87366"/>
                <a:gd name="connsiteY6" fmla="*/ 181523 h 343737"/>
                <a:gd name="connsiteX7" fmla="*/ 74764 w 87366"/>
                <a:gd name="connsiteY7" fmla="*/ 548 h 34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366" h="343737">
                  <a:moveTo>
                    <a:pt x="74764" y="548"/>
                  </a:moveTo>
                  <a:cubicBezTo>
                    <a:pt x="76087" y="-8977"/>
                    <a:pt x="84290" y="108498"/>
                    <a:pt x="85877" y="124373"/>
                  </a:cubicBezTo>
                  <a:cubicBezTo>
                    <a:pt x="87465" y="140248"/>
                    <a:pt x="88787" y="82569"/>
                    <a:pt x="84289" y="95798"/>
                  </a:cubicBezTo>
                  <a:cubicBezTo>
                    <a:pt x="79791" y="109027"/>
                    <a:pt x="72912" y="162473"/>
                    <a:pt x="58889" y="203748"/>
                  </a:cubicBezTo>
                  <a:cubicBezTo>
                    <a:pt x="44866" y="245023"/>
                    <a:pt x="2798" y="337627"/>
                    <a:pt x="152" y="343448"/>
                  </a:cubicBezTo>
                  <a:cubicBezTo>
                    <a:pt x="-2494" y="349269"/>
                    <a:pt x="30050" y="265660"/>
                    <a:pt x="43014" y="238673"/>
                  </a:cubicBezTo>
                  <a:cubicBezTo>
                    <a:pt x="55978" y="211686"/>
                    <a:pt x="71324" y="216448"/>
                    <a:pt x="77939" y="181523"/>
                  </a:cubicBezTo>
                  <a:cubicBezTo>
                    <a:pt x="84554" y="146598"/>
                    <a:pt x="73441" y="10073"/>
                    <a:pt x="74764" y="54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: 図形 1188">
              <a:extLst>
                <a:ext uri="{FF2B5EF4-FFF2-40B4-BE49-F238E27FC236}">
                  <a16:creationId xmlns:a16="http://schemas.microsoft.com/office/drawing/2014/main" id="{33754A53-A794-4FFA-BF6B-03B6AE8F6941}"/>
                </a:ext>
              </a:extLst>
            </p:cNvPr>
            <p:cNvSpPr/>
            <p:nvPr/>
          </p:nvSpPr>
          <p:spPr>
            <a:xfrm>
              <a:off x="6147686" y="2779590"/>
              <a:ext cx="306479" cy="370526"/>
            </a:xfrm>
            <a:custGeom>
              <a:avLst/>
              <a:gdLst>
                <a:gd name="connsiteX0" fmla="*/ 186439 w 306479"/>
                <a:gd name="connsiteY0" fmla="*/ 123 h 370526"/>
                <a:gd name="connsiteX1" fmla="*/ 289627 w 306479"/>
                <a:gd name="connsiteY1" fmla="*/ 109660 h 370526"/>
                <a:gd name="connsiteX2" fmla="*/ 300739 w 306479"/>
                <a:gd name="connsiteY2" fmla="*/ 130298 h 370526"/>
                <a:gd name="connsiteX3" fmla="*/ 273752 w 306479"/>
                <a:gd name="connsiteY3" fmla="*/ 147760 h 370526"/>
                <a:gd name="connsiteX4" fmla="*/ 161039 w 306479"/>
                <a:gd name="connsiteY4" fmla="*/ 247773 h 370526"/>
                <a:gd name="connsiteX5" fmla="*/ 115002 w 306479"/>
                <a:gd name="connsiteY5" fmla="*/ 271585 h 370526"/>
                <a:gd name="connsiteX6" fmla="*/ 51502 w 306479"/>
                <a:gd name="connsiteY6" fmla="*/ 289048 h 370526"/>
                <a:gd name="connsiteX7" fmla="*/ 22927 w 306479"/>
                <a:gd name="connsiteY7" fmla="*/ 331910 h 370526"/>
                <a:gd name="connsiteX8" fmla="*/ 702 w 306479"/>
                <a:gd name="connsiteY8" fmla="*/ 370010 h 370526"/>
                <a:gd name="connsiteX9" fmla="*/ 49914 w 306479"/>
                <a:gd name="connsiteY9" fmla="*/ 303335 h 370526"/>
                <a:gd name="connsiteX10" fmla="*/ 154689 w 306479"/>
                <a:gd name="connsiteY10" fmla="*/ 266823 h 370526"/>
                <a:gd name="connsiteX11" fmla="*/ 297564 w 306479"/>
                <a:gd name="connsiteY11" fmla="*/ 149348 h 370526"/>
                <a:gd name="connsiteX12" fmla="*/ 283277 w 306479"/>
                <a:gd name="connsiteY12" fmla="*/ 89023 h 370526"/>
                <a:gd name="connsiteX13" fmla="*/ 186439 w 306479"/>
                <a:gd name="connsiteY13" fmla="*/ 123 h 370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6479" h="370526">
                  <a:moveTo>
                    <a:pt x="186439" y="123"/>
                  </a:moveTo>
                  <a:cubicBezTo>
                    <a:pt x="187497" y="3562"/>
                    <a:pt x="270577" y="87964"/>
                    <a:pt x="289627" y="109660"/>
                  </a:cubicBezTo>
                  <a:cubicBezTo>
                    <a:pt x="308677" y="131356"/>
                    <a:pt x="303385" y="123948"/>
                    <a:pt x="300739" y="130298"/>
                  </a:cubicBezTo>
                  <a:cubicBezTo>
                    <a:pt x="298093" y="136648"/>
                    <a:pt x="297035" y="128181"/>
                    <a:pt x="273752" y="147760"/>
                  </a:cubicBezTo>
                  <a:cubicBezTo>
                    <a:pt x="250469" y="167339"/>
                    <a:pt x="187497" y="227135"/>
                    <a:pt x="161039" y="247773"/>
                  </a:cubicBezTo>
                  <a:cubicBezTo>
                    <a:pt x="134581" y="268411"/>
                    <a:pt x="133258" y="264706"/>
                    <a:pt x="115002" y="271585"/>
                  </a:cubicBezTo>
                  <a:cubicBezTo>
                    <a:pt x="96746" y="278464"/>
                    <a:pt x="66848" y="278994"/>
                    <a:pt x="51502" y="289048"/>
                  </a:cubicBezTo>
                  <a:cubicBezTo>
                    <a:pt x="36156" y="299102"/>
                    <a:pt x="31394" y="318416"/>
                    <a:pt x="22927" y="331910"/>
                  </a:cubicBezTo>
                  <a:cubicBezTo>
                    <a:pt x="14460" y="345404"/>
                    <a:pt x="-3796" y="374772"/>
                    <a:pt x="702" y="370010"/>
                  </a:cubicBezTo>
                  <a:cubicBezTo>
                    <a:pt x="5200" y="365248"/>
                    <a:pt x="24249" y="320533"/>
                    <a:pt x="49914" y="303335"/>
                  </a:cubicBezTo>
                  <a:cubicBezTo>
                    <a:pt x="75578" y="286137"/>
                    <a:pt x="113414" y="292487"/>
                    <a:pt x="154689" y="266823"/>
                  </a:cubicBezTo>
                  <a:cubicBezTo>
                    <a:pt x="195964" y="241159"/>
                    <a:pt x="276133" y="178981"/>
                    <a:pt x="297564" y="149348"/>
                  </a:cubicBezTo>
                  <a:cubicBezTo>
                    <a:pt x="318995" y="119715"/>
                    <a:pt x="296771" y="112306"/>
                    <a:pt x="283277" y="89023"/>
                  </a:cubicBezTo>
                  <a:cubicBezTo>
                    <a:pt x="269783" y="65740"/>
                    <a:pt x="185381" y="-3316"/>
                    <a:pt x="186439" y="12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: 図形 1189">
              <a:extLst>
                <a:ext uri="{FF2B5EF4-FFF2-40B4-BE49-F238E27FC236}">
                  <a16:creationId xmlns:a16="http://schemas.microsoft.com/office/drawing/2014/main" id="{EA6D416D-7CDC-41EA-A8FD-9ABB9FEAED54}"/>
                </a:ext>
              </a:extLst>
            </p:cNvPr>
            <p:cNvSpPr/>
            <p:nvPr/>
          </p:nvSpPr>
          <p:spPr>
            <a:xfrm>
              <a:off x="6115034" y="2780925"/>
              <a:ext cx="306462" cy="383040"/>
            </a:xfrm>
            <a:custGeom>
              <a:avLst/>
              <a:gdLst>
                <a:gd name="connsiteX0" fmla="*/ 214329 w 306462"/>
                <a:gd name="connsiteY0" fmla="*/ 375 h 383040"/>
                <a:gd name="connsiteX1" fmla="*/ 304816 w 306462"/>
                <a:gd name="connsiteY1" fmla="*/ 119438 h 383040"/>
                <a:gd name="connsiteX2" fmla="*/ 263541 w 306462"/>
                <a:gd name="connsiteY2" fmla="*/ 138488 h 383040"/>
                <a:gd name="connsiteX3" fmla="*/ 203216 w 306462"/>
                <a:gd name="connsiteY3" fmla="*/ 211513 h 383040"/>
                <a:gd name="connsiteX4" fmla="*/ 107966 w 306462"/>
                <a:gd name="connsiteY4" fmla="*/ 257550 h 383040"/>
                <a:gd name="connsiteX5" fmla="*/ 65104 w 306462"/>
                <a:gd name="connsiteY5" fmla="*/ 290888 h 383040"/>
                <a:gd name="connsiteX6" fmla="*/ 16 w 306462"/>
                <a:gd name="connsiteY6" fmla="*/ 382963 h 383040"/>
                <a:gd name="connsiteX7" fmla="*/ 60341 w 306462"/>
                <a:gd name="connsiteY7" fmla="*/ 305175 h 383040"/>
                <a:gd name="connsiteX8" fmla="*/ 196866 w 306462"/>
                <a:gd name="connsiteY8" fmla="*/ 219450 h 383040"/>
                <a:gd name="connsiteX9" fmla="*/ 303229 w 306462"/>
                <a:gd name="connsiteY9" fmla="*/ 124200 h 383040"/>
                <a:gd name="connsiteX10" fmla="*/ 273066 w 306462"/>
                <a:gd name="connsiteY10" fmla="*/ 82925 h 383040"/>
                <a:gd name="connsiteX11" fmla="*/ 214329 w 306462"/>
                <a:gd name="connsiteY11" fmla="*/ 375 h 38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6462" h="383040">
                  <a:moveTo>
                    <a:pt x="214329" y="375"/>
                  </a:moveTo>
                  <a:cubicBezTo>
                    <a:pt x="219621" y="6460"/>
                    <a:pt x="296614" y="96419"/>
                    <a:pt x="304816" y="119438"/>
                  </a:cubicBezTo>
                  <a:cubicBezTo>
                    <a:pt x="313018" y="142457"/>
                    <a:pt x="280474" y="123142"/>
                    <a:pt x="263541" y="138488"/>
                  </a:cubicBezTo>
                  <a:cubicBezTo>
                    <a:pt x="246608" y="153834"/>
                    <a:pt x="229145" y="191669"/>
                    <a:pt x="203216" y="211513"/>
                  </a:cubicBezTo>
                  <a:cubicBezTo>
                    <a:pt x="177287" y="231357"/>
                    <a:pt x="130985" y="244321"/>
                    <a:pt x="107966" y="257550"/>
                  </a:cubicBezTo>
                  <a:cubicBezTo>
                    <a:pt x="84947" y="270779"/>
                    <a:pt x="83096" y="269986"/>
                    <a:pt x="65104" y="290888"/>
                  </a:cubicBezTo>
                  <a:cubicBezTo>
                    <a:pt x="47112" y="311790"/>
                    <a:pt x="810" y="380582"/>
                    <a:pt x="16" y="382963"/>
                  </a:cubicBezTo>
                  <a:cubicBezTo>
                    <a:pt x="-778" y="385344"/>
                    <a:pt x="27533" y="332427"/>
                    <a:pt x="60341" y="305175"/>
                  </a:cubicBezTo>
                  <a:cubicBezTo>
                    <a:pt x="93149" y="277923"/>
                    <a:pt x="156385" y="249612"/>
                    <a:pt x="196866" y="219450"/>
                  </a:cubicBezTo>
                  <a:cubicBezTo>
                    <a:pt x="237347" y="189288"/>
                    <a:pt x="290529" y="146954"/>
                    <a:pt x="303229" y="124200"/>
                  </a:cubicBezTo>
                  <a:cubicBezTo>
                    <a:pt x="315929" y="101446"/>
                    <a:pt x="288147" y="101975"/>
                    <a:pt x="273066" y="82925"/>
                  </a:cubicBezTo>
                  <a:cubicBezTo>
                    <a:pt x="257985" y="63875"/>
                    <a:pt x="209037" y="-5710"/>
                    <a:pt x="214329" y="37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: 図形 1190">
              <a:extLst>
                <a:ext uri="{FF2B5EF4-FFF2-40B4-BE49-F238E27FC236}">
                  <a16:creationId xmlns:a16="http://schemas.microsoft.com/office/drawing/2014/main" id="{640B708E-94E1-4F7F-A4F3-AC2306A5314C}"/>
                </a:ext>
              </a:extLst>
            </p:cNvPr>
            <p:cNvSpPr/>
            <p:nvPr/>
          </p:nvSpPr>
          <p:spPr>
            <a:xfrm>
              <a:off x="6163360" y="2960684"/>
              <a:ext cx="374511" cy="298458"/>
            </a:xfrm>
            <a:custGeom>
              <a:avLst/>
              <a:gdLst>
                <a:gd name="connsiteX0" fmla="*/ 373965 w 374511"/>
                <a:gd name="connsiteY0" fmla="*/ 4 h 298458"/>
                <a:gd name="connsiteX1" fmla="*/ 340628 w 374511"/>
                <a:gd name="connsiteY1" fmla="*/ 130179 h 298458"/>
                <a:gd name="connsiteX2" fmla="*/ 293003 w 374511"/>
                <a:gd name="connsiteY2" fmla="*/ 173041 h 298458"/>
                <a:gd name="connsiteX3" fmla="*/ 207278 w 374511"/>
                <a:gd name="connsiteY3" fmla="*/ 196854 h 298458"/>
                <a:gd name="connsiteX4" fmla="*/ 107265 w 374511"/>
                <a:gd name="connsiteY4" fmla="*/ 252416 h 298458"/>
                <a:gd name="connsiteX5" fmla="*/ 29478 w 374511"/>
                <a:gd name="connsiteY5" fmla="*/ 236541 h 298458"/>
                <a:gd name="connsiteX6" fmla="*/ 903 w 374511"/>
                <a:gd name="connsiteY6" fmla="*/ 146054 h 298458"/>
                <a:gd name="connsiteX7" fmla="*/ 12015 w 374511"/>
                <a:gd name="connsiteY7" fmla="*/ 198441 h 298458"/>
                <a:gd name="connsiteX8" fmla="*/ 59640 w 374511"/>
                <a:gd name="connsiteY8" fmla="*/ 273054 h 298458"/>
                <a:gd name="connsiteX9" fmla="*/ 119965 w 374511"/>
                <a:gd name="connsiteY9" fmla="*/ 298454 h 298458"/>
                <a:gd name="connsiteX10" fmla="*/ 126315 w 374511"/>
                <a:gd name="connsiteY10" fmla="*/ 274641 h 298458"/>
                <a:gd name="connsiteX11" fmla="*/ 192990 w 374511"/>
                <a:gd name="connsiteY11" fmla="*/ 227016 h 298458"/>
                <a:gd name="connsiteX12" fmla="*/ 283478 w 374511"/>
                <a:gd name="connsiteY12" fmla="*/ 188916 h 298458"/>
                <a:gd name="connsiteX13" fmla="*/ 313640 w 374511"/>
                <a:gd name="connsiteY13" fmla="*/ 134941 h 298458"/>
                <a:gd name="connsiteX14" fmla="*/ 373965 w 374511"/>
                <a:gd name="connsiteY14" fmla="*/ 4 h 298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4511" h="298458">
                  <a:moveTo>
                    <a:pt x="373965" y="4"/>
                  </a:moveTo>
                  <a:cubicBezTo>
                    <a:pt x="378463" y="-790"/>
                    <a:pt x="354122" y="101340"/>
                    <a:pt x="340628" y="130179"/>
                  </a:cubicBezTo>
                  <a:cubicBezTo>
                    <a:pt x="327134" y="159019"/>
                    <a:pt x="315228" y="161929"/>
                    <a:pt x="293003" y="173041"/>
                  </a:cubicBezTo>
                  <a:cubicBezTo>
                    <a:pt x="270778" y="184153"/>
                    <a:pt x="238234" y="183625"/>
                    <a:pt x="207278" y="196854"/>
                  </a:cubicBezTo>
                  <a:cubicBezTo>
                    <a:pt x="176322" y="210083"/>
                    <a:pt x="136898" y="245802"/>
                    <a:pt x="107265" y="252416"/>
                  </a:cubicBezTo>
                  <a:cubicBezTo>
                    <a:pt x="77632" y="259030"/>
                    <a:pt x="47205" y="254268"/>
                    <a:pt x="29478" y="236541"/>
                  </a:cubicBezTo>
                  <a:cubicBezTo>
                    <a:pt x="11751" y="218814"/>
                    <a:pt x="3813" y="152404"/>
                    <a:pt x="903" y="146054"/>
                  </a:cubicBezTo>
                  <a:cubicBezTo>
                    <a:pt x="-2007" y="139704"/>
                    <a:pt x="2226" y="177275"/>
                    <a:pt x="12015" y="198441"/>
                  </a:cubicBezTo>
                  <a:cubicBezTo>
                    <a:pt x="21804" y="219607"/>
                    <a:pt x="41648" y="256385"/>
                    <a:pt x="59640" y="273054"/>
                  </a:cubicBezTo>
                  <a:cubicBezTo>
                    <a:pt x="77632" y="289723"/>
                    <a:pt x="108853" y="298190"/>
                    <a:pt x="119965" y="298454"/>
                  </a:cubicBezTo>
                  <a:cubicBezTo>
                    <a:pt x="131077" y="298718"/>
                    <a:pt x="114144" y="286547"/>
                    <a:pt x="126315" y="274641"/>
                  </a:cubicBezTo>
                  <a:cubicBezTo>
                    <a:pt x="138486" y="262735"/>
                    <a:pt x="166796" y="241303"/>
                    <a:pt x="192990" y="227016"/>
                  </a:cubicBezTo>
                  <a:cubicBezTo>
                    <a:pt x="219184" y="212729"/>
                    <a:pt x="263370" y="204262"/>
                    <a:pt x="283478" y="188916"/>
                  </a:cubicBezTo>
                  <a:cubicBezTo>
                    <a:pt x="303586" y="173570"/>
                    <a:pt x="301734" y="162458"/>
                    <a:pt x="313640" y="134941"/>
                  </a:cubicBezTo>
                  <a:cubicBezTo>
                    <a:pt x="325546" y="107424"/>
                    <a:pt x="369467" y="798"/>
                    <a:pt x="373965" y="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: 図形 1191">
              <a:extLst>
                <a:ext uri="{FF2B5EF4-FFF2-40B4-BE49-F238E27FC236}">
                  <a16:creationId xmlns:a16="http://schemas.microsoft.com/office/drawing/2014/main" id="{32A495C2-218D-4224-A92D-CAB06A0E76C1}"/>
                </a:ext>
              </a:extLst>
            </p:cNvPr>
            <p:cNvSpPr/>
            <p:nvPr/>
          </p:nvSpPr>
          <p:spPr>
            <a:xfrm>
              <a:off x="6124539" y="2970046"/>
              <a:ext cx="422355" cy="354947"/>
            </a:xfrm>
            <a:custGeom>
              <a:avLst/>
              <a:gdLst>
                <a:gd name="connsiteX0" fmla="*/ 422311 w 422355"/>
                <a:gd name="connsiteY0" fmla="*/ 167 h 354947"/>
                <a:gd name="connsiteX1" fmla="*/ 392149 w 422355"/>
                <a:gd name="connsiteY1" fmla="*/ 135104 h 354947"/>
                <a:gd name="connsiteX2" fmla="*/ 342936 w 422355"/>
                <a:gd name="connsiteY2" fmla="*/ 181142 h 354947"/>
                <a:gd name="connsiteX3" fmla="*/ 241336 w 422355"/>
                <a:gd name="connsiteY3" fmla="*/ 263692 h 354947"/>
                <a:gd name="connsiteX4" fmla="*/ 247686 w 422355"/>
                <a:gd name="connsiteY4" fmla="*/ 352592 h 354947"/>
                <a:gd name="connsiteX5" fmla="*/ 219111 w 422355"/>
                <a:gd name="connsiteY5" fmla="*/ 327192 h 354947"/>
                <a:gd name="connsiteX6" fmla="*/ 179424 w 422355"/>
                <a:gd name="connsiteY6" fmla="*/ 304967 h 354947"/>
                <a:gd name="connsiteX7" fmla="*/ 111161 w 422355"/>
                <a:gd name="connsiteY7" fmla="*/ 277979 h 354947"/>
                <a:gd name="connsiteX8" fmla="*/ 69886 w 422355"/>
                <a:gd name="connsiteY8" fmla="*/ 246229 h 354947"/>
                <a:gd name="connsiteX9" fmla="*/ 1624 w 422355"/>
                <a:gd name="connsiteY9" fmla="*/ 174792 h 354947"/>
                <a:gd name="connsiteX10" fmla="*/ 144499 w 422355"/>
                <a:gd name="connsiteY10" fmla="*/ 276392 h 354947"/>
                <a:gd name="connsiteX11" fmla="*/ 227049 w 422355"/>
                <a:gd name="connsiteY11" fmla="*/ 325604 h 354947"/>
                <a:gd name="connsiteX12" fmla="*/ 268324 w 422355"/>
                <a:gd name="connsiteY12" fmla="*/ 268454 h 354947"/>
                <a:gd name="connsiteX13" fmla="*/ 385799 w 422355"/>
                <a:gd name="connsiteY13" fmla="*/ 165267 h 354947"/>
                <a:gd name="connsiteX14" fmla="*/ 422311 w 422355"/>
                <a:gd name="connsiteY14" fmla="*/ 167 h 35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2355" h="354947">
                  <a:moveTo>
                    <a:pt x="422311" y="167"/>
                  </a:moveTo>
                  <a:cubicBezTo>
                    <a:pt x="423369" y="-4860"/>
                    <a:pt x="405378" y="104942"/>
                    <a:pt x="392149" y="135104"/>
                  </a:cubicBezTo>
                  <a:cubicBezTo>
                    <a:pt x="378920" y="165266"/>
                    <a:pt x="368071" y="159711"/>
                    <a:pt x="342936" y="181142"/>
                  </a:cubicBezTo>
                  <a:cubicBezTo>
                    <a:pt x="317801" y="202573"/>
                    <a:pt x="257211" y="235117"/>
                    <a:pt x="241336" y="263692"/>
                  </a:cubicBezTo>
                  <a:cubicBezTo>
                    <a:pt x="225461" y="292267"/>
                    <a:pt x="251390" y="342009"/>
                    <a:pt x="247686" y="352592"/>
                  </a:cubicBezTo>
                  <a:cubicBezTo>
                    <a:pt x="243982" y="363175"/>
                    <a:pt x="230488" y="335129"/>
                    <a:pt x="219111" y="327192"/>
                  </a:cubicBezTo>
                  <a:cubicBezTo>
                    <a:pt x="207734" y="319255"/>
                    <a:pt x="197416" y="313169"/>
                    <a:pt x="179424" y="304967"/>
                  </a:cubicBezTo>
                  <a:cubicBezTo>
                    <a:pt x="161432" y="296765"/>
                    <a:pt x="129417" y="287769"/>
                    <a:pt x="111161" y="277979"/>
                  </a:cubicBezTo>
                  <a:cubicBezTo>
                    <a:pt x="92905" y="268189"/>
                    <a:pt x="88142" y="263427"/>
                    <a:pt x="69886" y="246229"/>
                  </a:cubicBezTo>
                  <a:cubicBezTo>
                    <a:pt x="51630" y="229031"/>
                    <a:pt x="-10811" y="169765"/>
                    <a:pt x="1624" y="174792"/>
                  </a:cubicBezTo>
                  <a:cubicBezTo>
                    <a:pt x="14059" y="179819"/>
                    <a:pt x="106928" y="251257"/>
                    <a:pt x="144499" y="276392"/>
                  </a:cubicBezTo>
                  <a:cubicBezTo>
                    <a:pt x="182070" y="301527"/>
                    <a:pt x="206411" y="326927"/>
                    <a:pt x="227049" y="325604"/>
                  </a:cubicBezTo>
                  <a:cubicBezTo>
                    <a:pt x="247686" y="324281"/>
                    <a:pt x="241866" y="295177"/>
                    <a:pt x="268324" y="268454"/>
                  </a:cubicBezTo>
                  <a:cubicBezTo>
                    <a:pt x="294782" y="241731"/>
                    <a:pt x="360664" y="206277"/>
                    <a:pt x="385799" y="165267"/>
                  </a:cubicBezTo>
                  <a:cubicBezTo>
                    <a:pt x="410934" y="124257"/>
                    <a:pt x="421253" y="5194"/>
                    <a:pt x="422311" y="16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: 図形 1192">
              <a:extLst>
                <a:ext uri="{FF2B5EF4-FFF2-40B4-BE49-F238E27FC236}">
                  <a16:creationId xmlns:a16="http://schemas.microsoft.com/office/drawing/2014/main" id="{8EFF073D-B16E-4B44-9859-D7E9687F04E6}"/>
                </a:ext>
              </a:extLst>
            </p:cNvPr>
            <p:cNvSpPr/>
            <p:nvPr/>
          </p:nvSpPr>
          <p:spPr>
            <a:xfrm>
              <a:off x="6416876" y="2833050"/>
              <a:ext cx="347612" cy="151362"/>
            </a:xfrm>
            <a:custGeom>
              <a:avLst/>
              <a:gdLst>
                <a:gd name="connsiteX0" fmla="*/ 9324 w 347612"/>
                <a:gd name="connsiteY0" fmla="*/ 116525 h 151362"/>
                <a:gd name="connsiteX1" fmla="*/ 188712 w 347612"/>
                <a:gd name="connsiteY1" fmla="*/ 5400 h 151362"/>
                <a:gd name="connsiteX2" fmla="*/ 268087 w 347612"/>
                <a:gd name="connsiteY2" fmla="*/ 29213 h 151362"/>
                <a:gd name="connsiteX3" fmla="*/ 347462 w 347612"/>
                <a:gd name="connsiteY3" fmla="*/ 132400 h 151362"/>
                <a:gd name="connsiteX4" fmla="*/ 247449 w 347612"/>
                <a:gd name="connsiteY4" fmla="*/ 146688 h 151362"/>
                <a:gd name="connsiteX5" fmla="*/ 223637 w 347612"/>
                <a:gd name="connsiteY5" fmla="*/ 149863 h 151362"/>
                <a:gd name="connsiteX6" fmla="*/ 122037 w 347612"/>
                <a:gd name="connsiteY6" fmla="*/ 124463 h 151362"/>
                <a:gd name="connsiteX7" fmla="*/ 282374 w 347612"/>
                <a:gd name="connsiteY7" fmla="*/ 137163 h 151362"/>
                <a:gd name="connsiteX8" fmla="*/ 339524 w 347612"/>
                <a:gd name="connsiteY8" fmla="*/ 116525 h 151362"/>
                <a:gd name="connsiteX9" fmla="*/ 252212 w 347612"/>
                <a:gd name="connsiteY9" fmla="*/ 30800 h 151362"/>
                <a:gd name="connsiteX10" fmla="*/ 190299 w 347612"/>
                <a:gd name="connsiteY10" fmla="*/ 59375 h 151362"/>
                <a:gd name="connsiteX11" fmla="*/ 96637 w 347612"/>
                <a:gd name="connsiteY11" fmla="*/ 116525 h 151362"/>
                <a:gd name="connsiteX12" fmla="*/ 255387 w 347612"/>
                <a:gd name="connsiteY12" fmla="*/ 41913 h 151362"/>
                <a:gd name="connsiteX13" fmla="*/ 196649 w 347612"/>
                <a:gd name="connsiteY13" fmla="*/ 27625 h 151362"/>
                <a:gd name="connsiteX14" fmla="*/ 125212 w 347612"/>
                <a:gd name="connsiteY14" fmla="*/ 53025 h 151362"/>
                <a:gd name="connsiteX15" fmla="*/ 34724 w 347612"/>
                <a:gd name="connsiteY15" fmla="*/ 72075 h 151362"/>
                <a:gd name="connsiteX16" fmla="*/ 9324 w 347612"/>
                <a:gd name="connsiteY16" fmla="*/ 116525 h 15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7612" h="151362">
                  <a:moveTo>
                    <a:pt x="9324" y="116525"/>
                  </a:moveTo>
                  <a:cubicBezTo>
                    <a:pt x="34989" y="105413"/>
                    <a:pt x="145585" y="19952"/>
                    <a:pt x="188712" y="5400"/>
                  </a:cubicBezTo>
                  <a:cubicBezTo>
                    <a:pt x="231839" y="-9152"/>
                    <a:pt x="241629" y="8046"/>
                    <a:pt x="268087" y="29213"/>
                  </a:cubicBezTo>
                  <a:cubicBezTo>
                    <a:pt x="294545" y="50380"/>
                    <a:pt x="350902" y="112821"/>
                    <a:pt x="347462" y="132400"/>
                  </a:cubicBezTo>
                  <a:cubicBezTo>
                    <a:pt x="344022" y="151979"/>
                    <a:pt x="247449" y="146688"/>
                    <a:pt x="247449" y="146688"/>
                  </a:cubicBezTo>
                  <a:cubicBezTo>
                    <a:pt x="226812" y="149598"/>
                    <a:pt x="244539" y="153567"/>
                    <a:pt x="223637" y="149863"/>
                  </a:cubicBezTo>
                  <a:cubicBezTo>
                    <a:pt x="202735" y="146159"/>
                    <a:pt x="112248" y="126580"/>
                    <a:pt x="122037" y="124463"/>
                  </a:cubicBezTo>
                  <a:cubicBezTo>
                    <a:pt x="131826" y="122346"/>
                    <a:pt x="246126" y="138486"/>
                    <a:pt x="282374" y="137163"/>
                  </a:cubicBezTo>
                  <a:cubicBezTo>
                    <a:pt x="318622" y="135840"/>
                    <a:pt x="344551" y="134252"/>
                    <a:pt x="339524" y="116525"/>
                  </a:cubicBezTo>
                  <a:cubicBezTo>
                    <a:pt x="334497" y="98798"/>
                    <a:pt x="277083" y="40325"/>
                    <a:pt x="252212" y="30800"/>
                  </a:cubicBezTo>
                  <a:cubicBezTo>
                    <a:pt x="227341" y="21275"/>
                    <a:pt x="216228" y="45088"/>
                    <a:pt x="190299" y="59375"/>
                  </a:cubicBezTo>
                  <a:cubicBezTo>
                    <a:pt x="164370" y="73662"/>
                    <a:pt x="85789" y="119435"/>
                    <a:pt x="96637" y="116525"/>
                  </a:cubicBezTo>
                  <a:cubicBezTo>
                    <a:pt x="107485" y="113615"/>
                    <a:pt x="238718" y="56730"/>
                    <a:pt x="255387" y="41913"/>
                  </a:cubicBezTo>
                  <a:cubicBezTo>
                    <a:pt x="272056" y="27096"/>
                    <a:pt x="218345" y="25773"/>
                    <a:pt x="196649" y="27625"/>
                  </a:cubicBezTo>
                  <a:cubicBezTo>
                    <a:pt x="174953" y="29477"/>
                    <a:pt x="152199" y="45617"/>
                    <a:pt x="125212" y="53025"/>
                  </a:cubicBezTo>
                  <a:cubicBezTo>
                    <a:pt x="98225" y="60433"/>
                    <a:pt x="52187" y="59375"/>
                    <a:pt x="34724" y="72075"/>
                  </a:cubicBezTo>
                  <a:cubicBezTo>
                    <a:pt x="17262" y="84775"/>
                    <a:pt x="-16341" y="127637"/>
                    <a:pt x="9324" y="11652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: 図形 1193">
              <a:extLst>
                <a:ext uri="{FF2B5EF4-FFF2-40B4-BE49-F238E27FC236}">
                  <a16:creationId xmlns:a16="http://schemas.microsoft.com/office/drawing/2014/main" id="{5424DF78-2E53-4661-A0A3-7AE238FCEB9F}"/>
                </a:ext>
              </a:extLst>
            </p:cNvPr>
            <p:cNvSpPr/>
            <p:nvPr/>
          </p:nvSpPr>
          <p:spPr>
            <a:xfrm>
              <a:off x="6350982" y="2967022"/>
              <a:ext cx="442392" cy="346588"/>
            </a:xfrm>
            <a:custGeom>
              <a:avLst/>
              <a:gdLst>
                <a:gd name="connsiteX0" fmla="*/ 440343 w 442392"/>
                <a:gd name="connsiteY0" fmla="*/ 16 h 346588"/>
                <a:gd name="connsiteX1" fmla="*/ 303818 w 442392"/>
                <a:gd name="connsiteY1" fmla="*/ 23828 h 346588"/>
                <a:gd name="connsiteX2" fmla="*/ 224443 w 442392"/>
                <a:gd name="connsiteY2" fmla="*/ 123841 h 346588"/>
                <a:gd name="connsiteX3" fmla="*/ 206981 w 442392"/>
                <a:gd name="connsiteY3" fmla="*/ 160353 h 346588"/>
                <a:gd name="connsiteX4" fmla="*/ 205393 w 442392"/>
                <a:gd name="connsiteY4" fmla="*/ 230203 h 346588"/>
                <a:gd name="connsiteX5" fmla="*/ 200631 w 442392"/>
                <a:gd name="connsiteY5" fmla="*/ 200041 h 346588"/>
                <a:gd name="connsiteX6" fmla="*/ 145068 w 442392"/>
                <a:gd name="connsiteY6" fmla="*/ 204803 h 346588"/>
                <a:gd name="connsiteX7" fmla="*/ 49818 w 442392"/>
                <a:gd name="connsiteY7" fmla="*/ 296878 h 346588"/>
                <a:gd name="connsiteX8" fmla="*/ 606 w 442392"/>
                <a:gd name="connsiteY8" fmla="*/ 346091 h 346588"/>
                <a:gd name="connsiteX9" fmla="*/ 81568 w 442392"/>
                <a:gd name="connsiteY9" fmla="*/ 268303 h 346588"/>
                <a:gd name="connsiteX10" fmla="*/ 192693 w 442392"/>
                <a:gd name="connsiteY10" fmla="*/ 211153 h 346588"/>
                <a:gd name="connsiteX11" fmla="*/ 197456 w 442392"/>
                <a:gd name="connsiteY11" fmla="*/ 166703 h 346588"/>
                <a:gd name="connsiteX12" fmla="*/ 265718 w 442392"/>
                <a:gd name="connsiteY12" fmla="*/ 71453 h 346588"/>
                <a:gd name="connsiteX13" fmla="*/ 378431 w 442392"/>
                <a:gd name="connsiteY13" fmla="*/ 20653 h 346588"/>
                <a:gd name="connsiteX14" fmla="*/ 440343 w 442392"/>
                <a:gd name="connsiteY14" fmla="*/ 16 h 34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2392" h="346588">
                  <a:moveTo>
                    <a:pt x="440343" y="16"/>
                  </a:moveTo>
                  <a:cubicBezTo>
                    <a:pt x="427908" y="545"/>
                    <a:pt x="339801" y="3191"/>
                    <a:pt x="303818" y="23828"/>
                  </a:cubicBezTo>
                  <a:cubicBezTo>
                    <a:pt x="267835" y="44465"/>
                    <a:pt x="240582" y="101087"/>
                    <a:pt x="224443" y="123841"/>
                  </a:cubicBezTo>
                  <a:cubicBezTo>
                    <a:pt x="208304" y="146595"/>
                    <a:pt x="210156" y="142626"/>
                    <a:pt x="206981" y="160353"/>
                  </a:cubicBezTo>
                  <a:cubicBezTo>
                    <a:pt x="203806" y="178080"/>
                    <a:pt x="206451" y="223588"/>
                    <a:pt x="205393" y="230203"/>
                  </a:cubicBezTo>
                  <a:cubicBezTo>
                    <a:pt x="204335" y="236818"/>
                    <a:pt x="210685" y="204274"/>
                    <a:pt x="200631" y="200041"/>
                  </a:cubicBezTo>
                  <a:cubicBezTo>
                    <a:pt x="190577" y="195808"/>
                    <a:pt x="170203" y="188664"/>
                    <a:pt x="145068" y="204803"/>
                  </a:cubicBezTo>
                  <a:cubicBezTo>
                    <a:pt x="119933" y="220942"/>
                    <a:pt x="73895" y="273330"/>
                    <a:pt x="49818" y="296878"/>
                  </a:cubicBezTo>
                  <a:cubicBezTo>
                    <a:pt x="25741" y="320426"/>
                    <a:pt x="-4686" y="350854"/>
                    <a:pt x="606" y="346091"/>
                  </a:cubicBezTo>
                  <a:cubicBezTo>
                    <a:pt x="5898" y="341329"/>
                    <a:pt x="49553" y="290793"/>
                    <a:pt x="81568" y="268303"/>
                  </a:cubicBezTo>
                  <a:cubicBezTo>
                    <a:pt x="113583" y="245813"/>
                    <a:pt x="173378" y="228086"/>
                    <a:pt x="192693" y="211153"/>
                  </a:cubicBezTo>
                  <a:cubicBezTo>
                    <a:pt x="212008" y="194220"/>
                    <a:pt x="185285" y="189986"/>
                    <a:pt x="197456" y="166703"/>
                  </a:cubicBezTo>
                  <a:cubicBezTo>
                    <a:pt x="209627" y="143420"/>
                    <a:pt x="235555" y="95795"/>
                    <a:pt x="265718" y="71453"/>
                  </a:cubicBezTo>
                  <a:cubicBezTo>
                    <a:pt x="295880" y="47111"/>
                    <a:pt x="351179" y="29120"/>
                    <a:pt x="378431" y="20653"/>
                  </a:cubicBezTo>
                  <a:cubicBezTo>
                    <a:pt x="405683" y="12186"/>
                    <a:pt x="452778" y="-513"/>
                    <a:pt x="440343" y="1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: 図形 1194">
              <a:extLst>
                <a:ext uri="{FF2B5EF4-FFF2-40B4-BE49-F238E27FC236}">
                  <a16:creationId xmlns:a16="http://schemas.microsoft.com/office/drawing/2014/main" id="{706DAC31-2CA5-4B40-B8CA-C0025C173F29}"/>
                </a:ext>
              </a:extLst>
            </p:cNvPr>
            <p:cNvSpPr/>
            <p:nvPr/>
          </p:nvSpPr>
          <p:spPr>
            <a:xfrm>
              <a:off x="6557526" y="2993974"/>
              <a:ext cx="268913" cy="182659"/>
            </a:xfrm>
            <a:custGeom>
              <a:avLst/>
              <a:gdLst>
                <a:gd name="connsiteX0" fmla="*/ 268724 w 268913"/>
                <a:gd name="connsiteY0" fmla="*/ 51 h 182659"/>
                <a:gd name="connsiteX1" fmla="*/ 102037 w 268913"/>
                <a:gd name="connsiteY1" fmla="*/ 36564 h 182659"/>
                <a:gd name="connsiteX2" fmla="*/ 24249 w 268913"/>
                <a:gd name="connsiteY2" fmla="*/ 119114 h 182659"/>
                <a:gd name="connsiteX3" fmla="*/ 437 w 268913"/>
                <a:gd name="connsiteY3" fmla="*/ 182614 h 182659"/>
                <a:gd name="connsiteX4" fmla="*/ 40124 w 268913"/>
                <a:gd name="connsiteY4" fmla="*/ 109589 h 182659"/>
                <a:gd name="connsiteX5" fmla="*/ 133787 w 268913"/>
                <a:gd name="connsiteY5" fmla="*/ 30214 h 182659"/>
                <a:gd name="connsiteX6" fmla="*/ 268724 w 268913"/>
                <a:gd name="connsiteY6" fmla="*/ 51 h 18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913" h="182659">
                  <a:moveTo>
                    <a:pt x="268724" y="51"/>
                  </a:moveTo>
                  <a:cubicBezTo>
                    <a:pt x="263433" y="1109"/>
                    <a:pt x="142783" y="16720"/>
                    <a:pt x="102037" y="36564"/>
                  </a:cubicBezTo>
                  <a:cubicBezTo>
                    <a:pt x="61291" y="56408"/>
                    <a:pt x="41182" y="94772"/>
                    <a:pt x="24249" y="119114"/>
                  </a:cubicBezTo>
                  <a:cubicBezTo>
                    <a:pt x="7316" y="143456"/>
                    <a:pt x="-2209" y="184202"/>
                    <a:pt x="437" y="182614"/>
                  </a:cubicBezTo>
                  <a:cubicBezTo>
                    <a:pt x="3083" y="181027"/>
                    <a:pt x="17899" y="134989"/>
                    <a:pt x="40124" y="109589"/>
                  </a:cubicBezTo>
                  <a:cubicBezTo>
                    <a:pt x="62349" y="84189"/>
                    <a:pt x="100450" y="46089"/>
                    <a:pt x="133787" y="30214"/>
                  </a:cubicBezTo>
                  <a:cubicBezTo>
                    <a:pt x="167124" y="14339"/>
                    <a:pt x="274015" y="-1007"/>
                    <a:pt x="268724" y="5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: 図形 1195">
              <a:extLst>
                <a:ext uri="{FF2B5EF4-FFF2-40B4-BE49-F238E27FC236}">
                  <a16:creationId xmlns:a16="http://schemas.microsoft.com/office/drawing/2014/main" id="{9C1FA263-BE0B-4F97-8115-F02EAE052C5C}"/>
                </a:ext>
              </a:extLst>
            </p:cNvPr>
            <p:cNvSpPr/>
            <p:nvPr/>
          </p:nvSpPr>
          <p:spPr>
            <a:xfrm>
              <a:off x="6602487" y="2985789"/>
              <a:ext cx="493695" cy="209967"/>
            </a:xfrm>
            <a:custGeom>
              <a:avLst/>
              <a:gdLst>
                <a:gd name="connsiteX0" fmla="*/ 184076 w 493695"/>
                <a:gd name="connsiteY0" fmla="*/ 299 h 209967"/>
                <a:gd name="connsiteX1" fmla="*/ 44376 w 493695"/>
                <a:gd name="connsiteY1" fmla="*/ 136824 h 209967"/>
                <a:gd name="connsiteX2" fmla="*/ 3101 w 493695"/>
                <a:gd name="connsiteY2" fmla="*/ 193974 h 209967"/>
                <a:gd name="connsiteX3" fmla="*/ 114226 w 493695"/>
                <a:gd name="connsiteY3" fmla="*/ 170161 h 209967"/>
                <a:gd name="connsiteX4" fmla="*/ 328538 w 493695"/>
                <a:gd name="connsiteY4" fmla="*/ 135236 h 209967"/>
                <a:gd name="connsiteX5" fmla="*/ 411088 w 493695"/>
                <a:gd name="connsiteY5" fmla="*/ 157461 h 209967"/>
                <a:gd name="connsiteX6" fmla="*/ 493638 w 493695"/>
                <a:gd name="connsiteY6" fmla="*/ 209849 h 209967"/>
                <a:gd name="connsiteX7" fmla="*/ 398388 w 493695"/>
                <a:gd name="connsiteY7" fmla="*/ 141586 h 209967"/>
                <a:gd name="connsiteX8" fmla="*/ 249163 w 493695"/>
                <a:gd name="connsiteY8" fmla="*/ 139999 h 209967"/>
                <a:gd name="connsiteX9" fmla="*/ 20563 w 493695"/>
                <a:gd name="connsiteY9" fmla="*/ 182861 h 209967"/>
                <a:gd name="connsiteX10" fmla="*/ 88826 w 493695"/>
                <a:gd name="connsiteY10" fmla="*/ 101899 h 209967"/>
                <a:gd name="connsiteX11" fmla="*/ 184076 w 493695"/>
                <a:gd name="connsiteY11" fmla="*/ 299 h 20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695" h="209967">
                  <a:moveTo>
                    <a:pt x="184076" y="299"/>
                  </a:moveTo>
                  <a:cubicBezTo>
                    <a:pt x="176668" y="6120"/>
                    <a:pt x="74538" y="104545"/>
                    <a:pt x="44376" y="136824"/>
                  </a:cubicBezTo>
                  <a:cubicBezTo>
                    <a:pt x="14213" y="169103"/>
                    <a:pt x="-8541" y="188418"/>
                    <a:pt x="3101" y="193974"/>
                  </a:cubicBezTo>
                  <a:cubicBezTo>
                    <a:pt x="14743" y="199530"/>
                    <a:pt x="59986" y="179951"/>
                    <a:pt x="114226" y="170161"/>
                  </a:cubicBezTo>
                  <a:cubicBezTo>
                    <a:pt x="168466" y="160371"/>
                    <a:pt x="279061" y="137353"/>
                    <a:pt x="328538" y="135236"/>
                  </a:cubicBezTo>
                  <a:cubicBezTo>
                    <a:pt x="378015" y="133119"/>
                    <a:pt x="383571" y="145026"/>
                    <a:pt x="411088" y="157461"/>
                  </a:cubicBezTo>
                  <a:cubicBezTo>
                    <a:pt x="438605" y="169897"/>
                    <a:pt x="495755" y="212495"/>
                    <a:pt x="493638" y="209849"/>
                  </a:cubicBezTo>
                  <a:cubicBezTo>
                    <a:pt x="491521" y="207203"/>
                    <a:pt x="439134" y="153228"/>
                    <a:pt x="398388" y="141586"/>
                  </a:cubicBezTo>
                  <a:cubicBezTo>
                    <a:pt x="357642" y="129944"/>
                    <a:pt x="312134" y="133120"/>
                    <a:pt x="249163" y="139999"/>
                  </a:cubicBezTo>
                  <a:cubicBezTo>
                    <a:pt x="186192" y="146878"/>
                    <a:pt x="47286" y="189211"/>
                    <a:pt x="20563" y="182861"/>
                  </a:cubicBezTo>
                  <a:cubicBezTo>
                    <a:pt x="-6160" y="176511"/>
                    <a:pt x="61309" y="128622"/>
                    <a:pt x="88826" y="101899"/>
                  </a:cubicBezTo>
                  <a:cubicBezTo>
                    <a:pt x="116343" y="75176"/>
                    <a:pt x="191484" y="-5522"/>
                    <a:pt x="184076" y="29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: 図形 1196">
              <a:extLst>
                <a:ext uri="{FF2B5EF4-FFF2-40B4-BE49-F238E27FC236}">
                  <a16:creationId xmlns:a16="http://schemas.microsoft.com/office/drawing/2014/main" id="{0DFA433C-556F-4AE2-8129-4C5136411971}"/>
                </a:ext>
              </a:extLst>
            </p:cNvPr>
            <p:cNvSpPr/>
            <p:nvPr/>
          </p:nvSpPr>
          <p:spPr>
            <a:xfrm>
              <a:off x="6606868" y="3153733"/>
              <a:ext cx="475134" cy="78418"/>
            </a:xfrm>
            <a:custGeom>
              <a:avLst/>
              <a:gdLst>
                <a:gd name="connsiteX0" fmla="*/ 307 w 475134"/>
                <a:gd name="connsiteY0" fmla="*/ 59367 h 78418"/>
                <a:gd name="connsiteX1" fmla="*/ 233670 w 475134"/>
                <a:gd name="connsiteY1" fmla="*/ 630 h 78418"/>
                <a:gd name="connsiteX2" fmla="*/ 206682 w 475134"/>
                <a:gd name="connsiteY2" fmla="*/ 29205 h 78418"/>
                <a:gd name="connsiteX3" fmla="*/ 335270 w 475134"/>
                <a:gd name="connsiteY3" fmla="*/ 43492 h 78418"/>
                <a:gd name="connsiteX4" fmla="*/ 474970 w 475134"/>
                <a:gd name="connsiteY4" fmla="*/ 78417 h 78418"/>
                <a:gd name="connsiteX5" fmla="*/ 306695 w 475134"/>
                <a:gd name="connsiteY5" fmla="*/ 45080 h 78418"/>
                <a:gd name="connsiteX6" fmla="*/ 200332 w 475134"/>
                <a:gd name="connsiteY6" fmla="*/ 33967 h 78418"/>
                <a:gd name="connsiteX7" fmla="*/ 184457 w 475134"/>
                <a:gd name="connsiteY7" fmla="*/ 21267 h 78418"/>
                <a:gd name="connsiteX8" fmla="*/ 307 w 475134"/>
                <a:gd name="connsiteY8" fmla="*/ 59367 h 7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5134" h="78418">
                  <a:moveTo>
                    <a:pt x="307" y="59367"/>
                  </a:moveTo>
                  <a:cubicBezTo>
                    <a:pt x="8509" y="55928"/>
                    <a:pt x="199274" y="5657"/>
                    <a:pt x="233670" y="630"/>
                  </a:cubicBezTo>
                  <a:cubicBezTo>
                    <a:pt x="268066" y="-4397"/>
                    <a:pt x="189749" y="22061"/>
                    <a:pt x="206682" y="29205"/>
                  </a:cubicBezTo>
                  <a:cubicBezTo>
                    <a:pt x="223615" y="36349"/>
                    <a:pt x="290555" y="35290"/>
                    <a:pt x="335270" y="43492"/>
                  </a:cubicBezTo>
                  <a:cubicBezTo>
                    <a:pt x="379985" y="51694"/>
                    <a:pt x="479732" y="78152"/>
                    <a:pt x="474970" y="78417"/>
                  </a:cubicBezTo>
                  <a:cubicBezTo>
                    <a:pt x="470208" y="78682"/>
                    <a:pt x="352468" y="52488"/>
                    <a:pt x="306695" y="45080"/>
                  </a:cubicBezTo>
                  <a:cubicBezTo>
                    <a:pt x="260922" y="37672"/>
                    <a:pt x="220705" y="37936"/>
                    <a:pt x="200332" y="33967"/>
                  </a:cubicBezTo>
                  <a:cubicBezTo>
                    <a:pt x="179959" y="29998"/>
                    <a:pt x="218588" y="17034"/>
                    <a:pt x="184457" y="21267"/>
                  </a:cubicBezTo>
                  <a:cubicBezTo>
                    <a:pt x="150326" y="25500"/>
                    <a:pt x="-7895" y="62806"/>
                    <a:pt x="307" y="5936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: 図形 1197">
              <a:extLst>
                <a:ext uri="{FF2B5EF4-FFF2-40B4-BE49-F238E27FC236}">
                  <a16:creationId xmlns:a16="http://schemas.microsoft.com/office/drawing/2014/main" id="{D396214B-587A-4863-B066-903051D4E949}"/>
                </a:ext>
              </a:extLst>
            </p:cNvPr>
            <p:cNvSpPr/>
            <p:nvPr/>
          </p:nvSpPr>
          <p:spPr>
            <a:xfrm>
              <a:off x="6834138" y="3136923"/>
              <a:ext cx="268675" cy="97732"/>
            </a:xfrm>
            <a:custGeom>
              <a:avLst/>
              <a:gdLst>
                <a:gd name="connsiteX0" fmla="*/ 50 w 268675"/>
                <a:gd name="connsiteY0" fmla="*/ 33315 h 97732"/>
                <a:gd name="connsiteX1" fmla="*/ 158800 w 268675"/>
                <a:gd name="connsiteY1" fmla="*/ 20615 h 97732"/>
                <a:gd name="connsiteX2" fmla="*/ 231825 w 268675"/>
                <a:gd name="connsiteY2" fmla="*/ 49190 h 97732"/>
                <a:gd name="connsiteX3" fmla="*/ 266750 w 268675"/>
                <a:gd name="connsiteY3" fmla="*/ 96815 h 97732"/>
                <a:gd name="connsiteX4" fmla="*/ 176262 w 268675"/>
                <a:gd name="connsiteY4" fmla="*/ 3152 h 97732"/>
                <a:gd name="connsiteX5" fmla="*/ 50 w 268675"/>
                <a:gd name="connsiteY5" fmla="*/ 33315 h 97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675" h="97732">
                  <a:moveTo>
                    <a:pt x="50" y="33315"/>
                  </a:moveTo>
                  <a:cubicBezTo>
                    <a:pt x="-2860" y="36226"/>
                    <a:pt x="120171" y="17969"/>
                    <a:pt x="158800" y="20615"/>
                  </a:cubicBezTo>
                  <a:cubicBezTo>
                    <a:pt x="197429" y="23261"/>
                    <a:pt x="213833" y="36490"/>
                    <a:pt x="231825" y="49190"/>
                  </a:cubicBezTo>
                  <a:cubicBezTo>
                    <a:pt x="249817" y="61890"/>
                    <a:pt x="276010" y="104488"/>
                    <a:pt x="266750" y="96815"/>
                  </a:cubicBezTo>
                  <a:cubicBezTo>
                    <a:pt x="257490" y="89142"/>
                    <a:pt x="218331" y="17969"/>
                    <a:pt x="176262" y="3152"/>
                  </a:cubicBezTo>
                  <a:cubicBezTo>
                    <a:pt x="134193" y="-11665"/>
                    <a:pt x="2960" y="30404"/>
                    <a:pt x="50" y="3331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: 図形 1198">
              <a:extLst>
                <a:ext uri="{FF2B5EF4-FFF2-40B4-BE49-F238E27FC236}">
                  <a16:creationId xmlns:a16="http://schemas.microsoft.com/office/drawing/2014/main" id="{802873E7-EC5E-40E9-97D3-E80212856791}"/>
                </a:ext>
              </a:extLst>
            </p:cNvPr>
            <p:cNvSpPr/>
            <p:nvPr/>
          </p:nvSpPr>
          <p:spPr>
            <a:xfrm>
              <a:off x="5789562" y="3165149"/>
              <a:ext cx="456328" cy="144158"/>
            </a:xfrm>
            <a:custGeom>
              <a:avLst/>
              <a:gdLst>
                <a:gd name="connsiteX0" fmla="*/ 51 w 456328"/>
                <a:gd name="connsiteY0" fmla="*/ 326 h 144158"/>
                <a:gd name="connsiteX1" fmla="*/ 133401 w 456328"/>
                <a:gd name="connsiteY1" fmla="*/ 47951 h 144158"/>
                <a:gd name="connsiteX2" fmla="*/ 219126 w 456328"/>
                <a:gd name="connsiteY2" fmla="*/ 82876 h 144158"/>
                <a:gd name="connsiteX3" fmla="*/ 128638 w 456328"/>
                <a:gd name="connsiteY3" fmla="*/ 105101 h 144158"/>
                <a:gd name="connsiteX4" fmla="*/ 306438 w 456328"/>
                <a:gd name="connsiteY4" fmla="*/ 120976 h 144158"/>
                <a:gd name="connsiteX5" fmla="*/ 454076 w 456328"/>
                <a:gd name="connsiteY5" fmla="*/ 143201 h 144158"/>
                <a:gd name="connsiteX6" fmla="*/ 188963 w 456328"/>
                <a:gd name="connsiteY6" fmla="*/ 135264 h 144158"/>
                <a:gd name="connsiteX7" fmla="*/ 152451 w 456328"/>
                <a:gd name="connsiteY7" fmla="*/ 92401 h 144158"/>
                <a:gd name="connsiteX8" fmla="*/ 149276 w 456328"/>
                <a:gd name="connsiteY8" fmla="*/ 73351 h 144158"/>
                <a:gd name="connsiteX9" fmla="*/ 51 w 456328"/>
                <a:gd name="connsiteY9" fmla="*/ 326 h 14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328" h="144158">
                  <a:moveTo>
                    <a:pt x="51" y="326"/>
                  </a:moveTo>
                  <a:cubicBezTo>
                    <a:pt x="-2595" y="-3907"/>
                    <a:pt x="96889" y="34193"/>
                    <a:pt x="133401" y="47951"/>
                  </a:cubicBezTo>
                  <a:cubicBezTo>
                    <a:pt x="169913" y="61709"/>
                    <a:pt x="219920" y="73351"/>
                    <a:pt x="219126" y="82876"/>
                  </a:cubicBezTo>
                  <a:cubicBezTo>
                    <a:pt x="218332" y="92401"/>
                    <a:pt x="114086" y="98751"/>
                    <a:pt x="128638" y="105101"/>
                  </a:cubicBezTo>
                  <a:cubicBezTo>
                    <a:pt x="143190" y="111451"/>
                    <a:pt x="252198" y="114626"/>
                    <a:pt x="306438" y="120976"/>
                  </a:cubicBezTo>
                  <a:cubicBezTo>
                    <a:pt x="360678" y="127326"/>
                    <a:pt x="473655" y="140820"/>
                    <a:pt x="454076" y="143201"/>
                  </a:cubicBezTo>
                  <a:cubicBezTo>
                    <a:pt x="434497" y="145582"/>
                    <a:pt x="239234" y="143731"/>
                    <a:pt x="188963" y="135264"/>
                  </a:cubicBezTo>
                  <a:cubicBezTo>
                    <a:pt x="138692" y="126797"/>
                    <a:pt x="159066" y="102720"/>
                    <a:pt x="152451" y="92401"/>
                  </a:cubicBezTo>
                  <a:cubicBezTo>
                    <a:pt x="145837" y="82082"/>
                    <a:pt x="174941" y="87374"/>
                    <a:pt x="149276" y="73351"/>
                  </a:cubicBezTo>
                  <a:cubicBezTo>
                    <a:pt x="123611" y="59328"/>
                    <a:pt x="2697" y="4559"/>
                    <a:pt x="51" y="32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: 図形 1199">
              <a:extLst>
                <a:ext uri="{FF2B5EF4-FFF2-40B4-BE49-F238E27FC236}">
                  <a16:creationId xmlns:a16="http://schemas.microsoft.com/office/drawing/2014/main" id="{DF569696-EB30-439B-B2F5-AD257D8CE76B}"/>
                </a:ext>
              </a:extLst>
            </p:cNvPr>
            <p:cNvSpPr/>
            <p:nvPr/>
          </p:nvSpPr>
          <p:spPr>
            <a:xfrm>
              <a:off x="5976802" y="3251161"/>
              <a:ext cx="625615" cy="145762"/>
            </a:xfrm>
            <a:custGeom>
              <a:avLst/>
              <a:gdLst>
                <a:gd name="connsiteX0" fmla="*/ 136 w 625615"/>
                <a:gd name="connsiteY0" fmla="*/ 39 h 145762"/>
                <a:gd name="connsiteX1" fmla="*/ 316048 w 625615"/>
                <a:gd name="connsiteY1" fmla="*/ 39727 h 145762"/>
                <a:gd name="connsiteX2" fmla="*/ 296998 w 625615"/>
                <a:gd name="connsiteY2" fmla="*/ 52427 h 145762"/>
                <a:gd name="connsiteX3" fmla="*/ 406536 w 625615"/>
                <a:gd name="connsiteY3" fmla="*/ 128627 h 145762"/>
                <a:gd name="connsiteX4" fmla="*/ 476386 w 625615"/>
                <a:gd name="connsiteY4" fmla="*/ 142914 h 145762"/>
                <a:gd name="connsiteX5" fmla="*/ 543061 w 625615"/>
                <a:gd name="connsiteY5" fmla="*/ 115927 h 145762"/>
                <a:gd name="connsiteX6" fmla="*/ 625611 w 625615"/>
                <a:gd name="connsiteY6" fmla="*/ 12739 h 145762"/>
                <a:gd name="connsiteX7" fmla="*/ 546236 w 625615"/>
                <a:gd name="connsiteY7" fmla="*/ 103227 h 145762"/>
                <a:gd name="connsiteX8" fmla="*/ 400186 w 625615"/>
                <a:gd name="connsiteY8" fmla="*/ 144502 h 145762"/>
                <a:gd name="connsiteX9" fmla="*/ 300173 w 625615"/>
                <a:gd name="connsiteY9" fmla="*/ 58777 h 145762"/>
                <a:gd name="connsiteX10" fmla="*/ 276361 w 625615"/>
                <a:gd name="connsiteY10" fmla="*/ 47664 h 145762"/>
                <a:gd name="connsiteX11" fmla="*/ 136 w 625615"/>
                <a:gd name="connsiteY11" fmla="*/ 39 h 14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5615" h="145762">
                  <a:moveTo>
                    <a:pt x="136" y="39"/>
                  </a:moveTo>
                  <a:cubicBezTo>
                    <a:pt x="6750" y="-1284"/>
                    <a:pt x="266571" y="30996"/>
                    <a:pt x="316048" y="39727"/>
                  </a:cubicBezTo>
                  <a:cubicBezTo>
                    <a:pt x="365525" y="48458"/>
                    <a:pt x="281917" y="37610"/>
                    <a:pt x="296998" y="52427"/>
                  </a:cubicBezTo>
                  <a:cubicBezTo>
                    <a:pt x="312079" y="67244"/>
                    <a:pt x="376638" y="113546"/>
                    <a:pt x="406536" y="128627"/>
                  </a:cubicBezTo>
                  <a:cubicBezTo>
                    <a:pt x="436434" y="143708"/>
                    <a:pt x="453632" y="145031"/>
                    <a:pt x="476386" y="142914"/>
                  </a:cubicBezTo>
                  <a:cubicBezTo>
                    <a:pt x="499140" y="140797"/>
                    <a:pt x="518190" y="137623"/>
                    <a:pt x="543061" y="115927"/>
                  </a:cubicBezTo>
                  <a:cubicBezTo>
                    <a:pt x="567932" y="94231"/>
                    <a:pt x="625082" y="14856"/>
                    <a:pt x="625611" y="12739"/>
                  </a:cubicBezTo>
                  <a:cubicBezTo>
                    <a:pt x="626140" y="10622"/>
                    <a:pt x="583807" y="81267"/>
                    <a:pt x="546236" y="103227"/>
                  </a:cubicBezTo>
                  <a:cubicBezTo>
                    <a:pt x="508665" y="125188"/>
                    <a:pt x="441196" y="151910"/>
                    <a:pt x="400186" y="144502"/>
                  </a:cubicBezTo>
                  <a:cubicBezTo>
                    <a:pt x="359176" y="137094"/>
                    <a:pt x="320810" y="74917"/>
                    <a:pt x="300173" y="58777"/>
                  </a:cubicBezTo>
                  <a:cubicBezTo>
                    <a:pt x="279536" y="42637"/>
                    <a:pt x="323721" y="55337"/>
                    <a:pt x="276361" y="47664"/>
                  </a:cubicBezTo>
                  <a:cubicBezTo>
                    <a:pt x="229001" y="39991"/>
                    <a:pt x="-6478" y="1362"/>
                    <a:pt x="136" y="3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: 図形 1200">
              <a:extLst>
                <a:ext uri="{FF2B5EF4-FFF2-40B4-BE49-F238E27FC236}">
                  <a16:creationId xmlns:a16="http://schemas.microsoft.com/office/drawing/2014/main" id="{72DCF875-B314-4959-873C-B31B3F28BBE0}"/>
                </a:ext>
              </a:extLst>
            </p:cNvPr>
            <p:cNvSpPr/>
            <p:nvPr/>
          </p:nvSpPr>
          <p:spPr>
            <a:xfrm>
              <a:off x="6292429" y="3217820"/>
              <a:ext cx="314833" cy="145598"/>
            </a:xfrm>
            <a:custGeom>
              <a:avLst/>
              <a:gdLst>
                <a:gd name="connsiteX0" fmla="*/ 314746 w 314833"/>
                <a:gd name="connsiteY0" fmla="*/ 43 h 145598"/>
                <a:gd name="connsiteX1" fmla="*/ 224259 w 314833"/>
                <a:gd name="connsiteY1" fmla="*/ 96880 h 145598"/>
                <a:gd name="connsiteX2" fmla="*/ 176634 w 314833"/>
                <a:gd name="connsiteY2" fmla="*/ 134980 h 145598"/>
                <a:gd name="connsiteX3" fmla="*/ 27409 w 314833"/>
                <a:gd name="connsiteY3" fmla="*/ 93705 h 145598"/>
                <a:gd name="connsiteX4" fmla="*/ 11534 w 314833"/>
                <a:gd name="connsiteY4" fmla="*/ 73068 h 145598"/>
                <a:gd name="connsiteX5" fmla="*/ 154409 w 314833"/>
                <a:gd name="connsiteY5" fmla="*/ 144505 h 145598"/>
                <a:gd name="connsiteX6" fmla="*/ 206796 w 314833"/>
                <a:gd name="connsiteY6" fmla="*/ 109580 h 145598"/>
                <a:gd name="connsiteX7" fmla="*/ 314746 w 314833"/>
                <a:gd name="connsiteY7" fmla="*/ 43 h 14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833" h="145598">
                  <a:moveTo>
                    <a:pt x="314746" y="43"/>
                  </a:moveTo>
                  <a:cubicBezTo>
                    <a:pt x="317656" y="-2074"/>
                    <a:pt x="247278" y="74391"/>
                    <a:pt x="224259" y="96880"/>
                  </a:cubicBezTo>
                  <a:cubicBezTo>
                    <a:pt x="201240" y="119369"/>
                    <a:pt x="209442" y="135509"/>
                    <a:pt x="176634" y="134980"/>
                  </a:cubicBezTo>
                  <a:cubicBezTo>
                    <a:pt x="143826" y="134451"/>
                    <a:pt x="54926" y="104024"/>
                    <a:pt x="27409" y="93705"/>
                  </a:cubicBezTo>
                  <a:cubicBezTo>
                    <a:pt x="-108" y="83386"/>
                    <a:pt x="-9633" y="64601"/>
                    <a:pt x="11534" y="73068"/>
                  </a:cubicBezTo>
                  <a:cubicBezTo>
                    <a:pt x="32701" y="81535"/>
                    <a:pt x="121865" y="138420"/>
                    <a:pt x="154409" y="144505"/>
                  </a:cubicBezTo>
                  <a:cubicBezTo>
                    <a:pt x="186953" y="150590"/>
                    <a:pt x="181132" y="130217"/>
                    <a:pt x="206796" y="109580"/>
                  </a:cubicBezTo>
                  <a:cubicBezTo>
                    <a:pt x="232460" y="88943"/>
                    <a:pt x="311836" y="2160"/>
                    <a:pt x="314746" y="4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: 図形 1201">
              <a:extLst>
                <a:ext uri="{FF2B5EF4-FFF2-40B4-BE49-F238E27FC236}">
                  <a16:creationId xmlns:a16="http://schemas.microsoft.com/office/drawing/2014/main" id="{ADE06BDD-1EDC-40CE-BB6B-2E1FD6BA0126}"/>
                </a:ext>
              </a:extLst>
            </p:cNvPr>
            <p:cNvSpPr/>
            <p:nvPr/>
          </p:nvSpPr>
          <p:spPr>
            <a:xfrm>
              <a:off x="5787958" y="3353103"/>
              <a:ext cx="243233" cy="208360"/>
            </a:xfrm>
            <a:custGeom>
              <a:avLst/>
              <a:gdLst>
                <a:gd name="connsiteX0" fmla="*/ 67 w 243233"/>
                <a:gd name="connsiteY0" fmla="*/ 156860 h 208360"/>
                <a:gd name="connsiteX1" fmla="*/ 66742 w 243233"/>
                <a:gd name="connsiteY1" fmla="*/ 207660 h 208360"/>
                <a:gd name="connsiteX2" fmla="*/ 144530 w 243233"/>
                <a:gd name="connsiteY2" fmla="*/ 183847 h 208360"/>
                <a:gd name="connsiteX3" fmla="*/ 174692 w 243233"/>
                <a:gd name="connsiteY3" fmla="*/ 147335 h 208360"/>
                <a:gd name="connsiteX4" fmla="*/ 208030 w 243233"/>
                <a:gd name="connsiteY4" fmla="*/ 117172 h 208360"/>
                <a:gd name="connsiteX5" fmla="*/ 242955 w 243233"/>
                <a:gd name="connsiteY5" fmla="*/ 1285 h 208360"/>
                <a:gd name="connsiteX6" fmla="*/ 223905 w 243233"/>
                <a:gd name="connsiteY6" fmla="*/ 60022 h 208360"/>
                <a:gd name="connsiteX7" fmla="*/ 214380 w 243233"/>
                <a:gd name="connsiteY7" fmla="*/ 136222 h 208360"/>
                <a:gd name="connsiteX8" fmla="*/ 138180 w 243233"/>
                <a:gd name="connsiteY8" fmla="*/ 191785 h 208360"/>
                <a:gd name="connsiteX9" fmla="*/ 55630 w 243233"/>
                <a:gd name="connsiteY9" fmla="*/ 193372 h 208360"/>
                <a:gd name="connsiteX10" fmla="*/ 67 w 243233"/>
                <a:gd name="connsiteY10" fmla="*/ 156860 h 20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233" h="208360">
                  <a:moveTo>
                    <a:pt x="67" y="156860"/>
                  </a:moveTo>
                  <a:cubicBezTo>
                    <a:pt x="1919" y="159241"/>
                    <a:pt x="42665" y="203162"/>
                    <a:pt x="66742" y="207660"/>
                  </a:cubicBezTo>
                  <a:cubicBezTo>
                    <a:pt x="90819" y="212158"/>
                    <a:pt x="126538" y="193901"/>
                    <a:pt x="144530" y="183847"/>
                  </a:cubicBezTo>
                  <a:cubicBezTo>
                    <a:pt x="162522" y="173793"/>
                    <a:pt x="164109" y="158447"/>
                    <a:pt x="174692" y="147335"/>
                  </a:cubicBezTo>
                  <a:cubicBezTo>
                    <a:pt x="185275" y="136223"/>
                    <a:pt x="196653" y="141514"/>
                    <a:pt x="208030" y="117172"/>
                  </a:cubicBezTo>
                  <a:cubicBezTo>
                    <a:pt x="219407" y="92830"/>
                    <a:pt x="240309" y="10810"/>
                    <a:pt x="242955" y="1285"/>
                  </a:cubicBezTo>
                  <a:cubicBezTo>
                    <a:pt x="245601" y="-8240"/>
                    <a:pt x="228667" y="37533"/>
                    <a:pt x="223905" y="60022"/>
                  </a:cubicBezTo>
                  <a:cubicBezTo>
                    <a:pt x="219143" y="82511"/>
                    <a:pt x="228667" y="114262"/>
                    <a:pt x="214380" y="136222"/>
                  </a:cubicBezTo>
                  <a:cubicBezTo>
                    <a:pt x="200093" y="158182"/>
                    <a:pt x="164638" y="182260"/>
                    <a:pt x="138180" y="191785"/>
                  </a:cubicBezTo>
                  <a:cubicBezTo>
                    <a:pt x="111722" y="201310"/>
                    <a:pt x="76268" y="197076"/>
                    <a:pt x="55630" y="193372"/>
                  </a:cubicBezTo>
                  <a:cubicBezTo>
                    <a:pt x="34992" y="189668"/>
                    <a:pt x="-1785" y="154479"/>
                    <a:pt x="67" y="15686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: 図形 1202">
              <a:extLst>
                <a:ext uri="{FF2B5EF4-FFF2-40B4-BE49-F238E27FC236}">
                  <a16:creationId xmlns:a16="http://schemas.microsoft.com/office/drawing/2014/main" id="{6288B904-C054-4274-9E51-3BC35958AE1D}"/>
                </a:ext>
              </a:extLst>
            </p:cNvPr>
            <p:cNvSpPr/>
            <p:nvPr/>
          </p:nvSpPr>
          <p:spPr>
            <a:xfrm>
              <a:off x="6561796" y="3311165"/>
              <a:ext cx="488292" cy="312855"/>
            </a:xfrm>
            <a:custGeom>
              <a:avLst/>
              <a:gdLst>
                <a:gd name="connsiteX0" fmla="*/ 488292 w 488292"/>
                <a:gd name="connsiteY0" fmla="*/ 360 h 312855"/>
                <a:gd name="connsiteX1" fmla="*/ 170792 w 488292"/>
                <a:gd name="connsiteY1" fmla="*/ 73385 h 312855"/>
                <a:gd name="connsiteX2" fmla="*/ 929 w 488292"/>
                <a:gd name="connsiteY2" fmla="*/ 311510 h 312855"/>
                <a:gd name="connsiteX3" fmla="*/ 107292 w 488292"/>
                <a:gd name="connsiteY3" fmla="*/ 165460 h 312855"/>
                <a:gd name="connsiteX4" fmla="*/ 207304 w 488292"/>
                <a:gd name="connsiteY4" fmla="*/ 63860 h 312855"/>
                <a:gd name="connsiteX5" fmla="*/ 173967 w 488292"/>
                <a:gd name="connsiteY5" fmla="*/ 95610 h 312855"/>
                <a:gd name="connsiteX6" fmla="*/ 488292 w 488292"/>
                <a:gd name="connsiteY6" fmla="*/ 360 h 312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8292" h="312855">
                  <a:moveTo>
                    <a:pt x="488292" y="360"/>
                  </a:moveTo>
                  <a:cubicBezTo>
                    <a:pt x="487763" y="-3344"/>
                    <a:pt x="252019" y="21527"/>
                    <a:pt x="170792" y="73385"/>
                  </a:cubicBezTo>
                  <a:cubicBezTo>
                    <a:pt x="89565" y="125243"/>
                    <a:pt x="11512" y="296164"/>
                    <a:pt x="929" y="311510"/>
                  </a:cubicBezTo>
                  <a:cubicBezTo>
                    <a:pt x="-9654" y="326856"/>
                    <a:pt x="72896" y="206735"/>
                    <a:pt x="107292" y="165460"/>
                  </a:cubicBezTo>
                  <a:cubicBezTo>
                    <a:pt x="141688" y="124185"/>
                    <a:pt x="196191" y="75502"/>
                    <a:pt x="207304" y="63860"/>
                  </a:cubicBezTo>
                  <a:cubicBezTo>
                    <a:pt x="218416" y="52218"/>
                    <a:pt x="122109" y="108574"/>
                    <a:pt x="173967" y="95610"/>
                  </a:cubicBezTo>
                  <a:cubicBezTo>
                    <a:pt x="225825" y="82646"/>
                    <a:pt x="488821" y="4064"/>
                    <a:pt x="488292" y="36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: 図形 1203">
              <a:extLst>
                <a:ext uri="{FF2B5EF4-FFF2-40B4-BE49-F238E27FC236}">
                  <a16:creationId xmlns:a16="http://schemas.microsoft.com/office/drawing/2014/main" id="{9E7165D3-7A78-4C8C-A048-7E2217A3356A}"/>
                </a:ext>
              </a:extLst>
            </p:cNvPr>
            <p:cNvSpPr/>
            <p:nvPr/>
          </p:nvSpPr>
          <p:spPr>
            <a:xfrm>
              <a:off x="6353117" y="3595479"/>
              <a:ext cx="190561" cy="250268"/>
            </a:xfrm>
            <a:custGeom>
              <a:avLst/>
              <a:gdLst>
                <a:gd name="connsiteX0" fmla="*/ 190558 w 190561"/>
                <a:gd name="connsiteY0" fmla="*/ 209 h 250268"/>
                <a:gd name="connsiteX1" fmla="*/ 115946 w 190561"/>
                <a:gd name="connsiteY1" fmla="*/ 193884 h 250268"/>
                <a:gd name="connsiteX2" fmla="*/ 87371 w 190561"/>
                <a:gd name="connsiteY2" fmla="*/ 222459 h 250268"/>
                <a:gd name="connsiteX3" fmla="*/ 58 w 190561"/>
                <a:gd name="connsiteY3" fmla="*/ 249446 h 250268"/>
                <a:gd name="connsiteX4" fmla="*/ 101658 w 190561"/>
                <a:gd name="connsiteY4" fmla="*/ 235159 h 250268"/>
                <a:gd name="connsiteX5" fmla="*/ 119121 w 190561"/>
                <a:gd name="connsiteY5" fmla="*/ 157371 h 250268"/>
                <a:gd name="connsiteX6" fmla="*/ 190558 w 190561"/>
                <a:gd name="connsiteY6" fmla="*/ 209 h 25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61" h="250268">
                  <a:moveTo>
                    <a:pt x="190558" y="209"/>
                  </a:moveTo>
                  <a:cubicBezTo>
                    <a:pt x="190029" y="6294"/>
                    <a:pt x="133144" y="156842"/>
                    <a:pt x="115946" y="193884"/>
                  </a:cubicBezTo>
                  <a:cubicBezTo>
                    <a:pt x="98748" y="230926"/>
                    <a:pt x="106686" y="213199"/>
                    <a:pt x="87371" y="222459"/>
                  </a:cubicBezTo>
                  <a:cubicBezTo>
                    <a:pt x="68056" y="231719"/>
                    <a:pt x="-2323" y="247329"/>
                    <a:pt x="58" y="249446"/>
                  </a:cubicBezTo>
                  <a:cubicBezTo>
                    <a:pt x="2439" y="251563"/>
                    <a:pt x="81814" y="250505"/>
                    <a:pt x="101658" y="235159"/>
                  </a:cubicBezTo>
                  <a:cubicBezTo>
                    <a:pt x="121502" y="219813"/>
                    <a:pt x="102452" y="192296"/>
                    <a:pt x="119121" y="157371"/>
                  </a:cubicBezTo>
                  <a:cubicBezTo>
                    <a:pt x="135790" y="122446"/>
                    <a:pt x="191087" y="-5876"/>
                    <a:pt x="190558" y="20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: 図形 1204">
              <a:extLst>
                <a:ext uri="{FF2B5EF4-FFF2-40B4-BE49-F238E27FC236}">
                  <a16:creationId xmlns:a16="http://schemas.microsoft.com/office/drawing/2014/main" id="{49AC465C-467C-427B-B201-C27EEBE1E519}"/>
                </a:ext>
              </a:extLst>
            </p:cNvPr>
            <p:cNvSpPr/>
            <p:nvPr/>
          </p:nvSpPr>
          <p:spPr>
            <a:xfrm>
              <a:off x="5711849" y="4178092"/>
              <a:ext cx="352234" cy="189449"/>
            </a:xfrm>
            <a:custGeom>
              <a:avLst/>
              <a:gdLst>
                <a:gd name="connsiteX0" fmla="*/ 3151 w 352234"/>
                <a:gd name="connsiteY0" fmla="*/ 189121 h 189449"/>
                <a:gd name="connsiteX1" fmla="*/ 230164 w 352234"/>
                <a:gd name="connsiteY1" fmla="*/ 108158 h 189449"/>
                <a:gd name="connsiteX2" fmla="*/ 223814 w 352234"/>
                <a:gd name="connsiteY2" fmla="*/ 117683 h 189449"/>
                <a:gd name="connsiteX3" fmla="*/ 349226 w 352234"/>
                <a:gd name="connsiteY3" fmla="*/ 1796 h 189449"/>
                <a:gd name="connsiteX4" fmla="*/ 307951 w 352234"/>
                <a:gd name="connsiteY4" fmla="*/ 51008 h 189449"/>
                <a:gd name="connsiteX5" fmla="*/ 249214 w 352234"/>
                <a:gd name="connsiteY5" fmla="*/ 103396 h 189449"/>
                <a:gd name="connsiteX6" fmla="*/ 171426 w 352234"/>
                <a:gd name="connsiteY6" fmla="*/ 136733 h 189449"/>
                <a:gd name="connsiteX7" fmla="*/ 103164 w 352234"/>
                <a:gd name="connsiteY7" fmla="*/ 136733 h 189449"/>
                <a:gd name="connsiteX8" fmla="*/ 3151 w 352234"/>
                <a:gd name="connsiteY8" fmla="*/ 189121 h 189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234" h="189449">
                  <a:moveTo>
                    <a:pt x="3151" y="189121"/>
                  </a:moveTo>
                  <a:cubicBezTo>
                    <a:pt x="24318" y="184359"/>
                    <a:pt x="193387" y="120064"/>
                    <a:pt x="230164" y="108158"/>
                  </a:cubicBezTo>
                  <a:cubicBezTo>
                    <a:pt x="266941" y="96252"/>
                    <a:pt x="203970" y="135410"/>
                    <a:pt x="223814" y="117683"/>
                  </a:cubicBezTo>
                  <a:cubicBezTo>
                    <a:pt x="243658" y="99956"/>
                    <a:pt x="335203" y="12909"/>
                    <a:pt x="349226" y="1796"/>
                  </a:cubicBezTo>
                  <a:cubicBezTo>
                    <a:pt x="363249" y="-9317"/>
                    <a:pt x="324620" y="34075"/>
                    <a:pt x="307951" y="51008"/>
                  </a:cubicBezTo>
                  <a:cubicBezTo>
                    <a:pt x="291282" y="67941"/>
                    <a:pt x="271968" y="89108"/>
                    <a:pt x="249214" y="103396"/>
                  </a:cubicBezTo>
                  <a:cubicBezTo>
                    <a:pt x="226460" y="117683"/>
                    <a:pt x="195768" y="131177"/>
                    <a:pt x="171426" y="136733"/>
                  </a:cubicBezTo>
                  <a:cubicBezTo>
                    <a:pt x="147084" y="142289"/>
                    <a:pt x="133062" y="128002"/>
                    <a:pt x="103164" y="136733"/>
                  </a:cubicBezTo>
                  <a:cubicBezTo>
                    <a:pt x="73266" y="145464"/>
                    <a:pt x="-18016" y="193883"/>
                    <a:pt x="3151" y="18912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: 図形 1205">
              <a:extLst>
                <a:ext uri="{FF2B5EF4-FFF2-40B4-BE49-F238E27FC236}">
                  <a16:creationId xmlns:a16="http://schemas.microsoft.com/office/drawing/2014/main" id="{7E64485C-CE54-43E7-AE3C-1ED5035114F4}"/>
                </a:ext>
              </a:extLst>
            </p:cNvPr>
            <p:cNvSpPr/>
            <p:nvPr/>
          </p:nvSpPr>
          <p:spPr>
            <a:xfrm>
              <a:off x="6054442" y="4208320"/>
              <a:ext cx="189431" cy="368410"/>
            </a:xfrm>
            <a:custGeom>
              <a:avLst/>
              <a:gdLst>
                <a:gd name="connsiteX0" fmla="*/ 283 w 189431"/>
                <a:gd name="connsiteY0" fmla="*/ 143 h 368410"/>
                <a:gd name="connsiteX1" fmla="*/ 90771 w 189431"/>
                <a:gd name="connsiteY1" fmla="*/ 55705 h 368410"/>
                <a:gd name="connsiteX2" fmla="*/ 109821 w 189431"/>
                <a:gd name="connsiteY2" fmla="*/ 49355 h 368410"/>
                <a:gd name="connsiteX3" fmla="*/ 141571 w 189431"/>
                <a:gd name="connsiteY3" fmla="*/ 117618 h 368410"/>
                <a:gd name="connsiteX4" fmla="*/ 173321 w 189431"/>
                <a:gd name="connsiteY4" fmla="*/ 235093 h 368410"/>
                <a:gd name="connsiteX5" fmla="*/ 173321 w 189431"/>
                <a:gd name="connsiteY5" fmla="*/ 339868 h 368410"/>
                <a:gd name="connsiteX6" fmla="*/ 182846 w 189431"/>
                <a:gd name="connsiteY6" fmla="*/ 366855 h 368410"/>
                <a:gd name="connsiteX7" fmla="*/ 187608 w 189431"/>
                <a:gd name="connsiteY7" fmla="*/ 304943 h 368410"/>
                <a:gd name="connsiteX8" fmla="*/ 151096 w 189431"/>
                <a:gd name="connsiteY8" fmla="*/ 136668 h 368410"/>
                <a:gd name="connsiteX9" fmla="*/ 124108 w 189431"/>
                <a:gd name="connsiteY9" fmla="*/ 74755 h 368410"/>
                <a:gd name="connsiteX10" fmla="*/ 283 w 189431"/>
                <a:gd name="connsiteY10" fmla="*/ 143 h 36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31" h="368410">
                  <a:moveTo>
                    <a:pt x="283" y="143"/>
                  </a:moveTo>
                  <a:cubicBezTo>
                    <a:pt x="-5273" y="-3032"/>
                    <a:pt x="72515" y="47503"/>
                    <a:pt x="90771" y="55705"/>
                  </a:cubicBezTo>
                  <a:cubicBezTo>
                    <a:pt x="109027" y="63907"/>
                    <a:pt x="101354" y="39036"/>
                    <a:pt x="109821" y="49355"/>
                  </a:cubicBezTo>
                  <a:cubicBezTo>
                    <a:pt x="118288" y="59674"/>
                    <a:pt x="130988" y="86662"/>
                    <a:pt x="141571" y="117618"/>
                  </a:cubicBezTo>
                  <a:cubicBezTo>
                    <a:pt x="152154" y="148574"/>
                    <a:pt x="168029" y="198051"/>
                    <a:pt x="173321" y="235093"/>
                  </a:cubicBezTo>
                  <a:cubicBezTo>
                    <a:pt x="178613" y="272135"/>
                    <a:pt x="171734" y="317908"/>
                    <a:pt x="173321" y="339868"/>
                  </a:cubicBezTo>
                  <a:cubicBezTo>
                    <a:pt x="174908" y="361828"/>
                    <a:pt x="180465" y="372676"/>
                    <a:pt x="182846" y="366855"/>
                  </a:cubicBezTo>
                  <a:cubicBezTo>
                    <a:pt x="185227" y="361034"/>
                    <a:pt x="192900" y="343308"/>
                    <a:pt x="187608" y="304943"/>
                  </a:cubicBezTo>
                  <a:cubicBezTo>
                    <a:pt x="182316" y="266579"/>
                    <a:pt x="161679" y="175033"/>
                    <a:pt x="151096" y="136668"/>
                  </a:cubicBezTo>
                  <a:cubicBezTo>
                    <a:pt x="140513" y="98303"/>
                    <a:pt x="148185" y="96716"/>
                    <a:pt x="124108" y="74755"/>
                  </a:cubicBezTo>
                  <a:cubicBezTo>
                    <a:pt x="100031" y="52795"/>
                    <a:pt x="5839" y="3318"/>
                    <a:pt x="283" y="14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: 図形 1206">
              <a:extLst>
                <a:ext uri="{FF2B5EF4-FFF2-40B4-BE49-F238E27FC236}">
                  <a16:creationId xmlns:a16="http://schemas.microsoft.com/office/drawing/2014/main" id="{7EAF40C1-B9A6-4E30-AE76-BD82ACF6C7B1}"/>
                </a:ext>
              </a:extLst>
            </p:cNvPr>
            <p:cNvSpPr/>
            <p:nvPr/>
          </p:nvSpPr>
          <p:spPr>
            <a:xfrm>
              <a:off x="6086453" y="4176713"/>
              <a:ext cx="166325" cy="400286"/>
            </a:xfrm>
            <a:custGeom>
              <a:avLst/>
              <a:gdLst>
                <a:gd name="connsiteX0" fmla="*/ 22 w 166325"/>
                <a:gd name="connsiteY0" fmla="*/ 0 h 400286"/>
                <a:gd name="connsiteX1" fmla="*/ 101622 w 166325"/>
                <a:gd name="connsiteY1" fmla="*/ 84137 h 400286"/>
                <a:gd name="connsiteX2" fmla="*/ 128610 w 166325"/>
                <a:gd name="connsiteY2" fmla="*/ 155575 h 400286"/>
                <a:gd name="connsiteX3" fmla="*/ 138135 w 166325"/>
                <a:gd name="connsiteY3" fmla="*/ 206375 h 400286"/>
                <a:gd name="connsiteX4" fmla="*/ 152422 w 166325"/>
                <a:gd name="connsiteY4" fmla="*/ 184150 h 400286"/>
                <a:gd name="connsiteX5" fmla="*/ 165122 w 166325"/>
                <a:gd name="connsiteY5" fmla="*/ 285750 h 400286"/>
                <a:gd name="connsiteX6" fmla="*/ 163535 w 166325"/>
                <a:gd name="connsiteY6" fmla="*/ 400050 h 400286"/>
                <a:gd name="connsiteX7" fmla="*/ 165122 w 166325"/>
                <a:gd name="connsiteY7" fmla="*/ 311150 h 400286"/>
                <a:gd name="connsiteX8" fmla="*/ 142897 w 166325"/>
                <a:gd name="connsiteY8" fmla="*/ 161925 h 400286"/>
                <a:gd name="connsiteX9" fmla="*/ 111147 w 166325"/>
                <a:gd name="connsiteY9" fmla="*/ 85725 h 400286"/>
                <a:gd name="connsiteX10" fmla="*/ 22 w 166325"/>
                <a:gd name="connsiteY10" fmla="*/ 0 h 40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6325" h="400286">
                  <a:moveTo>
                    <a:pt x="22" y="0"/>
                  </a:moveTo>
                  <a:cubicBezTo>
                    <a:pt x="-1566" y="-265"/>
                    <a:pt x="80191" y="58208"/>
                    <a:pt x="101622" y="84137"/>
                  </a:cubicBezTo>
                  <a:cubicBezTo>
                    <a:pt x="123053" y="110066"/>
                    <a:pt x="122525" y="135202"/>
                    <a:pt x="128610" y="155575"/>
                  </a:cubicBezTo>
                  <a:cubicBezTo>
                    <a:pt x="134695" y="175948"/>
                    <a:pt x="134166" y="201613"/>
                    <a:pt x="138135" y="206375"/>
                  </a:cubicBezTo>
                  <a:cubicBezTo>
                    <a:pt x="142104" y="211137"/>
                    <a:pt x="147924" y="170921"/>
                    <a:pt x="152422" y="184150"/>
                  </a:cubicBezTo>
                  <a:cubicBezTo>
                    <a:pt x="156920" y="197379"/>
                    <a:pt x="163270" y="249767"/>
                    <a:pt x="165122" y="285750"/>
                  </a:cubicBezTo>
                  <a:cubicBezTo>
                    <a:pt x="166974" y="321733"/>
                    <a:pt x="163535" y="395817"/>
                    <a:pt x="163535" y="400050"/>
                  </a:cubicBezTo>
                  <a:cubicBezTo>
                    <a:pt x="163535" y="404283"/>
                    <a:pt x="168562" y="350837"/>
                    <a:pt x="165122" y="311150"/>
                  </a:cubicBezTo>
                  <a:cubicBezTo>
                    <a:pt x="161682" y="271463"/>
                    <a:pt x="151893" y="199496"/>
                    <a:pt x="142897" y="161925"/>
                  </a:cubicBezTo>
                  <a:cubicBezTo>
                    <a:pt x="133901" y="124354"/>
                    <a:pt x="132578" y="112977"/>
                    <a:pt x="111147" y="85725"/>
                  </a:cubicBezTo>
                  <a:cubicBezTo>
                    <a:pt x="89716" y="58473"/>
                    <a:pt x="1610" y="265"/>
                    <a:pt x="2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: 図形 1207">
              <a:extLst>
                <a:ext uri="{FF2B5EF4-FFF2-40B4-BE49-F238E27FC236}">
                  <a16:creationId xmlns:a16="http://schemas.microsoft.com/office/drawing/2014/main" id="{84D3DCEA-77B7-4432-95B6-7B92D28E50B2}"/>
                </a:ext>
              </a:extLst>
            </p:cNvPr>
            <p:cNvSpPr/>
            <p:nvPr/>
          </p:nvSpPr>
          <p:spPr>
            <a:xfrm>
              <a:off x="5714328" y="4567071"/>
              <a:ext cx="511860" cy="349532"/>
            </a:xfrm>
            <a:custGeom>
              <a:avLst/>
              <a:gdLst>
                <a:gd name="connsiteX0" fmla="*/ 672 w 511860"/>
                <a:gd name="connsiteY0" fmla="*/ 349417 h 349532"/>
                <a:gd name="connsiteX1" fmla="*/ 132435 w 511860"/>
                <a:gd name="connsiteY1" fmla="*/ 290679 h 349532"/>
                <a:gd name="connsiteX2" fmla="*/ 194347 w 511860"/>
                <a:gd name="connsiteY2" fmla="*/ 316079 h 349532"/>
                <a:gd name="connsiteX3" fmla="*/ 222922 w 511860"/>
                <a:gd name="connsiteY3" fmla="*/ 281154 h 349532"/>
                <a:gd name="connsiteX4" fmla="*/ 361035 w 511860"/>
                <a:gd name="connsiteY4" fmla="*/ 241467 h 349532"/>
                <a:gd name="connsiteX5" fmla="*/ 427710 w 511860"/>
                <a:gd name="connsiteY5" fmla="*/ 184317 h 349532"/>
                <a:gd name="connsiteX6" fmla="*/ 446760 w 511860"/>
                <a:gd name="connsiteY6" fmla="*/ 133517 h 349532"/>
                <a:gd name="connsiteX7" fmla="*/ 486447 w 511860"/>
                <a:gd name="connsiteY7" fmla="*/ 73192 h 349532"/>
                <a:gd name="connsiteX8" fmla="*/ 511847 w 511860"/>
                <a:gd name="connsiteY8" fmla="*/ 167 h 349532"/>
                <a:gd name="connsiteX9" fmla="*/ 483272 w 511860"/>
                <a:gd name="connsiteY9" fmla="*/ 57317 h 349532"/>
                <a:gd name="connsiteX10" fmla="*/ 415010 w 511860"/>
                <a:gd name="connsiteY10" fmla="*/ 184317 h 349532"/>
                <a:gd name="connsiteX11" fmla="*/ 359447 w 511860"/>
                <a:gd name="connsiteY11" fmla="*/ 219242 h 349532"/>
                <a:gd name="connsiteX12" fmla="*/ 210222 w 511860"/>
                <a:gd name="connsiteY12" fmla="*/ 266867 h 349532"/>
                <a:gd name="connsiteX13" fmla="*/ 86397 w 511860"/>
                <a:gd name="connsiteY13" fmla="*/ 304967 h 349532"/>
                <a:gd name="connsiteX14" fmla="*/ 672 w 511860"/>
                <a:gd name="connsiteY14" fmla="*/ 349417 h 34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1860" h="349532">
                  <a:moveTo>
                    <a:pt x="672" y="349417"/>
                  </a:moveTo>
                  <a:cubicBezTo>
                    <a:pt x="8345" y="347036"/>
                    <a:pt x="100156" y="296235"/>
                    <a:pt x="132435" y="290679"/>
                  </a:cubicBezTo>
                  <a:cubicBezTo>
                    <a:pt x="164714" y="285123"/>
                    <a:pt x="179266" y="317666"/>
                    <a:pt x="194347" y="316079"/>
                  </a:cubicBezTo>
                  <a:cubicBezTo>
                    <a:pt x="209428" y="314492"/>
                    <a:pt x="195141" y="293589"/>
                    <a:pt x="222922" y="281154"/>
                  </a:cubicBezTo>
                  <a:cubicBezTo>
                    <a:pt x="250703" y="268719"/>
                    <a:pt x="326904" y="257606"/>
                    <a:pt x="361035" y="241467"/>
                  </a:cubicBezTo>
                  <a:cubicBezTo>
                    <a:pt x="395166" y="225328"/>
                    <a:pt x="413422" y="202309"/>
                    <a:pt x="427710" y="184317"/>
                  </a:cubicBezTo>
                  <a:cubicBezTo>
                    <a:pt x="441998" y="166325"/>
                    <a:pt x="436971" y="152038"/>
                    <a:pt x="446760" y="133517"/>
                  </a:cubicBezTo>
                  <a:cubicBezTo>
                    <a:pt x="456549" y="114996"/>
                    <a:pt x="475599" y="95417"/>
                    <a:pt x="486447" y="73192"/>
                  </a:cubicBezTo>
                  <a:cubicBezTo>
                    <a:pt x="497295" y="50967"/>
                    <a:pt x="512376" y="2813"/>
                    <a:pt x="511847" y="167"/>
                  </a:cubicBezTo>
                  <a:cubicBezTo>
                    <a:pt x="511318" y="-2479"/>
                    <a:pt x="499411" y="26625"/>
                    <a:pt x="483272" y="57317"/>
                  </a:cubicBezTo>
                  <a:cubicBezTo>
                    <a:pt x="467133" y="88009"/>
                    <a:pt x="435648" y="157329"/>
                    <a:pt x="415010" y="184317"/>
                  </a:cubicBezTo>
                  <a:cubicBezTo>
                    <a:pt x="394372" y="211305"/>
                    <a:pt x="393578" y="205484"/>
                    <a:pt x="359447" y="219242"/>
                  </a:cubicBezTo>
                  <a:cubicBezTo>
                    <a:pt x="325316" y="233000"/>
                    <a:pt x="255730" y="252579"/>
                    <a:pt x="210222" y="266867"/>
                  </a:cubicBezTo>
                  <a:cubicBezTo>
                    <a:pt x="164714" y="281154"/>
                    <a:pt x="119999" y="293325"/>
                    <a:pt x="86397" y="304967"/>
                  </a:cubicBezTo>
                  <a:cubicBezTo>
                    <a:pt x="52795" y="316609"/>
                    <a:pt x="-7001" y="351798"/>
                    <a:pt x="672" y="34941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: 図形 1208">
              <a:extLst>
                <a:ext uri="{FF2B5EF4-FFF2-40B4-BE49-F238E27FC236}">
                  <a16:creationId xmlns:a16="http://schemas.microsoft.com/office/drawing/2014/main" id="{85073061-97B1-484B-8EBF-3D069C3FE301}"/>
                </a:ext>
              </a:extLst>
            </p:cNvPr>
            <p:cNvSpPr/>
            <p:nvPr/>
          </p:nvSpPr>
          <p:spPr>
            <a:xfrm>
              <a:off x="6065663" y="4573375"/>
              <a:ext cx="235415" cy="235330"/>
            </a:xfrm>
            <a:custGeom>
              <a:avLst/>
              <a:gdLst>
                <a:gd name="connsiteX0" fmla="*/ 235125 w 235415"/>
                <a:gd name="connsiteY0" fmla="*/ 213 h 235330"/>
                <a:gd name="connsiteX1" fmla="*/ 160512 w 235415"/>
                <a:gd name="connsiteY1" fmla="*/ 46250 h 235330"/>
                <a:gd name="connsiteX2" fmla="*/ 127175 w 235415"/>
                <a:gd name="connsiteY2" fmla="*/ 97050 h 235330"/>
                <a:gd name="connsiteX3" fmla="*/ 90662 w 235415"/>
                <a:gd name="connsiteY3" fmla="*/ 165313 h 235330"/>
                <a:gd name="connsiteX4" fmla="*/ 175 w 235415"/>
                <a:gd name="connsiteY4" fmla="*/ 235163 h 235330"/>
                <a:gd name="connsiteX5" fmla="*/ 116062 w 235415"/>
                <a:gd name="connsiteY5" fmla="*/ 144675 h 235330"/>
                <a:gd name="connsiteX6" fmla="*/ 130350 w 235415"/>
                <a:gd name="connsiteY6" fmla="*/ 65300 h 235330"/>
                <a:gd name="connsiteX7" fmla="*/ 235125 w 235415"/>
                <a:gd name="connsiteY7" fmla="*/ 213 h 23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415" h="235330">
                  <a:moveTo>
                    <a:pt x="235125" y="213"/>
                  </a:moveTo>
                  <a:cubicBezTo>
                    <a:pt x="240152" y="-2962"/>
                    <a:pt x="178504" y="30111"/>
                    <a:pt x="160512" y="46250"/>
                  </a:cubicBezTo>
                  <a:cubicBezTo>
                    <a:pt x="142520" y="62390"/>
                    <a:pt x="138817" y="77206"/>
                    <a:pt x="127175" y="97050"/>
                  </a:cubicBezTo>
                  <a:cubicBezTo>
                    <a:pt x="115533" y="116894"/>
                    <a:pt x="111829" y="142294"/>
                    <a:pt x="90662" y="165313"/>
                  </a:cubicBezTo>
                  <a:cubicBezTo>
                    <a:pt x="69495" y="188332"/>
                    <a:pt x="-4058" y="238603"/>
                    <a:pt x="175" y="235163"/>
                  </a:cubicBezTo>
                  <a:cubicBezTo>
                    <a:pt x="4408" y="231723"/>
                    <a:pt x="94366" y="172986"/>
                    <a:pt x="116062" y="144675"/>
                  </a:cubicBezTo>
                  <a:cubicBezTo>
                    <a:pt x="137758" y="116364"/>
                    <a:pt x="113681" y="88583"/>
                    <a:pt x="130350" y="65300"/>
                  </a:cubicBezTo>
                  <a:cubicBezTo>
                    <a:pt x="147019" y="42017"/>
                    <a:pt x="230098" y="3388"/>
                    <a:pt x="235125" y="21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: 図形 1209">
              <a:extLst>
                <a:ext uri="{FF2B5EF4-FFF2-40B4-BE49-F238E27FC236}">
                  <a16:creationId xmlns:a16="http://schemas.microsoft.com/office/drawing/2014/main" id="{1CE5BD42-92B4-4A3C-8DCD-8E403657828C}"/>
                </a:ext>
              </a:extLst>
            </p:cNvPr>
            <p:cNvSpPr/>
            <p:nvPr/>
          </p:nvSpPr>
          <p:spPr>
            <a:xfrm>
              <a:off x="6297613" y="4576763"/>
              <a:ext cx="720356" cy="327802"/>
            </a:xfrm>
            <a:custGeom>
              <a:avLst/>
              <a:gdLst>
                <a:gd name="connsiteX0" fmla="*/ 0 w 720356"/>
                <a:gd name="connsiteY0" fmla="*/ 0 h 327802"/>
                <a:gd name="connsiteX1" fmla="*/ 377825 w 720356"/>
                <a:gd name="connsiteY1" fmla="*/ 76200 h 327802"/>
                <a:gd name="connsiteX2" fmla="*/ 458787 w 720356"/>
                <a:gd name="connsiteY2" fmla="*/ 82550 h 327802"/>
                <a:gd name="connsiteX3" fmla="*/ 500062 w 720356"/>
                <a:gd name="connsiteY3" fmla="*/ 71437 h 327802"/>
                <a:gd name="connsiteX4" fmla="*/ 490537 w 720356"/>
                <a:gd name="connsiteY4" fmla="*/ 111125 h 327802"/>
                <a:gd name="connsiteX5" fmla="*/ 576262 w 720356"/>
                <a:gd name="connsiteY5" fmla="*/ 177800 h 327802"/>
                <a:gd name="connsiteX6" fmla="*/ 684212 w 720356"/>
                <a:gd name="connsiteY6" fmla="*/ 244475 h 327802"/>
                <a:gd name="connsiteX7" fmla="*/ 703262 w 720356"/>
                <a:gd name="connsiteY7" fmla="*/ 327025 h 327802"/>
                <a:gd name="connsiteX8" fmla="*/ 717550 w 720356"/>
                <a:gd name="connsiteY8" fmla="*/ 280987 h 327802"/>
                <a:gd name="connsiteX9" fmla="*/ 644525 w 720356"/>
                <a:gd name="connsiteY9" fmla="*/ 200025 h 327802"/>
                <a:gd name="connsiteX10" fmla="*/ 442912 w 720356"/>
                <a:gd name="connsiteY10" fmla="*/ 77787 h 327802"/>
                <a:gd name="connsiteX11" fmla="*/ 361950 w 720356"/>
                <a:gd name="connsiteY11" fmla="*/ 60325 h 327802"/>
                <a:gd name="connsiteX12" fmla="*/ 0 w 720356"/>
                <a:gd name="connsiteY12" fmla="*/ 0 h 32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356" h="327802">
                  <a:moveTo>
                    <a:pt x="0" y="0"/>
                  </a:moveTo>
                  <a:lnTo>
                    <a:pt x="377825" y="76200"/>
                  </a:lnTo>
                  <a:cubicBezTo>
                    <a:pt x="454290" y="89958"/>
                    <a:pt x="438414" y="83344"/>
                    <a:pt x="458787" y="82550"/>
                  </a:cubicBezTo>
                  <a:cubicBezTo>
                    <a:pt x="479160" y="81756"/>
                    <a:pt x="494770" y="66675"/>
                    <a:pt x="500062" y="71437"/>
                  </a:cubicBezTo>
                  <a:cubicBezTo>
                    <a:pt x="505354" y="76200"/>
                    <a:pt x="477837" y="93398"/>
                    <a:pt x="490537" y="111125"/>
                  </a:cubicBezTo>
                  <a:cubicBezTo>
                    <a:pt x="503237" y="128852"/>
                    <a:pt x="543983" y="155575"/>
                    <a:pt x="576262" y="177800"/>
                  </a:cubicBezTo>
                  <a:cubicBezTo>
                    <a:pt x="608541" y="200025"/>
                    <a:pt x="663045" y="219604"/>
                    <a:pt x="684212" y="244475"/>
                  </a:cubicBezTo>
                  <a:cubicBezTo>
                    <a:pt x="705379" y="269346"/>
                    <a:pt x="697706" y="320940"/>
                    <a:pt x="703262" y="327025"/>
                  </a:cubicBezTo>
                  <a:cubicBezTo>
                    <a:pt x="708818" y="333110"/>
                    <a:pt x="727339" y="302153"/>
                    <a:pt x="717550" y="280987"/>
                  </a:cubicBezTo>
                  <a:cubicBezTo>
                    <a:pt x="707761" y="259821"/>
                    <a:pt x="690298" y="233892"/>
                    <a:pt x="644525" y="200025"/>
                  </a:cubicBezTo>
                  <a:cubicBezTo>
                    <a:pt x="598752" y="166158"/>
                    <a:pt x="490008" y="101070"/>
                    <a:pt x="442912" y="77787"/>
                  </a:cubicBezTo>
                  <a:cubicBezTo>
                    <a:pt x="395816" y="54504"/>
                    <a:pt x="361950" y="60325"/>
                    <a:pt x="361950" y="603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: 図形 1210">
              <a:extLst>
                <a:ext uri="{FF2B5EF4-FFF2-40B4-BE49-F238E27FC236}">
                  <a16:creationId xmlns:a16="http://schemas.microsoft.com/office/drawing/2014/main" id="{DE0FC2B8-6CDF-40B9-A61E-7298AD3AB1B9}"/>
                </a:ext>
              </a:extLst>
            </p:cNvPr>
            <p:cNvSpPr/>
            <p:nvPr/>
          </p:nvSpPr>
          <p:spPr>
            <a:xfrm>
              <a:off x="5573692" y="3941759"/>
              <a:ext cx="489317" cy="196865"/>
            </a:xfrm>
            <a:custGeom>
              <a:avLst/>
              <a:gdLst>
                <a:gd name="connsiteX0" fmla="*/ 21 w 489317"/>
                <a:gd name="connsiteY0" fmla="*/ 193679 h 196865"/>
                <a:gd name="connsiteX1" fmla="*/ 125433 w 489317"/>
                <a:gd name="connsiteY1" fmla="*/ 93666 h 196865"/>
                <a:gd name="connsiteX2" fmla="*/ 234971 w 489317"/>
                <a:gd name="connsiteY2" fmla="*/ 107954 h 196865"/>
                <a:gd name="connsiteX3" fmla="*/ 180996 w 489317"/>
                <a:gd name="connsiteY3" fmla="*/ 196854 h 196865"/>
                <a:gd name="connsiteX4" fmla="*/ 276246 w 489317"/>
                <a:gd name="connsiteY4" fmla="*/ 101604 h 196865"/>
                <a:gd name="connsiteX5" fmla="*/ 471508 w 489317"/>
                <a:gd name="connsiteY5" fmla="*/ 11116 h 196865"/>
                <a:gd name="connsiteX6" fmla="*/ 460396 w 489317"/>
                <a:gd name="connsiteY6" fmla="*/ 6354 h 196865"/>
                <a:gd name="connsiteX7" fmla="*/ 295296 w 489317"/>
                <a:gd name="connsiteY7" fmla="*/ 55566 h 196865"/>
                <a:gd name="connsiteX8" fmla="*/ 250846 w 489317"/>
                <a:gd name="connsiteY8" fmla="*/ 107954 h 196865"/>
                <a:gd name="connsiteX9" fmla="*/ 187346 w 489317"/>
                <a:gd name="connsiteY9" fmla="*/ 65091 h 196865"/>
                <a:gd name="connsiteX10" fmla="*/ 134958 w 489317"/>
                <a:gd name="connsiteY10" fmla="*/ 68266 h 196865"/>
                <a:gd name="connsiteX11" fmla="*/ 21 w 489317"/>
                <a:gd name="connsiteY11" fmla="*/ 193679 h 196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9317" h="196865">
                  <a:moveTo>
                    <a:pt x="21" y="193679"/>
                  </a:moveTo>
                  <a:cubicBezTo>
                    <a:pt x="-1566" y="197912"/>
                    <a:pt x="86275" y="107953"/>
                    <a:pt x="125433" y="93666"/>
                  </a:cubicBezTo>
                  <a:cubicBezTo>
                    <a:pt x="164591" y="79379"/>
                    <a:pt x="225711" y="90756"/>
                    <a:pt x="234971" y="107954"/>
                  </a:cubicBezTo>
                  <a:cubicBezTo>
                    <a:pt x="244231" y="125152"/>
                    <a:pt x="174117" y="197912"/>
                    <a:pt x="180996" y="196854"/>
                  </a:cubicBezTo>
                  <a:cubicBezTo>
                    <a:pt x="187875" y="195796"/>
                    <a:pt x="227827" y="132560"/>
                    <a:pt x="276246" y="101604"/>
                  </a:cubicBezTo>
                  <a:cubicBezTo>
                    <a:pt x="324665" y="70648"/>
                    <a:pt x="440816" y="26991"/>
                    <a:pt x="471508" y="11116"/>
                  </a:cubicBezTo>
                  <a:cubicBezTo>
                    <a:pt x="502200" y="-4759"/>
                    <a:pt x="489765" y="-1054"/>
                    <a:pt x="460396" y="6354"/>
                  </a:cubicBezTo>
                  <a:cubicBezTo>
                    <a:pt x="431027" y="13762"/>
                    <a:pt x="330221" y="38633"/>
                    <a:pt x="295296" y="55566"/>
                  </a:cubicBezTo>
                  <a:cubicBezTo>
                    <a:pt x="260371" y="72499"/>
                    <a:pt x="268838" y="106366"/>
                    <a:pt x="250846" y="107954"/>
                  </a:cubicBezTo>
                  <a:cubicBezTo>
                    <a:pt x="232854" y="109541"/>
                    <a:pt x="206661" y="71706"/>
                    <a:pt x="187346" y="65091"/>
                  </a:cubicBezTo>
                  <a:cubicBezTo>
                    <a:pt x="168031" y="58476"/>
                    <a:pt x="161681" y="51862"/>
                    <a:pt x="134958" y="68266"/>
                  </a:cubicBezTo>
                  <a:cubicBezTo>
                    <a:pt x="108235" y="84670"/>
                    <a:pt x="1608" y="189446"/>
                    <a:pt x="21" y="19367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: 図形 1211">
              <a:extLst>
                <a:ext uri="{FF2B5EF4-FFF2-40B4-BE49-F238E27FC236}">
                  <a16:creationId xmlns:a16="http://schemas.microsoft.com/office/drawing/2014/main" id="{11E2E00B-09AB-46EE-85E5-8A700E8262ED}"/>
                </a:ext>
              </a:extLst>
            </p:cNvPr>
            <p:cNvSpPr/>
            <p:nvPr/>
          </p:nvSpPr>
          <p:spPr>
            <a:xfrm>
              <a:off x="6051649" y="3873301"/>
              <a:ext cx="230108" cy="308179"/>
            </a:xfrm>
            <a:custGeom>
              <a:avLst/>
              <a:gdLst>
                <a:gd name="connsiteX0" fmla="*/ 230089 w 230108"/>
                <a:gd name="connsiteY0" fmla="*/ 199 h 308179"/>
                <a:gd name="connsiteX1" fmla="*/ 165001 w 230108"/>
                <a:gd name="connsiteY1" fmla="*/ 62112 h 308179"/>
                <a:gd name="connsiteX2" fmla="*/ 87214 w 230108"/>
                <a:gd name="connsiteY2" fmla="*/ 100212 h 308179"/>
                <a:gd name="connsiteX3" fmla="*/ 52289 w 230108"/>
                <a:gd name="connsiteY3" fmla="*/ 136724 h 308179"/>
                <a:gd name="connsiteX4" fmla="*/ 9426 w 230108"/>
                <a:gd name="connsiteY4" fmla="*/ 271662 h 308179"/>
                <a:gd name="connsiteX5" fmla="*/ 4664 w 230108"/>
                <a:gd name="connsiteY5" fmla="*/ 295474 h 308179"/>
                <a:gd name="connsiteX6" fmla="*/ 64989 w 230108"/>
                <a:gd name="connsiteY6" fmla="*/ 265312 h 308179"/>
                <a:gd name="connsiteX7" fmla="*/ 33239 w 230108"/>
                <a:gd name="connsiteY7" fmla="*/ 308174 h 308179"/>
                <a:gd name="connsiteX8" fmla="*/ 23714 w 230108"/>
                <a:gd name="connsiteY8" fmla="*/ 262137 h 308179"/>
                <a:gd name="connsiteX9" fmla="*/ 69751 w 230108"/>
                <a:gd name="connsiteY9" fmla="*/ 131962 h 308179"/>
                <a:gd name="connsiteX10" fmla="*/ 158651 w 230108"/>
                <a:gd name="connsiteY10" fmla="*/ 84337 h 308179"/>
                <a:gd name="connsiteX11" fmla="*/ 230089 w 230108"/>
                <a:gd name="connsiteY11" fmla="*/ 199 h 30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0108" h="308179">
                  <a:moveTo>
                    <a:pt x="230089" y="199"/>
                  </a:moveTo>
                  <a:cubicBezTo>
                    <a:pt x="231147" y="-3505"/>
                    <a:pt x="188813" y="45443"/>
                    <a:pt x="165001" y="62112"/>
                  </a:cubicBezTo>
                  <a:cubicBezTo>
                    <a:pt x="141188" y="78781"/>
                    <a:pt x="105999" y="87777"/>
                    <a:pt x="87214" y="100212"/>
                  </a:cubicBezTo>
                  <a:cubicBezTo>
                    <a:pt x="68429" y="112647"/>
                    <a:pt x="65254" y="108149"/>
                    <a:pt x="52289" y="136724"/>
                  </a:cubicBezTo>
                  <a:cubicBezTo>
                    <a:pt x="39324" y="165299"/>
                    <a:pt x="17364" y="245204"/>
                    <a:pt x="9426" y="271662"/>
                  </a:cubicBezTo>
                  <a:cubicBezTo>
                    <a:pt x="1488" y="298120"/>
                    <a:pt x="-4596" y="296532"/>
                    <a:pt x="4664" y="295474"/>
                  </a:cubicBezTo>
                  <a:cubicBezTo>
                    <a:pt x="13924" y="294416"/>
                    <a:pt x="60227" y="263195"/>
                    <a:pt x="64989" y="265312"/>
                  </a:cubicBezTo>
                  <a:cubicBezTo>
                    <a:pt x="69751" y="267429"/>
                    <a:pt x="40118" y="308703"/>
                    <a:pt x="33239" y="308174"/>
                  </a:cubicBezTo>
                  <a:cubicBezTo>
                    <a:pt x="26360" y="307645"/>
                    <a:pt x="17629" y="291506"/>
                    <a:pt x="23714" y="262137"/>
                  </a:cubicBezTo>
                  <a:cubicBezTo>
                    <a:pt x="29799" y="232768"/>
                    <a:pt x="47261" y="161595"/>
                    <a:pt x="69751" y="131962"/>
                  </a:cubicBezTo>
                  <a:cubicBezTo>
                    <a:pt x="92241" y="102329"/>
                    <a:pt x="135103" y="103123"/>
                    <a:pt x="158651" y="84337"/>
                  </a:cubicBezTo>
                  <a:cubicBezTo>
                    <a:pt x="182199" y="65552"/>
                    <a:pt x="229031" y="3903"/>
                    <a:pt x="230089" y="19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: 図形 1212">
              <a:extLst>
                <a:ext uri="{FF2B5EF4-FFF2-40B4-BE49-F238E27FC236}">
                  <a16:creationId xmlns:a16="http://schemas.microsoft.com/office/drawing/2014/main" id="{BA5ACC2D-EA1D-41FF-92B7-78C62F493886}"/>
                </a:ext>
              </a:extLst>
            </p:cNvPr>
            <p:cNvSpPr/>
            <p:nvPr/>
          </p:nvSpPr>
          <p:spPr>
            <a:xfrm>
              <a:off x="6037105" y="3851164"/>
              <a:ext cx="238509" cy="316437"/>
            </a:xfrm>
            <a:custGeom>
              <a:avLst/>
              <a:gdLst>
                <a:gd name="connsiteX0" fmla="*/ 238283 w 238509"/>
                <a:gd name="connsiteY0" fmla="*/ 111 h 316437"/>
                <a:gd name="connsiteX1" fmla="*/ 162083 w 238509"/>
                <a:gd name="connsiteY1" fmla="*/ 73136 h 316437"/>
                <a:gd name="connsiteX2" fmla="*/ 52545 w 238509"/>
                <a:gd name="connsiteY2" fmla="*/ 127111 h 316437"/>
                <a:gd name="connsiteX3" fmla="*/ 19208 w 238509"/>
                <a:gd name="connsiteY3" fmla="*/ 201724 h 316437"/>
                <a:gd name="connsiteX4" fmla="*/ 158 w 238509"/>
                <a:gd name="connsiteY4" fmla="*/ 314436 h 316437"/>
                <a:gd name="connsiteX5" fmla="*/ 12858 w 238509"/>
                <a:gd name="connsiteY5" fmla="*/ 263636 h 316437"/>
                <a:gd name="connsiteX6" fmla="*/ 57308 w 238509"/>
                <a:gd name="connsiteY6" fmla="*/ 136636 h 316437"/>
                <a:gd name="connsiteX7" fmla="*/ 138270 w 238509"/>
                <a:gd name="connsiteY7" fmla="*/ 90599 h 316437"/>
                <a:gd name="connsiteX8" fmla="*/ 238283 w 238509"/>
                <a:gd name="connsiteY8" fmla="*/ 111 h 31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509" h="316437">
                  <a:moveTo>
                    <a:pt x="238283" y="111"/>
                  </a:moveTo>
                  <a:cubicBezTo>
                    <a:pt x="242252" y="-2799"/>
                    <a:pt x="193039" y="51969"/>
                    <a:pt x="162083" y="73136"/>
                  </a:cubicBezTo>
                  <a:cubicBezTo>
                    <a:pt x="131127" y="94303"/>
                    <a:pt x="76357" y="105680"/>
                    <a:pt x="52545" y="127111"/>
                  </a:cubicBezTo>
                  <a:cubicBezTo>
                    <a:pt x="28733" y="148542"/>
                    <a:pt x="27939" y="170503"/>
                    <a:pt x="19208" y="201724"/>
                  </a:cubicBezTo>
                  <a:cubicBezTo>
                    <a:pt x="10477" y="232945"/>
                    <a:pt x="1216" y="304117"/>
                    <a:pt x="158" y="314436"/>
                  </a:cubicBezTo>
                  <a:cubicBezTo>
                    <a:pt x="-900" y="324755"/>
                    <a:pt x="3333" y="293269"/>
                    <a:pt x="12858" y="263636"/>
                  </a:cubicBezTo>
                  <a:cubicBezTo>
                    <a:pt x="22383" y="234003"/>
                    <a:pt x="36406" y="165476"/>
                    <a:pt x="57308" y="136636"/>
                  </a:cubicBezTo>
                  <a:cubicBezTo>
                    <a:pt x="78210" y="107797"/>
                    <a:pt x="109695" y="109649"/>
                    <a:pt x="138270" y="90599"/>
                  </a:cubicBezTo>
                  <a:cubicBezTo>
                    <a:pt x="166845" y="71549"/>
                    <a:pt x="234314" y="3021"/>
                    <a:pt x="238283" y="11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: 図形 1213">
              <a:extLst>
                <a:ext uri="{FF2B5EF4-FFF2-40B4-BE49-F238E27FC236}">
                  <a16:creationId xmlns:a16="http://schemas.microsoft.com/office/drawing/2014/main" id="{53C5F723-0749-48C4-82C9-2FFB16078702}"/>
                </a:ext>
              </a:extLst>
            </p:cNvPr>
            <p:cNvSpPr/>
            <p:nvPr/>
          </p:nvSpPr>
          <p:spPr>
            <a:xfrm>
              <a:off x="6278531" y="3892337"/>
              <a:ext cx="433844" cy="297981"/>
            </a:xfrm>
            <a:custGeom>
              <a:avLst/>
              <a:gdLst>
                <a:gd name="connsiteX0" fmla="*/ 32 w 433844"/>
                <a:gd name="connsiteY0" fmla="*/ 213 h 297981"/>
                <a:gd name="connsiteX1" fmla="*/ 141319 w 433844"/>
                <a:gd name="connsiteY1" fmla="*/ 97051 h 297981"/>
                <a:gd name="connsiteX2" fmla="*/ 311182 w 433844"/>
                <a:gd name="connsiteY2" fmla="*/ 51013 h 297981"/>
                <a:gd name="connsiteX3" fmla="*/ 428657 w 433844"/>
                <a:gd name="connsiteY3" fmla="*/ 33551 h 297981"/>
                <a:gd name="connsiteX4" fmla="*/ 409607 w 433844"/>
                <a:gd name="connsiteY4" fmla="*/ 52601 h 297981"/>
                <a:gd name="connsiteX5" fmla="*/ 377857 w 433844"/>
                <a:gd name="connsiteY5" fmla="*/ 127213 h 297981"/>
                <a:gd name="connsiteX6" fmla="*/ 295307 w 433844"/>
                <a:gd name="connsiteY6" fmla="*/ 263738 h 297981"/>
                <a:gd name="connsiteX7" fmla="*/ 263557 w 433844"/>
                <a:gd name="connsiteY7" fmla="*/ 292313 h 297981"/>
                <a:gd name="connsiteX8" fmla="*/ 334994 w 433844"/>
                <a:gd name="connsiteY8" fmla="*/ 174838 h 297981"/>
                <a:gd name="connsiteX9" fmla="*/ 388969 w 433844"/>
                <a:gd name="connsiteY9" fmla="*/ 39901 h 297981"/>
                <a:gd name="connsiteX10" fmla="*/ 288957 w 433844"/>
                <a:gd name="connsiteY10" fmla="*/ 81176 h 297981"/>
                <a:gd name="connsiteX11" fmla="*/ 171482 w 433844"/>
                <a:gd name="connsiteY11" fmla="*/ 100226 h 297981"/>
                <a:gd name="connsiteX12" fmla="*/ 128619 w 433844"/>
                <a:gd name="connsiteY12" fmla="*/ 71651 h 297981"/>
                <a:gd name="connsiteX13" fmla="*/ 32 w 433844"/>
                <a:gd name="connsiteY13" fmla="*/ 213 h 29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3844" h="297981">
                  <a:moveTo>
                    <a:pt x="32" y="213"/>
                  </a:moveTo>
                  <a:cubicBezTo>
                    <a:pt x="2149" y="4446"/>
                    <a:pt x="89461" y="88584"/>
                    <a:pt x="141319" y="97051"/>
                  </a:cubicBezTo>
                  <a:cubicBezTo>
                    <a:pt x="193177" y="105518"/>
                    <a:pt x="263292" y="61596"/>
                    <a:pt x="311182" y="51013"/>
                  </a:cubicBezTo>
                  <a:cubicBezTo>
                    <a:pt x="359072" y="40430"/>
                    <a:pt x="412253" y="33286"/>
                    <a:pt x="428657" y="33551"/>
                  </a:cubicBezTo>
                  <a:cubicBezTo>
                    <a:pt x="445061" y="33816"/>
                    <a:pt x="418074" y="36991"/>
                    <a:pt x="409607" y="52601"/>
                  </a:cubicBezTo>
                  <a:cubicBezTo>
                    <a:pt x="401140" y="68211"/>
                    <a:pt x="396907" y="92023"/>
                    <a:pt x="377857" y="127213"/>
                  </a:cubicBezTo>
                  <a:cubicBezTo>
                    <a:pt x="358807" y="162403"/>
                    <a:pt x="314357" y="236221"/>
                    <a:pt x="295307" y="263738"/>
                  </a:cubicBezTo>
                  <a:cubicBezTo>
                    <a:pt x="276257" y="291255"/>
                    <a:pt x="256942" y="307130"/>
                    <a:pt x="263557" y="292313"/>
                  </a:cubicBezTo>
                  <a:cubicBezTo>
                    <a:pt x="270172" y="277496"/>
                    <a:pt x="314092" y="216907"/>
                    <a:pt x="334994" y="174838"/>
                  </a:cubicBezTo>
                  <a:cubicBezTo>
                    <a:pt x="355896" y="132769"/>
                    <a:pt x="396642" y="55511"/>
                    <a:pt x="388969" y="39901"/>
                  </a:cubicBezTo>
                  <a:cubicBezTo>
                    <a:pt x="381296" y="24291"/>
                    <a:pt x="325205" y="71122"/>
                    <a:pt x="288957" y="81176"/>
                  </a:cubicBezTo>
                  <a:cubicBezTo>
                    <a:pt x="252709" y="91230"/>
                    <a:pt x="198205" y="101813"/>
                    <a:pt x="171482" y="100226"/>
                  </a:cubicBezTo>
                  <a:cubicBezTo>
                    <a:pt x="144759" y="98639"/>
                    <a:pt x="156136" y="87526"/>
                    <a:pt x="128619" y="71651"/>
                  </a:cubicBezTo>
                  <a:cubicBezTo>
                    <a:pt x="101102" y="55776"/>
                    <a:pt x="-2085" y="-4020"/>
                    <a:pt x="32" y="21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: 図形 1214">
              <a:extLst>
                <a:ext uri="{FF2B5EF4-FFF2-40B4-BE49-F238E27FC236}">
                  <a16:creationId xmlns:a16="http://schemas.microsoft.com/office/drawing/2014/main" id="{C0FF52AA-0DBE-461A-ACBC-897E4A99B0F2}"/>
                </a:ext>
              </a:extLst>
            </p:cNvPr>
            <p:cNvSpPr/>
            <p:nvPr/>
          </p:nvSpPr>
          <p:spPr>
            <a:xfrm>
              <a:off x="6276962" y="3860768"/>
              <a:ext cx="446956" cy="545117"/>
            </a:xfrm>
            <a:custGeom>
              <a:avLst/>
              <a:gdLst>
                <a:gd name="connsiteX0" fmla="*/ 13 w 446956"/>
                <a:gd name="connsiteY0" fmla="*/ 32 h 545117"/>
                <a:gd name="connsiteX1" fmla="*/ 179401 w 446956"/>
                <a:gd name="connsiteY1" fmla="*/ 85757 h 545117"/>
                <a:gd name="connsiteX2" fmla="*/ 317513 w 446956"/>
                <a:gd name="connsiteY2" fmla="*/ 65120 h 545117"/>
                <a:gd name="connsiteX3" fmla="*/ 388951 w 446956"/>
                <a:gd name="connsiteY3" fmla="*/ 41307 h 545117"/>
                <a:gd name="connsiteX4" fmla="*/ 444513 w 446956"/>
                <a:gd name="connsiteY4" fmla="*/ 65120 h 545117"/>
                <a:gd name="connsiteX5" fmla="*/ 433401 w 446956"/>
                <a:gd name="connsiteY5" fmla="*/ 95282 h 545117"/>
                <a:gd name="connsiteX6" fmla="*/ 400063 w 446956"/>
                <a:gd name="connsiteY6" fmla="*/ 163545 h 545117"/>
                <a:gd name="connsiteX7" fmla="*/ 295288 w 446956"/>
                <a:gd name="connsiteY7" fmla="*/ 342932 h 545117"/>
                <a:gd name="connsiteX8" fmla="*/ 260363 w 446956"/>
                <a:gd name="connsiteY8" fmla="*/ 396907 h 545117"/>
                <a:gd name="connsiteX9" fmla="*/ 334976 w 446956"/>
                <a:gd name="connsiteY9" fmla="*/ 544545 h 545117"/>
                <a:gd name="connsiteX10" fmla="*/ 284176 w 446956"/>
                <a:gd name="connsiteY10" fmla="*/ 446120 h 545117"/>
                <a:gd name="connsiteX11" fmla="*/ 277826 w 446956"/>
                <a:gd name="connsiteY11" fmla="*/ 398495 h 545117"/>
                <a:gd name="connsiteX12" fmla="*/ 406413 w 446956"/>
                <a:gd name="connsiteY12" fmla="*/ 160370 h 545117"/>
                <a:gd name="connsiteX13" fmla="*/ 419113 w 446956"/>
                <a:gd name="connsiteY13" fmla="*/ 46070 h 545117"/>
                <a:gd name="connsiteX14" fmla="*/ 314338 w 446956"/>
                <a:gd name="connsiteY14" fmla="*/ 76232 h 545117"/>
                <a:gd name="connsiteX15" fmla="*/ 209563 w 446956"/>
                <a:gd name="connsiteY15" fmla="*/ 104807 h 545117"/>
                <a:gd name="connsiteX16" fmla="*/ 169876 w 446956"/>
                <a:gd name="connsiteY16" fmla="*/ 96870 h 545117"/>
                <a:gd name="connsiteX17" fmla="*/ 13 w 446956"/>
                <a:gd name="connsiteY17" fmla="*/ 32 h 5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6956" h="545117">
                  <a:moveTo>
                    <a:pt x="13" y="32"/>
                  </a:moveTo>
                  <a:cubicBezTo>
                    <a:pt x="1600" y="-1820"/>
                    <a:pt x="126484" y="74909"/>
                    <a:pt x="179401" y="85757"/>
                  </a:cubicBezTo>
                  <a:cubicBezTo>
                    <a:pt x="232318" y="96605"/>
                    <a:pt x="282588" y="72528"/>
                    <a:pt x="317513" y="65120"/>
                  </a:cubicBezTo>
                  <a:cubicBezTo>
                    <a:pt x="352438" y="57712"/>
                    <a:pt x="367784" y="41307"/>
                    <a:pt x="388951" y="41307"/>
                  </a:cubicBezTo>
                  <a:cubicBezTo>
                    <a:pt x="410118" y="41307"/>
                    <a:pt x="437105" y="56124"/>
                    <a:pt x="444513" y="65120"/>
                  </a:cubicBezTo>
                  <a:cubicBezTo>
                    <a:pt x="451921" y="74116"/>
                    <a:pt x="440809" y="78878"/>
                    <a:pt x="433401" y="95282"/>
                  </a:cubicBezTo>
                  <a:cubicBezTo>
                    <a:pt x="425993" y="111686"/>
                    <a:pt x="423082" y="122270"/>
                    <a:pt x="400063" y="163545"/>
                  </a:cubicBezTo>
                  <a:cubicBezTo>
                    <a:pt x="377044" y="204820"/>
                    <a:pt x="318571" y="304038"/>
                    <a:pt x="295288" y="342932"/>
                  </a:cubicBezTo>
                  <a:cubicBezTo>
                    <a:pt x="272005" y="381826"/>
                    <a:pt x="253748" y="363305"/>
                    <a:pt x="260363" y="396907"/>
                  </a:cubicBezTo>
                  <a:cubicBezTo>
                    <a:pt x="266978" y="430509"/>
                    <a:pt x="331007" y="536343"/>
                    <a:pt x="334976" y="544545"/>
                  </a:cubicBezTo>
                  <a:cubicBezTo>
                    <a:pt x="338945" y="552747"/>
                    <a:pt x="293701" y="470462"/>
                    <a:pt x="284176" y="446120"/>
                  </a:cubicBezTo>
                  <a:cubicBezTo>
                    <a:pt x="274651" y="421778"/>
                    <a:pt x="257453" y="446120"/>
                    <a:pt x="277826" y="398495"/>
                  </a:cubicBezTo>
                  <a:cubicBezTo>
                    <a:pt x="298199" y="350870"/>
                    <a:pt x="382865" y="219107"/>
                    <a:pt x="406413" y="160370"/>
                  </a:cubicBezTo>
                  <a:cubicBezTo>
                    <a:pt x="429961" y="101633"/>
                    <a:pt x="434459" y="60093"/>
                    <a:pt x="419113" y="46070"/>
                  </a:cubicBezTo>
                  <a:cubicBezTo>
                    <a:pt x="403767" y="32047"/>
                    <a:pt x="314338" y="76232"/>
                    <a:pt x="314338" y="76232"/>
                  </a:cubicBezTo>
                  <a:cubicBezTo>
                    <a:pt x="279413" y="86022"/>
                    <a:pt x="233640" y="101367"/>
                    <a:pt x="209563" y="104807"/>
                  </a:cubicBezTo>
                  <a:cubicBezTo>
                    <a:pt x="185486" y="108247"/>
                    <a:pt x="204536" y="112745"/>
                    <a:pt x="169876" y="96870"/>
                  </a:cubicBezTo>
                  <a:cubicBezTo>
                    <a:pt x="135216" y="80995"/>
                    <a:pt x="-1574" y="1884"/>
                    <a:pt x="13" y="3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: 図形 1215">
              <a:extLst>
                <a:ext uri="{FF2B5EF4-FFF2-40B4-BE49-F238E27FC236}">
                  <a16:creationId xmlns:a16="http://schemas.microsoft.com/office/drawing/2014/main" id="{B58C606A-FE61-4F8D-8BF3-79BFF8791F5A}"/>
                </a:ext>
              </a:extLst>
            </p:cNvPr>
            <p:cNvSpPr/>
            <p:nvPr/>
          </p:nvSpPr>
          <p:spPr>
            <a:xfrm>
              <a:off x="6508698" y="4216333"/>
              <a:ext cx="593890" cy="279476"/>
            </a:xfrm>
            <a:custGeom>
              <a:avLst/>
              <a:gdLst>
                <a:gd name="connsiteX0" fmla="*/ 15927 w 593890"/>
                <a:gd name="connsiteY0" fmla="*/ 67 h 279476"/>
                <a:gd name="connsiteX1" fmla="*/ 17515 w 593890"/>
                <a:gd name="connsiteY1" fmla="*/ 133417 h 279476"/>
                <a:gd name="connsiteX2" fmla="*/ 238177 w 593890"/>
                <a:gd name="connsiteY2" fmla="*/ 254067 h 279476"/>
                <a:gd name="connsiteX3" fmla="*/ 392165 w 593890"/>
                <a:gd name="connsiteY3" fmla="*/ 244542 h 279476"/>
                <a:gd name="connsiteX4" fmla="*/ 585840 w 593890"/>
                <a:gd name="connsiteY4" fmla="*/ 214380 h 279476"/>
                <a:gd name="connsiteX5" fmla="*/ 485827 w 593890"/>
                <a:gd name="connsiteY5" fmla="*/ 238192 h 279476"/>
                <a:gd name="connsiteX6" fmla="*/ 388990 w 593890"/>
                <a:gd name="connsiteY6" fmla="*/ 273117 h 279476"/>
                <a:gd name="connsiteX7" fmla="*/ 365177 w 593890"/>
                <a:gd name="connsiteY7" fmla="*/ 279467 h 279476"/>
                <a:gd name="connsiteX8" fmla="*/ 593777 w 593890"/>
                <a:gd name="connsiteY8" fmla="*/ 204855 h 279476"/>
                <a:gd name="connsiteX9" fmla="*/ 331840 w 593890"/>
                <a:gd name="connsiteY9" fmla="*/ 231842 h 279476"/>
                <a:gd name="connsiteX10" fmla="*/ 108002 w 593890"/>
                <a:gd name="connsiteY10" fmla="*/ 196917 h 279476"/>
                <a:gd name="connsiteX11" fmla="*/ 33390 w 593890"/>
                <a:gd name="connsiteY11" fmla="*/ 115955 h 279476"/>
                <a:gd name="connsiteX12" fmla="*/ 15927 w 593890"/>
                <a:gd name="connsiteY12" fmla="*/ 67 h 27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3890" h="279476">
                  <a:moveTo>
                    <a:pt x="15927" y="67"/>
                  </a:moveTo>
                  <a:cubicBezTo>
                    <a:pt x="13281" y="2977"/>
                    <a:pt x="-19527" y="91084"/>
                    <a:pt x="17515" y="133417"/>
                  </a:cubicBezTo>
                  <a:cubicBezTo>
                    <a:pt x="54557" y="175750"/>
                    <a:pt x="175735" y="235546"/>
                    <a:pt x="238177" y="254067"/>
                  </a:cubicBezTo>
                  <a:cubicBezTo>
                    <a:pt x="300619" y="272588"/>
                    <a:pt x="334221" y="251156"/>
                    <a:pt x="392165" y="244542"/>
                  </a:cubicBezTo>
                  <a:cubicBezTo>
                    <a:pt x="450109" y="237928"/>
                    <a:pt x="570230" y="215438"/>
                    <a:pt x="585840" y="214380"/>
                  </a:cubicBezTo>
                  <a:cubicBezTo>
                    <a:pt x="601450" y="213322"/>
                    <a:pt x="518635" y="228403"/>
                    <a:pt x="485827" y="238192"/>
                  </a:cubicBezTo>
                  <a:cubicBezTo>
                    <a:pt x="453019" y="247981"/>
                    <a:pt x="388990" y="273117"/>
                    <a:pt x="388990" y="273117"/>
                  </a:cubicBezTo>
                  <a:cubicBezTo>
                    <a:pt x="368882" y="279996"/>
                    <a:pt x="365177" y="279467"/>
                    <a:pt x="365177" y="279467"/>
                  </a:cubicBezTo>
                  <a:cubicBezTo>
                    <a:pt x="399308" y="268090"/>
                    <a:pt x="599333" y="212793"/>
                    <a:pt x="593777" y="204855"/>
                  </a:cubicBezTo>
                  <a:cubicBezTo>
                    <a:pt x="588221" y="196917"/>
                    <a:pt x="412803" y="233165"/>
                    <a:pt x="331840" y="231842"/>
                  </a:cubicBezTo>
                  <a:cubicBezTo>
                    <a:pt x="250878" y="230519"/>
                    <a:pt x="157744" y="216231"/>
                    <a:pt x="108002" y="196917"/>
                  </a:cubicBezTo>
                  <a:cubicBezTo>
                    <a:pt x="58260" y="177603"/>
                    <a:pt x="50323" y="142678"/>
                    <a:pt x="33390" y="115955"/>
                  </a:cubicBezTo>
                  <a:cubicBezTo>
                    <a:pt x="16457" y="89232"/>
                    <a:pt x="18573" y="-2843"/>
                    <a:pt x="15927" y="6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: 図形 1216">
              <a:extLst>
                <a:ext uri="{FF2B5EF4-FFF2-40B4-BE49-F238E27FC236}">
                  <a16:creationId xmlns:a16="http://schemas.microsoft.com/office/drawing/2014/main" id="{52A57BAB-8765-4444-AB83-4B6BA52FA806}"/>
                </a:ext>
              </a:extLst>
            </p:cNvPr>
            <p:cNvSpPr/>
            <p:nvPr/>
          </p:nvSpPr>
          <p:spPr>
            <a:xfrm>
              <a:off x="6615049" y="4214485"/>
              <a:ext cx="498762" cy="211886"/>
            </a:xfrm>
            <a:custGeom>
              <a:avLst/>
              <a:gdLst>
                <a:gd name="connsiteX0" fmla="*/ 64 w 498762"/>
                <a:gd name="connsiteY0" fmla="*/ 1915 h 211886"/>
                <a:gd name="connsiteX1" fmla="*/ 20701 w 498762"/>
                <a:gd name="connsiteY1" fmla="*/ 140028 h 211886"/>
                <a:gd name="connsiteX2" fmla="*/ 104839 w 498762"/>
                <a:gd name="connsiteY2" fmla="*/ 201940 h 211886"/>
                <a:gd name="connsiteX3" fmla="*/ 274701 w 498762"/>
                <a:gd name="connsiteY3" fmla="*/ 201940 h 211886"/>
                <a:gd name="connsiteX4" fmla="*/ 498539 w 498762"/>
                <a:gd name="connsiteY4" fmla="*/ 206703 h 211886"/>
                <a:gd name="connsiteX5" fmla="*/ 311214 w 498762"/>
                <a:gd name="connsiteY5" fmla="*/ 208290 h 211886"/>
                <a:gd name="connsiteX6" fmla="*/ 57214 w 498762"/>
                <a:gd name="connsiteY6" fmla="*/ 155903 h 211886"/>
                <a:gd name="connsiteX7" fmla="*/ 15939 w 498762"/>
                <a:gd name="connsiteY7" fmla="*/ 67003 h 211886"/>
                <a:gd name="connsiteX8" fmla="*/ 64 w 498762"/>
                <a:gd name="connsiteY8" fmla="*/ 1915 h 21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8762" h="211886">
                  <a:moveTo>
                    <a:pt x="64" y="1915"/>
                  </a:moveTo>
                  <a:cubicBezTo>
                    <a:pt x="858" y="14086"/>
                    <a:pt x="3239" y="106691"/>
                    <a:pt x="20701" y="140028"/>
                  </a:cubicBezTo>
                  <a:cubicBezTo>
                    <a:pt x="38163" y="173365"/>
                    <a:pt x="62506" y="191621"/>
                    <a:pt x="104839" y="201940"/>
                  </a:cubicBezTo>
                  <a:cubicBezTo>
                    <a:pt x="147172" y="212259"/>
                    <a:pt x="274701" y="201940"/>
                    <a:pt x="274701" y="201940"/>
                  </a:cubicBezTo>
                  <a:lnTo>
                    <a:pt x="498539" y="206703"/>
                  </a:lnTo>
                  <a:cubicBezTo>
                    <a:pt x="504625" y="207761"/>
                    <a:pt x="384768" y="216757"/>
                    <a:pt x="311214" y="208290"/>
                  </a:cubicBezTo>
                  <a:cubicBezTo>
                    <a:pt x="237660" y="199823"/>
                    <a:pt x="106427" y="179451"/>
                    <a:pt x="57214" y="155903"/>
                  </a:cubicBezTo>
                  <a:cubicBezTo>
                    <a:pt x="8001" y="132355"/>
                    <a:pt x="25993" y="95578"/>
                    <a:pt x="15939" y="67003"/>
                  </a:cubicBezTo>
                  <a:cubicBezTo>
                    <a:pt x="5885" y="38428"/>
                    <a:pt x="-730" y="-10256"/>
                    <a:pt x="64" y="191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: 図形 1217">
              <a:extLst>
                <a:ext uri="{FF2B5EF4-FFF2-40B4-BE49-F238E27FC236}">
                  <a16:creationId xmlns:a16="http://schemas.microsoft.com/office/drawing/2014/main" id="{69F270A4-7212-428D-87C7-CEF57B6AAB8B}"/>
                </a:ext>
              </a:extLst>
            </p:cNvPr>
            <p:cNvSpPr/>
            <p:nvPr/>
          </p:nvSpPr>
          <p:spPr>
            <a:xfrm>
              <a:off x="6651610" y="4143336"/>
              <a:ext cx="265550" cy="269945"/>
            </a:xfrm>
            <a:custGeom>
              <a:avLst/>
              <a:gdLst>
                <a:gd name="connsiteX0" fmla="*/ 15 w 265550"/>
                <a:gd name="connsiteY0" fmla="*/ 39 h 269945"/>
                <a:gd name="connsiteX1" fmla="*/ 117490 w 265550"/>
                <a:gd name="connsiteY1" fmla="*/ 103227 h 269945"/>
                <a:gd name="connsiteX2" fmla="*/ 200040 w 265550"/>
                <a:gd name="connsiteY2" fmla="*/ 149264 h 269945"/>
                <a:gd name="connsiteX3" fmla="*/ 157178 w 265550"/>
                <a:gd name="connsiteY3" fmla="*/ 100052 h 269945"/>
                <a:gd name="connsiteX4" fmla="*/ 255603 w 265550"/>
                <a:gd name="connsiteY4" fmla="*/ 208002 h 269945"/>
                <a:gd name="connsiteX5" fmla="*/ 258778 w 265550"/>
                <a:gd name="connsiteY5" fmla="*/ 217527 h 269945"/>
                <a:gd name="connsiteX6" fmla="*/ 225440 w 265550"/>
                <a:gd name="connsiteY6" fmla="*/ 247689 h 269945"/>
                <a:gd name="connsiteX7" fmla="*/ 158765 w 265550"/>
                <a:gd name="connsiteY7" fmla="*/ 269914 h 269945"/>
                <a:gd name="connsiteX8" fmla="*/ 242903 w 265550"/>
                <a:gd name="connsiteY8" fmla="*/ 242927 h 269945"/>
                <a:gd name="connsiteX9" fmla="*/ 222265 w 265550"/>
                <a:gd name="connsiteY9" fmla="*/ 187364 h 269945"/>
                <a:gd name="connsiteX10" fmla="*/ 125428 w 265550"/>
                <a:gd name="connsiteY10" fmla="*/ 92114 h 269945"/>
                <a:gd name="connsiteX11" fmla="*/ 15 w 265550"/>
                <a:gd name="connsiteY11" fmla="*/ 39 h 269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550" h="269945">
                  <a:moveTo>
                    <a:pt x="15" y="39"/>
                  </a:moveTo>
                  <a:cubicBezTo>
                    <a:pt x="-1308" y="1891"/>
                    <a:pt x="84153" y="78356"/>
                    <a:pt x="117490" y="103227"/>
                  </a:cubicBezTo>
                  <a:cubicBezTo>
                    <a:pt x="150827" y="128098"/>
                    <a:pt x="193426" y="149793"/>
                    <a:pt x="200040" y="149264"/>
                  </a:cubicBezTo>
                  <a:cubicBezTo>
                    <a:pt x="206654" y="148735"/>
                    <a:pt x="147918" y="90262"/>
                    <a:pt x="157178" y="100052"/>
                  </a:cubicBezTo>
                  <a:cubicBezTo>
                    <a:pt x="166438" y="109842"/>
                    <a:pt x="238670" y="188423"/>
                    <a:pt x="255603" y="208002"/>
                  </a:cubicBezTo>
                  <a:cubicBezTo>
                    <a:pt x="272536" y="227581"/>
                    <a:pt x="263805" y="210912"/>
                    <a:pt x="258778" y="217527"/>
                  </a:cubicBezTo>
                  <a:cubicBezTo>
                    <a:pt x="253751" y="224142"/>
                    <a:pt x="242109" y="238958"/>
                    <a:pt x="225440" y="247689"/>
                  </a:cubicBezTo>
                  <a:cubicBezTo>
                    <a:pt x="208771" y="256420"/>
                    <a:pt x="155855" y="270708"/>
                    <a:pt x="158765" y="269914"/>
                  </a:cubicBezTo>
                  <a:cubicBezTo>
                    <a:pt x="161675" y="269120"/>
                    <a:pt x="232320" y="256685"/>
                    <a:pt x="242903" y="242927"/>
                  </a:cubicBezTo>
                  <a:cubicBezTo>
                    <a:pt x="253486" y="229169"/>
                    <a:pt x="241844" y="212500"/>
                    <a:pt x="222265" y="187364"/>
                  </a:cubicBezTo>
                  <a:cubicBezTo>
                    <a:pt x="202686" y="162229"/>
                    <a:pt x="161147" y="122806"/>
                    <a:pt x="125428" y="92114"/>
                  </a:cubicBezTo>
                  <a:cubicBezTo>
                    <a:pt x="89709" y="61422"/>
                    <a:pt x="1338" y="-1813"/>
                    <a:pt x="15" y="3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: 図形 1218">
              <a:extLst>
                <a:ext uri="{FF2B5EF4-FFF2-40B4-BE49-F238E27FC236}">
                  <a16:creationId xmlns:a16="http://schemas.microsoft.com/office/drawing/2014/main" id="{49C8AB63-38E5-49F3-8D19-37FA9BEFE768}"/>
                </a:ext>
              </a:extLst>
            </p:cNvPr>
            <p:cNvSpPr/>
            <p:nvPr/>
          </p:nvSpPr>
          <p:spPr>
            <a:xfrm>
              <a:off x="6630938" y="4156075"/>
              <a:ext cx="94277" cy="233563"/>
            </a:xfrm>
            <a:custGeom>
              <a:avLst/>
              <a:gdLst>
                <a:gd name="connsiteX0" fmla="*/ 50 w 94277"/>
                <a:gd name="connsiteY0" fmla="*/ 0 h 233563"/>
                <a:gd name="connsiteX1" fmla="*/ 76250 w 94277"/>
                <a:gd name="connsiteY1" fmla="*/ 125413 h 233563"/>
                <a:gd name="connsiteX2" fmla="*/ 81012 w 94277"/>
                <a:gd name="connsiteY2" fmla="*/ 188913 h 233563"/>
                <a:gd name="connsiteX3" fmla="*/ 76250 w 94277"/>
                <a:gd name="connsiteY3" fmla="*/ 233363 h 233563"/>
                <a:gd name="connsiteX4" fmla="*/ 88950 w 94277"/>
                <a:gd name="connsiteY4" fmla="*/ 171450 h 233563"/>
                <a:gd name="connsiteX5" fmla="*/ 88950 w 94277"/>
                <a:gd name="connsiteY5" fmla="*/ 123825 h 233563"/>
                <a:gd name="connsiteX6" fmla="*/ 50 w 94277"/>
                <a:gd name="connsiteY6" fmla="*/ 0 h 23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277" h="233563">
                  <a:moveTo>
                    <a:pt x="50" y="0"/>
                  </a:moveTo>
                  <a:cubicBezTo>
                    <a:pt x="-2067" y="265"/>
                    <a:pt x="62756" y="93928"/>
                    <a:pt x="76250" y="125413"/>
                  </a:cubicBezTo>
                  <a:cubicBezTo>
                    <a:pt x="89744" y="156898"/>
                    <a:pt x="81012" y="170921"/>
                    <a:pt x="81012" y="188913"/>
                  </a:cubicBezTo>
                  <a:cubicBezTo>
                    <a:pt x="81012" y="206905"/>
                    <a:pt x="74927" y="236273"/>
                    <a:pt x="76250" y="233363"/>
                  </a:cubicBezTo>
                  <a:cubicBezTo>
                    <a:pt x="77573" y="230453"/>
                    <a:pt x="86833" y="189706"/>
                    <a:pt x="88950" y="171450"/>
                  </a:cubicBezTo>
                  <a:cubicBezTo>
                    <a:pt x="91067" y="153194"/>
                    <a:pt x="99798" y="150813"/>
                    <a:pt x="88950" y="123825"/>
                  </a:cubicBezTo>
                  <a:cubicBezTo>
                    <a:pt x="78102" y="96838"/>
                    <a:pt x="2167" y="-265"/>
                    <a:pt x="5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: 図形 1219">
              <a:extLst>
                <a:ext uri="{FF2B5EF4-FFF2-40B4-BE49-F238E27FC236}">
                  <a16:creationId xmlns:a16="http://schemas.microsoft.com/office/drawing/2014/main" id="{F77CBFEF-0B08-491F-B750-52FCBF2C0354}"/>
                </a:ext>
              </a:extLst>
            </p:cNvPr>
            <p:cNvSpPr/>
            <p:nvPr/>
          </p:nvSpPr>
          <p:spPr>
            <a:xfrm>
              <a:off x="6624588" y="4160776"/>
              <a:ext cx="74133" cy="219230"/>
            </a:xfrm>
            <a:custGeom>
              <a:avLst/>
              <a:gdLst>
                <a:gd name="connsiteX0" fmla="*/ 50 w 74133"/>
                <a:gd name="connsiteY0" fmla="*/ 62 h 219230"/>
                <a:gd name="connsiteX1" fmla="*/ 58787 w 74133"/>
                <a:gd name="connsiteY1" fmla="*/ 115949 h 219230"/>
                <a:gd name="connsiteX2" fmla="*/ 68312 w 74133"/>
                <a:gd name="connsiteY2" fmla="*/ 219137 h 219230"/>
                <a:gd name="connsiteX3" fmla="*/ 69900 w 74133"/>
                <a:gd name="connsiteY3" fmla="*/ 131824 h 219230"/>
                <a:gd name="connsiteX4" fmla="*/ 50 w 74133"/>
                <a:gd name="connsiteY4" fmla="*/ 62 h 219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33" h="219230">
                  <a:moveTo>
                    <a:pt x="50" y="62"/>
                  </a:moveTo>
                  <a:cubicBezTo>
                    <a:pt x="-1802" y="-2584"/>
                    <a:pt x="47410" y="79437"/>
                    <a:pt x="58787" y="115949"/>
                  </a:cubicBezTo>
                  <a:cubicBezTo>
                    <a:pt x="70164" y="152461"/>
                    <a:pt x="66460" y="216491"/>
                    <a:pt x="68312" y="219137"/>
                  </a:cubicBezTo>
                  <a:cubicBezTo>
                    <a:pt x="70164" y="221783"/>
                    <a:pt x="79425" y="167543"/>
                    <a:pt x="69900" y="131824"/>
                  </a:cubicBezTo>
                  <a:cubicBezTo>
                    <a:pt x="60375" y="96105"/>
                    <a:pt x="1902" y="2708"/>
                    <a:pt x="50" y="6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: 図形 1220">
              <a:extLst>
                <a:ext uri="{FF2B5EF4-FFF2-40B4-BE49-F238E27FC236}">
                  <a16:creationId xmlns:a16="http://schemas.microsoft.com/office/drawing/2014/main" id="{92C9B15C-6EFC-49BA-B0CC-363950DEA194}"/>
                </a:ext>
              </a:extLst>
            </p:cNvPr>
            <p:cNvSpPr/>
            <p:nvPr/>
          </p:nvSpPr>
          <p:spPr>
            <a:xfrm>
              <a:off x="6667500" y="4178300"/>
              <a:ext cx="176305" cy="196395"/>
            </a:xfrm>
            <a:custGeom>
              <a:avLst/>
              <a:gdLst>
                <a:gd name="connsiteX0" fmla="*/ 0 w 176305"/>
                <a:gd name="connsiteY0" fmla="*/ 0 h 196395"/>
                <a:gd name="connsiteX1" fmla="*/ 85725 w 176305"/>
                <a:gd name="connsiteY1" fmla="*/ 169863 h 196395"/>
                <a:gd name="connsiteX2" fmla="*/ 117475 w 176305"/>
                <a:gd name="connsiteY2" fmla="*/ 195263 h 196395"/>
                <a:gd name="connsiteX3" fmla="*/ 158750 w 176305"/>
                <a:gd name="connsiteY3" fmla="*/ 163513 h 196395"/>
                <a:gd name="connsiteX4" fmla="*/ 174625 w 176305"/>
                <a:gd name="connsiteY4" fmla="*/ 179388 h 196395"/>
                <a:gd name="connsiteX5" fmla="*/ 166688 w 176305"/>
                <a:gd name="connsiteY5" fmla="*/ 147638 h 196395"/>
                <a:gd name="connsiteX6" fmla="*/ 93663 w 176305"/>
                <a:gd name="connsiteY6" fmla="*/ 150813 h 196395"/>
                <a:gd name="connsiteX7" fmla="*/ 63500 w 176305"/>
                <a:gd name="connsiteY7" fmla="*/ 93663 h 196395"/>
                <a:gd name="connsiteX8" fmla="*/ 0 w 176305"/>
                <a:gd name="connsiteY8" fmla="*/ 0 h 19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305" h="196395">
                  <a:moveTo>
                    <a:pt x="0" y="0"/>
                  </a:moveTo>
                  <a:cubicBezTo>
                    <a:pt x="33073" y="68659"/>
                    <a:pt x="66146" y="137319"/>
                    <a:pt x="85725" y="169863"/>
                  </a:cubicBezTo>
                  <a:cubicBezTo>
                    <a:pt x="105304" y="202407"/>
                    <a:pt x="105304" y="196321"/>
                    <a:pt x="117475" y="195263"/>
                  </a:cubicBezTo>
                  <a:cubicBezTo>
                    <a:pt x="129646" y="194205"/>
                    <a:pt x="149225" y="166159"/>
                    <a:pt x="158750" y="163513"/>
                  </a:cubicBezTo>
                  <a:cubicBezTo>
                    <a:pt x="168275" y="160867"/>
                    <a:pt x="173302" y="182034"/>
                    <a:pt x="174625" y="179388"/>
                  </a:cubicBezTo>
                  <a:cubicBezTo>
                    <a:pt x="175948" y="176742"/>
                    <a:pt x="180182" y="152401"/>
                    <a:pt x="166688" y="147638"/>
                  </a:cubicBezTo>
                  <a:cubicBezTo>
                    <a:pt x="153194" y="142875"/>
                    <a:pt x="110861" y="159809"/>
                    <a:pt x="93663" y="150813"/>
                  </a:cubicBezTo>
                  <a:cubicBezTo>
                    <a:pt x="76465" y="141817"/>
                    <a:pt x="63500" y="93663"/>
                    <a:pt x="63500" y="936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: 図形 1221">
              <a:extLst>
                <a:ext uri="{FF2B5EF4-FFF2-40B4-BE49-F238E27FC236}">
                  <a16:creationId xmlns:a16="http://schemas.microsoft.com/office/drawing/2014/main" id="{5580FC50-53B0-4CA4-AC67-7B2E7770C61E}"/>
                </a:ext>
              </a:extLst>
            </p:cNvPr>
            <p:cNvSpPr/>
            <p:nvPr/>
          </p:nvSpPr>
          <p:spPr>
            <a:xfrm>
              <a:off x="7036942" y="4433702"/>
              <a:ext cx="101032" cy="515509"/>
            </a:xfrm>
            <a:custGeom>
              <a:avLst/>
              <a:gdLst>
                <a:gd name="connsiteX0" fmla="*/ 94108 w 101032"/>
                <a:gd name="connsiteY0" fmla="*/ 186 h 515509"/>
                <a:gd name="connsiteX1" fmla="*/ 19496 w 101032"/>
                <a:gd name="connsiteY1" fmla="*/ 281173 h 515509"/>
                <a:gd name="connsiteX2" fmla="*/ 446 w 101032"/>
                <a:gd name="connsiteY2" fmla="*/ 344673 h 515509"/>
                <a:gd name="connsiteX3" fmla="*/ 14733 w 101032"/>
                <a:gd name="connsiteY3" fmla="*/ 392298 h 515509"/>
                <a:gd name="connsiteX4" fmla="*/ 100458 w 101032"/>
                <a:gd name="connsiteY4" fmla="*/ 514536 h 515509"/>
                <a:gd name="connsiteX5" fmla="*/ 49658 w 101032"/>
                <a:gd name="connsiteY5" fmla="*/ 443098 h 515509"/>
                <a:gd name="connsiteX6" fmla="*/ 446 w 101032"/>
                <a:gd name="connsiteY6" fmla="*/ 327211 h 515509"/>
                <a:gd name="connsiteX7" fmla="*/ 94108 w 101032"/>
                <a:gd name="connsiteY7" fmla="*/ 186 h 51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032" h="515509">
                  <a:moveTo>
                    <a:pt x="94108" y="186"/>
                  </a:moveTo>
                  <a:cubicBezTo>
                    <a:pt x="97283" y="-7487"/>
                    <a:pt x="35106" y="223759"/>
                    <a:pt x="19496" y="281173"/>
                  </a:cubicBezTo>
                  <a:cubicBezTo>
                    <a:pt x="3886" y="338587"/>
                    <a:pt x="1240" y="326152"/>
                    <a:pt x="446" y="344673"/>
                  </a:cubicBezTo>
                  <a:cubicBezTo>
                    <a:pt x="-348" y="363194"/>
                    <a:pt x="-1936" y="363988"/>
                    <a:pt x="14733" y="392298"/>
                  </a:cubicBezTo>
                  <a:cubicBezTo>
                    <a:pt x="31402" y="420608"/>
                    <a:pt x="94637" y="506069"/>
                    <a:pt x="100458" y="514536"/>
                  </a:cubicBezTo>
                  <a:cubicBezTo>
                    <a:pt x="106279" y="523003"/>
                    <a:pt x="66327" y="474319"/>
                    <a:pt x="49658" y="443098"/>
                  </a:cubicBezTo>
                  <a:cubicBezTo>
                    <a:pt x="32989" y="411877"/>
                    <a:pt x="-4052" y="400236"/>
                    <a:pt x="446" y="327211"/>
                  </a:cubicBezTo>
                  <a:cubicBezTo>
                    <a:pt x="4944" y="254186"/>
                    <a:pt x="90933" y="7859"/>
                    <a:pt x="94108" y="18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: 図形 1222">
              <a:extLst>
                <a:ext uri="{FF2B5EF4-FFF2-40B4-BE49-F238E27FC236}">
                  <a16:creationId xmlns:a16="http://schemas.microsoft.com/office/drawing/2014/main" id="{D04833BF-1E89-4B3B-AE4C-A268C05EE1DD}"/>
                </a:ext>
              </a:extLst>
            </p:cNvPr>
            <p:cNvSpPr/>
            <p:nvPr/>
          </p:nvSpPr>
          <p:spPr>
            <a:xfrm>
              <a:off x="7052562" y="4440136"/>
              <a:ext cx="96132" cy="470002"/>
            </a:xfrm>
            <a:custGeom>
              <a:avLst/>
              <a:gdLst>
                <a:gd name="connsiteX0" fmla="*/ 95951 w 96132"/>
                <a:gd name="connsiteY0" fmla="*/ 102 h 470002"/>
                <a:gd name="connsiteX1" fmla="*/ 3876 w 96132"/>
                <a:gd name="connsiteY1" fmla="*/ 309664 h 470002"/>
                <a:gd name="connsiteX2" fmla="*/ 22926 w 96132"/>
                <a:gd name="connsiteY2" fmla="*/ 385864 h 470002"/>
                <a:gd name="connsiteX3" fmla="*/ 75313 w 96132"/>
                <a:gd name="connsiteY3" fmla="*/ 470002 h 470002"/>
                <a:gd name="connsiteX4" fmla="*/ 21338 w 96132"/>
                <a:gd name="connsiteY4" fmla="*/ 377927 h 470002"/>
                <a:gd name="connsiteX5" fmla="*/ 27688 w 96132"/>
                <a:gd name="connsiteY5" fmla="*/ 276327 h 470002"/>
                <a:gd name="connsiteX6" fmla="*/ 95951 w 96132"/>
                <a:gd name="connsiteY6" fmla="*/ 102 h 47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132" h="470002">
                  <a:moveTo>
                    <a:pt x="95951" y="102"/>
                  </a:moveTo>
                  <a:cubicBezTo>
                    <a:pt x="91982" y="5658"/>
                    <a:pt x="16047" y="245370"/>
                    <a:pt x="3876" y="309664"/>
                  </a:cubicBezTo>
                  <a:cubicBezTo>
                    <a:pt x="-8295" y="373958"/>
                    <a:pt x="11020" y="359141"/>
                    <a:pt x="22926" y="385864"/>
                  </a:cubicBezTo>
                  <a:cubicBezTo>
                    <a:pt x="34832" y="412587"/>
                    <a:pt x="75313" y="470002"/>
                    <a:pt x="75313" y="470002"/>
                  </a:cubicBezTo>
                  <a:cubicBezTo>
                    <a:pt x="75048" y="468679"/>
                    <a:pt x="29275" y="410206"/>
                    <a:pt x="21338" y="377927"/>
                  </a:cubicBezTo>
                  <a:cubicBezTo>
                    <a:pt x="13401" y="345648"/>
                    <a:pt x="17634" y="336652"/>
                    <a:pt x="27688" y="276327"/>
                  </a:cubicBezTo>
                  <a:cubicBezTo>
                    <a:pt x="37742" y="216002"/>
                    <a:pt x="99920" y="-5454"/>
                    <a:pt x="95951" y="10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: 図形 1223">
              <a:extLst>
                <a:ext uri="{FF2B5EF4-FFF2-40B4-BE49-F238E27FC236}">
                  <a16:creationId xmlns:a16="http://schemas.microsoft.com/office/drawing/2014/main" id="{C681415C-525E-4467-8D76-AB3DD2E0CB50}"/>
                </a:ext>
              </a:extLst>
            </p:cNvPr>
            <p:cNvSpPr/>
            <p:nvPr/>
          </p:nvSpPr>
          <p:spPr>
            <a:xfrm>
              <a:off x="6991350" y="4736978"/>
              <a:ext cx="23845" cy="165376"/>
            </a:xfrm>
            <a:custGeom>
              <a:avLst/>
              <a:gdLst>
                <a:gd name="connsiteX0" fmla="*/ 1588 w 23845"/>
                <a:gd name="connsiteY0" fmla="*/ 1710 h 165376"/>
                <a:gd name="connsiteX1" fmla="*/ 23813 w 23845"/>
                <a:gd name="connsiteY1" fmla="*/ 150935 h 165376"/>
                <a:gd name="connsiteX2" fmla="*/ 0 w 23845"/>
                <a:gd name="connsiteY2" fmla="*/ 150935 h 165376"/>
                <a:gd name="connsiteX3" fmla="*/ 23813 w 23845"/>
                <a:gd name="connsiteY3" fmla="*/ 74735 h 165376"/>
                <a:gd name="connsiteX4" fmla="*/ 1588 w 23845"/>
                <a:gd name="connsiteY4" fmla="*/ 1710 h 16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45" h="165376">
                  <a:moveTo>
                    <a:pt x="1588" y="1710"/>
                  </a:moveTo>
                  <a:cubicBezTo>
                    <a:pt x="1588" y="14410"/>
                    <a:pt x="24078" y="126064"/>
                    <a:pt x="23813" y="150935"/>
                  </a:cubicBezTo>
                  <a:cubicBezTo>
                    <a:pt x="23548" y="175806"/>
                    <a:pt x="0" y="163635"/>
                    <a:pt x="0" y="150935"/>
                  </a:cubicBezTo>
                  <a:cubicBezTo>
                    <a:pt x="0" y="138235"/>
                    <a:pt x="24871" y="99077"/>
                    <a:pt x="23813" y="74735"/>
                  </a:cubicBezTo>
                  <a:cubicBezTo>
                    <a:pt x="22755" y="50393"/>
                    <a:pt x="1588" y="-10990"/>
                    <a:pt x="1588" y="171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: 図形 1224">
              <a:extLst>
                <a:ext uri="{FF2B5EF4-FFF2-40B4-BE49-F238E27FC236}">
                  <a16:creationId xmlns:a16="http://schemas.microsoft.com/office/drawing/2014/main" id="{702A780E-A496-43A7-B688-A4272165924E}"/>
                </a:ext>
              </a:extLst>
            </p:cNvPr>
            <p:cNvSpPr/>
            <p:nvPr/>
          </p:nvSpPr>
          <p:spPr>
            <a:xfrm>
              <a:off x="6682544" y="4007091"/>
              <a:ext cx="230346" cy="216414"/>
            </a:xfrm>
            <a:custGeom>
              <a:avLst/>
              <a:gdLst>
                <a:gd name="connsiteX0" fmla="*/ 26231 w 230346"/>
                <a:gd name="connsiteY0" fmla="*/ 185497 h 216414"/>
                <a:gd name="connsiteX1" fmla="*/ 142119 w 230346"/>
                <a:gd name="connsiteY1" fmla="*/ 215659 h 216414"/>
                <a:gd name="connsiteX2" fmla="*/ 227844 w 230346"/>
                <a:gd name="connsiteY2" fmla="*/ 148984 h 216414"/>
                <a:gd name="connsiteX3" fmla="*/ 177044 w 230346"/>
                <a:gd name="connsiteY3" fmla="*/ 110884 h 216414"/>
                <a:gd name="connsiteX4" fmla="*/ 100844 w 230346"/>
                <a:gd name="connsiteY4" fmla="*/ 66434 h 216414"/>
                <a:gd name="connsiteX5" fmla="*/ 2419 w 230346"/>
                <a:gd name="connsiteY5" fmla="*/ 1347 h 216414"/>
                <a:gd name="connsiteX6" fmla="*/ 208794 w 230346"/>
                <a:gd name="connsiteY6" fmla="*/ 131522 h 216414"/>
                <a:gd name="connsiteX7" fmla="*/ 221494 w 230346"/>
                <a:gd name="connsiteY7" fmla="*/ 153747 h 216414"/>
                <a:gd name="connsiteX8" fmla="*/ 186569 w 230346"/>
                <a:gd name="connsiteY8" fmla="*/ 185497 h 216414"/>
                <a:gd name="connsiteX9" fmla="*/ 151644 w 230346"/>
                <a:gd name="connsiteY9" fmla="*/ 193434 h 216414"/>
                <a:gd name="connsiteX10" fmla="*/ 26231 w 230346"/>
                <a:gd name="connsiteY10" fmla="*/ 185497 h 216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0346" h="216414">
                  <a:moveTo>
                    <a:pt x="26231" y="185497"/>
                  </a:moveTo>
                  <a:cubicBezTo>
                    <a:pt x="24644" y="189201"/>
                    <a:pt x="108517" y="221744"/>
                    <a:pt x="142119" y="215659"/>
                  </a:cubicBezTo>
                  <a:cubicBezTo>
                    <a:pt x="175721" y="209574"/>
                    <a:pt x="222023" y="166446"/>
                    <a:pt x="227844" y="148984"/>
                  </a:cubicBezTo>
                  <a:cubicBezTo>
                    <a:pt x="233665" y="131522"/>
                    <a:pt x="198211" y="124642"/>
                    <a:pt x="177044" y="110884"/>
                  </a:cubicBezTo>
                  <a:cubicBezTo>
                    <a:pt x="155877" y="97126"/>
                    <a:pt x="129948" y="84690"/>
                    <a:pt x="100844" y="66434"/>
                  </a:cubicBezTo>
                  <a:cubicBezTo>
                    <a:pt x="71740" y="48178"/>
                    <a:pt x="-15573" y="-9501"/>
                    <a:pt x="2419" y="1347"/>
                  </a:cubicBezTo>
                  <a:cubicBezTo>
                    <a:pt x="20411" y="12195"/>
                    <a:pt x="172282" y="106122"/>
                    <a:pt x="208794" y="131522"/>
                  </a:cubicBezTo>
                  <a:cubicBezTo>
                    <a:pt x="245306" y="156922"/>
                    <a:pt x="225198" y="144751"/>
                    <a:pt x="221494" y="153747"/>
                  </a:cubicBezTo>
                  <a:cubicBezTo>
                    <a:pt x="217790" y="162743"/>
                    <a:pt x="198211" y="178883"/>
                    <a:pt x="186569" y="185497"/>
                  </a:cubicBezTo>
                  <a:cubicBezTo>
                    <a:pt x="174927" y="192111"/>
                    <a:pt x="172282" y="191053"/>
                    <a:pt x="151644" y="193434"/>
                  </a:cubicBezTo>
                  <a:cubicBezTo>
                    <a:pt x="131007" y="195815"/>
                    <a:pt x="27818" y="181793"/>
                    <a:pt x="26231" y="18549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: 図形 1225">
              <a:extLst>
                <a:ext uri="{FF2B5EF4-FFF2-40B4-BE49-F238E27FC236}">
                  <a16:creationId xmlns:a16="http://schemas.microsoft.com/office/drawing/2014/main" id="{8ED6AC66-961C-43AF-BD9B-674DC0C042F5}"/>
                </a:ext>
              </a:extLst>
            </p:cNvPr>
            <p:cNvSpPr/>
            <p:nvPr/>
          </p:nvSpPr>
          <p:spPr>
            <a:xfrm>
              <a:off x="6673764" y="4050865"/>
              <a:ext cx="225553" cy="144992"/>
            </a:xfrm>
            <a:custGeom>
              <a:avLst/>
              <a:gdLst>
                <a:gd name="connsiteX0" fmla="*/ 86 w 225553"/>
                <a:gd name="connsiteY0" fmla="*/ 435 h 144992"/>
                <a:gd name="connsiteX1" fmla="*/ 208049 w 225553"/>
                <a:gd name="connsiteY1" fmla="*/ 119498 h 144992"/>
                <a:gd name="connsiteX2" fmla="*/ 177886 w 225553"/>
                <a:gd name="connsiteY2" fmla="*/ 129023 h 144992"/>
                <a:gd name="connsiteX3" fmla="*/ 44536 w 225553"/>
                <a:gd name="connsiteY3" fmla="*/ 144898 h 144992"/>
                <a:gd name="connsiteX4" fmla="*/ 215986 w 225553"/>
                <a:gd name="connsiteY4" fmla="*/ 121085 h 144992"/>
                <a:gd name="connsiteX5" fmla="*/ 182649 w 225553"/>
                <a:gd name="connsiteY5" fmla="*/ 81398 h 144992"/>
                <a:gd name="connsiteX6" fmla="*/ 86 w 225553"/>
                <a:gd name="connsiteY6" fmla="*/ 435 h 144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553" h="144992">
                  <a:moveTo>
                    <a:pt x="86" y="435"/>
                  </a:moveTo>
                  <a:cubicBezTo>
                    <a:pt x="4319" y="6785"/>
                    <a:pt x="178416" y="98067"/>
                    <a:pt x="208049" y="119498"/>
                  </a:cubicBezTo>
                  <a:cubicBezTo>
                    <a:pt x="237682" y="140929"/>
                    <a:pt x="205138" y="124790"/>
                    <a:pt x="177886" y="129023"/>
                  </a:cubicBezTo>
                  <a:cubicBezTo>
                    <a:pt x="150634" y="133256"/>
                    <a:pt x="38186" y="146221"/>
                    <a:pt x="44536" y="144898"/>
                  </a:cubicBezTo>
                  <a:cubicBezTo>
                    <a:pt x="50886" y="143575"/>
                    <a:pt x="192967" y="131668"/>
                    <a:pt x="215986" y="121085"/>
                  </a:cubicBezTo>
                  <a:cubicBezTo>
                    <a:pt x="239005" y="110502"/>
                    <a:pt x="217574" y="103887"/>
                    <a:pt x="182649" y="81398"/>
                  </a:cubicBezTo>
                  <a:cubicBezTo>
                    <a:pt x="147724" y="58909"/>
                    <a:pt x="-4147" y="-5915"/>
                    <a:pt x="86" y="43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: 図形 1226">
              <a:extLst>
                <a:ext uri="{FF2B5EF4-FFF2-40B4-BE49-F238E27FC236}">
                  <a16:creationId xmlns:a16="http://schemas.microsoft.com/office/drawing/2014/main" id="{AE6151A9-7478-492B-8C64-4B54DCAE1B32}"/>
                </a:ext>
              </a:extLst>
            </p:cNvPr>
            <p:cNvSpPr/>
            <p:nvPr/>
          </p:nvSpPr>
          <p:spPr>
            <a:xfrm>
              <a:off x="6999284" y="4608807"/>
              <a:ext cx="891050" cy="379192"/>
            </a:xfrm>
            <a:custGeom>
              <a:avLst/>
              <a:gdLst>
                <a:gd name="connsiteX0" fmla="*/ 4 w 891050"/>
                <a:gd name="connsiteY0" fmla="*/ 294981 h 379192"/>
                <a:gd name="connsiteX1" fmla="*/ 144466 w 891050"/>
                <a:gd name="connsiteY1" fmla="*/ 377531 h 379192"/>
                <a:gd name="connsiteX2" fmla="*/ 223841 w 891050"/>
                <a:gd name="connsiteY2" fmla="*/ 350543 h 379192"/>
                <a:gd name="connsiteX3" fmla="*/ 271466 w 891050"/>
                <a:gd name="connsiteY3" fmla="*/ 353718 h 379192"/>
                <a:gd name="connsiteX4" fmla="*/ 303216 w 891050"/>
                <a:gd name="connsiteY4" fmla="*/ 360068 h 379192"/>
                <a:gd name="connsiteX5" fmla="*/ 452441 w 891050"/>
                <a:gd name="connsiteY5" fmla="*/ 302918 h 379192"/>
                <a:gd name="connsiteX6" fmla="*/ 549279 w 891050"/>
                <a:gd name="connsiteY6" fmla="*/ 241006 h 379192"/>
                <a:gd name="connsiteX7" fmla="*/ 712791 w 891050"/>
                <a:gd name="connsiteY7" fmla="*/ 99718 h 379192"/>
                <a:gd name="connsiteX8" fmla="*/ 815979 w 891050"/>
                <a:gd name="connsiteY8" fmla="*/ 21931 h 379192"/>
                <a:gd name="connsiteX9" fmla="*/ 890591 w 891050"/>
                <a:gd name="connsiteY9" fmla="*/ 4468 h 379192"/>
                <a:gd name="connsiteX10" fmla="*/ 781054 w 891050"/>
                <a:gd name="connsiteY10" fmla="*/ 26693 h 379192"/>
                <a:gd name="connsiteX11" fmla="*/ 533404 w 891050"/>
                <a:gd name="connsiteY11" fmla="*/ 258468 h 379192"/>
                <a:gd name="connsiteX12" fmla="*/ 334966 w 891050"/>
                <a:gd name="connsiteY12" fmla="*/ 321968 h 379192"/>
                <a:gd name="connsiteX13" fmla="*/ 149229 w 891050"/>
                <a:gd name="connsiteY13" fmla="*/ 358481 h 379192"/>
                <a:gd name="connsiteX14" fmla="*/ 4 w 891050"/>
                <a:gd name="connsiteY14" fmla="*/ 294981 h 379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1050" h="379192">
                  <a:moveTo>
                    <a:pt x="4" y="294981"/>
                  </a:moveTo>
                  <a:cubicBezTo>
                    <a:pt x="-790" y="298156"/>
                    <a:pt x="107160" y="368271"/>
                    <a:pt x="144466" y="377531"/>
                  </a:cubicBezTo>
                  <a:cubicBezTo>
                    <a:pt x="181772" y="386791"/>
                    <a:pt x="202674" y="354512"/>
                    <a:pt x="223841" y="350543"/>
                  </a:cubicBezTo>
                  <a:cubicBezTo>
                    <a:pt x="245008" y="346574"/>
                    <a:pt x="258237" y="352131"/>
                    <a:pt x="271466" y="353718"/>
                  </a:cubicBezTo>
                  <a:cubicBezTo>
                    <a:pt x="284695" y="355305"/>
                    <a:pt x="273054" y="368535"/>
                    <a:pt x="303216" y="360068"/>
                  </a:cubicBezTo>
                  <a:cubicBezTo>
                    <a:pt x="333379" y="351601"/>
                    <a:pt x="411431" y="322762"/>
                    <a:pt x="452441" y="302918"/>
                  </a:cubicBezTo>
                  <a:cubicBezTo>
                    <a:pt x="493451" y="283074"/>
                    <a:pt x="505887" y="274873"/>
                    <a:pt x="549279" y="241006"/>
                  </a:cubicBezTo>
                  <a:cubicBezTo>
                    <a:pt x="592671" y="207139"/>
                    <a:pt x="668341" y="136230"/>
                    <a:pt x="712791" y="99718"/>
                  </a:cubicBezTo>
                  <a:cubicBezTo>
                    <a:pt x="757241" y="63206"/>
                    <a:pt x="786346" y="37806"/>
                    <a:pt x="815979" y="21931"/>
                  </a:cubicBezTo>
                  <a:cubicBezTo>
                    <a:pt x="845612" y="6056"/>
                    <a:pt x="896412" y="3674"/>
                    <a:pt x="890591" y="4468"/>
                  </a:cubicBezTo>
                  <a:cubicBezTo>
                    <a:pt x="884770" y="5262"/>
                    <a:pt x="840585" y="-15640"/>
                    <a:pt x="781054" y="26693"/>
                  </a:cubicBezTo>
                  <a:cubicBezTo>
                    <a:pt x="721523" y="69026"/>
                    <a:pt x="607752" y="209256"/>
                    <a:pt x="533404" y="258468"/>
                  </a:cubicBezTo>
                  <a:cubicBezTo>
                    <a:pt x="459056" y="307680"/>
                    <a:pt x="398995" y="305299"/>
                    <a:pt x="334966" y="321968"/>
                  </a:cubicBezTo>
                  <a:cubicBezTo>
                    <a:pt x="270937" y="338637"/>
                    <a:pt x="202410" y="361656"/>
                    <a:pt x="149229" y="358481"/>
                  </a:cubicBezTo>
                  <a:cubicBezTo>
                    <a:pt x="96048" y="355306"/>
                    <a:pt x="798" y="291806"/>
                    <a:pt x="4" y="2949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: 図形 1227">
              <a:extLst>
                <a:ext uri="{FF2B5EF4-FFF2-40B4-BE49-F238E27FC236}">
                  <a16:creationId xmlns:a16="http://schemas.microsoft.com/office/drawing/2014/main" id="{DC917C3A-6487-4D23-88F4-32ADB979FF92}"/>
                </a:ext>
              </a:extLst>
            </p:cNvPr>
            <p:cNvSpPr/>
            <p:nvPr/>
          </p:nvSpPr>
          <p:spPr>
            <a:xfrm>
              <a:off x="7446966" y="4594222"/>
              <a:ext cx="444525" cy="321470"/>
            </a:xfrm>
            <a:custGeom>
              <a:avLst/>
              <a:gdLst>
                <a:gd name="connsiteX0" fmla="*/ 444497 w 444525"/>
                <a:gd name="connsiteY0" fmla="*/ 3 h 321470"/>
                <a:gd name="connsiteX1" fmla="*/ 288922 w 444525"/>
                <a:gd name="connsiteY1" fmla="*/ 33341 h 321470"/>
                <a:gd name="connsiteX2" fmla="*/ 200022 w 444525"/>
                <a:gd name="connsiteY2" fmla="*/ 123828 h 321470"/>
                <a:gd name="connsiteX3" fmla="*/ 3172 w 444525"/>
                <a:gd name="connsiteY3" fmla="*/ 317503 h 321470"/>
                <a:gd name="connsiteX4" fmla="*/ 92072 w 444525"/>
                <a:gd name="connsiteY4" fmla="*/ 239716 h 321470"/>
                <a:gd name="connsiteX5" fmla="*/ 269872 w 444525"/>
                <a:gd name="connsiteY5" fmla="*/ 66678 h 321470"/>
                <a:gd name="connsiteX6" fmla="*/ 257172 w 444525"/>
                <a:gd name="connsiteY6" fmla="*/ 73028 h 321470"/>
                <a:gd name="connsiteX7" fmla="*/ 301622 w 444525"/>
                <a:gd name="connsiteY7" fmla="*/ 34928 h 321470"/>
                <a:gd name="connsiteX8" fmla="*/ 444497 w 444525"/>
                <a:gd name="connsiteY8" fmla="*/ 3 h 321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4525" h="321470">
                  <a:moveTo>
                    <a:pt x="444497" y="3"/>
                  </a:moveTo>
                  <a:cubicBezTo>
                    <a:pt x="442380" y="-261"/>
                    <a:pt x="329668" y="12704"/>
                    <a:pt x="288922" y="33341"/>
                  </a:cubicBezTo>
                  <a:cubicBezTo>
                    <a:pt x="248176" y="53978"/>
                    <a:pt x="200022" y="123828"/>
                    <a:pt x="200022" y="123828"/>
                  </a:cubicBezTo>
                  <a:cubicBezTo>
                    <a:pt x="152397" y="171188"/>
                    <a:pt x="21164" y="298188"/>
                    <a:pt x="3172" y="317503"/>
                  </a:cubicBezTo>
                  <a:cubicBezTo>
                    <a:pt x="-14820" y="336818"/>
                    <a:pt x="47622" y="281520"/>
                    <a:pt x="92072" y="239716"/>
                  </a:cubicBezTo>
                  <a:cubicBezTo>
                    <a:pt x="136522" y="197912"/>
                    <a:pt x="242355" y="94459"/>
                    <a:pt x="269872" y="66678"/>
                  </a:cubicBezTo>
                  <a:cubicBezTo>
                    <a:pt x="297389" y="38897"/>
                    <a:pt x="251880" y="78320"/>
                    <a:pt x="257172" y="73028"/>
                  </a:cubicBezTo>
                  <a:cubicBezTo>
                    <a:pt x="262464" y="67736"/>
                    <a:pt x="273047" y="46570"/>
                    <a:pt x="301622" y="34928"/>
                  </a:cubicBezTo>
                  <a:cubicBezTo>
                    <a:pt x="330197" y="23286"/>
                    <a:pt x="446614" y="267"/>
                    <a:pt x="444497" y="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: 図形 1228">
              <a:extLst>
                <a:ext uri="{FF2B5EF4-FFF2-40B4-BE49-F238E27FC236}">
                  <a16:creationId xmlns:a16="http://schemas.microsoft.com/office/drawing/2014/main" id="{F056CEF3-4DA5-4F24-B76A-9E4DEE537412}"/>
                </a:ext>
              </a:extLst>
            </p:cNvPr>
            <p:cNvSpPr/>
            <p:nvPr/>
          </p:nvSpPr>
          <p:spPr>
            <a:xfrm>
              <a:off x="7205468" y="4657608"/>
              <a:ext cx="698695" cy="403458"/>
            </a:xfrm>
            <a:custGeom>
              <a:avLst/>
              <a:gdLst>
                <a:gd name="connsiteX0" fmla="*/ 698695 w 698695"/>
                <a:gd name="connsiteY0" fmla="*/ 117 h 403458"/>
                <a:gd name="connsiteX1" fmla="*/ 581220 w 698695"/>
                <a:gd name="connsiteY1" fmla="*/ 200142 h 403458"/>
                <a:gd name="connsiteX2" fmla="*/ 595507 w 698695"/>
                <a:gd name="connsiteY2" fmla="*/ 179505 h 403458"/>
                <a:gd name="connsiteX3" fmla="*/ 474857 w 698695"/>
                <a:gd name="connsiteY3" fmla="*/ 327142 h 403458"/>
                <a:gd name="connsiteX4" fmla="*/ 414532 w 698695"/>
                <a:gd name="connsiteY4" fmla="*/ 341430 h 403458"/>
                <a:gd name="connsiteX5" fmla="*/ 239907 w 698695"/>
                <a:gd name="connsiteY5" fmla="*/ 344605 h 403458"/>
                <a:gd name="connsiteX6" fmla="*/ 133545 w 698695"/>
                <a:gd name="connsiteY6" fmla="*/ 368417 h 403458"/>
                <a:gd name="connsiteX7" fmla="*/ 6545 w 698695"/>
                <a:gd name="connsiteY7" fmla="*/ 403342 h 403458"/>
                <a:gd name="connsiteX8" fmla="*/ 351032 w 698695"/>
                <a:gd name="connsiteY8" fmla="*/ 355717 h 403458"/>
                <a:gd name="connsiteX9" fmla="*/ 457395 w 698695"/>
                <a:gd name="connsiteY9" fmla="*/ 317617 h 403458"/>
                <a:gd name="connsiteX10" fmla="*/ 581220 w 698695"/>
                <a:gd name="connsiteY10" fmla="*/ 173155 h 403458"/>
                <a:gd name="connsiteX11" fmla="*/ 698695 w 698695"/>
                <a:gd name="connsiteY11" fmla="*/ 117 h 40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8695" h="403458">
                  <a:moveTo>
                    <a:pt x="698695" y="117"/>
                  </a:moveTo>
                  <a:cubicBezTo>
                    <a:pt x="698695" y="4615"/>
                    <a:pt x="598418" y="170244"/>
                    <a:pt x="581220" y="200142"/>
                  </a:cubicBezTo>
                  <a:cubicBezTo>
                    <a:pt x="564022" y="230040"/>
                    <a:pt x="613234" y="158338"/>
                    <a:pt x="595507" y="179505"/>
                  </a:cubicBezTo>
                  <a:cubicBezTo>
                    <a:pt x="577780" y="200672"/>
                    <a:pt x="505019" y="300155"/>
                    <a:pt x="474857" y="327142"/>
                  </a:cubicBezTo>
                  <a:cubicBezTo>
                    <a:pt x="444694" y="354130"/>
                    <a:pt x="453690" y="338520"/>
                    <a:pt x="414532" y="341430"/>
                  </a:cubicBezTo>
                  <a:cubicBezTo>
                    <a:pt x="375374" y="344340"/>
                    <a:pt x="286738" y="340107"/>
                    <a:pt x="239907" y="344605"/>
                  </a:cubicBezTo>
                  <a:cubicBezTo>
                    <a:pt x="193076" y="349103"/>
                    <a:pt x="172439" y="358628"/>
                    <a:pt x="133545" y="368417"/>
                  </a:cubicBezTo>
                  <a:cubicBezTo>
                    <a:pt x="94651" y="378206"/>
                    <a:pt x="-29703" y="405459"/>
                    <a:pt x="6545" y="403342"/>
                  </a:cubicBezTo>
                  <a:cubicBezTo>
                    <a:pt x="42793" y="401225"/>
                    <a:pt x="275890" y="370005"/>
                    <a:pt x="351032" y="355717"/>
                  </a:cubicBezTo>
                  <a:cubicBezTo>
                    <a:pt x="426174" y="341430"/>
                    <a:pt x="419030" y="348044"/>
                    <a:pt x="457395" y="317617"/>
                  </a:cubicBezTo>
                  <a:cubicBezTo>
                    <a:pt x="495760" y="287190"/>
                    <a:pt x="543385" y="224484"/>
                    <a:pt x="581220" y="173155"/>
                  </a:cubicBezTo>
                  <a:cubicBezTo>
                    <a:pt x="619055" y="121826"/>
                    <a:pt x="698695" y="-4381"/>
                    <a:pt x="698695" y="11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: 図形 1229">
              <a:extLst>
                <a:ext uri="{FF2B5EF4-FFF2-40B4-BE49-F238E27FC236}">
                  <a16:creationId xmlns:a16="http://schemas.microsoft.com/office/drawing/2014/main" id="{F3722758-28E7-4FB4-AFD1-84B8B7E1C7AC}"/>
                </a:ext>
              </a:extLst>
            </p:cNvPr>
            <p:cNvSpPr/>
            <p:nvPr/>
          </p:nvSpPr>
          <p:spPr>
            <a:xfrm>
              <a:off x="7231761" y="4643408"/>
              <a:ext cx="687419" cy="410689"/>
            </a:xfrm>
            <a:custGeom>
              <a:avLst/>
              <a:gdLst>
                <a:gd name="connsiteX0" fmla="*/ 685102 w 687419"/>
                <a:gd name="connsiteY0" fmla="*/ 30 h 410689"/>
                <a:gd name="connsiteX1" fmla="*/ 662877 w 687419"/>
                <a:gd name="connsiteY1" fmla="*/ 112742 h 410689"/>
                <a:gd name="connsiteX2" fmla="*/ 518414 w 687419"/>
                <a:gd name="connsiteY2" fmla="*/ 317530 h 410689"/>
                <a:gd name="connsiteX3" fmla="*/ 410464 w 687419"/>
                <a:gd name="connsiteY3" fmla="*/ 369917 h 410689"/>
                <a:gd name="connsiteX4" fmla="*/ 277114 w 687419"/>
                <a:gd name="connsiteY4" fmla="*/ 401667 h 410689"/>
                <a:gd name="connsiteX5" fmla="*/ 224727 w 687419"/>
                <a:gd name="connsiteY5" fmla="*/ 406430 h 410689"/>
                <a:gd name="connsiteX6" fmla="*/ 378714 w 687419"/>
                <a:gd name="connsiteY6" fmla="*/ 404842 h 410689"/>
                <a:gd name="connsiteX7" fmla="*/ 188214 w 687419"/>
                <a:gd name="connsiteY7" fmla="*/ 404842 h 410689"/>
                <a:gd name="connsiteX8" fmla="*/ 10414 w 687419"/>
                <a:gd name="connsiteY8" fmla="*/ 406430 h 410689"/>
                <a:gd name="connsiteX9" fmla="*/ 512064 w 687419"/>
                <a:gd name="connsiteY9" fmla="*/ 342930 h 410689"/>
                <a:gd name="connsiteX10" fmla="*/ 637477 w 687419"/>
                <a:gd name="connsiteY10" fmla="*/ 122267 h 410689"/>
                <a:gd name="connsiteX11" fmla="*/ 685102 w 687419"/>
                <a:gd name="connsiteY11" fmla="*/ 30 h 410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7419" h="410689">
                  <a:moveTo>
                    <a:pt x="685102" y="30"/>
                  </a:moveTo>
                  <a:cubicBezTo>
                    <a:pt x="689335" y="-1557"/>
                    <a:pt x="690658" y="59825"/>
                    <a:pt x="662877" y="112742"/>
                  </a:cubicBezTo>
                  <a:cubicBezTo>
                    <a:pt x="635096" y="165659"/>
                    <a:pt x="560483" y="274668"/>
                    <a:pt x="518414" y="317530"/>
                  </a:cubicBezTo>
                  <a:cubicBezTo>
                    <a:pt x="476345" y="360392"/>
                    <a:pt x="450681" y="355894"/>
                    <a:pt x="410464" y="369917"/>
                  </a:cubicBezTo>
                  <a:cubicBezTo>
                    <a:pt x="370247" y="383940"/>
                    <a:pt x="308070" y="395582"/>
                    <a:pt x="277114" y="401667"/>
                  </a:cubicBezTo>
                  <a:cubicBezTo>
                    <a:pt x="246158" y="407752"/>
                    <a:pt x="207794" y="405901"/>
                    <a:pt x="224727" y="406430"/>
                  </a:cubicBezTo>
                  <a:cubicBezTo>
                    <a:pt x="241660" y="406959"/>
                    <a:pt x="384799" y="405107"/>
                    <a:pt x="378714" y="404842"/>
                  </a:cubicBezTo>
                  <a:cubicBezTo>
                    <a:pt x="372629" y="404577"/>
                    <a:pt x="188214" y="404842"/>
                    <a:pt x="188214" y="404842"/>
                  </a:cubicBezTo>
                  <a:cubicBezTo>
                    <a:pt x="126831" y="405107"/>
                    <a:pt x="-43561" y="416749"/>
                    <a:pt x="10414" y="406430"/>
                  </a:cubicBezTo>
                  <a:cubicBezTo>
                    <a:pt x="64389" y="396111"/>
                    <a:pt x="407553" y="390291"/>
                    <a:pt x="512064" y="342930"/>
                  </a:cubicBezTo>
                  <a:cubicBezTo>
                    <a:pt x="616574" y="295570"/>
                    <a:pt x="610754" y="174125"/>
                    <a:pt x="637477" y="122267"/>
                  </a:cubicBezTo>
                  <a:cubicBezTo>
                    <a:pt x="664200" y="70409"/>
                    <a:pt x="680869" y="1617"/>
                    <a:pt x="685102" y="3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: 図形 1230">
              <a:extLst>
                <a:ext uri="{FF2B5EF4-FFF2-40B4-BE49-F238E27FC236}">
                  <a16:creationId xmlns:a16="http://schemas.microsoft.com/office/drawing/2014/main" id="{F2137612-4BEC-421C-94B2-268E8C31E06E}"/>
                </a:ext>
              </a:extLst>
            </p:cNvPr>
            <p:cNvSpPr/>
            <p:nvPr/>
          </p:nvSpPr>
          <p:spPr>
            <a:xfrm>
              <a:off x="7121191" y="4616167"/>
              <a:ext cx="658605" cy="71028"/>
            </a:xfrm>
            <a:custGeom>
              <a:avLst/>
              <a:gdLst>
                <a:gd name="connsiteX0" fmla="*/ 1922 w 658605"/>
                <a:gd name="connsiteY0" fmla="*/ 14571 h 71028"/>
                <a:gd name="connsiteX1" fmla="*/ 297197 w 658605"/>
                <a:gd name="connsiteY1" fmla="*/ 59021 h 71028"/>
                <a:gd name="connsiteX2" fmla="*/ 460709 w 658605"/>
                <a:gd name="connsiteY2" fmla="*/ 39971 h 71028"/>
                <a:gd name="connsiteX3" fmla="*/ 657559 w 658605"/>
                <a:gd name="connsiteY3" fmla="*/ 283 h 71028"/>
                <a:gd name="connsiteX4" fmla="*/ 370222 w 658605"/>
                <a:gd name="connsiteY4" fmla="*/ 62196 h 71028"/>
                <a:gd name="connsiteX5" fmla="*/ 179722 w 658605"/>
                <a:gd name="connsiteY5" fmla="*/ 66958 h 71028"/>
                <a:gd name="connsiteX6" fmla="*/ 1922 w 658605"/>
                <a:gd name="connsiteY6" fmla="*/ 14571 h 7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8605" h="71028">
                  <a:moveTo>
                    <a:pt x="1922" y="14571"/>
                  </a:moveTo>
                  <a:cubicBezTo>
                    <a:pt x="21501" y="13248"/>
                    <a:pt x="220733" y="54788"/>
                    <a:pt x="297197" y="59021"/>
                  </a:cubicBezTo>
                  <a:cubicBezTo>
                    <a:pt x="373661" y="63254"/>
                    <a:pt x="400649" y="49761"/>
                    <a:pt x="460709" y="39971"/>
                  </a:cubicBezTo>
                  <a:cubicBezTo>
                    <a:pt x="520769" y="30181"/>
                    <a:pt x="672640" y="-3421"/>
                    <a:pt x="657559" y="283"/>
                  </a:cubicBezTo>
                  <a:cubicBezTo>
                    <a:pt x="642478" y="3987"/>
                    <a:pt x="449862" y="51084"/>
                    <a:pt x="370222" y="62196"/>
                  </a:cubicBezTo>
                  <a:cubicBezTo>
                    <a:pt x="290583" y="73309"/>
                    <a:pt x="242164" y="72779"/>
                    <a:pt x="179722" y="66958"/>
                  </a:cubicBezTo>
                  <a:cubicBezTo>
                    <a:pt x="117280" y="61137"/>
                    <a:pt x="-17657" y="15894"/>
                    <a:pt x="1922" y="1457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: 図形 1231">
              <a:extLst>
                <a:ext uri="{FF2B5EF4-FFF2-40B4-BE49-F238E27FC236}">
                  <a16:creationId xmlns:a16="http://schemas.microsoft.com/office/drawing/2014/main" id="{1050C46A-427D-4F8E-912E-A3DE464B8D6A}"/>
                </a:ext>
              </a:extLst>
            </p:cNvPr>
            <p:cNvSpPr/>
            <p:nvPr/>
          </p:nvSpPr>
          <p:spPr>
            <a:xfrm>
              <a:off x="7159750" y="4689459"/>
              <a:ext cx="509522" cy="193829"/>
            </a:xfrm>
            <a:custGeom>
              <a:avLst/>
              <a:gdLst>
                <a:gd name="connsiteX0" fmla="*/ 509463 w 509522"/>
                <a:gd name="connsiteY0" fmla="*/ 16 h 193829"/>
                <a:gd name="connsiteX1" fmla="*/ 280863 w 509522"/>
                <a:gd name="connsiteY1" fmla="*/ 128604 h 193829"/>
                <a:gd name="connsiteX2" fmla="*/ 136400 w 509522"/>
                <a:gd name="connsiteY2" fmla="*/ 117491 h 193829"/>
                <a:gd name="connsiteX3" fmla="*/ 209425 w 509522"/>
                <a:gd name="connsiteY3" fmla="*/ 144479 h 193829"/>
                <a:gd name="connsiteX4" fmla="*/ 142750 w 509522"/>
                <a:gd name="connsiteY4" fmla="*/ 158766 h 193829"/>
                <a:gd name="connsiteX5" fmla="*/ 91950 w 509522"/>
                <a:gd name="connsiteY5" fmla="*/ 193691 h 193829"/>
                <a:gd name="connsiteX6" fmla="*/ 1463 w 509522"/>
                <a:gd name="connsiteY6" fmla="*/ 171466 h 193829"/>
                <a:gd name="connsiteX7" fmla="*/ 171325 w 509522"/>
                <a:gd name="connsiteY7" fmla="*/ 184166 h 193829"/>
                <a:gd name="connsiteX8" fmla="*/ 258638 w 509522"/>
                <a:gd name="connsiteY8" fmla="*/ 138129 h 193829"/>
                <a:gd name="connsiteX9" fmla="*/ 509463 w 509522"/>
                <a:gd name="connsiteY9" fmla="*/ 16 h 19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9522" h="193829">
                  <a:moveTo>
                    <a:pt x="509463" y="16"/>
                  </a:moveTo>
                  <a:cubicBezTo>
                    <a:pt x="513167" y="-1571"/>
                    <a:pt x="343040" y="109025"/>
                    <a:pt x="280863" y="128604"/>
                  </a:cubicBezTo>
                  <a:cubicBezTo>
                    <a:pt x="218686" y="148183"/>
                    <a:pt x="148306" y="114845"/>
                    <a:pt x="136400" y="117491"/>
                  </a:cubicBezTo>
                  <a:cubicBezTo>
                    <a:pt x="124494" y="120137"/>
                    <a:pt x="208367" y="137600"/>
                    <a:pt x="209425" y="144479"/>
                  </a:cubicBezTo>
                  <a:cubicBezTo>
                    <a:pt x="210483" y="151358"/>
                    <a:pt x="162329" y="150564"/>
                    <a:pt x="142750" y="158766"/>
                  </a:cubicBezTo>
                  <a:cubicBezTo>
                    <a:pt x="123171" y="166968"/>
                    <a:pt x="115498" y="191574"/>
                    <a:pt x="91950" y="193691"/>
                  </a:cubicBezTo>
                  <a:cubicBezTo>
                    <a:pt x="68402" y="195808"/>
                    <a:pt x="-11766" y="173053"/>
                    <a:pt x="1463" y="171466"/>
                  </a:cubicBezTo>
                  <a:cubicBezTo>
                    <a:pt x="14692" y="169879"/>
                    <a:pt x="128462" y="189722"/>
                    <a:pt x="171325" y="184166"/>
                  </a:cubicBezTo>
                  <a:cubicBezTo>
                    <a:pt x="214187" y="178610"/>
                    <a:pt x="204134" y="164852"/>
                    <a:pt x="258638" y="138129"/>
                  </a:cubicBezTo>
                  <a:cubicBezTo>
                    <a:pt x="313142" y="111406"/>
                    <a:pt x="505759" y="1603"/>
                    <a:pt x="509463" y="1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: 図形 1232">
              <a:extLst>
                <a:ext uri="{FF2B5EF4-FFF2-40B4-BE49-F238E27FC236}">
                  <a16:creationId xmlns:a16="http://schemas.microsoft.com/office/drawing/2014/main" id="{FA2D7DAF-FF85-4313-9C73-603BBEB0E9FD}"/>
                </a:ext>
              </a:extLst>
            </p:cNvPr>
            <p:cNvSpPr/>
            <p:nvPr/>
          </p:nvSpPr>
          <p:spPr>
            <a:xfrm>
              <a:off x="6696487" y="3622645"/>
              <a:ext cx="120245" cy="463748"/>
            </a:xfrm>
            <a:custGeom>
              <a:avLst/>
              <a:gdLst>
                <a:gd name="connsiteX0" fmla="*/ 13876 w 120245"/>
                <a:gd name="connsiteY0" fmla="*/ 30 h 463748"/>
                <a:gd name="connsiteX1" fmla="*/ 2763 w 120245"/>
                <a:gd name="connsiteY1" fmla="*/ 127030 h 463748"/>
                <a:gd name="connsiteX2" fmla="*/ 69438 w 120245"/>
                <a:gd name="connsiteY2" fmla="*/ 260380 h 463748"/>
                <a:gd name="connsiteX3" fmla="*/ 47213 w 120245"/>
                <a:gd name="connsiteY3" fmla="*/ 185768 h 463748"/>
                <a:gd name="connsiteX4" fmla="*/ 83726 w 120245"/>
                <a:gd name="connsiteY4" fmla="*/ 346105 h 463748"/>
                <a:gd name="connsiteX5" fmla="*/ 107538 w 120245"/>
                <a:gd name="connsiteY5" fmla="*/ 417543 h 463748"/>
                <a:gd name="connsiteX6" fmla="*/ 120238 w 120245"/>
                <a:gd name="connsiteY6" fmla="*/ 463580 h 463748"/>
                <a:gd name="connsiteX7" fmla="*/ 105951 w 120245"/>
                <a:gd name="connsiteY7" fmla="*/ 401668 h 463748"/>
                <a:gd name="connsiteX8" fmla="*/ 39276 w 120245"/>
                <a:gd name="connsiteY8" fmla="*/ 217518 h 463748"/>
                <a:gd name="connsiteX9" fmla="*/ 24988 w 120245"/>
                <a:gd name="connsiteY9" fmla="*/ 115918 h 463748"/>
                <a:gd name="connsiteX10" fmla="*/ 13876 w 120245"/>
                <a:gd name="connsiteY10" fmla="*/ 30 h 463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245" h="463748">
                  <a:moveTo>
                    <a:pt x="13876" y="30"/>
                  </a:moveTo>
                  <a:cubicBezTo>
                    <a:pt x="10172" y="1882"/>
                    <a:pt x="-6497" y="83638"/>
                    <a:pt x="2763" y="127030"/>
                  </a:cubicBezTo>
                  <a:cubicBezTo>
                    <a:pt x="12023" y="170422"/>
                    <a:pt x="62030" y="250590"/>
                    <a:pt x="69438" y="260380"/>
                  </a:cubicBezTo>
                  <a:cubicBezTo>
                    <a:pt x="76846" y="270170"/>
                    <a:pt x="44832" y="171481"/>
                    <a:pt x="47213" y="185768"/>
                  </a:cubicBezTo>
                  <a:cubicBezTo>
                    <a:pt x="49594" y="200055"/>
                    <a:pt x="73672" y="307476"/>
                    <a:pt x="83726" y="346105"/>
                  </a:cubicBezTo>
                  <a:cubicBezTo>
                    <a:pt x="93780" y="384734"/>
                    <a:pt x="101453" y="397964"/>
                    <a:pt x="107538" y="417543"/>
                  </a:cubicBezTo>
                  <a:cubicBezTo>
                    <a:pt x="113623" y="437122"/>
                    <a:pt x="120502" y="466226"/>
                    <a:pt x="120238" y="463580"/>
                  </a:cubicBezTo>
                  <a:cubicBezTo>
                    <a:pt x="119974" y="460934"/>
                    <a:pt x="119445" y="442678"/>
                    <a:pt x="105951" y="401668"/>
                  </a:cubicBezTo>
                  <a:cubicBezTo>
                    <a:pt x="92457" y="360658"/>
                    <a:pt x="52770" y="265143"/>
                    <a:pt x="39276" y="217518"/>
                  </a:cubicBezTo>
                  <a:cubicBezTo>
                    <a:pt x="25782" y="169893"/>
                    <a:pt x="28428" y="150578"/>
                    <a:pt x="24988" y="115918"/>
                  </a:cubicBezTo>
                  <a:cubicBezTo>
                    <a:pt x="21548" y="81258"/>
                    <a:pt x="17580" y="-1822"/>
                    <a:pt x="13876" y="3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: 図形 1233">
              <a:extLst>
                <a:ext uri="{FF2B5EF4-FFF2-40B4-BE49-F238E27FC236}">
                  <a16:creationId xmlns:a16="http://schemas.microsoft.com/office/drawing/2014/main" id="{E57385EF-7C56-4B7B-8506-8480EF149CD9}"/>
                </a:ext>
              </a:extLst>
            </p:cNvPr>
            <p:cNvSpPr/>
            <p:nvPr/>
          </p:nvSpPr>
          <p:spPr>
            <a:xfrm>
              <a:off x="7076975" y="4220948"/>
              <a:ext cx="130140" cy="337026"/>
            </a:xfrm>
            <a:custGeom>
              <a:avLst/>
              <a:gdLst>
                <a:gd name="connsiteX0" fmla="*/ 100 w 130140"/>
                <a:gd name="connsiteY0" fmla="*/ 215 h 337026"/>
                <a:gd name="connsiteX1" fmla="*/ 90588 w 130140"/>
                <a:gd name="connsiteY1" fmla="*/ 190715 h 337026"/>
                <a:gd name="connsiteX2" fmla="*/ 119163 w 130140"/>
                <a:gd name="connsiteY2" fmla="*/ 268502 h 337026"/>
                <a:gd name="connsiteX3" fmla="*/ 128688 w 130140"/>
                <a:gd name="connsiteY3" fmla="*/ 298665 h 337026"/>
                <a:gd name="connsiteX4" fmla="*/ 90588 w 130140"/>
                <a:gd name="connsiteY4" fmla="*/ 335177 h 337026"/>
                <a:gd name="connsiteX5" fmla="*/ 106463 w 130140"/>
                <a:gd name="connsiteY5" fmla="*/ 236752 h 337026"/>
                <a:gd name="connsiteX6" fmla="*/ 73125 w 130140"/>
                <a:gd name="connsiteY6" fmla="*/ 154202 h 337026"/>
                <a:gd name="connsiteX7" fmla="*/ 100 w 130140"/>
                <a:gd name="connsiteY7" fmla="*/ 215 h 33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40" h="337026">
                  <a:moveTo>
                    <a:pt x="100" y="215"/>
                  </a:moveTo>
                  <a:cubicBezTo>
                    <a:pt x="3010" y="6300"/>
                    <a:pt x="70744" y="146001"/>
                    <a:pt x="90588" y="190715"/>
                  </a:cubicBezTo>
                  <a:cubicBezTo>
                    <a:pt x="110432" y="235429"/>
                    <a:pt x="112813" y="250510"/>
                    <a:pt x="119163" y="268502"/>
                  </a:cubicBezTo>
                  <a:cubicBezTo>
                    <a:pt x="125513" y="286494"/>
                    <a:pt x="133450" y="287553"/>
                    <a:pt x="128688" y="298665"/>
                  </a:cubicBezTo>
                  <a:cubicBezTo>
                    <a:pt x="123926" y="309777"/>
                    <a:pt x="94292" y="345496"/>
                    <a:pt x="90588" y="335177"/>
                  </a:cubicBezTo>
                  <a:cubicBezTo>
                    <a:pt x="86884" y="324858"/>
                    <a:pt x="109374" y="266915"/>
                    <a:pt x="106463" y="236752"/>
                  </a:cubicBezTo>
                  <a:cubicBezTo>
                    <a:pt x="103553" y="206590"/>
                    <a:pt x="87677" y="189921"/>
                    <a:pt x="73125" y="154202"/>
                  </a:cubicBezTo>
                  <a:cubicBezTo>
                    <a:pt x="58573" y="118483"/>
                    <a:pt x="-2810" y="-5870"/>
                    <a:pt x="100" y="21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: 図形 1234">
              <a:extLst>
                <a:ext uri="{FF2B5EF4-FFF2-40B4-BE49-F238E27FC236}">
                  <a16:creationId xmlns:a16="http://schemas.microsoft.com/office/drawing/2014/main" id="{DF497076-5325-4157-ACCE-63566D3EE8CF}"/>
                </a:ext>
              </a:extLst>
            </p:cNvPr>
            <p:cNvSpPr/>
            <p:nvPr/>
          </p:nvSpPr>
          <p:spPr>
            <a:xfrm>
              <a:off x="7071059" y="4221879"/>
              <a:ext cx="120145" cy="227956"/>
            </a:xfrm>
            <a:custGeom>
              <a:avLst/>
              <a:gdLst>
                <a:gd name="connsiteX0" fmla="*/ 9191 w 120145"/>
                <a:gd name="connsiteY0" fmla="*/ 871 h 227956"/>
                <a:gd name="connsiteX1" fmla="*/ 9191 w 120145"/>
                <a:gd name="connsiteY1" fmla="*/ 51671 h 227956"/>
                <a:gd name="connsiteX2" fmla="*/ 115554 w 120145"/>
                <a:gd name="connsiteY2" fmla="*/ 223121 h 227956"/>
                <a:gd name="connsiteX3" fmla="*/ 94916 w 120145"/>
                <a:gd name="connsiteY3" fmla="*/ 172321 h 227956"/>
                <a:gd name="connsiteX4" fmla="*/ 40941 w 120145"/>
                <a:gd name="connsiteY4" fmla="*/ 83421 h 227956"/>
                <a:gd name="connsiteX5" fmla="*/ 9191 w 120145"/>
                <a:gd name="connsiteY5" fmla="*/ 871 h 227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145" h="227956">
                  <a:moveTo>
                    <a:pt x="9191" y="871"/>
                  </a:moveTo>
                  <a:cubicBezTo>
                    <a:pt x="3899" y="-4421"/>
                    <a:pt x="-8536" y="14629"/>
                    <a:pt x="9191" y="51671"/>
                  </a:cubicBezTo>
                  <a:cubicBezTo>
                    <a:pt x="26918" y="88713"/>
                    <a:pt x="101267" y="203013"/>
                    <a:pt x="115554" y="223121"/>
                  </a:cubicBezTo>
                  <a:cubicBezTo>
                    <a:pt x="129841" y="243229"/>
                    <a:pt x="107351" y="195604"/>
                    <a:pt x="94916" y="172321"/>
                  </a:cubicBezTo>
                  <a:cubicBezTo>
                    <a:pt x="82481" y="149038"/>
                    <a:pt x="54964" y="106704"/>
                    <a:pt x="40941" y="83421"/>
                  </a:cubicBezTo>
                  <a:cubicBezTo>
                    <a:pt x="26918" y="60138"/>
                    <a:pt x="14483" y="6163"/>
                    <a:pt x="9191" y="87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: 図形 1235">
              <a:extLst>
                <a:ext uri="{FF2B5EF4-FFF2-40B4-BE49-F238E27FC236}">
                  <a16:creationId xmlns:a16="http://schemas.microsoft.com/office/drawing/2014/main" id="{5842EBB8-7E2A-46AE-A837-8137AF1333BD}"/>
                </a:ext>
              </a:extLst>
            </p:cNvPr>
            <p:cNvSpPr/>
            <p:nvPr/>
          </p:nvSpPr>
          <p:spPr>
            <a:xfrm>
              <a:off x="7071802" y="4216256"/>
              <a:ext cx="110370" cy="279576"/>
            </a:xfrm>
            <a:custGeom>
              <a:avLst/>
              <a:gdLst>
                <a:gd name="connsiteX0" fmla="*/ 511 w 110370"/>
                <a:gd name="connsiteY0" fmla="*/ 144 h 279576"/>
                <a:gd name="connsiteX1" fmla="*/ 10036 w 110370"/>
                <a:gd name="connsiteY1" fmla="*/ 155719 h 279576"/>
                <a:gd name="connsiteX2" fmla="*/ 49723 w 110370"/>
                <a:gd name="connsiteY2" fmla="*/ 184294 h 279576"/>
                <a:gd name="connsiteX3" fmla="*/ 94173 w 110370"/>
                <a:gd name="connsiteY3" fmla="*/ 239857 h 279576"/>
                <a:gd name="connsiteX4" fmla="*/ 110048 w 110370"/>
                <a:gd name="connsiteY4" fmla="*/ 279544 h 279576"/>
                <a:gd name="connsiteX5" fmla="*/ 97348 w 110370"/>
                <a:gd name="connsiteY5" fmla="*/ 233507 h 279576"/>
                <a:gd name="connsiteX6" fmla="*/ 21148 w 110370"/>
                <a:gd name="connsiteY6" fmla="*/ 128732 h 279576"/>
                <a:gd name="connsiteX7" fmla="*/ 511 w 110370"/>
                <a:gd name="connsiteY7" fmla="*/ 144 h 27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370" h="279576">
                  <a:moveTo>
                    <a:pt x="511" y="144"/>
                  </a:moveTo>
                  <a:cubicBezTo>
                    <a:pt x="-1341" y="4642"/>
                    <a:pt x="1834" y="125027"/>
                    <a:pt x="10036" y="155719"/>
                  </a:cubicBezTo>
                  <a:cubicBezTo>
                    <a:pt x="18238" y="186411"/>
                    <a:pt x="35700" y="170271"/>
                    <a:pt x="49723" y="184294"/>
                  </a:cubicBezTo>
                  <a:cubicBezTo>
                    <a:pt x="63746" y="198317"/>
                    <a:pt x="84119" y="223982"/>
                    <a:pt x="94173" y="239857"/>
                  </a:cubicBezTo>
                  <a:cubicBezTo>
                    <a:pt x="104227" y="255732"/>
                    <a:pt x="109519" y="280602"/>
                    <a:pt x="110048" y="279544"/>
                  </a:cubicBezTo>
                  <a:cubicBezTo>
                    <a:pt x="110577" y="278486"/>
                    <a:pt x="112165" y="258642"/>
                    <a:pt x="97348" y="233507"/>
                  </a:cubicBezTo>
                  <a:cubicBezTo>
                    <a:pt x="82531" y="208372"/>
                    <a:pt x="35435" y="160217"/>
                    <a:pt x="21148" y="128732"/>
                  </a:cubicBezTo>
                  <a:cubicBezTo>
                    <a:pt x="6861" y="97247"/>
                    <a:pt x="2363" y="-4354"/>
                    <a:pt x="511" y="14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: 図形 1236">
              <a:extLst>
                <a:ext uri="{FF2B5EF4-FFF2-40B4-BE49-F238E27FC236}">
                  <a16:creationId xmlns:a16="http://schemas.microsoft.com/office/drawing/2014/main" id="{66B75AC2-EE4F-4FA2-A485-E9274F4C0AE2}"/>
                </a:ext>
              </a:extLst>
            </p:cNvPr>
            <p:cNvSpPr/>
            <p:nvPr/>
          </p:nvSpPr>
          <p:spPr>
            <a:xfrm>
              <a:off x="7130924" y="4529111"/>
              <a:ext cx="477819" cy="97485"/>
            </a:xfrm>
            <a:custGeom>
              <a:avLst/>
              <a:gdLst>
                <a:gd name="connsiteX0" fmla="*/ 126 w 477819"/>
                <a:gd name="connsiteY0" fmla="*/ 27 h 97485"/>
                <a:gd name="connsiteX1" fmla="*/ 100139 w 477819"/>
                <a:gd name="connsiteY1" fmla="*/ 17489 h 97485"/>
                <a:gd name="connsiteX2" fmla="*/ 150939 w 477819"/>
                <a:gd name="connsiteY2" fmla="*/ 11139 h 97485"/>
                <a:gd name="connsiteX3" fmla="*/ 474789 w 477819"/>
                <a:gd name="connsiteY3" fmla="*/ 96864 h 97485"/>
                <a:gd name="connsiteX4" fmla="*/ 303339 w 477819"/>
                <a:gd name="connsiteY4" fmla="*/ 47652 h 97485"/>
                <a:gd name="connsiteX5" fmla="*/ 139826 w 477819"/>
                <a:gd name="connsiteY5" fmla="*/ 6377 h 97485"/>
                <a:gd name="connsiteX6" fmla="*/ 122364 w 477819"/>
                <a:gd name="connsiteY6" fmla="*/ 22252 h 97485"/>
                <a:gd name="connsiteX7" fmla="*/ 126 w 477819"/>
                <a:gd name="connsiteY7" fmla="*/ 27 h 9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819" h="97485">
                  <a:moveTo>
                    <a:pt x="126" y="27"/>
                  </a:moveTo>
                  <a:cubicBezTo>
                    <a:pt x="-3578" y="-767"/>
                    <a:pt x="75004" y="15637"/>
                    <a:pt x="100139" y="17489"/>
                  </a:cubicBezTo>
                  <a:cubicBezTo>
                    <a:pt x="125274" y="19341"/>
                    <a:pt x="88497" y="-2090"/>
                    <a:pt x="150939" y="11139"/>
                  </a:cubicBezTo>
                  <a:cubicBezTo>
                    <a:pt x="213381" y="24368"/>
                    <a:pt x="449389" y="90779"/>
                    <a:pt x="474789" y="96864"/>
                  </a:cubicBezTo>
                  <a:cubicBezTo>
                    <a:pt x="500189" y="102950"/>
                    <a:pt x="359166" y="62733"/>
                    <a:pt x="303339" y="47652"/>
                  </a:cubicBezTo>
                  <a:cubicBezTo>
                    <a:pt x="247512" y="32571"/>
                    <a:pt x="169988" y="10610"/>
                    <a:pt x="139826" y="6377"/>
                  </a:cubicBezTo>
                  <a:cubicBezTo>
                    <a:pt x="109664" y="2144"/>
                    <a:pt x="144324" y="21458"/>
                    <a:pt x="122364" y="22252"/>
                  </a:cubicBezTo>
                  <a:cubicBezTo>
                    <a:pt x="100404" y="23046"/>
                    <a:pt x="3830" y="821"/>
                    <a:pt x="126" y="2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: 図形 1237">
              <a:extLst>
                <a:ext uri="{FF2B5EF4-FFF2-40B4-BE49-F238E27FC236}">
                  <a16:creationId xmlns:a16="http://schemas.microsoft.com/office/drawing/2014/main" id="{1AF0043B-43CC-4F87-843A-5181322BA72F}"/>
                </a:ext>
              </a:extLst>
            </p:cNvPr>
            <p:cNvSpPr/>
            <p:nvPr/>
          </p:nvSpPr>
          <p:spPr>
            <a:xfrm>
              <a:off x="7031590" y="4062307"/>
              <a:ext cx="126544" cy="158265"/>
            </a:xfrm>
            <a:custGeom>
              <a:avLst/>
              <a:gdLst>
                <a:gd name="connsiteX0" fmla="*/ 126448 w 126544"/>
                <a:gd name="connsiteY0" fmla="*/ 106 h 158265"/>
                <a:gd name="connsiteX1" fmla="*/ 69298 w 126544"/>
                <a:gd name="connsiteY1" fmla="*/ 101706 h 158265"/>
                <a:gd name="connsiteX2" fmla="*/ 23260 w 126544"/>
                <a:gd name="connsiteY2" fmla="*/ 144568 h 158265"/>
                <a:gd name="connsiteX3" fmla="*/ 1035 w 126544"/>
                <a:gd name="connsiteY3" fmla="*/ 157268 h 158265"/>
                <a:gd name="connsiteX4" fmla="*/ 55010 w 126544"/>
                <a:gd name="connsiteY4" fmla="*/ 122343 h 158265"/>
                <a:gd name="connsiteX5" fmla="*/ 126448 w 126544"/>
                <a:gd name="connsiteY5" fmla="*/ 106 h 1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44" h="158265">
                  <a:moveTo>
                    <a:pt x="126448" y="106"/>
                  </a:moveTo>
                  <a:cubicBezTo>
                    <a:pt x="128829" y="-3334"/>
                    <a:pt x="86496" y="77629"/>
                    <a:pt x="69298" y="101706"/>
                  </a:cubicBezTo>
                  <a:cubicBezTo>
                    <a:pt x="52100" y="125783"/>
                    <a:pt x="34637" y="135308"/>
                    <a:pt x="23260" y="144568"/>
                  </a:cubicBezTo>
                  <a:cubicBezTo>
                    <a:pt x="11883" y="153828"/>
                    <a:pt x="-4257" y="160972"/>
                    <a:pt x="1035" y="157268"/>
                  </a:cubicBezTo>
                  <a:cubicBezTo>
                    <a:pt x="6327" y="153564"/>
                    <a:pt x="34637" y="146155"/>
                    <a:pt x="55010" y="122343"/>
                  </a:cubicBezTo>
                  <a:cubicBezTo>
                    <a:pt x="75383" y="98531"/>
                    <a:pt x="124067" y="3546"/>
                    <a:pt x="126448" y="10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: 図形 1238">
              <a:extLst>
                <a:ext uri="{FF2B5EF4-FFF2-40B4-BE49-F238E27FC236}">
                  <a16:creationId xmlns:a16="http://schemas.microsoft.com/office/drawing/2014/main" id="{2C39FCDB-9A37-4D7C-8ADF-25D79D1DCAEA}"/>
                </a:ext>
              </a:extLst>
            </p:cNvPr>
            <p:cNvSpPr/>
            <p:nvPr/>
          </p:nvSpPr>
          <p:spPr>
            <a:xfrm>
              <a:off x="7030999" y="4065523"/>
              <a:ext cx="127374" cy="141411"/>
            </a:xfrm>
            <a:custGeom>
              <a:avLst/>
              <a:gdLst>
                <a:gd name="connsiteX0" fmla="*/ 127039 w 127374"/>
                <a:gd name="connsiteY0" fmla="*/ 65 h 141411"/>
                <a:gd name="connsiteX1" fmla="*/ 52426 w 127374"/>
                <a:gd name="connsiteY1" fmla="*/ 104840 h 141411"/>
                <a:gd name="connsiteX2" fmla="*/ 39 w 127374"/>
                <a:gd name="connsiteY2" fmla="*/ 141352 h 141411"/>
                <a:gd name="connsiteX3" fmla="*/ 60364 w 127374"/>
                <a:gd name="connsiteY3" fmla="*/ 112777 h 141411"/>
                <a:gd name="connsiteX4" fmla="*/ 79414 w 127374"/>
                <a:gd name="connsiteY4" fmla="*/ 88965 h 141411"/>
                <a:gd name="connsiteX5" fmla="*/ 127039 w 127374"/>
                <a:gd name="connsiteY5" fmla="*/ 65 h 14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374" h="141411">
                  <a:moveTo>
                    <a:pt x="127039" y="65"/>
                  </a:moveTo>
                  <a:cubicBezTo>
                    <a:pt x="122541" y="2711"/>
                    <a:pt x="73593" y="81292"/>
                    <a:pt x="52426" y="104840"/>
                  </a:cubicBezTo>
                  <a:cubicBezTo>
                    <a:pt x="31259" y="128388"/>
                    <a:pt x="-1284" y="140029"/>
                    <a:pt x="39" y="141352"/>
                  </a:cubicBezTo>
                  <a:cubicBezTo>
                    <a:pt x="1362" y="142675"/>
                    <a:pt x="47135" y="121508"/>
                    <a:pt x="60364" y="112777"/>
                  </a:cubicBezTo>
                  <a:cubicBezTo>
                    <a:pt x="73593" y="104046"/>
                    <a:pt x="69360" y="102723"/>
                    <a:pt x="79414" y="88965"/>
                  </a:cubicBezTo>
                  <a:cubicBezTo>
                    <a:pt x="89468" y="75207"/>
                    <a:pt x="131537" y="-2581"/>
                    <a:pt x="127039" y="6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: 図形 1239">
              <a:extLst>
                <a:ext uri="{FF2B5EF4-FFF2-40B4-BE49-F238E27FC236}">
                  <a16:creationId xmlns:a16="http://schemas.microsoft.com/office/drawing/2014/main" id="{9EFC0C74-4567-49AD-AAF5-A23E7B8DEED0}"/>
                </a:ext>
              </a:extLst>
            </p:cNvPr>
            <p:cNvSpPr/>
            <p:nvPr/>
          </p:nvSpPr>
          <p:spPr>
            <a:xfrm>
              <a:off x="7059506" y="4084617"/>
              <a:ext cx="111318" cy="149301"/>
            </a:xfrm>
            <a:custGeom>
              <a:avLst/>
              <a:gdLst>
                <a:gd name="connsiteX0" fmla="*/ 111232 w 111318"/>
                <a:gd name="connsiteY0" fmla="*/ 21 h 149301"/>
                <a:gd name="connsiteX1" fmla="*/ 46144 w 111318"/>
                <a:gd name="connsiteY1" fmla="*/ 87333 h 149301"/>
                <a:gd name="connsiteX2" fmla="*/ 107 w 111318"/>
                <a:gd name="connsiteY2" fmla="*/ 149246 h 149301"/>
                <a:gd name="connsiteX3" fmla="*/ 58844 w 111318"/>
                <a:gd name="connsiteY3" fmla="*/ 96858 h 149301"/>
                <a:gd name="connsiteX4" fmla="*/ 111232 w 111318"/>
                <a:gd name="connsiteY4" fmla="*/ 21 h 14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18" h="149301">
                  <a:moveTo>
                    <a:pt x="111232" y="21"/>
                  </a:moveTo>
                  <a:cubicBezTo>
                    <a:pt x="109115" y="-1567"/>
                    <a:pt x="46144" y="87333"/>
                    <a:pt x="46144" y="87333"/>
                  </a:cubicBezTo>
                  <a:cubicBezTo>
                    <a:pt x="27623" y="112204"/>
                    <a:pt x="-2010" y="147658"/>
                    <a:pt x="107" y="149246"/>
                  </a:cubicBezTo>
                  <a:cubicBezTo>
                    <a:pt x="2224" y="150834"/>
                    <a:pt x="41646" y="117760"/>
                    <a:pt x="58844" y="96858"/>
                  </a:cubicBezTo>
                  <a:cubicBezTo>
                    <a:pt x="76042" y="75956"/>
                    <a:pt x="113349" y="1609"/>
                    <a:pt x="111232" y="2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: 図形 1240">
              <a:extLst>
                <a:ext uri="{FF2B5EF4-FFF2-40B4-BE49-F238E27FC236}">
                  <a16:creationId xmlns:a16="http://schemas.microsoft.com/office/drawing/2014/main" id="{3898F954-0778-4263-B1DD-F6FEBED06B17}"/>
                </a:ext>
              </a:extLst>
            </p:cNvPr>
            <p:cNvSpPr/>
            <p:nvPr/>
          </p:nvSpPr>
          <p:spPr>
            <a:xfrm>
              <a:off x="7149499" y="4074841"/>
              <a:ext cx="200645" cy="102326"/>
            </a:xfrm>
            <a:custGeom>
              <a:avLst/>
              <a:gdLst>
                <a:gd name="connsiteX0" fmla="*/ 601 w 200645"/>
                <a:gd name="connsiteY0" fmla="*/ 272 h 102326"/>
                <a:gd name="connsiteX1" fmla="*/ 137126 w 200645"/>
                <a:gd name="connsiteY1" fmla="*/ 89172 h 102326"/>
                <a:gd name="connsiteX2" fmla="*/ 110139 w 200645"/>
                <a:gd name="connsiteY2" fmla="*/ 100284 h 102326"/>
                <a:gd name="connsiteX3" fmla="*/ 200626 w 200645"/>
                <a:gd name="connsiteY3" fmla="*/ 73297 h 102326"/>
                <a:gd name="connsiteX4" fmla="*/ 118076 w 200645"/>
                <a:gd name="connsiteY4" fmla="*/ 90759 h 102326"/>
                <a:gd name="connsiteX5" fmla="*/ 87914 w 200645"/>
                <a:gd name="connsiteY5" fmla="*/ 62184 h 102326"/>
                <a:gd name="connsiteX6" fmla="*/ 601 w 200645"/>
                <a:gd name="connsiteY6" fmla="*/ 272 h 10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645" h="102326">
                  <a:moveTo>
                    <a:pt x="601" y="272"/>
                  </a:moveTo>
                  <a:cubicBezTo>
                    <a:pt x="8803" y="4770"/>
                    <a:pt x="118870" y="72503"/>
                    <a:pt x="137126" y="89172"/>
                  </a:cubicBezTo>
                  <a:cubicBezTo>
                    <a:pt x="155382" y="105841"/>
                    <a:pt x="99556" y="102930"/>
                    <a:pt x="110139" y="100284"/>
                  </a:cubicBezTo>
                  <a:cubicBezTo>
                    <a:pt x="120722" y="97638"/>
                    <a:pt x="199303" y="74884"/>
                    <a:pt x="200626" y="73297"/>
                  </a:cubicBezTo>
                  <a:cubicBezTo>
                    <a:pt x="201949" y="71710"/>
                    <a:pt x="136861" y="92611"/>
                    <a:pt x="118076" y="90759"/>
                  </a:cubicBezTo>
                  <a:cubicBezTo>
                    <a:pt x="99291" y="88907"/>
                    <a:pt x="105377" y="76207"/>
                    <a:pt x="87914" y="62184"/>
                  </a:cubicBezTo>
                  <a:cubicBezTo>
                    <a:pt x="70451" y="48161"/>
                    <a:pt x="-7601" y="-4226"/>
                    <a:pt x="601" y="27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: 図形 1241">
              <a:extLst>
                <a:ext uri="{FF2B5EF4-FFF2-40B4-BE49-F238E27FC236}">
                  <a16:creationId xmlns:a16="http://schemas.microsoft.com/office/drawing/2014/main" id="{ABE88264-6554-47B2-A400-8B8C39BC2326}"/>
                </a:ext>
              </a:extLst>
            </p:cNvPr>
            <p:cNvSpPr/>
            <p:nvPr/>
          </p:nvSpPr>
          <p:spPr>
            <a:xfrm>
              <a:off x="7269149" y="4150701"/>
              <a:ext cx="278460" cy="366488"/>
            </a:xfrm>
            <a:custGeom>
              <a:avLst/>
              <a:gdLst>
                <a:gd name="connsiteX0" fmla="*/ 142889 w 278460"/>
                <a:gd name="connsiteY0" fmla="*/ 612 h 366488"/>
                <a:gd name="connsiteX1" fmla="*/ 46051 w 278460"/>
                <a:gd name="connsiteY1" fmla="*/ 102212 h 366488"/>
                <a:gd name="connsiteX2" fmla="*/ 14 w 278460"/>
                <a:gd name="connsiteY2" fmla="*/ 105387 h 366488"/>
                <a:gd name="connsiteX3" fmla="*/ 41289 w 278460"/>
                <a:gd name="connsiteY3" fmla="*/ 114912 h 366488"/>
                <a:gd name="connsiteX4" fmla="*/ 58751 w 278460"/>
                <a:gd name="connsiteY4" fmla="*/ 170474 h 366488"/>
                <a:gd name="connsiteX5" fmla="*/ 88914 w 278460"/>
                <a:gd name="connsiteY5" fmla="*/ 253024 h 366488"/>
                <a:gd name="connsiteX6" fmla="*/ 185751 w 278460"/>
                <a:gd name="connsiteY6" fmla="*/ 326049 h 366488"/>
                <a:gd name="connsiteX7" fmla="*/ 277826 w 278460"/>
                <a:gd name="connsiteY7" fmla="*/ 365737 h 366488"/>
                <a:gd name="connsiteX8" fmla="*/ 138126 w 278460"/>
                <a:gd name="connsiteY8" fmla="*/ 292712 h 366488"/>
                <a:gd name="connsiteX9" fmla="*/ 30176 w 278460"/>
                <a:gd name="connsiteY9" fmla="*/ 172062 h 366488"/>
                <a:gd name="connsiteX10" fmla="*/ 49226 w 278460"/>
                <a:gd name="connsiteY10" fmla="*/ 122849 h 366488"/>
                <a:gd name="connsiteX11" fmla="*/ 66689 w 278460"/>
                <a:gd name="connsiteY11" fmla="*/ 62524 h 366488"/>
                <a:gd name="connsiteX12" fmla="*/ 142889 w 278460"/>
                <a:gd name="connsiteY12" fmla="*/ 612 h 36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8460" h="366488">
                  <a:moveTo>
                    <a:pt x="142889" y="612"/>
                  </a:moveTo>
                  <a:cubicBezTo>
                    <a:pt x="139449" y="7227"/>
                    <a:pt x="69863" y="84750"/>
                    <a:pt x="46051" y="102212"/>
                  </a:cubicBezTo>
                  <a:cubicBezTo>
                    <a:pt x="22239" y="119674"/>
                    <a:pt x="808" y="103270"/>
                    <a:pt x="14" y="105387"/>
                  </a:cubicBezTo>
                  <a:cubicBezTo>
                    <a:pt x="-780" y="107504"/>
                    <a:pt x="31500" y="104064"/>
                    <a:pt x="41289" y="114912"/>
                  </a:cubicBezTo>
                  <a:cubicBezTo>
                    <a:pt x="51078" y="125760"/>
                    <a:pt x="50814" y="147455"/>
                    <a:pt x="58751" y="170474"/>
                  </a:cubicBezTo>
                  <a:cubicBezTo>
                    <a:pt x="66688" y="193493"/>
                    <a:pt x="67747" y="227095"/>
                    <a:pt x="88914" y="253024"/>
                  </a:cubicBezTo>
                  <a:cubicBezTo>
                    <a:pt x="110081" y="278953"/>
                    <a:pt x="154266" y="307264"/>
                    <a:pt x="185751" y="326049"/>
                  </a:cubicBezTo>
                  <a:cubicBezTo>
                    <a:pt x="217236" y="344835"/>
                    <a:pt x="285764" y="371293"/>
                    <a:pt x="277826" y="365737"/>
                  </a:cubicBezTo>
                  <a:cubicBezTo>
                    <a:pt x="269888" y="360181"/>
                    <a:pt x="179401" y="324991"/>
                    <a:pt x="138126" y="292712"/>
                  </a:cubicBezTo>
                  <a:cubicBezTo>
                    <a:pt x="96851" y="260433"/>
                    <a:pt x="44993" y="200372"/>
                    <a:pt x="30176" y="172062"/>
                  </a:cubicBezTo>
                  <a:cubicBezTo>
                    <a:pt x="15359" y="143752"/>
                    <a:pt x="43141" y="141105"/>
                    <a:pt x="49226" y="122849"/>
                  </a:cubicBezTo>
                  <a:cubicBezTo>
                    <a:pt x="55311" y="104593"/>
                    <a:pt x="54253" y="82368"/>
                    <a:pt x="66689" y="62524"/>
                  </a:cubicBezTo>
                  <a:cubicBezTo>
                    <a:pt x="79124" y="42680"/>
                    <a:pt x="146329" y="-6003"/>
                    <a:pt x="142889" y="61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: 図形 1242">
              <a:extLst>
                <a:ext uri="{FF2B5EF4-FFF2-40B4-BE49-F238E27FC236}">
                  <a16:creationId xmlns:a16="http://schemas.microsoft.com/office/drawing/2014/main" id="{D1003F87-6663-4006-94EE-AB77A5091D6B}"/>
                </a:ext>
              </a:extLst>
            </p:cNvPr>
            <p:cNvSpPr/>
            <p:nvPr/>
          </p:nvSpPr>
          <p:spPr>
            <a:xfrm>
              <a:off x="7113881" y="4176159"/>
              <a:ext cx="187084" cy="244858"/>
            </a:xfrm>
            <a:custGeom>
              <a:avLst/>
              <a:gdLst>
                <a:gd name="connsiteX0" fmla="*/ 187032 w 187084"/>
                <a:gd name="connsiteY0" fmla="*/ 554 h 244858"/>
                <a:gd name="connsiteX1" fmla="*/ 101307 w 187084"/>
                <a:gd name="connsiteY1" fmla="*/ 100566 h 244858"/>
                <a:gd name="connsiteX2" fmla="*/ 144169 w 187084"/>
                <a:gd name="connsiteY2" fmla="*/ 243441 h 244858"/>
                <a:gd name="connsiteX3" fmla="*/ 109244 w 187084"/>
                <a:gd name="connsiteY3" fmla="*/ 168829 h 244858"/>
                <a:gd name="connsiteX4" fmla="*/ 50507 w 187084"/>
                <a:gd name="connsiteY4" fmla="*/ 87866 h 244858"/>
                <a:gd name="connsiteX5" fmla="*/ 1294 w 187084"/>
                <a:gd name="connsiteY5" fmla="*/ 33891 h 244858"/>
                <a:gd name="connsiteX6" fmla="*/ 104482 w 187084"/>
                <a:gd name="connsiteY6" fmla="*/ 83104 h 244858"/>
                <a:gd name="connsiteX7" fmla="*/ 114007 w 187084"/>
                <a:gd name="connsiteY7" fmla="*/ 60879 h 244858"/>
                <a:gd name="connsiteX8" fmla="*/ 187032 w 187084"/>
                <a:gd name="connsiteY8" fmla="*/ 554 h 24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084" h="244858">
                  <a:moveTo>
                    <a:pt x="187032" y="554"/>
                  </a:moveTo>
                  <a:cubicBezTo>
                    <a:pt x="184915" y="7168"/>
                    <a:pt x="108451" y="60085"/>
                    <a:pt x="101307" y="100566"/>
                  </a:cubicBezTo>
                  <a:cubicBezTo>
                    <a:pt x="94163" y="141047"/>
                    <a:pt x="142846" y="232064"/>
                    <a:pt x="144169" y="243441"/>
                  </a:cubicBezTo>
                  <a:cubicBezTo>
                    <a:pt x="145492" y="254818"/>
                    <a:pt x="124854" y="194758"/>
                    <a:pt x="109244" y="168829"/>
                  </a:cubicBezTo>
                  <a:cubicBezTo>
                    <a:pt x="93634" y="142900"/>
                    <a:pt x="68499" y="110356"/>
                    <a:pt x="50507" y="87866"/>
                  </a:cubicBezTo>
                  <a:cubicBezTo>
                    <a:pt x="32515" y="65376"/>
                    <a:pt x="-7702" y="34685"/>
                    <a:pt x="1294" y="33891"/>
                  </a:cubicBezTo>
                  <a:cubicBezTo>
                    <a:pt x="10290" y="33097"/>
                    <a:pt x="85697" y="78606"/>
                    <a:pt x="104482" y="83104"/>
                  </a:cubicBezTo>
                  <a:cubicBezTo>
                    <a:pt x="123267" y="87602"/>
                    <a:pt x="101043" y="73314"/>
                    <a:pt x="114007" y="60879"/>
                  </a:cubicBezTo>
                  <a:cubicBezTo>
                    <a:pt x="126971" y="48444"/>
                    <a:pt x="189149" y="-6060"/>
                    <a:pt x="187032" y="55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: 図形 1243">
              <a:extLst>
                <a:ext uri="{FF2B5EF4-FFF2-40B4-BE49-F238E27FC236}">
                  <a16:creationId xmlns:a16="http://schemas.microsoft.com/office/drawing/2014/main" id="{ADB9B20A-F184-45C4-A96C-75B9E796F5E0}"/>
                </a:ext>
              </a:extLst>
            </p:cNvPr>
            <p:cNvSpPr/>
            <p:nvPr/>
          </p:nvSpPr>
          <p:spPr>
            <a:xfrm>
              <a:off x="7242118" y="4430651"/>
              <a:ext cx="197130" cy="212927"/>
            </a:xfrm>
            <a:custGeom>
              <a:avLst/>
              <a:gdLst>
                <a:gd name="connsiteX0" fmla="*/ 57 w 197130"/>
                <a:gd name="connsiteY0" fmla="*/ 98487 h 212927"/>
                <a:gd name="connsiteX1" fmla="*/ 103245 w 197130"/>
                <a:gd name="connsiteY1" fmla="*/ 127062 h 212927"/>
                <a:gd name="connsiteX2" fmla="*/ 196907 w 197130"/>
                <a:gd name="connsiteY2" fmla="*/ 212787 h 212927"/>
                <a:gd name="connsiteX3" fmla="*/ 128645 w 197130"/>
                <a:gd name="connsiteY3" fmla="*/ 104837 h 212927"/>
                <a:gd name="connsiteX4" fmla="*/ 104832 w 197130"/>
                <a:gd name="connsiteY4" fmla="*/ 46099 h 212927"/>
                <a:gd name="connsiteX5" fmla="*/ 130232 w 197130"/>
                <a:gd name="connsiteY5" fmla="*/ 62 h 212927"/>
                <a:gd name="connsiteX6" fmla="*/ 77845 w 197130"/>
                <a:gd name="connsiteY6" fmla="*/ 38162 h 212927"/>
                <a:gd name="connsiteX7" fmla="*/ 117532 w 197130"/>
                <a:gd name="connsiteY7" fmla="*/ 117537 h 212927"/>
                <a:gd name="connsiteX8" fmla="*/ 57 w 197130"/>
                <a:gd name="connsiteY8" fmla="*/ 98487 h 2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130" h="212927">
                  <a:moveTo>
                    <a:pt x="57" y="98487"/>
                  </a:moveTo>
                  <a:cubicBezTo>
                    <a:pt x="-2324" y="100075"/>
                    <a:pt x="70437" y="108012"/>
                    <a:pt x="103245" y="127062"/>
                  </a:cubicBezTo>
                  <a:cubicBezTo>
                    <a:pt x="136053" y="146112"/>
                    <a:pt x="192674" y="216491"/>
                    <a:pt x="196907" y="212787"/>
                  </a:cubicBezTo>
                  <a:cubicBezTo>
                    <a:pt x="201140" y="209083"/>
                    <a:pt x="143991" y="132618"/>
                    <a:pt x="128645" y="104837"/>
                  </a:cubicBezTo>
                  <a:cubicBezTo>
                    <a:pt x="113299" y="77056"/>
                    <a:pt x="104568" y="63561"/>
                    <a:pt x="104832" y="46099"/>
                  </a:cubicBezTo>
                  <a:cubicBezTo>
                    <a:pt x="105096" y="28637"/>
                    <a:pt x="134730" y="1385"/>
                    <a:pt x="130232" y="62"/>
                  </a:cubicBezTo>
                  <a:cubicBezTo>
                    <a:pt x="125734" y="-1261"/>
                    <a:pt x="79962" y="18583"/>
                    <a:pt x="77845" y="38162"/>
                  </a:cubicBezTo>
                  <a:cubicBezTo>
                    <a:pt x="75728" y="57741"/>
                    <a:pt x="127057" y="106954"/>
                    <a:pt x="117532" y="117537"/>
                  </a:cubicBezTo>
                  <a:cubicBezTo>
                    <a:pt x="108007" y="128120"/>
                    <a:pt x="2438" y="96899"/>
                    <a:pt x="57" y="9848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: 図形 1244">
              <a:extLst>
                <a:ext uri="{FF2B5EF4-FFF2-40B4-BE49-F238E27FC236}">
                  <a16:creationId xmlns:a16="http://schemas.microsoft.com/office/drawing/2014/main" id="{9A56FEB7-773B-46AE-86B0-614512DE7D16}"/>
                </a:ext>
              </a:extLst>
            </p:cNvPr>
            <p:cNvSpPr/>
            <p:nvPr/>
          </p:nvSpPr>
          <p:spPr>
            <a:xfrm>
              <a:off x="7444380" y="4437063"/>
              <a:ext cx="434400" cy="93421"/>
            </a:xfrm>
            <a:custGeom>
              <a:avLst/>
              <a:gdLst>
                <a:gd name="connsiteX0" fmla="*/ 5758 w 434400"/>
                <a:gd name="connsiteY0" fmla="*/ 44450 h 93421"/>
                <a:gd name="connsiteX1" fmla="*/ 278808 w 434400"/>
                <a:gd name="connsiteY1" fmla="*/ 92075 h 93421"/>
                <a:gd name="connsiteX2" fmla="*/ 335958 w 434400"/>
                <a:gd name="connsiteY2" fmla="*/ 60325 h 93421"/>
                <a:gd name="connsiteX3" fmla="*/ 434383 w 434400"/>
                <a:gd name="connsiteY3" fmla="*/ 0 h 93421"/>
                <a:gd name="connsiteX4" fmla="*/ 328020 w 434400"/>
                <a:gd name="connsiteY4" fmla="*/ 60325 h 93421"/>
                <a:gd name="connsiteX5" fmla="*/ 226420 w 434400"/>
                <a:gd name="connsiteY5" fmla="*/ 82550 h 93421"/>
                <a:gd name="connsiteX6" fmla="*/ 102595 w 434400"/>
                <a:gd name="connsiteY6" fmla="*/ 92075 h 93421"/>
                <a:gd name="connsiteX7" fmla="*/ 5758 w 434400"/>
                <a:gd name="connsiteY7" fmla="*/ 44450 h 9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4400" h="93421">
                  <a:moveTo>
                    <a:pt x="5758" y="44450"/>
                  </a:moveTo>
                  <a:cubicBezTo>
                    <a:pt x="35127" y="44450"/>
                    <a:pt x="223775" y="89429"/>
                    <a:pt x="278808" y="92075"/>
                  </a:cubicBezTo>
                  <a:cubicBezTo>
                    <a:pt x="333841" y="94721"/>
                    <a:pt x="310029" y="75671"/>
                    <a:pt x="335958" y="60325"/>
                  </a:cubicBezTo>
                  <a:cubicBezTo>
                    <a:pt x="361887" y="44979"/>
                    <a:pt x="435706" y="0"/>
                    <a:pt x="434383" y="0"/>
                  </a:cubicBezTo>
                  <a:cubicBezTo>
                    <a:pt x="433060" y="0"/>
                    <a:pt x="362680" y="46567"/>
                    <a:pt x="328020" y="60325"/>
                  </a:cubicBezTo>
                  <a:cubicBezTo>
                    <a:pt x="293360" y="74083"/>
                    <a:pt x="263991" y="77258"/>
                    <a:pt x="226420" y="82550"/>
                  </a:cubicBezTo>
                  <a:cubicBezTo>
                    <a:pt x="188849" y="87842"/>
                    <a:pt x="138049" y="96837"/>
                    <a:pt x="102595" y="92075"/>
                  </a:cubicBezTo>
                  <a:cubicBezTo>
                    <a:pt x="67141" y="87313"/>
                    <a:pt x="-23611" y="44450"/>
                    <a:pt x="5758" y="4445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: 図形 1245">
              <a:extLst>
                <a:ext uri="{FF2B5EF4-FFF2-40B4-BE49-F238E27FC236}">
                  <a16:creationId xmlns:a16="http://schemas.microsoft.com/office/drawing/2014/main" id="{F3AF4175-2610-47C8-83BC-F6606AA6DDC8}"/>
                </a:ext>
              </a:extLst>
            </p:cNvPr>
            <p:cNvSpPr/>
            <p:nvPr/>
          </p:nvSpPr>
          <p:spPr>
            <a:xfrm>
              <a:off x="7761068" y="4378319"/>
              <a:ext cx="251886" cy="234564"/>
            </a:xfrm>
            <a:custGeom>
              <a:avLst/>
              <a:gdLst>
                <a:gd name="connsiteX0" fmla="*/ 220 w 251886"/>
                <a:gd name="connsiteY0" fmla="*/ 107956 h 234564"/>
                <a:gd name="connsiteX1" fmla="*/ 143095 w 251886"/>
                <a:gd name="connsiteY1" fmla="*/ 31756 h 234564"/>
                <a:gd name="connsiteX2" fmla="*/ 235170 w 251886"/>
                <a:gd name="connsiteY2" fmla="*/ 23819 h 234564"/>
                <a:gd name="connsiteX3" fmla="*/ 236757 w 251886"/>
                <a:gd name="connsiteY3" fmla="*/ 50806 h 234564"/>
                <a:gd name="connsiteX4" fmla="*/ 225645 w 251886"/>
                <a:gd name="connsiteY4" fmla="*/ 95256 h 234564"/>
                <a:gd name="connsiteX5" fmla="*/ 173257 w 251886"/>
                <a:gd name="connsiteY5" fmla="*/ 198444 h 234564"/>
                <a:gd name="connsiteX6" fmla="*/ 141507 w 251886"/>
                <a:gd name="connsiteY6" fmla="*/ 233369 h 234564"/>
                <a:gd name="connsiteX7" fmla="*/ 209770 w 251886"/>
                <a:gd name="connsiteY7" fmla="*/ 161931 h 234564"/>
                <a:gd name="connsiteX8" fmla="*/ 251045 w 251886"/>
                <a:gd name="connsiteY8" fmla="*/ 65094 h 234564"/>
                <a:gd name="connsiteX9" fmla="*/ 230407 w 251886"/>
                <a:gd name="connsiteY9" fmla="*/ 9531 h 234564"/>
                <a:gd name="connsiteX10" fmla="*/ 149445 w 251886"/>
                <a:gd name="connsiteY10" fmla="*/ 33344 h 234564"/>
                <a:gd name="connsiteX11" fmla="*/ 206595 w 251886"/>
                <a:gd name="connsiteY11" fmla="*/ 6 h 234564"/>
                <a:gd name="connsiteX12" fmla="*/ 112932 w 251886"/>
                <a:gd name="connsiteY12" fmla="*/ 36519 h 234564"/>
                <a:gd name="connsiteX13" fmla="*/ 220 w 251886"/>
                <a:gd name="connsiteY13" fmla="*/ 107956 h 23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1886" h="234564">
                  <a:moveTo>
                    <a:pt x="220" y="107956"/>
                  </a:moveTo>
                  <a:cubicBezTo>
                    <a:pt x="5247" y="107162"/>
                    <a:pt x="103937" y="45779"/>
                    <a:pt x="143095" y="31756"/>
                  </a:cubicBezTo>
                  <a:cubicBezTo>
                    <a:pt x="182253" y="17733"/>
                    <a:pt x="219560" y="20644"/>
                    <a:pt x="235170" y="23819"/>
                  </a:cubicBezTo>
                  <a:cubicBezTo>
                    <a:pt x="250780" y="26994"/>
                    <a:pt x="238344" y="38900"/>
                    <a:pt x="236757" y="50806"/>
                  </a:cubicBezTo>
                  <a:cubicBezTo>
                    <a:pt x="235170" y="62712"/>
                    <a:pt x="236228" y="70650"/>
                    <a:pt x="225645" y="95256"/>
                  </a:cubicBezTo>
                  <a:cubicBezTo>
                    <a:pt x="215062" y="119862"/>
                    <a:pt x="187280" y="175425"/>
                    <a:pt x="173257" y="198444"/>
                  </a:cubicBezTo>
                  <a:cubicBezTo>
                    <a:pt x="159234" y="221463"/>
                    <a:pt x="135422" y="239454"/>
                    <a:pt x="141507" y="233369"/>
                  </a:cubicBezTo>
                  <a:cubicBezTo>
                    <a:pt x="147592" y="227284"/>
                    <a:pt x="191514" y="189977"/>
                    <a:pt x="209770" y="161931"/>
                  </a:cubicBezTo>
                  <a:cubicBezTo>
                    <a:pt x="228026" y="133885"/>
                    <a:pt x="247606" y="90494"/>
                    <a:pt x="251045" y="65094"/>
                  </a:cubicBezTo>
                  <a:cubicBezTo>
                    <a:pt x="254484" y="39694"/>
                    <a:pt x="247340" y="14823"/>
                    <a:pt x="230407" y="9531"/>
                  </a:cubicBezTo>
                  <a:cubicBezTo>
                    <a:pt x="213474" y="4239"/>
                    <a:pt x="153414" y="34931"/>
                    <a:pt x="149445" y="33344"/>
                  </a:cubicBezTo>
                  <a:cubicBezTo>
                    <a:pt x="145476" y="31757"/>
                    <a:pt x="212680" y="-523"/>
                    <a:pt x="206595" y="6"/>
                  </a:cubicBezTo>
                  <a:cubicBezTo>
                    <a:pt x="200510" y="535"/>
                    <a:pt x="148386" y="17469"/>
                    <a:pt x="112932" y="36519"/>
                  </a:cubicBezTo>
                  <a:cubicBezTo>
                    <a:pt x="77478" y="55569"/>
                    <a:pt x="-4807" y="108750"/>
                    <a:pt x="220" y="10795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: 図形 1246">
              <a:extLst>
                <a:ext uri="{FF2B5EF4-FFF2-40B4-BE49-F238E27FC236}">
                  <a16:creationId xmlns:a16="http://schemas.microsoft.com/office/drawing/2014/main" id="{A2654C06-9C04-4CE4-9CCC-73C12D360C8C}"/>
                </a:ext>
              </a:extLst>
            </p:cNvPr>
            <p:cNvSpPr/>
            <p:nvPr/>
          </p:nvSpPr>
          <p:spPr>
            <a:xfrm>
              <a:off x="7595945" y="4409819"/>
              <a:ext cx="320248" cy="219392"/>
            </a:xfrm>
            <a:custGeom>
              <a:avLst/>
              <a:gdLst>
                <a:gd name="connsiteX0" fmla="*/ 319330 w 320248"/>
                <a:gd name="connsiteY0" fmla="*/ 1844 h 219392"/>
                <a:gd name="connsiteX1" fmla="*/ 176455 w 320248"/>
                <a:gd name="connsiteY1" fmla="*/ 147894 h 219392"/>
                <a:gd name="connsiteX2" fmla="*/ 143118 w 320248"/>
                <a:gd name="connsiteY2" fmla="*/ 168531 h 219392"/>
                <a:gd name="connsiteX3" fmla="*/ 243 w 320248"/>
                <a:gd name="connsiteY3" fmla="*/ 219331 h 219392"/>
                <a:gd name="connsiteX4" fmla="*/ 181218 w 320248"/>
                <a:gd name="connsiteY4" fmla="*/ 157419 h 219392"/>
                <a:gd name="connsiteX5" fmla="*/ 200268 w 320248"/>
                <a:gd name="connsiteY5" fmla="*/ 151069 h 219392"/>
                <a:gd name="connsiteX6" fmla="*/ 235193 w 320248"/>
                <a:gd name="connsiteY6" fmla="*/ 71694 h 219392"/>
                <a:gd name="connsiteX7" fmla="*/ 319330 w 320248"/>
                <a:gd name="connsiteY7" fmla="*/ 1844 h 2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248" h="219392">
                  <a:moveTo>
                    <a:pt x="319330" y="1844"/>
                  </a:moveTo>
                  <a:cubicBezTo>
                    <a:pt x="309540" y="14544"/>
                    <a:pt x="205824" y="120113"/>
                    <a:pt x="176455" y="147894"/>
                  </a:cubicBezTo>
                  <a:cubicBezTo>
                    <a:pt x="147086" y="175675"/>
                    <a:pt x="172487" y="156625"/>
                    <a:pt x="143118" y="168531"/>
                  </a:cubicBezTo>
                  <a:cubicBezTo>
                    <a:pt x="113749" y="180437"/>
                    <a:pt x="-6107" y="221183"/>
                    <a:pt x="243" y="219331"/>
                  </a:cubicBezTo>
                  <a:cubicBezTo>
                    <a:pt x="6593" y="217479"/>
                    <a:pt x="147880" y="168796"/>
                    <a:pt x="181218" y="157419"/>
                  </a:cubicBezTo>
                  <a:cubicBezTo>
                    <a:pt x="214556" y="146042"/>
                    <a:pt x="191272" y="165356"/>
                    <a:pt x="200268" y="151069"/>
                  </a:cubicBezTo>
                  <a:cubicBezTo>
                    <a:pt x="209264" y="136782"/>
                    <a:pt x="212439" y="98152"/>
                    <a:pt x="235193" y="71694"/>
                  </a:cubicBezTo>
                  <a:cubicBezTo>
                    <a:pt x="257947" y="45236"/>
                    <a:pt x="329120" y="-10856"/>
                    <a:pt x="319330" y="184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: 図形 1247">
              <a:extLst>
                <a:ext uri="{FF2B5EF4-FFF2-40B4-BE49-F238E27FC236}">
                  <a16:creationId xmlns:a16="http://schemas.microsoft.com/office/drawing/2014/main" id="{8F7529E3-FB19-465E-897B-F4B5872C7957}"/>
                </a:ext>
              </a:extLst>
            </p:cNvPr>
            <p:cNvSpPr/>
            <p:nvPr/>
          </p:nvSpPr>
          <p:spPr>
            <a:xfrm>
              <a:off x="7800838" y="4419537"/>
              <a:ext cx="190845" cy="166141"/>
            </a:xfrm>
            <a:custGeom>
              <a:avLst/>
              <a:gdLst>
                <a:gd name="connsiteX0" fmla="*/ 190637 w 190845"/>
                <a:gd name="connsiteY0" fmla="*/ 63 h 166141"/>
                <a:gd name="connsiteX1" fmla="*/ 93800 w 190845"/>
                <a:gd name="connsiteY1" fmla="*/ 44513 h 166141"/>
                <a:gd name="connsiteX2" fmla="*/ 49350 w 190845"/>
                <a:gd name="connsiteY2" fmla="*/ 104838 h 166141"/>
                <a:gd name="connsiteX3" fmla="*/ 137 w 190845"/>
                <a:gd name="connsiteY3" fmla="*/ 165163 h 166141"/>
                <a:gd name="connsiteX4" fmla="*/ 65225 w 190845"/>
                <a:gd name="connsiteY4" fmla="*/ 54038 h 166141"/>
                <a:gd name="connsiteX5" fmla="*/ 190637 w 190845"/>
                <a:gd name="connsiteY5" fmla="*/ 63 h 16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845" h="166141">
                  <a:moveTo>
                    <a:pt x="190637" y="63"/>
                  </a:moveTo>
                  <a:cubicBezTo>
                    <a:pt x="195399" y="-1524"/>
                    <a:pt x="117348" y="27051"/>
                    <a:pt x="93800" y="44513"/>
                  </a:cubicBezTo>
                  <a:cubicBezTo>
                    <a:pt x="70252" y="61975"/>
                    <a:pt x="64960" y="84730"/>
                    <a:pt x="49350" y="104838"/>
                  </a:cubicBezTo>
                  <a:cubicBezTo>
                    <a:pt x="33740" y="124946"/>
                    <a:pt x="-2509" y="173630"/>
                    <a:pt x="137" y="165163"/>
                  </a:cubicBezTo>
                  <a:cubicBezTo>
                    <a:pt x="2783" y="156696"/>
                    <a:pt x="37973" y="81555"/>
                    <a:pt x="65225" y="54038"/>
                  </a:cubicBezTo>
                  <a:cubicBezTo>
                    <a:pt x="92477" y="26521"/>
                    <a:pt x="185875" y="1650"/>
                    <a:pt x="190637" y="6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: 図形 1248">
              <a:extLst>
                <a:ext uri="{FF2B5EF4-FFF2-40B4-BE49-F238E27FC236}">
                  <a16:creationId xmlns:a16="http://schemas.microsoft.com/office/drawing/2014/main" id="{83C397AC-5C4F-4830-B5EE-24F8D5CBA894}"/>
                </a:ext>
              </a:extLst>
            </p:cNvPr>
            <p:cNvSpPr/>
            <p:nvPr/>
          </p:nvSpPr>
          <p:spPr>
            <a:xfrm>
              <a:off x="7810235" y="4408191"/>
              <a:ext cx="182829" cy="188029"/>
            </a:xfrm>
            <a:custGeom>
              <a:avLst/>
              <a:gdLst>
                <a:gd name="connsiteX0" fmla="*/ 182828 w 182829"/>
                <a:gd name="connsiteY0" fmla="*/ 297 h 188029"/>
                <a:gd name="connsiteX1" fmla="*/ 109803 w 182829"/>
                <a:gd name="connsiteY1" fmla="*/ 155872 h 188029"/>
                <a:gd name="connsiteX2" fmla="*/ 81228 w 182829"/>
                <a:gd name="connsiteY2" fmla="*/ 168572 h 188029"/>
                <a:gd name="connsiteX3" fmla="*/ 265 w 182829"/>
                <a:gd name="connsiteY3" fmla="*/ 186034 h 188029"/>
                <a:gd name="connsiteX4" fmla="*/ 111390 w 182829"/>
                <a:gd name="connsiteY4" fmla="*/ 117772 h 188029"/>
                <a:gd name="connsiteX5" fmla="*/ 182828 w 182829"/>
                <a:gd name="connsiteY5" fmla="*/ 297 h 188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29" h="188029">
                  <a:moveTo>
                    <a:pt x="182828" y="297"/>
                  </a:moveTo>
                  <a:cubicBezTo>
                    <a:pt x="182564" y="6647"/>
                    <a:pt x="126736" y="127826"/>
                    <a:pt x="109803" y="155872"/>
                  </a:cubicBezTo>
                  <a:cubicBezTo>
                    <a:pt x="92870" y="183918"/>
                    <a:pt x="99484" y="163545"/>
                    <a:pt x="81228" y="168572"/>
                  </a:cubicBezTo>
                  <a:cubicBezTo>
                    <a:pt x="62972" y="173599"/>
                    <a:pt x="-4762" y="194501"/>
                    <a:pt x="265" y="186034"/>
                  </a:cubicBezTo>
                  <a:cubicBezTo>
                    <a:pt x="5292" y="177567"/>
                    <a:pt x="83344" y="144495"/>
                    <a:pt x="111390" y="117772"/>
                  </a:cubicBezTo>
                  <a:cubicBezTo>
                    <a:pt x="139436" y="91049"/>
                    <a:pt x="183092" y="-6053"/>
                    <a:pt x="182828" y="29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: 図形 1249">
              <a:extLst>
                <a:ext uri="{FF2B5EF4-FFF2-40B4-BE49-F238E27FC236}">
                  <a16:creationId xmlns:a16="http://schemas.microsoft.com/office/drawing/2014/main" id="{2E8018D7-BAEC-46AF-B98F-B155B6329ABD}"/>
                </a:ext>
              </a:extLst>
            </p:cNvPr>
            <p:cNvSpPr/>
            <p:nvPr/>
          </p:nvSpPr>
          <p:spPr>
            <a:xfrm>
              <a:off x="6477269" y="3609577"/>
              <a:ext cx="125163" cy="317920"/>
            </a:xfrm>
            <a:custGeom>
              <a:avLst/>
              <a:gdLst>
                <a:gd name="connsiteX0" fmla="*/ 125144 w 125163"/>
                <a:gd name="connsiteY0" fmla="*/ 398 h 317920"/>
                <a:gd name="connsiteX1" fmla="*/ 47356 w 125163"/>
                <a:gd name="connsiteY1" fmla="*/ 173436 h 317920"/>
                <a:gd name="connsiteX2" fmla="*/ 99744 w 125163"/>
                <a:gd name="connsiteY2" fmla="*/ 316311 h 317920"/>
                <a:gd name="connsiteX3" fmla="*/ 34656 w 125163"/>
                <a:gd name="connsiteY3" fmla="*/ 208361 h 317920"/>
                <a:gd name="connsiteX4" fmla="*/ 47356 w 125163"/>
                <a:gd name="connsiteY4" fmla="*/ 317898 h 317920"/>
                <a:gd name="connsiteX5" fmla="*/ 1319 w 125163"/>
                <a:gd name="connsiteY5" fmla="*/ 197248 h 317920"/>
                <a:gd name="connsiteX6" fmla="*/ 107681 w 125163"/>
                <a:gd name="connsiteY6" fmla="*/ 303611 h 317920"/>
                <a:gd name="connsiteX7" fmla="*/ 55294 w 125163"/>
                <a:gd name="connsiteY7" fmla="*/ 224236 h 317920"/>
                <a:gd name="connsiteX8" fmla="*/ 125144 w 125163"/>
                <a:gd name="connsiteY8" fmla="*/ 398 h 31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163" h="317920">
                  <a:moveTo>
                    <a:pt x="125144" y="398"/>
                  </a:moveTo>
                  <a:cubicBezTo>
                    <a:pt x="123821" y="-8069"/>
                    <a:pt x="51589" y="120784"/>
                    <a:pt x="47356" y="173436"/>
                  </a:cubicBezTo>
                  <a:cubicBezTo>
                    <a:pt x="43123" y="226088"/>
                    <a:pt x="101861" y="310490"/>
                    <a:pt x="99744" y="316311"/>
                  </a:cubicBezTo>
                  <a:cubicBezTo>
                    <a:pt x="97627" y="322132"/>
                    <a:pt x="43387" y="208097"/>
                    <a:pt x="34656" y="208361"/>
                  </a:cubicBezTo>
                  <a:cubicBezTo>
                    <a:pt x="25925" y="208626"/>
                    <a:pt x="52912" y="319750"/>
                    <a:pt x="47356" y="317898"/>
                  </a:cubicBezTo>
                  <a:cubicBezTo>
                    <a:pt x="41800" y="316046"/>
                    <a:pt x="-8735" y="199629"/>
                    <a:pt x="1319" y="197248"/>
                  </a:cubicBezTo>
                  <a:cubicBezTo>
                    <a:pt x="11373" y="194867"/>
                    <a:pt x="98685" y="299113"/>
                    <a:pt x="107681" y="303611"/>
                  </a:cubicBezTo>
                  <a:cubicBezTo>
                    <a:pt x="116677" y="308109"/>
                    <a:pt x="49738" y="272390"/>
                    <a:pt x="55294" y="224236"/>
                  </a:cubicBezTo>
                  <a:cubicBezTo>
                    <a:pt x="60850" y="176082"/>
                    <a:pt x="126467" y="8865"/>
                    <a:pt x="125144" y="39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: 図形 1250">
              <a:extLst>
                <a:ext uri="{FF2B5EF4-FFF2-40B4-BE49-F238E27FC236}">
                  <a16:creationId xmlns:a16="http://schemas.microsoft.com/office/drawing/2014/main" id="{9106E5CF-9475-4CEF-AFB8-9D651A14C88E}"/>
                </a:ext>
              </a:extLst>
            </p:cNvPr>
            <p:cNvSpPr/>
            <p:nvPr/>
          </p:nvSpPr>
          <p:spPr>
            <a:xfrm>
              <a:off x="6570663" y="3436933"/>
              <a:ext cx="230286" cy="162496"/>
            </a:xfrm>
            <a:custGeom>
              <a:avLst/>
              <a:gdLst>
                <a:gd name="connsiteX0" fmla="*/ 123825 w 230286"/>
                <a:gd name="connsiteY0" fmla="*/ 5 h 162496"/>
                <a:gd name="connsiteX1" fmla="*/ 204787 w 230286"/>
                <a:gd name="connsiteY1" fmla="*/ 96842 h 162496"/>
                <a:gd name="connsiteX2" fmla="*/ 193675 w 230286"/>
                <a:gd name="connsiteY2" fmla="*/ 122242 h 162496"/>
                <a:gd name="connsiteX3" fmla="*/ 163512 w 230286"/>
                <a:gd name="connsiteY3" fmla="*/ 138117 h 162496"/>
                <a:gd name="connsiteX4" fmla="*/ 0 w 230286"/>
                <a:gd name="connsiteY4" fmla="*/ 144467 h 162496"/>
                <a:gd name="connsiteX5" fmla="*/ 52387 w 230286"/>
                <a:gd name="connsiteY5" fmla="*/ 149230 h 162496"/>
                <a:gd name="connsiteX6" fmla="*/ 228600 w 230286"/>
                <a:gd name="connsiteY6" fmla="*/ 161930 h 162496"/>
                <a:gd name="connsiteX7" fmla="*/ 142875 w 230286"/>
                <a:gd name="connsiteY7" fmla="*/ 128592 h 162496"/>
                <a:gd name="connsiteX8" fmla="*/ 168275 w 230286"/>
                <a:gd name="connsiteY8" fmla="*/ 103192 h 162496"/>
                <a:gd name="connsiteX9" fmla="*/ 201612 w 230286"/>
                <a:gd name="connsiteY9" fmla="*/ 92080 h 162496"/>
                <a:gd name="connsiteX10" fmla="*/ 123825 w 230286"/>
                <a:gd name="connsiteY10" fmla="*/ 5 h 16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0286" h="162496">
                  <a:moveTo>
                    <a:pt x="123825" y="5"/>
                  </a:moveTo>
                  <a:cubicBezTo>
                    <a:pt x="124354" y="799"/>
                    <a:pt x="193145" y="76469"/>
                    <a:pt x="204787" y="96842"/>
                  </a:cubicBezTo>
                  <a:cubicBezTo>
                    <a:pt x="216429" y="117215"/>
                    <a:pt x="200554" y="115363"/>
                    <a:pt x="193675" y="122242"/>
                  </a:cubicBezTo>
                  <a:cubicBezTo>
                    <a:pt x="186796" y="129121"/>
                    <a:pt x="195791" y="134413"/>
                    <a:pt x="163512" y="138117"/>
                  </a:cubicBezTo>
                  <a:cubicBezTo>
                    <a:pt x="131233" y="141821"/>
                    <a:pt x="18521" y="142615"/>
                    <a:pt x="0" y="144467"/>
                  </a:cubicBezTo>
                  <a:lnTo>
                    <a:pt x="52387" y="149230"/>
                  </a:lnTo>
                  <a:cubicBezTo>
                    <a:pt x="90487" y="152140"/>
                    <a:pt x="213519" y="165370"/>
                    <a:pt x="228600" y="161930"/>
                  </a:cubicBezTo>
                  <a:cubicBezTo>
                    <a:pt x="243681" y="158490"/>
                    <a:pt x="152929" y="138382"/>
                    <a:pt x="142875" y="128592"/>
                  </a:cubicBezTo>
                  <a:cubicBezTo>
                    <a:pt x="132821" y="118802"/>
                    <a:pt x="158486" y="109277"/>
                    <a:pt x="168275" y="103192"/>
                  </a:cubicBezTo>
                  <a:cubicBezTo>
                    <a:pt x="178065" y="97107"/>
                    <a:pt x="204787" y="102928"/>
                    <a:pt x="201612" y="92080"/>
                  </a:cubicBezTo>
                  <a:cubicBezTo>
                    <a:pt x="198437" y="81232"/>
                    <a:pt x="123296" y="-789"/>
                    <a:pt x="123825" y="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: 図形 1251">
              <a:extLst>
                <a:ext uri="{FF2B5EF4-FFF2-40B4-BE49-F238E27FC236}">
                  <a16:creationId xmlns:a16="http://schemas.microsoft.com/office/drawing/2014/main" id="{7B93994C-8DFA-4BFD-B4D4-0DD17F025DF1}"/>
                </a:ext>
              </a:extLst>
            </p:cNvPr>
            <p:cNvSpPr/>
            <p:nvPr/>
          </p:nvSpPr>
          <p:spPr>
            <a:xfrm>
              <a:off x="6691311" y="3439908"/>
              <a:ext cx="93922" cy="102084"/>
            </a:xfrm>
            <a:custGeom>
              <a:avLst/>
              <a:gdLst>
                <a:gd name="connsiteX0" fmla="*/ 2 w 93922"/>
                <a:gd name="connsiteY0" fmla="*/ 205 h 102084"/>
                <a:gd name="connsiteX1" fmla="*/ 85727 w 93922"/>
                <a:gd name="connsiteY1" fmla="*/ 98630 h 102084"/>
                <a:gd name="connsiteX2" fmla="*/ 82552 w 93922"/>
                <a:gd name="connsiteY2" fmla="*/ 73230 h 102084"/>
                <a:gd name="connsiteX3" fmla="*/ 2 w 93922"/>
                <a:gd name="connsiteY3" fmla="*/ 205 h 10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922" h="102084">
                  <a:moveTo>
                    <a:pt x="2" y="205"/>
                  </a:moveTo>
                  <a:cubicBezTo>
                    <a:pt x="531" y="4438"/>
                    <a:pt x="71969" y="86459"/>
                    <a:pt x="85727" y="98630"/>
                  </a:cubicBezTo>
                  <a:cubicBezTo>
                    <a:pt x="99485" y="110801"/>
                    <a:pt x="94194" y="88046"/>
                    <a:pt x="82552" y="73230"/>
                  </a:cubicBezTo>
                  <a:cubicBezTo>
                    <a:pt x="70910" y="58414"/>
                    <a:pt x="-527" y="-4028"/>
                    <a:pt x="2" y="20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: 図形 1252">
              <a:extLst>
                <a:ext uri="{FF2B5EF4-FFF2-40B4-BE49-F238E27FC236}">
                  <a16:creationId xmlns:a16="http://schemas.microsoft.com/office/drawing/2014/main" id="{9C55AF16-CD59-45FB-9D96-ECF73C2C0589}"/>
                </a:ext>
              </a:extLst>
            </p:cNvPr>
            <p:cNvSpPr/>
            <p:nvPr/>
          </p:nvSpPr>
          <p:spPr>
            <a:xfrm>
              <a:off x="6672289" y="3457013"/>
              <a:ext cx="95455" cy="82707"/>
            </a:xfrm>
            <a:custGeom>
              <a:avLst/>
              <a:gdLst>
                <a:gd name="connsiteX0" fmla="*/ 3149 w 95455"/>
                <a:gd name="connsiteY0" fmla="*/ 562 h 82707"/>
                <a:gd name="connsiteX1" fmla="*/ 95224 w 95455"/>
                <a:gd name="connsiteY1" fmla="*/ 81525 h 82707"/>
                <a:gd name="connsiteX2" fmla="*/ 28549 w 95455"/>
                <a:gd name="connsiteY2" fmla="*/ 46600 h 82707"/>
                <a:gd name="connsiteX3" fmla="*/ 3149 w 95455"/>
                <a:gd name="connsiteY3" fmla="*/ 562 h 8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455" h="82707">
                  <a:moveTo>
                    <a:pt x="3149" y="562"/>
                  </a:moveTo>
                  <a:cubicBezTo>
                    <a:pt x="14261" y="6383"/>
                    <a:pt x="90991" y="73852"/>
                    <a:pt x="95224" y="81525"/>
                  </a:cubicBezTo>
                  <a:cubicBezTo>
                    <a:pt x="99457" y="89198"/>
                    <a:pt x="44424" y="57448"/>
                    <a:pt x="28549" y="46600"/>
                  </a:cubicBezTo>
                  <a:cubicBezTo>
                    <a:pt x="12674" y="35752"/>
                    <a:pt x="-7963" y="-5259"/>
                    <a:pt x="3149" y="56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: 図形 1253">
              <a:extLst>
                <a:ext uri="{FF2B5EF4-FFF2-40B4-BE49-F238E27FC236}">
                  <a16:creationId xmlns:a16="http://schemas.microsoft.com/office/drawing/2014/main" id="{44403307-2AB9-4CE9-834F-18A3A1E4734D}"/>
                </a:ext>
              </a:extLst>
            </p:cNvPr>
            <p:cNvSpPr/>
            <p:nvPr/>
          </p:nvSpPr>
          <p:spPr>
            <a:xfrm>
              <a:off x="6758808" y="3522944"/>
              <a:ext cx="189697" cy="298259"/>
            </a:xfrm>
            <a:custGeom>
              <a:avLst/>
              <a:gdLst>
                <a:gd name="connsiteX0" fmla="*/ 115067 w 189697"/>
                <a:gd name="connsiteY0" fmla="*/ 1306 h 298259"/>
                <a:gd name="connsiteX1" fmla="*/ 26167 w 189697"/>
                <a:gd name="connsiteY1" fmla="*/ 91794 h 298259"/>
                <a:gd name="connsiteX2" fmla="*/ 3942 w 189697"/>
                <a:gd name="connsiteY2" fmla="*/ 160056 h 298259"/>
                <a:gd name="connsiteX3" fmla="*/ 7117 w 189697"/>
                <a:gd name="connsiteY3" fmla="*/ 210856 h 298259"/>
                <a:gd name="connsiteX4" fmla="*/ 59505 w 189697"/>
                <a:gd name="connsiteY4" fmla="*/ 256894 h 298259"/>
                <a:gd name="connsiteX5" fmla="*/ 121417 w 189697"/>
                <a:gd name="connsiteY5" fmla="*/ 283881 h 298259"/>
                <a:gd name="connsiteX6" fmla="*/ 189680 w 189697"/>
                <a:gd name="connsiteY6" fmla="*/ 298169 h 298259"/>
                <a:gd name="connsiteX7" fmla="*/ 115067 w 189697"/>
                <a:gd name="connsiteY7" fmla="*/ 277531 h 298259"/>
                <a:gd name="connsiteX8" fmla="*/ 19817 w 189697"/>
                <a:gd name="connsiteY8" fmla="*/ 201331 h 298259"/>
                <a:gd name="connsiteX9" fmla="*/ 5530 w 189697"/>
                <a:gd name="connsiteY9" fmla="*/ 164819 h 298259"/>
                <a:gd name="connsiteX10" fmla="*/ 115067 w 189697"/>
                <a:gd name="connsiteY10" fmla="*/ 1306 h 29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697" h="298259">
                  <a:moveTo>
                    <a:pt x="115067" y="1306"/>
                  </a:moveTo>
                  <a:cubicBezTo>
                    <a:pt x="118507" y="-10865"/>
                    <a:pt x="44688" y="65336"/>
                    <a:pt x="26167" y="91794"/>
                  </a:cubicBezTo>
                  <a:cubicBezTo>
                    <a:pt x="7646" y="118252"/>
                    <a:pt x="7117" y="140212"/>
                    <a:pt x="3942" y="160056"/>
                  </a:cubicBezTo>
                  <a:cubicBezTo>
                    <a:pt x="767" y="179900"/>
                    <a:pt x="-2143" y="194716"/>
                    <a:pt x="7117" y="210856"/>
                  </a:cubicBezTo>
                  <a:cubicBezTo>
                    <a:pt x="16377" y="226996"/>
                    <a:pt x="40455" y="244723"/>
                    <a:pt x="59505" y="256894"/>
                  </a:cubicBezTo>
                  <a:cubicBezTo>
                    <a:pt x="78555" y="269065"/>
                    <a:pt x="99721" y="277002"/>
                    <a:pt x="121417" y="283881"/>
                  </a:cubicBezTo>
                  <a:cubicBezTo>
                    <a:pt x="143113" y="290760"/>
                    <a:pt x="190738" y="299227"/>
                    <a:pt x="189680" y="298169"/>
                  </a:cubicBezTo>
                  <a:cubicBezTo>
                    <a:pt x="188622" y="297111"/>
                    <a:pt x="143377" y="293671"/>
                    <a:pt x="115067" y="277531"/>
                  </a:cubicBezTo>
                  <a:cubicBezTo>
                    <a:pt x="86757" y="261391"/>
                    <a:pt x="38073" y="220116"/>
                    <a:pt x="19817" y="201331"/>
                  </a:cubicBezTo>
                  <a:cubicBezTo>
                    <a:pt x="1561" y="182546"/>
                    <a:pt x="-6112" y="193129"/>
                    <a:pt x="5530" y="164819"/>
                  </a:cubicBezTo>
                  <a:cubicBezTo>
                    <a:pt x="17172" y="136509"/>
                    <a:pt x="111627" y="13477"/>
                    <a:pt x="115067" y="130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: 図形 1254">
              <a:extLst>
                <a:ext uri="{FF2B5EF4-FFF2-40B4-BE49-F238E27FC236}">
                  <a16:creationId xmlns:a16="http://schemas.microsoft.com/office/drawing/2014/main" id="{1DA1AA54-ECF7-4A27-9113-954D9D762900}"/>
                </a:ext>
              </a:extLst>
            </p:cNvPr>
            <p:cNvSpPr/>
            <p:nvPr/>
          </p:nvSpPr>
          <p:spPr>
            <a:xfrm>
              <a:off x="6722690" y="3505054"/>
              <a:ext cx="230679" cy="335114"/>
            </a:xfrm>
            <a:custGeom>
              <a:avLst/>
              <a:gdLst>
                <a:gd name="connsiteX0" fmla="*/ 128960 w 230679"/>
                <a:gd name="connsiteY0" fmla="*/ 1734 h 335114"/>
                <a:gd name="connsiteX1" fmla="*/ 16248 w 230679"/>
                <a:gd name="connsiteY1" fmla="*/ 181121 h 335114"/>
                <a:gd name="connsiteX2" fmla="*/ 19423 w 230679"/>
                <a:gd name="connsiteY2" fmla="*/ 227159 h 335114"/>
                <a:gd name="connsiteX3" fmla="*/ 103560 w 230679"/>
                <a:gd name="connsiteY3" fmla="*/ 301771 h 335114"/>
                <a:gd name="connsiteX4" fmla="*/ 230560 w 230679"/>
                <a:gd name="connsiteY4" fmla="*/ 335109 h 335114"/>
                <a:gd name="connsiteX5" fmla="*/ 124198 w 230679"/>
                <a:gd name="connsiteY5" fmla="*/ 303359 h 335114"/>
                <a:gd name="connsiteX6" fmla="*/ 1960 w 230679"/>
                <a:gd name="connsiteY6" fmla="*/ 200171 h 335114"/>
                <a:gd name="connsiteX7" fmla="*/ 54348 w 230679"/>
                <a:gd name="connsiteY7" fmla="*/ 95396 h 335114"/>
                <a:gd name="connsiteX8" fmla="*/ 128960 w 230679"/>
                <a:gd name="connsiteY8" fmla="*/ 1734 h 335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679" h="335114">
                  <a:moveTo>
                    <a:pt x="128960" y="1734"/>
                  </a:moveTo>
                  <a:cubicBezTo>
                    <a:pt x="122610" y="16022"/>
                    <a:pt x="34504" y="143550"/>
                    <a:pt x="16248" y="181121"/>
                  </a:cubicBezTo>
                  <a:cubicBezTo>
                    <a:pt x="-2008" y="218692"/>
                    <a:pt x="4871" y="207051"/>
                    <a:pt x="19423" y="227159"/>
                  </a:cubicBezTo>
                  <a:cubicBezTo>
                    <a:pt x="33975" y="247267"/>
                    <a:pt x="68370" y="283779"/>
                    <a:pt x="103560" y="301771"/>
                  </a:cubicBezTo>
                  <a:cubicBezTo>
                    <a:pt x="138750" y="319763"/>
                    <a:pt x="227120" y="334844"/>
                    <a:pt x="230560" y="335109"/>
                  </a:cubicBezTo>
                  <a:cubicBezTo>
                    <a:pt x="234000" y="335374"/>
                    <a:pt x="162298" y="325849"/>
                    <a:pt x="124198" y="303359"/>
                  </a:cubicBezTo>
                  <a:cubicBezTo>
                    <a:pt x="86098" y="280869"/>
                    <a:pt x="13602" y="234832"/>
                    <a:pt x="1960" y="200171"/>
                  </a:cubicBezTo>
                  <a:cubicBezTo>
                    <a:pt x="-9682" y="165511"/>
                    <a:pt x="33446" y="125558"/>
                    <a:pt x="54348" y="95396"/>
                  </a:cubicBezTo>
                  <a:cubicBezTo>
                    <a:pt x="75250" y="65234"/>
                    <a:pt x="135310" y="-12554"/>
                    <a:pt x="128960" y="173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: 図形 1255">
              <a:extLst>
                <a:ext uri="{FF2B5EF4-FFF2-40B4-BE49-F238E27FC236}">
                  <a16:creationId xmlns:a16="http://schemas.microsoft.com/office/drawing/2014/main" id="{3BE89028-6512-4DAC-8D2D-55DC95D505F4}"/>
                </a:ext>
              </a:extLst>
            </p:cNvPr>
            <p:cNvSpPr/>
            <p:nvPr/>
          </p:nvSpPr>
          <p:spPr>
            <a:xfrm>
              <a:off x="6849998" y="3517821"/>
              <a:ext cx="127590" cy="309834"/>
            </a:xfrm>
            <a:custGeom>
              <a:avLst/>
              <a:gdLst>
                <a:gd name="connsiteX0" fmla="*/ 65 w 127590"/>
                <a:gd name="connsiteY0" fmla="*/ 79 h 309834"/>
                <a:gd name="connsiteX1" fmla="*/ 109602 w 127590"/>
                <a:gd name="connsiteY1" fmla="*/ 141367 h 309834"/>
                <a:gd name="connsiteX2" fmla="*/ 112777 w 127590"/>
                <a:gd name="connsiteY2" fmla="*/ 239792 h 309834"/>
                <a:gd name="connsiteX3" fmla="*/ 112777 w 127590"/>
                <a:gd name="connsiteY3" fmla="*/ 300117 h 309834"/>
                <a:gd name="connsiteX4" fmla="*/ 38165 w 127590"/>
                <a:gd name="connsiteY4" fmla="*/ 306467 h 309834"/>
                <a:gd name="connsiteX5" fmla="*/ 117540 w 127590"/>
                <a:gd name="connsiteY5" fmla="*/ 266779 h 309834"/>
                <a:gd name="connsiteX6" fmla="*/ 123890 w 127590"/>
                <a:gd name="connsiteY6" fmla="*/ 217567 h 309834"/>
                <a:gd name="connsiteX7" fmla="*/ 93727 w 127590"/>
                <a:gd name="connsiteY7" fmla="*/ 122317 h 309834"/>
                <a:gd name="connsiteX8" fmla="*/ 65 w 127590"/>
                <a:gd name="connsiteY8" fmla="*/ 79 h 30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590" h="309834">
                  <a:moveTo>
                    <a:pt x="65" y="79"/>
                  </a:moveTo>
                  <a:cubicBezTo>
                    <a:pt x="2711" y="3254"/>
                    <a:pt x="90817" y="101415"/>
                    <a:pt x="109602" y="141367"/>
                  </a:cubicBezTo>
                  <a:cubicBezTo>
                    <a:pt x="128387" y="181319"/>
                    <a:pt x="112248" y="213334"/>
                    <a:pt x="112777" y="239792"/>
                  </a:cubicBezTo>
                  <a:cubicBezTo>
                    <a:pt x="113306" y="266250"/>
                    <a:pt x="125212" y="289005"/>
                    <a:pt x="112777" y="300117"/>
                  </a:cubicBezTo>
                  <a:cubicBezTo>
                    <a:pt x="100342" y="311230"/>
                    <a:pt x="37371" y="312023"/>
                    <a:pt x="38165" y="306467"/>
                  </a:cubicBezTo>
                  <a:cubicBezTo>
                    <a:pt x="38959" y="300911"/>
                    <a:pt x="103253" y="281596"/>
                    <a:pt x="117540" y="266779"/>
                  </a:cubicBezTo>
                  <a:cubicBezTo>
                    <a:pt x="131827" y="251962"/>
                    <a:pt x="127859" y="241644"/>
                    <a:pt x="123890" y="217567"/>
                  </a:cubicBezTo>
                  <a:cubicBezTo>
                    <a:pt x="119921" y="193490"/>
                    <a:pt x="111983" y="154861"/>
                    <a:pt x="93727" y="122317"/>
                  </a:cubicBezTo>
                  <a:cubicBezTo>
                    <a:pt x="75471" y="89773"/>
                    <a:pt x="-2581" y="-3096"/>
                    <a:pt x="65" y="7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: 図形 1256">
              <a:extLst>
                <a:ext uri="{FF2B5EF4-FFF2-40B4-BE49-F238E27FC236}">
                  <a16:creationId xmlns:a16="http://schemas.microsoft.com/office/drawing/2014/main" id="{1F6F0CE2-849A-4E16-95E0-164AD4D1E526}"/>
                </a:ext>
              </a:extLst>
            </p:cNvPr>
            <p:cNvSpPr/>
            <p:nvPr/>
          </p:nvSpPr>
          <p:spPr>
            <a:xfrm>
              <a:off x="6874992" y="3517534"/>
              <a:ext cx="126131" cy="410848"/>
            </a:xfrm>
            <a:custGeom>
              <a:avLst/>
              <a:gdLst>
                <a:gd name="connsiteX0" fmla="*/ 471 w 126131"/>
                <a:gd name="connsiteY0" fmla="*/ 1954 h 410848"/>
                <a:gd name="connsiteX1" fmla="*/ 95721 w 126131"/>
                <a:gd name="connsiteY1" fmla="*/ 141654 h 410848"/>
                <a:gd name="connsiteX2" fmla="*/ 105246 w 126131"/>
                <a:gd name="connsiteY2" fmla="*/ 186104 h 410848"/>
                <a:gd name="connsiteX3" fmla="*/ 81433 w 126131"/>
                <a:gd name="connsiteY3" fmla="*/ 378191 h 410848"/>
                <a:gd name="connsiteX4" fmla="*/ 40158 w 126131"/>
                <a:gd name="connsiteY4" fmla="*/ 405179 h 410848"/>
                <a:gd name="connsiteX5" fmla="*/ 19521 w 126131"/>
                <a:gd name="connsiteY5" fmla="*/ 409941 h 410848"/>
                <a:gd name="connsiteX6" fmla="*/ 103658 w 126131"/>
                <a:gd name="connsiteY6" fmla="*/ 392479 h 410848"/>
                <a:gd name="connsiteX7" fmla="*/ 116358 w 126131"/>
                <a:gd name="connsiteY7" fmla="*/ 295641 h 410848"/>
                <a:gd name="connsiteX8" fmla="*/ 122708 w 126131"/>
                <a:gd name="connsiteY8" fmla="*/ 151179 h 410848"/>
                <a:gd name="connsiteX9" fmla="*/ 122708 w 126131"/>
                <a:gd name="connsiteY9" fmla="*/ 330566 h 410848"/>
                <a:gd name="connsiteX10" fmla="*/ 79846 w 126131"/>
                <a:gd name="connsiteY10" fmla="*/ 406766 h 410848"/>
                <a:gd name="connsiteX11" fmla="*/ 76671 w 126131"/>
                <a:gd name="connsiteY11" fmla="*/ 370254 h 410848"/>
                <a:gd name="connsiteX12" fmla="*/ 90958 w 126131"/>
                <a:gd name="connsiteY12" fmla="*/ 225791 h 410848"/>
                <a:gd name="connsiteX13" fmla="*/ 102071 w 126131"/>
                <a:gd name="connsiteY13" fmla="*/ 108316 h 410848"/>
                <a:gd name="connsiteX14" fmla="*/ 60796 w 126131"/>
                <a:gd name="connsiteY14" fmla="*/ 62279 h 410848"/>
                <a:gd name="connsiteX15" fmla="*/ 471 w 126131"/>
                <a:gd name="connsiteY15" fmla="*/ 1954 h 41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131" h="410848">
                  <a:moveTo>
                    <a:pt x="471" y="1954"/>
                  </a:moveTo>
                  <a:cubicBezTo>
                    <a:pt x="6292" y="15183"/>
                    <a:pt x="78259" y="110962"/>
                    <a:pt x="95721" y="141654"/>
                  </a:cubicBezTo>
                  <a:cubicBezTo>
                    <a:pt x="113184" y="172346"/>
                    <a:pt x="107627" y="146681"/>
                    <a:pt x="105246" y="186104"/>
                  </a:cubicBezTo>
                  <a:cubicBezTo>
                    <a:pt x="102865" y="225527"/>
                    <a:pt x="92281" y="341679"/>
                    <a:pt x="81433" y="378191"/>
                  </a:cubicBezTo>
                  <a:cubicBezTo>
                    <a:pt x="70585" y="414704"/>
                    <a:pt x="50477" y="399887"/>
                    <a:pt x="40158" y="405179"/>
                  </a:cubicBezTo>
                  <a:cubicBezTo>
                    <a:pt x="29839" y="410471"/>
                    <a:pt x="8938" y="412058"/>
                    <a:pt x="19521" y="409941"/>
                  </a:cubicBezTo>
                  <a:cubicBezTo>
                    <a:pt x="30104" y="407824"/>
                    <a:pt x="87519" y="411529"/>
                    <a:pt x="103658" y="392479"/>
                  </a:cubicBezTo>
                  <a:cubicBezTo>
                    <a:pt x="119797" y="373429"/>
                    <a:pt x="113183" y="335858"/>
                    <a:pt x="116358" y="295641"/>
                  </a:cubicBezTo>
                  <a:cubicBezTo>
                    <a:pt x="119533" y="255424"/>
                    <a:pt x="121650" y="145358"/>
                    <a:pt x="122708" y="151179"/>
                  </a:cubicBezTo>
                  <a:cubicBezTo>
                    <a:pt x="123766" y="157000"/>
                    <a:pt x="129852" y="287968"/>
                    <a:pt x="122708" y="330566"/>
                  </a:cubicBezTo>
                  <a:cubicBezTo>
                    <a:pt x="115564" y="373164"/>
                    <a:pt x="87519" y="400151"/>
                    <a:pt x="79846" y="406766"/>
                  </a:cubicBezTo>
                  <a:cubicBezTo>
                    <a:pt x="72173" y="413381"/>
                    <a:pt x="74819" y="400416"/>
                    <a:pt x="76671" y="370254"/>
                  </a:cubicBezTo>
                  <a:cubicBezTo>
                    <a:pt x="78523" y="340092"/>
                    <a:pt x="86725" y="269447"/>
                    <a:pt x="90958" y="225791"/>
                  </a:cubicBezTo>
                  <a:cubicBezTo>
                    <a:pt x="95191" y="182135"/>
                    <a:pt x="107098" y="135568"/>
                    <a:pt x="102071" y="108316"/>
                  </a:cubicBezTo>
                  <a:cubicBezTo>
                    <a:pt x="97044" y="81064"/>
                    <a:pt x="77200" y="78154"/>
                    <a:pt x="60796" y="62279"/>
                  </a:cubicBezTo>
                  <a:cubicBezTo>
                    <a:pt x="44392" y="46404"/>
                    <a:pt x="-5350" y="-11275"/>
                    <a:pt x="471" y="195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: 図形 1257">
              <a:extLst>
                <a:ext uri="{FF2B5EF4-FFF2-40B4-BE49-F238E27FC236}">
                  <a16:creationId xmlns:a16="http://schemas.microsoft.com/office/drawing/2014/main" id="{8E3194A4-0877-4BB5-BA7B-91757ADE2886}"/>
                </a:ext>
              </a:extLst>
            </p:cNvPr>
            <p:cNvSpPr/>
            <p:nvPr/>
          </p:nvSpPr>
          <p:spPr>
            <a:xfrm>
              <a:off x="6787884" y="3223858"/>
              <a:ext cx="320811" cy="292149"/>
            </a:xfrm>
            <a:custGeom>
              <a:avLst/>
              <a:gdLst>
                <a:gd name="connsiteX0" fmla="*/ 276491 w 320811"/>
                <a:gd name="connsiteY0" fmla="*/ 355 h 292149"/>
                <a:gd name="connsiteX1" fmla="*/ 319354 w 320811"/>
                <a:gd name="connsiteY1" fmla="*/ 68617 h 292149"/>
                <a:gd name="connsiteX2" fmla="*/ 303479 w 320811"/>
                <a:gd name="connsiteY2" fmla="*/ 109892 h 292149"/>
                <a:gd name="connsiteX3" fmla="*/ 233629 w 320811"/>
                <a:gd name="connsiteY3" fmla="*/ 209905 h 292149"/>
                <a:gd name="connsiteX4" fmla="*/ 147904 w 320811"/>
                <a:gd name="connsiteY4" fmla="*/ 236892 h 292149"/>
                <a:gd name="connsiteX5" fmla="*/ 79641 w 320811"/>
                <a:gd name="connsiteY5" fmla="*/ 251180 h 292149"/>
                <a:gd name="connsiteX6" fmla="*/ 28841 w 320811"/>
                <a:gd name="connsiteY6" fmla="*/ 274992 h 292149"/>
                <a:gd name="connsiteX7" fmla="*/ 266 w 320811"/>
                <a:gd name="connsiteY7" fmla="*/ 287692 h 292149"/>
                <a:gd name="connsiteX8" fmla="*/ 14554 w 320811"/>
                <a:gd name="connsiteY8" fmla="*/ 195617 h 292149"/>
                <a:gd name="connsiteX9" fmla="*/ 14554 w 320811"/>
                <a:gd name="connsiteY9" fmla="*/ 173392 h 292149"/>
                <a:gd name="connsiteX10" fmla="*/ 14554 w 320811"/>
                <a:gd name="connsiteY10" fmla="*/ 244830 h 292149"/>
                <a:gd name="connsiteX11" fmla="*/ 186004 w 320811"/>
                <a:gd name="connsiteY11" fmla="*/ 217842 h 292149"/>
                <a:gd name="connsiteX12" fmla="*/ 224104 w 320811"/>
                <a:gd name="connsiteY12" fmla="*/ 181330 h 292149"/>
                <a:gd name="connsiteX13" fmla="*/ 300304 w 320811"/>
                <a:gd name="connsiteY13" fmla="*/ 100367 h 292149"/>
                <a:gd name="connsiteX14" fmla="*/ 276491 w 320811"/>
                <a:gd name="connsiteY14" fmla="*/ 355 h 29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0811" h="292149">
                  <a:moveTo>
                    <a:pt x="276491" y="355"/>
                  </a:moveTo>
                  <a:cubicBezTo>
                    <a:pt x="279666" y="-4937"/>
                    <a:pt x="314856" y="50361"/>
                    <a:pt x="319354" y="68617"/>
                  </a:cubicBezTo>
                  <a:cubicBezTo>
                    <a:pt x="323852" y="86873"/>
                    <a:pt x="317766" y="86344"/>
                    <a:pt x="303479" y="109892"/>
                  </a:cubicBezTo>
                  <a:cubicBezTo>
                    <a:pt x="289192" y="133440"/>
                    <a:pt x="259558" y="188738"/>
                    <a:pt x="233629" y="209905"/>
                  </a:cubicBezTo>
                  <a:cubicBezTo>
                    <a:pt x="207700" y="231072"/>
                    <a:pt x="173569" y="230013"/>
                    <a:pt x="147904" y="236892"/>
                  </a:cubicBezTo>
                  <a:cubicBezTo>
                    <a:pt x="122239" y="243771"/>
                    <a:pt x="99485" y="244830"/>
                    <a:pt x="79641" y="251180"/>
                  </a:cubicBezTo>
                  <a:cubicBezTo>
                    <a:pt x="59797" y="257530"/>
                    <a:pt x="42070" y="268907"/>
                    <a:pt x="28841" y="274992"/>
                  </a:cubicBezTo>
                  <a:cubicBezTo>
                    <a:pt x="15612" y="281077"/>
                    <a:pt x="2647" y="300921"/>
                    <a:pt x="266" y="287692"/>
                  </a:cubicBezTo>
                  <a:cubicBezTo>
                    <a:pt x="-2115" y="274463"/>
                    <a:pt x="12173" y="214667"/>
                    <a:pt x="14554" y="195617"/>
                  </a:cubicBezTo>
                  <a:cubicBezTo>
                    <a:pt x="16935" y="176567"/>
                    <a:pt x="14554" y="173392"/>
                    <a:pt x="14554" y="173392"/>
                  </a:cubicBezTo>
                  <a:cubicBezTo>
                    <a:pt x="14554" y="181594"/>
                    <a:pt x="-14021" y="237422"/>
                    <a:pt x="14554" y="244830"/>
                  </a:cubicBezTo>
                  <a:cubicBezTo>
                    <a:pt x="43129" y="252238"/>
                    <a:pt x="151079" y="228425"/>
                    <a:pt x="186004" y="217842"/>
                  </a:cubicBezTo>
                  <a:cubicBezTo>
                    <a:pt x="220929" y="207259"/>
                    <a:pt x="205054" y="200909"/>
                    <a:pt x="224104" y="181330"/>
                  </a:cubicBezTo>
                  <a:cubicBezTo>
                    <a:pt x="243154" y="161751"/>
                    <a:pt x="287340" y="123386"/>
                    <a:pt x="300304" y="100367"/>
                  </a:cubicBezTo>
                  <a:cubicBezTo>
                    <a:pt x="313268" y="77348"/>
                    <a:pt x="273316" y="5647"/>
                    <a:pt x="276491" y="35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: 図形 1258">
              <a:extLst>
                <a:ext uri="{FF2B5EF4-FFF2-40B4-BE49-F238E27FC236}">
                  <a16:creationId xmlns:a16="http://schemas.microsoft.com/office/drawing/2014/main" id="{603E5775-D051-44D7-B99C-D4E3F67946C9}"/>
                </a:ext>
              </a:extLst>
            </p:cNvPr>
            <p:cNvSpPr/>
            <p:nvPr/>
          </p:nvSpPr>
          <p:spPr>
            <a:xfrm>
              <a:off x="6701389" y="3209690"/>
              <a:ext cx="345885" cy="105208"/>
            </a:xfrm>
            <a:custGeom>
              <a:avLst/>
              <a:gdLst>
                <a:gd name="connsiteX0" fmla="*/ 2624 w 345885"/>
                <a:gd name="connsiteY0" fmla="*/ 28810 h 105208"/>
                <a:gd name="connsiteX1" fmla="*/ 161374 w 345885"/>
                <a:gd name="connsiteY1" fmla="*/ 11348 h 105208"/>
                <a:gd name="connsiteX2" fmla="*/ 340761 w 345885"/>
                <a:gd name="connsiteY2" fmla="*/ 39923 h 105208"/>
                <a:gd name="connsiteX3" fmla="*/ 280436 w 345885"/>
                <a:gd name="connsiteY3" fmla="*/ 89135 h 105208"/>
                <a:gd name="connsiteX4" fmla="*/ 108986 w 345885"/>
                <a:gd name="connsiteY4" fmla="*/ 105010 h 105208"/>
                <a:gd name="connsiteX5" fmla="*/ 180424 w 345885"/>
                <a:gd name="connsiteY5" fmla="*/ 95485 h 105208"/>
                <a:gd name="connsiteX6" fmla="*/ 323299 w 345885"/>
                <a:gd name="connsiteY6" fmla="*/ 60560 h 105208"/>
                <a:gd name="connsiteX7" fmla="*/ 259799 w 345885"/>
                <a:gd name="connsiteY7" fmla="*/ 38335 h 105208"/>
                <a:gd name="connsiteX8" fmla="*/ 75649 w 345885"/>
                <a:gd name="connsiteY8" fmla="*/ 235 h 105208"/>
                <a:gd name="connsiteX9" fmla="*/ 2624 w 345885"/>
                <a:gd name="connsiteY9" fmla="*/ 28810 h 10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5885" h="105208">
                  <a:moveTo>
                    <a:pt x="2624" y="28810"/>
                  </a:moveTo>
                  <a:cubicBezTo>
                    <a:pt x="16912" y="30662"/>
                    <a:pt x="105018" y="9496"/>
                    <a:pt x="161374" y="11348"/>
                  </a:cubicBezTo>
                  <a:cubicBezTo>
                    <a:pt x="217730" y="13200"/>
                    <a:pt x="320917" y="26959"/>
                    <a:pt x="340761" y="39923"/>
                  </a:cubicBezTo>
                  <a:cubicBezTo>
                    <a:pt x="360605" y="52887"/>
                    <a:pt x="319065" y="78287"/>
                    <a:pt x="280436" y="89135"/>
                  </a:cubicBezTo>
                  <a:cubicBezTo>
                    <a:pt x="241807" y="99983"/>
                    <a:pt x="125655" y="103952"/>
                    <a:pt x="108986" y="105010"/>
                  </a:cubicBezTo>
                  <a:cubicBezTo>
                    <a:pt x="92317" y="106068"/>
                    <a:pt x="144705" y="102893"/>
                    <a:pt x="180424" y="95485"/>
                  </a:cubicBezTo>
                  <a:cubicBezTo>
                    <a:pt x="216143" y="88077"/>
                    <a:pt x="310070" y="70085"/>
                    <a:pt x="323299" y="60560"/>
                  </a:cubicBezTo>
                  <a:cubicBezTo>
                    <a:pt x="336528" y="51035"/>
                    <a:pt x="301074" y="48389"/>
                    <a:pt x="259799" y="38335"/>
                  </a:cubicBezTo>
                  <a:cubicBezTo>
                    <a:pt x="218524" y="28281"/>
                    <a:pt x="116130" y="3410"/>
                    <a:pt x="75649" y="235"/>
                  </a:cubicBezTo>
                  <a:cubicBezTo>
                    <a:pt x="35168" y="-2940"/>
                    <a:pt x="-11664" y="26958"/>
                    <a:pt x="2624" y="2881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: 図形 1259">
              <a:extLst>
                <a:ext uri="{FF2B5EF4-FFF2-40B4-BE49-F238E27FC236}">
                  <a16:creationId xmlns:a16="http://schemas.microsoft.com/office/drawing/2014/main" id="{60A3CD7E-5815-42D3-A005-8507BBEC630E}"/>
                </a:ext>
              </a:extLst>
            </p:cNvPr>
            <p:cNvSpPr/>
            <p:nvPr/>
          </p:nvSpPr>
          <p:spPr>
            <a:xfrm>
              <a:off x="7054353" y="3192301"/>
              <a:ext cx="76239" cy="212782"/>
            </a:xfrm>
            <a:custGeom>
              <a:avLst/>
              <a:gdLst>
                <a:gd name="connsiteX0" fmla="*/ 54472 w 76239"/>
                <a:gd name="connsiteY0" fmla="*/ 162 h 212782"/>
                <a:gd name="connsiteX1" fmla="*/ 70347 w 76239"/>
                <a:gd name="connsiteY1" fmla="*/ 100174 h 212782"/>
                <a:gd name="connsiteX2" fmla="*/ 73522 w 76239"/>
                <a:gd name="connsiteY2" fmla="*/ 111287 h 212782"/>
                <a:gd name="connsiteX3" fmla="*/ 32247 w 76239"/>
                <a:gd name="connsiteY3" fmla="*/ 166849 h 212782"/>
                <a:gd name="connsiteX4" fmla="*/ 497 w 76239"/>
                <a:gd name="connsiteY4" fmla="*/ 209712 h 212782"/>
                <a:gd name="connsiteX5" fmla="*/ 57647 w 76239"/>
                <a:gd name="connsiteY5" fmla="*/ 79537 h 212782"/>
                <a:gd name="connsiteX6" fmla="*/ 54472 w 76239"/>
                <a:gd name="connsiteY6" fmla="*/ 162 h 21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39" h="212782">
                  <a:moveTo>
                    <a:pt x="54472" y="162"/>
                  </a:moveTo>
                  <a:cubicBezTo>
                    <a:pt x="56589" y="3602"/>
                    <a:pt x="67172" y="81653"/>
                    <a:pt x="70347" y="100174"/>
                  </a:cubicBezTo>
                  <a:cubicBezTo>
                    <a:pt x="73522" y="118695"/>
                    <a:pt x="79872" y="100175"/>
                    <a:pt x="73522" y="111287"/>
                  </a:cubicBezTo>
                  <a:cubicBezTo>
                    <a:pt x="67172" y="122399"/>
                    <a:pt x="32247" y="166849"/>
                    <a:pt x="32247" y="166849"/>
                  </a:cubicBezTo>
                  <a:cubicBezTo>
                    <a:pt x="20076" y="183253"/>
                    <a:pt x="-3736" y="224264"/>
                    <a:pt x="497" y="209712"/>
                  </a:cubicBezTo>
                  <a:cubicBezTo>
                    <a:pt x="4730" y="195160"/>
                    <a:pt x="48916" y="110493"/>
                    <a:pt x="57647" y="79537"/>
                  </a:cubicBezTo>
                  <a:cubicBezTo>
                    <a:pt x="66378" y="48581"/>
                    <a:pt x="52355" y="-3278"/>
                    <a:pt x="54472" y="16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: 図形 1260">
              <a:extLst>
                <a:ext uri="{FF2B5EF4-FFF2-40B4-BE49-F238E27FC236}">
                  <a16:creationId xmlns:a16="http://schemas.microsoft.com/office/drawing/2014/main" id="{67AF3F45-AEAC-4D56-B32D-22E7A1A0831A}"/>
                </a:ext>
              </a:extLst>
            </p:cNvPr>
            <p:cNvSpPr/>
            <p:nvPr/>
          </p:nvSpPr>
          <p:spPr>
            <a:xfrm>
              <a:off x="6913305" y="3320252"/>
              <a:ext cx="133876" cy="137518"/>
            </a:xfrm>
            <a:custGeom>
              <a:avLst/>
              <a:gdLst>
                <a:gd name="connsiteX0" fmla="*/ 133608 w 133876"/>
                <a:gd name="connsiteY0" fmla="*/ 798 h 137518"/>
                <a:gd name="connsiteX1" fmla="*/ 55820 w 133876"/>
                <a:gd name="connsiteY1" fmla="*/ 103986 h 137518"/>
                <a:gd name="connsiteX2" fmla="*/ 258 w 133876"/>
                <a:gd name="connsiteY2" fmla="*/ 135736 h 137518"/>
                <a:gd name="connsiteX3" fmla="*/ 78045 w 133876"/>
                <a:gd name="connsiteY3" fmla="*/ 59536 h 137518"/>
                <a:gd name="connsiteX4" fmla="*/ 133608 w 133876"/>
                <a:gd name="connsiteY4" fmla="*/ 798 h 137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876" h="137518">
                  <a:moveTo>
                    <a:pt x="133608" y="798"/>
                  </a:moveTo>
                  <a:cubicBezTo>
                    <a:pt x="129904" y="8206"/>
                    <a:pt x="78045" y="81496"/>
                    <a:pt x="55820" y="103986"/>
                  </a:cubicBezTo>
                  <a:cubicBezTo>
                    <a:pt x="33595" y="126476"/>
                    <a:pt x="-3446" y="143144"/>
                    <a:pt x="258" y="135736"/>
                  </a:cubicBezTo>
                  <a:cubicBezTo>
                    <a:pt x="3962" y="128328"/>
                    <a:pt x="54233" y="79644"/>
                    <a:pt x="78045" y="59536"/>
                  </a:cubicBezTo>
                  <a:cubicBezTo>
                    <a:pt x="101857" y="39428"/>
                    <a:pt x="137312" y="-6610"/>
                    <a:pt x="133608" y="79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3" name="フリーフォーム: 図形 1262">
              <a:extLst>
                <a:ext uri="{FF2B5EF4-FFF2-40B4-BE49-F238E27FC236}">
                  <a16:creationId xmlns:a16="http://schemas.microsoft.com/office/drawing/2014/main" id="{449A89C3-4FAD-4224-81D8-F89F4711230E}"/>
                </a:ext>
              </a:extLst>
            </p:cNvPr>
            <p:cNvSpPr/>
            <p:nvPr/>
          </p:nvSpPr>
          <p:spPr>
            <a:xfrm>
              <a:off x="6801118" y="3017020"/>
              <a:ext cx="350330" cy="320611"/>
            </a:xfrm>
            <a:custGeom>
              <a:avLst/>
              <a:gdLst>
                <a:gd name="connsiteX0" fmla="*/ 1320 w 350330"/>
                <a:gd name="connsiteY0" fmla="*/ 818 h 320611"/>
                <a:gd name="connsiteX1" fmla="*/ 263257 w 350330"/>
                <a:gd name="connsiteY1" fmla="*/ 65905 h 320611"/>
                <a:gd name="connsiteX2" fmla="*/ 345807 w 350330"/>
                <a:gd name="connsiteY2" fmla="*/ 316730 h 320611"/>
                <a:gd name="connsiteX3" fmla="*/ 333107 w 350330"/>
                <a:gd name="connsiteY3" fmla="*/ 211955 h 320611"/>
                <a:gd name="connsiteX4" fmla="*/ 279132 w 350330"/>
                <a:gd name="connsiteY4" fmla="*/ 123055 h 320611"/>
                <a:gd name="connsiteX5" fmla="*/ 164832 w 350330"/>
                <a:gd name="connsiteY5" fmla="*/ 67493 h 320611"/>
                <a:gd name="connsiteX6" fmla="*/ 82282 w 350330"/>
                <a:gd name="connsiteY6" fmla="*/ 48443 h 320611"/>
                <a:gd name="connsiteX7" fmla="*/ 256907 w 350330"/>
                <a:gd name="connsiteY7" fmla="*/ 70668 h 320611"/>
                <a:gd name="connsiteX8" fmla="*/ 166420 w 350330"/>
                <a:gd name="connsiteY8" fmla="*/ 32568 h 320611"/>
                <a:gd name="connsiteX9" fmla="*/ 1320 w 350330"/>
                <a:gd name="connsiteY9" fmla="*/ 818 h 320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0330" h="320611">
                  <a:moveTo>
                    <a:pt x="1320" y="818"/>
                  </a:moveTo>
                  <a:cubicBezTo>
                    <a:pt x="17459" y="6374"/>
                    <a:pt x="205843" y="13253"/>
                    <a:pt x="263257" y="65905"/>
                  </a:cubicBezTo>
                  <a:cubicBezTo>
                    <a:pt x="320671" y="118557"/>
                    <a:pt x="334165" y="292388"/>
                    <a:pt x="345807" y="316730"/>
                  </a:cubicBezTo>
                  <a:cubicBezTo>
                    <a:pt x="357449" y="341072"/>
                    <a:pt x="344220" y="244234"/>
                    <a:pt x="333107" y="211955"/>
                  </a:cubicBezTo>
                  <a:cubicBezTo>
                    <a:pt x="321995" y="179676"/>
                    <a:pt x="307178" y="147132"/>
                    <a:pt x="279132" y="123055"/>
                  </a:cubicBezTo>
                  <a:cubicBezTo>
                    <a:pt x="251086" y="98978"/>
                    <a:pt x="197640" y="79928"/>
                    <a:pt x="164832" y="67493"/>
                  </a:cubicBezTo>
                  <a:cubicBezTo>
                    <a:pt x="132024" y="55058"/>
                    <a:pt x="82282" y="48443"/>
                    <a:pt x="82282" y="48443"/>
                  </a:cubicBezTo>
                  <a:cubicBezTo>
                    <a:pt x="97628" y="48972"/>
                    <a:pt x="242884" y="73314"/>
                    <a:pt x="256907" y="70668"/>
                  </a:cubicBezTo>
                  <a:cubicBezTo>
                    <a:pt x="270930" y="68022"/>
                    <a:pt x="211399" y="45797"/>
                    <a:pt x="166420" y="32568"/>
                  </a:cubicBezTo>
                  <a:cubicBezTo>
                    <a:pt x="121441" y="19339"/>
                    <a:pt x="-14819" y="-4738"/>
                    <a:pt x="1320" y="81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4" name="フリーフォーム: 図形 1263">
              <a:extLst>
                <a:ext uri="{FF2B5EF4-FFF2-40B4-BE49-F238E27FC236}">
                  <a16:creationId xmlns:a16="http://schemas.microsoft.com/office/drawing/2014/main" id="{7AEBF06B-A918-473C-ABD9-0F3846F41120}"/>
                </a:ext>
              </a:extLst>
            </p:cNvPr>
            <p:cNvSpPr/>
            <p:nvPr/>
          </p:nvSpPr>
          <p:spPr>
            <a:xfrm>
              <a:off x="7091908" y="2847966"/>
              <a:ext cx="146747" cy="505678"/>
            </a:xfrm>
            <a:custGeom>
              <a:avLst/>
              <a:gdLst>
                <a:gd name="connsiteX0" fmla="*/ 13742 w 146747"/>
                <a:gd name="connsiteY0" fmla="*/ 9 h 505678"/>
                <a:gd name="connsiteX1" fmla="*/ 135980 w 146747"/>
                <a:gd name="connsiteY1" fmla="*/ 179397 h 505678"/>
                <a:gd name="connsiteX2" fmla="*/ 135980 w 146747"/>
                <a:gd name="connsiteY2" fmla="*/ 233372 h 505678"/>
                <a:gd name="connsiteX3" fmla="*/ 145505 w 146747"/>
                <a:gd name="connsiteY3" fmla="*/ 346084 h 505678"/>
                <a:gd name="connsiteX4" fmla="*/ 104230 w 146747"/>
                <a:gd name="connsiteY4" fmla="*/ 409584 h 505678"/>
                <a:gd name="connsiteX5" fmla="*/ 67717 w 146747"/>
                <a:gd name="connsiteY5" fmla="*/ 504834 h 505678"/>
                <a:gd name="connsiteX6" fmla="*/ 78830 w 146747"/>
                <a:gd name="connsiteY6" fmla="*/ 452447 h 505678"/>
                <a:gd name="connsiteX7" fmla="*/ 77242 w 146747"/>
                <a:gd name="connsiteY7" fmla="*/ 387359 h 505678"/>
                <a:gd name="connsiteX8" fmla="*/ 15330 w 146747"/>
                <a:gd name="connsiteY8" fmla="*/ 274647 h 505678"/>
                <a:gd name="connsiteX9" fmla="*/ 4217 w 146747"/>
                <a:gd name="connsiteY9" fmla="*/ 260359 h 505678"/>
                <a:gd name="connsiteX10" fmla="*/ 74067 w 146747"/>
                <a:gd name="connsiteY10" fmla="*/ 387359 h 505678"/>
                <a:gd name="connsiteX11" fmla="*/ 86767 w 146747"/>
                <a:gd name="connsiteY11" fmla="*/ 428634 h 505678"/>
                <a:gd name="connsiteX12" fmla="*/ 132805 w 146747"/>
                <a:gd name="connsiteY12" fmla="*/ 325447 h 505678"/>
                <a:gd name="connsiteX13" fmla="*/ 145505 w 146747"/>
                <a:gd name="connsiteY13" fmla="*/ 258772 h 505678"/>
                <a:gd name="connsiteX14" fmla="*/ 123280 w 146747"/>
                <a:gd name="connsiteY14" fmla="*/ 187334 h 505678"/>
                <a:gd name="connsiteX15" fmla="*/ 13742 w 146747"/>
                <a:gd name="connsiteY15" fmla="*/ 9 h 50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747" h="505678">
                  <a:moveTo>
                    <a:pt x="13742" y="9"/>
                  </a:moveTo>
                  <a:cubicBezTo>
                    <a:pt x="15859" y="-1314"/>
                    <a:pt x="115607" y="140503"/>
                    <a:pt x="135980" y="179397"/>
                  </a:cubicBezTo>
                  <a:cubicBezTo>
                    <a:pt x="156353" y="218291"/>
                    <a:pt x="134393" y="205591"/>
                    <a:pt x="135980" y="233372"/>
                  </a:cubicBezTo>
                  <a:cubicBezTo>
                    <a:pt x="137567" y="261153"/>
                    <a:pt x="150797" y="316715"/>
                    <a:pt x="145505" y="346084"/>
                  </a:cubicBezTo>
                  <a:cubicBezTo>
                    <a:pt x="140213" y="375453"/>
                    <a:pt x="117195" y="383126"/>
                    <a:pt x="104230" y="409584"/>
                  </a:cubicBezTo>
                  <a:cubicBezTo>
                    <a:pt x="91265" y="436042"/>
                    <a:pt x="71950" y="497690"/>
                    <a:pt x="67717" y="504834"/>
                  </a:cubicBezTo>
                  <a:cubicBezTo>
                    <a:pt x="63484" y="511978"/>
                    <a:pt x="77243" y="472026"/>
                    <a:pt x="78830" y="452447"/>
                  </a:cubicBezTo>
                  <a:cubicBezTo>
                    <a:pt x="80417" y="432868"/>
                    <a:pt x="87825" y="416992"/>
                    <a:pt x="77242" y="387359"/>
                  </a:cubicBezTo>
                  <a:cubicBezTo>
                    <a:pt x="66659" y="357726"/>
                    <a:pt x="27501" y="295814"/>
                    <a:pt x="15330" y="274647"/>
                  </a:cubicBezTo>
                  <a:cubicBezTo>
                    <a:pt x="3159" y="253480"/>
                    <a:pt x="-5573" y="241574"/>
                    <a:pt x="4217" y="260359"/>
                  </a:cubicBezTo>
                  <a:cubicBezTo>
                    <a:pt x="14007" y="279144"/>
                    <a:pt x="60309" y="359313"/>
                    <a:pt x="74067" y="387359"/>
                  </a:cubicBezTo>
                  <a:cubicBezTo>
                    <a:pt x="87825" y="415405"/>
                    <a:pt x="76977" y="438953"/>
                    <a:pt x="86767" y="428634"/>
                  </a:cubicBezTo>
                  <a:cubicBezTo>
                    <a:pt x="96557" y="418315"/>
                    <a:pt x="123015" y="353757"/>
                    <a:pt x="132805" y="325447"/>
                  </a:cubicBezTo>
                  <a:cubicBezTo>
                    <a:pt x="142595" y="297137"/>
                    <a:pt x="147092" y="281791"/>
                    <a:pt x="145505" y="258772"/>
                  </a:cubicBezTo>
                  <a:cubicBezTo>
                    <a:pt x="143918" y="235753"/>
                    <a:pt x="142859" y="223582"/>
                    <a:pt x="123280" y="187334"/>
                  </a:cubicBezTo>
                  <a:cubicBezTo>
                    <a:pt x="103701" y="151086"/>
                    <a:pt x="11625" y="1332"/>
                    <a:pt x="13742" y="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: 図形 1264">
              <a:extLst>
                <a:ext uri="{FF2B5EF4-FFF2-40B4-BE49-F238E27FC236}">
                  <a16:creationId xmlns:a16="http://schemas.microsoft.com/office/drawing/2014/main" id="{F538644C-EECE-480B-8918-7192D96FF347}"/>
                </a:ext>
              </a:extLst>
            </p:cNvPr>
            <p:cNvSpPr/>
            <p:nvPr/>
          </p:nvSpPr>
          <p:spPr>
            <a:xfrm>
              <a:off x="7091362" y="2849544"/>
              <a:ext cx="177147" cy="503499"/>
            </a:xfrm>
            <a:custGeom>
              <a:avLst/>
              <a:gdLst>
                <a:gd name="connsiteX0" fmla="*/ 1 w 177147"/>
                <a:gd name="connsiteY0" fmla="*/ 19 h 503499"/>
                <a:gd name="connsiteX1" fmla="*/ 163513 w 177147"/>
                <a:gd name="connsiteY1" fmla="*/ 168294 h 503499"/>
                <a:gd name="connsiteX2" fmla="*/ 166688 w 177147"/>
                <a:gd name="connsiteY2" fmla="*/ 233381 h 503499"/>
                <a:gd name="connsiteX3" fmla="*/ 158751 w 177147"/>
                <a:gd name="connsiteY3" fmla="*/ 342919 h 503499"/>
                <a:gd name="connsiteX4" fmla="*/ 133351 w 177147"/>
                <a:gd name="connsiteY4" fmla="*/ 398481 h 503499"/>
                <a:gd name="connsiteX5" fmla="*/ 82551 w 177147"/>
                <a:gd name="connsiteY5" fmla="*/ 503256 h 503499"/>
                <a:gd name="connsiteX6" fmla="*/ 142876 w 177147"/>
                <a:gd name="connsiteY6" fmla="*/ 423881 h 503499"/>
                <a:gd name="connsiteX7" fmla="*/ 173038 w 177147"/>
                <a:gd name="connsiteY7" fmla="*/ 312756 h 503499"/>
                <a:gd name="connsiteX8" fmla="*/ 160338 w 177147"/>
                <a:gd name="connsiteY8" fmla="*/ 179406 h 503499"/>
                <a:gd name="connsiteX9" fmla="*/ 1 w 177147"/>
                <a:gd name="connsiteY9" fmla="*/ 19 h 50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147" h="503499">
                  <a:moveTo>
                    <a:pt x="1" y="19"/>
                  </a:moveTo>
                  <a:cubicBezTo>
                    <a:pt x="530" y="-1833"/>
                    <a:pt x="135732" y="129400"/>
                    <a:pt x="163513" y="168294"/>
                  </a:cubicBezTo>
                  <a:cubicBezTo>
                    <a:pt x="191294" y="207188"/>
                    <a:pt x="167482" y="204277"/>
                    <a:pt x="166688" y="233381"/>
                  </a:cubicBezTo>
                  <a:cubicBezTo>
                    <a:pt x="165894" y="262485"/>
                    <a:pt x="164307" y="315402"/>
                    <a:pt x="158751" y="342919"/>
                  </a:cubicBezTo>
                  <a:cubicBezTo>
                    <a:pt x="153195" y="370436"/>
                    <a:pt x="146051" y="371758"/>
                    <a:pt x="133351" y="398481"/>
                  </a:cubicBezTo>
                  <a:cubicBezTo>
                    <a:pt x="120651" y="425204"/>
                    <a:pt x="80964" y="499023"/>
                    <a:pt x="82551" y="503256"/>
                  </a:cubicBezTo>
                  <a:cubicBezTo>
                    <a:pt x="84138" y="507489"/>
                    <a:pt x="127795" y="455631"/>
                    <a:pt x="142876" y="423881"/>
                  </a:cubicBezTo>
                  <a:cubicBezTo>
                    <a:pt x="157957" y="392131"/>
                    <a:pt x="170128" y="353502"/>
                    <a:pt x="173038" y="312756"/>
                  </a:cubicBezTo>
                  <a:cubicBezTo>
                    <a:pt x="175948" y="272010"/>
                    <a:pt x="185209" y="229148"/>
                    <a:pt x="160338" y="179406"/>
                  </a:cubicBezTo>
                  <a:cubicBezTo>
                    <a:pt x="135467" y="129664"/>
                    <a:pt x="-528" y="1871"/>
                    <a:pt x="1" y="1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6" name="フリーフォーム: 図形 1265">
              <a:extLst>
                <a:ext uri="{FF2B5EF4-FFF2-40B4-BE49-F238E27FC236}">
                  <a16:creationId xmlns:a16="http://schemas.microsoft.com/office/drawing/2014/main" id="{E8F80CD5-A30A-482C-91AA-60D92DC2AD18}"/>
                </a:ext>
              </a:extLst>
            </p:cNvPr>
            <p:cNvSpPr/>
            <p:nvPr/>
          </p:nvSpPr>
          <p:spPr>
            <a:xfrm>
              <a:off x="7098647" y="3317284"/>
              <a:ext cx="70708" cy="521868"/>
            </a:xfrm>
            <a:custGeom>
              <a:avLst/>
              <a:gdLst>
                <a:gd name="connsiteX0" fmla="*/ 38753 w 70708"/>
                <a:gd name="connsiteY0" fmla="*/ 591 h 521868"/>
                <a:gd name="connsiteX1" fmla="*/ 70503 w 70708"/>
                <a:gd name="connsiteY1" fmla="*/ 152991 h 521868"/>
                <a:gd name="connsiteX2" fmla="*/ 19703 w 70708"/>
                <a:gd name="connsiteY2" fmla="*/ 287929 h 521868"/>
                <a:gd name="connsiteX3" fmla="*/ 10178 w 70708"/>
                <a:gd name="connsiteY3" fmla="*/ 349841 h 521868"/>
                <a:gd name="connsiteX4" fmla="*/ 10178 w 70708"/>
                <a:gd name="connsiteY4" fmla="*/ 418104 h 521868"/>
                <a:gd name="connsiteX5" fmla="*/ 60978 w 70708"/>
                <a:gd name="connsiteY5" fmla="*/ 521291 h 521868"/>
                <a:gd name="connsiteX6" fmla="*/ 13353 w 70708"/>
                <a:gd name="connsiteY6" fmla="*/ 456204 h 521868"/>
                <a:gd name="connsiteX7" fmla="*/ 3828 w 70708"/>
                <a:gd name="connsiteY7" fmla="*/ 378416 h 521868"/>
                <a:gd name="connsiteX8" fmla="*/ 68916 w 70708"/>
                <a:gd name="connsiteY8" fmla="*/ 211729 h 521868"/>
                <a:gd name="connsiteX9" fmla="*/ 38753 w 70708"/>
                <a:gd name="connsiteY9" fmla="*/ 591 h 52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708" h="521868">
                  <a:moveTo>
                    <a:pt x="38753" y="591"/>
                  </a:moveTo>
                  <a:cubicBezTo>
                    <a:pt x="39017" y="-9199"/>
                    <a:pt x="73678" y="105101"/>
                    <a:pt x="70503" y="152991"/>
                  </a:cubicBezTo>
                  <a:cubicBezTo>
                    <a:pt x="67328" y="200881"/>
                    <a:pt x="29757" y="255121"/>
                    <a:pt x="19703" y="287929"/>
                  </a:cubicBezTo>
                  <a:cubicBezTo>
                    <a:pt x="9649" y="320737"/>
                    <a:pt x="11765" y="328145"/>
                    <a:pt x="10178" y="349841"/>
                  </a:cubicBezTo>
                  <a:cubicBezTo>
                    <a:pt x="8591" y="371537"/>
                    <a:pt x="1711" y="389529"/>
                    <a:pt x="10178" y="418104"/>
                  </a:cubicBezTo>
                  <a:cubicBezTo>
                    <a:pt x="18645" y="446679"/>
                    <a:pt x="60449" y="514941"/>
                    <a:pt x="60978" y="521291"/>
                  </a:cubicBezTo>
                  <a:cubicBezTo>
                    <a:pt x="61507" y="527641"/>
                    <a:pt x="22878" y="480017"/>
                    <a:pt x="13353" y="456204"/>
                  </a:cubicBezTo>
                  <a:cubicBezTo>
                    <a:pt x="3828" y="432392"/>
                    <a:pt x="-5432" y="419162"/>
                    <a:pt x="3828" y="378416"/>
                  </a:cubicBezTo>
                  <a:cubicBezTo>
                    <a:pt x="13088" y="337670"/>
                    <a:pt x="58597" y="268879"/>
                    <a:pt x="68916" y="211729"/>
                  </a:cubicBezTo>
                  <a:cubicBezTo>
                    <a:pt x="79235" y="154579"/>
                    <a:pt x="38489" y="10381"/>
                    <a:pt x="38753" y="59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7" name="フリーフォーム: 図形 1266">
              <a:extLst>
                <a:ext uri="{FF2B5EF4-FFF2-40B4-BE49-F238E27FC236}">
                  <a16:creationId xmlns:a16="http://schemas.microsoft.com/office/drawing/2014/main" id="{E07A13DE-F8BC-4C39-BA7A-4312FB41707E}"/>
                </a:ext>
              </a:extLst>
            </p:cNvPr>
            <p:cNvSpPr/>
            <p:nvPr/>
          </p:nvSpPr>
          <p:spPr>
            <a:xfrm>
              <a:off x="7119925" y="3330466"/>
              <a:ext cx="86636" cy="509749"/>
            </a:xfrm>
            <a:custGeom>
              <a:avLst/>
              <a:gdLst>
                <a:gd name="connsiteX0" fmla="*/ 47638 w 86636"/>
                <a:gd name="connsiteY0" fmla="*/ 109 h 509749"/>
                <a:gd name="connsiteX1" fmla="*/ 74625 w 86636"/>
                <a:gd name="connsiteY1" fmla="*/ 150922 h 509749"/>
                <a:gd name="connsiteX2" fmla="*/ 15888 w 86636"/>
                <a:gd name="connsiteY2" fmla="*/ 331897 h 509749"/>
                <a:gd name="connsiteX3" fmla="*/ 13 w 86636"/>
                <a:gd name="connsiteY3" fmla="*/ 374759 h 509749"/>
                <a:gd name="connsiteX4" fmla="*/ 17475 w 86636"/>
                <a:gd name="connsiteY4" fmla="*/ 454134 h 509749"/>
                <a:gd name="connsiteX5" fmla="*/ 52400 w 86636"/>
                <a:gd name="connsiteY5" fmla="*/ 509697 h 509749"/>
                <a:gd name="connsiteX6" fmla="*/ 22238 w 86636"/>
                <a:gd name="connsiteY6" fmla="*/ 444609 h 509749"/>
                <a:gd name="connsiteX7" fmla="*/ 20650 w 86636"/>
                <a:gd name="connsiteY7" fmla="*/ 354122 h 509749"/>
                <a:gd name="connsiteX8" fmla="*/ 85738 w 86636"/>
                <a:gd name="connsiteY8" fmla="*/ 130284 h 509749"/>
                <a:gd name="connsiteX9" fmla="*/ 47638 w 86636"/>
                <a:gd name="connsiteY9" fmla="*/ 109 h 509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636" h="509749">
                  <a:moveTo>
                    <a:pt x="47638" y="109"/>
                  </a:moveTo>
                  <a:cubicBezTo>
                    <a:pt x="45786" y="3549"/>
                    <a:pt x="79917" y="95624"/>
                    <a:pt x="74625" y="150922"/>
                  </a:cubicBezTo>
                  <a:cubicBezTo>
                    <a:pt x="69333" y="206220"/>
                    <a:pt x="28323" y="294591"/>
                    <a:pt x="15888" y="331897"/>
                  </a:cubicBezTo>
                  <a:cubicBezTo>
                    <a:pt x="3453" y="369203"/>
                    <a:pt x="-251" y="354386"/>
                    <a:pt x="13" y="374759"/>
                  </a:cubicBezTo>
                  <a:cubicBezTo>
                    <a:pt x="277" y="395132"/>
                    <a:pt x="8744" y="431644"/>
                    <a:pt x="17475" y="454134"/>
                  </a:cubicBezTo>
                  <a:cubicBezTo>
                    <a:pt x="26206" y="476624"/>
                    <a:pt x="51606" y="511284"/>
                    <a:pt x="52400" y="509697"/>
                  </a:cubicBezTo>
                  <a:cubicBezTo>
                    <a:pt x="53194" y="508110"/>
                    <a:pt x="27530" y="470538"/>
                    <a:pt x="22238" y="444609"/>
                  </a:cubicBezTo>
                  <a:cubicBezTo>
                    <a:pt x="16946" y="418680"/>
                    <a:pt x="10067" y="406510"/>
                    <a:pt x="20650" y="354122"/>
                  </a:cubicBezTo>
                  <a:cubicBezTo>
                    <a:pt x="31233" y="301734"/>
                    <a:pt x="78065" y="185847"/>
                    <a:pt x="85738" y="130284"/>
                  </a:cubicBezTo>
                  <a:cubicBezTo>
                    <a:pt x="93411" y="74722"/>
                    <a:pt x="49490" y="-3331"/>
                    <a:pt x="47638" y="10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8" name="フリーフォーム: 図形 1267">
              <a:extLst>
                <a:ext uri="{FF2B5EF4-FFF2-40B4-BE49-F238E27FC236}">
                  <a16:creationId xmlns:a16="http://schemas.microsoft.com/office/drawing/2014/main" id="{993FF54B-236E-4442-B2FF-3B7E1174E862}"/>
                </a:ext>
              </a:extLst>
            </p:cNvPr>
            <p:cNvSpPr/>
            <p:nvPr/>
          </p:nvSpPr>
          <p:spPr>
            <a:xfrm>
              <a:off x="7199286" y="3228273"/>
              <a:ext cx="309296" cy="405741"/>
            </a:xfrm>
            <a:custGeom>
              <a:avLst/>
              <a:gdLst>
                <a:gd name="connsiteX0" fmla="*/ 54002 w 309296"/>
                <a:gd name="connsiteY0" fmla="*/ 702 h 405741"/>
                <a:gd name="connsiteX1" fmla="*/ 246089 w 309296"/>
                <a:gd name="connsiteY1" fmla="*/ 207077 h 405741"/>
                <a:gd name="connsiteX2" fmla="*/ 192114 w 309296"/>
                <a:gd name="connsiteY2" fmla="*/ 194377 h 405741"/>
                <a:gd name="connsiteX3" fmla="*/ 114327 w 309296"/>
                <a:gd name="connsiteY3" fmla="*/ 242002 h 405741"/>
                <a:gd name="connsiteX4" fmla="*/ 236564 w 309296"/>
                <a:gd name="connsiteY4" fmla="*/ 203902 h 405741"/>
                <a:gd name="connsiteX5" fmla="*/ 306414 w 309296"/>
                <a:gd name="connsiteY5" fmla="*/ 400752 h 405741"/>
                <a:gd name="connsiteX6" fmla="*/ 285777 w 309296"/>
                <a:gd name="connsiteY6" fmla="*/ 330902 h 405741"/>
                <a:gd name="connsiteX7" fmla="*/ 193702 w 309296"/>
                <a:gd name="connsiteY7" fmla="*/ 157865 h 405741"/>
                <a:gd name="connsiteX8" fmla="*/ 150839 w 309296"/>
                <a:gd name="connsiteY8" fmla="*/ 116590 h 405741"/>
                <a:gd name="connsiteX9" fmla="*/ 27 w 309296"/>
                <a:gd name="connsiteY9" fmla="*/ 41977 h 405741"/>
                <a:gd name="connsiteX10" fmla="*/ 163539 w 309296"/>
                <a:gd name="connsiteY10" fmla="*/ 135640 h 405741"/>
                <a:gd name="connsiteX11" fmla="*/ 54002 w 309296"/>
                <a:gd name="connsiteY11" fmla="*/ 702 h 40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9296" h="405741">
                  <a:moveTo>
                    <a:pt x="54002" y="702"/>
                  </a:moveTo>
                  <a:cubicBezTo>
                    <a:pt x="67760" y="12608"/>
                    <a:pt x="223070" y="174798"/>
                    <a:pt x="246089" y="207077"/>
                  </a:cubicBezTo>
                  <a:cubicBezTo>
                    <a:pt x="269108" y="239356"/>
                    <a:pt x="214074" y="188556"/>
                    <a:pt x="192114" y="194377"/>
                  </a:cubicBezTo>
                  <a:cubicBezTo>
                    <a:pt x="170154" y="200198"/>
                    <a:pt x="106919" y="240415"/>
                    <a:pt x="114327" y="242002"/>
                  </a:cubicBezTo>
                  <a:cubicBezTo>
                    <a:pt x="121735" y="243589"/>
                    <a:pt x="204550" y="177444"/>
                    <a:pt x="236564" y="203902"/>
                  </a:cubicBezTo>
                  <a:cubicBezTo>
                    <a:pt x="268579" y="230360"/>
                    <a:pt x="298212" y="379585"/>
                    <a:pt x="306414" y="400752"/>
                  </a:cubicBezTo>
                  <a:cubicBezTo>
                    <a:pt x="314616" y="421919"/>
                    <a:pt x="304562" y="371383"/>
                    <a:pt x="285777" y="330902"/>
                  </a:cubicBezTo>
                  <a:cubicBezTo>
                    <a:pt x="266992" y="290421"/>
                    <a:pt x="216192" y="193584"/>
                    <a:pt x="193702" y="157865"/>
                  </a:cubicBezTo>
                  <a:cubicBezTo>
                    <a:pt x="171212" y="122146"/>
                    <a:pt x="183118" y="135905"/>
                    <a:pt x="150839" y="116590"/>
                  </a:cubicBezTo>
                  <a:cubicBezTo>
                    <a:pt x="118560" y="97275"/>
                    <a:pt x="-2090" y="38802"/>
                    <a:pt x="27" y="41977"/>
                  </a:cubicBezTo>
                  <a:cubicBezTo>
                    <a:pt x="2144" y="45152"/>
                    <a:pt x="151633" y="139079"/>
                    <a:pt x="163539" y="135640"/>
                  </a:cubicBezTo>
                  <a:cubicBezTo>
                    <a:pt x="175445" y="132201"/>
                    <a:pt x="40244" y="-11204"/>
                    <a:pt x="54002" y="70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: 図形 1268">
              <a:extLst>
                <a:ext uri="{FF2B5EF4-FFF2-40B4-BE49-F238E27FC236}">
                  <a16:creationId xmlns:a16="http://schemas.microsoft.com/office/drawing/2014/main" id="{A7289DB7-4AE4-4A65-9DE7-C56BF26496F1}"/>
                </a:ext>
              </a:extLst>
            </p:cNvPr>
            <p:cNvSpPr/>
            <p:nvPr/>
          </p:nvSpPr>
          <p:spPr>
            <a:xfrm>
              <a:off x="6972343" y="3904107"/>
              <a:ext cx="351459" cy="206772"/>
            </a:xfrm>
            <a:custGeom>
              <a:avLst/>
              <a:gdLst>
                <a:gd name="connsiteX0" fmla="*/ 3132 w 351459"/>
                <a:gd name="connsiteY0" fmla="*/ 1143 h 206772"/>
                <a:gd name="connsiteX1" fmla="*/ 192045 w 351459"/>
                <a:gd name="connsiteY1" fmla="*/ 132906 h 206772"/>
                <a:gd name="connsiteX2" fmla="*/ 320632 w 351459"/>
                <a:gd name="connsiteY2" fmla="*/ 196406 h 206772"/>
                <a:gd name="connsiteX3" fmla="*/ 344445 w 351459"/>
                <a:gd name="connsiteY3" fmla="*/ 201168 h 206772"/>
                <a:gd name="connsiteX4" fmla="*/ 220620 w 351459"/>
                <a:gd name="connsiteY4" fmla="*/ 140843 h 206772"/>
                <a:gd name="connsiteX5" fmla="*/ 82507 w 351459"/>
                <a:gd name="connsiteY5" fmla="*/ 70993 h 206772"/>
                <a:gd name="connsiteX6" fmla="*/ 3132 w 351459"/>
                <a:gd name="connsiteY6" fmla="*/ 1143 h 20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1459" h="206772">
                  <a:moveTo>
                    <a:pt x="3132" y="1143"/>
                  </a:moveTo>
                  <a:cubicBezTo>
                    <a:pt x="21388" y="11462"/>
                    <a:pt x="139128" y="100362"/>
                    <a:pt x="192045" y="132906"/>
                  </a:cubicBezTo>
                  <a:cubicBezTo>
                    <a:pt x="244962" y="165450"/>
                    <a:pt x="295232" y="185029"/>
                    <a:pt x="320632" y="196406"/>
                  </a:cubicBezTo>
                  <a:cubicBezTo>
                    <a:pt x="346032" y="207783"/>
                    <a:pt x="361114" y="210428"/>
                    <a:pt x="344445" y="201168"/>
                  </a:cubicBezTo>
                  <a:cubicBezTo>
                    <a:pt x="327776" y="191908"/>
                    <a:pt x="264276" y="162539"/>
                    <a:pt x="220620" y="140843"/>
                  </a:cubicBezTo>
                  <a:cubicBezTo>
                    <a:pt x="176964" y="119147"/>
                    <a:pt x="113992" y="88720"/>
                    <a:pt x="82507" y="70993"/>
                  </a:cubicBezTo>
                  <a:cubicBezTo>
                    <a:pt x="51022" y="53266"/>
                    <a:pt x="-15124" y="-9176"/>
                    <a:pt x="3132" y="114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: 図形 1269">
              <a:extLst>
                <a:ext uri="{FF2B5EF4-FFF2-40B4-BE49-F238E27FC236}">
                  <a16:creationId xmlns:a16="http://schemas.microsoft.com/office/drawing/2014/main" id="{4A0FE70B-EB73-464A-A35E-B8A74FF0BA3A}"/>
                </a:ext>
              </a:extLst>
            </p:cNvPr>
            <p:cNvSpPr/>
            <p:nvPr/>
          </p:nvSpPr>
          <p:spPr>
            <a:xfrm>
              <a:off x="6883392" y="3903511"/>
              <a:ext cx="473325" cy="233042"/>
            </a:xfrm>
            <a:custGeom>
              <a:avLst/>
              <a:gdLst>
                <a:gd name="connsiteX0" fmla="*/ 8 w 473325"/>
                <a:gd name="connsiteY0" fmla="*/ 152 h 233042"/>
                <a:gd name="connsiteX1" fmla="*/ 125421 w 473325"/>
                <a:gd name="connsiteY1" fmla="*/ 58889 h 233042"/>
                <a:gd name="connsiteX2" fmla="*/ 160346 w 473325"/>
                <a:gd name="connsiteY2" fmla="*/ 82702 h 233042"/>
                <a:gd name="connsiteX3" fmla="*/ 193683 w 473325"/>
                <a:gd name="connsiteY3" fmla="*/ 101752 h 233042"/>
                <a:gd name="connsiteX4" fmla="*/ 247658 w 473325"/>
                <a:gd name="connsiteY4" fmla="*/ 133502 h 233042"/>
                <a:gd name="connsiteX5" fmla="*/ 247658 w 473325"/>
                <a:gd name="connsiteY5" fmla="*/ 154139 h 233042"/>
                <a:gd name="connsiteX6" fmla="*/ 442921 w 473325"/>
                <a:gd name="connsiteY6" fmla="*/ 228752 h 233042"/>
                <a:gd name="connsiteX7" fmla="*/ 461971 w 473325"/>
                <a:gd name="connsiteY7" fmla="*/ 219227 h 233042"/>
                <a:gd name="connsiteX8" fmla="*/ 334971 w 473325"/>
                <a:gd name="connsiteY8" fmla="*/ 179539 h 233042"/>
                <a:gd name="connsiteX9" fmla="*/ 166696 w 473325"/>
                <a:gd name="connsiteY9" fmla="*/ 96989 h 233042"/>
                <a:gd name="connsiteX10" fmla="*/ 138121 w 473325"/>
                <a:gd name="connsiteY10" fmla="*/ 77939 h 233042"/>
                <a:gd name="connsiteX11" fmla="*/ 119071 w 473325"/>
                <a:gd name="connsiteY11" fmla="*/ 43014 h 233042"/>
                <a:gd name="connsiteX12" fmla="*/ 8 w 473325"/>
                <a:gd name="connsiteY12" fmla="*/ 152 h 23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3325" h="233042">
                  <a:moveTo>
                    <a:pt x="8" y="152"/>
                  </a:moveTo>
                  <a:cubicBezTo>
                    <a:pt x="1066" y="2798"/>
                    <a:pt x="98698" y="45131"/>
                    <a:pt x="125421" y="58889"/>
                  </a:cubicBezTo>
                  <a:cubicBezTo>
                    <a:pt x="152144" y="72647"/>
                    <a:pt x="148969" y="75558"/>
                    <a:pt x="160346" y="82702"/>
                  </a:cubicBezTo>
                  <a:cubicBezTo>
                    <a:pt x="171723" y="89846"/>
                    <a:pt x="193683" y="101752"/>
                    <a:pt x="193683" y="101752"/>
                  </a:cubicBezTo>
                  <a:cubicBezTo>
                    <a:pt x="208235" y="110219"/>
                    <a:pt x="238662" y="124771"/>
                    <a:pt x="247658" y="133502"/>
                  </a:cubicBezTo>
                  <a:cubicBezTo>
                    <a:pt x="256654" y="142233"/>
                    <a:pt x="215114" y="138264"/>
                    <a:pt x="247658" y="154139"/>
                  </a:cubicBezTo>
                  <a:cubicBezTo>
                    <a:pt x="280202" y="170014"/>
                    <a:pt x="407202" y="217904"/>
                    <a:pt x="442921" y="228752"/>
                  </a:cubicBezTo>
                  <a:cubicBezTo>
                    <a:pt x="478640" y="239600"/>
                    <a:pt x="479963" y="227429"/>
                    <a:pt x="461971" y="219227"/>
                  </a:cubicBezTo>
                  <a:cubicBezTo>
                    <a:pt x="443979" y="211025"/>
                    <a:pt x="384183" y="199912"/>
                    <a:pt x="334971" y="179539"/>
                  </a:cubicBezTo>
                  <a:cubicBezTo>
                    <a:pt x="285759" y="159166"/>
                    <a:pt x="199504" y="113922"/>
                    <a:pt x="166696" y="96989"/>
                  </a:cubicBezTo>
                  <a:cubicBezTo>
                    <a:pt x="133888" y="80056"/>
                    <a:pt x="146059" y="86935"/>
                    <a:pt x="138121" y="77939"/>
                  </a:cubicBezTo>
                  <a:cubicBezTo>
                    <a:pt x="130184" y="68943"/>
                    <a:pt x="137592" y="55979"/>
                    <a:pt x="119071" y="43014"/>
                  </a:cubicBezTo>
                  <a:cubicBezTo>
                    <a:pt x="100550" y="30050"/>
                    <a:pt x="-1050" y="-2494"/>
                    <a:pt x="8" y="15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: 図形 1270">
              <a:extLst>
                <a:ext uri="{FF2B5EF4-FFF2-40B4-BE49-F238E27FC236}">
                  <a16:creationId xmlns:a16="http://schemas.microsoft.com/office/drawing/2014/main" id="{8D536D53-0272-46DC-B20F-3C07E1DD4D8F}"/>
                </a:ext>
              </a:extLst>
            </p:cNvPr>
            <p:cNvSpPr/>
            <p:nvPr/>
          </p:nvSpPr>
          <p:spPr>
            <a:xfrm>
              <a:off x="7138593" y="3588866"/>
              <a:ext cx="162333" cy="214129"/>
            </a:xfrm>
            <a:custGeom>
              <a:avLst/>
              <a:gdLst>
                <a:gd name="connsiteX0" fmla="*/ 162320 w 162333"/>
                <a:gd name="connsiteY0" fmla="*/ 472 h 214129"/>
                <a:gd name="connsiteX1" fmla="*/ 71832 w 162333"/>
                <a:gd name="connsiteY1" fmla="*/ 51272 h 214129"/>
                <a:gd name="connsiteX2" fmla="*/ 40082 w 162333"/>
                <a:gd name="connsiteY2" fmla="*/ 140172 h 214129"/>
                <a:gd name="connsiteX3" fmla="*/ 11507 w 162333"/>
                <a:gd name="connsiteY3" fmla="*/ 213197 h 214129"/>
                <a:gd name="connsiteX4" fmla="*/ 46432 w 162333"/>
                <a:gd name="connsiteY4" fmla="*/ 87784 h 214129"/>
                <a:gd name="connsiteX5" fmla="*/ 395 w 162333"/>
                <a:gd name="connsiteY5" fmla="*/ 68734 h 214129"/>
                <a:gd name="connsiteX6" fmla="*/ 78182 w 162333"/>
                <a:gd name="connsiteY6" fmla="*/ 79847 h 214129"/>
                <a:gd name="connsiteX7" fmla="*/ 162320 w 162333"/>
                <a:gd name="connsiteY7" fmla="*/ 472 h 21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333" h="214129">
                  <a:moveTo>
                    <a:pt x="162320" y="472"/>
                  </a:moveTo>
                  <a:cubicBezTo>
                    <a:pt x="161262" y="-4290"/>
                    <a:pt x="92205" y="27989"/>
                    <a:pt x="71832" y="51272"/>
                  </a:cubicBezTo>
                  <a:cubicBezTo>
                    <a:pt x="51459" y="74555"/>
                    <a:pt x="50136" y="113185"/>
                    <a:pt x="40082" y="140172"/>
                  </a:cubicBezTo>
                  <a:cubicBezTo>
                    <a:pt x="30028" y="167160"/>
                    <a:pt x="10449" y="221928"/>
                    <a:pt x="11507" y="213197"/>
                  </a:cubicBezTo>
                  <a:cubicBezTo>
                    <a:pt x="12565" y="204466"/>
                    <a:pt x="48284" y="111861"/>
                    <a:pt x="46432" y="87784"/>
                  </a:cubicBezTo>
                  <a:cubicBezTo>
                    <a:pt x="44580" y="63707"/>
                    <a:pt x="-4897" y="70057"/>
                    <a:pt x="395" y="68734"/>
                  </a:cubicBezTo>
                  <a:cubicBezTo>
                    <a:pt x="5687" y="67411"/>
                    <a:pt x="56222" y="86726"/>
                    <a:pt x="78182" y="79847"/>
                  </a:cubicBezTo>
                  <a:cubicBezTo>
                    <a:pt x="100142" y="72968"/>
                    <a:pt x="163378" y="5234"/>
                    <a:pt x="162320" y="47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2" name="フリーフォーム: 図形 1271">
              <a:extLst>
                <a:ext uri="{FF2B5EF4-FFF2-40B4-BE49-F238E27FC236}">
                  <a16:creationId xmlns:a16="http://schemas.microsoft.com/office/drawing/2014/main" id="{26B7AFFE-AEED-41D1-984E-8F37B20FCEF1}"/>
                </a:ext>
              </a:extLst>
            </p:cNvPr>
            <p:cNvSpPr/>
            <p:nvPr/>
          </p:nvSpPr>
          <p:spPr>
            <a:xfrm>
              <a:off x="7147419" y="3621825"/>
              <a:ext cx="469976" cy="258467"/>
            </a:xfrm>
            <a:custGeom>
              <a:avLst/>
              <a:gdLst>
                <a:gd name="connsiteX0" fmla="*/ 1094 w 469976"/>
                <a:gd name="connsiteY0" fmla="*/ 210400 h 258467"/>
                <a:gd name="connsiteX1" fmla="*/ 96344 w 469976"/>
                <a:gd name="connsiteY1" fmla="*/ 158013 h 258467"/>
                <a:gd name="connsiteX2" fmla="*/ 180481 w 469976"/>
                <a:gd name="connsiteY2" fmla="*/ 43713 h 258467"/>
                <a:gd name="connsiteX3" fmla="*/ 250331 w 469976"/>
                <a:gd name="connsiteY3" fmla="*/ 21488 h 258467"/>
                <a:gd name="connsiteX4" fmla="*/ 369394 w 469976"/>
                <a:gd name="connsiteY4" fmla="*/ 40538 h 258467"/>
                <a:gd name="connsiteX5" fmla="*/ 412256 w 469976"/>
                <a:gd name="connsiteY5" fmla="*/ 75463 h 258467"/>
                <a:gd name="connsiteX6" fmla="*/ 450356 w 469976"/>
                <a:gd name="connsiteY6" fmla="*/ 175475 h 258467"/>
                <a:gd name="connsiteX7" fmla="*/ 469406 w 469976"/>
                <a:gd name="connsiteY7" fmla="*/ 258025 h 258467"/>
                <a:gd name="connsiteX8" fmla="*/ 458294 w 469976"/>
                <a:gd name="connsiteY8" fmla="*/ 138963 h 258467"/>
                <a:gd name="connsiteX9" fmla="*/ 394794 w 469976"/>
                <a:gd name="connsiteY9" fmla="*/ 40538 h 258467"/>
                <a:gd name="connsiteX10" fmla="*/ 297956 w 469976"/>
                <a:gd name="connsiteY10" fmla="*/ 4025 h 258467"/>
                <a:gd name="connsiteX11" fmla="*/ 232869 w 469976"/>
                <a:gd name="connsiteY11" fmla="*/ 8788 h 258467"/>
                <a:gd name="connsiteX12" fmla="*/ 163019 w 469976"/>
                <a:gd name="connsiteY12" fmla="*/ 73875 h 258467"/>
                <a:gd name="connsiteX13" fmla="*/ 1094 w 469976"/>
                <a:gd name="connsiteY13" fmla="*/ 210400 h 25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9976" h="258467">
                  <a:moveTo>
                    <a:pt x="1094" y="210400"/>
                  </a:moveTo>
                  <a:cubicBezTo>
                    <a:pt x="-10018" y="224423"/>
                    <a:pt x="66446" y="185794"/>
                    <a:pt x="96344" y="158013"/>
                  </a:cubicBezTo>
                  <a:cubicBezTo>
                    <a:pt x="126242" y="130232"/>
                    <a:pt x="154817" y="66467"/>
                    <a:pt x="180481" y="43713"/>
                  </a:cubicBezTo>
                  <a:cubicBezTo>
                    <a:pt x="206145" y="20959"/>
                    <a:pt x="218846" y="22017"/>
                    <a:pt x="250331" y="21488"/>
                  </a:cubicBezTo>
                  <a:cubicBezTo>
                    <a:pt x="281816" y="20959"/>
                    <a:pt x="342407" y="31542"/>
                    <a:pt x="369394" y="40538"/>
                  </a:cubicBezTo>
                  <a:cubicBezTo>
                    <a:pt x="396381" y="49534"/>
                    <a:pt x="398762" y="52974"/>
                    <a:pt x="412256" y="75463"/>
                  </a:cubicBezTo>
                  <a:cubicBezTo>
                    <a:pt x="425750" y="97952"/>
                    <a:pt x="440831" y="145048"/>
                    <a:pt x="450356" y="175475"/>
                  </a:cubicBezTo>
                  <a:cubicBezTo>
                    <a:pt x="459881" y="205902"/>
                    <a:pt x="468083" y="264110"/>
                    <a:pt x="469406" y="258025"/>
                  </a:cubicBezTo>
                  <a:cubicBezTo>
                    <a:pt x="470729" y="251940"/>
                    <a:pt x="470729" y="175211"/>
                    <a:pt x="458294" y="138963"/>
                  </a:cubicBezTo>
                  <a:cubicBezTo>
                    <a:pt x="445859" y="102715"/>
                    <a:pt x="421517" y="63028"/>
                    <a:pt x="394794" y="40538"/>
                  </a:cubicBezTo>
                  <a:cubicBezTo>
                    <a:pt x="368071" y="18048"/>
                    <a:pt x="324944" y="9317"/>
                    <a:pt x="297956" y="4025"/>
                  </a:cubicBezTo>
                  <a:cubicBezTo>
                    <a:pt x="270969" y="-1267"/>
                    <a:pt x="255358" y="-2854"/>
                    <a:pt x="232869" y="8788"/>
                  </a:cubicBezTo>
                  <a:cubicBezTo>
                    <a:pt x="210380" y="20430"/>
                    <a:pt x="195563" y="42654"/>
                    <a:pt x="163019" y="73875"/>
                  </a:cubicBezTo>
                  <a:cubicBezTo>
                    <a:pt x="130475" y="105096"/>
                    <a:pt x="12206" y="196377"/>
                    <a:pt x="1094" y="21040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3" name="フリーフォーム: 図形 1272">
              <a:extLst>
                <a:ext uri="{FF2B5EF4-FFF2-40B4-BE49-F238E27FC236}">
                  <a16:creationId xmlns:a16="http://schemas.microsoft.com/office/drawing/2014/main" id="{871CCBCF-50BB-4035-82CF-D2389B2FE8AD}"/>
                </a:ext>
              </a:extLst>
            </p:cNvPr>
            <p:cNvSpPr/>
            <p:nvPr/>
          </p:nvSpPr>
          <p:spPr>
            <a:xfrm>
              <a:off x="7248120" y="3597885"/>
              <a:ext cx="387715" cy="272717"/>
            </a:xfrm>
            <a:custGeom>
              <a:avLst/>
              <a:gdLst>
                <a:gd name="connsiteX0" fmla="*/ 405 w 387715"/>
                <a:gd name="connsiteY0" fmla="*/ 135915 h 272717"/>
                <a:gd name="connsiteX1" fmla="*/ 35330 w 387715"/>
                <a:gd name="connsiteY1" fmla="*/ 94640 h 272717"/>
                <a:gd name="connsiteX2" fmla="*/ 76605 w 387715"/>
                <a:gd name="connsiteY2" fmla="*/ 8915 h 272717"/>
                <a:gd name="connsiteX3" fmla="*/ 241705 w 387715"/>
                <a:gd name="connsiteY3" fmla="*/ 7328 h 272717"/>
                <a:gd name="connsiteX4" fmla="*/ 298855 w 387715"/>
                <a:gd name="connsiteY4" fmla="*/ 50190 h 272717"/>
                <a:gd name="connsiteX5" fmla="*/ 348068 w 387715"/>
                <a:gd name="connsiteY5" fmla="*/ 96228 h 272717"/>
                <a:gd name="connsiteX6" fmla="*/ 371880 w 387715"/>
                <a:gd name="connsiteY6" fmla="*/ 156553 h 272717"/>
                <a:gd name="connsiteX7" fmla="*/ 384580 w 387715"/>
                <a:gd name="connsiteY7" fmla="*/ 272440 h 272717"/>
                <a:gd name="connsiteX8" fmla="*/ 381405 w 387715"/>
                <a:gd name="connsiteY8" fmla="*/ 185128 h 272717"/>
                <a:gd name="connsiteX9" fmla="*/ 319493 w 387715"/>
                <a:gd name="connsiteY9" fmla="*/ 66065 h 272717"/>
                <a:gd name="connsiteX10" fmla="*/ 251230 w 387715"/>
                <a:gd name="connsiteY10" fmla="*/ 35903 h 272717"/>
                <a:gd name="connsiteX11" fmla="*/ 127405 w 387715"/>
                <a:gd name="connsiteY11" fmla="*/ 8915 h 272717"/>
                <a:gd name="connsiteX12" fmla="*/ 59143 w 387715"/>
                <a:gd name="connsiteY12" fmla="*/ 85115 h 272717"/>
                <a:gd name="connsiteX13" fmla="*/ 405 w 387715"/>
                <a:gd name="connsiteY13" fmla="*/ 135915 h 27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7715" h="272717">
                  <a:moveTo>
                    <a:pt x="405" y="135915"/>
                  </a:moveTo>
                  <a:cubicBezTo>
                    <a:pt x="-3564" y="137503"/>
                    <a:pt x="22630" y="115807"/>
                    <a:pt x="35330" y="94640"/>
                  </a:cubicBezTo>
                  <a:cubicBezTo>
                    <a:pt x="48030" y="73473"/>
                    <a:pt x="42209" y="23467"/>
                    <a:pt x="76605" y="8915"/>
                  </a:cubicBezTo>
                  <a:cubicBezTo>
                    <a:pt x="111001" y="-5637"/>
                    <a:pt x="204663" y="449"/>
                    <a:pt x="241705" y="7328"/>
                  </a:cubicBezTo>
                  <a:cubicBezTo>
                    <a:pt x="278747" y="14207"/>
                    <a:pt x="281128" y="35373"/>
                    <a:pt x="298855" y="50190"/>
                  </a:cubicBezTo>
                  <a:cubicBezTo>
                    <a:pt x="316582" y="65007"/>
                    <a:pt x="335897" y="78501"/>
                    <a:pt x="348068" y="96228"/>
                  </a:cubicBezTo>
                  <a:cubicBezTo>
                    <a:pt x="360239" y="113955"/>
                    <a:pt x="365795" y="127184"/>
                    <a:pt x="371880" y="156553"/>
                  </a:cubicBezTo>
                  <a:cubicBezTo>
                    <a:pt x="377965" y="185922"/>
                    <a:pt x="382993" y="267678"/>
                    <a:pt x="384580" y="272440"/>
                  </a:cubicBezTo>
                  <a:cubicBezTo>
                    <a:pt x="386167" y="277202"/>
                    <a:pt x="392253" y="219524"/>
                    <a:pt x="381405" y="185128"/>
                  </a:cubicBezTo>
                  <a:cubicBezTo>
                    <a:pt x="370557" y="150732"/>
                    <a:pt x="341189" y="90936"/>
                    <a:pt x="319493" y="66065"/>
                  </a:cubicBezTo>
                  <a:cubicBezTo>
                    <a:pt x="297797" y="41194"/>
                    <a:pt x="283245" y="45428"/>
                    <a:pt x="251230" y="35903"/>
                  </a:cubicBezTo>
                  <a:cubicBezTo>
                    <a:pt x="219215" y="26378"/>
                    <a:pt x="159419" y="713"/>
                    <a:pt x="127405" y="8915"/>
                  </a:cubicBezTo>
                  <a:cubicBezTo>
                    <a:pt x="95391" y="17117"/>
                    <a:pt x="79780" y="66594"/>
                    <a:pt x="59143" y="85115"/>
                  </a:cubicBezTo>
                  <a:cubicBezTo>
                    <a:pt x="38506" y="103636"/>
                    <a:pt x="4374" y="134327"/>
                    <a:pt x="405" y="13591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: 図形 1273">
              <a:extLst>
                <a:ext uri="{FF2B5EF4-FFF2-40B4-BE49-F238E27FC236}">
                  <a16:creationId xmlns:a16="http://schemas.microsoft.com/office/drawing/2014/main" id="{3D43A5EE-5170-4566-A0AB-8DF8C10D3D1E}"/>
                </a:ext>
              </a:extLst>
            </p:cNvPr>
            <p:cNvSpPr/>
            <p:nvPr/>
          </p:nvSpPr>
          <p:spPr>
            <a:xfrm>
              <a:off x="7186606" y="3406531"/>
              <a:ext cx="119086" cy="203540"/>
            </a:xfrm>
            <a:custGeom>
              <a:avLst/>
              <a:gdLst>
                <a:gd name="connsiteX0" fmla="*/ 33344 w 119086"/>
                <a:gd name="connsiteY0" fmla="*/ 244 h 203540"/>
                <a:gd name="connsiteX1" fmla="*/ 7 w 119086"/>
                <a:gd name="connsiteY1" fmla="*/ 195507 h 203540"/>
                <a:gd name="connsiteX2" fmla="*/ 36519 w 119086"/>
                <a:gd name="connsiteY2" fmla="*/ 166932 h 203540"/>
                <a:gd name="connsiteX3" fmla="*/ 58744 w 119086"/>
                <a:gd name="connsiteY3" fmla="*/ 174869 h 203540"/>
                <a:gd name="connsiteX4" fmla="*/ 119069 w 119086"/>
                <a:gd name="connsiteY4" fmla="*/ 60569 h 203540"/>
                <a:gd name="connsiteX5" fmla="*/ 52394 w 119086"/>
                <a:gd name="connsiteY5" fmla="*/ 158994 h 203540"/>
                <a:gd name="connsiteX6" fmla="*/ 28582 w 119086"/>
                <a:gd name="connsiteY6" fmla="*/ 154232 h 203540"/>
                <a:gd name="connsiteX7" fmla="*/ 33344 w 119086"/>
                <a:gd name="connsiteY7" fmla="*/ 244 h 20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086" h="203540">
                  <a:moveTo>
                    <a:pt x="33344" y="244"/>
                  </a:moveTo>
                  <a:cubicBezTo>
                    <a:pt x="28582" y="7123"/>
                    <a:pt x="-522" y="167726"/>
                    <a:pt x="7" y="195507"/>
                  </a:cubicBezTo>
                  <a:cubicBezTo>
                    <a:pt x="536" y="223288"/>
                    <a:pt x="26729" y="170372"/>
                    <a:pt x="36519" y="166932"/>
                  </a:cubicBezTo>
                  <a:cubicBezTo>
                    <a:pt x="46309" y="163492"/>
                    <a:pt x="44986" y="192596"/>
                    <a:pt x="58744" y="174869"/>
                  </a:cubicBezTo>
                  <a:cubicBezTo>
                    <a:pt x="72502" y="157142"/>
                    <a:pt x="120127" y="63215"/>
                    <a:pt x="119069" y="60569"/>
                  </a:cubicBezTo>
                  <a:cubicBezTo>
                    <a:pt x="118011" y="57923"/>
                    <a:pt x="67475" y="143384"/>
                    <a:pt x="52394" y="158994"/>
                  </a:cubicBezTo>
                  <a:cubicBezTo>
                    <a:pt x="37313" y="174604"/>
                    <a:pt x="30963" y="174605"/>
                    <a:pt x="28582" y="154232"/>
                  </a:cubicBezTo>
                  <a:cubicBezTo>
                    <a:pt x="26201" y="133859"/>
                    <a:pt x="38106" y="-6635"/>
                    <a:pt x="33344" y="24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5" name="フリーフォーム: 図形 1274">
              <a:extLst>
                <a:ext uri="{FF2B5EF4-FFF2-40B4-BE49-F238E27FC236}">
                  <a16:creationId xmlns:a16="http://schemas.microsoft.com/office/drawing/2014/main" id="{4E2F086C-EBA9-4766-B2A6-2BA227C8666C}"/>
                </a:ext>
              </a:extLst>
            </p:cNvPr>
            <p:cNvSpPr/>
            <p:nvPr/>
          </p:nvSpPr>
          <p:spPr>
            <a:xfrm>
              <a:off x="7590548" y="3686780"/>
              <a:ext cx="500440" cy="204567"/>
            </a:xfrm>
            <a:custGeom>
              <a:avLst/>
              <a:gdLst>
                <a:gd name="connsiteX0" fmla="*/ 4052 w 500440"/>
                <a:gd name="connsiteY0" fmla="*/ 983 h 204567"/>
                <a:gd name="connsiteX1" fmla="*/ 415215 w 500440"/>
                <a:gd name="connsiteY1" fmla="*/ 159733 h 204567"/>
                <a:gd name="connsiteX2" fmla="*/ 497765 w 500440"/>
                <a:gd name="connsiteY2" fmla="*/ 204183 h 204567"/>
                <a:gd name="connsiteX3" fmla="*/ 362827 w 500440"/>
                <a:gd name="connsiteY3" fmla="*/ 142270 h 204567"/>
                <a:gd name="connsiteX4" fmla="*/ 213602 w 500440"/>
                <a:gd name="connsiteY4" fmla="*/ 94645 h 204567"/>
                <a:gd name="connsiteX5" fmla="*/ 4052 w 500440"/>
                <a:gd name="connsiteY5" fmla="*/ 983 h 20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440" h="204567">
                  <a:moveTo>
                    <a:pt x="4052" y="983"/>
                  </a:moveTo>
                  <a:cubicBezTo>
                    <a:pt x="37654" y="11831"/>
                    <a:pt x="332930" y="125866"/>
                    <a:pt x="415215" y="159733"/>
                  </a:cubicBezTo>
                  <a:cubicBezTo>
                    <a:pt x="497500" y="193600"/>
                    <a:pt x="506496" y="207094"/>
                    <a:pt x="497765" y="204183"/>
                  </a:cubicBezTo>
                  <a:cubicBezTo>
                    <a:pt x="489034" y="201273"/>
                    <a:pt x="410188" y="160526"/>
                    <a:pt x="362827" y="142270"/>
                  </a:cubicBezTo>
                  <a:cubicBezTo>
                    <a:pt x="315467" y="124014"/>
                    <a:pt x="272075" y="117134"/>
                    <a:pt x="213602" y="94645"/>
                  </a:cubicBezTo>
                  <a:cubicBezTo>
                    <a:pt x="155129" y="72156"/>
                    <a:pt x="-29550" y="-9865"/>
                    <a:pt x="4052" y="98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: 図形 1275">
              <a:extLst>
                <a:ext uri="{FF2B5EF4-FFF2-40B4-BE49-F238E27FC236}">
                  <a16:creationId xmlns:a16="http://schemas.microsoft.com/office/drawing/2014/main" id="{895DA579-909C-4EC7-9FCC-0EC2B3A05875}"/>
                </a:ext>
              </a:extLst>
            </p:cNvPr>
            <p:cNvSpPr/>
            <p:nvPr/>
          </p:nvSpPr>
          <p:spPr>
            <a:xfrm>
              <a:off x="7578725" y="3660775"/>
              <a:ext cx="655489" cy="312819"/>
            </a:xfrm>
            <a:custGeom>
              <a:avLst/>
              <a:gdLst>
                <a:gd name="connsiteX0" fmla="*/ 0 w 655489"/>
                <a:gd name="connsiteY0" fmla="*/ 0 h 312819"/>
                <a:gd name="connsiteX1" fmla="*/ 347663 w 655489"/>
                <a:gd name="connsiteY1" fmla="*/ 119063 h 312819"/>
                <a:gd name="connsiteX2" fmla="*/ 444500 w 655489"/>
                <a:gd name="connsiteY2" fmla="*/ 147638 h 312819"/>
                <a:gd name="connsiteX3" fmla="*/ 650875 w 655489"/>
                <a:gd name="connsiteY3" fmla="*/ 257175 h 312819"/>
                <a:gd name="connsiteX4" fmla="*/ 590550 w 655489"/>
                <a:gd name="connsiteY4" fmla="*/ 312738 h 312819"/>
                <a:gd name="connsiteX5" fmla="*/ 620713 w 655489"/>
                <a:gd name="connsiteY5" fmla="*/ 246063 h 312819"/>
                <a:gd name="connsiteX6" fmla="*/ 519113 w 655489"/>
                <a:gd name="connsiteY6" fmla="*/ 185738 h 312819"/>
                <a:gd name="connsiteX7" fmla="*/ 304800 w 655489"/>
                <a:gd name="connsiteY7" fmla="*/ 114300 h 312819"/>
                <a:gd name="connsiteX8" fmla="*/ 0 w 655489"/>
                <a:gd name="connsiteY8" fmla="*/ 0 h 31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489" h="312819">
                  <a:moveTo>
                    <a:pt x="0" y="0"/>
                  </a:moveTo>
                  <a:cubicBezTo>
                    <a:pt x="7144" y="794"/>
                    <a:pt x="273580" y="94457"/>
                    <a:pt x="347663" y="119063"/>
                  </a:cubicBezTo>
                  <a:cubicBezTo>
                    <a:pt x="421746" y="143669"/>
                    <a:pt x="393965" y="124619"/>
                    <a:pt x="444500" y="147638"/>
                  </a:cubicBezTo>
                  <a:cubicBezTo>
                    <a:pt x="495035" y="170657"/>
                    <a:pt x="626533" y="229658"/>
                    <a:pt x="650875" y="257175"/>
                  </a:cubicBezTo>
                  <a:cubicBezTo>
                    <a:pt x="675217" y="284692"/>
                    <a:pt x="595577" y="314590"/>
                    <a:pt x="590550" y="312738"/>
                  </a:cubicBezTo>
                  <a:cubicBezTo>
                    <a:pt x="585523" y="310886"/>
                    <a:pt x="632619" y="267230"/>
                    <a:pt x="620713" y="246063"/>
                  </a:cubicBezTo>
                  <a:cubicBezTo>
                    <a:pt x="608807" y="224896"/>
                    <a:pt x="571765" y="207698"/>
                    <a:pt x="519113" y="185738"/>
                  </a:cubicBezTo>
                  <a:cubicBezTo>
                    <a:pt x="466461" y="163778"/>
                    <a:pt x="387879" y="146050"/>
                    <a:pt x="304800" y="1143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: 図形 1276">
              <a:extLst>
                <a:ext uri="{FF2B5EF4-FFF2-40B4-BE49-F238E27FC236}">
                  <a16:creationId xmlns:a16="http://schemas.microsoft.com/office/drawing/2014/main" id="{E0E2F158-5921-46CB-8FD7-A062269E5E0F}"/>
                </a:ext>
              </a:extLst>
            </p:cNvPr>
            <p:cNvSpPr/>
            <p:nvPr/>
          </p:nvSpPr>
          <p:spPr>
            <a:xfrm>
              <a:off x="7334585" y="3975859"/>
              <a:ext cx="846165" cy="204328"/>
            </a:xfrm>
            <a:custGeom>
              <a:avLst/>
              <a:gdLst>
                <a:gd name="connsiteX0" fmla="*/ 42528 w 846165"/>
                <a:gd name="connsiteY0" fmla="*/ 204029 h 204328"/>
                <a:gd name="connsiteX1" fmla="*/ 282240 w 846165"/>
                <a:gd name="connsiteY1" fmla="*/ 86554 h 204328"/>
                <a:gd name="connsiteX2" fmla="*/ 512428 w 846165"/>
                <a:gd name="connsiteY2" fmla="*/ 38929 h 204328"/>
                <a:gd name="connsiteX3" fmla="*/ 777540 w 846165"/>
                <a:gd name="connsiteY3" fmla="*/ 11941 h 204328"/>
                <a:gd name="connsiteX4" fmla="*/ 834690 w 846165"/>
                <a:gd name="connsiteY4" fmla="*/ 8766 h 204328"/>
                <a:gd name="connsiteX5" fmla="*/ 594978 w 846165"/>
                <a:gd name="connsiteY5" fmla="*/ 829 h 204328"/>
                <a:gd name="connsiteX6" fmla="*/ 418765 w 846165"/>
                <a:gd name="connsiteY6" fmla="*/ 30991 h 204328"/>
                <a:gd name="connsiteX7" fmla="*/ 310815 w 846165"/>
                <a:gd name="connsiteY7" fmla="*/ 67504 h 204328"/>
                <a:gd name="connsiteX8" fmla="*/ 183815 w 846165"/>
                <a:gd name="connsiteY8" fmla="*/ 83379 h 204328"/>
                <a:gd name="connsiteX9" fmla="*/ 2840 w 846165"/>
                <a:gd name="connsiteY9" fmla="*/ 164341 h 204328"/>
                <a:gd name="connsiteX10" fmla="*/ 337803 w 846165"/>
                <a:gd name="connsiteY10" fmla="*/ 48454 h 204328"/>
                <a:gd name="connsiteX11" fmla="*/ 42528 w 846165"/>
                <a:gd name="connsiteY11" fmla="*/ 204029 h 20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6165" h="204328">
                  <a:moveTo>
                    <a:pt x="42528" y="204029"/>
                  </a:moveTo>
                  <a:cubicBezTo>
                    <a:pt x="33267" y="210379"/>
                    <a:pt x="203923" y="114071"/>
                    <a:pt x="282240" y="86554"/>
                  </a:cubicBezTo>
                  <a:cubicBezTo>
                    <a:pt x="360557" y="59037"/>
                    <a:pt x="429878" y="51364"/>
                    <a:pt x="512428" y="38929"/>
                  </a:cubicBezTo>
                  <a:cubicBezTo>
                    <a:pt x="594978" y="26494"/>
                    <a:pt x="723830" y="16968"/>
                    <a:pt x="777540" y="11941"/>
                  </a:cubicBezTo>
                  <a:cubicBezTo>
                    <a:pt x="831250" y="6914"/>
                    <a:pt x="865117" y="10618"/>
                    <a:pt x="834690" y="8766"/>
                  </a:cubicBezTo>
                  <a:cubicBezTo>
                    <a:pt x="804263" y="6914"/>
                    <a:pt x="664299" y="-2875"/>
                    <a:pt x="594978" y="829"/>
                  </a:cubicBezTo>
                  <a:cubicBezTo>
                    <a:pt x="525657" y="4533"/>
                    <a:pt x="466125" y="19879"/>
                    <a:pt x="418765" y="30991"/>
                  </a:cubicBezTo>
                  <a:cubicBezTo>
                    <a:pt x="371405" y="42103"/>
                    <a:pt x="349973" y="58773"/>
                    <a:pt x="310815" y="67504"/>
                  </a:cubicBezTo>
                  <a:cubicBezTo>
                    <a:pt x="271657" y="76235"/>
                    <a:pt x="235144" y="67240"/>
                    <a:pt x="183815" y="83379"/>
                  </a:cubicBezTo>
                  <a:cubicBezTo>
                    <a:pt x="132486" y="99518"/>
                    <a:pt x="-22825" y="170162"/>
                    <a:pt x="2840" y="164341"/>
                  </a:cubicBezTo>
                  <a:cubicBezTo>
                    <a:pt x="28505" y="158520"/>
                    <a:pt x="326426" y="44221"/>
                    <a:pt x="337803" y="48454"/>
                  </a:cubicBezTo>
                  <a:cubicBezTo>
                    <a:pt x="349180" y="52687"/>
                    <a:pt x="51789" y="197679"/>
                    <a:pt x="42528" y="20402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: 図形 1277">
              <a:extLst>
                <a:ext uri="{FF2B5EF4-FFF2-40B4-BE49-F238E27FC236}">
                  <a16:creationId xmlns:a16="http://schemas.microsoft.com/office/drawing/2014/main" id="{90129DEA-A892-4017-B85B-DCCB0DBF69F3}"/>
                </a:ext>
              </a:extLst>
            </p:cNvPr>
            <p:cNvSpPr/>
            <p:nvPr/>
          </p:nvSpPr>
          <p:spPr>
            <a:xfrm>
              <a:off x="7307635" y="4067116"/>
              <a:ext cx="275076" cy="102630"/>
            </a:xfrm>
            <a:custGeom>
              <a:avLst/>
              <a:gdLst>
                <a:gd name="connsiteX0" fmla="*/ 7565 w 275076"/>
                <a:gd name="connsiteY0" fmla="*/ 96897 h 102630"/>
                <a:gd name="connsiteX1" fmla="*/ 274265 w 275076"/>
                <a:gd name="connsiteY1" fmla="*/ 59 h 102630"/>
                <a:gd name="connsiteX2" fmla="*/ 88528 w 275076"/>
                <a:gd name="connsiteY2" fmla="*/ 82609 h 102630"/>
                <a:gd name="connsiteX3" fmla="*/ 7565 w 275076"/>
                <a:gd name="connsiteY3" fmla="*/ 96897 h 10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076" h="102630">
                  <a:moveTo>
                    <a:pt x="7565" y="96897"/>
                  </a:moveTo>
                  <a:cubicBezTo>
                    <a:pt x="38521" y="83139"/>
                    <a:pt x="260771" y="2440"/>
                    <a:pt x="274265" y="59"/>
                  </a:cubicBezTo>
                  <a:cubicBezTo>
                    <a:pt x="287759" y="-2322"/>
                    <a:pt x="129009" y="68057"/>
                    <a:pt x="88528" y="82609"/>
                  </a:cubicBezTo>
                  <a:cubicBezTo>
                    <a:pt x="48047" y="97161"/>
                    <a:pt x="-23391" y="110655"/>
                    <a:pt x="7565" y="9689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: 図形 1278">
              <a:extLst>
                <a:ext uri="{FF2B5EF4-FFF2-40B4-BE49-F238E27FC236}">
                  <a16:creationId xmlns:a16="http://schemas.microsoft.com/office/drawing/2014/main" id="{22535BEF-7FCC-47B9-A643-211AE773EF02}"/>
                </a:ext>
              </a:extLst>
            </p:cNvPr>
            <p:cNvSpPr/>
            <p:nvPr/>
          </p:nvSpPr>
          <p:spPr>
            <a:xfrm>
              <a:off x="7326301" y="3892832"/>
              <a:ext cx="162247" cy="241137"/>
            </a:xfrm>
            <a:custGeom>
              <a:avLst/>
              <a:gdLst>
                <a:gd name="connsiteX0" fmla="*/ 12 w 162247"/>
                <a:gd name="connsiteY0" fmla="*/ 241018 h 241137"/>
                <a:gd name="connsiteX1" fmla="*/ 128599 w 162247"/>
                <a:gd name="connsiteY1" fmla="*/ 171168 h 241137"/>
                <a:gd name="connsiteX2" fmla="*/ 161937 w 162247"/>
                <a:gd name="connsiteY2" fmla="*/ 169581 h 241137"/>
                <a:gd name="connsiteX3" fmla="*/ 115899 w 162247"/>
                <a:gd name="connsiteY3" fmla="*/ 131481 h 241137"/>
                <a:gd name="connsiteX4" fmla="*/ 160349 w 162247"/>
                <a:gd name="connsiteY4" fmla="*/ 1306 h 241137"/>
                <a:gd name="connsiteX5" fmla="*/ 134949 w 162247"/>
                <a:gd name="connsiteY5" fmla="*/ 69568 h 241137"/>
                <a:gd name="connsiteX6" fmla="*/ 120662 w 162247"/>
                <a:gd name="connsiteY6" fmla="*/ 152118 h 241137"/>
                <a:gd name="connsiteX7" fmla="*/ 12 w 162247"/>
                <a:gd name="connsiteY7" fmla="*/ 241018 h 2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247" h="241137">
                  <a:moveTo>
                    <a:pt x="12" y="241018"/>
                  </a:moveTo>
                  <a:cubicBezTo>
                    <a:pt x="1335" y="244193"/>
                    <a:pt x="101612" y="183074"/>
                    <a:pt x="128599" y="171168"/>
                  </a:cubicBezTo>
                  <a:cubicBezTo>
                    <a:pt x="155586" y="159262"/>
                    <a:pt x="164054" y="176195"/>
                    <a:pt x="161937" y="169581"/>
                  </a:cubicBezTo>
                  <a:cubicBezTo>
                    <a:pt x="159820" y="162967"/>
                    <a:pt x="116164" y="159527"/>
                    <a:pt x="115899" y="131481"/>
                  </a:cubicBezTo>
                  <a:cubicBezTo>
                    <a:pt x="115634" y="103435"/>
                    <a:pt x="157174" y="11625"/>
                    <a:pt x="160349" y="1306"/>
                  </a:cubicBezTo>
                  <a:cubicBezTo>
                    <a:pt x="163524" y="-9013"/>
                    <a:pt x="141563" y="44433"/>
                    <a:pt x="134949" y="69568"/>
                  </a:cubicBezTo>
                  <a:cubicBezTo>
                    <a:pt x="128335" y="94703"/>
                    <a:pt x="138918" y="128835"/>
                    <a:pt x="120662" y="152118"/>
                  </a:cubicBezTo>
                  <a:cubicBezTo>
                    <a:pt x="102406" y="175401"/>
                    <a:pt x="-1311" y="237843"/>
                    <a:pt x="12" y="24101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0" name="フリーフォーム: 図形 1279">
              <a:extLst>
                <a:ext uri="{FF2B5EF4-FFF2-40B4-BE49-F238E27FC236}">
                  <a16:creationId xmlns:a16="http://schemas.microsoft.com/office/drawing/2014/main" id="{C4BB3416-1676-4EB5-B24E-9A1E195D8F98}"/>
                </a:ext>
              </a:extLst>
            </p:cNvPr>
            <p:cNvSpPr/>
            <p:nvPr/>
          </p:nvSpPr>
          <p:spPr>
            <a:xfrm>
              <a:off x="7474820" y="3876592"/>
              <a:ext cx="578616" cy="193758"/>
            </a:xfrm>
            <a:custGeom>
              <a:avLst/>
              <a:gdLst>
                <a:gd name="connsiteX0" fmla="*/ 34055 w 578616"/>
                <a:gd name="connsiteY0" fmla="*/ 193758 h 193758"/>
                <a:gd name="connsiteX1" fmla="*/ 2305 w 578616"/>
                <a:gd name="connsiteY1" fmla="*/ 114383 h 193758"/>
                <a:gd name="connsiteX2" fmla="*/ 108668 w 578616"/>
                <a:gd name="connsiteY2" fmla="*/ 33421 h 193758"/>
                <a:gd name="connsiteX3" fmla="*/ 145180 w 578616"/>
                <a:gd name="connsiteY3" fmla="*/ 52471 h 193758"/>
                <a:gd name="connsiteX4" fmla="*/ 194393 w 578616"/>
                <a:gd name="connsiteY4" fmla="*/ 23896 h 193758"/>
                <a:gd name="connsiteX5" fmla="*/ 305518 w 578616"/>
                <a:gd name="connsiteY5" fmla="*/ 14371 h 193758"/>
                <a:gd name="connsiteX6" fmla="*/ 407118 w 578616"/>
                <a:gd name="connsiteY6" fmla="*/ 57233 h 193758"/>
                <a:gd name="connsiteX7" fmla="*/ 578568 w 578616"/>
                <a:gd name="connsiteY7" fmla="*/ 104858 h 193758"/>
                <a:gd name="connsiteX8" fmla="*/ 389655 w 578616"/>
                <a:gd name="connsiteY8" fmla="*/ 25483 h 193758"/>
                <a:gd name="connsiteX9" fmla="*/ 289643 w 578616"/>
                <a:gd name="connsiteY9" fmla="*/ 83 h 193758"/>
                <a:gd name="connsiteX10" fmla="*/ 124543 w 578616"/>
                <a:gd name="connsiteY10" fmla="*/ 31833 h 193758"/>
                <a:gd name="connsiteX11" fmla="*/ 54693 w 578616"/>
                <a:gd name="connsiteY11" fmla="*/ 73108 h 193758"/>
                <a:gd name="connsiteX12" fmla="*/ 16593 w 578616"/>
                <a:gd name="connsiteY12" fmla="*/ 112796 h 193758"/>
                <a:gd name="connsiteX13" fmla="*/ 34055 w 578616"/>
                <a:gd name="connsiteY13" fmla="*/ 193758 h 193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8616" h="193758">
                  <a:moveTo>
                    <a:pt x="34055" y="193758"/>
                  </a:moveTo>
                  <a:cubicBezTo>
                    <a:pt x="31674" y="194022"/>
                    <a:pt x="-10131" y="141106"/>
                    <a:pt x="2305" y="114383"/>
                  </a:cubicBezTo>
                  <a:cubicBezTo>
                    <a:pt x="14740" y="87660"/>
                    <a:pt x="84856" y="43740"/>
                    <a:pt x="108668" y="33421"/>
                  </a:cubicBezTo>
                  <a:cubicBezTo>
                    <a:pt x="132481" y="23102"/>
                    <a:pt x="130893" y="54058"/>
                    <a:pt x="145180" y="52471"/>
                  </a:cubicBezTo>
                  <a:cubicBezTo>
                    <a:pt x="159467" y="50884"/>
                    <a:pt x="167670" y="30246"/>
                    <a:pt x="194393" y="23896"/>
                  </a:cubicBezTo>
                  <a:cubicBezTo>
                    <a:pt x="221116" y="17546"/>
                    <a:pt x="270064" y="8815"/>
                    <a:pt x="305518" y="14371"/>
                  </a:cubicBezTo>
                  <a:cubicBezTo>
                    <a:pt x="340972" y="19927"/>
                    <a:pt x="361610" y="42152"/>
                    <a:pt x="407118" y="57233"/>
                  </a:cubicBezTo>
                  <a:cubicBezTo>
                    <a:pt x="452626" y="72314"/>
                    <a:pt x="581478" y="110150"/>
                    <a:pt x="578568" y="104858"/>
                  </a:cubicBezTo>
                  <a:cubicBezTo>
                    <a:pt x="575658" y="99566"/>
                    <a:pt x="437809" y="42945"/>
                    <a:pt x="389655" y="25483"/>
                  </a:cubicBezTo>
                  <a:cubicBezTo>
                    <a:pt x="341501" y="8021"/>
                    <a:pt x="333828" y="-975"/>
                    <a:pt x="289643" y="83"/>
                  </a:cubicBezTo>
                  <a:cubicBezTo>
                    <a:pt x="245458" y="1141"/>
                    <a:pt x="163701" y="19662"/>
                    <a:pt x="124543" y="31833"/>
                  </a:cubicBezTo>
                  <a:cubicBezTo>
                    <a:pt x="85385" y="44004"/>
                    <a:pt x="72685" y="59614"/>
                    <a:pt x="54693" y="73108"/>
                  </a:cubicBezTo>
                  <a:cubicBezTo>
                    <a:pt x="36701" y="86602"/>
                    <a:pt x="23737" y="92952"/>
                    <a:pt x="16593" y="112796"/>
                  </a:cubicBezTo>
                  <a:cubicBezTo>
                    <a:pt x="9449" y="132640"/>
                    <a:pt x="36436" y="193494"/>
                    <a:pt x="34055" y="19375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1" name="フリーフォーム: 図形 1280">
              <a:extLst>
                <a:ext uri="{FF2B5EF4-FFF2-40B4-BE49-F238E27FC236}">
                  <a16:creationId xmlns:a16="http://schemas.microsoft.com/office/drawing/2014/main" id="{D35A9724-788A-428D-8BB0-08601A7D0B1B}"/>
                </a:ext>
              </a:extLst>
            </p:cNvPr>
            <p:cNvSpPr/>
            <p:nvPr/>
          </p:nvSpPr>
          <p:spPr>
            <a:xfrm>
              <a:off x="7465812" y="3852676"/>
              <a:ext cx="692856" cy="90702"/>
            </a:xfrm>
            <a:custGeom>
              <a:avLst/>
              <a:gdLst>
                <a:gd name="connsiteX0" fmla="*/ 201 w 692856"/>
                <a:gd name="connsiteY0" fmla="*/ 76387 h 90702"/>
                <a:gd name="connsiteX1" fmla="*/ 82751 w 692856"/>
                <a:gd name="connsiteY1" fmla="*/ 38287 h 90702"/>
                <a:gd name="connsiteX2" fmla="*/ 138313 w 692856"/>
                <a:gd name="connsiteY2" fmla="*/ 41462 h 90702"/>
                <a:gd name="connsiteX3" fmla="*/ 306588 w 692856"/>
                <a:gd name="connsiteY3" fmla="*/ 187 h 90702"/>
                <a:gd name="connsiteX4" fmla="*/ 430413 w 692856"/>
                <a:gd name="connsiteY4" fmla="*/ 60512 h 90702"/>
                <a:gd name="connsiteX5" fmla="*/ 624088 w 692856"/>
                <a:gd name="connsiteY5" fmla="*/ 90674 h 90702"/>
                <a:gd name="connsiteX6" fmla="*/ 692351 w 692856"/>
                <a:gd name="connsiteY6" fmla="*/ 55749 h 90702"/>
                <a:gd name="connsiteX7" fmla="*/ 595513 w 692856"/>
                <a:gd name="connsiteY7" fmla="*/ 11299 h 90702"/>
                <a:gd name="connsiteX8" fmla="*/ 676476 w 692856"/>
                <a:gd name="connsiteY8" fmla="*/ 79562 h 90702"/>
                <a:gd name="connsiteX9" fmla="*/ 492326 w 692856"/>
                <a:gd name="connsiteY9" fmla="*/ 52574 h 90702"/>
                <a:gd name="connsiteX10" fmla="*/ 308176 w 692856"/>
                <a:gd name="connsiteY10" fmla="*/ 1774 h 90702"/>
                <a:gd name="connsiteX11" fmla="*/ 108151 w 692856"/>
                <a:gd name="connsiteY11" fmla="*/ 39874 h 90702"/>
                <a:gd name="connsiteX12" fmla="*/ 201 w 692856"/>
                <a:gd name="connsiteY12" fmla="*/ 76387 h 9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2856" h="90702">
                  <a:moveTo>
                    <a:pt x="201" y="76387"/>
                  </a:moveTo>
                  <a:cubicBezTo>
                    <a:pt x="-4032" y="76123"/>
                    <a:pt x="59732" y="44108"/>
                    <a:pt x="82751" y="38287"/>
                  </a:cubicBezTo>
                  <a:cubicBezTo>
                    <a:pt x="105770" y="32466"/>
                    <a:pt x="101007" y="47812"/>
                    <a:pt x="138313" y="41462"/>
                  </a:cubicBezTo>
                  <a:cubicBezTo>
                    <a:pt x="175619" y="35112"/>
                    <a:pt x="257905" y="-2988"/>
                    <a:pt x="306588" y="187"/>
                  </a:cubicBezTo>
                  <a:cubicBezTo>
                    <a:pt x="355271" y="3362"/>
                    <a:pt x="377496" y="45431"/>
                    <a:pt x="430413" y="60512"/>
                  </a:cubicBezTo>
                  <a:cubicBezTo>
                    <a:pt x="483330" y="75593"/>
                    <a:pt x="580432" y="91468"/>
                    <a:pt x="624088" y="90674"/>
                  </a:cubicBezTo>
                  <a:cubicBezTo>
                    <a:pt x="667744" y="89880"/>
                    <a:pt x="697113" y="68978"/>
                    <a:pt x="692351" y="55749"/>
                  </a:cubicBezTo>
                  <a:cubicBezTo>
                    <a:pt x="687589" y="42520"/>
                    <a:pt x="598159" y="7330"/>
                    <a:pt x="595513" y="11299"/>
                  </a:cubicBezTo>
                  <a:cubicBezTo>
                    <a:pt x="592867" y="15268"/>
                    <a:pt x="693674" y="72683"/>
                    <a:pt x="676476" y="79562"/>
                  </a:cubicBezTo>
                  <a:cubicBezTo>
                    <a:pt x="659278" y="86441"/>
                    <a:pt x="553709" y="65539"/>
                    <a:pt x="492326" y="52574"/>
                  </a:cubicBezTo>
                  <a:cubicBezTo>
                    <a:pt x="430943" y="39609"/>
                    <a:pt x="372205" y="3891"/>
                    <a:pt x="308176" y="1774"/>
                  </a:cubicBezTo>
                  <a:cubicBezTo>
                    <a:pt x="244147" y="-343"/>
                    <a:pt x="156040" y="27439"/>
                    <a:pt x="108151" y="39874"/>
                  </a:cubicBezTo>
                  <a:cubicBezTo>
                    <a:pt x="60262" y="52309"/>
                    <a:pt x="4434" y="76651"/>
                    <a:pt x="201" y="7638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2" name="フリーフォーム: 図形 1281">
              <a:extLst>
                <a:ext uri="{FF2B5EF4-FFF2-40B4-BE49-F238E27FC236}">
                  <a16:creationId xmlns:a16="http://schemas.microsoft.com/office/drawing/2014/main" id="{AB87F33B-C661-4416-AE4E-4ACBE11E820F}"/>
                </a:ext>
              </a:extLst>
            </p:cNvPr>
            <p:cNvSpPr/>
            <p:nvPr/>
          </p:nvSpPr>
          <p:spPr>
            <a:xfrm>
              <a:off x="7231010" y="3993330"/>
              <a:ext cx="222136" cy="110629"/>
            </a:xfrm>
            <a:custGeom>
              <a:avLst/>
              <a:gdLst>
                <a:gd name="connsiteX0" fmla="*/ 53 w 222136"/>
                <a:gd name="connsiteY0" fmla="*/ 77020 h 110629"/>
                <a:gd name="connsiteX1" fmla="*/ 138165 w 222136"/>
                <a:gd name="connsiteY1" fmla="*/ 100833 h 110629"/>
                <a:gd name="connsiteX2" fmla="*/ 219128 w 222136"/>
                <a:gd name="connsiteY2" fmla="*/ 820 h 110629"/>
                <a:gd name="connsiteX3" fmla="*/ 196903 w 222136"/>
                <a:gd name="connsiteY3" fmla="*/ 56383 h 110629"/>
                <a:gd name="connsiteX4" fmla="*/ 122290 w 222136"/>
                <a:gd name="connsiteY4" fmla="*/ 110358 h 110629"/>
                <a:gd name="connsiteX5" fmla="*/ 53 w 222136"/>
                <a:gd name="connsiteY5" fmla="*/ 77020 h 11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136" h="110629">
                  <a:moveTo>
                    <a:pt x="53" y="77020"/>
                  </a:moveTo>
                  <a:cubicBezTo>
                    <a:pt x="2699" y="75432"/>
                    <a:pt x="101653" y="113533"/>
                    <a:pt x="138165" y="100833"/>
                  </a:cubicBezTo>
                  <a:cubicBezTo>
                    <a:pt x="174678" y="88133"/>
                    <a:pt x="209338" y="8228"/>
                    <a:pt x="219128" y="820"/>
                  </a:cubicBezTo>
                  <a:cubicBezTo>
                    <a:pt x="228918" y="-6588"/>
                    <a:pt x="213043" y="38127"/>
                    <a:pt x="196903" y="56383"/>
                  </a:cubicBezTo>
                  <a:cubicBezTo>
                    <a:pt x="180763" y="74639"/>
                    <a:pt x="151659" y="106654"/>
                    <a:pt x="122290" y="110358"/>
                  </a:cubicBezTo>
                  <a:cubicBezTo>
                    <a:pt x="92921" y="114062"/>
                    <a:pt x="-2593" y="78608"/>
                    <a:pt x="53" y="7702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3" name="フリーフォーム: 図形 1282">
              <a:extLst>
                <a:ext uri="{FF2B5EF4-FFF2-40B4-BE49-F238E27FC236}">
                  <a16:creationId xmlns:a16="http://schemas.microsoft.com/office/drawing/2014/main" id="{E25D05B2-15F2-40E8-8FDD-B30958F6A31C}"/>
                </a:ext>
              </a:extLst>
            </p:cNvPr>
            <p:cNvSpPr/>
            <p:nvPr/>
          </p:nvSpPr>
          <p:spPr>
            <a:xfrm>
              <a:off x="7267575" y="3035027"/>
              <a:ext cx="316623" cy="151108"/>
            </a:xfrm>
            <a:custGeom>
              <a:avLst/>
              <a:gdLst>
                <a:gd name="connsiteX0" fmla="*/ 0 w 316623"/>
                <a:gd name="connsiteY0" fmla="*/ 273 h 151108"/>
                <a:gd name="connsiteX1" fmla="*/ 307975 w 316623"/>
                <a:gd name="connsiteY1" fmla="*/ 6623 h 151108"/>
                <a:gd name="connsiteX2" fmla="*/ 225425 w 316623"/>
                <a:gd name="connsiteY2" fmla="*/ 44723 h 151108"/>
                <a:gd name="connsiteX3" fmla="*/ 160338 w 316623"/>
                <a:gd name="connsiteY3" fmla="*/ 151086 h 151108"/>
                <a:gd name="connsiteX4" fmla="*/ 223838 w 316623"/>
                <a:gd name="connsiteY4" fmla="*/ 54248 h 151108"/>
                <a:gd name="connsiteX5" fmla="*/ 158750 w 316623"/>
                <a:gd name="connsiteY5" fmla="*/ 68536 h 151108"/>
                <a:gd name="connsiteX6" fmla="*/ 150813 w 316623"/>
                <a:gd name="connsiteY6" fmla="*/ 49486 h 151108"/>
                <a:gd name="connsiteX7" fmla="*/ 104775 w 316623"/>
                <a:gd name="connsiteY7" fmla="*/ 39961 h 151108"/>
                <a:gd name="connsiteX8" fmla="*/ 0 w 316623"/>
                <a:gd name="connsiteY8" fmla="*/ 273 h 15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623" h="151108">
                  <a:moveTo>
                    <a:pt x="0" y="273"/>
                  </a:moveTo>
                  <a:cubicBezTo>
                    <a:pt x="135202" y="-256"/>
                    <a:pt x="270404" y="-785"/>
                    <a:pt x="307975" y="6623"/>
                  </a:cubicBezTo>
                  <a:cubicBezTo>
                    <a:pt x="345546" y="14031"/>
                    <a:pt x="250031" y="20646"/>
                    <a:pt x="225425" y="44723"/>
                  </a:cubicBezTo>
                  <a:cubicBezTo>
                    <a:pt x="200819" y="68800"/>
                    <a:pt x="160602" y="149499"/>
                    <a:pt x="160338" y="151086"/>
                  </a:cubicBezTo>
                  <a:cubicBezTo>
                    <a:pt x="160074" y="152673"/>
                    <a:pt x="224103" y="68006"/>
                    <a:pt x="223838" y="54248"/>
                  </a:cubicBezTo>
                  <a:cubicBezTo>
                    <a:pt x="223573" y="40490"/>
                    <a:pt x="170921" y="69330"/>
                    <a:pt x="158750" y="68536"/>
                  </a:cubicBezTo>
                  <a:cubicBezTo>
                    <a:pt x="146579" y="67742"/>
                    <a:pt x="159809" y="54248"/>
                    <a:pt x="150813" y="49486"/>
                  </a:cubicBezTo>
                  <a:cubicBezTo>
                    <a:pt x="141817" y="44724"/>
                    <a:pt x="104775" y="39961"/>
                    <a:pt x="104775" y="39961"/>
                  </a:cubicBezTo>
                  <a:lnTo>
                    <a:pt x="0" y="27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4" name="フリーフォーム: 図形 1283">
              <a:extLst>
                <a:ext uri="{FF2B5EF4-FFF2-40B4-BE49-F238E27FC236}">
                  <a16:creationId xmlns:a16="http://schemas.microsoft.com/office/drawing/2014/main" id="{F5EBE0D0-12A7-4B54-993F-812CE8128B1E}"/>
                </a:ext>
              </a:extLst>
            </p:cNvPr>
            <p:cNvSpPr/>
            <p:nvPr/>
          </p:nvSpPr>
          <p:spPr>
            <a:xfrm>
              <a:off x="7410440" y="2830045"/>
              <a:ext cx="378725" cy="397343"/>
            </a:xfrm>
            <a:custGeom>
              <a:avLst/>
              <a:gdLst>
                <a:gd name="connsiteX0" fmla="*/ 273060 w 378725"/>
                <a:gd name="connsiteY0" fmla="*/ 468 h 397343"/>
                <a:gd name="connsiteX1" fmla="*/ 360373 w 378725"/>
                <a:gd name="connsiteY1" fmla="*/ 125880 h 397343"/>
                <a:gd name="connsiteX2" fmla="*/ 315923 w 378725"/>
                <a:gd name="connsiteY2" fmla="*/ 140168 h 397343"/>
                <a:gd name="connsiteX3" fmla="*/ 200035 w 378725"/>
                <a:gd name="connsiteY3" fmla="*/ 208430 h 397343"/>
                <a:gd name="connsiteX4" fmla="*/ 114310 w 378725"/>
                <a:gd name="connsiteY4" fmla="*/ 270343 h 397343"/>
                <a:gd name="connsiteX5" fmla="*/ 10 w 378725"/>
                <a:gd name="connsiteY5" fmla="*/ 397343 h 397343"/>
                <a:gd name="connsiteX6" fmla="*/ 120660 w 378725"/>
                <a:gd name="connsiteY6" fmla="*/ 268755 h 397343"/>
                <a:gd name="connsiteX7" fmla="*/ 365135 w 378725"/>
                <a:gd name="connsiteY7" fmla="*/ 140168 h 397343"/>
                <a:gd name="connsiteX8" fmla="*/ 341323 w 378725"/>
                <a:gd name="connsiteY8" fmla="*/ 84605 h 397343"/>
                <a:gd name="connsiteX9" fmla="*/ 273060 w 378725"/>
                <a:gd name="connsiteY9" fmla="*/ 468 h 39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8725" h="397343">
                  <a:moveTo>
                    <a:pt x="273060" y="468"/>
                  </a:moveTo>
                  <a:cubicBezTo>
                    <a:pt x="276235" y="7347"/>
                    <a:pt x="353229" y="102597"/>
                    <a:pt x="360373" y="125880"/>
                  </a:cubicBezTo>
                  <a:cubicBezTo>
                    <a:pt x="367517" y="149163"/>
                    <a:pt x="342646" y="126410"/>
                    <a:pt x="315923" y="140168"/>
                  </a:cubicBezTo>
                  <a:cubicBezTo>
                    <a:pt x="289200" y="153926"/>
                    <a:pt x="233637" y="186734"/>
                    <a:pt x="200035" y="208430"/>
                  </a:cubicBezTo>
                  <a:cubicBezTo>
                    <a:pt x="166433" y="230126"/>
                    <a:pt x="147647" y="238858"/>
                    <a:pt x="114310" y="270343"/>
                  </a:cubicBezTo>
                  <a:cubicBezTo>
                    <a:pt x="80973" y="301828"/>
                    <a:pt x="-1048" y="397608"/>
                    <a:pt x="10" y="397343"/>
                  </a:cubicBezTo>
                  <a:cubicBezTo>
                    <a:pt x="1068" y="397078"/>
                    <a:pt x="59806" y="311617"/>
                    <a:pt x="120660" y="268755"/>
                  </a:cubicBezTo>
                  <a:cubicBezTo>
                    <a:pt x="181514" y="225893"/>
                    <a:pt x="328358" y="170860"/>
                    <a:pt x="365135" y="140168"/>
                  </a:cubicBezTo>
                  <a:cubicBezTo>
                    <a:pt x="401912" y="109476"/>
                    <a:pt x="353758" y="104713"/>
                    <a:pt x="341323" y="84605"/>
                  </a:cubicBezTo>
                  <a:cubicBezTo>
                    <a:pt x="328888" y="64497"/>
                    <a:pt x="269885" y="-6411"/>
                    <a:pt x="273060" y="46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5" name="フリーフォーム: 図形 1284">
              <a:extLst>
                <a:ext uri="{FF2B5EF4-FFF2-40B4-BE49-F238E27FC236}">
                  <a16:creationId xmlns:a16="http://schemas.microsoft.com/office/drawing/2014/main" id="{A520DD1A-1345-4452-9CB0-45B9932B33B0}"/>
                </a:ext>
              </a:extLst>
            </p:cNvPr>
            <p:cNvSpPr/>
            <p:nvPr/>
          </p:nvSpPr>
          <p:spPr>
            <a:xfrm>
              <a:off x="7408589" y="2843853"/>
              <a:ext cx="344107" cy="237578"/>
            </a:xfrm>
            <a:custGeom>
              <a:avLst/>
              <a:gdLst>
                <a:gd name="connsiteX0" fmla="*/ 274 w 344107"/>
                <a:gd name="connsiteY0" fmla="*/ 2535 h 237578"/>
                <a:gd name="connsiteX1" fmla="*/ 271736 w 344107"/>
                <a:gd name="connsiteY1" fmla="*/ 12060 h 237578"/>
                <a:gd name="connsiteX2" fmla="*/ 333649 w 344107"/>
                <a:gd name="connsiteY2" fmla="*/ 83497 h 237578"/>
                <a:gd name="connsiteX3" fmla="*/ 336824 w 344107"/>
                <a:gd name="connsiteY3" fmla="*/ 107310 h 237578"/>
                <a:gd name="connsiteX4" fmla="*/ 284436 w 344107"/>
                <a:gd name="connsiteY4" fmla="*/ 126360 h 237578"/>
                <a:gd name="connsiteX5" fmla="*/ 122511 w 344107"/>
                <a:gd name="connsiteY5" fmla="*/ 237485 h 237578"/>
                <a:gd name="connsiteX6" fmla="*/ 338411 w 344107"/>
                <a:gd name="connsiteY6" fmla="*/ 105722 h 237578"/>
                <a:gd name="connsiteX7" fmla="*/ 276499 w 344107"/>
                <a:gd name="connsiteY7" fmla="*/ 32697 h 237578"/>
                <a:gd name="connsiteX8" fmla="*/ 222524 w 344107"/>
                <a:gd name="connsiteY8" fmla="*/ 39047 h 237578"/>
                <a:gd name="connsiteX9" fmla="*/ 274 w 344107"/>
                <a:gd name="connsiteY9" fmla="*/ 2535 h 23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4107" h="237578">
                  <a:moveTo>
                    <a:pt x="274" y="2535"/>
                  </a:moveTo>
                  <a:cubicBezTo>
                    <a:pt x="8476" y="-1963"/>
                    <a:pt x="216174" y="-1434"/>
                    <a:pt x="271736" y="12060"/>
                  </a:cubicBezTo>
                  <a:cubicBezTo>
                    <a:pt x="327298" y="25554"/>
                    <a:pt x="322801" y="67622"/>
                    <a:pt x="333649" y="83497"/>
                  </a:cubicBezTo>
                  <a:cubicBezTo>
                    <a:pt x="344497" y="99372"/>
                    <a:pt x="345026" y="100166"/>
                    <a:pt x="336824" y="107310"/>
                  </a:cubicBezTo>
                  <a:cubicBezTo>
                    <a:pt x="328622" y="114454"/>
                    <a:pt x="320155" y="104664"/>
                    <a:pt x="284436" y="126360"/>
                  </a:cubicBezTo>
                  <a:cubicBezTo>
                    <a:pt x="248717" y="148056"/>
                    <a:pt x="113515" y="240925"/>
                    <a:pt x="122511" y="237485"/>
                  </a:cubicBezTo>
                  <a:cubicBezTo>
                    <a:pt x="131507" y="234045"/>
                    <a:pt x="312746" y="139853"/>
                    <a:pt x="338411" y="105722"/>
                  </a:cubicBezTo>
                  <a:cubicBezTo>
                    <a:pt x="364076" y="71591"/>
                    <a:pt x="295814" y="43810"/>
                    <a:pt x="276499" y="32697"/>
                  </a:cubicBezTo>
                  <a:cubicBezTo>
                    <a:pt x="257185" y="21585"/>
                    <a:pt x="274911" y="45397"/>
                    <a:pt x="222524" y="39047"/>
                  </a:cubicBezTo>
                  <a:cubicBezTo>
                    <a:pt x="170137" y="32697"/>
                    <a:pt x="-7928" y="7033"/>
                    <a:pt x="274" y="253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6" name="フリーフォーム: 図形 1285">
              <a:extLst>
                <a:ext uri="{FF2B5EF4-FFF2-40B4-BE49-F238E27FC236}">
                  <a16:creationId xmlns:a16="http://schemas.microsoft.com/office/drawing/2014/main" id="{B69388EC-F0B7-4630-8878-385E38C5795B}"/>
                </a:ext>
              </a:extLst>
            </p:cNvPr>
            <p:cNvSpPr/>
            <p:nvPr/>
          </p:nvSpPr>
          <p:spPr>
            <a:xfrm>
              <a:off x="7369140" y="3178175"/>
              <a:ext cx="485886" cy="461965"/>
            </a:xfrm>
            <a:custGeom>
              <a:avLst/>
              <a:gdLst>
                <a:gd name="connsiteX0" fmla="*/ 35 w 485886"/>
                <a:gd name="connsiteY0" fmla="*/ 0 h 461965"/>
                <a:gd name="connsiteX1" fmla="*/ 87348 w 485886"/>
                <a:gd name="connsiteY1" fmla="*/ 88900 h 461965"/>
                <a:gd name="connsiteX2" fmla="*/ 87348 w 485886"/>
                <a:gd name="connsiteY2" fmla="*/ 227013 h 461965"/>
                <a:gd name="connsiteX3" fmla="*/ 63535 w 485886"/>
                <a:gd name="connsiteY3" fmla="*/ 250825 h 461965"/>
                <a:gd name="connsiteX4" fmla="*/ 111160 w 485886"/>
                <a:gd name="connsiteY4" fmla="*/ 260350 h 461965"/>
                <a:gd name="connsiteX5" fmla="*/ 112748 w 485886"/>
                <a:gd name="connsiteY5" fmla="*/ 339725 h 461965"/>
                <a:gd name="connsiteX6" fmla="*/ 112748 w 485886"/>
                <a:gd name="connsiteY6" fmla="*/ 377825 h 461965"/>
                <a:gd name="connsiteX7" fmla="*/ 177835 w 485886"/>
                <a:gd name="connsiteY7" fmla="*/ 434975 h 461965"/>
                <a:gd name="connsiteX8" fmla="*/ 230223 w 485886"/>
                <a:gd name="connsiteY8" fmla="*/ 461963 h 461965"/>
                <a:gd name="connsiteX9" fmla="*/ 334998 w 485886"/>
                <a:gd name="connsiteY9" fmla="*/ 436563 h 461965"/>
                <a:gd name="connsiteX10" fmla="*/ 382623 w 485886"/>
                <a:gd name="connsiteY10" fmla="*/ 422275 h 461965"/>
                <a:gd name="connsiteX11" fmla="*/ 485810 w 485886"/>
                <a:gd name="connsiteY11" fmla="*/ 423863 h 461965"/>
                <a:gd name="connsiteX12" fmla="*/ 365160 w 485886"/>
                <a:gd name="connsiteY12" fmla="*/ 439738 h 461965"/>
                <a:gd name="connsiteX13" fmla="*/ 177835 w 485886"/>
                <a:gd name="connsiteY13" fmla="*/ 449263 h 461965"/>
                <a:gd name="connsiteX14" fmla="*/ 111160 w 485886"/>
                <a:gd name="connsiteY14" fmla="*/ 330200 h 461965"/>
                <a:gd name="connsiteX15" fmla="*/ 104810 w 485886"/>
                <a:gd name="connsiteY15" fmla="*/ 234950 h 461965"/>
                <a:gd name="connsiteX16" fmla="*/ 79410 w 485886"/>
                <a:gd name="connsiteY16" fmla="*/ 180975 h 461965"/>
                <a:gd name="connsiteX17" fmla="*/ 76235 w 485886"/>
                <a:gd name="connsiteY17" fmla="*/ 88900 h 461965"/>
                <a:gd name="connsiteX18" fmla="*/ 35 w 485886"/>
                <a:gd name="connsiteY18" fmla="*/ 0 h 46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85886" h="461965">
                  <a:moveTo>
                    <a:pt x="35" y="0"/>
                  </a:moveTo>
                  <a:cubicBezTo>
                    <a:pt x="1887" y="0"/>
                    <a:pt x="72796" y="51065"/>
                    <a:pt x="87348" y="88900"/>
                  </a:cubicBezTo>
                  <a:cubicBezTo>
                    <a:pt x="101900" y="126735"/>
                    <a:pt x="91317" y="200026"/>
                    <a:pt x="87348" y="227013"/>
                  </a:cubicBezTo>
                  <a:cubicBezTo>
                    <a:pt x="83379" y="254001"/>
                    <a:pt x="59566" y="245269"/>
                    <a:pt x="63535" y="250825"/>
                  </a:cubicBezTo>
                  <a:cubicBezTo>
                    <a:pt x="67504" y="256381"/>
                    <a:pt x="102958" y="245533"/>
                    <a:pt x="111160" y="260350"/>
                  </a:cubicBezTo>
                  <a:cubicBezTo>
                    <a:pt x="119362" y="275167"/>
                    <a:pt x="112483" y="320146"/>
                    <a:pt x="112748" y="339725"/>
                  </a:cubicBezTo>
                  <a:cubicBezTo>
                    <a:pt x="113013" y="359304"/>
                    <a:pt x="101900" y="361950"/>
                    <a:pt x="112748" y="377825"/>
                  </a:cubicBezTo>
                  <a:cubicBezTo>
                    <a:pt x="123596" y="393700"/>
                    <a:pt x="158256" y="420952"/>
                    <a:pt x="177835" y="434975"/>
                  </a:cubicBezTo>
                  <a:cubicBezTo>
                    <a:pt x="197414" y="448998"/>
                    <a:pt x="204029" y="461698"/>
                    <a:pt x="230223" y="461963"/>
                  </a:cubicBezTo>
                  <a:cubicBezTo>
                    <a:pt x="256417" y="462228"/>
                    <a:pt x="309598" y="443178"/>
                    <a:pt x="334998" y="436563"/>
                  </a:cubicBezTo>
                  <a:cubicBezTo>
                    <a:pt x="360398" y="429948"/>
                    <a:pt x="357488" y="424392"/>
                    <a:pt x="382623" y="422275"/>
                  </a:cubicBezTo>
                  <a:cubicBezTo>
                    <a:pt x="407758" y="420158"/>
                    <a:pt x="488720" y="420953"/>
                    <a:pt x="485810" y="423863"/>
                  </a:cubicBezTo>
                  <a:cubicBezTo>
                    <a:pt x="482900" y="426773"/>
                    <a:pt x="365160" y="439738"/>
                    <a:pt x="365160" y="439738"/>
                  </a:cubicBezTo>
                  <a:cubicBezTo>
                    <a:pt x="313831" y="443971"/>
                    <a:pt x="220168" y="467519"/>
                    <a:pt x="177835" y="449263"/>
                  </a:cubicBezTo>
                  <a:cubicBezTo>
                    <a:pt x="135502" y="431007"/>
                    <a:pt x="123331" y="365919"/>
                    <a:pt x="111160" y="330200"/>
                  </a:cubicBezTo>
                  <a:cubicBezTo>
                    <a:pt x="98989" y="294481"/>
                    <a:pt x="110102" y="259821"/>
                    <a:pt x="104810" y="234950"/>
                  </a:cubicBezTo>
                  <a:cubicBezTo>
                    <a:pt x="99518" y="210079"/>
                    <a:pt x="84172" y="205317"/>
                    <a:pt x="79410" y="180975"/>
                  </a:cubicBezTo>
                  <a:cubicBezTo>
                    <a:pt x="74648" y="156633"/>
                    <a:pt x="82585" y="117210"/>
                    <a:pt x="76235" y="88900"/>
                  </a:cubicBezTo>
                  <a:cubicBezTo>
                    <a:pt x="69885" y="60590"/>
                    <a:pt x="-1817" y="0"/>
                    <a:pt x="35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7" name="フリーフォーム: 図形 1286">
              <a:extLst>
                <a:ext uri="{FF2B5EF4-FFF2-40B4-BE49-F238E27FC236}">
                  <a16:creationId xmlns:a16="http://schemas.microsoft.com/office/drawing/2014/main" id="{5D50B532-F94A-4A22-9423-36BB69C078AF}"/>
                </a:ext>
              </a:extLst>
            </p:cNvPr>
            <p:cNvSpPr/>
            <p:nvPr/>
          </p:nvSpPr>
          <p:spPr>
            <a:xfrm>
              <a:off x="7751332" y="3316133"/>
              <a:ext cx="302695" cy="309800"/>
            </a:xfrm>
            <a:custGeom>
              <a:avLst/>
              <a:gdLst>
                <a:gd name="connsiteX0" fmla="*/ 431 w 302695"/>
                <a:gd name="connsiteY0" fmla="*/ 309717 h 309800"/>
                <a:gd name="connsiteX1" fmla="*/ 168706 w 302695"/>
                <a:gd name="connsiteY1" fmla="*/ 268442 h 309800"/>
                <a:gd name="connsiteX2" fmla="*/ 209981 w 302695"/>
                <a:gd name="connsiteY2" fmla="*/ 282730 h 309800"/>
                <a:gd name="connsiteX3" fmla="*/ 252843 w 302695"/>
                <a:gd name="connsiteY3" fmla="*/ 246217 h 309800"/>
                <a:gd name="connsiteX4" fmla="*/ 287768 w 302695"/>
                <a:gd name="connsiteY4" fmla="*/ 293842 h 309800"/>
                <a:gd name="connsiteX5" fmla="*/ 302056 w 302695"/>
                <a:gd name="connsiteY5" fmla="*/ 230342 h 309800"/>
                <a:gd name="connsiteX6" fmla="*/ 268718 w 302695"/>
                <a:gd name="connsiteY6" fmla="*/ 157317 h 309800"/>
                <a:gd name="connsiteX7" fmla="*/ 192518 w 302695"/>
                <a:gd name="connsiteY7" fmla="*/ 49367 h 309800"/>
                <a:gd name="connsiteX8" fmla="*/ 236968 w 302695"/>
                <a:gd name="connsiteY8" fmla="*/ 155 h 309800"/>
                <a:gd name="connsiteX9" fmla="*/ 203631 w 302695"/>
                <a:gd name="connsiteY9" fmla="*/ 63655 h 309800"/>
                <a:gd name="connsiteX10" fmla="*/ 263956 w 302695"/>
                <a:gd name="connsiteY10" fmla="*/ 173192 h 309800"/>
                <a:gd name="connsiteX11" fmla="*/ 295706 w 302695"/>
                <a:gd name="connsiteY11" fmla="*/ 262092 h 309800"/>
                <a:gd name="connsiteX12" fmla="*/ 224268 w 302695"/>
                <a:gd name="connsiteY12" fmla="*/ 255742 h 309800"/>
                <a:gd name="connsiteX13" fmla="*/ 431 w 302695"/>
                <a:gd name="connsiteY13" fmla="*/ 309717 h 3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2695" h="309800">
                  <a:moveTo>
                    <a:pt x="431" y="309717"/>
                  </a:moveTo>
                  <a:cubicBezTo>
                    <a:pt x="-8829" y="311834"/>
                    <a:pt x="133781" y="272940"/>
                    <a:pt x="168706" y="268442"/>
                  </a:cubicBezTo>
                  <a:cubicBezTo>
                    <a:pt x="203631" y="263944"/>
                    <a:pt x="195958" y="286434"/>
                    <a:pt x="209981" y="282730"/>
                  </a:cubicBezTo>
                  <a:cubicBezTo>
                    <a:pt x="224004" y="279026"/>
                    <a:pt x="239879" y="244365"/>
                    <a:pt x="252843" y="246217"/>
                  </a:cubicBezTo>
                  <a:cubicBezTo>
                    <a:pt x="265807" y="248069"/>
                    <a:pt x="279566" y="296488"/>
                    <a:pt x="287768" y="293842"/>
                  </a:cubicBezTo>
                  <a:cubicBezTo>
                    <a:pt x="295970" y="291196"/>
                    <a:pt x="305231" y="253096"/>
                    <a:pt x="302056" y="230342"/>
                  </a:cubicBezTo>
                  <a:cubicBezTo>
                    <a:pt x="298881" y="207588"/>
                    <a:pt x="286974" y="187480"/>
                    <a:pt x="268718" y="157317"/>
                  </a:cubicBezTo>
                  <a:cubicBezTo>
                    <a:pt x="250462" y="127154"/>
                    <a:pt x="197810" y="75561"/>
                    <a:pt x="192518" y="49367"/>
                  </a:cubicBezTo>
                  <a:cubicBezTo>
                    <a:pt x="187226" y="23173"/>
                    <a:pt x="235116" y="-2226"/>
                    <a:pt x="236968" y="155"/>
                  </a:cubicBezTo>
                  <a:cubicBezTo>
                    <a:pt x="238820" y="2536"/>
                    <a:pt x="199133" y="34816"/>
                    <a:pt x="203631" y="63655"/>
                  </a:cubicBezTo>
                  <a:cubicBezTo>
                    <a:pt x="208129" y="92494"/>
                    <a:pt x="248610" y="140119"/>
                    <a:pt x="263956" y="173192"/>
                  </a:cubicBezTo>
                  <a:cubicBezTo>
                    <a:pt x="279302" y="206265"/>
                    <a:pt x="302321" y="248334"/>
                    <a:pt x="295706" y="262092"/>
                  </a:cubicBezTo>
                  <a:cubicBezTo>
                    <a:pt x="289091" y="275850"/>
                    <a:pt x="279037" y="250450"/>
                    <a:pt x="224268" y="255742"/>
                  </a:cubicBezTo>
                  <a:cubicBezTo>
                    <a:pt x="169499" y="261034"/>
                    <a:pt x="9691" y="307600"/>
                    <a:pt x="431" y="30971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8" name="フリーフォーム: 図形 1287">
              <a:extLst>
                <a:ext uri="{FF2B5EF4-FFF2-40B4-BE49-F238E27FC236}">
                  <a16:creationId xmlns:a16="http://schemas.microsoft.com/office/drawing/2014/main" id="{1816BE57-2BDA-475F-A002-B22989ACBD0D}"/>
                </a:ext>
              </a:extLst>
            </p:cNvPr>
            <p:cNvSpPr/>
            <p:nvPr/>
          </p:nvSpPr>
          <p:spPr>
            <a:xfrm>
              <a:off x="7980352" y="3279496"/>
              <a:ext cx="92086" cy="340118"/>
            </a:xfrm>
            <a:custGeom>
              <a:avLst/>
              <a:gdLst>
                <a:gd name="connsiteX0" fmla="*/ 60336 w 92086"/>
                <a:gd name="connsiteY0" fmla="*/ 279 h 340118"/>
                <a:gd name="connsiteX1" fmla="*/ 11 w 92086"/>
                <a:gd name="connsiteY1" fmla="*/ 101879 h 340118"/>
                <a:gd name="connsiteX2" fmla="*/ 55573 w 92086"/>
                <a:gd name="connsiteY2" fmla="*/ 170142 h 340118"/>
                <a:gd name="connsiteX3" fmla="*/ 92086 w 92086"/>
                <a:gd name="connsiteY3" fmla="*/ 236817 h 340118"/>
                <a:gd name="connsiteX4" fmla="*/ 55573 w 92086"/>
                <a:gd name="connsiteY4" fmla="*/ 340004 h 340118"/>
                <a:gd name="connsiteX5" fmla="*/ 77798 w 92086"/>
                <a:gd name="connsiteY5" fmla="*/ 255867 h 340118"/>
                <a:gd name="connsiteX6" fmla="*/ 58748 w 92086"/>
                <a:gd name="connsiteY6" fmla="*/ 197129 h 340118"/>
                <a:gd name="connsiteX7" fmla="*/ 19061 w 92086"/>
                <a:gd name="connsiteY7" fmla="*/ 135217 h 340118"/>
                <a:gd name="connsiteX8" fmla="*/ 60336 w 92086"/>
                <a:gd name="connsiteY8" fmla="*/ 279 h 34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086" h="340118">
                  <a:moveTo>
                    <a:pt x="60336" y="279"/>
                  </a:moveTo>
                  <a:cubicBezTo>
                    <a:pt x="57161" y="-5277"/>
                    <a:pt x="805" y="73569"/>
                    <a:pt x="11" y="101879"/>
                  </a:cubicBezTo>
                  <a:cubicBezTo>
                    <a:pt x="-783" y="130190"/>
                    <a:pt x="40227" y="147652"/>
                    <a:pt x="55573" y="170142"/>
                  </a:cubicBezTo>
                  <a:cubicBezTo>
                    <a:pt x="70919" y="192632"/>
                    <a:pt x="92086" y="208507"/>
                    <a:pt x="92086" y="236817"/>
                  </a:cubicBezTo>
                  <a:cubicBezTo>
                    <a:pt x="92086" y="265127"/>
                    <a:pt x="57954" y="336829"/>
                    <a:pt x="55573" y="340004"/>
                  </a:cubicBezTo>
                  <a:cubicBezTo>
                    <a:pt x="53192" y="343179"/>
                    <a:pt x="77269" y="279679"/>
                    <a:pt x="77798" y="255867"/>
                  </a:cubicBezTo>
                  <a:cubicBezTo>
                    <a:pt x="78327" y="232055"/>
                    <a:pt x="68538" y="217237"/>
                    <a:pt x="58748" y="197129"/>
                  </a:cubicBezTo>
                  <a:cubicBezTo>
                    <a:pt x="48958" y="177021"/>
                    <a:pt x="20649" y="166967"/>
                    <a:pt x="19061" y="135217"/>
                  </a:cubicBezTo>
                  <a:cubicBezTo>
                    <a:pt x="17473" y="103467"/>
                    <a:pt x="63511" y="5835"/>
                    <a:pt x="60336" y="27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9" name="フリーフォーム: 図形 1288">
              <a:extLst>
                <a:ext uri="{FF2B5EF4-FFF2-40B4-BE49-F238E27FC236}">
                  <a16:creationId xmlns:a16="http://schemas.microsoft.com/office/drawing/2014/main" id="{B3112B09-4141-47AC-93A9-833DE72E9739}"/>
                </a:ext>
              </a:extLst>
            </p:cNvPr>
            <p:cNvSpPr/>
            <p:nvPr/>
          </p:nvSpPr>
          <p:spPr>
            <a:xfrm>
              <a:off x="7851547" y="2855778"/>
              <a:ext cx="408711" cy="501799"/>
            </a:xfrm>
            <a:custGeom>
              <a:avLst/>
              <a:gdLst>
                <a:gd name="connsiteX0" fmla="*/ 382816 w 408711"/>
                <a:gd name="connsiteY0" fmla="*/ 135 h 501799"/>
                <a:gd name="connsiteX1" fmla="*/ 389166 w 408711"/>
                <a:gd name="connsiteY1" fmla="*/ 150947 h 501799"/>
                <a:gd name="connsiteX2" fmla="*/ 325666 w 408711"/>
                <a:gd name="connsiteY2" fmla="*/ 387485 h 501799"/>
                <a:gd name="connsiteX3" fmla="*/ 276453 w 408711"/>
                <a:gd name="connsiteY3" fmla="*/ 416060 h 501799"/>
                <a:gd name="connsiteX4" fmla="*/ 201841 w 408711"/>
                <a:gd name="connsiteY4" fmla="*/ 416060 h 501799"/>
                <a:gd name="connsiteX5" fmla="*/ 92303 w 408711"/>
                <a:gd name="connsiteY5" fmla="*/ 422410 h 501799"/>
                <a:gd name="connsiteX6" fmla="*/ 228 w 408711"/>
                <a:gd name="connsiteY6" fmla="*/ 501785 h 501799"/>
                <a:gd name="connsiteX7" fmla="*/ 119291 w 408711"/>
                <a:gd name="connsiteY7" fmla="*/ 428760 h 501799"/>
                <a:gd name="connsiteX8" fmla="*/ 297091 w 408711"/>
                <a:gd name="connsiteY8" fmla="*/ 406535 h 501799"/>
                <a:gd name="connsiteX9" fmla="*/ 317728 w 408711"/>
                <a:gd name="connsiteY9" fmla="*/ 317635 h 501799"/>
                <a:gd name="connsiteX10" fmla="*/ 406628 w 408711"/>
                <a:gd name="connsiteY10" fmla="*/ 127135 h 501799"/>
                <a:gd name="connsiteX11" fmla="*/ 382816 w 408711"/>
                <a:gd name="connsiteY11" fmla="*/ 135 h 50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8711" h="501799">
                  <a:moveTo>
                    <a:pt x="382816" y="135"/>
                  </a:moveTo>
                  <a:cubicBezTo>
                    <a:pt x="379906" y="4104"/>
                    <a:pt x="398691" y="86389"/>
                    <a:pt x="389166" y="150947"/>
                  </a:cubicBezTo>
                  <a:cubicBezTo>
                    <a:pt x="379641" y="215505"/>
                    <a:pt x="344451" y="343300"/>
                    <a:pt x="325666" y="387485"/>
                  </a:cubicBezTo>
                  <a:cubicBezTo>
                    <a:pt x="306880" y="431671"/>
                    <a:pt x="297090" y="411298"/>
                    <a:pt x="276453" y="416060"/>
                  </a:cubicBezTo>
                  <a:cubicBezTo>
                    <a:pt x="255816" y="420822"/>
                    <a:pt x="232533" y="415002"/>
                    <a:pt x="201841" y="416060"/>
                  </a:cubicBezTo>
                  <a:cubicBezTo>
                    <a:pt x="171149" y="417118"/>
                    <a:pt x="125905" y="408123"/>
                    <a:pt x="92303" y="422410"/>
                  </a:cubicBezTo>
                  <a:cubicBezTo>
                    <a:pt x="58701" y="436697"/>
                    <a:pt x="-4270" y="500727"/>
                    <a:pt x="228" y="501785"/>
                  </a:cubicBezTo>
                  <a:cubicBezTo>
                    <a:pt x="4726" y="502843"/>
                    <a:pt x="69814" y="444635"/>
                    <a:pt x="119291" y="428760"/>
                  </a:cubicBezTo>
                  <a:cubicBezTo>
                    <a:pt x="168768" y="412885"/>
                    <a:pt x="264018" y="425056"/>
                    <a:pt x="297091" y="406535"/>
                  </a:cubicBezTo>
                  <a:cubicBezTo>
                    <a:pt x="330164" y="388014"/>
                    <a:pt x="299472" y="364202"/>
                    <a:pt x="317728" y="317635"/>
                  </a:cubicBezTo>
                  <a:cubicBezTo>
                    <a:pt x="335984" y="271068"/>
                    <a:pt x="396309" y="173702"/>
                    <a:pt x="406628" y="127135"/>
                  </a:cubicBezTo>
                  <a:cubicBezTo>
                    <a:pt x="416947" y="80568"/>
                    <a:pt x="385726" y="-3834"/>
                    <a:pt x="382816" y="13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0" name="フリーフォーム: 図形 1289">
              <a:extLst>
                <a:ext uri="{FF2B5EF4-FFF2-40B4-BE49-F238E27FC236}">
                  <a16:creationId xmlns:a16="http://schemas.microsoft.com/office/drawing/2014/main" id="{8D574AB0-4844-4C3F-9952-F231BFB1A34A}"/>
                </a:ext>
              </a:extLst>
            </p:cNvPr>
            <p:cNvSpPr/>
            <p:nvPr/>
          </p:nvSpPr>
          <p:spPr>
            <a:xfrm>
              <a:off x="7996178" y="2939990"/>
              <a:ext cx="282641" cy="372677"/>
            </a:xfrm>
            <a:custGeom>
              <a:avLst/>
              <a:gdLst>
                <a:gd name="connsiteX0" fmla="*/ 60 w 282641"/>
                <a:gd name="connsiteY0" fmla="*/ 363598 h 372677"/>
                <a:gd name="connsiteX1" fmla="*/ 196910 w 282641"/>
                <a:gd name="connsiteY1" fmla="*/ 314385 h 372677"/>
                <a:gd name="connsiteX2" fmla="*/ 238185 w 282641"/>
                <a:gd name="connsiteY2" fmla="*/ 196910 h 372677"/>
                <a:gd name="connsiteX3" fmla="*/ 282635 w 282641"/>
                <a:gd name="connsiteY3" fmla="*/ 60 h 372677"/>
                <a:gd name="connsiteX4" fmla="*/ 235010 w 282641"/>
                <a:gd name="connsiteY4" fmla="*/ 177860 h 372677"/>
                <a:gd name="connsiteX5" fmla="*/ 176272 w 282641"/>
                <a:gd name="connsiteY5" fmla="*/ 354073 h 372677"/>
                <a:gd name="connsiteX6" fmla="*/ 60 w 282641"/>
                <a:gd name="connsiteY6" fmla="*/ 363598 h 372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641" h="372677">
                  <a:moveTo>
                    <a:pt x="60" y="363598"/>
                  </a:moveTo>
                  <a:cubicBezTo>
                    <a:pt x="3500" y="356983"/>
                    <a:pt x="157223" y="342166"/>
                    <a:pt x="196910" y="314385"/>
                  </a:cubicBezTo>
                  <a:cubicBezTo>
                    <a:pt x="236597" y="286604"/>
                    <a:pt x="223898" y="249297"/>
                    <a:pt x="238185" y="196910"/>
                  </a:cubicBezTo>
                  <a:cubicBezTo>
                    <a:pt x="252472" y="144523"/>
                    <a:pt x="283164" y="3235"/>
                    <a:pt x="282635" y="60"/>
                  </a:cubicBezTo>
                  <a:cubicBezTo>
                    <a:pt x="282106" y="-3115"/>
                    <a:pt x="252737" y="118858"/>
                    <a:pt x="235010" y="177860"/>
                  </a:cubicBezTo>
                  <a:cubicBezTo>
                    <a:pt x="217283" y="236862"/>
                    <a:pt x="211197" y="323910"/>
                    <a:pt x="176272" y="354073"/>
                  </a:cubicBezTo>
                  <a:cubicBezTo>
                    <a:pt x="141347" y="384236"/>
                    <a:pt x="-3380" y="370213"/>
                    <a:pt x="60" y="36359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1" name="フリーフォーム: 図形 1290">
              <a:extLst>
                <a:ext uri="{FF2B5EF4-FFF2-40B4-BE49-F238E27FC236}">
                  <a16:creationId xmlns:a16="http://schemas.microsoft.com/office/drawing/2014/main" id="{139C59CB-AF12-4C3D-87AA-76159B68CD91}"/>
                </a:ext>
              </a:extLst>
            </p:cNvPr>
            <p:cNvSpPr/>
            <p:nvPr/>
          </p:nvSpPr>
          <p:spPr>
            <a:xfrm>
              <a:off x="8225991" y="2718478"/>
              <a:ext cx="463322" cy="141473"/>
            </a:xfrm>
            <a:custGeom>
              <a:avLst/>
              <a:gdLst>
                <a:gd name="connsiteX0" fmla="*/ 5197 w 463322"/>
                <a:gd name="connsiteY0" fmla="*/ 137435 h 141473"/>
                <a:gd name="connsiteX1" fmla="*/ 51234 w 463322"/>
                <a:gd name="connsiteY1" fmla="*/ 112035 h 141473"/>
                <a:gd name="connsiteX2" fmla="*/ 184584 w 463322"/>
                <a:gd name="connsiteY2" fmla="*/ 5672 h 141473"/>
                <a:gd name="connsiteX3" fmla="*/ 344922 w 463322"/>
                <a:gd name="connsiteY3" fmla="*/ 16785 h 141473"/>
                <a:gd name="connsiteX4" fmla="*/ 460809 w 463322"/>
                <a:gd name="connsiteY4" fmla="*/ 35835 h 141473"/>
                <a:gd name="connsiteX5" fmla="*/ 233797 w 463322"/>
                <a:gd name="connsiteY5" fmla="*/ 8847 h 141473"/>
                <a:gd name="connsiteX6" fmla="*/ 162359 w 463322"/>
                <a:gd name="connsiteY6" fmla="*/ 42185 h 141473"/>
                <a:gd name="connsiteX7" fmla="*/ 5197 w 463322"/>
                <a:gd name="connsiteY7" fmla="*/ 137435 h 14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3322" h="141473">
                  <a:moveTo>
                    <a:pt x="5197" y="137435"/>
                  </a:moveTo>
                  <a:cubicBezTo>
                    <a:pt x="-13324" y="149077"/>
                    <a:pt x="21336" y="133995"/>
                    <a:pt x="51234" y="112035"/>
                  </a:cubicBezTo>
                  <a:cubicBezTo>
                    <a:pt x="81132" y="90075"/>
                    <a:pt x="135636" y="21547"/>
                    <a:pt x="184584" y="5672"/>
                  </a:cubicBezTo>
                  <a:cubicBezTo>
                    <a:pt x="233532" y="-10203"/>
                    <a:pt x="298885" y="11758"/>
                    <a:pt x="344922" y="16785"/>
                  </a:cubicBezTo>
                  <a:cubicBezTo>
                    <a:pt x="390959" y="21812"/>
                    <a:pt x="479330" y="37158"/>
                    <a:pt x="460809" y="35835"/>
                  </a:cubicBezTo>
                  <a:cubicBezTo>
                    <a:pt x="442288" y="34512"/>
                    <a:pt x="283539" y="7789"/>
                    <a:pt x="233797" y="8847"/>
                  </a:cubicBezTo>
                  <a:cubicBezTo>
                    <a:pt x="184055" y="9905"/>
                    <a:pt x="198607" y="22870"/>
                    <a:pt x="162359" y="42185"/>
                  </a:cubicBezTo>
                  <a:cubicBezTo>
                    <a:pt x="126111" y="61500"/>
                    <a:pt x="23718" y="125793"/>
                    <a:pt x="5197" y="13743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2" name="フリーフォーム: 図形 1291">
              <a:extLst>
                <a:ext uri="{FF2B5EF4-FFF2-40B4-BE49-F238E27FC236}">
                  <a16:creationId xmlns:a16="http://schemas.microsoft.com/office/drawing/2014/main" id="{00FA4092-6A4B-44F0-B68E-BA48474CBEE5}"/>
                </a:ext>
              </a:extLst>
            </p:cNvPr>
            <p:cNvSpPr/>
            <p:nvPr/>
          </p:nvSpPr>
          <p:spPr>
            <a:xfrm>
              <a:off x="8269257" y="2746218"/>
              <a:ext cx="431298" cy="144830"/>
            </a:xfrm>
            <a:custGeom>
              <a:avLst/>
              <a:gdLst>
                <a:gd name="connsiteX0" fmla="*/ 31 w 431298"/>
                <a:gd name="connsiteY0" fmla="*/ 138270 h 144830"/>
                <a:gd name="connsiteX1" fmla="*/ 155606 w 431298"/>
                <a:gd name="connsiteY1" fmla="*/ 8095 h 144830"/>
                <a:gd name="connsiteX2" fmla="*/ 400081 w 431298"/>
                <a:gd name="connsiteY2" fmla="*/ 36670 h 144830"/>
                <a:gd name="connsiteX3" fmla="*/ 408018 w 431298"/>
                <a:gd name="connsiteY3" fmla="*/ 70007 h 144830"/>
                <a:gd name="connsiteX4" fmla="*/ 427068 w 431298"/>
                <a:gd name="connsiteY4" fmla="*/ 144620 h 144830"/>
                <a:gd name="connsiteX5" fmla="*/ 427068 w 431298"/>
                <a:gd name="connsiteY5" fmla="*/ 44607 h 144830"/>
                <a:gd name="connsiteX6" fmla="*/ 381031 w 431298"/>
                <a:gd name="connsiteY6" fmla="*/ 16032 h 144830"/>
                <a:gd name="connsiteX7" fmla="*/ 214343 w 431298"/>
                <a:gd name="connsiteY7" fmla="*/ 157 h 144830"/>
                <a:gd name="connsiteX8" fmla="*/ 142906 w 431298"/>
                <a:gd name="connsiteY8" fmla="*/ 19207 h 144830"/>
                <a:gd name="connsiteX9" fmla="*/ 31 w 431298"/>
                <a:gd name="connsiteY9" fmla="*/ 138270 h 14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298" h="144830">
                  <a:moveTo>
                    <a:pt x="31" y="138270"/>
                  </a:moveTo>
                  <a:cubicBezTo>
                    <a:pt x="2148" y="136418"/>
                    <a:pt x="88931" y="25028"/>
                    <a:pt x="155606" y="8095"/>
                  </a:cubicBezTo>
                  <a:cubicBezTo>
                    <a:pt x="222281" y="-8838"/>
                    <a:pt x="358012" y="26351"/>
                    <a:pt x="400081" y="36670"/>
                  </a:cubicBezTo>
                  <a:cubicBezTo>
                    <a:pt x="442150" y="46989"/>
                    <a:pt x="403520" y="52015"/>
                    <a:pt x="408018" y="70007"/>
                  </a:cubicBezTo>
                  <a:cubicBezTo>
                    <a:pt x="412516" y="87999"/>
                    <a:pt x="423893" y="148853"/>
                    <a:pt x="427068" y="144620"/>
                  </a:cubicBezTo>
                  <a:cubicBezTo>
                    <a:pt x="430243" y="140387"/>
                    <a:pt x="434741" y="66038"/>
                    <a:pt x="427068" y="44607"/>
                  </a:cubicBezTo>
                  <a:cubicBezTo>
                    <a:pt x="419395" y="23176"/>
                    <a:pt x="416485" y="23440"/>
                    <a:pt x="381031" y="16032"/>
                  </a:cubicBezTo>
                  <a:cubicBezTo>
                    <a:pt x="345577" y="8624"/>
                    <a:pt x="254030" y="-372"/>
                    <a:pt x="214343" y="157"/>
                  </a:cubicBezTo>
                  <a:cubicBezTo>
                    <a:pt x="174656" y="686"/>
                    <a:pt x="181270" y="-4605"/>
                    <a:pt x="142906" y="19207"/>
                  </a:cubicBezTo>
                  <a:cubicBezTo>
                    <a:pt x="104542" y="43019"/>
                    <a:pt x="-2086" y="140122"/>
                    <a:pt x="31" y="13827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3" name="フリーフォーム: 図形 1292">
              <a:extLst>
                <a:ext uri="{FF2B5EF4-FFF2-40B4-BE49-F238E27FC236}">
                  <a16:creationId xmlns:a16="http://schemas.microsoft.com/office/drawing/2014/main" id="{D5CD3C9A-1311-4B8A-9732-136B92F36E3B}"/>
                </a:ext>
              </a:extLst>
            </p:cNvPr>
            <p:cNvSpPr/>
            <p:nvPr/>
          </p:nvSpPr>
          <p:spPr>
            <a:xfrm>
              <a:off x="8219860" y="2825750"/>
              <a:ext cx="449881" cy="313087"/>
            </a:xfrm>
            <a:custGeom>
              <a:avLst/>
              <a:gdLst>
                <a:gd name="connsiteX0" fmla="*/ 449478 w 449881"/>
                <a:gd name="connsiteY0" fmla="*/ 0 h 313087"/>
                <a:gd name="connsiteX1" fmla="*/ 432015 w 449881"/>
                <a:gd name="connsiteY1" fmla="*/ 73025 h 313087"/>
                <a:gd name="connsiteX2" fmla="*/ 381215 w 449881"/>
                <a:gd name="connsiteY2" fmla="*/ 100013 h 313087"/>
                <a:gd name="connsiteX3" fmla="*/ 51015 w 449881"/>
                <a:gd name="connsiteY3" fmla="*/ 285750 h 313087"/>
                <a:gd name="connsiteX4" fmla="*/ 24028 w 449881"/>
                <a:gd name="connsiteY4" fmla="*/ 298450 h 313087"/>
                <a:gd name="connsiteX5" fmla="*/ 278028 w 449881"/>
                <a:gd name="connsiteY5" fmla="*/ 153988 h 313087"/>
                <a:gd name="connsiteX6" fmla="*/ 417728 w 449881"/>
                <a:gd name="connsiteY6" fmla="*/ 73025 h 313087"/>
                <a:gd name="connsiteX7" fmla="*/ 449478 w 449881"/>
                <a:gd name="connsiteY7" fmla="*/ 0 h 31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881" h="313087">
                  <a:moveTo>
                    <a:pt x="449478" y="0"/>
                  </a:moveTo>
                  <a:cubicBezTo>
                    <a:pt x="451859" y="0"/>
                    <a:pt x="443392" y="56356"/>
                    <a:pt x="432015" y="73025"/>
                  </a:cubicBezTo>
                  <a:cubicBezTo>
                    <a:pt x="420638" y="89694"/>
                    <a:pt x="381215" y="100013"/>
                    <a:pt x="381215" y="100013"/>
                  </a:cubicBezTo>
                  <a:lnTo>
                    <a:pt x="51015" y="285750"/>
                  </a:lnTo>
                  <a:cubicBezTo>
                    <a:pt x="-8516" y="318823"/>
                    <a:pt x="-13808" y="320410"/>
                    <a:pt x="24028" y="298450"/>
                  </a:cubicBezTo>
                  <a:cubicBezTo>
                    <a:pt x="61863" y="276490"/>
                    <a:pt x="212411" y="191559"/>
                    <a:pt x="278028" y="153988"/>
                  </a:cubicBezTo>
                  <a:cubicBezTo>
                    <a:pt x="343645" y="116417"/>
                    <a:pt x="391799" y="96573"/>
                    <a:pt x="417728" y="73025"/>
                  </a:cubicBezTo>
                  <a:cubicBezTo>
                    <a:pt x="443657" y="49477"/>
                    <a:pt x="447097" y="0"/>
                    <a:pt x="449478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4" name="フリーフォーム: 図形 1293">
              <a:extLst>
                <a:ext uri="{FF2B5EF4-FFF2-40B4-BE49-F238E27FC236}">
                  <a16:creationId xmlns:a16="http://schemas.microsoft.com/office/drawing/2014/main" id="{9209CE60-D840-4FE1-8632-2C7AF4F2F750}"/>
                </a:ext>
              </a:extLst>
            </p:cNvPr>
            <p:cNvSpPr/>
            <p:nvPr/>
          </p:nvSpPr>
          <p:spPr>
            <a:xfrm>
              <a:off x="8229588" y="2881165"/>
              <a:ext cx="437047" cy="268452"/>
            </a:xfrm>
            <a:custGeom>
              <a:avLst/>
              <a:gdLst>
                <a:gd name="connsiteX0" fmla="*/ 12 w 437047"/>
                <a:gd name="connsiteY0" fmla="*/ 268435 h 268452"/>
                <a:gd name="connsiteX1" fmla="*/ 239725 w 437047"/>
                <a:gd name="connsiteY1" fmla="*/ 147785 h 268452"/>
                <a:gd name="connsiteX2" fmla="*/ 195275 w 437047"/>
                <a:gd name="connsiteY2" fmla="*/ 158898 h 268452"/>
                <a:gd name="connsiteX3" fmla="*/ 409587 w 437047"/>
                <a:gd name="connsiteY3" fmla="*/ 50948 h 268452"/>
                <a:gd name="connsiteX4" fmla="*/ 431812 w 437047"/>
                <a:gd name="connsiteY4" fmla="*/ 148 h 268452"/>
                <a:gd name="connsiteX5" fmla="*/ 387362 w 437047"/>
                <a:gd name="connsiteY5" fmla="*/ 65235 h 268452"/>
                <a:gd name="connsiteX6" fmla="*/ 250837 w 437047"/>
                <a:gd name="connsiteY6" fmla="*/ 138260 h 268452"/>
                <a:gd name="connsiteX7" fmla="*/ 12 w 437047"/>
                <a:gd name="connsiteY7" fmla="*/ 268435 h 268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7047" h="268452">
                  <a:moveTo>
                    <a:pt x="12" y="268435"/>
                  </a:moveTo>
                  <a:cubicBezTo>
                    <a:pt x="-1840" y="270022"/>
                    <a:pt x="207181" y="166041"/>
                    <a:pt x="239725" y="147785"/>
                  </a:cubicBezTo>
                  <a:cubicBezTo>
                    <a:pt x="272269" y="129529"/>
                    <a:pt x="166965" y="175037"/>
                    <a:pt x="195275" y="158898"/>
                  </a:cubicBezTo>
                  <a:cubicBezTo>
                    <a:pt x="223585" y="142759"/>
                    <a:pt x="370164" y="77406"/>
                    <a:pt x="409587" y="50948"/>
                  </a:cubicBezTo>
                  <a:cubicBezTo>
                    <a:pt x="449010" y="24490"/>
                    <a:pt x="435516" y="-2233"/>
                    <a:pt x="431812" y="148"/>
                  </a:cubicBezTo>
                  <a:cubicBezTo>
                    <a:pt x="428108" y="2529"/>
                    <a:pt x="417524" y="42216"/>
                    <a:pt x="387362" y="65235"/>
                  </a:cubicBezTo>
                  <a:cubicBezTo>
                    <a:pt x="357200" y="88254"/>
                    <a:pt x="312749" y="107304"/>
                    <a:pt x="250837" y="138260"/>
                  </a:cubicBezTo>
                  <a:cubicBezTo>
                    <a:pt x="188925" y="169216"/>
                    <a:pt x="1864" y="266848"/>
                    <a:pt x="12" y="26843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5" name="フリーフォーム: 図形 1294">
              <a:extLst>
                <a:ext uri="{FF2B5EF4-FFF2-40B4-BE49-F238E27FC236}">
                  <a16:creationId xmlns:a16="http://schemas.microsoft.com/office/drawing/2014/main" id="{C0109350-C53E-4235-BE6A-202D046FCF47}"/>
                </a:ext>
              </a:extLst>
            </p:cNvPr>
            <p:cNvSpPr/>
            <p:nvPr/>
          </p:nvSpPr>
          <p:spPr>
            <a:xfrm>
              <a:off x="8234358" y="3133441"/>
              <a:ext cx="294134" cy="401922"/>
            </a:xfrm>
            <a:custGeom>
              <a:avLst/>
              <a:gdLst>
                <a:gd name="connsiteX0" fmla="*/ 5 w 294134"/>
                <a:gd name="connsiteY0" fmla="*/ 38384 h 401922"/>
                <a:gd name="connsiteX1" fmla="*/ 117480 w 294134"/>
                <a:gd name="connsiteY1" fmla="*/ 98709 h 401922"/>
                <a:gd name="connsiteX2" fmla="*/ 169867 w 294134"/>
                <a:gd name="connsiteY2" fmla="*/ 46322 h 401922"/>
                <a:gd name="connsiteX3" fmla="*/ 206380 w 294134"/>
                <a:gd name="connsiteY3" fmla="*/ 284 h 401922"/>
                <a:gd name="connsiteX4" fmla="*/ 288930 w 294134"/>
                <a:gd name="connsiteY4" fmla="*/ 68547 h 401922"/>
                <a:gd name="connsiteX5" fmla="*/ 277817 w 294134"/>
                <a:gd name="connsiteY5" fmla="*/ 132047 h 401922"/>
                <a:gd name="connsiteX6" fmla="*/ 219080 w 294134"/>
                <a:gd name="connsiteY6" fmla="*/ 225709 h 401922"/>
                <a:gd name="connsiteX7" fmla="*/ 182567 w 294134"/>
                <a:gd name="connsiteY7" fmla="*/ 270159 h 401922"/>
                <a:gd name="connsiteX8" fmla="*/ 138117 w 294134"/>
                <a:gd name="connsiteY8" fmla="*/ 401922 h 401922"/>
                <a:gd name="connsiteX9" fmla="*/ 182567 w 294134"/>
                <a:gd name="connsiteY9" fmla="*/ 268572 h 401922"/>
                <a:gd name="connsiteX10" fmla="*/ 280992 w 294134"/>
                <a:gd name="connsiteY10" fmla="*/ 97122 h 401922"/>
                <a:gd name="connsiteX11" fmla="*/ 285755 w 294134"/>
                <a:gd name="connsiteY11" fmla="*/ 44734 h 401922"/>
                <a:gd name="connsiteX12" fmla="*/ 212730 w 294134"/>
                <a:gd name="connsiteY12" fmla="*/ 19334 h 401922"/>
                <a:gd name="connsiteX13" fmla="*/ 149230 w 294134"/>
                <a:gd name="connsiteY13" fmla="*/ 97122 h 401922"/>
                <a:gd name="connsiteX14" fmla="*/ 122242 w 294134"/>
                <a:gd name="connsiteY14" fmla="*/ 106647 h 401922"/>
                <a:gd name="connsiteX15" fmla="*/ 5 w 294134"/>
                <a:gd name="connsiteY15" fmla="*/ 38384 h 4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4134" h="401922">
                  <a:moveTo>
                    <a:pt x="5" y="38384"/>
                  </a:moveTo>
                  <a:cubicBezTo>
                    <a:pt x="-789" y="37061"/>
                    <a:pt x="89170" y="97386"/>
                    <a:pt x="117480" y="98709"/>
                  </a:cubicBezTo>
                  <a:cubicBezTo>
                    <a:pt x="145790" y="100032"/>
                    <a:pt x="155050" y="62726"/>
                    <a:pt x="169867" y="46322"/>
                  </a:cubicBezTo>
                  <a:cubicBezTo>
                    <a:pt x="184684" y="29918"/>
                    <a:pt x="186536" y="-3420"/>
                    <a:pt x="206380" y="284"/>
                  </a:cubicBezTo>
                  <a:cubicBezTo>
                    <a:pt x="226224" y="3988"/>
                    <a:pt x="277024" y="46587"/>
                    <a:pt x="288930" y="68547"/>
                  </a:cubicBezTo>
                  <a:cubicBezTo>
                    <a:pt x="300836" y="90508"/>
                    <a:pt x="289459" y="105853"/>
                    <a:pt x="277817" y="132047"/>
                  </a:cubicBezTo>
                  <a:cubicBezTo>
                    <a:pt x="266175" y="158241"/>
                    <a:pt x="234955" y="202691"/>
                    <a:pt x="219080" y="225709"/>
                  </a:cubicBezTo>
                  <a:cubicBezTo>
                    <a:pt x="203205" y="248727"/>
                    <a:pt x="196061" y="240790"/>
                    <a:pt x="182567" y="270159"/>
                  </a:cubicBezTo>
                  <a:cubicBezTo>
                    <a:pt x="169073" y="299528"/>
                    <a:pt x="138117" y="402186"/>
                    <a:pt x="138117" y="401922"/>
                  </a:cubicBezTo>
                  <a:cubicBezTo>
                    <a:pt x="138117" y="401658"/>
                    <a:pt x="158755" y="319372"/>
                    <a:pt x="182567" y="268572"/>
                  </a:cubicBezTo>
                  <a:cubicBezTo>
                    <a:pt x="206379" y="217772"/>
                    <a:pt x="263794" y="134428"/>
                    <a:pt x="280992" y="97122"/>
                  </a:cubicBezTo>
                  <a:cubicBezTo>
                    <a:pt x="298190" y="59816"/>
                    <a:pt x="297132" y="57699"/>
                    <a:pt x="285755" y="44734"/>
                  </a:cubicBezTo>
                  <a:cubicBezTo>
                    <a:pt x="274378" y="31769"/>
                    <a:pt x="235484" y="10603"/>
                    <a:pt x="212730" y="19334"/>
                  </a:cubicBezTo>
                  <a:cubicBezTo>
                    <a:pt x="189976" y="28065"/>
                    <a:pt x="164311" y="82570"/>
                    <a:pt x="149230" y="97122"/>
                  </a:cubicBezTo>
                  <a:cubicBezTo>
                    <a:pt x="134149" y="111674"/>
                    <a:pt x="147907" y="115907"/>
                    <a:pt x="122242" y="106647"/>
                  </a:cubicBezTo>
                  <a:cubicBezTo>
                    <a:pt x="96577" y="97387"/>
                    <a:pt x="799" y="39707"/>
                    <a:pt x="5" y="3838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6" name="フリーフォーム: 図形 1295">
              <a:extLst>
                <a:ext uri="{FF2B5EF4-FFF2-40B4-BE49-F238E27FC236}">
                  <a16:creationId xmlns:a16="http://schemas.microsoft.com/office/drawing/2014/main" id="{39081AAD-014B-49CF-A915-527F0D47F4A1}"/>
                </a:ext>
              </a:extLst>
            </p:cNvPr>
            <p:cNvSpPr/>
            <p:nvPr/>
          </p:nvSpPr>
          <p:spPr>
            <a:xfrm>
              <a:off x="8405430" y="3095582"/>
              <a:ext cx="303696" cy="439009"/>
            </a:xfrm>
            <a:custGeom>
              <a:avLst/>
              <a:gdLst>
                <a:gd name="connsiteX0" fmla="*/ 43245 w 303696"/>
                <a:gd name="connsiteY0" fmla="*/ 43 h 439009"/>
                <a:gd name="connsiteX1" fmla="*/ 149608 w 303696"/>
                <a:gd name="connsiteY1" fmla="*/ 152443 h 439009"/>
                <a:gd name="connsiteX2" fmla="*/ 119445 w 303696"/>
                <a:gd name="connsiteY2" fmla="*/ 209593 h 439009"/>
                <a:gd name="connsiteX3" fmla="*/ 33720 w 303696"/>
                <a:gd name="connsiteY3" fmla="*/ 300081 h 439009"/>
                <a:gd name="connsiteX4" fmla="*/ 383 w 303696"/>
                <a:gd name="connsiteY4" fmla="*/ 422318 h 439009"/>
                <a:gd name="connsiteX5" fmla="*/ 21020 w 303696"/>
                <a:gd name="connsiteY5" fmla="*/ 438193 h 439009"/>
                <a:gd name="connsiteX6" fmla="*/ 97220 w 303696"/>
                <a:gd name="connsiteY6" fmla="*/ 425493 h 439009"/>
                <a:gd name="connsiteX7" fmla="*/ 303595 w 303696"/>
                <a:gd name="connsiteY7" fmla="*/ 419143 h 439009"/>
                <a:gd name="connsiteX8" fmla="*/ 68645 w 303696"/>
                <a:gd name="connsiteY8" fmla="*/ 427081 h 439009"/>
                <a:gd name="connsiteX9" fmla="*/ 16258 w 303696"/>
                <a:gd name="connsiteY9" fmla="*/ 398506 h 439009"/>
                <a:gd name="connsiteX10" fmla="*/ 87695 w 303696"/>
                <a:gd name="connsiteY10" fmla="*/ 233406 h 439009"/>
                <a:gd name="connsiteX11" fmla="*/ 143258 w 303696"/>
                <a:gd name="connsiteY11" fmla="*/ 168318 h 439009"/>
                <a:gd name="connsiteX12" fmla="*/ 43245 w 303696"/>
                <a:gd name="connsiteY12" fmla="*/ 43 h 439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696" h="439009">
                  <a:moveTo>
                    <a:pt x="43245" y="43"/>
                  </a:moveTo>
                  <a:cubicBezTo>
                    <a:pt x="44303" y="-2603"/>
                    <a:pt x="136908" y="117518"/>
                    <a:pt x="149608" y="152443"/>
                  </a:cubicBezTo>
                  <a:cubicBezTo>
                    <a:pt x="162308" y="187368"/>
                    <a:pt x="138760" y="184987"/>
                    <a:pt x="119445" y="209593"/>
                  </a:cubicBezTo>
                  <a:cubicBezTo>
                    <a:pt x="100130" y="234199"/>
                    <a:pt x="53564" y="264627"/>
                    <a:pt x="33720" y="300081"/>
                  </a:cubicBezTo>
                  <a:cubicBezTo>
                    <a:pt x="13876" y="335535"/>
                    <a:pt x="2500" y="399299"/>
                    <a:pt x="383" y="422318"/>
                  </a:cubicBezTo>
                  <a:cubicBezTo>
                    <a:pt x="-1734" y="445337"/>
                    <a:pt x="4881" y="437664"/>
                    <a:pt x="21020" y="438193"/>
                  </a:cubicBezTo>
                  <a:cubicBezTo>
                    <a:pt x="37159" y="438722"/>
                    <a:pt x="50124" y="428668"/>
                    <a:pt x="97220" y="425493"/>
                  </a:cubicBezTo>
                  <a:cubicBezTo>
                    <a:pt x="144316" y="422318"/>
                    <a:pt x="308357" y="418878"/>
                    <a:pt x="303595" y="419143"/>
                  </a:cubicBezTo>
                  <a:cubicBezTo>
                    <a:pt x="298833" y="419408"/>
                    <a:pt x="116534" y="430520"/>
                    <a:pt x="68645" y="427081"/>
                  </a:cubicBezTo>
                  <a:cubicBezTo>
                    <a:pt x="20756" y="423642"/>
                    <a:pt x="13083" y="430785"/>
                    <a:pt x="16258" y="398506"/>
                  </a:cubicBezTo>
                  <a:cubicBezTo>
                    <a:pt x="19433" y="366227"/>
                    <a:pt x="66528" y="271771"/>
                    <a:pt x="87695" y="233406"/>
                  </a:cubicBezTo>
                  <a:cubicBezTo>
                    <a:pt x="108862" y="195041"/>
                    <a:pt x="148814" y="205889"/>
                    <a:pt x="143258" y="168318"/>
                  </a:cubicBezTo>
                  <a:cubicBezTo>
                    <a:pt x="137702" y="130747"/>
                    <a:pt x="42187" y="2689"/>
                    <a:pt x="43245" y="4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7" name="フリーフォーム: 図形 1296">
              <a:extLst>
                <a:ext uri="{FF2B5EF4-FFF2-40B4-BE49-F238E27FC236}">
                  <a16:creationId xmlns:a16="http://schemas.microsoft.com/office/drawing/2014/main" id="{7E743CF6-5590-491D-B024-83319E471EB4}"/>
                </a:ext>
              </a:extLst>
            </p:cNvPr>
            <p:cNvSpPr/>
            <p:nvPr/>
          </p:nvSpPr>
          <p:spPr>
            <a:xfrm>
              <a:off x="8363803" y="3384494"/>
              <a:ext cx="325650" cy="516523"/>
            </a:xfrm>
            <a:custGeom>
              <a:avLst/>
              <a:gdLst>
                <a:gd name="connsiteX0" fmla="*/ 72172 w 325650"/>
                <a:gd name="connsiteY0" fmla="*/ 56 h 516523"/>
                <a:gd name="connsiteX1" fmla="*/ 735 w 325650"/>
                <a:gd name="connsiteY1" fmla="*/ 160394 h 516523"/>
                <a:gd name="connsiteX2" fmla="*/ 126147 w 325650"/>
                <a:gd name="connsiteY2" fmla="*/ 179444 h 516523"/>
                <a:gd name="connsiteX3" fmla="*/ 208697 w 325650"/>
                <a:gd name="connsiteY3" fmla="*/ 204844 h 516523"/>
                <a:gd name="connsiteX4" fmla="*/ 324585 w 325650"/>
                <a:gd name="connsiteY4" fmla="*/ 301681 h 516523"/>
                <a:gd name="connsiteX5" fmla="*/ 265847 w 325650"/>
                <a:gd name="connsiteY5" fmla="*/ 265169 h 516523"/>
                <a:gd name="connsiteX6" fmla="*/ 257910 w 325650"/>
                <a:gd name="connsiteY6" fmla="*/ 317556 h 516523"/>
                <a:gd name="connsiteX7" fmla="*/ 229335 w 325650"/>
                <a:gd name="connsiteY7" fmla="*/ 503294 h 516523"/>
                <a:gd name="connsiteX8" fmla="*/ 226160 w 325650"/>
                <a:gd name="connsiteY8" fmla="*/ 487419 h 516523"/>
                <a:gd name="connsiteX9" fmla="*/ 235685 w 325650"/>
                <a:gd name="connsiteY9" fmla="*/ 374706 h 516523"/>
                <a:gd name="connsiteX10" fmla="*/ 215047 w 325650"/>
                <a:gd name="connsiteY10" fmla="*/ 188969 h 516523"/>
                <a:gd name="connsiteX11" fmla="*/ 24547 w 325650"/>
                <a:gd name="connsiteY11" fmla="*/ 142931 h 516523"/>
                <a:gd name="connsiteX12" fmla="*/ 72172 w 325650"/>
                <a:gd name="connsiteY12" fmla="*/ 56 h 51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650" h="516523">
                  <a:moveTo>
                    <a:pt x="72172" y="56"/>
                  </a:moveTo>
                  <a:cubicBezTo>
                    <a:pt x="68203" y="2967"/>
                    <a:pt x="-8261" y="130496"/>
                    <a:pt x="735" y="160394"/>
                  </a:cubicBezTo>
                  <a:cubicBezTo>
                    <a:pt x="9731" y="190292"/>
                    <a:pt x="91487" y="172036"/>
                    <a:pt x="126147" y="179444"/>
                  </a:cubicBezTo>
                  <a:cubicBezTo>
                    <a:pt x="160807" y="186852"/>
                    <a:pt x="175624" y="184471"/>
                    <a:pt x="208697" y="204844"/>
                  </a:cubicBezTo>
                  <a:cubicBezTo>
                    <a:pt x="241770" y="225217"/>
                    <a:pt x="315060" y="291627"/>
                    <a:pt x="324585" y="301681"/>
                  </a:cubicBezTo>
                  <a:cubicBezTo>
                    <a:pt x="334110" y="311735"/>
                    <a:pt x="276960" y="262523"/>
                    <a:pt x="265847" y="265169"/>
                  </a:cubicBezTo>
                  <a:cubicBezTo>
                    <a:pt x="254734" y="267815"/>
                    <a:pt x="263995" y="277869"/>
                    <a:pt x="257910" y="317556"/>
                  </a:cubicBezTo>
                  <a:cubicBezTo>
                    <a:pt x="251825" y="357243"/>
                    <a:pt x="234627" y="474984"/>
                    <a:pt x="229335" y="503294"/>
                  </a:cubicBezTo>
                  <a:cubicBezTo>
                    <a:pt x="224043" y="531604"/>
                    <a:pt x="225102" y="508850"/>
                    <a:pt x="226160" y="487419"/>
                  </a:cubicBezTo>
                  <a:cubicBezTo>
                    <a:pt x="227218" y="465988"/>
                    <a:pt x="237537" y="424448"/>
                    <a:pt x="235685" y="374706"/>
                  </a:cubicBezTo>
                  <a:cubicBezTo>
                    <a:pt x="233833" y="324964"/>
                    <a:pt x="250237" y="227598"/>
                    <a:pt x="215047" y="188969"/>
                  </a:cubicBezTo>
                  <a:cubicBezTo>
                    <a:pt x="179857" y="150340"/>
                    <a:pt x="44391" y="178121"/>
                    <a:pt x="24547" y="142931"/>
                  </a:cubicBezTo>
                  <a:cubicBezTo>
                    <a:pt x="4703" y="107741"/>
                    <a:pt x="76141" y="-2855"/>
                    <a:pt x="72172" y="5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8" name="フリーフォーム: 図形 1297">
              <a:extLst>
                <a:ext uri="{FF2B5EF4-FFF2-40B4-BE49-F238E27FC236}">
                  <a16:creationId xmlns:a16="http://schemas.microsoft.com/office/drawing/2014/main" id="{6CA11773-B0AC-4D25-A656-D19116F6D110}"/>
                </a:ext>
              </a:extLst>
            </p:cNvPr>
            <p:cNvSpPr/>
            <p:nvPr/>
          </p:nvSpPr>
          <p:spPr>
            <a:xfrm>
              <a:off x="8385150" y="3055874"/>
              <a:ext cx="333635" cy="519888"/>
            </a:xfrm>
            <a:custGeom>
              <a:avLst/>
              <a:gdLst>
                <a:gd name="connsiteX0" fmla="*/ 25 w 333635"/>
                <a:gd name="connsiteY0" fmla="*/ 64 h 519888"/>
                <a:gd name="connsiteX1" fmla="*/ 227038 w 333635"/>
                <a:gd name="connsiteY1" fmla="*/ 101664 h 519888"/>
                <a:gd name="connsiteX2" fmla="*/ 150838 w 333635"/>
                <a:gd name="connsiteY2" fmla="*/ 50864 h 519888"/>
                <a:gd name="connsiteX3" fmla="*/ 274663 w 333635"/>
                <a:gd name="connsiteY3" fmla="*/ 195326 h 519888"/>
                <a:gd name="connsiteX4" fmla="*/ 328638 w 333635"/>
                <a:gd name="connsiteY4" fmla="*/ 373126 h 519888"/>
                <a:gd name="connsiteX5" fmla="*/ 328638 w 333635"/>
                <a:gd name="connsiteY5" fmla="*/ 519176 h 519888"/>
                <a:gd name="connsiteX6" fmla="*/ 320700 w 333635"/>
                <a:gd name="connsiteY6" fmla="*/ 425514 h 519888"/>
                <a:gd name="connsiteX7" fmla="*/ 327050 w 333635"/>
                <a:gd name="connsiteY7" fmla="*/ 347726 h 519888"/>
                <a:gd name="connsiteX8" fmla="*/ 212750 w 333635"/>
                <a:gd name="connsiteY8" fmla="*/ 119126 h 519888"/>
                <a:gd name="connsiteX9" fmla="*/ 25 w 333635"/>
                <a:gd name="connsiteY9" fmla="*/ 64 h 51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3635" h="519888">
                  <a:moveTo>
                    <a:pt x="25" y="64"/>
                  </a:moveTo>
                  <a:cubicBezTo>
                    <a:pt x="2406" y="-2846"/>
                    <a:pt x="201903" y="93197"/>
                    <a:pt x="227038" y="101664"/>
                  </a:cubicBezTo>
                  <a:cubicBezTo>
                    <a:pt x="252173" y="110131"/>
                    <a:pt x="142901" y="35254"/>
                    <a:pt x="150838" y="50864"/>
                  </a:cubicBezTo>
                  <a:cubicBezTo>
                    <a:pt x="158776" y="66474"/>
                    <a:pt x="245030" y="141616"/>
                    <a:pt x="274663" y="195326"/>
                  </a:cubicBezTo>
                  <a:cubicBezTo>
                    <a:pt x="304296" y="249036"/>
                    <a:pt x="319642" y="319151"/>
                    <a:pt x="328638" y="373126"/>
                  </a:cubicBezTo>
                  <a:cubicBezTo>
                    <a:pt x="337634" y="427101"/>
                    <a:pt x="329961" y="510445"/>
                    <a:pt x="328638" y="519176"/>
                  </a:cubicBezTo>
                  <a:cubicBezTo>
                    <a:pt x="327315" y="527907"/>
                    <a:pt x="320965" y="454089"/>
                    <a:pt x="320700" y="425514"/>
                  </a:cubicBezTo>
                  <a:cubicBezTo>
                    <a:pt x="320435" y="396939"/>
                    <a:pt x="345042" y="398791"/>
                    <a:pt x="327050" y="347726"/>
                  </a:cubicBezTo>
                  <a:cubicBezTo>
                    <a:pt x="309058" y="296661"/>
                    <a:pt x="262492" y="174953"/>
                    <a:pt x="212750" y="119126"/>
                  </a:cubicBezTo>
                  <a:cubicBezTo>
                    <a:pt x="163008" y="63299"/>
                    <a:pt x="-2356" y="2974"/>
                    <a:pt x="25" y="6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9" name="フリーフォーム: 図形 1298">
              <a:extLst>
                <a:ext uri="{FF2B5EF4-FFF2-40B4-BE49-F238E27FC236}">
                  <a16:creationId xmlns:a16="http://schemas.microsoft.com/office/drawing/2014/main" id="{1AE1BE74-2AB4-4B71-B34A-DCAD49311DA7}"/>
                </a:ext>
              </a:extLst>
            </p:cNvPr>
            <p:cNvSpPr/>
            <p:nvPr/>
          </p:nvSpPr>
          <p:spPr>
            <a:xfrm>
              <a:off x="8683385" y="2890770"/>
              <a:ext cx="244844" cy="824209"/>
            </a:xfrm>
            <a:custGeom>
              <a:avLst/>
              <a:gdLst>
                <a:gd name="connsiteX0" fmla="*/ 240 w 244844"/>
                <a:gd name="connsiteY0" fmla="*/ 68 h 824209"/>
                <a:gd name="connsiteX1" fmla="*/ 101840 w 244844"/>
                <a:gd name="connsiteY1" fmla="*/ 206443 h 824209"/>
                <a:gd name="connsiteX2" fmla="*/ 93903 w 244844"/>
                <a:gd name="connsiteY2" fmla="*/ 187393 h 824209"/>
                <a:gd name="connsiteX3" fmla="*/ 78028 w 244844"/>
                <a:gd name="connsiteY3" fmla="*/ 331855 h 824209"/>
                <a:gd name="connsiteX4" fmla="*/ 49453 w 244844"/>
                <a:gd name="connsiteY4" fmla="*/ 363605 h 824209"/>
                <a:gd name="connsiteX5" fmla="*/ 54215 w 244844"/>
                <a:gd name="connsiteY5" fmla="*/ 465205 h 824209"/>
                <a:gd name="connsiteX6" fmla="*/ 81203 w 244844"/>
                <a:gd name="connsiteY6" fmla="*/ 584268 h 824209"/>
                <a:gd name="connsiteX7" fmla="*/ 135178 w 244844"/>
                <a:gd name="connsiteY7" fmla="*/ 622368 h 824209"/>
                <a:gd name="connsiteX8" fmla="*/ 171690 w 244844"/>
                <a:gd name="connsiteY8" fmla="*/ 589030 h 824209"/>
                <a:gd name="connsiteX9" fmla="*/ 219315 w 244844"/>
                <a:gd name="connsiteY9" fmla="*/ 652530 h 824209"/>
                <a:gd name="connsiteX10" fmla="*/ 239953 w 244844"/>
                <a:gd name="connsiteY10" fmla="*/ 698568 h 824209"/>
                <a:gd name="connsiteX11" fmla="*/ 151053 w 244844"/>
                <a:gd name="connsiteY11" fmla="*/ 693805 h 824209"/>
                <a:gd name="connsiteX12" fmla="*/ 143115 w 244844"/>
                <a:gd name="connsiteY12" fmla="*/ 706505 h 824209"/>
                <a:gd name="connsiteX13" fmla="*/ 143115 w 244844"/>
                <a:gd name="connsiteY13" fmla="*/ 714443 h 824209"/>
                <a:gd name="connsiteX14" fmla="*/ 244715 w 244844"/>
                <a:gd name="connsiteY14" fmla="*/ 823980 h 824209"/>
                <a:gd name="connsiteX15" fmla="*/ 119303 w 244844"/>
                <a:gd name="connsiteY15" fmla="*/ 741430 h 824209"/>
                <a:gd name="connsiteX16" fmla="*/ 192328 w 244844"/>
                <a:gd name="connsiteY16" fmla="*/ 677930 h 824209"/>
                <a:gd name="connsiteX17" fmla="*/ 219315 w 244844"/>
                <a:gd name="connsiteY17" fmla="*/ 657293 h 824209"/>
                <a:gd name="connsiteX18" fmla="*/ 98665 w 244844"/>
                <a:gd name="connsiteY18" fmla="*/ 557280 h 824209"/>
                <a:gd name="connsiteX19" fmla="*/ 55803 w 244844"/>
                <a:gd name="connsiteY19" fmla="*/ 385830 h 824209"/>
                <a:gd name="connsiteX20" fmla="*/ 73265 w 244844"/>
                <a:gd name="connsiteY20" fmla="*/ 185805 h 824209"/>
                <a:gd name="connsiteX21" fmla="*/ 240 w 244844"/>
                <a:gd name="connsiteY21" fmla="*/ 68 h 824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4844" h="824209">
                  <a:moveTo>
                    <a:pt x="240" y="68"/>
                  </a:moveTo>
                  <a:cubicBezTo>
                    <a:pt x="5002" y="3508"/>
                    <a:pt x="86230" y="175222"/>
                    <a:pt x="101840" y="206443"/>
                  </a:cubicBezTo>
                  <a:cubicBezTo>
                    <a:pt x="117451" y="237664"/>
                    <a:pt x="97872" y="166491"/>
                    <a:pt x="93903" y="187393"/>
                  </a:cubicBezTo>
                  <a:cubicBezTo>
                    <a:pt x="89934" y="208295"/>
                    <a:pt x="85436" y="302486"/>
                    <a:pt x="78028" y="331855"/>
                  </a:cubicBezTo>
                  <a:cubicBezTo>
                    <a:pt x="70620" y="361224"/>
                    <a:pt x="53422" y="341380"/>
                    <a:pt x="49453" y="363605"/>
                  </a:cubicBezTo>
                  <a:cubicBezTo>
                    <a:pt x="45484" y="385830"/>
                    <a:pt x="48923" y="428428"/>
                    <a:pt x="54215" y="465205"/>
                  </a:cubicBezTo>
                  <a:cubicBezTo>
                    <a:pt x="59507" y="501982"/>
                    <a:pt x="67709" y="558074"/>
                    <a:pt x="81203" y="584268"/>
                  </a:cubicBezTo>
                  <a:cubicBezTo>
                    <a:pt x="94697" y="610462"/>
                    <a:pt x="120097" y="621574"/>
                    <a:pt x="135178" y="622368"/>
                  </a:cubicBezTo>
                  <a:cubicBezTo>
                    <a:pt x="150259" y="623162"/>
                    <a:pt x="157667" y="584003"/>
                    <a:pt x="171690" y="589030"/>
                  </a:cubicBezTo>
                  <a:cubicBezTo>
                    <a:pt x="185713" y="594057"/>
                    <a:pt x="207938" y="634274"/>
                    <a:pt x="219315" y="652530"/>
                  </a:cubicBezTo>
                  <a:cubicBezTo>
                    <a:pt x="230692" y="670786"/>
                    <a:pt x="251330" y="691689"/>
                    <a:pt x="239953" y="698568"/>
                  </a:cubicBezTo>
                  <a:cubicBezTo>
                    <a:pt x="228576" y="705447"/>
                    <a:pt x="167193" y="692482"/>
                    <a:pt x="151053" y="693805"/>
                  </a:cubicBezTo>
                  <a:cubicBezTo>
                    <a:pt x="134913" y="695128"/>
                    <a:pt x="144438" y="703065"/>
                    <a:pt x="143115" y="706505"/>
                  </a:cubicBezTo>
                  <a:cubicBezTo>
                    <a:pt x="141792" y="709945"/>
                    <a:pt x="126182" y="694864"/>
                    <a:pt x="143115" y="714443"/>
                  </a:cubicBezTo>
                  <a:cubicBezTo>
                    <a:pt x="160048" y="734022"/>
                    <a:pt x="248684" y="819482"/>
                    <a:pt x="244715" y="823980"/>
                  </a:cubicBezTo>
                  <a:cubicBezTo>
                    <a:pt x="240746" y="828478"/>
                    <a:pt x="128034" y="765772"/>
                    <a:pt x="119303" y="741430"/>
                  </a:cubicBezTo>
                  <a:cubicBezTo>
                    <a:pt x="110572" y="717088"/>
                    <a:pt x="175660" y="691953"/>
                    <a:pt x="192328" y="677930"/>
                  </a:cubicBezTo>
                  <a:cubicBezTo>
                    <a:pt x="208996" y="663907"/>
                    <a:pt x="234925" y="677401"/>
                    <a:pt x="219315" y="657293"/>
                  </a:cubicBezTo>
                  <a:cubicBezTo>
                    <a:pt x="203705" y="637185"/>
                    <a:pt x="125917" y="602524"/>
                    <a:pt x="98665" y="557280"/>
                  </a:cubicBezTo>
                  <a:cubicBezTo>
                    <a:pt x="71413" y="512036"/>
                    <a:pt x="60036" y="447743"/>
                    <a:pt x="55803" y="385830"/>
                  </a:cubicBezTo>
                  <a:cubicBezTo>
                    <a:pt x="51570" y="323917"/>
                    <a:pt x="83584" y="247982"/>
                    <a:pt x="73265" y="185805"/>
                  </a:cubicBezTo>
                  <a:cubicBezTo>
                    <a:pt x="62946" y="123628"/>
                    <a:pt x="-4522" y="-3372"/>
                    <a:pt x="240" y="6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0" name="フリーフォーム: 図形 1299">
              <a:extLst>
                <a:ext uri="{FF2B5EF4-FFF2-40B4-BE49-F238E27FC236}">
                  <a16:creationId xmlns:a16="http://schemas.microsoft.com/office/drawing/2014/main" id="{08EE7ED7-7F77-4FF6-8637-974CF12A8186}"/>
                </a:ext>
              </a:extLst>
            </p:cNvPr>
            <p:cNvSpPr/>
            <p:nvPr/>
          </p:nvSpPr>
          <p:spPr>
            <a:xfrm>
              <a:off x="8713765" y="2836698"/>
              <a:ext cx="98456" cy="651176"/>
            </a:xfrm>
            <a:custGeom>
              <a:avLst/>
              <a:gdLst>
                <a:gd name="connsiteX0" fmla="*/ 23 w 98456"/>
                <a:gd name="connsiteY0" fmla="*/ 165 h 651176"/>
                <a:gd name="connsiteX1" fmla="*/ 39710 w 98456"/>
                <a:gd name="connsiteY1" fmla="*/ 103352 h 651176"/>
                <a:gd name="connsiteX2" fmla="*/ 49235 w 98456"/>
                <a:gd name="connsiteY2" fmla="*/ 116052 h 651176"/>
                <a:gd name="connsiteX3" fmla="*/ 60348 w 98456"/>
                <a:gd name="connsiteY3" fmla="*/ 155740 h 651176"/>
                <a:gd name="connsiteX4" fmla="*/ 77810 w 98456"/>
                <a:gd name="connsiteY4" fmla="*/ 276390 h 651176"/>
                <a:gd name="connsiteX5" fmla="*/ 74635 w 98456"/>
                <a:gd name="connsiteY5" fmla="*/ 377990 h 651176"/>
                <a:gd name="connsiteX6" fmla="*/ 46060 w 98456"/>
                <a:gd name="connsiteY6" fmla="*/ 420852 h 651176"/>
                <a:gd name="connsiteX7" fmla="*/ 44473 w 98456"/>
                <a:gd name="connsiteY7" fmla="*/ 446252 h 651176"/>
                <a:gd name="connsiteX8" fmla="*/ 66698 w 98456"/>
                <a:gd name="connsiteY8" fmla="*/ 597065 h 651176"/>
                <a:gd name="connsiteX9" fmla="*/ 98448 w 98456"/>
                <a:gd name="connsiteY9" fmla="*/ 646277 h 651176"/>
                <a:gd name="connsiteX10" fmla="*/ 63523 w 98456"/>
                <a:gd name="connsiteY10" fmla="*/ 490702 h 651176"/>
                <a:gd name="connsiteX11" fmla="*/ 87335 w 98456"/>
                <a:gd name="connsiteY11" fmla="*/ 262102 h 651176"/>
                <a:gd name="connsiteX12" fmla="*/ 34948 w 98456"/>
                <a:gd name="connsiteY12" fmla="*/ 130340 h 651176"/>
                <a:gd name="connsiteX13" fmla="*/ 23 w 98456"/>
                <a:gd name="connsiteY13" fmla="*/ 165 h 65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456" h="651176">
                  <a:moveTo>
                    <a:pt x="23" y="165"/>
                  </a:moveTo>
                  <a:cubicBezTo>
                    <a:pt x="817" y="-4333"/>
                    <a:pt x="31508" y="84038"/>
                    <a:pt x="39710" y="103352"/>
                  </a:cubicBezTo>
                  <a:cubicBezTo>
                    <a:pt x="47912" y="122666"/>
                    <a:pt x="45795" y="107321"/>
                    <a:pt x="49235" y="116052"/>
                  </a:cubicBezTo>
                  <a:cubicBezTo>
                    <a:pt x="52675" y="124783"/>
                    <a:pt x="55586" y="129017"/>
                    <a:pt x="60348" y="155740"/>
                  </a:cubicBezTo>
                  <a:cubicBezTo>
                    <a:pt x="65110" y="182463"/>
                    <a:pt x="75429" y="239348"/>
                    <a:pt x="77810" y="276390"/>
                  </a:cubicBezTo>
                  <a:cubicBezTo>
                    <a:pt x="80191" y="313432"/>
                    <a:pt x="79927" y="353913"/>
                    <a:pt x="74635" y="377990"/>
                  </a:cubicBezTo>
                  <a:cubicBezTo>
                    <a:pt x="69343" y="402067"/>
                    <a:pt x="51087" y="409475"/>
                    <a:pt x="46060" y="420852"/>
                  </a:cubicBezTo>
                  <a:cubicBezTo>
                    <a:pt x="41033" y="432229"/>
                    <a:pt x="41033" y="416883"/>
                    <a:pt x="44473" y="446252"/>
                  </a:cubicBezTo>
                  <a:cubicBezTo>
                    <a:pt x="47913" y="475621"/>
                    <a:pt x="57702" y="563728"/>
                    <a:pt x="66698" y="597065"/>
                  </a:cubicBezTo>
                  <a:cubicBezTo>
                    <a:pt x="75694" y="630402"/>
                    <a:pt x="98977" y="664004"/>
                    <a:pt x="98448" y="646277"/>
                  </a:cubicBezTo>
                  <a:cubicBezTo>
                    <a:pt x="97919" y="628550"/>
                    <a:pt x="65375" y="554731"/>
                    <a:pt x="63523" y="490702"/>
                  </a:cubicBezTo>
                  <a:cubicBezTo>
                    <a:pt x="61671" y="426673"/>
                    <a:pt x="92097" y="322162"/>
                    <a:pt x="87335" y="262102"/>
                  </a:cubicBezTo>
                  <a:cubicBezTo>
                    <a:pt x="82573" y="202042"/>
                    <a:pt x="50823" y="173732"/>
                    <a:pt x="34948" y="130340"/>
                  </a:cubicBezTo>
                  <a:cubicBezTo>
                    <a:pt x="19073" y="86948"/>
                    <a:pt x="-771" y="4663"/>
                    <a:pt x="23" y="16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1" name="フリーフォーム: 図形 1300">
              <a:extLst>
                <a:ext uri="{FF2B5EF4-FFF2-40B4-BE49-F238E27FC236}">
                  <a16:creationId xmlns:a16="http://schemas.microsoft.com/office/drawing/2014/main" id="{D5854805-D0E2-4EFE-BED5-6697224F3D37}"/>
                </a:ext>
              </a:extLst>
            </p:cNvPr>
            <p:cNvSpPr/>
            <p:nvPr/>
          </p:nvSpPr>
          <p:spPr>
            <a:xfrm>
              <a:off x="8773275" y="3620637"/>
              <a:ext cx="229493" cy="289522"/>
            </a:xfrm>
            <a:custGeom>
              <a:avLst/>
              <a:gdLst>
                <a:gd name="connsiteX0" fmla="*/ 838 w 229493"/>
                <a:gd name="connsiteY0" fmla="*/ 451 h 289522"/>
                <a:gd name="connsiteX1" fmla="*/ 213563 w 229493"/>
                <a:gd name="connsiteY1" fmla="*/ 170313 h 289522"/>
                <a:gd name="connsiteX2" fmla="*/ 213563 w 229493"/>
                <a:gd name="connsiteY2" fmla="*/ 214763 h 289522"/>
                <a:gd name="connsiteX3" fmla="*/ 229438 w 229493"/>
                <a:gd name="connsiteY3" fmla="*/ 289376 h 289522"/>
                <a:gd name="connsiteX4" fmla="*/ 207213 w 229493"/>
                <a:gd name="connsiteY4" fmla="*/ 194126 h 289522"/>
                <a:gd name="connsiteX5" fmla="*/ 142125 w 229493"/>
                <a:gd name="connsiteY5" fmla="*/ 122688 h 289522"/>
                <a:gd name="connsiteX6" fmla="*/ 838 w 229493"/>
                <a:gd name="connsiteY6" fmla="*/ 451 h 28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493" h="289522">
                  <a:moveTo>
                    <a:pt x="838" y="451"/>
                  </a:moveTo>
                  <a:cubicBezTo>
                    <a:pt x="12744" y="8388"/>
                    <a:pt x="178109" y="134594"/>
                    <a:pt x="213563" y="170313"/>
                  </a:cubicBezTo>
                  <a:cubicBezTo>
                    <a:pt x="249017" y="206032"/>
                    <a:pt x="210917" y="194919"/>
                    <a:pt x="213563" y="214763"/>
                  </a:cubicBezTo>
                  <a:cubicBezTo>
                    <a:pt x="216209" y="234607"/>
                    <a:pt x="230496" y="292815"/>
                    <a:pt x="229438" y="289376"/>
                  </a:cubicBezTo>
                  <a:cubicBezTo>
                    <a:pt x="228380" y="285937"/>
                    <a:pt x="221765" y="221907"/>
                    <a:pt x="207213" y="194126"/>
                  </a:cubicBezTo>
                  <a:cubicBezTo>
                    <a:pt x="192661" y="166345"/>
                    <a:pt x="177050" y="153909"/>
                    <a:pt x="142125" y="122688"/>
                  </a:cubicBezTo>
                  <a:cubicBezTo>
                    <a:pt x="107200" y="91467"/>
                    <a:pt x="-11068" y="-7486"/>
                    <a:pt x="838" y="45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2" name="フリーフォーム: 図形 1301">
              <a:extLst>
                <a:ext uri="{FF2B5EF4-FFF2-40B4-BE49-F238E27FC236}">
                  <a16:creationId xmlns:a16="http://schemas.microsoft.com/office/drawing/2014/main" id="{945A060C-2F95-448E-8EB6-F22F43C37C0E}"/>
                </a:ext>
              </a:extLst>
            </p:cNvPr>
            <p:cNvSpPr/>
            <p:nvPr/>
          </p:nvSpPr>
          <p:spPr>
            <a:xfrm>
              <a:off x="8819339" y="3650949"/>
              <a:ext cx="360065" cy="335921"/>
            </a:xfrm>
            <a:custGeom>
              <a:avLst/>
              <a:gdLst>
                <a:gd name="connsiteX0" fmla="*/ 811 w 360065"/>
                <a:gd name="connsiteY0" fmla="*/ 301 h 335921"/>
                <a:gd name="connsiteX1" fmla="*/ 219886 w 360065"/>
                <a:gd name="connsiteY1" fmla="*/ 133651 h 335921"/>
                <a:gd name="connsiteX2" fmla="*/ 202424 w 360065"/>
                <a:gd name="connsiteY2" fmla="*/ 165401 h 335921"/>
                <a:gd name="connsiteX3" fmla="*/ 226236 w 360065"/>
                <a:gd name="connsiteY3" fmla="*/ 259064 h 335921"/>
                <a:gd name="connsiteX4" fmla="*/ 294499 w 360065"/>
                <a:gd name="connsiteY4" fmla="*/ 305101 h 335921"/>
                <a:gd name="connsiteX5" fmla="*/ 359586 w 360065"/>
                <a:gd name="connsiteY5" fmla="*/ 335264 h 335921"/>
                <a:gd name="connsiteX6" fmla="*/ 259574 w 360065"/>
                <a:gd name="connsiteY6" fmla="*/ 276526 h 335921"/>
                <a:gd name="connsiteX7" fmla="*/ 172261 w 360065"/>
                <a:gd name="connsiteY7" fmla="*/ 125714 h 335921"/>
                <a:gd name="connsiteX8" fmla="*/ 146861 w 360065"/>
                <a:gd name="connsiteY8" fmla="*/ 98726 h 335921"/>
                <a:gd name="connsiteX9" fmla="*/ 811 w 360065"/>
                <a:gd name="connsiteY9" fmla="*/ 301 h 33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0065" h="335921">
                  <a:moveTo>
                    <a:pt x="811" y="301"/>
                  </a:moveTo>
                  <a:cubicBezTo>
                    <a:pt x="12982" y="6122"/>
                    <a:pt x="186284" y="106134"/>
                    <a:pt x="219886" y="133651"/>
                  </a:cubicBezTo>
                  <a:cubicBezTo>
                    <a:pt x="253488" y="161168"/>
                    <a:pt x="201366" y="144499"/>
                    <a:pt x="202424" y="165401"/>
                  </a:cubicBezTo>
                  <a:cubicBezTo>
                    <a:pt x="203482" y="186303"/>
                    <a:pt x="210890" y="235781"/>
                    <a:pt x="226236" y="259064"/>
                  </a:cubicBezTo>
                  <a:cubicBezTo>
                    <a:pt x="241582" y="282347"/>
                    <a:pt x="272274" y="292401"/>
                    <a:pt x="294499" y="305101"/>
                  </a:cubicBezTo>
                  <a:cubicBezTo>
                    <a:pt x="316724" y="317801"/>
                    <a:pt x="365407" y="340026"/>
                    <a:pt x="359586" y="335264"/>
                  </a:cubicBezTo>
                  <a:cubicBezTo>
                    <a:pt x="353765" y="330502"/>
                    <a:pt x="290795" y="311451"/>
                    <a:pt x="259574" y="276526"/>
                  </a:cubicBezTo>
                  <a:cubicBezTo>
                    <a:pt x="228353" y="241601"/>
                    <a:pt x="191046" y="155347"/>
                    <a:pt x="172261" y="125714"/>
                  </a:cubicBezTo>
                  <a:cubicBezTo>
                    <a:pt x="153476" y="96081"/>
                    <a:pt x="176759" y="122803"/>
                    <a:pt x="146861" y="98726"/>
                  </a:cubicBezTo>
                  <a:cubicBezTo>
                    <a:pt x="116963" y="74649"/>
                    <a:pt x="-11360" y="-5520"/>
                    <a:pt x="811" y="30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3" name="フリーフォーム: 図形 1302">
              <a:extLst>
                <a:ext uri="{FF2B5EF4-FFF2-40B4-BE49-F238E27FC236}">
                  <a16:creationId xmlns:a16="http://schemas.microsoft.com/office/drawing/2014/main" id="{5AA11CE2-96DA-48A2-8AB8-2B0508CE8B65}"/>
                </a:ext>
              </a:extLst>
            </p:cNvPr>
            <p:cNvSpPr/>
            <p:nvPr/>
          </p:nvSpPr>
          <p:spPr>
            <a:xfrm>
              <a:off x="8117993" y="4019584"/>
              <a:ext cx="466421" cy="237900"/>
            </a:xfrm>
            <a:custGeom>
              <a:avLst/>
              <a:gdLst>
                <a:gd name="connsiteX0" fmla="*/ 2070 w 466421"/>
                <a:gd name="connsiteY0" fmla="*/ 1554 h 237900"/>
                <a:gd name="connsiteX1" fmla="*/ 264007 w 466421"/>
                <a:gd name="connsiteY1" fmla="*/ 173004 h 237900"/>
                <a:gd name="connsiteX2" fmla="*/ 144945 w 466421"/>
                <a:gd name="connsiteY2" fmla="*/ 112679 h 237900"/>
                <a:gd name="connsiteX3" fmla="*/ 46520 w 466421"/>
                <a:gd name="connsiteY3" fmla="*/ 71404 h 237900"/>
                <a:gd name="connsiteX4" fmla="*/ 387832 w 466421"/>
                <a:gd name="connsiteY4" fmla="*/ 222216 h 237900"/>
                <a:gd name="connsiteX5" fmla="*/ 462445 w 466421"/>
                <a:gd name="connsiteY5" fmla="*/ 230154 h 237900"/>
                <a:gd name="connsiteX6" fmla="*/ 308457 w 466421"/>
                <a:gd name="connsiteY6" fmla="*/ 195229 h 237900"/>
                <a:gd name="connsiteX7" fmla="*/ 200507 w 466421"/>
                <a:gd name="connsiteY7" fmla="*/ 149191 h 237900"/>
                <a:gd name="connsiteX8" fmla="*/ 143357 w 466421"/>
                <a:gd name="connsiteY8" fmla="*/ 90454 h 237900"/>
                <a:gd name="connsiteX9" fmla="*/ 2070 w 466421"/>
                <a:gd name="connsiteY9" fmla="*/ 1554 h 23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421" h="237900">
                  <a:moveTo>
                    <a:pt x="2070" y="1554"/>
                  </a:moveTo>
                  <a:cubicBezTo>
                    <a:pt x="22178" y="15312"/>
                    <a:pt x="240195" y="154483"/>
                    <a:pt x="264007" y="173004"/>
                  </a:cubicBezTo>
                  <a:cubicBezTo>
                    <a:pt x="287819" y="191525"/>
                    <a:pt x="181193" y="129612"/>
                    <a:pt x="144945" y="112679"/>
                  </a:cubicBezTo>
                  <a:cubicBezTo>
                    <a:pt x="108697" y="95746"/>
                    <a:pt x="6039" y="53148"/>
                    <a:pt x="46520" y="71404"/>
                  </a:cubicBezTo>
                  <a:cubicBezTo>
                    <a:pt x="87001" y="89660"/>
                    <a:pt x="318511" y="195758"/>
                    <a:pt x="387832" y="222216"/>
                  </a:cubicBezTo>
                  <a:cubicBezTo>
                    <a:pt x="457153" y="248674"/>
                    <a:pt x="475674" y="234652"/>
                    <a:pt x="462445" y="230154"/>
                  </a:cubicBezTo>
                  <a:cubicBezTo>
                    <a:pt x="449216" y="225656"/>
                    <a:pt x="352113" y="208723"/>
                    <a:pt x="308457" y="195229"/>
                  </a:cubicBezTo>
                  <a:cubicBezTo>
                    <a:pt x="264801" y="181735"/>
                    <a:pt x="228024" y="166654"/>
                    <a:pt x="200507" y="149191"/>
                  </a:cubicBezTo>
                  <a:cubicBezTo>
                    <a:pt x="172990" y="131729"/>
                    <a:pt x="172461" y="111621"/>
                    <a:pt x="143357" y="90454"/>
                  </a:cubicBezTo>
                  <a:cubicBezTo>
                    <a:pt x="114253" y="69287"/>
                    <a:pt x="-18038" y="-12204"/>
                    <a:pt x="2070" y="155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4" name="フリーフォーム: 図形 1303">
              <a:extLst>
                <a:ext uri="{FF2B5EF4-FFF2-40B4-BE49-F238E27FC236}">
                  <a16:creationId xmlns:a16="http://schemas.microsoft.com/office/drawing/2014/main" id="{73404BD5-F63E-4964-A2F8-A3943DED5654}"/>
                </a:ext>
              </a:extLst>
            </p:cNvPr>
            <p:cNvSpPr/>
            <p:nvPr/>
          </p:nvSpPr>
          <p:spPr>
            <a:xfrm>
              <a:off x="8230753" y="3964220"/>
              <a:ext cx="450157" cy="569795"/>
            </a:xfrm>
            <a:custGeom>
              <a:avLst/>
              <a:gdLst>
                <a:gd name="connsiteX0" fmla="*/ 435 w 450157"/>
                <a:gd name="connsiteY0" fmla="*/ 1355 h 569795"/>
                <a:gd name="connsiteX1" fmla="*/ 156010 w 450157"/>
                <a:gd name="connsiteY1" fmla="*/ 61680 h 569795"/>
                <a:gd name="connsiteX2" fmla="*/ 349685 w 450157"/>
                <a:gd name="connsiteY2" fmla="*/ 236305 h 569795"/>
                <a:gd name="connsiteX3" fmla="*/ 344922 w 450157"/>
                <a:gd name="connsiteY3" fmla="*/ 245830 h 569795"/>
                <a:gd name="connsiteX4" fmla="*/ 419535 w 450157"/>
                <a:gd name="connsiteY4" fmla="*/ 409343 h 569795"/>
                <a:gd name="connsiteX5" fmla="*/ 419535 w 450157"/>
                <a:gd name="connsiteY5" fmla="*/ 558568 h 569795"/>
                <a:gd name="connsiteX6" fmla="*/ 386197 w 450157"/>
                <a:gd name="connsiteY6" fmla="*/ 507768 h 569795"/>
                <a:gd name="connsiteX7" fmla="*/ 332222 w 450157"/>
                <a:gd name="connsiteY7" fmla="*/ 437918 h 569795"/>
                <a:gd name="connsiteX8" fmla="*/ 435410 w 450157"/>
                <a:gd name="connsiteY8" fmla="*/ 569680 h 569795"/>
                <a:gd name="connsiteX9" fmla="*/ 446522 w 450157"/>
                <a:gd name="connsiteY9" fmla="*/ 458555 h 569795"/>
                <a:gd name="connsiteX10" fmla="*/ 406835 w 450157"/>
                <a:gd name="connsiteY10" fmla="*/ 328380 h 569795"/>
                <a:gd name="connsiteX11" fmla="*/ 286185 w 450157"/>
                <a:gd name="connsiteY11" fmla="*/ 174393 h 569795"/>
                <a:gd name="connsiteX12" fmla="*/ 114735 w 450157"/>
                <a:gd name="connsiteY12" fmla="*/ 33105 h 569795"/>
                <a:gd name="connsiteX13" fmla="*/ 435 w 450157"/>
                <a:gd name="connsiteY13" fmla="*/ 1355 h 56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0157" h="569795">
                  <a:moveTo>
                    <a:pt x="435" y="1355"/>
                  </a:moveTo>
                  <a:cubicBezTo>
                    <a:pt x="7314" y="6117"/>
                    <a:pt x="97802" y="22522"/>
                    <a:pt x="156010" y="61680"/>
                  </a:cubicBezTo>
                  <a:cubicBezTo>
                    <a:pt x="214218" y="100838"/>
                    <a:pt x="318200" y="205613"/>
                    <a:pt x="349685" y="236305"/>
                  </a:cubicBezTo>
                  <a:cubicBezTo>
                    <a:pt x="381170" y="266997"/>
                    <a:pt x="333280" y="216990"/>
                    <a:pt x="344922" y="245830"/>
                  </a:cubicBezTo>
                  <a:cubicBezTo>
                    <a:pt x="356564" y="274670"/>
                    <a:pt x="407100" y="357220"/>
                    <a:pt x="419535" y="409343"/>
                  </a:cubicBezTo>
                  <a:cubicBezTo>
                    <a:pt x="431971" y="461466"/>
                    <a:pt x="425091" y="542164"/>
                    <a:pt x="419535" y="558568"/>
                  </a:cubicBezTo>
                  <a:cubicBezTo>
                    <a:pt x="413979" y="574972"/>
                    <a:pt x="400749" y="527876"/>
                    <a:pt x="386197" y="507768"/>
                  </a:cubicBezTo>
                  <a:cubicBezTo>
                    <a:pt x="371645" y="487660"/>
                    <a:pt x="324020" y="427599"/>
                    <a:pt x="332222" y="437918"/>
                  </a:cubicBezTo>
                  <a:cubicBezTo>
                    <a:pt x="340424" y="448237"/>
                    <a:pt x="416360" y="566241"/>
                    <a:pt x="435410" y="569680"/>
                  </a:cubicBezTo>
                  <a:cubicBezTo>
                    <a:pt x="454460" y="573119"/>
                    <a:pt x="451285" y="498772"/>
                    <a:pt x="446522" y="458555"/>
                  </a:cubicBezTo>
                  <a:cubicBezTo>
                    <a:pt x="441760" y="418338"/>
                    <a:pt x="433558" y="375740"/>
                    <a:pt x="406835" y="328380"/>
                  </a:cubicBezTo>
                  <a:cubicBezTo>
                    <a:pt x="380112" y="281020"/>
                    <a:pt x="334868" y="223605"/>
                    <a:pt x="286185" y="174393"/>
                  </a:cubicBezTo>
                  <a:cubicBezTo>
                    <a:pt x="237502" y="125181"/>
                    <a:pt x="159714" y="62474"/>
                    <a:pt x="114735" y="33105"/>
                  </a:cubicBezTo>
                  <a:cubicBezTo>
                    <a:pt x="69756" y="3736"/>
                    <a:pt x="-6444" y="-3407"/>
                    <a:pt x="435" y="135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5" name="フリーフォーム: 図形 1304">
              <a:extLst>
                <a:ext uri="{FF2B5EF4-FFF2-40B4-BE49-F238E27FC236}">
                  <a16:creationId xmlns:a16="http://schemas.microsoft.com/office/drawing/2014/main" id="{DCAF7746-3242-46A9-BAB5-5FE9B29A5128}"/>
                </a:ext>
              </a:extLst>
            </p:cNvPr>
            <p:cNvSpPr/>
            <p:nvPr/>
          </p:nvSpPr>
          <p:spPr>
            <a:xfrm>
              <a:off x="8342996" y="4322316"/>
              <a:ext cx="129584" cy="210195"/>
            </a:xfrm>
            <a:custGeom>
              <a:avLst/>
              <a:gdLst>
                <a:gd name="connsiteX0" fmla="*/ 904 w 129584"/>
                <a:gd name="connsiteY0" fmla="*/ 209997 h 210195"/>
                <a:gd name="connsiteX1" fmla="*/ 10429 w 129584"/>
                <a:gd name="connsiteY1" fmla="*/ 57597 h 210195"/>
                <a:gd name="connsiteX2" fmla="*/ 53292 w 129584"/>
                <a:gd name="connsiteY2" fmla="*/ 5209 h 210195"/>
                <a:gd name="connsiteX3" fmla="*/ 129492 w 129584"/>
                <a:gd name="connsiteY3" fmla="*/ 29022 h 210195"/>
                <a:gd name="connsiteX4" fmla="*/ 67579 w 129584"/>
                <a:gd name="connsiteY4" fmla="*/ 2034 h 210195"/>
                <a:gd name="connsiteX5" fmla="*/ 8842 w 129584"/>
                <a:gd name="connsiteY5" fmla="*/ 22672 h 210195"/>
                <a:gd name="connsiteX6" fmla="*/ 904 w 129584"/>
                <a:gd name="connsiteY6" fmla="*/ 209997 h 21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584" h="210195">
                  <a:moveTo>
                    <a:pt x="904" y="209997"/>
                  </a:moveTo>
                  <a:cubicBezTo>
                    <a:pt x="1168" y="215818"/>
                    <a:pt x="1698" y="91728"/>
                    <a:pt x="10429" y="57597"/>
                  </a:cubicBezTo>
                  <a:cubicBezTo>
                    <a:pt x="19160" y="23466"/>
                    <a:pt x="33448" y="9971"/>
                    <a:pt x="53292" y="5209"/>
                  </a:cubicBezTo>
                  <a:cubicBezTo>
                    <a:pt x="73136" y="447"/>
                    <a:pt x="127111" y="29551"/>
                    <a:pt x="129492" y="29022"/>
                  </a:cubicBezTo>
                  <a:cubicBezTo>
                    <a:pt x="131873" y="28493"/>
                    <a:pt x="87687" y="3092"/>
                    <a:pt x="67579" y="2034"/>
                  </a:cubicBezTo>
                  <a:cubicBezTo>
                    <a:pt x="47471" y="976"/>
                    <a:pt x="21277" y="-8020"/>
                    <a:pt x="8842" y="22672"/>
                  </a:cubicBezTo>
                  <a:cubicBezTo>
                    <a:pt x="-3593" y="53364"/>
                    <a:pt x="640" y="204176"/>
                    <a:pt x="904" y="20999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6" name="フリーフォーム: 図形 1305">
              <a:extLst>
                <a:ext uri="{FF2B5EF4-FFF2-40B4-BE49-F238E27FC236}">
                  <a16:creationId xmlns:a16="http://schemas.microsoft.com/office/drawing/2014/main" id="{2B9DA1EA-B0B3-4D2A-9DFF-3F05B56F0EC9}"/>
                </a:ext>
              </a:extLst>
            </p:cNvPr>
            <p:cNvSpPr/>
            <p:nvPr/>
          </p:nvSpPr>
          <p:spPr>
            <a:xfrm>
              <a:off x="8347528" y="4344944"/>
              <a:ext cx="117129" cy="156133"/>
            </a:xfrm>
            <a:custGeom>
              <a:avLst/>
              <a:gdLst>
                <a:gd name="connsiteX0" fmla="*/ 117022 w 117129"/>
                <a:gd name="connsiteY0" fmla="*/ 39731 h 156133"/>
                <a:gd name="connsiteX1" fmla="*/ 37647 w 117129"/>
                <a:gd name="connsiteY1" fmla="*/ 44 h 156133"/>
                <a:gd name="connsiteX2" fmla="*/ 29710 w 117129"/>
                <a:gd name="connsiteY2" fmla="*/ 34969 h 156133"/>
                <a:gd name="connsiteX3" fmla="*/ 2722 w 117129"/>
                <a:gd name="connsiteY3" fmla="*/ 155619 h 156133"/>
                <a:gd name="connsiteX4" fmla="*/ 2722 w 117129"/>
                <a:gd name="connsiteY4" fmla="*/ 76244 h 156133"/>
                <a:gd name="connsiteX5" fmla="*/ 18597 w 117129"/>
                <a:gd name="connsiteY5" fmla="*/ 22269 h 156133"/>
                <a:gd name="connsiteX6" fmla="*/ 117022 w 117129"/>
                <a:gd name="connsiteY6" fmla="*/ 39731 h 15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29" h="156133">
                  <a:moveTo>
                    <a:pt x="117022" y="39731"/>
                  </a:moveTo>
                  <a:cubicBezTo>
                    <a:pt x="120197" y="36027"/>
                    <a:pt x="52199" y="838"/>
                    <a:pt x="37647" y="44"/>
                  </a:cubicBezTo>
                  <a:cubicBezTo>
                    <a:pt x="23095" y="-750"/>
                    <a:pt x="35531" y="9040"/>
                    <a:pt x="29710" y="34969"/>
                  </a:cubicBezTo>
                  <a:cubicBezTo>
                    <a:pt x="23889" y="60898"/>
                    <a:pt x="7220" y="148740"/>
                    <a:pt x="2722" y="155619"/>
                  </a:cubicBezTo>
                  <a:cubicBezTo>
                    <a:pt x="-1776" y="162498"/>
                    <a:pt x="76" y="98469"/>
                    <a:pt x="2722" y="76244"/>
                  </a:cubicBezTo>
                  <a:cubicBezTo>
                    <a:pt x="5368" y="54019"/>
                    <a:pt x="2457" y="31265"/>
                    <a:pt x="18597" y="22269"/>
                  </a:cubicBezTo>
                  <a:cubicBezTo>
                    <a:pt x="34737" y="13273"/>
                    <a:pt x="113847" y="43435"/>
                    <a:pt x="117022" y="3973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7" name="フリーフォーム: 図形 1306">
              <a:extLst>
                <a:ext uri="{FF2B5EF4-FFF2-40B4-BE49-F238E27FC236}">
                  <a16:creationId xmlns:a16="http://schemas.microsoft.com/office/drawing/2014/main" id="{C3B34719-ED30-4E2F-9893-49BFD7A06C66}"/>
                </a:ext>
              </a:extLst>
            </p:cNvPr>
            <p:cNvSpPr/>
            <p:nvPr/>
          </p:nvSpPr>
          <p:spPr>
            <a:xfrm>
              <a:off x="8536133" y="4267200"/>
              <a:ext cx="89039" cy="181016"/>
            </a:xfrm>
            <a:custGeom>
              <a:avLst/>
              <a:gdLst>
                <a:gd name="connsiteX0" fmla="*/ 74467 w 89039"/>
                <a:gd name="connsiteY0" fmla="*/ 0 h 181016"/>
                <a:gd name="connsiteX1" fmla="*/ 25255 w 89039"/>
                <a:gd name="connsiteY1" fmla="*/ 74613 h 181016"/>
                <a:gd name="connsiteX2" fmla="*/ 53830 w 89039"/>
                <a:gd name="connsiteY2" fmla="*/ 144463 h 181016"/>
                <a:gd name="connsiteX3" fmla="*/ 61767 w 89039"/>
                <a:gd name="connsiteY3" fmla="*/ 160338 h 181016"/>
                <a:gd name="connsiteX4" fmla="*/ 88755 w 89039"/>
                <a:gd name="connsiteY4" fmla="*/ 93663 h 181016"/>
                <a:gd name="connsiteX5" fmla="*/ 42717 w 89039"/>
                <a:gd name="connsiteY5" fmla="*/ 180975 h 181016"/>
                <a:gd name="connsiteX6" fmla="*/ 15730 w 89039"/>
                <a:gd name="connsiteY6" fmla="*/ 104775 h 181016"/>
                <a:gd name="connsiteX7" fmla="*/ 1442 w 89039"/>
                <a:gd name="connsiteY7" fmla="*/ 73025 h 181016"/>
                <a:gd name="connsiteX8" fmla="*/ 74467 w 89039"/>
                <a:gd name="connsiteY8" fmla="*/ 0 h 181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039" h="181016">
                  <a:moveTo>
                    <a:pt x="74467" y="0"/>
                  </a:moveTo>
                  <a:cubicBezTo>
                    <a:pt x="78436" y="265"/>
                    <a:pt x="28694" y="50536"/>
                    <a:pt x="25255" y="74613"/>
                  </a:cubicBezTo>
                  <a:cubicBezTo>
                    <a:pt x="21816" y="98690"/>
                    <a:pt x="47745" y="130176"/>
                    <a:pt x="53830" y="144463"/>
                  </a:cubicBezTo>
                  <a:cubicBezTo>
                    <a:pt x="59915" y="158750"/>
                    <a:pt x="55946" y="168805"/>
                    <a:pt x="61767" y="160338"/>
                  </a:cubicBezTo>
                  <a:cubicBezTo>
                    <a:pt x="67588" y="151871"/>
                    <a:pt x="91930" y="90223"/>
                    <a:pt x="88755" y="93663"/>
                  </a:cubicBezTo>
                  <a:cubicBezTo>
                    <a:pt x="85580" y="97103"/>
                    <a:pt x="54888" y="179123"/>
                    <a:pt x="42717" y="180975"/>
                  </a:cubicBezTo>
                  <a:cubicBezTo>
                    <a:pt x="30546" y="182827"/>
                    <a:pt x="22609" y="122767"/>
                    <a:pt x="15730" y="104775"/>
                  </a:cubicBezTo>
                  <a:cubicBezTo>
                    <a:pt x="8851" y="86783"/>
                    <a:pt x="-4379" y="87312"/>
                    <a:pt x="1442" y="73025"/>
                  </a:cubicBezTo>
                  <a:cubicBezTo>
                    <a:pt x="7263" y="58738"/>
                    <a:pt x="70498" y="-265"/>
                    <a:pt x="74467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8" name="フリーフォーム: 図形 1307">
              <a:extLst>
                <a:ext uri="{FF2B5EF4-FFF2-40B4-BE49-F238E27FC236}">
                  <a16:creationId xmlns:a16="http://schemas.microsoft.com/office/drawing/2014/main" id="{87CA0879-2759-4F98-98DD-B5C90347C4D6}"/>
                </a:ext>
              </a:extLst>
            </p:cNvPr>
            <p:cNvSpPr/>
            <p:nvPr/>
          </p:nvSpPr>
          <p:spPr>
            <a:xfrm>
              <a:off x="8407000" y="4303369"/>
              <a:ext cx="145951" cy="63854"/>
            </a:xfrm>
            <a:custGeom>
              <a:avLst/>
              <a:gdLst>
                <a:gd name="connsiteX0" fmla="*/ 1988 w 145951"/>
                <a:gd name="connsiteY0" fmla="*/ 5106 h 63854"/>
                <a:gd name="connsiteX1" fmla="*/ 144863 w 145951"/>
                <a:gd name="connsiteY1" fmla="*/ 63844 h 63854"/>
                <a:gd name="connsiteX2" fmla="*/ 65488 w 145951"/>
                <a:gd name="connsiteY2" fmla="*/ 9869 h 63854"/>
                <a:gd name="connsiteX3" fmla="*/ 1988 w 145951"/>
                <a:gd name="connsiteY3" fmla="*/ 5106 h 6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51" h="63854">
                  <a:moveTo>
                    <a:pt x="1988" y="5106"/>
                  </a:moveTo>
                  <a:cubicBezTo>
                    <a:pt x="15217" y="14102"/>
                    <a:pt x="134280" y="63050"/>
                    <a:pt x="144863" y="63844"/>
                  </a:cubicBezTo>
                  <a:cubicBezTo>
                    <a:pt x="155446" y="64638"/>
                    <a:pt x="85861" y="19923"/>
                    <a:pt x="65488" y="9869"/>
                  </a:cubicBezTo>
                  <a:cubicBezTo>
                    <a:pt x="45115" y="-185"/>
                    <a:pt x="-11241" y="-3890"/>
                    <a:pt x="1988" y="510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9" name="フリーフォーム: 図形 1308">
              <a:extLst>
                <a:ext uri="{FF2B5EF4-FFF2-40B4-BE49-F238E27FC236}">
                  <a16:creationId xmlns:a16="http://schemas.microsoft.com/office/drawing/2014/main" id="{FB5AD9F3-F887-473E-AE52-55E24C0D7CEA}"/>
                </a:ext>
              </a:extLst>
            </p:cNvPr>
            <p:cNvSpPr/>
            <p:nvPr/>
          </p:nvSpPr>
          <p:spPr>
            <a:xfrm>
              <a:off x="8363264" y="4384556"/>
              <a:ext cx="71157" cy="347165"/>
            </a:xfrm>
            <a:custGeom>
              <a:avLst/>
              <a:gdLst>
                <a:gd name="connsiteX0" fmla="*/ 71124 w 71157"/>
                <a:gd name="connsiteY0" fmla="*/ 119 h 347165"/>
                <a:gd name="connsiteX1" fmla="*/ 2861 w 71157"/>
                <a:gd name="connsiteY1" fmla="*/ 138232 h 347165"/>
                <a:gd name="connsiteX2" fmla="*/ 17149 w 71157"/>
                <a:gd name="connsiteY2" fmla="*/ 200144 h 347165"/>
                <a:gd name="connsiteX3" fmla="*/ 56836 w 71157"/>
                <a:gd name="connsiteY3" fmla="*/ 346194 h 347165"/>
                <a:gd name="connsiteX4" fmla="*/ 31436 w 71157"/>
                <a:gd name="connsiteY4" fmla="*/ 258882 h 347165"/>
                <a:gd name="connsiteX5" fmla="*/ 12386 w 71157"/>
                <a:gd name="connsiteY5" fmla="*/ 163632 h 347165"/>
                <a:gd name="connsiteX6" fmla="*/ 71124 w 71157"/>
                <a:gd name="connsiteY6" fmla="*/ 119 h 34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157" h="347165">
                  <a:moveTo>
                    <a:pt x="71124" y="119"/>
                  </a:moveTo>
                  <a:cubicBezTo>
                    <a:pt x="69537" y="-4114"/>
                    <a:pt x="11857" y="104895"/>
                    <a:pt x="2861" y="138232"/>
                  </a:cubicBezTo>
                  <a:cubicBezTo>
                    <a:pt x="-6135" y="171569"/>
                    <a:pt x="8153" y="165484"/>
                    <a:pt x="17149" y="200144"/>
                  </a:cubicBezTo>
                  <a:cubicBezTo>
                    <a:pt x="26145" y="234804"/>
                    <a:pt x="54455" y="336404"/>
                    <a:pt x="56836" y="346194"/>
                  </a:cubicBezTo>
                  <a:cubicBezTo>
                    <a:pt x="59217" y="355984"/>
                    <a:pt x="38844" y="289309"/>
                    <a:pt x="31436" y="258882"/>
                  </a:cubicBezTo>
                  <a:cubicBezTo>
                    <a:pt x="24028" y="228455"/>
                    <a:pt x="7888" y="201203"/>
                    <a:pt x="12386" y="163632"/>
                  </a:cubicBezTo>
                  <a:cubicBezTo>
                    <a:pt x="16884" y="126061"/>
                    <a:pt x="72711" y="4352"/>
                    <a:pt x="71124" y="11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0" name="フリーフォーム: 図形 1309">
              <a:extLst>
                <a:ext uri="{FF2B5EF4-FFF2-40B4-BE49-F238E27FC236}">
                  <a16:creationId xmlns:a16="http://schemas.microsoft.com/office/drawing/2014/main" id="{E7F4478B-9095-4928-8C40-02DACF76827A}"/>
                </a:ext>
              </a:extLst>
            </p:cNvPr>
            <p:cNvSpPr/>
            <p:nvPr/>
          </p:nvSpPr>
          <p:spPr>
            <a:xfrm>
              <a:off x="8394775" y="4403644"/>
              <a:ext cx="151598" cy="296436"/>
            </a:xfrm>
            <a:custGeom>
              <a:avLst/>
              <a:gdLst>
                <a:gd name="connsiteX0" fmla="*/ 63425 w 151598"/>
                <a:gd name="connsiteY0" fmla="*/ 81 h 296436"/>
                <a:gd name="connsiteX1" fmla="*/ 4688 w 151598"/>
                <a:gd name="connsiteY1" fmla="*/ 123906 h 296436"/>
                <a:gd name="connsiteX2" fmla="*/ 26913 w 151598"/>
                <a:gd name="connsiteY2" fmla="*/ 217569 h 296436"/>
                <a:gd name="connsiteX3" fmla="*/ 31675 w 151598"/>
                <a:gd name="connsiteY3" fmla="*/ 235031 h 296436"/>
                <a:gd name="connsiteX4" fmla="*/ 72950 w 151598"/>
                <a:gd name="connsiteY4" fmla="*/ 209631 h 296436"/>
                <a:gd name="connsiteX5" fmla="*/ 141213 w 151598"/>
                <a:gd name="connsiteY5" fmla="*/ 139781 h 296436"/>
                <a:gd name="connsiteX6" fmla="*/ 145975 w 151598"/>
                <a:gd name="connsiteY6" fmla="*/ 106444 h 296436"/>
                <a:gd name="connsiteX7" fmla="*/ 88825 w 151598"/>
                <a:gd name="connsiteY7" fmla="*/ 203281 h 296436"/>
                <a:gd name="connsiteX8" fmla="*/ 33263 w 151598"/>
                <a:gd name="connsiteY8" fmla="*/ 252494 h 296436"/>
                <a:gd name="connsiteX9" fmla="*/ 28500 w 151598"/>
                <a:gd name="connsiteY9" fmla="*/ 295356 h 296436"/>
                <a:gd name="connsiteX10" fmla="*/ 20563 w 151598"/>
                <a:gd name="connsiteY10" fmla="*/ 206456 h 296436"/>
                <a:gd name="connsiteX11" fmla="*/ 1513 w 151598"/>
                <a:gd name="connsiteY11" fmla="*/ 142956 h 296436"/>
                <a:gd name="connsiteX12" fmla="*/ 63425 w 151598"/>
                <a:gd name="connsiteY12" fmla="*/ 81 h 29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598" h="296436">
                  <a:moveTo>
                    <a:pt x="63425" y="81"/>
                  </a:moveTo>
                  <a:cubicBezTo>
                    <a:pt x="63954" y="-3094"/>
                    <a:pt x="10773" y="87658"/>
                    <a:pt x="4688" y="123906"/>
                  </a:cubicBezTo>
                  <a:cubicBezTo>
                    <a:pt x="-1397" y="160154"/>
                    <a:pt x="22415" y="199048"/>
                    <a:pt x="26913" y="217569"/>
                  </a:cubicBezTo>
                  <a:cubicBezTo>
                    <a:pt x="31411" y="236090"/>
                    <a:pt x="24002" y="236354"/>
                    <a:pt x="31675" y="235031"/>
                  </a:cubicBezTo>
                  <a:cubicBezTo>
                    <a:pt x="39348" y="233708"/>
                    <a:pt x="54694" y="225506"/>
                    <a:pt x="72950" y="209631"/>
                  </a:cubicBezTo>
                  <a:cubicBezTo>
                    <a:pt x="91206" y="193756"/>
                    <a:pt x="129042" y="156979"/>
                    <a:pt x="141213" y="139781"/>
                  </a:cubicBezTo>
                  <a:cubicBezTo>
                    <a:pt x="153384" y="122583"/>
                    <a:pt x="154706" y="95861"/>
                    <a:pt x="145975" y="106444"/>
                  </a:cubicBezTo>
                  <a:cubicBezTo>
                    <a:pt x="137244" y="117027"/>
                    <a:pt x="107610" y="178939"/>
                    <a:pt x="88825" y="203281"/>
                  </a:cubicBezTo>
                  <a:cubicBezTo>
                    <a:pt x="70040" y="227623"/>
                    <a:pt x="43317" y="237148"/>
                    <a:pt x="33263" y="252494"/>
                  </a:cubicBezTo>
                  <a:cubicBezTo>
                    <a:pt x="23209" y="267840"/>
                    <a:pt x="30617" y="303029"/>
                    <a:pt x="28500" y="295356"/>
                  </a:cubicBezTo>
                  <a:cubicBezTo>
                    <a:pt x="26383" y="287683"/>
                    <a:pt x="25061" y="231856"/>
                    <a:pt x="20563" y="206456"/>
                  </a:cubicBezTo>
                  <a:cubicBezTo>
                    <a:pt x="16065" y="181056"/>
                    <a:pt x="-5895" y="175235"/>
                    <a:pt x="1513" y="142956"/>
                  </a:cubicBezTo>
                  <a:cubicBezTo>
                    <a:pt x="8921" y="110677"/>
                    <a:pt x="62896" y="3256"/>
                    <a:pt x="63425" y="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1" name="フリーフォーム: 図形 1310">
              <a:extLst>
                <a:ext uri="{FF2B5EF4-FFF2-40B4-BE49-F238E27FC236}">
                  <a16:creationId xmlns:a16="http://schemas.microsoft.com/office/drawing/2014/main" id="{1CE1541E-7B0D-476F-9770-CB9CAD6A10F9}"/>
                </a:ext>
              </a:extLst>
            </p:cNvPr>
            <p:cNvSpPr/>
            <p:nvPr/>
          </p:nvSpPr>
          <p:spPr>
            <a:xfrm>
              <a:off x="8372445" y="4606898"/>
              <a:ext cx="525679" cy="244595"/>
            </a:xfrm>
            <a:custGeom>
              <a:avLst/>
              <a:gdLst>
                <a:gd name="connsiteX0" fmla="*/ 30 w 525679"/>
                <a:gd name="connsiteY0" fmla="*/ 125440 h 244595"/>
                <a:gd name="connsiteX1" fmla="*/ 115918 w 525679"/>
                <a:gd name="connsiteY1" fmla="*/ 54002 h 244595"/>
                <a:gd name="connsiteX2" fmla="*/ 141318 w 525679"/>
                <a:gd name="connsiteY2" fmla="*/ 125440 h 244595"/>
                <a:gd name="connsiteX3" fmla="*/ 206405 w 525679"/>
                <a:gd name="connsiteY3" fmla="*/ 139727 h 244595"/>
                <a:gd name="connsiteX4" fmla="*/ 207993 w 525679"/>
                <a:gd name="connsiteY4" fmla="*/ 187352 h 244595"/>
                <a:gd name="connsiteX5" fmla="*/ 225455 w 525679"/>
                <a:gd name="connsiteY5" fmla="*/ 163540 h 244595"/>
                <a:gd name="connsiteX6" fmla="*/ 244505 w 525679"/>
                <a:gd name="connsiteY6" fmla="*/ 220690 h 244595"/>
                <a:gd name="connsiteX7" fmla="*/ 333405 w 525679"/>
                <a:gd name="connsiteY7" fmla="*/ 161952 h 244595"/>
                <a:gd name="connsiteX8" fmla="*/ 428655 w 525679"/>
                <a:gd name="connsiteY8" fmla="*/ 117502 h 244595"/>
                <a:gd name="connsiteX9" fmla="*/ 525493 w 525679"/>
                <a:gd name="connsiteY9" fmla="*/ 27 h 244595"/>
                <a:gd name="connsiteX10" fmla="*/ 403255 w 525679"/>
                <a:gd name="connsiteY10" fmla="*/ 128615 h 244595"/>
                <a:gd name="connsiteX11" fmla="*/ 238155 w 525679"/>
                <a:gd name="connsiteY11" fmla="*/ 244502 h 244595"/>
                <a:gd name="connsiteX12" fmla="*/ 207993 w 525679"/>
                <a:gd name="connsiteY12" fmla="*/ 147665 h 244595"/>
                <a:gd name="connsiteX13" fmla="*/ 157193 w 525679"/>
                <a:gd name="connsiteY13" fmla="*/ 117502 h 244595"/>
                <a:gd name="connsiteX14" fmla="*/ 104805 w 525679"/>
                <a:gd name="connsiteY14" fmla="*/ 103215 h 244595"/>
                <a:gd name="connsiteX15" fmla="*/ 30 w 525679"/>
                <a:gd name="connsiteY15" fmla="*/ 125440 h 24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5679" h="244595">
                  <a:moveTo>
                    <a:pt x="30" y="125440"/>
                  </a:moveTo>
                  <a:cubicBezTo>
                    <a:pt x="1882" y="117238"/>
                    <a:pt x="92370" y="54002"/>
                    <a:pt x="115918" y="54002"/>
                  </a:cubicBezTo>
                  <a:cubicBezTo>
                    <a:pt x="139466" y="54002"/>
                    <a:pt x="126237" y="111152"/>
                    <a:pt x="141318" y="125440"/>
                  </a:cubicBezTo>
                  <a:cubicBezTo>
                    <a:pt x="156399" y="139728"/>
                    <a:pt x="195292" y="129408"/>
                    <a:pt x="206405" y="139727"/>
                  </a:cubicBezTo>
                  <a:cubicBezTo>
                    <a:pt x="217518" y="150046"/>
                    <a:pt x="204818" y="183383"/>
                    <a:pt x="207993" y="187352"/>
                  </a:cubicBezTo>
                  <a:cubicBezTo>
                    <a:pt x="211168" y="191321"/>
                    <a:pt x="219370" y="157984"/>
                    <a:pt x="225455" y="163540"/>
                  </a:cubicBezTo>
                  <a:cubicBezTo>
                    <a:pt x="231540" y="169096"/>
                    <a:pt x="226513" y="220955"/>
                    <a:pt x="244505" y="220690"/>
                  </a:cubicBezTo>
                  <a:cubicBezTo>
                    <a:pt x="262497" y="220425"/>
                    <a:pt x="302713" y="179150"/>
                    <a:pt x="333405" y="161952"/>
                  </a:cubicBezTo>
                  <a:cubicBezTo>
                    <a:pt x="364097" y="144754"/>
                    <a:pt x="396640" y="144489"/>
                    <a:pt x="428655" y="117502"/>
                  </a:cubicBezTo>
                  <a:cubicBezTo>
                    <a:pt x="460670" y="90515"/>
                    <a:pt x="529726" y="-1825"/>
                    <a:pt x="525493" y="27"/>
                  </a:cubicBezTo>
                  <a:cubicBezTo>
                    <a:pt x="521260" y="1879"/>
                    <a:pt x="451145" y="87869"/>
                    <a:pt x="403255" y="128615"/>
                  </a:cubicBezTo>
                  <a:cubicBezTo>
                    <a:pt x="355365" y="169361"/>
                    <a:pt x="270699" y="241327"/>
                    <a:pt x="238155" y="244502"/>
                  </a:cubicBezTo>
                  <a:cubicBezTo>
                    <a:pt x="205611" y="247677"/>
                    <a:pt x="221487" y="168832"/>
                    <a:pt x="207993" y="147665"/>
                  </a:cubicBezTo>
                  <a:cubicBezTo>
                    <a:pt x="194499" y="126498"/>
                    <a:pt x="174391" y="124910"/>
                    <a:pt x="157193" y="117502"/>
                  </a:cubicBezTo>
                  <a:cubicBezTo>
                    <a:pt x="139995" y="110094"/>
                    <a:pt x="128882" y="105596"/>
                    <a:pt x="104805" y="103215"/>
                  </a:cubicBezTo>
                  <a:cubicBezTo>
                    <a:pt x="80728" y="100834"/>
                    <a:pt x="-1822" y="133642"/>
                    <a:pt x="30" y="12544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2" name="フリーフォーム: 図形 1311">
              <a:extLst>
                <a:ext uri="{FF2B5EF4-FFF2-40B4-BE49-F238E27FC236}">
                  <a16:creationId xmlns:a16="http://schemas.microsoft.com/office/drawing/2014/main" id="{5BAE6003-7408-4171-A61F-01EAF4904B4D}"/>
                </a:ext>
              </a:extLst>
            </p:cNvPr>
            <p:cNvSpPr/>
            <p:nvPr/>
          </p:nvSpPr>
          <p:spPr>
            <a:xfrm>
              <a:off x="8877173" y="3858683"/>
              <a:ext cx="117707" cy="753292"/>
            </a:xfrm>
            <a:custGeom>
              <a:avLst/>
              <a:gdLst>
                <a:gd name="connsiteX0" fmla="*/ 117602 w 117707"/>
                <a:gd name="connsiteY0" fmla="*/ 530 h 753292"/>
                <a:gd name="connsiteX1" fmla="*/ 90615 w 117707"/>
                <a:gd name="connsiteY1" fmla="*/ 141817 h 753292"/>
                <a:gd name="connsiteX2" fmla="*/ 89027 w 117707"/>
                <a:gd name="connsiteY2" fmla="*/ 159280 h 753292"/>
                <a:gd name="connsiteX3" fmla="*/ 44577 w 117707"/>
                <a:gd name="connsiteY3" fmla="*/ 198967 h 753292"/>
                <a:gd name="connsiteX4" fmla="*/ 12827 w 117707"/>
                <a:gd name="connsiteY4" fmla="*/ 284692 h 753292"/>
                <a:gd name="connsiteX5" fmla="*/ 127 w 117707"/>
                <a:gd name="connsiteY5" fmla="*/ 308505 h 753292"/>
                <a:gd name="connsiteX6" fmla="*/ 6477 w 117707"/>
                <a:gd name="connsiteY6" fmla="*/ 586317 h 753292"/>
                <a:gd name="connsiteX7" fmla="*/ 9652 w 117707"/>
                <a:gd name="connsiteY7" fmla="*/ 746655 h 753292"/>
                <a:gd name="connsiteX8" fmla="*/ 19177 w 117707"/>
                <a:gd name="connsiteY8" fmla="*/ 675217 h 753292"/>
                <a:gd name="connsiteX9" fmla="*/ 14415 w 117707"/>
                <a:gd name="connsiteY9" fmla="*/ 256117 h 753292"/>
                <a:gd name="connsiteX10" fmla="*/ 96965 w 117707"/>
                <a:gd name="connsiteY10" fmla="*/ 98955 h 753292"/>
                <a:gd name="connsiteX11" fmla="*/ 117602 w 117707"/>
                <a:gd name="connsiteY11" fmla="*/ 530 h 75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707" h="753292">
                  <a:moveTo>
                    <a:pt x="117602" y="530"/>
                  </a:moveTo>
                  <a:cubicBezTo>
                    <a:pt x="116544" y="7674"/>
                    <a:pt x="95377" y="115359"/>
                    <a:pt x="90615" y="141817"/>
                  </a:cubicBezTo>
                  <a:cubicBezTo>
                    <a:pt x="85853" y="168275"/>
                    <a:pt x="96700" y="149755"/>
                    <a:pt x="89027" y="159280"/>
                  </a:cubicBezTo>
                  <a:cubicBezTo>
                    <a:pt x="81354" y="168805"/>
                    <a:pt x="57277" y="178065"/>
                    <a:pt x="44577" y="198967"/>
                  </a:cubicBezTo>
                  <a:cubicBezTo>
                    <a:pt x="31877" y="219869"/>
                    <a:pt x="20235" y="266436"/>
                    <a:pt x="12827" y="284692"/>
                  </a:cubicBezTo>
                  <a:cubicBezTo>
                    <a:pt x="5419" y="302948"/>
                    <a:pt x="1185" y="258234"/>
                    <a:pt x="127" y="308505"/>
                  </a:cubicBezTo>
                  <a:cubicBezTo>
                    <a:pt x="-931" y="358776"/>
                    <a:pt x="4890" y="513292"/>
                    <a:pt x="6477" y="586317"/>
                  </a:cubicBezTo>
                  <a:cubicBezTo>
                    <a:pt x="8064" y="659342"/>
                    <a:pt x="7535" y="731838"/>
                    <a:pt x="9652" y="746655"/>
                  </a:cubicBezTo>
                  <a:cubicBezTo>
                    <a:pt x="11769" y="761472"/>
                    <a:pt x="18383" y="756973"/>
                    <a:pt x="19177" y="675217"/>
                  </a:cubicBezTo>
                  <a:cubicBezTo>
                    <a:pt x="19971" y="593461"/>
                    <a:pt x="1450" y="352161"/>
                    <a:pt x="14415" y="256117"/>
                  </a:cubicBezTo>
                  <a:cubicBezTo>
                    <a:pt x="27380" y="160073"/>
                    <a:pt x="82148" y="137849"/>
                    <a:pt x="96965" y="98955"/>
                  </a:cubicBezTo>
                  <a:cubicBezTo>
                    <a:pt x="111782" y="60061"/>
                    <a:pt x="118660" y="-6614"/>
                    <a:pt x="117602" y="53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3" name="フリーフォーム: 図形 1312">
              <a:extLst>
                <a:ext uri="{FF2B5EF4-FFF2-40B4-BE49-F238E27FC236}">
                  <a16:creationId xmlns:a16="http://schemas.microsoft.com/office/drawing/2014/main" id="{AECD59AA-49BD-4C57-81E1-B93B8574EA2A}"/>
                </a:ext>
              </a:extLst>
            </p:cNvPr>
            <p:cNvSpPr/>
            <p:nvPr/>
          </p:nvSpPr>
          <p:spPr>
            <a:xfrm>
              <a:off x="8887877" y="3878912"/>
              <a:ext cx="139687" cy="746855"/>
            </a:xfrm>
            <a:custGeom>
              <a:avLst/>
              <a:gdLst>
                <a:gd name="connsiteX0" fmla="*/ 138648 w 139687"/>
                <a:gd name="connsiteY0" fmla="*/ 938 h 746855"/>
                <a:gd name="connsiteX1" fmla="*/ 89436 w 139687"/>
                <a:gd name="connsiteY1" fmla="*/ 154926 h 746855"/>
                <a:gd name="connsiteX2" fmla="*/ 49748 w 139687"/>
                <a:gd name="connsiteY2" fmla="*/ 189851 h 746855"/>
                <a:gd name="connsiteX3" fmla="*/ 22761 w 139687"/>
                <a:gd name="connsiteY3" fmla="*/ 264463 h 746855"/>
                <a:gd name="connsiteX4" fmla="*/ 536 w 139687"/>
                <a:gd name="connsiteY4" fmla="*/ 353363 h 746855"/>
                <a:gd name="connsiteX5" fmla="*/ 6886 w 139687"/>
                <a:gd name="connsiteY5" fmla="*/ 740713 h 746855"/>
                <a:gd name="connsiteX6" fmla="*/ 6886 w 139687"/>
                <a:gd name="connsiteY6" fmla="*/ 566088 h 746855"/>
                <a:gd name="connsiteX7" fmla="*/ 40223 w 139687"/>
                <a:gd name="connsiteY7" fmla="*/ 235888 h 746855"/>
                <a:gd name="connsiteX8" fmla="*/ 138648 w 139687"/>
                <a:gd name="connsiteY8" fmla="*/ 938 h 746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7" h="746855">
                  <a:moveTo>
                    <a:pt x="138648" y="938"/>
                  </a:moveTo>
                  <a:cubicBezTo>
                    <a:pt x="146850" y="-12556"/>
                    <a:pt x="104253" y="123441"/>
                    <a:pt x="89436" y="154926"/>
                  </a:cubicBezTo>
                  <a:cubicBezTo>
                    <a:pt x="74619" y="186412"/>
                    <a:pt x="60860" y="171595"/>
                    <a:pt x="49748" y="189851"/>
                  </a:cubicBezTo>
                  <a:cubicBezTo>
                    <a:pt x="38635" y="208107"/>
                    <a:pt x="30963" y="237211"/>
                    <a:pt x="22761" y="264463"/>
                  </a:cubicBezTo>
                  <a:cubicBezTo>
                    <a:pt x="14559" y="291715"/>
                    <a:pt x="3182" y="273988"/>
                    <a:pt x="536" y="353363"/>
                  </a:cubicBezTo>
                  <a:cubicBezTo>
                    <a:pt x="-2110" y="432738"/>
                    <a:pt x="5828" y="705259"/>
                    <a:pt x="6886" y="740713"/>
                  </a:cubicBezTo>
                  <a:cubicBezTo>
                    <a:pt x="7944" y="776167"/>
                    <a:pt x="1330" y="650226"/>
                    <a:pt x="6886" y="566088"/>
                  </a:cubicBezTo>
                  <a:cubicBezTo>
                    <a:pt x="12442" y="481951"/>
                    <a:pt x="20909" y="323200"/>
                    <a:pt x="40223" y="235888"/>
                  </a:cubicBezTo>
                  <a:cubicBezTo>
                    <a:pt x="59537" y="148576"/>
                    <a:pt x="130446" y="14432"/>
                    <a:pt x="138648" y="93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4" name="フリーフォーム: 図形 1313">
              <a:extLst>
                <a:ext uri="{FF2B5EF4-FFF2-40B4-BE49-F238E27FC236}">
                  <a16:creationId xmlns:a16="http://schemas.microsoft.com/office/drawing/2014/main" id="{BED9AD8B-BEB7-4E3C-96AE-8432567C9F7E}"/>
                </a:ext>
              </a:extLst>
            </p:cNvPr>
            <p:cNvSpPr/>
            <p:nvPr/>
          </p:nvSpPr>
          <p:spPr>
            <a:xfrm>
              <a:off x="8993332" y="3823852"/>
              <a:ext cx="186991" cy="272267"/>
            </a:xfrm>
            <a:custGeom>
              <a:avLst/>
              <a:gdLst>
                <a:gd name="connsiteX0" fmla="*/ 4618 w 186991"/>
                <a:gd name="connsiteY0" fmla="*/ 436 h 272267"/>
                <a:gd name="connsiteX1" fmla="*/ 25256 w 186991"/>
                <a:gd name="connsiteY1" fmla="*/ 100448 h 272267"/>
                <a:gd name="connsiteX2" fmla="*/ 184006 w 186991"/>
                <a:gd name="connsiteY2" fmla="*/ 184586 h 272267"/>
                <a:gd name="connsiteX3" fmla="*/ 123681 w 186991"/>
                <a:gd name="connsiteY3" fmla="*/ 214748 h 272267"/>
                <a:gd name="connsiteX4" fmla="*/ 57006 w 186991"/>
                <a:gd name="connsiteY4" fmla="*/ 271898 h 272267"/>
                <a:gd name="connsiteX5" fmla="*/ 136381 w 186991"/>
                <a:gd name="connsiteY5" fmla="*/ 184586 h 272267"/>
                <a:gd name="connsiteX6" fmla="*/ 69706 w 186991"/>
                <a:gd name="connsiteY6" fmla="*/ 141723 h 272267"/>
                <a:gd name="connsiteX7" fmla="*/ 4618 w 186991"/>
                <a:gd name="connsiteY7" fmla="*/ 436 h 27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991" h="272267">
                  <a:moveTo>
                    <a:pt x="4618" y="436"/>
                  </a:moveTo>
                  <a:cubicBezTo>
                    <a:pt x="-2790" y="-6443"/>
                    <a:pt x="-4642" y="69756"/>
                    <a:pt x="25256" y="100448"/>
                  </a:cubicBezTo>
                  <a:cubicBezTo>
                    <a:pt x="55154" y="131140"/>
                    <a:pt x="167602" y="165536"/>
                    <a:pt x="184006" y="184586"/>
                  </a:cubicBezTo>
                  <a:cubicBezTo>
                    <a:pt x="200410" y="203636"/>
                    <a:pt x="144848" y="200196"/>
                    <a:pt x="123681" y="214748"/>
                  </a:cubicBezTo>
                  <a:cubicBezTo>
                    <a:pt x="102514" y="229300"/>
                    <a:pt x="54889" y="276925"/>
                    <a:pt x="57006" y="271898"/>
                  </a:cubicBezTo>
                  <a:cubicBezTo>
                    <a:pt x="59123" y="266871"/>
                    <a:pt x="134264" y="206282"/>
                    <a:pt x="136381" y="184586"/>
                  </a:cubicBezTo>
                  <a:cubicBezTo>
                    <a:pt x="138498" y="162890"/>
                    <a:pt x="91666" y="167917"/>
                    <a:pt x="69706" y="141723"/>
                  </a:cubicBezTo>
                  <a:cubicBezTo>
                    <a:pt x="47746" y="115529"/>
                    <a:pt x="12026" y="7315"/>
                    <a:pt x="4618" y="43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5" name="フリーフォーム: 図形 1314">
              <a:extLst>
                <a:ext uri="{FF2B5EF4-FFF2-40B4-BE49-F238E27FC236}">
                  <a16:creationId xmlns:a16="http://schemas.microsoft.com/office/drawing/2014/main" id="{3E75F2AA-3735-4807-8E9F-FD7B3E5CA1FF}"/>
                </a:ext>
              </a:extLst>
            </p:cNvPr>
            <p:cNvSpPr/>
            <p:nvPr/>
          </p:nvSpPr>
          <p:spPr>
            <a:xfrm>
              <a:off x="8862536" y="4031459"/>
              <a:ext cx="247168" cy="629461"/>
            </a:xfrm>
            <a:custGeom>
              <a:avLst/>
              <a:gdLst>
                <a:gd name="connsiteX0" fmla="*/ 246539 w 247168"/>
                <a:gd name="connsiteY0" fmla="*/ 3966 h 629461"/>
                <a:gd name="connsiteX1" fmla="*/ 152877 w 247168"/>
                <a:gd name="connsiteY1" fmla="*/ 129379 h 629461"/>
                <a:gd name="connsiteX2" fmla="*/ 110014 w 247168"/>
                <a:gd name="connsiteY2" fmla="*/ 316704 h 629461"/>
                <a:gd name="connsiteX3" fmla="*/ 105252 w 247168"/>
                <a:gd name="connsiteY3" fmla="*/ 435766 h 629461"/>
                <a:gd name="connsiteX4" fmla="*/ 65564 w 247168"/>
                <a:gd name="connsiteY4" fmla="*/ 505616 h 629461"/>
                <a:gd name="connsiteX5" fmla="*/ 477 w 247168"/>
                <a:gd name="connsiteY5" fmla="*/ 629441 h 629461"/>
                <a:gd name="connsiteX6" fmla="*/ 102077 w 247168"/>
                <a:gd name="connsiteY6" fmla="*/ 496091 h 629461"/>
                <a:gd name="connsiteX7" fmla="*/ 102077 w 247168"/>
                <a:gd name="connsiteY7" fmla="*/ 278604 h 629461"/>
                <a:gd name="connsiteX8" fmla="*/ 246539 w 247168"/>
                <a:gd name="connsiteY8" fmla="*/ 3966 h 629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168" h="629461">
                  <a:moveTo>
                    <a:pt x="246539" y="3966"/>
                  </a:moveTo>
                  <a:cubicBezTo>
                    <a:pt x="255006" y="-20905"/>
                    <a:pt x="175631" y="77256"/>
                    <a:pt x="152877" y="129379"/>
                  </a:cubicBezTo>
                  <a:cubicBezTo>
                    <a:pt x="130123" y="181502"/>
                    <a:pt x="117951" y="265640"/>
                    <a:pt x="110014" y="316704"/>
                  </a:cubicBezTo>
                  <a:cubicBezTo>
                    <a:pt x="102077" y="367768"/>
                    <a:pt x="112660" y="404281"/>
                    <a:pt x="105252" y="435766"/>
                  </a:cubicBezTo>
                  <a:cubicBezTo>
                    <a:pt x="97844" y="467251"/>
                    <a:pt x="83026" y="473337"/>
                    <a:pt x="65564" y="505616"/>
                  </a:cubicBezTo>
                  <a:cubicBezTo>
                    <a:pt x="48102" y="537895"/>
                    <a:pt x="-5608" y="631028"/>
                    <a:pt x="477" y="629441"/>
                  </a:cubicBezTo>
                  <a:cubicBezTo>
                    <a:pt x="6562" y="627854"/>
                    <a:pt x="85144" y="554564"/>
                    <a:pt x="102077" y="496091"/>
                  </a:cubicBezTo>
                  <a:cubicBezTo>
                    <a:pt x="119010" y="437618"/>
                    <a:pt x="81439" y="354010"/>
                    <a:pt x="102077" y="278604"/>
                  </a:cubicBezTo>
                  <a:cubicBezTo>
                    <a:pt x="122715" y="203198"/>
                    <a:pt x="238072" y="28837"/>
                    <a:pt x="246539" y="396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6" name="フリーフォーム: 図形 1315">
              <a:extLst>
                <a:ext uri="{FF2B5EF4-FFF2-40B4-BE49-F238E27FC236}">
                  <a16:creationId xmlns:a16="http://schemas.microsoft.com/office/drawing/2014/main" id="{B457B7D6-69C5-47EC-87E8-ADDBF9FF4FF9}"/>
                </a:ext>
              </a:extLst>
            </p:cNvPr>
            <p:cNvSpPr/>
            <p:nvPr/>
          </p:nvSpPr>
          <p:spPr>
            <a:xfrm>
              <a:off x="8947493" y="4061826"/>
              <a:ext cx="140165" cy="245483"/>
            </a:xfrm>
            <a:custGeom>
              <a:avLst/>
              <a:gdLst>
                <a:gd name="connsiteX0" fmla="*/ 139357 w 140165"/>
                <a:gd name="connsiteY0" fmla="*/ 2174 h 245483"/>
                <a:gd name="connsiteX1" fmla="*/ 26645 w 140165"/>
                <a:gd name="connsiteY1" fmla="*/ 99012 h 245483"/>
                <a:gd name="connsiteX2" fmla="*/ 2832 w 140165"/>
                <a:gd name="connsiteY2" fmla="*/ 245062 h 245483"/>
                <a:gd name="connsiteX3" fmla="*/ 74270 w 140165"/>
                <a:gd name="connsiteY3" fmla="*/ 49799 h 245483"/>
                <a:gd name="connsiteX4" fmla="*/ 139357 w 140165"/>
                <a:gd name="connsiteY4" fmla="*/ 2174 h 24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165" h="245483">
                  <a:moveTo>
                    <a:pt x="139357" y="2174"/>
                  </a:moveTo>
                  <a:cubicBezTo>
                    <a:pt x="131420" y="10376"/>
                    <a:pt x="49399" y="58531"/>
                    <a:pt x="26645" y="99012"/>
                  </a:cubicBezTo>
                  <a:cubicBezTo>
                    <a:pt x="3891" y="139493"/>
                    <a:pt x="-5105" y="253264"/>
                    <a:pt x="2832" y="245062"/>
                  </a:cubicBezTo>
                  <a:cubicBezTo>
                    <a:pt x="10769" y="236860"/>
                    <a:pt x="53897" y="90809"/>
                    <a:pt x="74270" y="49799"/>
                  </a:cubicBezTo>
                  <a:cubicBezTo>
                    <a:pt x="94643" y="8789"/>
                    <a:pt x="147294" y="-6028"/>
                    <a:pt x="139357" y="217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7" name="フリーフォーム: 図形 1316">
              <a:extLst>
                <a:ext uri="{FF2B5EF4-FFF2-40B4-BE49-F238E27FC236}">
                  <a16:creationId xmlns:a16="http://schemas.microsoft.com/office/drawing/2014/main" id="{279D6348-D846-4058-BB7F-00CDE5CD5DE3}"/>
                </a:ext>
              </a:extLst>
            </p:cNvPr>
            <p:cNvSpPr/>
            <p:nvPr/>
          </p:nvSpPr>
          <p:spPr>
            <a:xfrm>
              <a:off x="8677907" y="4179075"/>
              <a:ext cx="370850" cy="675321"/>
            </a:xfrm>
            <a:custGeom>
              <a:avLst/>
              <a:gdLst>
                <a:gd name="connsiteX0" fmla="*/ 370843 w 370850"/>
                <a:gd name="connsiteY0" fmla="*/ 813 h 675321"/>
                <a:gd name="connsiteX1" fmla="*/ 323218 w 370850"/>
                <a:gd name="connsiteY1" fmla="*/ 283388 h 675321"/>
                <a:gd name="connsiteX2" fmla="*/ 234318 w 370850"/>
                <a:gd name="connsiteY2" fmla="*/ 443725 h 675321"/>
                <a:gd name="connsiteX3" fmla="*/ 131131 w 370850"/>
                <a:gd name="connsiteY3" fmla="*/ 589775 h 675321"/>
                <a:gd name="connsiteX4" fmla="*/ 2543 w 370850"/>
                <a:gd name="connsiteY4" fmla="*/ 670738 h 675321"/>
                <a:gd name="connsiteX5" fmla="*/ 254956 w 370850"/>
                <a:gd name="connsiteY5" fmla="*/ 454838 h 675321"/>
                <a:gd name="connsiteX6" fmla="*/ 326393 w 370850"/>
                <a:gd name="connsiteY6" fmla="*/ 205600 h 675321"/>
                <a:gd name="connsiteX7" fmla="*/ 370843 w 370850"/>
                <a:gd name="connsiteY7" fmla="*/ 813 h 67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850" h="675321">
                  <a:moveTo>
                    <a:pt x="370843" y="813"/>
                  </a:moveTo>
                  <a:cubicBezTo>
                    <a:pt x="370314" y="13778"/>
                    <a:pt x="345972" y="209569"/>
                    <a:pt x="323218" y="283388"/>
                  </a:cubicBezTo>
                  <a:cubicBezTo>
                    <a:pt x="300464" y="357207"/>
                    <a:pt x="266332" y="392661"/>
                    <a:pt x="234318" y="443725"/>
                  </a:cubicBezTo>
                  <a:cubicBezTo>
                    <a:pt x="202303" y="494790"/>
                    <a:pt x="169760" y="551940"/>
                    <a:pt x="131131" y="589775"/>
                  </a:cubicBezTo>
                  <a:cubicBezTo>
                    <a:pt x="92502" y="627611"/>
                    <a:pt x="-18095" y="693228"/>
                    <a:pt x="2543" y="670738"/>
                  </a:cubicBezTo>
                  <a:cubicBezTo>
                    <a:pt x="23180" y="648249"/>
                    <a:pt x="200981" y="532361"/>
                    <a:pt x="254956" y="454838"/>
                  </a:cubicBezTo>
                  <a:cubicBezTo>
                    <a:pt x="308931" y="377315"/>
                    <a:pt x="310518" y="278096"/>
                    <a:pt x="326393" y="205600"/>
                  </a:cubicBezTo>
                  <a:cubicBezTo>
                    <a:pt x="342268" y="133104"/>
                    <a:pt x="371372" y="-12152"/>
                    <a:pt x="370843" y="81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8" name="フリーフォーム: 図形 1317">
              <a:extLst>
                <a:ext uri="{FF2B5EF4-FFF2-40B4-BE49-F238E27FC236}">
                  <a16:creationId xmlns:a16="http://schemas.microsoft.com/office/drawing/2014/main" id="{96808650-753A-417A-8BE1-0709EC9DE812}"/>
                </a:ext>
              </a:extLst>
            </p:cNvPr>
            <p:cNvSpPr/>
            <p:nvPr/>
          </p:nvSpPr>
          <p:spPr>
            <a:xfrm>
              <a:off x="8659343" y="3966829"/>
              <a:ext cx="829700" cy="878774"/>
            </a:xfrm>
            <a:custGeom>
              <a:avLst/>
              <a:gdLst>
                <a:gd name="connsiteX0" fmla="*/ 513232 w 829700"/>
                <a:gd name="connsiteY0" fmla="*/ 17796 h 878774"/>
                <a:gd name="connsiteX1" fmla="*/ 643407 w 829700"/>
                <a:gd name="connsiteY1" fmla="*/ 6684 h 878774"/>
                <a:gd name="connsiteX2" fmla="*/ 760882 w 829700"/>
                <a:gd name="connsiteY2" fmla="*/ 125746 h 878774"/>
                <a:gd name="connsiteX3" fmla="*/ 798982 w 829700"/>
                <a:gd name="connsiteY3" fmla="*/ 198771 h 878774"/>
                <a:gd name="connsiteX4" fmla="*/ 792632 w 829700"/>
                <a:gd name="connsiteY4" fmla="*/ 298784 h 878774"/>
                <a:gd name="connsiteX5" fmla="*/ 756120 w 829700"/>
                <a:gd name="connsiteY5" fmla="*/ 406734 h 878774"/>
                <a:gd name="connsiteX6" fmla="*/ 689445 w 829700"/>
                <a:gd name="connsiteY6" fmla="*/ 487696 h 878774"/>
                <a:gd name="connsiteX7" fmla="*/ 597370 w 829700"/>
                <a:gd name="connsiteY7" fmla="*/ 598821 h 878774"/>
                <a:gd name="connsiteX8" fmla="*/ 471957 w 829700"/>
                <a:gd name="connsiteY8" fmla="*/ 695659 h 878774"/>
                <a:gd name="connsiteX9" fmla="*/ 322732 w 829700"/>
                <a:gd name="connsiteY9" fmla="*/ 789321 h 878774"/>
                <a:gd name="connsiteX10" fmla="*/ 121120 w 829700"/>
                <a:gd name="connsiteY10" fmla="*/ 854409 h 878774"/>
                <a:gd name="connsiteX11" fmla="*/ 3645 w 829700"/>
                <a:gd name="connsiteY11" fmla="*/ 863934 h 878774"/>
                <a:gd name="connsiteX12" fmla="*/ 256057 w 829700"/>
                <a:gd name="connsiteY12" fmla="*/ 833771 h 878774"/>
                <a:gd name="connsiteX13" fmla="*/ 784695 w 829700"/>
                <a:gd name="connsiteY13" fmla="*/ 374984 h 878774"/>
                <a:gd name="connsiteX14" fmla="*/ 795807 w 829700"/>
                <a:gd name="connsiteY14" fmla="*/ 190834 h 878774"/>
                <a:gd name="connsiteX15" fmla="*/ 740245 w 829700"/>
                <a:gd name="connsiteY15" fmla="*/ 63834 h 878774"/>
                <a:gd name="connsiteX16" fmla="*/ 671982 w 829700"/>
                <a:gd name="connsiteY16" fmla="*/ 1921 h 878774"/>
                <a:gd name="connsiteX17" fmla="*/ 513232 w 829700"/>
                <a:gd name="connsiteY17" fmla="*/ 17796 h 87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29700" h="878774">
                  <a:moveTo>
                    <a:pt x="513232" y="17796"/>
                  </a:moveTo>
                  <a:cubicBezTo>
                    <a:pt x="508470" y="18590"/>
                    <a:pt x="602132" y="-11308"/>
                    <a:pt x="643407" y="6684"/>
                  </a:cubicBezTo>
                  <a:cubicBezTo>
                    <a:pt x="684682" y="24676"/>
                    <a:pt x="734953" y="93732"/>
                    <a:pt x="760882" y="125746"/>
                  </a:cubicBezTo>
                  <a:cubicBezTo>
                    <a:pt x="786811" y="157761"/>
                    <a:pt x="793690" y="169931"/>
                    <a:pt x="798982" y="198771"/>
                  </a:cubicBezTo>
                  <a:cubicBezTo>
                    <a:pt x="804274" y="227611"/>
                    <a:pt x="799776" y="264124"/>
                    <a:pt x="792632" y="298784"/>
                  </a:cubicBezTo>
                  <a:cubicBezTo>
                    <a:pt x="785488" y="333444"/>
                    <a:pt x="773318" y="375249"/>
                    <a:pt x="756120" y="406734"/>
                  </a:cubicBezTo>
                  <a:cubicBezTo>
                    <a:pt x="738922" y="438219"/>
                    <a:pt x="689445" y="487696"/>
                    <a:pt x="689445" y="487696"/>
                  </a:cubicBezTo>
                  <a:cubicBezTo>
                    <a:pt x="662987" y="519711"/>
                    <a:pt x="633618" y="564161"/>
                    <a:pt x="597370" y="598821"/>
                  </a:cubicBezTo>
                  <a:cubicBezTo>
                    <a:pt x="561122" y="633482"/>
                    <a:pt x="517730" y="663909"/>
                    <a:pt x="471957" y="695659"/>
                  </a:cubicBezTo>
                  <a:cubicBezTo>
                    <a:pt x="426184" y="727409"/>
                    <a:pt x="381205" y="762863"/>
                    <a:pt x="322732" y="789321"/>
                  </a:cubicBezTo>
                  <a:cubicBezTo>
                    <a:pt x="264259" y="815779"/>
                    <a:pt x="174301" y="841974"/>
                    <a:pt x="121120" y="854409"/>
                  </a:cubicBezTo>
                  <a:cubicBezTo>
                    <a:pt x="67939" y="866844"/>
                    <a:pt x="-18845" y="867374"/>
                    <a:pt x="3645" y="863934"/>
                  </a:cubicBezTo>
                  <a:cubicBezTo>
                    <a:pt x="26134" y="860494"/>
                    <a:pt x="125882" y="915263"/>
                    <a:pt x="256057" y="833771"/>
                  </a:cubicBezTo>
                  <a:cubicBezTo>
                    <a:pt x="386232" y="752279"/>
                    <a:pt x="694737" y="482140"/>
                    <a:pt x="784695" y="374984"/>
                  </a:cubicBezTo>
                  <a:cubicBezTo>
                    <a:pt x="874653" y="267828"/>
                    <a:pt x="803215" y="242692"/>
                    <a:pt x="795807" y="190834"/>
                  </a:cubicBezTo>
                  <a:cubicBezTo>
                    <a:pt x="788399" y="138976"/>
                    <a:pt x="760882" y="95319"/>
                    <a:pt x="740245" y="63834"/>
                  </a:cubicBezTo>
                  <a:cubicBezTo>
                    <a:pt x="719608" y="32349"/>
                    <a:pt x="707172" y="10652"/>
                    <a:pt x="671982" y="1921"/>
                  </a:cubicBezTo>
                  <a:cubicBezTo>
                    <a:pt x="636792" y="-6810"/>
                    <a:pt x="517994" y="17002"/>
                    <a:pt x="513232" y="1779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9" name="フリーフォーム: 図形 1318">
              <a:extLst>
                <a:ext uri="{FF2B5EF4-FFF2-40B4-BE49-F238E27FC236}">
                  <a16:creationId xmlns:a16="http://schemas.microsoft.com/office/drawing/2014/main" id="{2A791811-A509-4B3C-AF73-8658F3E7BE0F}"/>
                </a:ext>
              </a:extLst>
            </p:cNvPr>
            <p:cNvSpPr/>
            <p:nvPr/>
          </p:nvSpPr>
          <p:spPr>
            <a:xfrm>
              <a:off x="8912042" y="4086300"/>
              <a:ext cx="258467" cy="582707"/>
            </a:xfrm>
            <a:custGeom>
              <a:avLst/>
              <a:gdLst>
                <a:gd name="connsiteX0" fmla="*/ 108133 w 258467"/>
                <a:gd name="connsiteY0" fmla="*/ 85650 h 582707"/>
                <a:gd name="connsiteX1" fmla="*/ 155758 w 258467"/>
                <a:gd name="connsiteY1" fmla="*/ 45963 h 582707"/>
                <a:gd name="connsiteX2" fmla="*/ 236721 w 258467"/>
                <a:gd name="connsiteY2" fmla="*/ 20563 h 582707"/>
                <a:gd name="connsiteX3" fmla="*/ 254183 w 258467"/>
                <a:gd name="connsiteY3" fmla="*/ 69775 h 582707"/>
                <a:gd name="connsiteX4" fmla="*/ 170046 w 258467"/>
                <a:gd name="connsiteY4" fmla="*/ 138038 h 582707"/>
                <a:gd name="connsiteX5" fmla="*/ 139883 w 258467"/>
                <a:gd name="connsiteY5" fmla="*/ 220588 h 582707"/>
                <a:gd name="connsiteX6" fmla="*/ 73208 w 258467"/>
                <a:gd name="connsiteY6" fmla="*/ 477763 h 582707"/>
                <a:gd name="connsiteX7" fmla="*/ 183 w 258467"/>
                <a:gd name="connsiteY7" fmla="*/ 580950 h 582707"/>
                <a:gd name="connsiteX8" fmla="*/ 95433 w 258467"/>
                <a:gd name="connsiteY8" fmla="*/ 403150 h 582707"/>
                <a:gd name="connsiteX9" fmla="*/ 204971 w 258467"/>
                <a:gd name="connsiteY9" fmla="*/ 111050 h 582707"/>
                <a:gd name="connsiteX10" fmla="*/ 247833 w 258467"/>
                <a:gd name="connsiteY10" fmla="*/ 4688 h 582707"/>
                <a:gd name="connsiteX11" fmla="*/ 173221 w 258467"/>
                <a:gd name="connsiteY11" fmla="*/ 20563 h 582707"/>
                <a:gd name="connsiteX12" fmla="*/ 147821 w 258467"/>
                <a:gd name="connsiteY12" fmla="*/ 36438 h 582707"/>
                <a:gd name="connsiteX13" fmla="*/ 108133 w 258467"/>
                <a:gd name="connsiteY13" fmla="*/ 85650 h 58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8467" h="582707">
                  <a:moveTo>
                    <a:pt x="108133" y="85650"/>
                  </a:moveTo>
                  <a:cubicBezTo>
                    <a:pt x="109456" y="87237"/>
                    <a:pt x="134327" y="56811"/>
                    <a:pt x="155758" y="45963"/>
                  </a:cubicBezTo>
                  <a:cubicBezTo>
                    <a:pt x="177189" y="35115"/>
                    <a:pt x="220317" y="16594"/>
                    <a:pt x="236721" y="20563"/>
                  </a:cubicBezTo>
                  <a:cubicBezTo>
                    <a:pt x="253125" y="24532"/>
                    <a:pt x="265295" y="50196"/>
                    <a:pt x="254183" y="69775"/>
                  </a:cubicBezTo>
                  <a:cubicBezTo>
                    <a:pt x="243071" y="89354"/>
                    <a:pt x="189096" y="112903"/>
                    <a:pt x="170046" y="138038"/>
                  </a:cubicBezTo>
                  <a:cubicBezTo>
                    <a:pt x="150996" y="163173"/>
                    <a:pt x="156023" y="163967"/>
                    <a:pt x="139883" y="220588"/>
                  </a:cubicBezTo>
                  <a:cubicBezTo>
                    <a:pt x="123743" y="277209"/>
                    <a:pt x="96491" y="417703"/>
                    <a:pt x="73208" y="477763"/>
                  </a:cubicBezTo>
                  <a:cubicBezTo>
                    <a:pt x="49925" y="537823"/>
                    <a:pt x="-3521" y="593385"/>
                    <a:pt x="183" y="580950"/>
                  </a:cubicBezTo>
                  <a:cubicBezTo>
                    <a:pt x="3887" y="568515"/>
                    <a:pt x="61302" y="481467"/>
                    <a:pt x="95433" y="403150"/>
                  </a:cubicBezTo>
                  <a:cubicBezTo>
                    <a:pt x="129564" y="324833"/>
                    <a:pt x="179571" y="177460"/>
                    <a:pt x="204971" y="111050"/>
                  </a:cubicBezTo>
                  <a:cubicBezTo>
                    <a:pt x="230371" y="44640"/>
                    <a:pt x="253125" y="19769"/>
                    <a:pt x="247833" y="4688"/>
                  </a:cubicBezTo>
                  <a:cubicBezTo>
                    <a:pt x="242541" y="-10393"/>
                    <a:pt x="189890" y="15271"/>
                    <a:pt x="173221" y="20563"/>
                  </a:cubicBezTo>
                  <a:cubicBezTo>
                    <a:pt x="156552" y="25855"/>
                    <a:pt x="154965" y="30882"/>
                    <a:pt x="147821" y="36438"/>
                  </a:cubicBezTo>
                  <a:cubicBezTo>
                    <a:pt x="140677" y="41994"/>
                    <a:pt x="106810" y="84063"/>
                    <a:pt x="108133" y="8565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0" name="フリーフォーム: 図形 1319">
              <a:extLst>
                <a:ext uri="{FF2B5EF4-FFF2-40B4-BE49-F238E27FC236}">
                  <a16:creationId xmlns:a16="http://schemas.microsoft.com/office/drawing/2014/main" id="{D6B9C6A1-7631-478D-9FEE-19FBF50D217D}"/>
                </a:ext>
              </a:extLst>
            </p:cNvPr>
            <p:cNvSpPr/>
            <p:nvPr/>
          </p:nvSpPr>
          <p:spPr>
            <a:xfrm>
              <a:off x="9067331" y="4003531"/>
              <a:ext cx="379648" cy="483390"/>
            </a:xfrm>
            <a:custGeom>
              <a:avLst/>
              <a:gdLst>
                <a:gd name="connsiteX0" fmla="*/ 79844 w 379648"/>
                <a:gd name="connsiteY0" fmla="*/ 4907 h 483390"/>
                <a:gd name="connsiteX1" fmla="*/ 257644 w 379648"/>
                <a:gd name="connsiteY1" fmla="*/ 12844 h 483390"/>
                <a:gd name="connsiteX2" fmla="*/ 362419 w 379648"/>
                <a:gd name="connsiteY2" fmla="*/ 146194 h 483390"/>
                <a:gd name="connsiteX3" fmla="*/ 373532 w 379648"/>
                <a:gd name="connsiteY3" fmla="*/ 201757 h 483390"/>
                <a:gd name="connsiteX4" fmla="*/ 300507 w 379648"/>
                <a:gd name="connsiteY4" fmla="*/ 393844 h 483390"/>
                <a:gd name="connsiteX5" fmla="*/ 243357 w 379648"/>
                <a:gd name="connsiteY5" fmla="*/ 481157 h 483390"/>
                <a:gd name="connsiteX6" fmla="*/ 354482 w 379648"/>
                <a:gd name="connsiteY6" fmla="*/ 309707 h 483390"/>
                <a:gd name="connsiteX7" fmla="*/ 373532 w 379648"/>
                <a:gd name="connsiteY7" fmla="*/ 198582 h 483390"/>
                <a:gd name="connsiteX8" fmla="*/ 316382 w 379648"/>
                <a:gd name="connsiteY8" fmla="*/ 85869 h 483390"/>
                <a:gd name="connsiteX9" fmla="*/ 248119 w 379648"/>
                <a:gd name="connsiteY9" fmla="*/ 22369 h 483390"/>
                <a:gd name="connsiteX10" fmla="*/ 30632 w 379648"/>
                <a:gd name="connsiteY10" fmla="*/ 81107 h 483390"/>
                <a:gd name="connsiteX11" fmla="*/ 22694 w 379648"/>
                <a:gd name="connsiteY11" fmla="*/ 81107 h 483390"/>
                <a:gd name="connsiteX12" fmla="*/ 229069 w 379648"/>
                <a:gd name="connsiteY12" fmla="*/ 16019 h 483390"/>
                <a:gd name="connsiteX13" fmla="*/ 140169 w 379648"/>
                <a:gd name="connsiteY13" fmla="*/ 9669 h 483390"/>
                <a:gd name="connsiteX14" fmla="*/ 79844 w 379648"/>
                <a:gd name="connsiteY14" fmla="*/ 4907 h 48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9648" h="483390">
                  <a:moveTo>
                    <a:pt x="79844" y="4907"/>
                  </a:moveTo>
                  <a:cubicBezTo>
                    <a:pt x="99423" y="5436"/>
                    <a:pt x="210548" y="-10704"/>
                    <a:pt x="257644" y="12844"/>
                  </a:cubicBezTo>
                  <a:cubicBezTo>
                    <a:pt x="304740" y="36392"/>
                    <a:pt x="343104" y="114709"/>
                    <a:pt x="362419" y="146194"/>
                  </a:cubicBezTo>
                  <a:cubicBezTo>
                    <a:pt x="381734" y="177679"/>
                    <a:pt x="383851" y="160482"/>
                    <a:pt x="373532" y="201757"/>
                  </a:cubicBezTo>
                  <a:cubicBezTo>
                    <a:pt x="363213" y="243032"/>
                    <a:pt x="322203" y="347277"/>
                    <a:pt x="300507" y="393844"/>
                  </a:cubicBezTo>
                  <a:cubicBezTo>
                    <a:pt x="278811" y="440411"/>
                    <a:pt x="234361" y="495180"/>
                    <a:pt x="243357" y="481157"/>
                  </a:cubicBezTo>
                  <a:cubicBezTo>
                    <a:pt x="252353" y="467134"/>
                    <a:pt x="332786" y="356803"/>
                    <a:pt x="354482" y="309707"/>
                  </a:cubicBezTo>
                  <a:cubicBezTo>
                    <a:pt x="376178" y="262611"/>
                    <a:pt x="379882" y="235888"/>
                    <a:pt x="373532" y="198582"/>
                  </a:cubicBezTo>
                  <a:cubicBezTo>
                    <a:pt x="367182" y="161276"/>
                    <a:pt x="337284" y="115238"/>
                    <a:pt x="316382" y="85869"/>
                  </a:cubicBezTo>
                  <a:cubicBezTo>
                    <a:pt x="295480" y="56500"/>
                    <a:pt x="295744" y="23163"/>
                    <a:pt x="248119" y="22369"/>
                  </a:cubicBezTo>
                  <a:cubicBezTo>
                    <a:pt x="200494" y="21575"/>
                    <a:pt x="68203" y="71317"/>
                    <a:pt x="30632" y="81107"/>
                  </a:cubicBezTo>
                  <a:cubicBezTo>
                    <a:pt x="-6939" y="90897"/>
                    <a:pt x="-10379" y="91955"/>
                    <a:pt x="22694" y="81107"/>
                  </a:cubicBezTo>
                  <a:cubicBezTo>
                    <a:pt x="55767" y="70259"/>
                    <a:pt x="209490" y="27925"/>
                    <a:pt x="229069" y="16019"/>
                  </a:cubicBezTo>
                  <a:cubicBezTo>
                    <a:pt x="248648" y="4113"/>
                    <a:pt x="158161" y="11257"/>
                    <a:pt x="140169" y="9669"/>
                  </a:cubicBezTo>
                  <a:cubicBezTo>
                    <a:pt x="122177" y="8082"/>
                    <a:pt x="60265" y="4378"/>
                    <a:pt x="79844" y="490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: 図形 1083">
              <a:extLst>
                <a:ext uri="{FF2B5EF4-FFF2-40B4-BE49-F238E27FC236}">
                  <a16:creationId xmlns:a16="http://schemas.microsoft.com/office/drawing/2014/main" id="{9F1F5276-E3C2-430C-A79C-C1B116533151}"/>
                </a:ext>
              </a:extLst>
            </p:cNvPr>
            <p:cNvSpPr/>
            <p:nvPr/>
          </p:nvSpPr>
          <p:spPr>
            <a:xfrm>
              <a:off x="8935063" y="3319354"/>
              <a:ext cx="264603" cy="151061"/>
            </a:xfrm>
            <a:custGeom>
              <a:avLst/>
              <a:gdLst>
                <a:gd name="connsiteX0" fmla="*/ 975 w 264603"/>
                <a:gd name="connsiteY0" fmla="*/ 109 h 151061"/>
                <a:gd name="connsiteX1" fmla="*/ 148612 w 264603"/>
                <a:gd name="connsiteY1" fmla="*/ 117584 h 151061"/>
                <a:gd name="connsiteX2" fmla="*/ 264500 w 264603"/>
                <a:gd name="connsiteY2" fmla="*/ 147746 h 151061"/>
                <a:gd name="connsiteX3" fmla="*/ 167662 w 264603"/>
                <a:gd name="connsiteY3" fmla="*/ 144571 h 151061"/>
                <a:gd name="connsiteX4" fmla="*/ 88287 w 264603"/>
                <a:gd name="connsiteY4" fmla="*/ 96946 h 151061"/>
                <a:gd name="connsiteX5" fmla="*/ 975 w 264603"/>
                <a:gd name="connsiteY5" fmla="*/ 109 h 15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4603" h="151061">
                  <a:moveTo>
                    <a:pt x="975" y="109"/>
                  </a:moveTo>
                  <a:cubicBezTo>
                    <a:pt x="11029" y="3549"/>
                    <a:pt x="104691" y="92978"/>
                    <a:pt x="148612" y="117584"/>
                  </a:cubicBezTo>
                  <a:cubicBezTo>
                    <a:pt x="192533" y="142190"/>
                    <a:pt x="261325" y="143248"/>
                    <a:pt x="264500" y="147746"/>
                  </a:cubicBezTo>
                  <a:cubicBezTo>
                    <a:pt x="267675" y="152244"/>
                    <a:pt x="197031" y="153038"/>
                    <a:pt x="167662" y="144571"/>
                  </a:cubicBezTo>
                  <a:cubicBezTo>
                    <a:pt x="138293" y="136104"/>
                    <a:pt x="115274" y="118377"/>
                    <a:pt x="88287" y="96946"/>
                  </a:cubicBezTo>
                  <a:cubicBezTo>
                    <a:pt x="61300" y="75515"/>
                    <a:pt x="-9079" y="-3331"/>
                    <a:pt x="975" y="10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フリーフォーム: 図形 1261">
              <a:extLst>
                <a:ext uri="{FF2B5EF4-FFF2-40B4-BE49-F238E27FC236}">
                  <a16:creationId xmlns:a16="http://schemas.microsoft.com/office/drawing/2014/main" id="{6BCA84A7-501F-4906-B9B2-2F72A52CAFEF}"/>
                </a:ext>
              </a:extLst>
            </p:cNvPr>
            <p:cNvSpPr/>
            <p:nvPr/>
          </p:nvSpPr>
          <p:spPr>
            <a:xfrm>
              <a:off x="8875648" y="3452810"/>
              <a:ext cx="318493" cy="131069"/>
            </a:xfrm>
            <a:custGeom>
              <a:avLst/>
              <a:gdLst>
                <a:gd name="connsiteX0" fmla="*/ 65 w 318493"/>
                <a:gd name="connsiteY0" fmla="*/ 130178 h 131069"/>
                <a:gd name="connsiteX1" fmla="*/ 208027 w 318493"/>
                <a:gd name="connsiteY1" fmla="*/ 117478 h 131069"/>
                <a:gd name="connsiteX2" fmla="*/ 281052 w 318493"/>
                <a:gd name="connsiteY2" fmla="*/ 33340 h 131069"/>
                <a:gd name="connsiteX3" fmla="*/ 317565 w 318493"/>
                <a:gd name="connsiteY3" fmla="*/ 3 h 131069"/>
                <a:gd name="connsiteX4" fmla="*/ 300102 w 318493"/>
                <a:gd name="connsiteY4" fmla="*/ 31753 h 131069"/>
                <a:gd name="connsiteX5" fmla="*/ 222315 w 318493"/>
                <a:gd name="connsiteY5" fmla="*/ 95253 h 131069"/>
                <a:gd name="connsiteX6" fmla="*/ 185802 w 318493"/>
                <a:gd name="connsiteY6" fmla="*/ 109540 h 131069"/>
                <a:gd name="connsiteX7" fmla="*/ 65 w 318493"/>
                <a:gd name="connsiteY7" fmla="*/ 130178 h 13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493" h="131069">
                  <a:moveTo>
                    <a:pt x="65" y="130178"/>
                  </a:moveTo>
                  <a:cubicBezTo>
                    <a:pt x="3769" y="131501"/>
                    <a:pt x="161196" y="133618"/>
                    <a:pt x="208027" y="117478"/>
                  </a:cubicBezTo>
                  <a:cubicBezTo>
                    <a:pt x="254858" y="101338"/>
                    <a:pt x="262796" y="52919"/>
                    <a:pt x="281052" y="33340"/>
                  </a:cubicBezTo>
                  <a:cubicBezTo>
                    <a:pt x="299308" y="13761"/>
                    <a:pt x="314390" y="267"/>
                    <a:pt x="317565" y="3"/>
                  </a:cubicBezTo>
                  <a:cubicBezTo>
                    <a:pt x="320740" y="-262"/>
                    <a:pt x="315977" y="15878"/>
                    <a:pt x="300102" y="31753"/>
                  </a:cubicBezTo>
                  <a:cubicBezTo>
                    <a:pt x="284227" y="47628"/>
                    <a:pt x="241365" y="82289"/>
                    <a:pt x="222315" y="95253"/>
                  </a:cubicBezTo>
                  <a:cubicBezTo>
                    <a:pt x="203265" y="108217"/>
                    <a:pt x="221521" y="106630"/>
                    <a:pt x="185802" y="109540"/>
                  </a:cubicBezTo>
                  <a:cubicBezTo>
                    <a:pt x="150083" y="112450"/>
                    <a:pt x="-3639" y="128855"/>
                    <a:pt x="65" y="13017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1" name="フリーフォーム: 図形 1320">
              <a:extLst>
                <a:ext uri="{FF2B5EF4-FFF2-40B4-BE49-F238E27FC236}">
                  <a16:creationId xmlns:a16="http://schemas.microsoft.com/office/drawing/2014/main" id="{D4519499-0260-45DE-83B3-EFE8DC7807A4}"/>
                </a:ext>
              </a:extLst>
            </p:cNvPr>
            <p:cNvSpPr/>
            <p:nvPr/>
          </p:nvSpPr>
          <p:spPr>
            <a:xfrm>
              <a:off x="8859761" y="3468688"/>
              <a:ext cx="355735" cy="136706"/>
            </a:xfrm>
            <a:custGeom>
              <a:avLst/>
              <a:gdLst>
                <a:gd name="connsiteX0" fmla="*/ 355677 w 355735"/>
                <a:gd name="connsiteY0" fmla="*/ 0 h 136706"/>
                <a:gd name="connsiteX1" fmla="*/ 265189 w 355735"/>
                <a:gd name="connsiteY1" fmla="*/ 114300 h 136706"/>
                <a:gd name="connsiteX2" fmla="*/ 220739 w 355735"/>
                <a:gd name="connsiteY2" fmla="*/ 131762 h 136706"/>
                <a:gd name="connsiteX3" fmla="*/ 182639 w 355735"/>
                <a:gd name="connsiteY3" fmla="*/ 136525 h 136706"/>
                <a:gd name="connsiteX4" fmla="*/ 77 w 355735"/>
                <a:gd name="connsiteY4" fmla="*/ 127000 h 136706"/>
                <a:gd name="connsiteX5" fmla="*/ 206452 w 355735"/>
                <a:gd name="connsiteY5" fmla="*/ 134937 h 136706"/>
                <a:gd name="connsiteX6" fmla="*/ 250902 w 355735"/>
                <a:gd name="connsiteY6" fmla="*/ 112712 h 136706"/>
                <a:gd name="connsiteX7" fmla="*/ 355677 w 355735"/>
                <a:gd name="connsiteY7" fmla="*/ 0 h 13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35" h="136706">
                  <a:moveTo>
                    <a:pt x="355677" y="0"/>
                  </a:moveTo>
                  <a:cubicBezTo>
                    <a:pt x="358058" y="265"/>
                    <a:pt x="287679" y="92340"/>
                    <a:pt x="265189" y="114300"/>
                  </a:cubicBezTo>
                  <a:cubicBezTo>
                    <a:pt x="242699" y="136260"/>
                    <a:pt x="234497" y="128058"/>
                    <a:pt x="220739" y="131762"/>
                  </a:cubicBezTo>
                  <a:cubicBezTo>
                    <a:pt x="206981" y="135466"/>
                    <a:pt x="219416" y="137319"/>
                    <a:pt x="182639" y="136525"/>
                  </a:cubicBezTo>
                  <a:cubicBezTo>
                    <a:pt x="145862" y="135731"/>
                    <a:pt x="-3892" y="127265"/>
                    <a:pt x="77" y="127000"/>
                  </a:cubicBezTo>
                  <a:cubicBezTo>
                    <a:pt x="4046" y="126735"/>
                    <a:pt x="164648" y="137318"/>
                    <a:pt x="206452" y="134937"/>
                  </a:cubicBezTo>
                  <a:cubicBezTo>
                    <a:pt x="248256" y="132556"/>
                    <a:pt x="227354" y="131762"/>
                    <a:pt x="250902" y="112712"/>
                  </a:cubicBezTo>
                  <a:cubicBezTo>
                    <a:pt x="274450" y="93662"/>
                    <a:pt x="353296" y="-265"/>
                    <a:pt x="355677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2" name="フリーフォーム: 図形 1321">
              <a:extLst>
                <a:ext uri="{FF2B5EF4-FFF2-40B4-BE49-F238E27FC236}">
                  <a16:creationId xmlns:a16="http://schemas.microsoft.com/office/drawing/2014/main" id="{06A84DD7-BE3A-439F-B4C9-D9C38B1C2C5B}"/>
                </a:ext>
              </a:extLst>
            </p:cNvPr>
            <p:cNvSpPr/>
            <p:nvPr/>
          </p:nvSpPr>
          <p:spPr>
            <a:xfrm>
              <a:off x="9105658" y="3447862"/>
              <a:ext cx="140127" cy="138314"/>
            </a:xfrm>
            <a:custGeom>
              <a:avLst/>
              <a:gdLst>
                <a:gd name="connsiteX0" fmla="*/ 43105 w 140127"/>
                <a:gd name="connsiteY0" fmla="*/ 188 h 138314"/>
                <a:gd name="connsiteX1" fmla="*/ 119305 w 140127"/>
                <a:gd name="connsiteY1" fmla="*/ 16063 h 138314"/>
                <a:gd name="connsiteX2" fmla="*/ 112955 w 140127"/>
                <a:gd name="connsiteY2" fmla="*/ 52576 h 138314"/>
                <a:gd name="connsiteX3" fmla="*/ 82792 w 140127"/>
                <a:gd name="connsiteY3" fmla="*/ 95438 h 138314"/>
                <a:gd name="connsiteX4" fmla="*/ 62155 w 140127"/>
                <a:gd name="connsiteY4" fmla="*/ 116076 h 138314"/>
                <a:gd name="connsiteX5" fmla="*/ 242 w 140127"/>
                <a:gd name="connsiteY5" fmla="*/ 138301 h 138314"/>
                <a:gd name="connsiteX6" fmla="*/ 87555 w 140127"/>
                <a:gd name="connsiteY6" fmla="*/ 112901 h 138314"/>
                <a:gd name="connsiteX7" fmla="*/ 135180 w 140127"/>
                <a:gd name="connsiteY7" fmla="*/ 38288 h 138314"/>
                <a:gd name="connsiteX8" fmla="*/ 132005 w 140127"/>
                <a:gd name="connsiteY8" fmla="*/ 25588 h 138314"/>
                <a:gd name="connsiteX9" fmla="*/ 43105 w 140127"/>
                <a:gd name="connsiteY9" fmla="*/ 188 h 13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127" h="138314">
                  <a:moveTo>
                    <a:pt x="43105" y="188"/>
                  </a:moveTo>
                  <a:cubicBezTo>
                    <a:pt x="40988" y="-1400"/>
                    <a:pt x="107663" y="7332"/>
                    <a:pt x="119305" y="16063"/>
                  </a:cubicBezTo>
                  <a:cubicBezTo>
                    <a:pt x="130947" y="24794"/>
                    <a:pt x="119040" y="39347"/>
                    <a:pt x="112955" y="52576"/>
                  </a:cubicBezTo>
                  <a:cubicBezTo>
                    <a:pt x="106870" y="65805"/>
                    <a:pt x="91259" y="84855"/>
                    <a:pt x="82792" y="95438"/>
                  </a:cubicBezTo>
                  <a:cubicBezTo>
                    <a:pt x="74325" y="106021"/>
                    <a:pt x="75913" y="108932"/>
                    <a:pt x="62155" y="116076"/>
                  </a:cubicBezTo>
                  <a:cubicBezTo>
                    <a:pt x="48397" y="123220"/>
                    <a:pt x="-3991" y="138830"/>
                    <a:pt x="242" y="138301"/>
                  </a:cubicBezTo>
                  <a:cubicBezTo>
                    <a:pt x="4475" y="137772"/>
                    <a:pt x="65065" y="129570"/>
                    <a:pt x="87555" y="112901"/>
                  </a:cubicBezTo>
                  <a:cubicBezTo>
                    <a:pt x="110045" y="96232"/>
                    <a:pt x="127772" y="52840"/>
                    <a:pt x="135180" y="38288"/>
                  </a:cubicBezTo>
                  <a:cubicBezTo>
                    <a:pt x="142588" y="23736"/>
                    <a:pt x="141795" y="29557"/>
                    <a:pt x="132005" y="25588"/>
                  </a:cubicBezTo>
                  <a:cubicBezTo>
                    <a:pt x="122215" y="21619"/>
                    <a:pt x="45222" y="1776"/>
                    <a:pt x="43105" y="18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3" name="フリーフォーム: 図形 1322">
              <a:extLst>
                <a:ext uri="{FF2B5EF4-FFF2-40B4-BE49-F238E27FC236}">
                  <a16:creationId xmlns:a16="http://schemas.microsoft.com/office/drawing/2014/main" id="{B6FE123E-9590-44CC-AC6A-166545D8A74E}"/>
                </a:ext>
              </a:extLst>
            </p:cNvPr>
            <p:cNvSpPr/>
            <p:nvPr/>
          </p:nvSpPr>
          <p:spPr>
            <a:xfrm>
              <a:off x="8829769" y="3076575"/>
              <a:ext cx="658757" cy="99916"/>
            </a:xfrm>
            <a:custGeom>
              <a:avLst/>
              <a:gdLst>
                <a:gd name="connsiteX0" fmla="*/ 6256 w 658757"/>
                <a:gd name="connsiteY0" fmla="*/ 0 h 99916"/>
                <a:gd name="connsiteX1" fmla="*/ 417419 w 658757"/>
                <a:gd name="connsiteY1" fmla="*/ 30163 h 99916"/>
                <a:gd name="connsiteX2" fmla="*/ 609506 w 658757"/>
                <a:gd name="connsiteY2" fmla="*/ 87313 h 99916"/>
                <a:gd name="connsiteX3" fmla="*/ 653956 w 658757"/>
                <a:gd name="connsiteY3" fmla="*/ 96838 h 99916"/>
                <a:gd name="connsiteX4" fmla="*/ 522194 w 658757"/>
                <a:gd name="connsiteY4" fmla="*/ 46038 h 99916"/>
                <a:gd name="connsiteX5" fmla="*/ 193581 w 658757"/>
                <a:gd name="connsiteY5" fmla="*/ 30163 h 99916"/>
                <a:gd name="connsiteX6" fmla="*/ 6256 w 658757"/>
                <a:gd name="connsiteY6" fmla="*/ 0 h 9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8757" h="99916">
                  <a:moveTo>
                    <a:pt x="6256" y="0"/>
                  </a:moveTo>
                  <a:cubicBezTo>
                    <a:pt x="43562" y="0"/>
                    <a:pt x="316877" y="15611"/>
                    <a:pt x="417419" y="30163"/>
                  </a:cubicBezTo>
                  <a:cubicBezTo>
                    <a:pt x="517961" y="44715"/>
                    <a:pt x="570083" y="76201"/>
                    <a:pt x="609506" y="87313"/>
                  </a:cubicBezTo>
                  <a:cubicBezTo>
                    <a:pt x="648929" y="98425"/>
                    <a:pt x="668508" y="103717"/>
                    <a:pt x="653956" y="96838"/>
                  </a:cubicBezTo>
                  <a:cubicBezTo>
                    <a:pt x="639404" y="89959"/>
                    <a:pt x="598923" y="57151"/>
                    <a:pt x="522194" y="46038"/>
                  </a:cubicBezTo>
                  <a:cubicBezTo>
                    <a:pt x="445465" y="34926"/>
                    <a:pt x="280100" y="37571"/>
                    <a:pt x="193581" y="30163"/>
                  </a:cubicBezTo>
                  <a:cubicBezTo>
                    <a:pt x="107062" y="22755"/>
                    <a:pt x="-31050" y="0"/>
                    <a:pt x="6256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4" name="フリーフォーム: 図形 1323">
              <a:extLst>
                <a:ext uri="{FF2B5EF4-FFF2-40B4-BE49-F238E27FC236}">
                  <a16:creationId xmlns:a16="http://schemas.microsoft.com/office/drawing/2014/main" id="{BC31BC30-EF4F-45CC-B2CA-1673C237D5C1}"/>
                </a:ext>
              </a:extLst>
            </p:cNvPr>
            <p:cNvSpPr/>
            <p:nvPr/>
          </p:nvSpPr>
          <p:spPr>
            <a:xfrm>
              <a:off x="9657398" y="2925130"/>
              <a:ext cx="346586" cy="208927"/>
            </a:xfrm>
            <a:custGeom>
              <a:avLst/>
              <a:gdLst>
                <a:gd name="connsiteX0" fmla="*/ 343852 w 346586"/>
                <a:gd name="connsiteY0" fmla="*/ 633 h 208927"/>
                <a:gd name="connsiteX1" fmla="*/ 69215 w 346586"/>
                <a:gd name="connsiteY1" fmla="*/ 159383 h 208927"/>
                <a:gd name="connsiteX2" fmla="*/ 7302 w 346586"/>
                <a:gd name="connsiteY2" fmla="*/ 207008 h 208927"/>
                <a:gd name="connsiteX3" fmla="*/ 197802 w 346586"/>
                <a:gd name="connsiteY3" fmla="*/ 106995 h 208927"/>
                <a:gd name="connsiteX4" fmla="*/ 343852 w 346586"/>
                <a:gd name="connsiteY4" fmla="*/ 633 h 20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586" h="208927">
                  <a:moveTo>
                    <a:pt x="343852" y="633"/>
                  </a:moveTo>
                  <a:cubicBezTo>
                    <a:pt x="322421" y="9364"/>
                    <a:pt x="125307" y="124987"/>
                    <a:pt x="69215" y="159383"/>
                  </a:cubicBezTo>
                  <a:cubicBezTo>
                    <a:pt x="13123" y="193779"/>
                    <a:pt x="-14129" y="215739"/>
                    <a:pt x="7302" y="207008"/>
                  </a:cubicBezTo>
                  <a:cubicBezTo>
                    <a:pt x="28733" y="198277"/>
                    <a:pt x="140123" y="138216"/>
                    <a:pt x="197802" y="106995"/>
                  </a:cubicBezTo>
                  <a:cubicBezTo>
                    <a:pt x="255481" y="75774"/>
                    <a:pt x="365283" y="-8098"/>
                    <a:pt x="343852" y="6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5" name="フリーフォーム: 図形 1324">
              <a:extLst>
                <a:ext uri="{FF2B5EF4-FFF2-40B4-BE49-F238E27FC236}">
                  <a16:creationId xmlns:a16="http://schemas.microsoft.com/office/drawing/2014/main" id="{9598B2F8-EA1E-4207-8FE9-F0A32CF0B70F}"/>
                </a:ext>
              </a:extLst>
            </p:cNvPr>
            <p:cNvSpPr/>
            <p:nvPr/>
          </p:nvSpPr>
          <p:spPr>
            <a:xfrm>
              <a:off x="9351963" y="3108325"/>
              <a:ext cx="373062" cy="78154"/>
            </a:xfrm>
            <a:custGeom>
              <a:avLst/>
              <a:gdLst>
                <a:gd name="connsiteX0" fmla="*/ 0 w 373062"/>
                <a:gd name="connsiteY0" fmla="*/ 25400 h 78154"/>
                <a:gd name="connsiteX1" fmla="*/ 198437 w 373062"/>
                <a:gd name="connsiteY1" fmla="*/ 50800 h 78154"/>
                <a:gd name="connsiteX2" fmla="*/ 260350 w 373062"/>
                <a:gd name="connsiteY2" fmla="*/ 77788 h 78154"/>
                <a:gd name="connsiteX3" fmla="*/ 255587 w 373062"/>
                <a:gd name="connsiteY3" fmla="*/ 30163 h 78154"/>
                <a:gd name="connsiteX4" fmla="*/ 373062 w 373062"/>
                <a:gd name="connsiteY4" fmla="*/ 0 h 78154"/>
                <a:gd name="connsiteX5" fmla="*/ 198437 w 373062"/>
                <a:gd name="connsiteY5" fmla="*/ 42863 h 78154"/>
                <a:gd name="connsiteX6" fmla="*/ 0 w 373062"/>
                <a:gd name="connsiteY6" fmla="*/ 25400 h 7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062" h="78154">
                  <a:moveTo>
                    <a:pt x="0" y="25400"/>
                  </a:moveTo>
                  <a:cubicBezTo>
                    <a:pt x="0" y="26723"/>
                    <a:pt x="155045" y="42069"/>
                    <a:pt x="198437" y="50800"/>
                  </a:cubicBezTo>
                  <a:cubicBezTo>
                    <a:pt x="241829" y="59531"/>
                    <a:pt x="250825" y="81228"/>
                    <a:pt x="260350" y="77788"/>
                  </a:cubicBezTo>
                  <a:cubicBezTo>
                    <a:pt x="269875" y="74349"/>
                    <a:pt x="236802" y="43128"/>
                    <a:pt x="255587" y="30163"/>
                  </a:cubicBezTo>
                  <a:cubicBezTo>
                    <a:pt x="274372" y="17198"/>
                    <a:pt x="373062" y="0"/>
                    <a:pt x="373062" y="0"/>
                  </a:cubicBezTo>
                  <a:cubicBezTo>
                    <a:pt x="363537" y="2117"/>
                    <a:pt x="262731" y="38630"/>
                    <a:pt x="198437" y="42863"/>
                  </a:cubicBezTo>
                  <a:cubicBezTo>
                    <a:pt x="134143" y="47096"/>
                    <a:pt x="0" y="24077"/>
                    <a:pt x="0" y="2540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6" name="フリーフォーム: 図形 1325">
              <a:extLst>
                <a:ext uri="{FF2B5EF4-FFF2-40B4-BE49-F238E27FC236}">
                  <a16:creationId xmlns:a16="http://schemas.microsoft.com/office/drawing/2014/main" id="{93844673-2C67-4F24-A40F-C4990B2B2B2A}"/>
                </a:ext>
              </a:extLst>
            </p:cNvPr>
            <p:cNvSpPr/>
            <p:nvPr/>
          </p:nvSpPr>
          <p:spPr>
            <a:xfrm>
              <a:off x="9451681" y="2940846"/>
              <a:ext cx="560682" cy="615160"/>
            </a:xfrm>
            <a:custGeom>
              <a:avLst/>
              <a:gdLst>
                <a:gd name="connsiteX0" fmla="*/ 560682 w 560682"/>
                <a:gd name="connsiteY0" fmla="*/ 792 h 615160"/>
                <a:gd name="connsiteX1" fmla="*/ 479719 w 560682"/>
                <a:gd name="connsiteY1" fmla="*/ 208754 h 615160"/>
                <a:gd name="connsiteX2" fmla="*/ 436857 w 560682"/>
                <a:gd name="connsiteY2" fmla="*/ 278604 h 615160"/>
                <a:gd name="connsiteX3" fmla="*/ 447969 w 560682"/>
                <a:gd name="connsiteY3" fmla="*/ 250029 h 615160"/>
                <a:gd name="connsiteX4" fmla="*/ 293982 w 560682"/>
                <a:gd name="connsiteY4" fmla="*/ 404017 h 615160"/>
                <a:gd name="connsiteX5" fmla="*/ 236832 w 560682"/>
                <a:gd name="connsiteY5" fmla="*/ 470692 h 615160"/>
                <a:gd name="connsiteX6" fmla="*/ 100307 w 560682"/>
                <a:gd name="connsiteY6" fmla="*/ 586579 h 615160"/>
                <a:gd name="connsiteX7" fmla="*/ 74907 w 560682"/>
                <a:gd name="connsiteY7" fmla="*/ 575467 h 615160"/>
                <a:gd name="connsiteX8" fmla="*/ 36807 w 560682"/>
                <a:gd name="connsiteY8" fmla="*/ 575467 h 615160"/>
                <a:gd name="connsiteX9" fmla="*/ 294 w 560682"/>
                <a:gd name="connsiteY9" fmla="*/ 615154 h 615160"/>
                <a:gd name="connsiteX10" fmla="*/ 57444 w 560682"/>
                <a:gd name="connsiteY10" fmla="*/ 578642 h 615160"/>
                <a:gd name="connsiteX11" fmla="*/ 122532 w 560682"/>
                <a:gd name="connsiteY11" fmla="*/ 588167 h 615160"/>
                <a:gd name="connsiteX12" fmla="*/ 224132 w 560682"/>
                <a:gd name="connsiteY12" fmla="*/ 488154 h 615160"/>
                <a:gd name="connsiteX13" fmla="*/ 408282 w 560682"/>
                <a:gd name="connsiteY13" fmla="*/ 311942 h 615160"/>
                <a:gd name="connsiteX14" fmla="*/ 481307 w 560682"/>
                <a:gd name="connsiteY14" fmla="*/ 143667 h 615160"/>
                <a:gd name="connsiteX15" fmla="*/ 560682 w 560682"/>
                <a:gd name="connsiteY15" fmla="*/ 792 h 61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682" h="615160">
                  <a:moveTo>
                    <a:pt x="560682" y="792"/>
                  </a:moveTo>
                  <a:cubicBezTo>
                    <a:pt x="560417" y="11640"/>
                    <a:pt x="500356" y="162452"/>
                    <a:pt x="479719" y="208754"/>
                  </a:cubicBezTo>
                  <a:cubicBezTo>
                    <a:pt x="459082" y="255056"/>
                    <a:pt x="442149" y="271725"/>
                    <a:pt x="436857" y="278604"/>
                  </a:cubicBezTo>
                  <a:cubicBezTo>
                    <a:pt x="431565" y="285483"/>
                    <a:pt x="471781" y="229127"/>
                    <a:pt x="447969" y="250029"/>
                  </a:cubicBezTo>
                  <a:cubicBezTo>
                    <a:pt x="424156" y="270931"/>
                    <a:pt x="329171" y="367240"/>
                    <a:pt x="293982" y="404017"/>
                  </a:cubicBezTo>
                  <a:cubicBezTo>
                    <a:pt x="258793" y="440794"/>
                    <a:pt x="269111" y="440265"/>
                    <a:pt x="236832" y="470692"/>
                  </a:cubicBezTo>
                  <a:cubicBezTo>
                    <a:pt x="204553" y="501119"/>
                    <a:pt x="127295" y="569116"/>
                    <a:pt x="100307" y="586579"/>
                  </a:cubicBezTo>
                  <a:cubicBezTo>
                    <a:pt x="73319" y="604042"/>
                    <a:pt x="85490" y="577319"/>
                    <a:pt x="74907" y="575467"/>
                  </a:cubicBezTo>
                  <a:cubicBezTo>
                    <a:pt x="64324" y="573615"/>
                    <a:pt x="49242" y="568853"/>
                    <a:pt x="36807" y="575467"/>
                  </a:cubicBezTo>
                  <a:cubicBezTo>
                    <a:pt x="24371" y="582082"/>
                    <a:pt x="-3145" y="614625"/>
                    <a:pt x="294" y="615154"/>
                  </a:cubicBezTo>
                  <a:cubicBezTo>
                    <a:pt x="3733" y="615683"/>
                    <a:pt x="37071" y="583140"/>
                    <a:pt x="57444" y="578642"/>
                  </a:cubicBezTo>
                  <a:cubicBezTo>
                    <a:pt x="77817" y="574144"/>
                    <a:pt x="94751" y="603248"/>
                    <a:pt x="122532" y="588167"/>
                  </a:cubicBezTo>
                  <a:cubicBezTo>
                    <a:pt x="150313" y="573086"/>
                    <a:pt x="176507" y="534192"/>
                    <a:pt x="224132" y="488154"/>
                  </a:cubicBezTo>
                  <a:cubicBezTo>
                    <a:pt x="271757" y="442117"/>
                    <a:pt x="365420" y="369356"/>
                    <a:pt x="408282" y="311942"/>
                  </a:cubicBezTo>
                  <a:cubicBezTo>
                    <a:pt x="451144" y="254528"/>
                    <a:pt x="457495" y="194202"/>
                    <a:pt x="481307" y="143667"/>
                  </a:cubicBezTo>
                  <a:cubicBezTo>
                    <a:pt x="505119" y="93132"/>
                    <a:pt x="560947" y="-10056"/>
                    <a:pt x="560682" y="79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7" name="フリーフォーム: 図形 1326">
              <a:extLst>
                <a:ext uri="{FF2B5EF4-FFF2-40B4-BE49-F238E27FC236}">
                  <a16:creationId xmlns:a16="http://schemas.microsoft.com/office/drawing/2014/main" id="{7FA553A9-F389-43D9-9203-EA00F0132FC6}"/>
                </a:ext>
              </a:extLst>
            </p:cNvPr>
            <p:cNvSpPr/>
            <p:nvPr/>
          </p:nvSpPr>
          <p:spPr>
            <a:xfrm>
              <a:off x="9728197" y="3004385"/>
              <a:ext cx="288592" cy="361210"/>
            </a:xfrm>
            <a:custGeom>
              <a:avLst/>
              <a:gdLst>
                <a:gd name="connsiteX0" fmla="*/ 287341 w 288592"/>
                <a:gd name="connsiteY0" fmla="*/ 3928 h 361210"/>
                <a:gd name="connsiteX1" fmla="*/ 182566 w 288592"/>
                <a:gd name="connsiteY1" fmla="*/ 215065 h 361210"/>
                <a:gd name="connsiteX2" fmla="*/ 3 w 288592"/>
                <a:gd name="connsiteY2" fmla="*/ 361115 h 361210"/>
                <a:gd name="connsiteX3" fmla="*/ 187328 w 288592"/>
                <a:gd name="connsiteY3" fmla="*/ 194428 h 361210"/>
                <a:gd name="connsiteX4" fmla="*/ 238128 w 288592"/>
                <a:gd name="connsiteY4" fmla="*/ 88065 h 361210"/>
                <a:gd name="connsiteX5" fmla="*/ 287341 w 288592"/>
                <a:gd name="connsiteY5" fmla="*/ 3928 h 361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592" h="361210">
                  <a:moveTo>
                    <a:pt x="287341" y="3928"/>
                  </a:moveTo>
                  <a:cubicBezTo>
                    <a:pt x="278081" y="25095"/>
                    <a:pt x="230456" y="155534"/>
                    <a:pt x="182566" y="215065"/>
                  </a:cubicBezTo>
                  <a:cubicBezTo>
                    <a:pt x="134676" y="274596"/>
                    <a:pt x="-791" y="364554"/>
                    <a:pt x="3" y="361115"/>
                  </a:cubicBezTo>
                  <a:cubicBezTo>
                    <a:pt x="797" y="357676"/>
                    <a:pt x="147641" y="239936"/>
                    <a:pt x="187328" y="194428"/>
                  </a:cubicBezTo>
                  <a:cubicBezTo>
                    <a:pt x="227015" y="148920"/>
                    <a:pt x="224370" y="123784"/>
                    <a:pt x="238128" y="88065"/>
                  </a:cubicBezTo>
                  <a:cubicBezTo>
                    <a:pt x="251886" y="52346"/>
                    <a:pt x="296601" y="-17239"/>
                    <a:pt x="287341" y="392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8" name="フリーフォーム: 図形 1327">
              <a:extLst>
                <a:ext uri="{FF2B5EF4-FFF2-40B4-BE49-F238E27FC236}">
                  <a16:creationId xmlns:a16="http://schemas.microsoft.com/office/drawing/2014/main" id="{21678D7F-7ABB-45DD-A05D-829421C45756}"/>
                </a:ext>
              </a:extLst>
            </p:cNvPr>
            <p:cNvSpPr/>
            <p:nvPr/>
          </p:nvSpPr>
          <p:spPr>
            <a:xfrm>
              <a:off x="8821411" y="3591830"/>
              <a:ext cx="261417" cy="22183"/>
            </a:xfrm>
            <a:custGeom>
              <a:avLst/>
              <a:gdLst>
                <a:gd name="connsiteX0" fmla="*/ 1914 w 261417"/>
                <a:gd name="connsiteY0" fmla="*/ 16558 h 22183"/>
                <a:gd name="connsiteX1" fmla="*/ 257502 w 261417"/>
                <a:gd name="connsiteY1" fmla="*/ 21320 h 22183"/>
                <a:gd name="connsiteX2" fmla="*/ 146377 w 261417"/>
                <a:gd name="connsiteY2" fmla="*/ 683 h 22183"/>
                <a:gd name="connsiteX3" fmla="*/ 1914 w 261417"/>
                <a:gd name="connsiteY3" fmla="*/ 16558 h 2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417" h="22183">
                  <a:moveTo>
                    <a:pt x="1914" y="16558"/>
                  </a:moveTo>
                  <a:cubicBezTo>
                    <a:pt x="20435" y="19998"/>
                    <a:pt x="233425" y="23966"/>
                    <a:pt x="257502" y="21320"/>
                  </a:cubicBezTo>
                  <a:cubicBezTo>
                    <a:pt x="281579" y="18674"/>
                    <a:pt x="188446" y="4916"/>
                    <a:pt x="146377" y="683"/>
                  </a:cubicBezTo>
                  <a:cubicBezTo>
                    <a:pt x="104308" y="-3550"/>
                    <a:pt x="-16607" y="13118"/>
                    <a:pt x="1914" y="1655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9" name="フリーフォーム: 図形 1328">
              <a:extLst>
                <a:ext uri="{FF2B5EF4-FFF2-40B4-BE49-F238E27FC236}">
                  <a16:creationId xmlns:a16="http://schemas.microsoft.com/office/drawing/2014/main" id="{89B85606-0DD5-41FD-8BD6-E8AC9CC0AF7F}"/>
                </a:ext>
              </a:extLst>
            </p:cNvPr>
            <p:cNvSpPr/>
            <p:nvPr/>
          </p:nvSpPr>
          <p:spPr>
            <a:xfrm>
              <a:off x="8900742" y="3619469"/>
              <a:ext cx="81523" cy="136218"/>
            </a:xfrm>
            <a:custGeom>
              <a:avLst/>
              <a:gdLst>
                <a:gd name="connsiteX0" fmla="*/ 371 w 81523"/>
                <a:gd name="connsiteY0" fmla="*/ 1619 h 136218"/>
                <a:gd name="connsiteX1" fmla="*/ 79746 w 81523"/>
                <a:gd name="connsiteY1" fmla="*/ 134969 h 136218"/>
                <a:gd name="connsiteX2" fmla="*/ 51171 w 81523"/>
                <a:gd name="connsiteY2" fmla="*/ 65119 h 136218"/>
                <a:gd name="connsiteX3" fmla="*/ 371 w 81523"/>
                <a:gd name="connsiteY3" fmla="*/ 1619 h 13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523" h="136218">
                  <a:moveTo>
                    <a:pt x="371" y="1619"/>
                  </a:moveTo>
                  <a:cubicBezTo>
                    <a:pt x="5133" y="13261"/>
                    <a:pt x="71279" y="124386"/>
                    <a:pt x="79746" y="134969"/>
                  </a:cubicBezTo>
                  <a:cubicBezTo>
                    <a:pt x="88213" y="145552"/>
                    <a:pt x="64400" y="86021"/>
                    <a:pt x="51171" y="65119"/>
                  </a:cubicBezTo>
                  <a:cubicBezTo>
                    <a:pt x="37942" y="44217"/>
                    <a:pt x="-4391" y="-10023"/>
                    <a:pt x="371" y="161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0" name="フリーフォーム: 図形 1329">
              <a:extLst>
                <a:ext uri="{FF2B5EF4-FFF2-40B4-BE49-F238E27FC236}">
                  <a16:creationId xmlns:a16="http://schemas.microsoft.com/office/drawing/2014/main" id="{AFAAFD20-925E-487B-94B9-7080CA26EB90}"/>
                </a:ext>
              </a:extLst>
            </p:cNvPr>
            <p:cNvSpPr/>
            <p:nvPr/>
          </p:nvSpPr>
          <p:spPr>
            <a:xfrm>
              <a:off x="8918531" y="3601169"/>
              <a:ext cx="82576" cy="167854"/>
            </a:xfrm>
            <a:custGeom>
              <a:avLst/>
              <a:gdLst>
                <a:gd name="connsiteX0" fmla="*/ 44 w 82576"/>
                <a:gd name="connsiteY0" fmla="*/ 869 h 167854"/>
                <a:gd name="connsiteX1" fmla="*/ 73069 w 82576"/>
                <a:gd name="connsiteY1" fmla="*/ 111994 h 167854"/>
                <a:gd name="connsiteX2" fmla="*/ 81007 w 82576"/>
                <a:gd name="connsiteY2" fmla="*/ 167556 h 167854"/>
                <a:gd name="connsiteX3" fmla="*/ 66719 w 82576"/>
                <a:gd name="connsiteY3" fmla="*/ 89769 h 167854"/>
                <a:gd name="connsiteX4" fmla="*/ 61957 w 82576"/>
                <a:gd name="connsiteY4" fmla="*/ 61194 h 167854"/>
                <a:gd name="connsiteX5" fmla="*/ 44 w 82576"/>
                <a:gd name="connsiteY5" fmla="*/ 869 h 16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576" h="167854">
                  <a:moveTo>
                    <a:pt x="44" y="869"/>
                  </a:moveTo>
                  <a:cubicBezTo>
                    <a:pt x="1896" y="9336"/>
                    <a:pt x="59575" y="84213"/>
                    <a:pt x="73069" y="111994"/>
                  </a:cubicBezTo>
                  <a:cubicBezTo>
                    <a:pt x="86563" y="139775"/>
                    <a:pt x="82065" y="171260"/>
                    <a:pt x="81007" y="167556"/>
                  </a:cubicBezTo>
                  <a:cubicBezTo>
                    <a:pt x="79949" y="163852"/>
                    <a:pt x="69894" y="107496"/>
                    <a:pt x="66719" y="89769"/>
                  </a:cubicBezTo>
                  <a:cubicBezTo>
                    <a:pt x="63544" y="72042"/>
                    <a:pt x="69101" y="74159"/>
                    <a:pt x="61957" y="61194"/>
                  </a:cubicBezTo>
                  <a:cubicBezTo>
                    <a:pt x="54813" y="48229"/>
                    <a:pt x="-1808" y="-7598"/>
                    <a:pt x="44" y="86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1" name="フリーフォーム: 図形 1330">
              <a:extLst>
                <a:ext uri="{FF2B5EF4-FFF2-40B4-BE49-F238E27FC236}">
                  <a16:creationId xmlns:a16="http://schemas.microsoft.com/office/drawing/2014/main" id="{E58E7BAD-BDBE-4E19-9603-C5A06197F748}"/>
                </a:ext>
              </a:extLst>
            </p:cNvPr>
            <p:cNvSpPr/>
            <p:nvPr/>
          </p:nvSpPr>
          <p:spPr>
            <a:xfrm>
              <a:off x="9204552" y="3434382"/>
              <a:ext cx="245963" cy="223052"/>
            </a:xfrm>
            <a:custGeom>
              <a:avLst/>
              <a:gdLst>
                <a:gd name="connsiteX0" fmla="*/ 1361 w 245963"/>
                <a:gd name="connsiteY0" fmla="*/ 121618 h 223052"/>
                <a:gd name="connsiteX1" fmla="*/ 55336 w 245963"/>
                <a:gd name="connsiteY1" fmla="*/ 220043 h 223052"/>
                <a:gd name="connsiteX2" fmla="*/ 95023 w 245963"/>
                <a:gd name="connsiteY2" fmla="*/ 194643 h 223052"/>
                <a:gd name="connsiteX3" fmla="*/ 185511 w 245963"/>
                <a:gd name="connsiteY3" fmla="*/ 162893 h 223052"/>
                <a:gd name="connsiteX4" fmla="*/ 152173 w 245963"/>
                <a:gd name="connsiteY4" fmla="*/ 156543 h 223052"/>
                <a:gd name="connsiteX5" fmla="*/ 147411 w 245963"/>
                <a:gd name="connsiteY5" fmla="*/ 123206 h 223052"/>
                <a:gd name="connsiteX6" fmla="*/ 183923 w 245963"/>
                <a:gd name="connsiteY6" fmla="*/ 39068 h 223052"/>
                <a:gd name="connsiteX7" fmla="*/ 229961 w 245963"/>
                <a:gd name="connsiteY7" fmla="*/ 88281 h 223052"/>
                <a:gd name="connsiteX8" fmla="*/ 244248 w 245963"/>
                <a:gd name="connsiteY8" fmla="*/ 88281 h 223052"/>
                <a:gd name="connsiteX9" fmla="*/ 195036 w 245963"/>
                <a:gd name="connsiteY9" fmla="*/ 4143 h 223052"/>
                <a:gd name="connsiteX10" fmla="*/ 168048 w 245963"/>
                <a:gd name="connsiteY10" fmla="*/ 26368 h 223052"/>
                <a:gd name="connsiteX11" fmla="*/ 131536 w 245963"/>
                <a:gd name="connsiteY11" fmla="*/ 142256 h 223052"/>
                <a:gd name="connsiteX12" fmla="*/ 115661 w 245963"/>
                <a:gd name="connsiteY12" fmla="*/ 169243 h 223052"/>
                <a:gd name="connsiteX13" fmla="*/ 1361 w 245963"/>
                <a:gd name="connsiteY13" fmla="*/ 121618 h 22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5963" h="223052">
                  <a:moveTo>
                    <a:pt x="1361" y="121618"/>
                  </a:moveTo>
                  <a:cubicBezTo>
                    <a:pt x="-8693" y="130085"/>
                    <a:pt x="39726" y="207872"/>
                    <a:pt x="55336" y="220043"/>
                  </a:cubicBezTo>
                  <a:cubicBezTo>
                    <a:pt x="70946" y="232214"/>
                    <a:pt x="73327" y="204168"/>
                    <a:pt x="95023" y="194643"/>
                  </a:cubicBezTo>
                  <a:cubicBezTo>
                    <a:pt x="116719" y="185118"/>
                    <a:pt x="175986" y="169243"/>
                    <a:pt x="185511" y="162893"/>
                  </a:cubicBezTo>
                  <a:cubicBezTo>
                    <a:pt x="195036" y="156543"/>
                    <a:pt x="158523" y="163157"/>
                    <a:pt x="152173" y="156543"/>
                  </a:cubicBezTo>
                  <a:cubicBezTo>
                    <a:pt x="145823" y="149929"/>
                    <a:pt x="142119" y="142785"/>
                    <a:pt x="147411" y="123206"/>
                  </a:cubicBezTo>
                  <a:cubicBezTo>
                    <a:pt x="152703" y="103627"/>
                    <a:pt x="170165" y="44889"/>
                    <a:pt x="183923" y="39068"/>
                  </a:cubicBezTo>
                  <a:cubicBezTo>
                    <a:pt x="197681" y="33247"/>
                    <a:pt x="219907" y="80079"/>
                    <a:pt x="229961" y="88281"/>
                  </a:cubicBezTo>
                  <a:cubicBezTo>
                    <a:pt x="240015" y="96483"/>
                    <a:pt x="250069" y="102304"/>
                    <a:pt x="244248" y="88281"/>
                  </a:cubicBezTo>
                  <a:cubicBezTo>
                    <a:pt x="238427" y="74258"/>
                    <a:pt x="207736" y="14462"/>
                    <a:pt x="195036" y="4143"/>
                  </a:cubicBezTo>
                  <a:cubicBezTo>
                    <a:pt x="182336" y="-6176"/>
                    <a:pt x="178631" y="3349"/>
                    <a:pt x="168048" y="26368"/>
                  </a:cubicBezTo>
                  <a:cubicBezTo>
                    <a:pt x="157465" y="49387"/>
                    <a:pt x="140267" y="118444"/>
                    <a:pt x="131536" y="142256"/>
                  </a:cubicBezTo>
                  <a:cubicBezTo>
                    <a:pt x="122805" y="166068"/>
                    <a:pt x="136034" y="167656"/>
                    <a:pt x="115661" y="169243"/>
                  </a:cubicBezTo>
                  <a:cubicBezTo>
                    <a:pt x="95288" y="170830"/>
                    <a:pt x="11415" y="113151"/>
                    <a:pt x="1361" y="12161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2" name="フリーフォーム: 図形 1331">
              <a:extLst>
                <a:ext uri="{FF2B5EF4-FFF2-40B4-BE49-F238E27FC236}">
                  <a16:creationId xmlns:a16="http://schemas.microsoft.com/office/drawing/2014/main" id="{FE276F4D-5656-4FF6-BD46-8C28987C153E}"/>
                </a:ext>
              </a:extLst>
            </p:cNvPr>
            <p:cNvSpPr/>
            <p:nvPr/>
          </p:nvSpPr>
          <p:spPr>
            <a:xfrm>
              <a:off x="9352459" y="3466803"/>
              <a:ext cx="53480" cy="144740"/>
            </a:xfrm>
            <a:custGeom>
              <a:avLst/>
              <a:gdLst>
                <a:gd name="connsiteX0" fmla="*/ 53479 w 53480"/>
                <a:gd name="connsiteY0" fmla="*/ 297 h 144740"/>
                <a:gd name="connsiteX1" fmla="*/ 5854 w 53480"/>
                <a:gd name="connsiteY1" fmla="*/ 139997 h 144740"/>
                <a:gd name="connsiteX2" fmla="*/ 4266 w 53480"/>
                <a:gd name="connsiteY2" fmla="*/ 103485 h 144740"/>
                <a:gd name="connsiteX3" fmla="*/ 53479 w 53480"/>
                <a:gd name="connsiteY3" fmla="*/ 297 h 1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80" h="144740">
                  <a:moveTo>
                    <a:pt x="53479" y="297"/>
                  </a:moveTo>
                  <a:cubicBezTo>
                    <a:pt x="53744" y="6382"/>
                    <a:pt x="14056" y="122799"/>
                    <a:pt x="5854" y="139997"/>
                  </a:cubicBezTo>
                  <a:cubicBezTo>
                    <a:pt x="-2348" y="157195"/>
                    <a:pt x="-1026" y="123593"/>
                    <a:pt x="4266" y="103485"/>
                  </a:cubicBezTo>
                  <a:cubicBezTo>
                    <a:pt x="9558" y="83377"/>
                    <a:pt x="53214" y="-5788"/>
                    <a:pt x="53479" y="29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3" name="フリーフォーム: 図形 1332">
              <a:extLst>
                <a:ext uri="{FF2B5EF4-FFF2-40B4-BE49-F238E27FC236}">
                  <a16:creationId xmlns:a16="http://schemas.microsoft.com/office/drawing/2014/main" id="{E1E9D4D7-1303-48CD-A1AE-846E4460E513}"/>
                </a:ext>
              </a:extLst>
            </p:cNvPr>
            <p:cNvSpPr/>
            <p:nvPr/>
          </p:nvSpPr>
          <p:spPr>
            <a:xfrm>
              <a:off x="9345608" y="3481102"/>
              <a:ext cx="58900" cy="134502"/>
            </a:xfrm>
            <a:custGeom>
              <a:avLst/>
              <a:gdLst>
                <a:gd name="connsiteX0" fmla="*/ 58742 w 58900"/>
                <a:gd name="connsiteY0" fmla="*/ 286 h 134502"/>
                <a:gd name="connsiteX1" fmla="*/ 49217 w 58900"/>
                <a:gd name="connsiteY1" fmla="*/ 128873 h 134502"/>
                <a:gd name="connsiteX2" fmla="*/ 5 w 58900"/>
                <a:gd name="connsiteY2" fmla="*/ 109823 h 134502"/>
                <a:gd name="connsiteX3" fmla="*/ 46042 w 58900"/>
                <a:gd name="connsiteY3" fmla="*/ 93948 h 134502"/>
                <a:gd name="connsiteX4" fmla="*/ 58742 w 58900"/>
                <a:gd name="connsiteY4" fmla="*/ 286 h 13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900" h="134502">
                  <a:moveTo>
                    <a:pt x="58742" y="286"/>
                  </a:moveTo>
                  <a:cubicBezTo>
                    <a:pt x="59271" y="6107"/>
                    <a:pt x="59007" y="110617"/>
                    <a:pt x="49217" y="128873"/>
                  </a:cubicBezTo>
                  <a:cubicBezTo>
                    <a:pt x="39427" y="147129"/>
                    <a:pt x="534" y="115644"/>
                    <a:pt x="5" y="109823"/>
                  </a:cubicBezTo>
                  <a:cubicBezTo>
                    <a:pt x="-524" y="104002"/>
                    <a:pt x="35459" y="108765"/>
                    <a:pt x="46042" y="93948"/>
                  </a:cubicBezTo>
                  <a:cubicBezTo>
                    <a:pt x="56625" y="79131"/>
                    <a:pt x="58213" y="-5535"/>
                    <a:pt x="58742" y="28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4" name="フリーフォーム: 図形 1333">
              <a:extLst>
                <a:ext uri="{FF2B5EF4-FFF2-40B4-BE49-F238E27FC236}">
                  <a16:creationId xmlns:a16="http://schemas.microsoft.com/office/drawing/2014/main" id="{5BD22BCF-A88B-487A-AECE-0AFA58380A36}"/>
                </a:ext>
              </a:extLst>
            </p:cNvPr>
            <p:cNvSpPr/>
            <p:nvPr/>
          </p:nvSpPr>
          <p:spPr>
            <a:xfrm>
              <a:off x="8995458" y="3622853"/>
              <a:ext cx="285009" cy="26821"/>
            </a:xfrm>
            <a:custGeom>
              <a:avLst/>
              <a:gdLst>
                <a:gd name="connsiteX0" fmla="*/ 905 w 285009"/>
                <a:gd name="connsiteY0" fmla="*/ 4585 h 26821"/>
                <a:gd name="connsiteX1" fmla="*/ 277130 w 285009"/>
                <a:gd name="connsiteY1" fmla="*/ 26810 h 26821"/>
                <a:gd name="connsiteX2" fmla="*/ 191405 w 285009"/>
                <a:gd name="connsiteY2" fmla="*/ 1410 h 26821"/>
                <a:gd name="connsiteX3" fmla="*/ 905 w 285009"/>
                <a:gd name="connsiteY3" fmla="*/ 4585 h 2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009" h="26821">
                  <a:moveTo>
                    <a:pt x="905" y="4585"/>
                  </a:moveTo>
                  <a:cubicBezTo>
                    <a:pt x="15192" y="8818"/>
                    <a:pt x="245380" y="27339"/>
                    <a:pt x="277130" y="26810"/>
                  </a:cubicBezTo>
                  <a:cubicBezTo>
                    <a:pt x="308880" y="26281"/>
                    <a:pt x="237442" y="4320"/>
                    <a:pt x="191405" y="1410"/>
                  </a:cubicBezTo>
                  <a:cubicBezTo>
                    <a:pt x="145368" y="-1500"/>
                    <a:pt x="-13382" y="352"/>
                    <a:pt x="905" y="458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5" name="フリーフォーム: 図形 1334">
              <a:extLst>
                <a:ext uri="{FF2B5EF4-FFF2-40B4-BE49-F238E27FC236}">
                  <a16:creationId xmlns:a16="http://schemas.microsoft.com/office/drawing/2014/main" id="{4059BFD4-8FBC-4D09-BED4-F42984C82F13}"/>
                </a:ext>
              </a:extLst>
            </p:cNvPr>
            <p:cNvSpPr/>
            <p:nvPr/>
          </p:nvSpPr>
          <p:spPr>
            <a:xfrm>
              <a:off x="9442424" y="3567049"/>
              <a:ext cx="404925" cy="49330"/>
            </a:xfrm>
            <a:custGeom>
              <a:avLst/>
              <a:gdLst>
                <a:gd name="connsiteX0" fmla="*/ 26 w 404925"/>
                <a:gd name="connsiteY0" fmla="*/ 14351 h 49330"/>
                <a:gd name="connsiteX1" fmla="*/ 263551 w 404925"/>
                <a:gd name="connsiteY1" fmla="*/ 11176 h 49330"/>
                <a:gd name="connsiteX2" fmla="*/ 404839 w 404925"/>
                <a:gd name="connsiteY2" fmla="*/ 49276 h 49330"/>
                <a:gd name="connsiteX3" fmla="*/ 279426 w 404925"/>
                <a:gd name="connsiteY3" fmla="*/ 1651 h 49330"/>
                <a:gd name="connsiteX4" fmla="*/ 26 w 404925"/>
                <a:gd name="connsiteY4" fmla="*/ 14351 h 49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925" h="49330">
                  <a:moveTo>
                    <a:pt x="26" y="14351"/>
                  </a:moveTo>
                  <a:cubicBezTo>
                    <a:pt x="-2620" y="15939"/>
                    <a:pt x="196082" y="5355"/>
                    <a:pt x="263551" y="11176"/>
                  </a:cubicBezTo>
                  <a:cubicBezTo>
                    <a:pt x="331020" y="16997"/>
                    <a:pt x="402193" y="50864"/>
                    <a:pt x="404839" y="49276"/>
                  </a:cubicBezTo>
                  <a:cubicBezTo>
                    <a:pt x="407485" y="47689"/>
                    <a:pt x="348747" y="8795"/>
                    <a:pt x="279426" y="1651"/>
                  </a:cubicBezTo>
                  <a:cubicBezTo>
                    <a:pt x="210105" y="-5493"/>
                    <a:pt x="2672" y="12763"/>
                    <a:pt x="26" y="1435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6" name="フリーフォーム: 図形 1335">
              <a:extLst>
                <a:ext uri="{FF2B5EF4-FFF2-40B4-BE49-F238E27FC236}">
                  <a16:creationId xmlns:a16="http://schemas.microsoft.com/office/drawing/2014/main" id="{99D478B4-1EC6-49EC-A26C-ABB82ABFFB0D}"/>
                </a:ext>
              </a:extLst>
            </p:cNvPr>
            <p:cNvSpPr/>
            <p:nvPr/>
          </p:nvSpPr>
          <p:spPr>
            <a:xfrm>
              <a:off x="9663071" y="3438516"/>
              <a:ext cx="281122" cy="197837"/>
            </a:xfrm>
            <a:custGeom>
              <a:avLst/>
              <a:gdLst>
                <a:gd name="connsiteX0" fmla="*/ 42 w 281122"/>
                <a:gd name="connsiteY0" fmla="*/ 9 h 197837"/>
                <a:gd name="connsiteX1" fmla="*/ 103229 w 281122"/>
                <a:gd name="connsiteY1" fmla="*/ 74622 h 197837"/>
                <a:gd name="connsiteX2" fmla="*/ 155617 w 281122"/>
                <a:gd name="connsiteY2" fmla="*/ 158759 h 197837"/>
                <a:gd name="connsiteX3" fmla="*/ 176254 w 281122"/>
                <a:gd name="connsiteY3" fmla="*/ 196859 h 197837"/>
                <a:gd name="connsiteX4" fmla="*/ 198479 w 281122"/>
                <a:gd name="connsiteY4" fmla="*/ 180984 h 197837"/>
                <a:gd name="connsiteX5" fmla="*/ 242929 w 281122"/>
                <a:gd name="connsiteY5" fmla="*/ 122247 h 197837"/>
                <a:gd name="connsiteX6" fmla="*/ 281029 w 281122"/>
                <a:gd name="connsiteY6" fmla="*/ 55572 h 197837"/>
                <a:gd name="connsiteX7" fmla="*/ 231817 w 281122"/>
                <a:gd name="connsiteY7" fmla="*/ 134947 h 197837"/>
                <a:gd name="connsiteX8" fmla="*/ 185779 w 281122"/>
                <a:gd name="connsiteY8" fmla="*/ 193684 h 197837"/>
                <a:gd name="connsiteX9" fmla="*/ 119104 w 281122"/>
                <a:gd name="connsiteY9" fmla="*/ 109547 h 197837"/>
                <a:gd name="connsiteX10" fmla="*/ 90529 w 281122"/>
                <a:gd name="connsiteY10" fmla="*/ 79384 h 197837"/>
                <a:gd name="connsiteX11" fmla="*/ 42 w 281122"/>
                <a:gd name="connsiteY11" fmla="*/ 9 h 197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1122" h="197837">
                  <a:moveTo>
                    <a:pt x="42" y="9"/>
                  </a:moveTo>
                  <a:cubicBezTo>
                    <a:pt x="2159" y="-785"/>
                    <a:pt x="77300" y="48164"/>
                    <a:pt x="103229" y="74622"/>
                  </a:cubicBezTo>
                  <a:cubicBezTo>
                    <a:pt x="129158" y="101080"/>
                    <a:pt x="143446" y="138386"/>
                    <a:pt x="155617" y="158759"/>
                  </a:cubicBezTo>
                  <a:cubicBezTo>
                    <a:pt x="167788" y="179132"/>
                    <a:pt x="169110" y="193155"/>
                    <a:pt x="176254" y="196859"/>
                  </a:cubicBezTo>
                  <a:cubicBezTo>
                    <a:pt x="183398" y="200563"/>
                    <a:pt x="187367" y="193419"/>
                    <a:pt x="198479" y="180984"/>
                  </a:cubicBezTo>
                  <a:cubicBezTo>
                    <a:pt x="209592" y="168549"/>
                    <a:pt x="229171" y="143149"/>
                    <a:pt x="242929" y="122247"/>
                  </a:cubicBezTo>
                  <a:cubicBezTo>
                    <a:pt x="256687" y="101345"/>
                    <a:pt x="282881" y="53455"/>
                    <a:pt x="281029" y="55572"/>
                  </a:cubicBezTo>
                  <a:cubicBezTo>
                    <a:pt x="279177" y="57689"/>
                    <a:pt x="247692" y="111929"/>
                    <a:pt x="231817" y="134947"/>
                  </a:cubicBezTo>
                  <a:cubicBezTo>
                    <a:pt x="215942" y="157965"/>
                    <a:pt x="204564" y="197917"/>
                    <a:pt x="185779" y="193684"/>
                  </a:cubicBezTo>
                  <a:cubicBezTo>
                    <a:pt x="166994" y="189451"/>
                    <a:pt x="134979" y="128597"/>
                    <a:pt x="119104" y="109547"/>
                  </a:cubicBezTo>
                  <a:cubicBezTo>
                    <a:pt x="103229" y="90497"/>
                    <a:pt x="105875" y="93672"/>
                    <a:pt x="90529" y="79384"/>
                  </a:cubicBezTo>
                  <a:cubicBezTo>
                    <a:pt x="75183" y="65097"/>
                    <a:pt x="-2075" y="803"/>
                    <a:pt x="42" y="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7" name="フリーフォーム: 図形 1336">
              <a:extLst>
                <a:ext uri="{FF2B5EF4-FFF2-40B4-BE49-F238E27FC236}">
                  <a16:creationId xmlns:a16="http://schemas.microsoft.com/office/drawing/2014/main" id="{4D933AB2-D494-4E8A-B82B-11C4E4385D0D}"/>
                </a:ext>
              </a:extLst>
            </p:cNvPr>
            <p:cNvSpPr/>
            <p:nvPr/>
          </p:nvSpPr>
          <p:spPr>
            <a:xfrm>
              <a:off x="9691627" y="3422643"/>
              <a:ext cx="262726" cy="171334"/>
            </a:xfrm>
            <a:custGeom>
              <a:avLst/>
              <a:gdLst>
                <a:gd name="connsiteX0" fmla="*/ 61 w 262726"/>
                <a:gd name="connsiteY0" fmla="*/ 7 h 171334"/>
                <a:gd name="connsiteX1" fmla="*/ 106423 w 262726"/>
                <a:gd name="connsiteY1" fmla="*/ 88907 h 171334"/>
                <a:gd name="connsiteX2" fmla="*/ 152461 w 262726"/>
                <a:gd name="connsiteY2" fmla="*/ 169870 h 171334"/>
                <a:gd name="connsiteX3" fmla="*/ 165161 w 262726"/>
                <a:gd name="connsiteY3" fmla="*/ 134945 h 171334"/>
                <a:gd name="connsiteX4" fmla="*/ 261998 w 262726"/>
                <a:gd name="connsiteY4" fmla="*/ 58745 h 171334"/>
                <a:gd name="connsiteX5" fmla="*/ 206436 w 262726"/>
                <a:gd name="connsiteY5" fmla="*/ 82557 h 171334"/>
                <a:gd name="connsiteX6" fmla="*/ 149286 w 262726"/>
                <a:gd name="connsiteY6" fmla="*/ 139707 h 171334"/>
                <a:gd name="connsiteX7" fmla="*/ 122298 w 262726"/>
                <a:gd name="connsiteY7" fmla="*/ 93670 h 171334"/>
                <a:gd name="connsiteX8" fmla="*/ 61 w 262726"/>
                <a:gd name="connsiteY8" fmla="*/ 7 h 17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726" h="171334">
                  <a:moveTo>
                    <a:pt x="61" y="7"/>
                  </a:moveTo>
                  <a:cubicBezTo>
                    <a:pt x="-2585" y="-787"/>
                    <a:pt x="81023" y="60597"/>
                    <a:pt x="106423" y="88907"/>
                  </a:cubicBezTo>
                  <a:cubicBezTo>
                    <a:pt x="131823" y="117218"/>
                    <a:pt x="142671" y="162197"/>
                    <a:pt x="152461" y="169870"/>
                  </a:cubicBezTo>
                  <a:cubicBezTo>
                    <a:pt x="162251" y="177543"/>
                    <a:pt x="146905" y="153466"/>
                    <a:pt x="165161" y="134945"/>
                  </a:cubicBezTo>
                  <a:cubicBezTo>
                    <a:pt x="183417" y="116424"/>
                    <a:pt x="255119" y="67476"/>
                    <a:pt x="261998" y="58745"/>
                  </a:cubicBezTo>
                  <a:cubicBezTo>
                    <a:pt x="268877" y="50014"/>
                    <a:pt x="225221" y="69063"/>
                    <a:pt x="206436" y="82557"/>
                  </a:cubicBezTo>
                  <a:cubicBezTo>
                    <a:pt x="187651" y="96051"/>
                    <a:pt x="163309" y="137855"/>
                    <a:pt x="149286" y="139707"/>
                  </a:cubicBezTo>
                  <a:cubicBezTo>
                    <a:pt x="135263" y="141559"/>
                    <a:pt x="141613" y="113778"/>
                    <a:pt x="122298" y="93670"/>
                  </a:cubicBezTo>
                  <a:cubicBezTo>
                    <a:pt x="102983" y="73562"/>
                    <a:pt x="2707" y="801"/>
                    <a:pt x="61" y="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8" name="フリーフォーム: 図形 1337">
              <a:extLst>
                <a:ext uri="{FF2B5EF4-FFF2-40B4-BE49-F238E27FC236}">
                  <a16:creationId xmlns:a16="http://schemas.microsoft.com/office/drawing/2014/main" id="{3FDCE74B-0733-4A31-A395-F8C60B666282}"/>
                </a:ext>
              </a:extLst>
            </p:cNvPr>
            <p:cNvSpPr/>
            <p:nvPr/>
          </p:nvSpPr>
          <p:spPr>
            <a:xfrm>
              <a:off x="9999307" y="2947884"/>
              <a:ext cx="43468" cy="457669"/>
            </a:xfrm>
            <a:custGeom>
              <a:avLst/>
              <a:gdLst>
                <a:gd name="connsiteX0" fmla="*/ 28931 w 43468"/>
                <a:gd name="connsiteY0" fmla="*/ 104 h 457669"/>
                <a:gd name="connsiteX1" fmla="*/ 35281 w 43468"/>
                <a:gd name="connsiteY1" fmla="*/ 160441 h 457669"/>
                <a:gd name="connsiteX2" fmla="*/ 3531 w 43468"/>
                <a:gd name="connsiteY2" fmla="*/ 338241 h 457669"/>
                <a:gd name="connsiteX3" fmla="*/ 1943 w 43468"/>
                <a:gd name="connsiteY3" fmla="*/ 457304 h 457669"/>
                <a:gd name="connsiteX4" fmla="*/ 3531 w 43468"/>
                <a:gd name="connsiteY4" fmla="*/ 366816 h 457669"/>
                <a:gd name="connsiteX5" fmla="*/ 43218 w 43468"/>
                <a:gd name="connsiteY5" fmla="*/ 139804 h 457669"/>
                <a:gd name="connsiteX6" fmla="*/ 28931 w 43468"/>
                <a:gd name="connsiteY6" fmla="*/ 104 h 45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468" h="457669">
                  <a:moveTo>
                    <a:pt x="28931" y="104"/>
                  </a:moveTo>
                  <a:cubicBezTo>
                    <a:pt x="27608" y="3543"/>
                    <a:pt x="39514" y="104085"/>
                    <a:pt x="35281" y="160441"/>
                  </a:cubicBezTo>
                  <a:cubicBezTo>
                    <a:pt x="31048" y="216797"/>
                    <a:pt x="9087" y="288764"/>
                    <a:pt x="3531" y="338241"/>
                  </a:cubicBezTo>
                  <a:cubicBezTo>
                    <a:pt x="-2025" y="387718"/>
                    <a:pt x="1943" y="452542"/>
                    <a:pt x="1943" y="457304"/>
                  </a:cubicBezTo>
                  <a:cubicBezTo>
                    <a:pt x="1943" y="462066"/>
                    <a:pt x="-3348" y="419732"/>
                    <a:pt x="3531" y="366816"/>
                  </a:cubicBezTo>
                  <a:cubicBezTo>
                    <a:pt x="10410" y="313900"/>
                    <a:pt x="40837" y="200393"/>
                    <a:pt x="43218" y="139804"/>
                  </a:cubicBezTo>
                  <a:cubicBezTo>
                    <a:pt x="45599" y="79215"/>
                    <a:pt x="30254" y="-3335"/>
                    <a:pt x="28931" y="10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9" name="フリーフォーム: 図形 1338">
              <a:extLst>
                <a:ext uri="{FF2B5EF4-FFF2-40B4-BE49-F238E27FC236}">
                  <a16:creationId xmlns:a16="http://schemas.microsoft.com/office/drawing/2014/main" id="{CA6A8266-90D0-4A7E-A967-6F3D62A29473}"/>
                </a:ext>
              </a:extLst>
            </p:cNvPr>
            <p:cNvSpPr/>
            <p:nvPr/>
          </p:nvSpPr>
          <p:spPr>
            <a:xfrm>
              <a:off x="9974689" y="3028732"/>
              <a:ext cx="50019" cy="424103"/>
            </a:xfrm>
            <a:custGeom>
              <a:avLst/>
              <a:gdLst>
                <a:gd name="connsiteX0" fmla="*/ 39261 w 50019"/>
                <a:gd name="connsiteY0" fmla="*/ 218 h 424103"/>
                <a:gd name="connsiteX1" fmla="*/ 26561 w 50019"/>
                <a:gd name="connsiteY1" fmla="*/ 179606 h 424103"/>
                <a:gd name="connsiteX2" fmla="*/ 2749 w 50019"/>
                <a:gd name="connsiteY2" fmla="*/ 257393 h 424103"/>
                <a:gd name="connsiteX3" fmla="*/ 15449 w 50019"/>
                <a:gd name="connsiteY3" fmla="*/ 316131 h 424103"/>
                <a:gd name="connsiteX4" fmla="*/ 5924 w 50019"/>
                <a:gd name="connsiteY4" fmla="*/ 424081 h 424103"/>
                <a:gd name="connsiteX5" fmla="*/ 2749 w 50019"/>
                <a:gd name="connsiteY5" fmla="*/ 306606 h 424103"/>
                <a:gd name="connsiteX6" fmla="*/ 47199 w 50019"/>
                <a:gd name="connsiteY6" fmla="*/ 146268 h 424103"/>
                <a:gd name="connsiteX7" fmla="*/ 39261 w 50019"/>
                <a:gd name="connsiteY7" fmla="*/ 218 h 42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019" h="424103">
                  <a:moveTo>
                    <a:pt x="39261" y="218"/>
                  </a:moveTo>
                  <a:cubicBezTo>
                    <a:pt x="35821" y="5774"/>
                    <a:pt x="32646" y="136743"/>
                    <a:pt x="26561" y="179606"/>
                  </a:cubicBezTo>
                  <a:cubicBezTo>
                    <a:pt x="20476" y="222469"/>
                    <a:pt x="4601" y="234639"/>
                    <a:pt x="2749" y="257393"/>
                  </a:cubicBezTo>
                  <a:cubicBezTo>
                    <a:pt x="897" y="280147"/>
                    <a:pt x="14920" y="288350"/>
                    <a:pt x="15449" y="316131"/>
                  </a:cubicBezTo>
                  <a:cubicBezTo>
                    <a:pt x="15978" y="343912"/>
                    <a:pt x="8041" y="425669"/>
                    <a:pt x="5924" y="424081"/>
                  </a:cubicBezTo>
                  <a:cubicBezTo>
                    <a:pt x="3807" y="422493"/>
                    <a:pt x="-4130" y="352908"/>
                    <a:pt x="2749" y="306606"/>
                  </a:cubicBezTo>
                  <a:cubicBezTo>
                    <a:pt x="9628" y="260304"/>
                    <a:pt x="38732" y="196274"/>
                    <a:pt x="47199" y="146268"/>
                  </a:cubicBezTo>
                  <a:cubicBezTo>
                    <a:pt x="55666" y="96262"/>
                    <a:pt x="42701" y="-5338"/>
                    <a:pt x="39261" y="21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0" name="フリーフォーム: 図形 1339">
              <a:extLst>
                <a:ext uri="{FF2B5EF4-FFF2-40B4-BE49-F238E27FC236}">
                  <a16:creationId xmlns:a16="http://schemas.microsoft.com/office/drawing/2014/main" id="{44B293BE-5D79-49B0-9A30-0C6764A4EA6F}"/>
                </a:ext>
              </a:extLst>
            </p:cNvPr>
            <p:cNvSpPr/>
            <p:nvPr/>
          </p:nvSpPr>
          <p:spPr>
            <a:xfrm>
              <a:off x="10245412" y="3161200"/>
              <a:ext cx="117109" cy="324408"/>
            </a:xfrm>
            <a:custGeom>
              <a:avLst/>
              <a:gdLst>
                <a:gd name="connsiteX0" fmla="*/ 313 w 117109"/>
                <a:gd name="connsiteY0" fmla="*/ 1100 h 324408"/>
                <a:gd name="connsiteX1" fmla="*/ 76513 w 117109"/>
                <a:gd name="connsiteY1" fmla="*/ 126513 h 324408"/>
                <a:gd name="connsiteX2" fmla="*/ 109851 w 117109"/>
                <a:gd name="connsiteY2" fmla="*/ 323363 h 324408"/>
                <a:gd name="connsiteX3" fmla="*/ 108263 w 117109"/>
                <a:gd name="connsiteY3" fmla="*/ 196363 h 324408"/>
                <a:gd name="connsiteX4" fmla="*/ 313 w 117109"/>
                <a:gd name="connsiteY4" fmla="*/ 1100 h 32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09" h="324408">
                  <a:moveTo>
                    <a:pt x="313" y="1100"/>
                  </a:moveTo>
                  <a:cubicBezTo>
                    <a:pt x="-4979" y="-10542"/>
                    <a:pt x="58257" y="72803"/>
                    <a:pt x="76513" y="126513"/>
                  </a:cubicBezTo>
                  <a:cubicBezTo>
                    <a:pt x="94769" y="180223"/>
                    <a:pt x="104559" y="311721"/>
                    <a:pt x="109851" y="323363"/>
                  </a:cubicBezTo>
                  <a:cubicBezTo>
                    <a:pt x="115143" y="335005"/>
                    <a:pt x="123873" y="246634"/>
                    <a:pt x="108263" y="196363"/>
                  </a:cubicBezTo>
                  <a:cubicBezTo>
                    <a:pt x="92653" y="146092"/>
                    <a:pt x="5605" y="12742"/>
                    <a:pt x="313" y="110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1" name="フリーフォーム: 図形 1340">
              <a:extLst>
                <a:ext uri="{FF2B5EF4-FFF2-40B4-BE49-F238E27FC236}">
                  <a16:creationId xmlns:a16="http://schemas.microsoft.com/office/drawing/2014/main" id="{64788797-BD65-42F7-8CE0-B6C73E1C0B08}"/>
                </a:ext>
              </a:extLst>
            </p:cNvPr>
            <p:cNvSpPr/>
            <p:nvPr/>
          </p:nvSpPr>
          <p:spPr>
            <a:xfrm>
              <a:off x="10320138" y="3236823"/>
              <a:ext cx="99065" cy="217984"/>
            </a:xfrm>
            <a:custGeom>
              <a:avLst/>
              <a:gdLst>
                <a:gd name="connsiteX0" fmla="*/ 200 w 99065"/>
                <a:gd name="connsiteY0" fmla="*/ 90 h 217984"/>
                <a:gd name="connsiteX1" fmla="*/ 43062 w 99065"/>
                <a:gd name="connsiteY1" fmla="*/ 157252 h 217984"/>
                <a:gd name="connsiteX2" fmla="*/ 63700 w 99065"/>
                <a:gd name="connsiteY2" fmla="*/ 217577 h 217984"/>
                <a:gd name="connsiteX3" fmla="*/ 81162 w 99065"/>
                <a:gd name="connsiteY3" fmla="*/ 182652 h 217984"/>
                <a:gd name="connsiteX4" fmla="*/ 98625 w 99065"/>
                <a:gd name="connsiteY4" fmla="*/ 162015 h 217984"/>
                <a:gd name="connsiteX5" fmla="*/ 62112 w 99065"/>
                <a:gd name="connsiteY5" fmla="*/ 63590 h 217984"/>
                <a:gd name="connsiteX6" fmla="*/ 82750 w 99065"/>
                <a:gd name="connsiteY6" fmla="*/ 150902 h 217984"/>
                <a:gd name="connsiteX7" fmla="*/ 57350 w 99065"/>
                <a:gd name="connsiteY7" fmla="*/ 193765 h 217984"/>
                <a:gd name="connsiteX8" fmla="*/ 62112 w 99065"/>
                <a:gd name="connsiteY8" fmla="*/ 135027 h 217984"/>
                <a:gd name="connsiteX9" fmla="*/ 200 w 99065"/>
                <a:gd name="connsiteY9" fmla="*/ 90 h 21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065" h="217984">
                  <a:moveTo>
                    <a:pt x="200" y="90"/>
                  </a:moveTo>
                  <a:cubicBezTo>
                    <a:pt x="-2975" y="3794"/>
                    <a:pt x="32479" y="121004"/>
                    <a:pt x="43062" y="157252"/>
                  </a:cubicBezTo>
                  <a:cubicBezTo>
                    <a:pt x="53645" y="193500"/>
                    <a:pt x="57350" y="213344"/>
                    <a:pt x="63700" y="217577"/>
                  </a:cubicBezTo>
                  <a:cubicBezTo>
                    <a:pt x="70050" y="221810"/>
                    <a:pt x="75341" y="191912"/>
                    <a:pt x="81162" y="182652"/>
                  </a:cubicBezTo>
                  <a:cubicBezTo>
                    <a:pt x="86983" y="173392"/>
                    <a:pt x="101800" y="181859"/>
                    <a:pt x="98625" y="162015"/>
                  </a:cubicBezTo>
                  <a:cubicBezTo>
                    <a:pt x="95450" y="142171"/>
                    <a:pt x="64758" y="65442"/>
                    <a:pt x="62112" y="63590"/>
                  </a:cubicBezTo>
                  <a:cubicBezTo>
                    <a:pt x="59466" y="61738"/>
                    <a:pt x="83544" y="129206"/>
                    <a:pt x="82750" y="150902"/>
                  </a:cubicBezTo>
                  <a:cubicBezTo>
                    <a:pt x="81956" y="172598"/>
                    <a:pt x="60790" y="196411"/>
                    <a:pt x="57350" y="193765"/>
                  </a:cubicBezTo>
                  <a:cubicBezTo>
                    <a:pt x="53910" y="191119"/>
                    <a:pt x="71372" y="162544"/>
                    <a:pt x="62112" y="135027"/>
                  </a:cubicBezTo>
                  <a:cubicBezTo>
                    <a:pt x="52852" y="107510"/>
                    <a:pt x="3375" y="-3614"/>
                    <a:pt x="200" y="9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2" name="フリーフォーム: 図形 1341">
              <a:extLst>
                <a:ext uri="{FF2B5EF4-FFF2-40B4-BE49-F238E27FC236}">
                  <a16:creationId xmlns:a16="http://schemas.microsoft.com/office/drawing/2014/main" id="{A9181148-A357-4A58-8D9D-39709475CBA6}"/>
                </a:ext>
              </a:extLst>
            </p:cNvPr>
            <p:cNvSpPr/>
            <p:nvPr/>
          </p:nvSpPr>
          <p:spPr>
            <a:xfrm>
              <a:off x="10266360" y="3170194"/>
              <a:ext cx="202840" cy="484226"/>
            </a:xfrm>
            <a:custGeom>
              <a:avLst/>
              <a:gdLst>
                <a:gd name="connsiteX0" fmla="*/ 3 w 202840"/>
                <a:gd name="connsiteY0" fmla="*/ 44 h 484226"/>
                <a:gd name="connsiteX1" fmla="*/ 171453 w 202840"/>
                <a:gd name="connsiteY1" fmla="*/ 192131 h 484226"/>
                <a:gd name="connsiteX2" fmla="*/ 166690 w 202840"/>
                <a:gd name="connsiteY2" fmla="*/ 242931 h 484226"/>
                <a:gd name="connsiteX3" fmla="*/ 136528 w 202840"/>
                <a:gd name="connsiteY3" fmla="*/ 301669 h 484226"/>
                <a:gd name="connsiteX4" fmla="*/ 28578 w 202840"/>
                <a:gd name="connsiteY4" fmla="*/ 481056 h 484226"/>
                <a:gd name="connsiteX5" fmla="*/ 73028 w 202840"/>
                <a:gd name="connsiteY5" fmla="*/ 401681 h 484226"/>
                <a:gd name="connsiteX6" fmla="*/ 193678 w 202840"/>
                <a:gd name="connsiteY6" fmla="*/ 219119 h 484226"/>
                <a:gd name="connsiteX7" fmla="*/ 176215 w 202840"/>
                <a:gd name="connsiteY7" fmla="*/ 174669 h 484226"/>
                <a:gd name="connsiteX8" fmla="*/ 3 w 202840"/>
                <a:gd name="connsiteY8" fmla="*/ 44 h 48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840" h="484226">
                  <a:moveTo>
                    <a:pt x="3" y="44"/>
                  </a:moveTo>
                  <a:cubicBezTo>
                    <a:pt x="-791" y="2954"/>
                    <a:pt x="143672" y="151650"/>
                    <a:pt x="171453" y="192131"/>
                  </a:cubicBezTo>
                  <a:cubicBezTo>
                    <a:pt x="199234" y="232612"/>
                    <a:pt x="172511" y="224675"/>
                    <a:pt x="166690" y="242931"/>
                  </a:cubicBezTo>
                  <a:cubicBezTo>
                    <a:pt x="160869" y="261187"/>
                    <a:pt x="159547" y="261982"/>
                    <a:pt x="136528" y="301669"/>
                  </a:cubicBezTo>
                  <a:cubicBezTo>
                    <a:pt x="113509" y="341356"/>
                    <a:pt x="39161" y="464387"/>
                    <a:pt x="28578" y="481056"/>
                  </a:cubicBezTo>
                  <a:cubicBezTo>
                    <a:pt x="17995" y="497725"/>
                    <a:pt x="45511" y="445337"/>
                    <a:pt x="73028" y="401681"/>
                  </a:cubicBezTo>
                  <a:cubicBezTo>
                    <a:pt x="100545" y="358025"/>
                    <a:pt x="176480" y="256954"/>
                    <a:pt x="193678" y="219119"/>
                  </a:cubicBezTo>
                  <a:cubicBezTo>
                    <a:pt x="210876" y="181284"/>
                    <a:pt x="203202" y="210652"/>
                    <a:pt x="176215" y="174669"/>
                  </a:cubicBezTo>
                  <a:cubicBezTo>
                    <a:pt x="149228" y="138686"/>
                    <a:pt x="797" y="-2866"/>
                    <a:pt x="3" y="4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3" name="フリーフォーム: 図形 1342">
              <a:extLst>
                <a:ext uri="{FF2B5EF4-FFF2-40B4-BE49-F238E27FC236}">
                  <a16:creationId xmlns:a16="http://schemas.microsoft.com/office/drawing/2014/main" id="{0815B238-1222-40DD-AA10-701A371ECFB3}"/>
                </a:ext>
              </a:extLst>
            </p:cNvPr>
            <p:cNvSpPr/>
            <p:nvPr/>
          </p:nvSpPr>
          <p:spPr>
            <a:xfrm>
              <a:off x="10092967" y="3235325"/>
              <a:ext cx="79634" cy="142880"/>
            </a:xfrm>
            <a:custGeom>
              <a:avLst/>
              <a:gdLst>
                <a:gd name="connsiteX0" fmla="*/ 76558 w 79634"/>
                <a:gd name="connsiteY0" fmla="*/ 0 h 142880"/>
                <a:gd name="connsiteX1" fmla="*/ 43221 w 79634"/>
                <a:gd name="connsiteY1" fmla="*/ 109538 h 142880"/>
                <a:gd name="connsiteX2" fmla="*/ 358 w 79634"/>
                <a:gd name="connsiteY2" fmla="*/ 142875 h 142880"/>
                <a:gd name="connsiteX3" fmla="*/ 68621 w 79634"/>
                <a:gd name="connsiteY3" fmla="*/ 107950 h 142880"/>
                <a:gd name="connsiteX4" fmla="*/ 76558 w 79634"/>
                <a:gd name="connsiteY4" fmla="*/ 0 h 14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634" h="142880">
                  <a:moveTo>
                    <a:pt x="76558" y="0"/>
                  </a:moveTo>
                  <a:cubicBezTo>
                    <a:pt x="72325" y="265"/>
                    <a:pt x="55921" y="85726"/>
                    <a:pt x="43221" y="109538"/>
                  </a:cubicBezTo>
                  <a:cubicBezTo>
                    <a:pt x="30521" y="133351"/>
                    <a:pt x="-3875" y="143140"/>
                    <a:pt x="358" y="142875"/>
                  </a:cubicBezTo>
                  <a:cubicBezTo>
                    <a:pt x="4591" y="142610"/>
                    <a:pt x="54598" y="127000"/>
                    <a:pt x="68621" y="107950"/>
                  </a:cubicBezTo>
                  <a:cubicBezTo>
                    <a:pt x="82644" y="88900"/>
                    <a:pt x="80791" y="-265"/>
                    <a:pt x="76558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4" name="フリーフォーム: 図形 1343">
              <a:extLst>
                <a:ext uri="{FF2B5EF4-FFF2-40B4-BE49-F238E27FC236}">
                  <a16:creationId xmlns:a16="http://schemas.microsoft.com/office/drawing/2014/main" id="{573E4AF2-6D84-4D2A-9B84-85BACBC3659E}"/>
                </a:ext>
              </a:extLst>
            </p:cNvPr>
            <p:cNvSpPr/>
            <p:nvPr/>
          </p:nvSpPr>
          <p:spPr>
            <a:xfrm>
              <a:off x="9926837" y="3355925"/>
              <a:ext cx="325322" cy="548138"/>
            </a:xfrm>
            <a:custGeom>
              <a:avLst/>
              <a:gdLst>
                <a:gd name="connsiteX0" fmla="*/ 325238 w 325322"/>
                <a:gd name="connsiteY0" fmla="*/ 231825 h 548138"/>
                <a:gd name="connsiteX1" fmla="*/ 222051 w 325322"/>
                <a:gd name="connsiteY1" fmla="*/ 144513 h 548138"/>
                <a:gd name="connsiteX2" fmla="*/ 207763 w 325322"/>
                <a:gd name="connsiteY2" fmla="*/ 117525 h 548138"/>
                <a:gd name="connsiteX3" fmla="*/ 166488 w 325322"/>
                <a:gd name="connsiteY3" fmla="*/ 9575 h 548138"/>
                <a:gd name="connsiteX4" fmla="*/ 152201 w 325322"/>
                <a:gd name="connsiteY4" fmla="*/ 15925 h 548138"/>
                <a:gd name="connsiteX5" fmla="*/ 25201 w 325322"/>
                <a:gd name="connsiteY5" fmla="*/ 103238 h 548138"/>
                <a:gd name="connsiteX6" fmla="*/ 9326 w 325322"/>
                <a:gd name="connsiteY6" fmla="*/ 155625 h 548138"/>
                <a:gd name="connsiteX7" fmla="*/ 36313 w 325322"/>
                <a:gd name="connsiteY7" fmla="*/ 250875 h 548138"/>
                <a:gd name="connsiteX8" fmla="*/ 134738 w 325322"/>
                <a:gd name="connsiteY8" fmla="*/ 398513 h 548138"/>
                <a:gd name="connsiteX9" fmla="*/ 110926 w 325322"/>
                <a:gd name="connsiteY9" fmla="*/ 444550 h 548138"/>
                <a:gd name="connsiteX10" fmla="*/ 90288 w 325322"/>
                <a:gd name="connsiteY10" fmla="*/ 547738 h 548138"/>
                <a:gd name="connsiteX11" fmla="*/ 115688 w 325322"/>
                <a:gd name="connsiteY11" fmla="*/ 476300 h 548138"/>
                <a:gd name="connsiteX12" fmla="*/ 122038 w 325322"/>
                <a:gd name="connsiteY12" fmla="*/ 377875 h 548138"/>
                <a:gd name="connsiteX13" fmla="*/ 4563 w 325322"/>
                <a:gd name="connsiteY13" fmla="*/ 231825 h 548138"/>
                <a:gd name="connsiteX14" fmla="*/ 28376 w 325322"/>
                <a:gd name="connsiteY14" fmla="*/ 109588 h 548138"/>
                <a:gd name="connsiteX15" fmla="*/ 69651 w 325322"/>
                <a:gd name="connsiteY15" fmla="*/ 63550 h 548138"/>
                <a:gd name="connsiteX16" fmla="*/ 153788 w 325322"/>
                <a:gd name="connsiteY16" fmla="*/ 7988 h 548138"/>
                <a:gd name="connsiteX17" fmla="*/ 169663 w 325322"/>
                <a:gd name="connsiteY17" fmla="*/ 47675 h 548138"/>
                <a:gd name="connsiteX18" fmla="*/ 203001 w 325322"/>
                <a:gd name="connsiteY18" fmla="*/ 114350 h 548138"/>
                <a:gd name="connsiteX19" fmla="*/ 325238 w 325322"/>
                <a:gd name="connsiteY19" fmla="*/ 231825 h 54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5322" h="548138">
                  <a:moveTo>
                    <a:pt x="325238" y="231825"/>
                  </a:moveTo>
                  <a:cubicBezTo>
                    <a:pt x="328413" y="236852"/>
                    <a:pt x="241630" y="163563"/>
                    <a:pt x="222051" y="144513"/>
                  </a:cubicBezTo>
                  <a:cubicBezTo>
                    <a:pt x="202472" y="125463"/>
                    <a:pt x="217023" y="140015"/>
                    <a:pt x="207763" y="117525"/>
                  </a:cubicBezTo>
                  <a:cubicBezTo>
                    <a:pt x="198503" y="95035"/>
                    <a:pt x="175748" y="26508"/>
                    <a:pt x="166488" y="9575"/>
                  </a:cubicBezTo>
                  <a:cubicBezTo>
                    <a:pt x="157228" y="-7358"/>
                    <a:pt x="175749" y="315"/>
                    <a:pt x="152201" y="15925"/>
                  </a:cubicBezTo>
                  <a:cubicBezTo>
                    <a:pt x="128653" y="31535"/>
                    <a:pt x="49013" y="79955"/>
                    <a:pt x="25201" y="103238"/>
                  </a:cubicBezTo>
                  <a:cubicBezTo>
                    <a:pt x="1388" y="126521"/>
                    <a:pt x="7474" y="131019"/>
                    <a:pt x="9326" y="155625"/>
                  </a:cubicBezTo>
                  <a:cubicBezTo>
                    <a:pt x="11178" y="180231"/>
                    <a:pt x="15411" y="210394"/>
                    <a:pt x="36313" y="250875"/>
                  </a:cubicBezTo>
                  <a:cubicBezTo>
                    <a:pt x="57215" y="291356"/>
                    <a:pt x="122303" y="366234"/>
                    <a:pt x="134738" y="398513"/>
                  </a:cubicBezTo>
                  <a:cubicBezTo>
                    <a:pt x="147173" y="430792"/>
                    <a:pt x="118334" y="419679"/>
                    <a:pt x="110926" y="444550"/>
                  </a:cubicBezTo>
                  <a:cubicBezTo>
                    <a:pt x="103518" y="469421"/>
                    <a:pt x="89494" y="542446"/>
                    <a:pt x="90288" y="547738"/>
                  </a:cubicBezTo>
                  <a:cubicBezTo>
                    <a:pt x="91082" y="553030"/>
                    <a:pt x="110396" y="504610"/>
                    <a:pt x="115688" y="476300"/>
                  </a:cubicBezTo>
                  <a:cubicBezTo>
                    <a:pt x="120980" y="447990"/>
                    <a:pt x="140559" y="418621"/>
                    <a:pt x="122038" y="377875"/>
                  </a:cubicBezTo>
                  <a:cubicBezTo>
                    <a:pt x="103517" y="337129"/>
                    <a:pt x="20173" y="276539"/>
                    <a:pt x="4563" y="231825"/>
                  </a:cubicBezTo>
                  <a:cubicBezTo>
                    <a:pt x="-11047" y="187111"/>
                    <a:pt x="17528" y="137634"/>
                    <a:pt x="28376" y="109588"/>
                  </a:cubicBezTo>
                  <a:cubicBezTo>
                    <a:pt x="39224" y="81542"/>
                    <a:pt x="48749" y="80483"/>
                    <a:pt x="69651" y="63550"/>
                  </a:cubicBezTo>
                  <a:cubicBezTo>
                    <a:pt x="90553" y="46617"/>
                    <a:pt x="137119" y="10634"/>
                    <a:pt x="153788" y="7988"/>
                  </a:cubicBezTo>
                  <a:cubicBezTo>
                    <a:pt x="170457" y="5342"/>
                    <a:pt x="161461" y="29948"/>
                    <a:pt x="169663" y="47675"/>
                  </a:cubicBezTo>
                  <a:cubicBezTo>
                    <a:pt x="177865" y="65402"/>
                    <a:pt x="177336" y="84452"/>
                    <a:pt x="203001" y="114350"/>
                  </a:cubicBezTo>
                  <a:cubicBezTo>
                    <a:pt x="228666" y="144248"/>
                    <a:pt x="322063" y="226798"/>
                    <a:pt x="325238" y="23182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5" name="フリーフォーム: 図形 1344">
              <a:extLst>
                <a:ext uri="{FF2B5EF4-FFF2-40B4-BE49-F238E27FC236}">
                  <a16:creationId xmlns:a16="http://schemas.microsoft.com/office/drawing/2014/main" id="{0EB3ADBC-9C31-46B2-A7B7-91A6E4E0E9DC}"/>
                </a:ext>
              </a:extLst>
            </p:cNvPr>
            <p:cNvSpPr/>
            <p:nvPr/>
          </p:nvSpPr>
          <p:spPr>
            <a:xfrm>
              <a:off x="9954933" y="3404307"/>
              <a:ext cx="286214" cy="519469"/>
            </a:xfrm>
            <a:custGeom>
              <a:avLst/>
              <a:gdLst>
                <a:gd name="connsiteX0" fmla="*/ 286030 w 286214"/>
                <a:gd name="connsiteY0" fmla="*/ 197731 h 519469"/>
                <a:gd name="connsiteX1" fmla="*/ 190780 w 286214"/>
                <a:gd name="connsiteY1" fmla="*/ 134231 h 519469"/>
                <a:gd name="connsiteX2" fmla="*/ 160617 w 286214"/>
                <a:gd name="connsiteY2" fmla="*/ 100893 h 519469"/>
                <a:gd name="connsiteX3" fmla="*/ 108230 w 286214"/>
                <a:gd name="connsiteY3" fmla="*/ 881 h 519469"/>
                <a:gd name="connsiteX4" fmla="*/ 44730 w 286214"/>
                <a:gd name="connsiteY4" fmla="*/ 58031 h 519469"/>
                <a:gd name="connsiteX5" fmla="*/ 17742 w 286214"/>
                <a:gd name="connsiteY5" fmla="*/ 159631 h 519469"/>
                <a:gd name="connsiteX6" fmla="*/ 59017 w 286214"/>
                <a:gd name="connsiteY6" fmla="*/ 251706 h 519469"/>
                <a:gd name="connsiteX7" fmla="*/ 122517 w 286214"/>
                <a:gd name="connsiteY7" fmla="*/ 329493 h 519469"/>
                <a:gd name="connsiteX8" fmla="*/ 122517 w 286214"/>
                <a:gd name="connsiteY8" fmla="*/ 356481 h 519469"/>
                <a:gd name="connsiteX9" fmla="*/ 97117 w 286214"/>
                <a:gd name="connsiteY9" fmla="*/ 427918 h 519469"/>
                <a:gd name="connsiteX10" fmla="*/ 81242 w 286214"/>
                <a:gd name="connsiteY10" fmla="*/ 513643 h 519469"/>
                <a:gd name="connsiteX11" fmla="*/ 81242 w 286214"/>
                <a:gd name="connsiteY11" fmla="*/ 493006 h 519469"/>
                <a:gd name="connsiteX12" fmla="*/ 139980 w 286214"/>
                <a:gd name="connsiteY12" fmla="*/ 342193 h 519469"/>
                <a:gd name="connsiteX13" fmla="*/ 82830 w 286214"/>
                <a:gd name="connsiteY13" fmla="*/ 281868 h 519469"/>
                <a:gd name="connsiteX14" fmla="*/ 6630 w 286214"/>
                <a:gd name="connsiteY14" fmla="*/ 138993 h 519469"/>
                <a:gd name="connsiteX15" fmla="*/ 16155 w 286214"/>
                <a:gd name="connsiteY15" fmla="*/ 78668 h 519469"/>
                <a:gd name="connsiteX16" fmla="*/ 114580 w 286214"/>
                <a:gd name="connsiteY16" fmla="*/ 7231 h 519469"/>
                <a:gd name="connsiteX17" fmla="*/ 130455 w 286214"/>
                <a:gd name="connsiteY17" fmla="*/ 48506 h 519469"/>
                <a:gd name="connsiteX18" fmla="*/ 163792 w 286214"/>
                <a:gd name="connsiteY18" fmla="*/ 118356 h 519469"/>
                <a:gd name="connsiteX19" fmla="*/ 286030 w 286214"/>
                <a:gd name="connsiteY19" fmla="*/ 197731 h 51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6214" h="519469">
                  <a:moveTo>
                    <a:pt x="286030" y="197731"/>
                  </a:moveTo>
                  <a:cubicBezTo>
                    <a:pt x="290528" y="200377"/>
                    <a:pt x="211682" y="150371"/>
                    <a:pt x="190780" y="134231"/>
                  </a:cubicBezTo>
                  <a:cubicBezTo>
                    <a:pt x="169878" y="118091"/>
                    <a:pt x="174375" y="123118"/>
                    <a:pt x="160617" y="100893"/>
                  </a:cubicBezTo>
                  <a:cubicBezTo>
                    <a:pt x="146859" y="78668"/>
                    <a:pt x="127544" y="8025"/>
                    <a:pt x="108230" y="881"/>
                  </a:cubicBezTo>
                  <a:cubicBezTo>
                    <a:pt x="88916" y="-6263"/>
                    <a:pt x="59811" y="31573"/>
                    <a:pt x="44730" y="58031"/>
                  </a:cubicBezTo>
                  <a:cubicBezTo>
                    <a:pt x="29649" y="84489"/>
                    <a:pt x="15361" y="127352"/>
                    <a:pt x="17742" y="159631"/>
                  </a:cubicBezTo>
                  <a:cubicBezTo>
                    <a:pt x="20123" y="191910"/>
                    <a:pt x="41555" y="223396"/>
                    <a:pt x="59017" y="251706"/>
                  </a:cubicBezTo>
                  <a:cubicBezTo>
                    <a:pt x="76479" y="280016"/>
                    <a:pt x="111934" y="312031"/>
                    <a:pt x="122517" y="329493"/>
                  </a:cubicBezTo>
                  <a:cubicBezTo>
                    <a:pt x="133100" y="346956"/>
                    <a:pt x="126750" y="340077"/>
                    <a:pt x="122517" y="356481"/>
                  </a:cubicBezTo>
                  <a:cubicBezTo>
                    <a:pt x="118284" y="372885"/>
                    <a:pt x="103996" y="401724"/>
                    <a:pt x="97117" y="427918"/>
                  </a:cubicBezTo>
                  <a:cubicBezTo>
                    <a:pt x="90238" y="454112"/>
                    <a:pt x="83888" y="502795"/>
                    <a:pt x="81242" y="513643"/>
                  </a:cubicBezTo>
                  <a:cubicBezTo>
                    <a:pt x="78596" y="524491"/>
                    <a:pt x="71452" y="521581"/>
                    <a:pt x="81242" y="493006"/>
                  </a:cubicBezTo>
                  <a:cubicBezTo>
                    <a:pt x="91032" y="464431"/>
                    <a:pt x="139715" y="377383"/>
                    <a:pt x="139980" y="342193"/>
                  </a:cubicBezTo>
                  <a:cubicBezTo>
                    <a:pt x="140245" y="307003"/>
                    <a:pt x="105055" y="315735"/>
                    <a:pt x="82830" y="281868"/>
                  </a:cubicBezTo>
                  <a:cubicBezTo>
                    <a:pt x="60605" y="248001"/>
                    <a:pt x="17742" y="172860"/>
                    <a:pt x="6630" y="138993"/>
                  </a:cubicBezTo>
                  <a:cubicBezTo>
                    <a:pt x="-4483" y="105126"/>
                    <a:pt x="-1837" y="100628"/>
                    <a:pt x="16155" y="78668"/>
                  </a:cubicBezTo>
                  <a:cubicBezTo>
                    <a:pt x="34147" y="56708"/>
                    <a:pt x="95530" y="12258"/>
                    <a:pt x="114580" y="7231"/>
                  </a:cubicBezTo>
                  <a:cubicBezTo>
                    <a:pt x="133630" y="2204"/>
                    <a:pt x="122253" y="29985"/>
                    <a:pt x="130455" y="48506"/>
                  </a:cubicBezTo>
                  <a:cubicBezTo>
                    <a:pt x="138657" y="67027"/>
                    <a:pt x="142096" y="94543"/>
                    <a:pt x="163792" y="118356"/>
                  </a:cubicBezTo>
                  <a:cubicBezTo>
                    <a:pt x="185488" y="142169"/>
                    <a:pt x="281532" y="195085"/>
                    <a:pt x="286030" y="19773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6" name="フリーフォーム: 図形 1345">
              <a:extLst>
                <a:ext uri="{FF2B5EF4-FFF2-40B4-BE49-F238E27FC236}">
                  <a16:creationId xmlns:a16="http://schemas.microsoft.com/office/drawing/2014/main" id="{E97E5B7F-889B-4F13-8F17-61EFCC6898C1}"/>
                </a:ext>
              </a:extLst>
            </p:cNvPr>
            <p:cNvSpPr/>
            <p:nvPr/>
          </p:nvSpPr>
          <p:spPr>
            <a:xfrm>
              <a:off x="10204446" y="3471921"/>
              <a:ext cx="160536" cy="328584"/>
            </a:xfrm>
            <a:custGeom>
              <a:avLst/>
              <a:gdLst>
                <a:gd name="connsiteX0" fmla="*/ 158754 w 160536"/>
                <a:gd name="connsiteY0" fmla="*/ 7879 h 328584"/>
                <a:gd name="connsiteX1" fmla="*/ 31754 w 160536"/>
                <a:gd name="connsiteY1" fmla="*/ 253942 h 328584"/>
                <a:gd name="connsiteX2" fmla="*/ 50804 w 160536"/>
                <a:gd name="connsiteY2" fmla="*/ 234892 h 328584"/>
                <a:gd name="connsiteX3" fmla="*/ 4 w 160536"/>
                <a:gd name="connsiteY3" fmla="*/ 328554 h 328584"/>
                <a:gd name="connsiteX4" fmla="*/ 53979 w 160536"/>
                <a:gd name="connsiteY4" fmla="*/ 223779 h 328584"/>
                <a:gd name="connsiteX5" fmla="*/ 101604 w 160536"/>
                <a:gd name="connsiteY5" fmla="*/ 76142 h 328584"/>
                <a:gd name="connsiteX6" fmla="*/ 158754 w 160536"/>
                <a:gd name="connsiteY6" fmla="*/ 7879 h 32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536" h="328584">
                  <a:moveTo>
                    <a:pt x="158754" y="7879"/>
                  </a:moveTo>
                  <a:cubicBezTo>
                    <a:pt x="147112" y="37512"/>
                    <a:pt x="49746" y="216107"/>
                    <a:pt x="31754" y="253942"/>
                  </a:cubicBezTo>
                  <a:cubicBezTo>
                    <a:pt x="13762" y="291778"/>
                    <a:pt x="56096" y="222457"/>
                    <a:pt x="50804" y="234892"/>
                  </a:cubicBezTo>
                  <a:cubicBezTo>
                    <a:pt x="45512" y="247327"/>
                    <a:pt x="-525" y="330406"/>
                    <a:pt x="4" y="328554"/>
                  </a:cubicBezTo>
                  <a:cubicBezTo>
                    <a:pt x="533" y="326702"/>
                    <a:pt x="37046" y="265848"/>
                    <a:pt x="53979" y="223779"/>
                  </a:cubicBezTo>
                  <a:cubicBezTo>
                    <a:pt x="70912" y="181710"/>
                    <a:pt x="81231" y="113184"/>
                    <a:pt x="101604" y="76142"/>
                  </a:cubicBezTo>
                  <a:cubicBezTo>
                    <a:pt x="121977" y="39100"/>
                    <a:pt x="170396" y="-21754"/>
                    <a:pt x="158754" y="787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7" name="フリーフォーム: 図形 1346">
              <a:extLst>
                <a:ext uri="{FF2B5EF4-FFF2-40B4-BE49-F238E27FC236}">
                  <a16:creationId xmlns:a16="http://schemas.microsoft.com/office/drawing/2014/main" id="{3BA24EA3-18A6-4175-A3C4-DC09065472F1}"/>
                </a:ext>
              </a:extLst>
            </p:cNvPr>
            <p:cNvSpPr/>
            <p:nvPr/>
          </p:nvSpPr>
          <p:spPr>
            <a:xfrm>
              <a:off x="9471593" y="4017932"/>
              <a:ext cx="226111" cy="241404"/>
            </a:xfrm>
            <a:custGeom>
              <a:avLst/>
              <a:gdLst>
                <a:gd name="connsiteX0" fmla="*/ 2607 w 226111"/>
                <a:gd name="connsiteY0" fmla="*/ 241331 h 241404"/>
                <a:gd name="connsiteX1" fmla="*/ 132782 w 226111"/>
                <a:gd name="connsiteY1" fmla="*/ 188943 h 241404"/>
                <a:gd name="connsiteX2" fmla="*/ 169295 w 226111"/>
                <a:gd name="connsiteY2" fmla="*/ 207993 h 241404"/>
                <a:gd name="connsiteX3" fmla="*/ 175645 w 226111"/>
                <a:gd name="connsiteY3" fmla="*/ 158781 h 241404"/>
                <a:gd name="connsiteX4" fmla="*/ 212157 w 226111"/>
                <a:gd name="connsiteY4" fmla="*/ 34956 h 241404"/>
                <a:gd name="connsiteX5" fmla="*/ 223270 w 226111"/>
                <a:gd name="connsiteY5" fmla="*/ 7968 h 241404"/>
                <a:gd name="connsiteX6" fmla="*/ 162945 w 226111"/>
                <a:gd name="connsiteY6" fmla="*/ 157193 h 241404"/>
                <a:gd name="connsiteX7" fmla="*/ 151832 w 226111"/>
                <a:gd name="connsiteY7" fmla="*/ 173068 h 241404"/>
                <a:gd name="connsiteX8" fmla="*/ 53407 w 226111"/>
                <a:gd name="connsiteY8" fmla="*/ 200056 h 241404"/>
                <a:gd name="connsiteX9" fmla="*/ 2607 w 226111"/>
                <a:gd name="connsiteY9" fmla="*/ 241331 h 241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111" h="241404">
                  <a:moveTo>
                    <a:pt x="2607" y="241331"/>
                  </a:moveTo>
                  <a:cubicBezTo>
                    <a:pt x="15836" y="239479"/>
                    <a:pt x="105001" y="194499"/>
                    <a:pt x="132782" y="188943"/>
                  </a:cubicBezTo>
                  <a:cubicBezTo>
                    <a:pt x="160563" y="183387"/>
                    <a:pt x="162151" y="213020"/>
                    <a:pt x="169295" y="207993"/>
                  </a:cubicBezTo>
                  <a:cubicBezTo>
                    <a:pt x="176439" y="202966"/>
                    <a:pt x="168501" y="187620"/>
                    <a:pt x="175645" y="158781"/>
                  </a:cubicBezTo>
                  <a:cubicBezTo>
                    <a:pt x="182789" y="129941"/>
                    <a:pt x="204220" y="60091"/>
                    <a:pt x="212157" y="34956"/>
                  </a:cubicBezTo>
                  <a:cubicBezTo>
                    <a:pt x="220094" y="9821"/>
                    <a:pt x="231472" y="-12405"/>
                    <a:pt x="223270" y="7968"/>
                  </a:cubicBezTo>
                  <a:cubicBezTo>
                    <a:pt x="215068" y="28341"/>
                    <a:pt x="174851" y="129676"/>
                    <a:pt x="162945" y="157193"/>
                  </a:cubicBezTo>
                  <a:cubicBezTo>
                    <a:pt x="151039" y="184710"/>
                    <a:pt x="170088" y="165924"/>
                    <a:pt x="151832" y="173068"/>
                  </a:cubicBezTo>
                  <a:cubicBezTo>
                    <a:pt x="133576" y="180212"/>
                    <a:pt x="77220" y="190531"/>
                    <a:pt x="53407" y="200056"/>
                  </a:cubicBezTo>
                  <a:cubicBezTo>
                    <a:pt x="29595" y="209581"/>
                    <a:pt x="-10622" y="243183"/>
                    <a:pt x="2607" y="24133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8" name="フリーフォーム: 図形 1347">
              <a:extLst>
                <a:ext uri="{FF2B5EF4-FFF2-40B4-BE49-F238E27FC236}">
                  <a16:creationId xmlns:a16="http://schemas.microsoft.com/office/drawing/2014/main" id="{069CD378-0BD5-4F78-A68C-1D80ABE0F120}"/>
                </a:ext>
              </a:extLst>
            </p:cNvPr>
            <p:cNvSpPr/>
            <p:nvPr/>
          </p:nvSpPr>
          <p:spPr>
            <a:xfrm>
              <a:off x="9668736" y="3784608"/>
              <a:ext cx="378632" cy="257010"/>
            </a:xfrm>
            <a:custGeom>
              <a:avLst/>
              <a:gdLst>
                <a:gd name="connsiteX0" fmla="*/ 378552 w 378632"/>
                <a:gd name="connsiteY0" fmla="*/ 125405 h 257010"/>
                <a:gd name="connsiteX1" fmla="*/ 224564 w 378632"/>
                <a:gd name="connsiteY1" fmla="*/ 111117 h 257010"/>
                <a:gd name="connsiteX2" fmla="*/ 170589 w 378632"/>
                <a:gd name="connsiteY2" fmla="*/ 73017 h 257010"/>
                <a:gd name="connsiteX3" fmla="*/ 118202 w 378632"/>
                <a:gd name="connsiteY3" fmla="*/ 73017 h 257010"/>
                <a:gd name="connsiteX4" fmla="*/ 183289 w 378632"/>
                <a:gd name="connsiteY4" fmla="*/ 55555 h 257010"/>
                <a:gd name="connsiteX5" fmla="*/ 156302 w 378632"/>
                <a:gd name="connsiteY5" fmla="*/ 1580 h 257010"/>
                <a:gd name="connsiteX6" fmla="*/ 49939 w 378632"/>
                <a:gd name="connsiteY6" fmla="*/ 19042 h 257010"/>
                <a:gd name="connsiteX7" fmla="*/ 10252 w 378632"/>
                <a:gd name="connsiteY7" fmla="*/ 66667 h 257010"/>
                <a:gd name="connsiteX8" fmla="*/ 10252 w 378632"/>
                <a:gd name="connsiteY8" fmla="*/ 98417 h 257010"/>
                <a:gd name="connsiteX9" fmla="*/ 11839 w 378632"/>
                <a:gd name="connsiteY9" fmla="*/ 249230 h 257010"/>
                <a:gd name="connsiteX10" fmla="*/ 727 w 378632"/>
                <a:gd name="connsiteY10" fmla="*/ 214305 h 257010"/>
                <a:gd name="connsiteX11" fmla="*/ 35652 w 378632"/>
                <a:gd name="connsiteY11" fmla="*/ 34917 h 257010"/>
                <a:gd name="connsiteX12" fmla="*/ 145189 w 378632"/>
                <a:gd name="connsiteY12" fmla="*/ 4755 h 257010"/>
                <a:gd name="connsiteX13" fmla="*/ 202339 w 378632"/>
                <a:gd name="connsiteY13" fmla="*/ 36505 h 257010"/>
                <a:gd name="connsiteX14" fmla="*/ 175352 w 378632"/>
                <a:gd name="connsiteY14" fmla="*/ 69842 h 257010"/>
                <a:gd name="connsiteX15" fmla="*/ 130902 w 378632"/>
                <a:gd name="connsiteY15" fmla="*/ 80955 h 257010"/>
                <a:gd name="connsiteX16" fmla="*/ 194402 w 378632"/>
                <a:gd name="connsiteY16" fmla="*/ 111117 h 257010"/>
                <a:gd name="connsiteX17" fmla="*/ 245202 w 378632"/>
                <a:gd name="connsiteY17" fmla="*/ 133342 h 257010"/>
                <a:gd name="connsiteX18" fmla="*/ 378552 w 378632"/>
                <a:gd name="connsiteY18" fmla="*/ 125405 h 257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8632" h="257010">
                  <a:moveTo>
                    <a:pt x="378552" y="125405"/>
                  </a:moveTo>
                  <a:cubicBezTo>
                    <a:pt x="375112" y="121701"/>
                    <a:pt x="259224" y="119848"/>
                    <a:pt x="224564" y="111117"/>
                  </a:cubicBezTo>
                  <a:cubicBezTo>
                    <a:pt x="189904" y="102386"/>
                    <a:pt x="188316" y="79367"/>
                    <a:pt x="170589" y="73017"/>
                  </a:cubicBezTo>
                  <a:cubicBezTo>
                    <a:pt x="152862" y="66667"/>
                    <a:pt x="116085" y="75927"/>
                    <a:pt x="118202" y="73017"/>
                  </a:cubicBezTo>
                  <a:cubicBezTo>
                    <a:pt x="120319" y="70107"/>
                    <a:pt x="176939" y="67461"/>
                    <a:pt x="183289" y="55555"/>
                  </a:cubicBezTo>
                  <a:cubicBezTo>
                    <a:pt x="189639" y="43649"/>
                    <a:pt x="178527" y="7665"/>
                    <a:pt x="156302" y="1580"/>
                  </a:cubicBezTo>
                  <a:cubicBezTo>
                    <a:pt x="134077" y="-4506"/>
                    <a:pt x="74281" y="8194"/>
                    <a:pt x="49939" y="19042"/>
                  </a:cubicBezTo>
                  <a:cubicBezTo>
                    <a:pt x="25597" y="29890"/>
                    <a:pt x="16866" y="53438"/>
                    <a:pt x="10252" y="66667"/>
                  </a:cubicBezTo>
                  <a:cubicBezTo>
                    <a:pt x="3638" y="79896"/>
                    <a:pt x="9988" y="67990"/>
                    <a:pt x="10252" y="98417"/>
                  </a:cubicBezTo>
                  <a:cubicBezTo>
                    <a:pt x="10516" y="128844"/>
                    <a:pt x="13426" y="229915"/>
                    <a:pt x="11839" y="249230"/>
                  </a:cubicBezTo>
                  <a:cubicBezTo>
                    <a:pt x="10252" y="268545"/>
                    <a:pt x="-3242" y="250024"/>
                    <a:pt x="727" y="214305"/>
                  </a:cubicBezTo>
                  <a:cubicBezTo>
                    <a:pt x="4696" y="178586"/>
                    <a:pt x="11575" y="69842"/>
                    <a:pt x="35652" y="34917"/>
                  </a:cubicBezTo>
                  <a:cubicBezTo>
                    <a:pt x="59729" y="-8"/>
                    <a:pt x="117408" y="4490"/>
                    <a:pt x="145189" y="4755"/>
                  </a:cubicBezTo>
                  <a:cubicBezTo>
                    <a:pt x="172970" y="5020"/>
                    <a:pt x="197312" y="25657"/>
                    <a:pt x="202339" y="36505"/>
                  </a:cubicBezTo>
                  <a:cubicBezTo>
                    <a:pt x="207366" y="47353"/>
                    <a:pt x="187258" y="62434"/>
                    <a:pt x="175352" y="69842"/>
                  </a:cubicBezTo>
                  <a:cubicBezTo>
                    <a:pt x="163446" y="77250"/>
                    <a:pt x="127727" y="74076"/>
                    <a:pt x="130902" y="80955"/>
                  </a:cubicBezTo>
                  <a:cubicBezTo>
                    <a:pt x="134077" y="87834"/>
                    <a:pt x="175352" y="102386"/>
                    <a:pt x="194402" y="111117"/>
                  </a:cubicBezTo>
                  <a:cubicBezTo>
                    <a:pt x="213452" y="119848"/>
                    <a:pt x="216627" y="128844"/>
                    <a:pt x="245202" y="133342"/>
                  </a:cubicBezTo>
                  <a:cubicBezTo>
                    <a:pt x="273777" y="137840"/>
                    <a:pt x="381992" y="129109"/>
                    <a:pt x="378552" y="12540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9" name="フリーフォーム: 図形 1348">
              <a:extLst>
                <a:ext uri="{FF2B5EF4-FFF2-40B4-BE49-F238E27FC236}">
                  <a16:creationId xmlns:a16="http://schemas.microsoft.com/office/drawing/2014/main" id="{07760F73-3552-46A0-B796-C19939E59816}"/>
                </a:ext>
              </a:extLst>
            </p:cNvPr>
            <p:cNvSpPr/>
            <p:nvPr/>
          </p:nvSpPr>
          <p:spPr>
            <a:xfrm>
              <a:off x="9703683" y="3852337"/>
              <a:ext cx="131279" cy="168898"/>
            </a:xfrm>
            <a:custGeom>
              <a:avLst/>
              <a:gdLst>
                <a:gd name="connsiteX0" fmla="*/ 2292 w 131279"/>
                <a:gd name="connsiteY0" fmla="*/ 168801 h 168898"/>
                <a:gd name="connsiteX1" fmla="*/ 8642 w 131279"/>
                <a:gd name="connsiteY1" fmla="*/ 84663 h 168898"/>
                <a:gd name="connsiteX2" fmla="*/ 88017 w 131279"/>
                <a:gd name="connsiteY2" fmla="*/ 24338 h 168898"/>
                <a:gd name="connsiteX3" fmla="*/ 130880 w 131279"/>
                <a:gd name="connsiteY3" fmla="*/ 35451 h 168898"/>
                <a:gd name="connsiteX4" fmla="*/ 64205 w 131279"/>
                <a:gd name="connsiteY4" fmla="*/ 526 h 168898"/>
                <a:gd name="connsiteX5" fmla="*/ 10230 w 131279"/>
                <a:gd name="connsiteY5" fmla="*/ 67201 h 168898"/>
                <a:gd name="connsiteX6" fmla="*/ 2292 w 131279"/>
                <a:gd name="connsiteY6" fmla="*/ 168801 h 16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279" h="168898">
                  <a:moveTo>
                    <a:pt x="2292" y="168801"/>
                  </a:moveTo>
                  <a:cubicBezTo>
                    <a:pt x="2027" y="171711"/>
                    <a:pt x="-5645" y="108740"/>
                    <a:pt x="8642" y="84663"/>
                  </a:cubicBezTo>
                  <a:cubicBezTo>
                    <a:pt x="22929" y="60586"/>
                    <a:pt x="67644" y="32540"/>
                    <a:pt x="88017" y="24338"/>
                  </a:cubicBezTo>
                  <a:cubicBezTo>
                    <a:pt x="108390" y="16136"/>
                    <a:pt x="134849" y="39420"/>
                    <a:pt x="130880" y="35451"/>
                  </a:cubicBezTo>
                  <a:cubicBezTo>
                    <a:pt x="126911" y="31482"/>
                    <a:pt x="84313" y="-4766"/>
                    <a:pt x="64205" y="526"/>
                  </a:cubicBezTo>
                  <a:cubicBezTo>
                    <a:pt x="44097" y="5818"/>
                    <a:pt x="20284" y="42859"/>
                    <a:pt x="10230" y="67201"/>
                  </a:cubicBezTo>
                  <a:cubicBezTo>
                    <a:pt x="176" y="91543"/>
                    <a:pt x="2557" y="165891"/>
                    <a:pt x="2292" y="16880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0" name="フリーフォーム: 図形 1349">
              <a:extLst>
                <a:ext uri="{FF2B5EF4-FFF2-40B4-BE49-F238E27FC236}">
                  <a16:creationId xmlns:a16="http://schemas.microsoft.com/office/drawing/2014/main" id="{B8572DB2-A827-4100-8EDF-C57A88BEE51F}"/>
                </a:ext>
              </a:extLst>
            </p:cNvPr>
            <p:cNvSpPr/>
            <p:nvPr/>
          </p:nvSpPr>
          <p:spPr>
            <a:xfrm>
              <a:off x="9710992" y="3909843"/>
              <a:ext cx="503043" cy="200232"/>
            </a:xfrm>
            <a:custGeom>
              <a:avLst/>
              <a:gdLst>
                <a:gd name="connsiteX0" fmla="*/ 169608 w 503043"/>
                <a:gd name="connsiteY0" fmla="*/ 1757 h 200232"/>
                <a:gd name="connsiteX1" fmla="*/ 39433 w 503043"/>
                <a:gd name="connsiteY1" fmla="*/ 76370 h 200232"/>
                <a:gd name="connsiteX2" fmla="*/ 45783 w 503043"/>
                <a:gd name="connsiteY2" fmla="*/ 154157 h 200232"/>
                <a:gd name="connsiteX3" fmla="*/ 204533 w 503043"/>
                <a:gd name="connsiteY3" fmla="*/ 200195 h 200232"/>
                <a:gd name="connsiteX4" fmla="*/ 387096 w 503043"/>
                <a:gd name="connsiteY4" fmla="*/ 160507 h 200232"/>
                <a:gd name="connsiteX5" fmla="*/ 502983 w 503043"/>
                <a:gd name="connsiteY5" fmla="*/ 85895 h 200232"/>
                <a:gd name="connsiteX6" fmla="*/ 372808 w 503043"/>
                <a:gd name="connsiteY6" fmla="*/ 143045 h 200232"/>
                <a:gd name="connsiteX7" fmla="*/ 248983 w 503043"/>
                <a:gd name="connsiteY7" fmla="*/ 177970 h 200232"/>
                <a:gd name="connsiteX8" fmla="*/ 1333 w 503043"/>
                <a:gd name="connsiteY8" fmla="*/ 154157 h 200232"/>
                <a:gd name="connsiteX9" fmla="*/ 169608 w 503043"/>
                <a:gd name="connsiteY9" fmla="*/ 1757 h 20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3043" h="200232">
                  <a:moveTo>
                    <a:pt x="169608" y="1757"/>
                  </a:moveTo>
                  <a:cubicBezTo>
                    <a:pt x="175958" y="-11207"/>
                    <a:pt x="60071" y="50970"/>
                    <a:pt x="39433" y="76370"/>
                  </a:cubicBezTo>
                  <a:cubicBezTo>
                    <a:pt x="18795" y="101770"/>
                    <a:pt x="18266" y="133520"/>
                    <a:pt x="45783" y="154157"/>
                  </a:cubicBezTo>
                  <a:cubicBezTo>
                    <a:pt x="73300" y="174794"/>
                    <a:pt x="147648" y="199137"/>
                    <a:pt x="204533" y="200195"/>
                  </a:cubicBezTo>
                  <a:cubicBezTo>
                    <a:pt x="261418" y="201253"/>
                    <a:pt x="337354" y="179557"/>
                    <a:pt x="387096" y="160507"/>
                  </a:cubicBezTo>
                  <a:cubicBezTo>
                    <a:pt x="436838" y="141457"/>
                    <a:pt x="505364" y="88805"/>
                    <a:pt x="502983" y="85895"/>
                  </a:cubicBezTo>
                  <a:cubicBezTo>
                    <a:pt x="500602" y="82985"/>
                    <a:pt x="415141" y="127699"/>
                    <a:pt x="372808" y="143045"/>
                  </a:cubicBezTo>
                  <a:cubicBezTo>
                    <a:pt x="330475" y="158391"/>
                    <a:pt x="310895" y="176118"/>
                    <a:pt x="248983" y="177970"/>
                  </a:cubicBezTo>
                  <a:cubicBezTo>
                    <a:pt x="187071" y="179822"/>
                    <a:pt x="19854" y="179822"/>
                    <a:pt x="1333" y="154157"/>
                  </a:cubicBezTo>
                  <a:cubicBezTo>
                    <a:pt x="-17188" y="128492"/>
                    <a:pt x="163258" y="14721"/>
                    <a:pt x="169608" y="175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1" name="フリーフォーム: 図形 1350">
              <a:extLst>
                <a:ext uri="{FF2B5EF4-FFF2-40B4-BE49-F238E27FC236}">
                  <a16:creationId xmlns:a16="http://schemas.microsoft.com/office/drawing/2014/main" id="{F3829D47-B279-44E0-BAFF-56A6EF6562DE}"/>
                </a:ext>
              </a:extLst>
            </p:cNvPr>
            <p:cNvSpPr/>
            <p:nvPr/>
          </p:nvSpPr>
          <p:spPr>
            <a:xfrm>
              <a:off x="9993183" y="3542662"/>
              <a:ext cx="196601" cy="260190"/>
            </a:xfrm>
            <a:custGeom>
              <a:avLst/>
              <a:gdLst>
                <a:gd name="connsiteX0" fmla="*/ 130 w 196601"/>
                <a:gd name="connsiteY0" fmla="*/ 638 h 260190"/>
                <a:gd name="connsiteX1" fmla="*/ 162055 w 196601"/>
                <a:gd name="connsiteY1" fmla="*/ 32388 h 260190"/>
                <a:gd name="connsiteX2" fmla="*/ 150942 w 196601"/>
                <a:gd name="connsiteY2" fmla="*/ 81601 h 260190"/>
                <a:gd name="connsiteX3" fmla="*/ 150942 w 196601"/>
                <a:gd name="connsiteY3" fmla="*/ 140338 h 260190"/>
                <a:gd name="connsiteX4" fmla="*/ 152530 w 196601"/>
                <a:gd name="connsiteY4" fmla="*/ 251463 h 260190"/>
                <a:gd name="connsiteX5" fmla="*/ 89030 w 196601"/>
                <a:gd name="connsiteY5" fmla="*/ 249876 h 260190"/>
                <a:gd name="connsiteX6" fmla="*/ 144592 w 196601"/>
                <a:gd name="connsiteY6" fmla="*/ 224476 h 260190"/>
                <a:gd name="connsiteX7" fmla="*/ 192217 w 196601"/>
                <a:gd name="connsiteY7" fmla="*/ 60963 h 260190"/>
                <a:gd name="connsiteX8" fmla="*/ 130 w 196601"/>
                <a:gd name="connsiteY8" fmla="*/ 638 h 26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601" h="260190">
                  <a:moveTo>
                    <a:pt x="130" y="638"/>
                  </a:moveTo>
                  <a:cubicBezTo>
                    <a:pt x="-4897" y="-4125"/>
                    <a:pt x="136920" y="18894"/>
                    <a:pt x="162055" y="32388"/>
                  </a:cubicBezTo>
                  <a:cubicBezTo>
                    <a:pt x="187190" y="45882"/>
                    <a:pt x="152794" y="63609"/>
                    <a:pt x="150942" y="81601"/>
                  </a:cubicBezTo>
                  <a:cubicBezTo>
                    <a:pt x="149090" y="99593"/>
                    <a:pt x="150677" y="112028"/>
                    <a:pt x="150942" y="140338"/>
                  </a:cubicBezTo>
                  <a:cubicBezTo>
                    <a:pt x="151207" y="168648"/>
                    <a:pt x="162849" y="233207"/>
                    <a:pt x="152530" y="251463"/>
                  </a:cubicBezTo>
                  <a:cubicBezTo>
                    <a:pt x="142211" y="269719"/>
                    <a:pt x="90353" y="254374"/>
                    <a:pt x="89030" y="249876"/>
                  </a:cubicBezTo>
                  <a:cubicBezTo>
                    <a:pt x="87707" y="245378"/>
                    <a:pt x="127394" y="255961"/>
                    <a:pt x="144592" y="224476"/>
                  </a:cubicBezTo>
                  <a:cubicBezTo>
                    <a:pt x="161790" y="192991"/>
                    <a:pt x="211532" y="96682"/>
                    <a:pt x="192217" y="60963"/>
                  </a:cubicBezTo>
                  <a:cubicBezTo>
                    <a:pt x="172902" y="25244"/>
                    <a:pt x="5157" y="5401"/>
                    <a:pt x="130" y="63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2" name="フリーフォーム: 図形 1351">
              <a:extLst>
                <a:ext uri="{FF2B5EF4-FFF2-40B4-BE49-F238E27FC236}">
                  <a16:creationId xmlns:a16="http://schemas.microsoft.com/office/drawing/2014/main" id="{CE6978F2-59FB-4185-9EF1-247612DCB7DD}"/>
                </a:ext>
              </a:extLst>
            </p:cNvPr>
            <p:cNvSpPr/>
            <p:nvPr/>
          </p:nvSpPr>
          <p:spPr>
            <a:xfrm>
              <a:off x="10039994" y="3597052"/>
              <a:ext cx="289874" cy="256679"/>
            </a:xfrm>
            <a:custGeom>
              <a:avLst/>
              <a:gdLst>
                <a:gd name="connsiteX0" fmla="*/ 289869 w 289874"/>
                <a:gd name="connsiteY0" fmla="*/ 223 h 256679"/>
                <a:gd name="connsiteX1" fmla="*/ 186681 w 289874"/>
                <a:gd name="connsiteY1" fmla="*/ 214536 h 256679"/>
                <a:gd name="connsiteX2" fmla="*/ 172394 w 289874"/>
                <a:gd name="connsiteY2" fmla="*/ 246286 h 256679"/>
                <a:gd name="connsiteX3" fmla="*/ 134294 w 289874"/>
                <a:gd name="connsiteY3" fmla="*/ 241523 h 256679"/>
                <a:gd name="connsiteX4" fmla="*/ 80319 w 289874"/>
                <a:gd name="connsiteY4" fmla="*/ 236761 h 256679"/>
                <a:gd name="connsiteX5" fmla="*/ 2531 w 289874"/>
                <a:gd name="connsiteY5" fmla="*/ 244698 h 256679"/>
                <a:gd name="connsiteX6" fmla="*/ 181919 w 289874"/>
                <a:gd name="connsiteY6" fmla="*/ 252636 h 256679"/>
                <a:gd name="connsiteX7" fmla="*/ 191444 w 289874"/>
                <a:gd name="connsiteY7" fmla="*/ 174848 h 256679"/>
                <a:gd name="connsiteX8" fmla="*/ 289869 w 289874"/>
                <a:gd name="connsiteY8" fmla="*/ 223 h 25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9874" h="256679">
                  <a:moveTo>
                    <a:pt x="289869" y="223"/>
                  </a:moveTo>
                  <a:cubicBezTo>
                    <a:pt x="289075" y="6838"/>
                    <a:pt x="206260" y="173526"/>
                    <a:pt x="186681" y="214536"/>
                  </a:cubicBezTo>
                  <a:cubicBezTo>
                    <a:pt x="167102" y="255546"/>
                    <a:pt x="181125" y="241788"/>
                    <a:pt x="172394" y="246286"/>
                  </a:cubicBezTo>
                  <a:cubicBezTo>
                    <a:pt x="163663" y="250784"/>
                    <a:pt x="134294" y="241523"/>
                    <a:pt x="134294" y="241523"/>
                  </a:cubicBezTo>
                  <a:cubicBezTo>
                    <a:pt x="118948" y="239936"/>
                    <a:pt x="102279" y="236232"/>
                    <a:pt x="80319" y="236761"/>
                  </a:cubicBezTo>
                  <a:cubicBezTo>
                    <a:pt x="58359" y="237290"/>
                    <a:pt x="-14402" y="242052"/>
                    <a:pt x="2531" y="244698"/>
                  </a:cubicBezTo>
                  <a:cubicBezTo>
                    <a:pt x="19464" y="247344"/>
                    <a:pt x="150434" y="264278"/>
                    <a:pt x="181919" y="252636"/>
                  </a:cubicBezTo>
                  <a:cubicBezTo>
                    <a:pt x="213404" y="240994"/>
                    <a:pt x="174246" y="214006"/>
                    <a:pt x="191444" y="174848"/>
                  </a:cubicBezTo>
                  <a:cubicBezTo>
                    <a:pt x="208642" y="135690"/>
                    <a:pt x="290663" y="-6392"/>
                    <a:pt x="289869" y="22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3" name="フリーフォーム: 図形 1352">
              <a:extLst>
                <a:ext uri="{FF2B5EF4-FFF2-40B4-BE49-F238E27FC236}">
                  <a16:creationId xmlns:a16="http://schemas.microsoft.com/office/drawing/2014/main" id="{1C0CEB99-10F4-4FF1-99C7-DB3AEDB3D2CA}"/>
                </a:ext>
              </a:extLst>
            </p:cNvPr>
            <p:cNvSpPr/>
            <p:nvPr/>
          </p:nvSpPr>
          <p:spPr>
            <a:xfrm>
              <a:off x="10083792" y="3686633"/>
              <a:ext cx="172435" cy="114173"/>
            </a:xfrm>
            <a:custGeom>
              <a:avLst/>
              <a:gdLst>
                <a:gd name="connsiteX0" fmla="*/ 8 w 172435"/>
                <a:gd name="connsiteY0" fmla="*/ 110667 h 114173"/>
                <a:gd name="connsiteX1" fmla="*/ 122246 w 172435"/>
                <a:gd name="connsiteY1" fmla="*/ 109080 h 114173"/>
                <a:gd name="connsiteX2" fmla="*/ 149233 w 172435"/>
                <a:gd name="connsiteY2" fmla="*/ 51930 h 114173"/>
                <a:gd name="connsiteX3" fmla="*/ 171458 w 172435"/>
                <a:gd name="connsiteY3" fmla="*/ 1130 h 114173"/>
                <a:gd name="connsiteX4" fmla="*/ 115896 w 172435"/>
                <a:gd name="connsiteY4" fmla="*/ 102730 h 114173"/>
                <a:gd name="connsiteX5" fmla="*/ 8 w 172435"/>
                <a:gd name="connsiteY5" fmla="*/ 110667 h 11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435" h="114173">
                  <a:moveTo>
                    <a:pt x="8" y="110667"/>
                  </a:moveTo>
                  <a:cubicBezTo>
                    <a:pt x="1066" y="111725"/>
                    <a:pt x="97375" y="118870"/>
                    <a:pt x="122246" y="109080"/>
                  </a:cubicBezTo>
                  <a:cubicBezTo>
                    <a:pt x="147117" y="99290"/>
                    <a:pt x="141031" y="69921"/>
                    <a:pt x="149233" y="51930"/>
                  </a:cubicBezTo>
                  <a:cubicBezTo>
                    <a:pt x="157435" y="33939"/>
                    <a:pt x="177014" y="-7337"/>
                    <a:pt x="171458" y="1130"/>
                  </a:cubicBezTo>
                  <a:cubicBezTo>
                    <a:pt x="165902" y="9597"/>
                    <a:pt x="136798" y="83945"/>
                    <a:pt x="115896" y="102730"/>
                  </a:cubicBezTo>
                  <a:cubicBezTo>
                    <a:pt x="94994" y="121515"/>
                    <a:pt x="-1050" y="109609"/>
                    <a:pt x="8" y="11066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4" name="フリーフォーム: 図形 1353">
              <a:extLst>
                <a:ext uri="{FF2B5EF4-FFF2-40B4-BE49-F238E27FC236}">
                  <a16:creationId xmlns:a16="http://schemas.microsoft.com/office/drawing/2014/main" id="{AC167F82-24A6-4139-9E2B-E629E1E85DF8}"/>
                </a:ext>
              </a:extLst>
            </p:cNvPr>
            <p:cNvSpPr/>
            <p:nvPr/>
          </p:nvSpPr>
          <p:spPr>
            <a:xfrm>
              <a:off x="9048232" y="3621088"/>
              <a:ext cx="730768" cy="250958"/>
            </a:xfrm>
            <a:custGeom>
              <a:avLst/>
              <a:gdLst>
                <a:gd name="connsiteX0" fmla="*/ 2106 w 730768"/>
                <a:gd name="connsiteY0" fmla="*/ 117475 h 250958"/>
                <a:gd name="connsiteX1" fmla="*/ 213243 w 730768"/>
                <a:gd name="connsiteY1" fmla="*/ 223837 h 250958"/>
                <a:gd name="connsiteX2" fmla="*/ 325956 w 730768"/>
                <a:gd name="connsiteY2" fmla="*/ 250825 h 250958"/>
                <a:gd name="connsiteX3" fmla="*/ 373581 w 730768"/>
                <a:gd name="connsiteY3" fmla="*/ 222250 h 250958"/>
                <a:gd name="connsiteX4" fmla="*/ 635518 w 730768"/>
                <a:gd name="connsiteY4" fmla="*/ 58737 h 250958"/>
                <a:gd name="connsiteX5" fmla="*/ 730768 w 730768"/>
                <a:gd name="connsiteY5" fmla="*/ 0 h 250958"/>
                <a:gd name="connsiteX6" fmla="*/ 611706 w 730768"/>
                <a:gd name="connsiteY6" fmla="*/ 71437 h 250958"/>
                <a:gd name="connsiteX7" fmla="*/ 494231 w 730768"/>
                <a:gd name="connsiteY7" fmla="*/ 196850 h 250958"/>
                <a:gd name="connsiteX8" fmla="*/ 446606 w 730768"/>
                <a:gd name="connsiteY8" fmla="*/ 247650 h 250958"/>
                <a:gd name="connsiteX9" fmla="*/ 406918 w 730768"/>
                <a:gd name="connsiteY9" fmla="*/ 242887 h 250958"/>
                <a:gd name="connsiteX10" fmla="*/ 275156 w 730768"/>
                <a:gd name="connsiteY10" fmla="*/ 217487 h 250958"/>
                <a:gd name="connsiteX11" fmla="*/ 114818 w 730768"/>
                <a:gd name="connsiteY11" fmla="*/ 163512 h 250958"/>
                <a:gd name="connsiteX12" fmla="*/ 2106 w 730768"/>
                <a:gd name="connsiteY12" fmla="*/ 117475 h 25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0768" h="250958">
                  <a:moveTo>
                    <a:pt x="2106" y="117475"/>
                  </a:moveTo>
                  <a:cubicBezTo>
                    <a:pt x="18510" y="127529"/>
                    <a:pt x="159268" y="201612"/>
                    <a:pt x="213243" y="223837"/>
                  </a:cubicBezTo>
                  <a:cubicBezTo>
                    <a:pt x="267218" y="246062"/>
                    <a:pt x="299233" y="251090"/>
                    <a:pt x="325956" y="250825"/>
                  </a:cubicBezTo>
                  <a:cubicBezTo>
                    <a:pt x="352679" y="250560"/>
                    <a:pt x="373581" y="222250"/>
                    <a:pt x="373581" y="222250"/>
                  </a:cubicBezTo>
                  <a:lnTo>
                    <a:pt x="635518" y="58737"/>
                  </a:lnTo>
                  <a:lnTo>
                    <a:pt x="730768" y="0"/>
                  </a:lnTo>
                  <a:cubicBezTo>
                    <a:pt x="726799" y="2117"/>
                    <a:pt x="651129" y="38629"/>
                    <a:pt x="611706" y="71437"/>
                  </a:cubicBezTo>
                  <a:cubicBezTo>
                    <a:pt x="572283" y="104245"/>
                    <a:pt x="521748" y="167481"/>
                    <a:pt x="494231" y="196850"/>
                  </a:cubicBezTo>
                  <a:cubicBezTo>
                    <a:pt x="466714" y="226219"/>
                    <a:pt x="461158" y="239977"/>
                    <a:pt x="446606" y="247650"/>
                  </a:cubicBezTo>
                  <a:cubicBezTo>
                    <a:pt x="432054" y="255323"/>
                    <a:pt x="435493" y="247914"/>
                    <a:pt x="406918" y="242887"/>
                  </a:cubicBezTo>
                  <a:cubicBezTo>
                    <a:pt x="378343" y="237860"/>
                    <a:pt x="323839" y="230716"/>
                    <a:pt x="275156" y="217487"/>
                  </a:cubicBezTo>
                  <a:cubicBezTo>
                    <a:pt x="226473" y="204258"/>
                    <a:pt x="160591" y="180445"/>
                    <a:pt x="114818" y="163512"/>
                  </a:cubicBezTo>
                  <a:cubicBezTo>
                    <a:pt x="69045" y="146579"/>
                    <a:pt x="-14298" y="107421"/>
                    <a:pt x="2106" y="11747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5" name="フリーフォーム: 図形 1354">
              <a:extLst>
                <a:ext uri="{FF2B5EF4-FFF2-40B4-BE49-F238E27FC236}">
                  <a16:creationId xmlns:a16="http://schemas.microsoft.com/office/drawing/2014/main" id="{D0E08980-0931-4FC2-A11B-8221E8EC7824}"/>
                </a:ext>
              </a:extLst>
            </p:cNvPr>
            <p:cNvSpPr/>
            <p:nvPr/>
          </p:nvSpPr>
          <p:spPr>
            <a:xfrm>
              <a:off x="10239247" y="3506739"/>
              <a:ext cx="293192" cy="670032"/>
            </a:xfrm>
            <a:custGeom>
              <a:avLst/>
              <a:gdLst>
                <a:gd name="connsiteX0" fmla="*/ 150941 w 293192"/>
                <a:gd name="connsiteY0" fmla="*/ 49 h 670032"/>
                <a:gd name="connsiteX1" fmla="*/ 216028 w 293192"/>
                <a:gd name="connsiteY1" fmla="*/ 119111 h 670032"/>
                <a:gd name="connsiteX2" fmla="*/ 268416 w 293192"/>
                <a:gd name="connsiteY2" fmla="*/ 152449 h 670032"/>
                <a:gd name="connsiteX3" fmla="*/ 290641 w 293192"/>
                <a:gd name="connsiteY3" fmla="*/ 141336 h 670032"/>
                <a:gd name="connsiteX4" fmla="*/ 211266 w 293192"/>
                <a:gd name="connsiteY4" fmla="*/ 217536 h 670032"/>
                <a:gd name="connsiteX5" fmla="*/ 154116 w 293192"/>
                <a:gd name="connsiteY5" fmla="*/ 273099 h 670032"/>
                <a:gd name="connsiteX6" fmla="*/ 130303 w 293192"/>
                <a:gd name="connsiteY6" fmla="*/ 322311 h 670032"/>
                <a:gd name="connsiteX7" fmla="*/ 111253 w 293192"/>
                <a:gd name="connsiteY7" fmla="*/ 425499 h 670032"/>
                <a:gd name="connsiteX8" fmla="*/ 149353 w 293192"/>
                <a:gd name="connsiteY8" fmla="*/ 530274 h 670032"/>
                <a:gd name="connsiteX9" fmla="*/ 154116 w 293192"/>
                <a:gd name="connsiteY9" fmla="*/ 546149 h 670032"/>
                <a:gd name="connsiteX10" fmla="*/ 130303 w 293192"/>
                <a:gd name="connsiteY10" fmla="*/ 619174 h 670032"/>
                <a:gd name="connsiteX11" fmla="*/ 111253 w 293192"/>
                <a:gd name="connsiteY11" fmla="*/ 669974 h 670032"/>
                <a:gd name="connsiteX12" fmla="*/ 92203 w 293192"/>
                <a:gd name="connsiteY12" fmla="*/ 627111 h 670032"/>
                <a:gd name="connsiteX13" fmla="*/ 128 w 293192"/>
                <a:gd name="connsiteY13" fmla="*/ 533449 h 670032"/>
                <a:gd name="connsiteX14" fmla="*/ 114428 w 293192"/>
                <a:gd name="connsiteY14" fmla="*/ 638224 h 670032"/>
                <a:gd name="connsiteX15" fmla="*/ 139828 w 293192"/>
                <a:gd name="connsiteY15" fmla="*/ 520749 h 670032"/>
                <a:gd name="connsiteX16" fmla="*/ 112841 w 293192"/>
                <a:gd name="connsiteY16" fmla="*/ 422324 h 670032"/>
                <a:gd name="connsiteX17" fmla="*/ 133478 w 293192"/>
                <a:gd name="connsiteY17" fmla="*/ 306436 h 670032"/>
                <a:gd name="connsiteX18" fmla="*/ 193803 w 293192"/>
                <a:gd name="connsiteY18" fmla="*/ 215949 h 670032"/>
                <a:gd name="connsiteX19" fmla="*/ 254128 w 293192"/>
                <a:gd name="connsiteY19" fmla="*/ 150861 h 670032"/>
                <a:gd name="connsiteX20" fmla="*/ 201741 w 293192"/>
                <a:gd name="connsiteY20" fmla="*/ 104824 h 670032"/>
                <a:gd name="connsiteX21" fmla="*/ 150941 w 293192"/>
                <a:gd name="connsiteY21" fmla="*/ 49 h 6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3192" h="670032">
                  <a:moveTo>
                    <a:pt x="150941" y="49"/>
                  </a:moveTo>
                  <a:cubicBezTo>
                    <a:pt x="153322" y="2430"/>
                    <a:pt x="196449" y="93711"/>
                    <a:pt x="216028" y="119111"/>
                  </a:cubicBezTo>
                  <a:cubicBezTo>
                    <a:pt x="235607" y="144511"/>
                    <a:pt x="255981" y="148745"/>
                    <a:pt x="268416" y="152449"/>
                  </a:cubicBezTo>
                  <a:cubicBezTo>
                    <a:pt x="280851" y="156153"/>
                    <a:pt x="300166" y="130488"/>
                    <a:pt x="290641" y="141336"/>
                  </a:cubicBezTo>
                  <a:cubicBezTo>
                    <a:pt x="281116" y="152184"/>
                    <a:pt x="211266" y="217536"/>
                    <a:pt x="211266" y="217536"/>
                  </a:cubicBezTo>
                  <a:cubicBezTo>
                    <a:pt x="188512" y="239496"/>
                    <a:pt x="167610" y="255637"/>
                    <a:pt x="154116" y="273099"/>
                  </a:cubicBezTo>
                  <a:cubicBezTo>
                    <a:pt x="140622" y="290561"/>
                    <a:pt x="137447" y="296911"/>
                    <a:pt x="130303" y="322311"/>
                  </a:cubicBezTo>
                  <a:cubicBezTo>
                    <a:pt x="123159" y="347711"/>
                    <a:pt x="108078" y="390838"/>
                    <a:pt x="111253" y="425499"/>
                  </a:cubicBezTo>
                  <a:cubicBezTo>
                    <a:pt x="114428" y="460160"/>
                    <a:pt x="142209" y="510166"/>
                    <a:pt x="149353" y="530274"/>
                  </a:cubicBezTo>
                  <a:cubicBezTo>
                    <a:pt x="156497" y="550382"/>
                    <a:pt x="157291" y="531332"/>
                    <a:pt x="154116" y="546149"/>
                  </a:cubicBezTo>
                  <a:cubicBezTo>
                    <a:pt x="150941" y="560966"/>
                    <a:pt x="137447" y="598537"/>
                    <a:pt x="130303" y="619174"/>
                  </a:cubicBezTo>
                  <a:cubicBezTo>
                    <a:pt x="123159" y="639811"/>
                    <a:pt x="117603" y="668651"/>
                    <a:pt x="111253" y="669974"/>
                  </a:cubicBezTo>
                  <a:cubicBezTo>
                    <a:pt x="104903" y="671297"/>
                    <a:pt x="110724" y="649865"/>
                    <a:pt x="92203" y="627111"/>
                  </a:cubicBezTo>
                  <a:cubicBezTo>
                    <a:pt x="73682" y="604357"/>
                    <a:pt x="-3576" y="531597"/>
                    <a:pt x="128" y="533449"/>
                  </a:cubicBezTo>
                  <a:cubicBezTo>
                    <a:pt x="3832" y="535301"/>
                    <a:pt x="91145" y="640341"/>
                    <a:pt x="114428" y="638224"/>
                  </a:cubicBezTo>
                  <a:cubicBezTo>
                    <a:pt x="137711" y="636107"/>
                    <a:pt x="140093" y="556732"/>
                    <a:pt x="139828" y="520749"/>
                  </a:cubicBezTo>
                  <a:cubicBezTo>
                    <a:pt x="139563" y="484766"/>
                    <a:pt x="113899" y="458043"/>
                    <a:pt x="112841" y="422324"/>
                  </a:cubicBezTo>
                  <a:cubicBezTo>
                    <a:pt x="111783" y="386605"/>
                    <a:pt x="119984" y="340832"/>
                    <a:pt x="133478" y="306436"/>
                  </a:cubicBezTo>
                  <a:cubicBezTo>
                    <a:pt x="146972" y="272040"/>
                    <a:pt x="173695" y="241878"/>
                    <a:pt x="193803" y="215949"/>
                  </a:cubicBezTo>
                  <a:cubicBezTo>
                    <a:pt x="213911" y="190020"/>
                    <a:pt x="252805" y="169382"/>
                    <a:pt x="254128" y="150861"/>
                  </a:cubicBezTo>
                  <a:cubicBezTo>
                    <a:pt x="255451" y="132340"/>
                    <a:pt x="219203" y="127049"/>
                    <a:pt x="201741" y="104824"/>
                  </a:cubicBezTo>
                  <a:cubicBezTo>
                    <a:pt x="184279" y="82599"/>
                    <a:pt x="148560" y="-2332"/>
                    <a:pt x="150941" y="4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6" name="フリーフォーム: 図形 1355">
              <a:extLst>
                <a:ext uri="{FF2B5EF4-FFF2-40B4-BE49-F238E27FC236}">
                  <a16:creationId xmlns:a16="http://schemas.microsoft.com/office/drawing/2014/main" id="{F72CFBFE-9B45-4185-A43A-91BEDAF2AA15}"/>
                </a:ext>
              </a:extLst>
            </p:cNvPr>
            <p:cNvSpPr/>
            <p:nvPr/>
          </p:nvSpPr>
          <p:spPr>
            <a:xfrm>
              <a:off x="10196288" y="3816007"/>
              <a:ext cx="133547" cy="440178"/>
            </a:xfrm>
            <a:custGeom>
              <a:avLst/>
              <a:gdLst>
                <a:gd name="connsiteX0" fmla="*/ 225 w 133547"/>
                <a:gd name="connsiteY0" fmla="*/ 343 h 440178"/>
                <a:gd name="connsiteX1" fmla="*/ 22450 w 133547"/>
                <a:gd name="connsiteY1" fmla="*/ 200368 h 440178"/>
                <a:gd name="connsiteX2" fmla="*/ 39912 w 133547"/>
                <a:gd name="connsiteY2" fmla="*/ 278156 h 440178"/>
                <a:gd name="connsiteX3" fmla="*/ 131987 w 133547"/>
                <a:gd name="connsiteY3" fmla="*/ 436906 h 440178"/>
                <a:gd name="connsiteX4" fmla="*/ 100237 w 133547"/>
                <a:gd name="connsiteY4" fmla="*/ 389281 h 440178"/>
                <a:gd name="connsiteX5" fmla="*/ 20862 w 133547"/>
                <a:gd name="connsiteY5" fmla="*/ 259106 h 440178"/>
                <a:gd name="connsiteX6" fmla="*/ 11337 w 133547"/>
                <a:gd name="connsiteY6" fmla="*/ 154331 h 440178"/>
                <a:gd name="connsiteX7" fmla="*/ 225 w 133547"/>
                <a:gd name="connsiteY7" fmla="*/ 343 h 44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547" h="440178">
                  <a:moveTo>
                    <a:pt x="225" y="343"/>
                  </a:moveTo>
                  <a:cubicBezTo>
                    <a:pt x="2077" y="8016"/>
                    <a:pt x="15836" y="154066"/>
                    <a:pt x="22450" y="200368"/>
                  </a:cubicBezTo>
                  <a:cubicBezTo>
                    <a:pt x="29065" y="246670"/>
                    <a:pt x="21656" y="238733"/>
                    <a:pt x="39912" y="278156"/>
                  </a:cubicBezTo>
                  <a:cubicBezTo>
                    <a:pt x="58168" y="317579"/>
                    <a:pt x="121933" y="418385"/>
                    <a:pt x="131987" y="436906"/>
                  </a:cubicBezTo>
                  <a:cubicBezTo>
                    <a:pt x="142041" y="455427"/>
                    <a:pt x="100237" y="389281"/>
                    <a:pt x="100237" y="389281"/>
                  </a:cubicBezTo>
                  <a:cubicBezTo>
                    <a:pt x="81716" y="359648"/>
                    <a:pt x="35679" y="298264"/>
                    <a:pt x="20862" y="259106"/>
                  </a:cubicBezTo>
                  <a:cubicBezTo>
                    <a:pt x="6045" y="219948"/>
                    <a:pt x="14247" y="192960"/>
                    <a:pt x="11337" y="154331"/>
                  </a:cubicBezTo>
                  <a:cubicBezTo>
                    <a:pt x="8427" y="115702"/>
                    <a:pt x="-1627" y="-7330"/>
                    <a:pt x="225" y="34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7" name="フリーフォーム: 図形 1356">
              <a:extLst>
                <a:ext uri="{FF2B5EF4-FFF2-40B4-BE49-F238E27FC236}">
                  <a16:creationId xmlns:a16="http://schemas.microsoft.com/office/drawing/2014/main" id="{F5218CF3-1E9A-47D7-8A23-4258870D6EFD}"/>
                </a:ext>
              </a:extLst>
            </p:cNvPr>
            <p:cNvSpPr/>
            <p:nvPr/>
          </p:nvSpPr>
          <p:spPr>
            <a:xfrm>
              <a:off x="10226668" y="3833813"/>
              <a:ext cx="154045" cy="397216"/>
            </a:xfrm>
            <a:custGeom>
              <a:avLst/>
              <a:gdLst>
                <a:gd name="connsiteX0" fmla="*/ 7 w 154045"/>
                <a:gd name="connsiteY0" fmla="*/ 0 h 397216"/>
                <a:gd name="connsiteX1" fmla="*/ 23820 w 154045"/>
                <a:gd name="connsiteY1" fmla="*/ 187325 h 397216"/>
                <a:gd name="connsiteX2" fmla="*/ 104782 w 154045"/>
                <a:gd name="connsiteY2" fmla="*/ 301625 h 397216"/>
                <a:gd name="connsiteX3" fmla="*/ 153995 w 154045"/>
                <a:gd name="connsiteY3" fmla="*/ 382587 h 397216"/>
                <a:gd name="connsiteX4" fmla="*/ 112720 w 154045"/>
                <a:gd name="connsiteY4" fmla="*/ 346075 h 397216"/>
                <a:gd name="connsiteX5" fmla="*/ 47632 w 154045"/>
                <a:gd name="connsiteY5" fmla="*/ 284162 h 397216"/>
                <a:gd name="connsiteX6" fmla="*/ 123832 w 154045"/>
                <a:gd name="connsiteY6" fmla="*/ 396875 h 397216"/>
                <a:gd name="connsiteX7" fmla="*/ 96845 w 154045"/>
                <a:gd name="connsiteY7" fmla="*/ 317500 h 397216"/>
                <a:gd name="connsiteX8" fmla="*/ 60332 w 154045"/>
                <a:gd name="connsiteY8" fmla="*/ 269875 h 397216"/>
                <a:gd name="connsiteX9" fmla="*/ 25407 w 154045"/>
                <a:gd name="connsiteY9" fmla="*/ 188912 h 397216"/>
                <a:gd name="connsiteX10" fmla="*/ 7 w 154045"/>
                <a:gd name="connsiteY10" fmla="*/ 0 h 39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045" h="397216">
                  <a:moveTo>
                    <a:pt x="7" y="0"/>
                  </a:moveTo>
                  <a:cubicBezTo>
                    <a:pt x="-257" y="-264"/>
                    <a:pt x="6358" y="137054"/>
                    <a:pt x="23820" y="187325"/>
                  </a:cubicBezTo>
                  <a:cubicBezTo>
                    <a:pt x="41282" y="237596"/>
                    <a:pt x="83086" y="269081"/>
                    <a:pt x="104782" y="301625"/>
                  </a:cubicBezTo>
                  <a:cubicBezTo>
                    <a:pt x="126478" y="334169"/>
                    <a:pt x="152672" y="375179"/>
                    <a:pt x="153995" y="382587"/>
                  </a:cubicBezTo>
                  <a:cubicBezTo>
                    <a:pt x="155318" y="389995"/>
                    <a:pt x="130447" y="362479"/>
                    <a:pt x="112720" y="346075"/>
                  </a:cubicBezTo>
                  <a:cubicBezTo>
                    <a:pt x="94993" y="329671"/>
                    <a:pt x="45780" y="275695"/>
                    <a:pt x="47632" y="284162"/>
                  </a:cubicBezTo>
                  <a:cubicBezTo>
                    <a:pt x="49484" y="292629"/>
                    <a:pt x="115630" y="391319"/>
                    <a:pt x="123832" y="396875"/>
                  </a:cubicBezTo>
                  <a:cubicBezTo>
                    <a:pt x="132034" y="402431"/>
                    <a:pt x="107428" y="338667"/>
                    <a:pt x="96845" y="317500"/>
                  </a:cubicBezTo>
                  <a:cubicBezTo>
                    <a:pt x="86262" y="296333"/>
                    <a:pt x="72238" y="291306"/>
                    <a:pt x="60332" y="269875"/>
                  </a:cubicBezTo>
                  <a:cubicBezTo>
                    <a:pt x="48426" y="248444"/>
                    <a:pt x="34403" y="229129"/>
                    <a:pt x="25407" y="188912"/>
                  </a:cubicBezTo>
                  <a:cubicBezTo>
                    <a:pt x="16411" y="148695"/>
                    <a:pt x="271" y="264"/>
                    <a:pt x="7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8" name="フリーフォーム: 図形 1357">
              <a:extLst>
                <a:ext uri="{FF2B5EF4-FFF2-40B4-BE49-F238E27FC236}">
                  <a16:creationId xmlns:a16="http://schemas.microsoft.com/office/drawing/2014/main" id="{45D56004-C8AD-48A7-BD17-F051CBAA88F7}"/>
                </a:ext>
              </a:extLst>
            </p:cNvPr>
            <p:cNvSpPr/>
            <p:nvPr/>
          </p:nvSpPr>
          <p:spPr>
            <a:xfrm>
              <a:off x="9642011" y="4010024"/>
              <a:ext cx="560858" cy="209552"/>
            </a:xfrm>
            <a:custGeom>
              <a:avLst/>
              <a:gdLst>
                <a:gd name="connsiteX0" fmla="*/ 560852 w 560858"/>
                <a:gd name="connsiteY0" fmla="*/ 1 h 209552"/>
                <a:gd name="connsiteX1" fmla="*/ 395752 w 560858"/>
                <a:gd name="connsiteY1" fmla="*/ 185739 h 209552"/>
                <a:gd name="connsiteX2" fmla="*/ 333839 w 560858"/>
                <a:gd name="connsiteY2" fmla="*/ 184151 h 209552"/>
                <a:gd name="connsiteX3" fmla="*/ 186202 w 560858"/>
                <a:gd name="connsiteY3" fmla="*/ 187326 h 209552"/>
                <a:gd name="connsiteX4" fmla="*/ 138577 w 560858"/>
                <a:gd name="connsiteY4" fmla="*/ 157164 h 209552"/>
                <a:gd name="connsiteX5" fmla="*/ 41739 w 560858"/>
                <a:gd name="connsiteY5" fmla="*/ 100014 h 209552"/>
                <a:gd name="connsiteX6" fmla="*/ 29039 w 560858"/>
                <a:gd name="connsiteY6" fmla="*/ 138114 h 209552"/>
                <a:gd name="connsiteX7" fmla="*/ 464 w 560858"/>
                <a:gd name="connsiteY7" fmla="*/ 207964 h 209552"/>
                <a:gd name="connsiteX8" fmla="*/ 54439 w 560858"/>
                <a:gd name="connsiteY8" fmla="*/ 115889 h 209552"/>
                <a:gd name="connsiteX9" fmla="*/ 146514 w 560858"/>
                <a:gd name="connsiteY9" fmla="*/ 180976 h 209552"/>
                <a:gd name="connsiteX10" fmla="*/ 333839 w 560858"/>
                <a:gd name="connsiteY10" fmla="*/ 204789 h 209552"/>
                <a:gd name="connsiteX11" fmla="*/ 402102 w 560858"/>
                <a:gd name="connsiteY11" fmla="*/ 188914 h 209552"/>
                <a:gd name="connsiteX12" fmla="*/ 560852 w 560858"/>
                <a:gd name="connsiteY12" fmla="*/ 1 h 20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0858" h="209552">
                  <a:moveTo>
                    <a:pt x="560852" y="1"/>
                  </a:moveTo>
                  <a:cubicBezTo>
                    <a:pt x="559794" y="-528"/>
                    <a:pt x="433588" y="155047"/>
                    <a:pt x="395752" y="185739"/>
                  </a:cubicBezTo>
                  <a:cubicBezTo>
                    <a:pt x="357916" y="216431"/>
                    <a:pt x="368764" y="183887"/>
                    <a:pt x="333839" y="184151"/>
                  </a:cubicBezTo>
                  <a:cubicBezTo>
                    <a:pt x="298914" y="184416"/>
                    <a:pt x="218746" y="191824"/>
                    <a:pt x="186202" y="187326"/>
                  </a:cubicBezTo>
                  <a:cubicBezTo>
                    <a:pt x="153658" y="182828"/>
                    <a:pt x="162654" y="171716"/>
                    <a:pt x="138577" y="157164"/>
                  </a:cubicBezTo>
                  <a:cubicBezTo>
                    <a:pt x="114500" y="142612"/>
                    <a:pt x="59995" y="103189"/>
                    <a:pt x="41739" y="100014"/>
                  </a:cubicBezTo>
                  <a:cubicBezTo>
                    <a:pt x="23483" y="96839"/>
                    <a:pt x="35918" y="120122"/>
                    <a:pt x="29039" y="138114"/>
                  </a:cubicBezTo>
                  <a:cubicBezTo>
                    <a:pt x="22160" y="156106"/>
                    <a:pt x="-3769" y="211668"/>
                    <a:pt x="464" y="207964"/>
                  </a:cubicBezTo>
                  <a:cubicBezTo>
                    <a:pt x="4697" y="204260"/>
                    <a:pt x="30097" y="120387"/>
                    <a:pt x="54439" y="115889"/>
                  </a:cubicBezTo>
                  <a:cubicBezTo>
                    <a:pt x="78781" y="111391"/>
                    <a:pt x="99947" y="166159"/>
                    <a:pt x="146514" y="180976"/>
                  </a:cubicBezTo>
                  <a:cubicBezTo>
                    <a:pt x="193081" y="195793"/>
                    <a:pt x="291241" y="203466"/>
                    <a:pt x="333839" y="204789"/>
                  </a:cubicBezTo>
                  <a:cubicBezTo>
                    <a:pt x="376437" y="206112"/>
                    <a:pt x="365325" y="221458"/>
                    <a:pt x="402102" y="188914"/>
                  </a:cubicBezTo>
                  <a:cubicBezTo>
                    <a:pt x="438879" y="156370"/>
                    <a:pt x="561910" y="530"/>
                    <a:pt x="560852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9" name="フリーフォーム: 図形 1358">
              <a:extLst>
                <a:ext uri="{FF2B5EF4-FFF2-40B4-BE49-F238E27FC236}">
                  <a16:creationId xmlns:a16="http://schemas.microsoft.com/office/drawing/2014/main" id="{3FCD47D6-4DD5-408D-818D-97027028CEEB}"/>
                </a:ext>
              </a:extLst>
            </p:cNvPr>
            <p:cNvSpPr/>
            <p:nvPr/>
          </p:nvSpPr>
          <p:spPr>
            <a:xfrm>
              <a:off x="9691988" y="4036828"/>
              <a:ext cx="456909" cy="152628"/>
            </a:xfrm>
            <a:custGeom>
              <a:avLst/>
              <a:gdLst>
                <a:gd name="connsiteX0" fmla="*/ 456900 w 456909"/>
                <a:gd name="connsiteY0" fmla="*/ 185 h 152628"/>
                <a:gd name="connsiteX1" fmla="*/ 336250 w 456909"/>
                <a:gd name="connsiteY1" fmla="*/ 133535 h 152628"/>
                <a:gd name="connsiteX2" fmla="*/ 264812 w 456909"/>
                <a:gd name="connsiteY2" fmla="*/ 128772 h 152628"/>
                <a:gd name="connsiteX3" fmla="*/ 77487 w 456909"/>
                <a:gd name="connsiteY3" fmla="*/ 104960 h 152628"/>
                <a:gd name="connsiteX4" fmla="*/ 4462 w 456909"/>
                <a:gd name="connsiteY4" fmla="*/ 65272 h 152628"/>
                <a:gd name="connsiteX5" fmla="*/ 7637 w 456909"/>
                <a:gd name="connsiteY5" fmla="*/ 66860 h 152628"/>
                <a:gd name="connsiteX6" fmla="*/ 229887 w 456909"/>
                <a:gd name="connsiteY6" fmla="*/ 146235 h 152628"/>
                <a:gd name="connsiteX7" fmla="*/ 317200 w 456909"/>
                <a:gd name="connsiteY7" fmla="*/ 143060 h 152628"/>
                <a:gd name="connsiteX8" fmla="*/ 342600 w 456909"/>
                <a:gd name="connsiteY8" fmla="*/ 104960 h 152628"/>
                <a:gd name="connsiteX9" fmla="*/ 456900 w 456909"/>
                <a:gd name="connsiteY9" fmla="*/ 185 h 152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909" h="152628">
                  <a:moveTo>
                    <a:pt x="456900" y="185"/>
                  </a:moveTo>
                  <a:cubicBezTo>
                    <a:pt x="455842" y="4947"/>
                    <a:pt x="368265" y="112104"/>
                    <a:pt x="336250" y="133535"/>
                  </a:cubicBezTo>
                  <a:cubicBezTo>
                    <a:pt x="304235" y="154966"/>
                    <a:pt x="307939" y="133535"/>
                    <a:pt x="264812" y="128772"/>
                  </a:cubicBezTo>
                  <a:cubicBezTo>
                    <a:pt x="221685" y="124009"/>
                    <a:pt x="120879" y="115543"/>
                    <a:pt x="77487" y="104960"/>
                  </a:cubicBezTo>
                  <a:cubicBezTo>
                    <a:pt x="34095" y="94377"/>
                    <a:pt x="16104" y="71622"/>
                    <a:pt x="4462" y="65272"/>
                  </a:cubicBezTo>
                  <a:cubicBezTo>
                    <a:pt x="-7180" y="58922"/>
                    <a:pt x="7637" y="66860"/>
                    <a:pt x="7637" y="66860"/>
                  </a:cubicBezTo>
                  <a:cubicBezTo>
                    <a:pt x="45208" y="80354"/>
                    <a:pt x="178293" y="133535"/>
                    <a:pt x="229887" y="146235"/>
                  </a:cubicBezTo>
                  <a:cubicBezTo>
                    <a:pt x="281481" y="158935"/>
                    <a:pt x="298415" y="149939"/>
                    <a:pt x="317200" y="143060"/>
                  </a:cubicBezTo>
                  <a:cubicBezTo>
                    <a:pt x="335985" y="136181"/>
                    <a:pt x="316671" y="126127"/>
                    <a:pt x="342600" y="104960"/>
                  </a:cubicBezTo>
                  <a:cubicBezTo>
                    <a:pt x="368529" y="83793"/>
                    <a:pt x="457958" y="-4577"/>
                    <a:pt x="456900" y="18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0" name="フリーフォーム: 図形 1359">
              <a:extLst>
                <a:ext uri="{FF2B5EF4-FFF2-40B4-BE49-F238E27FC236}">
                  <a16:creationId xmlns:a16="http://schemas.microsoft.com/office/drawing/2014/main" id="{CB6EFA47-AB1A-42FB-B319-8BEA099D4EAE}"/>
                </a:ext>
              </a:extLst>
            </p:cNvPr>
            <p:cNvSpPr/>
            <p:nvPr/>
          </p:nvSpPr>
          <p:spPr>
            <a:xfrm>
              <a:off x="10333764" y="3823742"/>
              <a:ext cx="264653" cy="432910"/>
            </a:xfrm>
            <a:custGeom>
              <a:avLst/>
              <a:gdLst>
                <a:gd name="connsiteX0" fmla="*/ 861 w 264653"/>
                <a:gd name="connsiteY0" fmla="*/ 430758 h 432910"/>
                <a:gd name="connsiteX1" fmla="*/ 146911 w 264653"/>
                <a:gd name="connsiteY1" fmla="*/ 267246 h 432910"/>
                <a:gd name="connsiteX2" fmla="*/ 250099 w 264653"/>
                <a:gd name="connsiteY2" fmla="*/ 225971 h 432910"/>
                <a:gd name="connsiteX3" fmla="*/ 219936 w 264653"/>
                <a:gd name="connsiteY3" fmla="*/ 162471 h 432910"/>
                <a:gd name="connsiteX4" fmla="*/ 219936 w 264653"/>
                <a:gd name="connsiteY4" fmla="*/ 62458 h 432910"/>
                <a:gd name="connsiteX5" fmla="*/ 248511 w 264653"/>
                <a:gd name="connsiteY5" fmla="*/ 546 h 432910"/>
                <a:gd name="connsiteX6" fmla="*/ 248511 w 264653"/>
                <a:gd name="connsiteY6" fmla="*/ 81508 h 432910"/>
                <a:gd name="connsiteX7" fmla="*/ 264386 w 264653"/>
                <a:gd name="connsiteY7" fmla="*/ 157708 h 432910"/>
                <a:gd name="connsiteX8" fmla="*/ 253274 w 264653"/>
                <a:gd name="connsiteY8" fmla="*/ 2133 h 432910"/>
                <a:gd name="connsiteX9" fmla="*/ 194536 w 264653"/>
                <a:gd name="connsiteY9" fmla="*/ 68808 h 432910"/>
                <a:gd name="connsiteX10" fmla="*/ 185011 w 264653"/>
                <a:gd name="connsiteY10" fmla="*/ 91033 h 432910"/>
                <a:gd name="connsiteX11" fmla="*/ 161199 w 264653"/>
                <a:gd name="connsiteY11" fmla="*/ 105321 h 432910"/>
                <a:gd name="connsiteX12" fmla="*/ 70711 w 264653"/>
                <a:gd name="connsiteY12" fmla="*/ 116433 h 432910"/>
                <a:gd name="connsiteX13" fmla="*/ 42136 w 264653"/>
                <a:gd name="connsiteY13" fmla="*/ 114846 h 432910"/>
                <a:gd name="connsiteX14" fmla="*/ 58011 w 264653"/>
                <a:gd name="connsiteY14" fmla="*/ 176758 h 432910"/>
                <a:gd name="connsiteX15" fmla="*/ 64361 w 264653"/>
                <a:gd name="connsiteY15" fmla="*/ 205333 h 432910"/>
                <a:gd name="connsiteX16" fmla="*/ 46899 w 264653"/>
                <a:gd name="connsiteY16" fmla="*/ 268833 h 432910"/>
                <a:gd name="connsiteX17" fmla="*/ 19911 w 264653"/>
                <a:gd name="connsiteY17" fmla="*/ 351383 h 432910"/>
                <a:gd name="connsiteX18" fmla="*/ 77061 w 264653"/>
                <a:gd name="connsiteY18" fmla="*/ 208508 h 432910"/>
                <a:gd name="connsiteX19" fmla="*/ 70711 w 264653"/>
                <a:gd name="connsiteY19" fmla="*/ 148183 h 432910"/>
                <a:gd name="connsiteX20" fmla="*/ 183424 w 264653"/>
                <a:gd name="connsiteY20" fmla="*/ 102146 h 432910"/>
                <a:gd name="connsiteX21" fmla="*/ 191361 w 264653"/>
                <a:gd name="connsiteY21" fmla="*/ 179933 h 432910"/>
                <a:gd name="connsiteX22" fmla="*/ 196124 w 264653"/>
                <a:gd name="connsiteY22" fmla="*/ 210096 h 432910"/>
                <a:gd name="connsiteX23" fmla="*/ 135799 w 264653"/>
                <a:gd name="connsiteY23" fmla="*/ 257721 h 432910"/>
                <a:gd name="connsiteX24" fmla="*/ 88174 w 264653"/>
                <a:gd name="connsiteY24" fmla="*/ 354558 h 432910"/>
                <a:gd name="connsiteX25" fmla="*/ 861 w 264653"/>
                <a:gd name="connsiteY25" fmla="*/ 430758 h 43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4653" h="432910">
                  <a:moveTo>
                    <a:pt x="861" y="430758"/>
                  </a:moveTo>
                  <a:cubicBezTo>
                    <a:pt x="10650" y="416206"/>
                    <a:pt x="105371" y="301377"/>
                    <a:pt x="146911" y="267246"/>
                  </a:cubicBezTo>
                  <a:cubicBezTo>
                    <a:pt x="188451" y="233115"/>
                    <a:pt x="237928" y="243433"/>
                    <a:pt x="250099" y="225971"/>
                  </a:cubicBezTo>
                  <a:cubicBezTo>
                    <a:pt x="262270" y="208509"/>
                    <a:pt x="224963" y="189723"/>
                    <a:pt x="219936" y="162471"/>
                  </a:cubicBezTo>
                  <a:cubicBezTo>
                    <a:pt x="214909" y="135219"/>
                    <a:pt x="215174" y="89445"/>
                    <a:pt x="219936" y="62458"/>
                  </a:cubicBezTo>
                  <a:cubicBezTo>
                    <a:pt x="224698" y="35471"/>
                    <a:pt x="243749" y="-2629"/>
                    <a:pt x="248511" y="546"/>
                  </a:cubicBezTo>
                  <a:cubicBezTo>
                    <a:pt x="253273" y="3721"/>
                    <a:pt x="245865" y="55314"/>
                    <a:pt x="248511" y="81508"/>
                  </a:cubicBezTo>
                  <a:cubicBezTo>
                    <a:pt x="251157" y="107702"/>
                    <a:pt x="263592" y="170937"/>
                    <a:pt x="264386" y="157708"/>
                  </a:cubicBezTo>
                  <a:cubicBezTo>
                    <a:pt x="265180" y="144479"/>
                    <a:pt x="264916" y="16949"/>
                    <a:pt x="253274" y="2133"/>
                  </a:cubicBezTo>
                  <a:cubicBezTo>
                    <a:pt x="241632" y="-12683"/>
                    <a:pt x="205913" y="53991"/>
                    <a:pt x="194536" y="68808"/>
                  </a:cubicBezTo>
                  <a:cubicBezTo>
                    <a:pt x="183159" y="83625"/>
                    <a:pt x="190567" y="84947"/>
                    <a:pt x="185011" y="91033"/>
                  </a:cubicBezTo>
                  <a:cubicBezTo>
                    <a:pt x="179455" y="97119"/>
                    <a:pt x="180249" y="101088"/>
                    <a:pt x="161199" y="105321"/>
                  </a:cubicBezTo>
                  <a:cubicBezTo>
                    <a:pt x="142149" y="109554"/>
                    <a:pt x="90555" y="114845"/>
                    <a:pt x="70711" y="116433"/>
                  </a:cubicBezTo>
                  <a:cubicBezTo>
                    <a:pt x="50867" y="118020"/>
                    <a:pt x="44253" y="104792"/>
                    <a:pt x="42136" y="114846"/>
                  </a:cubicBezTo>
                  <a:cubicBezTo>
                    <a:pt x="40019" y="124900"/>
                    <a:pt x="54307" y="161677"/>
                    <a:pt x="58011" y="176758"/>
                  </a:cubicBezTo>
                  <a:cubicBezTo>
                    <a:pt x="61715" y="191839"/>
                    <a:pt x="66213" y="189987"/>
                    <a:pt x="64361" y="205333"/>
                  </a:cubicBezTo>
                  <a:cubicBezTo>
                    <a:pt x="62509" y="220679"/>
                    <a:pt x="54307" y="244491"/>
                    <a:pt x="46899" y="268833"/>
                  </a:cubicBezTo>
                  <a:cubicBezTo>
                    <a:pt x="39491" y="293175"/>
                    <a:pt x="14884" y="361437"/>
                    <a:pt x="19911" y="351383"/>
                  </a:cubicBezTo>
                  <a:cubicBezTo>
                    <a:pt x="24938" y="341329"/>
                    <a:pt x="68594" y="242375"/>
                    <a:pt x="77061" y="208508"/>
                  </a:cubicBezTo>
                  <a:cubicBezTo>
                    <a:pt x="85528" y="174641"/>
                    <a:pt x="52984" y="165910"/>
                    <a:pt x="70711" y="148183"/>
                  </a:cubicBezTo>
                  <a:cubicBezTo>
                    <a:pt x="88438" y="130456"/>
                    <a:pt x="163316" y="96854"/>
                    <a:pt x="183424" y="102146"/>
                  </a:cubicBezTo>
                  <a:cubicBezTo>
                    <a:pt x="203532" y="107438"/>
                    <a:pt x="189244" y="161941"/>
                    <a:pt x="191361" y="179933"/>
                  </a:cubicBezTo>
                  <a:cubicBezTo>
                    <a:pt x="193478" y="197925"/>
                    <a:pt x="205384" y="197131"/>
                    <a:pt x="196124" y="210096"/>
                  </a:cubicBezTo>
                  <a:cubicBezTo>
                    <a:pt x="186864" y="223061"/>
                    <a:pt x="153791" y="233644"/>
                    <a:pt x="135799" y="257721"/>
                  </a:cubicBezTo>
                  <a:cubicBezTo>
                    <a:pt x="117807" y="281798"/>
                    <a:pt x="108811" y="326777"/>
                    <a:pt x="88174" y="354558"/>
                  </a:cubicBezTo>
                  <a:cubicBezTo>
                    <a:pt x="67537" y="382339"/>
                    <a:pt x="-8928" y="445310"/>
                    <a:pt x="861" y="43075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1" name="フリーフォーム: 図形 1360">
              <a:extLst>
                <a:ext uri="{FF2B5EF4-FFF2-40B4-BE49-F238E27FC236}">
                  <a16:creationId xmlns:a16="http://schemas.microsoft.com/office/drawing/2014/main" id="{92844A1D-A2DE-406E-A6B1-D11B7E014259}"/>
                </a:ext>
              </a:extLst>
            </p:cNvPr>
            <p:cNvSpPr/>
            <p:nvPr/>
          </p:nvSpPr>
          <p:spPr>
            <a:xfrm>
              <a:off x="10478819" y="4103637"/>
              <a:ext cx="202823" cy="290818"/>
            </a:xfrm>
            <a:custGeom>
              <a:avLst/>
              <a:gdLst>
                <a:gd name="connsiteX0" fmla="*/ 269 w 202823"/>
                <a:gd name="connsiteY0" fmla="*/ 51 h 290818"/>
                <a:gd name="connsiteX1" fmla="*/ 51069 w 202823"/>
                <a:gd name="connsiteY1" fmla="*/ 111176 h 290818"/>
                <a:gd name="connsiteX2" fmla="*/ 197119 w 202823"/>
                <a:gd name="connsiteY2" fmla="*/ 146101 h 290818"/>
                <a:gd name="connsiteX3" fmla="*/ 170131 w 202823"/>
                <a:gd name="connsiteY3" fmla="*/ 184201 h 290818"/>
                <a:gd name="connsiteX4" fmla="*/ 141556 w 202823"/>
                <a:gd name="connsiteY4" fmla="*/ 214363 h 290818"/>
                <a:gd name="connsiteX5" fmla="*/ 98694 w 202823"/>
                <a:gd name="connsiteY5" fmla="*/ 261988 h 290818"/>
                <a:gd name="connsiteX6" fmla="*/ 105044 w 202823"/>
                <a:gd name="connsiteY6" fmla="*/ 290563 h 290818"/>
                <a:gd name="connsiteX7" fmla="*/ 111394 w 202823"/>
                <a:gd name="connsiteY7" fmla="*/ 246113 h 290818"/>
                <a:gd name="connsiteX8" fmla="*/ 182831 w 202823"/>
                <a:gd name="connsiteY8" fmla="*/ 209601 h 290818"/>
                <a:gd name="connsiteX9" fmla="*/ 195531 w 202823"/>
                <a:gd name="connsiteY9" fmla="*/ 160388 h 290818"/>
                <a:gd name="connsiteX10" fmla="*/ 157431 w 202823"/>
                <a:gd name="connsiteY10" fmla="*/ 122288 h 290818"/>
                <a:gd name="connsiteX11" fmla="*/ 68531 w 202823"/>
                <a:gd name="connsiteY11" fmla="*/ 96888 h 290818"/>
                <a:gd name="connsiteX12" fmla="*/ 269 w 202823"/>
                <a:gd name="connsiteY12" fmla="*/ 51 h 29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823" h="290818">
                  <a:moveTo>
                    <a:pt x="269" y="51"/>
                  </a:moveTo>
                  <a:cubicBezTo>
                    <a:pt x="-2641" y="2432"/>
                    <a:pt x="18261" y="86834"/>
                    <a:pt x="51069" y="111176"/>
                  </a:cubicBezTo>
                  <a:cubicBezTo>
                    <a:pt x="83877" y="135518"/>
                    <a:pt x="177275" y="133930"/>
                    <a:pt x="197119" y="146101"/>
                  </a:cubicBezTo>
                  <a:cubicBezTo>
                    <a:pt x="216963" y="158272"/>
                    <a:pt x="179391" y="172824"/>
                    <a:pt x="170131" y="184201"/>
                  </a:cubicBezTo>
                  <a:cubicBezTo>
                    <a:pt x="160871" y="195578"/>
                    <a:pt x="141556" y="214363"/>
                    <a:pt x="141556" y="214363"/>
                  </a:cubicBezTo>
                  <a:cubicBezTo>
                    <a:pt x="129650" y="227327"/>
                    <a:pt x="104779" y="249288"/>
                    <a:pt x="98694" y="261988"/>
                  </a:cubicBezTo>
                  <a:cubicBezTo>
                    <a:pt x="92609" y="274688"/>
                    <a:pt x="102927" y="293209"/>
                    <a:pt x="105044" y="290563"/>
                  </a:cubicBezTo>
                  <a:cubicBezTo>
                    <a:pt x="107161" y="287917"/>
                    <a:pt x="98430" y="259607"/>
                    <a:pt x="111394" y="246113"/>
                  </a:cubicBezTo>
                  <a:cubicBezTo>
                    <a:pt x="124358" y="232619"/>
                    <a:pt x="168808" y="223888"/>
                    <a:pt x="182831" y="209601"/>
                  </a:cubicBezTo>
                  <a:cubicBezTo>
                    <a:pt x="196854" y="195314"/>
                    <a:pt x="199764" y="174940"/>
                    <a:pt x="195531" y="160388"/>
                  </a:cubicBezTo>
                  <a:cubicBezTo>
                    <a:pt x="191298" y="145836"/>
                    <a:pt x="178598" y="132871"/>
                    <a:pt x="157431" y="122288"/>
                  </a:cubicBezTo>
                  <a:cubicBezTo>
                    <a:pt x="136264" y="111705"/>
                    <a:pt x="91550" y="115144"/>
                    <a:pt x="68531" y="96888"/>
                  </a:cubicBezTo>
                  <a:cubicBezTo>
                    <a:pt x="45512" y="78632"/>
                    <a:pt x="3179" y="-2330"/>
                    <a:pt x="269" y="5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2" name="フリーフォーム: 図形 1361">
              <a:extLst>
                <a:ext uri="{FF2B5EF4-FFF2-40B4-BE49-F238E27FC236}">
                  <a16:creationId xmlns:a16="http://schemas.microsoft.com/office/drawing/2014/main" id="{37215E4C-018D-4D81-BBEE-F34F04248B7E}"/>
                </a:ext>
              </a:extLst>
            </p:cNvPr>
            <p:cNvSpPr/>
            <p:nvPr/>
          </p:nvSpPr>
          <p:spPr>
            <a:xfrm>
              <a:off x="10477266" y="4104870"/>
              <a:ext cx="70247" cy="435706"/>
            </a:xfrm>
            <a:custGeom>
              <a:avLst/>
              <a:gdLst>
                <a:gd name="connsiteX0" fmla="*/ 8172 w 70247"/>
                <a:gd name="connsiteY0" fmla="*/ 3580 h 435706"/>
                <a:gd name="connsiteX1" fmla="*/ 51034 w 70247"/>
                <a:gd name="connsiteY1" fmla="*/ 236943 h 435706"/>
                <a:gd name="connsiteX2" fmla="*/ 19284 w 70247"/>
                <a:gd name="connsiteY2" fmla="*/ 394105 h 435706"/>
                <a:gd name="connsiteX3" fmla="*/ 234 w 70247"/>
                <a:gd name="connsiteY3" fmla="*/ 433793 h 435706"/>
                <a:gd name="connsiteX4" fmla="*/ 31984 w 70247"/>
                <a:gd name="connsiteY4" fmla="*/ 349655 h 435706"/>
                <a:gd name="connsiteX5" fmla="*/ 70084 w 70247"/>
                <a:gd name="connsiteY5" fmla="*/ 255993 h 435706"/>
                <a:gd name="connsiteX6" fmla="*/ 44684 w 70247"/>
                <a:gd name="connsiteY6" fmla="*/ 105180 h 435706"/>
                <a:gd name="connsiteX7" fmla="*/ 8172 w 70247"/>
                <a:gd name="connsiteY7" fmla="*/ 3580 h 43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247" h="435706">
                  <a:moveTo>
                    <a:pt x="8172" y="3580"/>
                  </a:moveTo>
                  <a:cubicBezTo>
                    <a:pt x="9230" y="25540"/>
                    <a:pt x="49182" y="171856"/>
                    <a:pt x="51034" y="236943"/>
                  </a:cubicBezTo>
                  <a:cubicBezTo>
                    <a:pt x="52886" y="302030"/>
                    <a:pt x="27751" y="361297"/>
                    <a:pt x="19284" y="394105"/>
                  </a:cubicBezTo>
                  <a:cubicBezTo>
                    <a:pt x="10817" y="426913"/>
                    <a:pt x="-1883" y="441201"/>
                    <a:pt x="234" y="433793"/>
                  </a:cubicBezTo>
                  <a:cubicBezTo>
                    <a:pt x="2351" y="426385"/>
                    <a:pt x="20342" y="379288"/>
                    <a:pt x="31984" y="349655"/>
                  </a:cubicBezTo>
                  <a:cubicBezTo>
                    <a:pt x="43626" y="320022"/>
                    <a:pt x="67967" y="296739"/>
                    <a:pt x="70084" y="255993"/>
                  </a:cubicBezTo>
                  <a:cubicBezTo>
                    <a:pt x="72201" y="215247"/>
                    <a:pt x="53151" y="144074"/>
                    <a:pt x="44684" y="105180"/>
                  </a:cubicBezTo>
                  <a:cubicBezTo>
                    <a:pt x="36217" y="66286"/>
                    <a:pt x="7114" y="-18380"/>
                    <a:pt x="8172" y="358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3" name="フリーフォーム: 図形 1362">
              <a:extLst>
                <a:ext uri="{FF2B5EF4-FFF2-40B4-BE49-F238E27FC236}">
                  <a16:creationId xmlns:a16="http://schemas.microsoft.com/office/drawing/2014/main" id="{27B8BFB3-C35E-4B5E-9649-D7CA344D5819}"/>
                </a:ext>
              </a:extLst>
            </p:cNvPr>
            <p:cNvSpPr/>
            <p:nvPr/>
          </p:nvSpPr>
          <p:spPr>
            <a:xfrm>
              <a:off x="10362342" y="4169472"/>
              <a:ext cx="115551" cy="352853"/>
            </a:xfrm>
            <a:custGeom>
              <a:avLst/>
              <a:gdLst>
                <a:gd name="connsiteX0" fmla="*/ 89758 w 115551"/>
                <a:gd name="connsiteY0" fmla="*/ 891 h 352853"/>
                <a:gd name="connsiteX1" fmla="*/ 91346 w 115551"/>
                <a:gd name="connsiteY1" fmla="*/ 240603 h 352853"/>
                <a:gd name="connsiteX2" fmla="*/ 92933 w 115551"/>
                <a:gd name="connsiteY2" fmla="*/ 351728 h 352853"/>
                <a:gd name="connsiteX3" fmla="*/ 81821 w 115551"/>
                <a:gd name="connsiteY3" fmla="*/ 292991 h 352853"/>
                <a:gd name="connsiteX4" fmla="*/ 858 w 115551"/>
                <a:gd name="connsiteY4" fmla="*/ 212028 h 352853"/>
                <a:gd name="connsiteX5" fmla="*/ 42133 w 115551"/>
                <a:gd name="connsiteY5" fmla="*/ 288228 h 352853"/>
                <a:gd name="connsiteX6" fmla="*/ 88171 w 115551"/>
                <a:gd name="connsiteY6" fmla="*/ 345378 h 352853"/>
                <a:gd name="connsiteX7" fmla="*/ 108808 w 115551"/>
                <a:gd name="connsiteY7" fmla="*/ 272353 h 352853"/>
                <a:gd name="connsiteX8" fmla="*/ 115158 w 115551"/>
                <a:gd name="connsiteY8" fmla="*/ 162816 h 352853"/>
                <a:gd name="connsiteX9" fmla="*/ 89758 w 115551"/>
                <a:gd name="connsiteY9" fmla="*/ 891 h 35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551" h="352853">
                  <a:moveTo>
                    <a:pt x="89758" y="891"/>
                  </a:moveTo>
                  <a:cubicBezTo>
                    <a:pt x="85789" y="13855"/>
                    <a:pt x="90817" y="182130"/>
                    <a:pt x="91346" y="240603"/>
                  </a:cubicBezTo>
                  <a:cubicBezTo>
                    <a:pt x="91875" y="299076"/>
                    <a:pt x="94521" y="342997"/>
                    <a:pt x="92933" y="351728"/>
                  </a:cubicBezTo>
                  <a:cubicBezTo>
                    <a:pt x="91345" y="360459"/>
                    <a:pt x="97167" y="316274"/>
                    <a:pt x="81821" y="292991"/>
                  </a:cubicBezTo>
                  <a:cubicBezTo>
                    <a:pt x="66475" y="269708"/>
                    <a:pt x="7473" y="212822"/>
                    <a:pt x="858" y="212028"/>
                  </a:cubicBezTo>
                  <a:cubicBezTo>
                    <a:pt x="-5757" y="211234"/>
                    <a:pt x="27581" y="266003"/>
                    <a:pt x="42133" y="288228"/>
                  </a:cubicBezTo>
                  <a:cubicBezTo>
                    <a:pt x="56685" y="310453"/>
                    <a:pt x="77058" y="348024"/>
                    <a:pt x="88171" y="345378"/>
                  </a:cubicBezTo>
                  <a:cubicBezTo>
                    <a:pt x="99284" y="342732"/>
                    <a:pt x="104310" y="302780"/>
                    <a:pt x="108808" y="272353"/>
                  </a:cubicBezTo>
                  <a:cubicBezTo>
                    <a:pt x="113306" y="241926"/>
                    <a:pt x="116745" y="205678"/>
                    <a:pt x="115158" y="162816"/>
                  </a:cubicBezTo>
                  <a:cubicBezTo>
                    <a:pt x="113571" y="119954"/>
                    <a:pt x="93727" y="-12073"/>
                    <a:pt x="89758" y="89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4" name="フリーフォーム: 図形 1363">
              <a:extLst>
                <a:ext uri="{FF2B5EF4-FFF2-40B4-BE49-F238E27FC236}">
                  <a16:creationId xmlns:a16="http://schemas.microsoft.com/office/drawing/2014/main" id="{DC02C75F-F993-45DC-BA0B-BA2038E00F2C}"/>
                </a:ext>
              </a:extLst>
            </p:cNvPr>
            <p:cNvSpPr/>
            <p:nvPr/>
          </p:nvSpPr>
          <p:spPr>
            <a:xfrm>
              <a:off x="10539412" y="4381397"/>
              <a:ext cx="143251" cy="298984"/>
            </a:xfrm>
            <a:custGeom>
              <a:avLst/>
              <a:gdLst>
                <a:gd name="connsiteX0" fmla="*/ 9526 w 143251"/>
                <a:gd name="connsiteY0" fmla="*/ 103 h 298984"/>
                <a:gd name="connsiteX1" fmla="*/ 106363 w 143251"/>
                <a:gd name="connsiteY1" fmla="*/ 109641 h 298984"/>
                <a:gd name="connsiteX2" fmla="*/ 93663 w 143251"/>
                <a:gd name="connsiteY2" fmla="*/ 131866 h 298984"/>
                <a:gd name="connsiteX3" fmla="*/ 36513 w 143251"/>
                <a:gd name="connsiteY3" fmla="*/ 190603 h 298984"/>
                <a:gd name="connsiteX4" fmla="*/ 44451 w 143251"/>
                <a:gd name="connsiteY4" fmla="*/ 222353 h 298984"/>
                <a:gd name="connsiteX5" fmla="*/ 142876 w 143251"/>
                <a:gd name="connsiteY5" fmla="*/ 231878 h 298984"/>
                <a:gd name="connsiteX6" fmla="*/ 77788 w 143251"/>
                <a:gd name="connsiteY6" fmla="*/ 263628 h 298984"/>
                <a:gd name="connsiteX7" fmla="*/ 65088 w 143251"/>
                <a:gd name="connsiteY7" fmla="*/ 298553 h 298984"/>
                <a:gd name="connsiteX8" fmla="*/ 1 w 143251"/>
                <a:gd name="connsiteY8" fmla="*/ 238228 h 298984"/>
                <a:gd name="connsiteX9" fmla="*/ 66676 w 143251"/>
                <a:gd name="connsiteY9" fmla="*/ 263628 h 298984"/>
                <a:gd name="connsiteX10" fmla="*/ 111126 w 143251"/>
                <a:gd name="connsiteY10" fmla="*/ 236641 h 298984"/>
                <a:gd name="connsiteX11" fmla="*/ 52388 w 143251"/>
                <a:gd name="connsiteY11" fmla="*/ 211241 h 298984"/>
                <a:gd name="connsiteX12" fmla="*/ 80963 w 143251"/>
                <a:gd name="connsiteY12" fmla="*/ 92178 h 298984"/>
                <a:gd name="connsiteX13" fmla="*/ 9526 w 143251"/>
                <a:gd name="connsiteY13" fmla="*/ 103 h 29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251" h="298984">
                  <a:moveTo>
                    <a:pt x="9526" y="103"/>
                  </a:moveTo>
                  <a:cubicBezTo>
                    <a:pt x="13759" y="3013"/>
                    <a:pt x="92340" y="87681"/>
                    <a:pt x="106363" y="109641"/>
                  </a:cubicBezTo>
                  <a:cubicBezTo>
                    <a:pt x="120386" y="131601"/>
                    <a:pt x="105305" y="118372"/>
                    <a:pt x="93663" y="131866"/>
                  </a:cubicBezTo>
                  <a:cubicBezTo>
                    <a:pt x="82021" y="145360"/>
                    <a:pt x="44715" y="175522"/>
                    <a:pt x="36513" y="190603"/>
                  </a:cubicBezTo>
                  <a:cubicBezTo>
                    <a:pt x="28311" y="205684"/>
                    <a:pt x="26724" y="215474"/>
                    <a:pt x="44451" y="222353"/>
                  </a:cubicBezTo>
                  <a:cubicBezTo>
                    <a:pt x="62178" y="229232"/>
                    <a:pt x="137320" y="224999"/>
                    <a:pt x="142876" y="231878"/>
                  </a:cubicBezTo>
                  <a:cubicBezTo>
                    <a:pt x="148432" y="238757"/>
                    <a:pt x="90753" y="252516"/>
                    <a:pt x="77788" y="263628"/>
                  </a:cubicBezTo>
                  <a:cubicBezTo>
                    <a:pt x="64823" y="274741"/>
                    <a:pt x="78052" y="302786"/>
                    <a:pt x="65088" y="298553"/>
                  </a:cubicBezTo>
                  <a:cubicBezTo>
                    <a:pt x="52124" y="294320"/>
                    <a:pt x="-264" y="244049"/>
                    <a:pt x="1" y="238228"/>
                  </a:cubicBezTo>
                  <a:cubicBezTo>
                    <a:pt x="266" y="232407"/>
                    <a:pt x="48155" y="263892"/>
                    <a:pt x="66676" y="263628"/>
                  </a:cubicBezTo>
                  <a:cubicBezTo>
                    <a:pt x="85197" y="263364"/>
                    <a:pt x="113507" y="245372"/>
                    <a:pt x="111126" y="236641"/>
                  </a:cubicBezTo>
                  <a:cubicBezTo>
                    <a:pt x="108745" y="227910"/>
                    <a:pt x="57415" y="235318"/>
                    <a:pt x="52388" y="211241"/>
                  </a:cubicBezTo>
                  <a:cubicBezTo>
                    <a:pt x="47361" y="187164"/>
                    <a:pt x="87048" y="127897"/>
                    <a:pt x="80963" y="92178"/>
                  </a:cubicBezTo>
                  <a:cubicBezTo>
                    <a:pt x="74878" y="56459"/>
                    <a:pt x="5293" y="-2807"/>
                    <a:pt x="9526" y="10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5" name="フリーフォーム: 図形 1364">
              <a:extLst>
                <a:ext uri="{FF2B5EF4-FFF2-40B4-BE49-F238E27FC236}">
                  <a16:creationId xmlns:a16="http://schemas.microsoft.com/office/drawing/2014/main" id="{A3C26BB9-95D1-4446-88CC-A057454F2CE1}"/>
                </a:ext>
              </a:extLst>
            </p:cNvPr>
            <p:cNvSpPr/>
            <p:nvPr/>
          </p:nvSpPr>
          <p:spPr>
            <a:xfrm>
              <a:off x="10315412" y="4523864"/>
              <a:ext cx="281268" cy="112884"/>
            </a:xfrm>
            <a:custGeom>
              <a:avLst/>
              <a:gdLst>
                <a:gd name="connsiteX0" fmla="*/ 163 w 281268"/>
                <a:gd name="connsiteY0" fmla="*/ 11624 h 112884"/>
                <a:gd name="connsiteX1" fmla="*/ 176376 w 281268"/>
                <a:gd name="connsiteY1" fmla="*/ 46549 h 112884"/>
                <a:gd name="connsiteX2" fmla="*/ 241463 w 281268"/>
                <a:gd name="connsiteY2" fmla="*/ 89411 h 112884"/>
                <a:gd name="connsiteX3" fmla="*/ 277976 w 281268"/>
                <a:gd name="connsiteY3" fmla="*/ 110049 h 112884"/>
                <a:gd name="connsiteX4" fmla="*/ 170026 w 281268"/>
                <a:gd name="connsiteY4" fmla="*/ 27499 h 112884"/>
                <a:gd name="connsiteX5" fmla="*/ 181138 w 281268"/>
                <a:gd name="connsiteY5" fmla="*/ 511 h 112884"/>
                <a:gd name="connsiteX6" fmla="*/ 281151 w 281268"/>
                <a:gd name="connsiteY6" fmla="*/ 46549 h 112884"/>
                <a:gd name="connsiteX7" fmla="*/ 158913 w 281268"/>
                <a:gd name="connsiteY7" fmla="*/ 2099 h 112884"/>
                <a:gd name="connsiteX8" fmla="*/ 144626 w 281268"/>
                <a:gd name="connsiteY8" fmla="*/ 13211 h 112884"/>
                <a:gd name="connsiteX9" fmla="*/ 163 w 281268"/>
                <a:gd name="connsiteY9" fmla="*/ 11624 h 11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1268" h="112884">
                  <a:moveTo>
                    <a:pt x="163" y="11624"/>
                  </a:moveTo>
                  <a:cubicBezTo>
                    <a:pt x="5455" y="17180"/>
                    <a:pt x="136159" y="33585"/>
                    <a:pt x="176376" y="46549"/>
                  </a:cubicBezTo>
                  <a:cubicBezTo>
                    <a:pt x="216593" y="59513"/>
                    <a:pt x="224530" y="78828"/>
                    <a:pt x="241463" y="89411"/>
                  </a:cubicBezTo>
                  <a:cubicBezTo>
                    <a:pt x="258396" y="99994"/>
                    <a:pt x="289882" y="120368"/>
                    <a:pt x="277976" y="110049"/>
                  </a:cubicBezTo>
                  <a:cubicBezTo>
                    <a:pt x="266070" y="99730"/>
                    <a:pt x="186166" y="45755"/>
                    <a:pt x="170026" y="27499"/>
                  </a:cubicBezTo>
                  <a:cubicBezTo>
                    <a:pt x="153886" y="9243"/>
                    <a:pt x="162617" y="-2664"/>
                    <a:pt x="181138" y="511"/>
                  </a:cubicBezTo>
                  <a:cubicBezTo>
                    <a:pt x="199659" y="3686"/>
                    <a:pt x="284855" y="46284"/>
                    <a:pt x="281151" y="46549"/>
                  </a:cubicBezTo>
                  <a:cubicBezTo>
                    <a:pt x="277447" y="46814"/>
                    <a:pt x="181667" y="7655"/>
                    <a:pt x="158913" y="2099"/>
                  </a:cubicBezTo>
                  <a:cubicBezTo>
                    <a:pt x="136159" y="-3457"/>
                    <a:pt x="169497" y="13740"/>
                    <a:pt x="144626" y="13211"/>
                  </a:cubicBezTo>
                  <a:cubicBezTo>
                    <a:pt x="119755" y="12682"/>
                    <a:pt x="-5129" y="6068"/>
                    <a:pt x="163" y="1162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6" name="フリーフォーム: 図形 1365">
              <a:extLst>
                <a:ext uri="{FF2B5EF4-FFF2-40B4-BE49-F238E27FC236}">
                  <a16:creationId xmlns:a16="http://schemas.microsoft.com/office/drawing/2014/main" id="{29F15778-4E43-4C47-AAE8-05E668205DB2}"/>
                </a:ext>
              </a:extLst>
            </p:cNvPr>
            <p:cNvSpPr/>
            <p:nvPr/>
          </p:nvSpPr>
          <p:spPr>
            <a:xfrm>
              <a:off x="10124812" y="4616336"/>
              <a:ext cx="372602" cy="161067"/>
            </a:xfrm>
            <a:custGeom>
              <a:avLst/>
              <a:gdLst>
                <a:gd name="connsiteX0" fmla="*/ 263 w 372602"/>
                <a:gd name="connsiteY0" fmla="*/ 100127 h 161067"/>
                <a:gd name="connsiteX1" fmla="*/ 136788 w 372602"/>
                <a:gd name="connsiteY1" fmla="*/ 160452 h 161067"/>
                <a:gd name="connsiteX2" fmla="*/ 162188 w 372602"/>
                <a:gd name="connsiteY2" fmla="*/ 127114 h 161067"/>
                <a:gd name="connsiteX3" fmla="*/ 176476 w 372602"/>
                <a:gd name="connsiteY3" fmla="*/ 111239 h 161067"/>
                <a:gd name="connsiteX4" fmla="*/ 132026 w 372602"/>
                <a:gd name="connsiteY4" fmla="*/ 28689 h 161067"/>
                <a:gd name="connsiteX5" fmla="*/ 216163 w 372602"/>
                <a:gd name="connsiteY5" fmla="*/ 39802 h 161067"/>
                <a:gd name="connsiteX6" fmla="*/ 305063 w 372602"/>
                <a:gd name="connsiteY6" fmla="*/ 35039 h 161067"/>
                <a:gd name="connsiteX7" fmla="*/ 371738 w 372602"/>
                <a:gd name="connsiteY7" fmla="*/ 114 h 161067"/>
                <a:gd name="connsiteX8" fmla="*/ 257438 w 372602"/>
                <a:gd name="connsiteY8" fmla="*/ 23927 h 161067"/>
                <a:gd name="connsiteX9" fmla="*/ 119326 w 372602"/>
                <a:gd name="connsiteY9" fmla="*/ 27102 h 161067"/>
                <a:gd name="connsiteX10" fmla="*/ 160601 w 372602"/>
                <a:gd name="connsiteY10" fmla="*/ 109652 h 161067"/>
                <a:gd name="connsiteX11" fmla="*/ 174888 w 372602"/>
                <a:gd name="connsiteY11" fmla="*/ 146164 h 161067"/>
                <a:gd name="connsiteX12" fmla="*/ 165363 w 372602"/>
                <a:gd name="connsiteY12" fmla="*/ 160452 h 161067"/>
                <a:gd name="connsiteX13" fmla="*/ 103451 w 372602"/>
                <a:gd name="connsiteY13" fmla="*/ 154102 h 161067"/>
                <a:gd name="connsiteX14" fmla="*/ 263 w 372602"/>
                <a:gd name="connsiteY14" fmla="*/ 100127 h 16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602" h="161067">
                  <a:moveTo>
                    <a:pt x="263" y="100127"/>
                  </a:moveTo>
                  <a:cubicBezTo>
                    <a:pt x="5819" y="101185"/>
                    <a:pt x="109801" y="155954"/>
                    <a:pt x="136788" y="160452"/>
                  </a:cubicBezTo>
                  <a:cubicBezTo>
                    <a:pt x="163775" y="164950"/>
                    <a:pt x="155573" y="135316"/>
                    <a:pt x="162188" y="127114"/>
                  </a:cubicBezTo>
                  <a:cubicBezTo>
                    <a:pt x="168803" y="118912"/>
                    <a:pt x="181503" y="127643"/>
                    <a:pt x="176476" y="111239"/>
                  </a:cubicBezTo>
                  <a:cubicBezTo>
                    <a:pt x="171449" y="94835"/>
                    <a:pt x="125412" y="40595"/>
                    <a:pt x="132026" y="28689"/>
                  </a:cubicBezTo>
                  <a:cubicBezTo>
                    <a:pt x="138641" y="16783"/>
                    <a:pt x="187324" y="38744"/>
                    <a:pt x="216163" y="39802"/>
                  </a:cubicBezTo>
                  <a:cubicBezTo>
                    <a:pt x="245002" y="40860"/>
                    <a:pt x="279134" y="41654"/>
                    <a:pt x="305063" y="35039"/>
                  </a:cubicBezTo>
                  <a:cubicBezTo>
                    <a:pt x="330992" y="28424"/>
                    <a:pt x="379676" y="1966"/>
                    <a:pt x="371738" y="114"/>
                  </a:cubicBezTo>
                  <a:cubicBezTo>
                    <a:pt x="363801" y="-1738"/>
                    <a:pt x="299507" y="19429"/>
                    <a:pt x="257438" y="23927"/>
                  </a:cubicBezTo>
                  <a:cubicBezTo>
                    <a:pt x="215369" y="28425"/>
                    <a:pt x="135466" y="12814"/>
                    <a:pt x="119326" y="27102"/>
                  </a:cubicBezTo>
                  <a:cubicBezTo>
                    <a:pt x="103187" y="41389"/>
                    <a:pt x="151341" y="89808"/>
                    <a:pt x="160601" y="109652"/>
                  </a:cubicBezTo>
                  <a:cubicBezTo>
                    <a:pt x="169861" y="129496"/>
                    <a:pt x="174094" y="137697"/>
                    <a:pt x="174888" y="146164"/>
                  </a:cubicBezTo>
                  <a:cubicBezTo>
                    <a:pt x="175682" y="154631"/>
                    <a:pt x="177269" y="159129"/>
                    <a:pt x="165363" y="160452"/>
                  </a:cubicBezTo>
                  <a:cubicBezTo>
                    <a:pt x="153457" y="161775"/>
                    <a:pt x="128322" y="161510"/>
                    <a:pt x="103451" y="154102"/>
                  </a:cubicBezTo>
                  <a:cubicBezTo>
                    <a:pt x="78580" y="146694"/>
                    <a:pt x="-5293" y="99069"/>
                    <a:pt x="263" y="10012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7" name="フリーフォーム: 図形 1366">
              <a:extLst>
                <a:ext uri="{FF2B5EF4-FFF2-40B4-BE49-F238E27FC236}">
                  <a16:creationId xmlns:a16="http://schemas.microsoft.com/office/drawing/2014/main" id="{2156D4B7-C87E-45CC-AB00-0E770235F8EC}"/>
                </a:ext>
              </a:extLst>
            </p:cNvPr>
            <p:cNvSpPr/>
            <p:nvPr/>
          </p:nvSpPr>
          <p:spPr>
            <a:xfrm>
              <a:off x="10095498" y="4533507"/>
              <a:ext cx="191564" cy="259438"/>
            </a:xfrm>
            <a:custGeom>
              <a:avLst/>
              <a:gdLst>
                <a:gd name="connsiteX0" fmla="*/ 51802 w 191564"/>
                <a:gd name="connsiteY0" fmla="*/ 393 h 259438"/>
                <a:gd name="connsiteX1" fmla="*/ 5765 w 191564"/>
                <a:gd name="connsiteY1" fmla="*/ 97231 h 259438"/>
                <a:gd name="connsiteX2" fmla="*/ 10527 w 191564"/>
                <a:gd name="connsiteY2" fmla="*/ 149618 h 259438"/>
                <a:gd name="connsiteX3" fmla="*/ 94665 w 191564"/>
                <a:gd name="connsiteY3" fmla="*/ 192481 h 259438"/>
                <a:gd name="connsiteX4" fmla="*/ 137527 w 191564"/>
                <a:gd name="connsiteY4" fmla="*/ 222643 h 259438"/>
                <a:gd name="connsiteX5" fmla="*/ 191502 w 191564"/>
                <a:gd name="connsiteY5" fmla="*/ 259156 h 259438"/>
                <a:gd name="connsiteX6" fmla="*/ 126415 w 191564"/>
                <a:gd name="connsiteY6" fmla="*/ 202006 h 259438"/>
                <a:gd name="connsiteX7" fmla="*/ 35927 w 191564"/>
                <a:gd name="connsiteY7" fmla="*/ 173431 h 259438"/>
                <a:gd name="connsiteX8" fmla="*/ 21640 w 191564"/>
                <a:gd name="connsiteY8" fmla="*/ 136918 h 259438"/>
                <a:gd name="connsiteX9" fmla="*/ 51802 w 191564"/>
                <a:gd name="connsiteY9" fmla="*/ 393 h 25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564" h="259438">
                  <a:moveTo>
                    <a:pt x="51802" y="393"/>
                  </a:moveTo>
                  <a:cubicBezTo>
                    <a:pt x="49156" y="-6222"/>
                    <a:pt x="12644" y="72360"/>
                    <a:pt x="5765" y="97231"/>
                  </a:cubicBezTo>
                  <a:cubicBezTo>
                    <a:pt x="-1114" y="122102"/>
                    <a:pt x="-4290" y="133743"/>
                    <a:pt x="10527" y="149618"/>
                  </a:cubicBezTo>
                  <a:cubicBezTo>
                    <a:pt x="25344" y="165493"/>
                    <a:pt x="73498" y="180310"/>
                    <a:pt x="94665" y="192481"/>
                  </a:cubicBezTo>
                  <a:cubicBezTo>
                    <a:pt x="115832" y="204652"/>
                    <a:pt x="137527" y="222643"/>
                    <a:pt x="137527" y="222643"/>
                  </a:cubicBezTo>
                  <a:cubicBezTo>
                    <a:pt x="153667" y="233756"/>
                    <a:pt x="193354" y="262595"/>
                    <a:pt x="191502" y="259156"/>
                  </a:cubicBezTo>
                  <a:cubicBezTo>
                    <a:pt x="189650" y="255717"/>
                    <a:pt x="152344" y="216293"/>
                    <a:pt x="126415" y="202006"/>
                  </a:cubicBezTo>
                  <a:cubicBezTo>
                    <a:pt x="100486" y="187719"/>
                    <a:pt x="53389" y="184279"/>
                    <a:pt x="35927" y="173431"/>
                  </a:cubicBezTo>
                  <a:cubicBezTo>
                    <a:pt x="18465" y="162583"/>
                    <a:pt x="18200" y="160466"/>
                    <a:pt x="21640" y="136918"/>
                  </a:cubicBezTo>
                  <a:cubicBezTo>
                    <a:pt x="25080" y="113370"/>
                    <a:pt x="54448" y="7008"/>
                    <a:pt x="51802" y="39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8" name="フリーフォーム: 図形 1367">
              <a:extLst>
                <a:ext uri="{FF2B5EF4-FFF2-40B4-BE49-F238E27FC236}">
                  <a16:creationId xmlns:a16="http://schemas.microsoft.com/office/drawing/2014/main" id="{3B5E97E1-00CF-4B6E-AB87-7EF053016387}"/>
                </a:ext>
              </a:extLst>
            </p:cNvPr>
            <p:cNvSpPr/>
            <p:nvPr/>
          </p:nvSpPr>
          <p:spPr>
            <a:xfrm>
              <a:off x="10159787" y="4581499"/>
              <a:ext cx="44780" cy="152491"/>
            </a:xfrm>
            <a:custGeom>
              <a:avLst/>
              <a:gdLst>
                <a:gd name="connsiteX0" fmla="*/ 44663 w 44780"/>
                <a:gd name="connsiteY0" fmla="*/ 26 h 152491"/>
                <a:gd name="connsiteX1" fmla="*/ 213 w 44780"/>
                <a:gd name="connsiteY1" fmla="*/ 95276 h 152491"/>
                <a:gd name="connsiteX2" fmla="*/ 27201 w 44780"/>
                <a:gd name="connsiteY2" fmla="*/ 152426 h 152491"/>
                <a:gd name="connsiteX3" fmla="*/ 12913 w 44780"/>
                <a:gd name="connsiteY3" fmla="*/ 104801 h 152491"/>
                <a:gd name="connsiteX4" fmla="*/ 44663 w 44780"/>
                <a:gd name="connsiteY4" fmla="*/ 26 h 15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0" h="152491">
                  <a:moveTo>
                    <a:pt x="44663" y="26"/>
                  </a:moveTo>
                  <a:cubicBezTo>
                    <a:pt x="42546" y="-1562"/>
                    <a:pt x="3123" y="69876"/>
                    <a:pt x="213" y="95276"/>
                  </a:cubicBezTo>
                  <a:cubicBezTo>
                    <a:pt x="-2697" y="120676"/>
                    <a:pt x="25084" y="150838"/>
                    <a:pt x="27201" y="152426"/>
                  </a:cubicBezTo>
                  <a:cubicBezTo>
                    <a:pt x="29318" y="154014"/>
                    <a:pt x="6034" y="126497"/>
                    <a:pt x="12913" y="104801"/>
                  </a:cubicBezTo>
                  <a:cubicBezTo>
                    <a:pt x="19792" y="83105"/>
                    <a:pt x="46780" y="1614"/>
                    <a:pt x="44663" y="2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9" name="フリーフォーム: 図形 1368">
              <a:extLst>
                <a:ext uri="{FF2B5EF4-FFF2-40B4-BE49-F238E27FC236}">
                  <a16:creationId xmlns:a16="http://schemas.microsoft.com/office/drawing/2014/main" id="{C72947AF-B73E-4552-BC05-087C35CE42B6}"/>
                </a:ext>
              </a:extLst>
            </p:cNvPr>
            <p:cNvSpPr/>
            <p:nvPr/>
          </p:nvSpPr>
          <p:spPr>
            <a:xfrm>
              <a:off x="10231176" y="4227294"/>
              <a:ext cx="100002" cy="346908"/>
            </a:xfrm>
            <a:custGeom>
              <a:avLst/>
              <a:gdLst>
                <a:gd name="connsiteX0" fmla="*/ 90749 w 100002"/>
                <a:gd name="connsiteY0" fmla="*/ 219 h 346908"/>
                <a:gd name="connsiteX1" fmla="*/ 98687 w 100002"/>
                <a:gd name="connsiteY1" fmla="*/ 224056 h 346908"/>
                <a:gd name="connsiteX2" fmla="*/ 60587 w 100002"/>
                <a:gd name="connsiteY2" fmla="*/ 271681 h 346908"/>
                <a:gd name="connsiteX3" fmla="*/ 262 w 100002"/>
                <a:gd name="connsiteY3" fmla="*/ 346294 h 346908"/>
                <a:gd name="connsiteX4" fmla="*/ 85987 w 100002"/>
                <a:gd name="connsiteY4" fmla="*/ 227231 h 346908"/>
                <a:gd name="connsiteX5" fmla="*/ 85987 w 100002"/>
                <a:gd name="connsiteY5" fmla="*/ 182781 h 346908"/>
                <a:gd name="connsiteX6" fmla="*/ 90749 w 100002"/>
                <a:gd name="connsiteY6" fmla="*/ 219 h 346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2" h="346908">
                  <a:moveTo>
                    <a:pt x="90749" y="219"/>
                  </a:moveTo>
                  <a:cubicBezTo>
                    <a:pt x="92866" y="7098"/>
                    <a:pt x="103714" y="178812"/>
                    <a:pt x="98687" y="224056"/>
                  </a:cubicBezTo>
                  <a:cubicBezTo>
                    <a:pt x="93660" y="269300"/>
                    <a:pt x="76991" y="251308"/>
                    <a:pt x="60587" y="271681"/>
                  </a:cubicBezTo>
                  <a:cubicBezTo>
                    <a:pt x="44183" y="292054"/>
                    <a:pt x="-3971" y="353702"/>
                    <a:pt x="262" y="346294"/>
                  </a:cubicBezTo>
                  <a:cubicBezTo>
                    <a:pt x="4495" y="338886"/>
                    <a:pt x="71700" y="254483"/>
                    <a:pt x="85987" y="227231"/>
                  </a:cubicBezTo>
                  <a:cubicBezTo>
                    <a:pt x="100274" y="199979"/>
                    <a:pt x="85722" y="215589"/>
                    <a:pt x="85987" y="182781"/>
                  </a:cubicBezTo>
                  <a:cubicBezTo>
                    <a:pt x="86251" y="149973"/>
                    <a:pt x="88632" y="-6660"/>
                    <a:pt x="90749" y="21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0" name="フリーフォーム: 図形 1369">
              <a:extLst>
                <a:ext uri="{FF2B5EF4-FFF2-40B4-BE49-F238E27FC236}">
                  <a16:creationId xmlns:a16="http://schemas.microsoft.com/office/drawing/2014/main" id="{1A5A69CD-3DE5-4A0C-9075-2F9B0F3A054C}"/>
                </a:ext>
              </a:extLst>
            </p:cNvPr>
            <p:cNvSpPr/>
            <p:nvPr/>
          </p:nvSpPr>
          <p:spPr>
            <a:xfrm>
              <a:off x="10229806" y="4244730"/>
              <a:ext cx="128580" cy="366963"/>
            </a:xfrm>
            <a:custGeom>
              <a:avLst/>
              <a:gdLst>
                <a:gd name="connsiteX0" fmla="*/ 119107 w 128580"/>
                <a:gd name="connsiteY0" fmla="*/ 1833 h 366963"/>
                <a:gd name="connsiteX1" fmla="*/ 111169 w 128580"/>
                <a:gd name="connsiteY1" fmla="*/ 235195 h 366963"/>
                <a:gd name="connsiteX2" fmla="*/ 106407 w 128580"/>
                <a:gd name="connsiteY2" fmla="*/ 265358 h 366963"/>
                <a:gd name="connsiteX3" fmla="*/ 44 w 128580"/>
                <a:gd name="connsiteY3" fmla="*/ 366958 h 366963"/>
                <a:gd name="connsiteX4" fmla="*/ 93707 w 128580"/>
                <a:gd name="connsiteY4" fmla="*/ 260595 h 366963"/>
                <a:gd name="connsiteX5" fmla="*/ 125457 w 128580"/>
                <a:gd name="connsiteY5" fmla="*/ 217733 h 366963"/>
                <a:gd name="connsiteX6" fmla="*/ 127044 w 128580"/>
                <a:gd name="connsiteY6" fmla="*/ 130420 h 366963"/>
                <a:gd name="connsiteX7" fmla="*/ 119107 w 128580"/>
                <a:gd name="connsiteY7" fmla="*/ 1833 h 366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580" h="366963">
                  <a:moveTo>
                    <a:pt x="119107" y="1833"/>
                  </a:moveTo>
                  <a:cubicBezTo>
                    <a:pt x="116461" y="19296"/>
                    <a:pt x="113286" y="191274"/>
                    <a:pt x="111169" y="235195"/>
                  </a:cubicBezTo>
                  <a:cubicBezTo>
                    <a:pt x="109052" y="279116"/>
                    <a:pt x="124928" y="243397"/>
                    <a:pt x="106407" y="265358"/>
                  </a:cubicBezTo>
                  <a:cubicBezTo>
                    <a:pt x="87886" y="287319"/>
                    <a:pt x="2161" y="367752"/>
                    <a:pt x="44" y="366958"/>
                  </a:cubicBezTo>
                  <a:cubicBezTo>
                    <a:pt x="-2073" y="366164"/>
                    <a:pt x="72805" y="285466"/>
                    <a:pt x="93707" y="260595"/>
                  </a:cubicBezTo>
                  <a:cubicBezTo>
                    <a:pt x="114609" y="235724"/>
                    <a:pt x="119901" y="239429"/>
                    <a:pt x="125457" y="217733"/>
                  </a:cubicBezTo>
                  <a:cubicBezTo>
                    <a:pt x="131013" y="196037"/>
                    <a:pt x="127573" y="164287"/>
                    <a:pt x="127044" y="130420"/>
                  </a:cubicBezTo>
                  <a:cubicBezTo>
                    <a:pt x="126515" y="96553"/>
                    <a:pt x="121753" y="-15630"/>
                    <a:pt x="119107" y="18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1" name="フリーフォーム: 図形 1370">
              <a:extLst>
                <a:ext uri="{FF2B5EF4-FFF2-40B4-BE49-F238E27FC236}">
                  <a16:creationId xmlns:a16="http://schemas.microsoft.com/office/drawing/2014/main" id="{03F3C6CB-9510-4B2F-B138-7EE696E64415}"/>
                </a:ext>
              </a:extLst>
            </p:cNvPr>
            <p:cNvSpPr/>
            <p:nvPr/>
          </p:nvSpPr>
          <p:spPr>
            <a:xfrm>
              <a:off x="9812071" y="4355137"/>
              <a:ext cx="400408" cy="228070"/>
            </a:xfrm>
            <a:custGeom>
              <a:avLst/>
              <a:gdLst>
                <a:gd name="connsiteX0" fmla="*/ 267 w 400408"/>
                <a:gd name="connsiteY0" fmla="*/ 4138 h 228070"/>
                <a:gd name="connsiteX1" fmla="*/ 155842 w 400408"/>
                <a:gd name="connsiteY1" fmla="*/ 12076 h 228070"/>
                <a:gd name="connsiteX2" fmla="*/ 322529 w 400408"/>
                <a:gd name="connsiteY2" fmla="*/ 104151 h 228070"/>
                <a:gd name="connsiteX3" fmla="*/ 354279 w 400408"/>
                <a:gd name="connsiteY3" fmla="*/ 145426 h 228070"/>
                <a:gd name="connsiteX4" fmla="*/ 400317 w 400408"/>
                <a:gd name="connsiteY4" fmla="*/ 227976 h 228070"/>
                <a:gd name="connsiteX5" fmla="*/ 341579 w 400408"/>
                <a:gd name="connsiteY5" fmla="*/ 127963 h 228070"/>
                <a:gd name="connsiteX6" fmla="*/ 316179 w 400408"/>
                <a:gd name="connsiteY6" fmla="*/ 104151 h 228070"/>
                <a:gd name="connsiteX7" fmla="*/ 193942 w 400408"/>
                <a:gd name="connsiteY7" fmla="*/ 40651 h 228070"/>
                <a:gd name="connsiteX8" fmla="*/ 267 w 400408"/>
                <a:gd name="connsiteY8" fmla="*/ 4138 h 228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408" h="228070">
                  <a:moveTo>
                    <a:pt x="267" y="4138"/>
                  </a:moveTo>
                  <a:cubicBezTo>
                    <a:pt x="-6083" y="-624"/>
                    <a:pt x="102132" y="-4593"/>
                    <a:pt x="155842" y="12076"/>
                  </a:cubicBezTo>
                  <a:cubicBezTo>
                    <a:pt x="209552" y="28745"/>
                    <a:pt x="289456" y="81926"/>
                    <a:pt x="322529" y="104151"/>
                  </a:cubicBezTo>
                  <a:cubicBezTo>
                    <a:pt x="355602" y="126376"/>
                    <a:pt x="341314" y="124789"/>
                    <a:pt x="354279" y="145426"/>
                  </a:cubicBezTo>
                  <a:cubicBezTo>
                    <a:pt x="367244" y="166063"/>
                    <a:pt x="402434" y="230886"/>
                    <a:pt x="400317" y="227976"/>
                  </a:cubicBezTo>
                  <a:cubicBezTo>
                    <a:pt x="398200" y="225066"/>
                    <a:pt x="355602" y="148600"/>
                    <a:pt x="341579" y="127963"/>
                  </a:cubicBezTo>
                  <a:cubicBezTo>
                    <a:pt x="327556" y="107326"/>
                    <a:pt x="340785" y="118703"/>
                    <a:pt x="316179" y="104151"/>
                  </a:cubicBezTo>
                  <a:cubicBezTo>
                    <a:pt x="291573" y="89599"/>
                    <a:pt x="243419" y="56262"/>
                    <a:pt x="193942" y="40651"/>
                  </a:cubicBezTo>
                  <a:cubicBezTo>
                    <a:pt x="144465" y="25041"/>
                    <a:pt x="6617" y="8900"/>
                    <a:pt x="267" y="413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2" name="フリーフォーム: 図形 1371">
              <a:extLst>
                <a:ext uri="{FF2B5EF4-FFF2-40B4-BE49-F238E27FC236}">
                  <a16:creationId xmlns:a16="http://schemas.microsoft.com/office/drawing/2014/main" id="{126AB243-27BB-4CDC-BB04-D5828615A8D6}"/>
                </a:ext>
              </a:extLst>
            </p:cNvPr>
            <p:cNvSpPr/>
            <p:nvPr/>
          </p:nvSpPr>
          <p:spPr>
            <a:xfrm>
              <a:off x="9816604" y="4327451"/>
              <a:ext cx="414198" cy="256773"/>
            </a:xfrm>
            <a:custGeom>
              <a:avLst/>
              <a:gdLst>
                <a:gd name="connsiteX0" fmla="*/ 496 w 414198"/>
                <a:gd name="connsiteY0" fmla="*/ 74 h 256773"/>
                <a:gd name="connsiteX1" fmla="*/ 206871 w 414198"/>
                <a:gd name="connsiteY1" fmla="*/ 42937 h 256773"/>
                <a:gd name="connsiteX2" fmla="*/ 284659 w 414198"/>
                <a:gd name="connsiteY2" fmla="*/ 69924 h 256773"/>
                <a:gd name="connsiteX3" fmla="*/ 352921 w 414198"/>
                <a:gd name="connsiteY3" fmla="*/ 135012 h 256773"/>
                <a:gd name="connsiteX4" fmla="*/ 408484 w 414198"/>
                <a:gd name="connsiteY4" fmla="*/ 244549 h 256773"/>
                <a:gd name="connsiteX5" fmla="*/ 410071 w 414198"/>
                <a:gd name="connsiteY5" fmla="*/ 249312 h 256773"/>
                <a:gd name="connsiteX6" fmla="*/ 387846 w 414198"/>
                <a:gd name="connsiteY6" fmla="*/ 201687 h 256773"/>
                <a:gd name="connsiteX7" fmla="*/ 346571 w 414198"/>
                <a:gd name="connsiteY7" fmla="*/ 101674 h 256773"/>
                <a:gd name="connsiteX8" fmla="*/ 271959 w 414198"/>
                <a:gd name="connsiteY8" fmla="*/ 54049 h 256773"/>
                <a:gd name="connsiteX9" fmla="*/ 496 w 414198"/>
                <a:gd name="connsiteY9" fmla="*/ 74 h 25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4198" h="256773">
                  <a:moveTo>
                    <a:pt x="496" y="74"/>
                  </a:moveTo>
                  <a:cubicBezTo>
                    <a:pt x="-10352" y="-1778"/>
                    <a:pt x="159511" y="31295"/>
                    <a:pt x="206871" y="42937"/>
                  </a:cubicBezTo>
                  <a:cubicBezTo>
                    <a:pt x="254231" y="54579"/>
                    <a:pt x="260317" y="54578"/>
                    <a:pt x="284659" y="69924"/>
                  </a:cubicBezTo>
                  <a:cubicBezTo>
                    <a:pt x="309001" y="85270"/>
                    <a:pt x="332284" y="105908"/>
                    <a:pt x="352921" y="135012"/>
                  </a:cubicBezTo>
                  <a:cubicBezTo>
                    <a:pt x="373559" y="164116"/>
                    <a:pt x="398959" y="225499"/>
                    <a:pt x="408484" y="244549"/>
                  </a:cubicBezTo>
                  <a:cubicBezTo>
                    <a:pt x="418009" y="263599"/>
                    <a:pt x="413511" y="256456"/>
                    <a:pt x="410071" y="249312"/>
                  </a:cubicBezTo>
                  <a:cubicBezTo>
                    <a:pt x="406631" y="242168"/>
                    <a:pt x="398429" y="226293"/>
                    <a:pt x="387846" y="201687"/>
                  </a:cubicBezTo>
                  <a:cubicBezTo>
                    <a:pt x="377263" y="177081"/>
                    <a:pt x="365886" y="126280"/>
                    <a:pt x="346571" y="101674"/>
                  </a:cubicBezTo>
                  <a:cubicBezTo>
                    <a:pt x="327257" y="77068"/>
                    <a:pt x="324082" y="70718"/>
                    <a:pt x="271959" y="54049"/>
                  </a:cubicBezTo>
                  <a:cubicBezTo>
                    <a:pt x="219836" y="37380"/>
                    <a:pt x="11344" y="1926"/>
                    <a:pt x="496" y="7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3" name="フリーフォーム: 図形 1372">
              <a:extLst>
                <a:ext uri="{FF2B5EF4-FFF2-40B4-BE49-F238E27FC236}">
                  <a16:creationId xmlns:a16="http://schemas.microsoft.com/office/drawing/2014/main" id="{E0C9A3F5-ECB4-4FE2-8A50-E4D777B287C0}"/>
                </a:ext>
              </a:extLst>
            </p:cNvPr>
            <p:cNvSpPr/>
            <p:nvPr/>
          </p:nvSpPr>
          <p:spPr>
            <a:xfrm>
              <a:off x="9561369" y="4357617"/>
              <a:ext cx="252572" cy="266934"/>
            </a:xfrm>
            <a:custGeom>
              <a:avLst/>
              <a:gdLst>
                <a:gd name="connsiteX0" fmla="*/ 252556 w 252572"/>
                <a:gd name="connsiteY0" fmla="*/ 71 h 266934"/>
                <a:gd name="connsiteX1" fmla="*/ 65231 w 252572"/>
                <a:gd name="connsiteY1" fmla="*/ 111196 h 266934"/>
                <a:gd name="connsiteX2" fmla="*/ 17606 w 252572"/>
                <a:gd name="connsiteY2" fmla="*/ 165171 h 266934"/>
                <a:gd name="connsiteX3" fmla="*/ 144 w 252572"/>
                <a:gd name="connsiteY3" fmla="*/ 266771 h 266934"/>
                <a:gd name="connsiteX4" fmla="*/ 25544 w 252572"/>
                <a:gd name="connsiteY4" fmla="*/ 187396 h 266934"/>
                <a:gd name="connsiteX5" fmla="*/ 54119 w 252572"/>
                <a:gd name="connsiteY5" fmla="*/ 128658 h 266934"/>
                <a:gd name="connsiteX6" fmla="*/ 252556 w 252572"/>
                <a:gd name="connsiteY6" fmla="*/ 71 h 26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572" h="266934">
                  <a:moveTo>
                    <a:pt x="252556" y="71"/>
                  </a:moveTo>
                  <a:cubicBezTo>
                    <a:pt x="254408" y="-2839"/>
                    <a:pt x="104389" y="83679"/>
                    <a:pt x="65231" y="111196"/>
                  </a:cubicBezTo>
                  <a:cubicBezTo>
                    <a:pt x="26073" y="138713"/>
                    <a:pt x="28454" y="139242"/>
                    <a:pt x="17606" y="165171"/>
                  </a:cubicBezTo>
                  <a:cubicBezTo>
                    <a:pt x="6758" y="191100"/>
                    <a:pt x="-1179" y="263067"/>
                    <a:pt x="144" y="266771"/>
                  </a:cubicBezTo>
                  <a:cubicBezTo>
                    <a:pt x="1467" y="270475"/>
                    <a:pt x="16548" y="210415"/>
                    <a:pt x="25544" y="187396"/>
                  </a:cubicBezTo>
                  <a:cubicBezTo>
                    <a:pt x="34540" y="164377"/>
                    <a:pt x="15225" y="158291"/>
                    <a:pt x="54119" y="128658"/>
                  </a:cubicBezTo>
                  <a:cubicBezTo>
                    <a:pt x="93013" y="99025"/>
                    <a:pt x="250704" y="2981"/>
                    <a:pt x="252556" y="7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4" name="フリーフォーム: 図形 1373">
              <a:extLst>
                <a:ext uri="{FF2B5EF4-FFF2-40B4-BE49-F238E27FC236}">
                  <a16:creationId xmlns:a16="http://schemas.microsoft.com/office/drawing/2014/main" id="{7D59B3DF-268F-41C3-97ED-01C15EB5A411}"/>
                </a:ext>
              </a:extLst>
            </p:cNvPr>
            <p:cNvSpPr/>
            <p:nvPr/>
          </p:nvSpPr>
          <p:spPr>
            <a:xfrm>
              <a:off x="9546686" y="4330475"/>
              <a:ext cx="276075" cy="295571"/>
            </a:xfrm>
            <a:custGeom>
              <a:avLst/>
              <a:gdLst>
                <a:gd name="connsiteX0" fmla="*/ 275177 w 276075"/>
                <a:gd name="connsiteY0" fmla="*/ 225 h 295571"/>
                <a:gd name="connsiteX1" fmla="*/ 37052 w 276075"/>
                <a:gd name="connsiteY1" fmla="*/ 141513 h 295571"/>
                <a:gd name="connsiteX2" fmla="*/ 13239 w 276075"/>
                <a:gd name="connsiteY2" fmla="*/ 185963 h 295571"/>
                <a:gd name="connsiteX3" fmla="*/ 539 w 276075"/>
                <a:gd name="connsiteY3" fmla="*/ 295500 h 295571"/>
                <a:gd name="connsiteX4" fmla="*/ 30702 w 276075"/>
                <a:gd name="connsiteY4" fmla="*/ 168500 h 295571"/>
                <a:gd name="connsiteX5" fmla="*/ 114839 w 276075"/>
                <a:gd name="connsiteY5" fmla="*/ 109763 h 295571"/>
                <a:gd name="connsiteX6" fmla="*/ 275177 w 276075"/>
                <a:gd name="connsiteY6" fmla="*/ 225 h 29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075" h="295571">
                  <a:moveTo>
                    <a:pt x="275177" y="225"/>
                  </a:moveTo>
                  <a:cubicBezTo>
                    <a:pt x="262213" y="5517"/>
                    <a:pt x="80708" y="110557"/>
                    <a:pt x="37052" y="141513"/>
                  </a:cubicBezTo>
                  <a:cubicBezTo>
                    <a:pt x="-6604" y="172469"/>
                    <a:pt x="19324" y="160299"/>
                    <a:pt x="13239" y="185963"/>
                  </a:cubicBezTo>
                  <a:cubicBezTo>
                    <a:pt x="7154" y="211627"/>
                    <a:pt x="-2371" y="298410"/>
                    <a:pt x="539" y="295500"/>
                  </a:cubicBezTo>
                  <a:cubicBezTo>
                    <a:pt x="3449" y="292590"/>
                    <a:pt x="11652" y="199456"/>
                    <a:pt x="30702" y="168500"/>
                  </a:cubicBezTo>
                  <a:cubicBezTo>
                    <a:pt x="49752" y="137544"/>
                    <a:pt x="72506" y="135427"/>
                    <a:pt x="114839" y="109763"/>
                  </a:cubicBezTo>
                  <a:cubicBezTo>
                    <a:pt x="157172" y="84099"/>
                    <a:pt x="288141" y="-5067"/>
                    <a:pt x="275177" y="22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5" name="フリーフォーム: 図形 1374">
              <a:extLst>
                <a:ext uri="{FF2B5EF4-FFF2-40B4-BE49-F238E27FC236}">
                  <a16:creationId xmlns:a16="http://schemas.microsoft.com/office/drawing/2014/main" id="{F89CA9F1-7D99-4DA8-88F8-EE6B87CAADD0}"/>
                </a:ext>
              </a:extLst>
            </p:cNvPr>
            <p:cNvSpPr/>
            <p:nvPr/>
          </p:nvSpPr>
          <p:spPr>
            <a:xfrm>
              <a:off x="9520510" y="4594500"/>
              <a:ext cx="369205" cy="383017"/>
            </a:xfrm>
            <a:custGeom>
              <a:avLst/>
              <a:gdLst>
                <a:gd name="connsiteX0" fmla="*/ 17190 w 369205"/>
                <a:gd name="connsiteY0" fmla="*/ 1313 h 383017"/>
                <a:gd name="connsiteX1" fmla="*/ 1315 w 369205"/>
                <a:gd name="connsiteY1" fmla="*/ 82275 h 383017"/>
                <a:gd name="connsiteX2" fmla="*/ 56878 w 369205"/>
                <a:gd name="connsiteY2" fmla="*/ 180700 h 383017"/>
                <a:gd name="connsiteX3" fmla="*/ 174353 w 369205"/>
                <a:gd name="connsiteY3" fmla="*/ 274363 h 383017"/>
                <a:gd name="connsiteX4" fmla="*/ 261665 w 369205"/>
                <a:gd name="connsiteY4" fmla="*/ 314050 h 383017"/>
                <a:gd name="connsiteX5" fmla="*/ 348978 w 369205"/>
                <a:gd name="connsiteY5" fmla="*/ 325163 h 383017"/>
                <a:gd name="connsiteX6" fmla="*/ 358503 w 369205"/>
                <a:gd name="connsiteY6" fmla="*/ 352150 h 383017"/>
                <a:gd name="connsiteX7" fmla="*/ 361678 w 369205"/>
                <a:gd name="connsiteY7" fmla="*/ 382313 h 383017"/>
                <a:gd name="connsiteX8" fmla="*/ 361678 w 369205"/>
                <a:gd name="connsiteY8" fmla="*/ 320400 h 383017"/>
                <a:gd name="connsiteX9" fmla="*/ 261665 w 369205"/>
                <a:gd name="connsiteY9" fmla="*/ 302938 h 383017"/>
                <a:gd name="connsiteX10" fmla="*/ 145778 w 369205"/>
                <a:gd name="connsiteY10" fmla="*/ 242613 h 383017"/>
                <a:gd name="connsiteX11" fmla="*/ 14015 w 369205"/>
                <a:gd name="connsiteY11" fmla="*/ 148950 h 383017"/>
                <a:gd name="connsiteX12" fmla="*/ 17190 w 369205"/>
                <a:gd name="connsiteY12" fmla="*/ 1313 h 383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205" h="383017">
                  <a:moveTo>
                    <a:pt x="17190" y="1313"/>
                  </a:moveTo>
                  <a:cubicBezTo>
                    <a:pt x="15073" y="-9799"/>
                    <a:pt x="-5300" y="52377"/>
                    <a:pt x="1315" y="82275"/>
                  </a:cubicBezTo>
                  <a:cubicBezTo>
                    <a:pt x="7930" y="112173"/>
                    <a:pt x="28038" y="148685"/>
                    <a:pt x="56878" y="180700"/>
                  </a:cubicBezTo>
                  <a:cubicBezTo>
                    <a:pt x="85718" y="212715"/>
                    <a:pt x="140222" y="252138"/>
                    <a:pt x="174353" y="274363"/>
                  </a:cubicBezTo>
                  <a:cubicBezTo>
                    <a:pt x="208484" y="296588"/>
                    <a:pt x="232561" y="305583"/>
                    <a:pt x="261665" y="314050"/>
                  </a:cubicBezTo>
                  <a:cubicBezTo>
                    <a:pt x="290769" y="322517"/>
                    <a:pt x="332839" y="318813"/>
                    <a:pt x="348978" y="325163"/>
                  </a:cubicBezTo>
                  <a:cubicBezTo>
                    <a:pt x="365117" y="331513"/>
                    <a:pt x="356386" y="342625"/>
                    <a:pt x="358503" y="352150"/>
                  </a:cubicBezTo>
                  <a:cubicBezTo>
                    <a:pt x="360620" y="361675"/>
                    <a:pt x="361149" y="387605"/>
                    <a:pt x="361678" y="382313"/>
                  </a:cubicBezTo>
                  <a:cubicBezTo>
                    <a:pt x="362207" y="377021"/>
                    <a:pt x="378347" y="333629"/>
                    <a:pt x="361678" y="320400"/>
                  </a:cubicBezTo>
                  <a:cubicBezTo>
                    <a:pt x="345009" y="307171"/>
                    <a:pt x="297648" y="315902"/>
                    <a:pt x="261665" y="302938"/>
                  </a:cubicBezTo>
                  <a:cubicBezTo>
                    <a:pt x="225682" y="289974"/>
                    <a:pt x="187053" y="268278"/>
                    <a:pt x="145778" y="242613"/>
                  </a:cubicBezTo>
                  <a:cubicBezTo>
                    <a:pt x="104503" y="216948"/>
                    <a:pt x="37298" y="182552"/>
                    <a:pt x="14015" y="148950"/>
                  </a:cubicBezTo>
                  <a:cubicBezTo>
                    <a:pt x="-9268" y="115348"/>
                    <a:pt x="19307" y="12425"/>
                    <a:pt x="17190" y="131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6" name="フリーフォーム: 図形 1375">
              <a:extLst>
                <a:ext uri="{FF2B5EF4-FFF2-40B4-BE49-F238E27FC236}">
                  <a16:creationId xmlns:a16="http://schemas.microsoft.com/office/drawing/2014/main" id="{43ACD497-FCA9-4C97-944E-781CEDF2A54B}"/>
                </a:ext>
              </a:extLst>
            </p:cNvPr>
            <p:cNvSpPr/>
            <p:nvPr/>
          </p:nvSpPr>
          <p:spPr>
            <a:xfrm>
              <a:off x="9552123" y="4593416"/>
              <a:ext cx="269814" cy="305698"/>
            </a:xfrm>
            <a:custGeom>
              <a:avLst/>
              <a:gdLst>
                <a:gd name="connsiteX0" fmla="*/ 6215 w 269814"/>
                <a:gd name="connsiteY0" fmla="*/ 809 h 305698"/>
                <a:gd name="connsiteX1" fmla="*/ 4627 w 269814"/>
                <a:gd name="connsiteY1" fmla="*/ 102409 h 305698"/>
                <a:gd name="connsiteX2" fmla="*/ 53840 w 269814"/>
                <a:gd name="connsiteY2" fmla="*/ 205597 h 305698"/>
                <a:gd name="connsiteX3" fmla="*/ 55427 w 269814"/>
                <a:gd name="connsiteY3" fmla="*/ 183372 h 305698"/>
                <a:gd name="connsiteX4" fmla="*/ 269740 w 269814"/>
                <a:gd name="connsiteY4" fmla="*/ 305609 h 305698"/>
                <a:gd name="connsiteX5" fmla="*/ 79240 w 269814"/>
                <a:gd name="connsiteY5" fmla="*/ 202422 h 305698"/>
                <a:gd name="connsiteX6" fmla="*/ 41140 w 269814"/>
                <a:gd name="connsiteY6" fmla="*/ 159559 h 305698"/>
                <a:gd name="connsiteX7" fmla="*/ 6215 w 269814"/>
                <a:gd name="connsiteY7" fmla="*/ 809 h 305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814" h="305698">
                  <a:moveTo>
                    <a:pt x="6215" y="809"/>
                  </a:moveTo>
                  <a:cubicBezTo>
                    <a:pt x="130" y="-8716"/>
                    <a:pt x="-3311" y="68278"/>
                    <a:pt x="4627" y="102409"/>
                  </a:cubicBezTo>
                  <a:cubicBezTo>
                    <a:pt x="12565" y="136540"/>
                    <a:pt x="45373" y="192103"/>
                    <a:pt x="53840" y="205597"/>
                  </a:cubicBezTo>
                  <a:cubicBezTo>
                    <a:pt x="62307" y="219091"/>
                    <a:pt x="19444" y="166703"/>
                    <a:pt x="55427" y="183372"/>
                  </a:cubicBezTo>
                  <a:cubicBezTo>
                    <a:pt x="91410" y="200041"/>
                    <a:pt x="265771" y="302434"/>
                    <a:pt x="269740" y="305609"/>
                  </a:cubicBezTo>
                  <a:cubicBezTo>
                    <a:pt x="273709" y="308784"/>
                    <a:pt x="117340" y="226764"/>
                    <a:pt x="79240" y="202422"/>
                  </a:cubicBezTo>
                  <a:cubicBezTo>
                    <a:pt x="41140" y="178080"/>
                    <a:pt x="53046" y="186282"/>
                    <a:pt x="41140" y="159559"/>
                  </a:cubicBezTo>
                  <a:cubicBezTo>
                    <a:pt x="29234" y="132836"/>
                    <a:pt x="12300" y="10334"/>
                    <a:pt x="6215" y="80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7" name="フリーフォーム: 図形 1376">
              <a:extLst>
                <a:ext uri="{FF2B5EF4-FFF2-40B4-BE49-F238E27FC236}">
                  <a16:creationId xmlns:a16="http://schemas.microsoft.com/office/drawing/2014/main" id="{AD07598A-B6E7-494F-A83C-314287D1512B}"/>
                </a:ext>
              </a:extLst>
            </p:cNvPr>
            <p:cNvSpPr/>
            <p:nvPr/>
          </p:nvSpPr>
          <p:spPr>
            <a:xfrm>
              <a:off x="9776347" y="4431255"/>
              <a:ext cx="293774" cy="461420"/>
            </a:xfrm>
            <a:custGeom>
              <a:avLst/>
              <a:gdLst>
                <a:gd name="connsiteX0" fmla="*/ 10591 w 293774"/>
                <a:gd name="connsiteY0" fmla="*/ 312195 h 461420"/>
                <a:gd name="connsiteX1" fmla="*/ 48691 w 293774"/>
                <a:gd name="connsiteY1" fmla="*/ 105820 h 461420"/>
                <a:gd name="connsiteX2" fmla="*/ 164578 w 293774"/>
                <a:gd name="connsiteY2" fmla="*/ 24858 h 461420"/>
                <a:gd name="connsiteX3" fmla="*/ 250303 w 293774"/>
                <a:gd name="connsiteY3" fmla="*/ 35970 h 461420"/>
                <a:gd name="connsiteX4" fmla="*/ 277291 w 293774"/>
                <a:gd name="connsiteY4" fmla="*/ 75658 h 461420"/>
                <a:gd name="connsiteX5" fmla="*/ 291578 w 293774"/>
                <a:gd name="connsiteY5" fmla="*/ 258220 h 461420"/>
                <a:gd name="connsiteX6" fmla="*/ 270941 w 293774"/>
                <a:gd name="connsiteY6" fmla="*/ 294733 h 461420"/>
                <a:gd name="connsiteX7" fmla="*/ 197916 w 293774"/>
                <a:gd name="connsiteY7" fmla="*/ 348708 h 461420"/>
                <a:gd name="connsiteX8" fmla="*/ 123303 w 293774"/>
                <a:gd name="connsiteY8" fmla="*/ 413795 h 461420"/>
                <a:gd name="connsiteX9" fmla="*/ 129653 w 293774"/>
                <a:gd name="connsiteY9" fmla="*/ 461420 h 461420"/>
                <a:gd name="connsiteX10" fmla="*/ 124891 w 293774"/>
                <a:gd name="connsiteY10" fmla="*/ 413795 h 461420"/>
                <a:gd name="connsiteX11" fmla="*/ 234428 w 293774"/>
                <a:gd name="connsiteY11" fmla="*/ 342358 h 461420"/>
                <a:gd name="connsiteX12" fmla="*/ 293166 w 293774"/>
                <a:gd name="connsiteY12" fmla="*/ 193133 h 461420"/>
                <a:gd name="connsiteX13" fmla="*/ 258241 w 293774"/>
                <a:gd name="connsiteY13" fmla="*/ 29620 h 461420"/>
                <a:gd name="connsiteX14" fmla="*/ 155053 w 293774"/>
                <a:gd name="connsiteY14" fmla="*/ 2633 h 461420"/>
                <a:gd name="connsiteX15" fmla="*/ 59803 w 293774"/>
                <a:gd name="connsiteY15" fmla="*/ 62958 h 461420"/>
                <a:gd name="connsiteX16" fmla="*/ 4241 w 293774"/>
                <a:gd name="connsiteY16" fmla="*/ 255045 h 461420"/>
                <a:gd name="connsiteX17" fmla="*/ 10591 w 293774"/>
                <a:gd name="connsiteY17" fmla="*/ 312195 h 461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3774" h="461420">
                  <a:moveTo>
                    <a:pt x="10591" y="312195"/>
                  </a:moveTo>
                  <a:cubicBezTo>
                    <a:pt x="17999" y="287324"/>
                    <a:pt x="23027" y="153709"/>
                    <a:pt x="48691" y="105820"/>
                  </a:cubicBezTo>
                  <a:cubicBezTo>
                    <a:pt x="74355" y="57931"/>
                    <a:pt x="130976" y="36500"/>
                    <a:pt x="164578" y="24858"/>
                  </a:cubicBezTo>
                  <a:cubicBezTo>
                    <a:pt x="198180" y="13216"/>
                    <a:pt x="231518" y="27503"/>
                    <a:pt x="250303" y="35970"/>
                  </a:cubicBezTo>
                  <a:cubicBezTo>
                    <a:pt x="269088" y="44437"/>
                    <a:pt x="270412" y="38616"/>
                    <a:pt x="277291" y="75658"/>
                  </a:cubicBezTo>
                  <a:cubicBezTo>
                    <a:pt x="284170" y="112700"/>
                    <a:pt x="292636" y="221708"/>
                    <a:pt x="291578" y="258220"/>
                  </a:cubicBezTo>
                  <a:cubicBezTo>
                    <a:pt x="290520" y="294732"/>
                    <a:pt x="286551" y="279652"/>
                    <a:pt x="270941" y="294733"/>
                  </a:cubicBezTo>
                  <a:cubicBezTo>
                    <a:pt x="255331" y="309814"/>
                    <a:pt x="222522" y="328864"/>
                    <a:pt x="197916" y="348708"/>
                  </a:cubicBezTo>
                  <a:cubicBezTo>
                    <a:pt x="173310" y="368552"/>
                    <a:pt x="134680" y="395010"/>
                    <a:pt x="123303" y="413795"/>
                  </a:cubicBezTo>
                  <a:cubicBezTo>
                    <a:pt x="111926" y="432580"/>
                    <a:pt x="129388" y="461420"/>
                    <a:pt x="129653" y="461420"/>
                  </a:cubicBezTo>
                  <a:cubicBezTo>
                    <a:pt x="129918" y="461420"/>
                    <a:pt x="107429" y="433639"/>
                    <a:pt x="124891" y="413795"/>
                  </a:cubicBezTo>
                  <a:cubicBezTo>
                    <a:pt x="142353" y="393951"/>
                    <a:pt x="206382" y="379135"/>
                    <a:pt x="234428" y="342358"/>
                  </a:cubicBezTo>
                  <a:cubicBezTo>
                    <a:pt x="262474" y="305581"/>
                    <a:pt x="289197" y="245256"/>
                    <a:pt x="293166" y="193133"/>
                  </a:cubicBezTo>
                  <a:cubicBezTo>
                    <a:pt x="297135" y="141010"/>
                    <a:pt x="281260" y="61370"/>
                    <a:pt x="258241" y="29620"/>
                  </a:cubicBezTo>
                  <a:cubicBezTo>
                    <a:pt x="235222" y="-2130"/>
                    <a:pt x="188126" y="-2923"/>
                    <a:pt x="155053" y="2633"/>
                  </a:cubicBezTo>
                  <a:cubicBezTo>
                    <a:pt x="121980" y="8189"/>
                    <a:pt x="84938" y="20889"/>
                    <a:pt x="59803" y="62958"/>
                  </a:cubicBezTo>
                  <a:cubicBezTo>
                    <a:pt x="34668" y="105027"/>
                    <a:pt x="13766" y="214828"/>
                    <a:pt x="4241" y="255045"/>
                  </a:cubicBezTo>
                  <a:cubicBezTo>
                    <a:pt x="-5284" y="295262"/>
                    <a:pt x="3183" y="337066"/>
                    <a:pt x="10591" y="31219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8" name="フリーフォーム: 図形 1377">
              <a:extLst>
                <a:ext uri="{FF2B5EF4-FFF2-40B4-BE49-F238E27FC236}">
                  <a16:creationId xmlns:a16="http://schemas.microsoft.com/office/drawing/2014/main" id="{40B2E7AD-32B3-4F87-A2C8-E2C8E1EFF789}"/>
                </a:ext>
              </a:extLst>
            </p:cNvPr>
            <p:cNvSpPr/>
            <p:nvPr/>
          </p:nvSpPr>
          <p:spPr>
            <a:xfrm>
              <a:off x="9794452" y="4449753"/>
              <a:ext cx="130896" cy="321446"/>
            </a:xfrm>
            <a:custGeom>
              <a:avLst/>
              <a:gdLst>
                <a:gd name="connsiteX0" fmla="*/ 130598 w 130896"/>
                <a:gd name="connsiteY0" fmla="*/ 10 h 321446"/>
                <a:gd name="connsiteX1" fmla="*/ 43286 w 130896"/>
                <a:gd name="connsiteY1" fmla="*/ 107960 h 321446"/>
                <a:gd name="connsiteX2" fmla="*/ 423 w 130896"/>
                <a:gd name="connsiteY2" fmla="*/ 320685 h 321446"/>
                <a:gd name="connsiteX3" fmla="*/ 24236 w 130896"/>
                <a:gd name="connsiteY3" fmla="*/ 176222 h 321446"/>
                <a:gd name="connsiteX4" fmla="*/ 70273 w 130896"/>
                <a:gd name="connsiteY4" fmla="*/ 101610 h 321446"/>
                <a:gd name="connsiteX5" fmla="*/ 130598 w 130896"/>
                <a:gd name="connsiteY5" fmla="*/ 10 h 32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896" h="321446">
                  <a:moveTo>
                    <a:pt x="130598" y="10"/>
                  </a:moveTo>
                  <a:cubicBezTo>
                    <a:pt x="126100" y="1068"/>
                    <a:pt x="64982" y="54514"/>
                    <a:pt x="43286" y="107960"/>
                  </a:cubicBezTo>
                  <a:cubicBezTo>
                    <a:pt x="21590" y="161406"/>
                    <a:pt x="3598" y="309308"/>
                    <a:pt x="423" y="320685"/>
                  </a:cubicBezTo>
                  <a:cubicBezTo>
                    <a:pt x="-2752" y="332062"/>
                    <a:pt x="12594" y="212734"/>
                    <a:pt x="24236" y="176222"/>
                  </a:cubicBezTo>
                  <a:cubicBezTo>
                    <a:pt x="35878" y="139710"/>
                    <a:pt x="53075" y="127275"/>
                    <a:pt x="70273" y="101610"/>
                  </a:cubicBezTo>
                  <a:cubicBezTo>
                    <a:pt x="87471" y="75946"/>
                    <a:pt x="135096" y="-1048"/>
                    <a:pt x="130598" y="1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9" name="フリーフォーム: 図形 1378">
              <a:extLst>
                <a:ext uri="{FF2B5EF4-FFF2-40B4-BE49-F238E27FC236}">
                  <a16:creationId xmlns:a16="http://schemas.microsoft.com/office/drawing/2014/main" id="{6B81023B-1720-4055-AE34-0AEFAB97B732}"/>
                </a:ext>
              </a:extLst>
            </p:cNvPr>
            <p:cNvSpPr/>
            <p:nvPr/>
          </p:nvSpPr>
          <p:spPr>
            <a:xfrm>
              <a:off x="9815278" y="4473534"/>
              <a:ext cx="229648" cy="425369"/>
            </a:xfrm>
            <a:custGeom>
              <a:avLst/>
              <a:gdLst>
                <a:gd name="connsiteX0" fmla="*/ 206610 w 229648"/>
                <a:gd name="connsiteY0" fmla="*/ 41 h 425369"/>
                <a:gd name="connsiteX1" fmla="*/ 228835 w 229648"/>
                <a:gd name="connsiteY1" fmla="*/ 166729 h 425369"/>
                <a:gd name="connsiteX2" fmla="*/ 173272 w 229648"/>
                <a:gd name="connsiteY2" fmla="*/ 269916 h 425369"/>
                <a:gd name="connsiteX3" fmla="*/ 73260 w 229648"/>
                <a:gd name="connsiteY3" fmla="*/ 352466 h 425369"/>
                <a:gd name="connsiteX4" fmla="*/ 62147 w 229648"/>
                <a:gd name="connsiteY4" fmla="*/ 396916 h 425369"/>
                <a:gd name="connsiteX5" fmla="*/ 76435 w 229648"/>
                <a:gd name="connsiteY5" fmla="*/ 423904 h 425369"/>
                <a:gd name="connsiteX6" fmla="*/ 60560 w 229648"/>
                <a:gd name="connsiteY6" fmla="*/ 352466 h 425369"/>
                <a:gd name="connsiteX7" fmla="*/ 47860 w 229648"/>
                <a:gd name="connsiteY7" fmla="*/ 282616 h 425369"/>
                <a:gd name="connsiteX8" fmla="*/ 235 w 229648"/>
                <a:gd name="connsiteY8" fmla="*/ 257216 h 425369"/>
                <a:gd name="connsiteX9" fmla="*/ 30397 w 229648"/>
                <a:gd name="connsiteY9" fmla="*/ 273091 h 425369"/>
                <a:gd name="connsiteX10" fmla="*/ 49447 w 229648"/>
                <a:gd name="connsiteY10" fmla="*/ 355641 h 425369"/>
                <a:gd name="connsiteX11" fmla="*/ 109772 w 229648"/>
                <a:gd name="connsiteY11" fmla="*/ 308016 h 425369"/>
                <a:gd name="connsiteX12" fmla="*/ 209785 w 229648"/>
                <a:gd name="connsiteY12" fmla="*/ 182604 h 425369"/>
                <a:gd name="connsiteX13" fmla="*/ 206610 w 229648"/>
                <a:gd name="connsiteY13" fmla="*/ 41 h 425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648" h="425369">
                  <a:moveTo>
                    <a:pt x="206610" y="41"/>
                  </a:moveTo>
                  <a:cubicBezTo>
                    <a:pt x="209785" y="-2605"/>
                    <a:pt x="234391" y="121750"/>
                    <a:pt x="228835" y="166729"/>
                  </a:cubicBezTo>
                  <a:cubicBezTo>
                    <a:pt x="223279" y="211708"/>
                    <a:pt x="199201" y="238960"/>
                    <a:pt x="173272" y="269916"/>
                  </a:cubicBezTo>
                  <a:cubicBezTo>
                    <a:pt x="147343" y="300872"/>
                    <a:pt x="91781" y="331299"/>
                    <a:pt x="73260" y="352466"/>
                  </a:cubicBezTo>
                  <a:cubicBezTo>
                    <a:pt x="54739" y="373633"/>
                    <a:pt x="61618" y="385010"/>
                    <a:pt x="62147" y="396916"/>
                  </a:cubicBezTo>
                  <a:cubicBezTo>
                    <a:pt x="62676" y="408822"/>
                    <a:pt x="76699" y="431312"/>
                    <a:pt x="76435" y="423904"/>
                  </a:cubicBezTo>
                  <a:cubicBezTo>
                    <a:pt x="76170" y="416496"/>
                    <a:pt x="65322" y="376014"/>
                    <a:pt x="60560" y="352466"/>
                  </a:cubicBezTo>
                  <a:cubicBezTo>
                    <a:pt x="55798" y="328918"/>
                    <a:pt x="57914" y="298491"/>
                    <a:pt x="47860" y="282616"/>
                  </a:cubicBezTo>
                  <a:cubicBezTo>
                    <a:pt x="37806" y="266741"/>
                    <a:pt x="3145" y="258803"/>
                    <a:pt x="235" y="257216"/>
                  </a:cubicBezTo>
                  <a:cubicBezTo>
                    <a:pt x="-2675" y="255629"/>
                    <a:pt x="22195" y="256687"/>
                    <a:pt x="30397" y="273091"/>
                  </a:cubicBezTo>
                  <a:cubicBezTo>
                    <a:pt x="38599" y="289495"/>
                    <a:pt x="36218" y="349820"/>
                    <a:pt x="49447" y="355641"/>
                  </a:cubicBezTo>
                  <a:cubicBezTo>
                    <a:pt x="62676" y="361462"/>
                    <a:pt x="83049" y="336855"/>
                    <a:pt x="109772" y="308016"/>
                  </a:cubicBezTo>
                  <a:cubicBezTo>
                    <a:pt x="136495" y="279177"/>
                    <a:pt x="193381" y="231287"/>
                    <a:pt x="209785" y="182604"/>
                  </a:cubicBezTo>
                  <a:cubicBezTo>
                    <a:pt x="226189" y="133921"/>
                    <a:pt x="203435" y="2687"/>
                    <a:pt x="206610" y="4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0" name="フリーフォーム: 図形 1379">
              <a:extLst>
                <a:ext uri="{FF2B5EF4-FFF2-40B4-BE49-F238E27FC236}">
                  <a16:creationId xmlns:a16="http://schemas.microsoft.com/office/drawing/2014/main" id="{EBAF0B83-99BF-45B5-AA68-7AA2303E97F0}"/>
                </a:ext>
              </a:extLst>
            </p:cNvPr>
            <p:cNvSpPr/>
            <p:nvPr/>
          </p:nvSpPr>
          <p:spPr>
            <a:xfrm>
              <a:off x="9657966" y="4553896"/>
              <a:ext cx="248222" cy="605659"/>
            </a:xfrm>
            <a:custGeom>
              <a:avLst/>
              <a:gdLst>
                <a:gd name="connsiteX0" fmla="*/ 40072 w 248222"/>
                <a:gd name="connsiteY0" fmla="*/ 2229 h 605659"/>
                <a:gd name="connsiteX1" fmla="*/ 22609 w 248222"/>
                <a:gd name="connsiteY1" fmla="*/ 105417 h 605659"/>
                <a:gd name="connsiteX2" fmla="*/ 206759 w 248222"/>
                <a:gd name="connsiteY2" fmla="*/ 343542 h 605659"/>
                <a:gd name="connsiteX3" fmla="*/ 248034 w 248222"/>
                <a:gd name="connsiteY3" fmla="*/ 392754 h 605659"/>
                <a:gd name="connsiteX4" fmla="*/ 219459 w 248222"/>
                <a:gd name="connsiteY4" fmla="*/ 441967 h 605659"/>
                <a:gd name="connsiteX5" fmla="*/ 160722 w 248222"/>
                <a:gd name="connsiteY5" fmla="*/ 527692 h 605659"/>
                <a:gd name="connsiteX6" fmla="*/ 154372 w 248222"/>
                <a:gd name="connsiteY6" fmla="*/ 605479 h 605659"/>
                <a:gd name="connsiteX7" fmla="*/ 155959 w 248222"/>
                <a:gd name="connsiteY7" fmla="*/ 505467 h 605659"/>
                <a:gd name="connsiteX8" fmla="*/ 240097 w 248222"/>
                <a:gd name="connsiteY8" fmla="*/ 357829 h 605659"/>
                <a:gd name="connsiteX9" fmla="*/ 105159 w 248222"/>
                <a:gd name="connsiteY9" fmla="*/ 162567 h 605659"/>
                <a:gd name="connsiteX10" fmla="*/ 3559 w 248222"/>
                <a:gd name="connsiteY10" fmla="*/ 43504 h 605659"/>
                <a:gd name="connsiteX11" fmla="*/ 40072 w 248222"/>
                <a:gd name="connsiteY11" fmla="*/ 2229 h 605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222" h="605659">
                  <a:moveTo>
                    <a:pt x="40072" y="2229"/>
                  </a:moveTo>
                  <a:cubicBezTo>
                    <a:pt x="43247" y="12548"/>
                    <a:pt x="-5172" y="48531"/>
                    <a:pt x="22609" y="105417"/>
                  </a:cubicBezTo>
                  <a:cubicBezTo>
                    <a:pt x="50390" y="162303"/>
                    <a:pt x="169188" y="295652"/>
                    <a:pt x="206759" y="343542"/>
                  </a:cubicBezTo>
                  <a:cubicBezTo>
                    <a:pt x="244330" y="391432"/>
                    <a:pt x="245917" y="376350"/>
                    <a:pt x="248034" y="392754"/>
                  </a:cubicBezTo>
                  <a:cubicBezTo>
                    <a:pt x="250151" y="409158"/>
                    <a:pt x="234011" y="419477"/>
                    <a:pt x="219459" y="441967"/>
                  </a:cubicBezTo>
                  <a:cubicBezTo>
                    <a:pt x="204907" y="464457"/>
                    <a:pt x="171570" y="500440"/>
                    <a:pt x="160722" y="527692"/>
                  </a:cubicBezTo>
                  <a:cubicBezTo>
                    <a:pt x="149874" y="554944"/>
                    <a:pt x="155166" y="609183"/>
                    <a:pt x="154372" y="605479"/>
                  </a:cubicBezTo>
                  <a:cubicBezTo>
                    <a:pt x="153578" y="601775"/>
                    <a:pt x="141672" y="546742"/>
                    <a:pt x="155959" y="505467"/>
                  </a:cubicBezTo>
                  <a:cubicBezTo>
                    <a:pt x="170247" y="464192"/>
                    <a:pt x="248564" y="414979"/>
                    <a:pt x="240097" y="357829"/>
                  </a:cubicBezTo>
                  <a:cubicBezTo>
                    <a:pt x="231630" y="300679"/>
                    <a:pt x="144582" y="214954"/>
                    <a:pt x="105159" y="162567"/>
                  </a:cubicBezTo>
                  <a:cubicBezTo>
                    <a:pt x="65736" y="110180"/>
                    <a:pt x="20757" y="67581"/>
                    <a:pt x="3559" y="43504"/>
                  </a:cubicBezTo>
                  <a:cubicBezTo>
                    <a:pt x="-13639" y="19427"/>
                    <a:pt x="36897" y="-8090"/>
                    <a:pt x="40072" y="222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1" name="フリーフォーム: 図形 1380">
              <a:extLst>
                <a:ext uri="{FF2B5EF4-FFF2-40B4-BE49-F238E27FC236}">
                  <a16:creationId xmlns:a16="http://schemas.microsoft.com/office/drawing/2014/main" id="{442EE2BA-F0D3-4569-B2F9-BB3AFF42AF91}"/>
                </a:ext>
              </a:extLst>
            </p:cNvPr>
            <p:cNvSpPr/>
            <p:nvPr/>
          </p:nvSpPr>
          <p:spPr>
            <a:xfrm>
              <a:off x="9254978" y="4572022"/>
              <a:ext cx="145631" cy="577743"/>
            </a:xfrm>
            <a:custGeom>
              <a:avLst/>
              <a:gdLst>
                <a:gd name="connsiteX0" fmla="*/ 3322 w 145631"/>
                <a:gd name="connsiteY0" fmla="*/ 6328 h 577743"/>
                <a:gd name="connsiteX1" fmla="*/ 123972 w 145631"/>
                <a:gd name="connsiteY1" fmla="*/ 239691 h 577743"/>
                <a:gd name="connsiteX2" fmla="*/ 50947 w 145631"/>
                <a:gd name="connsiteY2" fmla="*/ 568303 h 577743"/>
                <a:gd name="connsiteX3" fmla="*/ 93810 w 145631"/>
                <a:gd name="connsiteY3" fmla="*/ 471466 h 577743"/>
                <a:gd name="connsiteX4" fmla="*/ 144610 w 145631"/>
                <a:gd name="connsiteY4" fmla="*/ 292078 h 577743"/>
                <a:gd name="connsiteX5" fmla="*/ 44597 w 145631"/>
                <a:gd name="connsiteY5" fmla="*/ 84116 h 577743"/>
                <a:gd name="connsiteX6" fmla="*/ 3322 w 145631"/>
                <a:gd name="connsiteY6" fmla="*/ 6328 h 57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631" h="577743">
                  <a:moveTo>
                    <a:pt x="3322" y="6328"/>
                  </a:moveTo>
                  <a:cubicBezTo>
                    <a:pt x="16551" y="32257"/>
                    <a:pt x="116035" y="146029"/>
                    <a:pt x="123972" y="239691"/>
                  </a:cubicBezTo>
                  <a:cubicBezTo>
                    <a:pt x="131910" y="333354"/>
                    <a:pt x="55974" y="529674"/>
                    <a:pt x="50947" y="568303"/>
                  </a:cubicBezTo>
                  <a:cubicBezTo>
                    <a:pt x="45920" y="606932"/>
                    <a:pt x="78200" y="517503"/>
                    <a:pt x="93810" y="471466"/>
                  </a:cubicBezTo>
                  <a:cubicBezTo>
                    <a:pt x="109420" y="425429"/>
                    <a:pt x="152812" y="356636"/>
                    <a:pt x="144610" y="292078"/>
                  </a:cubicBezTo>
                  <a:cubicBezTo>
                    <a:pt x="136408" y="227520"/>
                    <a:pt x="70262" y="128566"/>
                    <a:pt x="44597" y="84116"/>
                  </a:cubicBezTo>
                  <a:cubicBezTo>
                    <a:pt x="18932" y="39666"/>
                    <a:pt x="-9907" y="-19601"/>
                    <a:pt x="3322" y="632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2" name="フリーフォーム: 図形 1381">
              <a:extLst>
                <a:ext uri="{FF2B5EF4-FFF2-40B4-BE49-F238E27FC236}">
                  <a16:creationId xmlns:a16="http://schemas.microsoft.com/office/drawing/2014/main" id="{27BD1B24-E596-43BB-BCF9-138DF6460ABE}"/>
                </a:ext>
              </a:extLst>
            </p:cNvPr>
            <p:cNvSpPr/>
            <p:nvPr/>
          </p:nvSpPr>
          <p:spPr>
            <a:xfrm>
              <a:off x="9324057" y="4440129"/>
              <a:ext cx="124829" cy="725802"/>
            </a:xfrm>
            <a:custGeom>
              <a:avLst/>
              <a:gdLst>
                <a:gd name="connsiteX0" fmla="*/ 42193 w 124829"/>
                <a:gd name="connsiteY0" fmla="*/ 109 h 725802"/>
                <a:gd name="connsiteX1" fmla="*/ 115218 w 124829"/>
                <a:gd name="connsiteY1" fmla="*/ 276334 h 725802"/>
                <a:gd name="connsiteX2" fmla="*/ 115218 w 124829"/>
                <a:gd name="connsiteY2" fmla="*/ 242996 h 725802"/>
                <a:gd name="connsiteX3" fmla="*/ 124743 w 124829"/>
                <a:gd name="connsiteY3" fmla="*/ 395396 h 725802"/>
                <a:gd name="connsiteX4" fmla="*/ 108868 w 124829"/>
                <a:gd name="connsiteY4" fmla="*/ 485884 h 725802"/>
                <a:gd name="connsiteX5" fmla="*/ 62831 w 124829"/>
                <a:gd name="connsiteY5" fmla="*/ 597009 h 725802"/>
                <a:gd name="connsiteX6" fmla="*/ 918 w 124829"/>
                <a:gd name="connsiteY6" fmla="*/ 724009 h 725802"/>
                <a:gd name="connsiteX7" fmla="*/ 113631 w 124829"/>
                <a:gd name="connsiteY7" fmla="*/ 496996 h 725802"/>
                <a:gd name="connsiteX8" fmla="*/ 91406 w 124829"/>
                <a:gd name="connsiteY8" fmla="*/ 246171 h 725802"/>
                <a:gd name="connsiteX9" fmla="*/ 42193 w 124829"/>
                <a:gd name="connsiteY9" fmla="*/ 109 h 72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829" h="725802">
                  <a:moveTo>
                    <a:pt x="42193" y="109"/>
                  </a:moveTo>
                  <a:cubicBezTo>
                    <a:pt x="46162" y="5136"/>
                    <a:pt x="103047" y="235853"/>
                    <a:pt x="115218" y="276334"/>
                  </a:cubicBezTo>
                  <a:cubicBezTo>
                    <a:pt x="127389" y="316815"/>
                    <a:pt x="113631" y="223152"/>
                    <a:pt x="115218" y="242996"/>
                  </a:cubicBezTo>
                  <a:cubicBezTo>
                    <a:pt x="116806" y="262840"/>
                    <a:pt x="125801" y="354915"/>
                    <a:pt x="124743" y="395396"/>
                  </a:cubicBezTo>
                  <a:cubicBezTo>
                    <a:pt x="123685" y="435877"/>
                    <a:pt x="119187" y="452282"/>
                    <a:pt x="108868" y="485884"/>
                  </a:cubicBezTo>
                  <a:cubicBezTo>
                    <a:pt x="98549" y="519486"/>
                    <a:pt x="80823" y="557321"/>
                    <a:pt x="62831" y="597009"/>
                  </a:cubicBezTo>
                  <a:cubicBezTo>
                    <a:pt x="44839" y="636697"/>
                    <a:pt x="-7549" y="740678"/>
                    <a:pt x="918" y="724009"/>
                  </a:cubicBezTo>
                  <a:cubicBezTo>
                    <a:pt x="9385" y="707340"/>
                    <a:pt x="98550" y="576636"/>
                    <a:pt x="113631" y="496996"/>
                  </a:cubicBezTo>
                  <a:cubicBezTo>
                    <a:pt x="128712" y="417356"/>
                    <a:pt x="104106" y="328192"/>
                    <a:pt x="91406" y="246171"/>
                  </a:cubicBezTo>
                  <a:cubicBezTo>
                    <a:pt x="78706" y="164150"/>
                    <a:pt x="38224" y="-4918"/>
                    <a:pt x="42193" y="10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3" name="フリーフォーム: 図形 1382">
              <a:extLst>
                <a:ext uri="{FF2B5EF4-FFF2-40B4-BE49-F238E27FC236}">
                  <a16:creationId xmlns:a16="http://schemas.microsoft.com/office/drawing/2014/main" id="{7B9CD4E6-92DE-4362-A219-4AD5703058B7}"/>
                </a:ext>
              </a:extLst>
            </p:cNvPr>
            <p:cNvSpPr/>
            <p:nvPr/>
          </p:nvSpPr>
          <p:spPr>
            <a:xfrm>
              <a:off x="9330350" y="4415822"/>
              <a:ext cx="151218" cy="747912"/>
            </a:xfrm>
            <a:custGeom>
              <a:avLst/>
              <a:gdLst>
                <a:gd name="connsiteX0" fmla="*/ 56538 w 151218"/>
                <a:gd name="connsiteY0" fmla="*/ 603 h 747912"/>
                <a:gd name="connsiteX1" fmla="*/ 108925 w 151218"/>
                <a:gd name="connsiteY1" fmla="*/ 197453 h 747912"/>
                <a:gd name="connsiteX2" fmla="*/ 108925 w 151218"/>
                <a:gd name="connsiteY2" fmla="*/ 165703 h 747912"/>
                <a:gd name="connsiteX3" fmla="*/ 121625 w 151218"/>
                <a:gd name="connsiteY3" fmla="*/ 302228 h 747912"/>
                <a:gd name="connsiteX4" fmla="*/ 135913 w 151218"/>
                <a:gd name="connsiteY4" fmla="*/ 395891 h 747912"/>
                <a:gd name="connsiteX5" fmla="*/ 135913 w 151218"/>
                <a:gd name="connsiteY5" fmla="*/ 511778 h 747912"/>
                <a:gd name="connsiteX6" fmla="*/ 112100 w 151218"/>
                <a:gd name="connsiteY6" fmla="*/ 567341 h 747912"/>
                <a:gd name="connsiteX7" fmla="*/ 975 w 151218"/>
                <a:gd name="connsiteY7" fmla="*/ 745141 h 747912"/>
                <a:gd name="connsiteX8" fmla="*/ 62888 w 151218"/>
                <a:gd name="connsiteY8" fmla="*/ 664178 h 747912"/>
                <a:gd name="connsiteX9" fmla="*/ 148613 w 151218"/>
                <a:gd name="connsiteY9" fmla="*/ 510191 h 747912"/>
                <a:gd name="connsiteX10" fmla="*/ 127975 w 151218"/>
                <a:gd name="connsiteY10" fmla="*/ 321278 h 747912"/>
                <a:gd name="connsiteX11" fmla="*/ 116863 w 151218"/>
                <a:gd name="connsiteY11" fmla="*/ 191103 h 747912"/>
                <a:gd name="connsiteX12" fmla="*/ 91463 w 151218"/>
                <a:gd name="connsiteY12" fmla="*/ 137128 h 747912"/>
                <a:gd name="connsiteX13" fmla="*/ 56538 w 151218"/>
                <a:gd name="connsiteY13" fmla="*/ 603 h 74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218" h="747912">
                  <a:moveTo>
                    <a:pt x="56538" y="603"/>
                  </a:moveTo>
                  <a:cubicBezTo>
                    <a:pt x="59448" y="10657"/>
                    <a:pt x="100194" y="169936"/>
                    <a:pt x="108925" y="197453"/>
                  </a:cubicBezTo>
                  <a:cubicBezTo>
                    <a:pt x="117656" y="224970"/>
                    <a:pt x="106808" y="148241"/>
                    <a:pt x="108925" y="165703"/>
                  </a:cubicBezTo>
                  <a:cubicBezTo>
                    <a:pt x="111042" y="183165"/>
                    <a:pt x="117127" y="263863"/>
                    <a:pt x="121625" y="302228"/>
                  </a:cubicBezTo>
                  <a:cubicBezTo>
                    <a:pt x="126123" y="340593"/>
                    <a:pt x="133532" y="360966"/>
                    <a:pt x="135913" y="395891"/>
                  </a:cubicBezTo>
                  <a:cubicBezTo>
                    <a:pt x="138294" y="430816"/>
                    <a:pt x="139882" y="483203"/>
                    <a:pt x="135913" y="511778"/>
                  </a:cubicBezTo>
                  <a:cubicBezTo>
                    <a:pt x="131944" y="540353"/>
                    <a:pt x="134590" y="528447"/>
                    <a:pt x="112100" y="567341"/>
                  </a:cubicBezTo>
                  <a:cubicBezTo>
                    <a:pt x="89610" y="606235"/>
                    <a:pt x="9177" y="729002"/>
                    <a:pt x="975" y="745141"/>
                  </a:cubicBezTo>
                  <a:cubicBezTo>
                    <a:pt x="-7227" y="761281"/>
                    <a:pt x="38282" y="703336"/>
                    <a:pt x="62888" y="664178"/>
                  </a:cubicBezTo>
                  <a:cubicBezTo>
                    <a:pt x="87494" y="625020"/>
                    <a:pt x="137765" y="567341"/>
                    <a:pt x="148613" y="510191"/>
                  </a:cubicBezTo>
                  <a:cubicBezTo>
                    <a:pt x="159461" y="453041"/>
                    <a:pt x="133267" y="374459"/>
                    <a:pt x="127975" y="321278"/>
                  </a:cubicBezTo>
                  <a:cubicBezTo>
                    <a:pt x="122683" y="268097"/>
                    <a:pt x="122948" y="221795"/>
                    <a:pt x="116863" y="191103"/>
                  </a:cubicBezTo>
                  <a:cubicBezTo>
                    <a:pt x="110778" y="160411"/>
                    <a:pt x="102576" y="165174"/>
                    <a:pt x="91463" y="137128"/>
                  </a:cubicBezTo>
                  <a:cubicBezTo>
                    <a:pt x="80351" y="109082"/>
                    <a:pt x="53628" y="-9451"/>
                    <a:pt x="56538" y="60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4" name="フリーフォーム: 図形 1383">
              <a:extLst>
                <a:ext uri="{FF2B5EF4-FFF2-40B4-BE49-F238E27FC236}">
                  <a16:creationId xmlns:a16="http://schemas.microsoft.com/office/drawing/2014/main" id="{81E1F8C3-51D6-405D-8BE1-5B320DFA07E8}"/>
                </a:ext>
              </a:extLst>
            </p:cNvPr>
            <p:cNvSpPr/>
            <p:nvPr/>
          </p:nvSpPr>
          <p:spPr>
            <a:xfrm>
              <a:off x="9336786" y="5154211"/>
              <a:ext cx="478846" cy="55965"/>
            </a:xfrm>
            <a:custGeom>
              <a:avLst/>
              <a:gdLst>
                <a:gd name="connsiteX0" fmla="*/ 889 w 478846"/>
                <a:gd name="connsiteY0" fmla="*/ 1989 h 55965"/>
                <a:gd name="connsiteX1" fmla="*/ 145352 w 478846"/>
                <a:gd name="connsiteY1" fmla="*/ 55964 h 55965"/>
                <a:gd name="connsiteX2" fmla="*/ 266002 w 478846"/>
                <a:gd name="connsiteY2" fmla="*/ 3577 h 55965"/>
                <a:gd name="connsiteX3" fmla="*/ 126302 w 478846"/>
                <a:gd name="connsiteY3" fmla="*/ 33739 h 55965"/>
                <a:gd name="connsiteX4" fmla="*/ 372364 w 478846"/>
                <a:gd name="connsiteY4" fmla="*/ 25802 h 55965"/>
                <a:gd name="connsiteX5" fmla="*/ 478727 w 478846"/>
                <a:gd name="connsiteY5" fmla="*/ 13102 h 55965"/>
                <a:gd name="connsiteX6" fmla="*/ 354902 w 478846"/>
                <a:gd name="connsiteY6" fmla="*/ 402 h 55965"/>
                <a:gd name="connsiteX7" fmla="*/ 148527 w 478846"/>
                <a:gd name="connsiteY7" fmla="*/ 28977 h 55965"/>
                <a:gd name="connsiteX8" fmla="*/ 86614 w 478846"/>
                <a:gd name="connsiteY8" fmla="*/ 33739 h 55965"/>
                <a:gd name="connsiteX9" fmla="*/ 889 w 478846"/>
                <a:gd name="connsiteY9" fmla="*/ 1989 h 5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846" h="55965">
                  <a:moveTo>
                    <a:pt x="889" y="1989"/>
                  </a:moveTo>
                  <a:cubicBezTo>
                    <a:pt x="10679" y="5693"/>
                    <a:pt x="101167" y="55699"/>
                    <a:pt x="145352" y="55964"/>
                  </a:cubicBezTo>
                  <a:cubicBezTo>
                    <a:pt x="189538" y="56229"/>
                    <a:pt x="269177" y="7281"/>
                    <a:pt x="266002" y="3577"/>
                  </a:cubicBezTo>
                  <a:cubicBezTo>
                    <a:pt x="262827" y="-127"/>
                    <a:pt x="108575" y="30035"/>
                    <a:pt x="126302" y="33739"/>
                  </a:cubicBezTo>
                  <a:cubicBezTo>
                    <a:pt x="144029" y="37443"/>
                    <a:pt x="313627" y="29241"/>
                    <a:pt x="372364" y="25802"/>
                  </a:cubicBezTo>
                  <a:cubicBezTo>
                    <a:pt x="431101" y="22363"/>
                    <a:pt x="481637" y="17335"/>
                    <a:pt x="478727" y="13102"/>
                  </a:cubicBezTo>
                  <a:cubicBezTo>
                    <a:pt x="475817" y="8869"/>
                    <a:pt x="409935" y="-2244"/>
                    <a:pt x="354902" y="402"/>
                  </a:cubicBezTo>
                  <a:cubicBezTo>
                    <a:pt x="299869" y="3048"/>
                    <a:pt x="193242" y="23421"/>
                    <a:pt x="148527" y="28977"/>
                  </a:cubicBezTo>
                  <a:cubicBezTo>
                    <a:pt x="103812" y="34533"/>
                    <a:pt x="108310" y="36649"/>
                    <a:pt x="86614" y="33739"/>
                  </a:cubicBezTo>
                  <a:cubicBezTo>
                    <a:pt x="64918" y="30829"/>
                    <a:pt x="-8901" y="-1715"/>
                    <a:pt x="889" y="198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5" name="フリーフォーム: 図形 1384">
              <a:extLst>
                <a:ext uri="{FF2B5EF4-FFF2-40B4-BE49-F238E27FC236}">
                  <a16:creationId xmlns:a16="http://schemas.microsoft.com/office/drawing/2014/main" id="{EA3FEE84-87BF-4C2D-99EE-AB7C1F964377}"/>
                </a:ext>
              </a:extLst>
            </p:cNvPr>
            <p:cNvSpPr/>
            <p:nvPr/>
          </p:nvSpPr>
          <p:spPr>
            <a:xfrm>
              <a:off x="9451750" y="4331634"/>
              <a:ext cx="129546" cy="136660"/>
            </a:xfrm>
            <a:custGeom>
              <a:avLst/>
              <a:gdLst>
                <a:gd name="connsiteX0" fmla="*/ 1813 w 129546"/>
                <a:gd name="connsiteY0" fmla="*/ 654 h 136660"/>
                <a:gd name="connsiteX1" fmla="*/ 127225 w 129546"/>
                <a:gd name="connsiteY1" fmla="*/ 132416 h 136660"/>
                <a:gd name="connsiteX2" fmla="*/ 81188 w 129546"/>
                <a:gd name="connsiteY2" fmla="*/ 102254 h 136660"/>
                <a:gd name="connsiteX3" fmla="*/ 54200 w 129546"/>
                <a:gd name="connsiteY3" fmla="*/ 81616 h 136660"/>
                <a:gd name="connsiteX4" fmla="*/ 1813 w 129546"/>
                <a:gd name="connsiteY4" fmla="*/ 654 h 13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6" h="136660">
                  <a:moveTo>
                    <a:pt x="1813" y="654"/>
                  </a:moveTo>
                  <a:cubicBezTo>
                    <a:pt x="13984" y="9121"/>
                    <a:pt x="113996" y="115483"/>
                    <a:pt x="127225" y="132416"/>
                  </a:cubicBezTo>
                  <a:cubicBezTo>
                    <a:pt x="140454" y="149349"/>
                    <a:pt x="93359" y="110721"/>
                    <a:pt x="81188" y="102254"/>
                  </a:cubicBezTo>
                  <a:cubicBezTo>
                    <a:pt x="69017" y="93787"/>
                    <a:pt x="66106" y="94845"/>
                    <a:pt x="54200" y="81616"/>
                  </a:cubicBezTo>
                  <a:cubicBezTo>
                    <a:pt x="42294" y="68387"/>
                    <a:pt x="-10358" y="-7813"/>
                    <a:pt x="1813" y="65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6" name="フリーフォーム: 図形 1385">
              <a:extLst>
                <a:ext uri="{FF2B5EF4-FFF2-40B4-BE49-F238E27FC236}">
                  <a16:creationId xmlns:a16="http://schemas.microsoft.com/office/drawing/2014/main" id="{4C48F594-C70C-4643-A1DE-425742D7E1F2}"/>
                </a:ext>
              </a:extLst>
            </p:cNvPr>
            <p:cNvSpPr/>
            <p:nvPr/>
          </p:nvSpPr>
          <p:spPr>
            <a:xfrm>
              <a:off x="9852606" y="4751273"/>
              <a:ext cx="335994" cy="301948"/>
            </a:xfrm>
            <a:custGeom>
              <a:avLst/>
              <a:gdLst>
                <a:gd name="connsiteX0" fmla="*/ 335969 w 335994"/>
                <a:gd name="connsiteY0" fmla="*/ 115 h 301948"/>
                <a:gd name="connsiteX1" fmla="*/ 297869 w 335994"/>
                <a:gd name="connsiteY1" fmla="*/ 92190 h 301948"/>
                <a:gd name="connsiteX2" fmla="*/ 296282 w 335994"/>
                <a:gd name="connsiteY2" fmla="*/ 125527 h 301948"/>
                <a:gd name="connsiteX3" fmla="*/ 221669 w 335994"/>
                <a:gd name="connsiteY3" fmla="*/ 217602 h 301948"/>
                <a:gd name="connsiteX4" fmla="*/ 213732 w 335994"/>
                <a:gd name="connsiteY4" fmla="*/ 276340 h 301948"/>
                <a:gd name="connsiteX5" fmla="*/ 221669 w 335994"/>
                <a:gd name="connsiteY5" fmla="*/ 301740 h 301948"/>
                <a:gd name="connsiteX6" fmla="*/ 135944 w 335994"/>
                <a:gd name="connsiteY6" fmla="*/ 285865 h 301948"/>
                <a:gd name="connsiteX7" fmla="*/ 1007 w 335994"/>
                <a:gd name="connsiteY7" fmla="*/ 243002 h 301948"/>
                <a:gd name="connsiteX8" fmla="*/ 212144 w 335994"/>
                <a:gd name="connsiteY8" fmla="*/ 277927 h 301948"/>
                <a:gd name="connsiteX9" fmla="*/ 234369 w 335994"/>
                <a:gd name="connsiteY9" fmla="*/ 211252 h 301948"/>
                <a:gd name="connsiteX10" fmla="*/ 291519 w 335994"/>
                <a:gd name="connsiteY10" fmla="*/ 112827 h 301948"/>
                <a:gd name="connsiteX11" fmla="*/ 335969 w 335994"/>
                <a:gd name="connsiteY11" fmla="*/ 115 h 30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5994" h="301948">
                  <a:moveTo>
                    <a:pt x="335969" y="115"/>
                  </a:moveTo>
                  <a:cubicBezTo>
                    <a:pt x="337027" y="-3324"/>
                    <a:pt x="304483" y="71288"/>
                    <a:pt x="297869" y="92190"/>
                  </a:cubicBezTo>
                  <a:cubicBezTo>
                    <a:pt x="291255" y="113092"/>
                    <a:pt x="308982" y="104625"/>
                    <a:pt x="296282" y="125527"/>
                  </a:cubicBezTo>
                  <a:cubicBezTo>
                    <a:pt x="283582" y="146429"/>
                    <a:pt x="235427" y="192467"/>
                    <a:pt x="221669" y="217602"/>
                  </a:cubicBezTo>
                  <a:cubicBezTo>
                    <a:pt x="207911" y="242737"/>
                    <a:pt x="213732" y="262317"/>
                    <a:pt x="213732" y="276340"/>
                  </a:cubicBezTo>
                  <a:cubicBezTo>
                    <a:pt x="213732" y="290363"/>
                    <a:pt x="234634" y="300153"/>
                    <a:pt x="221669" y="301740"/>
                  </a:cubicBezTo>
                  <a:cubicBezTo>
                    <a:pt x="208704" y="303327"/>
                    <a:pt x="172721" y="295655"/>
                    <a:pt x="135944" y="285865"/>
                  </a:cubicBezTo>
                  <a:cubicBezTo>
                    <a:pt x="99167" y="276075"/>
                    <a:pt x="-11693" y="244325"/>
                    <a:pt x="1007" y="243002"/>
                  </a:cubicBezTo>
                  <a:cubicBezTo>
                    <a:pt x="13707" y="241679"/>
                    <a:pt x="173250" y="283219"/>
                    <a:pt x="212144" y="277927"/>
                  </a:cubicBezTo>
                  <a:cubicBezTo>
                    <a:pt x="251038" y="272635"/>
                    <a:pt x="221140" y="238769"/>
                    <a:pt x="234369" y="211252"/>
                  </a:cubicBezTo>
                  <a:cubicBezTo>
                    <a:pt x="247598" y="183735"/>
                    <a:pt x="275644" y="143519"/>
                    <a:pt x="291519" y="112827"/>
                  </a:cubicBezTo>
                  <a:cubicBezTo>
                    <a:pt x="307394" y="82135"/>
                    <a:pt x="334911" y="3554"/>
                    <a:pt x="335969" y="11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7" name="フリーフォーム: 図形 1386">
              <a:extLst>
                <a:ext uri="{FF2B5EF4-FFF2-40B4-BE49-F238E27FC236}">
                  <a16:creationId xmlns:a16="http://schemas.microsoft.com/office/drawing/2014/main" id="{3428EE1D-4ED9-45E1-807C-CBCD2EC41B0D}"/>
                </a:ext>
              </a:extLst>
            </p:cNvPr>
            <p:cNvSpPr/>
            <p:nvPr/>
          </p:nvSpPr>
          <p:spPr>
            <a:xfrm>
              <a:off x="2344107" y="3369639"/>
              <a:ext cx="709349" cy="186516"/>
            </a:xfrm>
            <a:custGeom>
              <a:avLst/>
              <a:gdLst>
                <a:gd name="connsiteX0" fmla="*/ 1160 w 709349"/>
                <a:gd name="connsiteY0" fmla="*/ 186361 h 186516"/>
                <a:gd name="connsiteX1" fmla="*/ 297493 w 709349"/>
                <a:gd name="connsiteY1" fmla="*/ 63594 h 186516"/>
                <a:gd name="connsiteX2" fmla="*/ 606526 w 709349"/>
                <a:gd name="connsiteY2" fmla="*/ 27611 h 186516"/>
                <a:gd name="connsiteX3" fmla="*/ 703893 w 709349"/>
                <a:gd name="connsiteY3" fmla="*/ 94 h 186516"/>
                <a:gd name="connsiteX4" fmla="*/ 468943 w 709349"/>
                <a:gd name="connsiteY4" fmla="*/ 19144 h 186516"/>
                <a:gd name="connsiteX5" fmla="*/ 363110 w 709349"/>
                <a:gd name="connsiteY5" fmla="*/ 33961 h 186516"/>
                <a:gd name="connsiteX6" fmla="*/ 200126 w 709349"/>
                <a:gd name="connsiteY6" fmla="*/ 88994 h 186516"/>
                <a:gd name="connsiteX7" fmla="*/ 1160 w 709349"/>
                <a:gd name="connsiteY7" fmla="*/ 186361 h 18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9349" h="186516">
                  <a:moveTo>
                    <a:pt x="1160" y="186361"/>
                  </a:moveTo>
                  <a:cubicBezTo>
                    <a:pt x="17388" y="182128"/>
                    <a:pt x="196599" y="90052"/>
                    <a:pt x="297493" y="63594"/>
                  </a:cubicBezTo>
                  <a:cubicBezTo>
                    <a:pt x="398387" y="37136"/>
                    <a:pt x="538793" y="38194"/>
                    <a:pt x="606526" y="27611"/>
                  </a:cubicBezTo>
                  <a:cubicBezTo>
                    <a:pt x="674259" y="17028"/>
                    <a:pt x="726823" y="1505"/>
                    <a:pt x="703893" y="94"/>
                  </a:cubicBezTo>
                  <a:cubicBezTo>
                    <a:pt x="680963" y="-1317"/>
                    <a:pt x="525740" y="13500"/>
                    <a:pt x="468943" y="19144"/>
                  </a:cubicBezTo>
                  <a:cubicBezTo>
                    <a:pt x="412146" y="24788"/>
                    <a:pt x="407913" y="22319"/>
                    <a:pt x="363110" y="33961"/>
                  </a:cubicBezTo>
                  <a:cubicBezTo>
                    <a:pt x="318307" y="45603"/>
                    <a:pt x="256923" y="70650"/>
                    <a:pt x="200126" y="88994"/>
                  </a:cubicBezTo>
                  <a:cubicBezTo>
                    <a:pt x="143329" y="107338"/>
                    <a:pt x="-15068" y="190594"/>
                    <a:pt x="1160" y="1863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8" name="フリーフォーム: 図形 1387">
              <a:extLst>
                <a:ext uri="{FF2B5EF4-FFF2-40B4-BE49-F238E27FC236}">
                  <a16:creationId xmlns:a16="http://schemas.microsoft.com/office/drawing/2014/main" id="{1E174769-4BAF-40A1-98DB-9460F23C6411}"/>
                </a:ext>
              </a:extLst>
            </p:cNvPr>
            <p:cNvSpPr/>
            <p:nvPr/>
          </p:nvSpPr>
          <p:spPr>
            <a:xfrm>
              <a:off x="2861611" y="3386606"/>
              <a:ext cx="254122" cy="476759"/>
            </a:xfrm>
            <a:custGeom>
              <a:avLst/>
              <a:gdLst>
                <a:gd name="connsiteX0" fmla="*/ 254122 w 254122"/>
                <a:gd name="connsiteY0" fmla="*/ 61 h 476759"/>
                <a:gd name="connsiteX1" fmla="*/ 129239 w 254122"/>
                <a:gd name="connsiteY1" fmla="*/ 165161 h 476759"/>
                <a:gd name="connsiteX2" fmla="*/ 112306 w 254122"/>
                <a:gd name="connsiteY2" fmla="*/ 287927 h 476759"/>
                <a:gd name="connsiteX3" fmla="*/ 122 w 254122"/>
                <a:gd name="connsiteY3" fmla="*/ 476311 h 476759"/>
                <a:gd name="connsiteX4" fmla="*/ 91139 w 254122"/>
                <a:gd name="connsiteY4" fmla="*/ 334494 h 476759"/>
                <a:gd name="connsiteX5" fmla="*/ 127122 w 254122"/>
                <a:gd name="connsiteY5" fmla="*/ 148227 h 476759"/>
                <a:gd name="connsiteX6" fmla="*/ 254122 w 254122"/>
                <a:gd name="connsiteY6" fmla="*/ 61 h 4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122" h="476759">
                  <a:moveTo>
                    <a:pt x="254122" y="61"/>
                  </a:moveTo>
                  <a:cubicBezTo>
                    <a:pt x="254475" y="2883"/>
                    <a:pt x="152875" y="117183"/>
                    <a:pt x="129239" y="165161"/>
                  </a:cubicBezTo>
                  <a:cubicBezTo>
                    <a:pt x="105603" y="213139"/>
                    <a:pt x="133825" y="236069"/>
                    <a:pt x="112306" y="287927"/>
                  </a:cubicBezTo>
                  <a:cubicBezTo>
                    <a:pt x="90787" y="339785"/>
                    <a:pt x="3650" y="468550"/>
                    <a:pt x="122" y="476311"/>
                  </a:cubicBezTo>
                  <a:cubicBezTo>
                    <a:pt x="-3406" y="484072"/>
                    <a:pt x="69972" y="389175"/>
                    <a:pt x="91139" y="334494"/>
                  </a:cubicBezTo>
                  <a:cubicBezTo>
                    <a:pt x="112306" y="279813"/>
                    <a:pt x="98194" y="203966"/>
                    <a:pt x="127122" y="148227"/>
                  </a:cubicBezTo>
                  <a:cubicBezTo>
                    <a:pt x="156050" y="92488"/>
                    <a:pt x="253769" y="-2761"/>
                    <a:pt x="254122" y="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9" name="フリーフォーム: 図形 1388">
              <a:extLst>
                <a:ext uri="{FF2B5EF4-FFF2-40B4-BE49-F238E27FC236}">
                  <a16:creationId xmlns:a16="http://schemas.microsoft.com/office/drawing/2014/main" id="{3B3EA5E8-1A1F-45CB-B0F9-8CFC5820FE19}"/>
                </a:ext>
              </a:extLst>
            </p:cNvPr>
            <p:cNvSpPr/>
            <p:nvPr/>
          </p:nvSpPr>
          <p:spPr>
            <a:xfrm>
              <a:off x="3449998" y="3676321"/>
              <a:ext cx="271414" cy="132073"/>
            </a:xfrm>
            <a:custGeom>
              <a:avLst/>
              <a:gdLst>
                <a:gd name="connsiteX0" fmla="*/ 271102 w 271414"/>
                <a:gd name="connsiteY0" fmla="*/ 329 h 132073"/>
                <a:gd name="connsiteX1" fmla="*/ 34035 w 271414"/>
                <a:gd name="connsiteY1" fmla="*/ 87112 h 132073"/>
                <a:gd name="connsiteX2" fmla="*/ 6519 w 271414"/>
                <a:gd name="connsiteY2" fmla="*/ 131562 h 132073"/>
                <a:gd name="connsiteX3" fmla="*/ 82719 w 271414"/>
                <a:gd name="connsiteY3" fmla="*/ 59596 h 132073"/>
                <a:gd name="connsiteX4" fmla="*/ 271102 w 271414"/>
                <a:gd name="connsiteY4" fmla="*/ 329 h 132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14" h="132073">
                  <a:moveTo>
                    <a:pt x="271102" y="329"/>
                  </a:moveTo>
                  <a:cubicBezTo>
                    <a:pt x="262988" y="4915"/>
                    <a:pt x="78132" y="65240"/>
                    <a:pt x="34035" y="87112"/>
                  </a:cubicBezTo>
                  <a:cubicBezTo>
                    <a:pt x="-10062" y="108984"/>
                    <a:pt x="-1595" y="136148"/>
                    <a:pt x="6519" y="131562"/>
                  </a:cubicBezTo>
                  <a:cubicBezTo>
                    <a:pt x="14633" y="126976"/>
                    <a:pt x="38622" y="78999"/>
                    <a:pt x="82719" y="59596"/>
                  </a:cubicBezTo>
                  <a:cubicBezTo>
                    <a:pt x="126816" y="40193"/>
                    <a:pt x="279216" y="-4257"/>
                    <a:pt x="271102" y="32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0" name="フリーフォーム: 図形 1389">
              <a:extLst>
                <a:ext uri="{FF2B5EF4-FFF2-40B4-BE49-F238E27FC236}">
                  <a16:creationId xmlns:a16="http://schemas.microsoft.com/office/drawing/2014/main" id="{0391E378-B68E-47F2-BFFB-AFCD0418E0FE}"/>
                </a:ext>
              </a:extLst>
            </p:cNvPr>
            <p:cNvSpPr/>
            <p:nvPr/>
          </p:nvSpPr>
          <p:spPr>
            <a:xfrm>
              <a:off x="3002454" y="3201843"/>
              <a:ext cx="320863" cy="208111"/>
            </a:xfrm>
            <a:custGeom>
              <a:avLst/>
              <a:gdLst>
                <a:gd name="connsiteX0" fmla="*/ 39196 w 320863"/>
                <a:gd name="connsiteY0" fmla="*/ 2790 h 208111"/>
                <a:gd name="connsiteX1" fmla="*/ 62479 w 320863"/>
                <a:gd name="connsiteY1" fmla="*/ 163657 h 208111"/>
                <a:gd name="connsiteX2" fmla="*/ 320713 w 320863"/>
                <a:gd name="connsiteY2" fmla="*/ 208107 h 208111"/>
                <a:gd name="connsiteX3" fmla="*/ 98463 w 320863"/>
                <a:gd name="connsiteY3" fmla="*/ 165774 h 208111"/>
                <a:gd name="connsiteX4" fmla="*/ 1096 w 320863"/>
                <a:gd name="connsiteY4" fmla="*/ 70524 h 208111"/>
                <a:gd name="connsiteX5" fmla="*/ 39196 w 320863"/>
                <a:gd name="connsiteY5" fmla="*/ 2790 h 208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863" h="208111">
                  <a:moveTo>
                    <a:pt x="39196" y="2790"/>
                  </a:moveTo>
                  <a:cubicBezTo>
                    <a:pt x="49427" y="18312"/>
                    <a:pt x="15560" y="129438"/>
                    <a:pt x="62479" y="163657"/>
                  </a:cubicBezTo>
                  <a:cubicBezTo>
                    <a:pt x="109398" y="197876"/>
                    <a:pt x="314716" y="207754"/>
                    <a:pt x="320713" y="208107"/>
                  </a:cubicBezTo>
                  <a:cubicBezTo>
                    <a:pt x="326710" y="208460"/>
                    <a:pt x="151732" y="188704"/>
                    <a:pt x="98463" y="165774"/>
                  </a:cubicBezTo>
                  <a:cubicBezTo>
                    <a:pt x="45194" y="142844"/>
                    <a:pt x="8857" y="100863"/>
                    <a:pt x="1096" y="70524"/>
                  </a:cubicBezTo>
                  <a:cubicBezTo>
                    <a:pt x="-6665" y="40185"/>
                    <a:pt x="28965" y="-12732"/>
                    <a:pt x="39196" y="279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1" name="フリーフォーム: 図形 1390">
              <a:extLst>
                <a:ext uri="{FF2B5EF4-FFF2-40B4-BE49-F238E27FC236}">
                  <a16:creationId xmlns:a16="http://schemas.microsoft.com/office/drawing/2014/main" id="{40DAB7D2-6BEC-4C0F-A127-FC2C68EB1297}"/>
                </a:ext>
              </a:extLst>
            </p:cNvPr>
            <p:cNvSpPr/>
            <p:nvPr/>
          </p:nvSpPr>
          <p:spPr>
            <a:xfrm>
              <a:off x="2906155" y="3623723"/>
              <a:ext cx="317961" cy="456891"/>
            </a:xfrm>
            <a:custGeom>
              <a:avLst/>
              <a:gdLst>
                <a:gd name="connsiteX0" fmla="*/ 190528 w 317961"/>
                <a:gd name="connsiteY0" fmla="*/ 10 h 456891"/>
                <a:gd name="connsiteX1" fmla="*/ 118562 w 317961"/>
                <a:gd name="connsiteY1" fmla="*/ 186277 h 456891"/>
                <a:gd name="connsiteX2" fmla="*/ 167245 w 317961"/>
                <a:gd name="connsiteY2" fmla="*/ 300577 h 456891"/>
                <a:gd name="connsiteX3" fmla="*/ 309062 w 317961"/>
                <a:gd name="connsiteY3" fmla="*/ 287877 h 456891"/>
                <a:gd name="connsiteX4" fmla="*/ 211695 w 317961"/>
                <a:gd name="connsiteY4" fmla="*/ 342910 h 456891"/>
                <a:gd name="connsiteX5" fmla="*/ 28 w 317961"/>
                <a:gd name="connsiteY5" fmla="*/ 455094 h 456891"/>
                <a:gd name="connsiteX6" fmla="*/ 196878 w 317961"/>
                <a:gd name="connsiteY6" fmla="*/ 410644 h 456891"/>
                <a:gd name="connsiteX7" fmla="*/ 232862 w 317961"/>
                <a:gd name="connsiteY7" fmla="*/ 391594 h 456891"/>
                <a:gd name="connsiteX8" fmla="*/ 122795 w 317961"/>
                <a:gd name="connsiteY8" fmla="*/ 406410 h 456891"/>
                <a:gd name="connsiteX9" fmla="*/ 317528 w 317961"/>
                <a:gd name="connsiteY9" fmla="*/ 279410 h 456891"/>
                <a:gd name="connsiteX10" fmla="*/ 173595 w 317961"/>
                <a:gd name="connsiteY10" fmla="*/ 275177 h 456891"/>
                <a:gd name="connsiteX11" fmla="*/ 110095 w 317961"/>
                <a:gd name="connsiteY11" fmla="*/ 194744 h 456891"/>
                <a:gd name="connsiteX12" fmla="*/ 190528 w 317961"/>
                <a:gd name="connsiteY12" fmla="*/ 10 h 45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7961" h="456891">
                  <a:moveTo>
                    <a:pt x="190528" y="10"/>
                  </a:moveTo>
                  <a:cubicBezTo>
                    <a:pt x="191939" y="-1401"/>
                    <a:pt x="122442" y="136183"/>
                    <a:pt x="118562" y="186277"/>
                  </a:cubicBezTo>
                  <a:cubicBezTo>
                    <a:pt x="114681" y="236372"/>
                    <a:pt x="135495" y="283644"/>
                    <a:pt x="167245" y="300577"/>
                  </a:cubicBezTo>
                  <a:cubicBezTo>
                    <a:pt x="198995" y="317510"/>
                    <a:pt x="301654" y="280822"/>
                    <a:pt x="309062" y="287877"/>
                  </a:cubicBezTo>
                  <a:cubicBezTo>
                    <a:pt x="316470" y="294933"/>
                    <a:pt x="263201" y="315041"/>
                    <a:pt x="211695" y="342910"/>
                  </a:cubicBezTo>
                  <a:cubicBezTo>
                    <a:pt x="160189" y="370779"/>
                    <a:pt x="2498" y="443805"/>
                    <a:pt x="28" y="455094"/>
                  </a:cubicBezTo>
                  <a:cubicBezTo>
                    <a:pt x="-2442" y="466383"/>
                    <a:pt x="158073" y="421227"/>
                    <a:pt x="196878" y="410644"/>
                  </a:cubicBezTo>
                  <a:cubicBezTo>
                    <a:pt x="235683" y="400061"/>
                    <a:pt x="245209" y="392300"/>
                    <a:pt x="232862" y="391594"/>
                  </a:cubicBezTo>
                  <a:cubicBezTo>
                    <a:pt x="220515" y="390888"/>
                    <a:pt x="108684" y="425107"/>
                    <a:pt x="122795" y="406410"/>
                  </a:cubicBezTo>
                  <a:cubicBezTo>
                    <a:pt x="136906" y="387713"/>
                    <a:pt x="309061" y="301282"/>
                    <a:pt x="317528" y="279410"/>
                  </a:cubicBezTo>
                  <a:cubicBezTo>
                    <a:pt x="325995" y="257538"/>
                    <a:pt x="208167" y="289288"/>
                    <a:pt x="173595" y="275177"/>
                  </a:cubicBezTo>
                  <a:cubicBezTo>
                    <a:pt x="139023" y="261066"/>
                    <a:pt x="104803" y="236372"/>
                    <a:pt x="110095" y="194744"/>
                  </a:cubicBezTo>
                  <a:cubicBezTo>
                    <a:pt x="115387" y="153116"/>
                    <a:pt x="189117" y="1421"/>
                    <a:pt x="190528" y="1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2" name="フリーフォーム: 図形 1391">
              <a:extLst>
                <a:ext uri="{FF2B5EF4-FFF2-40B4-BE49-F238E27FC236}">
                  <a16:creationId xmlns:a16="http://schemas.microsoft.com/office/drawing/2014/main" id="{5B0E19CC-BB08-4C75-9F4B-404274D6F278}"/>
                </a:ext>
              </a:extLst>
            </p:cNvPr>
            <p:cNvSpPr/>
            <p:nvPr/>
          </p:nvSpPr>
          <p:spPr>
            <a:xfrm>
              <a:off x="3564518" y="3517817"/>
              <a:ext cx="139672" cy="156780"/>
            </a:xfrm>
            <a:custGeom>
              <a:avLst/>
              <a:gdLst>
                <a:gd name="connsiteX0" fmla="*/ 139649 w 139672"/>
                <a:gd name="connsiteY0" fmla="*/ 83 h 156780"/>
                <a:gd name="connsiteX1" fmla="*/ 23232 w 139672"/>
                <a:gd name="connsiteY1" fmla="*/ 80516 h 156780"/>
                <a:gd name="connsiteX2" fmla="*/ 10532 w 139672"/>
                <a:gd name="connsiteY2" fmla="*/ 156716 h 156780"/>
                <a:gd name="connsiteX3" fmla="*/ 6299 w 139672"/>
                <a:gd name="connsiteY3" fmla="*/ 93216 h 156780"/>
                <a:gd name="connsiteX4" fmla="*/ 12649 w 139672"/>
                <a:gd name="connsiteY4" fmla="*/ 65700 h 156780"/>
                <a:gd name="connsiteX5" fmla="*/ 139649 w 139672"/>
                <a:gd name="connsiteY5" fmla="*/ 83 h 156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672" h="156780">
                  <a:moveTo>
                    <a:pt x="139649" y="83"/>
                  </a:moveTo>
                  <a:cubicBezTo>
                    <a:pt x="141413" y="2552"/>
                    <a:pt x="44751" y="54411"/>
                    <a:pt x="23232" y="80516"/>
                  </a:cubicBezTo>
                  <a:cubicBezTo>
                    <a:pt x="1712" y="106622"/>
                    <a:pt x="13354" y="154599"/>
                    <a:pt x="10532" y="156716"/>
                  </a:cubicBezTo>
                  <a:cubicBezTo>
                    <a:pt x="7710" y="158833"/>
                    <a:pt x="5946" y="108385"/>
                    <a:pt x="6299" y="93216"/>
                  </a:cubicBezTo>
                  <a:cubicBezTo>
                    <a:pt x="6652" y="78047"/>
                    <a:pt x="-11693" y="80517"/>
                    <a:pt x="12649" y="65700"/>
                  </a:cubicBezTo>
                  <a:cubicBezTo>
                    <a:pt x="36991" y="50883"/>
                    <a:pt x="137885" y="-2386"/>
                    <a:pt x="139649" y="8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3" name="フリーフォーム: 図形 1392">
              <a:extLst>
                <a:ext uri="{FF2B5EF4-FFF2-40B4-BE49-F238E27FC236}">
                  <a16:creationId xmlns:a16="http://schemas.microsoft.com/office/drawing/2014/main" id="{F440D9F1-659D-49AF-B117-7EA4251E4F0D}"/>
                </a:ext>
              </a:extLst>
            </p:cNvPr>
            <p:cNvSpPr/>
            <p:nvPr/>
          </p:nvSpPr>
          <p:spPr>
            <a:xfrm>
              <a:off x="3107415" y="3462774"/>
              <a:ext cx="448593" cy="275589"/>
            </a:xfrm>
            <a:custGeom>
              <a:avLst/>
              <a:gdLst>
                <a:gd name="connsiteX0" fmla="*/ 1968 w 448593"/>
                <a:gd name="connsiteY0" fmla="*/ 275259 h 275589"/>
                <a:gd name="connsiteX1" fmla="*/ 61235 w 448593"/>
                <a:gd name="connsiteY1" fmla="*/ 215993 h 275589"/>
                <a:gd name="connsiteX2" fmla="*/ 217868 w 448593"/>
                <a:gd name="connsiteY2" fmla="*/ 118626 h 275589"/>
                <a:gd name="connsiteX3" fmla="*/ 315235 w 448593"/>
                <a:gd name="connsiteY3" fmla="*/ 124976 h 275589"/>
                <a:gd name="connsiteX4" fmla="*/ 448585 w 448593"/>
                <a:gd name="connsiteY4" fmla="*/ 218109 h 275589"/>
                <a:gd name="connsiteX5" fmla="*/ 308885 w 448593"/>
                <a:gd name="connsiteY5" fmla="*/ 103809 h 275589"/>
                <a:gd name="connsiteX6" fmla="*/ 270785 w 448593"/>
                <a:gd name="connsiteY6" fmla="*/ 76293 h 275589"/>
                <a:gd name="connsiteX7" fmla="*/ 294068 w 448593"/>
                <a:gd name="connsiteY7" fmla="*/ 93 h 275589"/>
                <a:gd name="connsiteX8" fmla="*/ 219985 w 448593"/>
                <a:gd name="connsiteY8" fmla="*/ 93226 h 275589"/>
                <a:gd name="connsiteX9" fmla="*/ 124735 w 448593"/>
                <a:gd name="connsiteY9" fmla="*/ 190593 h 275589"/>
                <a:gd name="connsiteX10" fmla="*/ 1968 w 448593"/>
                <a:gd name="connsiteY10" fmla="*/ 275259 h 27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8593" h="275589">
                  <a:moveTo>
                    <a:pt x="1968" y="275259"/>
                  </a:moveTo>
                  <a:cubicBezTo>
                    <a:pt x="-8615" y="279492"/>
                    <a:pt x="25252" y="242098"/>
                    <a:pt x="61235" y="215993"/>
                  </a:cubicBezTo>
                  <a:cubicBezTo>
                    <a:pt x="97218" y="189888"/>
                    <a:pt x="175535" y="133795"/>
                    <a:pt x="217868" y="118626"/>
                  </a:cubicBezTo>
                  <a:cubicBezTo>
                    <a:pt x="260201" y="103457"/>
                    <a:pt x="276782" y="108395"/>
                    <a:pt x="315235" y="124976"/>
                  </a:cubicBezTo>
                  <a:cubicBezTo>
                    <a:pt x="353688" y="141557"/>
                    <a:pt x="449643" y="221637"/>
                    <a:pt x="448585" y="218109"/>
                  </a:cubicBezTo>
                  <a:cubicBezTo>
                    <a:pt x="447527" y="214581"/>
                    <a:pt x="338518" y="127445"/>
                    <a:pt x="308885" y="103809"/>
                  </a:cubicBezTo>
                  <a:cubicBezTo>
                    <a:pt x="279252" y="80173"/>
                    <a:pt x="273254" y="93579"/>
                    <a:pt x="270785" y="76293"/>
                  </a:cubicBezTo>
                  <a:cubicBezTo>
                    <a:pt x="268316" y="59007"/>
                    <a:pt x="302535" y="-2729"/>
                    <a:pt x="294068" y="93"/>
                  </a:cubicBezTo>
                  <a:cubicBezTo>
                    <a:pt x="285601" y="2915"/>
                    <a:pt x="248207" y="61476"/>
                    <a:pt x="219985" y="93226"/>
                  </a:cubicBezTo>
                  <a:cubicBezTo>
                    <a:pt x="191763" y="124976"/>
                    <a:pt x="159307" y="162018"/>
                    <a:pt x="124735" y="190593"/>
                  </a:cubicBezTo>
                  <a:cubicBezTo>
                    <a:pt x="90163" y="219168"/>
                    <a:pt x="12551" y="271026"/>
                    <a:pt x="1968" y="27525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4" name="フリーフォーム: 図形 1393">
              <a:extLst>
                <a:ext uri="{FF2B5EF4-FFF2-40B4-BE49-F238E27FC236}">
                  <a16:creationId xmlns:a16="http://schemas.microsoft.com/office/drawing/2014/main" id="{4A82487C-55B5-421D-B923-0D4F014DEF98}"/>
                </a:ext>
              </a:extLst>
            </p:cNvPr>
            <p:cNvSpPr/>
            <p:nvPr/>
          </p:nvSpPr>
          <p:spPr>
            <a:xfrm>
              <a:off x="2380392" y="3222623"/>
              <a:ext cx="449698" cy="117281"/>
            </a:xfrm>
            <a:custGeom>
              <a:avLst/>
              <a:gdLst>
                <a:gd name="connsiteX0" fmla="*/ 858 w 449698"/>
                <a:gd name="connsiteY0" fmla="*/ 2 h 117281"/>
                <a:gd name="connsiteX1" fmla="*/ 161196 w 449698"/>
                <a:gd name="connsiteY1" fmla="*/ 107952 h 117281"/>
                <a:gd name="connsiteX2" fmla="*/ 448533 w 449698"/>
                <a:gd name="connsiteY2" fmla="*/ 103190 h 117281"/>
                <a:gd name="connsiteX3" fmla="*/ 256446 w 449698"/>
                <a:gd name="connsiteY3" fmla="*/ 104777 h 117281"/>
                <a:gd name="connsiteX4" fmla="*/ 104046 w 449698"/>
                <a:gd name="connsiteY4" fmla="*/ 111127 h 117281"/>
                <a:gd name="connsiteX5" fmla="*/ 858 w 449698"/>
                <a:gd name="connsiteY5" fmla="*/ 2 h 117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698" h="117281">
                  <a:moveTo>
                    <a:pt x="858" y="2"/>
                  </a:moveTo>
                  <a:cubicBezTo>
                    <a:pt x="10383" y="-527"/>
                    <a:pt x="86584" y="90754"/>
                    <a:pt x="161196" y="107952"/>
                  </a:cubicBezTo>
                  <a:cubicBezTo>
                    <a:pt x="235809" y="125150"/>
                    <a:pt x="432658" y="103719"/>
                    <a:pt x="448533" y="103190"/>
                  </a:cubicBezTo>
                  <a:cubicBezTo>
                    <a:pt x="464408" y="102661"/>
                    <a:pt x="313860" y="103454"/>
                    <a:pt x="256446" y="104777"/>
                  </a:cubicBezTo>
                  <a:cubicBezTo>
                    <a:pt x="199032" y="106100"/>
                    <a:pt x="144792" y="127531"/>
                    <a:pt x="104046" y="111127"/>
                  </a:cubicBezTo>
                  <a:cubicBezTo>
                    <a:pt x="63300" y="94723"/>
                    <a:pt x="-8667" y="531"/>
                    <a:pt x="858" y="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5" name="フリーフォーム: 図形 1394">
              <a:extLst>
                <a:ext uri="{FF2B5EF4-FFF2-40B4-BE49-F238E27FC236}">
                  <a16:creationId xmlns:a16="http://schemas.microsoft.com/office/drawing/2014/main" id="{2A773428-5E7C-4E37-8978-12CBB3782C07}"/>
                </a:ext>
              </a:extLst>
            </p:cNvPr>
            <p:cNvSpPr/>
            <p:nvPr/>
          </p:nvSpPr>
          <p:spPr>
            <a:xfrm>
              <a:off x="3212870" y="4942307"/>
              <a:ext cx="798007" cy="507077"/>
            </a:xfrm>
            <a:custGeom>
              <a:avLst/>
              <a:gdLst>
                <a:gd name="connsiteX0" fmla="*/ 230 w 798007"/>
                <a:gd name="connsiteY0" fmla="*/ 1168 h 507077"/>
                <a:gd name="connsiteX1" fmla="*/ 31980 w 798007"/>
                <a:gd name="connsiteY1" fmla="*/ 336131 h 507077"/>
                <a:gd name="connsiteX2" fmla="*/ 95480 w 798007"/>
                <a:gd name="connsiteY2" fmla="*/ 358356 h 507077"/>
                <a:gd name="connsiteX3" fmla="*/ 771755 w 798007"/>
                <a:gd name="connsiteY3" fmla="*/ 502818 h 507077"/>
                <a:gd name="connsiteX4" fmla="*/ 649518 w 798007"/>
                <a:gd name="connsiteY4" fmla="*/ 466306 h 507077"/>
                <a:gd name="connsiteX5" fmla="*/ 552680 w 798007"/>
                <a:gd name="connsiteY5" fmla="*/ 440906 h 507077"/>
                <a:gd name="connsiteX6" fmla="*/ 46268 w 798007"/>
                <a:gd name="connsiteY6" fmla="*/ 342481 h 507077"/>
                <a:gd name="connsiteX7" fmla="*/ 19280 w 798007"/>
                <a:gd name="connsiteY7" fmla="*/ 229768 h 507077"/>
                <a:gd name="connsiteX8" fmla="*/ 230 w 798007"/>
                <a:gd name="connsiteY8" fmla="*/ 1168 h 50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8007" h="507077">
                  <a:moveTo>
                    <a:pt x="230" y="1168"/>
                  </a:moveTo>
                  <a:cubicBezTo>
                    <a:pt x="2347" y="18895"/>
                    <a:pt x="16105" y="276600"/>
                    <a:pt x="31980" y="336131"/>
                  </a:cubicBezTo>
                  <a:cubicBezTo>
                    <a:pt x="47855" y="395662"/>
                    <a:pt x="-27816" y="330575"/>
                    <a:pt x="95480" y="358356"/>
                  </a:cubicBezTo>
                  <a:cubicBezTo>
                    <a:pt x="218776" y="386137"/>
                    <a:pt x="679415" y="484826"/>
                    <a:pt x="771755" y="502818"/>
                  </a:cubicBezTo>
                  <a:cubicBezTo>
                    <a:pt x="864095" y="520810"/>
                    <a:pt x="686030" y="476625"/>
                    <a:pt x="649518" y="466306"/>
                  </a:cubicBezTo>
                  <a:cubicBezTo>
                    <a:pt x="613006" y="455987"/>
                    <a:pt x="653222" y="461544"/>
                    <a:pt x="552680" y="440906"/>
                  </a:cubicBezTo>
                  <a:cubicBezTo>
                    <a:pt x="452138" y="420269"/>
                    <a:pt x="135168" y="377671"/>
                    <a:pt x="46268" y="342481"/>
                  </a:cubicBezTo>
                  <a:cubicBezTo>
                    <a:pt x="-42632" y="307291"/>
                    <a:pt x="27482" y="287183"/>
                    <a:pt x="19280" y="229768"/>
                  </a:cubicBezTo>
                  <a:cubicBezTo>
                    <a:pt x="11078" y="172353"/>
                    <a:pt x="-1887" y="-16559"/>
                    <a:pt x="230" y="116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6" name="フリーフォーム: 図形 1395">
              <a:extLst>
                <a:ext uri="{FF2B5EF4-FFF2-40B4-BE49-F238E27FC236}">
                  <a16:creationId xmlns:a16="http://schemas.microsoft.com/office/drawing/2014/main" id="{16B61A7B-6E18-45AB-A46B-E60B8F6E7792}"/>
                </a:ext>
              </a:extLst>
            </p:cNvPr>
            <p:cNvSpPr/>
            <p:nvPr/>
          </p:nvSpPr>
          <p:spPr>
            <a:xfrm>
              <a:off x="3207563" y="4930487"/>
              <a:ext cx="27771" cy="335552"/>
            </a:xfrm>
            <a:custGeom>
              <a:avLst/>
              <a:gdLst>
                <a:gd name="connsiteX0" fmla="*/ 5537 w 27771"/>
                <a:gd name="connsiteY0" fmla="*/ 288 h 335552"/>
                <a:gd name="connsiteX1" fmla="*/ 16650 w 27771"/>
                <a:gd name="connsiteY1" fmla="*/ 265401 h 335552"/>
                <a:gd name="connsiteX2" fmla="*/ 27762 w 27771"/>
                <a:gd name="connsiteY2" fmla="*/ 335251 h 335552"/>
                <a:gd name="connsiteX3" fmla="*/ 18237 w 27771"/>
                <a:gd name="connsiteY3" fmla="*/ 287626 h 335552"/>
                <a:gd name="connsiteX4" fmla="*/ 775 w 27771"/>
                <a:gd name="connsiteY4" fmla="*/ 214601 h 335552"/>
                <a:gd name="connsiteX5" fmla="*/ 5537 w 27771"/>
                <a:gd name="connsiteY5" fmla="*/ 288 h 335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771" h="335552">
                  <a:moveTo>
                    <a:pt x="5537" y="288"/>
                  </a:moveTo>
                  <a:cubicBezTo>
                    <a:pt x="8183" y="8755"/>
                    <a:pt x="12946" y="209574"/>
                    <a:pt x="16650" y="265401"/>
                  </a:cubicBezTo>
                  <a:cubicBezTo>
                    <a:pt x="20354" y="321228"/>
                    <a:pt x="27498" y="331547"/>
                    <a:pt x="27762" y="335251"/>
                  </a:cubicBezTo>
                  <a:cubicBezTo>
                    <a:pt x="28026" y="338955"/>
                    <a:pt x="22735" y="307734"/>
                    <a:pt x="18237" y="287626"/>
                  </a:cubicBezTo>
                  <a:cubicBezTo>
                    <a:pt x="13739" y="267518"/>
                    <a:pt x="3421" y="257199"/>
                    <a:pt x="775" y="214601"/>
                  </a:cubicBezTo>
                  <a:cubicBezTo>
                    <a:pt x="-1871" y="172003"/>
                    <a:pt x="2891" y="-8179"/>
                    <a:pt x="5537" y="28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7" name="フリーフォーム: 図形 1396">
              <a:extLst>
                <a:ext uri="{FF2B5EF4-FFF2-40B4-BE49-F238E27FC236}">
                  <a16:creationId xmlns:a16="http://schemas.microsoft.com/office/drawing/2014/main" id="{D1D65758-A3A7-4BA7-936A-D9F754F9976C}"/>
                </a:ext>
              </a:extLst>
            </p:cNvPr>
            <p:cNvSpPr/>
            <p:nvPr/>
          </p:nvSpPr>
          <p:spPr>
            <a:xfrm>
              <a:off x="3224204" y="4951688"/>
              <a:ext cx="306646" cy="377332"/>
            </a:xfrm>
            <a:custGeom>
              <a:avLst/>
              <a:gdLst>
                <a:gd name="connsiteX0" fmla="*/ 9 w 306646"/>
                <a:gd name="connsiteY0" fmla="*/ 6075 h 377332"/>
                <a:gd name="connsiteX1" fmla="*/ 30171 w 306646"/>
                <a:gd name="connsiteY1" fmla="*/ 263250 h 377332"/>
                <a:gd name="connsiteX2" fmla="*/ 46046 w 306646"/>
                <a:gd name="connsiteY2" fmla="*/ 296587 h 377332"/>
                <a:gd name="connsiteX3" fmla="*/ 157171 w 306646"/>
                <a:gd name="connsiteY3" fmla="*/ 350562 h 377332"/>
                <a:gd name="connsiteX4" fmla="*/ 304809 w 306646"/>
                <a:gd name="connsiteY4" fmla="*/ 375962 h 377332"/>
                <a:gd name="connsiteX5" fmla="*/ 47634 w 306646"/>
                <a:gd name="connsiteY5" fmla="*/ 310875 h 377332"/>
                <a:gd name="connsiteX6" fmla="*/ 26996 w 306646"/>
                <a:gd name="connsiteY6" fmla="*/ 101325 h 377332"/>
                <a:gd name="connsiteX7" fmla="*/ 9 w 306646"/>
                <a:gd name="connsiteY7" fmla="*/ 6075 h 377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6646" h="377332">
                  <a:moveTo>
                    <a:pt x="9" y="6075"/>
                  </a:moveTo>
                  <a:cubicBezTo>
                    <a:pt x="538" y="33062"/>
                    <a:pt x="22498" y="214831"/>
                    <a:pt x="30171" y="263250"/>
                  </a:cubicBezTo>
                  <a:cubicBezTo>
                    <a:pt x="37844" y="311669"/>
                    <a:pt x="24879" y="282035"/>
                    <a:pt x="46046" y="296587"/>
                  </a:cubicBezTo>
                  <a:cubicBezTo>
                    <a:pt x="67213" y="311139"/>
                    <a:pt x="114044" y="337333"/>
                    <a:pt x="157171" y="350562"/>
                  </a:cubicBezTo>
                  <a:cubicBezTo>
                    <a:pt x="200298" y="363791"/>
                    <a:pt x="323065" y="382577"/>
                    <a:pt x="304809" y="375962"/>
                  </a:cubicBezTo>
                  <a:cubicBezTo>
                    <a:pt x="286553" y="369347"/>
                    <a:pt x="93936" y="356648"/>
                    <a:pt x="47634" y="310875"/>
                  </a:cubicBezTo>
                  <a:cubicBezTo>
                    <a:pt x="1332" y="265102"/>
                    <a:pt x="32023" y="155035"/>
                    <a:pt x="26996" y="101325"/>
                  </a:cubicBezTo>
                  <a:cubicBezTo>
                    <a:pt x="21969" y="47615"/>
                    <a:pt x="-520" y="-20912"/>
                    <a:pt x="9" y="607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8" name="フリーフォーム: 図形 1397">
              <a:extLst>
                <a:ext uri="{FF2B5EF4-FFF2-40B4-BE49-F238E27FC236}">
                  <a16:creationId xmlns:a16="http://schemas.microsoft.com/office/drawing/2014/main" id="{33EF0EE0-98B7-4937-A713-AEEBF8529A8A}"/>
                </a:ext>
              </a:extLst>
            </p:cNvPr>
            <p:cNvSpPr/>
            <p:nvPr/>
          </p:nvSpPr>
          <p:spPr>
            <a:xfrm>
              <a:off x="3242122" y="4889500"/>
              <a:ext cx="1067941" cy="208001"/>
            </a:xfrm>
            <a:custGeom>
              <a:avLst/>
              <a:gdLst>
                <a:gd name="connsiteX0" fmla="*/ 7491 w 1067941"/>
                <a:gd name="connsiteY0" fmla="*/ 0 h 208001"/>
                <a:gd name="connsiteX1" fmla="*/ 580578 w 1067941"/>
                <a:gd name="connsiteY1" fmla="*/ 111125 h 208001"/>
                <a:gd name="connsiteX2" fmla="*/ 1067941 w 1067941"/>
                <a:gd name="connsiteY2" fmla="*/ 207963 h 208001"/>
                <a:gd name="connsiteX3" fmla="*/ 582166 w 1067941"/>
                <a:gd name="connsiteY3" fmla="*/ 122238 h 208001"/>
                <a:gd name="connsiteX4" fmla="*/ 361503 w 1067941"/>
                <a:gd name="connsiteY4" fmla="*/ 71438 h 208001"/>
                <a:gd name="connsiteX5" fmla="*/ 34478 w 1067941"/>
                <a:gd name="connsiteY5" fmla="*/ 44450 h 208001"/>
                <a:gd name="connsiteX6" fmla="*/ 7491 w 1067941"/>
                <a:gd name="connsiteY6" fmla="*/ 0 h 20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7941" h="208001">
                  <a:moveTo>
                    <a:pt x="7491" y="0"/>
                  </a:moveTo>
                  <a:lnTo>
                    <a:pt x="580578" y="111125"/>
                  </a:lnTo>
                  <a:lnTo>
                    <a:pt x="1067941" y="207963"/>
                  </a:lnTo>
                  <a:cubicBezTo>
                    <a:pt x="1068206" y="209815"/>
                    <a:pt x="699906" y="144992"/>
                    <a:pt x="582166" y="122238"/>
                  </a:cubicBezTo>
                  <a:cubicBezTo>
                    <a:pt x="464426" y="99484"/>
                    <a:pt x="452784" y="84403"/>
                    <a:pt x="361503" y="71438"/>
                  </a:cubicBezTo>
                  <a:cubicBezTo>
                    <a:pt x="270222" y="58473"/>
                    <a:pt x="89247" y="52917"/>
                    <a:pt x="34478" y="44450"/>
                  </a:cubicBezTo>
                  <a:cubicBezTo>
                    <a:pt x="-20291" y="35983"/>
                    <a:pt x="6300" y="28310"/>
                    <a:pt x="749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9" name="フリーフォーム: 図形 1398">
              <a:extLst>
                <a:ext uri="{FF2B5EF4-FFF2-40B4-BE49-F238E27FC236}">
                  <a16:creationId xmlns:a16="http://schemas.microsoft.com/office/drawing/2014/main" id="{5BA24FBB-B01C-4379-BA2E-0BBBA0BE3154}"/>
                </a:ext>
              </a:extLst>
            </p:cNvPr>
            <p:cNvSpPr/>
            <p:nvPr/>
          </p:nvSpPr>
          <p:spPr>
            <a:xfrm>
              <a:off x="3255963" y="4868863"/>
              <a:ext cx="1505448" cy="285872"/>
            </a:xfrm>
            <a:custGeom>
              <a:avLst/>
              <a:gdLst>
                <a:gd name="connsiteX0" fmla="*/ 0 w 1505448"/>
                <a:gd name="connsiteY0" fmla="*/ 0 h 285872"/>
                <a:gd name="connsiteX1" fmla="*/ 762000 w 1505448"/>
                <a:gd name="connsiteY1" fmla="*/ 144462 h 285872"/>
                <a:gd name="connsiteX2" fmla="*/ 661987 w 1505448"/>
                <a:gd name="connsiteY2" fmla="*/ 119062 h 285872"/>
                <a:gd name="connsiteX3" fmla="*/ 876300 w 1505448"/>
                <a:gd name="connsiteY3" fmla="*/ 157162 h 285872"/>
                <a:gd name="connsiteX4" fmla="*/ 1077912 w 1505448"/>
                <a:gd name="connsiteY4" fmla="*/ 207962 h 285872"/>
                <a:gd name="connsiteX5" fmla="*/ 1022350 w 1505448"/>
                <a:gd name="connsiteY5" fmla="*/ 203200 h 285872"/>
                <a:gd name="connsiteX6" fmla="*/ 1504950 w 1505448"/>
                <a:gd name="connsiteY6" fmla="*/ 285750 h 285872"/>
                <a:gd name="connsiteX7" fmla="*/ 1109662 w 1505448"/>
                <a:gd name="connsiteY7" fmla="*/ 220662 h 285872"/>
                <a:gd name="connsiteX8" fmla="*/ 895350 w 1505448"/>
                <a:gd name="connsiteY8" fmla="*/ 176212 h 285872"/>
                <a:gd name="connsiteX9" fmla="*/ 636587 w 1505448"/>
                <a:gd name="connsiteY9" fmla="*/ 136525 h 285872"/>
                <a:gd name="connsiteX10" fmla="*/ 452437 w 1505448"/>
                <a:gd name="connsiteY10" fmla="*/ 69850 h 285872"/>
                <a:gd name="connsiteX11" fmla="*/ 265112 w 1505448"/>
                <a:gd name="connsiteY11" fmla="*/ 44450 h 285872"/>
                <a:gd name="connsiteX12" fmla="*/ 0 w 1505448"/>
                <a:gd name="connsiteY12" fmla="*/ 0 h 28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5448" h="285872">
                  <a:moveTo>
                    <a:pt x="0" y="0"/>
                  </a:moveTo>
                  <a:lnTo>
                    <a:pt x="762000" y="144462"/>
                  </a:lnTo>
                  <a:cubicBezTo>
                    <a:pt x="872331" y="164306"/>
                    <a:pt x="642937" y="116945"/>
                    <a:pt x="661987" y="119062"/>
                  </a:cubicBezTo>
                  <a:cubicBezTo>
                    <a:pt x="681037" y="121179"/>
                    <a:pt x="806979" y="142345"/>
                    <a:pt x="876300" y="157162"/>
                  </a:cubicBezTo>
                  <a:cubicBezTo>
                    <a:pt x="945621" y="171979"/>
                    <a:pt x="1053570" y="200289"/>
                    <a:pt x="1077912" y="207962"/>
                  </a:cubicBezTo>
                  <a:cubicBezTo>
                    <a:pt x="1102254" y="215635"/>
                    <a:pt x="951177" y="190235"/>
                    <a:pt x="1022350" y="203200"/>
                  </a:cubicBezTo>
                  <a:cubicBezTo>
                    <a:pt x="1093523" y="216165"/>
                    <a:pt x="1490398" y="282840"/>
                    <a:pt x="1504950" y="285750"/>
                  </a:cubicBezTo>
                  <a:cubicBezTo>
                    <a:pt x="1519502" y="288660"/>
                    <a:pt x="1211262" y="238918"/>
                    <a:pt x="1109662" y="220662"/>
                  </a:cubicBezTo>
                  <a:cubicBezTo>
                    <a:pt x="1008062" y="202406"/>
                    <a:pt x="974196" y="190235"/>
                    <a:pt x="895350" y="176212"/>
                  </a:cubicBezTo>
                  <a:cubicBezTo>
                    <a:pt x="816504" y="162189"/>
                    <a:pt x="710406" y="154252"/>
                    <a:pt x="636587" y="136525"/>
                  </a:cubicBezTo>
                  <a:cubicBezTo>
                    <a:pt x="562768" y="118798"/>
                    <a:pt x="514349" y="85196"/>
                    <a:pt x="452437" y="69850"/>
                  </a:cubicBezTo>
                  <a:cubicBezTo>
                    <a:pt x="390525" y="54504"/>
                    <a:pt x="265112" y="44450"/>
                    <a:pt x="265112" y="444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0" name="フリーフォーム: 図形 1399">
              <a:extLst>
                <a:ext uri="{FF2B5EF4-FFF2-40B4-BE49-F238E27FC236}">
                  <a16:creationId xmlns:a16="http://schemas.microsoft.com/office/drawing/2014/main" id="{7C6C2052-9C7B-4394-AB42-1E0BD5DA9450}"/>
                </a:ext>
              </a:extLst>
            </p:cNvPr>
            <p:cNvSpPr/>
            <p:nvPr/>
          </p:nvSpPr>
          <p:spPr>
            <a:xfrm>
              <a:off x="3760821" y="4656656"/>
              <a:ext cx="839864" cy="268788"/>
            </a:xfrm>
            <a:custGeom>
              <a:avLst/>
              <a:gdLst>
                <a:gd name="connsiteX0" fmla="*/ 1554 w 839864"/>
                <a:gd name="connsiteY0" fmla="*/ 42344 h 268788"/>
                <a:gd name="connsiteX1" fmla="*/ 331754 w 839864"/>
                <a:gd name="connsiteY1" fmla="*/ 175694 h 268788"/>
                <a:gd name="connsiteX2" fmla="*/ 420654 w 839864"/>
                <a:gd name="connsiteY2" fmla="*/ 183632 h 268788"/>
                <a:gd name="connsiteX3" fmla="*/ 387317 w 839864"/>
                <a:gd name="connsiteY3" fmla="*/ 174107 h 268788"/>
                <a:gd name="connsiteX4" fmla="*/ 541304 w 839864"/>
                <a:gd name="connsiteY4" fmla="*/ 226494 h 268788"/>
                <a:gd name="connsiteX5" fmla="*/ 676242 w 839864"/>
                <a:gd name="connsiteY5" fmla="*/ 267769 h 268788"/>
                <a:gd name="connsiteX6" fmla="*/ 839754 w 839864"/>
                <a:gd name="connsiteY6" fmla="*/ 255069 h 268788"/>
                <a:gd name="connsiteX7" fmla="*/ 650842 w 839864"/>
                <a:gd name="connsiteY7" fmla="*/ 242369 h 268788"/>
                <a:gd name="connsiteX8" fmla="*/ 393667 w 839864"/>
                <a:gd name="connsiteY8" fmla="*/ 174107 h 268788"/>
                <a:gd name="connsiteX9" fmla="*/ 231742 w 839864"/>
                <a:gd name="connsiteY9" fmla="*/ 99494 h 268788"/>
                <a:gd name="connsiteX10" fmla="*/ 393667 w 839864"/>
                <a:gd name="connsiteY10" fmla="*/ 83619 h 268788"/>
                <a:gd name="connsiteX11" fmla="*/ 571467 w 839864"/>
                <a:gd name="connsiteY11" fmla="*/ 1069 h 268788"/>
                <a:gd name="connsiteX12" fmla="*/ 496854 w 839864"/>
                <a:gd name="connsiteY12" fmla="*/ 39169 h 268788"/>
                <a:gd name="connsiteX13" fmla="*/ 385729 w 839864"/>
                <a:gd name="connsiteY13" fmla="*/ 75682 h 268788"/>
                <a:gd name="connsiteX14" fmla="*/ 214279 w 839864"/>
                <a:gd name="connsiteY14" fmla="*/ 104257 h 268788"/>
                <a:gd name="connsiteX15" fmla="*/ 1554 w 839864"/>
                <a:gd name="connsiteY15" fmla="*/ 42344 h 26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9864" h="268788">
                  <a:moveTo>
                    <a:pt x="1554" y="42344"/>
                  </a:moveTo>
                  <a:cubicBezTo>
                    <a:pt x="21133" y="54250"/>
                    <a:pt x="261904" y="152146"/>
                    <a:pt x="331754" y="175694"/>
                  </a:cubicBezTo>
                  <a:cubicBezTo>
                    <a:pt x="401604" y="199242"/>
                    <a:pt x="411394" y="183896"/>
                    <a:pt x="420654" y="183632"/>
                  </a:cubicBezTo>
                  <a:cubicBezTo>
                    <a:pt x="429914" y="183368"/>
                    <a:pt x="367209" y="166963"/>
                    <a:pt x="387317" y="174107"/>
                  </a:cubicBezTo>
                  <a:cubicBezTo>
                    <a:pt x="407425" y="181251"/>
                    <a:pt x="493150" y="210884"/>
                    <a:pt x="541304" y="226494"/>
                  </a:cubicBezTo>
                  <a:cubicBezTo>
                    <a:pt x="589458" y="242104"/>
                    <a:pt x="626500" y="263007"/>
                    <a:pt x="676242" y="267769"/>
                  </a:cubicBezTo>
                  <a:cubicBezTo>
                    <a:pt x="725984" y="272531"/>
                    <a:pt x="843987" y="259302"/>
                    <a:pt x="839754" y="255069"/>
                  </a:cubicBezTo>
                  <a:cubicBezTo>
                    <a:pt x="835521" y="250836"/>
                    <a:pt x="725190" y="255863"/>
                    <a:pt x="650842" y="242369"/>
                  </a:cubicBezTo>
                  <a:cubicBezTo>
                    <a:pt x="576494" y="228875"/>
                    <a:pt x="463517" y="197919"/>
                    <a:pt x="393667" y="174107"/>
                  </a:cubicBezTo>
                  <a:cubicBezTo>
                    <a:pt x="323817" y="150295"/>
                    <a:pt x="231742" y="114575"/>
                    <a:pt x="231742" y="99494"/>
                  </a:cubicBezTo>
                  <a:cubicBezTo>
                    <a:pt x="231742" y="84413"/>
                    <a:pt x="337046" y="100023"/>
                    <a:pt x="393667" y="83619"/>
                  </a:cubicBezTo>
                  <a:cubicBezTo>
                    <a:pt x="450288" y="67215"/>
                    <a:pt x="554269" y="8477"/>
                    <a:pt x="571467" y="1069"/>
                  </a:cubicBezTo>
                  <a:cubicBezTo>
                    <a:pt x="588665" y="-6339"/>
                    <a:pt x="527810" y="26734"/>
                    <a:pt x="496854" y="39169"/>
                  </a:cubicBezTo>
                  <a:cubicBezTo>
                    <a:pt x="465898" y="51604"/>
                    <a:pt x="432825" y="64834"/>
                    <a:pt x="385729" y="75682"/>
                  </a:cubicBezTo>
                  <a:cubicBezTo>
                    <a:pt x="338633" y="86530"/>
                    <a:pt x="275927" y="109284"/>
                    <a:pt x="214279" y="104257"/>
                  </a:cubicBezTo>
                  <a:cubicBezTo>
                    <a:pt x="152631" y="99230"/>
                    <a:pt x="-18025" y="30438"/>
                    <a:pt x="1554" y="4234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1" name="フリーフォーム: 図形 1400">
              <a:extLst>
                <a:ext uri="{FF2B5EF4-FFF2-40B4-BE49-F238E27FC236}">
                  <a16:creationId xmlns:a16="http://schemas.microsoft.com/office/drawing/2014/main" id="{A9BDE022-DD0F-4AFB-94D6-583A234C45B4}"/>
                </a:ext>
              </a:extLst>
            </p:cNvPr>
            <p:cNvSpPr/>
            <p:nvPr/>
          </p:nvSpPr>
          <p:spPr>
            <a:xfrm>
              <a:off x="4312173" y="5097259"/>
              <a:ext cx="794459" cy="115597"/>
            </a:xfrm>
            <a:custGeom>
              <a:avLst/>
              <a:gdLst>
                <a:gd name="connsiteX0" fmla="*/ 4240 w 794459"/>
                <a:gd name="connsiteY0" fmla="*/ 204 h 115597"/>
                <a:gd name="connsiteX1" fmla="*/ 778940 w 794459"/>
                <a:gd name="connsiteY1" fmla="*/ 111329 h 115597"/>
                <a:gd name="connsiteX2" fmla="*/ 482077 w 794459"/>
                <a:gd name="connsiteY2" fmla="*/ 84341 h 115597"/>
                <a:gd name="connsiteX3" fmla="*/ 4240 w 794459"/>
                <a:gd name="connsiteY3" fmla="*/ 204 h 11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4459" h="115597">
                  <a:moveTo>
                    <a:pt x="4240" y="204"/>
                  </a:moveTo>
                  <a:cubicBezTo>
                    <a:pt x="53717" y="4702"/>
                    <a:pt x="699301" y="97306"/>
                    <a:pt x="778940" y="111329"/>
                  </a:cubicBezTo>
                  <a:cubicBezTo>
                    <a:pt x="858579" y="125352"/>
                    <a:pt x="612252" y="101804"/>
                    <a:pt x="482077" y="84341"/>
                  </a:cubicBezTo>
                  <a:cubicBezTo>
                    <a:pt x="351902" y="66879"/>
                    <a:pt x="-45237" y="-4294"/>
                    <a:pt x="4240" y="20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2" name="フリーフォーム: 図形 1401">
              <a:extLst>
                <a:ext uri="{FF2B5EF4-FFF2-40B4-BE49-F238E27FC236}">
                  <a16:creationId xmlns:a16="http://schemas.microsoft.com/office/drawing/2014/main" id="{A282C879-D6ED-4B7E-8A16-6081BA27548F}"/>
                </a:ext>
              </a:extLst>
            </p:cNvPr>
            <p:cNvSpPr/>
            <p:nvPr/>
          </p:nvSpPr>
          <p:spPr>
            <a:xfrm>
              <a:off x="3951130" y="5421525"/>
              <a:ext cx="1130478" cy="151069"/>
            </a:xfrm>
            <a:custGeom>
              <a:avLst/>
              <a:gdLst>
                <a:gd name="connsiteX0" fmla="*/ 25558 w 1130478"/>
                <a:gd name="connsiteY0" fmla="*/ 9313 h 151069"/>
                <a:gd name="connsiteX1" fmla="*/ 690720 w 1130478"/>
                <a:gd name="connsiteY1" fmla="*/ 117263 h 151069"/>
                <a:gd name="connsiteX2" fmla="*/ 1130458 w 1130478"/>
                <a:gd name="connsiteY2" fmla="*/ 147425 h 151069"/>
                <a:gd name="connsiteX3" fmla="*/ 674845 w 1130478"/>
                <a:gd name="connsiteY3" fmla="*/ 136313 h 151069"/>
                <a:gd name="connsiteX4" fmla="*/ 189070 w 1130478"/>
                <a:gd name="connsiteY4" fmla="*/ 20425 h 151069"/>
                <a:gd name="connsiteX5" fmla="*/ 25558 w 1130478"/>
                <a:gd name="connsiteY5" fmla="*/ 9313 h 15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478" h="151069">
                  <a:moveTo>
                    <a:pt x="25558" y="9313"/>
                  </a:moveTo>
                  <a:cubicBezTo>
                    <a:pt x="109166" y="25453"/>
                    <a:pt x="506570" y="94244"/>
                    <a:pt x="690720" y="117263"/>
                  </a:cubicBezTo>
                  <a:cubicBezTo>
                    <a:pt x="874870" y="140282"/>
                    <a:pt x="1133104" y="144250"/>
                    <a:pt x="1130458" y="147425"/>
                  </a:cubicBezTo>
                  <a:cubicBezTo>
                    <a:pt x="1127812" y="150600"/>
                    <a:pt x="831743" y="157480"/>
                    <a:pt x="674845" y="136313"/>
                  </a:cubicBezTo>
                  <a:cubicBezTo>
                    <a:pt x="517947" y="115146"/>
                    <a:pt x="297020" y="42121"/>
                    <a:pt x="189070" y="20425"/>
                  </a:cubicBezTo>
                  <a:cubicBezTo>
                    <a:pt x="81120" y="-1271"/>
                    <a:pt x="-58050" y="-6827"/>
                    <a:pt x="25558" y="931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3" name="フリーフォーム: 図形 1402">
              <a:extLst>
                <a:ext uri="{FF2B5EF4-FFF2-40B4-BE49-F238E27FC236}">
                  <a16:creationId xmlns:a16="http://schemas.microsoft.com/office/drawing/2014/main" id="{C56D25DC-B70E-48EE-BCA3-EEE946FFCC7A}"/>
                </a:ext>
              </a:extLst>
            </p:cNvPr>
            <p:cNvSpPr/>
            <p:nvPr/>
          </p:nvSpPr>
          <p:spPr>
            <a:xfrm>
              <a:off x="4243388" y="5453063"/>
              <a:ext cx="1449387" cy="96837"/>
            </a:xfrm>
            <a:custGeom>
              <a:avLst/>
              <a:gdLst>
                <a:gd name="connsiteX0" fmla="*/ 0 w 1449387"/>
                <a:gd name="connsiteY0" fmla="*/ 0 h 96837"/>
                <a:gd name="connsiteX1" fmla="*/ 522287 w 1449387"/>
                <a:gd name="connsiteY1" fmla="*/ 68262 h 96837"/>
                <a:gd name="connsiteX2" fmla="*/ 601662 w 1449387"/>
                <a:gd name="connsiteY2" fmla="*/ 82550 h 96837"/>
                <a:gd name="connsiteX3" fmla="*/ 1031875 w 1449387"/>
                <a:gd name="connsiteY3" fmla="*/ 96837 h 96837"/>
                <a:gd name="connsiteX4" fmla="*/ 1449387 w 1449387"/>
                <a:gd name="connsiteY4" fmla="*/ 90487 h 96837"/>
                <a:gd name="connsiteX5" fmla="*/ 977900 w 1449387"/>
                <a:gd name="connsiteY5" fmla="*/ 80962 h 96837"/>
                <a:gd name="connsiteX6" fmla="*/ 652462 w 1449387"/>
                <a:gd name="connsiteY6" fmla="*/ 95250 h 96837"/>
                <a:gd name="connsiteX7" fmla="*/ 342900 w 1449387"/>
                <a:gd name="connsiteY7" fmla="*/ 53975 h 96837"/>
                <a:gd name="connsiteX8" fmla="*/ 0 w 1449387"/>
                <a:gd name="connsiteY8" fmla="*/ 0 h 9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9387" h="96837">
                  <a:moveTo>
                    <a:pt x="0" y="0"/>
                  </a:moveTo>
                  <a:lnTo>
                    <a:pt x="522287" y="68262"/>
                  </a:lnTo>
                  <a:cubicBezTo>
                    <a:pt x="622564" y="82020"/>
                    <a:pt x="516731" y="77788"/>
                    <a:pt x="601662" y="82550"/>
                  </a:cubicBezTo>
                  <a:cubicBezTo>
                    <a:pt x="686593" y="87312"/>
                    <a:pt x="1031875" y="96837"/>
                    <a:pt x="1031875" y="96837"/>
                  </a:cubicBezTo>
                  <a:lnTo>
                    <a:pt x="1449387" y="90487"/>
                  </a:lnTo>
                  <a:cubicBezTo>
                    <a:pt x="1440391" y="87841"/>
                    <a:pt x="1110721" y="80168"/>
                    <a:pt x="977900" y="80962"/>
                  </a:cubicBezTo>
                  <a:cubicBezTo>
                    <a:pt x="845079" y="81756"/>
                    <a:pt x="758295" y="99748"/>
                    <a:pt x="652462" y="95250"/>
                  </a:cubicBezTo>
                  <a:cubicBezTo>
                    <a:pt x="546629" y="90752"/>
                    <a:pt x="342900" y="53975"/>
                    <a:pt x="342900" y="53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4" name="フリーフォーム: 図形 1403">
              <a:extLst>
                <a:ext uri="{FF2B5EF4-FFF2-40B4-BE49-F238E27FC236}">
                  <a16:creationId xmlns:a16="http://schemas.microsoft.com/office/drawing/2014/main" id="{88B81461-A8CD-48B3-8E48-6E56019D32BA}"/>
                </a:ext>
              </a:extLst>
            </p:cNvPr>
            <p:cNvSpPr/>
            <p:nvPr/>
          </p:nvSpPr>
          <p:spPr>
            <a:xfrm>
              <a:off x="4981575" y="4911774"/>
              <a:ext cx="559028" cy="113762"/>
            </a:xfrm>
            <a:custGeom>
              <a:avLst/>
              <a:gdLst>
                <a:gd name="connsiteX0" fmla="*/ 0 w 559028"/>
                <a:gd name="connsiteY0" fmla="*/ 80914 h 113762"/>
                <a:gd name="connsiteX1" fmla="*/ 269875 w 559028"/>
                <a:gd name="connsiteY1" fmla="*/ 58689 h 113762"/>
                <a:gd name="connsiteX2" fmla="*/ 471488 w 559028"/>
                <a:gd name="connsiteY2" fmla="*/ 104726 h 113762"/>
                <a:gd name="connsiteX3" fmla="*/ 555625 w 559028"/>
                <a:gd name="connsiteY3" fmla="*/ 1539 h 113762"/>
                <a:gd name="connsiteX4" fmla="*/ 531813 w 559028"/>
                <a:gd name="connsiteY4" fmla="*/ 47576 h 113762"/>
                <a:gd name="connsiteX5" fmla="*/ 433388 w 559028"/>
                <a:gd name="connsiteY5" fmla="*/ 112664 h 113762"/>
                <a:gd name="connsiteX6" fmla="*/ 341313 w 559028"/>
                <a:gd name="connsiteY6" fmla="*/ 87264 h 113762"/>
                <a:gd name="connsiteX7" fmla="*/ 215900 w 559028"/>
                <a:gd name="connsiteY7" fmla="*/ 71389 h 113762"/>
                <a:gd name="connsiteX8" fmla="*/ 0 w 559028"/>
                <a:gd name="connsiteY8" fmla="*/ 80914 h 11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028" h="113762">
                  <a:moveTo>
                    <a:pt x="0" y="80914"/>
                  </a:moveTo>
                  <a:cubicBezTo>
                    <a:pt x="8996" y="78797"/>
                    <a:pt x="191294" y="54720"/>
                    <a:pt x="269875" y="58689"/>
                  </a:cubicBezTo>
                  <a:cubicBezTo>
                    <a:pt x="348456" y="62658"/>
                    <a:pt x="423863" y="114251"/>
                    <a:pt x="471488" y="104726"/>
                  </a:cubicBezTo>
                  <a:cubicBezTo>
                    <a:pt x="519113" y="95201"/>
                    <a:pt x="545571" y="11064"/>
                    <a:pt x="555625" y="1539"/>
                  </a:cubicBezTo>
                  <a:cubicBezTo>
                    <a:pt x="565679" y="-7986"/>
                    <a:pt x="552186" y="29055"/>
                    <a:pt x="531813" y="47576"/>
                  </a:cubicBezTo>
                  <a:cubicBezTo>
                    <a:pt x="511440" y="66097"/>
                    <a:pt x="465138" y="106049"/>
                    <a:pt x="433388" y="112664"/>
                  </a:cubicBezTo>
                  <a:cubicBezTo>
                    <a:pt x="401638" y="119279"/>
                    <a:pt x="377561" y="94143"/>
                    <a:pt x="341313" y="87264"/>
                  </a:cubicBezTo>
                  <a:cubicBezTo>
                    <a:pt x="305065" y="80385"/>
                    <a:pt x="270404" y="74035"/>
                    <a:pt x="215900" y="71389"/>
                  </a:cubicBezTo>
                  <a:lnTo>
                    <a:pt x="0" y="8091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5" name="フリーフォーム: 図形 1404">
              <a:extLst>
                <a:ext uri="{FF2B5EF4-FFF2-40B4-BE49-F238E27FC236}">
                  <a16:creationId xmlns:a16="http://schemas.microsoft.com/office/drawing/2014/main" id="{6A8B48C5-A5B0-41BE-B7AC-40DCCAF06EB8}"/>
                </a:ext>
              </a:extLst>
            </p:cNvPr>
            <p:cNvSpPr/>
            <p:nvPr/>
          </p:nvSpPr>
          <p:spPr>
            <a:xfrm>
              <a:off x="5017885" y="4916327"/>
              <a:ext cx="476660" cy="79924"/>
            </a:xfrm>
            <a:custGeom>
              <a:avLst/>
              <a:gdLst>
                <a:gd name="connsiteX0" fmla="*/ 203 w 476660"/>
                <a:gd name="connsiteY0" fmla="*/ 31911 h 79924"/>
                <a:gd name="connsiteX1" fmla="*/ 222453 w 476660"/>
                <a:gd name="connsiteY1" fmla="*/ 25561 h 79924"/>
                <a:gd name="connsiteX2" fmla="*/ 197053 w 476660"/>
                <a:gd name="connsiteY2" fmla="*/ 30323 h 79924"/>
                <a:gd name="connsiteX3" fmla="*/ 424065 w 476660"/>
                <a:gd name="connsiteY3" fmla="*/ 79536 h 79924"/>
                <a:gd name="connsiteX4" fmla="*/ 476453 w 476660"/>
                <a:gd name="connsiteY4" fmla="*/ 161 h 79924"/>
                <a:gd name="connsiteX5" fmla="*/ 439940 w 476660"/>
                <a:gd name="connsiteY5" fmla="*/ 58898 h 79924"/>
                <a:gd name="connsiteX6" fmla="*/ 381203 w 476660"/>
                <a:gd name="connsiteY6" fmla="*/ 57311 h 79924"/>
                <a:gd name="connsiteX7" fmla="*/ 266903 w 476660"/>
                <a:gd name="connsiteY7" fmla="*/ 33498 h 79924"/>
                <a:gd name="connsiteX8" fmla="*/ 203 w 476660"/>
                <a:gd name="connsiteY8" fmla="*/ 31911 h 7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660" h="79924">
                  <a:moveTo>
                    <a:pt x="203" y="31911"/>
                  </a:moveTo>
                  <a:cubicBezTo>
                    <a:pt x="-7205" y="30588"/>
                    <a:pt x="189645" y="25826"/>
                    <a:pt x="222453" y="25561"/>
                  </a:cubicBezTo>
                  <a:cubicBezTo>
                    <a:pt x="255261" y="25296"/>
                    <a:pt x="163451" y="21327"/>
                    <a:pt x="197053" y="30323"/>
                  </a:cubicBezTo>
                  <a:cubicBezTo>
                    <a:pt x="230655" y="39319"/>
                    <a:pt x="377498" y="84563"/>
                    <a:pt x="424065" y="79536"/>
                  </a:cubicBezTo>
                  <a:cubicBezTo>
                    <a:pt x="470632" y="74509"/>
                    <a:pt x="473807" y="3601"/>
                    <a:pt x="476453" y="161"/>
                  </a:cubicBezTo>
                  <a:cubicBezTo>
                    <a:pt x="479099" y="-3279"/>
                    <a:pt x="455815" y="49373"/>
                    <a:pt x="439940" y="58898"/>
                  </a:cubicBezTo>
                  <a:cubicBezTo>
                    <a:pt x="424065" y="68423"/>
                    <a:pt x="410043" y="61544"/>
                    <a:pt x="381203" y="57311"/>
                  </a:cubicBezTo>
                  <a:cubicBezTo>
                    <a:pt x="352364" y="53078"/>
                    <a:pt x="329345" y="36144"/>
                    <a:pt x="266903" y="33498"/>
                  </a:cubicBezTo>
                  <a:cubicBezTo>
                    <a:pt x="204461" y="30852"/>
                    <a:pt x="7611" y="33234"/>
                    <a:pt x="203" y="3191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6" name="フリーフォーム: 図形 1405">
              <a:extLst>
                <a:ext uri="{FF2B5EF4-FFF2-40B4-BE49-F238E27FC236}">
                  <a16:creationId xmlns:a16="http://schemas.microsoft.com/office/drawing/2014/main" id="{C92683B1-DA39-416A-8804-242DAF0F2E17}"/>
                </a:ext>
              </a:extLst>
            </p:cNvPr>
            <p:cNvSpPr/>
            <p:nvPr/>
          </p:nvSpPr>
          <p:spPr>
            <a:xfrm>
              <a:off x="5092087" y="5220888"/>
              <a:ext cx="929941" cy="38501"/>
            </a:xfrm>
            <a:custGeom>
              <a:avLst/>
              <a:gdLst>
                <a:gd name="connsiteX0" fmla="*/ 613 w 929941"/>
                <a:gd name="connsiteY0" fmla="*/ 400 h 38501"/>
                <a:gd name="connsiteX1" fmla="*/ 516551 w 929941"/>
                <a:gd name="connsiteY1" fmla="*/ 17862 h 38501"/>
                <a:gd name="connsiteX2" fmla="*/ 929301 w 929941"/>
                <a:gd name="connsiteY2" fmla="*/ 6750 h 38501"/>
                <a:gd name="connsiteX3" fmla="*/ 422888 w 929941"/>
                <a:gd name="connsiteY3" fmla="*/ 38500 h 38501"/>
                <a:gd name="connsiteX4" fmla="*/ 613 w 929941"/>
                <a:gd name="connsiteY4" fmla="*/ 400 h 38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941" h="38501">
                  <a:moveTo>
                    <a:pt x="613" y="400"/>
                  </a:moveTo>
                  <a:cubicBezTo>
                    <a:pt x="16224" y="-3040"/>
                    <a:pt x="361770" y="16804"/>
                    <a:pt x="516551" y="17862"/>
                  </a:cubicBezTo>
                  <a:cubicBezTo>
                    <a:pt x="671332" y="18920"/>
                    <a:pt x="944912" y="3310"/>
                    <a:pt x="929301" y="6750"/>
                  </a:cubicBezTo>
                  <a:cubicBezTo>
                    <a:pt x="913691" y="10190"/>
                    <a:pt x="574494" y="38236"/>
                    <a:pt x="422888" y="38500"/>
                  </a:cubicBezTo>
                  <a:cubicBezTo>
                    <a:pt x="271282" y="38764"/>
                    <a:pt x="-14998" y="3840"/>
                    <a:pt x="613" y="40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7" name="フリーフォーム: 図形 1406">
              <a:extLst>
                <a:ext uri="{FF2B5EF4-FFF2-40B4-BE49-F238E27FC236}">
                  <a16:creationId xmlns:a16="http://schemas.microsoft.com/office/drawing/2014/main" id="{E0E6DEF4-0636-4076-A535-C04B19F80A90}"/>
                </a:ext>
              </a:extLst>
            </p:cNvPr>
            <p:cNvSpPr/>
            <p:nvPr/>
          </p:nvSpPr>
          <p:spPr>
            <a:xfrm>
              <a:off x="4959817" y="5164092"/>
              <a:ext cx="1267951" cy="72395"/>
            </a:xfrm>
            <a:custGeom>
              <a:avLst/>
              <a:gdLst>
                <a:gd name="connsiteX0" fmla="*/ 1121 w 1267951"/>
                <a:gd name="connsiteY0" fmla="*/ 46 h 72395"/>
                <a:gd name="connsiteX1" fmla="*/ 507533 w 1267951"/>
                <a:gd name="connsiteY1" fmla="*/ 47671 h 72395"/>
                <a:gd name="connsiteX2" fmla="*/ 502771 w 1267951"/>
                <a:gd name="connsiteY2" fmla="*/ 55608 h 72395"/>
                <a:gd name="connsiteX3" fmla="*/ 645646 w 1267951"/>
                <a:gd name="connsiteY3" fmla="*/ 54021 h 72395"/>
                <a:gd name="connsiteX4" fmla="*/ 663108 w 1267951"/>
                <a:gd name="connsiteY4" fmla="*/ 47671 h 72395"/>
                <a:gd name="connsiteX5" fmla="*/ 1267946 w 1267951"/>
                <a:gd name="connsiteY5" fmla="*/ 36558 h 72395"/>
                <a:gd name="connsiteX6" fmla="*/ 674221 w 1267951"/>
                <a:gd name="connsiteY6" fmla="*/ 71483 h 72395"/>
                <a:gd name="connsiteX7" fmla="*/ 378946 w 1267951"/>
                <a:gd name="connsiteY7" fmla="*/ 57196 h 72395"/>
                <a:gd name="connsiteX8" fmla="*/ 1121 w 1267951"/>
                <a:gd name="connsiteY8" fmla="*/ 46 h 7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951" h="72395">
                  <a:moveTo>
                    <a:pt x="1121" y="46"/>
                  </a:moveTo>
                  <a:cubicBezTo>
                    <a:pt x="22552" y="-1542"/>
                    <a:pt x="423925" y="38411"/>
                    <a:pt x="507533" y="47671"/>
                  </a:cubicBezTo>
                  <a:cubicBezTo>
                    <a:pt x="591141" y="56931"/>
                    <a:pt x="479752" y="54550"/>
                    <a:pt x="502771" y="55608"/>
                  </a:cubicBezTo>
                  <a:cubicBezTo>
                    <a:pt x="525790" y="56666"/>
                    <a:pt x="618923" y="55344"/>
                    <a:pt x="645646" y="54021"/>
                  </a:cubicBezTo>
                  <a:cubicBezTo>
                    <a:pt x="672369" y="52698"/>
                    <a:pt x="663108" y="47671"/>
                    <a:pt x="663108" y="47671"/>
                  </a:cubicBezTo>
                  <a:lnTo>
                    <a:pt x="1267946" y="36558"/>
                  </a:lnTo>
                  <a:cubicBezTo>
                    <a:pt x="1269798" y="40527"/>
                    <a:pt x="822388" y="68043"/>
                    <a:pt x="674221" y="71483"/>
                  </a:cubicBezTo>
                  <a:cubicBezTo>
                    <a:pt x="526054" y="74923"/>
                    <a:pt x="486632" y="68309"/>
                    <a:pt x="378946" y="57196"/>
                  </a:cubicBezTo>
                  <a:cubicBezTo>
                    <a:pt x="271261" y="46084"/>
                    <a:pt x="-20310" y="1634"/>
                    <a:pt x="1121" y="4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8" name="フリーフォーム: 図形 1407">
              <a:extLst>
                <a:ext uri="{FF2B5EF4-FFF2-40B4-BE49-F238E27FC236}">
                  <a16:creationId xmlns:a16="http://schemas.microsoft.com/office/drawing/2014/main" id="{4BB7AD0A-CF63-4898-96F7-16F0F26B61EA}"/>
                </a:ext>
              </a:extLst>
            </p:cNvPr>
            <p:cNvSpPr/>
            <p:nvPr/>
          </p:nvSpPr>
          <p:spPr>
            <a:xfrm>
              <a:off x="5057775" y="5536995"/>
              <a:ext cx="1363858" cy="48555"/>
            </a:xfrm>
            <a:custGeom>
              <a:avLst/>
              <a:gdLst>
                <a:gd name="connsiteX0" fmla="*/ 0 w 1363858"/>
                <a:gd name="connsiteY0" fmla="*/ 28780 h 48555"/>
                <a:gd name="connsiteX1" fmla="*/ 922338 w 1363858"/>
                <a:gd name="connsiteY1" fmla="*/ 47830 h 48555"/>
                <a:gd name="connsiteX2" fmla="*/ 1363663 w 1363858"/>
                <a:gd name="connsiteY2" fmla="*/ 205 h 48555"/>
                <a:gd name="connsiteX3" fmla="*/ 973138 w 1363858"/>
                <a:gd name="connsiteY3" fmla="*/ 30368 h 48555"/>
                <a:gd name="connsiteX4" fmla="*/ 581025 w 1363858"/>
                <a:gd name="connsiteY4" fmla="*/ 25605 h 48555"/>
                <a:gd name="connsiteX5" fmla="*/ 0 w 1363858"/>
                <a:gd name="connsiteY5" fmla="*/ 28780 h 48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3858" h="48555">
                  <a:moveTo>
                    <a:pt x="0" y="28780"/>
                  </a:moveTo>
                  <a:cubicBezTo>
                    <a:pt x="56885" y="32484"/>
                    <a:pt x="695061" y="52592"/>
                    <a:pt x="922338" y="47830"/>
                  </a:cubicBezTo>
                  <a:cubicBezTo>
                    <a:pt x="1149615" y="43068"/>
                    <a:pt x="1355196" y="3115"/>
                    <a:pt x="1363663" y="205"/>
                  </a:cubicBezTo>
                  <a:cubicBezTo>
                    <a:pt x="1372130" y="-2705"/>
                    <a:pt x="1103578" y="26135"/>
                    <a:pt x="973138" y="30368"/>
                  </a:cubicBezTo>
                  <a:cubicBezTo>
                    <a:pt x="842698" y="34601"/>
                    <a:pt x="744008" y="24811"/>
                    <a:pt x="581025" y="25605"/>
                  </a:cubicBezTo>
                  <a:lnTo>
                    <a:pt x="0" y="2878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9" name="フリーフォーム: 図形 1408">
              <a:extLst>
                <a:ext uri="{FF2B5EF4-FFF2-40B4-BE49-F238E27FC236}">
                  <a16:creationId xmlns:a16="http://schemas.microsoft.com/office/drawing/2014/main" id="{433840CA-BC35-4AA6-9CB2-9F483BCE444C}"/>
                </a:ext>
              </a:extLst>
            </p:cNvPr>
            <p:cNvSpPr/>
            <p:nvPr/>
          </p:nvSpPr>
          <p:spPr>
            <a:xfrm>
              <a:off x="6115817" y="4751114"/>
              <a:ext cx="43484" cy="277770"/>
            </a:xfrm>
            <a:custGeom>
              <a:avLst/>
              <a:gdLst>
                <a:gd name="connsiteX0" fmla="*/ 38921 w 43484"/>
                <a:gd name="connsiteY0" fmla="*/ 274 h 277770"/>
                <a:gd name="connsiteX1" fmla="*/ 40508 w 43484"/>
                <a:gd name="connsiteY1" fmla="*/ 93936 h 277770"/>
                <a:gd name="connsiteX2" fmla="*/ 18283 w 43484"/>
                <a:gd name="connsiteY2" fmla="*/ 157436 h 277770"/>
                <a:gd name="connsiteX3" fmla="*/ 18283 w 43484"/>
                <a:gd name="connsiteY3" fmla="*/ 276499 h 277770"/>
                <a:gd name="connsiteX4" fmla="*/ 18283 w 43484"/>
                <a:gd name="connsiteY4" fmla="*/ 214586 h 277770"/>
                <a:gd name="connsiteX5" fmla="*/ 821 w 43484"/>
                <a:gd name="connsiteY5" fmla="*/ 125686 h 277770"/>
                <a:gd name="connsiteX6" fmla="*/ 38921 w 43484"/>
                <a:gd name="connsiteY6" fmla="*/ 274 h 277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484" h="277770">
                  <a:moveTo>
                    <a:pt x="38921" y="274"/>
                  </a:moveTo>
                  <a:cubicBezTo>
                    <a:pt x="45535" y="-5018"/>
                    <a:pt x="43948" y="67742"/>
                    <a:pt x="40508" y="93936"/>
                  </a:cubicBezTo>
                  <a:cubicBezTo>
                    <a:pt x="37068" y="120130"/>
                    <a:pt x="21987" y="127009"/>
                    <a:pt x="18283" y="157436"/>
                  </a:cubicBezTo>
                  <a:cubicBezTo>
                    <a:pt x="14579" y="187863"/>
                    <a:pt x="18283" y="276499"/>
                    <a:pt x="18283" y="276499"/>
                  </a:cubicBezTo>
                  <a:cubicBezTo>
                    <a:pt x="18283" y="286024"/>
                    <a:pt x="21193" y="239722"/>
                    <a:pt x="18283" y="214586"/>
                  </a:cubicBezTo>
                  <a:cubicBezTo>
                    <a:pt x="15373" y="189451"/>
                    <a:pt x="-4206" y="154790"/>
                    <a:pt x="821" y="125686"/>
                  </a:cubicBezTo>
                  <a:cubicBezTo>
                    <a:pt x="5848" y="96582"/>
                    <a:pt x="32307" y="5566"/>
                    <a:pt x="38921" y="27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0" name="フリーフォーム: 図形 1409">
              <a:extLst>
                <a:ext uri="{FF2B5EF4-FFF2-40B4-BE49-F238E27FC236}">
                  <a16:creationId xmlns:a16="http://schemas.microsoft.com/office/drawing/2014/main" id="{754EA266-B513-4C44-8DEB-BDE79C597907}"/>
                </a:ext>
              </a:extLst>
            </p:cNvPr>
            <p:cNvSpPr/>
            <p:nvPr/>
          </p:nvSpPr>
          <p:spPr>
            <a:xfrm>
              <a:off x="6109102" y="4951444"/>
              <a:ext cx="652018" cy="68257"/>
            </a:xfrm>
            <a:custGeom>
              <a:avLst/>
              <a:gdLst>
                <a:gd name="connsiteX0" fmla="*/ 2773 w 652018"/>
                <a:gd name="connsiteY0" fmla="*/ 68231 h 68257"/>
                <a:gd name="connsiteX1" fmla="*/ 161523 w 652018"/>
                <a:gd name="connsiteY1" fmla="*/ 7906 h 68257"/>
                <a:gd name="connsiteX2" fmla="*/ 471086 w 652018"/>
                <a:gd name="connsiteY2" fmla="*/ 1556 h 68257"/>
                <a:gd name="connsiteX3" fmla="*/ 647298 w 652018"/>
                <a:gd name="connsiteY3" fmla="*/ 15844 h 68257"/>
                <a:gd name="connsiteX4" fmla="*/ 286936 w 652018"/>
                <a:gd name="connsiteY4" fmla="*/ 15844 h 68257"/>
                <a:gd name="connsiteX5" fmla="*/ 2773 w 652018"/>
                <a:gd name="connsiteY5" fmla="*/ 68231 h 68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2018" h="68257">
                  <a:moveTo>
                    <a:pt x="2773" y="68231"/>
                  </a:moveTo>
                  <a:cubicBezTo>
                    <a:pt x="-18129" y="66908"/>
                    <a:pt x="83471" y="19018"/>
                    <a:pt x="161523" y="7906"/>
                  </a:cubicBezTo>
                  <a:cubicBezTo>
                    <a:pt x="239575" y="-3207"/>
                    <a:pt x="390124" y="233"/>
                    <a:pt x="471086" y="1556"/>
                  </a:cubicBezTo>
                  <a:cubicBezTo>
                    <a:pt x="552049" y="2879"/>
                    <a:pt x="677990" y="13463"/>
                    <a:pt x="647298" y="15844"/>
                  </a:cubicBezTo>
                  <a:cubicBezTo>
                    <a:pt x="616606" y="18225"/>
                    <a:pt x="392769" y="10288"/>
                    <a:pt x="286936" y="15844"/>
                  </a:cubicBezTo>
                  <a:cubicBezTo>
                    <a:pt x="181103" y="21400"/>
                    <a:pt x="23675" y="69554"/>
                    <a:pt x="2773" y="6823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1" name="フリーフォーム: 図形 1410">
              <a:extLst>
                <a:ext uri="{FF2B5EF4-FFF2-40B4-BE49-F238E27FC236}">
                  <a16:creationId xmlns:a16="http://schemas.microsoft.com/office/drawing/2014/main" id="{15A8D721-03ED-4426-9E65-498B2EB5FC7D}"/>
                </a:ext>
              </a:extLst>
            </p:cNvPr>
            <p:cNvSpPr/>
            <p:nvPr/>
          </p:nvSpPr>
          <p:spPr>
            <a:xfrm>
              <a:off x="6146788" y="4751334"/>
              <a:ext cx="600970" cy="239404"/>
            </a:xfrm>
            <a:custGeom>
              <a:avLst/>
              <a:gdLst>
                <a:gd name="connsiteX0" fmla="*/ 44462 w 600970"/>
                <a:gd name="connsiteY0" fmla="*/ 3229 h 239404"/>
                <a:gd name="connsiteX1" fmla="*/ 12 w 600970"/>
                <a:gd name="connsiteY1" fmla="*/ 228654 h 239404"/>
                <a:gd name="connsiteX2" fmla="*/ 49225 w 600970"/>
                <a:gd name="connsiteY2" fmla="*/ 200079 h 239404"/>
                <a:gd name="connsiteX3" fmla="*/ 231787 w 600970"/>
                <a:gd name="connsiteY3" fmla="*/ 171504 h 239404"/>
                <a:gd name="connsiteX4" fmla="*/ 455625 w 600970"/>
                <a:gd name="connsiteY4" fmla="*/ 169916 h 239404"/>
                <a:gd name="connsiteX5" fmla="*/ 600087 w 600970"/>
                <a:gd name="connsiteY5" fmla="*/ 208016 h 239404"/>
                <a:gd name="connsiteX6" fmla="*/ 504837 w 600970"/>
                <a:gd name="connsiteY6" fmla="*/ 187379 h 239404"/>
                <a:gd name="connsiteX7" fmla="*/ 281000 w 600970"/>
                <a:gd name="connsiteY7" fmla="*/ 185791 h 239404"/>
                <a:gd name="connsiteX8" fmla="*/ 20650 w 600970"/>
                <a:gd name="connsiteY8" fmla="*/ 215954 h 239404"/>
                <a:gd name="connsiteX9" fmla="*/ 44462 w 600970"/>
                <a:gd name="connsiteY9" fmla="*/ 101654 h 239404"/>
                <a:gd name="connsiteX10" fmla="*/ 44462 w 600970"/>
                <a:gd name="connsiteY10" fmla="*/ 3229 h 23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0970" h="239404">
                  <a:moveTo>
                    <a:pt x="44462" y="3229"/>
                  </a:moveTo>
                  <a:cubicBezTo>
                    <a:pt x="37054" y="24396"/>
                    <a:pt x="-782" y="195846"/>
                    <a:pt x="12" y="228654"/>
                  </a:cubicBezTo>
                  <a:cubicBezTo>
                    <a:pt x="806" y="261462"/>
                    <a:pt x="10596" y="209604"/>
                    <a:pt x="49225" y="200079"/>
                  </a:cubicBezTo>
                  <a:cubicBezTo>
                    <a:pt x="87854" y="190554"/>
                    <a:pt x="164054" y="176531"/>
                    <a:pt x="231787" y="171504"/>
                  </a:cubicBezTo>
                  <a:cubicBezTo>
                    <a:pt x="299520" y="166477"/>
                    <a:pt x="394242" y="163831"/>
                    <a:pt x="455625" y="169916"/>
                  </a:cubicBezTo>
                  <a:cubicBezTo>
                    <a:pt x="517008" y="176001"/>
                    <a:pt x="591885" y="205106"/>
                    <a:pt x="600087" y="208016"/>
                  </a:cubicBezTo>
                  <a:cubicBezTo>
                    <a:pt x="608289" y="210927"/>
                    <a:pt x="558018" y="191083"/>
                    <a:pt x="504837" y="187379"/>
                  </a:cubicBezTo>
                  <a:cubicBezTo>
                    <a:pt x="451656" y="183675"/>
                    <a:pt x="361698" y="181029"/>
                    <a:pt x="281000" y="185791"/>
                  </a:cubicBezTo>
                  <a:cubicBezTo>
                    <a:pt x="200302" y="190553"/>
                    <a:pt x="60073" y="229977"/>
                    <a:pt x="20650" y="215954"/>
                  </a:cubicBezTo>
                  <a:cubicBezTo>
                    <a:pt x="-18773" y="201931"/>
                    <a:pt x="40493" y="132610"/>
                    <a:pt x="44462" y="101654"/>
                  </a:cubicBezTo>
                  <a:cubicBezTo>
                    <a:pt x="48431" y="70698"/>
                    <a:pt x="51870" y="-17938"/>
                    <a:pt x="44462" y="322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2" name="フリーフォーム: 図形 1411">
              <a:extLst>
                <a:ext uri="{FF2B5EF4-FFF2-40B4-BE49-F238E27FC236}">
                  <a16:creationId xmlns:a16="http://schemas.microsoft.com/office/drawing/2014/main" id="{176AE36B-E640-46BC-8300-6DCECFEF1783}"/>
                </a:ext>
              </a:extLst>
            </p:cNvPr>
            <p:cNvSpPr/>
            <p:nvPr/>
          </p:nvSpPr>
          <p:spPr>
            <a:xfrm>
              <a:off x="6275801" y="5172028"/>
              <a:ext cx="627517" cy="41102"/>
            </a:xfrm>
            <a:custGeom>
              <a:avLst/>
              <a:gdLst>
                <a:gd name="connsiteX0" fmla="*/ 10699 w 627517"/>
                <a:gd name="connsiteY0" fmla="*/ 31797 h 41102"/>
                <a:gd name="connsiteX1" fmla="*/ 623474 w 627517"/>
                <a:gd name="connsiteY1" fmla="*/ 47 h 41102"/>
                <a:gd name="connsiteX2" fmla="*/ 263112 w 627517"/>
                <a:gd name="connsiteY2" fmla="*/ 39735 h 41102"/>
                <a:gd name="connsiteX3" fmla="*/ 10699 w 627517"/>
                <a:gd name="connsiteY3" fmla="*/ 31797 h 41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517" h="41102">
                  <a:moveTo>
                    <a:pt x="10699" y="31797"/>
                  </a:moveTo>
                  <a:cubicBezTo>
                    <a:pt x="70759" y="25182"/>
                    <a:pt x="581405" y="-1276"/>
                    <a:pt x="623474" y="47"/>
                  </a:cubicBezTo>
                  <a:cubicBezTo>
                    <a:pt x="665543" y="1370"/>
                    <a:pt x="367887" y="35766"/>
                    <a:pt x="263112" y="39735"/>
                  </a:cubicBezTo>
                  <a:cubicBezTo>
                    <a:pt x="158337" y="43704"/>
                    <a:pt x="-49361" y="38412"/>
                    <a:pt x="10699" y="3179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3" name="フリーフォーム: 図形 1412">
              <a:extLst>
                <a:ext uri="{FF2B5EF4-FFF2-40B4-BE49-F238E27FC236}">
                  <a16:creationId xmlns:a16="http://schemas.microsoft.com/office/drawing/2014/main" id="{B035AFF2-8E07-47AD-A75A-2EC121888250}"/>
                </a:ext>
              </a:extLst>
            </p:cNvPr>
            <p:cNvSpPr/>
            <p:nvPr/>
          </p:nvSpPr>
          <p:spPr>
            <a:xfrm>
              <a:off x="6607175" y="5052712"/>
              <a:ext cx="904458" cy="111446"/>
            </a:xfrm>
            <a:custGeom>
              <a:avLst/>
              <a:gdLst>
                <a:gd name="connsiteX0" fmla="*/ 0 w 904458"/>
                <a:gd name="connsiteY0" fmla="*/ 111426 h 111446"/>
                <a:gd name="connsiteX1" fmla="*/ 427038 w 904458"/>
                <a:gd name="connsiteY1" fmla="*/ 76501 h 111446"/>
                <a:gd name="connsiteX2" fmla="*/ 301625 w 904458"/>
                <a:gd name="connsiteY2" fmla="*/ 33638 h 111446"/>
                <a:gd name="connsiteX3" fmla="*/ 180975 w 904458"/>
                <a:gd name="connsiteY3" fmla="*/ 6651 h 111446"/>
                <a:gd name="connsiteX4" fmla="*/ 446088 w 904458"/>
                <a:gd name="connsiteY4" fmla="*/ 70151 h 111446"/>
                <a:gd name="connsiteX5" fmla="*/ 903288 w 904458"/>
                <a:gd name="connsiteY5" fmla="*/ 301 h 111446"/>
                <a:gd name="connsiteX6" fmla="*/ 587375 w 904458"/>
                <a:gd name="connsiteY6" fmla="*/ 43163 h 111446"/>
                <a:gd name="connsiteX7" fmla="*/ 363538 w 904458"/>
                <a:gd name="connsiteY7" fmla="*/ 71738 h 111446"/>
                <a:gd name="connsiteX8" fmla="*/ 0 w 904458"/>
                <a:gd name="connsiteY8" fmla="*/ 111426 h 11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458" h="111446">
                  <a:moveTo>
                    <a:pt x="0" y="111426"/>
                  </a:moveTo>
                  <a:cubicBezTo>
                    <a:pt x="10583" y="112220"/>
                    <a:pt x="376767" y="89466"/>
                    <a:pt x="427038" y="76501"/>
                  </a:cubicBezTo>
                  <a:cubicBezTo>
                    <a:pt x="477309" y="63536"/>
                    <a:pt x="342636" y="45280"/>
                    <a:pt x="301625" y="33638"/>
                  </a:cubicBezTo>
                  <a:cubicBezTo>
                    <a:pt x="260615" y="21996"/>
                    <a:pt x="156898" y="566"/>
                    <a:pt x="180975" y="6651"/>
                  </a:cubicBezTo>
                  <a:cubicBezTo>
                    <a:pt x="205052" y="12736"/>
                    <a:pt x="325703" y="71209"/>
                    <a:pt x="446088" y="70151"/>
                  </a:cubicBezTo>
                  <a:cubicBezTo>
                    <a:pt x="566473" y="69093"/>
                    <a:pt x="879740" y="4799"/>
                    <a:pt x="903288" y="301"/>
                  </a:cubicBezTo>
                  <a:cubicBezTo>
                    <a:pt x="926836" y="-4197"/>
                    <a:pt x="587375" y="43163"/>
                    <a:pt x="587375" y="43163"/>
                  </a:cubicBezTo>
                  <a:cubicBezTo>
                    <a:pt x="497417" y="55069"/>
                    <a:pt x="459317" y="61419"/>
                    <a:pt x="363538" y="71738"/>
                  </a:cubicBezTo>
                  <a:lnTo>
                    <a:pt x="0" y="11142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4" name="フリーフォーム: 図形 1413">
              <a:extLst>
                <a:ext uri="{FF2B5EF4-FFF2-40B4-BE49-F238E27FC236}">
                  <a16:creationId xmlns:a16="http://schemas.microsoft.com/office/drawing/2014/main" id="{70C1DA26-D4C4-48EF-BEB8-96166E4A2635}"/>
                </a:ext>
              </a:extLst>
            </p:cNvPr>
            <p:cNvSpPr/>
            <p:nvPr/>
          </p:nvSpPr>
          <p:spPr>
            <a:xfrm>
              <a:off x="6403975" y="5429117"/>
              <a:ext cx="1139272" cy="76333"/>
            </a:xfrm>
            <a:custGeom>
              <a:avLst/>
              <a:gdLst>
                <a:gd name="connsiteX0" fmla="*/ 0 w 1139272"/>
                <a:gd name="connsiteY0" fmla="*/ 76333 h 76333"/>
                <a:gd name="connsiteX1" fmla="*/ 500063 w 1139272"/>
                <a:gd name="connsiteY1" fmla="*/ 74746 h 76333"/>
                <a:gd name="connsiteX2" fmla="*/ 660400 w 1139272"/>
                <a:gd name="connsiteY2" fmla="*/ 66808 h 76333"/>
                <a:gd name="connsiteX3" fmla="*/ 733425 w 1139272"/>
                <a:gd name="connsiteY3" fmla="*/ 60458 h 76333"/>
                <a:gd name="connsiteX4" fmla="*/ 773113 w 1139272"/>
                <a:gd name="connsiteY4" fmla="*/ 133 h 76333"/>
                <a:gd name="connsiteX5" fmla="*/ 769938 w 1139272"/>
                <a:gd name="connsiteY5" fmla="*/ 44583 h 76333"/>
                <a:gd name="connsiteX6" fmla="*/ 874713 w 1139272"/>
                <a:gd name="connsiteY6" fmla="*/ 57283 h 76333"/>
                <a:gd name="connsiteX7" fmla="*/ 796925 w 1139272"/>
                <a:gd name="connsiteY7" fmla="*/ 14421 h 76333"/>
                <a:gd name="connsiteX8" fmla="*/ 877888 w 1139272"/>
                <a:gd name="connsiteY8" fmla="*/ 27121 h 76333"/>
                <a:gd name="connsiteX9" fmla="*/ 915988 w 1139272"/>
                <a:gd name="connsiteY9" fmla="*/ 39821 h 76333"/>
                <a:gd name="connsiteX10" fmla="*/ 942975 w 1139272"/>
                <a:gd name="connsiteY10" fmla="*/ 1721 h 76333"/>
                <a:gd name="connsiteX11" fmla="*/ 992188 w 1139272"/>
                <a:gd name="connsiteY11" fmla="*/ 19183 h 76333"/>
                <a:gd name="connsiteX12" fmla="*/ 1136650 w 1139272"/>
                <a:gd name="connsiteY12" fmla="*/ 19183 h 76333"/>
                <a:gd name="connsiteX13" fmla="*/ 854075 w 1139272"/>
                <a:gd name="connsiteY13" fmla="*/ 46171 h 76333"/>
                <a:gd name="connsiteX14" fmla="*/ 534988 w 1139272"/>
                <a:gd name="connsiteY14" fmla="*/ 52521 h 76333"/>
                <a:gd name="connsiteX15" fmla="*/ 0 w 1139272"/>
                <a:gd name="connsiteY15" fmla="*/ 76333 h 7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39272" h="76333">
                  <a:moveTo>
                    <a:pt x="0" y="76333"/>
                  </a:moveTo>
                  <a:lnTo>
                    <a:pt x="500063" y="74746"/>
                  </a:lnTo>
                  <a:cubicBezTo>
                    <a:pt x="610130" y="73158"/>
                    <a:pt x="621506" y="69189"/>
                    <a:pt x="660400" y="66808"/>
                  </a:cubicBezTo>
                  <a:cubicBezTo>
                    <a:pt x="699294" y="64427"/>
                    <a:pt x="714640" y="71570"/>
                    <a:pt x="733425" y="60458"/>
                  </a:cubicBezTo>
                  <a:cubicBezTo>
                    <a:pt x="752211" y="49345"/>
                    <a:pt x="767028" y="2779"/>
                    <a:pt x="773113" y="133"/>
                  </a:cubicBezTo>
                  <a:cubicBezTo>
                    <a:pt x="779198" y="-2513"/>
                    <a:pt x="753005" y="35058"/>
                    <a:pt x="769938" y="44583"/>
                  </a:cubicBezTo>
                  <a:cubicBezTo>
                    <a:pt x="786871" y="54108"/>
                    <a:pt x="870215" y="62310"/>
                    <a:pt x="874713" y="57283"/>
                  </a:cubicBezTo>
                  <a:cubicBezTo>
                    <a:pt x="879211" y="52256"/>
                    <a:pt x="796396" y="19448"/>
                    <a:pt x="796925" y="14421"/>
                  </a:cubicBezTo>
                  <a:cubicBezTo>
                    <a:pt x="797454" y="9394"/>
                    <a:pt x="858044" y="22888"/>
                    <a:pt x="877888" y="27121"/>
                  </a:cubicBezTo>
                  <a:cubicBezTo>
                    <a:pt x="897732" y="31354"/>
                    <a:pt x="905140" y="44054"/>
                    <a:pt x="915988" y="39821"/>
                  </a:cubicBezTo>
                  <a:cubicBezTo>
                    <a:pt x="926836" y="35588"/>
                    <a:pt x="930275" y="5161"/>
                    <a:pt x="942975" y="1721"/>
                  </a:cubicBezTo>
                  <a:cubicBezTo>
                    <a:pt x="955675" y="-1719"/>
                    <a:pt x="959909" y="16273"/>
                    <a:pt x="992188" y="19183"/>
                  </a:cubicBezTo>
                  <a:cubicBezTo>
                    <a:pt x="1024467" y="22093"/>
                    <a:pt x="1159669" y="14685"/>
                    <a:pt x="1136650" y="19183"/>
                  </a:cubicBezTo>
                  <a:cubicBezTo>
                    <a:pt x="1113631" y="23681"/>
                    <a:pt x="954352" y="40615"/>
                    <a:pt x="854075" y="46171"/>
                  </a:cubicBezTo>
                  <a:cubicBezTo>
                    <a:pt x="753798" y="51727"/>
                    <a:pt x="534988" y="52521"/>
                    <a:pt x="534988" y="52521"/>
                  </a:cubicBezTo>
                  <a:lnTo>
                    <a:pt x="0" y="7633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5" name="フリーフォーム: 図形 1414">
              <a:extLst>
                <a:ext uri="{FF2B5EF4-FFF2-40B4-BE49-F238E27FC236}">
                  <a16:creationId xmlns:a16="http://schemas.microsoft.com/office/drawing/2014/main" id="{4FB1F24F-C456-4253-A02A-1A1E0D714DB9}"/>
                </a:ext>
              </a:extLst>
            </p:cNvPr>
            <p:cNvSpPr/>
            <p:nvPr/>
          </p:nvSpPr>
          <p:spPr>
            <a:xfrm>
              <a:off x="6267215" y="5441507"/>
              <a:ext cx="1427400" cy="183570"/>
            </a:xfrm>
            <a:custGeom>
              <a:avLst/>
              <a:gdLst>
                <a:gd name="connsiteX0" fmla="*/ 235 w 1427400"/>
                <a:gd name="connsiteY0" fmla="*/ 157606 h 183570"/>
                <a:gd name="connsiteX1" fmla="*/ 244710 w 1427400"/>
                <a:gd name="connsiteY1" fmla="*/ 181418 h 183570"/>
                <a:gd name="connsiteX2" fmla="*/ 432035 w 1427400"/>
                <a:gd name="connsiteY2" fmla="*/ 94106 h 183570"/>
                <a:gd name="connsiteX3" fmla="*/ 747948 w 1427400"/>
                <a:gd name="connsiteY3" fmla="*/ 95693 h 183570"/>
                <a:gd name="connsiteX4" fmla="*/ 1416285 w 1427400"/>
                <a:gd name="connsiteY4" fmla="*/ 2031 h 183570"/>
                <a:gd name="connsiteX5" fmla="*/ 1182923 w 1427400"/>
                <a:gd name="connsiteY5" fmla="*/ 29018 h 183570"/>
                <a:gd name="connsiteX6" fmla="*/ 713023 w 1427400"/>
                <a:gd name="connsiteY6" fmla="*/ 78231 h 183570"/>
                <a:gd name="connsiteX7" fmla="*/ 370123 w 1427400"/>
                <a:gd name="connsiteY7" fmla="*/ 92518 h 183570"/>
                <a:gd name="connsiteX8" fmla="*/ 292335 w 1427400"/>
                <a:gd name="connsiteY8" fmla="*/ 106806 h 183570"/>
                <a:gd name="connsiteX9" fmla="*/ 92310 w 1427400"/>
                <a:gd name="connsiteY9" fmla="*/ 95693 h 183570"/>
                <a:gd name="connsiteX10" fmla="*/ 317735 w 1427400"/>
                <a:gd name="connsiteY10" fmla="*/ 124268 h 183570"/>
                <a:gd name="connsiteX11" fmla="*/ 232010 w 1427400"/>
                <a:gd name="connsiteY11" fmla="*/ 148081 h 183570"/>
                <a:gd name="connsiteX12" fmla="*/ 200260 w 1427400"/>
                <a:gd name="connsiteY12" fmla="*/ 165543 h 183570"/>
                <a:gd name="connsiteX13" fmla="*/ 235 w 1427400"/>
                <a:gd name="connsiteY13" fmla="*/ 157606 h 183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7400" h="183570">
                  <a:moveTo>
                    <a:pt x="235" y="157606"/>
                  </a:moveTo>
                  <a:cubicBezTo>
                    <a:pt x="7643" y="160252"/>
                    <a:pt x="172743" y="192001"/>
                    <a:pt x="244710" y="181418"/>
                  </a:cubicBezTo>
                  <a:cubicBezTo>
                    <a:pt x="316677" y="170835"/>
                    <a:pt x="348162" y="108393"/>
                    <a:pt x="432035" y="94106"/>
                  </a:cubicBezTo>
                  <a:cubicBezTo>
                    <a:pt x="515908" y="79819"/>
                    <a:pt x="583906" y="111039"/>
                    <a:pt x="747948" y="95693"/>
                  </a:cubicBezTo>
                  <a:cubicBezTo>
                    <a:pt x="911990" y="80347"/>
                    <a:pt x="1343789" y="13143"/>
                    <a:pt x="1416285" y="2031"/>
                  </a:cubicBezTo>
                  <a:cubicBezTo>
                    <a:pt x="1488781" y="-9082"/>
                    <a:pt x="1182923" y="29018"/>
                    <a:pt x="1182923" y="29018"/>
                  </a:cubicBezTo>
                  <a:cubicBezTo>
                    <a:pt x="1065713" y="41718"/>
                    <a:pt x="848490" y="67648"/>
                    <a:pt x="713023" y="78231"/>
                  </a:cubicBezTo>
                  <a:cubicBezTo>
                    <a:pt x="577556" y="88814"/>
                    <a:pt x="440238" y="87755"/>
                    <a:pt x="370123" y="92518"/>
                  </a:cubicBezTo>
                  <a:cubicBezTo>
                    <a:pt x="300008" y="97281"/>
                    <a:pt x="338637" y="106277"/>
                    <a:pt x="292335" y="106806"/>
                  </a:cubicBezTo>
                  <a:cubicBezTo>
                    <a:pt x="246033" y="107335"/>
                    <a:pt x="88077" y="92783"/>
                    <a:pt x="92310" y="95693"/>
                  </a:cubicBezTo>
                  <a:cubicBezTo>
                    <a:pt x="96543" y="98603"/>
                    <a:pt x="294452" y="115537"/>
                    <a:pt x="317735" y="124268"/>
                  </a:cubicBezTo>
                  <a:cubicBezTo>
                    <a:pt x="341018" y="132999"/>
                    <a:pt x="251589" y="141202"/>
                    <a:pt x="232010" y="148081"/>
                  </a:cubicBezTo>
                  <a:cubicBezTo>
                    <a:pt x="212431" y="154960"/>
                    <a:pt x="238360" y="163162"/>
                    <a:pt x="200260" y="165543"/>
                  </a:cubicBezTo>
                  <a:cubicBezTo>
                    <a:pt x="162160" y="167924"/>
                    <a:pt x="-7173" y="154960"/>
                    <a:pt x="235" y="15760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6" name="フリーフォーム: 図形 1415">
              <a:extLst>
                <a:ext uri="{FF2B5EF4-FFF2-40B4-BE49-F238E27FC236}">
                  <a16:creationId xmlns:a16="http://schemas.microsoft.com/office/drawing/2014/main" id="{D2967ADB-34D5-4EFA-A4B1-9C9DBD112E21}"/>
                </a:ext>
              </a:extLst>
            </p:cNvPr>
            <p:cNvSpPr/>
            <p:nvPr/>
          </p:nvSpPr>
          <p:spPr>
            <a:xfrm>
              <a:off x="6856706" y="4962479"/>
              <a:ext cx="1425308" cy="217456"/>
            </a:xfrm>
            <a:custGeom>
              <a:avLst/>
              <a:gdLst>
                <a:gd name="connsiteX0" fmla="*/ 9232 w 1425308"/>
                <a:gd name="connsiteY0" fmla="*/ 215946 h 217456"/>
                <a:gd name="connsiteX1" fmla="*/ 912519 w 1425308"/>
                <a:gd name="connsiteY1" fmla="*/ 69896 h 217456"/>
                <a:gd name="connsiteX2" fmla="*/ 582319 w 1425308"/>
                <a:gd name="connsiteY2" fmla="*/ 144509 h 217456"/>
                <a:gd name="connsiteX3" fmla="*/ 669632 w 1425308"/>
                <a:gd name="connsiteY3" fmla="*/ 133396 h 217456"/>
                <a:gd name="connsiteX4" fmla="*/ 1158582 w 1425308"/>
                <a:gd name="connsiteY4" fmla="*/ 41321 h 217456"/>
                <a:gd name="connsiteX5" fmla="*/ 1425282 w 1425308"/>
                <a:gd name="connsiteY5" fmla="*/ 46 h 217456"/>
                <a:gd name="connsiteX6" fmla="*/ 1174457 w 1425308"/>
                <a:gd name="connsiteY6" fmla="*/ 33384 h 217456"/>
                <a:gd name="connsiteX7" fmla="*/ 1061744 w 1425308"/>
                <a:gd name="connsiteY7" fmla="*/ 44496 h 217456"/>
                <a:gd name="connsiteX8" fmla="*/ 841082 w 1425308"/>
                <a:gd name="connsiteY8" fmla="*/ 111171 h 217456"/>
                <a:gd name="connsiteX9" fmla="*/ 466432 w 1425308"/>
                <a:gd name="connsiteY9" fmla="*/ 144509 h 217456"/>
                <a:gd name="connsiteX10" fmla="*/ 9232 w 1425308"/>
                <a:gd name="connsiteY10" fmla="*/ 215946 h 21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5308" h="217456">
                  <a:moveTo>
                    <a:pt x="9232" y="215946"/>
                  </a:moveTo>
                  <a:lnTo>
                    <a:pt x="912519" y="69896"/>
                  </a:lnTo>
                  <a:cubicBezTo>
                    <a:pt x="1008034" y="57990"/>
                    <a:pt x="582319" y="144509"/>
                    <a:pt x="582319" y="144509"/>
                  </a:cubicBezTo>
                  <a:cubicBezTo>
                    <a:pt x="541838" y="155092"/>
                    <a:pt x="573588" y="150594"/>
                    <a:pt x="669632" y="133396"/>
                  </a:cubicBezTo>
                  <a:lnTo>
                    <a:pt x="1158582" y="41321"/>
                  </a:lnTo>
                  <a:cubicBezTo>
                    <a:pt x="1284524" y="19096"/>
                    <a:pt x="1422636" y="1369"/>
                    <a:pt x="1425282" y="46"/>
                  </a:cubicBezTo>
                  <a:cubicBezTo>
                    <a:pt x="1427928" y="-1277"/>
                    <a:pt x="1235047" y="25976"/>
                    <a:pt x="1174457" y="33384"/>
                  </a:cubicBezTo>
                  <a:cubicBezTo>
                    <a:pt x="1113867" y="40792"/>
                    <a:pt x="1117306" y="31532"/>
                    <a:pt x="1061744" y="44496"/>
                  </a:cubicBezTo>
                  <a:cubicBezTo>
                    <a:pt x="1006182" y="57460"/>
                    <a:pt x="940301" y="94502"/>
                    <a:pt x="841082" y="111171"/>
                  </a:cubicBezTo>
                  <a:cubicBezTo>
                    <a:pt x="741863" y="127840"/>
                    <a:pt x="602957" y="128634"/>
                    <a:pt x="466432" y="144509"/>
                  </a:cubicBezTo>
                  <a:cubicBezTo>
                    <a:pt x="329907" y="160384"/>
                    <a:pt x="-65116" y="228382"/>
                    <a:pt x="9232" y="21594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7" name="フリーフォーム: 図形 1416">
              <a:extLst>
                <a:ext uri="{FF2B5EF4-FFF2-40B4-BE49-F238E27FC236}">
                  <a16:creationId xmlns:a16="http://schemas.microsoft.com/office/drawing/2014/main" id="{FCA4682C-0801-476F-B448-96008FA79085}"/>
                </a:ext>
              </a:extLst>
            </p:cNvPr>
            <p:cNvSpPr/>
            <p:nvPr/>
          </p:nvSpPr>
          <p:spPr>
            <a:xfrm>
              <a:off x="7094037" y="5268323"/>
              <a:ext cx="1731233" cy="229363"/>
            </a:xfrm>
            <a:custGeom>
              <a:avLst/>
              <a:gdLst>
                <a:gd name="connsiteX0" fmla="*/ 387851 w 1731233"/>
                <a:gd name="connsiteY0" fmla="*/ 186327 h 229363"/>
                <a:gd name="connsiteX1" fmla="*/ 691063 w 1731233"/>
                <a:gd name="connsiteY1" fmla="*/ 129177 h 229363"/>
                <a:gd name="connsiteX2" fmla="*/ 821238 w 1731233"/>
                <a:gd name="connsiteY2" fmla="*/ 135527 h 229363"/>
                <a:gd name="connsiteX3" fmla="*/ 813301 w 1731233"/>
                <a:gd name="connsiteY3" fmla="*/ 114890 h 229363"/>
                <a:gd name="connsiteX4" fmla="*/ 810126 w 1731233"/>
                <a:gd name="connsiteY4" fmla="*/ 105365 h 229363"/>
                <a:gd name="connsiteX5" fmla="*/ 872038 w 1731233"/>
                <a:gd name="connsiteY5" fmla="*/ 122827 h 229363"/>
                <a:gd name="connsiteX6" fmla="*/ 1102226 w 1731233"/>
                <a:gd name="connsiteY6" fmla="*/ 100602 h 229363"/>
                <a:gd name="connsiteX7" fmla="*/ 1724526 w 1731233"/>
                <a:gd name="connsiteY7" fmla="*/ 590 h 229363"/>
                <a:gd name="connsiteX8" fmla="*/ 1416551 w 1731233"/>
                <a:gd name="connsiteY8" fmla="*/ 60915 h 229363"/>
                <a:gd name="connsiteX9" fmla="*/ 1175251 w 1731233"/>
                <a:gd name="connsiteY9" fmla="*/ 97427 h 229363"/>
                <a:gd name="connsiteX10" fmla="*/ 1033963 w 1731233"/>
                <a:gd name="connsiteY10" fmla="*/ 81552 h 229363"/>
                <a:gd name="connsiteX11" fmla="*/ 673601 w 1731233"/>
                <a:gd name="connsiteY11" fmla="*/ 165690 h 229363"/>
                <a:gd name="connsiteX12" fmla="*/ 608513 w 1731233"/>
                <a:gd name="connsiteY12" fmla="*/ 165690 h 229363"/>
                <a:gd name="connsiteX13" fmla="*/ 501 w 1731233"/>
                <a:gd name="connsiteY13" fmla="*/ 229190 h 229363"/>
                <a:gd name="connsiteX14" fmla="*/ 721226 w 1731233"/>
                <a:gd name="connsiteY14" fmla="*/ 143465 h 229363"/>
                <a:gd name="connsiteX15" fmla="*/ 387851 w 1731233"/>
                <a:gd name="connsiteY15" fmla="*/ 186327 h 22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31233" h="229363">
                  <a:moveTo>
                    <a:pt x="387851" y="186327"/>
                  </a:moveTo>
                  <a:cubicBezTo>
                    <a:pt x="382824" y="183946"/>
                    <a:pt x="618832" y="137644"/>
                    <a:pt x="691063" y="129177"/>
                  </a:cubicBezTo>
                  <a:cubicBezTo>
                    <a:pt x="763294" y="120710"/>
                    <a:pt x="800865" y="137908"/>
                    <a:pt x="821238" y="135527"/>
                  </a:cubicBezTo>
                  <a:cubicBezTo>
                    <a:pt x="841611" y="133146"/>
                    <a:pt x="815153" y="119917"/>
                    <a:pt x="813301" y="114890"/>
                  </a:cubicBezTo>
                  <a:cubicBezTo>
                    <a:pt x="811449" y="109863"/>
                    <a:pt x="800337" y="104042"/>
                    <a:pt x="810126" y="105365"/>
                  </a:cubicBezTo>
                  <a:cubicBezTo>
                    <a:pt x="819915" y="106688"/>
                    <a:pt x="823355" y="123621"/>
                    <a:pt x="872038" y="122827"/>
                  </a:cubicBezTo>
                  <a:cubicBezTo>
                    <a:pt x="920721" y="122033"/>
                    <a:pt x="960145" y="120975"/>
                    <a:pt x="1102226" y="100602"/>
                  </a:cubicBezTo>
                  <a:cubicBezTo>
                    <a:pt x="1244307" y="80229"/>
                    <a:pt x="1672139" y="7204"/>
                    <a:pt x="1724526" y="590"/>
                  </a:cubicBezTo>
                  <a:cubicBezTo>
                    <a:pt x="1776913" y="-6024"/>
                    <a:pt x="1508097" y="44776"/>
                    <a:pt x="1416551" y="60915"/>
                  </a:cubicBezTo>
                  <a:cubicBezTo>
                    <a:pt x="1325005" y="77054"/>
                    <a:pt x="1239016" y="93987"/>
                    <a:pt x="1175251" y="97427"/>
                  </a:cubicBezTo>
                  <a:cubicBezTo>
                    <a:pt x="1111486" y="100867"/>
                    <a:pt x="1117571" y="70175"/>
                    <a:pt x="1033963" y="81552"/>
                  </a:cubicBezTo>
                  <a:cubicBezTo>
                    <a:pt x="950355" y="92929"/>
                    <a:pt x="744509" y="151667"/>
                    <a:pt x="673601" y="165690"/>
                  </a:cubicBezTo>
                  <a:cubicBezTo>
                    <a:pt x="602693" y="179713"/>
                    <a:pt x="720696" y="155107"/>
                    <a:pt x="608513" y="165690"/>
                  </a:cubicBezTo>
                  <a:cubicBezTo>
                    <a:pt x="496330" y="176273"/>
                    <a:pt x="-18284" y="232894"/>
                    <a:pt x="501" y="229190"/>
                  </a:cubicBezTo>
                  <a:cubicBezTo>
                    <a:pt x="19286" y="225486"/>
                    <a:pt x="650582" y="152196"/>
                    <a:pt x="721226" y="143465"/>
                  </a:cubicBezTo>
                  <a:lnTo>
                    <a:pt x="387851" y="18632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8" name="フリーフォーム: 図形 1417">
              <a:extLst>
                <a:ext uri="{FF2B5EF4-FFF2-40B4-BE49-F238E27FC236}">
                  <a16:creationId xmlns:a16="http://schemas.microsoft.com/office/drawing/2014/main" id="{39B17748-2A5E-4D37-98D2-335F27CD4750}"/>
                </a:ext>
              </a:extLst>
            </p:cNvPr>
            <p:cNvSpPr/>
            <p:nvPr/>
          </p:nvSpPr>
          <p:spPr>
            <a:xfrm>
              <a:off x="7793038" y="4693543"/>
              <a:ext cx="316478" cy="213420"/>
            </a:xfrm>
            <a:custGeom>
              <a:avLst/>
              <a:gdLst>
                <a:gd name="connsiteX0" fmla="*/ 123825 w 316478"/>
                <a:gd name="connsiteY0" fmla="*/ 695 h 213420"/>
                <a:gd name="connsiteX1" fmla="*/ 306387 w 316478"/>
                <a:gd name="connsiteY1" fmla="*/ 116582 h 213420"/>
                <a:gd name="connsiteX2" fmla="*/ 266700 w 316478"/>
                <a:gd name="connsiteY2" fmla="*/ 126107 h 213420"/>
                <a:gd name="connsiteX3" fmla="*/ 47625 w 316478"/>
                <a:gd name="connsiteY3" fmla="*/ 197545 h 213420"/>
                <a:gd name="connsiteX4" fmla="*/ 0 w 316478"/>
                <a:gd name="connsiteY4" fmla="*/ 213420 h 213420"/>
                <a:gd name="connsiteX5" fmla="*/ 268287 w 316478"/>
                <a:gd name="connsiteY5" fmla="*/ 118170 h 213420"/>
                <a:gd name="connsiteX6" fmla="*/ 219075 w 316478"/>
                <a:gd name="connsiteY6" fmla="*/ 70545 h 213420"/>
                <a:gd name="connsiteX7" fmla="*/ 123825 w 316478"/>
                <a:gd name="connsiteY7" fmla="*/ 695 h 21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478" h="213420">
                  <a:moveTo>
                    <a:pt x="123825" y="695"/>
                  </a:moveTo>
                  <a:cubicBezTo>
                    <a:pt x="138377" y="8368"/>
                    <a:pt x="282575" y="95680"/>
                    <a:pt x="306387" y="116582"/>
                  </a:cubicBezTo>
                  <a:cubicBezTo>
                    <a:pt x="330199" y="137484"/>
                    <a:pt x="309827" y="112613"/>
                    <a:pt x="266700" y="126107"/>
                  </a:cubicBezTo>
                  <a:cubicBezTo>
                    <a:pt x="223573" y="139601"/>
                    <a:pt x="92075" y="182993"/>
                    <a:pt x="47625" y="197545"/>
                  </a:cubicBezTo>
                  <a:lnTo>
                    <a:pt x="0" y="213420"/>
                  </a:lnTo>
                  <a:cubicBezTo>
                    <a:pt x="36777" y="200191"/>
                    <a:pt x="231775" y="141982"/>
                    <a:pt x="268287" y="118170"/>
                  </a:cubicBezTo>
                  <a:cubicBezTo>
                    <a:pt x="304799" y="94358"/>
                    <a:pt x="244475" y="90124"/>
                    <a:pt x="219075" y="70545"/>
                  </a:cubicBezTo>
                  <a:cubicBezTo>
                    <a:pt x="193675" y="50966"/>
                    <a:pt x="109273" y="-6978"/>
                    <a:pt x="123825" y="69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9" name="フリーフォーム: 図形 1418">
              <a:extLst>
                <a:ext uri="{FF2B5EF4-FFF2-40B4-BE49-F238E27FC236}">
                  <a16:creationId xmlns:a16="http://schemas.microsoft.com/office/drawing/2014/main" id="{E9BB23EA-629D-4508-9656-578936DEEC36}"/>
                </a:ext>
              </a:extLst>
            </p:cNvPr>
            <p:cNvSpPr/>
            <p:nvPr/>
          </p:nvSpPr>
          <p:spPr>
            <a:xfrm>
              <a:off x="7821613" y="4677455"/>
              <a:ext cx="515995" cy="216808"/>
            </a:xfrm>
            <a:custGeom>
              <a:avLst/>
              <a:gdLst>
                <a:gd name="connsiteX0" fmla="*/ 0 w 515995"/>
                <a:gd name="connsiteY0" fmla="*/ 216808 h 216808"/>
                <a:gd name="connsiteX1" fmla="*/ 307975 w 515995"/>
                <a:gd name="connsiteY1" fmla="*/ 119970 h 216808"/>
                <a:gd name="connsiteX2" fmla="*/ 509587 w 515995"/>
                <a:gd name="connsiteY2" fmla="*/ 2495 h 216808"/>
                <a:gd name="connsiteX3" fmla="*/ 454025 w 515995"/>
                <a:gd name="connsiteY3" fmla="*/ 43770 h 216808"/>
                <a:gd name="connsiteX4" fmla="*/ 334962 w 515995"/>
                <a:gd name="connsiteY4" fmla="*/ 91395 h 216808"/>
                <a:gd name="connsiteX5" fmla="*/ 260350 w 515995"/>
                <a:gd name="connsiteY5" fmla="*/ 119970 h 216808"/>
                <a:gd name="connsiteX6" fmla="*/ 0 w 515995"/>
                <a:gd name="connsiteY6" fmla="*/ 216808 h 21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5995" h="216808">
                  <a:moveTo>
                    <a:pt x="0" y="216808"/>
                  </a:moveTo>
                  <a:cubicBezTo>
                    <a:pt x="111522" y="186248"/>
                    <a:pt x="223044" y="155689"/>
                    <a:pt x="307975" y="119970"/>
                  </a:cubicBezTo>
                  <a:cubicBezTo>
                    <a:pt x="392906" y="84251"/>
                    <a:pt x="485245" y="15195"/>
                    <a:pt x="509587" y="2495"/>
                  </a:cubicBezTo>
                  <a:cubicBezTo>
                    <a:pt x="533929" y="-10205"/>
                    <a:pt x="483129" y="28953"/>
                    <a:pt x="454025" y="43770"/>
                  </a:cubicBezTo>
                  <a:cubicBezTo>
                    <a:pt x="424921" y="58587"/>
                    <a:pt x="334962" y="91395"/>
                    <a:pt x="334962" y="91395"/>
                  </a:cubicBezTo>
                  <a:cubicBezTo>
                    <a:pt x="302683" y="104095"/>
                    <a:pt x="260350" y="119970"/>
                    <a:pt x="260350" y="119970"/>
                  </a:cubicBezTo>
                  <a:lnTo>
                    <a:pt x="0" y="21680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0" name="フリーフォーム: 図形 1419">
              <a:extLst>
                <a:ext uri="{FF2B5EF4-FFF2-40B4-BE49-F238E27FC236}">
                  <a16:creationId xmlns:a16="http://schemas.microsoft.com/office/drawing/2014/main" id="{23420FB4-EB06-48B1-B83E-DF1DED3D06C0}"/>
                </a:ext>
              </a:extLst>
            </p:cNvPr>
            <p:cNvSpPr/>
            <p:nvPr/>
          </p:nvSpPr>
          <p:spPr>
            <a:xfrm>
              <a:off x="7826855" y="4700748"/>
              <a:ext cx="563946" cy="218632"/>
            </a:xfrm>
            <a:custGeom>
              <a:avLst/>
              <a:gdLst>
                <a:gd name="connsiteX0" fmla="*/ 1108 w 563946"/>
                <a:gd name="connsiteY0" fmla="*/ 217327 h 218632"/>
                <a:gd name="connsiteX1" fmla="*/ 329720 w 563946"/>
                <a:gd name="connsiteY1" fmla="*/ 118902 h 218632"/>
                <a:gd name="connsiteX2" fmla="*/ 374170 w 563946"/>
                <a:gd name="connsiteY2" fmla="*/ 76040 h 218632"/>
                <a:gd name="connsiteX3" fmla="*/ 313845 w 563946"/>
                <a:gd name="connsiteY3" fmla="*/ 137952 h 218632"/>
                <a:gd name="connsiteX4" fmla="*/ 351945 w 563946"/>
                <a:gd name="connsiteY4" fmla="*/ 209390 h 218632"/>
                <a:gd name="connsiteX5" fmla="*/ 417033 w 563946"/>
                <a:gd name="connsiteY5" fmla="*/ 180815 h 218632"/>
                <a:gd name="connsiteX6" fmla="*/ 310670 w 563946"/>
                <a:gd name="connsiteY6" fmla="*/ 201452 h 218632"/>
                <a:gd name="connsiteX7" fmla="*/ 305908 w 563946"/>
                <a:gd name="connsiteY7" fmla="*/ 145890 h 218632"/>
                <a:gd name="connsiteX8" fmla="*/ 563083 w 563946"/>
                <a:gd name="connsiteY8" fmla="*/ 1427 h 218632"/>
                <a:gd name="connsiteX9" fmla="*/ 383695 w 563946"/>
                <a:gd name="connsiteY9" fmla="*/ 77627 h 218632"/>
                <a:gd name="connsiteX10" fmla="*/ 228120 w 563946"/>
                <a:gd name="connsiteY10" fmla="*/ 169702 h 218632"/>
                <a:gd name="connsiteX11" fmla="*/ 1108 w 563946"/>
                <a:gd name="connsiteY11" fmla="*/ 217327 h 21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3946" h="218632">
                  <a:moveTo>
                    <a:pt x="1108" y="217327"/>
                  </a:moveTo>
                  <a:cubicBezTo>
                    <a:pt x="18041" y="208860"/>
                    <a:pt x="267543" y="142450"/>
                    <a:pt x="329720" y="118902"/>
                  </a:cubicBezTo>
                  <a:cubicBezTo>
                    <a:pt x="391897" y="95354"/>
                    <a:pt x="376816" y="72865"/>
                    <a:pt x="374170" y="76040"/>
                  </a:cubicBezTo>
                  <a:cubicBezTo>
                    <a:pt x="371524" y="79215"/>
                    <a:pt x="317549" y="115727"/>
                    <a:pt x="313845" y="137952"/>
                  </a:cubicBezTo>
                  <a:cubicBezTo>
                    <a:pt x="310141" y="160177"/>
                    <a:pt x="334747" y="202246"/>
                    <a:pt x="351945" y="209390"/>
                  </a:cubicBezTo>
                  <a:cubicBezTo>
                    <a:pt x="369143" y="216534"/>
                    <a:pt x="423912" y="182138"/>
                    <a:pt x="417033" y="180815"/>
                  </a:cubicBezTo>
                  <a:cubicBezTo>
                    <a:pt x="410154" y="179492"/>
                    <a:pt x="329191" y="207273"/>
                    <a:pt x="310670" y="201452"/>
                  </a:cubicBezTo>
                  <a:cubicBezTo>
                    <a:pt x="292149" y="195631"/>
                    <a:pt x="263839" y="179227"/>
                    <a:pt x="305908" y="145890"/>
                  </a:cubicBezTo>
                  <a:cubicBezTo>
                    <a:pt x="347977" y="112553"/>
                    <a:pt x="550118" y="12804"/>
                    <a:pt x="563083" y="1427"/>
                  </a:cubicBezTo>
                  <a:cubicBezTo>
                    <a:pt x="576048" y="-9950"/>
                    <a:pt x="439522" y="49581"/>
                    <a:pt x="383695" y="77627"/>
                  </a:cubicBezTo>
                  <a:cubicBezTo>
                    <a:pt x="327868" y="105673"/>
                    <a:pt x="290297" y="148271"/>
                    <a:pt x="228120" y="169702"/>
                  </a:cubicBezTo>
                  <a:cubicBezTo>
                    <a:pt x="165943" y="191133"/>
                    <a:pt x="-15825" y="225794"/>
                    <a:pt x="1108" y="21732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1" name="フリーフォーム: 図形 1420">
              <a:extLst>
                <a:ext uri="{FF2B5EF4-FFF2-40B4-BE49-F238E27FC236}">
                  <a16:creationId xmlns:a16="http://schemas.microsoft.com/office/drawing/2014/main" id="{9EB1EA80-E54F-4FDD-9F8F-FC12B842250F}"/>
                </a:ext>
              </a:extLst>
            </p:cNvPr>
            <p:cNvSpPr/>
            <p:nvPr/>
          </p:nvSpPr>
          <p:spPr>
            <a:xfrm>
              <a:off x="7967651" y="4560835"/>
              <a:ext cx="414388" cy="139816"/>
            </a:xfrm>
            <a:custGeom>
              <a:avLst/>
              <a:gdLst>
                <a:gd name="connsiteX0" fmla="*/ 12 w 414388"/>
                <a:gd name="connsiteY0" fmla="*/ 53 h 139816"/>
                <a:gd name="connsiteX1" fmla="*/ 274649 w 414388"/>
                <a:gd name="connsiteY1" fmla="*/ 79428 h 139816"/>
                <a:gd name="connsiteX2" fmla="*/ 414349 w 414388"/>
                <a:gd name="connsiteY2" fmla="*/ 139753 h 139816"/>
                <a:gd name="connsiteX3" fmla="*/ 285762 w 414388"/>
                <a:gd name="connsiteY3" fmla="*/ 68315 h 139816"/>
                <a:gd name="connsiteX4" fmla="*/ 12 w 414388"/>
                <a:gd name="connsiteY4" fmla="*/ 53 h 13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388" h="139816">
                  <a:moveTo>
                    <a:pt x="12" y="53"/>
                  </a:moveTo>
                  <a:cubicBezTo>
                    <a:pt x="-1840" y="1905"/>
                    <a:pt x="205593" y="56145"/>
                    <a:pt x="274649" y="79428"/>
                  </a:cubicBezTo>
                  <a:cubicBezTo>
                    <a:pt x="343705" y="102711"/>
                    <a:pt x="412497" y="141605"/>
                    <a:pt x="414349" y="139753"/>
                  </a:cubicBezTo>
                  <a:cubicBezTo>
                    <a:pt x="416201" y="137901"/>
                    <a:pt x="352701" y="91334"/>
                    <a:pt x="285762" y="68315"/>
                  </a:cubicBezTo>
                  <a:cubicBezTo>
                    <a:pt x="218823" y="45296"/>
                    <a:pt x="1864" y="-1799"/>
                    <a:pt x="12" y="5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2" name="フリーフォーム: 図形 1421">
              <a:extLst>
                <a:ext uri="{FF2B5EF4-FFF2-40B4-BE49-F238E27FC236}">
                  <a16:creationId xmlns:a16="http://schemas.microsoft.com/office/drawing/2014/main" id="{3DAE73FB-D714-48D8-A975-230B85AD83B0}"/>
                </a:ext>
              </a:extLst>
            </p:cNvPr>
            <p:cNvSpPr/>
            <p:nvPr/>
          </p:nvSpPr>
          <p:spPr>
            <a:xfrm>
              <a:off x="8004068" y="4462900"/>
              <a:ext cx="363737" cy="183746"/>
            </a:xfrm>
            <a:custGeom>
              <a:avLst/>
              <a:gdLst>
                <a:gd name="connsiteX0" fmla="*/ 107 w 363737"/>
                <a:gd name="connsiteY0" fmla="*/ 39250 h 183746"/>
                <a:gd name="connsiteX1" fmla="*/ 198545 w 363737"/>
                <a:gd name="connsiteY1" fmla="*/ 13850 h 183746"/>
                <a:gd name="connsiteX2" fmla="*/ 292207 w 363737"/>
                <a:gd name="connsiteY2" fmla="*/ 28138 h 183746"/>
                <a:gd name="connsiteX3" fmla="*/ 306495 w 363737"/>
                <a:gd name="connsiteY3" fmla="*/ 40838 h 183746"/>
                <a:gd name="connsiteX4" fmla="*/ 343007 w 363737"/>
                <a:gd name="connsiteY4" fmla="*/ 123388 h 183746"/>
                <a:gd name="connsiteX5" fmla="*/ 363645 w 363737"/>
                <a:gd name="connsiteY5" fmla="*/ 183713 h 183746"/>
                <a:gd name="connsiteX6" fmla="*/ 349357 w 363737"/>
                <a:gd name="connsiteY6" fmla="*/ 115450 h 183746"/>
                <a:gd name="connsiteX7" fmla="*/ 320782 w 363737"/>
                <a:gd name="connsiteY7" fmla="*/ 24963 h 183746"/>
                <a:gd name="connsiteX8" fmla="*/ 281095 w 363737"/>
                <a:gd name="connsiteY8" fmla="*/ 7500 h 183746"/>
                <a:gd name="connsiteX9" fmla="*/ 227120 w 363737"/>
                <a:gd name="connsiteY9" fmla="*/ 1150 h 183746"/>
                <a:gd name="connsiteX10" fmla="*/ 107 w 363737"/>
                <a:gd name="connsiteY10" fmla="*/ 39250 h 18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3737" h="183746">
                  <a:moveTo>
                    <a:pt x="107" y="39250"/>
                  </a:moveTo>
                  <a:cubicBezTo>
                    <a:pt x="-4655" y="41367"/>
                    <a:pt x="149862" y="15702"/>
                    <a:pt x="198545" y="13850"/>
                  </a:cubicBezTo>
                  <a:cubicBezTo>
                    <a:pt x="247228" y="11998"/>
                    <a:pt x="274215" y="23640"/>
                    <a:pt x="292207" y="28138"/>
                  </a:cubicBezTo>
                  <a:cubicBezTo>
                    <a:pt x="310199" y="32636"/>
                    <a:pt x="298028" y="24963"/>
                    <a:pt x="306495" y="40838"/>
                  </a:cubicBezTo>
                  <a:cubicBezTo>
                    <a:pt x="314962" y="56713"/>
                    <a:pt x="333482" y="99576"/>
                    <a:pt x="343007" y="123388"/>
                  </a:cubicBezTo>
                  <a:cubicBezTo>
                    <a:pt x="352532" y="147201"/>
                    <a:pt x="362587" y="185036"/>
                    <a:pt x="363645" y="183713"/>
                  </a:cubicBezTo>
                  <a:cubicBezTo>
                    <a:pt x="364703" y="182390"/>
                    <a:pt x="356501" y="141908"/>
                    <a:pt x="349357" y="115450"/>
                  </a:cubicBezTo>
                  <a:cubicBezTo>
                    <a:pt x="342213" y="88992"/>
                    <a:pt x="332159" y="42955"/>
                    <a:pt x="320782" y="24963"/>
                  </a:cubicBezTo>
                  <a:cubicBezTo>
                    <a:pt x="309405" y="6971"/>
                    <a:pt x="296705" y="11469"/>
                    <a:pt x="281095" y="7500"/>
                  </a:cubicBezTo>
                  <a:cubicBezTo>
                    <a:pt x="265485" y="3531"/>
                    <a:pt x="274480" y="-2554"/>
                    <a:pt x="227120" y="1150"/>
                  </a:cubicBezTo>
                  <a:cubicBezTo>
                    <a:pt x="179760" y="4854"/>
                    <a:pt x="4869" y="37133"/>
                    <a:pt x="107" y="3925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3" name="フリーフォーム: 図形 1422">
              <a:extLst>
                <a:ext uri="{FF2B5EF4-FFF2-40B4-BE49-F238E27FC236}">
                  <a16:creationId xmlns:a16="http://schemas.microsoft.com/office/drawing/2014/main" id="{357EBC4E-925A-4E36-91B1-26F3CBEDB7D5}"/>
                </a:ext>
              </a:extLst>
            </p:cNvPr>
            <p:cNvSpPr/>
            <p:nvPr/>
          </p:nvSpPr>
          <p:spPr>
            <a:xfrm>
              <a:off x="7866063" y="4814995"/>
              <a:ext cx="774739" cy="125772"/>
            </a:xfrm>
            <a:custGeom>
              <a:avLst/>
              <a:gdLst>
                <a:gd name="connsiteX0" fmla="*/ 0 w 774739"/>
                <a:gd name="connsiteY0" fmla="*/ 115780 h 125772"/>
                <a:gd name="connsiteX1" fmla="*/ 374650 w 774739"/>
                <a:gd name="connsiteY1" fmla="*/ 123718 h 125772"/>
                <a:gd name="connsiteX2" fmla="*/ 547687 w 774739"/>
                <a:gd name="connsiteY2" fmla="*/ 82443 h 125772"/>
                <a:gd name="connsiteX3" fmla="*/ 692150 w 774739"/>
                <a:gd name="connsiteY3" fmla="*/ 23705 h 125772"/>
                <a:gd name="connsiteX4" fmla="*/ 774700 w 774739"/>
                <a:gd name="connsiteY4" fmla="*/ 82443 h 125772"/>
                <a:gd name="connsiteX5" fmla="*/ 682625 w 774739"/>
                <a:gd name="connsiteY5" fmla="*/ 1480 h 125772"/>
                <a:gd name="connsiteX6" fmla="*/ 561975 w 774739"/>
                <a:gd name="connsiteY6" fmla="*/ 30055 h 125772"/>
                <a:gd name="connsiteX7" fmla="*/ 374650 w 774739"/>
                <a:gd name="connsiteY7" fmla="*/ 30055 h 125772"/>
                <a:gd name="connsiteX8" fmla="*/ 584200 w 774739"/>
                <a:gd name="connsiteY8" fmla="*/ 34818 h 125772"/>
                <a:gd name="connsiteX9" fmla="*/ 390525 w 774739"/>
                <a:gd name="connsiteY9" fmla="*/ 99905 h 125772"/>
                <a:gd name="connsiteX10" fmla="*/ 290512 w 774739"/>
                <a:gd name="connsiteY10" fmla="*/ 104668 h 125772"/>
                <a:gd name="connsiteX11" fmla="*/ 0 w 774739"/>
                <a:gd name="connsiteY11" fmla="*/ 115780 h 12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4739" h="125772">
                  <a:moveTo>
                    <a:pt x="0" y="115780"/>
                  </a:moveTo>
                  <a:cubicBezTo>
                    <a:pt x="141684" y="122527"/>
                    <a:pt x="283369" y="129274"/>
                    <a:pt x="374650" y="123718"/>
                  </a:cubicBezTo>
                  <a:cubicBezTo>
                    <a:pt x="465931" y="118162"/>
                    <a:pt x="494770" y="99112"/>
                    <a:pt x="547687" y="82443"/>
                  </a:cubicBezTo>
                  <a:cubicBezTo>
                    <a:pt x="600604" y="65774"/>
                    <a:pt x="654315" y="23705"/>
                    <a:pt x="692150" y="23705"/>
                  </a:cubicBezTo>
                  <a:cubicBezTo>
                    <a:pt x="729985" y="23705"/>
                    <a:pt x="776287" y="86147"/>
                    <a:pt x="774700" y="82443"/>
                  </a:cubicBezTo>
                  <a:cubicBezTo>
                    <a:pt x="773113" y="78739"/>
                    <a:pt x="718079" y="10211"/>
                    <a:pt x="682625" y="1480"/>
                  </a:cubicBezTo>
                  <a:cubicBezTo>
                    <a:pt x="647171" y="-7251"/>
                    <a:pt x="613304" y="25293"/>
                    <a:pt x="561975" y="30055"/>
                  </a:cubicBezTo>
                  <a:cubicBezTo>
                    <a:pt x="510646" y="34817"/>
                    <a:pt x="370946" y="29261"/>
                    <a:pt x="374650" y="30055"/>
                  </a:cubicBezTo>
                  <a:cubicBezTo>
                    <a:pt x="378354" y="30849"/>
                    <a:pt x="581554" y="23176"/>
                    <a:pt x="584200" y="34818"/>
                  </a:cubicBezTo>
                  <a:cubicBezTo>
                    <a:pt x="586846" y="46460"/>
                    <a:pt x="439473" y="88263"/>
                    <a:pt x="390525" y="99905"/>
                  </a:cubicBezTo>
                  <a:cubicBezTo>
                    <a:pt x="341577" y="111547"/>
                    <a:pt x="290512" y="104668"/>
                    <a:pt x="290512" y="104668"/>
                  </a:cubicBezTo>
                  <a:lnTo>
                    <a:pt x="0" y="11578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4" name="フリーフォーム: 図形 1423">
              <a:extLst>
                <a:ext uri="{FF2B5EF4-FFF2-40B4-BE49-F238E27FC236}">
                  <a16:creationId xmlns:a16="http://schemas.microsoft.com/office/drawing/2014/main" id="{5825A908-FBAE-496E-821A-0B5A9AEA883F}"/>
                </a:ext>
              </a:extLst>
            </p:cNvPr>
            <p:cNvSpPr/>
            <p:nvPr/>
          </p:nvSpPr>
          <p:spPr>
            <a:xfrm>
              <a:off x="7659688" y="4879177"/>
              <a:ext cx="1306051" cy="219873"/>
            </a:xfrm>
            <a:custGeom>
              <a:avLst/>
              <a:gdLst>
                <a:gd name="connsiteX0" fmla="*/ 0 w 1306051"/>
                <a:gd name="connsiteY0" fmla="*/ 219873 h 219873"/>
                <a:gd name="connsiteX1" fmla="*/ 917575 w 1306051"/>
                <a:gd name="connsiteY1" fmla="*/ 94461 h 219873"/>
                <a:gd name="connsiteX2" fmla="*/ 1304925 w 1306051"/>
                <a:gd name="connsiteY2" fmla="*/ 798 h 219873"/>
                <a:gd name="connsiteX3" fmla="*/ 1022350 w 1306051"/>
                <a:gd name="connsiteY3" fmla="*/ 50011 h 219873"/>
                <a:gd name="connsiteX4" fmla="*/ 642937 w 1306051"/>
                <a:gd name="connsiteY4" fmla="*/ 62711 h 219873"/>
                <a:gd name="connsiteX5" fmla="*/ 1055687 w 1306051"/>
                <a:gd name="connsiteY5" fmla="*/ 57948 h 219873"/>
                <a:gd name="connsiteX6" fmla="*/ 863600 w 1306051"/>
                <a:gd name="connsiteY6" fmla="*/ 84936 h 219873"/>
                <a:gd name="connsiteX7" fmla="*/ 774700 w 1306051"/>
                <a:gd name="connsiteY7" fmla="*/ 91286 h 219873"/>
                <a:gd name="connsiteX8" fmla="*/ 557212 w 1306051"/>
                <a:gd name="connsiteY8" fmla="*/ 118273 h 219873"/>
                <a:gd name="connsiteX9" fmla="*/ 0 w 1306051"/>
                <a:gd name="connsiteY9" fmla="*/ 219873 h 219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6051" h="219873">
                  <a:moveTo>
                    <a:pt x="0" y="219873"/>
                  </a:moveTo>
                  <a:lnTo>
                    <a:pt x="917575" y="94461"/>
                  </a:lnTo>
                  <a:cubicBezTo>
                    <a:pt x="1135062" y="57949"/>
                    <a:pt x="1287463" y="8206"/>
                    <a:pt x="1304925" y="798"/>
                  </a:cubicBezTo>
                  <a:cubicBezTo>
                    <a:pt x="1322387" y="-6610"/>
                    <a:pt x="1132681" y="39692"/>
                    <a:pt x="1022350" y="50011"/>
                  </a:cubicBezTo>
                  <a:cubicBezTo>
                    <a:pt x="912019" y="60330"/>
                    <a:pt x="637381" y="61388"/>
                    <a:pt x="642937" y="62711"/>
                  </a:cubicBezTo>
                  <a:cubicBezTo>
                    <a:pt x="648493" y="64034"/>
                    <a:pt x="1018910" y="54244"/>
                    <a:pt x="1055687" y="57948"/>
                  </a:cubicBezTo>
                  <a:cubicBezTo>
                    <a:pt x="1092464" y="61652"/>
                    <a:pt x="910431" y="79380"/>
                    <a:pt x="863600" y="84936"/>
                  </a:cubicBezTo>
                  <a:cubicBezTo>
                    <a:pt x="816769" y="90492"/>
                    <a:pt x="825765" y="85730"/>
                    <a:pt x="774700" y="91286"/>
                  </a:cubicBezTo>
                  <a:cubicBezTo>
                    <a:pt x="723635" y="96842"/>
                    <a:pt x="557212" y="118273"/>
                    <a:pt x="557212" y="118273"/>
                  </a:cubicBezTo>
                  <a:lnTo>
                    <a:pt x="0" y="21987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5" name="フリーフォーム: 図形 1424">
              <a:extLst>
                <a:ext uri="{FF2B5EF4-FFF2-40B4-BE49-F238E27FC236}">
                  <a16:creationId xmlns:a16="http://schemas.microsoft.com/office/drawing/2014/main" id="{37D5AABC-F65B-4EF4-AE3B-307BF67BB2BF}"/>
                </a:ext>
              </a:extLst>
            </p:cNvPr>
            <p:cNvSpPr/>
            <p:nvPr/>
          </p:nvSpPr>
          <p:spPr>
            <a:xfrm>
              <a:off x="8877157" y="4761395"/>
              <a:ext cx="449409" cy="114497"/>
            </a:xfrm>
            <a:custGeom>
              <a:avLst/>
              <a:gdLst>
                <a:gd name="connsiteX0" fmla="*/ 4906 w 449409"/>
                <a:gd name="connsiteY0" fmla="*/ 112230 h 114497"/>
                <a:gd name="connsiteX1" fmla="*/ 74756 w 449409"/>
                <a:gd name="connsiteY1" fmla="*/ 85243 h 114497"/>
                <a:gd name="connsiteX2" fmla="*/ 331931 w 449409"/>
                <a:gd name="connsiteY2" fmla="*/ 13805 h 114497"/>
                <a:gd name="connsiteX3" fmla="*/ 449406 w 449409"/>
                <a:gd name="connsiteY3" fmla="*/ 1105 h 114497"/>
                <a:gd name="connsiteX4" fmla="*/ 328756 w 449409"/>
                <a:gd name="connsiteY4" fmla="*/ 29680 h 114497"/>
                <a:gd name="connsiteX5" fmla="*/ 125556 w 449409"/>
                <a:gd name="connsiteY5" fmla="*/ 86830 h 114497"/>
                <a:gd name="connsiteX6" fmla="*/ 374793 w 449409"/>
                <a:gd name="connsiteY6" fmla="*/ 13805 h 114497"/>
                <a:gd name="connsiteX7" fmla="*/ 182706 w 449409"/>
                <a:gd name="connsiteY7" fmla="*/ 31268 h 114497"/>
                <a:gd name="connsiteX8" fmla="*/ 4906 w 449409"/>
                <a:gd name="connsiteY8" fmla="*/ 112230 h 11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9409" h="114497">
                  <a:moveTo>
                    <a:pt x="4906" y="112230"/>
                  </a:moveTo>
                  <a:cubicBezTo>
                    <a:pt x="-13086" y="121226"/>
                    <a:pt x="20252" y="101647"/>
                    <a:pt x="74756" y="85243"/>
                  </a:cubicBezTo>
                  <a:cubicBezTo>
                    <a:pt x="129260" y="68839"/>
                    <a:pt x="269489" y="27828"/>
                    <a:pt x="331931" y="13805"/>
                  </a:cubicBezTo>
                  <a:cubicBezTo>
                    <a:pt x="394373" y="-218"/>
                    <a:pt x="449935" y="-1541"/>
                    <a:pt x="449406" y="1105"/>
                  </a:cubicBezTo>
                  <a:cubicBezTo>
                    <a:pt x="448877" y="3751"/>
                    <a:pt x="382731" y="15392"/>
                    <a:pt x="328756" y="29680"/>
                  </a:cubicBezTo>
                  <a:cubicBezTo>
                    <a:pt x="274781" y="43967"/>
                    <a:pt x="117883" y="89476"/>
                    <a:pt x="125556" y="86830"/>
                  </a:cubicBezTo>
                  <a:cubicBezTo>
                    <a:pt x="133229" y="84184"/>
                    <a:pt x="365268" y="23065"/>
                    <a:pt x="374793" y="13805"/>
                  </a:cubicBezTo>
                  <a:cubicBezTo>
                    <a:pt x="384318" y="4545"/>
                    <a:pt x="239856" y="18039"/>
                    <a:pt x="182706" y="31268"/>
                  </a:cubicBezTo>
                  <a:cubicBezTo>
                    <a:pt x="125556" y="44497"/>
                    <a:pt x="22898" y="103234"/>
                    <a:pt x="4906" y="11223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6" name="フリーフォーム: 図形 1425">
              <a:extLst>
                <a:ext uri="{FF2B5EF4-FFF2-40B4-BE49-F238E27FC236}">
                  <a16:creationId xmlns:a16="http://schemas.microsoft.com/office/drawing/2014/main" id="{2CA02FDB-B6EC-4D5B-943D-413501D185C5}"/>
                </a:ext>
              </a:extLst>
            </p:cNvPr>
            <p:cNvSpPr/>
            <p:nvPr/>
          </p:nvSpPr>
          <p:spPr>
            <a:xfrm>
              <a:off x="8437419" y="4925758"/>
              <a:ext cx="922504" cy="423410"/>
            </a:xfrm>
            <a:custGeom>
              <a:avLst/>
              <a:gdLst>
                <a:gd name="connsiteX0" fmla="*/ 8081 w 922504"/>
                <a:gd name="connsiteY0" fmla="*/ 422530 h 423410"/>
                <a:gd name="connsiteX1" fmla="*/ 582756 w 922504"/>
                <a:gd name="connsiteY1" fmla="*/ 339980 h 423410"/>
                <a:gd name="connsiteX2" fmla="*/ 800244 w 922504"/>
                <a:gd name="connsiteY2" fmla="*/ 243142 h 423410"/>
                <a:gd name="connsiteX3" fmla="*/ 849456 w 922504"/>
                <a:gd name="connsiteY3" fmla="*/ 109792 h 423410"/>
                <a:gd name="connsiteX4" fmla="*/ 922481 w 922504"/>
                <a:gd name="connsiteY4" fmla="*/ 255 h 423410"/>
                <a:gd name="connsiteX5" fmla="*/ 841519 w 922504"/>
                <a:gd name="connsiteY5" fmla="*/ 84392 h 423410"/>
                <a:gd name="connsiteX6" fmla="*/ 771669 w 922504"/>
                <a:gd name="connsiteY6" fmla="*/ 235205 h 423410"/>
                <a:gd name="connsiteX7" fmla="*/ 695469 w 922504"/>
                <a:gd name="connsiteY7" fmla="*/ 270130 h 423410"/>
                <a:gd name="connsiteX8" fmla="*/ 390669 w 922504"/>
                <a:gd name="connsiteY8" fmla="*/ 351092 h 423410"/>
                <a:gd name="connsiteX9" fmla="*/ 654194 w 922504"/>
                <a:gd name="connsiteY9" fmla="*/ 293942 h 423410"/>
                <a:gd name="connsiteX10" fmla="*/ 274781 w 922504"/>
                <a:gd name="connsiteY10" fmla="*/ 378080 h 423410"/>
                <a:gd name="connsiteX11" fmla="*/ 8081 w 922504"/>
                <a:gd name="connsiteY11" fmla="*/ 422530 h 42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2504" h="423410">
                  <a:moveTo>
                    <a:pt x="8081" y="422530"/>
                  </a:moveTo>
                  <a:cubicBezTo>
                    <a:pt x="59410" y="416180"/>
                    <a:pt x="450729" y="369878"/>
                    <a:pt x="582756" y="339980"/>
                  </a:cubicBezTo>
                  <a:cubicBezTo>
                    <a:pt x="714783" y="310082"/>
                    <a:pt x="755794" y="281507"/>
                    <a:pt x="800244" y="243142"/>
                  </a:cubicBezTo>
                  <a:cubicBezTo>
                    <a:pt x="844694" y="204777"/>
                    <a:pt x="829083" y="150273"/>
                    <a:pt x="849456" y="109792"/>
                  </a:cubicBezTo>
                  <a:cubicBezTo>
                    <a:pt x="869829" y="69311"/>
                    <a:pt x="923804" y="4488"/>
                    <a:pt x="922481" y="255"/>
                  </a:cubicBezTo>
                  <a:cubicBezTo>
                    <a:pt x="921158" y="-3978"/>
                    <a:pt x="866654" y="45234"/>
                    <a:pt x="841519" y="84392"/>
                  </a:cubicBezTo>
                  <a:cubicBezTo>
                    <a:pt x="816384" y="123550"/>
                    <a:pt x="796011" y="204249"/>
                    <a:pt x="771669" y="235205"/>
                  </a:cubicBezTo>
                  <a:cubicBezTo>
                    <a:pt x="747327" y="266161"/>
                    <a:pt x="758969" y="250815"/>
                    <a:pt x="695469" y="270130"/>
                  </a:cubicBezTo>
                  <a:cubicBezTo>
                    <a:pt x="631969" y="289444"/>
                    <a:pt x="397548" y="347123"/>
                    <a:pt x="390669" y="351092"/>
                  </a:cubicBezTo>
                  <a:cubicBezTo>
                    <a:pt x="383790" y="355061"/>
                    <a:pt x="673509" y="289444"/>
                    <a:pt x="654194" y="293942"/>
                  </a:cubicBezTo>
                  <a:cubicBezTo>
                    <a:pt x="634879" y="298440"/>
                    <a:pt x="387229" y="356649"/>
                    <a:pt x="274781" y="378080"/>
                  </a:cubicBezTo>
                  <a:cubicBezTo>
                    <a:pt x="162333" y="399511"/>
                    <a:pt x="-43248" y="428880"/>
                    <a:pt x="8081" y="42253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7" name="フリーフォーム: 図形 1426">
              <a:extLst>
                <a:ext uri="{FF2B5EF4-FFF2-40B4-BE49-F238E27FC236}">
                  <a16:creationId xmlns:a16="http://schemas.microsoft.com/office/drawing/2014/main" id="{4A3284CF-4750-4E2B-BF1A-BE4F703A4A6D}"/>
                </a:ext>
              </a:extLst>
            </p:cNvPr>
            <p:cNvSpPr/>
            <p:nvPr/>
          </p:nvSpPr>
          <p:spPr>
            <a:xfrm>
              <a:off x="9236075" y="4613249"/>
              <a:ext cx="126570" cy="297314"/>
            </a:xfrm>
            <a:custGeom>
              <a:avLst/>
              <a:gdLst>
                <a:gd name="connsiteX0" fmla="*/ 0 w 126570"/>
                <a:gd name="connsiteY0" fmla="*/ 26 h 297314"/>
                <a:gd name="connsiteX1" fmla="*/ 80963 w 126570"/>
                <a:gd name="connsiteY1" fmla="*/ 112739 h 297314"/>
                <a:gd name="connsiteX2" fmla="*/ 71438 w 126570"/>
                <a:gd name="connsiteY2" fmla="*/ 84164 h 297314"/>
                <a:gd name="connsiteX3" fmla="*/ 101600 w 126570"/>
                <a:gd name="connsiteY3" fmla="*/ 165126 h 297314"/>
                <a:gd name="connsiteX4" fmla="*/ 112713 w 126570"/>
                <a:gd name="connsiteY4" fmla="*/ 230214 h 297314"/>
                <a:gd name="connsiteX5" fmla="*/ 112713 w 126570"/>
                <a:gd name="connsiteY5" fmla="*/ 296889 h 297314"/>
                <a:gd name="connsiteX6" fmla="*/ 125413 w 126570"/>
                <a:gd name="connsiteY6" fmla="*/ 196876 h 297314"/>
                <a:gd name="connsiteX7" fmla="*/ 79375 w 126570"/>
                <a:gd name="connsiteY7" fmla="*/ 103214 h 297314"/>
                <a:gd name="connsiteX8" fmla="*/ 0 w 126570"/>
                <a:gd name="connsiteY8" fmla="*/ 26 h 29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570" h="297314">
                  <a:moveTo>
                    <a:pt x="0" y="26"/>
                  </a:moveTo>
                  <a:cubicBezTo>
                    <a:pt x="265" y="1614"/>
                    <a:pt x="69057" y="98716"/>
                    <a:pt x="80963" y="112739"/>
                  </a:cubicBezTo>
                  <a:cubicBezTo>
                    <a:pt x="92869" y="126762"/>
                    <a:pt x="67999" y="75433"/>
                    <a:pt x="71438" y="84164"/>
                  </a:cubicBezTo>
                  <a:cubicBezTo>
                    <a:pt x="74878" y="92895"/>
                    <a:pt x="94721" y="140784"/>
                    <a:pt x="101600" y="165126"/>
                  </a:cubicBezTo>
                  <a:cubicBezTo>
                    <a:pt x="108479" y="189468"/>
                    <a:pt x="110861" y="208254"/>
                    <a:pt x="112713" y="230214"/>
                  </a:cubicBezTo>
                  <a:cubicBezTo>
                    <a:pt x="114565" y="252174"/>
                    <a:pt x="110596" y="302445"/>
                    <a:pt x="112713" y="296889"/>
                  </a:cubicBezTo>
                  <a:cubicBezTo>
                    <a:pt x="114830" y="291333"/>
                    <a:pt x="130969" y="229155"/>
                    <a:pt x="125413" y="196876"/>
                  </a:cubicBezTo>
                  <a:cubicBezTo>
                    <a:pt x="119857" y="164597"/>
                    <a:pt x="96573" y="136551"/>
                    <a:pt x="79375" y="103214"/>
                  </a:cubicBezTo>
                  <a:cubicBezTo>
                    <a:pt x="62177" y="69877"/>
                    <a:pt x="-265" y="-1562"/>
                    <a:pt x="0" y="2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8" name="フリーフォーム: 図形 1427">
              <a:extLst>
                <a:ext uri="{FF2B5EF4-FFF2-40B4-BE49-F238E27FC236}">
                  <a16:creationId xmlns:a16="http://schemas.microsoft.com/office/drawing/2014/main" id="{26C166B5-3280-4983-AA2D-928B7411E992}"/>
                </a:ext>
              </a:extLst>
            </p:cNvPr>
            <p:cNvSpPr/>
            <p:nvPr/>
          </p:nvSpPr>
          <p:spPr>
            <a:xfrm>
              <a:off x="9108250" y="4689029"/>
              <a:ext cx="173392" cy="478170"/>
            </a:xfrm>
            <a:custGeom>
              <a:avLst/>
              <a:gdLst>
                <a:gd name="connsiteX0" fmla="*/ 2413 w 173392"/>
                <a:gd name="connsiteY0" fmla="*/ 446 h 478170"/>
                <a:gd name="connsiteX1" fmla="*/ 162750 w 173392"/>
                <a:gd name="connsiteY1" fmla="*/ 114746 h 478170"/>
                <a:gd name="connsiteX2" fmla="*/ 154813 w 173392"/>
                <a:gd name="connsiteY2" fmla="*/ 122684 h 478170"/>
                <a:gd name="connsiteX3" fmla="*/ 126238 w 173392"/>
                <a:gd name="connsiteY3" fmla="*/ 143321 h 478170"/>
                <a:gd name="connsiteX4" fmla="*/ 97663 w 173392"/>
                <a:gd name="connsiteY4" fmla="*/ 209996 h 478170"/>
                <a:gd name="connsiteX5" fmla="*/ 88138 w 173392"/>
                <a:gd name="connsiteY5" fmla="*/ 313184 h 478170"/>
                <a:gd name="connsiteX6" fmla="*/ 100838 w 173392"/>
                <a:gd name="connsiteY6" fmla="*/ 476696 h 478170"/>
                <a:gd name="connsiteX7" fmla="*/ 105600 w 173392"/>
                <a:gd name="connsiteY7" fmla="*/ 381446 h 478170"/>
                <a:gd name="connsiteX8" fmla="*/ 102425 w 173392"/>
                <a:gd name="connsiteY8" fmla="*/ 176659 h 478170"/>
                <a:gd name="connsiteX9" fmla="*/ 115125 w 173392"/>
                <a:gd name="connsiteY9" fmla="*/ 225871 h 478170"/>
                <a:gd name="connsiteX10" fmla="*/ 156400 w 173392"/>
                <a:gd name="connsiteY10" fmla="*/ 129034 h 478170"/>
                <a:gd name="connsiteX11" fmla="*/ 72263 w 173392"/>
                <a:gd name="connsiteY11" fmla="*/ 76646 h 478170"/>
                <a:gd name="connsiteX12" fmla="*/ 2413 w 173392"/>
                <a:gd name="connsiteY12" fmla="*/ 446 h 47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3392" h="478170">
                  <a:moveTo>
                    <a:pt x="2413" y="446"/>
                  </a:moveTo>
                  <a:cubicBezTo>
                    <a:pt x="17494" y="6796"/>
                    <a:pt x="162750" y="114746"/>
                    <a:pt x="162750" y="114746"/>
                  </a:cubicBezTo>
                  <a:cubicBezTo>
                    <a:pt x="188150" y="135119"/>
                    <a:pt x="160898" y="117922"/>
                    <a:pt x="154813" y="122684"/>
                  </a:cubicBezTo>
                  <a:cubicBezTo>
                    <a:pt x="148728" y="127446"/>
                    <a:pt x="135763" y="128769"/>
                    <a:pt x="126238" y="143321"/>
                  </a:cubicBezTo>
                  <a:cubicBezTo>
                    <a:pt x="116713" y="157873"/>
                    <a:pt x="104013" y="181686"/>
                    <a:pt x="97663" y="209996"/>
                  </a:cubicBezTo>
                  <a:cubicBezTo>
                    <a:pt x="91313" y="238306"/>
                    <a:pt x="87609" y="268734"/>
                    <a:pt x="88138" y="313184"/>
                  </a:cubicBezTo>
                  <a:cubicBezTo>
                    <a:pt x="88667" y="357634"/>
                    <a:pt x="97928" y="465319"/>
                    <a:pt x="100838" y="476696"/>
                  </a:cubicBezTo>
                  <a:cubicBezTo>
                    <a:pt x="103748" y="488073"/>
                    <a:pt x="105336" y="431452"/>
                    <a:pt x="105600" y="381446"/>
                  </a:cubicBezTo>
                  <a:cubicBezTo>
                    <a:pt x="105864" y="331440"/>
                    <a:pt x="100838" y="202588"/>
                    <a:pt x="102425" y="176659"/>
                  </a:cubicBezTo>
                  <a:cubicBezTo>
                    <a:pt x="104013" y="150730"/>
                    <a:pt x="106129" y="233809"/>
                    <a:pt x="115125" y="225871"/>
                  </a:cubicBezTo>
                  <a:cubicBezTo>
                    <a:pt x="124121" y="217934"/>
                    <a:pt x="163544" y="153905"/>
                    <a:pt x="156400" y="129034"/>
                  </a:cubicBezTo>
                  <a:cubicBezTo>
                    <a:pt x="149256" y="104163"/>
                    <a:pt x="97663" y="95961"/>
                    <a:pt x="72263" y="76646"/>
                  </a:cubicBezTo>
                  <a:cubicBezTo>
                    <a:pt x="46863" y="57331"/>
                    <a:pt x="-12668" y="-5904"/>
                    <a:pt x="2413" y="44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9" name="フリーフォーム: 図形 1428">
              <a:extLst>
                <a:ext uri="{FF2B5EF4-FFF2-40B4-BE49-F238E27FC236}">
                  <a16:creationId xmlns:a16="http://schemas.microsoft.com/office/drawing/2014/main" id="{B53C03C2-BB0D-49BC-AE58-DA67865B8F7E}"/>
                </a:ext>
              </a:extLst>
            </p:cNvPr>
            <p:cNvSpPr/>
            <p:nvPr/>
          </p:nvSpPr>
          <p:spPr>
            <a:xfrm>
              <a:off x="7983195" y="4536442"/>
              <a:ext cx="427494" cy="146696"/>
            </a:xfrm>
            <a:custGeom>
              <a:avLst/>
              <a:gdLst>
                <a:gd name="connsiteX0" fmla="*/ 343 w 427494"/>
                <a:gd name="connsiteY0" fmla="*/ 633 h 146696"/>
                <a:gd name="connsiteX1" fmla="*/ 222593 w 427494"/>
                <a:gd name="connsiteY1" fmla="*/ 49846 h 146696"/>
                <a:gd name="connsiteX2" fmla="*/ 357530 w 427494"/>
                <a:gd name="connsiteY2" fmla="*/ 56196 h 146696"/>
                <a:gd name="connsiteX3" fmla="*/ 241643 w 427494"/>
                <a:gd name="connsiteY3" fmla="*/ 60958 h 146696"/>
                <a:gd name="connsiteX4" fmla="*/ 427380 w 427494"/>
                <a:gd name="connsiteY4" fmla="*/ 146683 h 146696"/>
                <a:gd name="connsiteX5" fmla="*/ 209893 w 427494"/>
                <a:gd name="connsiteY5" fmla="*/ 67308 h 146696"/>
                <a:gd name="connsiteX6" fmla="*/ 179730 w 427494"/>
                <a:gd name="connsiteY6" fmla="*/ 41908 h 146696"/>
                <a:gd name="connsiteX7" fmla="*/ 184493 w 427494"/>
                <a:gd name="connsiteY7" fmla="*/ 56196 h 146696"/>
                <a:gd name="connsiteX8" fmla="*/ 171793 w 427494"/>
                <a:gd name="connsiteY8" fmla="*/ 24446 h 146696"/>
                <a:gd name="connsiteX9" fmla="*/ 343 w 427494"/>
                <a:gd name="connsiteY9" fmla="*/ 633 h 14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7494" h="146696">
                  <a:moveTo>
                    <a:pt x="343" y="633"/>
                  </a:moveTo>
                  <a:cubicBezTo>
                    <a:pt x="8810" y="4866"/>
                    <a:pt x="163062" y="40586"/>
                    <a:pt x="222593" y="49846"/>
                  </a:cubicBezTo>
                  <a:cubicBezTo>
                    <a:pt x="282124" y="59106"/>
                    <a:pt x="354355" y="54344"/>
                    <a:pt x="357530" y="56196"/>
                  </a:cubicBezTo>
                  <a:cubicBezTo>
                    <a:pt x="360705" y="58048"/>
                    <a:pt x="230001" y="45877"/>
                    <a:pt x="241643" y="60958"/>
                  </a:cubicBezTo>
                  <a:cubicBezTo>
                    <a:pt x="253285" y="76039"/>
                    <a:pt x="432671" y="145625"/>
                    <a:pt x="427380" y="146683"/>
                  </a:cubicBezTo>
                  <a:cubicBezTo>
                    <a:pt x="422089" y="147741"/>
                    <a:pt x="251168" y="84771"/>
                    <a:pt x="209893" y="67308"/>
                  </a:cubicBezTo>
                  <a:cubicBezTo>
                    <a:pt x="168618" y="49846"/>
                    <a:pt x="183963" y="43760"/>
                    <a:pt x="179730" y="41908"/>
                  </a:cubicBezTo>
                  <a:cubicBezTo>
                    <a:pt x="175497" y="40056"/>
                    <a:pt x="185816" y="59106"/>
                    <a:pt x="184493" y="56196"/>
                  </a:cubicBezTo>
                  <a:cubicBezTo>
                    <a:pt x="183170" y="53286"/>
                    <a:pt x="200897" y="34500"/>
                    <a:pt x="171793" y="24446"/>
                  </a:cubicBezTo>
                  <a:cubicBezTo>
                    <a:pt x="142689" y="14392"/>
                    <a:pt x="-8124" y="-3600"/>
                    <a:pt x="343" y="6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0" name="フリーフォーム: 図形 1429">
              <a:extLst>
                <a:ext uri="{FF2B5EF4-FFF2-40B4-BE49-F238E27FC236}">
                  <a16:creationId xmlns:a16="http://schemas.microsoft.com/office/drawing/2014/main" id="{983E08E2-039E-4309-84D8-066B71B62954}"/>
                </a:ext>
              </a:extLst>
            </p:cNvPr>
            <p:cNvSpPr/>
            <p:nvPr/>
          </p:nvSpPr>
          <p:spPr>
            <a:xfrm>
              <a:off x="5111750" y="4969385"/>
              <a:ext cx="962204" cy="232478"/>
            </a:xfrm>
            <a:custGeom>
              <a:avLst/>
              <a:gdLst>
                <a:gd name="connsiteX0" fmla="*/ 0 w 962204"/>
                <a:gd name="connsiteY0" fmla="*/ 129665 h 232478"/>
                <a:gd name="connsiteX1" fmla="*/ 412750 w 962204"/>
                <a:gd name="connsiteY1" fmla="*/ 101090 h 232478"/>
                <a:gd name="connsiteX2" fmla="*/ 469900 w 962204"/>
                <a:gd name="connsiteY2" fmla="*/ 37590 h 232478"/>
                <a:gd name="connsiteX3" fmla="*/ 628650 w 962204"/>
                <a:gd name="connsiteY3" fmla="*/ 88390 h 232478"/>
                <a:gd name="connsiteX4" fmla="*/ 790575 w 962204"/>
                <a:gd name="connsiteY4" fmla="*/ 12190 h 232478"/>
                <a:gd name="connsiteX5" fmla="*/ 955675 w 962204"/>
                <a:gd name="connsiteY5" fmla="*/ 15365 h 232478"/>
                <a:gd name="connsiteX6" fmla="*/ 927100 w 962204"/>
                <a:gd name="connsiteY6" fmla="*/ 158240 h 232478"/>
                <a:gd name="connsiteX7" fmla="*/ 908050 w 962204"/>
                <a:gd name="connsiteY7" fmla="*/ 205865 h 232478"/>
                <a:gd name="connsiteX8" fmla="*/ 746125 w 962204"/>
                <a:gd name="connsiteY8" fmla="*/ 221740 h 232478"/>
                <a:gd name="connsiteX9" fmla="*/ 460375 w 962204"/>
                <a:gd name="connsiteY9" fmla="*/ 218565 h 232478"/>
                <a:gd name="connsiteX10" fmla="*/ 330200 w 962204"/>
                <a:gd name="connsiteY10" fmla="*/ 231265 h 232478"/>
                <a:gd name="connsiteX11" fmla="*/ 819150 w 962204"/>
                <a:gd name="connsiteY11" fmla="*/ 183640 h 232478"/>
                <a:gd name="connsiteX12" fmla="*/ 898525 w 962204"/>
                <a:gd name="connsiteY12" fmla="*/ 43940 h 232478"/>
                <a:gd name="connsiteX13" fmla="*/ 647700 w 962204"/>
                <a:gd name="connsiteY13" fmla="*/ 97915 h 232478"/>
                <a:gd name="connsiteX14" fmla="*/ 533400 w 962204"/>
                <a:gd name="connsiteY14" fmla="*/ 97915 h 232478"/>
                <a:gd name="connsiteX15" fmla="*/ 561975 w 962204"/>
                <a:gd name="connsiteY15" fmla="*/ 132840 h 232478"/>
                <a:gd name="connsiteX16" fmla="*/ 250825 w 962204"/>
                <a:gd name="connsiteY16" fmla="*/ 196340 h 232478"/>
                <a:gd name="connsiteX17" fmla="*/ 546100 w 962204"/>
                <a:gd name="connsiteY17" fmla="*/ 107440 h 232478"/>
                <a:gd name="connsiteX18" fmla="*/ 431800 w 962204"/>
                <a:gd name="connsiteY18" fmla="*/ 62990 h 232478"/>
                <a:gd name="connsiteX19" fmla="*/ 288925 w 962204"/>
                <a:gd name="connsiteY19" fmla="*/ 82040 h 232478"/>
                <a:gd name="connsiteX20" fmla="*/ 0 w 962204"/>
                <a:gd name="connsiteY20" fmla="*/ 129665 h 23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62204" h="232478">
                  <a:moveTo>
                    <a:pt x="0" y="129665"/>
                  </a:moveTo>
                  <a:cubicBezTo>
                    <a:pt x="167216" y="123050"/>
                    <a:pt x="334433" y="116436"/>
                    <a:pt x="412750" y="101090"/>
                  </a:cubicBezTo>
                  <a:cubicBezTo>
                    <a:pt x="491067" y="85744"/>
                    <a:pt x="433917" y="39707"/>
                    <a:pt x="469900" y="37590"/>
                  </a:cubicBezTo>
                  <a:cubicBezTo>
                    <a:pt x="505883" y="35473"/>
                    <a:pt x="575204" y="92623"/>
                    <a:pt x="628650" y="88390"/>
                  </a:cubicBezTo>
                  <a:cubicBezTo>
                    <a:pt x="682096" y="84157"/>
                    <a:pt x="736071" y="24361"/>
                    <a:pt x="790575" y="12190"/>
                  </a:cubicBezTo>
                  <a:cubicBezTo>
                    <a:pt x="845079" y="19"/>
                    <a:pt x="932921" y="-8977"/>
                    <a:pt x="955675" y="15365"/>
                  </a:cubicBezTo>
                  <a:cubicBezTo>
                    <a:pt x="978429" y="39707"/>
                    <a:pt x="935037" y="126490"/>
                    <a:pt x="927100" y="158240"/>
                  </a:cubicBezTo>
                  <a:cubicBezTo>
                    <a:pt x="919163" y="189990"/>
                    <a:pt x="938213" y="195282"/>
                    <a:pt x="908050" y="205865"/>
                  </a:cubicBezTo>
                  <a:cubicBezTo>
                    <a:pt x="877888" y="216448"/>
                    <a:pt x="746125" y="221740"/>
                    <a:pt x="746125" y="221740"/>
                  </a:cubicBezTo>
                  <a:cubicBezTo>
                    <a:pt x="671513" y="223857"/>
                    <a:pt x="529696" y="216978"/>
                    <a:pt x="460375" y="218565"/>
                  </a:cubicBezTo>
                  <a:cubicBezTo>
                    <a:pt x="391054" y="220152"/>
                    <a:pt x="270404" y="237086"/>
                    <a:pt x="330200" y="231265"/>
                  </a:cubicBezTo>
                  <a:cubicBezTo>
                    <a:pt x="389996" y="225444"/>
                    <a:pt x="724429" y="214861"/>
                    <a:pt x="819150" y="183640"/>
                  </a:cubicBezTo>
                  <a:cubicBezTo>
                    <a:pt x="913871" y="152419"/>
                    <a:pt x="927100" y="58227"/>
                    <a:pt x="898525" y="43940"/>
                  </a:cubicBezTo>
                  <a:cubicBezTo>
                    <a:pt x="869950" y="29653"/>
                    <a:pt x="708554" y="88919"/>
                    <a:pt x="647700" y="97915"/>
                  </a:cubicBezTo>
                  <a:cubicBezTo>
                    <a:pt x="586846" y="106911"/>
                    <a:pt x="547687" y="92094"/>
                    <a:pt x="533400" y="97915"/>
                  </a:cubicBezTo>
                  <a:cubicBezTo>
                    <a:pt x="519113" y="103736"/>
                    <a:pt x="609071" y="116436"/>
                    <a:pt x="561975" y="132840"/>
                  </a:cubicBezTo>
                  <a:cubicBezTo>
                    <a:pt x="514879" y="149244"/>
                    <a:pt x="253471" y="200573"/>
                    <a:pt x="250825" y="196340"/>
                  </a:cubicBezTo>
                  <a:cubicBezTo>
                    <a:pt x="248179" y="192107"/>
                    <a:pt x="515938" y="129665"/>
                    <a:pt x="546100" y="107440"/>
                  </a:cubicBezTo>
                  <a:cubicBezTo>
                    <a:pt x="576262" y="85215"/>
                    <a:pt x="474663" y="67223"/>
                    <a:pt x="431800" y="62990"/>
                  </a:cubicBezTo>
                  <a:cubicBezTo>
                    <a:pt x="388938" y="58757"/>
                    <a:pt x="288925" y="82040"/>
                    <a:pt x="288925" y="82040"/>
                  </a:cubicBezTo>
                  <a:lnTo>
                    <a:pt x="0" y="12966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1" name="フリーフォーム: 図形 1430">
              <a:extLst>
                <a:ext uri="{FF2B5EF4-FFF2-40B4-BE49-F238E27FC236}">
                  <a16:creationId xmlns:a16="http://schemas.microsoft.com/office/drawing/2014/main" id="{F02C22FD-B45F-4C2E-84C0-FB15A6BB7C55}"/>
                </a:ext>
              </a:extLst>
            </p:cNvPr>
            <p:cNvSpPr/>
            <p:nvPr/>
          </p:nvSpPr>
          <p:spPr>
            <a:xfrm>
              <a:off x="6191094" y="5018598"/>
              <a:ext cx="609760" cy="161625"/>
            </a:xfrm>
            <a:custGeom>
              <a:avLst/>
              <a:gdLst>
                <a:gd name="connsiteX0" fmla="*/ 156 w 609760"/>
                <a:gd name="connsiteY0" fmla="*/ 74102 h 161625"/>
                <a:gd name="connsiteX1" fmla="*/ 65773 w 609760"/>
                <a:gd name="connsiteY1" fmla="*/ 67752 h 161625"/>
                <a:gd name="connsiteX2" fmla="*/ 440423 w 609760"/>
                <a:gd name="connsiteY2" fmla="*/ 29652 h 161625"/>
                <a:gd name="connsiteX3" fmla="*/ 609756 w 609760"/>
                <a:gd name="connsiteY3" fmla="*/ 19 h 161625"/>
                <a:gd name="connsiteX4" fmla="*/ 436189 w 609760"/>
                <a:gd name="connsiteY4" fmla="*/ 33885 h 161625"/>
                <a:gd name="connsiteX5" fmla="*/ 190656 w 609760"/>
                <a:gd name="connsiteY5" fmla="*/ 110085 h 161625"/>
                <a:gd name="connsiteX6" fmla="*/ 55189 w 609760"/>
                <a:gd name="connsiteY6" fmla="*/ 160885 h 161625"/>
                <a:gd name="connsiteX7" fmla="*/ 362106 w 609760"/>
                <a:gd name="connsiteY7" fmla="*/ 71985 h 161625"/>
                <a:gd name="connsiteX8" fmla="*/ 218173 w 609760"/>
                <a:gd name="connsiteY8" fmla="*/ 44469 h 161625"/>
                <a:gd name="connsiteX9" fmla="*/ 72123 w 609760"/>
                <a:gd name="connsiteY9" fmla="*/ 52935 h 161625"/>
                <a:gd name="connsiteX10" fmla="*/ 156 w 609760"/>
                <a:gd name="connsiteY10" fmla="*/ 74102 h 16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9760" h="161625">
                  <a:moveTo>
                    <a:pt x="156" y="74102"/>
                  </a:moveTo>
                  <a:cubicBezTo>
                    <a:pt x="-3725" y="74631"/>
                    <a:pt x="65773" y="67752"/>
                    <a:pt x="65773" y="67752"/>
                  </a:cubicBezTo>
                  <a:lnTo>
                    <a:pt x="440423" y="29652"/>
                  </a:lnTo>
                  <a:cubicBezTo>
                    <a:pt x="531087" y="18363"/>
                    <a:pt x="610462" y="-686"/>
                    <a:pt x="609756" y="19"/>
                  </a:cubicBezTo>
                  <a:cubicBezTo>
                    <a:pt x="609050" y="724"/>
                    <a:pt x="506039" y="15541"/>
                    <a:pt x="436189" y="33885"/>
                  </a:cubicBezTo>
                  <a:cubicBezTo>
                    <a:pt x="366339" y="52229"/>
                    <a:pt x="254156" y="88918"/>
                    <a:pt x="190656" y="110085"/>
                  </a:cubicBezTo>
                  <a:cubicBezTo>
                    <a:pt x="127156" y="131252"/>
                    <a:pt x="26614" y="167235"/>
                    <a:pt x="55189" y="160885"/>
                  </a:cubicBezTo>
                  <a:cubicBezTo>
                    <a:pt x="83764" y="154535"/>
                    <a:pt x="334942" y="91388"/>
                    <a:pt x="362106" y="71985"/>
                  </a:cubicBezTo>
                  <a:cubicBezTo>
                    <a:pt x="389270" y="52582"/>
                    <a:pt x="266503" y="47644"/>
                    <a:pt x="218173" y="44469"/>
                  </a:cubicBezTo>
                  <a:cubicBezTo>
                    <a:pt x="169843" y="41294"/>
                    <a:pt x="107754" y="47996"/>
                    <a:pt x="72123" y="52935"/>
                  </a:cubicBezTo>
                  <a:cubicBezTo>
                    <a:pt x="36492" y="57874"/>
                    <a:pt x="20440" y="65988"/>
                    <a:pt x="156" y="7410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2" name="フリーフォーム: 図形 1431">
              <a:extLst>
                <a:ext uri="{FF2B5EF4-FFF2-40B4-BE49-F238E27FC236}">
                  <a16:creationId xmlns:a16="http://schemas.microsoft.com/office/drawing/2014/main" id="{998BFD17-6C62-4F12-9E1E-E99F56FBF4FC}"/>
                </a:ext>
              </a:extLst>
            </p:cNvPr>
            <p:cNvSpPr/>
            <p:nvPr/>
          </p:nvSpPr>
          <p:spPr>
            <a:xfrm>
              <a:off x="5461000" y="5234335"/>
              <a:ext cx="974118" cy="65798"/>
            </a:xfrm>
            <a:custGeom>
              <a:avLst/>
              <a:gdLst>
                <a:gd name="connsiteX0" fmla="*/ 0 w 974118"/>
                <a:gd name="connsiteY0" fmla="*/ 48865 h 65798"/>
                <a:gd name="connsiteX1" fmla="*/ 575733 w 974118"/>
                <a:gd name="connsiteY1" fmla="*/ 38282 h 65798"/>
                <a:gd name="connsiteX2" fmla="*/ 258233 w 974118"/>
                <a:gd name="connsiteY2" fmla="*/ 65798 h 65798"/>
                <a:gd name="connsiteX3" fmla="*/ 960967 w 974118"/>
                <a:gd name="connsiteY3" fmla="*/ 2298 h 65798"/>
                <a:gd name="connsiteX4" fmla="*/ 734483 w 974118"/>
                <a:gd name="connsiteY4" fmla="*/ 12882 h 65798"/>
                <a:gd name="connsiteX5" fmla="*/ 0 w 974118"/>
                <a:gd name="connsiteY5" fmla="*/ 48865 h 6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4118" h="65798">
                  <a:moveTo>
                    <a:pt x="0" y="48865"/>
                  </a:moveTo>
                  <a:lnTo>
                    <a:pt x="575733" y="38282"/>
                  </a:lnTo>
                  <a:cubicBezTo>
                    <a:pt x="618772" y="41104"/>
                    <a:pt x="258233" y="65798"/>
                    <a:pt x="258233" y="65798"/>
                  </a:cubicBezTo>
                  <a:lnTo>
                    <a:pt x="960967" y="2298"/>
                  </a:lnTo>
                  <a:cubicBezTo>
                    <a:pt x="1040342" y="-6521"/>
                    <a:pt x="734483" y="12882"/>
                    <a:pt x="734483" y="12882"/>
                  </a:cubicBezTo>
                  <a:lnTo>
                    <a:pt x="0" y="4886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3" name="フリーフォーム: 図形 1432">
              <a:extLst>
                <a:ext uri="{FF2B5EF4-FFF2-40B4-BE49-F238E27FC236}">
                  <a16:creationId xmlns:a16="http://schemas.microsoft.com/office/drawing/2014/main" id="{7A614D52-EDBC-43D4-A82B-3A23B38F71C3}"/>
                </a:ext>
              </a:extLst>
            </p:cNvPr>
            <p:cNvSpPr/>
            <p:nvPr/>
          </p:nvSpPr>
          <p:spPr>
            <a:xfrm>
              <a:off x="3267097" y="5151431"/>
              <a:ext cx="737636" cy="258769"/>
            </a:xfrm>
            <a:custGeom>
              <a:avLst/>
              <a:gdLst>
                <a:gd name="connsiteX0" fmla="*/ 1036 w 737636"/>
                <a:gd name="connsiteY0" fmla="*/ 536 h 258769"/>
                <a:gd name="connsiteX1" fmla="*/ 128036 w 737636"/>
                <a:gd name="connsiteY1" fmla="*/ 104252 h 258769"/>
                <a:gd name="connsiteX2" fmla="*/ 119570 w 737636"/>
                <a:gd name="connsiteY2" fmla="*/ 59802 h 258769"/>
                <a:gd name="connsiteX3" fmla="*/ 238103 w 737636"/>
                <a:gd name="connsiteY3" fmla="*/ 178336 h 258769"/>
                <a:gd name="connsiteX4" fmla="*/ 223286 w 737636"/>
                <a:gd name="connsiteY4" fmla="*/ 59802 h 258769"/>
                <a:gd name="connsiteX5" fmla="*/ 343936 w 737636"/>
                <a:gd name="connsiteY5" fmla="*/ 171986 h 258769"/>
                <a:gd name="connsiteX6" fmla="*/ 327003 w 737636"/>
                <a:gd name="connsiteY6" fmla="*/ 100019 h 258769"/>
                <a:gd name="connsiteX7" fmla="*/ 418020 w 737636"/>
                <a:gd name="connsiteY7" fmla="*/ 207969 h 258769"/>
                <a:gd name="connsiteX8" fmla="*/ 559836 w 737636"/>
                <a:gd name="connsiteY8" fmla="*/ 229136 h 258769"/>
                <a:gd name="connsiteX9" fmla="*/ 737636 w 737636"/>
                <a:gd name="connsiteY9" fmla="*/ 258769 h 258769"/>
                <a:gd name="connsiteX10" fmla="*/ 445536 w 737636"/>
                <a:gd name="connsiteY10" fmla="*/ 205852 h 258769"/>
                <a:gd name="connsiteX11" fmla="*/ 367220 w 737636"/>
                <a:gd name="connsiteY11" fmla="*/ 127536 h 258769"/>
                <a:gd name="connsiteX12" fmla="*/ 314303 w 737636"/>
                <a:gd name="connsiteY12" fmla="*/ 47102 h 258769"/>
                <a:gd name="connsiteX13" fmla="*/ 314303 w 737636"/>
                <a:gd name="connsiteY13" fmla="*/ 178336 h 258769"/>
                <a:gd name="connsiteX14" fmla="*/ 210586 w 737636"/>
                <a:gd name="connsiteY14" fmla="*/ 47102 h 258769"/>
                <a:gd name="connsiteX15" fmla="*/ 208470 w 737636"/>
                <a:gd name="connsiteY15" fmla="*/ 157169 h 258769"/>
                <a:gd name="connsiteX16" fmla="*/ 1036 w 737636"/>
                <a:gd name="connsiteY16" fmla="*/ 536 h 258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7636" h="258769">
                  <a:moveTo>
                    <a:pt x="1036" y="536"/>
                  </a:moveTo>
                  <a:cubicBezTo>
                    <a:pt x="-12370" y="-8284"/>
                    <a:pt x="108280" y="94374"/>
                    <a:pt x="128036" y="104252"/>
                  </a:cubicBezTo>
                  <a:cubicBezTo>
                    <a:pt x="147792" y="114130"/>
                    <a:pt x="101225" y="47455"/>
                    <a:pt x="119570" y="59802"/>
                  </a:cubicBezTo>
                  <a:cubicBezTo>
                    <a:pt x="137915" y="72149"/>
                    <a:pt x="220817" y="178336"/>
                    <a:pt x="238103" y="178336"/>
                  </a:cubicBezTo>
                  <a:cubicBezTo>
                    <a:pt x="255389" y="178336"/>
                    <a:pt x="205647" y="60860"/>
                    <a:pt x="223286" y="59802"/>
                  </a:cubicBezTo>
                  <a:cubicBezTo>
                    <a:pt x="240925" y="58744"/>
                    <a:pt x="326650" y="165283"/>
                    <a:pt x="343936" y="171986"/>
                  </a:cubicBezTo>
                  <a:cubicBezTo>
                    <a:pt x="361222" y="178689"/>
                    <a:pt x="314656" y="94022"/>
                    <a:pt x="327003" y="100019"/>
                  </a:cubicBezTo>
                  <a:cubicBezTo>
                    <a:pt x="339350" y="106016"/>
                    <a:pt x="379215" y="186450"/>
                    <a:pt x="418020" y="207969"/>
                  </a:cubicBezTo>
                  <a:cubicBezTo>
                    <a:pt x="456825" y="229488"/>
                    <a:pt x="559836" y="229136"/>
                    <a:pt x="559836" y="229136"/>
                  </a:cubicBezTo>
                  <a:lnTo>
                    <a:pt x="737636" y="258769"/>
                  </a:lnTo>
                  <a:cubicBezTo>
                    <a:pt x="718586" y="254888"/>
                    <a:pt x="507272" y="227724"/>
                    <a:pt x="445536" y="205852"/>
                  </a:cubicBezTo>
                  <a:cubicBezTo>
                    <a:pt x="383800" y="183980"/>
                    <a:pt x="389092" y="153994"/>
                    <a:pt x="367220" y="127536"/>
                  </a:cubicBezTo>
                  <a:cubicBezTo>
                    <a:pt x="345348" y="101078"/>
                    <a:pt x="323122" y="38635"/>
                    <a:pt x="314303" y="47102"/>
                  </a:cubicBezTo>
                  <a:cubicBezTo>
                    <a:pt x="305484" y="55569"/>
                    <a:pt x="331589" y="178336"/>
                    <a:pt x="314303" y="178336"/>
                  </a:cubicBezTo>
                  <a:cubicBezTo>
                    <a:pt x="297017" y="178336"/>
                    <a:pt x="228225" y="50630"/>
                    <a:pt x="210586" y="47102"/>
                  </a:cubicBezTo>
                  <a:cubicBezTo>
                    <a:pt x="192947" y="43574"/>
                    <a:pt x="237398" y="166341"/>
                    <a:pt x="208470" y="157169"/>
                  </a:cubicBezTo>
                  <a:cubicBezTo>
                    <a:pt x="179542" y="147997"/>
                    <a:pt x="14442" y="9356"/>
                    <a:pt x="1036" y="53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4" name="フリーフォーム: 図形 1433">
              <a:extLst>
                <a:ext uri="{FF2B5EF4-FFF2-40B4-BE49-F238E27FC236}">
                  <a16:creationId xmlns:a16="http://schemas.microsoft.com/office/drawing/2014/main" id="{9D3DD232-7367-4878-8AFD-ABF0158094CC}"/>
                </a:ext>
              </a:extLst>
            </p:cNvPr>
            <p:cNvSpPr/>
            <p:nvPr/>
          </p:nvSpPr>
          <p:spPr>
            <a:xfrm>
              <a:off x="3639538" y="5393267"/>
              <a:ext cx="726747" cy="405268"/>
            </a:xfrm>
            <a:custGeom>
              <a:avLst/>
              <a:gdLst>
                <a:gd name="connsiteX0" fmla="*/ 9595 w 726747"/>
                <a:gd name="connsiteY0" fmla="*/ 0 h 405268"/>
                <a:gd name="connsiteX1" fmla="*/ 1129 w 726747"/>
                <a:gd name="connsiteY1" fmla="*/ 194733 h 405268"/>
                <a:gd name="connsiteX2" fmla="*/ 24412 w 726747"/>
                <a:gd name="connsiteY2" fmla="*/ 211666 h 405268"/>
                <a:gd name="connsiteX3" fmla="*/ 214912 w 726747"/>
                <a:gd name="connsiteY3" fmla="*/ 292100 h 405268"/>
                <a:gd name="connsiteX4" fmla="*/ 337679 w 726747"/>
                <a:gd name="connsiteY4" fmla="*/ 268816 h 405268"/>
                <a:gd name="connsiteX5" fmla="*/ 456212 w 726747"/>
                <a:gd name="connsiteY5" fmla="*/ 319616 h 405268"/>
                <a:gd name="connsiteX6" fmla="*/ 566279 w 726747"/>
                <a:gd name="connsiteY6" fmla="*/ 404283 h 405268"/>
                <a:gd name="connsiteX7" fmla="*/ 435045 w 726747"/>
                <a:gd name="connsiteY7" fmla="*/ 258233 h 405268"/>
                <a:gd name="connsiteX8" fmla="*/ 680579 w 726747"/>
                <a:gd name="connsiteY8" fmla="*/ 148166 h 405268"/>
                <a:gd name="connsiteX9" fmla="*/ 705979 w 726747"/>
                <a:gd name="connsiteY9" fmla="*/ 127000 h 405268"/>
                <a:gd name="connsiteX10" fmla="*/ 449862 w 726747"/>
                <a:gd name="connsiteY10" fmla="*/ 249766 h 405268"/>
                <a:gd name="connsiteX11" fmla="*/ 100612 w 726747"/>
                <a:gd name="connsiteY11" fmla="*/ 292100 h 405268"/>
                <a:gd name="connsiteX12" fmla="*/ 60395 w 726747"/>
                <a:gd name="connsiteY12" fmla="*/ 196850 h 405268"/>
                <a:gd name="connsiteX13" fmla="*/ 9595 w 726747"/>
                <a:gd name="connsiteY13" fmla="*/ 0 h 40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6747" h="405268">
                  <a:moveTo>
                    <a:pt x="9595" y="0"/>
                  </a:moveTo>
                  <a:cubicBezTo>
                    <a:pt x="-283" y="-353"/>
                    <a:pt x="-1340" y="159455"/>
                    <a:pt x="1129" y="194733"/>
                  </a:cubicBezTo>
                  <a:cubicBezTo>
                    <a:pt x="3598" y="230011"/>
                    <a:pt x="-11218" y="195438"/>
                    <a:pt x="24412" y="211666"/>
                  </a:cubicBezTo>
                  <a:cubicBezTo>
                    <a:pt x="60042" y="227894"/>
                    <a:pt x="162701" y="282575"/>
                    <a:pt x="214912" y="292100"/>
                  </a:cubicBezTo>
                  <a:cubicBezTo>
                    <a:pt x="267123" y="301625"/>
                    <a:pt x="297462" y="264230"/>
                    <a:pt x="337679" y="268816"/>
                  </a:cubicBezTo>
                  <a:cubicBezTo>
                    <a:pt x="377896" y="273402"/>
                    <a:pt x="418112" y="297038"/>
                    <a:pt x="456212" y="319616"/>
                  </a:cubicBezTo>
                  <a:cubicBezTo>
                    <a:pt x="494312" y="342194"/>
                    <a:pt x="569807" y="414514"/>
                    <a:pt x="566279" y="404283"/>
                  </a:cubicBezTo>
                  <a:cubicBezTo>
                    <a:pt x="562751" y="394052"/>
                    <a:pt x="415995" y="300919"/>
                    <a:pt x="435045" y="258233"/>
                  </a:cubicBezTo>
                  <a:cubicBezTo>
                    <a:pt x="454095" y="215547"/>
                    <a:pt x="635423" y="170038"/>
                    <a:pt x="680579" y="148166"/>
                  </a:cubicBezTo>
                  <a:cubicBezTo>
                    <a:pt x="725735" y="126294"/>
                    <a:pt x="744432" y="110067"/>
                    <a:pt x="705979" y="127000"/>
                  </a:cubicBezTo>
                  <a:cubicBezTo>
                    <a:pt x="667526" y="143933"/>
                    <a:pt x="550756" y="222249"/>
                    <a:pt x="449862" y="249766"/>
                  </a:cubicBezTo>
                  <a:cubicBezTo>
                    <a:pt x="348968" y="277283"/>
                    <a:pt x="165523" y="300919"/>
                    <a:pt x="100612" y="292100"/>
                  </a:cubicBezTo>
                  <a:cubicBezTo>
                    <a:pt x="35701" y="283281"/>
                    <a:pt x="73801" y="243770"/>
                    <a:pt x="60395" y="196850"/>
                  </a:cubicBezTo>
                  <a:cubicBezTo>
                    <a:pt x="46989" y="149930"/>
                    <a:pt x="19473" y="353"/>
                    <a:pt x="9595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5" name="フリーフォーム: 図形 1434">
              <a:extLst>
                <a:ext uri="{FF2B5EF4-FFF2-40B4-BE49-F238E27FC236}">
                  <a16:creationId xmlns:a16="http://schemas.microsoft.com/office/drawing/2014/main" id="{6C7EDB71-5366-4FD0-A8F2-3F38359DC4C4}"/>
                </a:ext>
              </a:extLst>
            </p:cNvPr>
            <p:cNvSpPr/>
            <p:nvPr/>
          </p:nvSpPr>
          <p:spPr>
            <a:xfrm>
              <a:off x="4119604" y="5585747"/>
              <a:ext cx="1076829" cy="336044"/>
            </a:xfrm>
            <a:custGeom>
              <a:avLst/>
              <a:gdLst>
                <a:gd name="connsiteX0" fmla="*/ 1076813 w 1076829"/>
                <a:gd name="connsiteY0" fmla="*/ 12836 h 336044"/>
                <a:gd name="connsiteX1" fmla="*/ 793179 w 1076829"/>
                <a:gd name="connsiteY1" fmla="*/ 228736 h 336044"/>
                <a:gd name="connsiteX2" fmla="*/ 780479 w 1076829"/>
                <a:gd name="connsiteY2" fmla="*/ 232970 h 336044"/>
                <a:gd name="connsiteX3" fmla="*/ 941346 w 1076829"/>
                <a:gd name="connsiteY3" fmla="*/ 232970 h 336044"/>
                <a:gd name="connsiteX4" fmla="*/ 956163 w 1076829"/>
                <a:gd name="connsiteY4" fmla="*/ 235086 h 336044"/>
                <a:gd name="connsiteX5" fmla="*/ 769896 w 1076829"/>
                <a:gd name="connsiteY5" fmla="*/ 256253 h 336044"/>
                <a:gd name="connsiteX6" fmla="*/ 642896 w 1076829"/>
                <a:gd name="connsiteY6" fmla="*/ 334570 h 336044"/>
                <a:gd name="connsiteX7" fmla="*/ 399479 w 1076829"/>
                <a:gd name="connsiteY7" fmla="*/ 302820 h 336044"/>
                <a:gd name="connsiteX8" fmla="*/ 304229 w 1076829"/>
                <a:gd name="connsiteY8" fmla="*/ 245670 h 336044"/>
                <a:gd name="connsiteX9" fmla="*/ 175113 w 1076829"/>
                <a:gd name="connsiteY9" fmla="*/ 8603 h 336044"/>
                <a:gd name="connsiteX10" fmla="*/ 90446 w 1076829"/>
                <a:gd name="connsiteY10" fmla="*/ 67870 h 336044"/>
                <a:gd name="connsiteX11" fmla="*/ 1546 w 1076829"/>
                <a:gd name="connsiteY11" fmla="*/ 220270 h 336044"/>
                <a:gd name="connsiteX12" fmla="*/ 168763 w 1076829"/>
                <a:gd name="connsiteY12" fmla="*/ 8603 h 336044"/>
                <a:gd name="connsiteX13" fmla="*/ 255546 w 1076829"/>
                <a:gd name="connsiteY13" fmla="*/ 203336 h 336044"/>
                <a:gd name="connsiteX14" fmla="*/ 558229 w 1076829"/>
                <a:gd name="connsiteY14" fmla="*/ 309170 h 336044"/>
                <a:gd name="connsiteX15" fmla="*/ 689463 w 1076829"/>
                <a:gd name="connsiteY15" fmla="*/ 302820 h 336044"/>
                <a:gd name="connsiteX16" fmla="*/ 805879 w 1076829"/>
                <a:gd name="connsiteY16" fmla="*/ 190636 h 336044"/>
                <a:gd name="connsiteX17" fmla="*/ 1076813 w 1076829"/>
                <a:gd name="connsiteY17" fmla="*/ 12836 h 336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6829" h="336044">
                  <a:moveTo>
                    <a:pt x="1076813" y="12836"/>
                  </a:moveTo>
                  <a:cubicBezTo>
                    <a:pt x="1074696" y="19186"/>
                    <a:pt x="842568" y="192047"/>
                    <a:pt x="793179" y="228736"/>
                  </a:cubicBezTo>
                  <a:cubicBezTo>
                    <a:pt x="743790" y="265425"/>
                    <a:pt x="755785" y="232264"/>
                    <a:pt x="780479" y="232970"/>
                  </a:cubicBezTo>
                  <a:cubicBezTo>
                    <a:pt x="805173" y="233676"/>
                    <a:pt x="912065" y="232617"/>
                    <a:pt x="941346" y="232970"/>
                  </a:cubicBezTo>
                  <a:cubicBezTo>
                    <a:pt x="970627" y="233323"/>
                    <a:pt x="984738" y="231206"/>
                    <a:pt x="956163" y="235086"/>
                  </a:cubicBezTo>
                  <a:cubicBezTo>
                    <a:pt x="927588" y="238966"/>
                    <a:pt x="822107" y="239672"/>
                    <a:pt x="769896" y="256253"/>
                  </a:cubicBezTo>
                  <a:cubicBezTo>
                    <a:pt x="717685" y="272834"/>
                    <a:pt x="704632" y="326809"/>
                    <a:pt x="642896" y="334570"/>
                  </a:cubicBezTo>
                  <a:cubicBezTo>
                    <a:pt x="581160" y="342331"/>
                    <a:pt x="455923" y="317637"/>
                    <a:pt x="399479" y="302820"/>
                  </a:cubicBezTo>
                  <a:cubicBezTo>
                    <a:pt x="343035" y="288003"/>
                    <a:pt x="341623" y="294706"/>
                    <a:pt x="304229" y="245670"/>
                  </a:cubicBezTo>
                  <a:cubicBezTo>
                    <a:pt x="266835" y="196634"/>
                    <a:pt x="210743" y="38236"/>
                    <a:pt x="175113" y="8603"/>
                  </a:cubicBezTo>
                  <a:cubicBezTo>
                    <a:pt x="139483" y="-21030"/>
                    <a:pt x="119374" y="32592"/>
                    <a:pt x="90446" y="67870"/>
                  </a:cubicBezTo>
                  <a:cubicBezTo>
                    <a:pt x="61518" y="103148"/>
                    <a:pt x="-11507" y="230148"/>
                    <a:pt x="1546" y="220270"/>
                  </a:cubicBezTo>
                  <a:cubicBezTo>
                    <a:pt x="14599" y="210392"/>
                    <a:pt x="126430" y="11425"/>
                    <a:pt x="168763" y="8603"/>
                  </a:cubicBezTo>
                  <a:cubicBezTo>
                    <a:pt x="211096" y="5781"/>
                    <a:pt x="190635" y="153242"/>
                    <a:pt x="255546" y="203336"/>
                  </a:cubicBezTo>
                  <a:cubicBezTo>
                    <a:pt x="320457" y="253430"/>
                    <a:pt x="485909" y="292589"/>
                    <a:pt x="558229" y="309170"/>
                  </a:cubicBezTo>
                  <a:cubicBezTo>
                    <a:pt x="630548" y="325751"/>
                    <a:pt x="648188" y="322576"/>
                    <a:pt x="689463" y="302820"/>
                  </a:cubicBezTo>
                  <a:cubicBezTo>
                    <a:pt x="730738" y="283064"/>
                    <a:pt x="738851" y="245669"/>
                    <a:pt x="805879" y="190636"/>
                  </a:cubicBezTo>
                  <a:cubicBezTo>
                    <a:pt x="872907" y="135603"/>
                    <a:pt x="1078930" y="6486"/>
                    <a:pt x="1076813" y="1283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6" name="フリーフォーム: 図形 1435">
              <a:extLst>
                <a:ext uri="{FF2B5EF4-FFF2-40B4-BE49-F238E27FC236}">
                  <a16:creationId xmlns:a16="http://schemas.microsoft.com/office/drawing/2014/main" id="{1F6CF380-6524-48AB-A1C9-A61B1D1E1AEB}"/>
                </a:ext>
              </a:extLst>
            </p:cNvPr>
            <p:cNvSpPr/>
            <p:nvPr/>
          </p:nvSpPr>
          <p:spPr>
            <a:xfrm>
              <a:off x="3671777" y="5453875"/>
              <a:ext cx="547085" cy="171180"/>
            </a:xfrm>
            <a:custGeom>
              <a:avLst/>
              <a:gdLst>
                <a:gd name="connsiteX0" fmla="*/ 640 w 547085"/>
                <a:gd name="connsiteY0" fmla="*/ 49458 h 171180"/>
                <a:gd name="connsiteX1" fmla="*/ 159390 w 547085"/>
                <a:gd name="connsiteY1" fmla="*/ 2892 h 171180"/>
                <a:gd name="connsiteX2" fmla="*/ 343540 w 547085"/>
                <a:gd name="connsiteY2" fmla="*/ 148942 h 171180"/>
                <a:gd name="connsiteX3" fmla="*/ 358356 w 547085"/>
                <a:gd name="connsiteY3" fmla="*/ 159525 h 171180"/>
                <a:gd name="connsiteX4" fmla="*/ 328723 w 547085"/>
                <a:gd name="connsiteY4" fmla="*/ 85442 h 171180"/>
                <a:gd name="connsiteX5" fmla="*/ 311790 w 547085"/>
                <a:gd name="connsiteY5" fmla="*/ 2892 h 171180"/>
                <a:gd name="connsiteX6" fmla="*/ 364706 w 547085"/>
                <a:gd name="connsiteY6" fmla="*/ 153175 h 171180"/>
                <a:gd name="connsiteX7" fmla="*/ 381640 w 547085"/>
                <a:gd name="connsiteY7" fmla="*/ 165875 h 171180"/>
                <a:gd name="connsiteX8" fmla="*/ 459956 w 547085"/>
                <a:gd name="connsiteY8" fmla="*/ 129892 h 171180"/>
                <a:gd name="connsiteX9" fmla="*/ 546740 w 547085"/>
                <a:gd name="connsiteY9" fmla="*/ 57925 h 171180"/>
                <a:gd name="connsiteX10" fmla="*/ 426090 w 547085"/>
                <a:gd name="connsiteY10" fmla="*/ 134125 h 171180"/>
                <a:gd name="connsiteX11" fmla="*/ 332956 w 547085"/>
                <a:gd name="connsiteY11" fmla="*/ 155292 h 171180"/>
                <a:gd name="connsiteX12" fmla="*/ 182673 w 547085"/>
                <a:gd name="connsiteY12" fmla="*/ 34642 h 171180"/>
                <a:gd name="connsiteX13" fmla="*/ 106473 w 547085"/>
                <a:gd name="connsiteY13" fmla="*/ 21942 h 171180"/>
                <a:gd name="connsiteX14" fmla="*/ 640 w 547085"/>
                <a:gd name="connsiteY14" fmla="*/ 49458 h 17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7085" h="171180">
                  <a:moveTo>
                    <a:pt x="640" y="49458"/>
                  </a:moveTo>
                  <a:cubicBezTo>
                    <a:pt x="9460" y="46283"/>
                    <a:pt x="102240" y="-13689"/>
                    <a:pt x="159390" y="2892"/>
                  </a:cubicBezTo>
                  <a:cubicBezTo>
                    <a:pt x="216540" y="19473"/>
                    <a:pt x="310379" y="122837"/>
                    <a:pt x="343540" y="148942"/>
                  </a:cubicBezTo>
                  <a:cubicBezTo>
                    <a:pt x="376701" y="175047"/>
                    <a:pt x="360826" y="170108"/>
                    <a:pt x="358356" y="159525"/>
                  </a:cubicBezTo>
                  <a:cubicBezTo>
                    <a:pt x="355886" y="148942"/>
                    <a:pt x="336484" y="111547"/>
                    <a:pt x="328723" y="85442"/>
                  </a:cubicBezTo>
                  <a:cubicBezTo>
                    <a:pt x="320962" y="59337"/>
                    <a:pt x="305793" y="-8397"/>
                    <a:pt x="311790" y="2892"/>
                  </a:cubicBezTo>
                  <a:cubicBezTo>
                    <a:pt x="317787" y="14181"/>
                    <a:pt x="353064" y="126011"/>
                    <a:pt x="364706" y="153175"/>
                  </a:cubicBezTo>
                  <a:cubicBezTo>
                    <a:pt x="376348" y="180339"/>
                    <a:pt x="365765" y="169756"/>
                    <a:pt x="381640" y="165875"/>
                  </a:cubicBezTo>
                  <a:cubicBezTo>
                    <a:pt x="397515" y="161995"/>
                    <a:pt x="432439" y="147884"/>
                    <a:pt x="459956" y="129892"/>
                  </a:cubicBezTo>
                  <a:cubicBezTo>
                    <a:pt x="487473" y="111900"/>
                    <a:pt x="552384" y="57220"/>
                    <a:pt x="546740" y="57925"/>
                  </a:cubicBezTo>
                  <a:cubicBezTo>
                    <a:pt x="541096" y="58631"/>
                    <a:pt x="461721" y="117897"/>
                    <a:pt x="426090" y="134125"/>
                  </a:cubicBezTo>
                  <a:cubicBezTo>
                    <a:pt x="390459" y="150353"/>
                    <a:pt x="373525" y="171872"/>
                    <a:pt x="332956" y="155292"/>
                  </a:cubicBezTo>
                  <a:cubicBezTo>
                    <a:pt x="292387" y="138712"/>
                    <a:pt x="220420" y="56867"/>
                    <a:pt x="182673" y="34642"/>
                  </a:cubicBezTo>
                  <a:cubicBezTo>
                    <a:pt x="144926" y="12417"/>
                    <a:pt x="136459" y="21236"/>
                    <a:pt x="106473" y="21942"/>
                  </a:cubicBezTo>
                  <a:cubicBezTo>
                    <a:pt x="76487" y="22647"/>
                    <a:pt x="-8180" y="52633"/>
                    <a:pt x="640" y="4945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7" name="フリーフォーム: 図形 1436">
              <a:extLst>
                <a:ext uri="{FF2B5EF4-FFF2-40B4-BE49-F238E27FC236}">
                  <a16:creationId xmlns:a16="http://schemas.microsoft.com/office/drawing/2014/main" id="{B734F6A3-2CDE-4F2F-936A-37D450E2D938}"/>
                </a:ext>
              </a:extLst>
            </p:cNvPr>
            <p:cNvSpPr/>
            <p:nvPr/>
          </p:nvSpPr>
          <p:spPr>
            <a:xfrm>
              <a:off x="4066071" y="5534857"/>
              <a:ext cx="239242" cy="258602"/>
            </a:xfrm>
            <a:custGeom>
              <a:avLst/>
              <a:gdLst>
                <a:gd name="connsiteX0" fmla="*/ 239229 w 239242"/>
                <a:gd name="connsiteY0" fmla="*/ 226 h 258602"/>
                <a:gd name="connsiteX1" fmla="*/ 93179 w 239242"/>
                <a:gd name="connsiteY1" fmla="*/ 137810 h 258602"/>
                <a:gd name="connsiteX2" fmla="*/ 69896 w 239242"/>
                <a:gd name="connsiteY2" fmla="*/ 201310 h 258602"/>
                <a:gd name="connsiteX3" fmla="*/ 63546 w 239242"/>
                <a:gd name="connsiteY3" fmla="*/ 258460 h 258602"/>
                <a:gd name="connsiteX4" fmla="*/ 63546 w 239242"/>
                <a:gd name="connsiteY4" fmla="*/ 184376 h 258602"/>
                <a:gd name="connsiteX5" fmla="*/ 46612 w 239242"/>
                <a:gd name="connsiteY5" fmla="*/ 139926 h 258602"/>
                <a:gd name="connsiteX6" fmla="*/ 46 w 239242"/>
                <a:gd name="connsiteY6" fmla="*/ 91243 h 258602"/>
                <a:gd name="connsiteX7" fmla="*/ 38146 w 239242"/>
                <a:gd name="connsiteY7" fmla="*/ 169560 h 258602"/>
                <a:gd name="connsiteX8" fmla="*/ 50846 w 239242"/>
                <a:gd name="connsiteY8" fmla="*/ 216126 h 258602"/>
                <a:gd name="connsiteX9" fmla="*/ 101646 w 239242"/>
                <a:gd name="connsiteY9" fmla="*/ 108176 h 258602"/>
                <a:gd name="connsiteX10" fmla="*/ 239229 w 239242"/>
                <a:gd name="connsiteY10" fmla="*/ 226 h 25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9242" h="258602">
                  <a:moveTo>
                    <a:pt x="239229" y="226"/>
                  </a:moveTo>
                  <a:cubicBezTo>
                    <a:pt x="237818" y="5165"/>
                    <a:pt x="121401" y="104296"/>
                    <a:pt x="93179" y="137810"/>
                  </a:cubicBezTo>
                  <a:cubicBezTo>
                    <a:pt x="64957" y="171324"/>
                    <a:pt x="74835" y="181202"/>
                    <a:pt x="69896" y="201310"/>
                  </a:cubicBezTo>
                  <a:cubicBezTo>
                    <a:pt x="64957" y="221418"/>
                    <a:pt x="64604" y="261282"/>
                    <a:pt x="63546" y="258460"/>
                  </a:cubicBezTo>
                  <a:cubicBezTo>
                    <a:pt x="62488" y="255638"/>
                    <a:pt x="66368" y="204132"/>
                    <a:pt x="63546" y="184376"/>
                  </a:cubicBezTo>
                  <a:cubicBezTo>
                    <a:pt x="60724" y="164620"/>
                    <a:pt x="57195" y="155448"/>
                    <a:pt x="46612" y="139926"/>
                  </a:cubicBezTo>
                  <a:cubicBezTo>
                    <a:pt x="36029" y="124404"/>
                    <a:pt x="1457" y="86304"/>
                    <a:pt x="46" y="91243"/>
                  </a:cubicBezTo>
                  <a:cubicBezTo>
                    <a:pt x="-1365" y="96182"/>
                    <a:pt x="29679" y="148746"/>
                    <a:pt x="38146" y="169560"/>
                  </a:cubicBezTo>
                  <a:cubicBezTo>
                    <a:pt x="46613" y="190374"/>
                    <a:pt x="40263" y="226357"/>
                    <a:pt x="50846" y="216126"/>
                  </a:cubicBezTo>
                  <a:cubicBezTo>
                    <a:pt x="61429" y="205895"/>
                    <a:pt x="70954" y="143806"/>
                    <a:pt x="101646" y="108176"/>
                  </a:cubicBezTo>
                  <a:cubicBezTo>
                    <a:pt x="132338" y="72546"/>
                    <a:pt x="240640" y="-4713"/>
                    <a:pt x="239229" y="22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8" name="フリーフォーム: 図形 1437">
              <a:extLst>
                <a:ext uri="{FF2B5EF4-FFF2-40B4-BE49-F238E27FC236}">
                  <a16:creationId xmlns:a16="http://schemas.microsoft.com/office/drawing/2014/main" id="{400A3F04-639E-4BE1-A4F3-024D7B7398AC}"/>
                </a:ext>
              </a:extLst>
            </p:cNvPr>
            <p:cNvSpPr/>
            <p:nvPr/>
          </p:nvSpPr>
          <p:spPr>
            <a:xfrm>
              <a:off x="4343101" y="5547598"/>
              <a:ext cx="205865" cy="292527"/>
            </a:xfrm>
            <a:custGeom>
              <a:avLst/>
              <a:gdLst>
                <a:gd name="connsiteX0" fmla="*/ 95549 w 205865"/>
                <a:gd name="connsiteY0" fmla="*/ 185 h 292527"/>
                <a:gd name="connsiteX1" fmla="*/ 205616 w 205865"/>
                <a:gd name="connsiteY1" fmla="*/ 108135 h 292527"/>
                <a:gd name="connsiteX2" fmla="*/ 125182 w 205865"/>
                <a:gd name="connsiteY2" fmla="*/ 112369 h 292527"/>
                <a:gd name="connsiteX3" fmla="*/ 112482 w 205865"/>
                <a:gd name="connsiteY3" fmla="*/ 199152 h 292527"/>
                <a:gd name="connsiteX4" fmla="*/ 156932 w 205865"/>
                <a:gd name="connsiteY4" fmla="*/ 285935 h 292527"/>
                <a:gd name="connsiteX5" fmla="*/ 106132 w 205865"/>
                <a:gd name="connsiteY5" fmla="*/ 247835 h 292527"/>
                <a:gd name="connsiteX6" fmla="*/ 299 w 205865"/>
                <a:gd name="connsiteY6" fmla="*/ 184335 h 292527"/>
                <a:gd name="connsiteX7" fmla="*/ 142116 w 205865"/>
                <a:gd name="connsiteY7" fmla="*/ 292285 h 292527"/>
                <a:gd name="connsiteX8" fmla="*/ 97666 w 205865"/>
                <a:gd name="connsiteY8" fmla="*/ 209735 h 292527"/>
                <a:gd name="connsiteX9" fmla="*/ 167516 w 205865"/>
                <a:gd name="connsiteY9" fmla="*/ 84852 h 292527"/>
                <a:gd name="connsiteX10" fmla="*/ 95549 w 205865"/>
                <a:gd name="connsiteY10" fmla="*/ 185 h 292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5865" h="292527">
                  <a:moveTo>
                    <a:pt x="95549" y="185"/>
                  </a:moveTo>
                  <a:cubicBezTo>
                    <a:pt x="101899" y="4066"/>
                    <a:pt x="200677" y="89438"/>
                    <a:pt x="205616" y="108135"/>
                  </a:cubicBezTo>
                  <a:cubicBezTo>
                    <a:pt x="210555" y="126832"/>
                    <a:pt x="140704" y="97199"/>
                    <a:pt x="125182" y="112369"/>
                  </a:cubicBezTo>
                  <a:cubicBezTo>
                    <a:pt x="109660" y="127539"/>
                    <a:pt x="107190" y="170224"/>
                    <a:pt x="112482" y="199152"/>
                  </a:cubicBezTo>
                  <a:cubicBezTo>
                    <a:pt x="117774" y="228080"/>
                    <a:pt x="157990" y="277821"/>
                    <a:pt x="156932" y="285935"/>
                  </a:cubicBezTo>
                  <a:cubicBezTo>
                    <a:pt x="155874" y="294049"/>
                    <a:pt x="132237" y="264768"/>
                    <a:pt x="106132" y="247835"/>
                  </a:cubicBezTo>
                  <a:cubicBezTo>
                    <a:pt x="80027" y="230902"/>
                    <a:pt x="-5698" y="176927"/>
                    <a:pt x="299" y="184335"/>
                  </a:cubicBezTo>
                  <a:cubicBezTo>
                    <a:pt x="6296" y="191743"/>
                    <a:pt x="125888" y="288052"/>
                    <a:pt x="142116" y="292285"/>
                  </a:cubicBezTo>
                  <a:cubicBezTo>
                    <a:pt x="158344" y="296518"/>
                    <a:pt x="93433" y="244307"/>
                    <a:pt x="97666" y="209735"/>
                  </a:cubicBezTo>
                  <a:cubicBezTo>
                    <a:pt x="101899" y="175163"/>
                    <a:pt x="168222" y="115544"/>
                    <a:pt x="167516" y="84852"/>
                  </a:cubicBezTo>
                  <a:cubicBezTo>
                    <a:pt x="166810" y="54160"/>
                    <a:pt x="89199" y="-3696"/>
                    <a:pt x="95549" y="18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9" name="フリーフォーム: 図形 1438">
              <a:extLst>
                <a:ext uri="{FF2B5EF4-FFF2-40B4-BE49-F238E27FC236}">
                  <a16:creationId xmlns:a16="http://schemas.microsoft.com/office/drawing/2014/main" id="{E7CE1770-2A2C-4BA1-BC23-B9E6D79A6B5B}"/>
                </a:ext>
              </a:extLst>
            </p:cNvPr>
            <p:cNvSpPr/>
            <p:nvPr/>
          </p:nvSpPr>
          <p:spPr>
            <a:xfrm>
              <a:off x="4489450" y="5524500"/>
              <a:ext cx="615039" cy="185410"/>
            </a:xfrm>
            <a:custGeom>
              <a:avLst/>
              <a:gdLst>
                <a:gd name="connsiteX0" fmla="*/ 0 w 615039"/>
                <a:gd name="connsiteY0" fmla="*/ 0 h 185410"/>
                <a:gd name="connsiteX1" fmla="*/ 273050 w 615039"/>
                <a:gd name="connsiteY1" fmla="*/ 169333 h 185410"/>
                <a:gd name="connsiteX2" fmla="*/ 345017 w 615039"/>
                <a:gd name="connsiteY2" fmla="*/ 169333 h 185410"/>
                <a:gd name="connsiteX3" fmla="*/ 613833 w 615039"/>
                <a:gd name="connsiteY3" fmla="*/ 88900 h 185410"/>
                <a:gd name="connsiteX4" fmla="*/ 433917 w 615039"/>
                <a:gd name="connsiteY4" fmla="*/ 148167 h 185410"/>
                <a:gd name="connsiteX5" fmla="*/ 196850 w 615039"/>
                <a:gd name="connsiteY5" fmla="*/ 158750 h 185410"/>
                <a:gd name="connsiteX6" fmla="*/ 118533 w 615039"/>
                <a:gd name="connsiteY6" fmla="*/ 107950 h 185410"/>
                <a:gd name="connsiteX7" fmla="*/ 0 w 615039"/>
                <a:gd name="connsiteY7" fmla="*/ 0 h 18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5039" h="185410">
                  <a:moveTo>
                    <a:pt x="0" y="0"/>
                  </a:moveTo>
                  <a:cubicBezTo>
                    <a:pt x="107773" y="70555"/>
                    <a:pt x="215547" y="141111"/>
                    <a:pt x="273050" y="169333"/>
                  </a:cubicBezTo>
                  <a:cubicBezTo>
                    <a:pt x="330553" y="197555"/>
                    <a:pt x="288220" y="182739"/>
                    <a:pt x="345017" y="169333"/>
                  </a:cubicBezTo>
                  <a:cubicBezTo>
                    <a:pt x="401814" y="155928"/>
                    <a:pt x="599016" y="92428"/>
                    <a:pt x="613833" y="88900"/>
                  </a:cubicBezTo>
                  <a:cubicBezTo>
                    <a:pt x="628650" y="85372"/>
                    <a:pt x="503414" y="136525"/>
                    <a:pt x="433917" y="148167"/>
                  </a:cubicBezTo>
                  <a:cubicBezTo>
                    <a:pt x="364420" y="159809"/>
                    <a:pt x="249414" y="165453"/>
                    <a:pt x="196850" y="158750"/>
                  </a:cubicBezTo>
                  <a:cubicBezTo>
                    <a:pt x="144286" y="152047"/>
                    <a:pt x="118533" y="107950"/>
                    <a:pt x="118533" y="1079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0" name="フリーフォーム: 図形 1439">
              <a:extLst>
                <a:ext uri="{FF2B5EF4-FFF2-40B4-BE49-F238E27FC236}">
                  <a16:creationId xmlns:a16="http://schemas.microsoft.com/office/drawing/2014/main" id="{7369CCDC-0DB1-4E1D-8E34-E6EB91358BF6}"/>
                </a:ext>
              </a:extLst>
            </p:cNvPr>
            <p:cNvSpPr/>
            <p:nvPr/>
          </p:nvSpPr>
          <p:spPr>
            <a:xfrm>
              <a:off x="4637617" y="5585883"/>
              <a:ext cx="418487" cy="59267"/>
            </a:xfrm>
            <a:custGeom>
              <a:avLst/>
              <a:gdLst>
                <a:gd name="connsiteX0" fmla="*/ 0 w 418487"/>
                <a:gd name="connsiteY0" fmla="*/ 0 h 59267"/>
                <a:gd name="connsiteX1" fmla="*/ 406400 w 418487"/>
                <a:gd name="connsiteY1" fmla="*/ 14817 h 59267"/>
                <a:gd name="connsiteX2" fmla="*/ 319616 w 418487"/>
                <a:gd name="connsiteY2" fmla="*/ 27517 h 59267"/>
                <a:gd name="connsiteX3" fmla="*/ 120650 w 418487"/>
                <a:gd name="connsiteY3" fmla="*/ 59267 h 59267"/>
                <a:gd name="connsiteX4" fmla="*/ 342900 w 418487"/>
                <a:gd name="connsiteY4" fmla="*/ 25400 h 59267"/>
                <a:gd name="connsiteX5" fmla="*/ 224366 w 418487"/>
                <a:gd name="connsiteY5" fmla="*/ 19050 h 59267"/>
                <a:gd name="connsiteX6" fmla="*/ 0 w 418487"/>
                <a:gd name="connsiteY6" fmla="*/ 0 h 5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487" h="59267">
                  <a:moveTo>
                    <a:pt x="0" y="0"/>
                  </a:moveTo>
                  <a:lnTo>
                    <a:pt x="406400" y="14817"/>
                  </a:lnTo>
                  <a:cubicBezTo>
                    <a:pt x="459669" y="19403"/>
                    <a:pt x="319616" y="27517"/>
                    <a:pt x="319616" y="27517"/>
                  </a:cubicBezTo>
                  <a:lnTo>
                    <a:pt x="120650" y="59267"/>
                  </a:lnTo>
                  <a:cubicBezTo>
                    <a:pt x="124531" y="58914"/>
                    <a:pt x="325614" y="32103"/>
                    <a:pt x="342900" y="25400"/>
                  </a:cubicBezTo>
                  <a:cubicBezTo>
                    <a:pt x="360186" y="18697"/>
                    <a:pt x="224366" y="19050"/>
                    <a:pt x="224366" y="190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1" name="フリーフォーム: 図形 1440">
              <a:extLst>
                <a:ext uri="{FF2B5EF4-FFF2-40B4-BE49-F238E27FC236}">
                  <a16:creationId xmlns:a16="http://schemas.microsoft.com/office/drawing/2014/main" id="{4A2DFF28-D89A-4E26-B674-3F848D2DA0C3}"/>
                </a:ext>
              </a:extLst>
            </p:cNvPr>
            <p:cNvSpPr/>
            <p:nvPr/>
          </p:nvSpPr>
          <p:spPr>
            <a:xfrm>
              <a:off x="4972216" y="5606378"/>
              <a:ext cx="659767" cy="347151"/>
            </a:xfrm>
            <a:custGeom>
              <a:avLst/>
              <a:gdLst>
                <a:gd name="connsiteX0" fmla="*/ 4067 w 659767"/>
                <a:gd name="connsiteY0" fmla="*/ 309705 h 347151"/>
                <a:gd name="connsiteX1" fmla="*/ 160701 w 659767"/>
                <a:gd name="connsiteY1" fmla="*/ 172122 h 347151"/>
                <a:gd name="connsiteX2" fmla="*/ 183984 w 659767"/>
                <a:gd name="connsiteY2" fmla="*/ 110739 h 347151"/>
                <a:gd name="connsiteX3" fmla="*/ 183984 w 659767"/>
                <a:gd name="connsiteY3" fmla="*/ 70522 h 347151"/>
                <a:gd name="connsiteX4" fmla="*/ 232667 w 659767"/>
                <a:gd name="connsiteY4" fmla="*/ 110739 h 347151"/>
                <a:gd name="connsiteX5" fmla="*/ 228434 w 659767"/>
                <a:gd name="connsiteY5" fmla="*/ 40889 h 347151"/>
                <a:gd name="connsiteX6" fmla="*/ 241134 w 659767"/>
                <a:gd name="connsiteY6" fmla="*/ 9139 h 347151"/>
                <a:gd name="connsiteX7" fmla="*/ 296167 w 659767"/>
                <a:gd name="connsiteY7" fmla="*/ 7022 h 347151"/>
                <a:gd name="connsiteX8" fmla="*/ 353317 w 659767"/>
                <a:gd name="connsiteY8" fmla="*/ 93805 h 347151"/>
                <a:gd name="connsiteX9" fmla="*/ 370251 w 659767"/>
                <a:gd name="connsiteY9" fmla="*/ 36655 h 347151"/>
                <a:gd name="connsiteX10" fmla="*/ 410467 w 659767"/>
                <a:gd name="connsiteY10" fmla="*/ 17605 h 347151"/>
                <a:gd name="connsiteX11" fmla="*/ 505717 w 659767"/>
                <a:gd name="connsiteY11" fmla="*/ 104389 h 347151"/>
                <a:gd name="connsiteX12" fmla="*/ 658117 w 659767"/>
                <a:gd name="connsiteY12" fmla="*/ 332989 h 347151"/>
                <a:gd name="connsiteX13" fmla="*/ 577684 w 659767"/>
                <a:gd name="connsiteY13" fmla="*/ 322405 h 347151"/>
                <a:gd name="connsiteX14" fmla="*/ 440101 w 659767"/>
                <a:gd name="connsiteY14" fmla="*/ 320289 h 347151"/>
                <a:gd name="connsiteX15" fmla="*/ 302517 w 659767"/>
                <a:gd name="connsiteY15" fmla="*/ 339339 h 347151"/>
                <a:gd name="connsiteX16" fmla="*/ 253834 w 659767"/>
                <a:gd name="connsiteY16" fmla="*/ 303355 h 347151"/>
                <a:gd name="connsiteX17" fmla="*/ 95084 w 659767"/>
                <a:gd name="connsiteY17" fmla="*/ 303355 h 347151"/>
                <a:gd name="connsiteX18" fmla="*/ 480317 w 659767"/>
                <a:gd name="connsiteY18" fmla="*/ 316055 h 347151"/>
                <a:gd name="connsiteX19" fmla="*/ 617901 w 659767"/>
                <a:gd name="connsiteY19" fmla="*/ 288539 h 347151"/>
                <a:gd name="connsiteX20" fmla="*/ 399884 w 659767"/>
                <a:gd name="connsiteY20" fmla="*/ 40889 h 347151"/>
                <a:gd name="connsiteX21" fmla="*/ 338501 w 659767"/>
                <a:gd name="connsiteY21" fmla="*/ 100155 h 347151"/>
                <a:gd name="connsiteX22" fmla="*/ 255951 w 659767"/>
                <a:gd name="connsiteY22" fmla="*/ 32422 h 347151"/>
                <a:gd name="connsiteX23" fmla="*/ 241134 w 659767"/>
                <a:gd name="connsiteY23" fmla="*/ 76872 h 347151"/>
                <a:gd name="connsiteX24" fmla="*/ 228434 w 659767"/>
                <a:gd name="connsiteY24" fmla="*/ 210222 h 347151"/>
                <a:gd name="connsiteX25" fmla="*/ 219967 w 659767"/>
                <a:gd name="connsiteY25" fmla="*/ 121322 h 347151"/>
                <a:gd name="connsiteX26" fmla="*/ 200917 w 659767"/>
                <a:gd name="connsiteY26" fmla="*/ 110739 h 347151"/>
                <a:gd name="connsiteX27" fmla="*/ 181867 w 659767"/>
                <a:gd name="connsiteY27" fmla="*/ 165772 h 347151"/>
                <a:gd name="connsiteX28" fmla="*/ 80267 w 659767"/>
                <a:gd name="connsiteY28" fmla="*/ 210222 h 347151"/>
                <a:gd name="connsiteX29" fmla="*/ 46401 w 659767"/>
                <a:gd name="connsiteY29" fmla="*/ 267372 h 347151"/>
                <a:gd name="connsiteX30" fmla="*/ 4067 w 659767"/>
                <a:gd name="connsiteY30" fmla="*/ 309705 h 347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9767" h="347151">
                  <a:moveTo>
                    <a:pt x="4067" y="309705"/>
                  </a:moveTo>
                  <a:cubicBezTo>
                    <a:pt x="23117" y="293830"/>
                    <a:pt x="130715" y="205283"/>
                    <a:pt x="160701" y="172122"/>
                  </a:cubicBezTo>
                  <a:cubicBezTo>
                    <a:pt x="190687" y="138961"/>
                    <a:pt x="180104" y="127672"/>
                    <a:pt x="183984" y="110739"/>
                  </a:cubicBezTo>
                  <a:cubicBezTo>
                    <a:pt x="187865" y="93806"/>
                    <a:pt x="175870" y="70522"/>
                    <a:pt x="183984" y="70522"/>
                  </a:cubicBezTo>
                  <a:cubicBezTo>
                    <a:pt x="192098" y="70522"/>
                    <a:pt x="225259" y="115678"/>
                    <a:pt x="232667" y="110739"/>
                  </a:cubicBezTo>
                  <a:cubicBezTo>
                    <a:pt x="240075" y="105800"/>
                    <a:pt x="227023" y="57822"/>
                    <a:pt x="228434" y="40889"/>
                  </a:cubicBezTo>
                  <a:cubicBezTo>
                    <a:pt x="229845" y="23956"/>
                    <a:pt x="229845" y="14783"/>
                    <a:pt x="241134" y="9139"/>
                  </a:cubicBezTo>
                  <a:cubicBezTo>
                    <a:pt x="252423" y="3495"/>
                    <a:pt x="277470" y="-7089"/>
                    <a:pt x="296167" y="7022"/>
                  </a:cubicBezTo>
                  <a:cubicBezTo>
                    <a:pt x="314864" y="21133"/>
                    <a:pt x="340970" y="88866"/>
                    <a:pt x="353317" y="93805"/>
                  </a:cubicBezTo>
                  <a:cubicBezTo>
                    <a:pt x="365664" y="98744"/>
                    <a:pt x="360726" y="49355"/>
                    <a:pt x="370251" y="36655"/>
                  </a:cubicBezTo>
                  <a:cubicBezTo>
                    <a:pt x="379776" y="23955"/>
                    <a:pt x="387889" y="6316"/>
                    <a:pt x="410467" y="17605"/>
                  </a:cubicBezTo>
                  <a:cubicBezTo>
                    <a:pt x="433045" y="28894"/>
                    <a:pt x="464442" y="51825"/>
                    <a:pt x="505717" y="104389"/>
                  </a:cubicBezTo>
                  <a:cubicBezTo>
                    <a:pt x="546992" y="156953"/>
                    <a:pt x="646123" y="296653"/>
                    <a:pt x="658117" y="332989"/>
                  </a:cubicBezTo>
                  <a:cubicBezTo>
                    <a:pt x="670112" y="369325"/>
                    <a:pt x="614020" y="324522"/>
                    <a:pt x="577684" y="322405"/>
                  </a:cubicBezTo>
                  <a:cubicBezTo>
                    <a:pt x="541348" y="320288"/>
                    <a:pt x="485962" y="317467"/>
                    <a:pt x="440101" y="320289"/>
                  </a:cubicBezTo>
                  <a:cubicBezTo>
                    <a:pt x="394240" y="323111"/>
                    <a:pt x="333561" y="342161"/>
                    <a:pt x="302517" y="339339"/>
                  </a:cubicBezTo>
                  <a:cubicBezTo>
                    <a:pt x="271473" y="336517"/>
                    <a:pt x="288406" y="309352"/>
                    <a:pt x="253834" y="303355"/>
                  </a:cubicBezTo>
                  <a:cubicBezTo>
                    <a:pt x="219262" y="297358"/>
                    <a:pt x="57337" y="301238"/>
                    <a:pt x="95084" y="303355"/>
                  </a:cubicBezTo>
                  <a:cubicBezTo>
                    <a:pt x="132831" y="305472"/>
                    <a:pt x="393181" y="318524"/>
                    <a:pt x="480317" y="316055"/>
                  </a:cubicBezTo>
                  <a:cubicBezTo>
                    <a:pt x="567453" y="313586"/>
                    <a:pt x="631306" y="334400"/>
                    <a:pt x="617901" y="288539"/>
                  </a:cubicBezTo>
                  <a:cubicBezTo>
                    <a:pt x="604496" y="242678"/>
                    <a:pt x="446451" y="72286"/>
                    <a:pt x="399884" y="40889"/>
                  </a:cubicBezTo>
                  <a:cubicBezTo>
                    <a:pt x="353317" y="9492"/>
                    <a:pt x="362490" y="101566"/>
                    <a:pt x="338501" y="100155"/>
                  </a:cubicBezTo>
                  <a:cubicBezTo>
                    <a:pt x="314512" y="98744"/>
                    <a:pt x="272179" y="36302"/>
                    <a:pt x="255951" y="32422"/>
                  </a:cubicBezTo>
                  <a:cubicBezTo>
                    <a:pt x="239723" y="28542"/>
                    <a:pt x="245720" y="47239"/>
                    <a:pt x="241134" y="76872"/>
                  </a:cubicBezTo>
                  <a:cubicBezTo>
                    <a:pt x="236548" y="106505"/>
                    <a:pt x="231962" y="202814"/>
                    <a:pt x="228434" y="210222"/>
                  </a:cubicBezTo>
                  <a:cubicBezTo>
                    <a:pt x="224906" y="217630"/>
                    <a:pt x="224553" y="137902"/>
                    <a:pt x="219967" y="121322"/>
                  </a:cubicBezTo>
                  <a:cubicBezTo>
                    <a:pt x="215381" y="104742"/>
                    <a:pt x="207267" y="103331"/>
                    <a:pt x="200917" y="110739"/>
                  </a:cubicBezTo>
                  <a:cubicBezTo>
                    <a:pt x="194567" y="118147"/>
                    <a:pt x="201975" y="149192"/>
                    <a:pt x="181867" y="165772"/>
                  </a:cubicBezTo>
                  <a:cubicBezTo>
                    <a:pt x="161759" y="182352"/>
                    <a:pt x="102845" y="193289"/>
                    <a:pt x="80267" y="210222"/>
                  </a:cubicBezTo>
                  <a:cubicBezTo>
                    <a:pt x="57689" y="227155"/>
                    <a:pt x="54162" y="251850"/>
                    <a:pt x="46401" y="267372"/>
                  </a:cubicBezTo>
                  <a:cubicBezTo>
                    <a:pt x="38640" y="282894"/>
                    <a:pt x="-14983" y="325580"/>
                    <a:pt x="4067" y="30970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2" name="フリーフォーム: 図形 1441">
              <a:extLst>
                <a:ext uri="{FF2B5EF4-FFF2-40B4-BE49-F238E27FC236}">
                  <a16:creationId xmlns:a16="http://schemas.microsoft.com/office/drawing/2014/main" id="{D2ED7762-B3EA-4558-8F63-57A9316CDAC3}"/>
                </a:ext>
              </a:extLst>
            </p:cNvPr>
            <p:cNvSpPr/>
            <p:nvPr/>
          </p:nvSpPr>
          <p:spPr>
            <a:xfrm>
              <a:off x="5422900" y="5668204"/>
              <a:ext cx="901834" cy="297790"/>
            </a:xfrm>
            <a:custGeom>
              <a:avLst/>
              <a:gdLst>
                <a:gd name="connsiteX0" fmla="*/ 0 w 901834"/>
                <a:gd name="connsiteY0" fmla="*/ 229 h 297790"/>
                <a:gd name="connsiteX1" fmla="*/ 213783 w 901834"/>
                <a:gd name="connsiteY1" fmla="*/ 211896 h 297790"/>
                <a:gd name="connsiteX2" fmla="*/ 304800 w 901834"/>
                <a:gd name="connsiteY2" fmla="*/ 273279 h 297790"/>
                <a:gd name="connsiteX3" fmla="*/ 374650 w 901834"/>
                <a:gd name="connsiteY3" fmla="*/ 279629 h 297790"/>
                <a:gd name="connsiteX4" fmla="*/ 522817 w 901834"/>
                <a:gd name="connsiteY4" fmla="*/ 207663 h 297790"/>
                <a:gd name="connsiteX5" fmla="*/ 658283 w 901834"/>
                <a:gd name="connsiteY5" fmla="*/ 161096 h 297790"/>
                <a:gd name="connsiteX6" fmla="*/ 747183 w 901834"/>
                <a:gd name="connsiteY6" fmla="*/ 197079 h 297790"/>
                <a:gd name="connsiteX7" fmla="*/ 899583 w 901834"/>
                <a:gd name="connsiteY7" fmla="*/ 296563 h 297790"/>
                <a:gd name="connsiteX8" fmla="*/ 825500 w 901834"/>
                <a:gd name="connsiteY8" fmla="*/ 247879 h 297790"/>
                <a:gd name="connsiteX9" fmla="*/ 654050 w 901834"/>
                <a:gd name="connsiteY9" fmla="*/ 178029 h 297790"/>
                <a:gd name="connsiteX10" fmla="*/ 319617 w 901834"/>
                <a:gd name="connsiteY10" fmla="*/ 243646 h 297790"/>
                <a:gd name="connsiteX11" fmla="*/ 211667 w 901834"/>
                <a:gd name="connsiteY11" fmla="*/ 171679 h 297790"/>
                <a:gd name="connsiteX12" fmla="*/ 0 w 901834"/>
                <a:gd name="connsiteY12" fmla="*/ 229 h 29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1834" h="297790">
                  <a:moveTo>
                    <a:pt x="0" y="229"/>
                  </a:moveTo>
                  <a:cubicBezTo>
                    <a:pt x="353" y="6932"/>
                    <a:pt x="162983" y="166388"/>
                    <a:pt x="213783" y="211896"/>
                  </a:cubicBezTo>
                  <a:cubicBezTo>
                    <a:pt x="264583" y="257404"/>
                    <a:pt x="277989" y="261990"/>
                    <a:pt x="304800" y="273279"/>
                  </a:cubicBezTo>
                  <a:cubicBezTo>
                    <a:pt x="331611" y="284568"/>
                    <a:pt x="338314" y="290565"/>
                    <a:pt x="374650" y="279629"/>
                  </a:cubicBezTo>
                  <a:cubicBezTo>
                    <a:pt x="410986" y="268693"/>
                    <a:pt x="475545" y="227418"/>
                    <a:pt x="522817" y="207663"/>
                  </a:cubicBezTo>
                  <a:cubicBezTo>
                    <a:pt x="570089" y="187908"/>
                    <a:pt x="620889" y="162860"/>
                    <a:pt x="658283" y="161096"/>
                  </a:cubicBezTo>
                  <a:cubicBezTo>
                    <a:pt x="695677" y="159332"/>
                    <a:pt x="706966" y="174501"/>
                    <a:pt x="747183" y="197079"/>
                  </a:cubicBezTo>
                  <a:cubicBezTo>
                    <a:pt x="787400" y="219657"/>
                    <a:pt x="886530" y="288096"/>
                    <a:pt x="899583" y="296563"/>
                  </a:cubicBezTo>
                  <a:cubicBezTo>
                    <a:pt x="912636" y="305030"/>
                    <a:pt x="866422" y="267635"/>
                    <a:pt x="825500" y="247879"/>
                  </a:cubicBezTo>
                  <a:cubicBezTo>
                    <a:pt x="784578" y="228123"/>
                    <a:pt x="738364" y="178734"/>
                    <a:pt x="654050" y="178029"/>
                  </a:cubicBezTo>
                  <a:cubicBezTo>
                    <a:pt x="569736" y="177324"/>
                    <a:pt x="393347" y="244704"/>
                    <a:pt x="319617" y="243646"/>
                  </a:cubicBezTo>
                  <a:cubicBezTo>
                    <a:pt x="245887" y="242588"/>
                    <a:pt x="263173" y="208015"/>
                    <a:pt x="211667" y="171679"/>
                  </a:cubicBezTo>
                  <a:cubicBezTo>
                    <a:pt x="160161" y="135343"/>
                    <a:pt x="-353" y="-6474"/>
                    <a:pt x="0" y="22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3" name="フリーフォーム: 図形 1442">
              <a:extLst>
                <a:ext uri="{FF2B5EF4-FFF2-40B4-BE49-F238E27FC236}">
                  <a16:creationId xmlns:a16="http://schemas.microsoft.com/office/drawing/2014/main" id="{AE492553-70B3-45E6-9737-242A4C61B33A}"/>
                </a:ext>
              </a:extLst>
            </p:cNvPr>
            <p:cNvSpPr/>
            <p:nvPr/>
          </p:nvSpPr>
          <p:spPr>
            <a:xfrm>
              <a:off x="5714681" y="5886172"/>
              <a:ext cx="576126" cy="78630"/>
            </a:xfrm>
            <a:custGeom>
              <a:avLst/>
              <a:gdLst>
                <a:gd name="connsiteX0" fmla="*/ 319 w 576126"/>
                <a:gd name="connsiteY0" fmla="*/ 59545 h 78630"/>
                <a:gd name="connsiteX1" fmla="*/ 231036 w 576126"/>
                <a:gd name="connsiteY1" fmla="*/ 68011 h 78630"/>
                <a:gd name="connsiteX2" fmla="*/ 379202 w 576126"/>
                <a:gd name="connsiteY2" fmla="*/ 21445 h 78630"/>
                <a:gd name="connsiteX3" fmla="*/ 449052 w 576126"/>
                <a:gd name="connsiteY3" fmla="*/ 29911 h 78630"/>
                <a:gd name="connsiteX4" fmla="*/ 576052 w 576126"/>
                <a:gd name="connsiteY4" fmla="*/ 78595 h 78630"/>
                <a:gd name="connsiteX5" fmla="*/ 465986 w 576126"/>
                <a:gd name="connsiteY5" fmla="*/ 21445 h 78630"/>
                <a:gd name="connsiteX6" fmla="*/ 368619 w 576126"/>
                <a:gd name="connsiteY6" fmla="*/ 278 h 78630"/>
                <a:gd name="connsiteX7" fmla="*/ 283952 w 576126"/>
                <a:gd name="connsiteY7" fmla="*/ 34145 h 78630"/>
                <a:gd name="connsiteX8" fmla="*/ 319 w 576126"/>
                <a:gd name="connsiteY8" fmla="*/ 59545 h 78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126" h="78630">
                  <a:moveTo>
                    <a:pt x="319" y="59545"/>
                  </a:moveTo>
                  <a:cubicBezTo>
                    <a:pt x="-8500" y="65189"/>
                    <a:pt x="167889" y="74361"/>
                    <a:pt x="231036" y="68011"/>
                  </a:cubicBezTo>
                  <a:cubicBezTo>
                    <a:pt x="294183" y="61661"/>
                    <a:pt x="342866" y="27795"/>
                    <a:pt x="379202" y="21445"/>
                  </a:cubicBezTo>
                  <a:cubicBezTo>
                    <a:pt x="415538" y="15095"/>
                    <a:pt x="416244" y="20386"/>
                    <a:pt x="449052" y="29911"/>
                  </a:cubicBezTo>
                  <a:cubicBezTo>
                    <a:pt x="481860" y="39436"/>
                    <a:pt x="573230" y="80006"/>
                    <a:pt x="576052" y="78595"/>
                  </a:cubicBezTo>
                  <a:cubicBezTo>
                    <a:pt x="578874" y="77184"/>
                    <a:pt x="500558" y="34498"/>
                    <a:pt x="465986" y="21445"/>
                  </a:cubicBezTo>
                  <a:cubicBezTo>
                    <a:pt x="431414" y="8392"/>
                    <a:pt x="398958" y="-1839"/>
                    <a:pt x="368619" y="278"/>
                  </a:cubicBezTo>
                  <a:cubicBezTo>
                    <a:pt x="338280" y="2395"/>
                    <a:pt x="340749" y="24973"/>
                    <a:pt x="283952" y="34145"/>
                  </a:cubicBezTo>
                  <a:cubicBezTo>
                    <a:pt x="227155" y="43317"/>
                    <a:pt x="9138" y="53901"/>
                    <a:pt x="319" y="595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4" name="フリーフォーム: 図形 1443">
              <a:extLst>
                <a:ext uri="{FF2B5EF4-FFF2-40B4-BE49-F238E27FC236}">
                  <a16:creationId xmlns:a16="http://schemas.microsoft.com/office/drawing/2014/main" id="{03C0FC1F-47D2-4286-836A-6DC28CE2C0EF}"/>
                </a:ext>
              </a:extLst>
            </p:cNvPr>
            <p:cNvSpPr/>
            <p:nvPr/>
          </p:nvSpPr>
          <p:spPr>
            <a:xfrm>
              <a:off x="5433430" y="5574884"/>
              <a:ext cx="140264" cy="243837"/>
            </a:xfrm>
            <a:custGeom>
              <a:avLst/>
              <a:gdLst>
                <a:gd name="connsiteX0" fmla="*/ 57203 w 140264"/>
                <a:gd name="connsiteY0" fmla="*/ 416 h 243837"/>
                <a:gd name="connsiteX1" fmla="*/ 53 w 140264"/>
                <a:gd name="connsiteY1" fmla="*/ 82966 h 243837"/>
                <a:gd name="connsiteX2" fmla="*/ 48737 w 140264"/>
                <a:gd name="connsiteY2" fmla="*/ 125299 h 243837"/>
                <a:gd name="connsiteX3" fmla="*/ 139753 w 140264"/>
                <a:gd name="connsiteY3" fmla="*/ 243833 h 243837"/>
                <a:gd name="connsiteX4" fmla="*/ 4287 w 140264"/>
                <a:gd name="connsiteY4" fmla="*/ 121066 h 243837"/>
                <a:gd name="connsiteX5" fmla="*/ 57203 w 140264"/>
                <a:gd name="connsiteY5" fmla="*/ 416 h 24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264" h="243837">
                  <a:moveTo>
                    <a:pt x="57203" y="416"/>
                  </a:moveTo>
                  <a:cubicBezTo>
                    <a:pt x="56497" y="-5934"/>
                    <a:pt x="1464" y="62152"/>
                    <a:pt x="53" y="82966"/>
                  </a:cubicBezTo>
                  <a:cubicBezTo>
                    <a:pt x="-1358" y="103780"/>
                    <a:pt x="25454" y="98488"/>
                    <a:pt x="48737" y="125299"/>
                  </a:cubicBezTo>
                  <a:cubicBezTo>
                    <a:pt x="72020" y="152110"/>
                    <a:pt x="147161" y="244538"/>
                    <a:pt x="139753" y="243833"/>
                  </a:cubicBezTo>
                  <a:cubicBezTo>
                    <a:pt x="132345" y="243128"/>
                    <a:pt x="19456" y="160224"/>
                    <a:pt x="4287" y="121066"/>
                  </a:cubicBezTo>
                  <a:cubicBezTo>
                    <a:pt x="-10882" y="81908"/>
                    <a:pt x="57909" y="6766"/>
                    <a:pt x="57203" y="41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5" name="フリーフォーム: 図形 1444">
              <a:extLst>
                <a:ext uri="{FF2B5EF4-FFF2-40B4-BE49-F238E27FC236}">
                  <a16:creationId xmlns:a16="http://schemas.microsoft.com/office/drawing/2014/main" id="{2EE207DB-B5C9-451A-A821-11AD5C92129D}"/>
                </a:ext>
              </a:extLst>
            </p:cNvPr>
            <p:cNvSpPr/>
            <p:nvPr/>
          </p:nvSpPr>
          <p:spPr>
            <a:xfrm>
              <a:off x="5509895" y="5572948"/>
              <a:ext cx="776897" cy="288108"/>
            </a:xfrm>
            <a:custGeom>
              <a:avLst/>
              <a:gdLst>
                <a:gd name="connsiteX0" fmla="*/ 90805 w 776897"/>
                <a:gd name="connsiteY0" fmla="*/ 2352 h 288108"/>
                <a:gd name="connsiteX1" fmla="*/ 35772 w 776897"/>
                <a:gd name="connsiteY1" fmla="*/ 165335 h 288108"/>
                <a:gd name="connsiteX2" fmla="*/ 95038 w 776897"/>
                <a:gd name="connsiteY2" fmla="*/ 214019 h 288108"/>
                <a:gd name="connsiteX3" fmla="*/ 332105 w 776897"/>
                <a:gd name="connsiteY3" fmla="*/ 288102 h 288108"/>
                <a:gd name="connsiteX4" fmla="*/ 518372 w 776897"/>
                <a:gd name="connsiteY4" fmla="*/ 218252 h 288108"/>
                <a:gd name="connsiteX5" fmla="*/ 776605 w 776897"/>
                <a:gd name="connsiteY5" fmla="*/ 216135 h 288108"/>
                <a:gd name="connsiteX6" fmla="*/ 465455 w 776897"/>
                <a:gd name="connsiteY6" fmla="*/ 211902 h 288108"/>
                <a:gd name="connsiteX7" fmla="*/ 279188 w 776897"/>
                <a:gd name="connsiteY7" fmla="*/ 260585 h 288108"/>
                <a:gd name="connsiteX8" fmla="*/ 12488 w 776897"/>
                <a:gd name="connsiteY8" fmla="*/ 152635 h 288108"/>
                <a:gd name="connsiteX9" fmla="*/ 46355 w 776897"/>
                <a:gd name="connsiteY9" fmla="*/ 154752 h 288108"/>
                <a:gd name="connsiteX10" fmla="*/ 69638 w 776897"/>
                <a:gd name="connsiteY10" fmla="*/ 72202 h 288108"/>
                <a:gd name="connsiteX11" fmla="*/ 90805 w 776897"/>
                <a:gd name="connsiteY11" fmla="*/ 2352 h 28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6897" h="288108">
                  <a:moveTo>
                    <a:pt x="90805" y="2352"/>
                  </a:moveTo>
                  <a:cubicBezTo>
                    <a:pt x="85161" y="17874"/>
                    <a:pt x="35067" y="130057"/>
                    <a:pt x="35772" y="165335"/>
                  </a:cubicBezTo>
                  <a:cubicBezTo>
                    <a:pt x="36477" y="200613"/>
                    <a:pt x="45649" y="193558"/>
                    <a:pt x="95038" y="214019"/>
                  </a:cubicBezTo>
                  <a:cubicBezTo>
                    <a:pt x="144427" y="234480"/>
                    <a:pt x="261549" y="287397"/>
                    <a:pt x="332105" y="288102"/>
                  </a:cubicBezTo>
                  <a:cubicBezTo>
                    <a:pt x="402661" y="288807"/>
                    <a:pt x="444289" y="230246"/>
                    <a:pt x="518372" y="218252"/>
                  </a:cubicBezTo>
                  <a:cubicBezTo>
                    <a:pt x="592455" y="206258"/>
                    <a:pt x="785425" y="217193"/>
                    <a:pt x="776605" y="216135"/>
                  </a:cubicBezTo>
                  <a:cubicBezTo>
                    <a:pt x="767786" y="215077"/>
                    <a:pt x="548358" y="204494"/>
                    <a:pt x="465455" y="211902"/>
                  </a:cubicBezTo>
                  <a:cubicBezTo>
                    <a:pt x="382552" y="219310"/>
                    <a:pt x="354682" y="270463"/>
                    <a:pt x="279188" y="260585"/>
                  </a:cubicBezTo>
                  <a:cubicBezTo>
                    <a:pt x="203694" y="250707"/>
                    <a:pt x="51293" y="170274"/>
                    <a:pt x="12488" y="152635"/>
                  </a:cubicBezTo>
                  <a:cubicBezTo>
                    <a:pt x="-26317" y="134996"/>
                    <a:pt x="36830" y="168157"/>
                    <a:pt x="46355" y="154752"/>
                  </a:cubicBezTo>
                  <a:cubicBezTo>
                    <a:pt x="55880" y="141347"/>
                    <a:pt x="63288" y="91957"/>
                    <a:pt x="69638" y="72202"/>
                  </a:cubicBezTo>
                  <a:cubicBezTo>
                    <a:pt x="75988" y="52447"/>
                    <a:pt x="96449" y="-13170"/>
                    <a:pt x="90805" y="235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6" name="フリーフォーム: 図形 1445">
              <a:extLst>
                <a:ext uri="{FF2B5EF4-FFF2-40B4-BE49-F238E27FC236}">
                  <a16:creationId xmlns:a16="http://schemas.microsoft.com/office/drawing/2014/main" id="{C3578C11-36AF-4888-B633-6AEC1E2D4656}"/>
                </a:ext>
              </a:extLst>
            </p:cNvPr>
            <p:cNvSpPr/>
            <p:nvPr/>
          </p:nvSpPr>
          <p:spPr>
            <a:xfrm>
              <a:off x="6129852" y="5562324"/>
              <a:ext cx="531490" cy="258647"/>
            </a:xfrm>
            <a:custGeom>
              <a:avLst/>
              <a:gdLst>
                <a:gd name="connsiteX0" fmla="*/ 15 w 531490"/>
                <a:gd name="connsiteY0" fmla="*/ 222526 h 258647"/>
                <a:gd name="connsiteX1" fmla="*/ 224381 w 531490"/>
                <a:gd name="connsiteY1" fmla="*/ 214059 h 258647"/>
                <a:gd name="connsiteX2" fmla="*/ 433931 w 531490"/>
                <a:gd name="connsiteY2" fmla="*/ 258509 h 258647"/>
                <a:gd name="connsiteX3" fmla="*/ 467798 w 531490"/>
                <a:gd name="connsiteY3" fmla="*/ 197126 h 258647"/>
                <a:gd name="connsiteX4" fmla="*/ 486848 w 531490"/>
                <a:gd name="connsiteY4" fmla="*/ 118809 h 258647"/>
                <a:gd name="connsiteX5" fmla="*/ 531298 w 531490"/>
                <a:gd name="connsiteY5" fmla="*/ 2393 h 258647"/>
                <a:gd name="connsiteX6" fmla="*/ 467798 w 531490"/>
                <a:gd name="connsiteY6" fmla="*/ 55309 h 258647"/>
                <a:gd name="connsiteX7" fmla="*/ 444515 w 531490"/>
                <a:gd name="connsiteY7" fmla="*/ 228876 h 258647"/>
                <a:gd name="connsiteX8" fmla="*/ 359848 w 531490"/>
                <a:gd name="connsiteY8" fmla="*/ 230993 h 258647"/>
                <a:gd name="connsiteX9" fmla="*/ 213798 w 531490"/>
                <a:gd name="connsiteY9" fmla="*/ 203476 h 258647"/>
                <a:gd name="connsiteX10" fmla="*/ 15 w 531490"/>
                <a:gd name="connsiteY10" fmla="*/ 222526 h 25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490" h="258647">
                  <a:moveTo>
                    <a:pt x="15" y="222526"/>
                  </a:moveTo>
                  <a:cubicBezTo>
                    <a:pt x="1779" y="224290"/>
                    <a:pt x="152062" y="208062"/>
                    <a:pt x="224381" y="214059"/>
                  </a:cubicBezTo>
                  <a:cubicBezTo>
                    <a:pt x="296700" y="220056"/>
                    <a:pt x="393362" y="261331"/>
                    <a:pt x="433931" y="258509"/>
                  </a:cubicBezTo>
                  <a:cubicBezTo>
                    <a:pt x="474500" y="255687"/>
                    <a:pt x="458979" y="220409"/>
                    <a:pt x="467798" y="197126"/>
                  </a:cubicBezTo>
                  <a:cubicBezTo>
                    <a:pt x="476617" y="173843"/>
                    <a:pt x="476265" y="151264"/>
                    <a:pt x="486848" y="118809"/>
                  </a:cubicBezTo>
                  <a:cubicBezTo>
                    <a:pt x="497431" y="86354"/>
                    <a:pt x="534473" y="12976"/>
                    <a:pt x="531298" y="2393"/>
                  </a:cubicBezTo>
                  <a:cubicBezTo>
                    <a:pt x="528123" y="-8190"/>
                    <a:pt x="482262" y="17562"/>
                    <a:pt x="467798" y="55309"/>
                  </a:cubicBezTo>
                  <a:cubicBezTo>
                    <a:pt x="453334" y="93056"/>
                    <a:pt x="462507" y="199595"/>
                    <a:pt x="444515" y="228876"/>
                  </a:cubicBezTo>
                  <a:cubicBezTo>
                    <a:pt x="426523" y="258157"/>
                    <a:pt x="398301" y="235226"/>
                    <a:pt x="359848" y="230993"/>
                  </a:cubicBezTo>
                  <a:cubicBezTo>
                    <a:pt x="321395" y="226760"/>
                    <a:pt x="278003" y="204887"/>
                    <a:pt x="213798" y="203476"/>
                  </a:cubicBezTo>
                  <a:cubicBezTo>
                    <a:pt x="149593" y="202065"/>
                    <a:pt x="-1749" y="220762"/>
                    <a:pt x="15" y="22252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7" name="フリーフォーム: 図形 1446">
              <a:extLst>
                <a:ext uri="{FF2B5EF4-FFF2-40B4-BE49-F238E27FC236}">
                  <a16:creationId xmlns:a16="http://schemas.microsoft.com/office/drawing/2014/main" id="{4D273744-55F0-4247-B064-54FF7C36EDC1}"/>
                </a:ext>
              </a:extLst>
            </p:cNvPr>
            <p:cNvSpPr/>
            <p:nvPr/>
          </p:nvSpPr>
          <p:spPr>
            <a:xfrm>
              <a:off x="6176109" y="5816586"/>
              <a:ext cx="390017" cy="145085"/>
            </a:xfrm>
            <a:custGeom>
              <a:avLst/>
              <a:gdLst>
                <a:gd name="connsiteX0" fmla="*/ 389791 w 390017"/>
                <a:gd name="connsiteY0" fmla="*/ 14 h 145085"/>
                <a:gd name="connsiteX1" fmla="*/ 311474 w 390017"/>
                <a:gd name="connsiteY1" fmla="*/ 129131 h 145085"/>
                <a:gd name="connsiteX2" fmla="*/ 231041 w 390017"/>
                <a:gd name="connsiteY2" fmla="*/ 143947 h 145085"/>
                <a:gd name="connsiteX3" fmla="*/ 324 w 390017"/>
                <a:gd name="connsiteY3" fmla="*/ 137597 h 145085"/>
                <a:gd name="connsiteX4" fmla="*/ 286074 w 390017"/>
                <a:gd name="connsiteY4" fmla="*/ 120664 h 145085"/>
                <a:gd name="connsiteX5" fmla="*/ 389791 w 390017"/>
                <a:gd name="connsiteY5" fmla="*/ 14 h 145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017" h="145085">
                  <a:moveTo>
                    <a:pt x="389791" y="14"/>
                  </a:moveTo>
                  <a:cubicBezTo>
                    <a:pt x="394024" y="1425"/>
                    <a:pt x="337932" y="105142"/>
                    <a:pt x="311474" y="129131"/>
                  </a:cubicBezTo>
                  <a:cubicBezTo>
                    <a:pt x="285016" y="153120"/>
                    <a:pt x="282899" y="142536"/>
                    <a:pt x="231041" y="143947"/>
                  </a:cubicBezTo>
                  <a:cubicBezTo>
                    <a:pt x="179183" y="145358"/>
                    <a:pt x="-8848" y="141477"/>
                    <a:pt x="324" y="137597"/>
                  </a:cubicBezTo>
                  <a:cubicBezTo>
                    <a:pt x="9496" y="133717"/>
                    <a:pt x="225396" y="140420"/>
                    <a:pt x="286074" y="120664"/>
                  </a:cubicBezTo>
                  <a:cubicBezTo>
                    <a:pt x="346752" y="100909"/>
                    <a:pt x="385558" y="-1397"/>
                    <a:pt x="389791" y="1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8" name="フリーフォーム: 図形 1447">
              <a:extLst>
                <a:ext uri="{FF2B5EF4-FFF2-40B4-BE49-F238E27FC236}">
                  <a16:creationId xmlns:a16="http://schemas.microsoft.com/office/drawing/2014/main" id="{9B0A015D-3914-4DE0-92EB-50890914D798}"/>
                </a:ext>
              </a:extLst>
            </p:cNvPr>
            <p:cNvSpPr/>
            <p:nvPr/>
          </p:nvSpPr>
          <p:spPr>
            <a:xfrm>
              <a:off x="6583478" y="5592669"/>
              <a:ext cx="176110" cy="324643"/>
            </a:xfrm>
            <a:custGeom>
              <a:avLst/>
              <a:gdLst>
                <a:gd name="connsiteX0" fmla="*/ 64972 w 176110"/>
                <a:gd name="connsiteY0" fmla="*/ 94 h 324643"/>
                <a:gd name="connsiteX1" fmla="*/ 111010 w 176110"/>
                <a:gd name="connsiteY1" fmla="*/ 101694 h 324643"/>
                <a:gd name="connsiteX2" fmla="*/ 58622 w 176110"/>
                <a:gd name="connsiteY2" fmla="*/ 316006 h 324643"/>
                <a:gd name="connsiteX3" fmla="*/ 98310 w 176110"/>
                <a:gd name="connsiteY3" fmla="*/ 269969 h 324643"/>
                <a:gd name="connsiteX4" fmla="*/ 176097 w 176110"/>
                <a:gd name="connsiteY4" fmla="*/ 157256 h 324643"/>
                <a:gd name="connsiteX5" fmla="*/ 91960 w 176110"/>
                <a:gd name="connsiteY5" fmla="*/ 304894 h 324643"/>
                <a:gd name="connsiteX6" fmla="*/ 123710 w 176110"/>
                <a:gd name="connsiteY6" fmla="*/ 322356 h 324643"/>
                <a:gd name="connsiteX7" fmla="*/ 1472 w 176110"/>
                <a:gd name="connsiteY7" fmla="*/ 319181 h 324643"/>
                <a:gd name="connsiteX8" fmla="*/ 58622 w 176110"/>
                <a:gd name="connsiteY8" fmla="*/ 274731 h 324643"/>
                <a:gd name="connsiteX9" fmla="*/ 96722 w 176110"/>
                <a:gd name="connsiteY9" fmla="*/ 150906 h 324643"/>
                <a:gd name="connsiteX10" fmla="*/ 106247 w 176110"/>
                <a:gd name="connsiteY10" fmla="*/ 84231 h 324643"/>
                <a:gd name="connsiteX11" fmla="*/ 64972 w 176110"/>
                <a:gd name="connsiteY11" fmla="*/ 94 h 324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110" h="324643">
                  <a:moveTo>
                    <a:pt x="64972" y="94"/>
                  </a:moveTo>
                  <a:cubicBezTo>
                    <a:pt x="65766" y="3004"/>
                    <a:pt x="112068" y="49042"/>
                    <a:pt x="111010" y="101694"/>
                  </a:cubicBezTo>
                  <a:cubicBezTo>
                    <a:pt x="109952" y="154346"/>
                    <a:pt x="60739" y="287960"/>
                    <a:pt x="58622" y="316006"/>
                  </a:cubicBezTo>
                  <a:cubicBezTo>
                    <a:pt x="56505" y="344052"/>
                    <a:pt x="78731" y="296427"/>
                    <a:pt x="98310" y="269969"/>
                  </a:cubicBezTo>
                  <a:cubicBezTo>
                    <a:pt x="117889" y="243511"/>
                    <a:pt x="177155" y="151435"/>
                    <a:pt x="176097" y="157256"/>
                  </a:cubicBezTo>
                  <a:cubicBezTo>
                    <a:pt x="175039" y="163077"/>
                    <a:pt x="100691" y="277377"/>
                    <a:pt x="91960" y="304894"/>
                  </a:cubicBezTo>
                  <a:cubicBezTo>
                    <a:pt x="83229" y="332411"/>
                    <a:pt x="138791" y="319975"/>
                    <a:pt x="123710" y="322356"/>
                  </a:cubicBezTo>
                  <a:cubicBezTo>
                    <a:pt x="108629" y="324737"/>
                    <a:pt x="12320" y="327118"/>
                    <a:pt x="1472" y="319181"/>
                  </a:cubicBezTo>
                  <a:cubicBezTo>
                    <a:pt x="-9376" y="311244"/>
                    <a:pt x="42747" y="302777"/>
                    <a:pt x="58622" y="274731"/>
                  </a:cubicBezTo>
                  <a:cubicBezTo>
                    <a:pt x="74497" y="246685"/>
                    <a:pt x="88785" y="182656"/>
                    <a:pt x="96722" y="150906"/>
                  </a:cubicBezTo>
                  <a:cubicBezTo>
                    <a:pt x="104659" y="119156"/>
                    <a:pt x="109422" y="106191"/>
                    <a:pt x="106247" y="84231"/>
                  </a:cubicBezTo>
                  <a:cubicBezTo>
                    <a:pt x="103072" y="62271"/>
                    <a:pt x="64178" y="-2816"/>
                    <a:pt x="64972" y="9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9" name="フリーフォーム: 図形 1448">
              <a:extLst>
                <a:ext uri="{FF2B5EF4-FFF2-40B4-BE49-F238E27FC236}">
                  <a16:creationId xmlns:a16="http://schemas.microsoft.com/office/drawing/2014/main" id="{6730C990-6196-4DD8-8EE5-6E531D1B1E95}"/>
                </a:ext>
              </a:extLst>
            </p:cNvPr>
            <p:cNvSpPr/>
            <p:nvPr/>
          </p:nvSpPr>
          <p:spPr>
            <a:xfrm>
              <a:off x="6481648" y="5641946"/>
              <a:ext cx="302749" cy="323423"/>
            </a:xfrm>
            <a:custGeom>
              <a:avLst/>
              <a:gdLst>
                <a:gd name="connsiteX0" fmla="*/ 147752 w 302749"/>
                <a:gd name="connsiteY0" fmla="*/ 29 h 323423"/>
                <a:gd name="connsiteX1" fmla="*/ 139815 w 302749"/>
                <a:gd name="connsiteY1" fmla="*/ 127029 h 323423"/>
                <a:gd name="connsiteX2" fmla="*/ 158865 w 302749"/>
                <a:gd name="connsiteY2" fmla="*/ 82579 h 323423"/>
                <a:gd name="connsiteX3" fmla="*/ 116002 w 302749"/>
                <a:gd name="connsiteY3" fmla="*/ 211167 h 323423"/>
                <a:gd name="connsiteX4" fmla="*/ 79490 w 302749"/>
                <a:gd name="connsiteY4" fmla="*/ 258792 h 323423"/>
                <a:gd name="connsiteX5" fmla="*/ 115 w 302749"/>
                <a:gd name="connsiteY5" fmla="*/ 320704 h 323423"/>
                <a:gd name="connsiteX6" fmla="*/ 98540 w 302749"/>
                <a:gd name="connsiteY6" fmla="*/ 312767 h 323423"/>
                <a:gd name="connsiteX7" fmla="*/ 243002 w 302749"/>
                <a:gd name="connsiteY7" fmla="*/ 315942 h 323423"/>
                <a:gd name="connsiteX8" fmla="*/ 300152 w 302749"/>
                <a:gd name="connsiteY8" fmla="*/ 287367 h 323423"/>
                <a:gd name="connsiteX9" fmla="*/ 166802 w 302749"/>
                <a:gd name="connsiteY9" fmla="*/ 304829 h 323423"/>
                <a:gd name="connsiteX10" fmla="*/ 46152 w 302749"/>
                <a:gd name="connsiteY10" fmla="*/ 298479 h 323423"/>
                <a:gd name="connsiteX11" fmla="*/ 103302 w 302749"/>
                <a:gd name="connsiteY11" fmla="*/ 219104 h 323423"/>
                <a:gd name="connsiteX12" fmla="*/ 147752 w 302749"/>
                <a:gd name="connsiteY12" fmla="*/ 115917 h 323423"/>
                <a:gd name="connsiteX13" fmla="*/ 147752 w 302749"/>
                <a:gd name="connsiteY13" fmla="*/ 29 h 32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2749" h="323423">
                  <a:moveTo>
                    <a:pt x="147752" y="29"/>
                  </a:moveTo>
                  <a:cubicBezTo>
                    <a:pt x="146429" y="1881"/>
                    <a:pt x="137963" y="113271"/>
                    <a:pt x="139815" y="127029"/>
                  </a:cubicBezTo>
                  <a:cubicBezTo>
                    <a:pt x="141667" y="140787"/>
                    <a:pt x="162834" y="68556"/>
                    <a:pt x="158865" y="82579"/>
                  </a:cubicBezTo>
                  <a:cubicBezTo>
                    <a:pt x="154896" y="96602"/>
                    <a:pt x="129231" y="181798"/>
                    <a:pt x="116002" y="211167"/>
                  </a:cubicBezTo>
                  <a:cubicBezTo>
                    <a:pt x="102773" y="240536"/>
                    <a:pt x="98804" y="240536"/>
                    <a:pt x="79490" y="258792"/>
                  </a:cubicBezTo>
                  <a:cubicBezTo>
                    <a:pt x="60176" y="277048"/>
                    <a:pt x="-3060" y="311708"/>
                    <a:pt x="115" y="320704"/>
                  </a:cubicBezTo>
                  <a:cubicBezTo>
                    <a:pt x="3290" y="329700"/>
                    <a:pt x="58059" y="313561"/>
                    <a:pt x="98540" y="312767"/>
                  </a:cubicBezTo>
                  <a:cubicBezTo>
                    <a:pt x="139021" y="311973"/>
                    <a:pt x="209400" y="320175"/>
                    <a:pt x="243002" y="315942"/>
                  </a:cubicBezTo>
                  <a:cubicBezTo>
                    <a:pt x="276604" y="311709"/>
                    <a:pt x="312852" y="289219"/>
                    <a:pt x="300152" y="287367"/>
                  </a:cubicBezTo>
                  <a:cubicBezTo>
                    <a:pt x="287452" y="285515"/>
                    <a:pt x="209135" y="302977"/>
                    <a:pt x="166802" y="304829"/>
                  </a:cubicBezTo>
                  <a:cubicBezTo>
                    <a:pt x="124469" y="306681"/>
                    <a:pt x="56735" y="312767"/>
                    <a:pt x="46152" y="298479"/>
                  </a:cubicBezTo>
                  <a:cubicBezTo>
                    <a:pt x="35569" y="284192"/>
                    <a:pt x="86369" y="249531"/>
                    <a:pt x="103302" y="219104"/>
                  </a:cubicBezTo>
                  <a:cubicBezTo>
                    <a:pt x="120235" y="188677"/>
                    <a:pt x="140344" y="147931"/>
                    <a:pt x="147752" y="115917"/>
                  </a:cubicBezTo>
                  <a:cubicBezTo>
                    <a:pt x="155160" y="83903"/>
                    <a:pt x="149075" y="-1823"/>
                    <a:pt x="147752" y="2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0" name="フリーフォーム: 図形 1449">
              <a:extLst>
                <a:ext uri="{FF2B5EF4-FFF2-40B4-BE49-F238E27FC236}">
                  <a16:creationId xmlns:a16="http://schemas.microsoft.com/office/drawing/2014/main" id="{6845428D-EC86-47AF-99F5-879BDC4CA7B1}"/>
                </a:ext>
              </a:extLst>
            </p:cNvPr>
            <p:cNvSpPr/>
            <p:nvPr/>
          </p:nvSpPr>
          <p:spPr>
            <a:xfrm>
              <a:off x="6662313" y="5726113"/>
              <a:ext cx="438785" cy="278817"/>
            </a:xfrm>
            <a:custGeom>
              <a:avLst/>
              <a:gdLst>
                <a:gd name="connsiteX0" fmla="*/ 132187 w 438785"/>
                <a:gd name="connsiteY0" fmla="*/ 0 h 278817"/>
                <a:gd name="connsiteX1" fmla="*/ 113137 w 438785"/>
                <a:gd name="connsiteY1" fmla="*/ 119062 h 278817"/>
                <a:gd name="connsiteX2" fmla="*/ 3600 w 438785"/>
                <a:gd name="connsiteY2" fmla="*/ 209550 h 278817"/>
                <a:gd name="connsiteX3" fmla="*/ 90912 w 438785"/>
                <a:gd name="connsiteY3" fmla="*/ 160337 h 278817"/>
                <a:gd name="connsiteX4" fmla="*/ 152825 w 438785"/>
                <a:gd name="connsiteY4" fmla="*/ 233362 h 278817"/>
                <a:gd name="connsiteX5" fmla="*/ 213150 w 438785"/>
                <a:gd name="connsiteY5" fmla="*/ 255587 h 278817"/>
                <a:gd name="connsiteX6" fmla="*/ 324275 w 438785"/>
                <a:gd name="connsiteY6" fmla="*/ 273050 h 278817"/>
                <a:gd name="connsiteX7" fmla="*/ 370312 w 438785"/>
                <a:gd name="connsiteY7" fmla="*/ 273050 h 278817"/>
                <a:gd name="connsiteX8" fmla="*/ 438575 w 438785"/>
                <a:gd name="connsiteY8" fmla="*/ 204787 h 278817"/>
                <a:gd name="connsiteX9" fmla="*/ 346500 w 438785"/>
                <a:gd name="connsiteY9" fmla="*/ 252412 h 278817"/>
                <a:gd name="connsiteX10" fmla="*/ 168700 w 438785"/>
                <a:gd name="connsiteY10" fmla="*/ 242887 h 278817"/>
                <a:gd name="connsiteX11" fmla="*/ 94087 w 438785"/>
                <a:gd name="connsiteY11" fmla="*/ 180975 h 278817"/>
                <a:gd name="connsiteX12" fmla="*/ 425 w 438785"/>
                <a:gd name="connsiteY12" fmla="*/ 212725 h 278817"/>
                <a:gd name="connsiteX13" fmla="*/ 133775 w 438785"/>
                <a:gd name="connsiteY13" fmla="*/ 119062 h 278817"/>
                <a:gd name="connsiteX14" fmla="*/ 132187 w 438785"/>
                <a:gd name="connsiteY14" fmla="*/ 0 h 27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8785" h="278817">
                  <a:moveTo>
                    <a:pt x="132187" y="0"/>
                  </a:moveTo>
                  <a:cubicBezTo>
                    <a:pt x="128747" y="0"/>
                    <a:pt x="134568" y="84137"/>
                    <a:pt x="113137" y="119062"/>
                  </a:cubicBezTo>
                  <a:cubicBezTo>
                    <a:pt x="91706" y="153987"/>
                    <a:pt x="7304" y="202671"/>
                    <a:pt x="3600" y="209550"/>
                  </a:cubicBezTo>
                  <a:cubicBezTo>
                    <a:pt x="-104" y="216429"/>
                    <a:pt x="66041" y="156368"/>
                    <a:pt x="90912" y="160337"/>
                  </a:cubicBezTo>
                  <a:cubicBezTo>
                    <a:pt x="115783" y="164306"/>
                    <a:pt x="132452" y="217487"/>
                    <a:pt x="152825" y="233362"/>
                  </a:cubicBezTo>
                  <a:cubicBezTo>
                    <a:pt x="173198" y="249237"/>
                    <a:pt x="184575" y="248972"/>
                    <a:pt x="213150" y="255587"/>
                  </a:cubicBezTo>
                  <a:cubicBezTo>
                    <a:pt x="241725" y="262202"/>
                    <a:pt x="298081" y="270140"/>
                    <a:pt x="324275" y="273050"/>
                  </a:cubicBezTo>
                  <a:cubicBezTo>
                    <a:pt x="350469" y="275961"/>
                    <a:pt x="351262" y="284427"/>
                    <a:pt x="370312" y="273050"/>
                  </a:cubicBezTo>
                  <a:cubicBezTo>
                    <a:pt x="389362" y="261673"/>
                    <a:pt x="442544" y="208227"/>
                    <a:pt x="438575" y="204787"/>
                  </a:cubicBezTo>
                  <a:cubicBezTo>
                    <a:pt x="434606" y="201347"/>
                    <a:pt x="391479" y="246062"/>
                    <a:pt x="346500" y="252412"/>
                  </a:cubicBezTo>
                  <a:cubicBezTo>
                    <a:pt x="301521" y="258762"/>
                    <a:pt x="210769" y="254793"/>
                    <a:pt x="168700" y="242887"/>
                  </a:cubicBezTo>
                  <a:cubicBezTo>
                    <a:pt x="126631" y="230981"/>
                    <a:pt x="122133" y="186002"/>
                    <a:pt x="94087" y="180975"/>
                  </a:cubicBezTo>
                  <a:cubicBezTo>
                    <a:pt x="66041" y="175948"/>
                    <a:pt x="-6190" y="223044"/>
                    <a:pt x="425" y="212725"/>
                  </a:cubicBezTo>
                  <a:cubicBezTo>
                    <a:pt x="7040" y="202406"/>
                    <a:pt x="111815" y="150812"/>
                    <a:pt x="133775" y="119062"/>
                  </a:cubicBezTo>
                  <a:cubicBezTo>
                    <a:pt x="155735" y="87312"/>
                    <a:pt x="135627" y="0"/>
                    <a:pt x="132187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1" name="フリーフォーム: 図形 1450">
              <a:extLst>
                <a:ext uri="{FF2B5EF4-FFF2-40B4-BE49-F238E27FC236}">
                  <a16:creationId xmlns:a16="http://schemas.microsoft.com/office/drawing/2014/main" id="{5E6CCEEE-20BE-488A-A6CC-8D64D6830674}"/>
                </a:ext>
              </a:extLst>
            </p:cNvPr>
            <p:cNvSpPr/>
            <p:nvPr/>
          </p:nvSpPr>
          <p:spPr>
            <a:xfrm>
              <a:off x="7002503" y="5553589"/>
              <a:ext cx="108108" cy="385065"/>
            </a:xfrm>
            <a:custGeom>
              <a:avLst/>
              <a:gdLst>
                <a:gd name="connsiteX0" fmla="*/ 1547 w 108108"/>
                <a:gd name="connsiteY0" fmla="*/ 1074 h 385065"/>
                <a:gd name="connsiteX1" fmla="*/ 79335 w 108108"/>
                <a:gd name="connsiteY1" fmla="*/ 129661 h 385065"/>
                <a:gd name="connsiteX2" fmla="*/ 88860 w 108108"/>
                <a:gd name="connsiteY2" fmla="*/ 199511 h 385065"/>
                <a:gd name="connsiteX3" fmla="*/ 85685 w 108108"/>
                <a:gd name="connsiteY3" fmla="*/ 382074 h 385065"/>
                <a:gd name="connsiteX4" fmla="*/ 85685 w 108108"/>
                <a:gd name="connsiteY4" fmla="*/ 301111 h 385065"/>
                <a:gd name="connsiteX5" fmla="*/ 106322 w 108108"/>
                <a:gd name="connsiteY5" fmla="*/ 147124 h 385065"/>
                <a:gd name="connsiteX6" fmla="*/ 33297 w 108108"/>
                <a:gd name="connsiteY6" fmla="*/ 70924 h 385065"/>
                <a:gd name="connsiteX7" fmla="*/ 1547 w 108108"/>
                <a:gd name="connsiteY7" fmla="*/ 1074 h 38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108" h="385065">
                  <a:moveTo>
                    <a:pt x="1547" y="1074"/>
                  </a:moveTo>
                  <a:cubicBezTo>
                    <a:pt x="9220" y="10864"/>
                    <a:pt x="64783" y="96588"/>
                    <a:pt x="79335" y="129661"/>
                  </a:cubicBezTo>
                  <a:cubicBezTo>
                    <a:pt x="93887" y="162734"/>
                    <a:pt x="87802" y="157442"/>
                    <a:pt x="88860" y="199511"/>
                  </a:cubicBezTo>
                  <a:cubicBezTo>
                    <a:pt x="89918" y="241580"/>
                    <a:pt x="86214" y="365141"/>
                    <a:pt x="85685" y="382074"/>
                  </a:cubicBezTo>
                  <a:cubicBezTo>
                    <a:pt x="85156" y="399007"/>
                    <a:pt x="82246" y="340269"/>
                    <a:pt x="85685" y="301111"/>
                  </a:cubicBezTo>
                  <a:cubicBezTo>
                    <a:pt x="89125" y="261953"/>
                    <a:pt x="115053" y="185488"/>
                    <a:pt x="106322" y="147124"/>
                  </a:cubicBezTo>
                  <a:cubicBezTo>
                    <a:pt x="97591" y="108760"/>
                    <a:pt x="50230" y="90768"/>
                    <a:pt x="33297" y="70924"/>
                  </a:cubicBezTo>
                  <a:cubicBezTo>
                    <a:pt x="16364" y="51080"/>
                    <a:pt x="-6126" y="-8716"/>
                    <a:pt x="1547" y="107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2" name="フリーフォーム: 図形 1451">
              <a:extLst>
                <a:ext uri="{FF2B5EF4-FFF2-40B4-BE49-F238E27FC236}">
                  <a16:creationId xmlns:a16="http://schemas.microsoft.com/office/drawing/2014/main" id="{8CAAB3CD-F567-460A-AF8D-E6FA4F500466}"/>
                </a:ext>
              </a:extLst>
            </p:cNvPr>
            <p:cNvSpPr/>
            <p:nvPr/>
          </p:nvSpPr>
          <p:spPr>
            <a:xfrm>
              <a:off x="7062775" y="5535035"/>
              <a:ext cx="83559" cy="406834"/>
            </a:xfrm>
            <a:custGeom>
              <a:avLst/>
              <a:gdLst>
                <a:gd name="connsiteX0" fmla="*/ 13 w 83559"/>
                <a:gd name="connsiteY0" fmla="*/ 578 h 406834"/>
                <a:gd name="connsiteX1" fmla="*/ 76213 w 83559"/>
                <a:gd name="connsiteY1" fmla="*/ 135515 h 406834"/>
                <a:gd name="connsiteX2" fmla="*/ 65100 w 83559"/>
                <a:gd name="connsiteY2" fmla="*/ 230765 h 406834"/>
                <a:gd name="connsiteX3" fmla="*/ 44463 w 83559"/>
                <a:gd name="connsiteY3" fmla="*/ 281565 h 406834"/>
                <a:gd name="connsiteX4" fmla="*/ 19063 w 83559"/>
                <a:gd name="connsiteY4" fmla="*/ 403803 h 406834"/>
                <a:gd name="connsiteX5" fmla="*/ 28588 w 83559"/>
                <a:gd name="connsiteY5" fmla="*/ 356178 h 406834"/>
                <a:gd name="connsiteX6" fmla="*/ 80975 w 83559"/>
                <a:gd name="connsiteY6" fmla="*/ 210128 h 406834"/>
                <a:gd name="connsiteX7" fmla="*/ 69863 w 83559"/>
                <a:gd name="connsiteY7" fmla="*/ 91065 h 406834"/>
                <a:gd name="connsiteX8" fmla="*/ 13 w 83559"/>
                <a:gd name="connsiteY8" fmla="*/ 578 h 40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559" h="406834">
                  <a:moveTo>
                    <a:pt x="13" y="578"/>
                  </a:moveTo>
                  <a:cubicBezTo>
                    <a:pt x="1071" y="7986"/>
                    <a:pt x="65365" y="97150"/>
                    <a:pt x="76213" y="135515"/>
                  </a:cubicBezTo>
                  <a:cubicBezTo>
                    <a:pt x="87061" y="173880"/>
                    <a:pt x="70392" y="206423"/>
                    <a:pt x="65100" y="230765"/>
                  </a:cubicBezTo>
                  <a:cubicBezTo>
                    <a:pt x="59808" y="255107"/>
                    <a:pt x="52136" y="252725"/>
                    <a:pt x="44463" y="281565"/>
                  </a:cubicBezTo>
                  <a:cubicBezTo>
                    <a:pt x="36790" y="310405"/>
                    <a:pt x="21709" y="391368"/>
                    <a:pt x="19063" y="403803"/>
                  </a:cubicBezTo>
                  <a:cubicBezTo>
                    <a:pt x="16417" y="416238"/>
                    <a:pt x="18269" y="388457"/>
                    <a:pt x="28588" y="356178"/>
                  </a:cubicBezTo>
                  <a:cubicBezTo>
                    <a:pt x="38907" y="323899"/>
                    <a:pt x="74096" y="254313"/>
                    <a:pt x="80975" y="210128"/>
                  </a:cubicBezTo>
                  <a:cubicBezTo>
                    <a:pt x="87854" y="165943"/>
                    <a:pt x="79917" y="123344"/>
                    <a:pt x="69863" y="91065"/>
                  </a:cubicBezTo>
                  <a:cubicBezTo>
                    <a:pt x="59809" y="58786"/>
                    <a:pt x="-1045" y="-6830"/>
                    <a:pt x="13" y="57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3" name="フリーフォーム: 図形 1452">
              <a:extLst>
                <a:ext uri="{FF2B5EF4-FFF2-40B4-BE49-F238E27FC236}">
                  <a16:creationId xmlns:a16="http://schemas.microsoft.com/office/drawing/2014/main" id="{1AFC8117-D451-444F-8946-ABD5A0145463}"/>
                </a:ext>
              </a:extLst>
            </p:cNvPr>
            <p:cNvSpPr/>
            <p:nvPr/>
          </p:nvSpPr>
          <p:spPr>
            <a:xfrm>
              <a:off x="6681575" y="5587990"/>
              <a:ext cx="62270" cy="165117"/>
            </a:xfrm>
            <a:custGeom>
              <a:avLst/>
              <a:gdLst>
                <a:gd name="connsiteX0" fmla="*/ 213 w 62270"/>
                <a:gd name="connsiteY0" fmla="*/ 10 h 165117"/>
                <a:gd name="connsiteX1" fmla="*/ 41488 w 62270"/>
                <a:gd name="connsiteY1" fmla="*/ 73035 h 165117"/>
                <a:gd name="connsiteX2" fmla="*/ 33550 w 62270"/>
                <a:gd name="connsiteY2" fmla="*/ 165110 h 165117"/>
                <a:gd name="connsiteX3" fmla="*/ 62125 w 62270"/>
                <a:gd name="connsiteY3" fmla="*/ 68273 h 165117"/>
                <a:gd name="connsiteX4" fmla="*/ 213 w 62270"/>
                <a:gd name="connsiteY4" fmla="*/ 10 h 16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70" h="165117">
                  <a:moveTo>
                    <a:pt x="213" y="10"/>
                  </a:moveTo>
                  <a:cubicBezTo>
                    <a:pt x="-3226" y="804"/>
                    <a:pt x="35932" y="45518"/>
                    <a:pt x="41488" y="73035"/>
                  </a:cubicBezTo>
                  <a:cubicBezTo>
                    <a:pt x="47044" y="100552"/>
                    <a:pt x="30111" y="165904"/>
                    <a:pt x="33550" y="165110"/>
                  </a:cubicBezTo>
                  <a:cubicBezTo>
                    <a:pt x="36989" y="164316"/>
                    <a:pt x="64506" y="94202"/>
                    <a:pt x="62125" y="68273"/>
                  </a:cubicBezTo>
                  <a:cubicBezTo>
                    <a:pt x="59744" y="42344"/>
                    <a:pt x="3652" y="-784"/>
                    <a:pt x="213" y="1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4" name="フリーフォーム: 図形 1453">
              <a:extLst>
                <a:ext uri="{FF2B5EF4-FFF2-40B4-BE49-F238E27FC236}">
                  <a16:creationId xmlns:a16="http://schemas.microsoft.com/office/drawing/2014/main" id="{AEA0F62A-C31B-4BB1-8A6B-EF3E45572A46}"/>
                </a:ext>
              </a:extLst>
            </p:cNvPr>
            <p:cNvSpPr/>
            <p:nvPr/>
          </p:nvSpPr>
          <p:spPr>
            <a:xfrm>
              <a:off x="6670360" y="5554288"/>
              <a:ext cx="406755" cy="36930"/>
            </a:xfrm>
            <a:custGeom>
              <a:avLst/>
              <a:gdLst>
                <a:gd name="connsiteX0" fmla="*/ 1903 w 406755"/>
                <a:gd name="connsiteY0" fmla="*/ 16250 h 36930"/>
                <a:gd name="connsiteX1" fmla="*/ 201928 w 406755"/>
                <a:gd name="connsiteY1" fmla="*/ 19425 h 36930"/>
                <a:gd name="connsiteX2" fmla="*/ 294003 w 406755"/>
                <a:gd name="connsiteY2" fmla="*/ 21012 h 36930"/>
                <a:gd name="connsiteX3" fmla="*/ 406715 w 406755"/>
                <a:gd name="connsiteY3" fmla="*/ 375 h 36930"/>
                <a:gd name="connsiteX4" fmla="*/ 281303 w 406755"/>
                <a:gd name="connsiteY4" fmla="*/ 9900 h 36930"/>
                <a:gd name="connsiteX5" fmla="*/ 111440 w 406755"/>
                <a:gd name="connsiteY5" fmla="*/ 36887 h 36930"/>
                <a:gd name="connsiteX6" fmla="*/ 1903 w 406755"/>
                <a:gd name="connsiteY6" fmla="*/ 16250 h 3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6755" h="36930">
                  <a:moveTo>
                    <a:pt x="1903" y="16250"/>
                  </a:moveTo>
                  <a:cubicBezTo>
                    <a:pt x="16984" y="13340"/>
                    <a:pt x="201928" y="19425"/>
                    <a:pt x="201928" y="19425"/>
                  </a:cubicBezTo>
                  <a:cubicBezTo>
                    <a:pt x="250611" y="20219"/>
                    <a:pt x="259872" y="24187"/>
                    <a:pt x="294003" y="21012"/>
                  </a:cubicBezTo>
                  <a:cubicBezTo>
                    <a:pt x="328134" y="17837"/>
                    <a:pt x="408832" y="2227"/>
                    <a:pt x="406715" y="375"/>
                  </a:cubicBezTo>
                  <a:cubicBezTo>
                    <a:pt x="404598" y="-1477"/>
                    <a:pt x="330516" y="3815"/>
                    <a:pt x="281303" y="9900"/>
                  </a:cubicBezTo>
                  <a:cubicBezTo>
                    <a:pt x="232091" y="15985"/>
                    <a:pt x="158007" y="35829"/>
                    <a:pt x="111440" y="36887"/>
                  </a:cubicBezTo>
                  <a:cubicBezTo>
                    <a:pt x="64873" y="37945"/>
                    <a:pt x="-13178" y="19160"/>
                    <a:pt x="1903" y="1625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5" name="フリーフォーム: 図形 1454">
              <a:extLst>
                <a:ext uri="{FF2B5EF4-FFF2-40B4-BE49-F238E27FC236}">
                  <a16:creationId xmlns:a16="http://schemas.microsoft.com/office/drawing/2014/main" id="{57B274DB-5787-48E1-B58E-64A0A061B6AD}"/>
                </a:ext>
              </a:extLst>
            </p:cNvPr>
            <p:cNvSpPr/>
            <p:nvPr/>
          </p:nvSpPr>
          <p:spPr>
            <a:xfrm>
              <a:off x="6856007" y="5672627"/>
              <a:ext cx="44682" cy="147840"/>
            </a:xfrm>
            <a:custGeom>
              <a:avLst/>
              <a:gdLst>
                <a:gd name="connsiteX0" fmla="*/ 41681 w 44682"/>
                <a:gd name="connsiteY0" fmla="*/ 1098 h 147840"/>
                <a:gd name="connsiteX1" fmla="*/ 36918 w 44682"/>
                <a:gd name="connsiteY1" fmla="*/ 83648 h 147840"/>
                <a:gd name="connsiteX2" fmla="*/ 406 w 44682"/>
                <a:gd name="connsiteY2" fmla="*/ 147148 h 147840"/>
                <a:gd name="connsiteX3" fmla="*/ 41681 w 44682"/>
                <a:gd name="connsiteY3" fmla="*/ 1098 h 14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682" h="147840">
                  <a:moveTo>
                    <a:pt x="41681" y="1098"/>
                  </a:moveTo>
                  <a:cubicBezTo>
                    <a:pt x="47766" y="-9485"/>
                    <a:pt x="43797" y="59306"/>
                    <a:pt x="36918" y="83648"/>
                  </a:cubicBezTo>
                  <a:cubicBezTo>
                    <a:pt x="30039" y="107990"/>
                    <a:pt x="-4092" y="154027"/>
                    <a:pt x="406" y="147148"/>
                  </a:cubicBezTo>
                  <a:cubicBezTo>
                    <a:pt x="4904" y="140269"/>
                    <a:pt x="35596" y="11681"/>
                    <a:pt x="41681" y="109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6" name="フリーフォーム: 図形 1455">
              <a:extLst>
                <a:ext uri="{FF2B5EF4-FFF2-40B4-BE49-F238E27FC236}">
                  <a16:creationId xmlns:a16="http://schemas.microsoft.com/office/drawing/2014/main" id="{6131F310-079C-48C8-98E7-2CEE9FDD5E05}"/>
                </a:ext>
              </a:extLst>
            </p:cNvPr>
            <p:cNvSpPr/>
            <p:nvPr/>
          </p:nvSpPr>
          <p:spPr>
            <a:xfrm>
              <a:off x="7256083" y="5477274"/>
              <a:ext cx="246822" cy="82278"/>
            </a:xfrm>
            <a:custGeom>
              <a:avLst/>
              <a:gdLst>
                <a:gd name="connsiteX0" fmla="*/ 380 w 246822"/>
                <a:gd name="connsiteY0" fmla="*/ 82151 h 82278"/>
                <a:gd name="connsiteX1" fmla="*/ 143255 w 246822"/>
                <a:gd name="connsiteY1" fmla="*/ 20239 h 82278"/>
                <a:gd name="connsiteX2" fmla="*/ 246442 w 246822"/>
                <a:gd name="connsiteY2" fmla="*/ 32939 h 82278"/>
                <a:gd name="connsiteX3" fmla="*/ 106742 w 246822"/>
                <a:gd name="connsiteY3" fmla="*/ 1189 h 82278"/>
                <a:gd name="connsiteX4" fmla="*/ 380 w 246822"/>
                <a:gd name="connsiteY4" fmla="*/ 82151 h 8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822" h="82278">
                  <a:moveTo>
                    <a:pt x="380" y="82151"/>
                  </a:moveTo>
                  <a:cubicBezTo>
                    <a:pt x="6465" y="85326"/>
                    <a:pt x="102245" y="28441"/>
                    <a:pt x="143255" y="20239"/>
                  </a:cubicBezTo>
                  <a:cubicBezTo>
                    <a:pt x="184265" y="12037"/>
                    <a:pt x="252527" y="36114"/>
                    <a:pt x="246442" y="32939"/>
                  </a:cubicBezTo>
                  <a:cubicBezTo>
                    <a:pt x="240357" y="29764"/>
                    <a:pt x="150927" y="-7013"/>
                    <a:pt x="106742" y="1189"/>
                  </a:cubicBezTo>
                  <a:cubicBezTo>
                    <a:pt x="62557" y="9391"/>
                    <a:pt x="-5705" y="78976"/>
                    <a:pt x="380" y="8215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7" name="フリーフォーム: 図形 1456">
              <a:extLst>
                <a:ext uri="{FF2B5EF4-FFF2-40B4-BE49-F238E27FC236}">
                  <a16:creationId xmlns:a16="http://schemas.microsoft.com/office/drawing/2014/main" id="{6F906959-3EBC-43EF-8DF6-01E34D6E9705}"/>
                </a:ext>
              </a:extLst>
            </p:cNvPr>
            <p:cNvSpPr/>
            <p:nvPr/>
          </p:nvSpPr>
          <p:spPr>
            <a:xfrm>
              <a:off x="7134968" y="5552669"/>
              <a:ext cx="118337" cy="98833"/>
            </a:xfrm>
            <a:custGeom>
              <a:avLst/>
              <a:gdLst>
                <a:gd name="connsiteX0" fmla="*/ 118320 w 118337"/>
                <a:gd name="connsiteY0" fmla="*/ 406 h 98833"/>
                <a:gd name="connsiteX1" fmla="*/ 23070 w 118337"/>
                <a:gd name="connsiteY1" fmla="*/ 67081 h 98833"/>
                <a:gd name="connsiteX2" fmla="*/ 845 w 118337"/>
                <a:gd name="connsiteY2" fmla="*/ 98831 h 98833"/>
                <a:gd name="connsiteX3" fmla="*/ 7195 w 118337"/>
                <a:gd name="connsiteY3" fmla="*/ 68669 h 98833"/>
                <a:gd name="connsiteX4" fmla="*/ 31007 w 118337"/>
                <a:gd name="connsiteY4" fmla="*/ 40094 h 98833"/>
                <a:gd name="connsiteX5" fmla="*/ 118320 w 118337"/>
                <a:gd name="connsiteY5" fmla="*/ 406 h 9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337" h="98833">
                  <a:moveTo>
                    <a:pt x="118320" y="406"/>
                  </a:moveTo>
                  <a:cubicBezTo>
                    <a:pt x="116997" y="4904"/>
                    <a:pt x="42649" y="50677"/>
                    <a:pt x="23070" y="67081"/>
                  </a:cubicBezTo>
                  <a:cubicBezTo>
                    <a:pt x="3491" y="83485"/>
                    <a:pt x="3491" y="98566"/>
                    <a:pt x="845" y="98831"/>
                  </a:cubicBezTo>
                  <a:cubicBezTo>
                    <a:pt x="-1801" y="99096"/>
                    <a:pt x="2168" y="78459"/>
                    <a:pt x="7195" y="68669"/>
                  </a:cubicBezTo>
                  <a:cubicBezTo>
                    <a:pt x="12222" y="58880"/>
                    <a:pt x="17513" y="50148"/>
                    <a:pt x="31007" y="40094"/>
                  </a:cubicBezTo>
                  <a:cubicBezTo>
                    <a:pt x="44501" y="30040"/>
                    <a:pt x="119643" y="-4092"/>
                    <a:pt x="118320" y="40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8" name="フリーフォーム: 図形 1457">
              <a:extLst>
                <a:ext uri="{FF2B5EF4-FFF2-40B4-BE49-F238E27FC236}">
                  <a16:creationId xmlns:a16="http://schemas.microsoft.com/office/drawing/2014/main" id="{76666963-50D6-4FEE-B554-03A13A8E0DE1}"/>
                </a:ext>
              </a:extLst>
            </p:cNvPr>
            <p:cNvSpPr/>
            <p:nvPr/>
          </p:nvSpPr>
          <p:spPr>
            <a:xfrm>
              <a:off x="7390826" y="5510034"/>
              <a:ext cx="217504" cy="416177"/>
            </a:xfrm>
            <a:custGeom>
              <a:avLst/>
              <a:gdLst>
                <a:gd name="connsiteX0" fmla="*/ 121224 w 217504"/>
                <a:gd name="connsiteY0" fmla="*/ 179 h 416177"/>
                <a:gd name="connsiteX1" fmla="*/ 202187 w 217504"/>
                <a:gd name="connsiteY1" fmla="*/ 122416 h 416177"/>
                <a:gd name="connsiteX2" fmla="*/ 214887 w 217504"/>
                <a:gd name="connsiteY2" fmla="*/ 230366 h 416177"/>
                <a:gd name="connsiteX3" fmla="*/ 211712 w 217504"/>
                <a:gd name="connsiteY3" fmla="*/ 289104 h 416177"/>
                <a:gd name="connsiteX4" fmla="*/ 186312 w 217504"/>
                <a:gd name="connsiteY4" fmla="*/ 311329 h 416177"/>
                <a:gd name="connsiteX5" fmla="*/ 79949 w 217504"/>
                <a:gd name="connsiteY5" fmla="*/ 376416 h 416177"/>
                <a:gd name="connsiteX6" fmla="*/ 3749 w 217504"/>
                <a:gd name="connsiteY6" fmla="*/ 412929 h 416177"/>
                <a:gd name="connsiteX7" fmla="*/ 200599 w 217504"/>
                <a:gd name="connsiteY7" fmla="*/ 293866 h 416177"/>
                <a:gd name="connsiteX8" fmla="*/ 205362 w 217504"/>
                <a:gd name="connsiteY8" fmla="*/ 184329 h 416177"/>
                <a:gd name="connsiteX9" fmla="*/ 186312 w 217504"/>
                <a:gd name="connsiteY9" fmla="*/ 97016 h 416177"/>
                <a:gd name="connsiteX10" fmla="*/ 121224 w 217504"/>
                <a:gd name="connsiteY10" fmla="*/ 179 h 41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7504" h="416177">
                  <a:moveTo>
                    <a:pt x="121224" y="179"/>
                  </a:moveTo>
                  <a:cubicBezTo>
                    <a:pt x="123870" y="4412"/>
                    <a:pt x="186576" y="84051"/>
                    <a:pt x="202187" y="122416"/>
                  </a:cubicBezTo>
                  <a:cubicBezTo>
                    <a:pt x="217798" y="160781"/>
                    <a:pt x="213300" y="202585"/>
                    <a:pt x="214887" y="230366"/>
                  </a:cubicBezTo>
                  <a:cubicBezTo>
                    <a:pt x="216474" y="258147"/>
                    <a:pt x="216474" y="275610"/>
                    <a:pt x="211712" y="289104"/>
                  </a:cubicBezTo>
                  <a:cubicBezTo>
                    <a:pt x="206950" y="302598"/>
                    <a:pt x="208273" y="296777"/>
                    <a:pt x="186312" y="311329"/>
                  </a:cubicBezTo>
                  <a:cubicBezTo>
                    <a:pt x="164352" y="325881"/>
                    <a:pt x="110376" y="359483"/>
                    <a:pt x="79949" y="376416"/>
                  </a:cubicBezTo>
                  <a:cubicBezTo>
                    <a:pt x="49522" y="393349"/>
                    <a:pt x="-16359" y="426687"/>
                    <a:pt x="3749" y="412929"/>
                  </a:cubicBezTo>
                  <a:cubicBezTo>
                    <a:pt x="23857" y="399171"/>
                    <a:pt x="166997" y="331966"/>
                    <a:pt x="200599" y="293866"/>
                  </a:cubicBezTo>
                  <a:cubicBezTo>
                    <a:pt x="234201" y="255766"/>
                    <a:pt x="207743" y="217137"/>
                    <a:pt x="205362" y="184329"/>
                  </a:cubicBezTo>
                  <a:cubicBezTo>
                    <a:pt x="202981" y="151521"/>
                    <a:pt x="199541" y="126385"/>
                    <a:pt x="186312" y="97016"/>
                  </a:cubicBezTo>
                  <a:cubicBezTo>
                    <a:pt x="173083" y="67647"/>
                    <a:pt x="118578" y="-4054"/>
                    <a:pt x="121224" y="17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9" name="フリーフォーム: 図形 1458">
              <a:extLst>
                <a:ext uri="{FF2B5EF4-FFF2-40B4-BE49-F238E27FC236}">
                  <a16:creationId xmlns:a16="http://schemas.microsoft.com/office/drawing/2014/main" id="{E768CFD6-4B95-41CD-90BA-552139BFE36C}"/>
                </a:ext>
              </a:extLst>
            </p:cNvPr>
            <p:cNvSpPr/>
            <p:nvPr/>
          </p:nvSpPr>
          <p:spPr>
            <a:xfrm>
              <a:off x="7379933" y="5619017"/>
              <a:ext cx="239023" cy="285795"/>
            </a:xfrm>
            <a:custGeom>
              <a:avLst/>
              <a:gdLst>
                <a:gd name="connsiteX0" fmla="*/ 236892 w 239023"/>
                <a:gd name="connsiteY0" fmla="*/ 121383 h 285795"/>
                <a:gd name="connsiteX1" fmla="*/ 160692 w 239023"/>
                <a:gd name="connsiteY1" fmla="*/ 3908 h 285795"/>
                <a:gd name="connsiteX2" fmla="*/ 54330 w 239023"/>
                <a:gd name="connsiteY2" fmla="*/ 32483 h 285795"/>
                <a:gd name="connsiteX3" fmla="*/ 13055 w 239023"/>
                <a:gd name="connsiteY3" fmla="*/ 76933 h 285795"/>
                <a:gd name="connsiteX4" fmla="*/ 355 w 239023"/>
                <a:gd name="connsiteY4" fmla="*/ 119796 h 285795"/>
                <a:gd name="connsiteX5" fmla="*/ 24167 w 239023"/>
                <a:gd name="connsiteY5" fmla="*/ 283308 h 285795"/>
                <a:gd name="connsiteX6" fmla="*/ 22580 w 239023"/>
                <a:gd name="connsiteY6" fmla="*/ 210283 h 285795"/>
                <a:gd name="connsiteX7" fmla="*/ 9880 w 239023"/>
                <a:gd name="connsiteY7" fmla="*/ 97571 h 285795"/>
                <a:gd name="connsiteX8" fmla="*/ 49567 w 239023"/>
                <a:gd name="connsiteY8" fmla="*/ 54708 h 285795"/>
                <a:gd name="connsiteX9" fmla="*/ 86080 w 239023"/>
                <a:gd name="connsiteY9" fmla="*/ 34071 h 285795"/>
                <a:gd name="connsiteX10" fmla="*/ 152755 w 239023"/>
                <a:gd name="connsiteY10" fmla="*/ 15021 h 285795"/>
                <a:gd name="connsiteX11" fmla="*/ 213080 w 239023"/>
                <a:gd name="connsiteY11" fmla="*/ 56296 h 285795"/>
                <a:gd name="connsiteX12" fmla="*/ 236892 w 239023"/>
                <a:gd name="connsiteY12" fmla="*/ 121383 h 28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9023" h="285795">
                  <a:moveTo>
                    <a:pt x="236892" y="121383"/>
                  </a:moveTo>
                  <a:cubicBezTo>
                    <a:pt x="228161" y="112652"/>
                    <a:pt x="191119" y="18725"/>
                    <a:pt x="160692" y="3908"/>
                  </a:cubicBezTo>
                  <a:cubicBezTo>
                    <a:pt x="130265" y="-10909"/>
                    <a:pt x="78936" y="20312"/>
                    <a:pt x="54330" y="32483"/>
                  </a:cubicBezTo>
                  <a:cubicBezTo>
                    <a:pt x="29724" y="44654"/>
                    <a:pt x="22051" y="62381"/>
                    <a:pt x="13055" y="76933"/>
                  </a:cubicBezTo>
                  <a:cubicBezTo>
                    <a:pt x="4059" y="91485"/>
                    <a:pt x="-1497" y="85400"/>
                    <a:pt x="355" y="119796"/>
                  </a:cubicBezTo>
                  <a:cubicBezTo>
                    <a:pt x="2207" y="154192"/>
                    <a:pt x="20463" y="268227"/>
                    <a:pt x="24167" y="283308"/>
                  </a:cubicBezTo>
                  <a:cubicBezTo>
                    <a:pt x="27871" y="298389"/>
                    <a:pt x="24961" y="241239"/>
                    <a:pt x="22580" y="210283"/>
                  </a:cubicBezTo>
                  <a:cubicBezTo>
                    <a:pt x="20199" y="179327"/>
                    <a:pt x="5382" y="123500"/>
                    <a:pt x="9880" y="97571"/>
                  </a:cubicBezTo>
                  <a:cubicBezTo>
                    <a:pt x="14378" y="71642"/>
                    <a:pt x="36867" y="65291"/>
                    <a:pt x="49567" y="54708"/>
                  </a:cubicBezTo>
                  <a:cubicBezTo>
                    <a:pt x="62267" y="44125"/>
                    <a:pt x="68882" y="40685"/>
                    <a:pt x="86080" y="34071"/>
                  </a:cubicBezTo>
                  <a:cubicBezTo>
                    <a:pt x="103278" y="27456"/>
                    <a:pt x="131588" y="11317"/>
                    <a:pt x="152755" y="15021"/>
                  </a:cubicBezTo>
                  <a:cubicBezTo>
                    <a:pt x="173922" y="18725"/>
                    <a:pt x="200645" y="43067"/>
                    <a:pt x="213080" y="56296"/>
                  </a:cubicBezTo>
                  <a:cubicBezTo>
                    <a:pt x="225515" y="69525"/>
                    <a:pt x="245623" y="130114"/>
                    <a:pt x="236892" y="12138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0" name="フリーフォーム: 図形 1459">
              <a:extLst>
                <a:ext uri="{FF2B5EF4-FFF2-40B4-BE49-F238E27FC236}">
                  <a16:creationId xmlns:a16="http://schemas.microsoft.com/office/drawing/2014/main" id="{7281B97B-FBB1-4E0D-B199-4F9D72533B40}"/>
                </a:ext>
              </a:extLst>
            </p:cNvPr>
            <p:cNvSpPr/>
            <p:nvPr/>
          </p:nvSpPr>
          <p:spPr>
            <a:xfrm>
              <a:off x="7210646" y="5667206"/>
              <a:ext cx="177553" cy="147971"/>
            </a:xfrm>
            <a:custGeom>
              <a:avLst/>
              <a:gdLst>
                <a:gd name="connsiteX0" fmla="*/ 1367 w 177553"/>
                <a:gd name="connsiteY0" fmla="*/ 169 h 147971"/>
                <a:gd name="connsiteX1" fmla="*/ 120429 w 177553"/>
                <a:gd name="connsiteY1" fmla="*/ 82719 h 147971"/>
                <a:gd name="connsiteX2" fmla="*/ 175992 w 177553"/>
                <a:gd name="connsiteY2" fmla="*/ 147807 h 147971"/>
                <a:gd name="connsiteX3" fmla="*/ 63279 w 177553"/>
                <a:gd name="connsiteY3" fmla="*/ 63669 h 147971"/>
                <a:gd name="connsiteX4" fmla="*/ 1367 w 177553"/>
                <a:gd name="connsiteY4" fmla="*/ 169 h 14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553" h="147971">
                  <a:moveTo>
                    <a:pt x="1367" y="169"/>
                  </a:moveTo>
                  <a:cubicBezTo>
                    <a:pt x="10892" y="3344"/>
                    <a:pt x="91325" y="58113"/>
                    <a:pt x="120429" y="82719"/>
                  </a:cubicBezTo>
                  <a:cubicBezTo>
                    <a:pt x="149533" y="107325"/>
                    <a:pt x="185517" y="150982"/>
                    <a:pt x="175992" y="147807"/>
                  </a:cubicBezTo>
                  <a:cubicBezTo>
                    <a:pt x="166467" y="144632"/>
                    <a:pt x="92383" y="88275"/>
                    <a:pt x="63279" y="63669"/>
                  </a:cubicBezTo>
                  <a:cubicBezTo>
                    <a:pt x="34175" y="39063"/>
                    <a:pt x="-8158" y="-3006"/>
                    <a:pt x="1367" y="16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1" name="フリーフォーム: 図形 1460">
              <a:extLst>
                <a:ext uri="{FF2B5EF4-FFF2-40B4-BE49-F238E27FC236}">
                  <a16:creationId xmlns:a16="http://schemas.microsoft.com/office/drawing/2014/main" id="{7F9EF9AD-D380-496A-82D8-C716A94D2B0C}"/>
                </a:ext>
              </a:extLst>
            </p:cNvPr>
            <p:cNvSpPr/>
            <p:nvPr/>
          </p:nvSpPr>
          <p:spPr>
            <a:xfrm>
              <a:off x="7241359" y="5586474"/>
              <a:ext cx="121691" cy="90997"/>
            </a:xfrm>
            <a:custGeom>
              <a:avLst/>
              <a:gdLst>
                <a:gd name="connsiteX0" fmla="*/ 816 w 121691"/>
                <a:gd name="connsiteY0" fmla="*/ 1526 h 90997"/>
                <a:gd name="connsiteX1" fmla="*/ 119879 w 121691"/>
                <a:gd name="connsiteY1" fmla="*/ 90426 h 90997"/>
                <a:gd name="connsiteX2" fmla="*/ 69079 w 121691"/>
                <a:gd name="connsiteY2" fmla="*/ 38039 h 90997"/>
                <a:gd name="connsiteX3" fmla="*/ 816 w 121691"/>
                <a:gd name="connsiteY3" fmla="*/ 1526 h 9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691" h="90997">
                  <a:moveTo>
                    <a:pt x="816" y="1526"/>
                  </a:moveTo>
                  <a:cubicBezTo>
                    <a:pt x="9283" y="10257"/>
                    <a:pt x="108502" y="84341"/>
                    <a:pt x="119879" y="90426"/>
                  </a:cubicBezTo>
                  <a:cubicBezTo>
                    <a:pt x="131256" y="96511"/>
                    <a:pt x="86012" y="52326"/>
                    <a:pt x="69079" y="38039"/>
                  </a:cubicBezTo>
                  <a:cubicBezTo>
                    <a:pt x="52146" y="23752"/>
                    <a:pt x="-7651" y="-7205"/>
                    <a:pt x="816" y="152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2" name="フリーフォーム: 図形 1461">
              <a:extLst>
                <a:ext uri="{FF2B5EF4-FFF2-40B4-BE49-F238E27FC236}">
                  <a16:creationId xmlns:a16="http://schemas.microsoft.com/office/drawing/2014/main" id="{A10DE0DB-FD52-48DE-AFEA-84119C1CC49C}"/>
                </a:ext>
              </a:extLst>
            </p:cNvPr>
            <p:cNvSpPr/>
            <p:nvPr/>
          </p:nvSpPr>
          <p:spPr>
            <a:xfrm>
              <a:off x="7119743" y="5759976"/>
              <a:ext cx="300259" cy="145677"/>
            </a:xfrm>
            <a:custGeom>
              <a:avLst/>
              <a:gdLst>
                <a:gd name="connsiteX0" fmla="*/ 195 w 300259"/>
                <a:gd name="connsiteY0" fmla="*/ 78849 h 145677"/>
                <a:gd name="connsiteX1" fmla="*/ 117670 w 300259"/>
                <a:gd name="connsiteY1" fmla="*/ 115362 h 145677"/>
                <a:gd name="connsiteX2" fmla="*/ 162120 w 300259"/>
                <a:gd name="connsiteY2" fmla="*/ 121712 h 145677"/>
                <a:gd name="connsiteX3" fmla="*/ 109732 w 300259"/>
                <a:gd name="connsiteY3" fmla="*/ 59799 h 145677"/>
                <a:gd name="connsiteX4" fmla="*/ 60520 w 300259"/>
                <a:gd name="connsiteY4" fmla="*/ 1062 h 145677"/>
                <a:gd name="connsiteX5" fmla="*/ 189107 w 300259"/>
                <a:gd name="connsiteY5" fmla="*/ 112187 h 145677"/>
                <a:gd name="connsiteX6" fmla="*/ 300232 w 300259"/>
                <a:gd name="connsiteY6" fmla="*/ 145524 h 145677"/>
                <a:gd name="connsiteX7" fmla="*/ 198632 w 300259"/>
                <a:gd name="connsiteY7" fmla="*/ 123299 h 145677"/>
                <a:gd name="connsiteX8" fmla="*/ 92270 w 300259"/>
                <a:gd name="connsiteY8" fmla="*/ 93137 h 145677"/>
                <a:gd name="connsiteX9" fmla="*/ 195 w 300259"/>
                <a:gd name="connsiteY9" fmla="*/ 78849 h 145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59" h="145677">
                  <a:moveTo>
                    <a:pt x="195" y="78849"/>
                  </a:moveTo>
                  <a:cubicBezTo>
                    <a:pt x="4428" y="82553"/>
                    <a:pt x="90683" y="108218"/>
                    <a:pt x="117670" y="115362"/>
                  </a:cubicBezTo>
                  <a:cubicBezTo>
                    <a:pt x="144657" y="122506"/>
                    <a:pt x="163443" y="130972"/>
                    <a:pt x="162120" y="121712"/>
                  </a:cubicBezTo>
                  <a:cubicBezTo>
                    <a:pt x="160797" y="112452"/>
                    <a:pt x="109732" y="59799"/>
                    <a:pt x="109732" y="59799"/>
                  </a:cubicBezTo>
                  <a:cubicBezTo>
                    <a:pt x="92799" y="39691"/>
                    <a:pt x="47291" y="-7669"/>
                    <a:pt x="60520" y="1062"/>
                  </a:cubicBezTo>
                  <a:cubicBezTo>
                    <a:pt x="73749" y="9793"/>
                    <a:pt x="149155" y="88110"/>
                    <a:pt x="189107" y="112187"/>
                  </a:cubicBezTo>
                  <a:cubicBezTo>
                    <a:pt x="229059" y="136264"/>
                    <a:pt x="298645" y="143672"/>
                    <a:pt x="300232" y="145524"/>
                  </a:cubicBezTo>
                  <a:cubicBezTo>
                    <a:pt x="301819" y="147376"/>
                    <a:pt x="233292" y="132030"/>
                    <a:pt x="198632" y="123299"/>
                  </a:cubicBezTo>
                  <a:cubicBezTo>
                    <a:pt x="163972" y="114568"/>
                    <a:pt x="122962" y="101604"/>
                    <a:pt x="92270" y="93137"/>
                  </a:cubicBezTo>
                  <a:cubicBezTo>
                    <a:pt x="61578" y="84670"/>
                    <a:pt x="-4038" y="75145"/>
                    <a:pt x="195" y="7884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3" name="フリーフォーム: 図形 1462">
              <a:extLst>
                <a:ext uri="{FF2B5EF4-FFF2-40B4-BE49-F238E27FC236}">
                  <a16:creationId xmlns:a16="http://schemas.microsoft.com/office/drawing/2014/main" id="{B57F65F7-6D42-4471-AE99-ACFA287CFEFD}"/>
                </a:ext>
              </a:extLst>
            </p:cNvPr>
            <p:cNvSpPr/>
            <p:nvPr/>
          </p:nvSpPr>
          <p:spPr>
            <a:xfrm>
              <a:off x="7135467" y="5645061"/>
              <a:ext cx="96132" cy="133500"/>
            </a:xfrm>
            <a:custGeom>
              <a:avLst/>
              <a:gdLst>
                <a:gd name="connsiteX0" fmla="*/ 36858 w 96132"/>
                <a:gd name="connsiteY0" fmla="*/ 89 h 133500"/>
                <a:gd name="connsiteX1" fmla="*/ 95596 w 96132"/>
                <a:gd name="connsiteY1" fmla="*/ 103277 h 133500"/>
                <a:gd name="connsiteX2" fmla="*/ 62258 w 96132"/>
                <a:gd name="connsiteY2" fmla="*/ 76289 h 133500"/>
                <a:gd name="connsiteX3" fmla="*/ 346 w 96132"/>
                <a:gd name="connsiteY3" fmla="*/ 133439 h 133500"/>
                <a:gd name="connsiteX4" fmla="*/ 92421 w 96132"/>
                <a:gd name="connsiteY4" fmla="*/ 85814 h 133500"/>
                <a:gd name="connsiteX5" fmla="*/ 36858 w 96132"/>
                <a:gd name="connsiteY5" fmla="*/ 89 h 1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132" h="133500">
                  <a:moveTo>
                    <a:pt x="36858" y="89"/>
                  </a:moveTo>
                  <a:cubicBezTo>
                    <a:pt x="37387" y="3000"/>
                    <a:pt x="91363" y="90577"/>
                    <a:pt x="95596" y="103277"/>
                  </a:cubicBezTo>
                  <a:cubicBezTo>
                    <a:pt x="99829" y="115977"/>
                    <a:pt x="78133" y="71262"/>
                    <a:pt x="62258" y="76289"/>
                  </a:cubicBezTo>
                  <a:cubicBezTo>
                    <a:pt x="46383" y="81316"/>
                    <a:pt x="-4681" y="131852"/>
                    <a:pt x="346" y="133439"/>
                  </a:cubicBezTo>
                  <a:cubicBezTo>
                    <a:pt x="5373" y="135026"/>
                    <a:pt x="86071" y="105658"/>
                    <a:pt x="92421" y="85814"/>
                  </a:cubicBezTo>
                  <a:cubicBezTo>
                    <a:pt x="98771" y="65970"/>
                    <a:pt x="36329" y="-2822"/>
                    <a:pt x="36858" y="8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4" name="フリーフォーム: 図形 1463">
              <a:extLst>
                <a:ext uri="{FF2B5EF4-FFF2-40B4-BE49-F238E27FC236}">
                  <a16:creationId xmlns:a16="http://schemas.microsoft.com/office/drawing/2014/main" id="{468E2965-2DEA-4030-8AD5-517F9128F2DF}"/>
                </a:ext>
              </a:extLst>
            </p:cNvPr>
            <p:cNvSpPr/>
            <p:nvPr/>
          </p:nvSpPr>
          <p:spPr>
            <a:xfrm>
              <a:off x="7673929" y="5370494"/>
              <a:ext cx="671901" cy="101826"/>
            </a:xfrm>
            <a:custGeom>
              <a:avLst/>
              <a:gdLst>
                <a:gd name="connsiteX0" fmla="*/ 7984 w 671901"/>
                <a:gd name="connsiteY0" fmla="*/ 101619 h 101826"/>
                <a:gd name="connsiteX1" fmla="*/ 414384 w 671901"/>
                <a:gd name="connsiteY1" fmla="*/ 50819 h 101826"/>
                <a:gd name="connsiteX2" fmla="*/ 376284 w 671901"/>
                <a:gd name="connsiteY2" fmla="*/ 58756 h 101826"/>
                <a:gd name="connsiteX3" fmla="*/ 593771 w 671901"/>
                <a:gd name="connsiteY3" fmla="*/ 33356 h 101826"/>
                <a:gd name="connsiteX4" fmla="*/ 669971 w 671901"/>
                <a:gd name="connsiteY4" fmla="*/ 19 h 101826"/>
                <a:gd name="connsiteX5" fmla="*/ 527096 w 671901"/>
                <a:gd name="connsiteY5" fmla="*/ 28594 h 101826"/>
                <a:gd name="connsiteX6" fmla="*/ 469946 w 671901"/>
                <a:gd name="connsiteY6" fmla="*/ 31769 h 101826"/>
                <a:gd name="connsiteX7" fmla="*/ 355646 w 671901"/>
                <a:gd name="connsiteY7" fmla="*/ 47644 h 101826"/>
                <a:gd name="connsiteX8" fmla="*/ 371521 w 671901"/>
                <a:gd name="connsiteY8" fmla="*/ 44469 h 101826"/>
                <a:gd name="connsiteX9" fmla="*/ 161971 w 671901"/>
                <a:gd name="connsiteY9" fmla="*/ 68281 h 101826"/>
                <a:gd name="connsiteX10" fmla="*/ 7984 w 671901"/>
                <a:gd name="connsiteY10" fmla="*/ 101619 h 10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1901" h="101826">
                  <a:moveTo>
                    <a:pt x="7984" y="101619"/>
                  </a:moveTo>
                  <a:cubicBezTo>
                    <a:pt x="50053" y="98709"/>
                    <a:pt x="353001" y="57963"/>
                    <a:pt x="414384" y="50819"/>
                  </a:cubicBezTo>
                  <a:cubicBezTo>
                    <a:pt x="475767" y="43675"/>
                    <a:pt x="346386" y="61666"/>
                    <a:pt x="376284" y="58756"/>
                  </a:cubicBezTo>
                  <a:cubicBezTo>
                    <a:pt x="406182" y="55845"/>
                    <a:pt x="544823" y="43145"/>
                    <a:pt x="593771" y="33356"/>
                  </a:cubicBezTo>
                  <a:cubicBezTo>
                    <a:pt x="642719" y="23567"/>
                    <a:pt x="681083" y="813"/>
                    <a:pt x="669971" y="19"/>
                  </a:cubicBezTo>
                  <a:cubicBezTo>
                    <a:pt x="658859" y="-775"/>
                    <a:pt x="560433" y="23302"/>
                    <a:pt x="527096" y="28594"/>
                  </a:cubicBezTo>
                  <a:cubicBezTo>
                    <a:pt x="493759" y="33886"/>
                    <a:pt x="498521" y="28594"/>
                    <a:pt x="469946" y="31769"/>
                  </a:cubicBezTo>
                  <a:cubicBezTo>
                    <a:pt x="441371" y="34944"/>
                    <a:pt x="372050" y="45527"/>
                    <a:pt x="355646" y="47644"/>
                  </a:cubicBezTo>
                  <a:cubicBezTo>
                    <a:pt x="339242" y="49761"/>
                    <a:pt x="371521" y="44469"/>
                    <a:pt x="371521" y="44469"/>
                  </a:cubicBezTo>
                  <a:lnTo>
                    <a:pt x="161971" y="68281"/>
                  </a:lnTo>
                  <a:cubicBezTo>
                    <a:pt x="100852" y="75954"/>
                    <a:pt x="-34085" y="104529"/>
                    <a:pt x="7984" y="10161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5" name="フリーフォーム: 図形 1464">
              <a:extLst>
                <a:ext uri="{FF2B5EF4-FFF2-40B4-BE49-F238E27FC236}">
                  <a16:creationId xmlns:a16="http://schemas.microsoft.com/office/drawing/2014/main" id="{15B4879F-A5CF-42B9-8E82-5288AADFE3DA}"/>
                </a:ext>
              </a:extLst>
            </p:cNvPr>
            <p:cNvSpPr/>
            <p:nvPr/>
          </p:nvSpPr>
          <p:spPr>
            <a:xfrm>
              <a:off x="7545361" y="5459840"/>
              <a:ext cx="576345" cy="150436"/>
            </a:xfrm>
            <a:custGeom>
              <a:avLst/>
              <a:gdLst>
                <a:gd name="connsiteX0" fmla="*/ 27 w 576345"/>
                <a:gd name="connsiteY0" fmla="*/ 150385 h 150436"/>
                <a:gd name="connsiteX1" fmla="*/ 120677 w 576345"/>
                <a:gd name="connsiteY1" fmla="*/ 4335 h 150436"/>
                <a:gd name="connsiteX2" fmla="*/ 188939 w 576345"/>
                <a:gd name="connsiteY2" fmla="*/ 64660 h 150436"/>
                <a:gd name="connsiteX3" fmla="*/ 292127 w 576345"/>
                <a:gd name="connsiteY3" fmla="*/ 40848 h 150436"/>
                <a:gd name="connsiteX4" fmla="*/ 574702 w 576345"/>
                <a:gd name="connsiteY4" fmla="*/ 1160 h 150436"/>
                <a:gd name="connsiteX5" fmla="*/ 396902 w 576345"/>
                <a:gd name="connsiteY5" fmla="*/ 15448 h 150436"/>
                <a:gd name="connsiteX6" fmla="*/ 158777 w 576345"/>
                <a:gd name="connsiteY6" fmla="*/ 64660 h 150436"/>
                <a:gd name="connsiteX7" fmla="*/ 131789 w 576345"/>
                <a:gd name="connsiteY7" fmla="*/ 21798 h 150436"/>
                <a:gd name="connsiteX8" fmla="*/ 27 w 576345"/>
                <a:gd name="connsiteY8" fmla="*/ 150385 h 15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345" h="150436">
                  <a:moveTo>
                    <a:pt x="27" y="150385"/>
                  </a:moveTo>
                  <a:cubicBezTo>
                    <a:pt x="-1825" y="147475"/>
                    <a:pt x="89192" y="18622"/>
                    <a:pt x="120677" y="4335"/>
                  </a:cubicBezTo>
                  <a:cubicBezTo>
                    <a:pt x="152162" y="-9953"/>
                    <a:pt x="160364" y="58574"/>
                    <a:pt x="188939" y="64660"/>
                  </a:cubicBezTo>
                  <a:cubicBezTo>
                    <a:pt x="217514" y="70746"/>
                    <a:pt x="227833" y="51431"/>
                    <a:pt x="292127" y="40848"/>
                  </a:cubicBezTo>
                  <a:cubicBezTo>
                    <a:pt x="356421" y="30265"/>
                    <a:pt x="557240" y="5393"/>
                    <a:pt x="574702" y="1160"/>
                  </a:cubicBezTo>
                  <a:cubicBezTo>
                    <a:pt x="592164" y="-3073"/>
                    <a:pt x="466223" y="4865"/>
                    <a:pt x="396902" y="15448"/>
                  </a:cubicBezTo>
                  <a:cubicBezTo>
                    <a:pt x="327581" y="26031"/>
                    <a:pt x="202962" y="63602"/>
                    <a:pt x="158777" y="64660"/>
                  </a:cubicBezTo>
                  <a:cubicBezTo>
                    <a:pt x="114592" y="65718"/>
                    <a:pt x="154543" y="12008"/>
                    <a:pt x="131789" y="21798"/>
                  </a:cubicBezTo>
                  <a:cubicBezTo>
                    <a:pt x="109035" y="31588"/>
                    <a:pt x="1879" y="153295"/>
                    <a:pt x="27" y="15038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6" name="フリーフォーム: 図形 1465">
              <a:extLst>
                <a:ext uri="{FF2B5EF4-FFF2-40B4-BE49-F238E27FC236}">
                  <a16:creationId xmlns:a16="http://schemas.microsoft.com/office/drawing/2014/main" id="{3209406D-088D-4240-BDAC-C485299FE0C8}"/>
                </a:ext>
              </a:extLst>
            </p:cNvPr>
            <p:cNvSpPr/>
            <p:nvPr/>
          </p:nvSpPr>
          <p:spPr>
            <a:xfrm>
              <a:off x="7611323" y="5518095"/>
              <a:ext cx="126236" cy="329057"/>
            </a:xfrm>
            <a:custGeom>
              <a:avLst/>
              <a:gdLst>
                <a:gd name="connsiteX0" fmla="*/ 91227 w 126236"/>
                <a:gd name="connsiteY0" fmla="*/ 55 h 329057"/>
                <a:gd name="connsiteX1" fmla="*/ 8677 w 126236"/>
                <a:gd name="connsiteY1" fmla="*/ 120705 h 329057"/>
                <a:gd name="connsiteX2" fmla="*/ 3915 w 126236"/>
                <a:gd name="connsiteY2" fmla="*/ 158805 h 329057"/>
                <a:gd name="connsiteX3" fmla="*/ 21377 w 126236"/>
                <a:gd name="connsiteY3" fmla="*/ 236593 h 329057"/>
                <a:gd name="connsiteX4" fmla="*/ 45190 w 126236"/>
                <a:gd name="connsiteY4" fmla="*/ 269930 h 329057"/>
                <a:gd name="connsiteX5" fmla="*/ 126152 w 126236"/>
                <a:gd name="connsiteY5" fmla="*/ 328668 h 329057"/>
                <a:gd name="connsiteX6" fmla="*/ 59477 w 126236"/>
                <a:gd name="connsiteY6" fmla="*/ 292155 h 329057"/>
                <a:gd name="connsiteX7" fmla="*/ 3915 w 126236"/>
                <a:gd name="connsiteY7" fmla="*/ 228655 h 329057"/>
                <a:gd name="connsiteX8" fmla="*/ 38840 w 126236"/>
                <a:gd name="connsiteY8" fmla="*/ 106418 h 329057"/>
                <a:gd name="connsiteX9" fmla="*/ 91227 w 126236"/>
                <a:gd name="connsiteY9" fmla="*/ 55 h 32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236" h="329057">
                  <a:moveTo>
                    <a:pt x="91227" y="55"/>
                  </a:moveTo>
                  <a:cubicBezTo>
                    <a:pt x="86200" y="2436"/>
                    <a:pt x="23229" y="94247"/>
                    <a:pt x="8677" y="120705"/>
                  </a:cubicBezTo>
                  <a:cubicBezTo>
                    <a:pt x="-5875" y="147163"/>
                    <a:pt x="1798" y="139490"/>
                    <a:pt x="3915" y="158805"/>
                  </a:cubicBezTo>
                  <a:cubicBezTo>
                    <a:pt x="6032" y="178120"/>
                    <a:pt x="14498" y="218072"/>
                    <a:pt x="21377" y="236593"/>
                  </a:cubicBezTo>
                  <a:cubicBezTo>
                    <a:pt x="28256" y="255114"/>
                    <a:pt x="27728" y="254584"/>
                    <a:pt x="45190" y="269930"/>
                  </a:cubicBezTo>
                  <a:cubicBezTo>
                    <a:pt x="62652" y="285276"/>
                    <a:pt x="123771" y="324964"/>
                    <a:pt x="126152" y="328668"/>
                  </a:cubicBezTo>
                  <a:cubicBezTo>
                    <a:pt x="128533" y="332372"/>
                    <a:pt x="79850" y="308824"/>
                    <a:pt x="59477" y="292155"/>
                  </a:cubicBezTo>
                  <a:cubicBezTo>
                    <a:pt x="39104" y="275486"/>
                    <a:pt x="7354" y="259611"/>
                    <a:pt x="3915" y="228655"/>
                  </a:cubicBezTo>
                  <a:cubicBezTo>
                    <a:pt x="476" y="197699"/>
                    <a:pt x="25346" y="140020"/>
                    <a:pt x="38840" y="106418"/>
                  </a:cubicBezTo>
                  <a:cubicBezTo>
                    <a:pt x="52334" y="72816"/>
                    <a:pt x="96254" y="-2326"/>
                    <a:pt x="91227" y="5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7" name="フリーフォーム: 図形 1466">
              <a:extLst>
                <a:ext uri="{FF2B5EF4-FFF2-40B4-BE49-F238E27FC236}">
                  <a16:creationId xmlns:a16="http://schemas.microsoft.com/office/drawing/2014/main" id="{B1DE40A0-778E-4162-AB73-8B6BBBA28755}"/>
                </a:ext>
              </a:extLst>
            </p:cNvPr>
            <p:cNvSpPr/>
            <p:nvPr/>
          </p:nvSpPr>
          <p:spPr>
            <a:xfrm>
              <a:off x="7569155" y="5827711"/>
              <a:ext cx="452483" cy="98371"/>
            </a:xfrm>
            <a:custGeom>
              <a:avLst/>
              <a:gdLst>
                <a:gd name="connsiteX0" fmla="*/ 45 w 452483"/>
                <a:gd name="connsiteY0" fmla="*/ 2 h 98371"/>
                <a:gd name="connsiteX1" fmla="*/ 160383 w 452483"/>
                <a:gd name="connsiteY1" fmla="*/ 87314 h 98371"/>
                <a:gd name="connsiteX2" fmla="*/ 296908 w 452483"/>
                <a:gd name="connsiteY2" fmla="*/ 95252 h 98371"/>
                <a:gd name="connsiteX3" fmla="*/ 452483 w 452483"/>
                <a:gd name="connsiteY3" fmla="*/ 69852 h 98371"/>
                <a:gd name="connsiteX4" fmla="*/ 296908 w 452483"/>
                <a:gd name="connsiteY4" fmla="*/ 80964 h 98371"/>
                <a:gd name="connsiteX5" fmla="*/ 176258 w 452483"/>
                <a:gd name="connsiteY5" fmla="*/ 84139 h 98371"/>
                <a:gd name="connsiteX6" fmla="*/ 45 w 452483"/>
                <a:gd name="connsiteY6" fmla="*/ 2 h 9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2483" h="98371">
                  <a:moveTo>
                    <a:pt x="45" y="2"/>
                  </a:moveTo>
                  <a:cubicBezTo>
                    <a:pt x="-2601" y="531"/>
                    <a:pt x="110906" y="71439"/>
                    <a:pt x="160383" y="87314"/>
                  </a:cubicBezTo>
                  <a:cubicBezTo>
                    <a:pt x="209860" y="103189"/>
                    <a:pt x="248225" y="98162"/>
                    <a:pt x="296908" y="95252"/>
                  </a:cubicBezTo>
                  <a:cubicBezTo>
                    <a:pt x="345591" y="92342"/>
                    <a:pt x="452483" y="72233"/>
                    <a:pt x="452483" y="69852"/>
                  </a:cubicBezTo>
                  <a:cubicBezTo>
                    <a:pt x="452483" y="67471"/>
                    <a:pt x="342945" y="78583"/>
                    <a:pt x="296908" y="80964"/>
                  </a:cubicBezTo>
                  <a:cubicBezTo>
                    <a:pt x="250871" y="83345"/>
                    <a:pt x="223618" y="95516"/>
                    <a:pt x="176258" y="84139"/>
                  </a:cubicBezTo>
                  <a:cubicBezTo>
                    <a:pt x="128898" y="72762"/>
                    <a:pt x="2691" y="-527"/>
                    <a:pt x="45" y="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8" name="フリーフォーム: 図形 1467">
              <a:extLst>
                <a:ext uri="{FF2B5EF4-FFF2-40B4-BE49-F238E27FC236}">
                  <a16:creationId xmlns:a16="http://schemas.microsoft.com/office/drawing/2014/main" id="{B5971E26-EDA0-4772-AE78-23FA11113140}"/>
                </a:ext>
              </a:extLst>
            </p:cNvPr>
            <p:cNvSpPr/>
            <p:nvPr/>
          </p:nvSpPr>
          <p:spPr>
            <a:xfrm>
              <a:off x="7933271" y="5786218"/>
              <a:ext cx="721971" cy="139921"/>
            </a:xfrm>
            <a:custGeom>
              <a:avLst/>
              <a:gdLst>
                <a:gd name="connsiteX0" fmla="*/ 1054 w 721971"/>
                <a:gd name="connsiteY0" fmla="*/ 139920 h 139921"/>
                <a:gd name="connsiteX1" fmla="*/ 250292 w 721971"/>
                <a:gd name="connsiteY1" fmla="*/ 92295 h 139921"/>
                <a:gd name="connsiteX2" fmla="*/ 310617 w 721971"/>
                <a:gd name="connsiteY2" fmla="*/ 97057 h 139921"/>
                <a:gd name="connsiteX3" fmla="*/ 337604 w 721971"/>
                <a:gd name="connsiteY3" fmla="*/ 74832 h 139921"/>
                <a:gd name="connsiteX4" fmla="*/ 397929 w 721971"/>
                <a:gd name="connsiteY4" fmla="*/ 101820 h 139921"/>
                <a:gd name="connsiteX5" fmla="*/ 437617 w 721971"/>
                <a:gd name="connsiteY5" fmla="*/ 62132 h 139921"/>
                <a:gd name="connsiteX6" fmla="*/ 456667 w 721971"/>
                <a:gd name="connsiteY6" fmla="*/ 52607 h 139921"/>
                <a:gd name="connsiteX7" fmla="*/ 467779 w 721971"/>
                <a:gd name="connsiteY7" fmla="*/ 44670 h 139921"/>
                <a:gd name="connsiteX8" fmla="*/ 515404 w 721971"/>
                <a:gd name="connsiteY8" fmla="*/ 54195 h 139921"/>
                <a:gd name="connsiteX9" fmla="*/ 721779 w 721971"/>
                <a:gd name="connsiteY9" fmla="*/ 220 h 139921"/>
                <a:gd name="connsiteX10" fmla="*/ 551917 w 721971"/>
                <a:gd name="connsiteY10" fmla="*/ 35145 h 139921"/>
                <a:gd name="connsiteX11" fmla="*/ 507467 w 721971"/>
                <a:gd name="connsiteY11" fmla="*/ 36732 h 139921"/>
                <a:gd name="connsiteX12" fmla="*/ 483654 w 721971"/>
                <a:gd name="connsiteY12" fmla="*/ 30382 h 139921"/>
                <a:gd name="connsiteX13" fmla="*/ 382054 w 721971"/>
                <a:gd name="connsiteY13" fmla="*/ 73245 h 139921"/>
                <a:gd name="connsiteX14" fmla="*/ 286804 w 721971"/>
                <a:gd name="connsiteY14" fmla="*/ 82770 h 139921"/>
                <a:gd name="connsiteX15" fmla="*/ 166154 w 721971"/>
                <a:gd name="connsiteY15" fmla="*/ 93882 h 139921"/>
                <a:gd name="connsiteX16" fmla="*/ 1054 w 721971"/>
                <a:gd name="connsiteY16" fmla="*/ 139920 h 13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1971" h="139921">
                  <a:moveTo>
                    <a:pt x="1054" y="139920"/>
                  </a:moveTo>
                  <a:cubicBezTo>
                    <a:pt x="15077" y="139656"/>
                    <a:pt x="198698" y="99439"/>
                    <a:pt x="250292" y="92295"/>
                  </a:cubicBezTo>
                  <a:cubicBezTo>
                    <a:pt x="301886" y="85151"/>
                    <a:pt x="296065" y="99967"/>
                    <a:pt x="310617" y="97057"/>
                  </a:cubicBezTo>
                  <a:cubicBezTo>
                    <a:pt x="325169" y="94146"/>
                    <a:pt x="323052" y="74038"/>
                    <a:pt x="337604" y="74832"/>
                  </a:cubicBezTo>
                  <a:cubicBezTo>
                    <a:pt x="352156" y="75626"/>
                    <a:pt x="381260" y="103937"/>
                    <a:pt x="397929" y="101820"/>
                  </a:cubicBezTo>
                  <a:cubicBezTo>
                    <a:pt x="414598" y="99703"/>
                    <a:pt x="427827" y="70334"/>
                    <a:pt x="437617" y="62132"/>
                  </a:cubicBezTo>
                  <a:cubicBezTo>
                    <a:pt x="447407" y="53930"/>
                    <a:pt x="451640" y="55517"/>
                    <a:pt x="456667" y="52607"/>
                  </a:cubicBezTo>
                  <a:cubicBezTo>
                    <a:pt x="461694" y="49697"/>
                    <a:pt x="457990" y="44405"/>
                    <a:pt x="467779" y="44670"/>
                  </a:cubicBezTo>
                  <a:cubicBezTo>
                    <a:pt x="477568" y="44935"/>
                    <a:pt x="473071" y="61603"/>
                    <a:pt x="515404" y="54195"/>
                  </a:cubicBezTo>
                  <a:cubicBezTo>
                    <a:pt x="557737" y="46787"/>
                    <a:pt x="715694" y="3395"/>
                    <a:pt x="721779" y="220"/>
                  </a:cubicBezTo>
                  <a:cubicBezTo>
                    <a:pt x="727864" y="-2955"/>
                    <a:pt x="587636" y="29060"/>
                    <a:pt x="551917" y="35145"/>
                  </a:cubicBezTo>
                  <a:cubicBezTo>
                    <a:pt x="516198" y="41230"/>
                    <a:pt x="518844" y="37526"/>
                    <a:pt x="507467" y="36732"/>
                  </a:cubicBezTo>
                  <a:cubicBezTo>
                    <a:pt x="496090" y="35938"/>
                    <a:pt x="504556" y="24297"/>
                    <a:pt x="483654" y="30382"/>
                  </a:cubicBezTo>
                  <a:cubicBezTo>
                    <a:pt x="462752" y="36467"/>
                    <a:pt x="414862" y="64514"/>
                    <a:pt x="382054" y="73245"/>
                  </a:cubicBezTo>
                  <a:cubicBezTo>
                    <a:pt x="349246" y="81976"/>
                    <a:pt x="286804" y="82770"/>
                    <a:pt x="286804" y="82770"/>
                  </a:cubicBezTo>
                  <a:cubicBezTo>
                    <a:pt x="250821" y="86210"/>
                    <a:pt x="215631" y="84622"/>
                    <a:pt x="166154" y="93882"/>
                  </a:cubicBezTo>
                  <a:cubicBezTo>
                    <a:pt x="116677" y="103142"/>
                    <a:pt x="-12969" y="140184"/>
                    <a:pt x="1054" y="13992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9" name="フリーフォーム: 図形 1468">
              <a:extLst>
                <a:ext uri="{FF2B5EF4-FFF2-40B4-BE49-F238E27FC236}">
                  <a16:creationId xmlns:a16="http://schemas.microsoft.com/office/drawing/2014/main" id="{A424DA14-5AB5-4B34-8BED-899AFDF3059B}"/>
                </a:ext>
              </a:extLst>
            </p:cNvPr>
            <p:cNvSpPr/>
            <p:nvPr/>
          </p:nvSpPr>
          <p:spPr>
            <a:xfrm>
              <a:off x="7673656" y="5519896"/>
              <a:ext cx="655085" cy="272204"/>
            </a:xfrm>
            <a:custGeom>
              <a:avLst/>
              <a:gdLst>
                <a:gd name="connsiteX0" fmla="*/ 335282 w 655085"/>
                <a:gd name="connsiteY0" fmla="*/ 6192 h 272204"/>
                <a:gd name="connsiteX1" fmla="*/ 262257 w 655085"/>
                <a:gd name="connsiteY1" fmla="*/ 6192 h 272204"/>
                <a:gd name="connsiteX2" fmla="*/ 52707 w 655085"/>
                <a:gd name="connsiteY2" fmla="*/ 69692 h 272204"/>
                <a:gd name="connsiteX3" fmla="*/ 17782 w 655085"/>
                <a:gd name="connsiteY3" fmla="*/ 149067 h 272204"/>
                <a:gd name="connsiteX4" fmla="*/ 25719 w 655085"/>
                <a:gd name="connsiteY4" fmla="*/ 196692 h 272204"/>
                <a:gd name="connsiteX5" fmla="*/ 117794 w 655085"/>
                <a:gd name="connsiteY5" fmla="*/ 263367 h 272204"/>
                <a:gd name="connsiteX6" fmla="*/ 240032 w 655085"/>
                <a:gd name="connsiteY6" fmla="*/ 263367 h 272204"/>
                <a:gd name="connsiteX7" fmla="*/ 649607 w 655085"/>
                <a:gd name="connsiteY7" fmla="*/ 188754 h 272204"/>
                <a:gd name="connsiteX8" fmla="*/ 451169 w 655085"/>
                <a:gd name="connsiteY8" fmla="*/ 220504 h 272204"/>
                <a:gd name="connsiteX9" fmla="*/ 101919 w 655085"/>
                <a:gd name="connsiteY9" fmla="*/ 253842 h 272204"/>
                <a:gd name="connsiteX10" fmla="*/ 1907 w 655085"/>
                <a:gd name="connsiteY10" fmla="*/ 137954 h 272204"/>
                <a:gd name="connsiteX11" fmla="*/ 47944 w 655085"/>
                <a:gd name="connsiteY11" fmla="*/ 74454 h 272204"/>
                <a:gd name="connsiteX12" fmla="*/ 187644 w 655085"/>
                <a:gd name="connsiteY12" fmla="*/ 39529 h 272204"/>
                <a:gd name="connsiteX13" fmla="*/ 335282 w 655085"/>
                <a:gd name="connsiteY13" fmla="*/ 6192 h 272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5085" h="272204">
                  <a:moveTo>
                    <a:pt x="335282" y="6192"/>
                  </a:moveTo>
                  <a:cubicBezTo>
                    <a:pt x="347717" y="636"/>
                    <a:pt x="309353" y="-4391"/>
                    <a:pt x="262257" y="6192"/>
                  </a:cubicBezTo>
                  <a:cubicBezTo>
                    <a:pt x="215161" y="16775"/>
                    <a:pt x="93453" y="45880"/>
                    <a:pt x="52707" y="69692"/>
                  </a:cubicBezTo>
                  <a:cubicBezTo>
                    <a:pt x="11961" y="93504"/>
                    <a:pt x="22280" y="127900"/>
                    <a:pt x="17782" y="149067"/>
                  </a:cubicBezTo>
                  <a:cubicBezTo>
                    <a:pt x="13284" y="170234"/>
                    <a:pt x="9050" y="177642"/>
                    <a:pt x="25719" y="196692"/>
                  </a:cubicBezTo>
                  <a:cubicBezTo>
                    <a:pt x="42388" y="215742"/>
                    <a:pt x="82075" y="252255"/>
                    <a:pt x="117794" y="263367"/>
                  </a:cubicBezTo>
                  <a:cubicBezTo>
                    <a:pt x="153513" y="274480"/>
                    <a:pt x="151397" y="275802"/>
                    <a:pt x="240032" y="263367"/>
                  </a:cubicBezTo>
                  <a:cubicBezTo>
                    <a:pt x="328667" y="250932"/>
                    <a:pt x="614418" y="195898"/>
                    <a:pt x="649607" y="188754"/>
                  </a:cubicBezTo>
                  <a:cubicBezTo>
                    <a:pt x="684796" y="181610"/>
                    <a:pt x="542450" y="209656"/>
                    <a:pt x="451169" y="220504"/>
                  </a:cubicBezTo>
                  <a:cubicBezTo>
                    <a:pt x="359888" y="231352"/>
                    <a:pt x="176796" y="267600"/>
                    <a:pt x="101919" y="253842"/>
                  </a:cubicBezTo>
                  <a:cubicBezTo>
                    <a:pt x="27042" y="240084"/>
                    <a:pt x="10903" y="167852"/>
                    <a:pt x="1907" y="137954"/>
                  </a:cubicBezTo>
                  <a:cubicBezTo>
                    <a:pt x="-7089" y="108056"/>
                    <a:pt x="16988" y="90858"/>
                    <a:pt x="47944" y="74454"/>
                  </a:cubicBezTo>
                  <a:cubicBezTo>
                    <a:pt x="78900" y="58050"/>
                    <a:pt x="142929" y="48525"/>
                    <a:pt x="187644" y="39529"/>
                  </a:cubicBezTo>
                  <a:cubicBezTo>
                    <a:pt x="232359" y="30533"/>
                    <a:pt x="322847" y="11748"/>
                    <a:pt x="335282" y="619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0" name="フリーフォーム: 図形 1469">
              <a:extLst>
                <a:ext uri="{FF2B5EF4-FFF2-40B4-BE49-F238E27FC236}">
                  <a16:creationId xmlns:a16="http://schemas.microsoft.com/office/drawing/2014/main" id="{2C44CB8A-F6AC-46EF-916A-2A22BF6E7AA3}"/>
                </a:ext>
              </a:extLst>
            </p:cNvPr>
            <p:cNvSpPr/>
            <p:nvPr/>
          </p:nvSpPr>
          <p:spPr>
            <a:xfrm>
              <a:off x="8028061" y="5537176"/>
              <a:ext cx="498591" cy="129339"/>
            </a:xfrm>
            <a:custGeom>
              <a:avLst/>
              <a:gdLst>
                <a:gd name="connsiteX0" fmla="*/ 4689 w 498591"/>
                <a:gd name="connsiteY0" fmla="*/ 24 h 129339"/>
                <a:gd name="connsiteX1" fmla="*/ 225352 w 498591"/>
                <a:gd name="connsiteY1" fmla="*/ 98449 h 129339"/>
                <a:gd name="connsiteX2" fmla="*/ 493639 w 498591"/>
                <a:gd name="connsiteY2" fmla="*/ 82574 h 129339"/>
                <a:gd name="connsiteX3" fmla="*/ 406327 w 498591"/>
                <a:gd name="connsiteY3" fmla="*/ 95274 h 129339"/>
                <a:gd name="connsiteX4" fmla="*/ 134864 w 498591"/>
                <a:gd name="connsiteY4" fmla="*/ 128612 h 129339"/>
                <a:gd name="connsiteX5" fmla="*/ 312664 w 498591"/>
                <a:gd name="connsiteY5" fmla="*/ 115912 h 129339"/>
                <a:gd name="connsiteX6" fmla="*/ 92002 w 498591"/>
                <a:gd name="connsiteY6" fmla="*/ 88924 h 129339"/>
                <a:gd name="connsiteX7" fmla="*/ 4689 w 498591"/>
                <a:gd name="connsiteY7" fmla="*/ 24 h 12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8591" h="129339">
                  <a:moveTo>
                    <a:pt x="4689" y="24"/>
                  </a:moveTo>
                  <a:cubicBezTo>
                    <a:pt x="26914" y="1611"/>
                    <a:pt x="143860" y="84691"/>
                    <a:pt x="225352" y="98449"/>
                  </a:cubicBezTo>
                  <a:cubicBezTo>
                    <a:pt x="306844" y="112207"/>
                    <a:pt x="463477" y="83103"/>
                    <a:pt x="493639" y="82574"/>
                  </a:cubicBezTo>
                  <a:cubicBezTo>
                    <a:pt x="523802" y="82045"/>
                    <a:pt x="406327" y="95274"/>
                    <a:pt x="406327" y="95274"/>
                  </a:cubicBezTo>
                  <a:lnTo>
                    <a:pt x="134864" y="128612"/>
                  </a:lnTo>
                  <a:cubicBezTo>
                    <a:pt x="119254" y="132052"/>
                    <a:pt x="319808" y="122527"/>
                    <a:pt x="312664" y="115912"/>
                  </a:cubicBezTo>
                  <a:cubicBezTo>
                    <a:pt x="305520" y="109297"/>
                    <a:pt x="140156" y="103211"/>
                    <a:pt x="92002" y="88924"/>
                  </a:cubicBezTo>
                  <a:cubicBezTo>
                    <a:pt x="43848" y="74637"/>
                    <a:pt x="-17536" y="-1563"/>
                    <a:pt x="4689" y="2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1" name="フリーフォーム: 図形 1470">
              <a:extLst>
                <a:ext uri="{FF2B5EF4-FFF2-40B4-BE49-F238E27FC236}">
                  <a16:creationId xmlns:a16="http://schemas.microsoft.com/office/drawing/2014/main" id="{1A6473AC-6E0D-4C75-B901-A6B0116F144F}"/>
                </a:ext>
              </a:extLst>
            </p:cNvPr>
            <p:cNvSpPr/>
            <p:nvPr/>
          </p:nvSpPr>
          <p:spPr>
            <a:xfrm>
              <a:off x="8120537" y="5443419"/>
              <a:ext cx="364666" cy="176783"/>
            </a:xfrm>
            <a:custGeom>
              <a:avLst/>
              <a:gdLst>
                <a:gd name="connsiteX0" fmla="*/ 1113 w 364666"/>
                <a:gd name="connsiteY0" fmla="*/ 119 h 176783"/>
                <a:gd name="connsiteX1" fmla="*/ 42388 w 364666"/>
                <a:gd name="connsiteY1" fmla="*/ 96956 h 176783"/>
                <a:gd name="connsiteX2" fmla="*/ 234476 w 364666"/>
                <a:gd name="connsiteY2" fmla="*/ 171569 h 176783"/>
                <a:gd name="connsiteX3" fmla="*/ 364651 w 364666"/>
                <a:gd name="connsiteY3" fmla="*/ 168394 h 176783"/>
                <a:gd name="connsiteX4" fmla="*/ 242413 w 364666"/>
                <a:gd name="connsiteY4" fmla="*/ 176331 h 176783"/>
                <a:gd name="connsiteX5" fmla="*/ 126526 w 364666"/>
                <a:gd name="connsiteY5" fmla="*/ 152519 h 176783"/>
                <a:gd name="connsiteX6" fmla="*/ 67788 w 364666"/>
                <a:gd name="connsiteY6" fmla="*/ 117594 h 176783"/>
                <a:gd name="connsiteX7" fmla="*/ 1113 w 364666"/>
                <a:gd name="connsiteY7" fmla="*/ 119 h 17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666" h="176783">
                  <a:moveTo>
                    <a:pt x="1113" y="119"/>
                  </a:moveTo>
                  <a:cubicBezTo>
                    <a:pt x="-3120" y="-3321"/>
                    <a:pt x="3494" y="68381"/>
                    <a:pt x="42388" y="96956"/>
                  </a:cubicBezTo>
                  <a:cubicBezTo>
                    <a:pt x="81282" y="125531"/>
                    <a:pt x="180766" y="159663"/>
                    <a:pt x="234476" y="171569"/>
                  </a:cubicBezTo>
                  <a:cubicBezTo>
                    <a:pt x="288187" y="183475"/>
                    <a:pt x="363328" y="167600"/>
                    <a:pt x="364651" y="168394"/>
                  </a:cubicBezTo>
                  <a:cubicBezTo>
                    <a:pt x="365974" y="169188"/>
                    <a:pt x="282100" y="178977"/>
                    <a:pt x="242413" y="176331"/>
                  </a:cubicBezTo>
                  <a:cubicBezTo>
                    <a:pt x="202726" y="173685"/>
                    <a:pt x="155630" y="162308"/>
                    <a:pt x="126526" y="152519"/>
                  </a:cubicBezTo>
                  <a:cubicBezTo>
                    <a:pt x="97422" y="142730"/>
                    <a:pt x="87632" y="140084"/>
                    <a:pt x="67788" y="117594"/>
                  </a:cubicBezTo>
                  <a:cubicBezTo>
                    <a:pt x="47944" y="95104"/>
                    <a:pt x="5346" y="3559"/>
                    <a:pt x="1113" y="11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2" name="フリーフォーム: 図形 1471">
              <a:extLst>
                <a:ext uri="{FF2B5EF4-FFF2-40B4-BE49-F238E27FC236}">
                  <a16:creationId xmlns:a16="http://schemas.microsoft.com/office/drawing/2014/main" id="{B8234976-3FBF-4F57-A9DD-4F8EC1B3C7AB}"/>
                </a:ext>
              </a:extLst>
            </p:cNvPr>
            <p:cNvSpPr/>
            <p:nvPr/>
          </p:nvSpPr>
          <p:spPr>
            <a:xfrm>
              <a:off x="8303275" y="5349874"/>
              <a:ext cx="419507" cy="270152"/>
            </a:xfrm>
            <a:custGeom>
              <a:avLst/>
              <a:gdLst>
                <a:gd name="connsiteX0" fmla="*/ 938 w 419507"/>
                <a:gd name="connsiteY0" fmla="*/ 87314 h 270152"/>
                <a:gd name="connsiteX1" fmla="*/ 93013 w 419507"/>
                <a:gd name="connsiteY1" fmla="*/ 73026 h 270152"/>
                <a:gd name="connsiteX2" fmla="*/ 240650 w 419507"/>
                <a:gd name="connsiteY2" fmla="*/ 1 h 270152"/>
                <a:gd name="connsiteX3" fmla="*/ 323200 w 419507"/>
                <a:gd name="connsiteY3" fmla="*/ 71439 h 270152"/>
                <a:gd name="connsiteX4" fmla="*/ 415275 w 419507"/>
                <a:gd name="connsiteY4" fmla="*/ 171451 h 270152"/>
                <a:gd name="connsiteX5" fmla="*/ 380350 w 419507"/>
                <a:gd name="connsiteY5" fmla="*/ 206376 h 270152"/>
                <a:gd name="connsiteX6" fmla="*/ 175563 w 419507"/>
                <a:gd name="connsiteY6" fmla="*/ 269876 h 270152"/>
                <a:gd name="connsiteX7" fmla="*/ 402575 w 419507"/>
                <a:gd name="connsiteY7" fmla="*/ 179389 h 270152"/>
                <a:gd name="connsiteX8" fmla="*/ 377175 w 419507"/>
                <a:gd name="connsiteY8" fmla="*/ 144464 h 270152"/>
                <a:gd name="connsiteX9" fmla="*/ 294625 w 419507"/>
                <a:gd name="connsiteY9" fmla="*/ 20639 h 270152"/>
                <a:gd name="connsiteX10" fmla="*/ 248588 w 419507"/>
                <a:gd name="connsiteY10" fmla="*/ 15876 h 270152"/>
                <a:gd name="connsiteX11" fmla="*/ 148575 w 419507"/>
                <a:gd name="connsiteY11" fmla="*/ 55564 h 270152"/>
                <a:gd name="connsiteX12" fmla="*/ 938 w 419507"/>
                <a:gd name="connsiteY12" fmla="*/ 87314 h 27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9507" h="270152">
                  <a:moveTo>
                    <a:pt x="938" y="87314"/>
                  </a:moveTo>
                  <a:cubicBezTo>
                    <a:pt x="-8322" y="90224"/>
                    <a:pt x="53061" y="87578"/>
                    <a:pt x="93013" y="73026"/>
                  </a:cubicBezTo>
                  <a:cubicBezTo>
                    <a:pt x="132965" y="58474"/>
                    <a:pt x="202286" y="265"/>
                    <a:pt x="240650" y="1"/>
                  </a:cubicBezTo>
                  <a:cubicBezTo>
                    <a:pt x="279014" y="-263"/>
                    <a:pt x="294096" y="42864"/>
                    <a:pt x="323200" y="71439"/>
                  </a:cubicBezTo>
                  <a:cubicBezTo>
                    <a:pt x="352304" y="100014"/>
                    <a:pt x="405750" y="148961"/>
                    <a:pt x="415275" y="171451"/>
                  </a:cubicBezTo>
                  <a:cubicBezTo>
                    <a:pt x="424800" y="193941"/>
                    <a:pt x="420302" y="189972"/>
                    <a:pt x="380350" y="206376"/>
                  </a:cubicBezTo>
                  <a:cubicBezTo>
                    <a:pt x="340398" y="222780"/>
                    <a:pt x="171859" y="274374"/>
                    <a:pt x="175563" y="269876"/>
                  </a:cubicBezTo>
                  <a:cubicBezTo>
                    <a:pt x="179267" y="265378"/>
                    <a:pt x="368973" y="200291"/>
                    <a:pt x="402575" y="179389"/>
                  </a:cubicBezTo>
                  <a:cubicBezTo>
                    <a:pt x="436177" y="158487"/>
                    <a:pt x="395167" y="170922"/>
                    <a:pt x="377175" y="144464"/>
                  </a:cubicBezTo>
                  <a:cubicBezTo>
                    <a:pt x="359183" y="118006"/>
                    <a:pt x="316056" y="42070"/>
                    <a:pt x="294625" y="20639"/>
                  </a:cubicBezTo>
                  <a:cubicBezTo>
                    <a:pt x="273194" y="-792"/>
                    <a:pt x="272930" y="10055"/>
                    <a:pt x="248588" y="15876"/>
                  </a:cubicBezTo>
                  <a:cubicBezTo>
                    <a:pt x="224246" y="21697"/>
                    <a:pt x="190644" y="43922"/>
                    <a:pt x="148575" y="55564"/>
                  </a:cubicBezTo>
                  <a:cubicBezTo>
                    <a:pt x="106506" y="67206"/>
                    <a:pt x="10198" y="84404"/>
                    <a:pt x="938" y="8731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3" name="フリーフォーム: 図形 1472">
              <a:extLst>
                <a:ext uri="{FF2B5EF4-FFF2-40B4-BE49-F238E27FC236}">
                  <a16:creationId xmlns:a16="http://schemas.microsoft.com/office/drawing/2014/main" id="{E55FAEA8-6D85-40BB-9347-215F55227254}"/>
                </a:ext>
              </a:extLst>
            </p:cNvPr>
            <p:cNvSpPr/>
            <p:nvPr/>
          </p:nvSpPr>
          <p:spPr>
            <a:xfrm>
              <a:off x="8328516" y="5471208"/>
              <a:ext cx="516145" cy="232459"/>
            </a:xfrm>
            <a:custGeom>
              <a:avLst/>
              <a:gdLst>
                <a:gd name="connsiteX0" fmla="*/ 1097 w 516145"/>
                <a:gd name="connsiteY0" fmla="*/ 213630 h 232459"/>
                <a:gd name="connsiteX1" fmla="*/ 213822 w 516145"/>
                <a:gd name="connsiteY1" fmla="*/ 208867 h 232459"/>
                <a:gd name="connsiteX2" fmla="*/ 272559 w 516145"/>
                <a:gd name="connsiteY2" fmla="*/ 231092 h 232459"/>
                <a:gd name="connsiteX3" fmla="*/ 305897 w 516145"/>
                <a:gd name="connsiteY3" fmla="*/ 162830 h 232459"/>
                <a:gd name="connsiteX4" fmla="*/ 515447 w 516145"/>
                <a:gd name="connsiteY4" fmla="*/ 905 h 232459"/>
                <a:gd name="connsiteX5" fmla="*/ 369397 w 516145"/>
                <a:gd name="connsiteY5" fmla="*/ 102505 h 232459"/>
                <a:gd name="connsiteX6" fmla="*/ 250334 w 516145"/>
                <a:gd name="connsiteY6" fmla="*/ 213630 h 232459"/>
                <a:gd name="connsiteX7" fmla="*/ 231284 w 516145"/>
                <a:gd name="connsiteY7" fmla="*/ 224742 h 232459"/>
                <a:gd name="connsiteX8" fmla="*/ 134447 w 516145"/>
                <a:gd name="connsiteY8" fmla="*/ 213630 h 232459"/>
                <a:gd name="connsiteX9" fmla="*/ 1097 w 516145"/>
                <a:gd name="connsiteY9" fmla="*/ 213630 h 232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6145" h="232459">
                  <a:moveTo>
                    <a:pt x="1097" y="213630"/>
                  </a:moveTo>
                  <a:cubicBezTo>
                    <a:pt x="14326" y="212836"/>
                    <a:pt x="168578" y="205957"/>
                    <a:pt x="213822" y="208867"/>
                  </a:cubicBezTo>
                  <a:cubicBezTo>
                    <a:pt x="259066" y="211777"/>
                    <a:pt x="257213" y="238765"/>
                    <a:pt x="272559" y="231092"/>
                  </a:cubicBezTo>
                  <a:cubicBezTo>
                    <a:pt x="287905" y="223419"/>
                    <a:pt x="265416" y="201194"/>
                    <a:pt x="305897" y="162830"/>
                  </a:cubicBezTo>
                  <a:cubicBezTo>
                    <a:pt x="346378" y="124466"/>
                    <a:pt x="504864" y="10959"/>
                    <a:pt x="515447" y="905"/>
                  </a:cubicBezTo>
                  <a:cubicBezTo>
                    <a:pt x="526030" y="-9149"/>
                    <a:pt x="413582" y="67051"/>
                    <a:pt x="369397" y="102505"/>
                  </a:cubicBezTo>
                  <a:cubicBezTo>
                    <a:pt x="325212" y="137959"/>
                    <a:pt x="273353" y="193257"/>
                    <a:pt x="250334" y="213630"/>
                  </a:cubicBezTo>
                  <a:cubicBezTo>
                    <a:pt x="227315" y="234003"/>
                    <a:pt x="250598" y="224742"/>
                    <a:pt x="231284" y="224742"/>
                  </a:cubicBezTo>
                  <a:cubicBezTo>
                    <a:pt x="211970" y="224742"/>
                    <a:pt x="170959" y="215482"/>
                    <a:pt x="134447" y="213630"/>
                  </a:cubicBezTo>
                  <a:cubicBezTo>
                    <a:pt x="97935" y="211778"/>
                    <a:pt x="-12132" y="214424"/>
                    <a:pt x="1097" y="21363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4" name="フリーフォーム: 図形 1473">
              <a:extLst>
                <a:ext uri="{FF2B5EF4-FFF2-40B4-BE49-F238E27FC236}">
                  <a16:creationId xmlns:a16="http://schemas.microsoft.com/office/drawing/2014/main" id="{76CB8A6A-E05D-4D49-AC2B-517DC80DDBE6}"/>
                </a:ext>
              </a:extLst>
            </p:cNvPr>
            <p:cNvSpPr/>
            <p:nvPr/>
          </p:nvSpPr>
          <p:spPr>
            <a:xfrm>
              <a:off x="8673753" y="5294307"/>
              <a:ext cx="200447" cy="396170"/>
            </a:xfrm>
            <a:custGeom>
              <a:avLst/>
              <a:gdLst>
                <a:gd name="connsiteX0" fmla="*/ 200372 w 200447"/>
                <a:gd name="connsiteY0" fmla="*/ 6 h 396170"/>
                <a:gd name="connsiteX1" fmla="*/ 173385 w 200447"/>
                <a:gd name="connsiteY1" fmla="*/ 174631 h 396170"/>
                <a:gd name="connsiteX2" fmla="*/ 173385 w 200447"/>
                <a:gd name="connsiteY2" fmla="*/ 295281 h 396170"/>
                <a:gd name="connsiteX3" fmla="*/ 143222 w 200447"/>
                <a:gd name="connsiteY3" fmla="*/ 333381 h 396170"/>
                <a:gd name="connsiteX4" fmla="*/ 87660 w 200447"/>
                <a:gd name="connsiteY4" fmla="*/ 368306 h 396170"/>
                <a:gd name="connsiteX5" fmla="*/ 1935 w 200447"/>
                <a:gd name="connsiteY5" fmla="*/ 392118 h 396170"/>
                <a:gd name="connsiteX6" fmla="*/ 178147 w 200447"/>
                <a:gd name="connsiteY6" fmla="*/ 280993 h 396170"/>
                <a:gd name="connsiteX7" fmla="*/ 163860 w 200447"/>
                <a:gd name="connsiteY7" fmla="*/ 168281 h 396170"/>
                <a:gd name="connsiteX8" fmla="*/ 200372 w 200447"/>
                <a:gd name="connsiteY8" fmla="*/ 6 h 39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447" h="396170">
                  <a:moveTo>
                    <a:pt x="200372" y="6"/>
                  </a:moveTo>
                  <a:cubicBezTo>
                    <a:pt x="201960" y="1064"/>
                    <a:pt x="177883" y="125419"/>
                    <a:pt x="173385" y="174631"/>
                  </a:cubicBezTo>
                  <a:cubicBezTo>
                    <a:pt x="168887" y="223843"/>
                    <a:pt x="178412" y="268823"/>
                    <a:pt x="173385" y="295281"/>
                  </a:cubicBezTo>
                  <a:cubicBezTo>
                    <a:pt x="168358" y="321739"/>
                    <a:pt x="157509" y="321210"/>
                    <a:pt x="143222" y="333381"/>
                  </a:cubicBezTo>
                  <a:cubicBezTo>
                    <a:pt x="128935" y="345552"/>
                    <a:pt x="111208" y="358517"/>
                    <a:pt x="87660" y="368306"/>
                  </a:cubicBezTo>
                  <a:cubicBezTo>
                    <a:pt x="64112" y="378095"/>
                    <a:pt x="-13146" y="406670"/>
                    <a:pt x="1935" y="392118"/>
                  </a:cubicBezTo>
                  <a:cubicBezTo>
                    <a:pt x="17016" y="377566"/>
                    <a:pt x="151159" y="318299"/>
                    <a:pt x="178147" y="280993"/>
                  </a:cubicBezTo>
                  <a:cubicBezTo>
                    <a:pt x="205135" y="243687"/>
                    <a:pt x="160950" y="210085"/>
                    <a:pt x="163860" y="168281"/>
                  </a:cubicBezTo>
                  <a:cubicBezTo>
                    <a:pt x="166770" y="126477"/>
                    <a:pt x="198784" y="-1052"/>
                    <a:pt x="200372" y="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5" name="フリーフォーム: 図形 1474">
              <a:extLst>
                <a:ext uri="{FF2B5EF4-FFF2-40B4-BE49-F238E27FC236}">
                  <a16:creationId xmlns:a16="http://schemas.microsoft.com/office/drawing/2014/main" id="{225A1DA7-4FA9-4D9B-8D92-62BE33770580}"/>
                </a:ext>
              </a:extLst>
            </p:cNvPr>
            <p:cNvSpPr/>
            <p:nvPr/>
          </p:nvSpPr>
          <p:spPr>
            <a:xfrm>
              <a:off x="8602303" y="5511166"/>
              <a:ext cx="227575" cy="281627"/>
            </a:xfrm>
            <a:custGeom>
              <a:avLst/>
              <a:gdLst>
                <a:gd name="connsiteX0" fmla="*/ 227372 w 227575"/>
                <a:gd name="connsiteY0" fmla="*/ 634 h 281627"/>
                <a:gd name="connsiteX1" fmla="*/ 17822 w 227575"/>
                <a:gd name="connsiteY1" fmla="*/ 205422 h 281627"/>
                <a:gd name="connsiteX2" fmla="*/ 11472 w 227575"/>
                <a:gd name="connsiteY2" fmla="*/ 230822 h 281627"/>
                <a:gd name="connsiteX3" fmla="*/ 17822 w 227575"/>
                <a:gd name="connsiteY3" fmla="*/ 281622 h 281627"/>
                <a:gd name="connsiteX4" fmla="*/ 24172 w 227575"/>
                <a:gd name="connsiteY4" fmla="*/ 227647 h 281627"/>
                <a:gd name="connsiteX5" fmla="*/ 55922 w 227575"/>
                <a:gd name="connsiteY5" fmla="*/ 143509 h 281627"/>
                <a:gd name="connsiteX6" fmla="*/ 227372 w 227575"/>
                <a:gd name="connsiteY6" fmla="*/ 634 h 28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575" h="281627">
                  <a:moveTo>
                    <a:pt x="227372" y="634"/>
                  </a:moveTo>
                  <a:cubicBezTo>
                    <a:pt x="221022" y="10953"/>
                    <a:pt x="53805" y="167057"/>
                    <a:pt x="17822" y="205422"/>
                  </a:cubicBezTo>
                  <a:cubicBezTo>
                    <a:pt x="-18161" y="243787"/>
                    <a:pt x="11472" y="218122"/>
                    <a:pt x="11472" y="230822"/>
                  </a:cubicBezTo>
                  <a:cubicBezTo>
                    <a:pt x="11472" y="243522"/>
                    <a:pt x="15705" y="282151"/>
                    <a:pt x="17822" y="281622"/>
                  </a:cubicBezTo>
                  <a:cubicBezTo>
                    <a:pt x="19939" y="281093"/>
                    <a:pt x="17822" y="250666"/>
                    <a:pt x="24172" y="227647"/>
                  </a:cubicBezTo>
                  <a:cubicBezTo>
                    <a:pt x="30522" y="204628"/>
                    <a:pt x="22584" y="178170"/>
                    <a:pt x="55922" y="143509"/>
                  </a:cubicBezTo>
                  <a:cubicBezTo>
                    <a:pt x="89259" y="108849"/>
                    <a:pt x="233722" y="-9685"/>
                    <a:pt x="227372" y="63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6" name="フリーフォーム: 図形 1475">
              <a:extLst>
                <a:ext uri="{FF2B5EF4-FFF2-40B4-BE49-F238E27FC236}">
                  <a16:creationId xmlns:a16="http://schemas.microsoft.com/office/drawing/2014/main" id="{125F2257-BD0E-445A-8329-6413BD45866D}"/>
                </a:ext>
              </a:extLst>
            </p:cNvPr>
            <p:cNvSpPr/>
            <p:nvPr/>
          </p:nvSpPr>
          <p:spPr>
            <a:xfrm>
              <a:off x="8572360" y="5331769"/>
              <a:ext cx="240379" cy="150189"/>
            </a:xfrm>
            <a:custGeom>
              <a:avLst/>
              <a:gdLst>
                <a:gd name="connsiteX0" fmla="*/ 140 w 240379"/>
                <a:gd name="connsiteY0" fmla="*/ 14931 h 150189"/>
                <a:gd name="connsiteX1" fmla="*/ 101740 w 240379"/>
                <a:gd name="connsiteY1" fmla="*/ 2231 h 150189"/>
                <a:gd name="connsiteX2" fmla="*/ 147778 w 240379"/>
                <a:gd name="connsiteY2" fmla="*/ 67319 h 150189"/>
                <a:gd name="connsiteX3" fmla="*/ 239853 w 240379"/>
                <a:gd name="connsiteY3" fmla="*/ 149869 h 150189"/>
                <a:gd name="connsiteX4" fmla="*/ 182703 w 240379"/>
                <a:gd name="connsiteY4" fmla="*/ 92719 h 150189"/>
                <a:gd name="connsiteX5" fmla="*/ 125553 w 240379"/>
                <a:gd name="connsiteY5" fmla="*/ 13344 h 150189"/>
                <a:gd name="connsiteX6" fmla="*/ 140 w 240379"/>
                <a:gd name="connsiteY6" fmla="*/ 14931 h 15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379" h="150189">
                  <a:moveTo>
                    <a:pt x="140" y="14931"/>
                  </a:moveTo>
                  <a:cubicBezTo>
                    <a:pt x="-3829" y="13079"/>
                    <a:pt x="77134" y="-6500"/>
                    <a:pt x="101740" y="2231"/>
                  </a:cubicBezTo>
                  <a:cubicBezTo>
                    <a:pt x="126346" y="10962"/>
                    <a:pt x="124759" y="42713"/>
                    <a:pt x="147778" y="67319"/>
                  </a:cubicBezTo>
                  <a:cubicBezTo>
                    <a:pt x="170797" y="91925"/>
                    <a:pt x="234032" y="145636"/>
                    <a:pt x="239853" y="149869"/>
                  </a:cubicBezTo>
                  <a:cubicBezTo>
                    <a:pt x="245674" y="154102"/>
                    <a:pt x="201753" y="115473"/>
                    <a:pt x="182703" y="92719"/>
                  </a:cubicBezTo>
                  <a:cubicBezTo>
                    <a:pt x="163653" y="69965"/>
                    <a:pt x="149101" y="24721"/>
                    <a:pt x="125553" y="13344"/>
                  </a:cubicBezTo>
                  <a:cubicBezTo>
                    <a:pt x="102005" y="1967"/>
                    <a:pt x="4109" y="16783"/>
                    <a:pt x="140" y="1493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7" name="フリーフォーム: 図形 1476">
              <a:extLst>
                <a:ext uri="{FF2B5EF4-FFF2-40B4-BE49-F238E27FC236}">
                  <a16:creationId xmlns:a16="http://schemas.microsoft.com/office/drawing/2014/main" id="{1D01E6EC-DBBC-47B7-964F-6298D950B51D}"/>
                </a:ext>
              </a:extLst>
            </p:cNvPr>
            <p:cNvSpPr/>
            <p:nvPr/>
          </p:nvSpPr>
          <p:spPr>
            <a:xfrm>
              <a:off x="7729532" y="5648324"/>
              <a:ext cx="398154" cy="76654"/>
            </a:xfrm>
            <a:custGeom>
              <a:avLst/>
              <a:gdLst>
                <a:gd name="connsiteX0" fmla="*/ 6 w 398154"/>
                <a:gd name="connsiteY0" fmla="*/ 1 h 76654"/>
                <a:gd name="connsiteX1" fmla="*/ 85731 w 398154"/>
                <a:gd name="connsiteY1" fmla="*/ 46039 h 76654"/>
                <a:gd name="connsiteX2" fmla="*/ 328618 w 398154"/>
                <a:gd name="connsiteY2" fmla="*/ 23814 h 76654"/>
                <a:gd name="connsiteX3" fmla="*/ 384181 w 398154"/>
                <a:gd name="connsiteY3" fmla="*/ 14289 h 76654"/>
                <a:gd name="connsiteX4" fmla="*/ 106368 w 398154"/>
                <a:gd name="connsiteY4" fmla="*/ 73026 h 76654"/>
                <a:gd name="connsiteX5" fmla="*/ 92081 w 398154"/>
                <a:gd name="connsiteY5" fmla="*/ 66676 h 76654"/>
                <a:gd name="connsiteX6" fmla="*/ 220668 w 398154"/>
                <a:gd name="connsiteY6" fmla="*/ 36514 h 76654"/>
                <a:gd name="connsiteX7" fmla="*/ 88906 w 398154"/>
                <a:gd name="connsiteY7" fmla="*/ 44451 h 76654"/>
                <a:gd name="connsiteX8" fmla="*/ 6 w 398154"/>
                <a:gd name="connsiteY8" fmla="*/ 1 h 76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154" h="76654">
                  <a:moveTo>
                    <a:pt x="6" y="1"/>
                  </a:moveTo>
                  <a:cubicBezTo>
                    <a:pt x="-523" y="266"/>
                    <a:pt x="30963" y="42070"/>
                    <a:pt x="85731" y="46039"/>
                  </a:cubicBezTo>
                  <a:cubicBezTo>
                    <a:pt x="140499" y="50008"/>
                    <a:pt x="278876" y="29106"/>
                    <a:pt x="328618" y="23814"/>
                  </a:cubicBezTo>
                  <a:cubicBezTo>
                    <a:pt x="378360" y="18522"/>
                    <a:pt x="421223" y="6087"/>
                    <a:pt x="384181" y="14289"/>
                  </a:cubicBezTo>
                  <a:lnTo>
                    <a:pt x="106368" y="73026"/>
                  </a:lnTo>
                  <a:cubicBezTo>
                    <a:pt x="57685" y="81757"/>
                    <a:pt x="73031" y="72761"/>
                    <a:pt x="92081" y="66676"/>
                  </a:cubicBezTo>
                  <a:cubicBezTo>
                    <a:pt x="111131" y="60591"/>
                    <a:pt x="221197" y="40218"/>
                    <a:pt x="220668" y="36514"/>
                  </a:cubicBezTo>
                  <a:cubicBezTo>
                    <a:pt x="220139" y="32810"/>
                    <a:pt x="124096" y="47891"/>
                    <a:pt x="88906" y="44451"/>
                  </a:cubicBezTo>
                  <a:cubicBezTo>
                    <a:pt x="53716" y="41011"/>
                    <a:pt x="535" y="-264"/>
                    <a:pt x="6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8" name="フリーフォーム: 図形 1477">
              <a:extLst>
                <a:ext uri="{FF2B5EF4-FFF2-40B4-BE49-F238E27FC236}">
                  <a16:creationId xmlns:a16="http://schemas.microsoft.com/office/drawing/2014/main" id="{8BF2D787-BBEB-469C-94BC-83BF6FD81FD4}"/>
                </a:ext>
              </a:extLst>
            </p:cNvPr>
            <p:cNvSpPr/>
            <p:nvPr/>
          </p:nvSpPr>
          <p:spPr>
            <a:xfrm>
              <a:off x="9381356" y="5187252"/>
              <a:ext cx="16838" cy="227402"/>
            </a:xfrm>
            <a:custGeom>
              <a:avLst/>
              <a:gdLst>
                <a:gd name="connsiteX0" fmla="*/ 3944 w 16838"/>
                <a:gd name="connsiteY0" fmla="*/ 698 h 227402"/>
                <a:gd name="connsiteX1" fmla="*/ 769 w 16838"/>
                <a:gd name="connsiteY1" fmla="*/ 221361 h 227402"/>
                <a:gd name="connsiteX2" fmla="*/ 16644 w 16838"/>
                <a:gd name="connsiteY2" fmla="*/ 153098 h 227402"/>
                <a:gd name="connsiteX3" fmla="*/ 3944 w 16838"/>
                <a:gd name="connsiteY3" fmla="*/ 698 h 22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38" h="227402">
                  <a:moveTo>
                    <a:pt x="3944" y="698"/>
                  </a:moveTo>
                  <a:cubicBezTo>
                    <a:pt x="1298" y="12075"/>
                    <a:pt x="-1348" y="195961"/>
                    <a:pt x="769" y="221361"/>
                  </a:cubicBezTo>
                  <a:cubicBezTo>
                    <a:pt x="2886" y="246761"/>
                    <a:pt x="14792" y="185906"/>
                    <a:pt x="16644" y="153098"/>
                  </a:cubicBezTo>
                  <a:cubicBezTo>
                    <a:pt x="18496" y="120290"/>
                    <a:pt x="6590" y="-10679"/>
                    <a:pt x="3944" y="69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9" name="フリーフォーム: 図形 1478">
              <a:extLst>
                <a:ext uri="{FF2B5EF4-FFF2-40B4-BE49-F238E27FC236}">
                  <a16:creationId xmlns:a16="http://schemas.microsoft.com/office/drawing/2014/main" id="{49C5A27D-951F-49A3-8D36-0F1FA76CBE11}"/>
                </a:ext>
              </a:extLst>
            </p:cNvPr>
            <p:cNvSpPr/>
            <p:nvPr/>
          </p:nvSpPr>
          <p:spPr>
            <a:xfrm>
              <a:off x="9003793" y="5416480"/>
              <a:ext cx="368835" cy="214400"/>
            </a:xfrm>
            <a:custGeom>
              <a:avLst/>
              <a:gdLst>
                <a:gd name="connsiteX0" fmla="*/ 368807 w 368835"/>
                <a:gd name="connsiteY0" fmla="*/ 70 h 214400"/>
                <a:gd name="connsiteX1" fmla="*/ 251332 w 368835"/>
                <a:gd name="connsiteY1" fmla="*/ 150883 h 214400"/>
                <a:gd name="connsiteX2" fmla="*/ 192595 w 368835"/>
                <a:gd name="connsiteY2" fmla="*/ 182633 h 214400"/>
                <a:gd name="connsiteX3" fmla="*/ 143382 w 368835"/>
                <a:gd name="connsiteY3" fmla="*/ 204858 h 214400"/>
                <a:gd name="connsiteX4" fmla="*/ 507 w 368835"/>
                <a:gd name="connsiteY4" fmla="*/ 212795 h 214400"/>
                <a:gd name="connsiteX5" fmla="*/ 198945 w 368835"/>
                <a:gd name="connsiteY5" fmla="*/ 174695 h 214400"/>
                <a:gd name="connsiteX6" fmla="*/ 240220 w 368835"/>
                <a:gd name="connsiteY6" fmla="*/ 131833 h 214400"/>
                <a:gd name="connsiteX7" fmla="*/ 368807 w 368835"/>
                <a:gd name="connsiteY7" fmla="*/ 70 h 2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8835" h="214400">
                  <a:moveTo>
                    <a:pt x="368807" y="70"/>
                  </a:moveTo>
                  <a:cubicBezTo>
                    <a:pt x="370659" y="3245"/>
                    <a:pt x="280700" y="120456"/>
                    <a:pt x="251332" y="150883"/>
                  </a:cubicBezTo>
                  <a:cubicBezTo>
                    <a:pt x="221964" y="181310"/>
                    <a:pt x="210587" y="173637"/>
                    <a:pt x="192595" y="182633"/>
                  </a:cubicBezTo>
                  <a:cubicBezTo>
                    <a:pt x="174603" y="191629"/>
                    <a:pt x="175397" y="199831"/>
                    <a:pt x="143382" y="204858"/>
                  </a:cubicBezTo>
                  <a:cubicBezTo>
                    <a:pt x="111367" y="209885"/>
                    <a:pt x="-8754" y="217822"/>
                    <a:pt x="507" y="212795"/>
                  </a:cubicBezTo>
                  <a:cubicBezTo>
                    <a:pt x="9767" y="207768"/>
                    <a:pt x="158993" y="188189"/>
                    <a:pt x="198945" y="174695"/>
                  </a:cubicBezTo>
                  <a:cubicBezTo>
                    <a:pt x="238897" y="161201"/>
                    <a:pt x="214026" y="161466"/>
                    <a:pt x="240220" y="131833"/>
                  </a:cubicBezTo>
                  <a:cubicBezTo>
                    <a:pt x="266414" y="102200"/>
                    <a:pt x="366955" y="-3105"/>
                    <a:pt x="368807" y="7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0" name="フリーフォーム: 図形 1479">
              <a:extLst>
                <a:ext uri="{FF2B5EF4-FFF2-40B4-BE49-F238E27FC236}">
                  <a16:creationId xmlns:a16="http://schemas.microsoft.com/office/drawing/2014/main" id="{0EB64069-E95D-461E-A5E2-2246161EDCD7}"/>
                </a:ext>
              </a:extLst>
            </p:cNvPr>
            <p:cNvSpPr/>
            <p:nvPr/>
          </p:nvSpPr>
          <p:spPr>
            <a:xfrm>
              <a:off x="8659813" y="5587943"/>
              <a:ext cx="392391" cy="134995"/>
            </a:xfrm>
            <a:custGeom>
              <a:avLst/>
              <a:gdLst>
                <a:gd name="connsiteX0" fmla="*/ 0 w 392391"/>
                <a:gd name="connsiteY0" fmla="*/ 134995 h 134995"/>
                <a:gd name="connsiteX1" fmla="*/ 234950 w 392391"/>
                <a:gd name="connsiteY1" fmla="*/ 52445 h 134995"/>
                <a:gd name="connsiteX2" fmla="*/ 304800 w 392391"/>
                <a:gd name="connsiteY2" fmla="*/ 57 h 134995"/>
                <a:gd name="connsiteX3" fmla="*/ 392112 w 392391"/>
                <a:gd name="connsiteY3" fmla="*/ 61970 h 134995"/>
                <a:gd name="connsiteX4" fmla="*/ 328612 w 392391"/>
                <a:gd name="connsiteY4" fmla="*/ 4820 h 134995"/>
                <a:gd name="connsiteX5" fmla="*/ 222250 w 392391"/>
                <a:gd name="connsiteY5" fmla="*/ 42920 h 134995"/>
                <a:gd name="connsiteX6" fmla="*/ 0 w 392391"/>
                <a:gd name="connsiteY6" fmla="*/ 134995 h 134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2391" h="134995">
                  <a:moveTo>
                    <a:pt x="0" y="134995"/>
                  </a:moveTo>
                  <a:cubicBezTo>
                    <a:pt x="92075" y="104965"/>
                    <a:pt x="184150" y="74935"/>
                    <a:pt x="234950" y="52445"/>
                  </a:cubicBezTo>
                  <a:cubicBezTo>
                    <a:pt x="285750" y="29955"/>
                    <a:pt x="278606" y="-1531"/>
                    <a:pt x="304800" y="57"/>
                  </a:cubicBezTo>
                  <a:cubicBezTo>
                    <a:pt x="330994" y="1644"/>
                    <a:pt x="388143" y="61176"/>
                    <a:pt x="392112" y="61970"/>
                  </a:cubicBezTo>
                  <a:cubicBezTo>
                    <a:pt x="396081" y="62764"/>
                    <a:pt x="356922" y="7995"/>
                    <a:pt x="328612" y="4820"/>
                  </a:cubicBezTo>
                  <a:cubicBezTo>
                    <a:pt x="300302" y="1645"/>
                    <a:pt x="222250" y="42920"/>
                    <a:pt x="222250" y="42920"/>
                  </a:cubicBezTo>
                  <a:lnTo>
                    <a:pt x="0" y="13499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1" name="フリーフォーム: 図形 1480">
              <a:extLst>
                <a:ext uri="{FF2B5EF4-FFF2-40B4-BE49-F238E27FC236}">
                  <a16:creationId xmlns:a16="http://schemas.microsoft.com/office/drawing/2014/main" id="{2CACDD2C-287D-49D8-842E-B47165A44506}"/>
                </a:ext>
              </a:extLst>
            </p:cNvPr>
            <p:cNvSpPr/>
            <p:nvPr/>
          </p:nvSpPr>
          <p:spPr>
            <a:xfrm>
              <a:off x="8842316" y="5367181"/>
              <a:ext cx="147717" cy="252058"/>
            </a:xfrm>
            <a:custGeom>
              <a:avLst/>
              <a:gdLst>
                <a:gd name="connsiteX0" fmla="*/ 59 w 147717"/>
                <a:gd name="connsiteY0" fmla="*/ 249394 h 252058"/>
                <a:gd name="connsiteX1" fmla="*/ 31809 w 147717"/>
                <a:gd name="connsiteY1" fmla="*/ 173194 h 252058"/>
                <a:gd name="connsiteX2" fmla="*/ 34984 w 147717"/>
                <a:gd name="connsiteY2" fmla="*/ 14444 h 252058"/>
                <a:gd name="connsiteX3" fmla="*/ 49272 w 147717"/>
                <a:gd name="connsiteY3" fmla="*/ 74769 h 252058"/>
                <a:gd name="connsiteX4" fmla="*/ 74672 w 147717"/>
                <a:gd name="connsiteY4" fmla="*/ 135094 h 252058"/>
                <a:gd name="connsiteX5" fmla="*/ 103247 w 147717"/>
                <a:gd name="connsiteY5" fmla="*/ 184307 h 252058"/>
                <a:gd name="connsiteX6" fmla="*/ 147697 w 147717"/>
                <a:gd name="connsiteY6" fmla="*/ 214469 h 252058"/>
                <a:gd name="connsiteX7" fmla="*/ 108009 w 147717"/>
                <a:gd name="connsiteY7" fmla="*/ 157319 h 252058"/>
                <a:gd name="connsiteX8" fmla="*/ 39747 w 147717"/>
                <a:gd name="connsiteY8" fmla="*/ 1744 h 252058"/>
                <a:gd name="connsiteX9" fmla="*/ 23872 w 147717"/>
                <a:gd name="connsiteY9" fmla="*/ 82707 h 252058"/>
                <a:gd name="connsiteX10" fmla="*/ 59 w 147717"/>
                <a:gd name="connsiteY10" fmla="*/ 249394 h 252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717" h="252058">
                  <a:moveTo>
                    <a:pt x="59" y="249394"/>
                  </a:moveTo>
                  <a:cubicBezTo>
                    <a:pt x="1382" y="264475"/>
                    <a:pt x="25988" y="212352"/>
                    <a:pt x="31809" y="173194"/>
                  </a:cubicBezTo>
                  <a:cubicBezTo>
                    <a:pt x="37630" y="134036"/>
                    <a:pt x="32074" y="30848"/>
                    <a:pt x="34984" y="14444"/>
                  </a:cubicBezTo>
                  <a:cubicBezTo>
                    <a:pt x="37894" y="-1960"/>
                    <a:pt x="42657" y="54661"/>
                    <a:pt x="49272" y="74769"/>
                  </a:cubicBezTo>
                  <a:cubicBezTo>
                    <a:pt x="55887" y="94877"/>
                    <a:pt x="65676" y="116838"/>
                    <a:pt x="74672" y="135094"/>
                  </a:cubicBezTo>
                  <a:cubicBezTo>
                    <a:pt x="83668" y="153350"/>
                    <a:pt x="91076" y="171078"/>
                    <a:pt x="103247" y="184307"/>
                  </a:cubicBezTo>
                  <a:cubicBezTo>
                    <a:pt x="115418" y="197536"/>
                    <a:pt x="146903" y="218967"/>
                    <a:pt x="147697" y="214469"/>
                  </a:cubicBezTo>
                  <a:cubicBezTo>
                    <a:pt x="148491" y="209971"/>
                    <a:pt x="126001" y="192773"/>
                    <a:pt x="108009" y="157319"/>
                  </a:cubicBezTo>
                  <a:cubicBezTo>
                    <a:pt x="90017" y="121865"/>
                    <a:pt x="53770" y="14179"/>
                    <a:pt x="39747" y="1744"/>
                  </a:cubicBezTo>
                  <a:cubicBezTo>
                    <a:pt x="25724" y="-10691"/>
                    <a:pt x="27841" y="46194"/>
                    <a:pt x="23872" y="82707"/>
                  </a:cubicBezTo>
                  <a:cubicBezTo>
                    <a:pt x="19903" y="119219"/>
                    <a:pt x="-1264" y="234313"/>
                    <a:pt x="59" y="24939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2" name="フリーフォーム: 図形 1481">
              <a:extLst>
                <a:ext uri="{FF2B5EF4-FFF2-40B4-BE49-F238E27FC236}">
                  <a16:creationId xmlns:a16="http://schemas.microsoft.com/office/drawing/2014/main" id="{125792B0-2610-4BA9-B7A1-CF3D4358ABF5}"/>
                </a:ext>
              </a:extLst>
            </p:cNvPr>
            <p:cNvSpPr/>
            <p:nvPr/>
          </p:nvSpPr>
          <p:spPr>
            <a:xfrm>
              <a:off x="8916984" y="5240180"/>
              <a:ext cx="187597" cy="222091"/>
            </a:xfrm>
            <a:custGeom>
              <a:avLst/>
              <a:gdLst>
                <a:gd name="connsiteX0" fmla="*/ 4 w 187597"/>
                <a:gd name="connsiteY0" fmla="*/ 57308 h 222091"/>
                <a:gd name="connsiteX1" fmla="*/ 57154 w 187597"/>
                <a:gd name="connsiteY1" fmla="*/ 93820 h 222091"/>
                <a:gd name="connsiteX2" fmla="*/ 53979 w 187597"/>
                <a:gd name="connsiteY2" fmla="*/ 150970 h 222091"/>
                <a:gd name="connsiteX3" fmla="*/ 109541 w 187597"/>
                <a:gd name="connsiteY3" fmla="*/ 76358 h 222091"/>
                <a:gd name="connsiteX4" fmla="*/ 187329 w 187597"/>
                <a:gd name="connsiteY4" fmla="*/ 158 h 222091"/>
                <a:gd name="connsiteX5" fmla="*/ 131766 w 187597"/>
                <a:gd name="connsiteY5" fmla="*/ 60483 h 222091"/>
                <a:gd name="connsiteX6" fmla="*/ 44454 w 187597"/>
                <a:gd name="connsiteY6" fmla="*/ 192245 h 222091"/>
                <a:gd name="connsiteX7" fmla="*/ 33341 w 187597"/>
                <a:gd name="connsiteY7" fmla="*/ 219233 h 222091"/>
                <a:gd name="connsiteX8" fmla="*/ 46041 w 187597"/>
                <a:gd name="connsiteY8" fmla="*/ 144620 h 222091"/>
                <a:gd name="connsiteX9" fmla="*/ 53979 w 187597"/>
                <a:gd name="connsiteY9" fmla="*/ 108108 h 222091"/>
                <a:gd name="connsiteX10" fmla="*/ 4 w 187597"/>
                <a:gd name="connsiteY10" fmla="*/ 57308 h 222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597" h="222091">
                  <a:moveTo>
                    <a:pt x="4" y="57308"/>
                  </a:moveTo>
                  <a:cubicBezTo>
                    <a:pt x="533" y="54927"/>
                    <a:pt x="48158" y="78210"/>
                    <a:pt x="57154" y="93820"/>
                  </a:cubicBezTo>
                  <a:cubicBezTo>
                    <a:pt x="66150" y="109430"/>
                    <a:pt x="45248" y="153880"/>
                    <a:pt x="53979" y="150970"/>
                  </a:cubicBezTo>
                  <a:cubicBezTo>
                    <a:pt x="62710" y="148060"/>
                    <a:pt x="87316" y="101493"/>
                    <a:pt x="109541" y="76358"/>
                  </a:cubicBezTo>
                  <a:cubicBezTo>
                    <a:pt x="131766" y="51223"/>
                    <a:pt x="183625" y="2804"/>
                    <a:pt x="187329" y="158"/>
                  </a:cubicBezTo>
                  <a:cubicBezTo>
                    <a:pt x="191033" y="-2488"/>
                    <a:pt x="155578" y="28469"/>
                    <a:pt x="131766" y="60483"/>
                  </a:cubicBezTo>
                  <a:cubicBezTo>
                    <a:pt x="107954" y="92497"/>
                    <a:pt x="60858" y="165787"/>
                    <a:pt x="44454" y="192245"/>
                  </a:cubicBezTo>
                  <a:cubicBezTo>
                    <a:pt x="28050" y="218703"/>
                    <a:pt x="33077" y="227170"/>
                    <a:pt x="33341" y="219233"/>
                  </a:cubicBezTo>
                  <a:cubicBezTo>
                    <a:pt x="33605" y="211296"/>
                    <a:pt x="42601" y="163141"/>
                    <a:pt x="46041" y="144620"/>
                  </a:cubicBezTo>
                  <a:cubicBezTo>
                    <a:pt x="49481" y="126099"/>
                    <a:pt x="59800" y="121072"/>
                    <a:pt x="53979" y="108108"/>
                  </a:cubicBezTo>
                  <a:cubicBezTo>
                    <a:pt x="48158" y="95144"/>
                    <a:pt x="-525" y="59689"/>
                    <a:pt x="4" y="573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3" name="フリーフォーム: 図形 1482">
              <a:extLst>
                <a:ext uri="{FF2B5EF4-FFF2-40B4-BE49-F238E27FC236}">
                  <a16:creationId xmlns:a16="http://schemas.microsoft.com/office/drawing/2014/main" id="{ECD2421C-5406-4C6D-8EAD-C6B336A627CA}"/>
                </a:ext>
              </a:extLst>
            </p:cNvPr>
            <p:cNvSpPr/>
            <p:nvPr/>
          </p:nvSpPr>
          <p:spPr>
            <a:xfrm>
              <a:off x="9087517" y="5270127"/>
              <a:ext cx="244443" cy="125849"/>
            </a:xfrm>
            <a:custGeom>
              <a:avLst/>
              <a:gdLst>
                <a:gd name="connsiteX0" fmla="*/ 4096 w 244443"/>
                <a:gd name="connsiteY0" fmla="*/ 373 h 125849"/>
                <a:gd name="connsiteX1" fmla="*/ 131096 w 244443"/>
                <a:gd name="connsiteY1" fmla="*/ 79748 h 125849"/>
                <a:gd name="connsiteX2" fmla="*/ 56483 w 244443"/>
                <a:gd name="connsiteY2" fmla="*/ 78161 h 125849"/>
                <a:gd name="connsiteX3" fmla="*/ 170783 w 244443"/>
                <a:gd name="connsiteY3" fmla="*/ 89273 h 125849"/>
                <a:gd name="connsiteX4" fmla="*/ 213646 w 244443"/>
                <a:gd name="connsiteY4" fmla="*/ 125786 h 125849"/>
                <a:gd name="connsiteX5" fmla="*/ 234283 w 244443"/>
                <a:gd name="connsiteY5" fmla="*/ 98798 h 125849"/>
                <a:gd name="connsiteX6" fmla="*/ 240633 w 244443"/>
                <a:gd name="connsiteY6" fmla="*/ 125786 h 125849"/>
                <a:gd name="connsiteX7" fmla="*/ 175546 w 244443"/>
                <a:gd name="connsiteY7" fmla="*/ 95623 h 125849"/>
                <a:gd name="connsiteX8" fmla="*/ 42196 w 244443"/>
                <a:gd name="connsiteY8" fmla="*/ 51173 h 125849"/>
                <a:gd name="connsiteX9" fmla="*/ 4096 w 244443"/>
                <a:gd name="connsiteY9" fmla="*/ 373 h 12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443" h="125849">
                  <a:moveTo>
                    <a:pt x="4096" y="373"/>
                  </a:moveTo>
                  <a:cubicBezTo>
                    <a:pt x="18913" y="5136"/>
                    <a:pt x="122365" y="66783"/>
                    <a:pt x="131096" y="79748"/>
                  </a:cubicBezTo>
                  <a:cubicBezTo>
                    <a:pt x="139827" y="92713"/>
                    <a:pt x="49869" y="76574"/>
                    <a:pt x="56483" y="78161"/>
                  </a:cubicBezTo>
                  <a:cubicBezTo>
                    <a:pt x="63097" y="79748"/>
                    <a:pt x="144589" y="81336"/>
                    <a:pt x="170783" y="89273"/>
                  </a:cubicBezTo>
                  <a:cubicBezTo>
                    <a:pt x="196977" y="97210"/>
                    <a:pt x="203063" y="124199"/>
                    <a:pt x="213646" y="125786"/>
                  </a:cubicBezTo>
                  <a:cubicBezTo>
                    <a:pt x="224229" y="127374"/>
                    <a:pt x="229785" y="98798"/>
                    <a:pt x="234283" y="98798"/>
                  </a:cubicBezTo>
                  <a:cubicBezTo>
                    <a:pt x="238781" y="98798"/>
                    <a:pt x="250423" y="126315"/>
                    <a:pt x="240633" y="125786"/>
                  </a:cubicBezTo>
                  <a:cubicBezTo>
                    <a:pt x="230844" y="125257"/>
                    <a:pt x="208619" y="108058"/>
                    <a:pt x="175546" y="95623"/>
                  </a:cubicBezTo>
                  <a:cubicBezTo>
                    <a:pt x="142473" y="83188"/>
                    <a:pt x="66802" y="64667"/>
                    <a:pt x="42196" y="51173"/>
                  </a:cubicBezTo>
                  <a:cubicBezTo>
                    <a:pt x="17590" y="37679"/>
                    <a:pt x="-10721" y="-4390"/>
                    <a:pt x="4096" y="37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4" name="フリーフォーム: 図形 1483">
              <a:extLst>
                <a:ext uri="{FF2B5EF4-FFF2-40B4-BE49-F238E27FC236}">
                  <a16:creationId xmlns:a16="http://schemas.microsoft.com/office/drawing/2014/main" id="{BC476C8A-AF82-4364-93ED-B49DA2B22E0E}"/>
                </a:ext>
              </a:extLst>
            </p:cNvPr>
            <p:cNvSpPr/>
            <p:nvPr/>
          </p:nvSpPr>
          <p:spPr>
            <a:xfrm>
              <a:off x="9097335" y="5160797"/>
              <a:ext cx="279677" cy="224215"/>
            </a:xfrm>
            <a:custGeom>
              <a:avLst/>
              <a:gdLst>
                <a:gd name="connsiteX0" fmla="*/ 191128 w 279677"/>
                <a:gd name="connsiteY0" fmla="*/ 166 h 224215"/>
                <a:gd name="connsiteX1" fmla="*/ 122865 w 279677"/>
                <a:gd name="connsiteY1" fmla="*/ 54141 h 224215"/>
                <a:gd name="connsiteX2" fmla="*/ 2215 w 279677"/>
                <a:gd name="connsiteY2" fmla="*/ 84303 h 224215"/>
                <a:gd name="connsiteX3" fmla="*/ 62540 w 279677"/>
                <a:gd name="connsiteY3" fmla="*/ 119228 h 224215"/>
                <a:gd name="connsiteX4" fmla="*/ 275265 w 279677"/>
                <a:gd name="connsiteY4" fmla="*/ 222416 h 224215"/>
                <a:gd name="connsiteX5" fmla="*/ 211765 w 279677"/>
                <a:gd name="connsiteY5" fmla="*/ 187491 h 224215"/>
                <a:gd name="connsiteX6" fmla="*/ 38728 w 279677"/>
                <a:gd name="connsiteY6" fmla="*/ 93828 h 224215"/>
                <a:gd name="connsiteX7" fmla="*/ 124453 w 279677"/>
                <a:gd name="connsiteY7" fmla="*/ 73191 h 224215"/>
                <a:gd name="connsiteX8" fmla="*/ 191128 w 279677"/>
                <a:gd name="connsiteY8" fmla="*/ 166 h 22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677" h="224215">
                  <a:moveTo>
                    <a:pt x="191128" y="166"/>
                  </a:moveTo>
                  <a:cubicBezTo>
                    <a:pt x="190863" y="-3009"/>
                    <a:pt x="154351" y="40118"/>
                    <a:pt x="122865" y="54141"/>
                  </a:cubicBezTo>
                  <a:cubicBezTo>
                    <a:pt x="91379" y="68164"/>
                    <a:pt x="12269" y="73455"/>
                    <a:pt x="2215" y="84303"/>
                  </a:cubicBezTo>
                  <a:cubicBezTo>
                    <a:pt x="-7839" y="95151"/>
                    <a:pt x="17032" y="96209"/>
                    <a:pt x="62540" y="119228"/>
                  </a:cubicBezTo>
                  <a:cubicBezTo>
                    <a:pt x="108048" y="142247"/>
                    <a:pt x="250394" y="211039"/>
                    <a:pt x="275265" y="222416"/>
                  </a:cubicBezTo>
                  <a:cubicBezTo>
                    <a:pt x="300136" y="233793"/>
                    <a:pt x="211765" y="187491"/>
                    <a:pt x="211765" y="187491"/>
                  </a:cubicBezTo>
                  <a:cubicBezTo>
                    <a:pt x="172342" y="166060"/>
                    <a:pt x="53280" y="112878"/>
                    <a:pt x="38728" y="93828"/>
                  </a:cubicBezTo>
                  <a:cubicBezTo>
                    <a:pt x="24176" y="74778"/>
                    <a:pt x="97995" y="85626"/>
                    <a:pt x="124453" y="73191"/>
                  </a:cubicBezTo>
                  <a:cubicBezTo>
                    <a:pt x="150911" y="60756"/>
                    <a:pt x="191393" y="3341"/>
                    <a:pt x="191128" y="16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5" name="フリーフォーム: 図形 1484">
              <a:extLst>
                <a:ext uri="{FF2B5EF4-FFF2-40B4-BE49-F238E27FC236}">
                  <a16:creationId xmlns:a16="http://schemas.microsoft.com/office/drawing/2014/main" id="{C29444F0-D191-492F-88EE-EFAB64E2AC0E}"/>
                </a:ext>
              </a:extLst>
            </p:cNvPr>
            <p:cNvSpPr/>
            <p:nvPr/>
          </p:nvSpPr>
          <p:spPr>
            <a:xfrm>
              <a:off x="9288026" y="5210184"/>
              <a:ext cx="97510" cy="179239"/>
            </a:xfrm>
            <a:custGeom>
              <a:avLst/>
              <a:gdLst>
                <a:gd name="connsiteX0" fmla="*/ 97274 w 97510"/>
                <a:gd name="connsiteY0" fmla="*/ 1579 h 179239"/>
                <a:gd name="connsiteX1" fmla="*/ 30599 w 97510"/>
                <a:gd name="connsiteY1" fmla="*/ 146041 h 179239"/>
                <a:gd name="connsiteX2" fmla="*/ 437 w 97510"/>
                <a:gd name="connsiteY2" fmla="*/ 174616 h 179239"/>
                <a:gd name="connsiteX3" fmla="*/ 51237 w 97510"/>
                <a:gd name="connsiteY3" fmla="*/ 74604 h 179239"/>
                <a:gd name="connsiteX4" fmla="*/ 97274 w 97510"/>
                <a:gd name="connsiteY4" fmla="*/ 1579 h 17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510" h="179239">
                  <a:moveTo>
                    <a:pt x="97274" y="1579"/>
                  </a:moveTo>
                  <a:cubicBezTo>
                    <a:pt x="93834" y="13485"/>
                    <a:pt x="46739" y="117201"/>
                    <a:pt x="30599" y="146041"/>
                  </a:cubicBezTo>
                  <a:cubicBezTo>
                    <a:pt x="14459" y="174881"/>
                    <a:pt x="-3003" y="186522"/>
                    <a:pt x="437" y="174616"/>
                  </a:cubicBezTo>
                  <a:cubicBezTo>
                    <a:pt x="3877" y="162710"/>
                    <a:pt x="36685" y="101062"/>
                    <a:pt x="51237" y="74604"/>
                  </a:cubicBezTo>
                  <a:cubicBezTo>
                    <a:pt x="65789" y="48146"/>
                    <a:pt x="100714" y="-10327"/>
                    <a:pt x="97274" y="157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6" name="フリーフォーム: 図形 1485">
              <a:extLst>
                <a:ext uri="{FF2B5EF4-FFF2-40B4-BE49-F238E27FC236}">
                  <a16:creationId xmlns:a16="http://schemas.microsoft.com/office/drawing/2014/main" id="{AB9A5A28-5C1E-498B-B6C1-4E1CB9129517}"/>
                </a:ext>
              </a:extLst>
            </p:cNvPr>
            <p:cNvSpPr/>
            <p:nvPr/>
          </p:nvSpPr>
          <p:spPr>
            <a:xfrm>
              <a:off x="9057949" y="5397460"/>
              <a:ext cx="235232" cy="170023"/>
            </a:xfrm>
            <a:custGeom>
              <a:avLst/>
              <a:gdLst>
                <a:gd name="connsiteX0" fmla="*/ 79701 w 235232"/>
                <a:gd name="connsiteY0" fmla="*/ 40 h 170023"/>
                <a:gd name="connsiteX1" fmla="*/ 232101 w 235232"/>
                <a:gd name="connsiteY1" fmla="*/ 19090 h 170023"/>
                <a:gd name="connsiteX2" fmla="*/ 174951 w 235232"/>
                <a:gd name="connsiteY2" fmla="*/ 52428 h 170023"/>
                <a:gd name="connsiteX3" fmla="*/ 84464 w 235232"/>
                <a:gd name="connsiteY3" fmla="*/ 155615 h 170023"/>
                <a:gd name="connsiteX4" fmla="*/ 326 w 235232"/>
                <a:gd name="connsiteY4" fmla="*/ 166728 h 170023"/>
                <a:gd name="connsiteX5" fmla="*/ 116214 w 235232"/>
                <a:gd name="connsiteY5" fmla="*/ 131803 h 170023"/>
                <a:gd name="connsiteX6" fmla="*/ 233689 w 235232"/>
                <a:gd name="connsiteY6" fmla="*/ 23853 h 170023"/>
                <a:gd name="connsiteX7" fmla="*/ 79701 w 235232"/>
                <a:gd name="connsiteY7" fmla="*/ 40 h 17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32" h="170023">
                  <a:moveTo>
                    <a:pt x="79701" y="40"/>
                  </a:moveTo>
                  <a:cubicBezTo>
                    <a:pt x="79436" y="-754"/>
                    <a:pt x="216226" y="10359"/>
                    <a:pt x="232101" y="19090"/>
                  </a:cubicBezTo>
                  <a:cubicBezTo>
                    <a:pt x="247976" y="27821"/>
                    <a:pt x="199557" y="29674"/>
                    <a:pt x="174951" y="52428"/>
                  </a:cubicBezTo>
                  <a:cubicBezTo>
                    <a:pt x="150345" y="75182"/>
                    <a:pt x="113568" y="136565"/>
                    <a:pt x="84464" y="155615"/>
                  </a:cubicBezTo>
                  <a:cubicBezTo>
                    <a:pt x="55360" y="174665"/>
                    <a:pt x="-4966" y="170697"/>
                    <a:pt x="326" y="166728"/>
                  </a:cubicBezTo>
                  <a:cubicBezTo>
                    <a:pt x="5618" y="162759"/>
                    <a:pt x="77320" y="155616"/>
                    <a:pt x="116214" y="131803"/>
                  </a:cubicBezTo>
                  <a:cubicBezTo>
                    <a:pt x="155108" y="107991"/>
                    <a:pt x="237922" y="46078"/>
                    <a:pt x="233689" y="23853"/>
                  </a:cubicBezTo>
                  <a:cubicBezTo>
                    <a:pt x="229456" y="1628"/>
                    <a:pt x="79966" y="834"/>
                    <a:pt x="79701" y="4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7" name="フリーフォーム: 図形 1486">
              <a:extLst>
                <a:ext uri="{FF2B5EF4-FFF2-40B4-BE49-F238E27FC236}">
                  <a16:creationId xmlns:a16="http://schemas.microsoft.com/office/drawing/2014/main" id="{9827B5A9-1D78-4AF6-9794-AB3967926537}"/>
                </a:ext>
              </a:extLst>
            </p:cNvPr>
            <p:cNvSpPr/>
            <p:nvPr/>
          </p:nvSpPr>
          <p:spPr>
            <a:xfrm>
              <a:off x="2708078" y="5095757"/>
              <a:ext cx="362770" cy="816571"/>
            </a:xfrm>
            <a:custGeom>
              <a:avLst/>
              <a:gdLst>
                <a:gd name="connsiteX0" fmla="*/ 74810 w 362770"/>
                <a:gd name="connsiteY0" fmla="*/ 118 h 816571"/>
                <a:gd name="connsiteX1" fmla="*/ 11310 w 362770"/>
                <a:gd name="connsiteY1" fmla="*/ 138231 h 816571"/>
                <a:gd name="connsiteX2" fmla="*/ 19247 w 362770"/>
                <a:gd name="connsiteY2" fmla="*/ 103306 h 816571"/>
                <a:gd name="connsiteX3" fmla="*/ 16072 w 362770"/>
                <a:gd name="connsiteY3" fmla="*/ 179506 h 816571"/>
                <a:gd name="connsiteX4" fmla="*/ 27185 w 362770"/>
                <a:gd name="connsiteY4" fmla="*/ 462081 h 816571"/>
                <a:gd name="connsiteX5" fmla="*/ 14485 w 362770"/>
                <a:gd name="connsiteY5" fmla="*/ 365243 h 816571"/>
                <a:gd name="connsiteX6" fmla="*/ 197 w 362770"/>
                <a:gd name="connsiteY6" fmla="*/ 233481 h 816571"/>
                <a:gd name="connsiteX7" fmla="*/ 25597 w 362770"/>
                <a:gd name="connsiteY7" fmla="*/ 490656 h 816571"/>
                <a:gd name="connsiteX8" fmla="*/ 79572 w 362770"/>
                <a:gd name="connsiteY8" fmla="*/ 589081 h 816571"/>
                <a:gd name="connsiteX9" fmla="*/ 349447 w 362770"/>
                <a:gd name="connsiteY9" fmla="*/ 804981 h 816571"/>
                <a:gd name="connsiteX10" fmla="*/ 301822 w 362770"/>
                <a:gd name="connsiteY10" fmla="*/ 771643 h 816571"/>
                <a:gd name="connsiteX11" fmla="*/ 130372 w 362770"/>
                <a:gd name="connsiteY11" fmla="*/ 638293 h 816571"/>
                <a:gd name="connsiteX12" fmla="*/ 31947 w 362770"/>
                <a:gd name="connsiteY12" fmla="*/ 466843 h 816571"/>
                <a:gd name="connsiteX13" fmla="*/ 9722 w 362770"/>
                <a:gd name="connsiteY13" fmla="*/ 165218 h 816571"/>
                <a:gd name="connsiteX14" fmla="*/ 74810 w 362770"/>
                <a:gd name="connsiteY14" fmla="*/ 118 h 81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2770" h="816571">
                  <a:moveTo>
                    <a:pt x="74810" y="118"/>
                  </a:moveTo>
                  <a:cubicBezTo>
                    <a:pt x="75075" y="-4380"/>
                    <a:pt x="20570" y="121033"/>
                    <a:pt x="11310" y="138231"/>
                  </a:cubicBezTo>
                  <a:cubicBezTo>
                    <a:pt x="2050" y="155429"/>
                    <a:pt x="18453" y="96427"/>
                    <a:pt x="19247" y="103306"/>
                  </a:cubicBezTo>
                  <a:cubicBezTo>
                    <a:pt x="20041" y="110185"/>
                    <a:pt x="14749" y="119710"/>
                    <a:pt x="16072" y="179506"/>
                  </a:cubicBezTo>
                  <a:cubicBezTo>
                    <a:pt x="17395" y="239302"/>
                    <a:pt x="27449" y="431125"/>
                    <a:pt x="27185" y="462081"/>
                  </a:cubicBezTo>
                  <a:cubicBezTo>
                    <a:pt x="26920" y="493037"/>
                    <a:pt x="18983" y="403343"/>
                    <a:pt x="14485" y="365243"/>
                  </a:cubicBezTo>
                  <a:cubicBezTo>
                    <a:pt x="9987" y="327143"/>
                    <a:pt x="-1655" y="212579"/>
                    <a:pt x="197" y="233481"/>
                  </a:cubicBezTo>
                  <a:cubicBezTo>
                    <a:pt x="2049" y="254383"/>
                    <a:pt x="12368" y="431389"/>
                    <a:pt x="25597" y="490656"/>
                  </a:cubicBezTo>
                  <a:cubicBezTo>
                    <a:pt x="38826" y="549923"/>
                    <a:pt x="25597" y="536694"/>
                    <a:pt x="79572" y="589081"/>
                  </a:cubicBezTo>
                  <a:cubicBezTo>
                    <a:pt x="133547" y="641469"/>
                    <a:pt x="312405" y="774554"/>
                    <a:pt x="349447" y="804981"/>
                  </a:cubicBezTo>
                  <a:cubicBezTo>
                    <a:pt x="386489" y="835408"/>
                    <a:pt x="338335" y="799424"/>
                    <a:pt x="301822" y="771643"/>
                  </a:cubicBezTo>
                  <a:cubicBezTo>
                    <a:pt x="265310" y="743862"/>
                    <a:pt x="175351" y="689093"/>
                    <a:pt x="130372" y="638293"/>
                  </a:cubicBezTo>
                  <a:cubicBezTo>
                    <a:pt x="85393" y="587493"/>
                    <a:pt x="52055" y="545689"/>
                    <a:pt x="31947" y="466843"/>
                  </a:cubicBezTo>
                  <a:cubicBezTo>
                    <a:pt x="11839" y="387997"/>
                    <a:pt x="2314" y="237714"/>
                    <a:pt x="9722" y="165218"/>
                  </a:cubicBezTo>
                  <a:cubicBezTo>
                    <a:pt x="17130" y="92722"/>
                    <a:pt x="74545" y="4616"/>
                    <a:pt x="74810" y="11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8" name="フリーフォーム: 図形 1487">
              <a:extLst>
                <a:ext uri="{FF2B5EF4-FFF2-40B4-BE49-F238E27FC236}">
                  <a16:creationId xmlns:a16="http://schemas.microsoft.com/office/drawing/2014/main" id="{241713AF-0A09-41C5-A28C-0EE9AC076847}"/>
                </a:ext>
              </a:extLst>
            </p:cNvPr>
            <p:cNvSpPr/>
            <p:nvPr/>
          </p:nvSpPr>
          <p:spPr>
            <a:xfrm>
              <a:off x="2729957" y="5230185"/>
              <a:ext cx="873620" cy="565989"/>
            </a:xfrm>
            <a:custGeom>
              <a:avLst/>
              <a:gdLst>
                <a:gd name="connsiteX0" fmla="*/ 543 w 873620"/>
                <a:gd name="connsiteY0" fmla="*/ 628 h 565989"/>
                <a:gd name="connsiteX1" fmla="*/ 157706 w 873620"/>
                <a:gd name="connsiteY1" fmla="*/ 195890 h 565989"/>
                <a:gd name="connsiteX2" fmla="*/ 405356 w 873620"/>
                <a:gd name="connsiteY2" fmla="*/ 364165 h 565989"/>
                <a:gd name="connsiteX3" fmla="*/ 264068 w 873620"/>
                <a:gd name="connsiteY3" fmla="*/ 302253 h 565989"/>
                <a:gd name="connsiteX4" fmla="*/ 449806 w 873620"/>
                <a:gd name="connsiteY4" fmla="*/ 395915 h 565989"/>
                <a:gd name="connsiteX5" fmla="*/ 859381 w 873620"/>
                <a:gd name="connsiteY5" fmla="*/ 559428 h 565989"/>
                <a:gd name="connsiteX6" fmla="*/ 726031 w 873620"/>
                <a:gd name="connsiteY6" fmla="*/ 507040 h 565989"/>
                <a:gd name="connsiteX7" fmla="*/ 210093 w 873620"/>
                <a:gd name="connsiteY7" fmla="*/ 264153 h 565989"/>
                <a:gd name="connsiteX8" fmla="*/ 543 w 873620"/>
                <a:gd name="connsiteY8" fmla="*/ 628 h 56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3620" h="565989">
                  <a:moveTo>
                    <a:pt x="543" y="628"/>
                  </a:moveTo>
                  <a:cubicBezTo>
                    <a:pt x="-8188" y="-10749"/>
                    <a:pt x="90237" y="135301"/>
                    <a:pt x="157706" y="195890"/>
                  </a:cubicBezTo>
                  <a:cubicBezTo>
                    <a:pt x="225175" y="256479"/>
                    <a:pt x="387629" y="346438"/>
                    <a:pt x="405356" y="364165"/>
                  </a:cubicBezTo>
                  <a:cubicBezTo>
                    <a:pt x="423083" y="381892"/>
                    <a:pt x="256660" y="296961"/>
                    <a:pt x="264068" y="302253"/>
                  </a:cubicBezTo>
                  <a:cubicBezTo>
                    <a:pt x="271476" y="307545"/>
                    <a:pt x="350587" y="353052"/>
                    <a:pt x="449806" y="395915"/>
                  </a:cubicBezTo>
                  <a:cubicBezTo>
                    <a:pt x="549025" y="438778"/>
                    <a:pt x="813344" y="540907"/>
                    <a:pt x="859381" y="559428"/>
                  </a:cubicBezTo>
                  <a:cubicBezTo>
                    <a:pt x="905418" y="577949"/>
                    <a:pt x="834246" y="556253"/>
                    <a:pt x="726031" y="507040"/>
                  </a:cubicBezTo>
                  <a:cubicBezTo>
                    <a:pt x="617816" y="457828"/>
                    <a:pt x="328097" y="346968"/>
                    <a:pt x="210093" y="264153"/>
                  </a:cubicBezTo>
                  <a:cubicBezTo>
                    <a:pt x="92089" y="181338"/>
                    <a:pt x="9274" y="12005"/>
                    <a:pt x="543" y="62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9" name="フリーフォーム: 図形 1488">
              <a:extLst>
                <a:ext uri="{FF2B5EF4-FFF2-40B4-BE49-F238E27FC236}">
                  <a16:creationId xmlns:a16="http://schemas.microsoft.com/office/drawing/2014/main" id="{235AF1E4-B647-4F7B-A404-F40CADB844C9}"/>
                </a:ext>
              </a:extLst>
            </p:cNvPr>
            <p:cNvSpPr/>
            <p:nvPr/>
          </p:nvSpPr>
          <p:spPr>
            <a:xfrm>
              <a:off x="2872905" y="5157259"/>
              <a:ext cx="675197" cy="487107"/>
            </a:xfrm>
            <a:custGeom>
              <a:avLst/>
              <a:gdLst>
                <a:gd name="connsiteX0" fmla="*/ 75083 w 675197"/>
                <a:gd name="connsiteY0" fmla="*/ 529 h 487107"/>
                <a:gd name="connsiteX1" fmla="*/ 9995 w 675197"/>
                <a:gd name="connsiteY1" fmla="*/ 89429 h 487107"/>
                <a:gd name="connsiteX2" fmla="*/ 81433 w 675197"/>
                <a:gd name="connsiteY2" fmla="*/ 175154 h 487107"/>
                <a:gd name="connsiteX3" fmla="*/ 241770 w 675197"/>
                <a:gd name="connsiteY3" fmla="*/ 294216 h 487107"/>
                <a:gd name="connsiteX4" fmla="*/ 229070 w 675197"/>
                <a:gd name="connsiteY4" fmla="*/ 283104 h 487107"/>
                <a:gd name="connsiteX5" fmla="*/ 667220 w 675197"/>
                <a:gd name="connsiteY5" fmla="*/ 483129 h 487107"/>
                <a:gd name="connsiteX6" fmla="*/ 475133 w 675197"/>
                <a:gd name="connsiteY6" fmla="*/ 394229 h 487107"/>
                <a:gd name="connsiteX7" fmla="*/ 19520 w 675197"/>
                <a:gd name="connsiteY7" fmla="*/ 132291 h 487107"/>
                <a:gd name="connsiteX8" fmla="*/ 75083 w 675197"/>
                <a:gd name="connsiteY8" fmla="*/ 529 h 487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197" h="487107">
                  <a:moveTo>
                    <a:pt x="75083" y="529"/>
                  </a:moveTo>
                  <a:cubicBezTo>
                    <a:pt x="73495" y="-6615"/>
                    <a:pt x="8937" y="60325"/>
                    <a:pt x="9995" y="89429"/>
                  </a:cubicBezTo>
                  <a:cubicBezTo>
                    <a:pt x="11053" y="118533"/>
                    <a:pt x="42804" y="141023"/>
                    <a:pt x="81433" y="175154"/>
                  </a:cubicBezTo>
                  <a:cubicBezTo>
                    <a:pt x="120062" y="209285"/>
                    <a:pt x="217164" y="276224"/>
                    <a:pt x="241770" y="294216"/>
                  </a:cubicBezTo>
                  <a:cubicBezTo>
                    <a:pt x="266376" y="312208"/>
                    <a:pt x="158162" y="251619"/>
                    <a:pt x="229070" y="283104"/>
                  </a:cubicBezTo>
                  <a:cubicBezTo>
                    <a:pt x="299978" y="314589"/>
                    <a:pt x="626209" y="464608"/>
                    <a:pt x="667220" y="483129"/>
                  </a:cubicBezTo>
                  <a:cubicBezTo>
                    <a:pt x="708231" y="501650"/>
                    <a:pt x="583083" y="452702"/>
                    <a:pt x="475133" y="394229"/>
                  </a:cubicBezTo>
                  <a:cubicBezTo>
                    <a:pt x="367183" y="335756"/>
                    <a:pt x="85666" y="196056"/>
                    <a:pt x="19520" y="132291"/>
                  </a:cubicBezTo>
                  <a:cubicBezTo>
                    <a:pt x="-46626" y="68526"/>
                    <a:pt x="76671" y="7673"/>
                    <a:pt x="75083" y="52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0" name="フリーフォーム: 図形 1489">
              <a:extLst>
                <a:ext uri="{FF2B5EF4-FFF2-40B4-BE49-F238E27FC236}">
                  <a16:creationId xmlns:a16="http://schemas.microsoft.com/office/drawing/2014/main" id="{23812AF2-0E69-4F6B-8C90-2368E06B5D15}"/>
                </a:ext>
              </a:extLst>
            </p:cNvPr>
            <p:cNvSpPr/>
            <p:nvPr/>
          </p:nvSpPr>
          <p:spPr>
            <a:xfrm>
              <a:off x="2849563" y="5156122"/>
              <a:ext cx="811223" cy="581103"/>
            </a:xfrm>
            <a:custGeom>
              <a:avLst/>
              <a:gdLst>
                <a:gd name="connsiteX0" fmla="*/ 76200 w 811223"/>
                <a:gd name="connsiteY0" fmla="*/ 78 h 581103"/>
                <a:gd name="connsiteX1" fmla="*/ 0 w 811223"/>
                <a:gd name="connsiteY1" fmla="*/ 101678 h 581103"/>
                <a:gd name="connsiteX2" fmla="*/ 77787 w 811223"/>
                <a:gd name="connsiteY2" fmla="*/ 193753 h 581103"/>
                <a:gd name="connsiteX3" fmla="*/ 192087 w 811223"/>
                <a:gd name="connsiteY3" fmla="*/ 312816 h 581103"/>
                <a:gd name="connsiteX4" fmla="*/ 223837 w 811223"/>
                <a:gd name="connsiteY4" fmla="*/ 354091 h 581103"/>
                <a:gd name="connsiteX5" fmla="*/ 252412 w 811223"/>
                <a:gd name="connsiteY5" fmla="*/ 352503 h 581103"/>
                <a:gd name="connsiteX6" fmla="*/ 450850 w 811223"/>
                <a:gd name="connsiteY6" fmla="*/ 471566 h 581103"/>
                <a:gd name="connsiteX7" fmla="*/ 628650 w 811223"/>
                <a:gd name="connsiteY7" fmla="*/ 538241 h 581103"/>
                <a:gd name="connsiteX8" fmla="*/ 811212 w 811223"/>
                <a:gd name="connsiteY8" fmla="*/ 581103 h 581103"/>
                <a:gd name="connsiteX9" fmla="*/ 635000 w 811223"/>
                <a:gd name="connsiteY9" fmla="*/ 536653 h 581103"/>
                <a:gd name="connsiteX10" fmla="*/ 173037 w 811223"/>
                <a:gd name="connsiteY10" fmla="*/ 306466 h 581103"/>
                <a:gd name="connsiteX11" fmla="*/ 26987 w 811223"/>
                <a:gd name="connsiteY11" fmla="*/ 157241 h 581103"/>
                <a:gd name="connsiteX12" fmla="*/ 20637 w 811223"/>
                <a:gd name="connsiteY12" fmla="*/ 85803 h 581103"/>
                <a:gd name="connsiteX13" fmla="*/ 76200 w 811223"/>
                <a:gd name="connsiteY13" fmla="*/ 78 h 5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1223" h="581103">
                  <a:moveTo>
                    <a:pt x="76200" y="78"/>
                  </a:moveTo>
                  <a:cubicBezTo>
                    <a:pt x="72760" y="2724"/>
                    <a:pt x="-264" y="69399"/>
                    <a:pt x="0" y="101678"/>
                  </a:cubicBezTo>
                  <a:cubicBezTo>
                    <a:pt x="264" y="133957"/>
                    <a:pt x="45773" y="158563"/>
                    <a:pt x="77787" y="193753"/>
                  </a:cubicBezTo>
                  <a:cubicBezTo>
                    <a:pt x="109801" y="228943"/>
                    <a:pt x="167745" y="286093"/>
                    <a:pt x="192087" y="312816"/>
                  </a:cubicBezTo>
                  <a:cubicBezTo>
                    <a:pt x="216429" y="339539"/>
                    <a:pt x="213783" y="347477"/>
                    <a:pt x="223837" y="354091"/>
                  </a:cubicBezTo>
                  <a:cubicBezTo>
                    <a:pt x="233891" y="360705"/>
                    <a:pt x="214577" y="332924"/>
                    <a:pt x="252412" y="352503"/>
                  </a:cubicBezTo>
                  <a:cubicBezTo>
                    <a:pt x="290248" y="372082"/>
                    <a:pt x="388144" y="440610"/>
                    <a:pt x="450850" y="471566"/>
                  </a:cubicBezTo>
                  <a:cubicBezTo>
                    <a:pt x="513556" y="502522"/>
                    <a:pt x="568590" y="519985"/>
                    <a:pt x="628650" y="538241"/>
                  </a:cubicBezTo>
                  <a:cubicBezTo>
                    <a:pt x="688710" y="556497"/>
                    <a:pt x="811212" y="581103"/>
                    <a:pt x="811212" y="581103"/>
                  </a:cubicBezTo>
                  <a:cubicBezTo>
                    <a:pt x="812270" y="580838"/>
                    <a:pt x="741363" y="582426"/>
                    <a:pt x="635000" y="536653"/>
                  </a:cubicBezTo>
                  <a:cubicBezTo>
                    <a:pt x="528638" y="490880"/>
                    <a:pt x="274373" y="369701"/>
                    <a:pt x="173037" y="306466"/>
                  </a:cubicBezTo>
                  <a:cubicBezTo>
                    <a:pt x="71701" y="243231"/>
                    <a:pt x="52387" y="194018"/>
                    <a:pt x="26987" y="157241"/>
                  </a:cubicBezTo>
                  <a:cubicBezTo>
                    <a:pt x="1587" y="120464"/>
                    <a:pt x="13229" y="108822"/>
                    <a:pt x="20637" y="85803"/>
                  </a:cubicBezTo>
                  <a:cubicBezTo>
                    <a:pt x="28045" y="62784"/>
                    <a:pt x="79640" y="-2568"/>
                    <a:pt x="76200" y="7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1" name="フリーフォーム: 図形 1490">
              <a:extLst>
                <a:ext uri="{FF2B5EF4-FFF2-40B4-BE49-F238E27FC236}">
                  <a16:creationId xmlns:a16="http://schemas.microsoft.com/office/drawing/2014/main" id="{51178F1F-F168-45A6-AC25-681C3BC6240B}"/>
                </a:ext>
              </a:extLst>
            </p:cNvPr>
            <p:cNvSpPr/>
            <p:nvPr/>
          </p:nvSpPr>
          <p:spPr>
            <a:xfrm>
              <a:off x="2978259" y="5205373"/>
              <a:ext cx="120927" cy="172045"/>
            </a:xfrm>
            <a:custGeom>
              <a:avLst/>
              <a:gdLst>
                <a:gd name="connsiteX0" fmla="*/ 7829 w 120927"/>
                <a:gd name="connsiteY0" fmla="*/ 40 h 172045"/>
                <a:gd name="connsiteX1" fmla="*/ 17354 w 120927"/>
                <a:gd name="connsiteY1" fmla="*/ 88940 h 172045"/>
                <a:gd name="connsiteX2" fmla="*/ 120541 w 120927"/>
                <a:gd name="connsiteY2" fmla="*/ 171490 h 172045"/>
                <a:gd name="connsiteX3" fmla="*/ 50691 w 120927"/>
                <a:gd name="connsiteY3" fmla="*/ 123865 h 172045"/>
                <a:gd name="connsiteX4" fmla="*/ 3066 w 120927"/>
                <a:gd name="connsiteY4" fmla="*/ 100052 h 172045"/>
                <a:gd name="connsiteX5" fmla="*/ 7829 w 120927"/>
                <a:gd name="connsiteY5" fmla="*/ 40 h 172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927" h="172045">
                  <a:moveTo>
                    <a:pt x="7829" y="40"/>
                  </a:moveTo>
                  <a:cubicBezTo>
                    <a:pt x="10210" y="-1812"/>
                    <a:pt x="-1431" y="60365"/>
                    <a:pt x="17354" y="88940"/>
                  </a:cubicBezTo>
                  <a:cubicBezTo>
                    <a:pt x="36139" y="117515"/>
                    <a:pt x="114985" y="165669"/>
                    <a:pt x="120541" y="171490"/>
                  </a:cubicBezTo>
                  <a:cubicBezTo>
                    <a:pt x="126097" y="177311"/>
                    <a:pt x="70270" y="135771"/>
                    <a:pt x="50691" y="123865"/>
                  </a:cubicBezTo>
                  <a:cubicBezTo>
                    <a:pt x="31112" y="111959"/>
                    <a:pt x="11268" y="116721"/>
                    <a:pt x="3066" y="100052"/>
                  </a:cubicBezTo>
                  <a:cubicBezTo>
                    <a:pt x="-5136" y="83383"/>
                    <a:pt x="5448" y="1892"/>
                    <a:pt x="7829" y="4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2" name="フリーフォーム: 図形 1491">
              <a:extLst>
                <a:ext uri="{FF2B5EF4-FFF2-40B4-BE49-F238E27FC236}">
                  <a16:creationId xmlns:a16="http://schemas.microsoft.com/office/drawing/2014/main" id="{83C8D975-0D52-4F7D-9C24-5A815ECE0EF6}"/>
                </a:ext>
              </a:extLst>
            </p:cNvPr>
            <p:cNvSpPr/>
            <p:nvPr/>
          </p:nvSpPr>
          <p:spPr>
            <a:xfrm>
              <a:off x="3072497" y="5182287"/>
              <a:ext cx="507399" cy="424163"/>
            </a:xfrm>
            <a:custGeom>
              <a:avLst/>
              <a:gdLst>
                <a:gd name="connsiteX0" fmla="*/ 903 w 507399"/>
                <a:gd name="connsiteY0" fmla="*/ 901 h 424163"/>
                <a:gd name="connsiteX1" fmla="*/ 67578 w 507399"/>
                <a:gd name="connsiteY1" fmla="*/ 159651 h 424163"/>
                <a:gd name="connsiteX2" fmla="*/ 156478 w 507399"/>
                <a:gd name="connsiteY2" fmla="*/ 223151 h 424163"/>
                <a:gd name="connsiteX3" fmla="*/ 497791 w 507399"/>
                <a:gd name="connsiteY3" fmla="*/ 418413 h 424163"/>
                <a:gd name="connsiteX4" fmla="*/ 388253 w 507399"/>
                <a:gd name="connsiteY4" fmla="*/ 359676 h 424163"/>
                <a:gd name="connsiteX5" fmla="*/ 126316 w 507399"/>
                <a:gd name="connsiteY5" fmla="*/ 229501 h 424163"/>
                <a:gd name="connsiteX6" fmla="*/ 110441 w 507399"/>
                <a:gd name="connsiteY6" fmla="*/ 208863 h 424163"/>
                <a:gd name="connsiteX7" fmla="*/ 34241 w 507399"/>
                <a:gd name="connsiteY7" fmla="*/ 99326 h 424163"/>
                <a:gd name="connsiteX8" fmla="*/ 903 w 507399"/>
                <a:gd name="connsiteY8" fmla="*/ 901 h 424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399" h="424163">
                  <a:moveTo>
                    <a:pt x="903" y="901"/>
                  </a:moveTo>
                  <a:cubicBezTo>
                    <a:pt x="6459" y="10955"/>
                    <a:pt x="41649" y="122609"/>
                    <a:pt x="67578" y="159651"/>
                  </a:cubicBezTo>
                  <a:cubicBezTo>
                    <a:pt x="93507" y="196693"/>
                    <a:pt x="84776" y="180024"/>
                    <a:pt x="156478" y="223151"/>
                  </a:cubicBezTo>
                  <a:cubicBezTo>
                    <a:pt x="228180" y="266278"/>
                    <a:pt x="459162" y="395659"/>
                    <a:pt x="497791" y="418413"/>
                  </a:cubicBezTo>
                  <a:cubicBezTo>
                    <a:pt x="536420" y="441167"/>
                    <a:pt x="450165" y="391161"/>
                    <a:pt x="388253" y="359676"/>
                  </a:cubicBezTo>
                  <a:cubicBezTo>
                    <a:pt x="326341" y="328191"/>
                    <a:pt x="172618" y="254636"/>
                    <a:pt x="126316" y="229501"/>
                  </a:cubicBezTo>
                  <a:cubicBezTo>
                    <a:pt x="80014" y="204366"/>
                    <a:pt x="125787" y="230559"/>
                    <a:pt x="110441" y="208863"/>
                  </a:cubicBezTo>
                  <a:cubicBezTo>
                    <a:pt x="95095" y="187167"/>
                    <a:pt x="51968" y="131076"/>
                    <a:pt x="34241" y="99326"/>
                  </a:cubicBezTo>
                  <a:cubicBezTo>
                    <a:pt x="16514" y="67576"/>
                    <a:pt x="-4653" y="-9153"/>
                    <a:pt x="903" y="90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3" name="フリーフォーム: 図形 1492">
              <a:extLst>
                <a:ext uri="{FF2B5EF4-FFF2-40B4-BE49-F238E27FC236}">
                  <a16:creationId xmlns:a16="http://schemas.microsoft.com/office/drawing/2014/main" id="{BF62657B-DBA7-4DA8-A66B-F0025C78B4E4}"/>
                </a:ext>
              </a:extLst>
            </p:cNvPr>
            <p:cNvSpPr/>
            <p:nvPr/>
          </p:nvSpPr>
          <p:spPr>
            <a:xfrm>
              <a:off x="3128640" y="5185747"/>
              <a:ext cx="243216" cy="256203"/>
            </a:xfrm>
            <a:custGeom>
              <a:avLst/>
              <a:gdLst>
                <a:gd name="connsiteX0" fmla="*/ 323 w 243216"/>
                <a:gd name="connsiteY0" fmla="*/ 616 h 256203"/>
                <a:gd name="connsiteX1" fmla="*/ 78110 w 243216"/>
                <a:gd name="connsiteY1" fmla="*/ 164128 h 256203"/>
                <a:gd name="connsiteX2" fmla="*/ 243210 w 243216"/>
                <a:gd name="connsiteY2" fmla="*/ 256203 h 256203"/>
                <a:gd name="connsiteX3" fmla="*/ 84460 w 243216"/>
                <a:gd name="connsiteY3" fmla="*/ 165716 h 256203"/>
                <a:gd name="connsiteX4" fmla="*/ 51123 w 243216"/>
                <a:gd name="connsiteY4" fmla="*/ 110153 h 256203"/>
                <a:gd name="connsiteX5" fmla="*/ 323 w 243216"/>
                <a:gd name="connsiteY5" fmla="*/ 616 h 25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216" h="256203">
                  <a:moveTo>
                    <a:pt x="323" y="616"/>
                  </a:moveTo>
                  <a:cubicBezTo>
                    <a:pt x="4821" y="9612"/>
                    <a:pt x="37629" y="121530"/>
                    <a:pt x="78110" y="164128"/>
                  </a:cubicBezTo>
                  <a:cubicBezTo>
                    <a:pt x="118591" y="206726"/>
                    <a:pt x="242152" y="255938"/>
                    <a:pt x="243210" y="256203"/>
                  </a:cubicBezTo>
                  <a:cubicBezTo>
                    <a:pt x="244268" y="256468"/>
                    <a:pt x="116474" y="190058"/>
                    <a:pt x="84460" y="165716"/>
                  </a:cubicBezTo>
                  <a:cubicBezTo>
                    <a:pt x="52446" y="141374"/>
                    <a:pt x="62765" y="136611"/>
                    <a:pt x="51123" y="110153"/>
                  </a:cubicBezTo>
                  <a:cubicBezTo>
                    <a:pt x="39481" y="83695"/>
                    <a:pt x="-4175" y="-8380"/>
                    <a:pt x="323" y="61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4" name="フリーフォーム: 図形 1493">
              <a:extLst>
                <a:ext uri="{FF2B5EF4-FFF2-40B4-BE49-F238E27FC236}">
                  <a16:creationId xmlns:a16="http://schemas.microsoft.com/office/drawing/2014/main" id="{FC715E7D-F97D-4AD2-BE67-E5F3AD826D8A}"/>
                </a:ext>
              </a:extLst>
            </p:cNvPr>
            <p:cNvSpPr/>
            <p:nvPr/>
          </p:nvSpPr>
          <p:spPr>
            <a:xfrm>
              <a:off x="3276746" y="5322801"/>
              <a:ext cx="333230" cy="271724"/>
            </a:xfrm>
            <a:custGeom>
              <a:avLst/>
              <a:gdLst>
                <a:gd name="connsiteX0" fmla="*/ 1442 w 333230"/>
                <a:gd name="connsiteY0" fmla="*/ 87 h 271724"/>
                <a:gd name="connsiteX1" fmla="*/ 101454 w 333230"/>
                <a:gd name="connsiteY1" fmla="*/ 104862 h 271724"/>
                <a:gd name="connsiteX2" fmla="*/ 315767 w 333230"/>
                <a:gd name="connsiteY2" fmla="*/ 212812 h 271724"/>
                <a:gd name="connsiteX3" fmla="*/ 257029 w 333230"/>
                <a:gd name="connsiteY3" fmla="*/ 193762 h 271724"/>
                <a:gd name="connsiteX4" fmla="*/ 180829 w 333230"/>
                <a:gd name="connsiteY4" fmla="*/ 169949 h 271724"/>
                <a:gd name="connsiteX5" fmla="*/ 333229 w 333230"/>
                <a:gd name="connsiteY5" fmla="*/ 271549 h 271724"/>
                <a:gd name="connsiteX6" fmla="*/ 177654 w 333230"/>
                <a:gd name="connsiteY6" fmla="*/ 141374 h 271724"/>
                <a:gd name="connsiteX7" fmla="*/ 50654 w 333230"/>
                <a:gd name="connsiteY7" fmla="*/ 87399 h 271724"/>
                <a:gd name="connsiteX8" fmla="*/ 1442 w 333230"/>
                <a:gd name="connsiteY8" fmla="*/ 87 h 27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230" h="271724">
                  <a:moveTo>
                    <a:pt x="1442" y="87"/>
                  </a:moveTo>
                  <a:cubicBezTo>
                    <a:pt x="9909" y="2997"/>
                    <a:pt x="49066" y="69408"/>
                    <a:pt x="101454" y="104862"/>
                  </a:cubicBezTo>
                  <a:cubicBezTo>
                    <a:pt x="153842" y="140316"/>
                    <a:pt x="289838" y="197995"/>
                    <a:pt x="315767" y="212812"/>
                  </a:cubicBezTo>
                  <a:cubicBezTo>
                    <a:pt x="341696" y="227629"/>
                    <a:pt x="257029" y="193762"/>
                    <a:pt x="257029" y="193762"/>
                  </a:cubicBezTo>
                  <a:cubicBezTo>
                    <a:pt x="234539" y="186618"/>
                    <a:pt x="168129" y="156985"/>
                    <a:pt x="180829" y="169949"/>
                  </a:cubicBezTo>
                  <a:cubicBezTo>
                    <a:pt x="193529" y="182913"/>
                    <a:pt x="333758" y="276312"/>
                    <a:pt x="333229" y="271549"/>
                  </a:cubicBezTo>
                  <a:cubicBezTo>
                    <a:pt x="332700" y="266787"/>
                    <a:pt x="224750" y="172066"/>
                    <a:pt x="177654" y="141374"/>
                  </a:cubicBezTo>
                  <a:cubicBezTo>
                    <a:pt x="130558" y="110682"/>
                    <a:pt x="77906" y="106713"/>
                    <a:pt x="50654" y="87399"/>
                  </a:cubicBezTo>
                  <a:cubicBezTo>
                    <a:pt x="23402" y="68085"/>
                    <a:pt x="-7025" y="-2823"/>
                    <a:pt x="1442" y="8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5" name="フリーフォーム: 図形 1494">
              <a:extLst>
                <a:ext uri="{FF2B5EF4-FFF2-40B4-BE49-F238E27FC236}">
                  <a16:creationId xmlns:a16="http://schemas.microsoft.com/office/drawing/2014/main" id="{8DAB0EE6-F7E6-4EBD-A1C0-6E4E92975B34}"/>
                </a:ext>
              </a:extLst>
            </p:cNvPr>
            <p:cNvSpPr/>
            <p:nvPr/>
          </p:nvSpPr>
          <p:spPr>
            <a:xfrm>
              <a:off x="3079476" y="5914533"/>
              <a:ext cx="858718" cy="340792"/>
            </a:xfrm>
            <a:custGeom>
              <a:avLst/>
              <a:gdLst>
                <a:gd name="connsiteX0" fmla="*/ 274 w 858718"/>
                <a:gd name="connsiteY0" fmla="*/ 492 h 340792"/>
                <a:gd name="connsiteX1" fmla="*/ 236812 w 858718"/>
                <a:gd name="connsiteY1" fmla="*/ 94155 h 340792"/>
                <a:gd name="connsiteX2" fmla="*/ 360637 w 858718"/>
                <a:gd name="connsiteY2" fmla="*/ 159242 h 340792"/>
                <a:gd name="connsiteX3" fmla="*/ 846412 w 858718"/>
                <a:gd name="connsiteY3" fmla="*/ 337042 h 340792"/>
                <a:gd name="connsiteX4" fmla="*/ 724174 w 858718"/>
                <a:gd name="connsiteY4" fmla="*/ 284655 h 340792"/>
                <a:gd name="connsiteX5" fmla="*/ 597174 w 858718"/>
                <a:gd name="connsiteY5" fmla="*/ 232267 h 340792"/>
                <a:gd name="connsiteX6" fmla="*/ 276499 w 858718"/>
                <a:gd name="connsiteY6" fmla="*/ 114792 h 340792"/>
                <a:gd name="connsiteX7" fmla="*/ 190774 w 858718"/>
                <a:gd name="connsiteY7" fmla="*/ 59230 h 340792"/>
                <a:gd name="connsiteX8" fmla="*/ 274 w 858718"/>
                <a:gd name="connsiteY8" fmla="*/ 492 h 34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718" h="340792">
                  <a:moveTo>
                    <a:pt x="274" y="492"/>
                  </a:moveTo>
                  <a:cubicBezTo>
                    <a:pt x="7947" y="6313"/>
                    <a:pt x="176752" y="67697"/>
                    <a:pt x="236812" y="94155"/>
                  </a:cubicBezTo>
                  <a:cubicBezTo>
                    <a:pt x="296872" y="120613"/>
                    <a:pt x="259037" y="118761"/>
                    <a:pt x="360637" y="159242"/>
                  </a:cubicBezTo>
                  <a:cubicBezTo>
                    <a:pt x="462237" y="199723"/>
                    <a:pt x="785823" y="316140"/>
                    <a:pt x="846412" y="337042"/>
                  </a:cubicBezTo>
                  <a:cubicBezTo>
                    <a:pt x="907001" y="357944"/>
                    <a:pt x="724174" y="284655"/>
                    <a:pt x="724174" y="284655"/>
                  </a:cubicBezTo>
                  <a:cubicBezTo>
                    <a:pt x="682634" y="267192"/>
                    <a:pt x="671787" y="260578"/>
                    <a:pt x="597174" y="232267"/>
                  </a:cubicBezTo>
                  <a:cubicBezTo>
                    <a:pt x="522561" y="203956"/>
                    <a:pt x="344232" y="143632"/>
                    <a:pt x="276499" y="114792"/>
                  </a:cubicBezTo>
                  <a:cubicBezTo>
                    <a:pt x="208766" y="85952"/>
                    <a:pt x="233636" y="76428"/>
                    <a:pt x="190774" y="59230"/>
                  </a:cubicBezTo>
                  <a:cubicBezTo>
                    <a:pt x="147912" y="42032"/>
                    <a:pt x="-7399" y="-5329"/>
                    <a:pt x="274" y="49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6" name="フリーフォーム: 図形 1495">
              <a:extLst>
                <a:ext uri="{FF2B5EF4-FFF2-40B4-BE49-F238E27FC236}">
                  <a16:creationId xmlns:a16="http://schemas.microsoft.com/office/drawing/2014/main" id="{27A79F75-F0F9-4A36-A5AB-4E2C9B1327F0}"/>
                </a:ext>
              </a:extLst>
            </p:cNvPr>
            <p:cNvSpPr/>
            <p:nvPr/>
          </p:nvSpPr>
          <p:spPr>
            <a:xfrm>
              <a:off x="3520190" y="5749548"/>
              <a:ext cx="842345" cy="210045"/>
            </a:xfrm>
            <a:custGeom>
              <a:avLst/>
              <a:gdLst>
                <a:gd name="connsiteX0" fmla="*/ 4060 w 842345"/>
                <a:gd name="connsiteY0" fmla="*/ 377 h 210045"/>
                <a:gd name="connsiteX1" fmla="*/ 419985 w 842345"/>
                <a:gd name="connsiteY1" fmla="*/ 125790 h 210045"/>
                <a:gd name="connsiteX2" fmla="*/ 842260 w 842345"/>
                <a:gd name="connsiteY2" fmla="*/ 209927 h 210045"/>
                <a:gd name="connsiteX3" fmla="*/ 458085 w 842345"/>
                <a:gd name="connsiteY3" fmla="*/ 144840 h 210045"/>
                <a:gd name="connsiteX4" fmla="*/ 588260 w 842345"/>
                <a:gd name="connsiteY4" fmla="*/ 168652 h 210045"/>
                <a:gd name="connsiteX5" fmla="*/ 229485 w 842345"/>
                <a:gd name="connsiteY5" fmla="*/ 89277 h 210045"/>
                <a:gd name="connsiteX6" fmla="*/ 4060 w 842345"/>
                <a:gd name="connsiteY6" fmla="*/ 377 h 21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2345" h="210045">
                  <a:moveTo>
                    <a:pt x="4060" y="377"/>
                  </a:moveTo>
                  <a:cubicBezTo>
                    <a:pt x="35810" y="6462"/>
                    <a:pt x="280285" y="90865"/>
                    <a:pt x="419985" y="125790"/>
                  </a:cubicBezTo>
                  <a:cubicBezTo>
                    <a:pt x="559685" y="160715"/>
                    <a:pt x="835910" y="206752"/>
                    <a:pt x="842260" y="209927"/>
                  </a:cubicBezTo>
                  <a:cubicBezTo>
                    <a:pt x="848610" y="213102"/>
                    <a:pt x="500418" y="151719"/>
                    <a:pt x="458085" y="144840"/>
                  </a:cubicBezTo>
                  <a:cubicBezTo>
                    <a:pt x="415752" y="137961"/>
                    <a:pt x="626360" y="177913"/>
                    <a:pt x="588260" y="168652"/>
                  </a:cubicBezTo>
                  <a:cubicBezTo>
                    <a:pt x="550160" y="159391"/>
                    <a:pt x="324735" y="115206"/>
                    <a:pt x="229485" y="89277"/>
                  </a:cubicBezTo>
                  <a:cubicBezTo>
                    <a:pt x="134235" y="63348"/>
                    <a:pt x="-27690" y="-5708"/>
                    <a:pt x="4060" y="37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7" name="フリーフォーム: 図形 1496">
              <a:extLst>
                <a:ext uri="{FF2B5EF4-FFF2-40B4-BE49-F238E27FC236}">
                  <a16:creationId xmlns:a16="http://schemas.microsoft.com/office/drawing/2014/main" id="{66A159A6-2D08-44B8-9527-4ECAD348BFD2}"/>
                </a:ext>
              </a:extLst>
            </p:cNvPr>
            <p:cNvSpPr/>
            <p:nvPr/>
          </p:nvSpPr>
          <p:spPr>
            <a:xfrm>
              <a:off x="3465410" y="5657490"/>
              <a:ext cx="951988" cy="215274"/>
            </a:xfrm>
            <a:custGeom>
              <a:avLst/>
              <a:gdLst>
                <a:gd name="connsiteX0" fmla="*/ 103 w 951988"/>
                <a:gd name="connsiteY0" fmla="*/ 360 h 215274"/>
                <a:gd name="connsiteX1" fmla="*/ 223940 w 951988"/>
                <a:gd name="connsiteY1" fmla="*/ 16235 h 215274"/>
                <a:gd name="connsiteX2" fmla="*/ 384278 w 951988"/>
                <a:gd name="connsiteY2" fmla="*/ 74973 h 215274"/>
                <a:gd name="connsiteX3" fmla="*/ 562078 w 951988"/>
                <a:gd name="connsiteY3" fmla="*/ 109898 h 215274"/>
                <a:gd name="connsiteX4" fmla="*/ 541440 w 951988"/>
                <a:gd name="connsiteY4" fmla="*/ 114660 h 215274"/>
                <a:gd name="connsiteX5" fmla="*/ 951015 w 951988"/>
                <a:gd name="connsiteY5" fmla="*/ 214673 h 215274"/>
                <a:gd name="connsiteX6" fmla="*/ 646215 w 951988"/>
                <a:gd name="connsiteY6" fmla="*/ 152760 h 215274"/>
                <a:gd name="connsiteX7" fmla="*/ 349353 w 951988"/>
                <a:gd name="connsiteY7" fmla="*/ 78148 h 215274"/>
                <a:gd name="connsiteX8" fmla="*/ 196953 w 951988"/>
                <a:gd name="connsiteY8" fmla="*/ 27348 h 215274"/>
                <a:gd name="connsiteX9" fmla="*/ 103 w 951988"/>
                <a:gd name="connsiteY9" fmla="*/ 360 h 21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988" h="215274">
                  <a:moveTo>
                    <a:pt x="103" y="360"/>
                  </a:moveTo>
                  <a:cubicBezTo>
                    <a:pt x="4601" y="-1492"/>
                    <a:pt x="159911" y="3800"/>
                    <a:pt x="223940" y="16235"/>
                  </a:cubicBezTo>
                  <a:cubicBezTo>
                    <a:pt x="287969" y="28670"/>
                    <a:pt x="327922" y="59363"/>
                    <a:pt x="384278" y="74973"/>
                  </a:cubicBezTo>
                  <a:cubicBezTo>
                    <a:pt x="440634" y="90583"/>
                    <a:pt x="535884" y="103284"/>
                    <a:pt x="562078" y="109898"/>
                  </a:cubicBezTo>
                  <a:cubicBezTo>
                    <a:pt x="588272" y="116512"/>
                    <a:pt x="476617" y="97198"/>
                    <a:pt x="541440" y="114660"/>
                  </a:cubicBezTo>
                  <a:cubicBezTo>
                    <a:pt x="606263" y="132123"/>
                    <a:pt x="933553" y="208323"/>
                    <a:pt x="951015" y="214673"/>
                  </a:cubicBezTo>
                  <a:cubicBezTo>
                    <a:pt x="968477" y="221023"/>
                    <a:pt x="746492" y="175514"/>
                    <a:pt x="646215" y="152760"/>
                  </a:cubicBezTo>
                  <a:cubicBezTo>
                    <a:pt x="545938" y="130006"/>
                    <a:pt x="424230" y="99050"/>
                    <a:pt x="349353" y="78148"/>
                  </a:cubicBezTo>
                  <a:cubicBezTo>
                    <a:pt x="274476" y="57246"/>
                    <a:pt x="255161" y="37667"/>
                    <a:pt x="196953" y="27348"/>
                  </a:cubicBezTo>
                  <a:cubicBezTo>
                    <a:pt x="138745" y="17029"/>
                    <a:pt x="-4395" y="2212"/>
                    <a:pt x="103" y="36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8" name="フリーフォーム: 図形 1497">
              <a:extLst>
                <a:ext uri="{FF2B5EF4-FFF2-40B4-BE49-F238E27FC236}">
                  <a16:creationId xmlns:a16="http://schemas.microsoft.com/office/drawing/2014/main" id="{4CD50585-FE80-4D6D-BEA2-D7FBE44A9B1D}"/>
                </a:ext>
              </a:extLst>
            </p:cNvPr>
            <p:cNvSpPr/>
            <p:nvPr/>
          </p:nvSpPr>
          <p:spPr>
            <a:xfrm>
              <a:off x="3616325" y="5754688"/>
              <a:ext cx="908299" cy="176279"/>
            </a:xfrm>
            <a:custGeom>
              <a:avLst/>
              <a:gdLst>
                <a:gd name="connsiteX0" fmla="*/ 0 w 908299"/>
                <a:gd name="connsiteY0" fmla="*/ 0 h 176279"/>
                <a:gd name="connsiteX1" fmla="*/ 627063 w 908299"/>
                <a:gd name="connsiteY1" fmla="*/ 136525 h 176279"/>
                <a:gd name="connsiteX2" fmla="*/ 908050 w 908299"/>
                <a:gd name="connsiteY2" fmla="*/ 176212 h 176279"/>
                <a:gd name="connsiteX3" fmla="*/ 585788 w 908299"/>
                <a:gd name="connsiteY3" fmla="*/ 144462 h 176279"/>
                <a:gd name="connsiteX4" fmla="*/ 355600 w 908299"/>
                <a:gd name="connsiteY4" fmla="*/ 87312 h 176279"/>
                <a:gd name="connsiteX5" fmla="*/ 0 w 908299"/>
                <a:gd name="connsiteY5" fmla="*/ 0 h 176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299" h="176279">
                  <a:moveTo>
                    <a:pt x="0" y="0"/>
                  </a:moveTo>
                  <a:lnTo>
                    <a:pt x="627063" y="136525"/>
                  </a:lnTo>
                  <a:cubicBezTo>
                    <a:pt x="778405" y="165894"/>
                    <a:pt x="914929" y="174889"/>
                    <a:pt x="908050" y="176212"/>
                  </a:cubicBezTo>
                  <a:cubicBezTo>
                    <a:pt x="901171" y="177535"/>
                    <a:pt x="677863" y="159279"/>
                    <a:pt x="585788" y="144462"/>
                  </a:cubicBezTo>
                  <a:cubicBezTo>
                    <a:pt x="493713" y="129645"/>
                    <a:pt x="355600" y="87312"/>
                    <a:pt x="355600" y="873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9" name="フリーフォーム: 図形 1498">
              <a:extLst>
                <a:ext uri="{FF2B5EF4-FFF2-40B4-BE49-F238E27FC236}">
                  <a16:creationId xmlns:a16="http://schemas.microsoft.com/office/drawing/2014/main" id="{7AFF3CE3-03E6-4B20-9BAE-D8657715D9F8}"/>
                </a:ext>
              </a:extLst>
            </p:cNvPr>
            <p:cNvSpPr/>
            <p:nvPr/>
          </p:nvSpPr>
          <p:spPr>
            <a:xfrm>
              <a:off x="3927885" y="6239745"/>
              <a:ext cx="922296" cy="204162"/>
            </a:xfrm>
            <a:custGeom>
              <a:avLst/>
              <a:gdLst>
                <a:gd name="connsiteX0" fmla="*/ 26578 w 922296"/>
                <a:gd name="connsiteY0" fmla="*/ 3893 h 204162"/>
                <a:gd name="connsiteX1" fmla="*/ 715553 w 922296"/>
                <a:gd name="connsiteY1" fmla="*/ 170580 h 204162"/>
                <a:gd name="connsiteX2" fmla="*/ 913990 w 922296"/>
                <a:gd name="connsiteY2" fmla="*/ 202330 h 204162"/>
                <a:gd name="connsiteX3" fmla="*/ 496478 w 922296"/>
                <a:gd name="connsiteY3" fmla="*/ 140418 h 204162"/>
                <a:gd name="connsiteX4" fmla="*/ 175803 w 922296"/>
                <a:gd name="connsiteY4" fmla="*/ 59455 h 204162"/>
                <a:gd name="connsiteX5" fmla="*/ 26578 w 922296"/>
                <a:gd name="connsiteY5" fmla="*/ 3893 h 20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2296" h="204162">
                  <a:moveTo>
                    <a:pt x="26578" y="3893"/>
                  </a:moveTo>
                  <a:cubicBezTo>
                    <a:pt x="116536" y="22414"/>
                    <a:pt x="567651" y="137507"/>
                    <a:pt x="715553" y="170580"/>
                  </a:cubicBezTo>
                  <a:cubicBezTo>
                    <a:pt x="863455" y="203653"/>
                    <a:pt x="950503" y="207357"/>
                    <a:pt x="913990" y="202330"/>
                  </a:cubicBezTo>
                  <a:cubicBezTo>
                    <a:pt x="877478" y="197303"/>
                    <a:pt x="619509" y="164231"/>
                    <a:pt x="496478" y="140418"/>
                  </a:cubicBezTo>
                  <a:cubicBezTo>
                    <a:pt x="373447" y="116606"/>
                    <a:pt x="254119" y="81151"/>
                    <a:pt x="175803" y="59455"/>
                  </a:cubicBezTo>
                  <a:cubicBezTo>
                    <a:pt x="97487" y="37759"/>
                    <a:pt x="-63380" y="-14628"/>
                    <a:pt x="26578" y="389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0" name="フリーフォーム: 図形 1499">
              <a:extLst>
                <a:ext uri="{FF2B5EF4-FFF2-40B4-BE49-F238E27FC236}">
                  <a16:creationId xmlns:a16="http://schemas.microsoft.com/office/drawing/2014/main" id="{03C48E6D-3B9E-45D1-A67A-983CE9603F4C}"/>
                </a:ext>
              </a:extLst>
            </p:cNvPr>
            <p:cNvSpPr/>
            <p:nvPr/>
          </p:nvSpPr>
          <p:spPr>
            <a:xfrm>
              <a:off x="3936500" y="6211913"/>
              <a:ext cx="927753" cy="198412"/>
            </a:xfrm>
            <a:custGeom>
              <a:avLst/>
              <a:gdLst>
                <a:gd name="connsiteX0" fmla="*/ 6850 w 927753"/>
                <a:gd name="connsiteY0" fmla="*/ 1562 h 198412"/>
                <a:gd name="connsiteX1" fmla="*/ 578350 w 927753"/>
                <a:gd name="connsiteY1" fmla="*/ 144437 h 198412"/>
                <a:gd name="connsiteX2" fmla="*/ 927600 w 927753"/>
                <a:gd name="connsiteY2" fmla="*/ 198412 h 198412"/>
                <a:gd name="connsiteX3" fmla="*/ 618038 w 927753"/>
                <a:gd name="connsiteY3" fmla="*/ 144437 h 198412"/>
                <a:gd name="connsiteX4" fmla="*/ 284663 w 927753"/>
                <a:gd name="connsiteY4" fmla="*/ 73000 h 198412"/>
                <a:gd name="connsiteX5" fmla="*/ 6850 w 927753"/>
                <a:gd name="connsiteY5" fmla="*/ 1562 h 19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753" h="198412">
                  <a:moveTo>
                    <a:pt x="6850" y="1562"/>
                  </a:moveTo>
                  <a:cubicBezTo>
                    <a:pt x="55798" y="13468"/>
                    <a:pt x="424892" y="111629"/>
                    <a:pt x="578350" y="144437"/>
                  </a:cubicBezTo>
                  <a:cubicBezTo>
                    <a:pt x="731808" y="177245"/>
                    <a:pt x="920985" y="198412"/>
                    <a:pt x="927600" y="198412"/>
                  </a:cubicBezTo>
                  <a:cubicBezTo>
                    <a:pt x="934215" y="198412"/>
                    <a:pt x="725194" y="165339"/>
                    <a:pt x="618038" y="144437"/>
                  </a:cubicBezTo>
                  <a:cubicBezTo>
                    <a:pt x="510882" y="123535"/>
                    <a:pt x="385469" y="97077"/>
                    <a:pt x="284663" y="73000"/>
                  </a:cubicBezTo>
                  <a:cubicBezTo>
                    <a:pt x="183857" y="48923"/>
                    <a:pt x="-42098" y="-10344"/>
                    <a:pt x="6850" y="156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1" name="フリーフォーム: 図形 1500">
              <a:extLst>
                <a:ext uri="{FF2B5EF4-FFF2-40B4-BE49-F238E27FC236}">
                  <a16:creationId xmlns:a16="http://schemas.microsoft.com/office/drawing/2014/main" id="{7FA610A0-D8F6-4625-9008-BC2F600B6214}"/>
                </a:ext>
              </a:extLst>
            </p:cNvPr>
            <p:cNvSpPr/>
            <p:nvPr/>
          </p:nvSpPr>
          <p:spPr>
            <a:xfrm>
              <a:off x="4389438" y="5883275"/>
              <a:ext cx="1129495" cy="123825"/>
            </a:xfrm>
            <a:custGeom>
              <a:avLst/>
              <a:gdLst>
                <a:gd name="connsiteX0" fmla="*/ 0 w 1129495"/>
                <a:gd name="connsiteY0" fmla="*/ 0 h 123825"/>
                <a:gd name="connsiteX1" fmla="*/ 298450 w 1129495"/>
                <a:gd name="connsiteY1" fmla="*/ 68263 h 123825"/>
                <a:gd name="connsiteX2" fmla="*/ 504825 w 1129495"/>
                <a:gd name="connsiteY2" fmla="*/ 77788 h 123825"/>
                <a:gd name="connsiteX3" fmla="*/ 1127125 w 1129495"/>
                <a:gd name="connsiteY3" fmla="*/ 123825 h 123825"/>
                <a:gd name="connsiteX4" fmla="*/ 709612 w 1129495"/>
                <a:gd name="connsiteY4" fmla="*/ 77788 h 123825"/>
                <a:gd name="connsiteX5" fmla="*/ 481012 w 1129495"/>
                <a:gd name="connsiteY5" fmla="*/ 41275 h 123825"/>
                <a:gd name="connsiteX6" fmla="*/ 720725 w 1129495"/>
                <a:gd name="connsiteY6" fmla="*/ 114300 h 123825"/>
                <a:gd name="connsiteX7" fmla="*/ 268287 w 1129495"/>
                <a:gd name="connsiteY7" fmla="*/ 47625 h 123825"/>
                <a:gd name="connsiteX8" fmla="*/ 0 w 1129495"/>
                <a:gd name="connsiteY8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9495" h="123825">
                  <a:moveTo>
                    <a:pt x="0" y="0"/>
                  </a:moveTo>
                  <a:cubicBezTo>
                    <a:pt x="5027" y="3440"/>
                    <a:pt x="214313" y="55298"/>
                    <a:pt x="298450" y="68263"/>
                  </a:cubicBezTo>
                  <a:cubicBezTo>
                    <a:pt x="382587" y="81228"/>
                    <a:pt x="504825" y="77788"/>
                    <a:pt x="504825" y="77788"/>
                  </a:cubicBezTo>
                  <a:lnTo>
                    <a:pt x="1127125" y="123825"/>
                  </a:lnTo>
                  <a:cubicBezTo>
                    <a:pt x="1161256" y="123825"/>
                    <a:pt x="817298" y="91546"/>
                    <a:pt x="709612" y="77788"/>
                  </a:cubicBezTo>
                  <a:cubicBezTo>
                    <a:pt x="601926" y="64030"/>
                    <a:pt x="479160" y="35190"/>
                    <a:pt x="481012" y="41275"/>
                  </a:cubicBezTo>
                  <a:cubicBezTo>
                    <a:pt x="482864" y="47360"/>
                    <a:pt x="756179" y="113242"/>
                    <a:pt x="720725" y="114300"/>
                  </a:cubicBezTo>
                  <a:cubicBezTo>
                    <a:pt x="685271" y="115358"/>
                    <a:pt x="391054" y="68262"/>
                    <a:pt x="268287" y="476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2" name="フリーフォーム: 図形 1501">
              <a:extLst>
                <a:ext uri="{FF2B5EF4-FFF2-40B4-BE49-F238E27FC236}">
                  <a16:creationId xmlns:a16="http://schemas.microsoft.com/office/drawing/2014/main" id="{B0224769-EB75-4B2D-9160-22228FD9FF85}"/>
                </a:ext>
              </a:extLst>
            </p:cNvPr>
            <p:cNvSpPr/>
            <p:nvPr/>
          </p:nvSpPr>
          <p:spPr>
            <a:xfrm>
              <a:off x="4232103" y="5973763"/>
              <a:ext cx="1279754" cy="116806"/>
            </a:xfrm>
            <a:custGeom>
              <a:avLst/>
              <a:gdLst>
                <a:gd name="connsiteX0" fmla="*/ 172 w 1279754"/>
                <a:gd name="connsiteY0" fmla="*/ 0 h 116806"/>
                <a:gd name="connsiteX1" fmla="*/ 400222 w 1279754"/>
                <a:gd name="connsiteY1" fmla="*/ 30162 h 116806"/>
                <a:gd name="connsiteX2" fmla="*/ 812972 w 1279754"/>
                <a:gd name="connsiteY2" fmla="*/ 90487 h 116806"/>
                <a:gd name="connsiteX3" fmla="*/ 1279697 w 1279754"/>
                <a:gd name="connsiteY3" fmla="*/ 115887 h 116806"/>
                <a:gd name="connsiteX4" fmla="*/ 782810 w 1279754"/>
                <a:gd name="connsiteY4" fmla="*/ 103187 h 116806"/>
                <a:gd name="connsiteX5" fmla="*/ 355772 w 1279754"/>
                <a:gd name="connsiteY5" fmla="*/ 30162 h 116806"/>
                <a:gd name="connsiteX6" fmla="*/ 172 w 1279754"/>
                <a:gd name="connsiteY6" fmla="*/ 0 h 11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9754" h="116806">
                  <a:moveTo>
                    <a:pt x="172" y="0"/>
                  </a:moveTo>
                  <a:cubicBezTo>
                    <a:pt x="7580" y="0"/>
                    <a:pt x="264755" y="15081"/>
                    <a:pt x="400222" y="30162"/>
                  </a:cubicBezTo>
                  <a:cubicBezTo>
                    <a:pt x="535689" y="45243"/>
                    <a:pt x="666393" y="76200"/>
                    <a:pt x="812972" y="90487"/>
                  </a:cubicBezTo>
                  <a:cubicBezTo>
                    <a:pt x="959551" y="104775"/>
                    <a:pt x="1284724" y="113770"/>
                    <a:pt x="1279697" y="115887"/>
                  </a:cubicBezTo>
                  <a:cubicBezTo>
                    <a:pt x="1274670" y="118004"/>
                    <a:pt x="936797" y="117474"/>
                    <a:pt x="782810" y="103187"/>
                  </a:cubicBezTo>
                  <a:cubicBezTo>
                    <a:pt x="628823" y="88900"/>
                    <a:pt x="485683" y="47625"/>
                    <a:pt x="355772" y="30162"/>
                  </a:cubicBezTo>
                  <a:cubicBezTo>
                    <a:pt x="225862" y="12700"/>
                    <a:pt x="-7236" y="0"/>
                    <a:pt x="17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3" name="フリーフォーム: 図形 1502">
              <a:extLst>
                <a:ext uri="{FF2B5EF4-FFF2-40B4-BE49-F238E27FC236}">
                  <a16:creationId xmlns:a16="http://schemas.microsoft.com/office/drawing/2014/main" id="{B8F96796-1384-47DE-9D7F-EF8F9A03BEDB}"/>
                </a:ext>
              </a:extLst>
            </p:cNvPr>
            <p:cNvSpPr/>
            <p:nvPr/>
          </p:nvSpPr>
          <p:spPr>
            <a:xfrm>
              <a:off x="4520490" y="5959434"/>
              <a:ext cx="1199958" cy="99447"/>
            </a:xfrm>
            <a:custGeom>
              <a:avLst/>
              <a:gdLst>
                <a:gd name="connsiteX0" fmla="*/ 710 w 1199958"/>
                <a:gd name="connsiteY0" fmla="*/ 41 h 99447"/>
                <a:gd name="connsiteX1" fmla="*/ 311860 w 1199958"/>
                <a:gd name="connsiteY1" fmla="*/ 58779 h 99447"/>
                <a:gd name="connsiteX2" fmla="*/ 680160 w 1199958"/>
                <a:gd name="connsiteY2" fmla="*/ 98466 h 99447"/>
                <a:gd name="connsiteX3" fmla="*/ 1197685 w 1199958"/>
                <a:gd name="connsiteY3" fmla="*/ 87354 h 99447"/>
                <a:gd name="connsiteX4" fmla="*/ 850023 w 1199958"/>
                <a:gd name="connsiteY4" fmla="*/ 87354 h 99447"/>
                <a:gd name="connsiteX5" fmla="*/ 399173 w 1199958"/>
                <a:gd name="connsiteY5" fmla="*/ 68304 h 99447"/>
                <a:gd name="connsiteX6" fmla="*/ 710 w 1199958"/>
                <a:gd name="connsiteY6" fmla="*/ 41 h 9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9958" h="99447">
                  <a:moveTo>
                    <a:pt x="710" y="41"/>
                  </a:moveTo>
                  <a:cubicBezTo>
                    <a:pt x="-13842" y="-1546"/>
                    <a:pt x="198618" y="42375"/>
                    <a:pt x="311860" y="58779"/>
                  </a:cubicBezTo>
                  <a:cubicBezTo>
                    <a:pt x="425102" y="75183"/>
                    <a:pt x="532523" y="93704"/>
                    <a:pt x="680160" y="98466"/>
                  </a:cubicBezTo>
                  <a:cubicBezTo>
                    <a:pt x="827797" y="103228"/>
                    <a:pt x="1169375" y="89206"/>
                    <a:pt x="1197685" y="87354"/>
                  </a:cubicBezTo>
                  <a:cubicBezTo>
                    <a:pt x="1225995" y="85502"/>
                    <a:pt x="983108" y="90529"/>
                    <a:pt x="850023" y="87354"/>
                  </a:cubicBezTo>
                  <a:cubicBezTo>
                    <a:pt x="716938" y="84179"/>
                    <a:pt x="539931" y="83385"/>
                    <a:pt x="399173" y="68304"/>
                  </a:cubicBezTo>
                  <a:cubicBezTo>
                    <a:pt x="258415" y="53223"/>
                    <a:pt x="15262" y="1628"/>
                    <a:pt x="710" y="4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4" name="フリーフォーム: 図形 1503">
              <a:extLst>
                <a:ext uri="{FF2B5EF4-FFF2-40B4-BE49-F238E27FC236}">
                  <a16:creationId xmlns:a16="http://schemas.microsoft.com/office/drawing/2014/main" id="{C2A8D25B-1CFE-44F5-A103-FE3728B4C666}"/>
                </a:ext>
              </a:extLst>
            </p:cNvPr>
            <p:cNvSpPr/>
            <p:nvPr/>
          </p:nvSpPr>
          <p:spPr>
            <a:xfrm>
              <a:off x="4824413" y="6430963"/>
              <a:ext cx="1194361" cy="104775"/>
            </a:xfrm>
            <a:custGeom>
              <a:avLst/>
              <a:gdLst>
                <a:gd name="connsiteX0" fmla="*/ 0 w 1194361"/>
                <a:gd name="connsiteY0" fmla="*/ 0 h 104775"/>
                <a:gd name="connsiteX1" fmla="*/ 85725 w 1194361"/>
                <a:gd name="connsiteY1" fmla="*/ 11112 h 104775"/>
                <a:gd name="connsiteX2" fmla="*/ 639762 w 1194361"/>
                <a:gd name="connsiteY2" fmla="*/ 53975 h 104775"/>
                <a:gd name="connsiteX3" fmla="*/ 1190625 w 1194361"/>
                <a:gd name="connsiteY3" fmla="*/ 104775 h 104775"/>
                <a:gd name="connsiteX4" fmla="*/ 858837 w 1194361"/>
                <a:gd name="connsiteY4" fmla="*/ 50800 h 104775"/>
                <a:gd name="connsiteX5" fmla="*/ 420687 w 1194361"/>
                <a:gd name="connsiteY5" fmla="*/ 31750 h 104775"/>
                <a:gd name="connsiteX6" fmla="*/ 0 w 1194361"/>
                <a:gd name="connsiteY6" fmla="*/ 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4361" h="104775">
                  <a:moveTo>
                    <a:pt x="0" y="0"/>
                  </a:moveTo>
                  <a:lnTo>
                    <a:pt x="85725" y="11112"/>
                  </a:lnTo>
                  <a:lnTo>
                    <a:pt x="639762" y="53975"/>
                  </a:lnTo>
                  <a:lnTo>
                    <a:pt x="1190625" y="104775"/>
                  </a:lnTo>
                  <a:cubicBezTo>
                    <a:pt x="1227137" y="104246"/>
                    <a:pt x="987160" y="62971"/>
                    <a:pt x="858837" y="50800"/>
                  </a:cubicBezTo>
                  <a:cubicBezTo>
                    <a:pt x="730514" y="38629"/>
                    <a:pt x="420687" y="31750"/>
                    <a:pt x="420687" y="317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5" name="フリーフォーム: 図形 1504">
              <a:extLst>
                <a:ext uri="{FF2B5EF4-FFF2-40B4-BE49-F238E27FC236}">
                  <a16:creationId xmlns:a16="http://schemas.microsoft.com/office/drawing/2014/main" id="{D828C980-67B1-4D5C-AAFA-4635992650DD}"/>
                </a:ext>
              </a:extLst>
            </p:cNvPr>
            <p:cNvSpPr/>
            <p:nvPr/>
          </p:nvSpPr>
          <p:spPr>
            <a:xfrm>
              <a:off x="5514794" y="5995106"/>
              <a:ext cx="1203586" cy="101077"/>
            </a:xfrm>
            <a:custGeom>
              <a:avLst/>
              <a:gdLst>
                <a:gd name="connsiteX0" fmla="*/ 9706 w 1203586"/>
                <a:gd name="connsiteY0" fmla="*/ 2469 h 101077"/>
                <a:gd name="connsiteX1" fmla="*/ 63681 w 1203586"/>
                <a:gd name="connsiteY1" fmla="*/ 2469 h 101077"/>
                <a:gd name="connsiteX2" fmla="*/ 811394 w 1203586"/>
                <a:gd name="connsiteY2" fmla="*/ 83432 h 101077"/>
                <a:gd name="connsiteX3" fmla="*/ 1203506 w 1203586"/>
                <a:gd name="connsiteY3" fmla="*/ 83432 h 101077"/>
                <a:gd name="connsiteX4" fmla="*/ 782819 w 1203586"/>
                <a:gd name="connsiteY4" fmla="*/ 99307 h 101077"/>
                <a:gd name="connsiteX5" fmla="*/ 300219 w 1203586"/>
                <a:gd name="connsiteY5" fmla="*/ 35807 h 101077"/>
                <a:gd name="connsiteX6" fmla="*/ 9706 w 1203586"/>
                <a:gd name="connsiteY6" fmla="*/ 2469 h 10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3586" h="101077">
                  <a:moveTo>
                    <a:pt x="9706" y="2469"/>
                  </a:moveTo>
                  <a:cubicBezTo>
                    <a:pt x="-29717" y="-3087"/>
                    <a:pt x="63681" y="2469"/>
                    <a:pt x="63681" y="2469"/>
                  </a:cubicBezTo>
                  <a:cubicBezTo>
                    <a:pt x="197296" y="15963"/>
                    <a:pt x="621423" y="69938"/>
                    <a:pt x="811394" y="83432"/>
                  </a:cubicBezTo>
                  <a:cubicBezTo>
                    <a:pt x="1001365" y="96926"/>
                    <a:pt x="1208268" y="80786"/>
                    <a:pt x="1203506" y="83432"/>
                  </a:cubicBezTo>
                  <a:cubicBezTo>
                    <a:pt x="1198744" y="86078"/>
                    <a:pt x="933367" y="107245"/>
                    <a:pt x="782819" y="99307"/>
                  </a:cubicBezTo>
                  <a:cubicBezTo>
                    <a:pt x="632271" y="91370"/>
                    <a:pt x="429600" y="51417"/>
                    <a:pt x="300219" y="35807"/>
                  </a:cubicBezTo>
                  <a:lnTo>
                    <a:pt x="9706" y="246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6" name="フリーフォーム: 図形 1505">
              <a:extLst>
                <a:ext uri="{FF2B5EF4-FFF2-40B4-BE49-F238E27FC236}">
                  <a16:creationId xmlns:a16="http://schemas.microsoft.com/office/drawing/2014/main" id="{107A7900-45CA-40F0-A6AD-16E472C666CE}"/>
                </a:ext>
              </a:extLst>
            </p:cNvPr>
            <p:cNvSpPr/>
            <p:nvPr/>
          </p:nvSpPr>
          <p:spPr>
            <a:xfrm>
              <a:off x="5946775" y="6032500"/>
              <a:ext cx="807354" cy="47835"/>
            </a:xfrm>
            <a:custGeom>
              <a:avLst/>
              <a:gdLst>
                <a:gd name="connsiteX0" fmla="*/ 0 w 807354"/>
                <a:gd name="connsiteY0" fmla="*/ 0 h 47835"/>
                <a:gd name="connsiteX1" fmla="*/ 423863 w 807354"/>
                <a:gd name="connsiteY1" fmla="*/ 7938 h 47835"/>
                <a:gd name="connsiteX2" fmla="*/ 804863 w 807354"/>
                <a:gd name="connsiteY2" fmla="*/ 15875 h 47835"/>
                <a:gd name="connsiteX3" fmla="*/ 598488 w 807354"/>
                <a:gd name="connsiteY3" fmla="*/ 20638 h 47835"/>
                <a:gd name="connsiteX4" fmla="*/ 401638 w 807354"/>
                <a:gd name="connsiteY4" fmla="*/ 26988 h 47835"/>
                <a:gd name="connsiteX5" fmla="*/ 561975 w 807354"/>
                <a:gd name="connsiteY5" fmla="*/ 47625 h 47835"/>
                <a:gd name="connsiteX6" fmla="*/ 346075 w 807354"/>
                <a:gd name="connsiteY6" fmla="*/ 12700 h 47835"/>
                <a:gd name="connsiteX7" fmla="*/ 0 w 807354"/>
                <a:gd name="connsiteY7" fmla="*/ 0 h 4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354" h="47835">
                  <a:moveTo>
                    <a:pt x="0" y="0"/>
                  </a:moveTo>
                  <a:lnTo>
                    <a:pt x="423863" y="7938"/>
                  </a:lnTo>
                  <a:lnTo>
                    <a:pt x="804863" y="15875"/>
                  </a:lnTo>
                  <a:cubicBezTo>
                    <a:pt x="833967" y="17992"/>
                    <a:pt x="598488" y="20638"/>
                    <a:pt x="598488" y="20638"/>
                  </a:cubicBezTo>
                  <a:cubicBezTo>
                    <a:pt x="531284" y="22490"/>
                    <a:pt x="407723" y="22490"/>
                    <a:pt x="401638" y="26988"/>
                  </a:cubicBezTo>
                  <a:cubicBezTo>
                    <a:pt x="395553" y="31486"/>
                    <a:pt x="571235" y="50006"/>
                    <a:pt x="561975" y="47625"/>
                  </a:cubicBezTo>
                  <a:cubicBezTo>
                    <a:pt x="552715" y="45244"/>
                    <a:pt x="435504" y="19579"/>
                    <a:pt x="346075" y="12700"/>
                  </a:cubicBezTo>
                  <a:cubicBezTo>
                    <a:pt x="256646" y="5821"/>
                    <a:pt x="141023" y="6085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7" name="フリーフォーム: 図形 1506">
              <a:extLst>
                <a:ext uri="{FF2B5EF4-FFF2-40B4-BE49-F238E27FC236}">
                  <a16:creationId xmlns:a16="http://schemas.microsoft.com/office/drawing/2014/main" id="{3E71A60B-3710-4E26-9FCF-3149CC4AC32E}"/>
                </a:ext>
              </a:extLst>
            </p:cNvPr>
            <p:cNvSpPr/>
            <p:nvPr/>
          </p:nvSpPr>
          <p:spPr>
            <a:xfrm>
              <a:off x="5964238" y="6510338"/>
              <a:ext cx="1052757" cy="14319"/>
            </a:xfrm>
            <a:custGeom>
              <a:avLst/>
              <a:gdLst>
                <a:gd name="connsiteX0" fmla="*/ 0 w 1052757"/>
                <a:gd name="connsiteY0" fmla="*/ 3175 h 14319"/>
                <a:gd name="connsiteX1" fmla="*/ 73025 w 1052757"/>
                <a:gd name="connsiteY1" fmla="*/ 3175 h 14319"/>
                <a:gd name="connsiteX2" fmla="*/ 766762 w 1052757"/>
                <a:gd name="connsiteY2" fmla="*/ 14287 h 14319"/>
                <a:gd name="connsiteX3" fmla="*/ 1052512 w 1052757"/>
                <a:gd name="connsiteY3" fmla="*/ 6350 h 14319"/>
                <a:gd name="connsiteX4" fmla="*/ 820737 w 1052757"/>
                <a:gd name="connsiteY4" fmla="*/ 0 h 14319"/>
                <a:gd name="connsiteX5" fmla="*/ 0 w 1052757"/>
                <a:gd name="connsiteY5" fmla="*/ 3175 h 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2757" h="14319">
                  <a:moveTo>
                    <a:pt x="0" y="3175"/>
                  </a:moveTo>
                  <a:lnTo>
                    <a:pt x="73025" y="3175"/>
                  </a:lnTo>
                  <a:lnTo>
                    <a:pt x="766762" y="14287"/>
                  </a:lnTo>
                  <a:cubicBezTo>
                    <a:pt x="930010" y="14816"/>
                    <a:pt x="1043516" y="8731"/>
                    <a:pt x="1052512" y="6350"/>
                  </a:cubicBezTo>
                  <a:cubicBezTo>
                    <a:pt x="1061508" y="3969"/>
                    <a:pt x="820737" y="0"/>
                    <a:pt x="820737" y="0"/>
                  </a:cubicBezTo>
                  <a:lnTo>
                    <a:pt x="0" y="317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8" name="フリーフォーム: 図形 1507">
              <a:extLst>
                <a:ext uri="{FF2B5EF4-FFF2-40B4-BE49-F238E27FC236}">
                  <a16:creationId xmlns:a16="http://schemas.microsoft.com/office/drawing/2014/main" id="{BE1AEBCB-3E15-43F3-AE46-4FB4C8D1106A}"/>
                </a:ext>
              </a:extLst>
            </p:cNvPr>
            <p:cNvSpPr/>
            <p:nvPr/>
          </p:nvSpPr>
          <p:spPr>
            <a:xfrm>
              <a:off x="5867384" y="6476756"/>
              <a:ext cx="1446251" cy="76610"/>
            </a:xfrm>
            <a:custGeom>
              <a:avLst/>
              <a:gdLst>
                <a:gd name="connsiteX0" fmla="*/ 16 w 1446251"/>
                <a:gd name="connsiteY0" fmla="*/ 244 h 76610"/>
                <a:gd name="connsiteX1" fmla="*/ 234966 w 1446251"/>
                <a:gd name="connsiteY1" fmla="*/ 73269 h 76610"/>
                <a:gd name="connsiteX2" fmla="*/ 458804 w 1446251"/>
                <a:gd name="connsiteY2" fmla="*/ 63744 h 76610"/>
                <a:gd name="connsiteX3" fmla="*/ 503254 w 1446251"/>
                <a:gd name="connsiteY3" fmla="*/ 58982 h 76610"/>
                <a:gd name="connsiteX4" fmla="*/ 1439879 w 1446251"/>
                <a:gd name="connsiteY4" fmla="*/ 57394 h 76610"/>
                <a:gd name="connsiteX5" fmla="*/ 881079 w 1446251"/>
                <a:gd name="connsiteY5" fmla="*/ 74857 h 76610"/>
                <a:gd name="connsiteX6" fmla="*/ 227029 w 1446251"/>
                <a:gd name="connsiteY6" fmla="*/ 51044 h 76610"/>
                <a:gd name="connsiteX7" fmla="*/ 16 w 1446251"/>
                <a:gd name="connsiteY7" fmla="*/ 244 h 76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6251" h="76610">
                  <a:moveTo>
                    <a:pt x="16" y="244"/>
                  </a:moveTo>
                  <a:cubicBezTo>
                    <a:pt x="1339" y="3948"/>
                    <a:pt x="158501" y="62686"/>
                    <a:pt x="234966" y="73269"/>
                  </a:cubicBezTo>
                  <a:cubicBezTo>
                    <a:pt x="311431" y="83852"/>
                    <a:pt x="414089" y="66125"/>
                    <a:pt x="458804" y="63744"/>
                  </a:cubicBezTo>
                  <a:cubicBezTo>
                    <a:pt x="503519" y="61363"/>
                    <a:pt x="503254" y="58982"/>
                    <a:pt x="503254" y="58982"/>
                  </a:cubicBezTo>
                  <a:lnTo>
                    <a:pt x="1439879" y="57394"/>
                  </a:lnTo>
                  <a:cubicBezTo>
                    <a:pt x="1502850" y="60040"/>
                    <a:pt x="1083221" y="75915"/>
                    <a:pt x="881079" y="74857"/>
                  </a:cubicBezTo>
                  <a:cubicBezTo>
                    <a:pt x="678937" y="73799"/>
                    <a:pt x="377048" y="66125"/>
                    <a:pt x="227029" y="51044"/>
                  </a:cubicBezTo>
                  <a:cubicBezTo>
                    <a:pt x="77010" y="35963"/>
                    <a:pt x="-1307" y="-3460"/>
                    <a:pt x="16" y="24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9" name="フリーフォーム: 図形 1508">
              <a:extLst>
                <a:ext uri="{FF2B5EF4-FFF2-40B4-BE49-F238E27FC236}">
                  <a16:creationId xmlns:a16="http://schemas.microsoft.com/office/drawing/2014/main" id="{188FAC03-EBA2-4F47-8914-FDAE683E0744}"/>
                </a:ext>
              </a:extLst>
            </p:cNvPr>
            <p:cNvSpPr/>
            <p:nvPr/>
          </p:nvSpPr>
          <p:spPr>
            <a:xfrm>
              <a:off x="7055732" y="5922366"/>
              <a:ext cx="717375" cy="60941"/>
            </a:xfrm>
            <a:custGeom>
              <a:avLst/>
              <a:gdLst>
                <a:gd name="connsiteX0" fmla="*/ 3881 w 717375"/>
                <a:gd name="connsiteY0" fmla="*/ 60922 h 60941"/>
                <a:gd name="connsiteX1" fmla="*/ 703968 w 717375"/>
                <a:gd name="connsiteY1" fmla="*/ 10122 h 60941"/>
                <a:gd name="connsiteX2" fmla="*/ 432506 w 717375"/>
                <a:gd name="connsiteY2" fmla="*/ 3772 h 60941"/>
                <a:gd name="connsiteX3" fmla="*/ 3881 w 717375"/>
                <a:gd name="connsiteY3" fmla="*/ 60922 h 6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375" h="60941">
                  <a:moveTo>
                    <a:pt x="3881" y="60922"/>
                  </a:moveTo>
                  <a:cubicBezTo>
                    <a:pt x="49125" y="61980"/>
                    <a:pt x="632531" y="19647"/>
                    <a:pt x="703968" y="10122"/>
                  </a:cubicBezTo>
                  <a:cubicBezTo>
                    <a:pt x="775406" y="597"/>
                    <a:pt x="543366" y="-3636"/>
                    <a:pt x="432506" y="3772"/>
                  </a:cubicBezTo>
                  <a:cubicBezTo>
                    <a:pt x="321646" y="11180"/>
                    <a:pt x="-41363" y="59864"/>
                    <a:pt x="3881" y="6092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0" name="フリーフォーム: 図形 1509">
              <a:extLst>
                <a:ext uri="{FF2B5EF4-FFF2-40B4-BE49-F238E27FC236}">
                  <a16:creationId xmlns:a16="http://schemas.microsoft.com/office/drawing/2014/main" id="{DF0838CA-30FD-4E48-8B37-F4D598E633F4}"/>
                </a:ext>
              </a:extLst>
            </p:cNvPr>
            <p:cNvSpPr/>
            <p:nvPr/>
          </p:nvSpPr>
          <p:spPr>
            <a:xfrm>
              <a:off x="6792913" y="5920635"/>
              <a:ext cx="1343683" cy="133386"/>
            </a:xfrm>
            <a:custGeom>
              <a:avLst/>
              <a:gdLst>
                <a:gd name="connsiteX0" fmla="*/ 0 w 1343683"/>
                <a:gd name="connsiteY0" fmla="*/ 127740 h 133386"/>
                <a:gd name="connsiteX1" fmla="*/ 123825 w 1343683"/>
                <a:gd name="connsiteY1" fmla="*/ 124565 h 133386"/>
                <a:gd name="connsiteX2" fmla="*/ 814387 w 1343683"/>
                <a:gd name="connsiteY2" fmla="*/ 88053 h 133386"/>
                <a:gd name="connsiteX3" fmla="*/ 1333500 w 1343683"/>
                <a:gd name="connsiteY3" fmla="*/ 2328 h 133386"/>
                <a:gd name="connsiteX4" fmla="*/ 1111250 w 1343683"/>
                <a:gd name="connsiteY4" fmla="*/ 27728 h 133386"/>
                <a:gd name="connsiteX5" fmla="*/ 542925 w 1343683"/>
                <a:gd name="connsiteY5" fmla="*/ 64240 h 133386"/>
                <a:gd name="connsiteX6" fmla="*/ 1158875 w 1343683"/>
                <a:gd name="connsiteY6" fmla="*/ 32490 h 133386"/>
                <a:gd name="connsiteX7" fmla="*/ 946150 w 1343683"/>
                <a:gd name="connsiteY7" fmla="*/ 56303 h 133386"/>
                <a:gd name="connsiteX8" fmla="*/ 804862 w 1343683"/>
                <a:gd name="connsiteY8" fmla="*/ 65828 h 133386"/>
                <a:gd name="connsiteX9" fmla="*/ 255587 w 1343683"/>
                <a:gd name="connsiteY9" fmla="*/ 127740 h 133386"/>
                <a:gd name="connsiteX10" fmla="*/ 0 w 1343683"/>
                <a:gd name="connsiteY10" fmla="*/ 127740 h 133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3683" h="133386">
                  <a:moveTo>
                    <a:pt x="0" y="127740"/>
                  </a:moveTo>
                  <a:lnTo>
                    <a:pt x="123825" y="124565"/>
                  </a:lnTo>
                  <a:cubicBezTo>
                    <a:pt x="259556" y="117950"/>
                    <a:pt x="612775" y="108426"/>
                    <a:pt x="814387" y="88053"/>
                  </a:cubicBezTo>
                  <a:cubicBezTo>
                    <a:pt x="1015999" y="67680"/>
                    <a:pt x="1284023" y="12382"/>
                    <a:pt x="1333500" y="2328"/>
                  </a:cubicBezTo>
                  <a:cubicBezTo>
                    <a:pt x="1382977" y="-7726"/>
                    <a:pt x="1243013" y="17409"/>
                    <a:pt x="1111250" y="27728"/>
                  </a:cubicBezTo>
                  <a:cubicBezTo>
                    <a:pt x="979488" y="38047"/>
                    <a:pt x="534988" y="63446"/>
                    <a:pt x="542925" y="64240"/>
                  </a:cubicBezTo>
                  <a:cubicBezTo>
                    <a:pt x="550862" y="65034"/>
                    <a:pt x="1091671" y="33813"/>
                    <a:pt x="1158875" y="32490"/>
                  </a:cubicBezTo>
                  <a:cubicBezTo>
                    <a:pt x="1226079" y="31167"/>
                    <a:pt x="1005152" y="50747"/>
                    <a:pt x="946150" y="56303"/>
                  </a:cubicBezTo>
                  <a:cubicBezTo>
                    <a:pt x="887148" y="61859"/>
                    <a:pt x="804862" y="65828"/>
                    <a:pt x="804862" y="65828"/>
                  </a:cubicBezTo>
                  <a:lnTo>
                    <a:pt x="255587" y="127740"/>
                  </a:lnTo>
                  <a:cubicBezTo>
                    <a:pt x="121708" y="140175"/>
                    <a:pt x="21960" y="128269"/>
                    <a:pt x="0" y="12774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1" name="フリーフォーム: 図形 1510">
              <a:extLst>
                <a:ext uri="{FF2B5EF4-FFF2-40B4-BE49-F238E27FC236}">
                  <a16:creationId xmlns:a16="http://schemas.microsoft.com/office/drawing/2014/main" id="{1C7B1BE4-04D0-4685-8A5C-4158C751AEE9}"/>
                </a:ext>
              </a:extLst>
            </p:cNvPr>
            <p:cNvSpPr/>
            <p:nvPr/>
          </p:nvSpPr>
          <p:spPr>
            <a:xfrm>
              <a:off x="6986059" y="6439534"/>
              <a:ext cx="1203048" cy="79047"/>
            </a:xfrm>
            <a:custGeom>
              <a:avLst/>
              <a:gdLst>
                <a:gd name="connsiteX0" fmla="*/ 14816 w 1203048"/>
                <a:gd name="connsiteY0" fmla="*/ 66041 h 79047"/>
                <a:gd name="connsiteX1" fmla="*/ 583141 w 1203048"/>
                <a:gd name="connsiteY1" fmla="*/ 75566 h 79047"/>
                <a:gd name="connsiteX2" fmla="*/ 1195916 w 1203048"/>
                <a:gd name="connsiteY2" fmla="*/ 954 h 79047"/>
                <a:gd name="connsiteX3" fmla="*/ 902229 w 1203048"/>
                <a:gd name="connsiteY3" fmla="*/ 34291 h 79047"/>
                <a:gd name="connsiteX4" fmla="*/ 667279 w 1203048"/>
                <a:gd name="connsiteY4" fmla="*/ 48579 h 79047"/>
                <a:gd name="connsiteX5" fmla="*/ 208491 w 1203048"/>
                <a:gd name="connsiteY5" fmla="*/ 59691 h 79047"/>
                <a:gd name="connsiteX6" fmla="*/ 14816 w 1203048"/>
                <a:gd name="connsiteY6" fmla="*/ 66041 h 79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3048" h="79047">
                  <a:moveTo>
                    <a:pt x="14816" y="66041"/>
                  </a:moveTo>
                  <a:cubicBezTo>
                    <a:pt x="77258" y="68687"/>
                    <a:pt x="386291" y="86414"/>
                    <a:pt x="583141" y="75566"/>
                  </a:cubicBezTo>
                  <a:cubicBezTo>
                    <a:pt x="779991" y="64718"/>
                    <a:pt x="1195916" y="954"/>
                    <a:pt x="1195916" y="954"/>
                  </a:cubicBezTo>
                  <a:cubicBezTo>
                    <a:pt x="1249097" y="-5925"/>
                    <a:pt x="990335" y="26354"/>
                    <a:pt x="902229" y="34291"/>
                  </a:cubicBezTo>
                  <a:cubicBezTo>
                    <a:pt x="814123" y="42228"/>
                    <a:pt x="782902" y="44346"/>
                    <a:pt x="667279" y="48579"/>
                  </a:cubicBezTo>
                  <a:cubicBezTo>
                    <a:pt x="551656" y="52812"/>
                    <a:pt x="316176" y="57839"/>
                    <a:pt x="208491" y="59691"/>
                  </a:cubicBezTo>
                  <a:cubicBezTo>
                    <a:pt x="100806" y="61543"/>
                    <a:pt x="-47626" y="63395"/>
                    <a:pt x="14816" y="6604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2" name="フリーフォーム: 図形 1511">
              <a:extLst>
                <a:ext uri="{FF2B5EF4-FFF2-40B4-BE49-F238E27FC236}">
                  <a16:creationId xmlns:a16="http://schemas.microsoft.com/office/drawing/2014/main" id="{515BBB3E-80B6-4BC6-BB6F-E9C6109A90F2}"/>
                </a:ext>
              </a:extLst>
            </p:cNvPr>
            <p:cNvSpPr/>
            <p:nvPr/>
          </p:nvSpPr>
          <p:spPr>
            <a:xfrm>
              <a:off x="7532293" y="5921369"/>
              <a:ext cx="641786" cy="102958"/>
            </a:xfrm>
            <a:custGeom>
              <a:avLst/>
              <a:gdLst>
                <a:gd name="connsiteX0" fmla="*/ 395 w 641786"/>
                <a:gd name="connsiteY0" fmla="*/ 101606 h 102958"/>
                <a:gd name="connsiteX1" fmla="*/ 516332 w 641786"/>
                <a:gd name="connsiteY1" fmla="*/ 50806 h 102958"/>
                <a:gd name="connsiteX2" fmla="*/ 641745 w 641786"/>
                <a:gd name="connsiteY2" fmla="*/ 6 h 102958"/>
                <a:gd name="connsiteX3" fmla="*/ 529032 w 641786"/>
                <a:gd name="connsiteY3" fmla="*/ 47631 h 102958"/>
                <a:gd name="connsiteX4" fmla="*/ 432195 w 641786"/>
                <a:gd name="connsiteY4" fmla="*/ 84144 h 102958"/>
                <a:gd name="connsiteX5" fmla="*/ 395 w 641786"/>
                <a:gd name="connsiteY5" fmla="*/ 101606 h 10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786" h="102958">
                  <a:moveTo>
                    <a:pt x="395" y="101606"/>
                  </a:moveTo>
                  <a:cubicBezTo>
                    <a:pt x="14418" y="96050"/>
                    <a:pt x="409440" y="67739"/>
                    <a:pt x="516332" y="50806"/>
                  </a:cubicBezTo>
                  <a:cubicBezTo>
                    <a:pt x="623224" y="33873"/>
                    <a:pt x="639628" y="535"/>
                    <a:pt x="641745" y="6"/>
                  </a:cubicBezTo>
                  <a:cubicBezTo>
                    <a:pt x="643862" y="-523"/>
                    <a:pt x="563957" y="33608"/>
                    <a:pt x="529032" y="47631"/>
                  </a:cubicBezTo>
                  <a:cubicBezTo>
                    <a:pt x="494107" y="61654"/>
                    <a:pt x="515009" y="73825"/>
                    <a:pt x="432195" y="84144"/>
                  </a:cubicBezTo>
                  <a:cubicBezTo>
                    <a:pt x="349381" y="94463"/>
                    <a:pt x="-13628" y="107162"/>
                    <a:pt x="395" y="10160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3" name="フリーフォーム: 図形 1512">
              <a:extLst>
                <a:ext uri="{FF2B5EF4-FFF2-40B4-BE49-F238E27FC236}">
                  <a16:creationId xmlns:a16="http://schemas.microsoft.com/office/drawing/2014/main" id="{144D86AE-98B3-4E27-82AD-0D202085104D}"/>
                </a:ext>
              </a:extLst>
            </p:cNvPr>
            <p:cNvSpPr/>
            <p:nvPr/>
          </p:nvSpPr>
          <p:spPr>
            <a:xfrm>
              <a:off x="8149621" y="5743533"/>
              <a:ext cx="784220" cy="189145"/>
            </a:xfrm>
            <a:custGeom>
              <a:avLst/>
              <a:gdLst>
                <a:gd name="connsiteX0" fmla="*/ 783242 w 784220"/>
                <a:gd name="connsiteY0" fmla="*/ 42 h 189145"/>
                <a:gd name="connsiteX1" fmla="*/ 240317 w 784220"/>
                <a:gd name="connsiteY1" fmla="*/ 139742 h 189145"/>
                <a:gd name="connsiteX2" fmla="*/ 2192 w 784220"/>
                <a:gd name="connsiteY2" fmla="*/ 188955 h 189145"/>
                <a:gd name="connsiteX3" fmla="*/ 364142 w 784220"/>
                <a:gd name="connsiteY3" fmla="*/ 125455 h 189145"/>
                <a:gd name="connsiteX4" fmla="*/ 783242 w 784220"/>
                <a:gd name="connsiteY4" fmla="*/ 42 h 18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220" h="189145">
                  <a:moveTo>
                    <a:pt x="783242" y="42"/>
                  </a:moveTo>
                  <a:cubicBezTo>
                    <a:pt x="762604" y="2423"/>
                    <a:pt x="370492" y="108257"/>
                    <a:pt x="240317" y="139742"/>
                  </a:cubicBezTo>
                  <a:cubicBezTo>
                    <a:pt x="110142" y="171227"/>
                    <a:pt x="-18446" y="191336"/>
                    <a:pt x="2192" y="188955"/>
                  </a:cubicBezTo>
                  <a:cubicBezTo>
                    <a:pt x="22829" y="186574"/>
                    <a:pt x="235555" y="154824"/>
                    <a:pt x="364142" y="125455"/>
                  </a:cubicBezTo>
                  <a:cubicBezTo>
                    <a:pt x="492729" y="96086"/>
                    <a:pt x="803880" y="-2339"/>
                    <a:pt x="783242" y="4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4" name="フリーフォーム: 図形 1513">
              <a:extLst>
                <a:ext uri="{FF2B5EF4-FFF2-40B4-BE49-F238E27FC236}">
                  <a16:creationId xmlns:a16="http://schemas.microsoft.com/office/drawing/2014/main" id="{E2B1CF29-341F-4384-8E65-1E18E6E2485A}"/>
                </a:ext>
              </a:extLst>
            </p:cNvPr>
            <p:cNvSpPr/>
            <p:nvPr/>
          </p:nvSpPr>
          <p:spPr>
            <a:xfrm>
              <a:off x="7799639" y="6100565"/>
              <a:ext cx="1447165" cy="353813"/>
            </a:xfrm>
            <a:custGeom>
              <a:avLst/>
              <a:gdLst>
                <a:gd name="connsiteX0" fmla="*/ 6099 w 1447165"/>
                <a:gd name="connsiteY0" fmla="*/ 351035 h 353813"/>
                <a:gd name="connsiteX1" fmla="*/ 64836 w 1447165"/>
                <a:gd name="connsiteY1" fmla="*/ 351035 h 353813"/>
                <a:gd name="connsiteX2" fmla="*/ 395036 w 1447165"/>
                <a:gd name="connsiteY2" fmla="*/ 328810 h 353813"/>
                <a:gd name="connsiteX3" fmla="*/ 401386 w 1447165"/>
                <a:gd name="connsiteY3" fmla="*/ 324048 h 353813"/>
                <a:gd name="connsiteX4" fmla="*/ 1060199 w 1447165"/>
                <a:gd name="connsiteY4" fmla="*/ 155773 h 353813"/>
                <a:gd name="connsiteX5" fmla="*/ 1441199 w 1447165"/>
                <a:gd name="connsiteY5" fmla="*/ 1785 h 353813"/>
                <a:gd name="connsiteX6" fmla="*/ 1263399 w 1447165"/>
                <a:gd name="connsiteY6" fmla="*/ 81160 h 353813"/>
                <a:gd name="connsiteX7" fmla="*/ 874461 w 1447165"/>
                <a:gd name="connsiteY7" fmla="*/ 220860 h 353813"/>
                <a:gd name="connsiteX8" fmla="*/ 445836 w 1447165"/>
                <a:gd name="connsiteY8" fmla="*/ 297060 h 353813"/>
                <a:gd name="connsiteX9" fmla="*/ 152149 w 1447165"/>
                <a:gd name="connsiteY9" fmla="*/ 328810 h 353813"/>
                <a:gd name="connsiteX10" fmla="*/ 6099 w 1447165"/>
                <a:gd name="connsiteY10" fmla="*/ 351035 h 35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7165" h="353813">
                  <a:moveTo>
                    <a:pt x="6099" y="351035"/>
                  </a:moveTo>
                  <a:cubicBezTo>
                    <a:pt x="-8453" y="354739"/>
                    <a:pt x="13" y="354739"/>
                    <a:pt x="64836" y="351035"/>
                  </a:cubicBezTo>
                  <a:cubicBezTo>
                    <a:pt x="129659" y="347331"/>
                    <a:pt x="338944" y="333308"/>
                    <a:pt x="395036" y="328810"/>
                  </a:cubicBezTo>
                  <a:cubicBezTo>
                    <a:pt x="451128" y="324312"/>
                    <a:pt x="401386" y="324048"/>
                    <a:pt x="401386" y="324048"/>
                  </a:cubicBezTo>
                  <a:cubicBezTo>
                    <a:pt x="512246" y="295209"/>
                    <a:pt x="886897" y="209483"/>
                    <a:pt x="1060199" y="155773"/>
                  </a:cubicBezTo>
                  <a:cubicBezTo>
                    <a:pt x="1233501" y="102062"/>
                    <a:pt x="1407332" y="14220"/>
                    <a:pt x="1441199" y="1785"/>
                  </a:cubicBezTo>
                  <a:cubicBezTo>
                    <a:pt x="1475066" y="-10650"/>
                    <a:pt x="1357855" y="44647"/>
                    <a:pt x="1263399" y="81160"/>
                  </a:cubicBezTo>
                  <a:cubicBezTo>
                    <a:pt x="1168943" y="117672"/>
                    <a:pt x="1010721" y="184877"/>
                    <a:pt x="874461" y="220860"/>
                  </a:cubicBezTo>
                  <a:cubicBezTo>
                    <a:pt x="738201" y="256843"/>
                    <a:pt x="566221" y="279068"/>
                    <a:pt x="445836" y="297060"/>
                  </a:cubicBezTo>
                  <a:cubicBezTo>
                    <a:pt x="325451" y="315052"/>
                    <a:pt x="226761" y="321666"/>
                    <a:pt x="152149" y="328810"/>
                  </a:cubicBezTo>
                  <a:cubicBezTo>
                    <a:pt x="77537" y="335954"/>
                    <a:pt x="20651" y="347331"/>
                    <a:pt x="6099" y="35103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5" name="フリーフォーム: 図形 1514">
              <a:extLst>
                <a:ext uri="{FF2B5EF4-FFF2-40B4-BE49-F238E27FC236}">
                  <a16:creationId xmlns:a16="http://schemas.microsoft.com/office/drawing/2014/main" id="{21B6C245-DBB8-44B5-8E37-24E83131A87A}"/>
                </a:ext>
              </a:extLst>
            </p:cNvPr>
            <p:cNvSpPr/>
            <p:nvPr/>
          </p:nvSpPr>
          <p:spPr>
            <a:xfrm>
              <a:off x="8146603" y="6135646"/>
              <a:ext cx="1162658" cy="315469"/>
            </a:xfrm>
            <a:custGeom>
              <a:avLst/>
              <a:gdLst>
                <a:gd name="connsiteX0" fmla="*/ 1162497 w 1162658"/>
                <a:gd name="connsiteY0" fmla="*/ 42 h 315469"/>
                <a:gd name="connsiteX1" fmla="*/ 760860 w 1162658"/>
                <a:gd name="connsiteY1" fmla="*/ 138154 h 315469"/>
                <a:gd name="connsiteX2" fmla="*/ 311597 w 1162658"/>
                <a:gd name="connsiteY2" fmla="*/ 258804 h 315469"/>
                <a:gd name="connsiteX3" fmla="*/ 11560 w 1162658"/>
                <a:gd name="connsiteY3" fmla="*/ 311192 h 315469"/>
                <a:gd name="connsiteX4" fmla="*/ 714822 w 1162658"/>
                <a:gd name="connsiteY4" fmla="*/ 152442 h 315469"/>
                <a:gd name="connsiteX5" fmla="*/ 1162497 w 1162658"/>
                <a:gd name="connsiteY5" fmla="*/ 42 h 31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2658" h="315469">
                  <a:moveTo>
                    <a:pt x="1162497" y="42"/>
                  </a:moveTo>
                  <a:cubicBezTo>
                    <a:pt x="1170170" y="-2339"/>
                    <a:pt x="902677" y="95027"/>
                    <a:pt x="760860" y="138154"/>
                  </a:cubicBezTo>
                  <a:cubicBezTo>
                    <a:pt x="619043" y="181281"/>
                    <a:pt x="436480" y="229964"/>
                    <a:pt x="311597" y="258804"/>
                  </a:cubicBezTo>
                  <a:cubicBezTo>
                    <a:pt x="186714" y="287644"/>
                    <a:pt x="-55644" y="328919"/>
                    <a:pt x="11560" y="311192"/>
                  </a:cubicBezTo>
                  <a:cubicBezTo>
                    <a:pt x="78764" y="293465"/>
                    <a:pt x="529878" y="205094"/>
                    <a:pt x="714822" y="152442"/>
                  </a:cubicBezTo>
                  <a:cubicBezTo>
                    <a:pt x="899766" y="99790"/>
                    <a:pt x="1154824" y="2423"/>
                    <a:pt x="1162497" y="4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6" name="フリーフォーム: 図形 1515">
              <a:extLst>
                <a:ext uri="{FF2B5EF4-FFF2-40B4-BE49-F238E27FC236}">
                  <a16:creationId xmlns:a16="http://schemas.microsoft.com/office/drawing/2014/main" id="{BD6FEA3C-C49F-4152-A245-81A53B948D47}"/>
                </a:ext>
              </a:extLst>
            </p:cNvPr>
            <p:cNvSpPr/>
            <p:nvPr/>
          </p:nvSpPr>
          <p:spPr>
            <a:xfrm>
              <a:off x="8670244" y="5325655"/>
              <a:ext cx="943065" cy="448637"/>
            </a:xfrm>
            <a:custGeom>
              <a:avLst/>
              <a:gdLst>
                <a:gd name="connsiteX0" fmla="*/ 3856 w 943065"/>
                <a:gd name="connsiteY0" fmla="*/ 446495 h 448637"/>
                <a:gd name="connsiteX1" fmla="*/ 602344 w 943065"/>
                <a:gd name="connsiteY1" fmla="*/ 252820 h 448637"/>
                <a:gd name="connsiteX2" fmla="*/ 442006 w 943065"/>
                <a:gd name="connsiteY2" fmla="*/ 336958 h 448637"/>
                <a:gd name="connsiteX3" fmla="*/ 661081 w 943065"/>
                <a:gd name="connsiteY3" fmla="*/ 205195 h 448637"/>
                <a:gd name="connsiteX4" fmla="*/ 940481 w 943065"/>
                <a:gd name="connsiteY4" fmla="*/ 1995 h 448637"/>
                <a:gd name="connsiteX5" fmla="*/ 776969 w 943065"/>
                <a:gd name="connsiteY5" fmla="*/ 116295 h 448637"/>
                <a:gd name="connsiteX6" fmla="*/ 397556 w 943065"/>
                <a:gd name="connsiteY6" fmla="*/ 352833 h 448637"/>
                <a:gd name="connsiteX7" fmla="*/ 256269 w 943065"/>
                <a:gd name="connsiteY7" fmla="*/ 411570 h 448637"/>
                <a:gd name="connsiteX8" fmla="*/ 340406 w 943065"/>
                <a:gd name="connsiteY8" fmla="*/ 359183 h 448637"/>
                <a:gd name="connsiteX9" fmla="*/ 3856 w 943065"/>
                <a:gd name="connsiteY9" fmla="*/ 446495 h 44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3065" h="448637">
                  <a:moveTo>
                    <a:pt x="3856" y="446495"/>
                  </a:moveTo>
                  <a:cubicBezTo>
                    <a:pt x="47512" y="428768"/>
                    <a:pt x="529319" y="271076"/>
                    <a:pt x="602344" y="252820"/>
                  </a:cubicBezTo>
                  <a:cubicBezTo>
                    <a:pt x="675369" y="234564"/>
                    <a:pt x="432217" y="344895"/>
                    <a:pt x="442006" y="336958"/>
                  </a:cubicBezTo>
                  <a:cubicBezTo>
                    <a:pt x="451795" y="329021"/>
                    <a:pt x="578002" y="261022"/>
                    <a:pt x="661081" y="205195"/>
                  </a:cubicBezTo>
                  <a:cubicBezTo>
                    <a:pt x="744160" y="149368"/>
                    <a:pt x="921166" y="16812"/>
                    <a:pt x="940481" y="1995"/>
                  </a:cubicBezTo>
                  <a:cubicBezTo>
                    <a:pt x="959796" y="-12822"/>
                    <a:pt x="867456" y="57822"/>
                    <a:pt x="776969" y="116295"/>
                  </a:cubicBezTo>
                  <a:cubicBezTo>
                    <a:pt x="686482" y="174768"/>
                    <a:pt x="484339" y="303621"/>
                    <a:pt x="397556" y="352833"/>
                  </a:cubicBezTo>
                  <a:cubicBezTo>
                    <a:pt x="310773" y="402045"/>
                    <a:pt x="265794" y="410512"/>
                    <a:pt x="256269" y="411570"/>
                  </a:cubicBezTo>
                  <a:cubicBezTo>
                    <a:pt x="246744" y="412628"/>
                    <a:pt x="380093" y="352039"/>
                    <a:pt x="340406" y="359183"/>
                  </a:cubicBezTo>
                  <a:cubicBezTo>
                    <a:pt x="300719" y="366327"/>
                    <a:pt x="-39800" y="464222"/>
                    <a:pt x="3856" y="44649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7" name="フリーフォーム: 図形 1516">
              <a:extLst>
                <a:ext uri="{FF2B5EF4-FFF2-40B4-BE49-F238E27FC236}">
                  <a16:creationId xmlns:a16="http://schemas.microsoft.com/office/drawing/2014/main" id="{023E1D96-8336-406A-B159-9453E6319D8B}"/>
                </a:ext>
              </a:extLst>
            </p:cNvPr>
            <p:cNvSpPr/>
            <p:nvPr/>
          </p:nvSpPr>
          <p:spPr>
            <a:xfrm>
              <a:off x="8880716" y="5907319"/>
              <a:ext cx="750586" cy="380527"/>
            </a:xfrm>
            <a:custGeom>
              <a:avLst/>
              <a:gdLst>
                <a:gd name="connsiteX0" fmla="*/ 747472 w 750586"/>
                <a:gd name="connsiteY0" fmla="*/ 1356 h 380527"/>
                <a:gd name="connsiteX1" fmla="*/ 393459 w 750586"/>
                <a:gd name="connsiteY1" fmla="*/ 231544 h 380527"/>
                <a:gd name="connsiteX2" fmla="*/ 1347 w 750586"/>
                <a:gd name="connsiteY2" fmla="*/ 379181 h 380527"/>
                <a:gd name="connsiteX3" fmla="*/ 534747 w 750586"/>
                <a:gd name="connsiteY3" fmla="*/ 147406 h 380527"/>
                <a:gd name="connsiteX4" fmla="*/ 747472 w 750586"/>
                <a:gd name="connsiteY4" fmla="*/ 1356 h 38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586" h="380527">
                  <a:moveTo>
                    <a:pt x="747472" y="1356"/>
                  </a:moveTo>
                  <a:cubicBezTo>
                    <a:pt x="723924" y="15379"/>
                    <a:pt x="517813" y="168573"/>
                    <a:pt x="393459" y="231544"/>
                  </a:cubicBezTo>
                  <a:cubicBezTo>
                    <a:pt x="269105" y="294515"/>
                    <a:pt x="-22201" y="393204"/>
                    <a:pt x="1347" y="379181"/>
                  </a:cubicBezTo>
                  <a:cubicBezTo>
                    <a:pt x="24895" y="365158"/>
                    <a:pt x="412245" y="209583"/>
                    <a:pt x="534747" y="147406"/>
                  </a:cubicBezTo>
                  <a:cubicBezTo>
                    <a:pt x="657249" y="85229"/>
                    <a:pt x="771020" y="-12667"/>
                    <a:pt x="747472" y="135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8" name="フリーフォーム: 図形 1517">
              <a:extLst>
                <a:ext uri="{FF2B5EF4-FFF2-40B4-BE49-F238E27FC236}">
                  <a16:creationId xmlns:a16="http://schemas.microsoft.com/office/drawing/2014/main" id="{3B4E23CC-F0A8-49DF-844F-36D600C88A4E}"/>
                </a:ext>
              </a:extLst>
            </p:cNvPr>
            <p:cNvSpPr/>
            <p:nvPr/>
          </p:nvSpPr>
          <p:spPr>
            <a:xfrm>
              <a:off x="9258236" y="5279589"/>
              <a:ext cx="471911" cy="341905"/>
            </a:xfrm>
            <a:custGeom>
              <a:avLst/>
              <a:gdLst>
                <a:gd name="connsiteX0" fmla="*/ 469964 w 471911"/>
                <a:gd name="connsiteY0" fmla="*/ 436 h 341905"/>
                <a:gd name="connsiteX1" fmla="*/ 1652 w 471911"/>
                <a:gd name="connsiteY1" fmla="*/ 340161 h 341905"/>
                <a:gd name="connsiteX2" fmla="*/ 309627 w 471911"/>
                <a:gd name="connsiteY2" fmla="*/ 138549 h 341905"/>
                <a:gd name="connsiteX3" fmla="*/ 174689 w 471911"/>
                <a:gd name="connsiteY3" fmla="*/ 265549 h 341905"/>
                <a:gd name="connsiteX4" fmla="*/ 469964 w 471911"/>
                <a:gd name="connsiteY4" fmla="*/ 436 h 34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911" h="341905">
                  <a:moveTo>
                    <a:pt x="469964" y="436"/>
                  </a:moveTo>
                  <a:cubicBezTo>
                    <a:pt x="441124" y="12871"/>
                    <a:pt x="28375" y="317142"/>
                    <a:pt x="1652" y="340161"/>
                  </a:cubicBezTo>
                  <a:cubicBezTo>
                    <a:pt x="-25071" y="363180"/>
                    <a:pt x="280787" y="150984"/>
                    <a:pt x="309627" y="138549"/>
                  </a:cubicBezTo>
                  <a:cubicBezTo>
                    <a:pt x="338467" y="126114"/>
                    <a:pt x="151141" y="286186"/>
                    <a:pt x="174689" y="265549"/>
                  </a:cubicBezTo>
                  <a:cubicBezTo>
                    <a:pt x="198237" y="244912"/>
                    <a:pt x="498804" y="-11999"/>
                    <a:pt x="469964" y="43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9" name="フリーフォーム: 図形 1518">
              <a:extLst>
                <a:ext uri="{FF2B5EF4-FFF2-40B4-BE49-F238E27FC236}">
                  <a16:creationId xmlns:a16="http://schemas.microsoft.com/office/drawing/2014/main" id="{59A43B5D-9D84-4172-B463-D70D642F1E61}"/>
                </a:ext>
              </a:extLst>
            </p:cNvPr>
            <p:cNvSpPr/>
            <p:nvPr/>
          </p:nvSpPr>
          <p:spPr>
            <a:xfrm>
              <a:off x="9484489" y="5183123"/>
              <a:ext cx="308225" cy="211820"/>
            </a:xfrm>
            <a:custGeom>
              <a:avLst/>
              <a:gdLst>
                <a:gd name="connsiteX0" fmla="*/ 307211 w 308225"/>
                <a:gd name="connsiteY0" fmla="*/ 65 h 211820"/>
                <a:gd name="connsiteX1" fmla="*/ 824 w 308225"/>
                <a:gd name="connsiteY1" fmla="*/ 187390 h 211820"/>
                <a:gd name="connsiteX2" fmla="*/ 213549 w 308225"/>
                <a:gd name="connsiteY2" fmla="*/ 82615 h 211820"/>
                <a:gd name="connsiteX3" fmla="*/ 104011 w 308225"/>
                <a:gd name="connsiteY3" fmla="*/ 211202 h 211820"/>
                <a:gd name="connsiteX4" fmla="*/ 307211 w 308225"/>
                <a:gd name="connsiteY4" fmla="*/ 65 h 21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225" h="211820">
                  <a:moveTo>
                    <a:pt x="307211" y="65"/>
                  </a:moveTo>
                  <a:cubicBezTo>
                    <a:pt x="290013" y="-3904"/>
                    <a:pt x="16434" y="173632"/>
                    <a:pt x="824" y="187390"/>
                  </a:cubicBezTo>
                  <a:cubicBezTo>
                    <a:pt x="-14786" y="201148"/>
                    <a:pt x="196351" y="78646"/>
                    <a:pt x="213549" y="82615"/>
                  </a:cubicBezTo>
                  <a:cubicBezTo>
                    <a:pt x="230747" y="86584"/>
                    <a:pt x="90518" y="222050"/>
                    <a:pt x="104011" y="211202"/>
                  </a:cubicBezTo>
                  <a:cubicBezTo>
                    <a:pt x="117504" y="200354"/>
                    <a:pt x="324409" y="4034"/>
                    <a:pt x="307211" y="6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0" name="フリーフォーム: 図形 1519">
              <a:extLst>
                <a:ext uri="{FF2B5EF4-FFF2-40B4-BE49-F238E27FC236}">
                  <a16:creationId xmlns:a16="http://schemas.microsoft.com/office/drawing/2014/main" id="{EA728148-DE64-4D4C-90A2-3BAAEAC7C724}"/>
                </a:ext>
              </a:extLst>
            </p:cNvPr>
            <p:cNvSpPr/>
            <p:nvPr/>
          </p:nvSpPr>
          <p:spPr>
            <a:xfrm>
              <a:off x="9574200" y="5197348"/>
              <a:ext cx="249418" cy="749486"/>
            </a:xfrm>
            <a:custGeom>
              <a:avLst/>
              <a:gdLst>
                <a:gd name="connsiteX0" fmla="*/ 249250 w 249418"/>
                <a:gd name="connsiteY0" fmla="*/ 127 h 749486"/>
                <a:gd name="connsiteX1" fmla="*/ 201625 w 249418"/>
                <a:gd name="connsiteY1" fmla="*/ 395415 h 749486"/>
                <a:gd name="connsiteX2" fmla="*/ 244488 w 249418"/>
                <a:gd name="connsiteY2" fmla="*/ 233490 h 749486"/>
                <a:gd name="connsiteX3" fmla="*/ 174638 w 249418"/>
                <a:gd name="connsiteY3" fmla="*/ 497015 h 749486"/>
                <a:gd name="connsiteX4" fmla="*/ 13 w 249418"/>
                <a:gd name="connsiteY4" fmla="*/ 749427 h 749486"/>
                <a:gd name="connsiteX5" fmla="*/ 184163 w 249418"/>
                <a:gd name="connsiteY5" fmla="*/ 474790 h 749486"/>
                <a:gd name="connsiteX6" fmla="*/ 180988 w 249418"/>
                <a:gd name="connsiteY6" fmla="*/ 443040 h 749486"/>
                <a:gd name="connsiteX7" fmla="*/ 249250 w 249418"/>
                <a:gd name="connsiteY7" fmla="*/ 127 h 74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418" h="749486">
                  <a:moveTo>
                    <a:pt x="249250" y="127"/>
                  </a:moveTo>
                  <a:cubicBezTo>
                    <a:pt x="252689" y="-7810"/>
                    <a:pt x="202419" y="356521"/>
                    <a:pt x="201625" y="395415"/>
                  </a:cubicBezTo>
                  <a:cubicBezTo>
                    <a:pt x="200831" y="434309"/>
                    <a:pt x="248986" y="216557"/>
                    <a:pt x="244488" y="233490"/>
                  </a:cubicBezTo>
                  <a:cubicBezTo>
                    <a:pt x="239990" y="250423"/>
                    <a:pt x="215384" y="411026"/>
                    <a:pt x="174638" y="497015"/>
                  </a:cubicBezTo>
                  <a:cubicBezTo>
                    <a:pt x="133892" y="583005"/>
                    <a:pt x="-1574" y="753131"/>
                    <a:pt x="13" y="749427"/>
                  </a:cubicBezTo>
                  <a:cubicBezTo>
                    <a:pt x="1600" y="745723"/>
                    <a:pt x="154000" y="525855"/>
                    <a:pt x="184163" y="474790"/>
                  </a:cubicBezTo>
                  <a:cubicBezTo>
                    <a:pt x="214326" y="423725"/>
                    <a:pt x="170140" y="519240"/>
                    <a:pt x="180988" y="443040"/>
                  </a:cubicBezTo>
                  <a:cubicBezTo>
                    <a:pt x="191836" y="366840"/>
                    <a:pt x="245811" y="8064"/>
                    <a:pt x="249250" y="12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1" name="フリーフォーム: 図形 1520">
              <a:extLst>
                <a:ext uri="{FF2B5EF4-FFF2-40B4-BE49-F238E27FC236}">
                  <a16:creationId xmlns:a16="http://schemas.microsoft.com/office/drawing/2014/main" id="{ACD38A58-CB51-42D8-B765-1C3CAFD8FBA1}"/>
                </a:ext>
              </a:extLst>
            </p:cNvPr>
            <p:cNvSpPr/>
            <p:nvPr/>
          </p:nvSpPr>
          <p:spPr>
            <a:xfrm>
              <a:off x="8966200" y="5281828"/>
              <a:ext cx="840740" cy="566522"/>
            </a:xfrm>
            <a:custGeom>
              <a:avLst/>
              <a:gdLst>
                <a:gd name="connsiteX0" fmla="*/ 830263 w 840740"/>
                <a:gd name="connsiteY0" fmla="*/ 10897 h 566522"/>
                <a:gd name="connsiteX1" fmla="*/ 501650 w 840740"/>
                <a:gd name="connsiteY1" fmla="*/ 293472 h 566522"/>
                <a:gd name="connsiteX2" fmla="*/ 487363 w 840740"/>
                <a:gd name="connsiteY2" fmla="*/ 325222 h 566522"/>
                <a:gd name="connsiteX3" fmla="*/ 488950 w 840740"/>
                <a:gd name="connsiteY3" fmla="*/ 269660 h 566522"/>
                <a:gd name="connsiteX4" fmla="*/ 396875 w 840740"/>
                <a:gd name="connsiteY4" fmla="*/ 326810 h 566522"/>
                <a:gd name="connsiteX5" fmla="*/ 0 w 840740"/>
                <a:gd name="connsiteY5" fmla="*/ 566522 h 566522"/>
                <a:gd name="connsiteX6" fmla="*/ 500063 w 840740"/>
                <a:gd name="connsiteY6" fmla="*/ 264897 h 566522"/>
                <a:gd name="connsiteX7" fmla="*/ 503238 w 840740"/>
                <a:gd name="connsiteY7" fmla="*/ 296647 h 566522"/>
                <a:gd name="connsiteX8" fmla="*/ 736600 w 840740"/>
                <a:gd name="connsiteY8" fmla="*/ 79160 h 566522"/>
                <a:gd name="connsiteX9" fmla="*/ 830263 w 840740"/>
                <a:gd name="connsiteY9" fmla="*/ 10897 h 56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740" h="566522">
                  <a:moveTo>
                    <a:pt x="830263" y="10897"/>
                  </a:moveTo>
                  <a:cubicBezTo>
                    <a:pt x="791105" y="46616"/>
                    <a:pt x="558800" y="241084"/>
                    <a:pt x="501650" y="293472"/>
                  </a:cubicBezTo>
                  <a:cubicBezTo>
                    <a:pt x="444500" y="345860"/>
                    <a:pt x="489480" y="329191"/>
                    <a:pt x="487363" y="325222"/>
                  </a:cubicBezTo>
                  <a:cubicBezTo>
                    <a:pt x="485246" y="321253"/>
                    <a:pt x="504031" y="269395"/>
                    <a:pt x="488950" y="269660"/>
                  </a:cubicBezTo>
                  <a:cubicBezTo>
                    <a:pt x="473869" y="269925"/>
                    <a:pt x="396875" y="326810"/>
                    <a:pt x="396875" y="326810"/>
                  </a:cubicBezTo>
                  <a:lnTo>
                    <a:pt x="0" y="566522"/>
                  </a:lnTo>
                  <a:cubicBezTo>
                    <a:pt x="17198" y="556203"/>
                    <a:pt x="416190" y="309876"/>
                    <a:pt x="500063" y="264897"/>
                  </a:cubicBezTo>
                  <a:cubicBezTo>
                    <a:pt x="583936" y="219918"/>
                    <a:pt x="463815" y="327603"/>
                    <a:pt x="503238" y="296647"/>
                  </a:cubicBezTo>
                  <a:cubicBezTo>
                    <a:pt x="542661" y="265691"/>
                    <a:pt x="683154" y="123345"/>
                    <a:pt x="736600" y="79160"/>
                  </a:cubicBezTo>
                  <a:cubicBezTo>
                    <a:pt x="790046" y="34975"/>
                    <a:pt x="869421" y="-24822"/>
                    <a:pt x="830263" y="1089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2" name="フリーフォーム: 図形 1521">
              <a:extLst>
                <a:ext uri="{FF2B5EF4-FFF2-40B4-BE49-F238E27FC236}">
                  <a16:creationId xmlns:a16="http://schemas.microsoft.com/office/drawing/2014/main" id="{21B064EA-165C-4BEB-A9EF-7C7EC98DA7D0}"/>
                </a:ext>
              </a:extLst>
            </p:cNvPr>
            <p:cNvSpPr/>
            <p:nvPr/>
          </p:nvSpPr>
          <p:spPr>
            <a:xfrm>
              <a:off x="1777953" y="5009629"/>
              <a:ext cx="781100" cy="700498"/>
            </a:xfrm>
            <a:custGeom>
              <a:avLst/>
              <a:gdLst>
                <a:gd name="connsiteX0" fmla="*/ 781097 w 781100"/>
                <a:gd name="connsiteY0" fmla="*/ 521 h 700498"/>
                <a:gd name="connsiteX1" fmla="*/ 649864 w 781100"/>
                <a:gd name="connsiteY1" fmla="*/ 87304 h 700498"/>
                <a:gd name="connsiteX2" fmla="*/ 567314 w 781100"/>
                <a:gd name="connsiteY2" fmla="*/ 80954 h 700498"/>
                <a:gd name="connsiteX3" fmla="*/ 584247 w 781100"/>
                <a:gd name="connsiteY3" fmla="*/ 119054 h 700498"/>
                <a:gd name="connsiteX4" fmla="*/ 535564 w 781100"/>
                <a:gd name="connsiteY4" fmla="*/ 167738 h 700498"/>
                <a:gd name="connsiteX5" fmla="*/ 516514 w 781100"/>
                <a:gd name="connsiteY5" fmla="*/ 201604 h 700498"/>
                <a:gd name="connsiteX6" fmla="*/ 512280 w 781100"/>
                <a:gd name="connsiteY6" fmla="*/ 212188 h 700498"/>
                <a:gd name="connsiteX7" fmla="*/ 410680 w 781100"/>
                <a:gd name="connsiteY7" fmla="*/ 248171 h 700498"/>
                <a:gd name="connsiteX8" fmla="*/ 334480 w 781100"/>
                <a:gd name="connsiteY8" fmla="*/ 275688 h 700498"/>
                <a:gd name="connsiteX9" fmla="*/ 226530 w 781100"/>
                <a:gd name="connsiteY9" fmla="*/ 385754 h 700498"/>
                <a:gd name="connsiteX10" fmla="*/ 171497 w 781100"/>
                <a:gd name="connsiteY10" fmla="*/ 455604 h 700498"/>
                <a:gd name="connsiteX11" fmla="*/ 163030 w 781100"/>
                <a:gd name="connsiteY11" fmla="*/ 472538 h 700498"/>
                <a:gd name="connsiteX12" fmla="*/ 258280 w 781100"/>
                <a:gd name="connsiteY12" fmla="*/ 451371 h 700498"/>
                <a:gd name="connsiteX13" fmla="*/ 148214 w 781100"/>
                <a:gd name="connsiteY13" fmla="*/ 500054 h 700498"/>
                <a:gd name="connsiteX14" fmla="*/ 4280 w 781100"/>
                <a:gd name="connsiteY14" fmla="*/ 690554 h 700498"/>
                <a:gd name="connsiteX15" fmla="*/ 55080 w 781100"/>
                <a:gd name="connsiteY15" fmla="*/ 648221 h 700498"/>
                <a:gd name="connsiteX16" fmla="*/ 228647 w 781100"/>
                <a:gd name="connsiteY16" fmla="*/ 432321 h 700498"/>
                <a:gd name="connsiteX17" fmla="*/ 334480 w 781100"/>
                <a:gd name="connsiteY17" fmla="*/ 301088 h 700498"/>
                <a:gd name="connsiteX18" fmla="*/ 268864 w 781100"/>
                <a:gd name="connsiteY18" fmla="*/ 375171 h 700498"/>
                <a:gd name="connsiteX19" fmla="*/ 493230 w 781100"/>
                <a:gd name="connsiteY19" fmla="*/ 214304 h 700498"/>
                <a:gd name="connsiteX20" fmla="*/ 444547 w 781100"/>
                <a:gd name="connsiteY20" fmla="*/ 265104 h 700498"/>
                <a:gd name="connsiteX21" fmla="*/ 622347 w 781100"/>
                <a:gd name="connsiteY21" fmla="*/ 125404 h 700498"/>
                <a:gd name="connsiteX22" fmla="*/ 696430 w 781100"/>
                <a:gd name="connsiteY22" fmla="*/ 83071 h 700498"/>
                <a:gd name="connsiteX23" fmla="*/ 654097 w 781100"/>
                <a:gd name="connsiteY23" fmla="*/ 133871 h 700498"/>
                <a:gd name="connsiteX24" fmla="*/ 781097 w 781100"/>
                <a:gd name="connsiteY24" fmla="*/ 521 h 70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81100" h="700498">
                  <a:moveTo>
                    <a:pt x="781097" y="521"/>
                  </a:moveTo>
                  <a:cubicBezTo>
                    <a:pt x="780392" y="-7240"/>
                    <a:pt x="685494" y="73899"/>
                    <a:pt x="649864" y="87304"/>
                  </a:cubicBezTo>
                  <a:cubicBezTo>
                    <a:pt x="614234" y="100709"/>
                    <a:pt x="578250" y="75662"/>
                    <a:pt x="567314" y="80954"/>
                  </a:cubicBezTo>
                  <a:cubicBezTo>
                    <a:pt x="556378" y="86246"/>
                    <a:pt x="589539" y="104590"/>
                    <a:pt x="584247" y="119054"/>
                  </a:cubicBezTo>
                  <a:cubicBezTo>
                    <a:pt x="578955" y="133518"/>
                    <a:pt x="546853" y="153980"/>
                    <a:pt x="535564" y="167738"/>
                  </a:cubicBezTo>
                  <a:cubicBezTo>
                    <a:pt x="524275" y="181496"/>
                    <a:pt x="520395" y="194196"/>
                    <a:pt x="516514" y="201604"/>
                  </a:cubicBezTo>
                  <a:cubicBezTo>
                    <a:pt x="512633" y="209012"/>
                    <a:pt x="529919" y="204427"/>
                    <a:pt x="512280" y="212188"/>
                  </a:cubicBezTo>
                  <a:cubicBezTo>
                    <a:pt x="494641" y="219949"/>
                    <a:pt x="410680" y="248171"/>
                    <a:pt x="410680" y="248171"/>
                  </a:cubicBezTo>
                  <a:cubicBezTo>
                    <a:pt x="381047" y="258754"/>
                    <a:pt x="365172" y="252758"/>
                    <a:pt x="334480" y="275688"/>
                  </a:cubicBezTo>
                  <a:cubicBezTo>
                    <a:pt x="303788" y="298619"/>
                    <a:pt x="253694" y="355768"/>
                    <a:pt x="226530" y="385754"/>
                  </a:cubicBezTo>
                  <a:cubicBezTo>
                    <a:pt x="199366" y="415740"/>
                    <a:pt x="182080" y="441140"/>
                    <a:pt x="171497" y="455604"/>
                  </a:cubicBezTo>
                  <a:cubicBezTo>
                    <a:pt x="160914" y="470068"/>
                    <a:pt x="148566" y="473243"/>
                    <a:pt x="163030" y="472538"/>
                  </a:cubicBezTo>
                  <a:cubicBezTo>
                    <a:pt x="177494" y="471833"/>
                    <a:pt x="260749" y="446785"/>
                    <a:pt x="258280" y="451371"/>
                  </a:cubicBezTo>
                  <a:cubicBezTo>
                    <a:pt x="255811" y="455957"/>
                    <a:pt x="190547" y="460190"/>
                    <a:pt x="148214" y="500054"/>
                  </a:cubicBezTo>
                  <a:cubicBezTo>
                    <a:pt x="105881" y="539918"/>
                    <a:pt x="19802" y="665860"/>
                    <a:pt x="4280" y="690554"/>
                  </a:cubicBezTo>
                  <a:cubicBezTo>
                    <a:pt x="-11242" y="715248"/>
                    <a:pt x="17685" y="691260"/>
                    <a:pt x="55080" y="648221"/>
                  </a:cubicBezTo>
                  <a:cubicBezTo>
                    <a:pt x="92474" y="605182"/>
                    <a:pt x="228647" y="432321"/>
                    <a:pt x="228647" y="432321"/>
                  </a:cubicBezTo>
                  <a:cubicBezTo>
                    <a:pt x="275214" y="374466"/>
                    <a:pt x="327777" y="310613"/>
                    <a:pt x="334480" y="301088"/>
                  </a:cubicBezTo>
                  <a:cubicBezTo>
                    <a:pt x="341183" y="291563"/>
                    <a:pt x="242406" y="389635"/>
                    <a:pt x="268864" y="375171"/>
                  </a:cubicBezTo>
                  <a:cubicBezTo>
                    <a:pt x="295322" y="360707"/>
                    <a:pt x="463950" y="232648"/>
                    <a:pt x="493230" y="214304"/>
                  </a:cubicBezTo>
                  <a:cubicBezTo>
                    <a:pt x="522510" y="195960"/>
                    <a:pt x="423028" y="279921"/>
                    <a:pt x="444547" y="265104"/>
                  </a:cubicBezTo>
                  <a:cubicBezTo>
                    <a:pt x="466066" y="250287"/>
                    <a:pt x="580366" y="155743"/>
                    <a:pt x="622347" y="125404"/>
                  </a:cubicBezTo>
                  <a:cubicBezTo>
                    <a:pt x="664327" y="95065"/>
                    <a:pt x="691138" y="81660"/>
                    <a:pt x="696430" y="83071"/>
                  </a:cubicBezTo>
                  <a:cubicBezTo>
                    <a:pt x="701722" y="84482"/>
                    <a:pt x="636811" y="145866"/>
                    <a:pt x="654097" y="133871"/>
                  </a:cubicBezTo>
                  <a:cubicBezTo>
                    <a:pt x="671383" y="121876"/>
                    <a:pt x="781802" y="8282"/>
                    <a:pt x="781097" y="52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3" name="フリーフォーム: 図形 1522">
              <a:extLst>
                <a:ext uri="{FF2B5EF4-FFF2-40B4-BE49-F238E27FC236}">
                  <a16:creationId xmlns:a16="http://schemas.microsoft.com/office/drawing/2014/main" id="{E14FBEA6-C4A4-4250-AB3E-D6A56AE36ADE}"/>
                </a:ext>
              </a:extLst>
            </p:cNvPr>
            <p:cNvSpPr/>
            <p:nvPr/>
          </p:nvSpPr>
          <p:spPr>
            <a:xfrm>
              <a:off x="1869178" y="5795231"/>
              <a:ext cx="984620" cy="543054"/>
            </a:xfrm>
            <a:custGeom>
              <a:avLst/>
              <a:gdLst>
                <a:gd name="connsiteX0" fmla="*/ 48522 w 984620"/>
                <a:gd name="connsiteY0" fmla="*/ 42536 h 543054"/>
                <a:gd name="connsiteX1" fmla="*/ 183989 w 984620"/>
                <a:gd name="connsiteY1" fmla="*/ 156836 h 543054"/>
                <a:gd name="connsiteX2" fmla="*/ 374489 w 984620"/>
                <a:gd name="connsiteY2" fmla="*/ 171652 h 543054"/>
                <a:gd name="connsiteX3" fmla="*/ 228439 w 984620"/>
                <a:gd name="connsiteY3" fmla="*/ 201286 h 543054"/>
                <a:gd name="connsiteX4" fmla="*/ 421055 w 984620"/>
                <a:gd name="connsiteY4" fmla="*/ 207636 h 543054"/>
                <a:gd name="connsiteX5" fmla="*/ 687755 w 984620"/>
                <a:gd name="connsiteY5" fmla="*/ 307119 h 543054"/>
                <a:gd name="connsiteX6" fmla="*/ 539589 w 984620"/>
                <a:gd name="connsiteY6" fmla="*/ 336752 h 543054"/>
                <a:gd name="connsiteX7" fmla="*/ 467622 w 984620"/>
                <a:gd name="connsiteY7" fmla="*/ 345219 h 543054"/>
                <a:gd name="connsiteX8" fmla="*/ 584039 w 984620"/>
                <a:gd name="connsiteY8" fmla="*/ 385436 h 543054"/>
                <a:gd name="connsiteX9" fmla="*/ 977739 w 984620"/>
                <a:gd name="connsiteY9" fmla="*/ 539952 h 543054"/>
                <a:gd name="connsiteX10" fmla="*/ 816872 w 984620"/>
                <a:gd name="connsiteY10" fmla="*/ 478569 h 543054"/>
                <a:gd name="connsiteX11" fmla="*/ 590389 w 984620"/>
                <a:gd name="connsiteY11" fmla="*/ 355802 h 543054"/>
                <a:gd name="connsiteX12" fmla="*/ 651772 w 984620"/>
                <a:gd name="connsiteY12" fmla="*/ 398136 h 543054"/>
                <a:gd name="connsiteX13" fmla="*/ 562872 w 984620"/>
                <a:gd name="connsiteY13" fmla="*/ 262669 h 543054"/>
                <a:gd name="connsiteX14" fmla="*/ 480322 w 984620"/>
                <a:gd name="connsiteY14" fmla="*/ 256319 h 543054"/>
                <a:gd name="connsiteX15" fmla="*/ 308872 w 984620"/>
                <a:gd name="connsiteY15" fmla="*/ 207636 h 543054"/>
                <a:gd name="connsiteX16" fmla="*/ 340622 w 984620"/>
                <a:gd name="connsiteY16" fmla="*/ 205519 h 543054"/>
                <a:gd name="connsiteX17" fmla="*/ 158589 w 984620"/>
                <a:gd name="connsiteY17" fmla="*/ 112386 h 543054"/>
                <a:gd name="connsiteX18" fmla="*/ 158589 w 984620"/>
                <a:gd name="connsiteY18" fmla="*/ 125086 h 543054"/>
                <a:gd name="connsiteX19" fmla="*/ 6189 w 984620"/>
                <a:gd name="connsiteY19" fmla="*/ 4436 h 543054"/>
                <a:gd name="connsiteX20" fmla="*/ 48522 w 984620"/>
                <a:gd name="connsiteY20" fmla="*/ 42536 h 54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4620" h="543054">
                  <a:moveTo>
                    <a:pt x="48522" y="42536"/>
                  </a:moveTo>
                  <a:cubicBezTo>
                    <a:pt x="78155" y="67936"/>
                    <a:pt x="129661" y="135317"/>
                    <a:pt x="183989" y="156836"/>
                  </a:cubicBezTo>
                  <a:cubicBezTo>
                    <a:pt x="238317" y="178355"/>
                    <a:pt x="367081" y="164244"/>
                    <a:pt x="374489" y="171652"/>
                  </a:cubicBezTo>
                  <a:cubicBezTo>
                    <a:pt x="381897" y="179060"/>
                    <a:pt x="220678" y="195289"/>
                    <a:pt x="228439" y="201286"/>
                  </a:cubicBezTo>
                  <a:cubicBezTo>
                    <a:pt x="236200" y="207283"/>
                    <a:pt x="344502" y="189997"/>
                    <a:pt x="421055" y="207636"/>
                  </a:cubicBezTo>
                  <a:cubicBezTo>
                    <a:pt x="497608" y="225275"/>
                    <a:pt x="667999" y="285600"/>
                    <a:pt x="687755" y="307119"/>
                  </a:cubicBezTo>
                  <a:cubicBezTo>
                    <a:pt x="707511" y="328638"/>
                    <a:pt x="576278" y="330402"/>
                    <a:pt x="539589" y="336752"/>
                  </a:cubicBezTo>
                  <a:cubicBezTo>
                    <a:pt x="502900" y="343102"/>
                    <a:pt x="460214" y="337105"/>
                    <a:pt x="467622" y="345219"/>
                  </a:cubicBezTo>
                  <a:cubicBezTo>
                    <a:pt x="475030" y="353333"/>
                    <a:pt x="584039" y="385436"/>
                    <a:pt x="584039" y="385436"/>
                  </a:cubicBezTo>
                  <a:cubicBezTo>
                    <a:pt x="669058" y="417891"/>
                    <a:pt x="938933" y="524430"/>
                    <a:pt x="977739" y="539952"/>
                  </a:cubicBezTo>
                  <a:cubicBezTo>
                    <a:pt x="1016545" y="555474"/>
                    <a:pt x="881430" y="509261"/>
                    <a:pt x="816872" y="478569"/>
                  </a:cubicBezTo>
                  <a:cubicBezTo>
                    <a:pt x="752314" y="447877"/>
                    <a:pt x="617906" y="369208"/>
                    <a:pt x="590389" y="355802"/>
                  </a:cubicBezTo>
                  <a:cubicBezTo>
                    <a:pt x="562872" y="342397"/>
                    <a:pt x="656358" y="413658"/>
                    <a:pt x="651772" y="398136"/>
                  </a:cubicBezTo>
                  <a:cubicBezTo>
                    <a:pt x="647186" y="382614"/>
                    <a:pt x="591447" y="286305"/>
                    <a:pt x="562872" y="262669"/>
                  </a:cubicBezTo>
                  <a:cubicBezTo>
                    <a:pt x="534297" y="239033"/>
                    <a:pt x="522655" y="265491"/>
                    <a:pt x="480322" y="256319"/>
                  </a:cubicBezTo>
                  <a:cubicBezTo>
                    <a:pt x="437989" y="247147"/>
                    <a:pt x="332155" y="216103"/>
                    <a:pt x="308872" y="207636"/>
                  </a:cubicBezTo>
                  <a:cubicBezTo>
                    <a:pt x="285589" y="199169"/>
                    <a:pt x="365669" y="221394"/>
                    <a:pt x="340622" y="205519"/>
                  </a:cubicBezTo>
                  <a:cubicBezTo>
                    <a:pt x="315575" y="189644"/>
                    <a:pt x="188928" y="125791"/>
                    <a:pt x="158589" y="112386"/>
                  </a:cubicBezTo>
                  <a:cubicBezTo>
                    <a:pt x="128250" y="98981"/>
                    <a:pt x="183989" y="143078"/>
                    <a:pt x="158589" y="125086"/>
                  </a:cubicBezTo>
                  <a:cubicBezTo>
                    <a:pt x="133189" y="107094"/>
                    <a:pt x="26297" y="19958"/>
                    <a:pt x="6189" y="4436"/>
                  </a:cubicBezTo>
                  <a:cubicBezTo>
                    <a:pt x="-13919" y="-11086"/>
                    <a:pt x="18889" y="17136"/>
                    <a:pt x="48522" y="4253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4" name="フリーフォーム: 図形 1523">
              <a:extLst>
                <a:ext uri="{FF2B5EF4-FFF2-40B4-BE49-F238E27FC236}">
                  <a16:creationId xmlns:a16="http://schemas.microsoft.com/office/drawing/2014/main" id="{0A3A4A8F-5077-4DE7-B9DF-89FC9096459F}"/>
                </a:ext>
              </a:extLst>
            </p:cNvPr>
            <p:cNvSpPr/>
            <p:nvPr/>
          </p:nvSpPr>
          <p:spPr>
            <a:xfrm>
              <a:off x="1439003" y="5789290"/>
              <a:ext cx="320060" cy="694488"/>
            </a:xfrm>
            <a:custGeom>
              <a:avLst/>
              <a:gdLst>
                <a:gd name="connsiteX0" fmla="*/ 319947 w 320060"/>
                <a:gd name="connsiteY0" fmla="*/ 1910 h 694488"/>
                <a:gd name="connsiteX1" fmla="*/ 186597 w 320060"/>
                <a:gd name="connsiteY1" fmla="*/ 97160 h 694488"/>
                <a:gd name="connsiteX2" fmla="*/ 239514 w 320060"/>
                <a:gd name="connsiteY2" fmla="*/ 69643 h 694488"/>
                <a:gd name="connsiteX3" fmla="*/ 150614 w 320060"/>
                <a:gd name="connsiteY3" fmla="*/ 158543 h 694488"/>
                <a:gd name="connsiteX4" fmla="*/ 57480 w 320060"/>
                <a:gd name="connsiteY4" fmla="*/ 329993 h 694488"/>
                <a:gd name="connsiteX5" fmla="*/ 148497 w 320060"/>
                <a:gd name="connsiteY5" fmla="*/ 196643 h 694488"/>
                <a:gd name="connsiteX6" fmla="*/ 44780 w 320060"/>
                <a:gd name="connsiteY6" fmla="*/ 395610 h 694488"/>
                <a:gd name="connsiteX7" fmla="*/ 40547 w 320060"/>
                <a:gd name="connsiteY7" fmla="*/ 505677 h 694488"/>
                <a:gd name="connsiteX8" fmla="*/ 330 w 320060"/>
                <a:gd name="connsiteY8" fmla="*/ 694060 h 694488"/>
                <a:gd name="connsiteX9" fmla="*/ 23614 w 320060"/>
                <a:gd name="connsiteY9" fmla="*/ 550127 h 694488"/>
                <a:gd name="connsiteX10" fmla="*/ 61714 w 320060"/>
                <a:gd name="connsiteY10" fmla="*/ 327877 h 694488"/>
                <a:gd name="connsiteX11" fmla="*/ 82880 w 320060"/>
                <a:gd name="connsiteY11" fmla="*/ 368093 h 694488"/>
                <a:gd name="connsiteX12" fmla="*/ 214114 w 320060"/>
                <a:gd name="connsiteY12" fmla="*/ 145843 h 694488"/>
                <a:gd name="connsiteX13" fmla="*/ 209880 w 320060"/>
                <a:gd name="connsiteY13" fmla="*/ 198760 h 694488"/>
                <a:gd name="connsiteX14" fmla="*/ 319947 w 320060"/>
                <a:gd name="connsiteY14" fmla="*/ 1910 h 69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0060" h="694488">
                  <a:moveTo>
                    <a:pt x="319947" y="1910"/>
                  </a:moveTo>
                  <a:cubicBezTo>
                    <a:pt x="316066" y="-15023"/>
                    <a:pt x="200002" y="85871"/>
                    <a:pt x="186597" y="97160"/>
                  </a:cubicBezTo>
                  <a:cubicBezTo>
                    <a:pt x="173192" y="108449"/>
                    <a:pt x="245511" y="59413"/>
                    <a:pt x="239514" y="69643"/>
                  </a:cubicBezTo>
                  <a:cubicBezTo>
                    <a:pt x="233517" y="79874"/>
                    <a:pt x="180953" y="115151"/>
                    <a:pt x="150614" y="158543"/>
                  </a:cubicBezTo>
                  <a:cubicBezTo>
                    <a:pt x="120275" y="201935"/>
                    <a:pt x="57833" y="323643"/>
                    <a:pt x="57480" y="329993"/>
                  </a:cubicBezTo>
                  <a:cubicBezTo>
                    <a:pt x="57127" y="336343"/>
                    <a:pt x="150614" y="185707"/>
                    <a:pt x="148497" y="196643"/>
                  </a:cubicBezTo>
                  <a:cubicBezTo>
                    <a:pt x="146380" y="207579"/>
                    <a:pt x="62772" y="344104"/>
                    <a:pt x="44780" y="395610"/>
                  </a:cubicBezTo>
                  <a:cubicBezTo>
                    <a:pt x="26788" y="447116"/>
                    <a:pt x="47955" y="455935"/>
                    <a:pt x="40547" y="505677"/>
                  </a:cubicBezTo>
                  <a:cubicBezTo>
                    <a:pt x="33139" y="555419"/>
                    <a:pt x="3152" y="686652"/>
                    <a:pt x="330" y="694060"/>
                  </a:cubicBezTo>
                  <a:cubicBezTo>
                    <a:pt x="-2492" y="701468"/>
                    <a:pt x="13383" y="611157"/>
                    <a:pt x="23614" y="550127"/>
                  </a:cubicBezTo>
                  <a:cubicBezTo>
                    <a:pt x="33845" y="489097"/>
                    <a:pt x="51836" y="358216"/>
                    <a:pt x="61714" y="327877"/>
                  </a:cubicBezTo>
                  <a:cubicBezTo>
                    <a:pt x="71592" y="297538"/>
                    <a:pt x="57480" y="398432"/>
                    <a:pt x="82880" y="368093"/>
                  </a:cubicBezTo>
                  <a:cubicBezTo>
                    <a:pt x="108280" y="337754"/>
                    <a:pt x="192947" y="174065"/>
                    <a:pt x="214114" y="145843"/>
                  </a:cubicBezTo>
                  <a:cubicBezTo>
                    <a:pt x="235281" y="117621"/>
                    <a:pt x="192947" y="224513"/>
                    <a:pt x="209880" y="198760"/>
                  </a:cubicBezTo>
                  <a:cubicBezTo>
                    <a:pt x="226813" y="173007"/>
                    <a:pt x="323828" y="18843"/>
                    <a:pt x="319947" y="191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5" name="フリーフォーム: 図形 1524">
              <a:extLst>
                <a:ext uri="{FF2B5EF4-FFF2-40B4-BE49-F238E27FC236}">
                  <a16:creationId xmlns:a16="http://schemas.microsoft.com/office/drawing/2014/main" id="{F43C2022-B208-4644-A154-F05B53F30082}"/>
                </a:ext>
              </a:extLst>
            </p:cNvPr>
            <p:cNvSpPr/>
            <p:nvPr/>
          </p:nvSpPr>
          <p:spPr>
            <a:xfrm>
              <a:off x="1421987" y="6499128"/>
              <a:ext cx="416383" cy="454135"/>
            </a:xfrm>
            <a:custGeom>
              <a:avLst/>
              <a:gdLst>
                <a:gd name="connsiteX0" fmla="*/ 413 w 416383"/>
                <a:gd name="connsiteY0" fmla="*/ 3272 h 454135"/>
                <a:gd name="connsiteX1" fmla="*/ 25813 w 416383"/>
                <a:gd name="connsiteY1" fmla="*/ 50897 h 454135"/>
                <a:gd name="connsiteX2" fmla="*/ 133763 w 416383"/>
                <a:gd name="connsiteY2" fmla="*/ 257272 h 454135"/>
                <a:gd name="connsiteX3" fmla="*/ 416338 w 416383"/>
                <a:gd name="connsiteY3" fmla="*/ 454122 h 454135"/>
                <a:gd name="connsiteX4" fmla="*/ 111538 w 416383"/>
                <a:gd name="connsiteY4" fmla="*/ 266797 h 454135"/>
                <a:gd name="connsiteX5" fmla="*/ 51213 w 416383"/>
                <a:gd name="connsiteY5" fmla="*/ 162022 h 454135"/>
                <a:gd name="connsiteX6" fmla="*/ 413 w 416383"/>
                <a:gd name="connsiteY6" fmla="*/ 3272 h 45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6383" h="454135">
                  <a:moveTo>
                    <a:pt x="413" y="3272"/>
                  </a:moveTo>
                  <a:cubicBezTo>
                    <a:pt x="-3820" y="-15249"/>
                    <a:pt x="25813" y="50897"/>
                    <a:pt x="25813" y="50897"/>
                  </a:cubicBezTo>
                  <a:cubicBezTo>
                    <a:pt x="48038" y="93230"/>
                    <a:pt x="68675" y="190068"/>
                    <a:pt x="133763" y="257272"/>
                  </a:cubicBezTo>
                  <a:cubicBezTo>
                    <a:pt x="198851" y="324476"/>
                    <a:pt x="420042" y="452535"/>
                    <a:pt x="416338" y="454122"/>
                  </a:cubicBezTo>
                  <a:cubicBezTo>
                    <a:pt x="412634" y="455709"/>
                    <a:pt x="172392" y="315480"/>
                    <a:pt x="111538" y="266797"/>
                  </a:cubicBezTo>
                  <a:cubicBezTo>
                    <a:pt x="50684" y="218114"/>
                    <a:pt x="67088" y="210176"/>
                    <a:pt x="51213" y="162022"/>
                  </a:cubicBezTo>
                  <a:cubicBezTo>
                    <a:pt x="35338" y="113868"/>
                    <a:pt x="4646" y="21793"/>
                    <a:pt x="413" y="327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6" name="フリーフォーム: 図形 1525">
              <a:extLst>
                <a:ext uri="{FF2B5EF4-FFF2-40B4-BE49-F238E27FC236}">
                  <a16:creationId xmlns:a16="http://schemas.microsoft.com/office/drawing/2014/main" id="{396A3CDD-686A-4B4A-80E3-0798FF439E71}"/>
                </a:ext>
              </a:extLst>
            </p:cNvPr>
            <p:cNvSpPr/>
            <p:nvPr/>
          </p:nvSpPr>
          <p:spPr>
            <a:xfrm>
              <a:off x="1673212" y="6657815"/>
              <a:ext cx="775495" cy="658177"/>
            </a:xfrm>
            <a:custGeom>
              <a:avLst/>
              <a:gdLst>
                <a:gd name="connsiteX0" fmla="*/ 13 w 775495"/>
                <a:gd name="connsiteY0" fmla="*/ 160 h 658177"/>
                <a:gd name="connsiteX1" fmla="*/ 238138 w 775495"/>
                <a:gd name="connsiteY1" fmla="*/ 339885 h 658177"/>
                <a:gd name="connsiteX2" fmla="*/ 504838 w 775495"/>
                <a:gd name="connsiteY2" fmla="*/ 504985 h 658177"/>
                <a:gd name="connsiteX3" fmla="*/ 774713 w 775495"/>
                <a:gd name="connsiteY3" fmla="*/ 657385 h 658177"/>
                <a:gd name="connsiteX4" fmla="*/ 574688 w 775495"/>
                <a:gd name="connsiteY4" fmla="*/ 552610 h 658177"/>
                <a:gd name="connsiteX5" fmla="*/ 228613 w 775495"/>
                <a:gd name="connsiteY5" fmla="*/ 298610 h 658177"/>
                <a:gd name="connsiteX6" fmla="*/ 13 w 775495"/>
                <a:gd name="connsiteY6" fmla="*/ 160 h 658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5495" h="658177">
                  <a:moveTo>
                    <a:pt x="13" y="160"/>
                  </a:moveTo>
                  <a:cubicBezTo>
                    <a:pt x="1600" y="7039"/>
                    <a:pt x="154001" y="255748"/>
                    <a:pt x="238138" y="339885"/>
                  </a:cubicBezTo>
                  <a:cubicBezTo>
                    <a:pt x="322275" y="424022"/>
                    <a:pt x="415409" y="452068"/>
                    <a:pt x="504838" y="504985"/>
                  </a:cubicBezTo>
                  <a:cubicBezTo>
                    <a:pt x="594267" y="557902"/>
                    <a:pt x="763071" y="649448"/>
                    <a:pt x="774713" y="657385"/>
                  </a:cubicBezTo>
                  <a:cubicBezTo>
                    <a:pt x="786355" y="665323"/>
                    <a:pt x="665705" y="612406"/>
                    <a:pt x="574688" y="552610"/>
                  </a:cubicBezTo>
                  <a:cubicBezTo>
                    <a:pt x="483671" y="492814"/>
                    <a:pt x="322275" y="387510"/>
                    <a:pt x="228613" y="298610"/>
                  </a:cubicBezTo>
                  <a:cubicBezTo>
                    <a:pt x="134951" y="209710"/>
                    <a:pt x="-1574" y="-6719"/>
                    <a:pt x="13" y="16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7" name="フリーフォーム: 図形 1526">
              <a:extLst>
                <a:ext uri="{FF2B5EF4-FFF2-40B4-BE49-F238E27FC236}">
                  <a16:creationId xmlns:a16="http://schemas.microsoft.com/office/drawing/2014/main" id="{013921AA-4E5A-45AF-B0A9-A3C3A4344C84}"/>
                </a:ext>
              </a:extLst>
            </p:cNvPr>
            <p:cNvSpPr/>
            <p:nvPr/>
          </p:nvSpPr>
          <p:spPr>
            <a:xfrm>
              <a:off x="1612499" y="6003120"/>
              <a:ext cx="1296157" cy="1144784"/>
            </a:xfrm>
            <a:custGeom>
              <a:avLst/>
              <a:gdLst>
                <a:gd name="connsiteX0" fmla="*/ 76601 w 1296157"/>
                <a:gd name="connsiteY0" fmla="*/ 805 h 1144784"/>
                <a:gd name="connsiteX1" fmla="*/ 401 w 1296157"/>
                <a:gd name="connsiteY1" fmla="*/ 162730 h 1144784"/>
                <a:gd name="connsiteX2" fmla="*/ 57551 w 1296157"/>
                <a:gd name="connsiteY2" fmla="*/ 270680 h 1144784"/>
                <a:gd name="connsiteX3" fmla="*/ 270276 w 1296157"/>
                <a:gd name="connsiteY3" fmla="*/ 413555 h 1144784"/>
                <a:gd name="connsiteX4" fmla="*/ 235351 w 1296157"/>
                <a:gd name="connsiteY4" fmla="*/ 334180 h 1144784"/>
                <a:gd name="connsiteX5" fmla="*/ 530626 w 1296157"/>
                <a:gd name="connsiteY5" fmla="*/ 502455 h 1144784"/>
                <a:gd name="connsiteX6" fmla="*/ 463951 w 1296157"/>
                <a:gd name="connsiteY6" fmla="*/ 470705 h 1144784"/>
                <a:gd name="connsiteX7" fmla="*/ 879876 w 1296157"/>
                <a:gd name="connsiteY7" fmla="*/ 791380 h 1144784"/>
                <a:gd name="connsiteX8" fmla="*/ 1143401 w 1296157"/>
                <a:gd name="connsiteY8" fmla="*/ 1004105 h 1144784"/>
                <a:gd name="connsiteX9" fmla="*/ 1200551 w 1296157"/>
                <a:gd name="connsiteY9" fmla="*/ 1035855 h 1144784"/>
                <a:gd name="connsiteX10" fmla="*/ 1105301 w 1296157"/>
                <a:gd name="connsiteY10" fmla="*/ 1004105 h 1144784"/>
                <a:gd name="connsiteX11" fmla="*/ 1295801 w 1296157"/>
                <a:gd name="connsiteY11" fmla="*/ 1143805 h 1144784"/>
                <a:gd name="connsiteX12" fmla="*/ 1048151 w 1296157"/>
                <a:gd name="connsiteY12" fmla="*/ 921555 h 1144784"/>
                <a:gd name="connsiteX13" fmla="*/ 756051 w 1296157"/>
                <a:gd name="connsiteY13" fmla="*/ 673905 h 1144784"/>
                <a:gd name="connsiteX14" fmla="*/ 676676 w 1296157"/>
                <a:gd name="connsiteY14" fmla="*/ 645330 h 1144784"/>
                <a:gd name="connsiteX15" fmla="*/ 187726 w 1296157"/>
                <a:gd name="connsiteY15" fmla="*/ 369105 h 1144784"/>
                <a:gd name="connsiteX16" fmla="*/ 19451 w 1296157"/>
                <a:gd name="connsiteY16" fmla="*/ 235755 h 1144784"/>
                <a:gd name="connsiteX17" fmla="*/ 76601 w 1296157"/>
                <a:gd name="connsiteY17" fmla="*/ 805 h 114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96157" h="1144784">
                  <a:moveTo>
                    <a:pt x="76601" y="805"/>
                  </a:moveTo>
                  <a:cubicBezTo>
                    <a:pt x="73426" y="-11366"/>
                    <a:pt x="3576" y="117751"/>
                    <a:pt x="401" y="162730"/>
                  </a:cubicBezTo>
                  <a:cubicBezTo>
                    <a:pt x="-2774" y="207709"/>
                    <a:pt x="12572" y="228876"/>
                    <a:pt x="57551" y="270680"/>
                  </a:cubicBezTo>
                  <a:cubicBezTo>
                    <a:pt x="102530" y="312484"/>
                    <a:pt x="240643" y="402972"/>
                    <a:pt x="270276" y="413555"/>
                  </a:cubicBezTo>
                  <a:cubicBezTo>
                    <a:pt x="299909" y="424138"/>
                    <a:pt x="191959" y="319363"/>
                    <a:pt x="235351" y="334180"/>
                  </a:cubicBezTo>
                  <a:cubicBezTo>
                    <a:pt x="278743" y="348997"/>
                    <a:pt x="492526" y="479701"/>
                    <a:pt x="530626" y="502455"/>
                  </a:cubicBezTo>
                  <a:cubicBezTo>
                    <a:pt x="568726" y="525209"/>
                    <a:pt x="405743" y="422551"/>
                    <a:pt x="463951" y="470705"/>
                  </a:cubicBezTo>
                  <a:cubicBezTo>
                    <a:pt x="522159" y="518859"/>
                    <a:pt x="766634" y="702480"/>
                    <a:pt x="879876" y="791380"/>
                  </a:cubicBezTo>
                  <a:cubicBezTo>
                    <a:pt x="993118" y="880280"/>
                    <a:pt x="1089955" y="963359"/>
                    <a:pt x="1143401" y="1004105"/>
                  </a:cubicBezTo>
                  <a:cubicBezTo>
                    <a:pt x="1196847" y="1044851"/>
                    <a:pt x="1206901" y="1035855"/>
                    <a:pt x="1200551" y="1035855"/>
                  </a:cubicBezTo>
                  <a:cubicBezTo>
                    <a:pt x="1194201" y="1035855"/>
                    <a:pt x="1089426" y="986113"/>
                    <a:pt x="1105301" y="1004105"/>
                  </a:cubicBezTo>
                  <a:cubicBezTo>
                    <a:pt x="1121176" y="1022097"/>
                    <a:pt x="1305326" y="1157563"/>
                    <a:pt x="1295801" y="1143805"/>
                  </a:cubicBezTo>
                  <a:cubicBezTo>
                    <a:pt x="1286276" y="1130047"/>
                    <a:pt x="1138109" y="999872"/>
                    <a:pt x="1048151" y="921555"/>
                  </a:cubicBezTo>
                  <a:cubicBezTo>
                    <a:pt x="958193" y="843238"/>
                    <a:pt x="817963" y="719942"/>
                    <a:pt x="756051" y="673905"/>
                  </a:cubicBezTo>
                  <a:cubicBezTo>
                    <a:pt x="694139" y="627868"/>
                    <a:pt x="771397" y="696130"/>
                    <a:pt x="676676" y="645330"/>
                  </a:cubicBezTo>
                  <a:cubicBezTo>
                    <a:pt x="581955" y="594530"/>
                    <a:pt x="297263" y="437367"/>
                    <a:pt x="187726" y="369105"/>
                  </a:cubicBezTo>
                  <a:cubicBezTo>
                    <a:pt x="78189" y="300843"/>
                    <a:pt x="36913" y="297138"/>
                    <a:pt x="19451" y="235755"/>
                  </a:cubicBezTo>
                  <a:cubicBezTo>
                    <a:pt x="1989" y="174372"/>
                    <a:pt x="79776" y="12976"/>
                    <a:pt x="76601" y="80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8" name="フリーフォーム: 図形 1527">
              <a:extLst>
                <a:ext uri="{FF2B5EF4-FFF2-40B4-BE49-F238E27FC236}">
                  <a16:creationId xmlns:a16="http://schemas.microsoft.com/office/drawing/2014/main" id="{75BA2D72-3CDA-4330-B876-7A2F768148B4}"/>
                </a:ext>
              </a:extLst>
            </p:cNvPr>
            <p:cNvSpPr/>
            <p:nvPr/>
          </p:nvSpPr>
          <p:spPr>
            <a:xfrm>
              <a:off x="2095654" y="6757459"/>
              <a:ext cx="1724364" cy="451696"/>
            </a:xfrm>
            <a:custGeom>
              <a:avLst/>
              <a:gdLst>
                <a:gd name="connsiteX0" fmla="*/ 298296 w 1724364"/>
                <a:gd name="connsiteY0" fmla="*/ 233891 h 451696"/>
                <a:gd name="connsiteX1" fmla="*/ 345921 w 1724364"/>
                <a:gd name="connsiteY1" fmla="*/ 262466 h 451696"/>
                <a:gd name="connsiteX2" fmla="*/ 834871 w 1724364"/>
                <a:gd name="connsiteY2" fmla="*/ 446616 h 451696"/>
                <a:gd name="connsiteX3" fmla="*/ 695171 w 1724364"/>
                <a:gd name="connsiteY3" fmla="*/ 392641 h 451696"/>
                <a:gd name="connsiteX4" fmla="*/ 415771 w 1724364"/>
                <a:gd name="connsiteY4" fmla="*/ 313266 h 451696"/>
                <a:gd name="connsiteX5" fmla="*/ 933296 w 1724364"/>
                <a:gd name="connsiteY5" fmla="*/ 437091 h 451696"/>
                <a:gd name="connsiteX6" fmla="*/ 1126971 w 1724364"/>
                <a:gd name="connsiteY6" fmla="*/ 357716 h 451696"/>
                <a:gd name="connsiteX7" fmla="*/ 1193646 w 1724364"/>
                <a:gd name="connsiteY7" fmla="*/ 297391 h 451696"/>
                <a:gd name="connsiteX8" fmla="*/ 1368271 w 1724364"/>
                <a:gd name="connsiteY8" fmla="*/ 189441 h 451696"/>
                <a:gd name="connsiteX9" fmla="*/ 1488921 w 1724364"/>
                <a:gd name="connsiteY9" fmla="*/ 173566 h 451696"/>
                <a:gd name="connsiteX10" fmla="*/ 1590521 w 1724364"/>
                <a:gd name="connsiteY10" fmla="*/ 81491 h 451696"/>
                <a:gd name="connsiteX11" fmla="*/ 1723871 w 1724364"/>
                <a:gd name="connsiteY11" fmla="*/ 122766 h 451696"/>
                <a:gd name="connsiteX12" fmla="*/ 1539721 w 1724364"/>
                <a:gd name="connsiteY12" fmla="*/ 122766 h 451696"/>
                <a:gd name="connsiteX13" fmla="*/ 1212696 w 1724364"/>
                <a:gd name="connsiteY13" fmla="*/ 313266 h 451696"/>
                <a:gd name="connsiteX14" fmla="*/ 904721 w 1724364"/>
                <a:gd name="connsiteY14" fmla="*/ 408516 h 451696"/>
                <a:gd name="connsiteX15" fmla="*/ 755496 w 1724364"/>
                <a:gd name="connsiteY15" fmla="*/ 379941 h 451696"/>
                <a:gd name="connsiteX16" fmla="*/ 25246 w 1724364"/>
                <a:gd name="connsiteY16" fmla="*/ 8466 h 451696"/>
                <a:gd name="connsiteX17" fmla="*/ 180821 w 1724364"/>
                <a:gd name="connsiteY17" fmla="*/ 125941 h 451696"/>
                <a:gd name="connsiteX18" fmla="*/ 298296 w 1724364"/>
                <a:gd name="connsiteY18" fmla="*/ 233891 h 45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24364" h="451696">
                  <a:moveTo>
                    <a:pt x="298296" y="233891"/>
                  </a:moveTo>
                  <a:cubicBezTo>
                    <a:pt x="325813" y="256645"/>
                    <a:pt x="256492" y="227012"/>
                    <a:pt x="345921" y="262466"/>
                  </a:cubicBezTo>
                  <a:cubicBezTo>
                    <a:pt x="435350" y="297920"/>
                    <a:pt x="776663" y="424920"/>
                    <a:pt x="834871" y="446616"/>
                  </a:cubicBezTo>
                  <a:cubicBezTo>
                    <a:pt x="893079" y="468312"/>
                    <a:pt x="765021" y="414866"/>
                    <a:pt x="695171" y="392641"/>
                  </a:cubicBezTo>
                  <a:cubicBezTo>
                    <a:pt x="625321" y="370416"/>
                    <a:pt x="376084" y="305858"/>
                    <a:pt x="415771" y="313266"/>
                  </a:cubicBezTo>
                  <a:cubicBezTo>
                    <a:pt x="455458" y="320674"/>
                    <a:pt x="814763" y="429683"/>
                    <a:pt x="933296" y="437091"/>
                  </a:cubicBezTo>
                  <a:cubicBezTo>
                    <a:pt x="1051829" y="444499"/>
                    <a:pt x="1083579" y="380999"/>
                    <a:pt x="1126971" y="357716"/>
                  </a:cubicBezTo>
                  <a:cubicBezTo>
                    <a:pt x="1170363" y="334433"/>
                    <a:pt x="1153429" y="325437"/>
                    <a:pt x="1193646" y="297391"/>
                  </a:cubicBezTo>
                  <a:cubicBezTo>
                    <a:pt x="1233863" y="269345"/>
                    <a:pt x="1319059" y="210078"/>
                    <a:pt x="1368271" y="189441"/>
                  </a:cubicBezTo>
                  <a:cubicBezTo>
                    <a:pt x="1417483" y="168804"/>
                    <a:pt x="1451879" y="191558"/>
                    <a:pt x="1488921" y="173566"/>
                  </a:cubicBezTo>
                  <a:cubicBezTo>
                    <a:pt x="1525963" y="155574"/>
                    <a:pt x="1551363" y="89958"/>
                    <a:pt x="1590521" y="81491"/>
                  </a:cubicBezTo>
                  <a:cubicBezTo>
                    <a:pt x="1629679" y="73024"/>
                    <a:pt x="1732338" y="115887"/>
                    <a:pt x="1723871" y="122766"/>
                  </a:cubicBezTo>
                  <a:cubicBezTo>
                    <a:pt x="1715404" y="129645"/>
                    <a:pt x="1624917" y="91016"/>
                    <a:pt x="1539721" y="122766"/>
                  </a:cubicBezTo>
                  <a:cubicBezTo>
                    <a:pt x="1454525" y="154516"/>
                    <a:pt x="1318529" y="265641"/>
                    <a:pt x="1212696" y="313266"/>
                  </a:cubicBezTo>
                  <a:cubicBezTo>
                    <a:pt x="1106863" y="360891"/>
                    <a:pt x="980921" y="397404"/>
                    <a:pt x="904721" y="408516"/>
                  </a:cubicBezTo>
                  <a:cubicBezTo>
                    <a:pt x="828521" y="419628"/>
                    <a:pt x="902075" y="446616"/>
                    <a:pt x="755496" y="379941"/>
                  </a:cubicBezTo>
                  <a:cubicBezTo>
                    <a:pt x="608917" y="313266"/>
                    <a:pt x="121025" y="50799"/>
                    <a:pt x="25246" y="8466"/>
                  </a:cubicBezTo>
                  <a:cubicBezTo>
                    <a:pt x="-70533" y="-33867"/>
                    <a:pt x="133725" y="94720"/>
                    <a:pt x="180821" y="125941"/>
                  </a:cubicBezTo>
                  <a:cubicBezTo>
                    <a:pt x="227917" y="157162"/>
                    <a:pt x="270779" y="211137"/>
                    <a:pt x="298296" y="23389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9" name="フリーフォーム: 図形 1528">
              <a:extLst>
                <a:ext uri="{FF2B5EF4-FFF2-40B4-BE49-F238E27FC236}">
                  <a16:creationId xmlns:a16="http://schemas.microsoft.com/office/drawing/2014/main" id="{61B6990C-155C-4165-973E-C853792B81DA}"/>
                </a:ext>
              </a:extLst>
            </p:cNvPr>
            <p:cNvSpPr/>
            <p:nvPr/>
          </p:nvSpPr>
          <p:spPr>
            <a:xfrm>
              <a:off x="1853021" y="5934074"/>
              <a:ext cx="701429" cy="606438"/>
            </a:xfrm>
            <a:custGeom>
              <a:avLst/>
              <a:gdLst>
                <a:gd name="connsiteX0" fmla="*/ 20229 w 701429"/>
                <a:gd name="connsiteY0" fmla="*/ 1 h 606438"/>
                <a:gd name="connsiteX1" fmla="*/ 26579 w 701429"/>
                <a:gd name="connsiteY1" fmla="*/ 174626 h 606438"/>
                <a:gd name="connsiteX2" fmla="*/ 39279 w 701429"/>
                <a:gd name="connsiteY2" fmla="*/ 133351 h 606438"/>
                <a:gd name="connsiteX3" fmla="*/ 118654 w 701429"/>
                <a:gd name="connsiteY3" fmla="*/ 250826 h 606438"/>
                <a:gd name="connsiteX4" fmla="*/ 236129 w 701429"/>
                <a:gd name="connsiteY4" fmla="*/ 304801 h 606438"/>
                <a:gd name="connsiteX5" fmla="*/ 159929 w 701429"/>
                <a:gd name="connsiteY5" fmla="*/ 254001 h 606438"/>
                <a:gd name="connsiteX6" fmla="*/ 379004 w 701429"/>
                <a:gd name="connsiteY6" fmla="*/ 384176 h 606438"/>
                <a:gd name="connsiteX7" fmla="*/ 601254 w 701429"/>
                <a:gd name="connsiteY7" fmla="*/ 546101 h 606438"/>
                <a:gd name="connsiteX8" fmla="*/ 490129 w 701429"/>
                <a:gd name="connsiteY8" fmla="*/ 495301 h 606438"/>
                <a:gd name="connsiteX9" fmla="*/ 699679 w 701429"/>
                <a:gd name="connsiteY9" fmla="*/ 603251 h 606438"/>
                <a:gd name="connsiteX10" fmla="*/ 350429 w 701429"/>
                <a:gd name="connsiteY10" fmla="*/ 349251 h 606438"/>
                <a:gd name="connsiteX11" fmla="*/ 153579 w 701429"/>
                <a:gd name="connsiteY11" fmla="*/ 254001 h 606438"/>
                <a:gd name="connsiteX12" fmla="*/ 80554 w 701429"/>
                <a:gd name="connsiteY12" fmla="*/ 212726 h 606438"/>
                <a:gd name="connsiteX13" fmla="*/ 1179 w 701429"/>
                <a:gd name="connsiteY13" fmla="*/ 171451 h 606438"/>
                <a:gd name="connsiteX14" fmla="*/ 20229 w 701429"/>
                <a:gd name="connsiteY14" fmla="*/ 1 h 606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1429" h="606438">
                  <a:moveTo>
                    <a:pt x="20229" y="1"/>
                  </a:moveTo>
                  <a:cubicBezTo>
                    <a:pt x="24462" y="530"/>
                    <a:pt x="23404" y="152401"/>
                    <a:pt x="26579" y="174626"/>
                  </a:cubicBezTo>
                  <a:cubicBezTo>
                    <a:pt x="29754" y="196851"/>
                    <a:pt x="23933" y="120651"/>
                    <a:pt x="39279" y="133351"/>
                  </a:cubicBezTo>
                  <a:cubicBezTo>
                    <a:pt x="54625" y="146051"/>
                    <a:pt x="85846" y="222251"/>
                    <a:pt x="118654" y="250826"/>
                  </a:cubicBezTo>
                  <a:cubicBezTo>
                    <a:pt x="151462" y="279401"/>
                    <a:pt x="229250" y="304272"/>
                    <a:pt x="236129" y="304801"/>
                  </a:cubicBezTo>
                  <a:cubicBezTo>
                    <a:pt x="243008" y="305330"/>
                    <a:pt x="136117" y="240772"/>
                    <a:pt x="159929" y="254001"/>
                  </a:cubicBezTo>
                  <a:cubicBezTo>
                    <a:pt x="183741" y="267230"/>
                    <a:pt x="305450" y="335493"/>
                    <a:pt x="379004" y="384176"/>
                  </a:cubicBezTo>
                  <a:cubicBezTo>
                    <a:pt x="452558" y="432859"/>
                    <a:pt x="582733" y="527580"/>
                    <a:pt x="601254" y="546101"/>
                  </a:cubicBezTo>
                  <a:cubicBezTo>
                    <a:pt x="619775" y="564622"/>
                    <a:pt x="473725" y="485776"/>
                    <a:pt x="490129" y="495301"/>
                  </a:cubicBezTo>
                  <a:cubicBezTo>
                    <a:pt x="506533" y="504826"/>
                    <a:pt x="722962" y="627593"/>
                    <a:pt x="699679" y="603251"/>
                  </a:cubicBezTo>
                  <a:cubicBezTo>
                    <a:pt x="676396" y="578909"/>
                    <a:pt x="441446" y="407459"/>
                    <a:pt x="350429" y="349251"/>
                  </a:cubicBezTo>
                  <a:cubicBezTo>
                    <a:pt x="259412" y="291043"/>
                    <a:pt x="198558" y="276755"/>
                    <a:pt x="153579" y="254001"/>
                  </a:cubicBezTo>
                  <a:cubicBezTo>
                    <a:pt x="108600" y="231247"/>
                    <a:pt x="105954" y="226484"/>
                    <a:pt x="80554" y="212726"/>
                  </a:cubicBezTo>
                  <a:cubicBezTo>
                    <a:pt x="55154" y="198968"/>
                    <a:pt x="7529" y="201613"/>
                    <a:pt x="1179" y="171451"/>
                  </a:cubicBezTo>
                  <a:cubicBezTo>
                    <a:pt x="-5171" y="141289"/>
                    <a:pt x="15996" y="-528"/>
                    <a:pt x="20229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0" name="フリーフォーム: 図形 1529">
              <a:extLst>
                <a:ext uri="{FF2B5EF4-FFF2-40B4-BE49-F238E27FC236}">
                  <a16:creationId xmlns:a16="http://schemas.microsoft.com/office/drawing/2014/main" id="{AB2A5F3B-7B5C-41B8-819C-37D68F7BE0FE}"/>
                </a:ext>
              </a:extLst>
            </p:cNvPr>
            <p:cNvSpPr/>
            <p:nvPr/>
          </p:nvSpPr>
          <p:spPr>
            <a:xfrm>
              <a:off x="2285032" y="7264751"/>
              <a:ext cx="2534952" cy="531678"/>
            </a:xfrm>
            <a:custGeom>
              <a:avLst/>
              <a:gdLst>
                <a:gd name="connsiteX0" fmla="*/ 32718 w 2534952"/>
                <a:gd name="connsiteY0" fmla="*/ 12349 h 531678"/>
                <a:gd name="connsiteX1" fmla="*/ 83518 w 2534952"/>
                <a:gd name="connsiteY1" fmla="*/ 34574 h 531678"/>
                <a:gd name="connsiteX2" fmla="*/ 601043 w 2534952"/>
                <a:gd name="connsiteY2" fmla="*/ 183799 h 531678"/>
                <a:gd name="connsiteX3" fmla="*/ 413718 w 2534952"/>
                <a:gd name="connsiteY3" fmla="*/ 161574 h 531678"/>
                <a:gd name="connsiteX4" fmla="*/ 759793 w 2534952"/>
                <a:gd name="connsiteY4" fmla="*/ 221899 h 531678"/>
                <a:gd name="connsiteX5" fmla="*/ 1070943 w 2534952"/>
                <a:gd name="connsiteY5" fmla="*/ 301274 h 531678"/>
                <a:gd name="connsiteX6" fmla="*/ 816943 w 2534952"/>
                <a:gd name="connsiteY6" fmla="*/ 234599 h 531678"/>
                <a:gd name="connsiteX7" fmla="*/ 1147143 w 2534952"/>
                <a:gd name="connsiteY7" fmla="*/ 339374 h 531678"/>
                <a:gd name="connsiteX8" fmla="*/ 1521793 w 2534952"/>
                <a:gd name="connsiteY8" fmla="*/ 386999 h 531678"/>
                <a:gd name="connsiteX9" fmla="*/ 1242393 w 2534952"/>
                <a:gd name="connsiteY9" fmla="*/ 313974 h 531678"/>
                <a:gd name="connsiteX10" fmla="*/ 2023443 w 2534952"/>
                <a:gd name="connsiteY10" fmla="*/ 501299 h 531678"/>
                <a:gd name="connsiteX11" fmla="*/ 2153618 w 2534952"/>
                <a:gd name="connsiteY11" fmla="*/ 504474 h 531678"/>
                <a:gd name="connsiteX12" fmla="*/ 1718643 w 2534952"/>
                <a:gd name="connsiteY12" fmla="*/ 237774 h 531678"/>
                <a:gd name="connsiteX13" fmla="*/ 2210768 w 2534952"/>
                <a:gd name="connsiteY13" fmla="*/ 482249 h 531678"/>
                <a:gd name="connsiteX14" fmla="*/ 2452068 w 2534952"/>
                <a:gd name="connsiteY14" fmla="*/ 440974 h 531678"/>
                <a:gd name="connsiteX15" fmla="*/ 2525093 w 2534952"/>
                <a:gd name="connsiteY15" fmla="*/ 504474 h 531678"/>
                <a:gd name="connsiteX16" fmla="*/ 2258393 w 2534952"/>
                <a:gd name="connsiteY16" fmla="*/ 466374 h 531678"/>
                <a:gd name="connsiteX17" fmla="*/ 1667843 w 2534952"/>
                <a:gd name="connsiteY17" fmla="*/ 431449 h 531678"/>
                <a:gd name="connsiteX18" fmla="*/ 1493218 w 2534952"/>
                <a:gd name="connsiteY18" fmla="*/ 421924 h 531678"/>
                <a:gd name="connsiteX19" fmla="*/ 1677368 w 2534952"/>
                <a:gd name="connsiteY19" fmla="*/ 425099 h 531678"/>
                <a:gd name="connsiteX20" fmla="*/ 1156668 w 2534952"/>
                <a:gd name="connsiteY20" fmla="*/ 364774 h 531678"/>
                <a:gd name="connsiteX21" fmla="*/ 982043 w 2534952"/>
                <a:gd name="connsiteY21" fmla="*/ 345724 h 531678"/>
                <a:gd name="connsiteX22" fmla="*/ 1226518 w 2534952"/>
                <a:gd name="connsiteY22" fmla="*/ 313974 h 531678"/>
                <a:gd name="connsiteX23" fmla="*/ 1099518 w 2534952"/>
                <a:gd name="connsiteY23" fmla="*/ 288574 h 531678"/>
                <a:gd name="connsiteX24" fmla="*/ 896318 w 2534952"/>
                <a:gd name="connsiteY24" fmla="*/ 263174 h 531678"/>
                <a:gd name="connsiteX25" fmla="*/ 997918 w 2534952"/>
                <a:gd name="connsiteY25" fmla="*/ 279049 h 531678"/>
                <a:gd name="connsiteX26" fmla="*/ 642318 w 2534952"/>
                <a:gd name="connsiteY26" fmla="*/ 218724 h 531678"/>
                <a:gd name="connsiteX27" fmla="*/ 407368 w 2534952"/>
                <a:gd name="connsiteY27" fmla="*/ 193324 h 531678"/>
                <a:gd name="connsiteX28" fmla="*/ 32718 w 2534952"/>
                <a:gd name="connsiteY28" fmla="*/ 12349 h 531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534952" h="531678">
                  <a:moveTo>
                    <a:pt x="32718" y="12349"/>
                  </a:moveTo>
                  <a:cubicBezTo>
                    <a:pt x="-21257" y="-14109"/>
                    <a:pt x="-11203" y="5999"/>
                    <a:pt x="83518" y="34574"/>
                  </a:cubicBezTo>
                  <a:cubicBezTo>
                    <a:pt x="178239" y="63149"/>
                    <a:pt x="546010" y="162632"/>
                    <a:pt x="601043" y="183799"/>
                  </a:cubicBezTo>
                  <a:cubicBezTo>
                    <a:pt x="656076" y="204966"/>
                    <a:pt x="387260" y="155224"/>
                    <a:pt x="413718" y="161574"/>
                  </a:cubicBezTo>
                  <a:cubicBezTo>
                    <a:pt x="440176" y="167924"/>
                    <a:pt x="650256" y="198616"/>
                    <a:pt x="759793" y="221899"/>
                  </a:cubicBezTo>
                  <a:cubicBezTo>
                    <a:pt x="869330" y="245182"/>
                    <a:pt x="1061418" y="299157"/>
                    <a:pt x="1070943" y="301274"/>
                  </a:cubicBezTo>
                  <a:cubicBezTo>
                    <a:pt x="1080468" y="303391"/>
                    <a:pt x="804243" y="228249"/>
                    <a:pt x="816943" y="234599"/>
                  </a:cubicBezTo>
                  <a:cubicBezTo>
                    <a:pt x="829643" y="240949"/>
                    <a:pt x="1029668" y="313974"/>
                    <a:pt x="1147143" y="339374"/>
                  </a:cubicBezTo>
                  <a:cubicBezTo>
                    <a:pt x="1264618" y="364774"/>
                    <a:pt x="1505918" y="391232"/>
                    <a:pt x="1521793" y="386999"/>
                  </a:cubicBezTo>
                  <a:lnTo>
                    <a:pt x="1242393" y="313974"/>
                  </a:lnTo>
                  <a:cubicBezTo>
                    <a:pt x="1326001" y="333024"/>
                    <a:pt x="1871572" y="469549"/>
                    <a:pt x="2023443" y="501299"/>
                  </a:cubicBezTo>
                  <a:cubicBezTo>
                    <a:pt x="2175314" y="533049"/>
                    <a:pt x="2204418" y="548395"/>
                    <a:pt x="2153618" y="504474"/>
                  </a:cubicBezTo>
                  <a:cubicBezTo>
                    <a:pt x="2102818" y="460553"/>
                    <a:pt x="1709118" y="241478"/>
                    <a:pt x="1718643" y="237774"/>
                  </a:cubicBezTo>
                  <a:cubicBezTo>
                    <a:pt x="1728168" y="234070"/>
                    <a:pt x="2088531" y="448382"/>
                    <a:pt x="2210768" y="482249"/>
                  </a:cubicBezTo>
                  <a:cubicBezTo>
                    <a:pt x="2333005" y="516116"/>
                    <a:pt x="2399681" y="437270"/>
                    <a:pt x="2452068" y="440974"/>
                  </a:cubicBezTo>
                  <a:cubicBezTo>
                    <a:pt x="2504456" y="444678"/>
                    <a:pt x="2557372" y="500241"/>
                    <a:pt x="2525093" y="504474"/>
                  </a:cubicBezTo>
                  <a:cubicBezTo>
                    <a:pt x="2492814" y="508707"/>
                    <a:pt x="2401268" y="478545"/>
                    <a:pt x="2258393" y="466374"/>
                  </a:cubicBezTo>
                  <a:cubicBezTo>
                    <a:pt x="2115518" y="454203"/>
                    <a:pt x="1667843" y="431449"/>
                    <a:pt x="1667843" y="431449"/>
                  </a:cubicBezTo>
                  <a:lnTo>
                    <a:pt x="1493218" y="421924"/>
                  </a:lnTo>
                  <a:cubicBezTo>
                    <a:pt x="1494806" y="420866"/>
                    <a:pt x="1733460" y="434624"/>
                    <a:pt x="1677368" y="425099"/>
                  </a:cubicBezTo>
                  <a:cubicBezTo>
                    <a:pt x="1621276" y="415574"/>
                    <a:pt x="1156668" y="364774"/>
                    <a:pt x="1156668" y="364774"/>
                  </a:cubicBezTo>
                  <a:cubicBezTo>
                    <a:pt x="1040781" y="351545"/>
                    <a:pt x="970401" y="354191"/>
                    <a:pt x="982043" y="345724"/>
                  </a:cubicBezTo>
                  <a:cubicBezTo>
                    <a:pt x="993685" y="337257"/>
                    <a:pt x="1206939" y="323499"/>
                    <a:pt x="1226518" y="313974"/>
                  </a:cubicBezTo>
                  <a:cubicBezTo>
                    <a:pt x="1246097" y="304449"/>
                    <a:pt x="1154551" y="297041"/>
                    <a:pt x="1099518" y="288574"/>
                  </a:cubicBezTo>
                  <a:cubicBezTo>
                    <a:pt x="1044485" y="280107"/>
                    <a:pt x="913251" y="264762"/>
                    <a:pt x="896318" y="263174"/>
                  </a:cubicBezTo>
                  <a:cubicBezTo>
                    <a:pt x="879385" y="261587"/>
                    <a:pt x="997918" y="279049"/>
                    <a:pt x="997918" y="279049"/>
                  </a:cubicBezTo>
                  <a:lnTo>
                    <a:pt x="642318" y="218724"/>
                  </a:lnTo>
                  <a:cubicBezTo>
                    <a:pt x="543893" y="204437"/>
                    <a:pt x="506322" y="227191"/>
                    <a:pt x="407368" y="193324"/>
                  </a:cubicBezTo>
                  <a:cubicBezTo>
                    <a:pt x="308414" y="159457"/>
                    <a:pt x="86693" y="38807"/>
                    <a:pt x="32718" y="1234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1" name="フリーフォーム: 図形 1530">
              <a:extLst>
                <a:ext uri="{FF2B5EF4-FFF2-40B4-BE49-F238E27FC236}">
                  <a16:creationId xmlns:a16="http://schemas.microsoft.com/office/drawing/2014/main" id="{B54AF57F-7B13-4CEA-AF64-6D5AC56BE281}"/>
                </a:ext>
              </a:extLst>
            </p:cNvPr>
            <p:cNvSpPr/>
            <p:nvPr/>
          </p:nvSpPr>
          <p:spPr>
            <a:xfrm>
              <a:off x="2564200" y="6408609"/>
              <a:ext cx="271922" cy="419434"/>
            </a:xfrm>
            <a:custGeom>
              <a:avLst/>
              <a:gdLst>
                <a:gd name="connsiteX0" fmla="*/ 271075 w 271922"/>
                <a:gd name="connsiteY0" fmla="*/ 1716 h 419434"/>
                <a:gd name="connsiteX1" fmla="*/ 105975 w 271922"/>
                <a:gd name="connsiteY1" fmla="*/ 96966 h 419434"/>
                <a:gd name="connsiteX2" fmla="*/ 74225 w 271922"/>
                <a:gd name="connsiteY2" fmla="*/ 112841 h 419434"/>
                <a:gd name="connsiteX3" fmla="*/ 48825 w 271922"/>
                <a:gd name="connsiteY3" fmla="*/ 144591 h 419434"/>
                <a:gd name="connsiteX4" fmla="*/ 80575 w 271922"/>
                <a:gd name="connsiteY4" fmla="*/ 312866 h 419434"/>
                <a:gd name="connsiteX5" fmla="*/ 55175 w 271922"/>
                <a:gd name="connsiteY5" fmla="*/ 249366 h 419434"/>
                <a:gd name="connsiteX6" fmla="*/ 29775 w 271922"/>
                <a:gd name="connsiteY6" fmla="*/ 233491 h 419434"/>
                <a:gd name="connsiteX7" fmla="*/ 23425 w 271922"/>
                <a:gd name="connsiteY7" fmla="*/ 417641 h 419434"/>
                <a:gd name="connsiteX8" fmla="*/ 4375 w 271922"/>
                <a:gd name="connsiteY8" fmla="*/ 319216 h 419434"/>
                <a:gd name="connsiteX9" fmla="*/ 26600 w 271922"/>
                <a:gd name="connsiteY9" fmla="*/ 189041 h 419434"/>
                <a:gd name="connsiteX10" fmla="*/ 271075 w 271922"/>
                <a:gd name="connsiteY10" fmla="*/ 1716 h 41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1922" h="419434">
                  <a:moveTo>
                    <a:pt x="271075" y="1716"/>
                  </a:moveTo>
                  <a:cubicBezTo>
                    <a:pt x="284304" y="-13630"/>
                    <a:pt x="138783" y="78445"/>
                    <a:pt x="105975" y="96966"/>
                  </a:cubicBezTo>
                  <a:cubicBezTo>
                    <a:pt x="73167" y="115487"/>
                    <a:pt x="83750" y="104904"/>
                    <a:pt x="74225" y="112841"/>
                  </a:cubicBezTo>
                  <a:cubicBezTo>
                    <a:pt x="64700" y="120778"/>
                    <a:pt x="47767" y="111254"/>
                    <a:pt x="48825" y="144591"/>
                  </a:cubicBezTo>
                  <a:cubicBezTo>
                    <a:pt x="49883" y="177928"/>
                    <a:pt x="79517" y="295404"/>
                    <a:pt x="80575" y="312866"/>
                  </a:cubicBezTo>
                  <a:cubicBezTo>
                    <a:pt x="81633" y="330328"/>
                    <a:pt x="63642" y="262595"/>
                    <a:pt x="55175" y="249366"/>
                  </a:cubicBezTo>
                  <a:cubicBezTo>
                    <a:pt x="46708" y="236137"/>
                    <a:pt x="35067" y="205445"/>
                    <a:pt x="29775" y="233491"/>
                  </a:cubicBezTo>
                  <a:cubicBezTo>
                    <a:pt x="24483" y="261537"/>
                    <a:pt x="27658" y="403354"/>
                    <a:pt x="23425" y="417641"/>
                  </a:cubicBezTo>
                  <a:cubicBezTo>
                    <a:pt x="19192" y="431928"/>
                    <a:pt x="3846" y="357316"/>
                    <a:pt x="4375" y="319216"/>
                  </a:cubicBezTo>
                  <a:cubicBezTo>
                    <a:pt x="4904" y="281116"/>
                    <a:pt x="-15204" y="241429"/>
                    <a:pt x="26600" y="189041"/>
                  </a:cubicBezTo>
                  <a:cubicBezTo>
                    <a:pt x="68404" y="136654"/>
                    <a:pt x="257846" y="17062"/>
                    <a:pt x="271075" y="171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2" name="フリーフォーム: 図形 1531">
              <a:extLst>
                <a:ext uri="{FF2B5EF4-FFF2-40B4-BE49-F238E27FC236}">
                  <a16:creationId xmlns:a16="http://schemas.microsoft.com/office/drawing/2014/main" id="{8943812A-BB8A-4D36-83BB-689630A1096E}"/>
                </a:ext>
              </a:extLst>
            </p:cNvPr>
            <p:cNvSpPr/>
            <p:nvPr/>
          </p:nvSpPr>
          <p:spPr>
            <a:xfrm>
              <a:off x="2877895" y="6795293"/>
              <a:ext cx="548510" cy="291308"/>
            </a:xfrm>
            <a:custGeom>
              <a:avLst/>
              <a:gdLst>
                <a:gd name="connsiteX0" fmla="*/ 1830 w 548510"/>
                <a:gd name="connsiteY0" fmla="*/ 291307 h 291308"/>
                <a:gd name="connsiteX1" fmla="*/ 135180 w 548510"/>
                <a:gd name="connsiteY1" fmla="*/ 126207 h 291308"/>
                <a:gd name="connsiteX2" fmla="*/ 87555 w 548510"/>
                <a:gd name="connsiteY2" fmla="*/ 170657 h 291308"/>
                <a:gd name="connsiteX3" fmla="*/ 239955 w 548510"/>
                <a:gd name="connsiteY3" fmla="*/ 43657 h 291308"/>
                <a:gd name="connsiteX4" fmla="*/ 239955 w 548510"/>
                <a:gd name="connsiteY4" fmla="*/ 50007 h 291308"/>
                <a:gd name="connsiteX5" fmla="*/ 547930 w 548510"/>
                <a:gd name="connsiteY5" fmla="*/ 21432 h 291308"/>
                <a:gd name="connsiteX6" fmla="*/ 319330 w 548510"/>
                <a:gd name="connsiteY6" fmla="*/ 21432 h 291308"/>
                <a:gd name="connsiteX7" fmla="*/ 398705 w 548510"/>
                <a:gd name="connsiteY7" fmla="*/ 5557 h 291308"/>
                <a:gd name="connsiteX8" fmla="*/ 81205 w 548510"/>
                <a:gd name="connsiteY8" fmla="*/ 129382 h 291308"/>
                <a:gd name="connsiteX9" fmla="*/ 1830 w 548510"/>
                <a:gd name="connsiteY9" fmla="*/ 291307 h 291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510" h="291308">
                  <a:moveTo>
                    <a:pt x="1830" y="291307"/>
                  </a:moveTo>
                  <a:cubicBezTo>
                    <a:pt x="10826" y="290778"/>
                    <a:pt x="120893" y="146315"/>
                    <a:pt x="135180" y="126207"/>
                  </a:cubicBezTo>
                  <a:cubicBezTo>
                    <a:pt x="149467" y="106099"/>
                    <a:pt x="70093" y="184415"/>
                    <a:pt x="87555" y="170657"/>
                  </a:cubicBezTo>
                  <a:cubicBezTo>
                    <a:pt x="105017" y="156899"/>
                    <a:pt x="214555" y="63765"/>
                    <a:pt x="239955" y="43657"/>
                  </a:cubicBezTo>
                  <a:cubicBezTo>
                    <a:pt x="265355" y="23549"/>
                    <a:pt x="188626" y="53711"/>
                    <a:pt x="239955" y="50007"/>
                  </a:cubicBezTo>
                  <a:cubicBezTo>
                    <a:pt x="291284" y="46303"/>
                    <a:pt x="534701" y="26194"/>
                    <a:pt x="547930" y="21432"/>
                  </a:cubicBezTo>
                  <a:cubicBezTo>
                    <a:pt x="561159" y="16670"/>
                    <a:pt x="344201" y="24078"/>
                    <a:pt x="319330" y="21432"/>
                  </a:cubicBezTo>
                  <a:cubicBezTo>
                    <a:pt x="294459" y="18786"/>
                    <a:pt x="438393" y="-12435"/>
                    <a:pt x="398705" y="5557"/>
                  </a:cubicBezTo>
                  <a:cubicBezTo>
                    <a:pt x="359017" y="23549"/>
                    <a:pt x="145763" y="84403"/>
                    <a:pt x="81205" y="129382"/>
                  </a:cubicBezTo>
                  <a:cubicBezTo>
                    <a:pt x="16647" y="174361"/>
                    <a:pt x="-7166" y="291836"/>
                    <a:pt x="1830" y="29130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3" name="フリーフォーム: 図形 1532">
              <a:extLst>
                <a:ext uri="{FF2B5EF4-FFF2-40B4-BE49-F238E27FC236}">
                  <a16:creationId xmlns:a16="http://schemas.microsoft.com/office/drawing/2014/main" id="{A13DEAEB-E5BD-4FB3-8B02-EB07B1B453CB}"/>
                </a:ext>
              </a:extLst>
            </p:cNvPr>
            <p:cNvSpPr/>
            <p:nvPr/>
          </p:nvSpPr>
          <p:spPr>
            <a:xfrm>
              <a:off x="2888736" y="6288934"/>
              <a:ext cx="972073" cy="468253"/>
            </a:xfrm>
            <a:custGeom>
              <a:avLst/>
              <a:gdLst>
                <a:gd name="connsiteX0" fmla="*/ 514 w 972073"/>
                <a:gd name="connsiteY0" fmla="*/ 42016 h 468253"/>
                <a:gd name="connsiteX1" fmla="*/ 210064 w 972073"/>
                <a:gd name="connsiteY1" fmla="*/ 54716 h 468253"/>
                <a:gd name="connsiteX2" fmla="*/ 410089 w 972073"/>
                <a:gd name="connsiteY2" fmla="*/ 35666 h 468253"/>
                <a:gd name="connsiteX3" fmla="*/ 451364 w 972073"/>
                <a:gd name="connsiteY3" fmla="*/ 48366 h 468253"/>
                <a:gd name="connsiteX4" fmla="*/ 670439 w 972073"/>
                <a:gd name="connsiteY4" fmla="*/ 92816 h 468253"/>
                <a:gd name="connsiteX5" fmla="*/ 886339 w 972073"/>
                <a:gd name="connsiteY5" fmla="*/ 276966 h 468253"/>
                <a:gd name="connsiteX6" fmla="*/ 705364 w 972073"/>
                <a:gd name="connsiteY6" fmla="*/ 153141 h 468253"/>
                <a:gd name="connsiteX7" fmla="*/ 972064 w 972073"/>
                <a:gd name="connsiteY7" fmla="*/ 467466 h 468253"/>
                <a:gd name="connsiteX8" fmla="*/ 714889 w 972073"/>
                <a:gd name="connsiteY8" fmla="*/ 238866 h 468253"/>
                <a:gd name="connsiteX9" fmla="*/ 648214 w 972073"/>
                <a:gd name="connsiteY9" fmla="*/ 115041 h 468253"/>
                <a:gd name="connsiteX10" fmla="*/ 508514 w 972073"/>
                <a:gd name="connsiteY10" fmla="*/ 3916 h 468253"/>
                <a:gd name="connsiteX11" fmla="*/ 162439 w 972073"/>
                <a:gd name="connsiteY11" fmla="*/ 29316 h 468253"/>
                <a:gd name="connsiteX12" fmla="*/ 514 w 972073"/>
                <a:gd name="connsiteY12" fmla="*/ 42016 h 46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2073" h="468253">
                  <a:moveTo>
                    <a:pt x="514" y="42016"/>
                  </a:moveTo>
                  <a:cubicBezTo>
                    <a:pt x="8451" y="46249"/>
                    <a:pt x="141802" y="55774"/>
                    <a:pt x="210064" y="54716"/>
                  </a:cubicBezTo>
                  <a:cubicBezTo>
                    <a:pt x="278326" y="53658"/>
                    <a:pt x="369872" y="36724"/>
                    <a:pt x="410089" y="35666"/>
                  </a:cubicBezTo>
                  <a:cubicBezTo>
                    <a:pt x="450306" y="34608"/>
                    <a:pt x="407972" y="38841"/>
                    <a:pt x="451364" y="48366"/>
                  </a:cubicBezTo>
                  <a:cubicBezTo>
                    <a:pt x="494756" y="57891"/>
                    <a:pt x="597943" y="54716"/>
                    <a:pt x="670439" y="92816"/>
                  </a:cubicBezTo>
                  <a:cubicBezTo>
                    <a:pt x="742935" y="130916"/>
                    <a:pt x="880518" y="266912"/>
                    <a:pt x="886339" y="276966"/>
                  </a:cubicBezTo>
                  <a:cubicBezTo>
                    <a:pt x="892160" y="287020"/>
                    <a:pt x="691077" y="121391"/>
                    <a:pt x="705364" y="153141"/>
                  </a:cubicBezTo>
                  <a:cubicBezTo>
                    <a:pt x="719652" y="184891"/>
                    <a:pt x="970477" y="453179"/>
                    <a:pt x="972064" y="467466"/>
                  </a:cubicBezTo>
                  <a:cubicBezTo>
                    <a:pt x="973651" y="481753"/>
                    <a:pt x="768864" y="297604"/>
                    <a:pt x="714889" y="238866"/>
                  </a:cubicBezTo>
                  <a:cubicBezTo>
                    <a:pt x="660914" y="180129"/>
                    <a:pt x="682610" y="154199"/>
                    <a:pt x="648214" y="115041"/>
                  </a:cubicBezTo>
                  <a:cubicBezTo>
                    <a:pt x="613818" y="75883"/>
                    <a:pt x="589477" y="18203"/>
                    <a:pt x="508514" y="3916"/>
                  </a:cubicBezTo>
                  <a:cubicBezTo>
                    <a:pt x="427552" y="-10372"/>
                    <a:pt x="247106" y="18204"/>
                    <a:pt x="162439" y="29316"/>
                  </a:cubicBezTo>
                  <a:cubicBezTo>
                    <a:pt x="77772" y="40428"/>
                    <a:pt x="-7423" y="37783"/>
                    <a:pt x="514" y="4201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4" name="フリーフォーム: 図形 1533">
              <a:extLst>
                <a:ext uri="{FF2B5EF4-FFF2-40B4-BE49-F238E27FC236}">
                  <a16:creationId xmlns:a16="http://schemas.microsoft.com/office/drawing/2014/main" id="{D087F5B6-8F55-47BC-98B4-E044736181E8}"/>
                </a:ext>
              </a:extLst>
            </p:cNvPr>
            <p:cNvSpPr/>
            <p:nvPr/>
          </p:nvSpPr>
          <p:spPr>
            <a:xfrm>
              <a:off x="2992236" y="7035737"/>
              <a:ext cx="1370626" cy="382638"/>
            </a:xfrm>
            <a:custGeom>
              <a:avLst/>
              <a:gdLst>
                <a:gd name="connsiteX0" fmla="*/ 20839 w 1370626"/>
                <a:gd name="connsiteY0" fmla="*/ 365188 h 382638"/>
                <a:gd name="connsiteX1" fmla="*/ 71639 w 1370626"/>
                <a:gd name="connsiteY1" fmla="*/ 349313 h 382638"/>
                <a:gd name="connsiteX2" fmla="*/ 363739 w 1370626"/>
                <a:gd name="connsiteY2" fmla="*/ 171513 h 382638"/>
                <a:gd name="connsiteX3" fmla="*/ 538364 w 1370626"/>
                <a:gd name="connsiteY3" fmla="*/ 108013 h 382638"/>
                <a:gd name="connsiteX4" fmla="*/ 525664 w 1370626"/>
                <a:gd name="connsiteY4" fmla="*/ 117538 h 382638"/>
                <a:gd name="connsiteX5" fmla="*/ 747914 w 1370626"/>
                <a:gd name="connsiteY5" fmla="*/ 98488 h 382638"/>
                <a:gd name="connsiteX6" fmla="*/ 878089 w 1370626"/>
                <a:gd name="connsiteY6" fmla="*/ 63 h 382638"/>
                <a:gd name="connsiteX7" fmla="*/ 992389 w 1370626"/>
                <a:gd name="connsiteY7" fmla="*/ 85788 h 382638"/>
                <a:gd name="connsiteX8" fmla="*/ 1370214 w 1370626"/>
                <a:gd name="connsiteY8" fmla="*/ 219138 h 382638"/>
                <a:gd name="connsiteX9" fmla="*/ 913014 w 1370626"/>
                <a:gd name="connsiteY9" fmla="*/ 15938 h 382638"/>
                <a:gd name="connsiteX10" fmla="*/ 617739 w 1370626"/>
                <a:gd name="connsiteY10" fmla="*/ 73088 h 382638"/>
                <a:gd name="connsiteX11" fmla="*/ 500264 w 1370626"/>
                <a:gd name="connsiteY11" fmla="*/ 98488 h 382638"/>
                <a:gd name="connsiteX12" fmla="*/ 325639 w 1370626"/>
                <a:gd name="connsiteY12" fmla="*/ 184213 h 382638"/>
                <a:gd name="connsiteX13" fmla="*/ 357389 w 1370626"/>
                <a:gd name="connsiteY13" fmla="*/ 158813 h 382638"/>
                <a:gd name="connsiteX14" fmla="*/ 20839 w 1370626"/>
                <a:gd name="connsiteY14" fmla="*/ 365188 h 3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626" h="382638">
                  <a:moveTo>
                    <a:pt x="20839" y="365188"/>
                  </a:moveTo>
                  <a:cubicBezTo>
                    <a:pt x="-26786" y="396938"/>
                    <a:pt x="14489" y="381592"/>
                    <a:pt x="71639" y="349313"/>
                  </a:cubicBezTo>
                  <a:cubicBezTo>
                    <a:pt x="128789" y="317034"/>
                    <a:pt x="285952" y="211730"/>
                    <a:pt x="363739" y="171513"/>
                  </a:cubicBezTo>
                  <a:cubicBezTo>
                    <a:pt x="441526" y="131296"/>
                    <a:pt x="511377" y="117009"/>
                    <a:pt x="538364" y="108013"/>
                  </a:cubicBezTo>
                  <a:cubicBezTo>
                    <a:pt x="565351" y="99017"/>
                    <a:pt x="490739" y="119126"/>
                    <a:pt x="525664" y="117538"/>
                  </a:cubicBezTo>
                  <a:cubicBezTo>
                    <a:pt x="560589" y="115950"/>
                    <a:pt x="689177" y="118067"/>
                    <a:pt x="747914" y="98488"/>
                  </a:cubicBezTo>
                  <a:cubicBezTo>
                    <a:pt x="806651" y="78909"/>
                    <a:pt x="837343" y="2180"/>
                    <a:pt x="878089" y="63"/>
                  </a:cubicBezTo>
                  <a:cubicBezTo>
                    <a:pt x="918835" y="-2054"/>
                    <a:pt x="910368" y="49275"/>
                    <a:pt x="992389" y="85788"/>
                  </a:cubicBezTo>
                  <a:cubicBezTo>
                    <a:pt x="1074410" y="122301"/>
                    <a:pt x="1383443" y="230780"/>
                    <a:pt x="1370214" y="219138"/>
                  </a:cubicBezTo>
                  <a:cubicBezTo>
                    <a:pt x="1356985" y="207496"/>
                    <a:pt x="1038426" y="40280"/>
                    <a:pt x="913014" y="15938"/>
                  </a:cubicBezTo>
                  <a:lnTo>
                    <a:pt x="617739" y="73088"/>
                  </a:lnTo>
                  <a:cubicBezTo>
                    <a:pt x="548947" y="86846"/>
                    <a:pt x="548947" y="79967"/>
                    <a:pt x="500264" y="98488"/>
                  </a:cubicBezTo>
                  <a:cubicBezTo>
                    <a:pt x="451581" y="117009"/>
                    <a:pt x="349451" y="174159"/>
                    <a:pt x="325639" y="184213"/>
                  </a:cubicBezTo>
                  <a:cubicBezTo>
                    <a:pt x="301827" y="194267"/>
                    <a:pt x="405543" y="130238"/>
                    <a:pt x="357389" y="158813"/>
                  </a:cubicBezTo>
                  <a:cubicBezTo>
                    <a:pt x="309235" y="187388"/>
                    <a:pt x="68464" y="333438"/>
                    <a:pt x="20839" y="36518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5" name="フリーフォーム: 図形 1534">
              <a:extLst>
                <a:ext uri="{FF2B5EF4-FFF2-40B4-BE49-F238E27FC236}">
                  <a16:creationId xmlns:a16="http://schemas.microsoft.com/office/drawing/2014/main" id="{923C5C1F-B150-461C-B3B4-A92293D12A68}"/>
                </a:ext>
              </a:extLst>
            </p:cNvPr>
            <p:cNvSpPr/>
            <p:nvPr/>
          </p:nvSpPr>
          <p:spPr>
            <a:xfrm>
              <a:off x="3939003" y="6521444"/>
              <a:ext cx="1481955" cy="604242"/>
            </a:xfrm>
            <a:custGeom>
              <a:avLst/>
              <a:gdLst>
                <a:gd name="connsiteX0" fmla="*/ 207547 w 1481955"/>
                <a:gd name="connsiteY0" fmla="*/ 6 h 604242"/>
                <a:gd name="connsiteX1" fmla="*/ 45622 w 1481955"/>
                <a:gd name="connsiteY1" fmla="*/ 177806 h 604242"/>
                <a:gd name="connsiteX2" fmla="*/ 39272 w 1481955"/>
                <a:gd name="connsiteY2" fmla="*/ 317506 h 604242"/>
                <a:gd name="connsiteX3" fmla="*/ 169447 w 1481955"/>
                <a:gd name="connsiteY3" fmla="*/ 238131 h 604242"/>
                <a:gd name="connsiteX4" fmla="*/ 229772 w 1481955"/>
                <a:gd name="connsiteY4" fmla="*/ 323856 h 604242"/>
                <a:gd name="connsiteX5" fmla="*/ 391697 w 1481955"/>
                <a:gd name="connsiteY5" fmla="*/ 349256 h 604242"/>
                <a:gd name="connsiteX6" fmla="*/ 588547 w 1481955"/>
                <a:gd name="connsiteY6" fmla="*/ 425456 h 604242"/>
                <a:gd name="connsiteX7" fmla="*/ 556797 w 1481955"/>
                <a:gd name="connsiteY7" fmla="*/ 428631 h 604242"/>
                <a:gd name="connsiteX8" fmla="*/ 486947 w 1481955"/>
                <a:gd name="connsiteY8" fmla="*/ 466731 h 604242"/>
                <a:gd name="connsiteX9" fmla="*/ 556797 w 1481955"/>
                <a:gd name="connsiteY9" fmla="*/ 450856 h 604242"/>
                <a:gd name="connsiteX10" fmla="*/ 823497 w 1481955"/>
                <a:gd name="connsiteY10" fmla="*/ 603256 h 604242"/>
                <a:gd name="connsiteX11" fmla="*/ 775872 w 1481955"/>
                <a:gd name="connsiteY11" fmla="*/ 517531 h 604242"/>
                <a:gd name="connsiteX12" fmla="*/ 1029872 w 1481955"/>
                <a:gd name="connsiteY12" fmla="*/ 539756 h 604242"/>
                <a:gd name="connsiteX13" fmla="*/ 1480722 w 1481955"/>
                <a:gd name="connsiteY13" fmla="*/ 476256 h 604242"/>
                <a:gd name="connsiteX14" fmla="*/ 880647 w 1481955"/>
                <a:gd name="connsiteY14" fmla="*/ 542931 h 604242"/>
                <a:gd name="connsiteX15" fmla="*/ 604422 w 1481955"/>
                <a:gd name="connsiteY15" fmla="*/ 520706 h 604242"/>
                <a:gd name="connsiteX16" fmla="*/ 334547 w 1481955"/>
                <a:gd name="connsiteY16" fmla="*/ 384181 h 604242"/>
                <a:gd name="connsiteX17" fmla="*/ 159922 w 1481955"/>
                <a:gd name="connsiteY17" fmla="*/ 358781 h 604242"/>
                <a:gd name="connsiteX18" fmla="*/ 86897 w 1481955"/>
                <a:gd name="connsiteY18" fmla="*/ 339731 h 604242"/>
                <a:gd name="connsiteX19" fmla="*/ 36097 w 1481955"/>
                <a:gd name="connsiteY19" fmla="*/ 263531 h 604242"/>
                <a:gd name="connsiteX20" fmla="*/ 7522 w 1481955"/>
                <a:gd name="connsiteY20" fmla="*/ 171456 h 604242"/>
                <a:gd name="connsiteX21" fmla="*/ 207547 w 1481955"/>
                <a:gd name="connsiteY21" fmla="*/ 6 h 604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81955" h="604242">
                  <a:moveTo>
                    <a:pt x="207547" y="6"/>
                  </a:moveTo>
                  <a:cubicBezTo>
                    <a:pt x="213897" y="1064"/>
                    <a:pt x="73668" y="124889"/>
                    <a:pt x="45622" y="177806"/>
                  </a:cubicBezTo>
                  <a:cubicBezTo>
                    <a:pt x="17576" y="230723"/>
                    <a:pt x="18634" y="307452"/>
                    <a:pt x="39272" y="317506"/>
                  </a:cubicBezTo>
                  <a:cubicBezTo>
                    <a:pt x="59910" y="327560"/>
                    <a:pt x="137697" y="237073"/>
                    <a:pt x="169447" y="238131"/>
                  </a:cubicBezTo>
                  <a:cubicBezTo>
                    <a:pt x="201197" y="239189"/>
                    <a:pt x="192730" y="305335"/>
                    <a:pt x="229772" y="323856"/>
                  </a:cubicBezTo>
                  <a:cubicBezTo>
                    <a:pt x="266814" y="342377"/>
                    <a:pt x="331901" y="332323"/>
                    <a:pt x="391697" y="349256"/>
                  </a:cubicBezTo>
                  <a:cubicBezTo>
                    <a:pt x="451493" y="366189"/>
                    <a:pt x="561030" y="412227"/>
                    <a:pt x="588547" y="425456"/>
                  </a:cubicBezTo>
                  <a:cubicBezTo>
                    <a:pt x="616064" y="438685"/>
                    <a:pt x="573730" y="421752"/>
                    <a:pt x="556797" y="428631"/>
                  </a:cubicBezTo>
                  <a:cubicBezTo>
                    <a:pt x="539864" y="435510"/>
                    <a:pt x="486947" y="463027"/>
                    <a:pt x="486947" y="466731"/>
                  </a:cubicBezTo>
                  <a:cubicBezTo>
                    <a:pt x="486947" y="470435"/>
                    <a:pt x="500705" y="428102"/>
                    <a:pt x="556797" y="450856"/>
                  </a:cubicBezTo>
                  <a:cubicBezTo>
                    <a:pt x="612889" y="473610"/>
                    <a:pt x="786985" y="592144"/>
                    <a:pt x="823497" y="603256"/>
                  </a:cubicBezTo>
                  <a:cubicBezTo>
                    <a:pt x="860009" y="614368"/>
                    <a:pt x="741476" y="528114"/>
                    <a:pt x="775872" y="517531"/>
                  </a:cubicBezTo>
                  <a:cubicBezTo>
                    <a:pt x="810268" y="506948"/>
                    <a:pt x="912397" y="546635"/>
                    <a:pt x="1029872" y="539756"/>
                  </a:cubicBezTo>
                  <a:cubicBezTo>
                    <a:pt x="1147347" y="532877"/>
                    <a:pt x="1505593" y="475727"/>
                    <a:pt x="1480722" y="476256"/>
                  </a:cubicBezTo>
                  <a:cubicBezTo>
                    <a:pt x="1455851" y="476785"/>
                    <a:pt x="1026697" y="535523"/>
                    <a:pt x="880647" y="542931"/>
                  </a:cubicBezTo>
                  <a:cubicBezTo>
                    <a:pt x="734597" y="550339"/>
                    <a:pt x="695439" y="547164"/>
                    <a:pt x="604422" y="520706"/>
                  </a:cubicBezTo>
                  <a:cubicBezTo>
                    <a:pt x="513405" y="494248"/>
                    <a:pt x="408630" y="411169"/>
                    <a:pt x="334547" y="384181"/>
                  </a:cubicBezTo>
                  <a:cubicBezTo>
                    <a:pt x="260464" y="357194"/>
                    <a:pt x="201197" y="366189"/>
                    <a:pt x="159922" y="358781"/>
                  </a:cubicBezTo>
                  <a:cubicBezTo>
                    <a:pt x="118647" y="351373"/>
                    <a:pt x="107534" y="355606"/>
                    <a:pt x="86897" y="339731"/>
                  </a:cubicBezTo>
                  <a:cubicBezTo>
                    <a:pt x="66259" y="323856"/>
                    <a:pt x="49326" y="291577"/>
                    <a:pt x="36097" y="263531"/>
                  </a:cubicBezTo>
                  <a:cubicBezTo>
                    <a:pt x="22868" y="235485"/>
                    <a:pt x="-16290" y="216964"/>
                    <a:pt x="7522" y="171456"/>
                  </a:cubicBezTo>
                  <a:cubicBezTo>
                    <a:pt x="31334" y="125948"/>
                    <a:pt x="201197" y="-1052"/>
                    <a:pt x="207547" y="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6" name="フリーフォーム: 図形 1535">
              <a:extLst>
                <a:ext uri="{FF2B5EF4-FFF2-40B4-BE49-F238E27FC236}">
                  <a16:creationId xmlns:a16="http://schemas.microsoft.com/office/drawing/2014/main" id="{ECD9362B-10AC-40C6-93DF-EE23122AC99B}"/>
                </a:ext>
              </a:extLst>
            </p:cNvPr>
            <p:cNvSpPr/>
            <p:nvPr/>
          </p:nvSpPr>
          <p:spPr>
            <a:xfrm>
              <a:off x="3086100" y="7178472"/>
              <a:ext cx="1551684" cy="456825"/>
            </a:xfrm>
            <a:custGeom>
              <a:avLst/>
              <a:gdLst>
                <a:gd name="connsiteX0" fmla="*/ 0 w 1551684"/>
                <a:gd name="connsiteY0" fmla="*/ 238328 h 456825"/>
                <a:gd name="connsiteX1" fmla="*/ 323850 w 1551684"/>
                <a:gd name="connsiteY1" fmla="*/ 146253 h 456825"/>
                <a:gd name="connsiteX2" fmla="*/ 390525 w 1551684"/>
                <a:gd name="connsiteY2" fmla="*/ 76403 h 456825"/>
                <a:gd name="connsiteX3" fmla="*/ 701675 w 1551684"/>
                <a:gd name="connsiteY3" fmla="*/ 25603 h 456825"/>
                <a:gd name="connsiteX4" fmla="*/ 923925 w 1551684"/>
                <a:gd name="connsiteY4" fmla="*/ 203 h 456825"/>
                <a:gd name="connsiteX5" fmla="*/ 688975 w 1551684"/>
                <a:gd name="connsiteY5" fmla="*/ 38303 h 456825"/>
                <a:gd name="connsiteX6" fmla="*/ 949325 w 1551684"/>
                <a:gd name="connsiteY6" fmla="*/ 203403 h 456825"/>
                <a:gd name="connsiteX7" fmla="*/ 1311275 w 1551684"/>
                <a:gd name="connsiteY7" fmla="*/ 368503 h 456825"/>
                <a:gd name="connsiteX8" fmla="*/ 1536700 w 1551684"/>
                <a:gd name="connsiteY8" fmla="*/ 447878 h 456825"/>
                <a:gd name="connsiteX9" fmla="*/ 885825 w 1551684"/>
                <a:gd name="connsiteY9" fmla="*/ 162128 h 456825"/>
                <a:gd name="connsiteX10" fmla="*/ 914400 w 1551684"/>
                <a:gd name="connsiteY10" fmla="*/ 168478 h 456825"/>
                <a:gd name="connsiteX11" fmla="*/ 673100 w 1551684"/>
                <a:gd name="connsiteY11" fmla="*/ 25603 h 456825"/>
                <a:gd name="connsiteX12" fmla="*/ 454025 w 1551684"/>
                <a:gd name="connsiteY12" fmla="*/ 41478 h 456825"/>
                <a:gd name="connsiteX13" fmla="*/ 441325 w 1551684"/>
                <a:gd name="connsiteY13" fmla="*/ 73228 h 456825"/>
                <a:gd name="connsiteX14" fmla="*/ 282575 w 1551684"/>
                <a:gd name="connsiteY14" fmla="*/ 133553 h 456825"/>
                <a:gd name="connsiteX15" fmla="*/ 0 w 1551684"/>
                <a:gd name="connsiteY15" fmla="*/ 238328 h 45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51684" h="456825">
                  <a:moveTo>
                    <a:pt x="0" y="238328"/>
                  </a:moveTo>
                  <a:cubicBezTo>
                    <a:pt x="129381" y="205784"/>
                    <a:pt x="258763" y="173240"/>
                    <a:pt x="323850" y="146253"/>
                  </a:cubicBezTo>
                  <a:cubicBezTo>
                    <a:pt x="388937" y="119266"/>
                    <a:pt x="327554" y="96511"/>
                    <a:pt x="390525" y="76403"/>
                  </a:cubicBezTo>
                  <a:cubicBezTo>
                    <a:pt x="453496" y="56295"/>
                    <a:pt x="612775" y="38303"/>
                    <a:pt x="701675" y="25603"/>
                  </a:cubicBezTo>
                  <a:cubicBezTo>
                    <a:pt x="790575" y="12903"/>
                    <a:pt x="926042" y="-1914"/>
                    <a:pt x="923925" y="203"/>
                  </a:cubicBezTo>
                  <a:cubicBezTo>
                    <a:pt x="921808" y="2320"/>
                    <a:pt x="684742" y="4436"/>
                    <a:pt x="688975" y="38303"/>
                  </a:cubicBezTo>
                  <a:cubicBezTo>
                    <a:pt x="693208" y="72170"/>
                    <a:pt x="845608" y="148370"/>
                    <a:pt x="949325" y="203403"/>
                  </a:cubicBezTo>
                  <a:cubicBezTo>
                    <a:pt x="1053042" y="258436"/>
                    <a:pt x="1213379" y="327757"/>
                    <a:pt x="1311275" y="368503"/>
                  </a:cubicBezTo>
                  <a:cubicBezTo>
                    <a:pt x="1409171" y="409249"/>
                    <a:pt x="1607608" y="482274"/>
                    <a:pt x="1536700" y="447878"/>
                  </a:cubicBezTo>
                  <a:cubicBezTo>
                    <a:pt x="1465792" y="413482"/>
                    <a:pt x="989542" y="208695"/>
                    <a:pt x="885825" y="162128"/>
                  </a:cubicBezTo>
                  <a:cubicBezTo>
                    <a:pt x="782108" y="115561"/>
                    <a:pt x="949854" y="191232"/>
                    <a:pt x="914400" y="168478"/>
                  </a:cubicBezTo>
                  <a:cubicBezTo>
                    <a:pt x="878946" y="145724"/>
                    <a:pt x="749829" y="46770"/>
                    <a:pt x="673100" y="25603"/>
                  </a:cubicBezTo>
                  <a:cubicBezTo>
                    <a:pt x="596371" y="4436"/>
                    <a:pt x="492654" y="33540"/>
                    <a:pt x="454025" y="41478"/>
                  </a:cubicBezTo>
                  <a:cubicBezTo>
                    <a:pt x="415396" y="49415"/>
                    <a:pt x="469900" y="57882"/>
                    <a:pt x="441325" y="73228"/>
                  </a:cubicBezTo>
                  <a:cubicBezTo>
                    <a:pt x="412750" y="88574"/>
                    <a:pt x="282575" y="133553"/>
                    <a:pt x="282575" y="133553"/>
                  </a:cubicBezTo>
                  <a:lnTo>
                    <a:pt x="0" y="23832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7" name="フリーフォーム: 図形 1536">
              <a:extLst>
                <a:ext uri="{FF2B5EF4-FFF2-40B4-BE49-F238E27FC236}">
                  <a16:creationId xmlns:a16="http://schemas.microsoft.com/office/drawing/2014/main" id="{3D0FFF78-32FF-4B8F-847B-EE1564E1901F}"/>
                </a:ext>
              </a:extLst>
            </p:cNvPr>
            <p:cNvSpPr/>
            <p:nvPr/>
          </p:nvSpPr>
          <p:spPr>
            <a:xfrm>
              <a:off x="4137303" y="6559142"/>
              <a:ext cx="1315680" cy="418347"/>
            </a:xfrm>
            <a:custGeom>
              <a:avLst/>
              <a:gdLst>
                <a:gd name="connsiteX0" fmla="*/ 171172 w 1315680"/>
                <a:gd name="connsiteY0" fmla="*/ 408 h 418347"/>
                <a:gd name="connsiteX1" fmla="*/ 31472 w 1315680"/>
                <a:gd name="connsiteY1" fmla="*/ 127408 h 418347"/>
                <a:gd name="connsiteX2" fmla="*/ 56872 w 1315680"/>
                <a:gd name="connsiteY2" fmla="*/ 197258 h 418347"/>
                <a:gd name="connsiteX3" fmla="*/ 85447 w 1315680"/>
                <a:gd name="connsiteY3" fmla="*/ 146458 h 418347"/>
                <a:gd name="connsiteX4" fmla="*/ 190222 w 1315680"/>
                <a:gd name="connsiteY4" fmla="*/ 102008 h 418347"/>
                <a:gd name="connsiteX5" fmla="*/ 453747 w 1315680"/>
                <a:gd name="connsiteY5" fmla="*/ 248058 h 418347"/>
                <a:gd name="connsiteX6" fmla="*/ 675997 w 1315680"/>
                <a:gd name="connsiteY6" fmla="*/ 330608 h 418347"/>
                <a:gd name="connsiteX7" fmla="*/ 644247 w 1315680"/>
                <a:gd name="connsiteY7" fmla="*/ 321083 h 418347"/>
                <a:gd name="connsiteX8" fmla="*/ 968097 w 1315680"/>
                <a:gd name="connsiteY8" fmla="*/ 409983 h 418347"/>
                <a:gd name="connsiteX9" fmla="*/ 1218922 w 1315680"/>
                <a:gd name="connsiteY9" fmla="*/ 413158 h 418347"/>
                <a:gd name="connsiteX10" fmla="*/ 1285597 w 1315680"/>
                <a:gd name="connsiteY10" fmla="*/ 397283 h 418347"/>
                <a:gd name="connsiteX11" fmla="*/ 752197 w 1315680"/>
                <a:gd name="connsiteY11" fmla="*/ 340133 h 418347"/>
                <a:gd name="connsiteX12" fmla="*/ 441047 w 1315680"/>
                <a:gd name="connsiteY12" fmla="*/ 286158 h 418347"/>
                <a:gd name="connsiteX13" fmla="*/ 333097 w 1315680"/>
                <a:gd name="connsiteY13" fmla="*/ 222658 h 418347"/>
                <a:gd name="connsiteX14" fmla="*/ 2897 w 1315680"/>
                <a:gd name="connsiteY14" fmla="*/ 92483 h 418347"/>
                <a:gd name="connsiteX15" fmla="*/ 171172 w 1315680"/>
                <a:gd name="connsiteY15" fmla="*/ 408 h 418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5680" h="418347">
                  <a:moveTo>
                    <a:pt x="171172" y="408"/>
                  </a:moveTo>
                  <a:cubicBezTo>
                    <a:pt x="175934" y="6229"/>
                    <a:pt x="50522" y="94600"/>
                    <a:pt x="31472" y="127408"/>
                  </a:cubicBezTo>
                  <a:cubicBezTo>
                    <a:pt x="12422" y="160216"/>
                    <a:pt x="47876" y="194083"/>
                    <a:pt x="56872" y="197258"/>
                  </a:cubicBezTo>
                  <a:cubicBezTo>
                    <a:pt x="65868" y="200433"/>
                    <a:pt x="63222" y="162333"/>
                    <a:pt x="85447" y="146458"/>
                  </a:cubicBezTo>
                  <a:cubicBezTo>
                    <a:pt x="107672" y="130583"/>
                    <a:pt x="128839" y="85075"/>
                    <a:pt x="190222" y="102008"/>
                  </a:cubicBezTo>
                  <a:cubicBezTo>
                    <a:pt x="251605" y="118941"/>
                    <a:pt x="372785" y="209958"/>
                    <a:pt x="453747" y="248058"/>
                  </a:cubicBezTo>
                  <a:cubicBezTo>
                    <a:pt x="534710" y="286158"/>
                    <a:pt x="644247" y="318437"/>
                    <a:pt x="675997" y="330608"/>
                  </a:cubicBezTo>
                  <a:cubicBezTo>
                    <a:pt x="707747" y="342779"/>
                    <a:pt x="644247" y="321083"/>
                    <a:pt x="644247" y="321083"/>
                  </a:cubicBezTo>
                  <a:cubicBezTo>
                    <a:pt x="692930" y="334312"/>
                    <a:pt x="872318" y="394637"/>
                    <a:pt x="968097" y="409983"/>
                  </a:cubicBezTo>
                  <a:cubicBezTo>
                    <a:pt x="1063876" y="425329"/>
                    <a:pt x="1166005" y="415275"/>
                    <a:pt x="1218922" y="413158"/>
                  </a:cubicBezTo>
                  <a:cubicBezTo>
                    <a:pt x="1271839" y="411041"/>
                    <a:pt x="1363385" y="409454"/>
                    <a:pt x="1285597" y="397283"/>
                  </a:cubicBezTo>
                  <a:cubicBezTo>
                    <a:pt x="1207809" y="385112"/>
                    <a:pt x="892955" y="358654"/>
                    <a:pt x="752197" y="340133"/>
                  </a:cubicBezTo>
                  <a:cubicBezTo>
                    <a:pt x="611439" y="321612"/>
                    <a:pt x="510897" y="305737"/>
                    <a:pt x="441047" y="286158"/>
                  </a:cubicBezTo>
                  <a:cubicBezTo>
                    <a:pt x="371197" y="266579"/>
                    <a:pt x="406122" y="254937"/>
                    <a:pt x="333097" y="222658"/>
                  </a:cubicBezTo>
                  <a:cubicBezTo>
                    <a:pt x="260072" y="190379"/>
                    <a:pt x="31472" y="132700"/>
                    <a:pt x="2897" y="92483"/>
                  </a:cubicBezTo>
                  <a:cubicBezTo>
                    <a:pt x="-25678" y="52266"/>
                    <a:pt x="166410" y="-5413"/>
                    <a:pt x="171172" y="4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8" name="フリーフォーム: 図形 1537">
              <a:extLst>
                <a:ext uri="{FF2B5EF4-FFF2-40B4-BE49-F238E27FC236}">
                  <a16:creationId xmlns:a16="http://schemas.microsoft.com/office/drawing/2014/main" id="{E1920FB8-0B1F-4060-941B-535DC0B0712C}"/>
                </a:ext>
              </a:extLst>
            </p:cNvPr>
            <p:cNvSpPr/>
            <p:nvPr/>
          </p:nvSpPr>
          <p:spPr>
            <a:xfrm>
              <a:off x="4345859" y="7757866"/>
              <a:ext cx="2508966" cy="224159"/>
            </a:xfrm>
            <a:custGeom>
              <a:avLst/>
              <a:gdLst>
                <a:gd name="connsiteX0" fmla="*/ 13416 w 2508966"/>
                <a:gd name="connsiteY0" fmla="*/ 36759 h 224159"/>
                <a:gd name="connsiteX1" fmla="*/ 80091 w 2508966"/>
                <a:gd name="connsiteY1" fmla="*/ 36759 h 224159"/>
                <a:gd name="connsiteX2" fmla="*/ 692866 w 2508966"/>
                <a:gd name="connsiteY2" fmla="*/ 109784 h 224159"/>
                <a:gd name="connsiteX3" fmla="*/ 629366 w 2508966"/>
                <a:gd name="connsiteY3" fmla="*/ 106609 h 224159"/>
                <a:gd name="connsiteX4" fmla="*/ 1572341 w 2508966"/>
                <a:gd name="connsiteY4" fmla="*/ 166934 h 224159"/>
                <a:gd name="connsiteX5" fmla="*/ 1299291 w 2508966"/>
                <a:gd name="connsiteY5" fmla="*/ 182809 h 224159"/>
                <a:gd name="connsiteX6" fmla="*/ 2308941 w 2508966"/>
                <a:gd name="connsiteY6" fmla="*/ 192334 h 224159"/>
                <a:gd name="connsiteX7" fmla="*/ 2404191 w 2508966"/>
                <a:gd name="connsiteY7" fmla="*/ 224084 h 224159"/>
                <a:gd name="connsiteX8" fmla="*/ 2508966 w 2508966"/>
                <a:gd name="connsiteY8" fmla="*/ 201859 h 224159"/>
                <a:gd name="connsiteX9" fmla="*/ 2099391 w 2508966"/>
                <a:gd name="connsiteY9" fmla="*/ 214559 h 224159"/>
                <a:gd name="connsiteX10" fmla="*/ 1194516 w 2508966"/>
                <a:gd name="connsiteY10" fmla="*/ 170109 h 224159"/>
                <a:gd name="connsiteX11" fmla="*/ 1045291 w 2508966"/>
                <a:gd name="connsiteY11" fmla="*/ 144709 h 224159"/>
                <a:gd name="connsiteX12" fmla="*/ 137241 w 2508966"/>
                <a:gd name="connsiteY12" fmla="*/ 5009 h 224159"/>
                <a:gd name="connsiteX13" fmla="*/ 13416 w 2508966"/>
                <a:gd name="connsiteY13" fmla="*/ 36759 h 22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8966" h="224159">
                  <a:moveTo>
                    <a:pt x="13416" y="36759"/>
                  </a:moveTo>
                  <a:cubicBezTo>
                    <a:pt x="3891" y="42051"/>
                    <a:pt x="-33151" y="24588"/>
                    <a:pt x="80091" y="36759"/>
                  </a:cubicBezTo>
                  <a:cubicBezTo>
                    <a:pt x="193333" y="48930"/>
                    <a:pt x="601320" y="98142"/>
                    <a:pt x="692866" y="109784"/>
                  </a:cubicBezTo>
                  <a:cubicBezTo>
                    <a:pt x="784412" y="121426"/>
                    <a:pt x="629366" y="106609"/>
                    <a:pt x="629366" y="106609"/>
                  </a:cubicBezTo>
                  <a:lnTo>
                    <a:pt x="1572341" y="166934"/>
                  </a:lnTo>
                  <a:cubicBezTo>
                    <a:pt x="1683995" y="179634"/>
                    <a:pt x="1176524" y="178576"/>
                    <a:pt x="1299291" y="182809"/>
                  </a:cubicBezTo>
                  <a:cubicBezTo>
                    <a:pt x="1422058" y="187042"/>
                    <a:pt x="2124791" y="185455"/>
                    <a:pt x="2308941" y="192334"/>
                  </a:cubicBezTo>
                  <a:cubicBezTo>
                    <a:pt x="2493091" y="199213"/>
                    <a:pt x="2370854" y="222497"/>
                    <a:pt x="2404191" y="224084"/>
                  </a:cubicBezTo>
                  <a:cubicBezTo>
                    <a:pt x="2437528" y="225671"/>
                    <a:pt x="2508966" y="201859"/>
                    <a:pt x="2508966" y="201859"/>
                  </a:cubicBezTo>
                  <a:cubicBezTo>
                    <a:pt x="2458166" y="200272"/>
                    <a:pt x="2318466" y="219851"/>
                    <a:pt x="2099391" y="214559"/>
                  </a:cubicBezTo>
                  <a:cubicBezTo>
                    <a:pt x="1880316" y="209267"/>
                    <a:pt x="1370199" y="181751"/>
                    <a:pt x="1194516" y="170109"/>
                  </a:cubicBezTo>
                  <a:cubicBezTo>
                    <a:pt x="1018833" y="158467"/>
                    <a:pt x="1045291" y="144709"/>
                    <a:pt x="1045291" y="144709"/>
                  </a:cubicBezTo>
                  <a:lnTo>
                    <a:pt x="137241" y="5009"/>
                  </a:lnTo>
                  <a:cubicBezTo>
                    <a:pt x="-38442" y="-15099"/>
                    <a:pt x="22941" y="31467"/>
                    <a:pt x="13416" y="3675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9" name="フリーフォーム: 図形 1538">
              <a:extLst>
                <a:ext uri="{FF2B5EF4-FFF2-40B4-BE49-F238E27FC236}">
                  <a16:creationId xmlns:a16="http://schemas.microsoft.com/office/drawing/2014/main" id="{DC72264E-00E3-4D79-A4C8-9B1F28C3B794}"/>
                </a:ext>
              </a:extLst>
            </p:cNvPr>
            <p:cNvSpPr/>
            <p:nvPr/>
          </p:nvSpPr>
          <p:spPr>
            <a:xfrm>
              <a:off x="4046955" y="7183750"/>
              <a:ext cx="1995761" cy="272028"/>
            </a:xfrm>
            <a:custGeom>
              <a:avLst/>
              <a:gdLst>
                <a:gd name="connsiteX0" fmla="*/ 10695 w 1995761"/>
                <a:gd name="connsiteY0" fmla="*/ 106050 h 272028"/>
                <a:gd name="connsiteX1" fmla="*/ 71020 w 1995761"/>
                <a:gd name="connsiteY1" fmla="*/ 144150 h 272028"/>
                <a:gd name="connsiteX2" fmla="*/ 372645 w 1995761"/>
                <a:gd name="connsiteY2" fmla="*/ 201300 h 272028"/>
                <a:gd name="connsiteX3" fmla="*/ 683795 w 1995761"/>
                <a:gd name="connsiteY3" fmla="*/ 99700 h 272028"/>
                <a:gd name="connsiteX4" fmla="*/ 947320 w 1995761"/>
                <a:gd name="connsiteY4" fmla="*/ 33025 h 272028"/>
                <a:gd name="connsiteX5" fmla="*/ 928270 w 1995761"/>
                <a:gd name="connsiteY5" fmla="*/ 26675 h 272028"/>
                <a:gd name="connsiteX6" fmla="*/ 1090195 w 1995761"/>
                <a:gd name="connsiteY6" fmla="*/ 4450 h 272028"/>
                <a:gd name="connsiteX7" fmla="*/ 1328320 w 1995761"/>
                <a:gd name="connsiteY7" fmla="*/ 125100 h 272028"/>
                <a:gd name="connsiteX8" fmla="*/ 1572795 w 1995761"/>
                <a:gd name="connsiteY8" fmla="*/ 125100 h 272028"/>
                <a:gd name="connsiteX9" fmla="*/ 1534695 w 1995761"/>
                <a:gd name="connsiteY9" fmla="*/ 144150 h 272028"/>
                <a:gd name="connsiteX10" fmla="*/ 1826795 w 1995761"/>
                <a:gd name="connsiteY10" fmla="*/ 118750 h 272028"/>
                <a:gd name="connsiteX11" fmla="*/ 1995070 w 1995761"/>
                <a:gd name="connsiteY11" fmla="*/ 83825 h 272028"/>
                <a:gd name="connsiteX12" fmla="*/ 1766470 w 1995761"/>
                <a:gd name="connsiteY12" fmla="*/ 144150 h 272028"/>
                <a:gd name="connsiteX13" fmla="*/ 1563270 w 1995761"/>
                <a:gd name="connsiteY13" fmla="*/ 271150 h 272028"/>
                <a:gd name="connsiteX14" fmla="*/ 1718845 w 1995761"/>
                <a:gd name="connsiteY14" fmla="*/ 74300 h 272028"/>
                <a:gd name="connsiteX15" fmla="*/ 1201320 w 1995761"/>
                <a:gd name="connsiteY15" fmla="*/ 52075 h 272028"/>
                <a:gd name="connsiteX16" fmla="*/ 896520 w 1995761"/>
                <a:gd name="connsiteY16" fmla="*/ 20325 h 272028"/>
                <a:gd name="connsiteX17" fmla="*/ 236120 w 1995761"/>
                <a:gd name="connsiteY17" fmla="*/ 150500 h 272028"/>
                <a:gd name="connsiteX18" fmla="*/ 10695 w 1995761"/>
                <a:gd name="connsiteY18" fmla="*/ 106050 h 27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95761" h="272028">
                  <a:moveTo>
                    <a:pt x="10695" y="106050"/>
                  </a:moveTo>
                  <a:cubicBezTo>
                    <a:pt x="-16822" y="104992"/>
                    <a:pt x="10695" y="128275"/>
                    <a:pt x="71020" y="144150"/>
                  </a:cubicBezTo>
                  <a:cubicBezTo>
                    <a:pt x="131345" y="160025"/>
                    <a:pt x="270516" y="208708"/>
                    <a:pt x="372645" y="201300"/>
                  </a:cubicBezTo>
                  <a:cubicBezTo>
                    <a:pt x="474774" y="193892"/>
                    <a:pt x="588016" y="127746"/>
                    <a:pt x="683795" y="99700"/>
                  </a:cubicBezTo>
                  <a:cubicBezTo>
                    <a:pt x="779574" y="71654"/>
                    <a:pt x="906574" y="45196"/>
                    <a:pt x="947320" y="33025"/>
                  </a:cubicBezTo>
                  <a:cubicBezTo>
                    <a:pt x="988066" y="20854"/>
                    <a:pt x="904458" y="31437"/>
                    <a:pt x="928270" y="26675"/>
                  </a:cubicBezTo>
                  <a:cubicBezTo>
                    <a:pt x="952082" y="21913"/>
                    <a:pt x="1023520" y="-11954"/>
                    <a:pt x="1090195" y="4450"/>
                  </a:cubicBezTo>
                  <a:cubicBezTo>
                    <a:pt x="1156870" y="20854"/>
                    <a:pt x="1247887" y="104992"/>
                    <a:pt x="1328320" y="125100"/>
                  </a:cubicBezTo>
                  <a:cubicBezTo>
                    <a:pt x="1408753" y="145208"/>
                    <a:pt x="1538399" y="121925"/>
                    <a:pt x="1572795" y="125100"/>
                  </a:cubicBezTo>
                  <a:cubicBezTo>
                    <a:pt x="1607191" y="128275"/>
                    <a:pt x="1492362" y="145208"/>
                    <a:pt x="1534695" y="144150"/>
                  </a:cubicBezTo>
                  <a:cubicBezTo>
                    <a:pt x="1577028" y="143092"/>
                    <a:pt x="1750066" y="128804"/>
                    <a:pt x="1826795" y="118750"/>
                  </a:cubicBezTo>
                  <a:cubicBezTo>
                    <a:pt x="1903524" y="108696"/>
                    <a:pt x="2005124" y="79592"/>
                    <a:pt x="1995070" y="83825"/>
                  </a:cubicBezTo>
                  <a:cubicBezTo>
                    <a:pt x="1985016" y="88058"/>
                    <a:pt x="1838437" y="112929"/>
                    <a:pt x="1766470" y="144150"/>
                  </a:cubicBezTo>
                  <a:cubicBezTo>
                    <a:pt x="1694503" y="175371"/>
                    <a:pt x="1571208" y="282792"/>
                    <a:pt x="1563270" y="271150"/>
                  </a:cubicBezTo>
                  <a:cubicBezTo>
                    <a:pt x="1555333" y="259508"/>
                    <a:pt x="1779170" y="110812"/>
                    <a:pt x="1718845" y="74300"/>
                  </a:cubicBezTo>
                  <a:cubicBezTo>
                    <a:pt x="1658520" y="37788"/>
                    <a:pt x="1338374" y="61071"/>
                    <a:pt x="1201320" y="52075"/>
                  </a:cubicBezTo>
                  <a:cubicBezTo>
                    <a:pt x="1064266" y="43079"/>
                    <a:pt x="1057387" y="3921"/>
                    <a:pt x="896520" y="20325"/>
                  </a:cubicBezTo>
                  <a:cubicBezTo>
                    <a:pt x="735653" y="36729"/>
                    <a:pt x="384816" y="136742"/>
                    <a:pt x="236120" y="150500"/>
                  </a:cubicBezTo>
                  <a:cubicBezTo>
                    <a:pt x="87424" y="164258"/>
                    <a:pt x="38212" y="107108"/>
                    <a:pt x="10695" y="10605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0" name="フリーフォーム: 図形 1539">
              <a:extLst>
                <a:ext uri="{FF2B5EF4-FFF2-40B4-BE49-F238E27FC236}">
                  <a16:creationId xmlns:a16="http://schemas.microsoft.com/office/drawing/2014/main" id="{220BB9C1-6D4A-498E-B869-1DF482F99625}"/>
                </a:ext>
              </a:extLst>
            </p:cNvPr>
            <p:cNvSpPr/>
            <p:nvPr/>
          </p:nvSpPr>
          <p:spPr>
            <a:xfrm>
              <a:off x="5311389" y="6684247"/>
              <a:ext cx="2341259" cy="401437"/>
            </a:xfrm>
            <a:custGeom>
              <a:avLst/>
              <a:gdLst>
                <a:gd name="connsiteX0" fmla="*/ 394086 w 2341259"/>
                <a:gd name="connsiteY0" fmla="*/ 2303 h 401437"/>
                <a:gd name="connsiteX1" fmla="*/ 159136 w 2341259"/>
                <a:gd name="connsiteY1" fmla="*/ 167403 h 401437"/>
                <a:gd name="connsiteX2" fmla="*/ 181361 w 2341259"/>
                <a:gd name="connsiteY2" fmla="*/ 138828 h 401437"/>
                <a:gd name="connsiteX3" fmla="*/ 178186 w 2341259"/>
                <a:gd name="connsiteY3" fmla="*/ 122953 h 401437"/>
                <a:gd name="connsiteX4" fmla="*/ 386 w 2341259"/>
                <a:gd name="connsiteY4" fmla="*/ 237253 h 401437"/>
                <a:gd name="connsiteX5" fmla="*/ 133736 w 2341259"/>
                <a:gd name="connsiteY5" fmla="*/ 215028 h 401437"/>
                <a:gd name="connsiteX6" fmla="*/ 238511 w 2341259"/>
                <a:gd name="connsiteY6" fmla="*/ 243603 h 401437"/>
                <a:gd name="connsiteX7" fmla="*/ 416311 w 2341259"/>
                <a:gd name="connsiteY7" fmla="*/ 167403 h 401437"/>
                <a:gd name="connsiteX8" fmla="*/ 863986 w 2341259"/>
                <a:gd name="connsiteY8" fmla="*/ 164228 h 401437"/>
                <a:gd name="connsiteX9" fmla="*/ 933836 w 2341259"/>
                <a:gd name="connsiteY9" fmla="*/ 126128 h 401437"/>
                <a:gd name="connsiteX10" fmla="*/ 1083061 w 2341259"/>
                <a:gd name="connsiteY10" fmla="*/ 145178 h 401437"/>
                <a:gd name="connsiteX11" fmla="*/ 1191011 w 2341259"/>
                <a:gd name="connsiteY11" fmla="*/ 170578 h 401437"/>
                <a:gd name="connsiteX12" fmla="*/ 1476761 w 2341259"/>
                <a:gd name="connsiteY12" fmla="*/ 103903 h 401437"/>
                <a:gd name="connsiteX13" fmla="*/ 1806961 w 2341259"/>
                <a:gd name="connsiteY13" fmla="*/ 186453 h 401437"/>
                <a:gd name="connsiteX14" fmla="*/ 2337186 w 2341259"/>
                <a:gd name="connsiteY14" fmla="*/ 180103 h 401437"/>
                <a:gd name="connsiteX15" fmla="*/ 2013336 w 2341259"/>
                <a:gd name="connsiteY15" fmla="*/ 230903 h 401437"/>
                <a:gd name="connsiteX16" fmla="*/ 1327536 w 2341259"/>
                <a:gd name="connsiteY16" fmla="*/ 373778 h 401437"/>
                <a:gd name="connsiteX17" fmla="*/ 1629161 w 2341259"/>
                <a:gd name="connsiteY17" fmla="*/ 288053 h 401437"/>
                <a:gd name="connsiteX18" fmla="*/ 765561 w 2341259"/>
                <a:gd name="connsiteY18" fmla="*/ 399178 h 401437"/>
                <a:gd name="connsiteX19" fmla="*/ 1356111 w 2341259"/>
                <a:gd name="connsiteY19" fmla="*/ 354728 h 401437"/>
                <a:gd name="connsiteX20" fmla="*/ 1892686 w 2341259"/>
                <a:gd name="connsiteY20" fmla="*/ 259478 h 401437"/>
                <a:gd name="connsiteX21" fmla="*/ 2102236 w 2341259"/>
                <a:gd name="connsiteY21" fmla="*/ 215028 h 401437"/>
                <a:gd name="connsiteX22" fmla="*/ 1359286 w 2341259"/>
                <a:gd name="connsiteY22" fmla="*/ 135653 h 401437"/>
                <a:gd name="connsiteX23" fmla="*/ 1029086 w 2341259"/>
                <a:gd name="connsiteY23" fmla="*/ 161053 h 401437"/>
                <a:gd name="connsiteX24" fmla="*/ 997336 w 2341259"/>
                <a:gd name="connsiteY24" fmla="*/ 148353 h 401437"/>
                <a:gd name="connsiteX25" fmla="*/ 244861 w 2341259"/>
                <a:gd name="connsiteY25" fmla="*/ 195978 h 401437"/>
                <a:gd name="connsiteX26" fmla="*/ 117861 w 2341259"/>
                <a:gd name="connsiteY26" fmla="*/ 199153 h 401437"/>
                <a:gd name="connsiteX27" fmla="*/ 82936 w 2341259"/>
                <a:gd name="connsiteY27" fmla="*/ 189628 h 401437"/>
                <a:gd name="connsiteX28" fmla="*/ 282961 w 2341259"/>
                <a:gd name="connsiteY28" fmla="*/ 78503 h 401437"/>
                <a:gd name="connsiteX29" fmla="*/ 394086 w 2341259"/>
                <a:gd name="connsiteY29" fmla="*/ 2303 h 40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41259" h="401437">
                  <a:moveTo>
                    <a:pt x="394086" y="2303"/>
                  </a:moveTo>
                  <a:cubicBezTo>
                    <a:pt x="373449" y="17120"/>
                    <a:pt x="194590" y="144649"/>
                    <a:pt x="159136" y="167403"/>
                  </a:cubicBezTo>
                  <a:cubicBezTo>
                    <a:pt x="123682" y="190157"/>
                    <a:pt x="178186" y="146236"/>
                    <a:pt x="181361" y="138828"/>
                  </a:cubicBezTo>
                  <a:cubicBezTo>
                    <a:pt x="184536" y="131420"/>
                    <a:pt x="208348" y="106549"/>
                    <a:pt x="178186" y="122953"/>
                  </a:cubicBezTo>
                  <a:cubicBezTo>
                    <a:pt x="148024" y="139357"/>
                    <a:pt x="7794" y="221907"/>
                    <a:pt x="386" y="237253"/>
                  </a:cubicBezTo>
                  <a:cubicBezTo>
                    <a:pt x="-7022" y="252599"/>
                    <a:pt x="94049" y="213970"/>
                    <a:pt x="133736" y="215028"/>
                  </a:cubicBezTo>
                  <a:cubicBezTo>
                    <a:pt x="173423" y="216086"/>
                    <a:pt x="191415" y="251540"/>
                    <a:pt x="238511" y="243603"/>
                  </a:cubicBezTo>
                  <a:cubicBezTo>
                    <a:pt x="285607" y="235666"/>
                    <a:pt x="312065" y="180632"/>
                    <a:pt x="416311" y="167403"/>
                  </a:cubicBezTo>
                  <a:cubicBezTo>
                    <a:pt x="520557" y="154174"/>
                    <a:pt x="777732" y="171107"/>
                    <a:pt x="863986" y="164228"/>
                  </a:cubicBezTo>
                  <a:cubicBezTo>
                    <a:pt x="950240" y="157349"/>
                    <a:pt x="897324" y="129303"/>
                    <a:pt x="933836" y="126128"/>
                  </a:cubicBezTo>
                  <a:cubicBezTo>
                    <a:pt x="970348" y="122953"/>
                    <a:pt x="1040199" y="137770"/>
                    <a:pt x="1083061" y="145178"/>
                  </a:cubicBezTo>
                  <a:cubicBezTo>
                    <a:pt x="1125923" y="152586"/>
                    <a:pt x="1125394" y="177457"/>
                    <a:pt x="1191011" y="170578"/>
                  </a:cubicBezTo>
                  <a:cubicBezTo>
                    <a:pt x="1256628" y="163699"/>
                    <a:pt x="1374103" y="101257"/>
                    <a:pt x="1476761" y="103903"/>
                  </a:cubicBezTo>
                  <a:cubicBezTo>
                    <a:pt x="1579419" y="106549"/>
                    <a:pt x="1663557" y="173753"/>
                    <a:pt x="1806961" y="186453"/>
                  </a:cubicBezTo>
                  <a:cubicBezTo>
                    <a:pt x="1950365" y="199153"/>
                    <a:pt x="2302790" y="172695"/>
                    <a:pt x="2337186" y="180103"/>
                  </a:cubicBezTo>
                  <a:cubicBezTo>
                    <a:pt x="2371582" y="187511"/>
                    <a:pt x="2181611" y="198624"/>
                    <a:pt x="2013336" y="230903"/>
                  </a:cubicBezTo>
                  <a:cubicBezTo>
                    <a:pt x="1845061" y="263182"/>
                    <a:pt x="1391565" y="364253"/>
                    <a:pt x="1327536" y="373778"/>
                  </a:cubicBezTo>
                  <a:cubicBezTo>
                    <a:pt x="1263507" y="383303"/>
                    <a:pt x="1722823" y="283820"/>
                    <a:pt x="1629161" y="288053"/>
                  </a:cubicBezTo>
                  <a:cubicBezTo>
                    <a:pt x="1535499" y="292286"/>
                    <a:pt x="811069" y="388065"/>
                    <a:pt x="765561" y="399178"/>
                  </a:cubicBezTo>
                  <a:cubicBezTo>
                    <a:pt x="720053" y="410291"/>
                    <a:pt x="1168257" y="378011"/>
                    <a:pt x="1356111" y="354728"/>
                  </a:cubicBezTo>
                  <a:cubicBezTo>
                    <a:pt x="1543965" y="331445"/>
                    <a:pt x="1768332" y="282761"/>
                    <a:pt x="1892686" y="259478"/>
                  </a:cubicBezTo>
                  <a:cubicBezTo>
                    <a:pt x="2017040" y="236195"/>
                    <a:pt x="2191136" y="235665"/>
                    <a:pt x="2102236" y="215028"/>
                  </a:cubicBezTo>
                  <a:cubicBezTo>
                    <a:pt x="2013336" y="194391"/>
                    <a:pt x="1538144" y="144649"/>
                    <a:pt x="1359286" y="135653"/>
                  </a:cubicBezTo>
                  <a:cubicBezTo>
                    <a:pt x="1180428" y="126657"/>
                    <a:pt x="1089411" y="158936"/>
                    <a:pt x="1029086" y="161053"/>
                  </a:cubicBezTo>
                  <a:cubicBezTo>
                    <a:pt x="968761" y="163170"/>
                    <a:pt x="1128040" y="142532"/>
                    <a:pt x="997336" y="148353"/>
                  </a:cubicBezTo>
                  <a:cubicBezTo>
                    <a:pt x="866632" y="154174"/>
                    <a:pt x="391440" y="187511"/>
                    <a:pt x="244861" y="195978"/>
                  </a:cubicBezTo>
                  <a:cubicBezTo>
                    <a:pt x="98282" y="204445"/>
                    <a:pt x="144848" y="200211"/>
                    <a:pt x="117861" y="199153"/>
                  </a:cubicBezTo>
                  <a:cubicBezTo>
                    <a:pt x="90874" y="198095"/>
                    <a:pt x="55419" y="209736"/>
                    <a:pt x="82936" y="189628"/>
                  </a:cubicBezTo>
                  <a:cubicBezTo>
                    <a:pt x="110453" y="169520"/>
                    <a:pt x="231632" y="109195"/>
                    <a:pt x="282961" y="78503"/>
                  </a:cubicBezTo>
                  <a:cubicBezTo>
                    <a:pt x="334290" y="47811"/>
                    <a:pt x="414723" y="-12514"/>
                    <a:pt x="394086" y="230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1" name="フリーフォーム: 図形 1540">
              <a:extLst>
                <a:ext uri="{FF2B5EF4-FFF2-40B4-BE49-F238E27FC236}">
                  <a16:creationId xmlns:a16="http://schemas.microsoft.com/office/drawing/2014/main" id="{6AFBBBE1-3133-4AFA-A52E-4EB1D74B6679}"/>
                </a:ext>
              </a:extLst>
            </p:cNvPr>
            <p:cNvSpPr/>
            <p:nvPr/>
          </p:nvSpPr>
          <p:spPr>
            <a:xfrm>
              <a:off x="5607701" y="7530524"/>
              <a:ext cx="2088499" cy="321961"/>
            </a:xfrm>
            <a:custGeom>
              <a:avLst/>
              <a:gdLst>
                <a:gd name="connsiteX0" fmla="*/ 18399 w 2088499"/>
                <a:gd name="connsiteY0" fmla="*/ 70426 h 321961"/>
                <a:gd name="connsiteX1" fmla="*/ 386699 w 2088499"/>
                <a:gd name="connsiteY1" fmla="*/ 260926 h 321961"/>
                <a:gd name="connsiteX2" fmla="*/ 354949 w 2088499"/>
                <a:gd name="connsiteY2" fmla="*/ 264101 h 321961"/>
                <a:gd name="connsiteX3" fmla="*/ 596249 w 2088499"/>
                <a:gd name="connsiteY3" fmla="*/ 203776 h 321961"/>
                <a:gd name="connsiteX4" fmla="*/ 678799 w 2088499"/>
                <a:gd name="connsiteY4" fmla="*/ 270451 h 321961"/>
                <a:gd name="connsiteX5" fmla="*/ 894699 w 2088499"/>
                <a:gd name="connsiteY5" fmla="*/ 308551 h 321961"/>
                <a:gd name="connsiteX6" fmla="*/ 926449 w 2088499"/>
                <a:gd name="connsiteY6" fmla="*/ 314901 h 321961"/>
                <a:gd name="connsiteX7" fmla="*/ 1155049 w 2088499"/>
                <a:gd name="connsiteY7" fmla="*/ 213301 h 321961"/>
                <a:gd name="connsiteX8" fmla="*/ 1399524 w 2088499"/>
                <a:gd name="connsiteY8" fmla="*/ 229176 h 321961"/>
                <a:gd name="connsiteX9" fmla="*/ 1463024 w 2088499"/>
                <a:gd name="connsiteY9" fmla="*/ 238701 h 321961"/>
                <a:gd name="connsiteX10" fmla="*/ 1386824 w 2088499"/>
                <a:gd name="connsiteY10" fmla="*/ 200601 h 321961"/>
                <a:gd name="connsiteX11" fmla="*/ 1948799 w 2088499"/>
                <a:gd name="connsiteY11" fmla="*/ 273626 h 321961"/>
                <a:gd name="connsiteX12" fmla="*/ 2088499 w 2088499"/>
                <a:gd name="connsiteY12" fmla="*/ 292676 h 321961"/>
                <a:gd name="connsiteX13" fmla="*/ 1272524 w 2088499"/>
                <a:gd name="connsiteY13" fmla="*/ 194251 h 321961"/>
                <a:gd name="connsiteX14" fmla="*/ 831199 w 2088499"/>
                <a:gd name="connsiteY14" fmla="*/ 238701 h 321961"/>
                <a:gd name="connsiteX15" fmla="*/ 672449 w 2088499"/>
                <a:gd name="connsiteY15" fmla="*/ 226001 h 321961"/>
                <a:gd name="connsiteX16" fmla="*/ 383524 w 2088499"/>
                <a:gd name="connsiteY16" fmla="*/ 203776 h 321961"/>
                <a:gd name="connsiteX17" fmla="*/ 148574 w 2088499"/>
                <a:gd name="connsiteY17" fmla="*/ 156151 h 321961"/>
                <a:gd name="connsiteX18" fmla="*/ 97774 w 2088499"/>
                <a:gd name="connsiteY18" fmla="*/ 121226 h 321961"/>
                <a:gd name="connsiteX19" fmla="*/ 56499 w 2088499"/>
                <a:gd name="connsiteY19" fmla="*/ 576 h 321961"/>
                <a:gd name="connsiteX20" fmla="*/ 18399 w 2088499"/>
                <a:gd name="connsiteY20" fmla="*/ 70426 h 32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88499" h="321961">
                  <a:moveTo>
                    <a:pt x="18399" y="70426"/>
                  </a:moveTo>
                  <a:cubicBezTo>
                    <a:pt x="73432" y="113818"/>
                    <a:pt x="330607" y="228647"/>
                    <a:pt x="386699" y="260926"/>
                  </a:cubicBezTo>
                  <a:cubicBezTo>
                    <a:pt x="442791" y="293205"/>
                    <a:pt x="320024" y="273626"/>
                    <a:pt x="354949" y="264101"/>
                  </a:cubicBezTo>
                  <a:cubicBezTo>
                    <a:pt x="389874" y="254576"/>
                    <a:pt x="542274" y="202718"/>
                    <a:pt x="596249" y="203776"/>
                  </a:cubicBezTo>
                  <a:cubicBezTo>
                    <a:pt x="650224" y="204834"/>
                    <a:pt x="629057" y="252989"/>
                    <a:pt x="678799" y="270451"/>
                  </a:cubicBezTo>
                  <a:cubicBezTo>
                    <a:pt x="728541" y="287914"/>
                    <a:pt x="853424" y="301143"/>
                    <a:pt x="894699" y="308551"/>
                  </a:cubicBezTo>
                  <a:cubicBezTo>
                    <a:pt x="935974" y="315959"/>
                    <a:pt x="883057" y="330776"/>
                    <a:pt x="926449" y="314901"/>
                  </a:cubicBezTo>
                  <a:cubicBezTo>
                    <a:pt x="969841" y="299026"/>
                    <a:pt x="1076203" y="227588"/>
                    <a:pt x="1155049" y="213301"/>
                  </a:cubicBezTo>
                  <a:cubicBezTo>
                    <a:pt x="1233895" y="199014"/>
                    <a:pt x="1348195" y="224943"/>
                    <a:pt x="1399524" y="229176"/>
                  </a:cubicBezTo>
                  <a:cubicBezTo>
                    <a:pt x="1450853" y="233409"/>
                    <a:pt x="1465141" y="243463"/>
                    <a:pt x="1463024" y="238701"/>
                  </a:cubicBezTo>
                  <a:cubicBezTo>
                    <a:pt x="1460907" y="233939"/>
                    <a:pt x="1305862" y="194780"/>
                    <a:pt x="1386824" y="200601"/>
                  </a:cubicBezTo>
                  <a:cubicBezTo>
                    <a:pt x="1467787" y="206422"/>
                    <a:pt x="1831853" y="258280"/>
                    <a:pt x="1948799" y="273626"/>
                  </a:cubicBezTo>
                  <a:lnTo>
                    <a:pt x="2088499" y="292676"/>
                  </a:lnTo>
                  <a:cubicBezTo>
                    <a:pt x="1975787" y="279447"/>
                    <a:pt x="1482074" y="203247"/>
                    <a:pt x="1272524" y="194251"/>
                  </a:cubicBezTo>
                  <a:cubicBezTo>
                    <a:pt x="1062974" y="185255"/>
                    <a:pt x="931212" y="233409"/>
                    <a:pt x="831199" y="238701"/>
                  </a:cubicBezTo>
                  <a:cubicBezTo>
                    <a:pt x="731187" y="243993"/>
                    <a:pt x="672449" y="226001"/>
                    <a:pt x="672449" y="226001"/>
                  </a:cubicBezTo>
                  <a:cubicBezTo>
                    <a:pt x="597837" y="220180"/>
                    <a:pt x="470836" y="215418"/>
                    <a:pt x="383524" y="203776"/>
                  </a:cubicBezTo>
                  <a:cubicBezTo>
                    <a:pt x="296212" y="192134"/>
                    <a:pt x="196199" y="169909"/>
                    <a:pt x="148574" y="156151"/>
                  </a:cubicBezTo>
                  <a:cubicBezTo>
                    <a:pt x="100949" y="142393"/>
                    <a:pt x="113120" y="147155"/>
                    <a:pt x="97774" y="121226"/>
                  </a:cubicBezTo>
                  <a:cubicBezTo>
                    <a:pt x="82428" y="95297"/>
                    <a:pt x="64436" y="5868"/>
                    <a:pt x="56499" y="576"/>
                  </a:cubicBezTo>
                  <a:cubicBezTo>
                    <a:pt x="48562" y="-4716"/>
                    <a:pt x="-36634" y="27034"/>
                    <a:pt x="18399" y="7042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2" name="フリーフォーム: 図形 1541">
              <a:extLst>
                <a:ext uri="{FF2B5EF4-FFF2-40B4-BE49-F238E27FC236}">
                  <a16:creationId xmlns:a16="http://schemas.microsoft.com/office/drawing/2014/main" id="{4E8A265A-88A9-404D-9B3D-18FC7BC47219}"/>
                </a:ext>
              </a:extLst>
            </p:cNvPr>
            <p:cNvSpPr/>
            <p:nvPr/>
          </p:nvSpPr>
          <p:spPr>
            <a:xfrm>
              <a:off x="6489529" y="7173492"/>
              <a:ext cx="1877953" cy="543839"/>
            </a:xfrm>
            <a:custGeom>
              <a:avLst/>
              <a:gdLst>
                <a:gd name="connsiteX0" fmla="*/ 6521 w 1877953"/>
                <a:gd name="connsiteY0" fmla="*/ 208383 h 543839"/>
                <a:gd name="connsiteX1" fmla="*/ 406571 w 1877953"/>
                <a:gd name="connsiteY1" fmla="*/ 5183 h 543839"/>
                <a:gd name="connsiteX2" fmla="*/ 416096 w 1877953"/>
                <a:gd name="connsiteY2" fmla="*/ 55983 h 543839"/>
                <a:gd name="connsiteX3" fmla="*/ 517696 w 1877953"/>
                <a:gd name="connsiteY3" fmla="*/ 5183 h 543839"/>
                <a:gd name="connsiteX4" fmla="*/ 984421 w 1877953"/>
                <a:gd name="connsiteY4" fmla="*/ 116308 h 543839"/>
                <a:gd name="connsiteX5" fmla="*/ 1282871 w 1877953"/>
                <a:gd name="connsiteY5" fmla="*/ 154408 h 543839"/>
                <a:gd name="connsiteX6" fmla="*/ 587546 w 1877953"/>
                <a:gd name="connsiteY6" fmla="*/ 43283 h 543839"/>
                <a:gd name="connsiteX7" fmla="*/ 803446 w 1877953"/>
                <a:gd name="connsiteY7" fmla="*/ 100433 h 543839"/>
                <a:gd name="connsiteX8" fmla="*/ 1314621 w 1877953"/>
                <a:gd name="connsiteY8" fmla="*/ 84558 h 543839"/>
                <a:gd name="connsiteX9" fmla="*/ 1390821 w 1877953"/>
                <a:gd name="connsiteY9" fmla="*/ 109958 h 543839"/>
                <a:gd name="connsiteX10" fmla="*/ 1571796 w 1877953"/>
                <a:gd name="connsiteY10" fmla="*/ 202033 h 543839"/>
                <a:gd name="connsiteX11" fmla="*/ 1854371 w 1877953"/>
                <a:gd name="connsiteY11" fmla="*/ 319508 h 543839"/>
                <a:gd name="connsiteX12" fmla="*/ 1838496 w 1877953"/>
                <a:gd name="connsiteY12" fmla="*/ 373483 h 543839"/>
                <a:gd name="connsiteX13" fmla="*/ 1647996 w 1877953"/>
                <a:gd name="connsiteY13" fmla="*/ 433808 h 543839"/>
                <a:gd name="connsiteX14" fmla="*/ 1587671 w 1877953"/>
                <a:gd name="connsiteY14" fmla="*/ 541758 h 543839"/>
                <a:gd name="connsiteX15" fmla="*/ 1721021 w 1877953"/>
                <a:gd name="connsiteY15" fmla="*/ 329033 h 543839"/>
                <a:gd name="connsiteX16" fmla="*/ 1378121 w 1877953"/>
                <a:gd name="connsiteY16" fmla="*/ 160758 h 543839"/>
                <a:gd name="connsiteX17" fmla="*/ 803446 w 1877953"/>
                <a:gd name="connsiteY17" fmla="*/ 78208 h 543839"/>
                <a:gd name="connsiteX18" fmla="*/ 317671 w 1877953"/>
                <a:gd name="connsiteY18" fmla="*/ 71858 h 543839"/>
                <a:gd name="connsiteX19" fmla="*/ 168446 w 1877953"/>
                <a:gd name="connsiteY19" fmla="*/ 122658 h 543839"/>
                <a:gd name="connsiteX20" fmla="*/ 6521 w 1877953"/>
                <a:gd name="connsiteY20" fmla="*/ 208383 h 54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77953" h="543839">
                  <a:moveTo>
                    <a:pt x="6521" y="208383"/>
                  </a:moveTo>
                  <a:cubicBezTo>
                    <a:pt x="46208" y="188804"/>
                    <a:pt x="338309" y="30583"/>
                    <a:pt x="406571" y="5183"/>
                  </a:cubicBezTo>
                  <a:cubicBezTo>
                    <a:pt x="474834" y="-20217"/>
                    <a:pt x="397575" y="55983"/>
                    <a:pt x="416096" y="55983"/>
                  </a:cubicBezTo>
                  <a:cubicBezTo>
                    <a:pt x="434617" y="55983"/>
                    <a:pt x="422975" y="-4871"/>
                    <a:pt x="517696" y="5183"/>
                  </a:cubicBezTo>
                  <a:cubicBezTo>
                    <a:pt x="612417" y="15237"/>
                    <a:pt x="856892" y="91437"/>
                    <a:pt x="984421" y="116308"/>
                  </a:cubicBezTo>
                  <a:cubicBezTo>
                    <a:pt x="1111950" y="141179"/>
                    <a:pt x="1349017" y="166579"/>
                    <a:pt x="1282871" y="154408"/>
                  </a:cubicBezTo>
                  <a:cubicBezTo>
                    <a:pt x="1216725" y="142237"/>
                    <a:pt x="667450" y="52279"/>
                    <a:pt x="587546" y="43283"/>
                  </a:cubicBezTo>
                  <a:cubicBezTo>
                    <a:pt x="507642" y="34287"/>
                    <a:pt x="682267" y="93554"/>
                    <a:pt x="803446" y="100433"/>
                  </a:cubicBezTo>
                  <a:cubicBezTo>
                    <a:pt x="924625" y="107312"/>
                    <a:pt x="1216725" y="82971"/>
                    <a:pt x="1314621" y="84558"/>
                  </a:cubicBezTo>
                  <a:cubicBezTo>
                    <a:pt x="1412517" y="86145"/>
                    <a:pt x="1347959" y="90379"/>
                    <a:pt x="1390821" y="109958"/>
                  </a:cubicBezTo>
                  <a:cubicBezTo>
                    <a:pt x="1433684" y="129537"/>
                    <a:pt x="1494538" y="167108"/>
                    <a:pt x="1571796" y="202033"/>
                  </a:cubicBezTo>
                  <a:cubicBezTo>
                    <a:pt x="1649054" y="236958"/>
                    <a:pt x="1809921" y="290933"/>
                    <a:pt x="1854371" y="319508"/>
                  </a:cubicBezTo>
                  <a:cubicBezTo>
                    <a:pt x="1898821" y="348083"/>
                    <a:pt x="1872892" y="354433"/>
                    <a:pt x="1838496" y="373483"/>
                  </a:cubicBezTo>
                  <a:cubicBezTo>
                    <a:pt x="1804100" y="392533"/>
                    <a:pt x="1689800" y="405762"/>
                    <a:pt x="1647996" y="433808"/>
                  </a:cubicBezTo>
                  <a:cubicBezTo>
                    <a:pt x="1606192" y="461854"/>
                    <a:pt x="1575500" y="559220"/>
                    <a:pt x="1587671" y="541758"/>
                  </a:cubicBezTo>
                  <a:cubicBezTo>
                    <a:pt x="1599842" y="524296"/>
                    <a:pt x="1755946" y="392533"/>
                    <a:pt x="1721021" y="329033"/>
                  </a:cubicBezTo>
                  <a:cubicBezTo>
                    <a:pt x="1686096" y="265533"/>
                    <a:pt x="1531050" y="202562"/>
                    <a:pt x="1378121" y="160758"/>
                  </a:cubicBezTo>
                  <a:cubicBezTo>
                    <a:pt x="1225192" y="118954"/>
                    <a:pt x="980188" y="93025"/>
                    <a:pt x="803446" y="78208"/>
                  </a:cubicBezTo>
                  <a:cubicBezTo>
                    <a:pt x="626704" y="63391"/>
                    <a:pt x="423504" y="64450"/>
                    <a:pt x="317671" y="71858"/>
                  </a:cubicBezTo>
                  <a:cubicBezTo>
                    <a:pt x="211838" y="79266"/>
                    <a:pt x="168446" y="122658"/>
                    <a:pt x="168446" y="122658"/>
                  </a:cubicBezTo>
                  <a:cubicBezTo>
                    <a:pt x="119233" y="141179"/>
                    <a:pt x="-33166" y="227962"/>
                    <a:pt x="6521" y="20838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3" name="フリーフォーム: 図形 1542">
              <a:extLst>
                <a:ext uri="{FF2B5EF4-FFF2-40B4-BE49-F238E27FC236}">
                  <a16:creationId xmlns:a16="http://schemas.microsoft.com/office/drawing/2014/main" id="{E4D3747B-4BF6-40CB-9C05-EC854683F18B}"/>
                </a:ext>
              </a:extLst>
            </p:cNvPr>
            <p:cNvSpPr/>
            <p:nvPr/>
          </p:nvSpPr>
          <p:spPr>
            <a:xfrm>
              <a:off x="5626064" y="7242052"/>
              <a:ext cx="384997" cy="371641"/>
            </a:xfrm>
            <a:custGeom>
              <a:avLst/>
              <a:gdLst>
                <a:gd name="connsiteX0" fmla="*/ 381036 w 384997"/>
                <a:gd name="connsiteY0" fmla="*/ 123 h 371641"/>
                <a:gd name="connsiteX1" fmla="*/ 269911 w 384997"/>
                <a:gd name="connsiteY1" fmla="*/ 238248 h 371641"/>
                <a:gd name="connsiteX2" fmla="*/ 165136 w 384997"/>
                <a:gd name="connsiteY2" fmla="*/ 238248 h 371641"/>
                <a:gd name="connsiteX3" fmla="*/ 36 w 384997"/>
                <a:gd name="connsiteY3" fmla="*/ 260473 h 371641"/>
                <a:gd name="connsiteX4" fmla="*/ 152436 w 384997"/>
                <a:gd name="connsiteY4" fmla="*/ 279523 h 371641"/>
                <a:gd name="connsiteX5" fmla="*/ 384211 w 384997"/>
                <a:gd name="connsiteY5" fmla="*/ 371598 h 371641"/>
                <a:gd name="connsiteX6" fmla="*/ 228636 w 384997"/>
                <a:gd name="connsiteY6" fmla="*/ 266823 h 371641"/>
                <a:gd name="connsiteX7" fmla="*/ 244511 w 384997"/>
                <a:gd name="connsiteY7" fmla="*/ 206498 h 371641"/>
                <a:gd name="connsiteX8" fmla="*/ 381036 w 384997"/>
                <a:gd name="connsiteY8" fmla="*/ 123 h 37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997" h="371641">
                  <a:moveTo>
                    <a:pt x="381036" y="123"/>
                  </a:moveTo>
                  <a:cubicBezTo>
                    <a:pt x="385269" y="5415"/>
                    <a:pt x="305894" y="198561"/>
                    <a:pt x="269911" y="238248"/>
                  </a:cubicBezTo>
                  <a:cubicBezTo>
                    <a:pt x="233928" y="277935"/>
                    <a:pt x="210115" y="234544"/>
                    <a:pt x="165136" y="238248"/>
                  </a:cubicBezTo>
                  <a:cubicBezTo>
                    <a:pt x="120157" y="241952"/>
                    <a:pt x="2153" y="253594"/>
                    <a:pt x="36" y="260473"/>
                  </a:cubicBezTo>
                  <a:cubicBezTo>
                    <a:pt x="-2081" y="267352"/>
                    <a:pt x="88407" y="261002"/>
                    <a:pt x="152436" y="279523"/>
                  </a:cubicBezTo>
                  <a:cubicBezTo>
                    <a:pt x="216465" y="298044"/>
                    <a:pt x="371511" y="373715"/>
                    <a:pt x="384211" y="371598"/>
                  </a:cubicBezTo>
                  <a:cubicBezTo>
                    <a:pt x="396911" y="369481"/>
                    <a:pt x="251919" y="294340"/>
                    <a:pt x="228636" y="266823"/>
                  </a:cubicBezTo>
                  <a:cubicBezTo>
                    <a:pt x="205353" y="239306"/>
                    <a:pt x="219640" y="251477"/>
                    <a:pt x="244511" y="206498"/>
                  </a:cubicBezTo>
                  <a:cubicBezTo>
                    <a:pt x="269382" y="161519"/>
                    <a:pt x="376803" y="-5169"/>
                    <a:pt x="381036" y="12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4" name="フリーフォーム: 図形 1543">
              <a:extLst>
                <a:ext uri="{FF2B5EF4-FFF2-40B4-BE49-F238E27FC236}">
                  <a16:creationId xmlns:a16="http://schemas.microsoft.com/office/drawing/2014/main" id="{8ABEC842-0B69-41D2-A55F-86DFC777ECB3}"/>
                </a:ext>
              </a:extLst>
            </p:cNvPr>
            <p:cNvSpPr/>
            <p:nvPr/>
          </p:nvSpPr>
          <p:spPr>
            <a:xfrm>
              <a:off x="6428587" y="7352977"/>
              <a:ext cx="734213" cy="270916"/>
            </a:xfrm>
            <a:custGeom>
              <a:avLst/>
              <a:gdLst>
                <a:gd name="connsiteX0" fmla="*/ 3963 w 734213"/>
                <a:gd name="connsiteY0" fmla="*/ 171773 h 270916"/>
                <a:gd name="connsiteX1" fmla="*/ 327813 w 734213"/>
                <a:gd name="connsiteY1" fmla="*/ 238448 h 270916"/>
                <a:gd name="connsiteX2" fmla="*/ 388138 w 734213"/>
                <a:gd name="connsiteY2" fmla="*/ 241623 h 270916"/>
                <a:gd name="connsiteX3" fmla="*/ 391313 w 734213"/>
                <a:gd name="connsiteY3" fmla="*/ 184473 h 270916"/>
                <a:gd name="connsiteX4" fmla="*/ 734213 w 734213"/>
                <a:gd name="connsiteY4" fmla="*/ 323 h 270916"/>
                <a:gd name="connsiteX5" fmla="*/ 394488 w 734213"/>
                <a:gd name="connsiteY5" fmla="*/ 143198 h 270916"/>
                <a:gd name="connsiteX6" fmla="*/ 378613 w 734213"/>
                <a:gd name="connsiteY6" fmla="*/ 270198 h 270916"/>
                <a:gd name="connsiteX7" fmla="*/ 292888 w 734213"/>
                <a:gd name="connsiteY7" fmla="*/ 193998 h 270916"/>
                <a:gd name="connsiteX8" fmla="*/ 159538 w 734213"/>
                <a:gd name="connsiteY8" fmla="*/ 174948 h 270916"/>
                <a:gd name="connsiteX9" fmla="*/ 3963 w 734213"/>
                <a:gd name="connsiteY9" fmla="*/ 171773 h 27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4213" h="270916">
                  <a:moveTo>
                    <a:pt x="3963" y="171773"/>
                  </a:moveTo>
                  <a:cubicBezTo>
                    <a:pt x="32009" y="182356"/>
                    <a:pt x="263784" y="226806"/>
                    <a:pt x="327813" y="238448"/>
                  </a:cubicBezTo>
                  <a:cubicBezTo>
                    <a:pt x="391842" y="250090"/>
                    <a:pt x="377555" y="250619"/>
                    <a:pt x="388138" y="241623"/>
                  </a:cubicBezTo>
                  <a:cubicBezTo>
                    <a:pt x="398721" y="232627"/>
                    <a:pt x="333634" y="224690"/>
                    <a:pt x="391313" y="184473"/>
                  </a:cubicBezTo>
                  <a:cubicBezTo>
                    <a:pt x="448992" y="144256"/>
                    <a:pt x="733684" y="7202"/>
                    <a:pt x="734213" y="323"/>
                  </a:cubicBezTo>
                  <a:cubicBezTo>
                    <a:pt x="734742" y="-6556"/>
                    <a:pt x="453755" y="98219"/>
                    <a:pt x="394488" y="143198"/>
                  </a:cubicBezTo>
                  <a:cubicBezTo>
                    <a:pt x="335221" y="188177"/>
                    <a:pt x="395546" y="261731"/>
                    <a:pt x="378613" y="270198"/>
                  </a:cubicBezTo>
                  <a:cubicBezTo>
                    <a:pt x="361680" y="278665"/>
                    <a:pt x="329401" y="209873"/>
                    <a:pt x="292888" y="193998"/>
                  </a:cubicBezTo>
                  <a:cubicBezTo>
                    <a:pt x="256376" y="178123"/>
                    <a:pt x="215100" y="177065"/>
                    <a:pt x="159538" y="174948"/>
                  </a:cubicBezTo>
                  <a:cubicBezTo>
                    <a:pt x="103976" y="172831"/>
                    <a:pt x="-24083" y="161190"/>
                    <a:pt x="3963" y="17177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5" name="フリーフォーム: 図形 1544">
              <a:extLst>
                <a:ext uri="{FF2B5EF4-FFF2-40B4-BE49-F238E27FC236}">
                  <a16:creationId xmlns:a16="http://schemas.microsoft.com/office/drawing/2014/main" id="{FE8260C3-DABB-4BDD-B567-11BE2536658B}"/>
                </a:ext>
              </a:extLst>
            </p:cNvPr>
            <p:cNvSpPr/>
            <p:nvPr/>
          </p:nvSpPr>
          <p:spPr>
            <a:xfrm>
              <a:off x="6203878" y="7355272"/>
              <a:ext cx="250974" cy="137567"/>
            </a:xfrm>
            <a:custGeom>
              <a:avLst/>
              <a:gdLst>
                <a:gd name="connsiteX0" fmla="*/ 72 w 250974"/>
                <a:gd name="connsiteY0" fmla="*/ 112328 h 137567"/>
                <a:gd name="connsiteX1" fmla="*/ 168347 w 250974"/>
                <a:gd name="connsiteY1" fmla="*/ 45653 h 137567"/>
                <a:gd name="connsiteX2" fmla="*/ 196922 w 250974"/>
                <a:gd name="connsiteY2" fmla="*/ 7553 h 137567"/>
                <a:gd name="connsiteX3" fmla="*/ 209622 w 250974"/>
                <a:gd name="connsiteY3" fmla="*/ 93278 h 137567"/>
                <a:gd name="connsiteX4" fmla="*/ 250897 w 250974"/>
                <a:gd name="connsiteY4" fmla="*/ 134553 h 137567"/>
                <a:gd name="connsiteX5" fmla="*/ 219147 w 250974"/>
                <a:gd name="connsiteY5" fmla="*/ 13903 h 137567"/>
                <a:gd name="connsiteX6" fmla="*/ 190572 w 250974"/>
                <a:gd name="connsiteY6" fmla="*/ 10728 h 137567"/>
                <a:gd name="connsiteX7" fmla="*/ 72 w 250974"/>
                <a:gd name="connsiteY7" fmla="*/ 112328 h 13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974" h="137567">
                  <a:moveTo>
                    <a:pt x="72" y="112328"/>
                  </a:moveTo>
                  <a:cubicBezTo>
                    <a:pt x="-3632" y="118149"/>
                    <a:pt x="135539" y="63115"/>
                    <a:pt x="168347" y="45653"/>
                  </a:cubicBezTo>
                  <a:cubicBezTo>
                    <a:pt x="201155" y="28191"/>
                    <a:pt x="190043" y="-385"/>
                    <a:pt x="196922" y="7553"/>
                  </a:cubicBezTo>
                  <a:cubicBezTo>
                    <a:pt x="203801" y="15491"/>
                    <a:pt x="200626" y="72111"/>
                    <a:pt x="209622" y="93278"/>
                  </a:cubicBezTo>
                  <a:cubicBezTo>
                    <a:pt x="218618" y="114445"/>
                    <a:pt x="249310" y="147782"/>
                    <a:pt x="250897" y="134553"/>
                  </a:cubicBezTo>
                  <a:cubicBezTo>
                    <a:pt x="252484" y="121324"/>
                    <a:pt x="229201" y="34541"/>
                    <a:pt x="219147" y="13903"/>
                  </a:cubicBezTo>
                  <a:cubicBezTo>
                    <a:pt x="209093" y="-6735"/>
                    <a:pt x="223380" y="-1443"/>
                    <a:pt x="190572" y="10728"/>
                  </a:cubicBezTo>
                  <a:cubicBezTo>
                    <a:pt x="157764" y="22899"/>
                    <a:pt x="3776" y="106507"/>
                    <a:pt x="72" y="11232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6" name="フリーフォーム: 図形 1545">
              <a:extLst>
                <a:ext uri="{FF2B5EF4-FFF2-40B4-BE49-F238E27FC236}">
                  <a16:creationId xmlns:a16="http://schemas.microsoft.com/office/drawing/2014/main" id="{47049D97-2AEC-497D-9DAD-5B407AC2A639}"/>
                </a:ext>
              </a:extLst>
            </p:cNvPr>
            <p:cNvSpPr/>
            <p:nvPr/>
          </p:nvSpPr>
          <p:spPr>
            <a:xfrm>
              <a:off x="6640194" y="7462893"/>
              <a:ext cx="1412058" cy="462303"/>
            </a:xfrm>
            <a:custGeom>
              <a:avLst/>
              <a:gdLst>
                <a:gd name="connsiteX0" fmla="*/ 322581 w 1412058"/>
                <a:gd name="connsiteY0" fmla="*/ 49157 h 462303"/>
                <a:gd name="connsiteX1" fmla="*/ 541656 w 1412058"/>
                <a:gd name="connsiteY1" fmla="*/ 220607 h 462303"/>
                <a:gd name="connsiteX2" fmla="*/ 760731 w 1412058"/>
                <a:gd name="connsiteY2" fmla="*/ 280932 h 462303"/>
                <a:gd name="connsiteX3" fmla="*/ 627381 w 1412058"/>
                <a:gd name="connsiteY3" fmla="*/ 258707 h 462303"/>
                <a:gd name="connsiteX4" fmla="*/ 1040131 w 1412058"/>
                <a:gd name="connsiteY4" fmla="*/ 363482 h 462303"/>
                <a:gd name="connsiteX5" fmla="*/ 1411606 w 1412058"/>
                <a:gd name="connsiteY5" fmla="*/ 347607 h 462303"/>
                <a:gd name="connsiteX6" fmla="*/ 1109981 w 1412058"/>
                <a:gd name="connsiteY6" fmla="*/ 369832 h 462303"/>
                <a:gd name="connsiteX7" fmla="*/ 827406 w 1412058"/>
                <a:gd name="connsiteY7" fmla="*/ 420632 h 462303"/>
                <a:gd name="connsiteX8" fmla="*/ 821056 w 1412058"/>
                <a:gd name="connsiteY8" fmla="*/ 398407 h 462303"/>
                <a:gd name="connsiteX9" fmla="*/ 754381 w 1412058"/>
                <a:gd name="connsiteY9" fmla="*/ 401582 h 462303"/>
                <a:gd name="connsiteX10" fmla="*/ 621031 w 1412058"/>
                <a:gd name="connsiteY10" fmla="*/ 414282 h 462303"/>
                <a:gd name="connsiteX11" fmla="*/ 341631 w 1412058"/>
                <a:gd name="connsiteY11" fmla="*/ 452382 h 462303"/>
                <a:gd name="connsiteX12" fmla="*/ 230506 w 1412058"/>
                <a:gd name="connsiteY12" fmla="*/ 461907 h 462303"/>
                <a:gd name="connsiteX13" fmla="*/ 14606 w 1412058"/>
                <a:gd name="connsiteY13" fmla="*/ 442857 h 462303"/>
                <a:gd name="connsiteX14" fmla="*/ 681356 w 1412058"/>
                <a:gd name="connsiteY14" fmla="*/ 439682 h 462303"/>
                <a:gd name="connsiteX15" fmla="*/ 960756 w 1412058"/>
                <a:gd name="connsiteY15" fmla="*/ 411107 h 462303"/>
                <a:gd name="connsiteX16" fmla="*/ 890906 w 1412058"/>
                <a:gd name="connsiteY16" fmla="*/ 376182 h 462303"/>
                <a:gd name="connsiteX17" fmla="*/ 722631 w 1412058"/>
                <a:gd name="connsiteY17" fmla="*/ 357132 h 462303"/>
                <a:gd name="connsiteX18" fmla="*/ 675006 w 1412058"/>
                <a:gd name="connsiteY18" fmla="*/ 252357 h 462303"/>
                <a:gd name="connsiteX19" fmla="*/ 763906 w 1412058"/>
                <a:gd name="connsiteY19" fmla="*/ 414282 h 462303"/>
                <a:gd name="connsiteX20" fmla="*/ 649606 w 1412058"/>
                <a:gd name="connsiteY20" fmla="*/ 258707 h 462303"/>
                <a:gd name="connsiteX21" fmla="*/ 557531 w 1412058"/>
                <a:gd name="connsiteY21" fmla="*/ 185682 h 462303"/>
                <a:gd name="connsiteX22" fmla="*/ 516256 w 1412058"/>
                <a:gd name="connsiteY22" fmla="*/ 1532 h 462303"/>
                <a:gd name="connsiteX23" fmla="*/ 513081 w 1412058"/>
                <a:gd name="connsiteY23" fmla="*/ 103132 h 462303"/>
                <a:gd name="connsiteX24" fmla="*/ 528956 w 1412058"/>
                <a:gd name="connsiteY24" fmla="*/ 198382 h 462303"/>
                <a:gd name="connsiteX25" fmla="*/ 322581 w 1412058"/>
                <a:gd name="connsiteY25" fmla="*/ 49157 h 46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12058" h="462303">
                  <a:moveTo>
                    <a:pt x="322581" y="49157"/>
                  </a:moveTo>
                  <a:cubicBezTo>
                    <a:pt x="324698" y="52861"/>
                    <a:pt x="468631" y="181978"/>
                    <a:pt x="541656" y="220607"/>
                  </a:cubicBezTo>
                  <a:cubicBezTo>
                    <a:pt x="614681" y="259236"/>
                    <a:pt x="746443" y="274582"/>
                    <a:pt x="760731" y="280932"/>
                  </a:cubicBezTo>
                  <a:cubicBezTo>
                    <a:pt x="775019" y="287282"/>
                    <a:pt x="580814" y="244949"/>
                    <a:pt x="627381" y="258707"/>
                  </a:cubicBezTo>
                  <a:cubicBezTo>
                    <a:pt x="673948" y="272465"/>
                    <a:pt x="909427" y="348665"/>
                    <a:pt x="1040131" y="363482"/>
                  </a:cubicBezTo>
                  <a:cubicBezTo>
                    <a:pt x="1170835" y="378299"/>
                    <a:pt x="1399964" y="346549"/>
                    <a:pt x="1411606" y="347607"/>
                  </a:cubicBezTo>
                  <a:cubicBezTo>
                    <a:pt x="1423248" y="348665"/>
                    <a:pt x="1207348" y="357661"/>
                    <a:pt x="1109981" y="369832"/>
                  </a:cubicBezTo>
                  <a:cubicBezTo>
                    <a:pt x="1012614" y="382003"/>
                    <a:pt x="875560" y="415870"/>
                    <a:pt x="827406" y="420632"/>
                  </a:cubicBezTo>
                  <a:cubicBezTo>
                    <a:pt x="779252" y="425394"/>
                    <a:pt x="833227" y="401582"/>
                    <a:pt x="821056" y="398407"/>
                  </a:cubicBezTo>
                  <a:cubicBezTo>
                    <a:pt x="808885" y="395232"/>
                    <a:pt x="787719" y="398936"/>
                    <a:pt x="754381" y="401582"/>
                  </a:cubicBezTo>
                  <a:cubicBezTo>
                    <a:pt x="721044" y="404228"/>
                    <a:pt x="689823" y="405815"/>
                    <a:pt x="621031" y="414282"/>
                  </a:cubicBezTo>
                  <a:cubicBezTo>
                    <a:pt x="552239" y="422749"/>
                    <a:pt x="406718" y="444445"/>
                    <a:pt x="341631" y="452382"/>
                  </a:cubicBezTo>
                  <a:cubicBezTo>
                    <a:pt x="276544" y="460319"/>
                    <a:pt x="285010" y="463494"/>
                    <a:pt x="230506" y="461907"/>
                  </a:cubicBezTo>
                  <a:cubicBezTo>
                    <a:pt x="176002" y="460320"/>
                    <a:pt x="-60536" y="446561"/>
                    <a:pt x="14606" y="442857"/>
                  </a:cubicBezTo>
                  <a:cubicBezTo>
                    <a:pt x="89748" y="439153"/>
                    <a:pt x="523664" y="444974"/>
                    <a:pt x="681356" y="439682"/>
                  </a:cubicBezTo>
                  <a:cubicBezTo>
                    <a:pt x="839048" y="434390"/>
                    <a:pt x="925831" y="421690"/>
                    <a:pt x="960756" y="411107"/>
                  </a:cubicBezTo>
                  <a:cubicBezTo>
                    <a:pt x="995681" y="400524"/>
                    <a:pt x="930593" y="385178"/>
                    <a:pt x="890906" y="376182"/>
                  </a:cubicBezTo>
                  <a:cubicBezTo>
                    <a:pt x="851219" y="367186"/>
                    <a:pt x="758614" y="377769"/>
                    <a:pt x="722631" y="357132"/>
                  </a:cubicBezTo>
                  <a:cubicBezTo>
                    <a:pt x="686648" y="336495"/>
                    <a:pt x="668127" y="242832"/>
                    <a:pt x="675006" y="252357"/>
                  </a:cubicBezTo>
                  <a:cubicBezTo>
                    <a:pt x="681885" y="261882"/>
                    <a:pt x="768139" y="413224"/>
                    <a:pt x="763906" y="414282"/>
                  </a:cubicBezTo>
                  <a:cubicBezTo>
                    <a:pt x="759673" y="415340"/>
                    <a:pt x="684002" y="296807"/>
                    <a:pt x="649606" y="258707"/>
                  </a:cubicBezTo>
                  <a:cubicBezTo>
                    <a:pt x="615210" y="220607"/>
                    <a:pt x="579756" y="228544"/>
                    <a:pt x="557531" y="185682"/>
                  </a:cubicBezTo>
                  <a:cubicBezTo>
                    <a:pt x="535306" y="142820"/>
                    <a:pt x="523664" y="15290"/>
                    <a:pt x="516256" y="1532"/>
                  </a:cubicBezTo>
                  <a:cubicBezTo>
                    <a:pt x="508848" y="-12226"/>
                    <a:pt x="510964" y="70324"/>
                    <a:pt x="513081" y="103132"/>
                  </a:cubicBezTo>
                  <a:cubicBezTo>
                    <a:pt x="515198" y="135940"/>
                    <a:pt x="558060" y="207907"/>
                    <a:pt x="528956" y="198382"/>
                  </a:cubicBezTo>
                  <a:cubicBezTo>
                    <a:pt x="499852" y="188857"/>
                    <a:pt x="320464" y="45453"/>
                    <a:pt x="322581" y="4915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7" name="フリーフォーム: 図形 1546">
              <a:extLst>
                <a:ext uri="{FF2B5EF4-FFF2-40B4-BE49-F238E27FC236}">
                  <a16:creationId xmlns:a16="http://schemas.microsoft.com/office/drawing/2014/main" id="{453C7978-5F5D-4A10-B21A-38EC899E6287}"/>
                </a:ext>
              </a:extLst>
            </p:cNvPr>
            <p:cNvSpPr/>
            <p:nvPr/>
          </p:nvSpPr>
          <p:spPr>
            <a:xfrm>
              <a:off x="7604092" y="6375937"/>
              <a:ext cx="2116485" cy="418565"/>
            </a:xfrm>
            <a:custGeom>
              <a:avLst/>
              <a:gdLst>
                <a:gd name="connsiteX0" fmla="*/ 33 w 2116485"/>
                <a:gd name="connsiteY0" fmla="*/ 339188 h 418565"/>
                <a:gd name="connsiteX1" fmla="*/ 473108 w 2116485"/>
                <a:gd name="connsiteY1" fmla="*/ 418563 h 418565"/>
                <a:gd name="connsiteX2" fmla="*/ 200058 w 2116485"/>
                <a:gd name="connsiteY2" fmla="*/ 336013 h 418565"/>
                <a:gd name="connsiteX3" fmla="*/ 568358 w 2116485"/>
                <a:gd name="connsiteY3" fmla="*/ 377288 h 418565"/>
                <a:gd name="connsiteX4" fmla="*/ 901733 w 2116485"/>
                <a:gd name="connsiteY4" fmla="*/ 316963 h 418565"/>
                <a:gd name="connsiteX5" fmla="*/ 1095408 w 2116485"/>
                <a:gd name="connsiteY5" fmla="*/ 269338 h 418565"/>
                <a:gd name="connsiteX6" fmla="*/ 666783 w 2116485"/>
                <a:gd name="connsiteY6" fmla="*/ 336013 h 418565"/>
                <a:gd name="connsiteX7" fmla="*/ 685833 w 2116485"/>
                <a:gd name="connsiteY7" fmla="*/ 336013 h 418565"/>
                <a:gd name="connsiteX8" fmla="*/ 1222408 w 2116485"/>
                <a:gd name="connsiteY8" fmla="*/ 294738 h 418565"/>
                <a:gd name="connsiteX9" fmla="*/ 1362108 w 2116485"/>
                <a:gd name="connsiteY9" fmla="*/ 193138 h 418565"/>
                <a:gd name="connsiteX10" fmla="*/ 1460533 w 2116485"/>
                <a:gd name="connsiteY10" fmla="*/ 189963 h 418565"/>
                <a:gd name="connsiteX11" fmla="*/ 1663733 w 2116485"/>
                <a:gd name="connsiteY11" fmla="*/ 34388 h 418565"/>
                <a:gd name="connsiteX12" fmla="*/ 2041558 w 2116485"/>
                <a:gd name="connsiteY12" fmla="*/ 12163 h 418565"/>
                <a:gd name="connsiteX13" fmla="*/ 2098708 w 2116485"/>
                <a:gd name="connsiteY13" fmla="*/ 21688 h 418565"/>
                <a:gd name="connsiteX14" fmla="*/ 1819308 w 2116485"/>
                <a:gd name="connsiteY14" fmla="*/ 18513 h 418565"/>
                <a:gd name="connsiteX15" fmla="*/ 1203358 w 2116485"/>
                <a:gd name="connsiteY15" fmla="*/ 285213 h 418565"/>
                <a:gd name="connsiteX16" fmla="*/ 889033 w 2116485"/>
                <a:gd name="connsiteY16" fmla="*/ 355063 h 418565"/>
                <a:gd name="connsiteX17" fmla="*/ 450883 w 2116485"/>
                <a:gd name="connsiteY17" fmla="*/ 367763 h 418565"/>
                <a:gd name="connsiteX18" fmla="*/ 33 w 2116485"/>
                <a:gd name="connsiteY18" fmla="*/ 339188 h 41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16485" h="418565">
                  <a:moveTo>
                    <a:pt x="33" y="339188"/>
                  </a:moveTo>
                  <a:cubicBezTo>
                    <a:pt x="3737" y="347655"/>
                    <a:pt x="439771" y="419092"/>
                    <a:pt x="473108" y="418563"/>
                  </a:cubicBezTo>
                  <a:cubicBezTo>
                    <a:pt x="506445" y="418034"/>
                    <a:pt x="184183" y="342892"/>
                    <a:pt x="200058" y="336013"/>
                  </a:cubicBezTo>
                  <a:cubicBezTo>
                    <a:pt x="215933" y="329134"/>
                    <a:pt x="451412" y="380463"/>
                    <a:pt x="568358" y="377288"/>
                  </a:cubicBezTo>
                  <a:cubicBezTo>
                    <a:pt x="685304" y="374113"/>
                    <a:pt x="813891" y="334955"/>
                    <a:pt x="901733" y="316963"/>
                  </a:cubicBezTo>
                  <a:cubicBezTo>
                    <a:pt x="989575" y="298971"/>
                    <a:pt x="1134566" y="266163"/>
                    <a:pt x="1095408" y="269338"/>
                  </a:cubicBezTo>
                  <a:cubicBezTo>
                    <a:pt x="1056250" y="272513"/>
                    <a:pt x="735045" y="324901"/>
                    <a:pt x="666783" y="336013"/>
                  </a:cubicBezTo>
                  <a:cubicBezTo>
                    <a:pt x="598521" y="347125"/>
                    <a:pt x="685833" y="336013"/>
                    <a:pt x="685833" y="336013"/>
                  </a:cubicBezTo>
                  <a:cubicBezTo>
                    <a:pt x="778437" y="329134"/>
                    <a:pt x="1109696" y="318550"/>
                    <a:pt x="1222408" y="294738"/>
                  </a:cubicBezTo>
                  <a:cubicBezTo>
                    <a:pt x="1335120" y="270926"/>
                    <a:pt x="1322421" y="210600"/>
                    <a:pt x="1362108" y="193138"/>
                  </a:cubicBezTo>
                  <a:cubicBezTo>
                    <a:pt x="1401796" y="175675"/>
                    <a:pt x="1410262" y="216421"/>
                    <a:pt x="1460533" y="189963"/>
                  </a:cubicBezTo>
                  <a:cubicBezTo>
                    <a:pt x="1510804" y="163505"/>
                    <a:pt x="1566896" y="64021"/>
                    <a:pt x="1663733" y="34388"/>
                  </a:cubicBezTo>
                  <a:cubicBezTo>
                    <a:pt x="1760570" y="4755"/>
                    <a:pt x="1969062" y="14280"/>
                    <a:pt x="2041558" y="12163"/>
                  </a:cubicBezTo>
                  <a:cubicBezTo>
                    <a:pt x="2114054" y="10046"/>
                    <a:pt x="2135750" y="20630"/>
                    <a:pt x="2098708" y="21688"/>
                  </a:cubicBezTo>
                  <a:cubicBezTo>
                    <a:pt x="2061666" y="22746"/>
                    <a:pt x="1968533" y="-25408"/>
                    <a:pt x="1819308" y="18513"/>
                  </a:cubicBezTo>
                  <a:cubicBezTo>
                    <a:pt x="1670083" y="62434"/>
                    <a:pt x="1358404" y="229121"/>
                    <a:pt x="1203358" y="285213"/>
                  </a:cubicBezTo>
                  <a:cubicBezTo>
                    <a:pt x="1048312" y="341305"/>
                    <a:pt x="1014445" y="341305"/>
                    <a:pt x="889033" y="355063"/>
                  </a:cubicBezTo>
                  <a:cubicBezTo>
                    <a:pt x="763621" y="368821"/>
                    <a:pt x="604341" y="370938"/>
                    <a:pt x="450883" y="367763"/>
                  </a:cubicBezTo>
                  <a:cubicBezTo>
                    <a:pt x="297425" y="364588"/>
                    <a:pt x="-3671" y="330721"/>
                    <a:pt x="33" y="33918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8" name="フリーフォーム: 図形 1547">
              <a:extLst>
                <a:ext uri="{FF2B5EF4-FFF2-40B4-BE49-F238E27FC236}">
                  <a16:creationId xmlns:a16="http://schemas.microsoft.com/office/drawing/2014/main" id="{2484536B-690E-4DDD-AF77-87E85C9632E9}"/>
                </a:ext>
              </a:extLst>
            </p:cNvPr>
            <p:cNvSpPr/>
            <p:nvPr/>
          </p:nvSpPr>
          <p:spPr>
            <a:xfrm>
              <a:off x="8283575" y="7025674"/>
              <a:ext cx="1978834" cy="321527"/>
            </a:xfrm>
            <a:custGeom>
              <a:avLst/>
              <a:gdLst>
                <a:gd name="connsiteX0" fmla="*/ 0 w 1978834"/>
                <a:gd name="connsiteY0" fmla="*/ 168876 h 321527"/>
                <a:gd name="connsiteX1" fmla="*/ 409575 w 1978834"/>
                <a:gd name="connsiteY1" fmla="*/ 321276 h 321527"/>
                <a:gd name="connsiteX2" fmla="*/ 180975 w 1978834"/>
                <a:gd name="connsiteY2" fmla="*/ 206976 h 321527"/>
                <a:gd name="connsiteX3" fmla="*/ 384175 w 1978834"/>
                <a:gd name="connsiteY3" fmla="*/ 292701 h 321527"/>
                <a:gd name="connsiteX4" fmla="*/ 584200 w 1978834"/>
                <a:gd name="connsiteY4" fmla="*/ 241901 h 321527"/>
                <a:gd name="connsiteX5" fmla="*/ 612775 w 1978834"/>
                <a:gd name="connsiteY5" fmla="*/ 248251 h 321527"/>
                <a:gd name="connsiteX6" fmla="*/ 895350 w 1978834"/>
                <a:gd name="connsiteY6" fmla="*/ 222851 h 321527"/>
                <a:gd name="connsiteX7" fmla="*/ 1003300 w 1978834"/>
                <a:gd name="connsiteY7" fmla="*/ 137126 h 321527"/>
                <a:gd name="connsiteX8" fmla="*/ 1184275 w 1978834"/>
                <a:gd name="connsiteY8" fmla="*/ 184751 h 321527"/>
                <a:gd name="connsiteX9" fmla="*/ 1362075 w 1978834"/>
                <a:gd name="connsiteY9" fmla="*/ 111726 h 321527"/>
                <a:gd name="connsiteX10" fmla="*/ 1447800 w 1978834"/>
                <a:gd name="connsiteY10" fmla="*/ 83151 h 321527"/>
                <a:gd name="connsiteX11" fmla="*/ 1562100 w 1978834"/>
                <a:gd name="connsiteY11" fmla="*/ 99026 h 321527"/>
                <a:gd name="connsiteX12" fmla="*/ 1978025 w 1978834"/>
                <a:gd name="connsiteY12" fmla="*/ 601 h 321527"/>
                <a:gd name="connsiteX13" fmla="*/ 1663700 w 1978834"/>
                <a:gd name="connsiteY13" fmla="*/ 60926 h 321527"/>
                <a:gd name="connsiteX14" fmla="*/ 1511300 w 1978834"/>
                <a:gd name="connsiteY14" fmla="*/ 127601 h 321527"/>
                <a:gd name="connsiteX15" fmla="*/ 1355725 w 1978834"/>
                <a:gd name="connsiteY15" fmla="*/ 108551 h 321527"/>
                <a:gd name="connsiteX16" fmla="*/ 1266825 w 1978834"/>
                <a:gd name="connsiteY16" fmla="*/ 194276 h 321527"/>
                <a:gd name="connsiteX17" fmla="*/ 1012825 w 1978834"/>
                <a:gd name="connsiteY17" fmla="*/ 191101 h 321527"/>
                <a:gd name="connsiteX18" fmla="*/ 742950 w 1978834"/>
                <a:gd name="connsiteY18" fmla="*/ 206976 h 321527"/>
                <a:gd name="connsiteX19" fmla="*/ 412750 w 1978834"/>
                <a:gd name="connsiteY19" fmla="*/ 267301 h 321527"/>
                <a:gd name="connsiteX20" fmla="*/ 0 w 1978834"/>
                <a:gd name="connsiteY20" fmla="*/ 168876 h 32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78834" h="321527">
                  <a:moveTo>
                    <a:pt x="0" y="168876"/>
                  </a:moveTo>
                  <a:cubicBezTo>
                    <a:pt x="-529" y="177872"/>
                    <a:pt x="379413" y="314926"/>
                    <a:pt x="409575" y="321276"/>
                  </a:cubicBezTo>
                  <a:cubicBezTo>
                    <a:pt x="439737" y="327626"/>
                    <a:pt x="185208" y="211738"/>
                    <a:pt x="180975" y="206976"/>
                  </a:cubicBezTo>
                  <a:cubicBezTo>
                    <a:pt x="176742" y="202214"/>
                    <a:pt x="316971" y="286880"/>
                    <a:pt x="384175" y="292701"/>
                  </a:cubicBezTo>
                  <a:cubicBezTo>
                    <a:pt x="451379" y="298522"/>
                    <a:pt x="546100" y="249309"/>
                    <a:pt x="584200" y="241901"/>
                  </a:cubicBezTo>
                  <a:cubicBezTo>
                    <a:pt x="622300" y="234493"/>
                    <a:pt x="560917" y="251426"/>
                    <a:pt x="612775" y="248251"/>
                  </a:cubicBezTo>
                  <a:cubicBezTo>
                    <a:pt x="664633" y="245076"/>
                    <a:pt x="830263" y="241372"/>
                    <a:pt x="895350" y="222851"/>
                  </a:cubicBezTo>
                  <a:cubicBezTo>
                    <a:pt x="960438" y="204330"/>
                    <a:pt x="955146" y="143476"/>
                    <a:pt x="1003300" y="137126"/>
                  </a:cubicBezTo>
                  <a:cubicBezTo>
                    <a:pt x="1051454" y="130776"/>
                    <a:pt x="1124479" y="188984"/>
                    <a:pt x="1184275" y="184751"/>
                  </a:cubicBezTo>
                  <a:cubicBezTo>
                    <a:pt x="1244071" y="180518"/>
                    <a:pt x="1318154" y="128659"/>
                    <a:pt x="1362075" y="111726"/>
                  </a:cubicBezTo>
                  <a:cubicBezTo>
                    <a:pt x="1405996" y="94793"/>
                    <a:pt x="1414463" y="85268"/>
                    <a:pt x="1447800" y="83151"/>
                  </a:cubicBezTo>
                  <a:cubicBezTo>
                    <a:pt x="1481137" y="81034"/>
                    <a:pt x="1473729" y="112784"/>
                    <a:pt x="1562100" y="99026"/>
                  </a:cubicBezTo>
                  <a:cubicBezTo>
                    <a:pt x="1650471" y="85268"/>
                    <a:pt x="1961092" y="6951"/>
                    <a:pt x="1978025" y="601"/>
                  </a:cubicBezTo>
                  <a:cubicBezTo>
                    <a:pt x="1994958" y="-5749"/>
                    <a:pt x="1741487" y="39759"/>
                    <a:pt x="1663700" y="60926"/>
                  </a:cubicBezTo>
                  <a:cubicBezTo>
                    <a:pt x="1585913" y="82093"/>
                    <a:pt x="1562629" y="119663"/>
                    <a:pt x="1511300" y="127601"/>
                  </a:cubicBezTo>
                  <a:cubicBezTo>
                    <a:pt x="1459971" y="135538"/>
                    <a:pt x="1396471" y="97438"/>
                    <a:pt x="1355725" y="108551"/>
                  </a:cubicBezTo>
                  <a:cubicBezTo>
                    <a:pt x="1314979" y="119663"/>
                    <a:pt x="1323975" y="180518"/>
                    <a:pt x="1266825" y="194276"/>
                  </a:cubicBezTo>
                  <a:cubicBezTo>
                    <a:pt x="1209675" y="208034"/>
                    <a:pt x="1100137" y="188984"/>
                    <a:pt x="1012825" y="191101"/>
                  </a:cubicBezTo>
                  <a:cubicBezTo>
                    <a:pt x="925513" y="193218"/>
                    <a:pt x="842962" y="194276"/>
                    <a:pt x="742950" y="206976"/>
                  </a:cubicBezTo>
                  <a:cubicBezTo>
                    <a:pt x="642938" y="219676"/>
                    <a:pt x="539221" y="278413"/>
                    <a:pt x="412750" y="267301"/>
                  </a:cubicBezTo>
                  <a:cubicBezTo>
                    <a:pt x="286279" y="256189"/>
                    <a:pt x="529" y="159880"/>
                    <a:pt x="0" y="16887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9" name="フリーフォーム: 図形 1548">
              <a:extLst>
                <a:ext uri="{FF2B5EF4-FFF2-40B4-BE49-F238E27FC236}">
                  <a16:creationId xmlns:a16="http://schemas.microsoft.com/office/drawing/2014/main" id="{811E1582-2323-4969-A5F4-5809A88F53A7}"/>
                </a:ext>
              </a:extLst>
            </p:cNvPr>
            <p:cNvSpPr/>
            <p:nvPr/>
          </p:nvSpPr>
          <p:spPr>
            <a:xfrm>
              <a:off x="7512192" y="6718300"/>
              <a:ext cx="587315" cy="355661"/>
            </a:xfrm>
            <a:custGeom>
              <a:avLst/>
              <a:gdLst>
                <a:gd name="connsiteX0" fmla="*/ 57008 w 587315"/>
                <a:gd name="connsiteY0" fmla="*/ 0 h 355661"/>
                <a:gd name="connsiteX1" fmla="*/ 380858 w 587315"/>
                <a:gd name="connsiteY1" fmla="*/ 212725 h 355661"/>
                <a:gd name="connsiteX2" fmla="*/ 587233 w 587315"/>
                <a:gd name="connsiteY2" fmla="*/ 260350 h 355661"/>
                <a:gd name="connsiteX3" fmla="*/ 358633 w 587315"/>
                <a:gd name="connsiteY3" fmla="*/ 244475 h 355661"/>
                <a:gd name="connsiteX4" fmla="*/ 3033 w 587315"/>
                <a:gd name="connsiteY4" fmla="*/ 244475 h 355661"/>
                <a:gd name="connsiteX5" fmla="*/ 203058 w 587315"/>
                <a:gd name="connsiteY5" fmla="*/ 285750 h 355661"/>
                <a:gd name="connsiteX6" fmla="*/ 479283 w 587315"/>
                <a:gd name="connsiteY6" fmla="*/ 355600 h 355661"/>
                <a:gd name="connsiteX7" fmla="*/ 98283 w 587315"/>
                <a:gd name="connsiteY7" fmla="*/ 273050 h 355661"/>
                <a:gd name="connsiteX8" fmla="*/ 412608 w 587315"/>
                <a:gd name="connsiteY8" fmla="*/ 212725 h 355661"/>
                <a:gd name="connsiteX9" fmla="*/ 298308 w 587315"/>
                <a:gd name="connsiteY9" fmla="*/ 146050 h 355661"/>
                <a:gd name="connsiteX10" fmla="*/ 57008 w 587315"/>
                <a:gd name="connsiteY10" fmla="*/ 0 h 35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315" h="355661">
                  <a:moveTo>
                    <a:pt x="57008" y="0"/>
                  </a:moveTo>
                  <a:cubicBezTo>
                    <a:pt x="174747" y="84666"/>
                    <a:pt x="292487" y="169333"/>
                    <a:pt x="380858" y="212725"/>
                  </a:cubicBezTo>
                  <a:cubicBezTo>
                    <a:pt x="469229" y="256117"/>
                    <a:pt x="590937" y="255058"/>
                    <a:pt x="587233" y="260350"/>
                  </a:cubicBezTo>
                  <a:cubicBezTo>
                    <a:pt x="583529" y="265642"/>
                    <a:pt x="456000" y="247121"/>
                    <a:pt x="358633" y="244475"/>
                  </a:cubicBezTo>
                  <a:cubicBezTo>
                    <a:pt x="261266" y="241829"/>
                    <a:pt x="28962" y="237596"/>
                    <a:pt x="3033" y="244475"/>
                  </a:cubicBezTo>
                  <a:cubicBezTo>
                    <a:pt x="-22896" y="251354"/>
                    <a:pt x="123683" y="267229"/>
                    <a:pt x="203058" y="285750"/>
                  </a:cubicBezTo>
                  <a:cubicBezTo>
                    <a:pt x="282433" y="304271"/>
                    <a:pt x="496745" y="357717"/>
                    <a:pt x="479283" y="355600"/>
                  </a:cubicBezTo>
                  <a:cubicBezTo>
                    <a:pt x="461821" y="353483"/>
                    <a:pt x="109396" y="296863"/>
                    <a:pt x="98283" y="273050"/>
                  </a:cubicBezTo>
                  <a:cubicBezTo>
                    <a:pt x="87171" y="249238"/>
                    <a:pt x="379271" y="233892"/>
                    <a:pt x="412608" y="212725"/>
                  </a:cubicBezTo>
                  <a:cubicBezTo>
                    <a:pt x="445945" y="191558"/>
                    <a:pt x="352812" y="177271"/>
                    <a:pt x="298308" y="146050"/>
                  </a:cubicBezTo>
                  <a:lnTo>
                    <a:pt x="5700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0" name="フリーフォーム: 図形 1549">
              <a:extLst>
                <a:ext uri="{FF2B5EF4-FFF2-40B4-BE49-F238E27FC236}">
                  <a16:creationId xmlns:a16="http://schemas.microsoft.com/office/drawing/2014/main" id="{38153AE8-BE1B-4941-B5D0-69B15D54AF47}"/>
                </a:ext>
              </a:extLst>
            </p:cNvPr>
            <p:cNvSpPr/>
            <p:nvPr/>
          </p:nvSpPr>
          <p:spPr>
            <a:xfrm>
              <a:off x="8088816" y="6701920"/>
              <a:ext cx="2010868" cy="496231"/>
            </a:xfrm>
            <a:custGeom>
              <a:avLst/>
              <a:gdLst>
                <a:gd name="connsiteX0" fmla="*/ 4259 w 2010868"/>
                <a:gd name="connsiteY0" fmla="*/ 283080 h 496231"/>
                <a:gd name="connsiteX1" fmla="*/ 80459 w 2010868"/>
                <a:gd name="connsiteY1" fmla="*/ 273555 h 496231"/>
                <a:gd name="connsiteX2" fmla="*/ 191584 w 2010868"/>
                <a:gd name="connsiteY2" fmla="*/ 279905 h 496231"/>
                <a:gd name="connsiteX3" fmla="*/ 445584 w 2010868"/>
                <a:gd name="connsiteY3" fmla="*/ 422780 h 496231"/>
                <a:gd name="connsiteX4" fmla="*/ 483684 w 2010868"/>
                <a:gd name="connsiteY4" fmla="*/ 489455 h 496231"/>
                <a:gd name="connsiteX5" fmla="*/ 569409 w 2010868"/>
                <a:gd name="connsiteY5" fmla="*/ 476755 h 496231"/>
                <a:gd name="connsiteX6" fmla="*/ 740859 w 2010868"/>
                <a:gd name="connsiteY6" fmla="*/ 337055 h 496231"/>
                <a:gd name="connsiteX7" fmla="*/ 883734 w 2010868"/>
                <a:gd name="connsiteY7" fmla="*/ 381505 h 496231"/>
                <a:gd name="connsiteX8" fmla="*/ 1182184 w 2010868"/>
                <a:gd name="connsiteY8" fmla="*/ 340230 h 496231"/>
                <a:gd name="connsiteX9" fmla="*/ 1442534 w 2010868"/>
                <a:gd name="connsiteY9" fmla="*/ 289430 h 496231"/>
                <a:gd name="connsiteX10" fmla="*/ 1448884 w 2010868"/>
                <a:gd name="connsiteY10" fmla="*/ 311655 h 496231"/>
                <a:gd name="connsiteX11" fmla="*/ 1629859 w 2010868"/>
                <a:gd name="connsiteY11" fmla="*/ 222755 h 496231"/>
                <a:gd name="connsiteX12" fmla="*/ 1372684 w 2010868"/>
                <a:gd name="connsiteY12" fmla="*/ 318005 h 496231"/>
                <a:gd name="connsiteX13" fmla="*/ 1687009 w 2010868"/>
                <a:gd name="connsiteY13" fmla="*/ 232280 h 496231"/>
                <a:gd name="connsiteX14" fmla="*/ 1766384 w 2010868"/>
                <a:gd name="connsiteY14" fmla="*/ 194180 h 496231"/>
                <a:gd name="connsiteX15" fmla="*/ 2010859 w 2010868"/>
                <a:gd name="connsiteY15" fmla="*/ 505 h 496231"/>
                <a:gd name="connsiteX16" fmla="*/ 1756859 w 2010868"/>
                <a:gd name="connsiteY16" fmla="*/ 143380 h 496231"/>
                <a:gd name="connsiteX17" fmla="*/ 1232984 w 2010868"/>
                <a:gd name="connsiteY17" fmla="*/ 308480 h 496231"/>
                <a:gd name="connsiteX18" fmla="*/ 1001209 w 2010868"/>
                <a:gd name="connsiteY18" fmla="*/ 330705 h 496231"/>
                <a:gd name="connsiteX19" fmla="*/ 404309 w 2010868"/>
                <a:gd name="connsiteY19" fmla="*/ 467230 h 496231"/>
                <a:gd name="connsiteX20" fmla="*/ 210634 w 2010868"/>
                <a:gd name="connsiteY20" fmla="*/ 321180 h 496231"/>
                <a:gd name="connsiteX21" fmla="*/ 4259 w 2010868"/>
                <a:gd name="connsiteY21" fmla="*/ 283080 h 49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10868" h="496231">
                  <a:moveTo>
                    <a:pt x="4259" y="283080"/>
                  </a:moveTo>
                  <a:cubicBezTo>
                    <a:pt x="-17437" y="275143"/>
                    <a:pt x="49238" y="274084"/>
                    <a:pt x="80459" y="273555"/>
                  </a:cubicBezTo>
                  <a:cubicBezTo>
                    <a:pt x="111680" y="273026"/>
                    <a:pt x="130730" y="255034"/>
                    <a:pt x="191584" y="279905"/>
                  </a:cubicBezTo>
                  <a:cubicBezTo>
                    <a:pt x="252438" y="304776"/>
                    <a:pt x="396901" y="387855"/>
                    <a:pt x="445584" y="422780"/>
                  </a:cubicBezTo>
                  <a:cubicBezTo>
                    <a:pt x="494267" y="457705"/>
                    <a:pt x="463047" y="480459"/>
                    <a:pt x="483684" y="489455"/>
                  </a:cubicBezTo>
                  <a:cubicBezTo>
                    <a:pt x="504322" y="498451"/>
                    <a:pt x="526547" y="502155"/>
                    <a:pt x="569409" y="476755"/>
                  </a:cubicBezTo>
                  <a:cubicBezTo>
                    <a:pt x="612271" y="451355"/>
                    <a:pt x="688472" y="352930"/>
                    <a:pt x="740859" y="337055"/>
                  </a:cubicBezTo>
                  <a:cubicBezTo>
                    <a:pt x="793246" y="321180"/>
                    <a:pt x="810180" y="380976"/>
                    <a:pt x="883734" y="381505"/>
                  </a:cubicBezTo>
                  <a:cubicBezTo>
                    <a:pt x="957288" y="382034"/>
                    <a:pt x="1089051" y="355576"/>
                    <a:pt x="1182184" y="340230"/>
                  </a:cubicBezTo>
                  <a:cubicBezTo>
                    <a:pt x="1275317" y="324884"/>
                    <a:pt x="1398084" y="294193"/>
                    <a:pt x="1442534" y="289430"/>
                  </a:cubicBezTo>
                  <a:cubicBezTo>
                    <a:pt x="1486984" y="284668"/>
                    <a:pt x="1417663" y="322767"/>
                    <a:pt x="1448884" y="311655"/>
                  </a:cubicBezTo>
                  <a:cubicBezTo>
                    <a:pt x="1480105" y="300543"/>
                    <a:pt x="1642559" y="221697"/>
                    <a:pt x="1629859" y="222755"/>
                  </a:cubicBezTo>
                  <a:cubicBezTo>
                    <a:pt x="1617159" y="223813"/>
                    <a:pt x="1363159" y="316418"/>
                    <a:pt x="1372684" y="318005"/>
                  </a:cubicBezTo>
                  <a:cubicBezTo>
                    <a:pt x="1382209" y="319593"/>
                    <a:pt x="1621392" y="252918"/>
                    <a:pt x="1687009" y="232280"/>
                  </a:cubicBezTo>
                  <a:cubicBezTo>
                    <a:pt x="1752626" y="211642"/>
                    <a:pt x="1712409" y="232809"/>
                    <a:pt x="1766384" y="194180"/>
                  </a:cubicBezTo>
                  <a:cubicBezTo>
                    <a:pt x="1820359" y="155551"/>
                    <a:pt x="2012446" y="8972"/>
                    <a:pt x="2010859" y="505"/>
                  </a:cubicBezTo>
                  <a:cubicBezTo>
                    <a:pt x="2009272" y="-7962"/>
                    <a:pt x="1886505" y="92051"/>
                    <a:pt x="1756859" y="143380"/>
                  </a:cubicBezTo>
                  <a:cubicBezTo>
                    <a:pt x="1627213" y="194709"/>
                    <a:pt x="1358926" y="277259"/>
                    <a:pt x="1232984" y="308480"/>
                  </a:cubicBezTo>
                  <a:cubicBezTo>
                    <a:pt x="1107042" y="339701"/>
                    <a:pt x="1139322" y="304247"/>
                    <a:pt x="1001209" y="330705"/>
                  </a:cubicBezTo>
                  <a:cubicBezTo>
                    <a:pt x="863097" y="357163"/>
                    <a:pt x="536071" y="468817"/>
                    <a:pt x="404309" y="467230"/>
                  </a:cubicBezTo>
                  <a:cubicBezTo>
                    <a:pt x="272547" y="465643"/>
                    <a:pt x="276251" y="355576"/>
                    <a:pt x="210634" y="321180"/>
                  </a:cubicBezTo>
                  <a:cubicBezTo>
                    <a:pt x="145017" y="286784"/>
                    <a:pt x="25955" y="291017"/>
                    <a:pt x="4259" y="28308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1" name="フリーフォーム: 図形 1550">
              <a:extLst>
                <a:ext uri="{FF2B5EF4-FFF2-40B4-BE49-F238E27FC236}">
                  <a16:creationId xmlns:a16="http://schemas.microsoft.com/office/drawing/2014/main" id="{AFBD08FD-9E1E-47B1-B9D8-E9D324F202E2}"/>
                </a:ext>
              </a:extLst>
            </p:cNvPr>
            <p:cNvSpPr/>
            <p:nvPr/>
          </p:nvSpPr>
          <p:spPr>
            <a:xfrm>
              <a:off x="8343900" y="6743353"/>
              <a:ext cx="1198178" cy="189607"/>
            </a:xfrm>
            <a:custGeom>
              <a:avLst/>
              <a:gdLst>
                <a:gd name="connsiteX0" fmla="*/ 0 w 1198178"/>
                <a:gd name="connsiteY0" fmla="*/ 140047 h 189607"/>
                <a:gd name="connsiteX1" fmla="*/ 425450 w 1198178"/>
                <a:gd name="connsiteY1" fmla="*/ 184497 h 189607"/>
                <a:gd name="connsiteX2" fmla="*/ 536575 w 1198178"/>
                <a:gd name="connsiteY2" fmla="*/ 140047 h 189607"/>
                <a:gd name="connsiteX3" fmla="*/ 644525 w 1198178"/>
                <a:gd name="connsiteY3" fmla="*/ 92422 h 189607"/>
                <a:gd name="connsiteX4" fmla="*/ 720725 w 1198178"/>
                <a:gd name="connsiteY4" fmla="*/ 38447 h 189607"/>
                <a:gd name="connsiteX5" fmla="*/ 1196975 w 1198178"/>
                <a:gd name="connsiteY5" fmla="*/ 76547 h 189607"/>
                <a:gd name="connsiteX6" fmla="*/ 854075 w 1198178"/>
                <a:gd name="connsiteY6" fmla="*/ 6697 h 189607"/>
                <a:gd name="connsiteX7" fmla="*/ 758825 w 1198178"/>
                <a:gd name="connsiteY7" fmla="*/ 22572 h 189607"/>
                <a:gd name="connsiteX8" fmla="*/ 454025 w 1198178"/>
                <a:gd name="connsiteY8" fmla="*/ 181322 h 189607"/>
                <a:gd name="connsiteX9" fmla="*/ 314325 w 1198178"/>
                <a:gd name="connsiteY9" fmla="*/ 168622 h 189607"/>
                <a:gd name="connsiteX10" fmla="*/ 0 w 1198178"/>
                <a:gd name="connsiteY10" fmla="*/ 140047 h 18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8178" h="189607">
                  <a:moveTo>
                    <a:pt x="0" y="140047"/>
                  </a:moveTo>
                  <a:cubicBezTo>
                    <a:pt x="168010" y="162272"/>
                    <a:pt x="336021" y="184497"/>
                    <a:pt x="425450" y="184497"/>
                  </a:cubicBezTo>
                  <a:cubicBezTo>
                    <a:pt x="514879" y="184497"/>
                    <a:pt x="500063" y="155393"/>
                    <a:pt x="536575" y="140047"/>
                  </a:cubicBezTo>
                  <a:cubicBezTo>
                    <a:pt x="573087" y="124701"/>
                    <a:pt x="613833" y="109355"/>
                    <a:pt x="644525" y="92422"/>
                  </a:cubicBezTo>
                  <a:cubicBezTo>
                    <a:pt x="675217" y="75489"/>
                    <a:pt x="628650" y="41093"/>
                    <a:pt x="720725" y="38447"/>
                  </a:cubicBezTo>
                  <a:cubicBezTo>
                    <a:pt x="812800" y="35801"/>
                    <a:pt x="1174750" y="81839"/>
                    <a:pt x="1196975" y="76547"/>
                  </a:cubicBezTo>
                  <a:cubicBezTo>
                    <a:pt x="1219200" y="71255"/>
                    <a:pt x="927100" y="15693"/>
                    <a:pt x="854075" y="6697"/>
                  </a:cubicBezTo>
                  <a:cubicBezTo>
                    <a:pt x="781050" y="-2299"/>
                    <a:pt x="825500" y="-6532"/>
                    <a:pt x="758825" y="22572"/>
                  </a:cubicBezTo>
                  <a:cubicBezTo>
                    <a:pt x="692150" y="51676"/>
                    <a:pt x="528108" y="156980"/>
                    <a:pt x="454025" y="181322"/>
                  </a:cubicBezTo>
                  <a:cubicBezTo>
                    <a:pt x="379942" y="205664"/>
                    <a:pt x="314325" y="168622"/>
                    <a:pt x="314325" y="168622"/>
                  </a:cubicBezTo>
                  <a:lnTo>
                    <a:pt x="0" y="14004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2" name="フリーフォーム: 図形 1551">
              <a:extLst>
                <a:ext uri="{FF2B5EF4-FFF2-40B4-BE49-F238E27FC236}">
                  <a16:creationId xmlns:a16="http://schemas.microsoft.com/office/drawing/2014/main" id="{4BEEE190-6723-429D-9610-EB20145A4105}"/>
                </a:ext>
              </a:extLst>
            </p:cNvPr>
            <p:cNvSpPr/>
            <p:nvPr/>
          </p:nvSpPr>
          <p:spPr>
            <a:xfrm>
              <a:off x="7762842" y="6737319"/>
              <a:ext cx="441671" cy="219137"/>
            </a:xfrm>
            <a:custGeom>
              <a:avLst/>
              <a:gdLst>
                <a:gd name="connsiteX0" fmla="*/ 33 w 441671"/>
                <a:gd name="connsiteY0" fmla="*/ 31 h 219137"/>
                <a:gd name="connsiteX1" fmla="*/ 266733 w 441671"/>
                <a:gd name="connsiteY1" fmla="*/ 133381 h 219137"/>
                <a:gd name="connsiteX2" fmla="*/ 441358 w 441671"/>
                <a:gd name="connsiteY2" fmla="*/ 184181 h 219137"/>
                <a:gd name="connsiteX3" fmla="*/ 225458 w 441671"/>
                <a:gd name="connsiteY3" fmla="*/ 155606 h 219137"/>
                <a:gd name="connsiteX4" fmla="*/ 155608 w 441671"/>
                <a:gd name="connsiteY4" fmla="*/ 219106 h 219137"/>
                <a:gd name="connsiteX5" fmla="*/ 247683 w 441671"/>
                <a:gd name="connsiteY5" fmla="*/ 146081 h 219137"/>
                <a:gd name="connsiteX6" fmla="*/ 33 w 441671"/>
                <a:gd name="connsiteY6" fmla="*/ 31 h 21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671" h="219137">
                  <a:moveTo>
                    <a:pt x="33" y="31"/>
                  </a:moveTo>
                  <a:cubicBezTo>
                    <a:pt x="3208" y="-2086"/>
                    <a:pt x="193179" y="102689"/>
                    <a:pt x="266733" y="133381"/>
                  </a:cubicBezTo>
                  <a:cubicBezTo>
                    <a:pt x="340287" y="164073"/>
                    <a:pt x="448237" y="180477"/>
                    <a:pt x="441358" y="184181"/>
                  </a:cubicBezTo>
                  <a:cubicBezTo>
                    <a:pt x="434479" y="187885"/>
                    <a:pt x="273083" y="149785"/>
                    <a:pt x="225458" y="155606"/>
                  </a:cubicBezTo>
                  <a:cubicBezTo>
                    <a:pt x="177833" y="161427"/>
                    <a:pt x="151904" y="220693"/>
                    <a:pt x="155608" y="219106"/>
                  </a:cubicBezTo>
                  <a:cubicBezTo>
                    <a:pt x="159312" y="217519"/>
                    <a:pt x="272554" y="183123"/>
                    <a:pt x="247683" y="146081"/>
                  </a:cubicBezTo>
                  <a:cubicBezTo>
                    <a:pt x="222812" y="109039"/>
                    <a:pt x="-3142" y="2148"/>
                    <a:pt x="33" y="3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3" name="フリーフォーム: 図形 1552">
              <a:extLst>
                <a:ext uri="{FF2B5EF4-FFF2-40B4-BE49-F238E27FC236}">
                  <a16:creationId xmlns:a16="http://schemas.microsoft.com/office/drawing/2014/main" id="{D70E02E5-EAAC-4A12-A3D4-FA1E7C814D27}"/>
                </a:ext>
              </a:extLst>
            </p:cNvPr>
            <p:cNvSpPr/>
            <p:nvPr/>
          </p:nvSpPr>
          <p:spPr>
            <a:xfrm>
              <a:off x="7761310" y="7686908"/>
              <a:ext cx="1850879" cy="197617"/>
            </a:xfrm>
            <a:custGeom>
              <a:avLst/>
              <a:gdLst>
                <a:gd name="connsiteX0" fmla="*/ 1565 w 1850879"/>
                <a:gd name="connsiteY0" fmla="*/ 142642 h 197617"/>
                <a:gd name="connsiteX1" fmla="*/ 300015 w 1850879"/>
                <a:gd name="connsiteY1" fmla="*/ 196617 h 197617"/>
                <a:gd name="connsiteX2" fmla="*/ 604815 w 1850879"/>
                <a:gd name="connsiteY2" fmla="*/ 91842 h 197617"/>
                <a:gd name="connsiteX3" fmla="*/ 392090 w 1850879"/>
                <a:gd name="connsiteY3" fmla="*/ 155342 h 197617"/>
                <a:gd name="connsiteX4" fmla="*/ 839765 w 1850879"/>
                <a:gd name="connsiteY4" fmla="*/ 177567 h 197617"/>
                <a:gd name="connsiteX5" fmla="*/ 912790 w 1850879"/>
                <a:gd name="connsiteY5" fmla="*/ 152167 h 197617"/>
                <a:gd name="connsiteX6" fmla="*/ 1157265 w 1850879"/>
                <a:gd name="connsiteY6" fmla="*/ 37867 h 197617"/>
                <a:gd name="connsiteX7" fmla="*/ 1300140 w 1850879"/>
                <a:gd name="connsiteY7" fmla="*/ 60092 h 197617"/>
                <a:gd name="connsiteX8" fmla="*/ 1585890 w 1850879"/>
                <a:gd name="connsiteY8" fmla="*/ 56917 h 197617"/>
                <a:gd name="connsiteX9" fmla="*/ 1849415 w 1850879"/>
                <a:gd name="connsiteY9" fmla="*/ 9292 h 197617"/>
                <a:gd name="connsiteX10" fmla="*/ 1465240 w 1850879"/>
                <a:gd name="connsiteY10" fmla="*/ 2942 h 197617"/>
                <a:gd name="connsiteX11" fmla="*/ 1154090 w 1850879"/>
                <a:gd name="connsiteY11" fmla="*/ 44217 h 197617"/>
                <a:gd name="connsiteX12" fmla="*/ 874690 w 1850879"/>
                <a:gd name="connsiteY12" fmla="*/ 101367 h 197617"/>
                <a:gd name="connsiteX13" fmla="*/ 433365 w 1850879"/>
                <a:gd name="connsiteY13" fmla="*/ 107717 h 197617"/>
                <a:gd name="connsiteX14" fmla="*/ 1565 w 1850879"/>
                <a:gd name="connsiteY14" fmla="*/ 142642 h 19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0879" h="197617">
                  <a:moveTo>
                    <a:pt x="1565" y="142642"/>
                  </a:moveTo>
                  <a:cubicBezTo>
                    <a:pt x="-20660" y="157459"/>
                    <a:pt x="199473" y="205084"/>
                    <a:pt x="300015" y="196617"/>
                  </a:cubicBezTo>
                  <a:cubicBezTo>
                    <a:pt x="400557" y="188150"/>
                    <a:pt x="589469" y="98721"/>
                    <a:pt x="604815" y="91842"/>
                  </a:cubicBezTo>
                  <a:cubicBezTo>
                    <a:pt x="620161" y="84963"/>
                    <a:pt x="352932" y="141055"/>
                    <a:pt x="392090" y="155342"/>
                  </a:cubicBezTo>
                  <a:cubicBezTo>
                    <a:pt x="431248" y="169629"/>
                    <a:pt x="752982" y="178096"/>
                    <a:pt x="839765" y="177567"/>
                  </a:cubicBezTo>
                  <a:cubicBezTo>
                    <a:pt x="926548" y="177038"/>
                    <a:pt x="859873" y="175450"/>
                    <a:pt x="912790" y="152167"/>
                  </a:cubicBezTo>
                  <a:cubicBezTo>
                    <a:pt x="965707" y="128884"/>
                    <a:pt x="1092707" y="53213"/>
                    <a:pt x="1157265" y="37867"/>
                  </a:cubicBezTo>
                  <a:cubicBezTo>
                    <a:pt x="1221823" y="22521"/>
                    <a:pt x="1228703" y="56917"/>
                    <a:pt x="1300140" y="60092"/>
                  </a:cubicBezTo>
                  <a:cubicBezTo>
                    <a:pt x="1371577" y="63267"/>
                    <a:pt x="1494344" y="65384"/>
                    <a:pt x="1585890" y="56917"/>
                  </a:cubicBezTo>
                  <a:cubicBezTo>
                    <a:pt x="1677436" y="48450"/>
                    <a:pt x="1869523" y="18288"/>
                    <a:pt x="1849415" y="9292"/>
                  </a:cubicBezTo>
                  <a:cubicBezTo>
                    <a:pt x="1829307" y="296"/>
                    <a:pt x="1581127" y="-2879"/>
                    <a:pt x="1465240" y="2942"/>
                  </a:cubicBezTo>
                  <a:cubicBezTo>
                    <a:pt x="1349353" y="8763"/>
                    <a:pt x="1252515" y="27813"/>
                    <a:pt x="1154090" y="44217"/>
                  </a:cubicBezTo>
                  <a:cubicBezTo>
                    <a:pt x="1055665" y="60621"/>
                    <a:pt x="994811" y="90784"/>
                    <a:pt x="874690" y="101367"/>
                  </a:cubicBezTo>
                  <a:cubicBezTo>
                    <a:pt x="754569" y="111950"/>
                    <a:pt x="575711" y="99779"/>
                    <a:pt x="433365" y="107717"/>
                  </a:cubicBezTo>
                  <a:cubicBezTo>
                    <a:pt x="291019" y="115655"/>
                    <a:pt x="23790" y="127825"/>
                    <a:pt x="1565" y="14264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4" name="フリーフォーム: 図形 1553">
              <a:extLst>
                <a:ext uri="{FF2B5EF4-FFF2-40B4-BE49-F238E27FC236}">
                  <a16:creationId xmlns:a16="http://schemas.microsoft.com/office/drawing/2014/main" id="{F64A285E-5010-4BC6-8EBC-7D0AA4F6C8FC}"/>
                </a:ext>
              </a:extLst>
            </p:cNvPr>
            <p:cNvSpPr/>
            <p:nvPr/>
          </p:nvSpPr>
          <p:spPr>
            <a:xfrm>
              <a:off x="8401474" y="7499258"/>
              <a:ext cx="469504" cy="266340"/>
            </a:xfrm>
            <a:custGeom>
              <a:avLst/>
              <a:gdLst>
                <a:gd name="connsiteX0" fmla="*/ 161501 w 469504"/>
                <a:gd name="connsiteY0" fmla="*/ 92 h 266340"/>
                <a:gd name="connsiteX1" fmla="*/ 2751 w 469504"/>
                <a:gd name="connsiteY1" fmla="*/ 263617 h 266340"/>
                <a:gd name="connsiteX2" fmla="*/ 72601 w 469504"/>
                <a:gd name="connsiteY2" fmla="*/ 133442 h 266340"/>
                <a:gd name="connsiteX3" fmla="*/ 221826 w 469504"/>
                <a:gd name="connsiteY3" fmla="*/ 69942 h 266340"/>
                <a:gd name="connsiteX4" fmla="*/ 469476 w 469504"/>
                <a:gd name="connsiteY4" fmla="*/ 82642 h 266340"/>
                <a:gd name="connsiteX5" fmla="*/ 205951 w 469504"/>
                <a:gd name="connsiteY5" fmla="*/ 69942 h 266340"/>
                <a:gd name="connsiteX6" fmla="*/ 18626 w 469504"/>
                <a:gd name="connsiteY6" fmla="*/ 231867 h 266340"/>
                <a:gd name="connsiteX7" fmla="*/ 161501 w 469504"/>
                <a:gd name="connsiteY7" fmla="*/ 92 h 266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9504" h="266340">
                  <a:moveTo>
                    <a:pt x="161501" y="92"/>
                  </a:moveTo>
                  <a:cubicBezTo>
                    <a:pt x="158855" y="5384"/>
                    <a:pt x="17568" y="241392"/>
                    <a:pt x="2751" y="263617"/>
                  </a:cubicBezTo>
                  <a:cubicBezTo>
                    <a:pt x="-12066" y="285842"/>
                    <a:pt x="36089" y="165721"/>
                    <a:pt x="72601" y="133442"/>
                  </a:cubicBezTo>
                  <a:cubicBezTo>
                    <a:pt x="109113" y="101163"/>
                    <a:pt x="155680" y="78409"/>
                    <a:pt x="221826" y="69942"/>
                  </a:cubicBezTo>
                  <a:cubicBezTo>
                    <a:pt x="287972" y="61475"/>
                    <a:pt x="472122" y="82642"/>
                    <a:pt x="469476" y="82642"/>
                  </a:cubicBezTo>
                  <a:cubicBezTo>
                    <a:pt x="466830" y="82642"/>
                    <a:pt x="281093" y="45071"/>
                    <a:pt x="205951" y="69942"/>
                  </a:cubicBezTo>
                  <a:cubicBezTo>
                    <a:pt x="130809" y="94813"/>
                    <a:pt x="29209" y="245625"/>
                    <a:pt x="18626" y="231867"/>
                  </a:cubicBezTo>
                  <a:cubicBezTo>
                    <a:pt x="8043" y="218109"/>
                    <a:pt x="164147" y="-5200"/>
                    <a:pt x="161501" y="9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5" name="フリーフォーム: 図形 1554">
              <a:extLst>
                <a:ext uri="{FF2B5EF4-FFF2-40B4-BE49-F238E27FC236}">
                  <a16:creationId xmlns:a16="http://schemas.microsoft.com/office/drawing/2014/main" id="{E652B84A-8F09-40E9-BA6B-15FDAAFEBBE1}"/>
                </a:ext>
              </a:extLst>
            </p:cNvPr>
            <p:cNvSpPr/>
            <p:nvPr/>
          </p:nvSpPr>
          <p:spPr>
            <a:xfrm>
              <a:off x="9167437" y="7232618"/>
              <a:ext cx="558589" cy="299217"/>
            </a:xfrm>
            <a:custGeom>
              <a:avLst/>
              <a:gdLst>
                <a:gd name="connsiteX0" fmla="*/ 5138 w 558589"/>
                <a:gd name="connsiteY0" fmla="*/ 298482 h 299217"/>
                <a:gd name="connsiteX1" fmla="*/ 287713 w 558589"/>
                <a:gd name="connsiteY1" fmla="*/ 181007 h 299217"/>
                <a:gd name="connsiteX2" fmla="*/ 500438 w 558589"/>
                <a:gd name="connsiteY2" fmla="*/ 133382 h 299217"/>
                <a:gd name="connsiteX3" fmla="*/ 503613 w 558589"/>
                <a:gd name="connsiteY3" fmla="*/ 120682 h 299217"/>
                <a:gd name="connsiteX4" fmla="*/ 548063 w 558589"/>
                <a:gd name="connsiteY4" fmla="*/ 32 h 299217"/>
                <a:gd name="connsiteX5" fmla="*/ 516313 w 558589"/>
                <a:gd name="connsiteY5" fmla="*/ 133382 h 299217"/>
                <a:gd name="connsiteX6" fmla="*/ 138488 w 558589"/>
                <a:gd name="connsiteY6" fmla="*/ 225457 h 299217"/>
                <a:gd name="connsiteX7" fmla="*/ 5138 w 558589"/>
                <a:gd name="connsiteY7" fmla="*/ 298482 h 2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8589" h="299217">
                  <a:moveTo>
                    <a:pt x="5138" y="298482"/>
                  </a:moveTo>
                  <a:cubicBezTo>
                    <a:pt x="30009" y="291074"/>
                    <a:pt x="205163" y="208524"/>
                    <a:pt x="287713" y="181007"/>
                  </a:cubicBezTo>
                  <a:cubicBezTo>
                    <a:pt x="370263" y="153490"/>
                    <a:pt x="464455" y="143436"/>
                    <a:pt x="500438" y="133382"/>
                  </a:cubicBezTo>
                  <a:cubicBezTo>
                    <a:pt x="536421" y="123328"/>
                    <a:pt x="495676" y="142907"/>
                    <a:pt x="503613" y="120682"/>
                  </a:cubicBezTo>
                  <a:cubicBezTo>
                    <a:pt x="511551" y="98457"/>
                    <a:pt x="545946" y="-2085"/>
                    <a:pt x="548063" y="32"/>
                  </a:cubicBezTo>
                  <a:cubicBezTo>
                    <a:pt x="550180" y="2149"/>
                    <a:pt x="584575" y="95811"/>
                    <a:pt x="516313" y="133382"/>
                  </a:cubicBezTo>
                  <a:cubicBezTo>
                    <a:pt x="448051" y="170953"/>
                    <a:pt x="227917" y="195295"/>
                    <a:pt x="138488" y="225457"/>
                  </a:cubicBezTo>
                  <a:cubicBezTo>
                    <a:pt x="49059" y="255619"/>
                    <a:pt x="-19733" y="305890"/>
                    <a:pt x="5138" y="2984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6" name="フリーフォーム: 図形 1555">
              <a:extLst>
                <a:ext uri="{FF2B5EF4-FFF2-40B4-BE49-F238E27FC236}">
                  <a16:creationId xmlns:a16="http://schemas.microsoft.com/office/drawing/2014/main" id="{5AD66B14-AFC7-406B-AB9B-9D540C871635}"/>
                </a:ext>
              </a:extLst>
            </p:cNvPr>
            <p:cNvSpPr/>
            <p:nvPr/>
          </p:nvSpPr>
          <p:spPr>
            <a:xfrm>
              <a:off x="9903226" y="5022085"/>
              <a:ext cx="759606" cy="464722"/>
            </a:xfrm>
            <a:custGeom>
              <a:avLst/>
              <a:gdLst>
                <a:gd name="connsiteX0" fmla="*/ 2774 w 759606"/>
                <a:gd name="connsiteY0" fmla="*/ 765 h 464722"/>
                <a:gd name="connsiteX1" fmla="*/ 180574 w 759606"/>
                <a:gd name="connsiteY1" fmla="*/ 67440 h 464722"/>
                <a:gd name="connsiteX2" fmla="*/ 244074 w 759606"/>
                <a:gd name="connsiteY2" fmla="*/ 32515 h 464722"/>
                <a:gd name="connsiteX3" fmla="*/ 320274 w 759606"/>
                <a:gd name="connsiteY3" fmla="*/ 73790 h 464722"/>
                <a:gd name="connsiteX4" fmla="*/ 377424 w 759606"/>
                <a:gd name="connsiteY4" fmla="*/ 83315 h 464722"/>
                <a:gd name="connsiteX5" fmla="*/ 469499 w 759606"/>
                <a:gd name="connsiteY5" fmla="*/ 140465 h 464722"/>
                <a:gd name="connsiteX6" fmla="*/ 447274 w 759606"/>
                <a:gd name="connsiteY6" fmla="*/ 130940 h 464722"/>
                <a:gd name="connsiteX7" fmla="*/ 536174 w 759606"/>
                <a:gd name="connsiteY7" fmla="*/ 172215 h 464722"/>
                <a:gd name="connsiteX8" fmla="*/ 574274 w 759606"/>
                <a:gd name="connsiteY8" fmla="*/ 200790 h 464722"/>
                <a:gd name="connsiteX9" fmla="*/ 691749 w 759606"/>
                <a:gd name="connsiteY9" fmla="*/ 203965 h 464722"/>
                <a:gd name="connsiteX10" fmla="*/ 669524 w 759606"/>
                <a:gd name="connsiteY10" fmla="*/ 283340 h 464722"/>
                <a:gd name="connsiteX11" fmla="*/ 710799 w 759606"/>
                <a:gd name="connsiteY11" fmla="*/ 340490 h 464722"/>
                <a:gd name="connsiteX12" fmla="*/ 758424 w 759606"/>
                <a:gd name="connsiteY12" fmla="*/ 410340 h 464722"/>
                <a:gd name="connsiteX13" fmla="*/ 742549 w 759606"/>
                <a:gd name="connsiteY13" fmla="*/ 464315 h 464722"/>
                <a:gd name="connsiteX14" fmla="*/ 713974 w 759606"/>
                <a:gd name="connsiteY14" fmla="*/ 381765 h 464722"/>
                <a:gd name="connsiteX15" fmla="*/ 602849 w 759606"/>
                <a:gd name="connsiteY15" fmla="*/ 216665 h 464722"/>
                <a:gd name="connsiteX16" fmla="*/ 405999 w 759606"/>
                <a:gd name="connsiteY16" fmla="*/ 111890 h 464722"/>
                <a:gd name="connsiteX17" fmla="*/ 247249 w 759606"/>
                <a:gd name="connsiteY17" fmla="*/ 89665 h 464722"/>
                <a:gd name="connsiteX18" fmla="*/ 85324 w 759606"/>
                <a:gd name="connsiteY18" fmla="*/ 35690 h 464722"/>
                <a:gd name="connsiteX19" fmla="*/ 2774 w 759606"/>
                <a:gd name="connsiteY19" fmla="*/ 765 h 46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9606" h="464722">
                  <a:moveTo>
                    <a:pt x="2774" y="765"/>
                  </a:moveTo>
                  <a:cubicBezTo>
                    <a:pt x="18649" y="6057"/>
                    <a:pt x="140357" y="62148"/>
                    <a:pt x="180574" y="67440"/>
                  </a:cubicBezTo>
                  <a:cubicBezTo>
                    <a:pt x="220791" y="72732"/>
                    <a:pt x="220791" y="31457"/>
                    <a:pt x="244074" y="32515"/>
                  </a:cubicBezTo>
                  <a:cubicBezTo>
                    <a:pt x="267357" y="33573"/>
                    <a:pt x="298049" y="65323"/>
                    <a:pt x="320274" y="73790"/>
                  </a:cubicBezTo>
                  <a:cubicBezTo>
                    <a:pt x="342499" y="82257"/>
                    <a:pt x="352553" y="72203"/>
                    <a:pt x="377424" y="83315"/>
                  </a:cubicBezTo>
                  <a:cubicBezTo>
                    <a:pt x="402295" y="94427"/>
                    <a:pt x="457857" y="132528"/>
                    <a:pt x="469499" y="140465"/>
                  </a:cubicBezTo>
                  <a:cubicBezTo>
                    <a:pt x="481141" y="148403"/>
                    <a:pt x="447274" y="130940"/>
                    <a:pt x="447274" y="130940"/>
                  </a:cubicBezTo>
                  <a:cubicBezTo>
                    <a:pt x="458387" y="136232"/>
                    <a:pt x="515007" y="160573"/>
                    <a:pt x="536174" y="172215"/>
                  </a:cubicBezTo>
                  <a:cubicBezTo>
                    <a:pt x="557341" y="183857"/>
                    <a:pt x="548345" y="195498"/>
                    <a:pt x="574274" y="200790"/>
                  </a:cubicBezTo>
                  <a:cubicBezTo>
                    <a:pt x="600203" y="206082"/>
                    <a:pt x="675874" y="190207"/>
                    <a:pt x="691749" y="203965"/>
                  </a:cubicBezTo>
                  <a:cubicBezTo>
                    <a:pt x="707624" y="217723"/>
                    <a:pt x="666349" y="260586"/>
                    <a:pt x="669524" y="283340"/>
                  </a:cubicBezTo>
                  <a:cubicBezTo>
                    <a:pt x="672699" y="306094"/>
                    <a:pt x="695982" y="319323"/>
                    <a:pt x="710799" y="340490"/>
                  </a:cubicBezTo>
                  <a:cubicBezTo>
                    <a:pt x="725616" y="361657"/>
                    <a:pt x="753132" y="389703"/>
                    <a:pt x="758424" y="410340"/>
                  </a:cubicBezTo>
                  <a:cubicBezTo>
                    <a:pt x="763716" y="430977"/>
                    <a:pt x="749957" y="469078"/>
                    <a:pt x="742549" y="464315"/>
                  </a:cubicBezTo>
                  <a:cubicBezTo>
                    <a:pt x="735141" y="459553"/>
                    <a:pt x="737257" y="423040"/>
                    <a:pt x="713974" y="381765"/>
                  </a:cubicBezTo>
                  <a:cubicBezTo>
                    <a:pt x="690691" y="340490"/>
                    <a:pt x="654178" y="261644"/>
                    <a:pt x="602849" y="216665"/>
                  </a:cubicBezTo>
                  <a:cubicBezTo>
                    <a:pt x="551520" y="171686"/>
                    <a:pt x="465266" y="133057"/>
                    <a:pt x="405999" y="111890"/>
                  </a:cubicBezTo>
                  <a:cubicBezTo>
                    <a:pt x="346732" y="90723"/>
                    <a:pt x="300695" y="102365"/>
                    <a:pt x="247249" y="89665"/>
                  </a:cubicBezTo>
                  <a:cubicBezTo>
                    <a:pt x="193803" y="76965"/>
                    <a:pt x="128186" y="52623"/>
                    <a:pt x="85324" y="35690"/>
                  </a:cubicBezTo>
                  <a:cubicBezTo>
                    <a:pt x="42462" y="18757"/>
                    <a:pt x="-13101" y="-4527"/>
                    <a:pt x="2774" y="76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7" name="フリーフォーム: 図形 1556">
              <a:extLst>
                <a:ext uri="{FF2B5EF4-FFF2-40B4-BE49-F238E27FC236}">
                  <a16:creationId xmlns:a16="http://schemas.microsoft.com/office/drawing/2014/main" id="{C4822728-D8AF-486E-B1D2-1CDCBD96428F}"/>
                </a:ext>
              </a:extLst>
            </p:cNvPr>
            <p:cNvSpPr/>
            <p:nvPr/>
          </p:nvSpPr>
          <p:spPr>
            <a:xfrm>
              <a:off x="9483725" y="5616384"/>
              <a:ext cx="1042490" cy="660591"/>
            </a:xfrm>
            <a:custGeom>
              <a:avLst/>
              <a:gdLst>
                <a:gd name="connsiteX0" fmla="*/ 1009650 w 1042490"/>
                <a:gd name="connsiteY0" fmla="*/ 92266 h 660591"/>
                <a:gd name="connsiteX1" fmla="*/ 387350 w 1042490"/>
                <a:gd name="connsiteY1" fmla="*/ 139891 h 660591"/>
                <a:gd name="connsiteX2" fmla="*/ 641350 w 1042490"/>
                <a:gd name="connsiteY2" fmla="*/ 165291 h 660591"/>
                <a:gd name="connsiteX3" fmla="*/ 463550 w 1042490"/>
                <a:gd name="connsiteY3" fmla="*/ 260541 h 660591"/>
                <a:gd name="connsiteX4" fmla="*/ 301625 w 1042490"/>
                <a:gd name="connsiteY4" fmla="*/ 308166 h 660591"/>
                <a:gd name="connsiteX5" fmla="*/ 254000 w 1042490"/>
                <a:gd name="connsiteY5" fmla="*/ 336741 h 660591"/>
                <a:gd name="connsiteX6" fmla="*/ 152400 w 1042490"/>
                <a:gd name="connsiteY6" fmla="*/ 451041 h 660591"/>
                <a:gd name="connsiteX7" fmla="*/ 257175 w 1042490"/>
                <a:gd name="connsiteY7" fmla="*/ 381191 h 660591"/>
                <a:gd name="connsiteX8" fmla="*/ 79375 w 1042490"/>
                <a:gd name="connsiteY8" fmla="*/ 568516 h 660591"/>
                <a:gd name="connsiteX9" fmla="*/ 0 w 1042490"/>
                <a:gd name="connsiteY9" fmla="*/ 660591 h 660591"/>
                <a:gd name="connsiteX10" fmla="*/ 298450 w 1042490"/>
                <a:gd name="connsiteY10" fmla="*/ 311341 h 660591"/>
                <a:gd name="connsiteX11" fmla="*/ 523875 w 1042490"/>
                <a:gd name="connsiteY11" fmla="*/ 177991 h 660591"/>
                <a:gd name="connsiteX12" fmla="*/ 463550 w 1042490"/>
                <a:gd name="connsiteY12" fmla="*/ 101791 h 660591"/>
                <a:gd name="connsiteX13" fmla="*/ 682625 w 1042490"/>
                <a:gd name="connsiteY13" fmla="*/ 191 h 660591"/>
                <a:gd name="connsiteX14" fmla="*/ 590550 w 1042490"/>
                <a:gd name="connsiteY14" fmla="*/ 76391 h 660591"/>
                <a:gd name="connsiteX15" fmla="*/ 920750 w 1042490"/>
                <a:gd name="connsiteY15" fmla="*/ 79566 h 660591"/>
                <a:gd name="connsiteX16" fmla="*/ 1009650 w 1042490"/>
                <a:gd name="connsiteY16" fmla="*/ 92266 h 66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2490" h="660591">
                  <a:moveTo>
                    <a:pt x="1009650" y="92266"/>
                  </a:moveTo>
                  <a:cubicBezTo>
                    <a:pt x="920750" y="102320"/>
                    <a:pt x="448733" y="127720"/>
                    <a:pt x="387350" y="139891"/>
                  </a:cubicBezTo>
                  <a:cubicBezTo>
                    <a:pt x="325967" y="152062"/>
                    <a:pt x="628650" y="145183"/>
                    <a:pt x="641350" y="165291"/>
                  </a:cubicBezTo>
                  <a:cubicBezTo>
                    <a:pt x="654050" y="185399"/>
                    <a:pt x="520171" y="236728"/>
                    <a:pt x="463550" y="260541"/>
                  </a:cubicBezTo>
                  <a:cubicBezTo>
                    <a:pt x="406929" y="284354"/>
                    <a:pt x="336550" y="295466"/>
                    <a:pt x="301625" y="308166"/>
                  </a:cubicBezTo>
                  <a:cubicBezTo>
                    <a:pt x="266700" y="320866"/>
                    <a:pt x="278871" y="312929"/>
                    <a:pt x="254000" y="336741"/>
                  </a:cubicBezTo>
                  <a:cubicBezTo>
                    <a:pt x="229129" y="360553"/>
                    <a:pt x="151871" y="443633"/>
                    <a:pt x="152400" y="451041"/>
                  </a:cubicBezTo>
                  <a:cubicBezTo>
                    <a:pt x="152929" y="458449"/>
                    <a:pt x="269346" y="361612"/>
                    <a:pt x="257175" y="381191"/>
                  </a:cubicBezTo>
                  <a:cubicBezTo>
                    <a:pt x="245004" y="400770"/>
                    <a:pt x="122237" y="521949"/>
                    <a:pt x="79375" y="568516"/>
                  </a:cubicBezTo>
                  <a:cubicBezTo>
                    <a:pt x="36513" y="615083"/>
                    <a:pt x="0" y="660591"/>
                    <a:pt x="0" y="660591"/>
                  </a:cubicBezTo>
                  <a:cubicBezTo>
                    <a:pt x="36512" y="617729"/>
                    <a:pt x="211137" y="391774"/>
                    <a:pt x="298450" y="311341"/>
                  </a:cubicBezTo>
                  <a:cubicBezTo>
                    <a:pt x="385762" y="230908"/>
                    <a:pt x="496358" y="212916"/>
                    <a:pt x="523875" y="177991"/>
                  </a:cubicBezTo>
                  <a:cubicBezTo>
                    <a:pt x="551392" y="143066"/>
                    <a:pt x="437092" y="131424"/>
                    <a:pt x="463550" y="101791"/>
                  </a:cubicBezTo>
                  <a:cubicBezTo>
                    <a:pt x="490008" y="72158"/>
                    <a:pt x="661458" y="4424"/>
                    <a:pt x="682625" y="191"/>
                  </a:cubicBezTo>
                  <a:cubicBezTo>
                    <a:pt x="703792" y="-4042"/>
                    <a:pt x="550863" y="63162"/>
                    <a:pt x="590550" y="76391"/>
                  </a:cubicBezTo>
                  <a:cubicBezTo>
                    <a:pt x="630237" y="89620"/>
                    <a:pt x="855662" y="76391"/>
                    <a:pt x="920750" y="79566"/>
                  </a:cubicBezTo>
                  <a:cubicBezTo>
                    <a:pt x="985837" y="82741"/>
                    <a:pt x="1098550" y="82212"/>
                    <a:pt x="1009650" y="9226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8" name="フリーフォーム: 図形 1557">
              <a:extLst>
                <a:ext uri="{FF2B5EF4-FFF2-40B4-BE49-F238E27FC236}">
                  <a16:creationId xmlns:a16="http://schemas.microsoft.com/office/drawing/2014/main" id="{D58F76A8-5275-44A6-A0CA-85348DF41CA6}"/>
                </a:ext>
              </a:extLst>
            </p:cNvPr>
            <p:cNvSpPr/>
            <p:nvPr/>
          </p:nvSpPr>
          <p:spPr>
            <a:xfrm>
              <a:off x="9945752" y="5473554"/>
              <a:ext cx="1297574" cy="578696"/>
            </a:xfrm>
            <a:custGeom>
              <a:avLst/>
              <a:gdLst>
                <a:gd name="connsiteX0" fmla="*/ 4698 w 1297574"/>
                <a:gd name="connsiteY0" fmla="*/ 79521 h 578696"/>
                <a:gd name="connsiteX1" fmla="*/ 274573 w 1297574"/>
                <a:gd name="connsiteY1" fmla="*/ 63646 h 578696"/>
                <a:gd name="connsiteX2" fmla="*/ 417448 w 1297574"/>
                <a:gd name="connsiteY2" fmla="*/ 54121 h 578696"/>
                <a:gd name="connsiteX3" fmla="*/ 760348 w 1297574"/>
                <a:gd name="connsiteY3" fmla="*/ 146 h 578696"/>
                <a:gd name="connsiteX4" fmla="*/ 700023 w 1297574"/>
                <a:gd name="connsiteY4" fmla="*/ 41421 h 578696"/>
                <a:gd name="connsiteX5" fmla="*/ 966723 w 1297574"/>
                <a:gd name="connsiteY5" fmla="*/ 133496 h 578696"/>
                <a:gd name="connsiteX6" fmla="*/ 785748 w 1297574"/>
                <a:gd name="connsiteY6" fmla="*/ 152546 h 578696"/>
                <a:gd name="connsiteX7" fmla="*/ 604773 w 1297574"/>
                <a:gd name="connsiteY7" fmla="*/ 190646 h 578696"/>
                <a:gd name="connsiteX8" fmla="*/ 776223 w 1297574"/>
                <a:gd name="connsiteY8" fmla="*/ 168421 h 578696"/>
                <a:gd name="connsiteX9" fmla="*/ 957198 w 1297574"/>
                <a:gd name="connsiteY9" fmla="*/ 228746 h 578696"/>
                <a:gd name="connsiteX10" fmla="*/ 1293748 w 1297574"/>
                <a:gd name="connsiteY10" fmla="*/ 365271 h 578696"/>
                <a:gd name="connsiteX11" fmla="*/ 1131823 w 1297574"/>
                <a:gd name="connsiteY11" fmla="*/ 289071 h 578696"/>
                <a:gd name="connsiteX12" fmla="*/ 1017523 w 1297574"/>
                <a:gd name="connsiteY12" fmla="*/ 330346 h 578696"/>
                <a:gd name="connsiteX13" fmla="*/ 915923 w 1297574"/>
                <a:gd name="connsiteY13" fmla="*/ 577996 h 578696"/>
                <a:gd name="connsiteX14" fmla="*/ 950848 w 1297574"/>
                <a:gd name="connsiteY14" fmla="*/ 400196 h 578696"/>
                <a:gd name="connsiteX15" fmla="*/ 960373 w 1297574"/>
                <a:gd name="connsiteY15" fmla="*/ 260496 h 578696"/>
                <a:gd name="connsiteX16" fmla="*/ 741298 w 1297574"/>
                <a:gd name="connsiteY16" fmla="*/ 165246 h 578696"/>
                <a:gd name="connsiteX17" fmla="*/ 757173 w 1297574"/>
                <a:gd name="connsiteY17" fmla="*/ 89046 h 578696"/>
                <a:gd name="connsiteX18" fmla="*/ 626998 w 1297574"/>
                <a:gd name="connsiteY18" fmla="*/ 25546 h 578696"/>
                <a:gd name="connsiteX19" fmla="*/ 522223 w 1297574"/>
                <a:gd name="connsiteY19" fmla="*/ 22371 h 578696"/>
                <a:gd name="connsiteX20" fmla="*/ 4698 w 1297574"/>
                <a:gd name="connsiteY20" fmla="*/ 79521 h 57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97574" h="578696">
                  <a:moveTo>
                    <a:pt x="4698" y="79521"/>
                  </a:moveTo>
                  <a:cubicBezTo>
                    <a:pt x="-36577" y="86400"/>
                    <a:pt x="205781" y="67879"/>
                    <a:pt x="274573" y="63646"/>
                  </a:cubicBezTo>
                  <a:cubicBezTo>
                    <a:pt x="343365" y="59413"/>
                    <a:pt x="336486" y="64704"/>
                    <a:pt x="417448" y="54121"/>
                  </a:cubicBezTo>
                  <a:cubicBezTo>
                    <a:pt x="498410" y="43538"/>
                    <a:pt x="713252" y="2263"/>
                    <a:pt x="760348" y="146"/>
                  </a:cubicBezTo>
                  <a:cubicBezTo>
                    <a:pt x="807444" y="-1971"/>
                    <a:pt x="665627" y="19196"/>
                    <a:pt x="700023" y="41421"/>
                  </a:cubicBezTo>
                  <a:cubicBezTo>
                    <a:pt x="734419" y="63646"/>
                    <a:pt x="952436" y="114975"/>
                    <a:pt x="966723" y="133496"/>
                  </a:cubicBezTo>
                  <a:cubicBezTo>
                    <a:pt x="981010" y="152017"/>
                    <a:pt x="846073" y="143021"/>
                    <a:pt x="785748" y="152546"/>
                  </a:cubicBezTo>
                  <a:cubicBezTo>
                    <a:pt x="725423" y="162071"/>
                    <a:pt x="606361" y="188000"/>
                    <a:pt x="604773" y="190646"/>
                  </a:cubicBezTo>
                  <a:cubicBezTo>
                    <a:pt x="603186" y="193292"/>
                    <a:pt x="717486" y="162071"/>
                    <a:pt x="776223" y="168421"/>
                  </a:cubicBezTo>
                  <a:cubicBezTo>
                    <a:pt x="834960" y="174771"/>
                    <a:pt x="870944" y="195938"/>
                    <a:pt x="957198" y="228746"/>
                  </a:cubicBezTo>
                  <a:cubicBezTo>
                    <a:pt x="1043452" y="261554"/>
                    <a:pt x="1264644" y="355217"/>
                    <a:pt x="1293748" y="365271"/>
                  </a:cubicBezTo>
                  <a:cubicBezTo>
                    <a:pt x="1322852" y="375325"/>
                    <a:pt x="1177860" y="294892"/>
                    <a:pt x="1131823" y="289071"/>
                  </a:cubicBezTo>
                  <a:cubicBezTo>
                    <a:pt x="1085786" y="283250"/>
                    <a:pt x="1053506" y="282192"/>
                    <a:pt x="1017523" y="330346"/>
                  </a:cubicBezTo>
                  <a:cubicBezTo>
                    <a:pt x="981540" y="378500"/>
                    <a:pt x="927036" y="566354"/>
                    <a:pt x="915923" y="577996"/>
                  </a:cubicBezTo>
                  <a:cubicBezTo>
                    <a:pt x="904811" y="589638"/>
                    <a:pt x="943440" y="453113"/>
                    <a:pt x="950848" y="400196"/>
                  </a:cubicBezTo>
                  <a:cubicBezTo>
                    <a:pt x="958256" y="347279"/>
                    <a:pt x="995298" y="299654"/>
                    <a:pt x="960373" y="260496"/>
                  </a:cubicBezTo>
                  <a:cubicBezTo>
                    <a:pt x="925448" y="221338"/>
                    <a:pt x="775165" y="193821"/>
                    <a:pt x="741298" y="165246"/>
                  </a:cubicBezTo>
                  <a:cubicBezTo>
                    <a:pt x="707431" y="136671"/>
                    <a:pt x="776223" y="112329"/>
                    <a:pt x="757173" y="89046"/>
                  </a:cubicBezTo>
                  <a:cubicBezTo>
                    <a:pt x="738123" y="65763"/>
                    <a:pt x="666156" y="36658"/>
                    <a:pt x="626998" y="25546"/>
                  </a:cubicBezTo>
                  <a:cubicBezTo>
                    <a:pt x="587840" y="14433"/>
                    <a:pt x="626469" y="14963"/>
                    <a:pt x="522223" y="22371"/>
                  </a:cubicBezTo>
                  <a:cubicBezTo>
                    <a:pt x="417977" y="29779"/>
                    <a:pt x="45973" y="72642"/>
                    <a:pt x="4698" y="7952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9" name="フリーフォーム: 図形 1558">
              <a:extLst>
                <a:ext uri="{FF2B5EF4-FFF2-40B4-BE49-F238E27FC236}">
                  <a16:creationId xmlns:a16="http://schemas.microsoft.com/office/drawing/2014/main" id="{D7377CD0-297C-4C0D-A94C-635B6C547316}"/>
                </a:ext>
              </a:extLst>
            </p:cNvPr>
            <p:cNvSpPr/>
            <p:nvPr/>
          </p:nvSpPr>
          <p:spPr>
            <a:xfrm>
              <a:off x="9467713" y="6060521"/>
              <a:ext cx="1324656" cy="518821"/>
            </a:xfrm>
            <a:custGeom>
              <a:avLst/>
              <a:gdLst>
                <a:gd name="connsiteX0" fmla="*/ 137 w 1324656"/>
                <a:gd name="connsiteY0" fmla="*/ 273604 h 518821"/>
                <a:gd name="connsiteX1" fmla="*/ 165237 w 1324656"/>
                <a:gd name="connsiteY1" fmla="*/ 165654 h 518821"/>
                <a:gd name="connsiteX2" fmla="*/ 311287 w 1324656"/>
                <a:gd name="connsiteY2" fmla="*/ 554 h 518821"/>
                <a:gd name="connsiteX3" fmla="*/ 419237 w 1324656"/>
                <a:gd name="connsiteY3" fmla="*/ 111679 h 518821"/>
                <a:gd name="connsiteX4" fmla="*/ 501787 w 1324656"/>
                <a:gd name="connsiteY4" fmla="*/ 102154 h 518821"/>
                <a:gd name="connsiteX5" fmla="*/ 638312 w 1324656"/>
                <a:gd name="connsiteY5" fmla="*/ 206929 h 518821"/>
                <a:gd name="connsiteX6" fmla="*/ 762137 w 1324656"/>
                <a:gd name="connsiteY6" fmla="*/ 305354 h 518821"/>
                <a:gd name="connsiteX7" fmla="*/ 822462 w 1324656"/>
                <a:gd name="connsiteY7" fmla="*/ 216454 h 518821"/>
                <a:gd name="connsiteX8" fmla="*/ 873262 w 1324656"/>
                <a:gd name="connsiteY8" fmla="*/ 352979 h 518821"/>
                <a:gd name="connsiteX9" fmla="*/ 1063762 w 1324656"/>
                <a:gd name="connsiteY9" fmla="*/ 451404 h 518821"/>
                <a:gd name="connsiteX10" fmla="*/ 1320937 w 1324656"/>
                <a:gd name="connsiteY10" fmla="*/ 508554 h 518821"/>
                <a:gd name="connsiteX11" fmla="*/ 1200287 w 1324656"/>
                <a:gd name="connsiteY11" fmla="*/ 486329 h 518821"/>
                <a:gd name="connsiteX12" fmla="*/ 981212 w 1324656"/>
                <a:gd name="connsiteY12" fmla="*/ 454579 h 518821"/>
                <a:gd name="connsiteX13" fmla="*/ 778012 w 1324656"/>
                <a:gd name="connsiteY13" fmla="*/ 518079 h 518821"/>
                <a:gd name="connsiteX14" fmla="*/ 857387 w 1324656"/>
                <a:gd name="connsiteY14" fmla="*/ 403779 h 518821"/>
                <a:gd name="connsiteX15" fmla="*/ 666887 w 1324656"/>
                <a:gd name="connsiteY15" fmla="*/ 254554 h 518821"/>
                <a:gd name="connsiteX16" fmla="*/ 292237 w 1324656"/>
                <a:gd name="connsiteY16" fmla="*/ 54529 h 518821"/>
                <a:gd name="connsiteX17" fmla="*/ 139837 w 1324656"/>
                <a:gd name="connsiteY17" fmla="*/ 102154 h 518821"/>
                <a:gd name="connsiteX18" fmla="*/ 137 w 1324656"/>
                <a:gd name="connsiteY18" fmla="*/ 273604 h 51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24656" h="518821">
                  <a:moveTo>
                    <a:pt x="137" y="273604"/>
                  </a:moveTo>
                  <a:cubicBezTo>
                    <a:pt x="4370" y="284187"/>
                    <a:pt x="113379" y="211162"/>
                    <a:pt x="165237" y="165654"/>
                  </a:cubicBezTo>
                  <a:cubicBezTo>
                    <a:pt x="217095" y="120146"/>
                    <a:pt x="268954" y="9550"/>
                    <a:pt x="311287" y="554"/>
                  </a:cubicBezTo>
                  <a:cubicBezTo>
                    <a:pt x="353620" y="-8442"/>
                    <a:pt x="387487" y="94746"/>
                    <a:pt x="419237" y="111679"/>
                  </a:cubicBezTo>
                  <a:cubicBezTo>
                    <a:pt x="450987" y="128612"/>
                    <a:pt x="465275" y="86279"/>
                    <a:pt x="501787" y="102154"/>
                  </a:cubicBezTo>
                  <a:cubicBezTo>
                    <a:pt x="538300" y="118029"/>
                    <a:pt x="594920" y="173062"/>
                    <a:pt x="638312" y="206929"/>
                  </a:cubicBezTo>
                  <a:cubicBezTo>
                    <a:pt x="681704" y="240796"/>
                    <a:pt x="731445" y="303767"/>
                    <a:pt x="762137" y="305354"/>
                  </a:cubicBezTo>
                  <a:cubicBezTo>
                    <a:pt x="792829" y="306942"/>
                    <a:pt x="803941" y="208517"/>
                    <a:pt x="822462" y="216454"/>
                  </a:cubicBezTo>
                  <a:cubicBezTo>
                    <a:pt x="840983" y="224391"/>
                    <a:pt x="833045" y="313821"/>
                    <a:pt x="873262" y="352979"/>
                  </a:cubicBezTo>
                  <a:cubicBezTo>
                    <a:pt x="913479" y="392137"/>
                    <a:pt x="989150" y="425475"/>
                    <a:pt x="1063762" y="451404"/>
                  </a:cubicBezTo>
                  <a:cubicBezTo>
                    <a:pt x="1138374" y="477333"/>
                    <a:pt x="1298183" y="502733"/>
                    <a:pt x="1320937" y="508554"/>
                  </a:cubicBezTo>
                  <a:cubicBezTo>
                    <a:pt x="1343691" y="514375"/>
                    <a:pt x="1256908" y="495325"/>
                    <a:pt x="1200287" y="486329"/>
                  </a:cubicBezTo>
                  <a:cubicBezTo>
                    <a:pt x="1143666" y="477333"/>
                    <a:pt x="1051591" y="449287"/>
                    <a:pt x="981212" y="454579"/>
                  </a:cubicBezTo>
                  <a:cubicBezTo>
                    <a:pt x="910833" y="459871"/>
                    <a:pt x="798650" y="526546"/>
                    <a:pt x="778012" y="518079"/>
                  </a:cubicBezTo>
                  <a:cubicBezTo>
                    <a:pt x="757374" y="509612"/>
                    <a:pt x="875908" y="447700"/>
                    <a:pt x="857387" y="403779"/>
                  </a:cubicBezTo>
                  <a:cubicBezTo>
                    <a:pt x="838866" y="359858"/>
                    <a:pt x="761079" y="312762"/>
                    <a:pt x="666887" y="254554"/>
                  </a:cubicBezTo>
                  <a:cubicBezTo>
                    <a:pt x="572695" y="196346"/>
                    <a:pt x="380079" y="79929"/>
                    <a:pt x="292237" y="54529"/>
                  </a:cubicBezTo>
                  <a:cubicBezTo>
                    <a:pt x="204395" y="29129"/>
                    <a:pt x="189579" y="67229"/>
                    <a:pt x="139837" y="102154"/>
                  </a:cubicBezTo>
                  <a:cubicBezTo>
                    <a:pt x="90095" y="137079"/>
                    <a:pt x="-4096" y="263021"/>
                    <a:pt x="137" y="27360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0" name="フリーフォーム: 図形 1559">
              <a:extLst>
                <a:ext uri="{FF2B5EF4-FFF2-40B4-BE49-F238E27FC236}">
                  <a16:creationId xmlns:a16="http://schemas.microsoft.com/office/drawing/2014/main" id="{D2022C10-FEC1-4DF3-A3C1-DBAC17E4A5FD}"/>
                </a:ext>
              </a:extLst>
            </p:cNvPr>
            <p:cNvSpPr/>
            <p:nvPr/>
          </p:nvSpPr>
          <p:spPr>
            <a:xfrm>
              <a:off x="10360025" y="6055489"/>
              <a:ext cx="503737" cy="913636"/>
            </a:xfrm>
            <a:custGeom>
              <a:avLst/>
              <a:gdLst>
                <a:gd name="connsiteX0" fmla="*/ 492125 w 503737"/>
                <a:gd name="connsiteY0" fmla="*/ 8761 h 913636"/>
                <a:gd name="connsiteX1" fmla="*/ 266700 w 503737"/>
                <a:gd name="connsiteY1" fmla="*/ 377061 h 913636"/>
                <a:gd name="connsiteX2" fmla="*/ 327025 w 503737"/>
                <a:gd name="connsiteY2" fmla="*/ 275461 h 913636"/>
                <a:gd name="connsiteX3" fmla="*/ 466725 w 503737"/>
                <a:gd name="connsiteY3" fmla="*/ 500886 h 913636"/>
                <a:gd name="connsiteX4" fmla="*/ 393700 w 503737"/>
                <a:gd name="connsiteY4" fmla="*/ 332611 h 913636"/>
                <a:gd name="connsiteX5" fmla="*/ 276225 w 503737"/>
                <a:gd name="connsiteY5" fmla="*/ 472311 h 913636"/>
                <a:gd name="connsiteX6" fmla="*/ 161925 w 503737"/>
                <a:gd name="connsiteY6" fmla="*/ 678686 h 913636"/>
                <a:gd name="connsiteX7" fmla="*/ 215900 w 503737"/>
                <a:gd name="connsiteY7" fmla="*/ 602486 h 913636"/>
                <a:gd name="connsiteX8" fmla="*/ 0 w 503737"/>
                <a:gd name="connsiteY8" fmla="*/ 913636 h 913636"/>
                <a:gd name="connsiteX9" fmla="*/ 250825 w 503737"/>
                <a:gd name="connsiteY9" fmla="*/ 548511 h 913636"/>
                <a:gd name="connsiteX10" fmla="*/ 444500 w 503737"/>
                <a:gd name="connsiteY10" fmla="*/ 113536 h 913636"/>
                <a:gd name="connsiteX11" fmla="*/ 482600 w 503737"/>
                <a:gd name="connsiteY11" fmla="*/ 323086 h 913636"/>
                <a:gd name="connsiteX12" fmla="*/ 473075 w 503737"/>
                <a:gd name="connsiteY12" fmla="*/ 132586 h 913636"/>
                <a:gd name="connsiteX13" fmla="*/ 492125 w 503737"/>
                <a:gd name="connsiteY13" fmla="*/ 8761 h 91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737" h="913636">
                  <a:moveTo>
                    <a:pt x="492125" y="8761"/>
                  </a:moveTo>
                  <a:cubicBezTo>
                    <a:pt x="457729" y="49507"/>
                    <a:pt x="294217" y="332611"/>
                    <a:pt x="266700" y="377061"/>
                  </a:cubicBezTo>
                  <a:cubicBezTo>
                    <a:pt x="239183" y="421511"/>
                    <a:pt x="293687" y="254824"/>
                    <a:pt x="327025" y="275461"/>
                  </a:cubicBezTo>
                  <a:cubicBezTo>
                    <a:pt x="360362" y="296099"/>
                    <a:pt x="455612" y="491361"/>
                    <a:pt x="466725" y="500886"/>
                  </a:cubicBezTo>
                  <a:cubicBezTo>
                    <a:pt x="477837" y="510411"/>
                    <a:pt x="425450" y="337373"/>
                    <a:pt x="393700" y="332611"/>
                  </a:cubicBezTo>
                  <a:cubicBezTo>
                    <a:pt x="361950" y="327849"/>
                    <a:pt x="314854" y="414632"/>
                    <a:pt x="276225" y="472311"/>
                  </a:cubicBezTo>
                  <a:cubicBezTo>
                    <a:pt x="237596" y="529990"/>
                    <a:pt x="171979" y="656990"/>
                    <a:pt x="161925" y="678686"/>
                  </a:cubicBezTo>
                  <a:cubicBezTo>
                    <a:pt x="151871" y="700382"/>
                    <a:pt x="242887" y="563328"/>
                    <a:pt x="215900" y="602486"/>
                  </a:cubicBezTo>
                  <a:lnTo>
                    <a:pt x="0" y="913636"/>
                  </a:lnTo>
                  <a:cubicBezTo>
                    <a:pt x="5821" y="904640"/>
                    <a:pt x="176742" y="681861"/>
                    <a:pt x="250825" y="548511"/>
                  </a:cubicBezTo>
                  <a:cubicBezTo>
                    <a:pt x="324908" y="415161"/>
                    <a:pt x="405871" y="151107"/>
                    <a:pt x="444500" y="113536"/>
                  </a:cubicBezTo>
                  <a:cubicBezTo>
                    <a:pt x="483129" y="75965"/>
                    <a:pt x="477838" y="319911"/>
                    <a:pt x="482600" y="323086"/>
                  </a:cubicBezTo>
                  <a:cubicBezTo>
                    <a:pt x="487362" y="326261"/>
                    <a:pt x="472546" y="185503"/>
                    <a:pt x="473075" y="132586"/>
                  </a:cubicBezTo>
                  <a:cubicBezTo>
                    <a:pt x="473604" y="79669"/>
                    <a:pt x="526521" y="-31985"/>
                    <a:pt x="492125" y="87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1" name="フリーフォーム: 図形 1560">
              <a:extLst>
                <a:ext uri="{FF2B5EF4-FFF2-40B4-BE49-F238E27FC236}">
                  <a16:creationId xmlns:a16="http://schemas.microsoft.com/office/drawing/2014/main" id="{324CC328-6023-484B-8CB1-A6729FC2BD9B}"/>
                </a:ext>
              </a:extLst>
            </p:cNvPr>
            <p:cNvSpPr/>
            <p:nvPr/>
          </p:nvSpPr>
          <p:spPr>
            <a:xfrm>
              <a:off x="10315258" y="5973236"/>
              <a:ext cx="375320" cy="386758"/>
            </a:xfrm>
            <a:custGeom>
              <a:avLst/>
              <a:gdLst>
                <a:gd name="connsiteX0" fmla="*/ 254317 w 375320"/>
                <a:gd name="connsiteY0" fmla="*/ 386289 h 386758"/>
                <a:gd name="connsiteX1" fmla="*/ 35242 w 375320"/>
                <a:gd name="connsiteY1" fmla="*/ 208489 h 386758"/>
                <a:gd name="connsiteX2" fmla="*/ 19367 w 375320"/>
                <a:gd name="connsiteY2" fmla="*/ 186264 h 386758"/>
                <a:gd name="connsiteX3" fmla="*/ 76517 w 375320"/>
                <a:gd name="connsiteY3" fmla="*/ 8464 h 386758"/>
                <a:gd name="connsiteX4" fmla="*/ 187642 w 375320"/>
                <a:gd name="connsiteY4" fmla="*/ 30689 h 386758"/>
                <a:gd name="connsiteX5" fmla="*/ 374967 w 375320"/>
                <a:gd name="connsiteY5" fmla="*/ 49739 h 386758"/>
                <a:gd name="connsiteX6" fmla="*/ 136842 w 375320"/>
                <a:gd name="connsiteY6" fmla="*/ 11639 h 386758"/>
                <a:gd name="connsiteX7" fmla="*/ 41592 w 375320"/>
                <a:gd name="connsiteY7" fmla="*/ 56089 h 386758"/>
                <a:gd name="connsiteX8" fmla="*/ 13017 w 375320"/>
                <a:gd name="connsiteY8" fmla="*/ 148164 h 386758"/>
                <a:gd name="connsiteX9" fmla="*/ 254317 w 375320"/>
                <a:gd name="connsiteY9" fmla="*/ 386289 h 38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320" h="386758">
                  <a:moveTo>
                    <a:pt x="254317" y="386289"/>
                  </a:moveTo>
                  <a:cubicBezTo>
                    <a:pt x="258021" y="396343"/>
                    <a:pt x="74400" y="241826"/>
                    <a:pt x="35242" y="208489"/>
                  </a:cubicBezTo>
                  <a:cubicBezTo>
                    <a:pt x="-3916" y="175151"/>
                    <a:pt x="12488" y="219602"/>
                    <a:pt x="19367" y="186264"/>
                  </a:cubicBezTo>
                  <a:cubicBezTo>
                    <a:pt x="26246" y="152926"/>
                    <a:pt x="48471" y="34393"/>
                    <a:pt x="76517" y="8464"/>
                  </a:cubicBezTo>
                  <a:cubicBezTo>
                    <a:pt x="104563" y="-17465"/>
                    <a:pt x="137900" y="23810"/>
                    <a:pt x="187642" y="30689"/>
                  </a:cubicBezTo>
                  <a:cubicBezTo>
                    <a:pt x="237384" y="37568"/>
                    <a:pt x="383434" y="52914"/>
                    <a:pt x="374967" y="49739"/>
                  </a:cubicBezTo>
                  <a:cubicBezTo>
                    <a:pt x="366500" y="46564"/>
                    <a:pt x="192404" y="10581"/>
                    <a:pt x="136842" y="11639"/>
                  </a:cubicBezTo>
                  <a:cubicBezTo>
                    <a:pt x="81280" y="12697"/>
                    <a:pt x="62229" y="33335"/>
                    <a:pt x="41592" y="56089"/>
                  </a:cubicBezTo>
                  <a:cubicBezTo>
                    <a:pt x="20955" y="78843"/>
                    <a:pt x="-21379" y="94718"/>
                    <a:pt x="13017" y="148164"/>
                  </a:cubicBezTo>
                  <a:cubicBezTo>
                    <a:pt x="47413" y="201610"/>
                    <a:pt x="250613" y="376235"/>
                    <a:pt x="254317" y="38628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2" name="フリーフォーム: 図形 1561">
              <a:extLst>
                <a:ext uri="{FF2B5EF4-FFF2-40B4-BE49-F238E27FC236}">
                  <a16:creationId xmlns:a16="http://schemas.microsoft.com/office/drawing/2014/main" id="{DA25310C-4176-488F-A786-7865AA3314A9}"/>
                </a:ext>
              </a:extLst>
            </p:cNvPr>
            <p:cNvSpPr/>
            <p:nvPr/>
          </p:nvSpPr>
          <p:spPr>
            <a:xfrm>
              <a:off x="11194794" y="5851524"/>
              <a:ext cx="98874" cy="568777"/>
            </a:xfrm>
            <a:custGeom>
              <a:avLst/>
              <a:gdLst>
                <a:gd name="connsiteX0" fmla="*/ 35181 w 98874"/>
                <a:gd name="connsiteY0" fmla="*/ 1 h 568777"/>
                <a:gd name="connsiteX1" fmla="*/ 256 w 98874"/>
                <a:gd name="connsiteY1" fmla="*/ 165101 h 568777"/>
                <a:gd name="connsiteX2" fmla="*/ 57406 w 98874"/>
                <a:gd name="connsiteY2" fmla="*/ 234951 h 568777"/>
                <a:gd name="connsiteX3" fmla="*/ 73281 w 98874"/>
                <a:gd name="connsiteY3" fmla="*/ 320676 h 568777"/>
                <a:gd name="connsiteX4" fmla="*/ 66931 w 98874"/>
                <a:gd name="connsiteY4" fmla="*/ 460376 h 568777"/>
                <a:gd name="connsiteX5" fmla="*/ 98681 w 98874"/>
                <a:gd name="connsiteY5" fmla="*/ 568326 h 568777"/>
                <a:gd name="connsiteX6" fmla="*/ 79631 w 98874"/>
                <a:gd name="connsiteY6" fmla="*/ 488951 h 568777"/>
                <a:gd name="connsiteX7" fmla="*/ 66931 w 98874"/>
                <a:gd name="connsiteY7" fmla="*/ 263526 h 568777"/>
                <a:gd name="connsiteX8" fmla="*/ 6606 w 98874"/>
                <a:gd name="connsiteY8" fmla="*/ 168276 h 568777"/>
                <a:gd name="connsiteX9" fmla="*/ 35181 w 98874"/>
                <a:gd name="connsiteY9" fmla="*/ 1 h 568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874" h="568777">
                  <a:moveTo>
                    <a:pt x="35181" y="1"/>
                  </a:moveTo>
                  <a:cubicBezTo>
                    <a:pt x="34123" y="-528"/>
                    <a:pt x="-3448" y="125943"/>
                    <a:pt x="256" y="165101"/>
                  </a:cubicBezTo>
                  <a:cubicBezTo>
                    <a:pt x="3960" y="204259"/>
                    <a:pt x="45235" y="209022"/>
                    <a:pt x="57406" y="234951"/>
                  </a:cubicBezTo>
                  <a:cubicBezTo>
                    <a:pt x="69577" y="260880"/>
                    <a:pt x="71694" y="283105"/>
                    <a:pt x="73281" y="320676"/>
                  </a:cubicBezTo>
                  <a:cubicBezTo>
                    <a:pt x="74868" y="358247"/>
                    <a:pt x="62698" y="419101"/>
                    <a:pt x="66931" y="460376"/>
                  </a:cubicBezTo>
                  <a:cubicBezTo>
                    <a:pt x="71164" y="501651"/>
                    <a:pt x="96564" y="563564"/>
                    <a:pt x="98681" y="568326"/>
                  </a:cubicBezTo>
                  <a:cubicBezTo>
                    <a:pt x="100798" y="573088"/>
                    <a:pt x="84923" y="539751"/>
                    <a:pt x="79631" y="488951"/>
                  </a:cubicBezTo>
                  <a:cubicBezTo>
                    <a:pt x="74339" y="438151"/>
                    <a:pt x="79102" y="316972"/>
                    <a:pt x="66931" y="263526"/>
                  </a:cubicBezTo>
                  <a:cubicBezTo>
                    <a:pt x="54760" y="210080"/>
                    <a:pt x="11368" y="208493"/>
                    <a:pt x="6606" y="168276"/>
                  </a:cubicBezTo>
                  <a:cubicBezTo>
                    <a:pt x="1843" y="128059"/>
                    <a:pt x="36239" y="530"/>
                    <a:pt x="35181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3" name="フリーフォーム: 図形 1562">
              <a:extLst>
                <a:ext uri="{FF2B5EF4-FFF2-40B4-BE49-F238E27FC236}">
                  <a16:creationId xmlns:a16="http://schemas.microsoft.com/office/drawing/2014/main" id="{A09CD34D-6F4A-4FE1-8EEA-561505B4AF2F}"/>
                </a:ext>
              </a:extLst>
            </p:cNvPr>
            <p:cNvSpPr/>
            <p:nvPr/>
          </p:nvSpPr>
          <p:spPr>
            <a:xfrm>
              <a:off x="9405529" y="7285609"/>
              <a:ext cx="860488" cy="408320"/>
            </a:xfrm>
            <a:custGeom>
              <a:avLst/>
              <a:gdLst>
                <a:gd name="connsiteX0" fmla="*/ 376646 w 860488"/>
                <a:gd name="connsiteY0" fmla="*/ 210566 h 408320"/>
                <a:gd name="connsiteX1" fmla="*/ 319496 w 860488"/>
                <a:gd name="connsiteY1" fmla="*/ 331216 h 408320"/>
                <a:gd name="connsiteX2" fmla="*/ 154396 w 860488"/>
                <a:gd name="connsiteY2" fmla="*/ 394716 h 408320"/>
                <a:gd name="connsiteX3" fmla="*/ 427446 w 860488"/>
                <a:gd name="connsiteY3" fmla="*/ 318516 h 408320"/>
                <a:gd name="connsiteX4" fmla="*/ 817971 w 860488"/>
                <a:gd name="connsiteY4" fmla="*/ 226441 h 408320"/>
                <a:gd name="connsiteX5" fmla="*/ 849721 w 860488"/>
                <a:gd name="connsiteY5" fmla="*/ 1016 h 408320"/>
                <a:gd name="connsiteX6" fmla="*/ 814796 w 860488"/>
                <a:gd name="connsiteY6" fmla="*/ 147066 h 408320"/>
                <a:gd name="connsiteX7" fmla="*/ 754471 w 860488"/>
                <a:gd name="connsiteY7" fmla="*/ 239141 h 408320"/>
                <a:gd name="connsiteX8" fmla="*/ 605246 w 860488"/>
                <a:gd name="connsiteY8" fmla="*/ 315341 h 408320"/>
                <a:gd name="connsiteX9" fmla="*/ 11521 w 860488"/>
                <a:gd name="connsiteY9" fmla="*/ 407416 h 408320"/>
                <a:gd name="connsiteX10" fmla="*/ 224246 w 860488"/>
                <a:gd name="connsiteY10" fmla="*/ 353441 h 408320"/>
                <a:gd name="connsiteX11" fmla="*/ 376646 w 860488"/>
                <a:gd name="connsiteY11" fmla="*/ 210566 h 40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0488" h="408320">
                  <a:moveTo>
                    <a:pt x="376646" y="210566"/>
                  </a:moveTo>
                  <a:cubicBezTo>
                    <a:pt x="392521" y="206862"/>
                    <a:pt x="356538" y="300524"/>
                    <a:pt x="319496" y="331216"/>
                  </a:cubicBezTo>
                  <a:cubicBezTo>
                    <a:pt x="282454" y="361908"/>
                    <a:pt x="136404" y="396833"/>
                    <a:pt x="154396" y="394716"/>
                  </a:cubicBezTo>
                  <a:cubicBezTo>
                    <a:pt x="172388" y="392599"/>
                    <a:pt x="316850" y="346562"/>
                    <a:pt x="427446" y="318516"/>
                  </a:cubicBezTo>
                  <a:cubicBezTo>
                    <a:pt x="538042" y="290470"/>
                    <a:pt x="747592" y="279358"/>
                    <a:pt x="817971" y="226441"/>
                  </a:cubicBezTo>
                  <a:cubicBezTo>
                    <a:pt x="888350" y="173524"/>
                    <a:pt x="850250" y="14245"/>
                    <a:pt x="849721" y="1016"/>
                  </a:cubicBezTo>
                  <a:cubicBezTo>
                    <a:pt x="849192" y="-12213"/>
                    <a:pt x="830671" y="107379"/>
                    <a:pt x="814796" y="147066"/>
                  </a:cubicBezTo>
                  <a:cubicBezTo>
                    <a:pt x="798921" y="186753"/>
                    <a:pt x="789396" y="211095"/>
                    <a:pt x="754471" y="239141"/>
                  </a:cubicBezTo>
                  <a:cubicBezTo>
                    <a:pt x="719546" y="267187"/>
                    <a:pt x="729071" y="287295"/>
                    <a:pt x="605246" y="315341"/>
                  </a:cubicBezTo>
                  <a:cubicBezTo>
                    <a:pt x="481421" y="343387"/>
                    <a:pt x="75021" y="401066"/>
                    <a:pt x="11521" y="407416"/>
                  </a:cubicBezTo>
                  <a:cubicBezTo>
                    <a:pt x="-51979" y="413766"/>
                    <a:pt x="164979" y="385720"/>
                    <a:pt x="224246" y="353441"/>
                  </a:cubicBezTo>
                  <a:cubicBezTo>
                    <a:pt x="283513" y="321162"/>
                    <a:pt x="360771" y="214270"/>
                    <a:pt x="376646" y="21056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4" name="フリーフォーム: 図形 1563">
              <a:extLst>
                <a:ext uri="{FF2B5EF4-FFF2-40B4-BE49-F238E27FC236}">
                  <a16:creationId xmlns:a16="http://schemas.microsoft.com/office/drawing/2014/main" id="{7762BD2E-EC12-4271-BCC7-51CB4F18247C}"/>
                </a:ext>
              </a:extLst>
            </p:cNvPr>
            <p:cNvSpPr/>
            <p:nvPr/>
          </p:nvSpPr>
          <p:spPr>
            <a:xfrm>
              <a:off x="10812639" y="6253032"/>
              <a:ext cx="330186" cy="606027"/>
            </a:xfrm>
            <a:custGeom>
              <a:avLst/>
              <a:gdLst>
                <a:gd name="connsiteX0" fmla="*/ 328436 w 330186"/>
                <a:gd name="connsiteY0" fmla="*/ 1718 h 606027"/>
                <a:gd name="connsiteX1" fmla="*/ 106186 w 330186"/>
                <a:gd name="connsiteY1" fmla="*/ 277943 h 606027"/>
                <a:gd name="connsiteX2" fmla="*/ 118886 w 330186"/>
                <a:gd name="connsiteY2" fmla="*/ 255718 h 606027"/>
                <a:gd name="connsiteX3" fmla="*/ 264936 w 330186"/>
                <a:gd name="connsiteY3" fmla="*/ 328743 h 606027"/>
                <a:gd name="connsiteX4" fmla="*/ 80786 w 330186"/>
                <a:gd name="connsiteY4" fmla="*/ 325568 h 606027"/>
                <a:gd name="connsiteX5" fmla="*/ 14111 w 330186"/>
                <a:gd name="connsiteY5" fmla="*/ 474793 h 606027"/>
                <a:gd name="connsiteX6" fmla="*/ 4586 w 330186"/>
                <a:gd name="connsiteY6" fmla="*/ 604968 h 606027"/>
                <a:gd name="connsiteX7" fmla="*/ 71261 w 330186"/>
                <a:gd name="connsiteY7" fmla="*/ 401768 h 606027"/>
                <a:gd name="connsiteX8" fmla="*/ 220486 w 330186"/>
                <a:gd name="connsiteY8" fmla="*/ 55693 h 606027"/>
                <a:gd name="connsiteX9" fmla="*/ 236361 w 330186"/>
                <a:gd name="connsiteY9" fmla="*/ 23943 h 606027"/>
                <a:gd name="connsiteX10" fmla="*/ 210961 w 330186"/>
                <a:gd name="connsiteY10" fmla="*/ 154118 h 606027"/>
                <a:gd name="connsiteX11" fmla="*/ 328436 w 330186"/>
                <a:gd name="connsiteY11" fmla="*/ 1718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186" h="606027">
                  <a:moveTo>
                    <a:pt x="328436" y="1718"/>
                  </a:moveTo>
                  <a:cubicBezTo>
                    <a:pt x="310974" y="22355"/>
                    <a:pt x="141111" y="235610"/>
                    <a:pt x="106186" y="277943"/>
                  </a:cubicBezTo>
                  <a:cubicBezTo>
                    <a:pt x="71261" y="320276"/>
                    <a:pt x="92428" y="247251"/>
                    <a:pt x="118886" y="255718"/>
                  </a:cubicBezTo>
                  <a:cubicBezTo>
                    <a:pt x="145344" y="264185"/>
                    <a:pt x="271286" y="317101"/>
                    <a:pt x="264936" y="328743"/>
                  </a:cubicBezTo>
                  <a:cubicBezTo>
                    <a:pt x="258586" y="340385"/>
                    <a:pt x="122590" y="301226"/>
                    <a:pt x="80786" y="325568"/>
                  </a:cubicBezTo>
                  <a:cubicBezTo>
                    <a:pt x="38982" y="349910"/>
                    <a:pt x="26811" y="428226"/>
                    <a:pt x="14111" y="474793"/>
                  </a:cubicBezTo>
                  <a:cubicBezTo>
                    <a:pt x="1411" y="521360"/>
                    <a:pt x="-4939" y="617139"/>
                    <a:pt x="4586" y="604968"/>
                  </a:cubicBezTo>
                  <a:cubicBezTo>
                    <a:pt x="14111" y="592797"/>
                    <a:pt x="35278" y="493314"/>
                    <a:pt x="71261" y="401768"/>
                  </a:cubicBezTo>
                  <a:cubicBezTo>
                    <a:pt x="107244" y="310222"/>
                    <a:pt x="192969" y="118664"/>
                    <a:pt x="220486" y="55693"/>
                  </a:cubicBezTo>
                  <a:cubicBezTo>
                    <a:pt x="248003" y="-7278"/>
                    <a:pt x="237948" y="7539"/>
                    <a:pt x="236361" y="23943"/>
                  </a:cubicBezTo>
                  <a:cubicBezTo>
                    <a:pt x="234774" y="40347"/>
                    <a:pt x="194557" y="155176"/>
                    <a:pt x="210961" y="154118"/>
                  </a:cubicBezTo>
                  <a:cubicBezTo>
                    <a:pt x="227365" y="153060"/>
                    <a:pt x="345898" y="-18919"/>
                    <a:pt x="328436" y="171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5" name="フリーフォーム: 図形 1564">
              <a:extLst>
                <a:ext uri="{FF2B5EF4-FFF2-40B4-BE49-F238E27FC236}">
                  <a16:creationId xmlns:a16="http://schemas.microsoft.com/office/drawing/2014/main" id="{0A201169-9EF8-4481-BC50-B0B892989E42}"/>
                </a:ext>
              </a:extLst>
            </p:cNvPr>
            <p:cNvSpPr/>
            <p:nvPr/>
          </p:nvSpPr>
          <p:spPr>
            <a:xfrm>
              <a:off x="10269538" y="6987762"/>
              <a:ext cx="681071" cy="492439"/>
            </a:xfrm>
            <a:custGeom>
              <a:avLst/>
              <a:gdLst>
                <a:gd name="connsiteX0" fmla="*/ 1587 w 681071"/>
                <a:gd name="connsiteY0" fmla="*/ 486188 h 492439"/>
                <a:gd name="connsiteX1" fmla="*/ 233362 w 681071"/>
                <a:gd name="connsiteY1" fmla="*/ 438563 h 492439"/>
                <a:gd name="connsiteX2" fmla="*/ 455612 w 681071"/>
                <a:gd name="connsiteY2" fmla="*/ 270288 h 492439"/>
                <a:gd name="connsiteX3" fmla="*/ 500062 w 681071"/>
                <a:gd name="connsiteY3" fmla="*/ 241713 h 492439"/>
                <a:gd name="connsiteX4" fmla="*/ 325437 w 681071"/>
                <a:gd name="connsiteY4" fmla="*/ 390938 h 492439"/>
                <a:gd name="connsiteX5" fmla="*/ 261937 w 681071"/>
                <a:gd name="connsiteY5" fmla="*/ 441738 h 492439"/>
                <a:gd name="connsiteX6" fmla="*/ 531812 w 681071"/>
                <a:gd name="connsiteY6" fmla="*/ 238538 h 492439"/>
                <a:gd name="connsiteX7" fmla="*/ 658812 w 681071"/>
                <a:gd name="connsiteY7" fmla="*/ 102013 h 492439"/>
                <a:gd name="connsiteX8" fmla="*/ 674687 w 681071"/>
                <a:gd name="connsiteY8" fmla="*/ 413 h 492439"/>
                <a:gd name="connsiteX9" fmla="*/ 588962 w 681071"/>
                <a:gd name="connsiteY9" fmla="*/ 140113 h 492439"/>
                <a:gd name="connsiteX10" fmla="*/ 354012 w 681071"/>
                <a:gd name="connsiteY10" fmla="*/ 317913 h 492439"/>
                <a:gd name="connsiteX11" fmla="*/ 1587 w 681071"/>
                <a:gd name="connsiteY11" fmla="*/ 486188 h 492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1071" h="492439">
                  <a:moveTo>
                    <a:pt x="1587" y="486188"/>
                  </a:moveTo>
                  <a:cubicBezTo>
                    <a:pt x="-18521" y="506296"/>
                    <a:pt x="157691" y="474546"/>
                    <a:pt x="233362" y="438563"/>
                  </a:cubicBezTo>
                  <a:cubicBezTo>
                    <a:pt x="309033" y="402580"/>
                    <a:pt x="411162" y="303096"/>
                    <a:pt x="455612" y="270288"/>
                  </a:cubicBezTo>
                  <a:cubicBezTo>
                    <a:pt x="500062" y="237480"/>
                    <a:pt x="521758" y="221605"/>
                    <a:pt x="500062" y="241713"/>
                  </a:cubicBezTo>
                  <a:cubicBezTo>
                    <a:pt x="478366" y="261821"/>
                    <a:pt x="365124" y="357601"/>
                    <a:pt x="325437" y="390938"/>
                  </a:cubicBezTo>
                  <a:cubicBezTo>
                    <a:pt x="285750" y="424275"/>
                    <a:pt x="227541" y="467138"/>
                    <a:pt x="261937" y="441738"/>
                  </a:cubicBezTo>
                  <a:cubicBezTo>
                    <a:pt x="296333" y="416338"/>
                    <a:pt x="465666" y="295159"/>
                    <a:pt x="531812" y="238538"/>
                  </a:cubicBezTo>
                  <a:cubicBezTo>
                    <a:pt x="597958" y="181917"/>
                    <a:pt x="635000" y="141700"/>
                    <a:pt x="658812" y="102013"/>
                  </a:cubicBezTo>
                  <a:cubicBezTo>
                    <a:pt x="682625" y="62325"/>
                    <a:pt x="686329" y="-5937"/>
                    <a:pt x="674687" y="413"/>
                  </a:cubicBezTo>
                  <a:cubicBezTo>
                    <a:pt x="663045" y="6763"/>
                    <a:pt x="642408" y="87196"/>
                    <a:pt x="588962" y="140113"/>
                  </a:cubicBezTo>
                  <a:cubicBezTo>
                    <a:pt x="535516" y="193030"/>
                    <a:pt x="449262" y="261821"/>
                    <a:pt x="354012" y="317913"/>
                  </a:cubicBezTo>
                  <a:cubicBezTo>
                    <a:pt x="258762" y="374005"/>
                    <a:pt x="21695" y="466080"/>
                    <a:pt x="1587" y="48618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6" name="フリーフォーム: 図形 1565">
              <a:extLst>
                <a:ext uri="{FF2B5EF4-FFF2-40B4-BE49-F238E27FC236}">
                  <a16:creationId xmlns:a16="http://schemas.microsoft.com/office/drawing/2014/main" id="{1A03501D-D466-48EA-B192-9DF2046D58C4}"/>
                </a:ext>
              </a:extLst>
            </p:cNvPr>
            <p:cNvSpPr/>
            <p:nvPr/>
          </p:nvSpPr>
          <p:spPr>
            <a:xfrm>
              <a:off x="9721286" y="7203955"/>
              <a:ext cx="269277" cy="280121"/>
            </a:xfrm>
            <a:custGeom>
              <a:avLst/>
              <a:gdLst>
                <a:gd name="connsiteX0" fmla="*/ 181539 w 269277"/>
                <a:gd name="connsiteY0" fmla="*/ 120 h 280121"/>
                <a:gd name="connsiteX1" fmla="*/ 57714 w 269277"/>
                <a:gd name="connsiteY1" fmla="*/ 142995 h 280121"/>
                <a:gd name="connsiteX2" fmla="*/ 213289 w 269277"/>
                <a:gd name="connsiteY2" fmla="*/ 193795 h 280121"/>
                <a:gd name="connsiteX3" fmla="*/ 267264 w 269277"/>
                <a:gd name="connsiteY3" fmla="*/ 209670 h 280121"/>
                <a:gd name="connsiteX4" fmla="*/ 152964 w 269277"/>
                <a:gd name="connsiteY4" fmla="*/ 196970 h 280121"/>
                <a:gd name="connsiteX5" fmla="*/ 32314 w 269277"/>
                <a:gd name="connsiteY5" fmla="*/ 181095 h 280121"/>
                <a:gd name="connsiteX6" fmla="*/ 10089 w 269277"/>
                <a:gd name="connsiteY6" fmla="*/ 257295 h 280121"/>
                <a:gd name="connsiteX7" fmla="*/ 3739 w 269277"/>
                <a:gd name="connsiteY7" fmla="*/ 269995 h 280121"/>
                <a:gd name="connsiteX8" fmla="*/ 67239 w 269277"/>
                <a:gd name="connsiteY8" fmla="*/ 120770 h 280121"/>
                <a:gd name="connsiteX9" fmla="*/ 181539 w 269277"/>
                <a:gd name="connsiteY9" fmla="*/ 120 h 2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9277" h="280121">
                  <a:moveTo>
                    <a:pt x="181539" y="120"/>
                  </a:moveTo>
                  <a:cubicBezTo>
                    <a:pt x="179952" y="3824"/>
                    <a:pt x="52422" y="110716"/>
                    <a:pt x="57714" y="142995"/>
                  </a:cubicBezTo>
                  <a:cubicBezTo>
                    <a:pt x="63006" y="175274"/>
                    <a:pt x="178364" y="182683"/>
                    <a:pt x="213289" y="193795"/>
                  </a:cubicBezTo>
                  <a:cubicBezTo>
                    <a:pt x="248214" y="204908"/>
                    <a:pt x="277318" y="209141"/>
                    <a:pt x="267264" y="209670"/>
                  </a:cubicBezTo>
                  <a:cubicBezTo>
                    <a:pt x="257210" y="210199"/>
                    <a:pt x="192122" y="201733"/>
                    <a:pt x="152964" y="196970"/>
                  </a:cubicBezTo>
                  <a:cubicBezTo>
                    <a:pt x="113806" y="192208"/>
                    <a:pt x="56126" y="171041"/>
                    <a:pt x="32314" y="181095"/>
                  </a:cubicBezTo>
                  <a:cubicBezTo>
                    <a:pt x="8502" y="191149"/>
                    <a:pt x="14852" y="242478"/>
                    <a:pt x="10089" y="257295"/>
                  </a:cubicBezTo>
                  <a:cubicBezTo>
                    <a:pt x="5326" y="272112"/>
                    <a:pt x="-5786" y="292749"/>
                    <a:pt x="3739" y="269995"/>
                  </a:cubicBezTo>
                  <a:cubicBezTo>
                    <a:pt x="13264" y="247241"/>
                    <a:pt x="37606" y="162574"/>
                    <a:pt x="67239" y="120770"/>
                  </a:cubicBezTo>
                  <a:cubicBezTo>
                    <a:pt x="96872" y="78966"/>
                    <a:pt x="183126" y="-3584"/>
                    <a:pt x="181539" y="12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7" name="フリーフォーム: 図形 1566">
              <a:extLst>
                <a:ext uri="{FF2B5EF4-FFF2-40B4-BE49-F238E27FC236}">
                  <a16:creationId xmlns:a16="http://schemas.microsoft.com/office/drawing/2014/main" id="{76389AF3-600B-41D2-842E-A4AC717AE1D7}"/>
                </a:ext>
              </a:extLst>
            </p:cNvPr>
            <p:cNvSpPr/>
            <p:nvPr/>
          </p:nvSpPr>
          <p:spPr>
            <a:xfrm>
              <a:off x="10277957" y="6757370"/>
              <a:ext cx="523414" cy="545468"/>
            </a:xfrm>
            <a:custGeom>
              <a:avLst/>
              <a:gdLst>
                <a:gd name="connsiteX0" fmla="*/ 466243 w 523414"/>
                <a:gd name="connsiteY0" fmla="*/ 62530 h 545468"/>
                <a:gd name="connsiteX1" fmla="*/ 326543 w 523414"/>
                <a:gd name="connsiteY1" fmla="*/ 275255 h 545468"/>
                <a:gd name="connsiteX2" fmla="*/ 215418 w 523414"/>
                <a:gd name="connsiteY2" fmla="*/ 399080 h 545468"/>
                <a:gd name="connsiteX3" fmla="*/ 69368 w 523414"/>
                <a:gd name="connsiteY3" fmla="*/ 430830 h 545468"/>
                <a:gd name="connsiteX4" fmla="*/ 2693 w 523414"/>
                <a:gd name="connsiteY4" fmla="*/ 494330 h 545468"/>
                <a:gd name="connsiteX5" fmla="*/ 155093 w 523414"/>
                <a:gd name="connsiteY5" fmla="*/ 421305 h 545468"/>
                <a:gd name="connsiteX6" fmla="*/ 247168 w 523414"/>
                <a:gd name="connsiteY6" fmla="*/ 459405 h 545468"/>
                <a:gd name="connsiteX7" fmla="*/ 247168 w 523414"/>
                <a:gd name="connsiteY7" fmla="*/ 545130 h 545468"/>
                <a:gd name="connsiteX8" fmla="*/ 266218 w 523414"/>
                <a:gd name="connsiteY8" fmla="*/ 424480 h 545468"/>
                <a:gd name="connsiteX9" fmla="*/ 523393 w 523414"/>
                <a:gd name="connsiteY9" fmla="*/ 151430 h 545468"/>
                <a:gd name="connsiteX10" fmla="*/ 282093 w 523414"/>
                <a:gd name="connsiteY10" fmla="*/ 345105 h 545468"/>
                <a:gd name="connsiteX11" fmla="*/ 494818 w 523414"/>
                <a:gd name="connsiteY11" fmla="*/ 21255 h 545468"/>
                <a:gd name="connsiteX12" fmla="*/ 466243 w 523414"/>
                <a:gd name="connsiteY12" fmla="*/ 62530 h 54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3414" h="545468">
                  <a:moveTo>
                    <a:pt x="466243" y="62530"/>
                  </a:moveTo>
                  <a:cubicBezTo>
                    <a:pt x="438197" y="104863"/>
                    <a:pt x="368347" y="219163"/>
                    <a:pt x="326543" y="275255"/>
                  </a:cubicBezTo>
                  <a:cubicBezTo>
                    <a:pt x="284739" y="331347"/>
                    <a:pt x="258280" y="373151"/>
                    <a:pt x="215418" y="399080"/>
                  </a:cubicBezTo>
                  <a:cubicBezTo>
                    <a:pt x="172555" y="425009"/>
                    <a:pt x="104822" y="414955"/>
                    <a:pt x="69368" y="430830"/>
                  </a:cubicBezTo>
                  <a:cubicBezTo>
                    <a:pt x="33914" y="446705"/>
                    <a:pt x="-11594" y="495917"/>
                    <a:pt x="2693" y="494330"/>
                  </a:cubicBezTo>
                  <a:cubicBezTo>
                    <a:pt x="16980" y="492743"/>
                    <a:pt x="114347" y="427126"/>
                    <a:pt x="155093" y="421305"/>
                  </a:cubicBezTo>
                  <a:cubicBezTo>
                    <a:pt x="195839" y="415484"/>
                    <a:pt x="231822" y="438768"/>
                    <a:pt x="247168" y="459405"/>
                  </a:cubicBezTo>
                  <a:cubicBezTo>
                    <a:pt x="262514" y="480042"/>
                    <a:pt x="243993" y="550951"/>
                    <a:pt x="247168" y="545130"/>
                  </a:cubicBezTo>
                  <a:cubicBezTo>
                    <a:pt x="250343" y="539309"/>
                    <a:pt x="220181" y="490097"/>
                    <a:pt x="266218" y="424480"/>
                  </a:cubicBezTo>
                  <a:cubicBezTo>
                    <a:pt x="312255" y="358863"/>
                    <a:pt x="520747" y="164659"/>
                    <a:pt x="523393" y="151430"/>
                  </a:cubicBezTo>
                  <a:cubicBezTo>
                    <a:pt x="526039" y="138201"/>
                    <a:pt x="286855" y="366801"/>
                    <a:pt x="282093" y="345105"/>
                  </a:cubicBezTo>
                  <a:cubicBezTo>
                    <a:pt x="277331" y="323409"/>
                    <a:pt x="468360" y="71526"/>
                    <a:pt x="494818" y="21255"/>
                  </a:cubicBezTo>
                  <a:cubicBezTo>
                    <a:pt x="521276" y="-29016"/>
                    <a:pt x="494289" y="20197"/>
                    <a:pt x="466243" y="6253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8" name="フリーフォーム: 図形 1567">
              <a:extLst>
                <a:ext uri="{FF2B5EF4-FFF2-40B4-BE49-F238E27FC236}">
                  <a16:creationId xmlns:a16="http://schemas.microsoft.com/office/drawing/2014/main" id="{55BFD65F-4996-41FA-9535-7059A3036562}"/>
                </a:ext>
              </a:extLst>
            </p:cNvPr>
            <p:cNvSpPr/>
            <p:nvPr/>
          </p:nvSpPr>
          <p:spPr>
            <a:xfrm>
              <a:off x="11214099" y="6013237"/>
              <a:ext cx="196985" cy="978119"/>
            </a:xfrm>
            <a:custGeom>
              <a:avLst/>
              <a:gdLst>
                <a:gd name="connsiteX0" fmla="*/ 6351 w 196985"/>
                <a:gd name="connsiteY0" fmla="*/ 3388 h 978119"/>
                <a:gd name="connsiteX1" fmla="*/ 57151 w 196985"/>
                <a:gd name="connsiteY1" fmla="*/ 193888 h 978119"/>
                <a:gd name="connsiteX2" fmla="*/ 31751 w 196985"/>
                <a:gd name="connsiteY2" fmla="*/ 276438 h 978119"/>
                <a:gd name="connsiteX3" fmla="*/ 57151 w 196985"/>
                <a:gd name="connsiteY3" fmla="*/ 368513 h 978119"/>
                <a:gd name="connsiteX4" fmla="*/ 95251 w 196985"/>
                <a:gd name="connsiteY4" fmla="*/ 463763 h 978119"/>
                <a:gd name="connsiteX5" fmla="*/ 50801 w 196985"/>
                <a:gd name="connsiteY5" fmla="*/ 428838 h 978119"/>
                <a:gd name="connsiteX6" fmla="*/ 152401 w 196985"/>
                <a:gd name="connsiteY6" fmla="*/ 587588 h 978119"/>
                <a:gd name="connsiteX7" fmla="*/ 184151 w 196985"/>
                <a:gd name="connsiteY7" fmla="*/ 676488 h 978119"/>
                <a:gd name="connsiteX8" fmla="*/ 142876 w 196985"/>
                <a:gd name="connsiteY8" fmla="*/ 784438 h 978119"/>
                <a:gd name="connsiteX9" fmla="*/ 1 w 196985"/>
                <a:gd name="connsiteY9" fmla="*/ 978113 h 978119"/>
                <a:gd name="connsiteX10" fmla="*/ 146051 w 196985"/>
                <a:gd name="connsiteY10" fmla="*/ 790788 h 978119"/>
                <a:gd name="connsiteX11" fmla="*/ 193676 w 196985"/>
                <a:gd name="connsiteY11" fmla="*/ 590763 h 978119"/>
                <a:gd name="connsiteX12" fmla="*/ 66676 w 196985"/>
                <a:gd name="connsiteY12" fmla="*/ 387563 h 978119"/>
                <a:gd name="connsiteX13" fmla="*/ 60326 w 196985"/>
                <a:gd name="connsiteY13" fmla="*/ 98638 h 978119"/>
                <a:gd name="connsiteX14" fmla="*/ 6351 w 196985"/>
                <a:gd name="connsiteY14" fmla="*/ 3388 h 97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6985" h="978119">
                  <a:moveTo>
                    <a:pt x="6351" y="3388"/>
                  </a:moveTo>
                  <a:cubicBezTo>
                    <a:pt x="5822" y="19263"/>
                    <a:pt x="52918" y="148380"/>
                    <a:pt x="57151" y="193888"/>
                  </a:cubicBezTo>
                  <a:cubicBezTo>
                    <a:pt x="61384" y="239396"/>
                    <a:pt x="31751" y="247334"/>
                    <a:pt x="31751" y="276438"/>
                  </a:cubicBezTo>
                  <a:cubicBezTo>
                    <a:pt x="31751" y="305542"/>
                    <a:pt x="46568" y="337292"/>
                    <a:pt x="57151" y="368513"/>
                  </a:cubicBezTo>
                  <a:cubicBezTo>
                    <a:pt x="67734" y="399734"/>
                    <a:pt x="96309" y="453709"/>
                    <a:pt x="95251" y="463763"/>
                  </a:cubicBezTo>
                  <a:cubicBezTo>
                    <a:pt x="94193" y="473817"/>
                    <a:pt x="41276" y="408201"/>
                    <a:pt x="50801" y="428838"/>
                  </a:cubicBezTo>
                  <a:cubicBezTo>
                    <a:pt x="60326" y="449475"/>
                    <a:pt x="130176" y="546313"/>
                    <a:pt x="152401" y="587588"/>
                  </a:cubicBezTo>
                  <a:cubicBezTo>
                    <a:pt x="174626" y="628863"/>
                    <a:pt x="185739" y="643680"/>
                    <a:pt x="184151" y="676488"/>
                  </a:cubicBezTo>
                  <a:cubicBezTo>
                    <a:pt x="182564" y="709296"/>
                    <a:pt x="173568" y="734167"/>
                    <a:pt x="142876" y="784438"/>
                  </a:cubicBezTo>
                  <a:cubicBezTo>
                    <a:pt x="112184" y="834709"/>
                    <a:pt x="-528" y="977055"/>
                    <a:pt x="1" y="978113"/>
                  </a:cubicBezTo>
                  <a:cubicBezTo>
                    <a:pt x="530" y="979171"/>
                    <a:pt x="113772" y="855346"/>
                    <a:pt x="146051" y="790788"/>
                  </a:cubicBezTo>
                  <a:cubicBezTo>
                    <a:pt x="178330" y="726230"/>
                    <a:pt x="206905" y="657967"/>
                    <a:pt x="193676" y="590763"/>
                  </a:cubicBezTo>
                  <a:cubicBezTo>
                    <a:pt x="180447" y="523559"/>
                    <a:pt x="88901" y="469584"/>
                    <a:pt x="66676" y="387563"/>
                  </a:cubicBezTo>
                  <a:cubicBezTo>
                    <a:pt x="44451" y="305542"/>
                    <a:pt x="71968" y="168488"/>
                    <a:pt x="60326" y="98638"/>
                  </a:cubicBezTo>
                  <a:cubicBezTo>
                    <a:pt x="48684" y="28788"/>
                    <a:pt x="6880" y="-12487"/>
                    <a:pt x="6351" y="338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9" name="フリーフォーム: 図形 1568">
              <a:extLst>
                <a:ext uri="{FF2B5EF4-FFF2-40B4-BE49-F238E27FC236}">
                  <a16:creationId xmlns:a16="http://schemas.microsoft.com/office/drawing/2014/main" id="{C4791D1F-14EB-4817-B74F-2F88D1DD647F}"/>
                </a:ext>
              </a:extLst>
            </p:cNvPr>
            <p:cNvSpPr/>
            <p:nvPr/>
          </p:nvSpPr>
          <p:spPr>
            <a:xfrm>
              <a:off x="10393075" y="5716973"/>
              <a:ext cx="408435" cy="150857"/>
            </a:xfrm>
            <a:custGeom>
              <a:avLst/>
              <a:gdLst>
                <a:gd name="connsiteX0" fmla="*/ 5050 w 408435"/>
                <a:gd name="connsiteY0" fmla="*/ 77402 h 150857"/>
                <a:gd name="connsiteX1" fmla="*/ 74900 w 408435"/>
                <a:gd name="connsiteY1" fmla="*/ 67877 h 150857"/>
                <a:gd name="connsiteX2" fmla="*/ 290800 w 408435"/>
                <a:gd name="connsiteY2" fmla="*/ 32952 h 150857"/>
                <a:gd name="connsiteX3" fmla="*/ 408275 w 408435"/>
                <a:gd name="connsiteY3" fmla="*/ 150427 h 150857"/>
                <a:gd name="connsiteX4" fmla="*/ 316200 w 408435"/>
                <a:gd name="connsiteY4" fmla="*/ 71052 h 150857"/>
                <a:gd name="connsiteX5" fmla="*/ 316200 w 408435"/>
                <a:gd name="connsiteY5" fmla="*/ 29777 h 150857"/>
                <a:gd name="connsiteX6" fmla="*/ 290800 w 408435"/>
                <a:gd name="connsiteY6" fmla="*/ 20252 h 150857"/>
                <a:gd name="connsiteX7" fmla="*/ 243175 w 408435"/>
                <a:gd name="connsiteY7" fmla="*/ 1202 h 150857"/>
                <a:gd name="connsiteX8" fmla="*/ 5050 w 408435"/>
                <a:gd name="connsiteY8" fmla="*/ 77402 h 15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435" h="150857">
                  <a:moveTo>
                    <a:pt x="5050" y="77402"/>
                  </a:moveTo>
                  <a:cubicBezTo>
                    <a:pt x="-22996" y="88515"/>
                    <a:pt x="74900" y="67877"/>
                    <a:pt x="74900" y="67877"/>
                  </a:cubicBezTo>
                  <a:cubicBezTo>
                    <a:pt x="122525" y="60469"/>
                    <a:pt x="235238" y="19194"/>
                    <a:pt x="290800" y="32952"/>
                  </a:cubicBezTo>
                  <a:cubicBezTo>
                    <a:pt x="346363" y="46710"/>
                    <a:pt x="404042" y="144077"/>
                    <a:pt x="408275" y="150427"/>
                  </a:cubicBezTo>
                  <a:cubicBezTo>
                    <a:pt x="412508" y="156777"/>
                    <a:pt x="331546" y="91160"/>
                    <a:pt x="316200" y="71052"/>
                  </a:cubicBezTo>
                  <a:cubicBezTo>
                    <a:pt x="300854" y="50944"/>
                    <a:pt x="320433" y="38244"/>
                    <a:pt x="316200" y="29777"/>
                  </a:cubicBezTo>
                  <a:cubicBezTo>
                    <a:pt x="311967" y="21310"/>
                    <a:pt x="302971" y="25014"/>
                    <a:pt x="290800" y="20252"/>
                  </a:cubicBezTo>
                  <a:cubicBezTo>
                    <a:pt x="278629" y="15490"/>
                    <a:pt x="290800" y="-5148"/>
                    <a:pt x="243175" y="1202"/>
                  </a:cubicBezTo>
                  <a:cubicBezTo>
                    <a:pt x="195550" y="7552"/>
                    <a:pt x="33096" y="66289"/>
                    <a:pt x="5050" y="7740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0" name="フリーフォーム: 図形 1569">
              <a:extLst>
                <a:ext uri="{FF2B5EF4-FFF2-40B4-BE49-F238E27FC236}">
                  <a16:creationId xmlns:a16="http://schemas.microsoft.com/office/drawing/2014/main" id="{FD1BD06A-35D9-46BB-BEBD-00D0D071E204}"/>
                </a:ext>
              </a:extLst>
            </p:cNvPr>
            <p:cNvSpPr/>
            <p:nvPr/>
          </p:nvSpPr>
          <p:spPr>
            <a:xfrm>
              <a:off x="10789680" y="6375256"/>
              <a:ext cx="428070" cy="580252"/>
            </a:xfrm>
            <a:custGeom>
              <a:avLst/>
              <a:gdLst>
                <a:gd name="connsiteX0" fmla="*/ 357745 w 428070"/>
                <a:gd name="connsiteY0" fmla="*/ 144 h 580252"/>
                <a:gd name="connsiteX1" fmla="*/ 427595 w 428070"/>
                <a:gd name="connsiteY1" fmla="*/ 174769 h 580252"/>
                <a:gd name="connsiteX2" fmla="*/ 316470 w 428070"/>
                <a:gd name="connsiteY2" fmla="*/ 254144 h 580252"/>
                <a:gd name="connsiteX3" fmla="*/ 249795 w 428070"/>
                <a:gd name="connsiteY3" fmla="*/ 311294 h 580252"/>
                <a:gd name="connsiteX4" fmla="*/ 303770 w 428070"/>
                <a:gd name="connsiteY4" fmla="*/ 346219 h 580252"/>
                <a:gd name="connsiteX5" fmla="*/ 319645 w 428070"/>
                <a:gd name="connsiteY5" fmla="*/ 384319 h 580252"/>
                <a:gd name="connsiteX6" fmla="*/ 256145 w 428070"/>
                <a:gd name="connsiteY6" fmla="*/ 343044 h 580252"/>
                <a:gd name="connsiteX7" fmla="*/ 103745 w 428070"/>
                <a:gd name="connsiteY7" fmla="*/ 485919 h 580252"/>
                <a:gd name="connsiteX8" fmla="*/ 8495 w 428070"/>
                <a:gd name="connsiteY8" fmla="*/ 571644 h 580252"/>
                <a:gd name="connsiteX9" fmla="*/ 322820 w 428070"/>
                <a:gd name="connsiteY9" fmla="*/ 273194 h 580252"/>
                <a:gd name="connsiteX10" fmla="*/ 370445 w 428070"/>
                <a:gd name="connsiteY10" fmla="*/ 196994 h 580252"/>
                <a:gd name="connsiteX11" fmla="*/ 386320 w 428070"/>
                <a:gd name="connsiteY11" fmla="*/ 146194 h 580252"/>
                <a:gd name="connsiteX12" fmla="*/ 357745 w 428070"/>
                <a:gd name="connsiteY12" fmla="*/ 144 h 58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8070" h="580252">
                  <a:moveTo>
                    <a:pt x="357745" y="144"/>
                  </a:moveTo>
                  <a:cubicBezTo>
                    <a:pt x="364624" y="4906"/>
                    <a:pt x="434474" y="132436"/>
                    <a:pt x="427595" y="174769"/>
                  </a:cubicBezTo>
                  <a:cubicBezTo>
                    <a:pt x="420716" y="217102"/>
                    <a:pt x="346103" y="231390"/>
                    <a:pt x="316470" y="254144"/>
                  </a:cubicBezTo>
                  <a:cubicBezTo>
                    <a:pt x="286837" y="276898"/>
                    <a:pt x="251912" y="295948"/>
                    <a:pt x="249795" y="311294"/>
                  </a:cubicBezTo>
                  <a:cubicBezTo>
                    <a:pt x="247678" y="326640"/>
                    <a:pt x="292128" y="334048"/>
                    <a:pt x="303770" y="346219"/>
                  </a:cubicBezTo>
                  <a:cubicBezTo>
                    <a:pt x="315412" y="358390"/>
                    <a:pt x="327582" y="384848"/>
                    <a:pt x="319645" y="384319"/>
                  </a:cubicBezTo>
                  <a:cubicBezTo>
                    <a:pt x="311707" y="383790"/>
                    <a:pt x="292128" y="326111"/>
                    <a:pt x="256145" y="343044"/>
                  </a:cubicBezTo>
                  <a:cubicBezTo>
                    <a:pt x="220162" y="359977"/>
                    <a:pt x="145020" y="447819"/>
                    <a:pt x="103745" y="485919"/>
                  </a:cubicBezTo>
                  <a:cubicBezTo>
                    <a:pt x="62470" y="524019"/>
                    <a:pt x="-28018" y="607098"/>
                    <a:pt x="8495" y="571644"/>
                  </a:cubicBezTo>
                  <a:cubicBezTo>
                    <a:pt x="45007" y="536190"/>
                    <a:pt x="262495" y="335636"/>
                    <a:pt x="322820" y="273194"/>
                  </a:cubicBezTo>
                  <a:cubicBezTo>
                    <a:pt x="383145" y="210752"/>
                    <a:pt x="359862" y="218161"/>
                    <a:pt x="370445" y="196994"/>
                  </a:cubicBezTo>
                  <a:cubicBezTo>
                    <a:pt x="381028" y="175827"/>
                    <a:pt x="386849" y="182706"/>
                    <a:pt x="386320" y="146194"/>
                  </a:cubicBezTo>
                  <a:cubicBezTo>
                    <a:pt x="385791" y="109682"/>
                    <a:pt x="350866" y="-4618"/>
                    <a:pt x="357745" y="14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1" name="フリーフォーム: 図形 1570">
              <a:extLst>
                <a:ext uri="{FF2B5EF4-FFF2-40B4-BE49-F238E27FC236}">
                  <a16:creationId xmlns:a16="http://schemas.microsoft.com/office/drawing/2014/main" id="{5B74714B-2647-44B2-9B85-224628492FA2}"/>
                </a:ext>
              </a:extLst>
            </p:cNvPr>
            <p:cNvSpPr/>
            <p:nvPr/>
          </p:nvSpPr>
          <p:spPr>
            <a:xfrm>
              <a:off x="10930158" y="6440223"/>
              <a:ext cx="355104" cy="583412"/>
            </a:xfrm>
            <a:custGeom>
              <a:avLst/>
              <a:gdLst>
                <a:gd name="connsiteX0" fmla="*/ 334742 w 355104"/>
                <a:gd name="connsiteY0" fmla="*/ 1852 h 583412"/>
                <a:gd name="connsiteX1" fmla="*/ 331567 w 355104"/>
                <a:gd name="connsiteY1" fmla="*/ 62177 h 583412"/>
                <a:gd name="connsiteX2" fmla="*/ 299817 w 355104"/>
                <a:gd name="connsiteY2" fmla="*/ 325702 h 583412"/>
                <a:gd name="connsiteX3" fmla="*/ 236317 w 355104"/>
                <a:gd name="connsiteY3" fmla="*/ 392377 h 583412"/>
                <a:gd name="connsiteX4" fmla="*/ 1367 w 355104"/>
                <a:gd name="connsiteY4" fmla="*/ 490802 h 583412"/>
                <a:gd name="connsiteX5" fmla="*/ 141067 w 355104"/>
                <a:gd name="connsiteY5" fmla="*/ 478102 h 583412"/>
                <a:gd name="connsiteX6" fmla="*/ 172817 w 355104"/>
                <a:gd name="connsiteY6" fmla="*/ 547952 h 583412"/>
                <a:gd name="connsiteX7" fmla="*/ 45817 w 355104"/>
                <a:gd name="connsiteY7" fmla="*/ 582877 h 583412"/>
                <a:gd name="connsiteX8" fmla="*/ 249017 w 355104"/>
                <a:gd name="connsiteY8" fmla="*/ 522552 h 583412"/>
                <a:gd name="connsiteX9" fmla="*/ 188692 w 355104"/>
                <a:gd name="connsiteY9" fmla="*/ 468577 h 583412"/>
                <a:gd name="connsiteX10" fmla="*/ 268067 w 355104"/>
                <a:gd name="connsiteY10" fmla="*/ 347927 h 583412"/>
                <a:gd name="connsiteX11" fmla="*/ 306167 w 355104"/>
                <a:gd name="connsiteY11" fmla="*/ 246327 h 583412"/>
                <a:gd name="connsiteX12" fmla="*/ 318867 w 355104"/>
                <a:gd name="connsiteY12" fmla="*/ 141552 h 583412"/>
                <a:gd name="connsiteX13" fmla="*/ 306167 w 355104"/>
                <a:gd name="connsiteY13" fmla="*/ 249502 h 583412"/>
                <a:gd name="connsiteX14" fmla="*/ 353792 w 355104"/>
                <a:gd name="connsiteY14" fmla="*/ 106627 h 583412"/>
                <a:gd name="connsiteX15" fmla="*/ 334742 w 355104"/>
                <a:gd name="connsiteY15" fmla="*/ 1852 h 58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5104" h="583412">
                  <a:moveTo>
                    <a:pt x="334742" y="1852"/>
                  </a:moveTo>
                  <a:cubicBezTo>
                    <a:pt x="331038" y="-5556"/>
                    <a:pt x="337388" y="8202"/>
                    <a:pt x="331567" y="62177"/>
                  </a:cubicBezTo>
                  <a:cubicBezTo>
                    <a:pt x="325746" y="116152"/>
                    <a:pt x="315692" y="270669"/>
                    <a:pt x="299817" y="325702"/>
                  </a:cubicBezTo>
                  <a:cubicBezTo>
                    <a:pt x="283942" y="380735"/>
                    <a:pt x="286059" y="364860"/>
                    <a:pt x="236317" y="392377"/>
                  </a:cubicBezTo>
                  <a:cubicBezTo>
                    <a:pt x="186575" y="419894"/>
                    <a:pt x="17242" y="476515"/>
                    <a:pt x="1367" y="490802"/>
                  </a:cubicBezTo>
                  <a:cubicBezTo>
                    <a:pt x="-14508" y="505090"/>
                    <a:pt x="112492" y="468577"/>
                    <a:pt x="141067" y="478102"/>
                  </a:cubicBezTo>
                  <a:cubicBezTo>
                    <a:pt x="169642" y="487627"/>
                    <a:pt x="188692" y="530490"/>
                    <a:pt x="172817" y="547952"/>
                  </a:cubicBezTo>
                  <a:cubicBezTo>
                    <a:pt x="156942" y="565414"/>
                    <a:pt x="33117" y="587110"/>
                    <a:pt x="45817" y="582877"/>
                  </a:cubicBezTo>
                  <a:cubicBezTo>
                    <a:pt x="58517" y="578644"/>
                    <a:pt x="225205" y="541602"/>
                    <a:pt x="249017" y="522552"/>
                  </a:cubicBezTo>
                  <a:cubicBezTo>
                    <a:pt x="272829" y="503502"/>
                    <a:pt x="185517" y="497681"/>
                    <a:pt x="188692" y="468577"/>
                  </a:cubicBezTo>
                  <a:cubicBezTo>
                    <a:pt x="191867" y="439473"/>
                    <a:pt x="248488" y="384969"/>
                    <a:pt x="268067" y="347927"/>
                  </a:cubicBezTo>
                  <a:cubicBezTo>
                    <a:pt x="287646" y="310885"/>
                    <a:pt x="297700" y="280723"/>
                    <a:pt x="306167" y="246327"/>
                  </a:cubicBezTo>
                  <a:cubicBezTo>
                    <a:pt x="314634" y="211931"/>
                    <a:pt x="318867" y="141023"/>
                    <a:pt x="318867" y="141552"/>
                  </a:cubicBezTo>
                  <a:cubicBezTo>
                    <a:pt x="318867" y="142081"/>
                    <a:pt x="300346" y="255323"/>
                    <a:pt x="306167" y="249502"/>
                  </a:cubicBezTo>
                  <a:cubicBezTo>
                    <a:pt x="311988" y="243681"/>
                    <a:pt x="346913" y="144727"/>
                    <a:pt x="353792" y="106627"/>
                  </a:cubicBezTo>
                  <a:cubicBezTo>
                    <a:pt x="360671" y="68527"/>
                    <a:pt x="338446" y="9260"/>
                    <a:pt x="334742" y="185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2" name="フリーフォーム: 図形 1571">
              <a:extLst>
                <a:ext uri="{FF2B5EF4-FFF2-40B4-BE49-F238E27FC236}">
                  <a16:creationId xmlns:a16="http://schemas.microsoft.com/office/drawing/2014/main" id="{F65CA93F-10BF-416A-81EA-E04C0D2EE0AF}"/>
                </a:ext>
              </a:extLst>
            </p:cNvPr>
            <p:cNvSpPr/>
            <p:nvPr/>
          </p:nvSpPr>
          <p:spPr>
            <a:xfrm>
              <a:off x="9914587" y="6444379"/>
              <a:ext cx="454640" cy="293182"/>
            </a:xfrm>
            <a:custGeom>
              <a:avLst/>
              <a:gdLst>
                <a:gd name="connsiteX0" fmla="*/ 938 w 454640"/>
                <a:gd name="connsiteY0" fmla="*/ 871 h 293182"/>
                <a:gd name="connsiteX1" fmla="*/ 251763 w 454640"/>
                <a:gd name="connsiteY1" fmla="*/ 86596 h 293182"/>
                <a:gd name="connsiteX2" fmla="*/ 429563 w 454640"/>
                <a:gd name="connsiteY2" fmla="*/ 277096 h 293182"/>
                <a:gd name="connsiteX3" fmla="*/ 372413 w 454640"/>
                <a:gd name="connsiteY3" fmla="*/ 270746 h 293182"/>
                <a:gd name="connsiteX4" fmla="*/ 7288 w 454640"/>
                <a:gd name="connsiteY4" fmla="*/ 172321 h 293182"/>
                <a:gd name="connsiteX5" fmla="*/ 442263 w 454640"/>
                <a:gd name="connsiteY5" fmla="*/ 258046 h 293182"/>
                <a:gd name="connsiteX6" fmla="*/ 321613 w 454640"/>
                <a:gd name="connsiteY6" fmla="*/ 134221 h 293182"/>
                <a:gd name="connsiteX7" fmla="*/ 172388 w 454640"/>
                <a:gd name="connsiteY7" fmla="*/ 48496 h 293182"/>
                <a:gd name="connsiteX8" fmla="*/ 938 w 454640"/>
                <a:gd name="connsiteY8" fmla="*/ 871 h 293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4640" h="293182">
                  <a:moveTo>
                    <a:pt x="938" y="871"/>
                  </a:moveTo>
                  <a:cubicBezTo>
                    <a:pt x="14167" y="7221"/>
                    <a:pt x="180326" y="40559"/>
                    <a:pt x="251763" y="86596"/>
                  </a:cubicBezTo>
                  <a:cubicBezTo>
                    <a:pt x="323200" y="132633"/>
                    <a:pt x="409455" y="246404"/>
                    <a:pt x="429563" y="277096"/>
                  </a:cubicBezTo>
                  <a:cubicBezTo>
                    <a:pt x="449671" y="307788"/>
                    <a:pt x="442792" y="288209"/>
                    <a:pt x="372413" y="270746"/>
                  </a:cubicBezTo>
                  <a:cubicBezTo>
                    <a:pt x="302034" y="253283"/>
                    <a:pt x="-4354" y="174438"/>
                    <a:pt x="7288" y="172321"/>
                  </a:cubicBezTo>
                  <a:cubicBezTo>
                    <a:pt x="18930" y="170204"/>
                    <a:pt x="389876" y="264396"/>
                    <a:pt x="442263" y="258046"/>
                  </a:cubicBezTo>
                  <a:cubicBezTo>
                    <a:pt x="494650" y="251696"/>
                    <a:pt x="366592" y="169146"/>
                    <a:pt x="321613" y="134221"/>
                  </a:cubicBezTo>
                  <a:cubicBezTo>
                    <a:pt x="276634" y="99296"/>
                    <a:pt x="226892" y="72838"/>
                    <a:pt x="172388" y="48496"/>
                  </a:cubicBezTo>
                  <a:cubicBezTo>
                    <a:pt x="117884" y="24154"/>
                    <a:pt x="-12291" y="-5479"/>
                    <a:pt x="938" y="87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3" name="フリーフォーム: 図形 1572">
              <a:extLst>
                <a:ext uri="{FF2B5EF4-FFF2-40B4-BE49-F238E27FC236}">
                  <a16:creationId xmlns:a16="http://schemas.microsoft.com/office/drawing/2014/main" id="{2C53E416-B1A1-4977-A473-0871B037AF70}"/>
                </a:ext>
              </a:extLst>
            </p:cNvPr>
            <p:cNvSpPr/>
            <p:nvPr/>
          </p:nvSpPr>
          <p:spPr>
            <a:xfrm>
              <a:off x="9060675" y="6568120"/>
              <a:ext cx="709768" cy="536094"/>
            </a:xfrm>
            <a:custGeom>
              <a:avLst/>
              <a:gdLst>
                <a:gd name="connsiteX0" fmla="*/ 7125 w 709768"/>
                <a:gd name="connsiteY0" fmla="*/ 955 h 536094"/>
                <a:gd name="connsiteX1" fmla="*/ 286525 w 709768"/>
                <a:gd name="connsiteY1" fmla="*/ 105730 h 536094"/>
                <a:gd name="connsiteX2" fmla="*/ 273825 w 709768"/>
                <a:gd name="connsiteY2" fmla="*/ 115255 h 536094"/>
                <a:gd name="connsiteX3" fmla="*/ 477025 w 709768"/>
                <a:gd name="connsiteY3" fmla="*/ 254955 h 536094"/>
                <a:gd name="connsiteX4" fmla="*/ 635775 w 709768"/>
                <a:gd name="connsiteY4" fmla="*/ 435930 h 536094"/>
                <a:gd name="connsiteX5" fmla="*/ 708800 w 709768"/>
                <a:gd name="connsiteY5" fmla="*/ 534355 h 536094"/>
                <a:gd name="connsiteX6" fmla="*/ 588150 w 709768"/>
                <a:gd name="connsiteY6" fmla="*/ 356555 h 536094"/>
                <a:gd name="connsiteX7" fmla="*/ 292875 w 709768"/>
                <a:gd name="connsiteY7" fmla="*/ 99380 h 536094"/>
                <a:gd name="connsiteX8" fmla="*/ 99200 w 709768"/>
                <a:gd name="connsiteY8" fmla="*/ 54930 h 536094"/>
                <a:gd name="connsiteX9" fmla="*/ 7125 w 709768"/>
                <a:gd name="connsiteY9" fmla="*/ 955 h 536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9768" h="536094">
                  <a:moveTo>
                    <a:pt x="7125" y="955"/>
                  </a:moveTo>
                  <a:cubicBezTo>
                    <a:pt x="38346" y="9422"/>
                    <a:pt x="242075" y="86680"/>
                    <a:pt x="286525" y="105730"/>
                  </a:cubicBezTo>
                  <a:cubicBezTo>
                    <a:pt x="330975" y="124780"/>
                    <a:pt x="242075" y="90384"/>
                    <a:pt x="273825" y="115255"/>
                  </a:cubicBezTo>
                  <a:cubicBezTo>
                    <a:pt x="305575" y="140126"/>
                    <a:pt x="416700" y="201509"/>
                    <a:pt x="477025" y="254955"/>
                  </a:cubicBezTo>
                  <a:cubicBezTo>
                    <a:pt x="537350" y="308401"/>
                    <a:pt x="597146" y="389363"/>
                    <a:pt x="635775" y="435930"/>
                  </a:cubicBezTo>
                  <a:cubicBezTo>
                    <a:pt x="674404" y="482497"/>
                    <a:pt x="716737" y="547584"/>
                    <a:pt x="708800" y="534355"/>
                  </a:cubicBezTo>
                  <a:cubicBezTo>
                    <a:pt x="700863" y="521126"/>
                    <a:pt x="657471" y="429051"/>
                    <a:pt x="588150" y="356555"/>
                  </a:cubicBezTo>
                  <a:cubicBezTo>
                    <a:pt x="518829" y="284059"/>
                    <a:pt x="374367" y="149651"/>
                    <a:pt x="292875" y="99380"/>
                  </a:cubicBezTo>
                  <a:cubicBezTo>
                    <a:pt x="211383" y="49109"/>
                    <a:pt x="143650" y="67101"/>
                    <a:pt x="99200" y="54930"/>
                  </a:cubicBezTo>
                  <a:cubicBezTo>
                    <a:pt x="54750" y="42759"/>
                    <a:pt x="-24096" y="-7512"/>
                    <a:pt x="7125" y="95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4" name="フリーフォーム: 図形 1573">
              <a:extLst>
                <a:ext uri="{FF2B5EF4-FFF2-40B4-BE49-F238E27FC236}">
                  <a16:creationId xmlns:a16="http://schemas.microsoft.com/office/drawing/2014/main" id="{8D482194-D6BD-4813-992F-2570DF9B4AB6}"/>
                </a:ext>
              </a:extLst>
            </p:cNvPr>
            <p:cNvSpPr/>
            <p:nvPr/>
          </p:nvSpPr>
          <p:spPr>
            <a:xfrm>
              <a:off x="9505864" y="6663272"/>
              <a:ext cx="869967" cy="312919"/>
            </a:xfrm>
            <a:custGeom>
              <a:avLst/>
              <a:gdLst>
                <a:gd name="connsiteX0" fmla="*/ 86 w 869967"/>
                <a:gd name="connsiteY0" fmla="*/ 1053 h 312919"/>
                <a:gd name="connsiteX1" fmla="*/ 371561 w 869967"/>
                <a:gd name="connsiteY1" fmla="*/ 296328 h 312919"/>
                <a:gd name="connsiteX2" fmla="*/ 419186 w 869967"/>
                <a:gd name="connsiteY2" fmla="*/ 274103 h 312919"/>
                <a:gd name="connsiteX3" fmla="*/ 504911 w 869967"/>
                <a:gd name="connsiteY3" fmla="*/ 261403 h 312919"/>
                <a:gd name="connsiteX4" fmla="*/ 644611 w 869967"/>
                <a:gd name="connsiteY4" fmla="*/ 99478 h 312919"/>
                <a:gd name="connsiteX5" fmla="*/ 666836 w 869967"/>
                <a:gd name="connsiteY5" fmla="*/ 131228 h 312919"/>
                <a:gd name="connsiteX6" fmla="*/ 752561 w 869967"/>
                <a:gd name="connsiteY6" fmla="*/ 99478 h 312919"/>
                <a:gd name="connsiteX7" fmla="*/ 866861 w 869967"/>
                <a:gd name="connsiteY7" fmla="*/ 109003 h 312919"/>
                <a:gd name="connsiteX8" fmla="*/ 619211 w 869967"/>
                <a:gd name="connsiteY8" fmla="*/ 115353 h 312919"/>
                <a:gd name="connsiteX9" fmla="*/ 339811 w 869967"/>
                <a:gd name="connsiteY9" fmla="*/ 194728 h 312919"/>
                <a:gd name="connsiteX10" fmla="*/ 86 w 869967"/>
                <a:gd name="connsiteY10" fmla="*/ 1053 h 31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9967" h="312919">
                  <a:moveTo>
                    <a:pt x="86" y="1053"/>
                  </a:moveTo>
                  <a:cubicBezTo>
                    <a:pt x="5378" y="17986"/>
                    <a:pt x="301711" y="250820"/>
                    <a:pt x="371561" y="296328"/>
                  </a:cubicBezTo>
                  <a:cubicBezTo>
                    <a:pt x="441411" y="341836"/>
                    <a:pt x="396961" y="279924"/>
                    <a:pt x="419186" y="274103"/>
                  </a:cubicBezTo>
                  <a:cubicBezTo>
                    <a:pt x="441411" y="268282"/>
                    <a:pt x="467340" y="290507"/>
                    <a:pt x="504911" y="261403"/>
                  </a:cubicBezTo>
                  <a:cubicBezTo>
                    <a:pt x="542482" y="232299"/>
                    <a:pt x="617624" y="121174"/>
                    <a:pt x="644611" y="99478"/>
                  </a:cubicBezTo>
                  <a:cubicBezTo>
                    <a:pt x="671598" y="77782"/>
                    <a:pt x="648844" y="131228"/>
                    <a:pt x="666836" y="131228"/>
                  </a:cubicBezTo>
                  <a:cubicBezTo>
                    <a:pt x="684828" y="131228"/>
                    <a:pt x="719223" y="103182"/>
                    <a:pt x="752561" y="99478"/>
                  </a:cubicBezTo>
                  <a:cubicBezTo>
                    <a:pt x="785899" y="95774"/>
                    <a:pt x="889086" y="106357"/>
                    <a:pt x="866861" y="109003"/>
                  </a:cubicBezTo>
                  <a:cubicBezTo>
                    <a:pt x="844636" y="111649"/>
                    <a:pt x="707053" y="101066"/>
                    <a:pt x="619211" y="115353"/>
                  </a:cubicBezTo>
                  <a:cubicBezTo>
                    <a:pt x="531369" y="129640"/>
                    <a:pt x="445115" y="212720"/>
                    <a:pt x="339811" y="194728"/>
                  </a:cubicBezTo>
                  <a:cubicBezTo>
                    <a:pt x="234507" y="176736"/>
                    <a:pt x="-5206" y="-15880"/>
                    <a:pt x="86" y="105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5" name="フリーフォーム: 図形 1574">
              <a:extLst>
                <a:ext uri="{FF2B5EF4-FFF2-40B4-BE49-F238E27FC236}">
                  <a16:creationId xmlns:a16="http://schemas.microsoft.com/office/drawing/2014/main" id="{2F11FCE5-9835-4628-ACAF-17A4931B2993}"/>
                </a:ext>
              </a:extLst>
            </p:cNvPr>
            <p:cNvSpPr/>
            <p:nvPr/>
          </p:nvSpPr>
          <p:spPr>
            <a:xfrm>
              <a:off x="1865246" y="5528726"/>
              <a:ext cx="799646" cy="197679"/>
            </a:xfrm>
            <a:custGeom>
              <a:avLst/>
              <a:gdLst>
                <a:gd name="connsiteX0" fmla="*/ 27054 w 799646"/>
                <a:gd name="connsiteY0" fmla="*/ 97374 h 197679"/>
                <a:gd name="connsiteX1" fmla="*/ 73621 w 799646"/>
                <a:gd name="connsiteY1" fmla="*/ 59274 h 197679"/>
                <a:gd name="connsiteX2" fmla="*/ 255654 w 799646"/>
                <a:gd name="connsiteY2" fmla="*/ 7 h 197679"/>
                <a:gd name="connsiteX3" fmla="*/ 369954 w 799646"/>
                <a:gd name="connsiteY3" fmla="*/ 55041 h 197679"/>
                <a:gd name="connsiteX4" fmla="*/ 433454 w 799646"/>
                <a:gd name="connsiteY4" fmla="*/ 25407 h 197679"/>
                <a:gd name="connsiteX5" fmla="*/ 598554 w 799646"/>
                <a:gd name="connsiteY5" fmla="*/ 127007 h 197679"/>
                <a:gd name="connsiteX6" fmla="*/ 780587 w 799646"/>
                <a:gd name="connsiteY6" fmla="*/ 186274 h 197679"/>
                <a:gd name="connsiteX7" fmla="*/ 772121 w 799646"/>
                <a:gd name="connsiteY7" fmla="*/ 186274 h 197679"/>
                <a:gd name="connsiteX8" fmla="*/ 585854 w 799646"/>
                <a:gd name="connsiteY8" fmla="*/ 67741 h 197679"/>
                <a:gd name="connsiteX9" fmla="*/ 480021 w 799646"/>
                <a:gd name="connsiteY9" fmla="*/ 8474 h 197679"/>
                <a:gd name="connsiteX10" fmla="*/ 27054 w 799646"/>
                <a:gd name="connsiteY10" fmla="*/ 97374 h 197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9646" h="197679">
                  <a:moveTo>
                    <a:pt x="27054" y="97374"/>
                  </a:moveTo>
                  <a:cubicBezTo>
                    <a:pt x="-40679" y="105841"/>
                    <a:pt x="35521" y="75502"/>
                    <a:pt x="73621" y="59274"/>
                  </a:cubicBezTo>
                  <a:cubicBezTo>
                    <a:pt x="111721" y="43046"/>
                    <a:pt x="206265" y="712"/>
                    <a:pt x="255654" y="7"/>
                  </a:cubicBezTo>
                  <a:cubicBezTo>
                    <a:pt x="305043" y="-698"/>
                    <a:pt x="340321" y="50808"/>
                    <a:pt x="369954" y="55041"/>
                  </a:cubicBezTo>
                  <a:cubicBezTo>
                    <a:pt x="399587" y="59274"/>
                    <a:pt x="395354" y="13413"/>
                    <a:pt x="433454" y="25407"/>
                  </a:cubicBezTo>
                  <a:cubicBezTo>
                    <a:pt x="471554" y="37401"/>
                    <a:pt x="540699" y="100196"/>
                    <a:pt x="598554" y="127007"/>
                  </a:cubicBezTo>
                  <a:cubicBezTo>
                    <a:pt x="656410" y="153818"/>
                    <a:pt x="751659" y="176396"/>
                    <a:pt x="780587" y="186274"/>
                  </a:cubicBezTo>
                  <a:cubicBezTo>
                    <a:pt x="809515" y="196152"/>
                    <a:pt x="804576" y="206029"/>
                    <a:pt x="772121" y="186274"/>
                  </a:cubicBezTo>
                  <a:cubicBezTo>
                    <a:pt x="739666" y="166519"/>
                    <a:pt x="634537" y="97374"/>
                    <a:pt x="585854" y="67741"/>
                  </a:cubicBezTo>
                  <a:cubicBezTo>
                    <a:pt x="537171" y="38108"/>
                    <a:pt x="578799" y="1418"/>
                    <a:pt x="480021" y="8474"/>
                  </a:cubicBezTo>
                  <a:cubicBezTo>
                    <a:pt x="381243" y="15529"/>
                    <a:pt x="94787" y="88907"/>
                    <a:pt x="27054" y="9737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6" name="フリーフォーム: 図形 1575">
              <a:extLst>
                <a:ext uri="{FF2B5EF4-FFF2-40B4-BE49-F238E27FC236}">
                  <a16:creationId xmlns:a16="http://schemas.microsoft.com/office/drawing/2014/main" id="{0F472634-6152-4140-8AC3-791D9B9460FA}"/>
                </a:ext>
              </a:extLst>
            </p:cNvPr>
            <p:cNvSpPr/>
            <p:nvPr/>
          </p:nvSpPr>
          <p:spPr>
            <a:xfrm>
              <a:off x="2041525" y="5159219"/>
              <a:ext cx="691505" cy="257331"/>
            </a:xfrm>
            <a:custGeom>
              <a:avLst/>
              <a:gdLst>
                <a:gd name="connsiteX0" fmla="*/ 688975 w 691505"/>
                <a:gd name="connsiteY0" fmla="*/ 156 h 257331"/>
                <a:gd name="connsiteX1" fmla="*/ 641350 w 691505"/>
                <a:gd name="connsiteY1" fmla="*/ 209706 h 257331"/>
                <a:gd name="connsiteX2" fmla="*/ 555625 w 691505"/>
                <a:gd name="connsiteY2" fmla="*/ 177956 h 257331"/>
                <a:gd name="connsiteX3" fmla="*/ 422275 w 691505"/>
                <a:gd name="connsiteY3" fmla="*/ 171606 h 257331"/>
                <a:gd name="connsiteX4" fmla="*/ 311150 w 691505"/>
                <a:gd name="connsiteY4" fmla="*/ 184306 h 257331"/>
                <a:gd name="connsiteX5" fmla="*/ 117475 w 691505"/>
                <a:gd name="connsiteY5" fmla="*/ 231931 h 257331"/>
                <a:gd name="connsiteX6" fmla="*/ 0 w 691505"/>
                <a:gd name="connsiteY6" fmla="*/ 257331 h 257331"/>
                <a:gd name="connsiteX7" fmla="*/ 498475 w 691505"/>
                <a:gd name="connsiteY7" fmla="*/ 165256 h 257331"/>
                <a:gd name="connsiteX8" fmla="*/ 565150 w 691505"/>
                <a:gd name="connsiteY8" fmla="*/ 174781 h 257331"/>
                <a:gd name="connsiteX9" fmla="*/ 688975 w 691505"/>
                <a:gd name="connsiteY9" fmla="*/ 156 h 25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1505" h="257331">
                  <a:moveTo>
                    <a:pt x="688975" y="156"/>
                  </a:moveTo>
                  <a:cubicBezTo>
                    <a:pt x="701675" y="5977"/>
                    <a:pt x="663575" y="180073"/>
                    <a:pt x="641350" y="209706"/>
                  </a:cubicBezTo>
                  <a:cubicBezTo>
                    <a:pt x="619125" y="239339"/>
                    <a:pt x="592137" y="184306"/>
                    <a:pt x="555625" y="177956"/>
                  </a:cubicBezTo>
                  <a:cubicBezTo>
                    <a:pt x="519113" y="171606"/>
                    <a:pt x="463021" y="170548"/>
                    <a:pt x="422275" y="171606"/>
                  </a:cubicBezTo>
                  <a:cubicBezTo>
                    <a:pt x="381529" y="172664"/>
                    <a:pt x="361950" y="174252"/>
                    <a:pt x="311150" y="184306"/>
                  </a:cubicBezTo>
                  <a:cubicBezTo>
                    <a:pt x="260350" y="194360"/>
                    <a:pt x="117475" y="231931"/>
                    <a:pt x="117475" y="231931"/>
                  </a:cubicBezTo>
                  <a:cubicBezTo>
                    <a:pt x="65617" y="244102"/>
                    <a:pt x="0" y="257331"/>
                    <a:pt x="0" y="257331"/>
                  </a:cubicBezTo>
                  <a:lnTo>
                    <a:pt x="498475" y="165256"/>
                  </a:lnTo>
                  <a:cubicBezTo>
                    <a:pt x="592667" y="151498"/>
                    <a:pt x="534458" y="196477"/>
                    <a:pt x="565150" y="174781"/>
                  </a:cubicBezTo>
                  <a:cubicBezTo>
                    <a:pt x="595842" y="153085"/>
                    <a:pt x="676275" y="-5665"/>
                    <a:pt x="688975" y="15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7" name="フリーフォーム: 図形 1576">
              <a:extLst>
                <a:ext uri="{FF2B5EF4-FFF2-40B4-BE49-F238E27FC236}">
                  <a16:creationId xmlns:a16="http://schemas.microsoft.com/office/drawing/2014/main" id="{DF804EA2-49F6-4097-BF99-6DE9B9354C53}"/>
                </a:ext>
              </a:extLst>
            </p:cNvPr>
            <p:cNvSpPr/>
            <p:nvPr/>
          </p:nvSpPr>
          <p:spPr>
            <a:xfrm>
              <a:off x="2008685" y="5421458"/>
              <a:ext cx="722034" cy="103512"/>
            </a:xfrm>
            <a:custGeom>
              <a:avLst/>
              <a:gdLst>
                <a:gd name="connsiteX0" fmla="*/ 10615 w 722034"/>
                <a:gd name="connsiteY0" fmla="*/ 14142 h 103512"/>
                <a:gd name="connsiteX1" fmla="*/ 318590 w 722034"/>
                <a:gd name="connsiteY1" fmla="*/ 4617 h 103512"/>
                <a:gd name="connsiteX2" fmla="*/ 718640 w 722034"/>
                <a:gd name="connsiteY2" fmla="*/ 96692 h 103512"/>
                <a:gd name="connsiteX3" fmla="*/ 521790 w 722034"/>
                <a:gd name="connsiteY3" fmla="*/ 96692 h 103512"/>
                <a:gd name="connsiteX4" fmla="*/ 70940 w 722034"/>
                <a:gd name="connsiteY4" fmla="*/ 93517 h 103512"/>
                <a:gd name="connsiteX5" fmla="*/ 505915 w 722034"/>
                <a:gd name="connsiteY5" fmla="*/ 45892 h 103512"/>
                <a:gd name="connsiteX6" fmla="*/ 134440 w 722034"/>
                <a:gd name="connsiteY6" fmla="*/ 17317 h 103512"/>
                <a:gd name="connsiteX7" fmla="*/ 178890 w 722034"/>
                <a:gd name="connsiteY7" fmla="*/ 93517 h 103512"/>
                <a:gd name="connsiteX8" fmla="*/ 83640 w 722034"/>
                <a:gd name="connsiteY8" fmla="*/ 17317 h 103512"/>
                <a:gd name="connsiteX9" fmla="*/ 10615 w 722034"/>
                <a:gd name="connsiteY9" fmla="*/ 14142 h 10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2034" h="103512">
                  <a:moveTo>
                    <a:pt x="10615" y="14142"/>
                  </a:moveTo>
                  <a:cubicBezTo>
                    <a:pt x="49773" y="12025"/>
                    <a:pt x="200586" y="-9141"/>
                    <a:pt x="318590" y="4617"/>
                  </a:cubicBezTo>
                  <a:cubicBezTo>
                    <a:pt x="436594" y="18375"/>
                    <a:pt x="684773" y="81346"/>
                    <a:pt x="718640" y="96692"/>
                  </a:cubicBezTo>
                  <a:cubicBezTo>
                    <a:pt x="752507" y="112038"/>
                    <a:pt x="521790" y="96692"/>
                    <a:pt x="521790" y="96692"/>
                  </a:cubicBezTo>
                  <a:lnTo>
                    <a:pt x="70940" y="93517"/>
                  </a:lnTo>
                  <a:cubicBezTo>
                    <a:pt x="68294" y="85050"/>
                    <a:pt x="495332" y="58592"/>
                    <a:pt x="505915" y="45892"/>
                  </a:cubicBezTo>
                  <a:cubicBezTo>
                    <a:pt x="516498" y="33192"/>
                    <a:pt x="188944" y="9380"/>
                    <a:pt x="134440" y="17317"/>
                  </a:cubicBezTo>
                  <a:cubicBezTo>
                    <a:pt x="79936" y="25254"/>
                    <a:pt x="187357" y="93517"/>
                    <a:pt x="178890" y="93517"/>
                  </a:cubicBezTo>
                  <a:cubicBezTo>
                    <a:pt x="170423" y="93517"/>
                    <a:pt x="116448" y="28959"/>
                    <a:pt x="83640" y="17317"/>
                  </a:cubicBezTo>
                  <a:cubicBezTo>
                    <a:pt x="50832" y="5675"/>
                    <a:pt x="-28543" y="16259"/>
                    <a:pt x="10615" y="1414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8" name="フリーフォーム: 図形 1577">
              <a:extLst>
                <a:ext uri="{FF2B5EF4-FFF2-40B4-BE49-F238E27FC236}">
                  <a16:creationId xmlns:a16="http://schemas.microsoft.com/office/drawing/2014/main" id="{182BB570-EB9B-4B9E-9E59-7B007F926D98}"/>
                </a:ext>
              </a:extLst>
            </p:cNvPr>
            <p:cNvSpPr/>
            <p:nvPr/>
          </p:nvSpPr>
          <p:spPr>
            <a:xfrm>
              <a:off x="2422055" y="5882793"/>
              <a:ext cx="1210996" cy="287274"/>
            </a:xfrm>
            <a:custGeom>
              <a:avLst/>
              <a:gdLst>
                <a:gd name="connsiteX0" fmla="*/ 470 w 1210996"/>
                <a:gd name="connsiteY0" fmla="*/ 32232 h 287274"/>
                <a:gd name="connsiteX1" fmla="*/ 454495 w 1210996"/>
                <a:gd name="connsiteY1" fmla="*/ 16357 h 287274"/>
                <a:gd name="connsiteX2" fmla="*/ 629120 w 1210996"/>
                <a:gd name="connsiteY2" fmla="*/ 16357 h 287274"/>
                <a:gd name="connsiteX3" fmla="*/ 730720 w 1210996"/>
                <a:gd name="connsiteY3" fmla="*/ 83032 h 287274"/>
                <a:gd name="connsiteX4" fmla="*/ 902170 w 1210996"/>
                <a:gd name="connsiteY4" fmla="*/ 229082 h 287274"/>
                <a:gd name="connsiteX5" fmla="*/ 1038695 w 1210996"/>
                <a:gd name="connsiteY5" fmla="*/ 244957 h 287274"/>
                <a:gd name="connsiteX6" fmla="*/ 1210145 w 1210996"/>
                <a:gd name="connsiteY6" fmla="*/ 286232 h 287274"/>
                <a:gd name="connsiteX7" fmla="*/ 962495 w 1210996"/>
                <a:gd name="connsiteY7" fmla="*/ 197332 h 287274"/>
                <a:gd name="connsiteX8" fmla="*/ 667220 w 1210996"/>
                <a:gd name="connsiteY8" fmla="*/ 25882 h 287274"/>
                <a:gd name="connsiteX9" fmla="*/ 546570 w 1210996"/>
                <a:gd name="connsiteY9" fmla="*/ 482 h 287274"/>
                <a:gd name="connsiteX10" fmla="*/ 470 w 1210996"/>
                <a:gd name="connsiteY10" fmla="*/ 32232 h 28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0996" h="287274">
                  <a:moveTo>
                    <a:pt x="470" y="32232"/>
                  </a:moveTo>
                  <a:cubicBezTo>
                    <a:pt x="-14876" y="34878"/>
                    <a:pt x="349720" y="19003"/>
                    <a:pt x="454495" y="16357"/>
                  </a:cubicBezTo>
                  <a:cubicBezTo>
                    <a:pt x="559270" y="13711"/>
                    <a:pt x="583083" y="5245"/>
                    <a:pt x="629120" y="16357"/>
                  </a:cubicBezTo>
                  <a:cubicBezTo>
                    <a:pt x="675157" y="27469"/>
                    <a:pt x="685212" y="47578"/>
                    <a:pt x="730720" y="83032"/>
                  </a:cubicBezTo>
                  <a:cubicBezTo>
                    <a:pt x="776228" y="118486"/>
                    <a:pt x="850841" y="202095"/>
                    <a:pt x="902170" y="229082"/>
                  </a:cubicBezTo>
                  <a:cubicBezTo>
                    <a:pt x="953499" y="256070"/>
                    <a:pt x="987366" y="235432"/>
                    <a:pt x="1038695" y="244957"/>
                  </a:cubicBezTo>
                  <a:cubicBezTo>
                    <a:pt x="1090024" y="254482"/>
                    <a:pt x="1222845" y="294169"/>
                    <a:pt x="1210145" y="286232"/>
                  </a:cubicBezTo>
                  <a:cubicBezTo>
                    <a:pt x="1197445" y="278295"/>
                    <a:pt x="1052982" y="240724"/>
                    <a:pt x="962495" y="197332"/>
                  </a:cubicBezTo>
                  <a:cubicBezTo>
                    <a:pt x="872008" y="153940"/>
                    <a:pt x="736541" y="58690"/>
                    <a:pt x="667220" y="25882"/>
                  </a:cubicBezTo>
                  <a:cubicBezTo>
                    <a:pt x="597899" y="-6926"/>
                    <a:pt x="654520" y="1011"/>
                    <a:pt x="546570" y="482"/>
                  </a:cubicBezTo>
                  <a:cubicBezTo>
                    <a:pt x="438620" y="-47"/>
                    <a:pt x="15816" y="29586"/>
                    <a:pt x="470" y="3223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9" name="フリーフォーム: 図形 1578">
              <a:extLst>
                <a:ext uri="{FF2B5EF4-FFF2-40B4-BE49-F238E27FC236}">
                  <a16:creationId xmlns:a16="http://schemas.microsoft.com/office/drawing/2014/main" id="{13C314BB-9871-4D63-83DA-6949D79499FD}"/>
                </a:ext>
              </a:extLst>
            </p:cNvPr>
            <p:cNvSpPr/>
            <p:nvPr/>
          </p:nvSpPr>
          <p:spPr>
            <a:xfrm>
              <a:off x="1906599" y="5649022"/>
              <a:ext cx="514639" cy="264622"/>
            </a:xfrm>
            <a:custGeom>
              <a:avLst/>
              <a:gdLst>
                <a:gd name="connsiteX0" fmla="*/ 4751 w 514639"/>
                <a:gd name="connsiteY0" fmla="*/ 5653 h 264622"/>
                <a:gd name="connsiteX1" fmla="*/ 300026 w 514639"/>
                <a:gd name="connsiteY1" fmla="*/ 161228 h 264622"/>
                <a:gd name="connsiteX2" fmla="*/ 341301 w 514639"/>
                <a:gd name="connsiteY2" fmla="*/ 161228 h 264622"/>
                <a:gd name="connsiteX3" fmla="*/ 452426 w 514639"/>
                <a:gd name="connsiteY3" fmla="*/ 224728 h 264622"/>
                <a:gd name="connsiteX4" fmla="*/ 509576 w 514639"/>
                <a:gd name="connsiteY4" fmla="*/ 262828 h 264622"/>
                <a:gd name="connsiteX5" fmla="*/ 325426 w 514639"/>
                <a:gd name="connsiteY5" fmla="*/ 167578 h 264622"/>
                <a:gd name="connsiteX6" fmla="*/ 134926 w 514639"/>
                <a:gd name="connsiteY6" fmla="*/ 50103 h 264622"/>
                <a:gd name="connsiteX7" fmla="*/ 4751 w 514639"/>
                <a:gd name="connsiteY7" fmla="*/ 5653 h 26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639" h="264622">
                  <a:moveTo>
                    <a:pt x="4751" y="5653"/>
                  </a:moveTo>
                  <a:cubicBezTo>
                    <a:pt x="32268" y="24174"/>
                    <a:pt x="243934" y="135299"/>
                    <a:pt x="300026" y="161228"/>
                  </a:cubicBezTo>
                  <a:cubicBezTo>
                    <a:pt x="356118" y="187157"/>
                    <a:pt x="315901" y="150645"/>
                    <a:pt x="341301" y="161228"/>
                  </a:cubicBezTo>
                  <a:cubicBezTo>
                    <a:pt x="366701" y="171811"/>
                    <a:pt x="424380" y="207795"/>
                    <a:pt x="452426" y="224728"/>
                  </a:cubicBezTo>
                  <a:cubicBezTo>
                    <a:pt x="480472" y="241661"/>
                    <a:pt x="530743" y="272353"/>
                    <a:pt x="509576" y="262828"/>
                  </a:cubicBezTo>
                  <a:cubicBezTo>
                    <a:pt x="488409" y="253303"/>
                    <a:pt x="387868" y="203032"/>
                    <a:pt x="325426" y="167578"/>
                  </a:cubicBezTo>
                  <a:cubicBezTo>
                    <a:pt x="262984" y="132124"/>
                    <a:pt x="194193" y="82911"/>
                    <a:pt x="134926" y="50103"/>
                  </a:cubicBezTo>
                  <a:cubicBezTo>
                    <a:pt x="75659" y="17295"/>
                    <a:pt x="-22766" y="-12868"/>
                    <a:pt x="4751" y="565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0" name="フリーフォーム: 図形 1579">
              <a:extLst>
                <a:ext uri="{FF2B5EF4-FFF2-40B4-BE49-F238E27FC236}">
                  <a16:creationId xmlns:a16="http://schemas.microsoft.com/office/drawing/2014/main" id="{A884CB5A-624A-401F-9C31-459DF9202908}"/>
                </a:ext>
              </a:extLst>
            </p:cNvPr>
            <p:cNvSpPr/>
            <p:nvPr/>
          </p:nvSpPr>
          <p:spPr>
            <a:xfrm>
              <a:off x="2863809" y="6146749"/>
              <a:ext cx="1503052" cy="298503"/>
            </a:xfrm>
            <a:custGeom>
              <a:avLst/>
              <a:gdLst>
                <a:gd name="connsiteX0" fmla="*/ 41 w 1503052"/>
                <a:gd name="connsiteY0" fmla="*/ 98476 h 298503"/>
                <a:gd name="connsiteX1" fmla="*/ 460416 w 1503052"/>
                <a:gd name="connsiteY1" fmla="*/ 51 h 298503"/>
                <a:gd name="connsiteX2" fmla="*/ 844591 w 1503052"/>
                <a:gd name="connsiteY2" fmla="*/ 114351 h 298503"/>
                <a:gd name="connsiteX3" fmla="*/ 819191 w 1503052"/>
                <a:gd name="connsiteY3" fmla="*/ 117526 h 298503"/>
                <a:gd name="connsiteX4" fmla="*/ 882691 w 1503052"/>
                <a:gd name="connsiteY4" fmla="*/ 177851 h 298503"/>
                <a:gd name="connsiteX5" fmla="*/ 790616 w 1503052"/>
                <a:gd name="connsiteY5" fmla="*/ 247701 h 298503"/>
                <a:gd name="connsiteX6" fmla="*/ 974766 w 1503052"/>
                <a:gd name="connsiteY6" fmla="*/ 181026 h 298503"/>
                <a:gd name="connsiteX7" fmla="*/ 1117641 w 1503052"/>
                <a:gd name="connsiteY7" fmla="*/ 184201 h 298503"/>
                <a:gd name="connsiteX8" fmla="*/ 1501816 w 1503052"/>
                <a:gd name="connsiteY8" fmla="*/ 298501 h 298503"/>
                <a:gd name="connsiteX9" fmla="*/ 1228766 w 1503052"/>
                <a:gd name="connsiteY9" fmla="*/ 181026 h 298503"/>
                <a:gd name="connsiteX10" fmla="*/ 917616 w 1503052"/>
                <a:gd name="connsiteY10" fmla="*/ 155626 h 298503"/>
                <a:gd name="connsiteX11" fmla="*/ 723941 w 1503052"/>
                <a:gd name="connsiteY11" fmla="*/ 57201 h 298503"/>
                <a:gd name="connsiteX12" fmla="*/ 485816 w 1503052"/>
                <a:gd name="connsiteY12" fmla="*/ 9576 h 298503"/>
                <a:gd name="connsiteX13" fmla="*/ 41 w 1503052"/>
                <a:gd name="connsiteY13" fmla="*/ 98476 h 298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3052" h="298503">
                  <a:moveTo>
                    <a:pt x="41" y="98476"/>
                  </a:moveTo>
                  <a:cubicBezTo>
                    <a:pt x="-4192" y="96889"/>
                    <a:pt x="319658" y="-2595"/>
                    <a:pt x="460416" y="51"/>
                  </a:cubicBezTo>
                  <a:cubicBezTo>
                    <a:pt x="601174" y="2697"/>
                    <a:pt x="784795" y="94772"/>
                    <a:pt x="844591" y="114351"/>
                  </a:cubicBezTo>
                  <a:cubicBezTo>
                    <a:pt x="904387" y="133930"/>
                    <a:pt x="812841" y="106943"/>
                    <a:pt x="819191" y="117526"/>
                  </a:cubicBezTo>
                  <a:cubicBezTo>
                    <a:pt x="825541" y="128109"/>
                    <a:pt x="887453" y="156155"/>
                    <a:pt x="882691" y="177851"/>
                  </a:cubicBezTo>
                  <a:cubicBezTo>
                    <a:pt x="877929" y="199547"/>
                    <a:pt x="775270" y="247172"/>
                    <a:pt x="790616" y="247701"/>
                  </a:cubicBezTo>
                  <a:cubicBezTo>
                    <a:pt x="805962" y="248230"/>
                    <a:pt x="920262" y="191609"/>
                    <a:pt x="974766" y="181026"/>
                  </a:cubicBezTo>
                  <a:cubicBezTo>
                    <a:pt x="1029270" y="170443"/>
                    <a:pt x="1029799" y="164622"/>
                    <a:pt x="1117641" y="184201"/>
                  </a:cubicBezTo>
                  <a:cubicBezTo>
                    <a:pt x="1205483" y="203780"/>
                    <a:pt x="1483295" y="299030"/>
                    <a:pt x="1501816" y="298501"/>
                  </a:cubicBezTo>
                  <a:cubicBezTo>
                    <a:pt x="1520337" y="297972"/>
                    <a:pt x="1326133" y="204839"/>
                    <a:pt x="1228766" y="181026"/>
                  </a:cubicBezTo>
                  <a:cubicBezTo>
                    <a:pt x="1131399" y="157214"/>
                    <a:pt x="1001753" y="176263"/>
                    <a:pt x="917616" y="155626"/>
                  </a:cubicBezTo>
                  <a:cubicBezTo>
                    <a:pt x="833479" y="134989"/>
                    <a:pt x="795908" y="81543"/>
                    <a:pt x="723941" y="57201"/>
                  </a:cubicBezTo>
                  <a:cubicBezTo>
                    <a:pt x="651974" y="32859"/>
                    <a:pt x="609641" y="4814"/>
                    <a:pt x="485816" y="9576"/>
                  </a:cubicBezTo>
                  <a:cubicBezTo>
                    <a:pt x="361991" y="14338"/>
                    <a:pt x="4274" y="100063"/>
                    <a:pt x="41" y="9847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1" name="フリーフォーム: 図形 1580">
              <a:extLst>
                <a:ext uri="{FF2B5EF4-FFF2-40B4-BE49-F238E27FC236}">
                  <a16:creationId xmlns:a16="http://schemas.microsoft.com/office/drawing/2014/main" id="{601AE5E5-0C5C-4E6E-80DE-B9BF6459941F}"/>
                </a:ext>
              </a:extLst>
            </p:cNvPr>
            <p:cNvSpPr/>
            <p:nvPr/>
          </p:nvSpPr>
          <p:spPr>
            <a:xfrm>
              <a:off x="4016338" y="6424871"/>
              <a:ext cx="1034799" cy="202530"/>
            </a:xfrm>
            <a:custGeom>
              <a:avLst/>
              <a:gdLst>
                <a:gd name="connsiteX0" fmla="*/ 1095 w 1034799"/>
                <a:gd name="connsiteY0" fmla="*/ 151612 h 202530"/>
                <a:gd name="connsiteX1" fmla="*/ 231812 w 1034799"/>
                <a:gd name="connsiteY1" fmla="*/ 26729 h 202530"/>
                <a:gd name="connsiteX2" fmla="*/ 708062 w 1034799"/>
                <a:gd name="connsiteY2" fmla="*/ 20379 h 202530"/>
                <a:gd name="connsiteX3" fmla="*/ 583179 w 1034799"/>
                <a:gd name="connsiteY3" fmla="*/ 77529 h 202530"/>
                <a:gd name="connsiteX4" fmla="*/ 600112 w 1034799"/>
                <a:gd name="connsiteY4" fmla="*/ 147379 h 202530"/>
                <a:gd name="connsiteX5" fmla="*/ 703829 w 1034799"/>
                <a:gd name="connsiteY5" fmla="*/ 202412 h 202530"/>
                <a:gd name="connsiteX6" fmla="*/ 754629 w 1034799"/>
                <a:gd name="connsiteY6" fmla="*/ 132562 h 202530"/>
                <a:gd name="connsiteX7" fmla="*/ 1034029 w 1034799"/>
                <a:gd name="connsiteY7" fmla="*/ 50012 h 202530"/>
                <a:gd name="connsiteX8" fmla="*/ 830829 w 1034799"/>
                <a:gd name="connsiteY8" fmla="*/ 73296 h 202530"/>
                <a:gd name="connsiteX9" fmla="*/ 623395 w 1034799"/>
                <a:gd name="connsiteY9" fmla="*/ 172779 h 202530"/>
                <a:gd name="connsiteX10" fmla="*/ 574712 w 1034799"/>
                <a:gd name="connsiteY10" fmla="*/ 92346 h 202530"/>
                <a:gd name="connsiteX11" fmla="*/ 604345 w 1034799"/>
                <a:gd name="connsiteY11" fmla="*/ 22496 h 202530"/>
                <a:gd name="connsiteX12" fmla="*/ 437129 w 1034799"/>
                <a:gd name="connsiteY12" fmla="*/ 3446 h 202530"/>
                <a:gd name="connsiteX13" fmla="*/ 157729 w 1034799"/>
                <a:gd name="connsiteY13" fmla="*/ 16146 h 202530"/>
                <a:gd name="connsiteX14" fmla="*/ 1095 w 1034799"/>
                <a:gd name="connsiteY14" fmla="*/ 151612 h 20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34799" h="202530">
                  <a:moveTo>
                    <a:pt x="1095" y="151612"/>
                  </a:moveTo>
                  <a:cubicBezTo>
                    <a:pt x="13442" y="153376"/>
                    <a:pt x="113984" y="48601"/>
                    <a:pt x="231812" y="26729"/>
                  </a:cubicBezTo>
                  <a:cubicBezTo>
                    <a:pt x="349640" y="4857"/>
                    <a:pt x="649501" y="11912"/>
                    <a:pt x="708062" y="20379"/>
                  </a:cubicBezTo>
                  <a:cubicBezTo>
                    <a:pt x="766623" y="28846"/>
                    <a:pt x="601171" y="56362"/>
                    <a:pt x="583179" y="77529"/>
                  </a:cubicBezTo>
                  <a:cubicBezTo>
                    <a:pt x="565187" y="98696"/>
                    <a:pt x="580004" y="126565"/>
                    <a:pt x="600112" y="147379"/>
                  </a:cubicBezTo>
                  <a:cubicBezTo>
                    <a:pt x="620220" y="168193"/>
                    <a:pt x="678076" y="204881"/>
                    <a:pt x="703829" y="202412"/>
                  </a:cubicBezTo>
                  <a:cubicBezTo>
                    <a:pt x="729582" y="199943"/>
                    <a:pt x="699596" y="157962"/>
                    <a:pt x="754629" y="132562"/>
                  </a:cubicBezTo>
                  <a:cubicBezTo>
                    <a:pt x="809662" y="107162"/>
                    <a:pt x="1021329" y="59890"/>
                    <a:pt x="1034029" y="50012"/>
                  </a:cubicBezTo>
                  <a:cubicBezTo>
                    <a:pt x="1046729" y="40134"/>
                    <a:pt x="899268" y="52835"/>
                    <a:pt x="830829" y="73296"/>
                  </a:cubicBezTo>
                  <a:cubicBezTo>
                    <a:pt x="762390" y="93757"/>
                    <a:pt x="666081" y="169604"/>
                    <a:pt x="623395" y="172779"/>
                  </a:cubicBezTo>
                  <a:cubicBezTo>
                    <a:pt x="580709" y="175954"/>
                    <a:pt x="577887" y="117393"/>
                    <a:pt x="574712" y="92346"/>
                  </a:cubicBezTo>
                  <a:cubicBezTo>
                    <a:pt x="571537" y="67299"/>
                    <a:pt x="627275" y="37313"/>
                    <a:pt x="604345" y="22496"/>
                  </a:cubicBezTo>
                  <a:cubicBezTo>
                    <a:pt x="581415" y="7679"/>
                    <a:pt x="511565" y="4504"/>
                    <a:pt x="437129" y="3446"/>
                  </a:cubicBezTo>
                  <a:cubicBezTo>
                    <a:pt x="362693" y="2388"/>
                    <a:pt x="232165" y="-8901"/>
                    <a:pt x="157729" y="16146"/>
                  </a:cubicBezTo>
                  <a:cubicBezTo>
                    <a:pt x="83293" y="41193"/>
                    <a:pt x="-11252" y="149848"/>
                    <a:pt x="1095" y="15161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2" name="フリーフォーム: 図形 1581">
              <a:extLst>
                <a:ext uri="{FF2B5EF4-FFF2-40B4-BE49-F238E27FC236}">
                  <a16:creationId xmlns:a16="http://schemas.microsoft.com/office/drawing/2014/main" id="{71459186-1B37-4E05-BA8A-2ADD99361E0B}"/>
                </a:ext>
              </a:extLst>
            </p:cNvPr>
            <p:cNvSpPr/>
            <p:nvPr/>
          </p:nvSpPr>
          <p:spPr>
            <a:xfrm>
              <a:off x="4160724" y="6464911"/>
              <a:ext cx="400439" cy="272972"/>
            </a:xfrm>
            <a:custGeom>
              <a:avLst/>
              <a:gdLst>
                <a:gd name="connsiteX0" fmla="*/ 643 w 400439"/>
                <a:gd name="connsiteY0" fmla="*/ 43839 h 272972"/>
                <a:gd name="connsiteX1" fmla="*/ 189026 w 400439"/>
                <a:gd name="connsiteY1" fmla="*/ 37489 h 272972"/>
                <a:gd name="connsiteX2" fmla="*/ 398576 w 400439"/>
                <a:gd name="connsiteY2" fmla="*/ 272439 h 272972"/>
                <a:gd name="connsiteX3" fmla="*/ 292743 w 400439"/>
                <a:gd name="connsiteY3" fmla="*/ 103106 h 272972"/>
                <a:gd name="connsiteX4" fmla="*/ 309676 w 400439"/>
                <a:gd name="connsiteY4" fmla="*/ 153906 h 272972"/>
                <a:gd name="connsiteX5" fmla="*/ 133993 w 400439"/>
                <a:gd name="connsiteY5" fmla="*/ 3622 h 272972"/>
                <a:gd name="connsiteX6" fmla="*/ 643 w 400439"/>
                <a:gd name="connsiteY6" fmla="*/ 43839 h 27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439" h="272972">
                  <a:moveTo>
                    <a:pt x="643" y="43839"/>
                  </a:moveTo>
                  <a:cubicBezTo>
                    <a:pt x="9815" y="49484"/>
                    <a:pt x="122704" y="-611"/>
                    <a:pt x="189026" y="37489"/>
                  </a:cubicBezTo>
                  <a:cubicBezTo>
                    <a:pt x="255348" y="75589"/>
                    <a:pt x="381290" y="261503"/>
                    <a:pt x="398576" y="272439"/>
                  </a:cubicBezTo>
                  <a:cubicBezTo>
                    <a:pt x="415862" y="283375"/>
                    <a:pt x="307560" y="122862"/>
                    <a:pt x="292743" y="103106"/>
                  </a:cubicBezTo>
                  <a:cubicBezTo>
                    <a:pt x="277926" y="83351"/>
                    <a:pt x="336134" y="170487"/>
                    <a:pt x="309676" y="153906"/>
                  </a:cubicBezTo>
                  <a:cubicBezTo>
                    <a:pt x="283218" y="137325"/>
                    <a:pt x="185499" y="21261"/>
                    <a:pt x="133993" y="3622"/>
                  </a:cubicBezTo>
                  <a:cubicBezTo>
                    <a:pt x="82488" y="-14017"/>
                    <a:pt x="-8529" y="38194"/>
                    <a:pt x="643" y="4383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3" name="フリーフォーム: 図形 1582">
              <a:extLst>
                <a:ext uri="{FF2B5EF4-FFF2-40B4-BE49-F238E27FC236}">
                  <a16:creationId xmlns:a16="http://schemas.microsoft.com/office/drawing/2014/main" id="{E19F35DD-A82A-4250-9997-DC03153C80B3}"/>
                </a:ext>
              </a:extLst>
            </p:cNvPr>
            <p:cNvSpPr/>
            <p:nvPr/>
          </p:nvSpPr>
          <p:spPr>
            <a:xfrm>
              <a:off x="4671136" y="6506610"/>
              <a:ext cx="684131" cy="317628"/>
            </a:xfrm>
            <a:custGeom>
              <a:avLst/>
              <a:gdLst>
                <a:gd name="connsiteX0" fmla="*/ 684031 w 684131"/>
                <a:gd name="connsiteY0" fmla="*/ 23 h 317628"/>
                <a:gd name="connsiteX1" fmla="*/ 237414 w 684131"/>
                <a:gd name="connsiteY1" fmla="*/ 80457 h 317628"/>
                <a:gd name="connsiteX2" fmla="*/ 51147 w 684131"/>
                <a:gd name="connsiteY2" fmla="*/ 211690 h 317628"/>
                <a:gd name="connsiteX3" fmla="*/ 347 w 684131"/>
                <a:gd name="connsiteY3" fmla="*/ 317523 h 317628"/>
                <a:gd name="connsiteX4" fmla="*/ 68081 w 684131"/>
                <a:gd name="connsiteY4" fmla="*/ 192640 h 317628"/>
                <a:gd name="connsiteX5" fmla="*/ 214131 w 684131"/>
                <a:gd name="connsiteY5" fmla="*/ 71990 h 317628"/>
                <a:gd name="connsiteX6" fmla="*/ 277631 w 684131"/>
                <a:gd name="connsiteY6" fmla="*/ 71990 h 317628"/>
                <a:gd name="connsiteX7" fmla="*/ 684031 w 684131"/>
                <a:gd name="connsiteY7" fmla="*/ 23 h 31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4131" h="317628">
                  <a:moveTo>
                    <a:pt x="684031" y="23"/>
                  </a:moveTo>
                  <a:cubicBezTo>
                    <a:pt x="677328" y="1434"/>
                    <a:pt x="342895" y="45179"/>
                    <a:pt x="237414" y="80457"/>
                  </a:cubicBezTo>
                  <a:cubicBezTo>
                    <a:pt x="131933" y="115735"/>
                    <a:pt x="90658" y="172179"/>
                    <a:pt x="51147" y="211690"/>
                  </a:cubicBezTo>
                  <a:cubicBezTo>
                    <a:pt x="11636" y="251201"/>
                    <a:pt x="-2475" y="320698"/>
                    <a:pt x="347" y="317523"/>
                  </a:cubicBezTo>
                  <a:cubicBezTo>
                    <a:pt x="3169" y="314348"/>
                    <a:pt x="32450" y="233562"/>
                    <a:pt x="68081" y="192640"/>
                  </a:cubicBezTo>
                  <a:cubicBezTo>
                    <a:pt x="103712" y="151718"/>
                    <a:pt x="179206" y="92098"/>
                    <a:pt x="214131" y="71990"/>
                  </a:cubicBezTo>
                  <a:cubicBezTo>
                    <a:pt x="249056" y="51882"/>
                    <a:pt x="196139" y="82220"/>
                    <a:pt x="277631" y="71990"/>
                  </a:cubicBezTo>
                  <a:cubicBezTo>
                    <a:pt x="359123" y="61760"/>
                    <a:pt x="690734" y="-1388"/>
                    <a:pt x="684031" y="2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4" name="フリーフォーム: 図形 1583">
              <a:extLst>
                <a:ext uri="{FF2B5EF4-FFF2-40B4-BE49-F238E27FC236}">
                  <a16:creationId xmlns:a16="http://schemas.microsoft.com/office/drawing/2014/main" id="{898DF73F-B712-4A99-8EC4-11D5DA4FC9C0}"/>
                </a:ext>
              </a:extLst>
            </p:cNvPr>
            <p:cNvSpPr/>
            <p:nvPr/>
          </p:nvSpPr>
          <p:spPr>
            <a:xfrm>
              <a:off x="4571308" y="6552862"/>
              <a:ext cx="297797" cy="193701"/>
            </a:xfrm>
            <a:custGeom>
              <a:avLst/>
              <a:gdLst>
                <a:gd name="connsiteX0" fmla="*/ 297025 w 297797"/>
                <a:gd name="connsiteY0" fmla="*/ 2455 h 193701"/>
                <a:gd name="connsiteX1" fmla="*/ 40909 w 297797"/>
                <a:gd name="connsiteY1" fmla="*/ 131571 h 193701"/>
                <a:gd name="connsiteX2" fmla="*/ 13392 w 297797"/>
                <a:gd name="connsiteY2" fmla="*/ 173905 h 193701"/>
                <a:gd name="connsiteX3" fmla="*/ 66309 w 297797"/>
                <a:gd name="connsiteY3" fmla="*/ 114638 h 193701"/>
                <a:gd name="connsiteX4" fmla="*/ 692 w 297797"/>
                <a:gd name="connsiteY4" fmla="*/ 192955 h 193701"/>
                <a:gd name="connsiteX5" fmla="*/ 117109 w 297797"/>
                <a:gd name="connsiteY5" fmla="*/ 57488 h 193701"/>
                <a:gd name="connsiteX6" fmla="*/ 297025 w 297797"/>
                <a:gd name="connsiteY6" fmla="*/ 2455 h 19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7797" h="193701">
                  <a:moveTo>
                    <a:pt x="297025" y="2455"/>
                  </a:moveTo>
                  <a:cubicBezTo>
                    <a:pt x="284325" y="14802"/>
                    <a:pt x="88181" y="102996"/>
                    <a:pt x="40909" y="131571"/>
                  </a:cubicBezTo>
                  <a:cubicBezTo>
                    <a:pt x="-6363" y="160146"/>
                    <a:pt x="9159" y="176727"/>
                    <a:pt x="13392" y="173905"/>
                  </a:cubicBezTo>
                  <a:cubicBezTo>
                    <a:pt x="17625" y="171083"/>
                    <a:pt x="68426" y="111463"/>
                    <a:pt x="66309" y="114638"/>
                  </a:cubicBezTo>
                  <a:cubicBezTo>
                    <a:pt x="64192" y="117813"/>
                    <a:pt x="-7775" y="202480"/>
                    <a:pt x="692" y="192955"/>
                  </a:cubicBezTo>
                  <a:cubicBezTo>
                    <a:pt x="9159" y="183430"/>
                    <a:pt x="71954" y="88180"/>
                    <a:pt x="117109" y="57488"/>
                  </a:cubicBezTo>
                  <a:cubicBezTo>
                    <a:pt x="162264" y="26796"/>
                    <a:pt x="309725" y="-9892"/>
                    <a:pt x="297025" y="245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5" name="フリーフォーム: 図形 1584">
              <a:extLst>
                <a:ext uri="{FF2B5EF4-FFF2-40B4-BE49-F238E27FC236}">
                  <a16:creationId xmlns:a16="http://schemas.microsoft.com/office/drawing/2014/main" id="{FF1D5BC2-078A-4144-885F-03E7E90C3339}"/>
                </a:ext>
              </a:extLst>
            </p:cNvPr>
            <p:cNvSpPr/>
            <p:nvPr/>
          </p:nvSpPr>
          <p:spPr>
            <a:xfrm>
              <a:off x="5336074" y="6502150"/>
              <a:ext cx="514453" cy="105850"/>
            </a:xfrm>
            <a:custGeom>
              <a:avLst/>
              <a:gdLst>
                <a:gd name="connsiteX0" fmla="*/ 512276 w 514453"/>
                <a:gd name="connsiteY0" fmla="*/ 48933 h 105850"/>
                <a:gd name="connsiteX1" fmla="*/ 266743 w 514453"/>
                <a:gd name="connsiteY1" fmla="*/ 74333 h 105850"/>
                <a:gd name="connsiteX2" fmla="*/ 190543 w 514453"/>
                <a:gd name="connsiteY2" fmla="*/ 51050 h 105850"/>
                <a:gd name="connsiteX3" fmla="*/ 43 w 514453"/>
                <a:gd name="connsiteY3" fmla="*/ 250 h 105850"/>
                <a:gd name="connsiteX4" fmla="*/ 173609 w 514453"/>
                <a:gd name="connsiteY4" fmla="*/ 74333 h 105850"/>
                <a:gd name="connsiteX5" fmla="*/ 251926 w 514453"/>
                <a:gd name="connsiteY5" fmla="*/ 103967 h 105850"/>
                <a:gd name="connsiteX6" fmla="*/ 281559 w 514453"/>
                <a:gd name="connsiteY6" fmla="*/ 97617 h 105850"/>
                <a:gd name="connsiteX7" fmla="*/ 146093 w 514453"/>
                <a:gd name="connsiteY7" fmla="*/ 55283 h 105850"/>
                <a:gd name="connsiteX8" fmla="*/ 374693 w 514453"/>
                <a:gd name="connsiteY8" fmla="*/ 95500 h 105850"/>
                <a:gd name="connsiteX9" fmla="*/ 512276 w 514453"/>
                <a:gd name="connsiteY9" fmla="*/ 48933 h 10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4453" h="105850">
                  <a:moveTo>
                    <a:pt x="512276" y="48933"/>
                  </a:moveTo>
                  <a:cubicBezTo>
                    <a:pt x="494284" y="45405"/>
                    <a:pt x="320365" y="73980"/>
                    <a:pt x="266743" y="74333"/>
                  </a:cubicBezTo>
                  <a:cubicBezTo>
                    <a:pt x="213121" y="74686"/>
                    <a:pt x="234993" y="63397"/>
                    <a:pt x="190543" y="51050"/>
                  </a:cubicBezTo>
                  <a:cubicBezTo>
                    <a:pt x="146093" y="38703"/>
                    <a:pt x="2865" y="-3631"/>
                    <a:pt x="43" y="250"/>
                  </a:cubicBezTo>
                  <a:cubicBezTo>
                    <a:pt x="-2779" y="4130"/>
                    <a:pt x="131628" y="57047"/>
                    <a:pt x="173609" y="74333"/>
                  </a:cubicBezTo>
                  <a:cubicBezTo>
                    <a:pt x="215590" y="91619"/>
                    <a:pt x="233934" y="100086"/>
                    <a:pt x="251926" y="103967"/>
                  </a:cubicBezTo>
                  <a:cubicBezTo>
                    <a:pt x="269918" y="107848"/>
                    <a:pt x="299198" y="105731"/>
                    <a:pt x="281559" y="97617"/>
                  </a:cubicBezTo>
                  <a:cubicBezTo>
                    <a:pt x="263920" y="89503"/>
                    <a:pt x="130571" y="55636"/>
                    <a:pt x="146093" y="55283"/>
                  </a:cubicBezTo>
                  <a:cubicBezTo>
                    <a:pt x="161615" y="54930"/>
                    <a:pt x="316838" y="96558"/>
                    <a:pt x="374693" y="95500"/>
                  </a:cubicBezTo>
                  <a:cubicBezTo>
                    <a:pt x="432548" y="94442"/>
                    <a:pt x="530268" y="52461"/>
                    <a:pt x="512276" y="489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6" name="フリーフォーム: 図形 1585">
              <a:extLst>
                <a:ext uri="{FF2B5EF4-FFF2-40B4-BE49-F238E27FC236}">
                  <a16:creationId xmlns:a16="http://schemas.microsoft.com/office/drawing/2014/main" id="{92C21AD2-ADC4-4E33-9EE3-48FB5E5CA657}"/>
                </a:ext>
              </a:extLst>
            </p:cNvPr>
            <p:cNvSpPr/>
            <p:nvPr/>
          </p:nvSpPr>
          <p:spPr>
            <a:xfrm>
              <a:off x="4851718" y="6680812"/>
              <a:ext cx="683372" cy="66749"/>
            </a:xfrm>
            <a:custGeom>
              <a:avLst/>
              <a:gdLst>
                <a:gd name="connsiteX0" fmla="*/ 3915 w 683372"/>
                <a:gd name="connsiteY0" fmla="*/ 1505 h 66749"/>
                <a:gd name="connsiteX1" fmla="*/ 65299 w 683372"/>
                <a:gd name="connsiteY1" fmla="*/ 9971 h 66749"/>
                <a:gd name="connsiteX2" fmla="*/ 179599 w 683372"/>
                <a:gd name="connsiteY2" fmla="*/ 45955 h 66749"/>
                <a:gd name="connsiteX3" fmla="*/ 238865 w 683372"/>
                <a:gd name="connsiteY3" fmla="*/ 20555 h 66749"/>
                <a:gd name="connsiteX4" fmla="*/ 323532 w 683372"/>
                <a:gd name="connsiteY4" fmla="*/ 5738 h 66749"/>
                <a:gd name="connsiteX5" fmla="*/ 374332 w 683372"/>
                <a:gd name="connsiteY5" fmla="*/ 7855 h 66749"/>
                <a:gd name="connsiteX6" fmla="*/ 435715 w 683372"/>
                <a:gd name="connsiteY6" fmla="*/ 48071 h 66749"/>
                <a:gd name="connsiteX7" fmla="*/ 524615 w 683372"/>
                <a:gd name="connsiteY7" fmla="*/ 65005 h 66749"/>
                <a:gd name="connsiteX8" fmla="*/ 683365 w 683372"/>
                <a:gd name="connsiteY8" fmla="*/ 7855 h 66749"/>
                <a:gd name="connsiteX9" fmla="*/ 518265 w 683372"/>
                <a:gd name="connsiteY9" fmla="*/ 39605 h 66749"/>
                <a:gd name="connsiteX10" fmla="*/ 372215 w 683372"/>
                <a:gd name="connsiteY10" fmla="*/ 18438 h 66749"/>
                <a:gd name="connsiteX11" fmla="*/ 260032 w 683372"/>
                <a:gd name="connsiteY11" fmla="*/ 5738 h 66749"/>
                <a:gd name="connsiteX12" fmla="*/ 175365 w 683372"/>
                <a:gd name="connsiteY12" fmla="*/ 35371 h 66749"/>
                <a:gd name="connsiteX13" fmla="*/ 3915 w 683372"/>
                <a:gd name="connsiteY13" fmla="*/ 1505 h 66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3372" h="66749">
                  <a:moveTo>
                    <a:pt x="3915" y="1505"/>
                  </a:moveTo>
                  <a:cubicBezTo>
                    <a:pt x="-14429" y="-2728"/>
                    <a:pt x="36018" y="2563"/>
                    <a:pt x="65299" y="9971"/>
                  </a:cubicBezTo>
                  <a:cubicBezTo>
                    <a:pt x="94580" y="17379"/>
                    <a:pt x="150671" y="44191"/>
                    <a:pt x="179599" y="45955"/>
                  </a:cubicBezTo>
                  <a:cubicBezTo>
                    <a:pt x="208527" y="47719"/>
                    <a:pt x="214876" y="27258"/>
                    <a:pt x="238865" y="20555"/>
                  </a:cubicBezTo>
                  <a:cubicBezTo>
                    <a:pt x="262854" y="13852"/>
                    <a:pt x="300954" y="7855"/>
                    <a:pt x="323532" y="5738"/>
                  </a:cubicBezTo>
                  <a:cubicBezTo>
                    <a:pt x="346110" y="3621"/>
                    <a:pt x="355635" y="800"/>
                    <a:pt x="374332" y="7855"/>
                  </a:cubicBezTo>
                  <a:cubicBezTo>
                    <a:pt x="393029" y="14910"/>
                    <a:pt x="410668" y="38546"/>
                    <a:pt x="435715" y="48071"/>
                  </a:cubicBezTo>
                  <a:cubicBezTo>
                    <a:pt x="460762" y="57596"/>
                    <a:pt x="483340" y="71708"/>
                    <a:pt x="524615" y="65005"/>
                  </a:cubicBezTo>
                  <a:cubicBezTo>
                    <a:pt x="565890" y="58302"/>
                    <a:pt x="684423" y="12088"/>
                    <a:pt x="683365" y="7855"/>
                  </a:cubicBezTo>
                  <a:cubicBezTo>
                    <a:pt x="682307" y="3622"/>
                    <a:pt x="570123" y="37841"/>
                    <a:pt x="518265" y="39605"/>
                  </a:cubicBezTo>
                  <a:cubicBezTo>
                    <a:pt x="466407" y="41369"/>
                    <a:pt x="372215" y="18438"/>
                    <a:pt x="372215" y="18438"/>
                  </a:cubicBezTo>
                  <a:cubicBezTo>
                    <a:pt x="329176" y="12794"/>
                    <a:pt x="292840" y="2916"/>
                    <a:pt x="260032" y="5738"/>
                  </a:cubicBezTo>
                  <a:cubicBezTo>
                    <a:pt x="227224" y="8560"/>
                    <a:pt x="217346" y="37841"/>
                    <a:pt x="175365" y="35371"/>
                  </a:cubicBezTo>
                  <a:cubicBezTo>
                    <a:pt x="133385" y="32902"/>
                    <a:pt x="22259" y="5738"/>
                    <a:pt x="3915" y="150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7" name="フリーフォーム: 図形 1586">
              <a:extLst>
                <a:ext uri="{FF2B5EF4-FFF2-40B4-BE49-F238E27FC236}">
                  <a16:creationId xmlns:a16="http://schemas.microsoft.com/office/drawing/2014/main" id="{0AB8284E-2B72-4E0C-893B-041361F754D6}"/>
                </a:ext>
              </a:extLst>
            </p:cNvPr>
            <p:cNvSpPr/>
            <p:nvPr/>
          </p:nvSpPr>
          <p:spPr>
            <a:xfrm>
              <a:off x="5053290" y="6464300"/>
              <a:ext cx="1809202" cy="150620"/>
            </a:xfrm>
            <a:custGeom>
              <a:avLst/>
              <a:gdLst>
                <a:gd name="connsiteX0" fmla="*/ 1310 w 1809202"/>
                <a:gd name="connsiteY0" fmla="*/ 0 h 150620"/>
                <a:gd name="connsiteX1" fmla="*/ 81743 w 1809202"/>
                <a:gd name="connsiteY1" fmla="*/ 12700 h 150620"/>
                <a:gd name="connsiteX2" fmla="*/ 644777 w 1809202"/>
                <a:gd name="connsiteY2" fmla="*/ 71967 h 150620"/>
                <a:gd name="connsiteX3" fmla="*/ 577043 w 1809202"/>
                <a:gd name="connsiteY3" fmla="*/ 52917 h 150620"/>
                <a:gd name="connsiteX4" fmla="*/ 989793 w 1809202"/>
                <a:gd name="connsiteY4" fmla="*/ 91017 h 150620"/>
                <a:gd name="connsiteX5" fmla="*/ 1129493 w 1809202"/>
                <a:gd name="connsiteY5" fmla="*/ 91017 h 150620"/>
                <a:gd name="connsiteX6" fmla="*/ 1559177 w 1809202"/>
                <a:gd name="connsiteY6" fmla="*/ 118533 h 150620"/>
                <a:gd name="connsiteX7" fmla="*/ 1116793 w 1809202"/>
                <a:gd name="connsiteY7" fmla="*/ 107950 h 150620"/>
                <a:gd name="connsiteX8" fmla="*/ 1650193 w 1809202"/>
                <a:gd name="connsiteY8" fmla="*/ 150283 h 150620"/>
                <a:gd name="connsiteX9" fmla="*/ 1779310 w 1809202"/>
                <a:gd name="connsiteY9" fmla="*/ 127000 h 150620"/>
                <a:gd name="connsiteX10" fmla="*/ 1159127 w 1809202"/>
                <a:gd name="connsiteY10" fmla="*/ 112183 h 150620"/>
                <a:gd name="connsiteX11" fmla="*/ 532593 w 1809202"/>
                <a:gd name="connsiteY11" fmla="*/ 71967 h 150620"/>
                <a:gd name="connsiteX12" fmla="*/ 1310 w 1809202"/>
                <a:gd name="connsiteY12" fmla="*/ 0 h 15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202" h="150620">
                  <a:moveTo>
                    <a:pt x="1310" y="0"/>
                  </a:moveTo>
                  <a:cubicBezTo>
                    <a:pt x="-12096" y="353"/>
                    <a:pt x="81743" y="12700"/>
                    <a:pt x="81743" y="12700"/>
                  </a:cubicBezTo>
                  <a:lnTo>
                    <a:pt x="644777" y="71967"/>
                  </a:lnTo>
                  <a:cubicBezTo>
                    <a:pt x="727327" y="78670"/>
                    <a:pt x="519540" y="49742"/>
                    <a:pt x="577043" y="52917"/>
                  </a:cubicBezTo>
                  <a:cubicBezTo>
                    <a:pt x="634546" y="56092"/>
                    <a:pt x="897718" y="84667"/>
                    <a:pt x="989793" y="91017"/>
                  </a:cubicBezTo>
                  <a:cubicBezTo>
                    <a:pt x="1081868" y="97367"/>
                    <a:pt x="1034596" y="86431"/>
                    <a:pt x="1129493" y="91017"/>
                  </a:cubicBezTo>
                  <a:cubicBezTo>
                    <a:pt x="1224390" y="95603"/>
                    <a:pt x="1561294" y="115711"/>
                    <a:pt x="1559177" y="118533"/>
                  </a:cubicBezTo>
                  <a:cubicBezTo>
                    <a:pt x="1557060" y="121355"/>
                    <a:pt x="1101624" y="102658"/>
                    <a:pt x="1116793" y="107950"/>
                  </a:cubicBezTo>
                  <a:cubicBezTo>
                    <a:pt x="1131962" y="113242"/>
                    <a:pt x="1539774" y="147108"/>
                    <a:pt x="1650193" y="150283"/>
                  </a:cubicBezTo>
                  <a:cubicBezTo>
                    <a:pt x="1760612" y="153458"/>
                    <a:pt x="1861154" y="133350"/>
                    <a:pt x="1779310" y="127000"/>
                  </a:cubicBezTo>
                  <a:cubicBezTo>
                    <a:pt x="1697466" y="120650"/>
                    <a:pt x="1366913" y="121355"/>
                    <a:pt x="1159127" y="112183"/>
                  </a:cubicBezTo>
                  <a:cubicBezTo>
                    <a:pt x="951341" y="103011"/>
                    <a:pt x="730854" y="88900"/>
                    <a:pt x="532593" y="71967"/>
                  </a:cubicBezTo>
                  <a:cubicBezTo>
                    <a:pt x="334332" y="55034"/>
                    <a:pt x="151946" y="32808"/>
                    <a:pt x="131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8" name="フリーフォーム: 図形 1587">
              <a:extLst>
                <a:ext uri="{FF2B5EF4-FFF2-40B4-BE49-F238E27FC236}">
                  <a16:creationId xmlns:a16="http://schemas.microsoft.com/office/drawing/2014/main" id="{E7609429-BDBD-48BA-8CA7-BF6BD1A34D06}"/>
                </a:ext>
              </a:extLst>
            </p:cNvPr>
            <p:cNvSpPr/>
            <p:nvPr/>
          </p:nvSpPr>
          <p:spPr>
            <a:xfrm>
              <a:off x="5535124" y="6666801"/>
              <a:ext cx="1257499" cy="98274"/>
            </a:xfrm>
            <a:custGeom>
              <a:avLst/>
              <a:gdLst>
                <a:gd name="connsiteX0" fmla="*/ 61343 w 1257499"/>
                <a:gd name="connsiteY0" fmla="*/ 70549 h 98274"/>
                <a:gd name="connsiteX1" fmla="*/ 124843 w 1257499"/>
                <a:gd name="connsiteY1" fmla="*/ 66316 h 98274"/>
                <a:gd name="connsiteX2" fmla="*/ 459276 w 1257499"/>
                <a:gd name="connsiteY2" fmla="*/ 45149 h 98274"/>
                <a:gd name="connsiteX3" fmla="*/ 679409 w 1257499"/>
                <a:gd name="connsiteY3" fmla="*/ 15516 h 98274"/>
                <a:gd name="connsiteX4" fmla="*/ 939759 w 1257499"/>
                <a:gd name="connsiteY4" fmla="*/ 9166 h 98274"/>
                <a:gd name="connsiteX5" fmla="*/ 802176 w 1257499"/>
                <a:gd name="connsiteY5" fmla="*/ 26099 h 98274"/>
                <a:gd name="connsiteX6" fmla="*/ 558759 w 1257499"/>
                <a:gd name="connsiteY6" fmla="*/ 98066 h 98274"/>
                <a:gd name="connsiteX7" fmla="*/ 1255143 w 1257499"/>
                <a:gd name="connsiteY7" fmla="*/ 699 h 98274"/>
                <a:gd name="connsiteX8" fmla="*/ 768309 w 1257499"/>
                <a:gd name="connsiteY8" fmla="*/ 55732 h 98274"/>
                <a:gd name="connsiteX9" fmla="*/ 298409 w 1257499"/>
                <a:gd name="connsiteY9" fmla="*/ 83249 h 98274"/>
                <a:gd name="connsiteX10" fmla="*/ 12659 w 1257499"/>
                <a:gd name="connsiteY10" fmla="*/ 49382 h 98274"/>
                <a:gd name="connsiteX11" fmla="*/ 61343 w 1257499"/>
                <a:gd name="connsiteY11" fmla="*/ 70549 h 9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7499" h="98274">
                  <a:moveTo>
                    <a:pt x="61343" y="70549"/>
                  </a:moveTo>
                  <a:cubicBezTo>
                    <a:pt x="80040" y="73371"/>
                    <a:pt x="124843" y="66316"/>
                    <a:pt x="124843" y="66316"/>
                  </a:cubicBezTo>
                  <a:cubicBezTo>
                    <a:pt x="191165" y="62083"/>
                    <a:pt x="366848" y="53616"/>
                    <a:pt x="459276" y="45149"/>
                  </a:cubicBezTo>
                  <a:cubicBezTo>
                    <a:pt x="551704" y="36682"/>
                    <a:pt x="599329" y="21513"/>
                    <a:pt x="679409" y="15516"/>
                  </a:cubicBezTo>
                  <a:cubicBezTo>
                    <a:pt x="759489" y="9519"/>
                    <a:pt x="919298" y="7402"/>
                    <a:pt x="939759" y="9166"/>
                  </a:cubicBezTo>
                  <a:cubicBezTo>
                    <a:pt x="960220" y="10930"/>
                    <a:pt x="865676" y="11282"/>
                    <a:pt x="802176" y="26099"/>
                  </a:cubicBezTo>
                  <a:cubicBezTo>
                    <a:pt x="738676" y="40916"/>
                    <a:pt x="483265" y="102299"/>
                    <a:pt x="558759" y="98066"/>
                  </a:cubicBezTo>
                  <a:cubicBezTo>
                    <a:pt x="634253" y="93833"/>
                    <a:pt x="1255143" y="699"/>
                    <a:pt x="1255143" y="699"/>
                  </a:cubicBezTo>
                  <a:cubicBezTo>
                    <a:pt x="1290068" y="-6357"/>
                    <a:pt x="927765" y="41974"/>
                    <a:pt x="768309" y="55732"/>
                  </a:cubicBezTo>
                  <a:cubicBezTo>
                    <a:pt x="608853" y="69490"/>
                    <a:pt x="424351" y="84307"/>
                    <a:pt x="298409" y="83249"/>
                  </a:cubicBezTo>
                  <a:cubicBezTo>
                    <a:pt x="172467" y="82191"/>
                    <a:pt x="53934" y="49382"/>
                    <a:pt x="12659" y="49382"/>
                  </a:cubicBezTo>
                  <a:cubicBezTo>
                    <a:pt x="-28616" y="49382"/>
                    <a:pt x="42646" y="67727"/>
                    <a:pt x="61343" y="7054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0" name="フリーフォーム: 図形 1589">
              <a:extLst>
                <a:ext uri="{FF2B5EF4-FFF2-40B4-BE49-F238E27FC236}">
                  <a16:creationId xmlns:a16="http://schemas.microsoft.com/office/drawing/2014/main" id="{11983E36-DF02-4DEC-8D3C-7CB862C4900C}"/>
                </a:ext>
              </a:extLst>
            </p:cNvPr>
            <p:cNvSpPr/>
            <p:nvPr/>
          </p:nvSpPr>
          <p:spPr>
            <a:xfrm>
              <a:off x="2736837" y="5752861"/>
              <a:ext cx="377768" cy="579372"/>
            </a:xfrm>
            <a:custGeom>
              <a:avLst/>
              <a:gdLst>
                <a:gd name="connsiteX0" fmla="*/ 13 w 377768"/>
                <a:gd name="connsiteY0" fmla="*/ 239 h 579372"/>
                <a:gd name="connsiteX1" fmla="*/ 317513 w 377768"/>
                <a:gd name="connsiteY1" fmla="*/ 200264 h 579372"/>
                <a:gd name="connsiteX2" fmla="*/ 304813 w 377768"/>
                <a:gd name="connsiteY2" fmla="*/ 301864 h 579372"/>
                <a:gd name="connsiteX3" fmla="*/ 336563 w 377768"/>
                <a:gd name="connsiteY3" fmla="*/ 355839 h 579372"/>
                <a:gd name="connsiteX4" fmla="*/ 254013 w 377768"/>
                <a:gd name="connsiteY4" fmla="*/ 435214 h 579372"/>
                <a:gd name="connsiteX5" fmla="*/ 155588 w 377768"/>
                <a:gd name="connsiteY5" fmla="*/ 578089 h 579372"/>
                <a:gd name="connsiteX6" fmla="*/ 57163 w 377768"/>
                <a:gd name="connsiteY6" fmla="*/ 508239 h 579372"/>
                <a:gd name="connsiteX7" fmla="*/ 190513 w 377768"/>
                <a:gd name="connsiteY7" fmla="*/ 555864 h 579372"/>
                <a:gd name="connsiteX8" fmla="*/ 371488 w 377768"/>
                <a:gd name="connsiteY8" fmla="*/ 263764 h 579372"/>
                <a:gd name="connsiteX9" fmla="*/ 304813 w 377768"/>
                <a:gd name="connsiteY9" fmla="*/ 162164 h 579372"/>
                <a:gd name="connsiteX10" fmla="*/ 13 w 377768"/>
                <a:gd name="connsiteY10" fmla="*/ 239 h 579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7768" h="579372">
                  <a:moveTo>
                    <a:pt x="13" y="239"/>
                  </a:moveTo>
                  <a:cubicBezTo>
                    <a:pt x="2130" y="6589"/>
                    <a:pt x="266713" y="149993"/>
                    <a:pt x="317513" y="200264"/>
                  </a:cubicBezTo>
                  <a:cubicBezTo>
                    <a:pt x="368313" y="250535"/>
                    <a:pt x="301638" y="275935"/>
                    <a:pt x="304813" y="301864"/>
                  </a:cubicBezTo>
                  <a:cubicBezTo>
                    <a:pt x="307988" y="327793"/>
                    <a:pt x="345030" y="333614"/>
                    <a:pt x="336563" y="355839"/>
                  </a:cubicBezTo>
                  <a:cubicBezTo>
                    <a:pt x="328096" y="378064"/>
                    <a:pt x="284176" y="398172"/>
                    <a:pt x="254013" y="435214"/>
                  </a:cubicBezTo>
                  <a:cubicBezTo>
                    <a:pt x="223850" y="472256"/>
                    <a:pt x="188396" y="565918"/>
                    <a:pt x="155588" y="578089"/>
                  </a:cubicBezTo>
                  <a:cubicBezTo>
                    <a:pt x="122780" y="590260"/>
                    <a:pt x="51342" y="511943"/>
                    <a:pt x="57163" y="508239"/>
                  </a:cubicBezTo>
                  <a:cubicBezTo>
                    <a:pt x="62984" y="504535"/>
                    <a:pt x="138126" y="596610"/>
                    <a:pt x="190513" y="555864"/>
                  </a:cubicBezTo>
                  <a:cubicBezTo>
                    <a:pt x="242900" y="515118"/>
                    <a:pt x="352438" y="329381"/>
                    <a:pt x="371488" y="263764"/>
                  </a:cubicBezTo>
                  <a:cubicBezTo>
                    <a:pt x="390538" y="198147"/>
                    <a:pt x="365667" y="208731"/>
                    <a:pt x="304813" y="162164"/>
                  </a:cubicBezTo>
                  <a:cubicBezTo>
                    <a:pt x="243959" y="115597"/>
                    <a:pt x="-2104" y="-6111"/>
                    <a:pt x="13" y="23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1" name="フリーフォーム: 図形 1590">
              <a:extLst>
                <a:ext uri="{FF2B5EF4-FFF2-40B4-BE49-F238E27FC236}">
                  <a16:creationId xmlns:a16="http://schemas.microsoft.com/office/drawing/2014/main" id="{15BEC5B5-CBF4-44F2-91FC-18888BE8110B}"/>
                </a:ext>
              </a:extLst>
            </p:cNvPr>
            <p:cNvSpPr/>
            <p:nvPr/>
          </p:nvSpPr>
          <p:spPr>
            <a:xfrm>
              <a:off x="2752693" y="5914992"/>
              <a:ext cx="289278" cy="355789"/>
            </a:xfrm>
            <a:custGeom>
              <a:avLst/>
              <a:gdLst>
                <a:gd name="connsiteX0" fmla="*/ 241332 w 289278"/>
                <a:gd name="connsiteY0" fmla="*/ 33 h 355789"/>
                <a:gd name="connsiteX1" fmla="*/ 193707 w 289278"/>
                <a:gd name="connsiteY1" fmla="*/ 142908 h 355789"/>
                <a:gd name="connsiteX2" fmla="*/ 288957 w 289278"/>
                <a:gd name="connsiteY2" fmla="*/ 187358 h 355789"/>
                <a:gd name="connsiteX3" fmla="*/ 215932 w 289278"/>
                <a:gd name="connsiteY3" fmla="*/ 196883 h 355789"/>
                <a:gd name="connsiteX4" fmla="*/ 32 w 289278"/>
                <a:gd name="connsiteY4" fmla="*/ 355633 h 355789"/>
                <a:gd name="connsiteX5" fmla="*/ 200057 w 289278"/>
                <a:gd name="connsiteY5" fmla="*/ 225458 h 355789"/>
                <a:gd name="connsiteX6" fmla="*/ 260382 w 289278"/>
                <a:gd name="connsiteY6" fmla="*/ 177833 h 355789"/>
                <a:gd name="connsiteX7" fmla="*/ 203232 w 289278"/>
                <a:gd name="connsiteY7" fmla="*/ 130208 h 355789"/>
                <a:gd name="connsiteX8" fmla="*/ 241332 w 289278"/>
                <a:gd name="connsiteY8" fmla="*/ 33 h 35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9278" h="355789">
                  <a:moveTo>
                    <a:pt x="241332" y="33"/>
                  </a:moveTo>
                  <a:cubicBezTo>
                    <a:pt x="239744" y="2150"/>
                    <a:pt x="185770" y="111687"/>
                    <a:pt x="193707" y="142908"/>
                  </a:cubicBezTo>
                  <a:cubicBezTo>
                    <a:pt x="201644" y="174129"/>
                    <a:pt x="285253" y="178362"/>
                    <a:pt x="288957" y="187358"/>
                  </a:cubicBezTo>
                  <a:cubicBezTo>
                    <a:pt x="292661" y="196354"/>
                    <a:pt x="264086" y="168837"/>
                    <a:pt x="215932" y="196883"/>
                  </a:cubicBezTo>
                  <a:cubicBezTo>
                    <a:pt x="167778" y="224929"/>
                    <a:pt x="2678" y="350871"/>
                    <a:pt x="32" y="355633"/>
                  </a:cubicBezTo>
                  <a:cubicBezTo>
                    <a:pt x="-2614" y="360395"/>
                    <a:pt x="156665" y="255091"/>
                    <a:pt x="200057" y="225458"/>
                  </a:cubicBezTo>
                  <a:cubicBezTo>
                    <a:pt x="243449" y="195825"/>
                    <a:pt x="259853" y="193708"/>
                    <a:pt x="260382" y="177833"/>
                  </a:cubicBezTo>
                  <a:cubicBezTo>
                    <a:pt x="260911" y="161958"/>
                    <a:pt x="205349" y="164075"/>
                    <a:pt x="203232" y="130208"/>
                  </a:cubicBezTo>
                  <a:cubicBezTo>
                    <a:pt x="201115" y="96341"/>
                    <a:pt x="242920" y="-2084"/>
                    <a:pt x="241332" y="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2" name="フリーフォーム: 図形 1591">
              <a:extLst>
                <a:ext uri="{FF2B5EF4-FFF2-40B4-BE49-F238E27FC236}">
                  <a16:creationId xmlns:a16="http://schemas.microsoft.com/office/drawing/2014/main" id="{5336B3A6-9A58-40BD-B2C9-A6737D85B426}"/>
                </a:ext>
              </a:extLst>
            </p:cNvPr>
            <p:cNvSpPr/>
            <p:nvPr/>
          </p:nvSpPr>
          <p:spPr>
            <a:xfrm>
              <a:off x="3290921" y="6126959"/>
              <a:ext cx="774943" cy="197730"/>
            </a:xfrm>
            <a:custGeom>
              <a:avLst/>
              <a:gdLst>
                <a:gd name="connsiteX0" fmla="*/ 1554 w 774943"/>
                <a:gd name="connsiteY0" fmla="*/ 16666 h 197730"/>
                <a:gd name="connsiteX1" fmla="*/ 423829 w 774943"/>
                <a:gd name="connsiteY1" fmla="*/ 89691 h 197730"/>
                <a:gd name="connsiteX2" fmla="*/ 741329 w 774943"/>
                <a:gd name="connsiteY2" fmla="*/ 197641 h 197730"/>
                <a:gd name="connsiteX3" fmla="*/ 607979 w 774943"/>
                <a:gd name="connsiteY3" fmla="*/ 108741 h 197730"/>
                <a:gd name="connsiteX4" fmla="*/ 766729 w 774943"/>
                <a:gd name="connsiteY4" fmla="*/ 140491 h 197730"/>
                <a:gd name="connsiteX5" fmla="*/ 300004 w 774943"/>
                <a:gd name="connsiteY5" fmla="*/ 10316 h 197730"/>
                <a:gd name="connsiteX6" fmla="*/ 1554 w 774943"/>
                <a:gd name="connsiteY6" fmla="*/ 16666 h 19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943" h="197730">
                  <a:moveTo>
                    <a:pt x="1554" y="16666"/>
                  </a:moveTo>
                  <a:cubicBezTo>
                    <a:pt x="22192" y="29895"/>
                    <a:pt x="300533" y="59529"/>
                    <a:pt x="423829" y="89691"/>
                  </a:cubicBezTo>
                  <a:cubicBezTo>
                    <a:pt x="547125" y="119854"/>
                    <a:pt x="710637" y="194466"/>
                    <a:pt x="741329" y="197641"/>
                  </a:cubicBezTo>
                  <a:cubicBezTo>
                    <a:pt x="772021" y="200816"/>
                    <a:pt x="603746" y="118266"/>
                    <a:pt x="607979" y="108741"/>
                  </a:cubicBezTo>
                  <a:cubicBezTo>
                    <a:pt x="612212" y="99216"/>
                    <a:pt x="818058" y="156895"/>
                    <a:pt x="766729" y="140491"/>
                  </a:cubicBezTo>
                  <a:cubicBezTo>
                    <a:pt x="715400" y="124087"/>
                    <a:pt x="429650" y="30424"/>
                    <a:pt x="300004" y="10316"/>
                  </a:cubicBezTo>
                  <a:cubicBezTo>
                    <a:pt x="170358" y="-9792"/>
                    <a:pt x="-19084" y="3437"/>
                    <a:pt x="1554" y="1666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3" name="フリーフォーム: 図形 1592">
              <a:extLst>
                <a:ext uri="{FF2B5EF4-FFF2-40B4-BE49-F238E27FC236}">
                  <a16:creationId xmlns:a16="http://schemas.microsoft.com/office/drawing/2014/main" id="{B2BE22B4-1CB5-4F9A-8591-BD16FB15F773}"/>
                </a:ext>
              </a:extLst>
            </p:cNvPr>
            <p:cNvSpPr/>
            <p:nvPr/>
          </p:nvSpPr>
          <p:spPr>
            <a:xfrm>
              <a:off x="4680069" y="6452914"/>
              <a:ext cx="684722" cy="106636"/>
            </a:xfrm>
            <a:custGeom>
              <a:avLst/>
              <a:gdLst>
                <a:gd name="connsiteX0" fmla="*/ 3056 w 684722"/>
                <a:gd name="connsiteY0" fmla="*/ 5036 h 106636"/>
                <a:gd name="connsiteX1" fmla="*/ 615831 w 684722"/>
                <a:gd name="connsiteY1" fmla="*/ 65361 h 106636"/>
                <a:gd name="connsiteX2" fmla="*/ 657106 w 684722"/>
                <a:gd name="connsiteY2" fmla="*/ 87586 h 106636"/>
                <a:gd name="connsiteX3" fmla="*/ 498356 w 684722"/>
                <a:gd name="connsiteY3" fmla="*/ 87586 h 106636"/>
                <a:gd name="connsiteX4" fmla="*/ 222131 w 684722"/>
                <a:gd name="connsiteY4" fmla="*/ 106636 h 106636"/>
                <a:gd name="connsiteX5" fmla="*/ 679331 w 684722"/>
                <a:gd name="connsiteY5" fmla="*/ 87586 h 106636"/>
                <a:gd name="connsiteX6" fmla="*/ 393581 w 684722"/>
                <a:gd name="connsiteY6" fmla="*/ 14561 h 106636"/>
                <a:gd name="connsiteX7" fmla="*/ 3056 w 684722"/>
                <a:gd name="connsiteY7" fmla="*/ 5036 h 10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4722" h="106636">
                  <a:moveTo>
                    <a:pt x="3056" y="5036"/>
                  </a:moveTo>
                  <a:cubicBezTo>
                    <a:pt x="40098" y="13503"/>
                    <a:pt x="506823" y="51603"/>
                    <a:pt x="615831" y="65361"/>
                  </a:cubicBezTo>
                  <a:cubicBezTo>
                    <a:pt x="724839" y="79119"/>
                    <a:pt x="676685" y="83882"/>
                    <a:pt x="657106" y="87586"/>
                  </a:cubicBezTo>
                  <a:cubicBezTo>
                    <a:pt x="637527" y="91290"/>
                    <a:pt x="570852" y="84411"/>
                    <a:pt x="498356" y="87586"/>
                  </a:cubicBezTo>
                  <a:cubicBezTo>
                    <a:pt x="425860" y="90761"/>
                    <a:pt x="191969" y="106636"/>
                    <a:pt x="222131" y="106636"/>
                  </a:cubicBezTo>
                  <a:cubicBezTo>
                    <a:pt x="252293" y="106636"/>
                    <a:pt x="650756" y="102932"/>
                    <a:pt x="679331" y="87586"/>
                  </a:cubicBezTo>
                  <a:cubicBezTo>
                    <a:pt x="707906" y="72240"/>
                    <a:pt x="511585" y="30965"/>
                    <a:pt x="393581" y="14561"/>
                  </a:cubicBezTo>
                  <a:cubicBezTo>
                    <a:pt x="275577" y="-1843"/>
                    <a:pt x="-33986" y="-3431"/>
                    <a:pt x="3056" y="503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4" name="フリーフォーム: 図形 1593">
              <a:extLst>
                <a:ext uri="{FF2B5EF4-FFF2-40B4-BE49-F238E27FC236}">
                  <a16:creationId xmlns:a16="http://schemas.microsoft.com/office/drawing/2014/main" id="{0945AA1D-B70E-4251-9F7E-8702EA5461F1}"/>
                </a:ext>
              </a:extLst>
            </p:cNvPr>
            <p:cNvSpPr/>
            <p:nvPr/>
          </p:nvSpPr>
          <p:spPr>
            <a:xfrm>
              <a:off x="6496553" y="6598122"/>
              <a:ext cx="960179" cy="298338"/>
            </a:xfrm>
            <a:custGeom>
              <a:avLst/>
              <a:gdLst>
                <a:gd name="connsiteX0" fmla="*/ 18547 w 960179"/>
                <a:gd name="connsiteY0" fmla="*/ 69378 h 298338"/>
                <a:gd name="connsiteX1" fmla="*/ 424947 w 960179"/>
                <a:gd name="connsiteY1" fmla="*/ 5878 h 298338"/>
                <a:gd name="connsiteX2" fmla="*/ 942472 w 960179"/>
                <a:gd name="connsiteY2" fmla="*/ 142403 h 298338"/>
                <a:gd name="connsiteX3" fmla="*/ 834522 w 960179"/>
                <a:gd name="connsiteY3" fmla="*/ 155103 h 298338"/>
                <a:gd name="connsiteX4" fmla="*/ 780547 w 960179"/>
                <a:gd name="connsiteY4" fmla="*/ 256703 h 298338"/>
                <a:gd name="connsiteX5" fmla="*/ 685297 w 960179"/>
                <a:gd name="connsiteY5" fmla="*/ 209078 h 298338"/>
                <a:gd name="connsiteX6" fmla="*/ 396372 w 960179"/>
                <a:gd name="connsiteY6" fmla="*/ 132878 h 298338"/>
                <a:gd name="connsiteX7" fmla="*/ 704347 w 960179"/>
                <a:gd name="connsiteY7" fmla="*/ 240828 h 298338"/>
                <a:gd name="connsiteX8" fmla="*/ 609097 w 960179"/>
                <a:gd name="connsiteY8" fmla="*/ 297978 h 298338"/>
                <a:gd name="connsiteX9" fmla="*/ 863097 w 960179"/>
                <a:gd name="connsiteY9" fmla="*/ 215428 h 298338"/>
                <a:gd name="connsiteX10" fmla="*/ 926597 w 960179"/>
                <a:gd name="connsiteY10" fmla="*/ 145578 h 298338"/>
                <a:gd name="connsiteX11" fmla="*/ 751972 w 960179"/>
                <a:gd name="connsiteY11" fmla="*/ 110653 h 298338"/>
                <a:gd name="connsiteX12" fmla="*/ 431297 w 960179"/>
                <a:gd name="connsiteY12" fmla="*/ 37628 h 298338"/>
                <a:gd name="connsiteX13" fmla="*/ 361447 w 960179"/>
                <a:gd name="connsiteY13" fmla="*/ 117003 h 298338"/>
                <a:gd name="connsiteX14" fmla="*/ 402722 w 960179"/>
                <a:gd name="connsiteY14" fmla="*/ 5878 h 298338"/>
                <a:gd name="connsiteX15" fmla="*/ 247147 w 960179"/>
                <a:gd name="connsiteY15" fmla="*/ 15403 h 298338"/>
                <a:gd name="connsiteX16" fmla="*/ 88397 w 960179"/>
                <a:gd name="connsiteY16" fmla="*/ 15403 h 298338"/>
                <a:gd name="connsiteX17" fmla="*/ 18547 w 960179"/>
                <a:gd name="connsiteY17" fmla="*/ 69378 h 29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0179" h="298338">
                  <a:moveTo>
                    <a:pt x="18547" y="69378"/>
                  </a:moveTo>
                  <a:cubicBezTo>
                    <a:pt x="74639" y="67791"/>
                    <a:pt x="270960" y="-6293"/>
                    <a:pt x="424947" y="5878"/>
                  </a:cubicBezTo>
                  <a:cubicBezTo>
                    <a:pt x="578935" y="18049"/>
                    <a:pt x="874210" y="117532"/>
                    <a:pt x="942472" y="142403"/>
                  </a:cubicBezTo>
                  <a:cubicBezTo>
                    <a:pt x="1010735" y="167274"/>
                    <a:pt x="861509" y="136053"/>
                    <a:pt x="834522" y="155103"/>
                  </a:cubicBezTo>
                  <a:cubicBezTo>
                    <a:pt x="807535" y="174153"/>
                    <a:pt x="805418" y="247707"/>
                    <a:pt x="780547" y="256703"/>
                  </a:cubicBezTo>
                  <a:cubicBezTo>
                    <a:pt x="755676" y="265699"/>
                    <a:pt x="749326" y="229715"/>
                    <a:pt x="685297" y="209078"/>
                  </a:cubicBezTo>
                  <a:cubicBezTo>
                    <a:pt x="621268" y="188441"/>
                    <a:pt x="393197" y="127586"/>
                    <a:pt x="396372" y="132878"/>
                  </a:cubicBezTo>
                  <a:cubicBezTo>
                    <a:pt x="399547" y="138170"/>
                    <a:pt x="668893" y="213311"/>
                    <a:pt x="704347" y="240828"/>
                  </a:cubicBezTo>
                  <a:cubicBezTo>
                    <a:pt x="739801" y="268345"/>
                    <a:pt x="582639" y="302211"/>
                    <a:pt x="609097" y="297978"/>
                  </a:cubicBezTo>
                  <a:cubicBezTo>
                    <a:pt x="635555" y="293745"/>
                    <a:pt x="810180" y="240828"/>
                    <a:pt x="863097" y="215428"/>
                  </a:cubicBezTo>
                  <a:cubicBezTo>
                    <a:pt x="916014" y="190028"/>
                    <a:pt x="945118" y="163041"/>
                    <a:pt x="926597" y="145578"/>
                  </a:cubicBezTo>
                  <a:cubicBezTo>
                    <a:pt x="908076" y="128116"/>
                    <a:pt x="834522" y="128645"/>
                    <a:pt x="751972" y="110653"/>
                  </a:cubicBezTo>
                  <a:cubicBezTo>
                    <a:pt x="669422" y="92661"/>
                    <a:pt x="496384" y="36570"/>
                    <a:pt x="431297" y="37628"/>
                  </a:cubicBezTo>
                  <a:cubicBezTo>
                    <a:pt x="366210" y="38686"/>
                    <a:pt x="366210" y="122295"/>
                    <a:pt x="361447" y="117003"/>
                  </a:cubicBezTo>
                  <a:cubicBezTo>
                    <a:pt x="356685" y="111711"/>
                    <a:pt x="421772" y="22811"/>
                    <a:pt x="402722" y="5878"/>
                  </a:cubicBezTo>
                  <a:cubicBezTo>
                    <a:pt x="383672" y="-11055"/>
                    <a:pt x="299534" y="13816"/>
                    <a:pt x="247147" y="15403"/>
                  </a:cubicBezTo>
                  <a:cubicBezTo>
                    <a:pt x="194760" y="16990"/>
                    <a:pt x="129143" y="9582"/>
                    <a:pt x="88397" y="15403"/>
                  </a:cubicBezTo>
                  <a:cubicBezTo>
                    <a:pt x="47651" y="21224"/>
                    <a:pt x="-37545" y="70965"/>
                    <a:pt x="18547" y="6937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5" name="フリーフォーム: 図形 1594">
              <a:extLst>
                <a:ext uri="{FF2B5EF4-FFF2-40B4-BE49-F238E27FC236}">
                  <a16:creationId xmlns:a16="http://schemas.microsoft.com/office/drawing/2014/main" id="{1DF8215E-5273-466A-BF82-96EA2AF4890A}"/>
                </a:ext>
              </a:extLst>
            </p:cNvPr>
            <p:cNvSpPr/>
            <p:nvPr/>
          </p:nvSpPr>
          <p:spPr>
            <a:xfrm>
              <a:off x="6877050" y="6518145"/>
              <a:ext cx="1159713" cy="179766"/>
            </a:xfrm>
            <a:custGeom>
              <a:avLst/>
              <a:gdLst>
                <a:gd name="connsiteX0" fmla="*/ 0 w 1159713"/>
                <a:gd name="connsiteY0" fmla="*/ 57280 h 179766"/>
                <a:gd name="connsiteX1" fmla="*/ 88900 w 1159713"/>
                <a:gd name="connsiteY1" fmla="*/ 57280 h 179766"/>
                <a:gd name="connsiteX2" fmla="*/ 746125 w 1159713"/>
                <a:gd name="connsiteY2" fmla="*/ 19180 h 179766"/>
                <a:gd name="connsiteX3" fmla="*/ 587375 w 1159713"/>
                <a:gd name="connsiteY3" fmla="*/ 19180 h 179766"/>
                <a:gd name="connsiteX4" fmla="*/ 1006475 w 1159713"/>
                <a:gd name="connsiteY4" fmla="*/ 130 h 179766"/>
                <a:gd name="connsiteX5" fmla="*/ 1155700 w 1159713"/>
                <a:gd name="connsiteY5" fmla="*/ 22355 h 179766"/>
                <a:gd name="connsiteX6" fmla="*/ 869950 w 1159713"/>
                <a:gd name="connsiteY6" fmla="*/ 130 h 179766"/>
                <a:gd name="connsiteX7" fmla="*/ 758825 w 1159713"/>
                <a:gd name="connsiteY7" fmla="*/ 35055 h 179766"/>
                <a:gd name="connsiteX8" fmla="*/ 1104900 w 1159713"/>
                <a:gd name="connsiteY8" fmla="*/ 104905 h 179766"/>
                <a:gd name="connsiteX9" fmla="*/ 581025 w 1159713"/>
                <a:gd name="connsiteY9" fmla="*/ 98555 h 179766"/>
                <a:gd name="connsiteX10" fmla="*/ 644525 w 1159713"/>
                <a:gd name="connsiteY10" fmla="*/ 177930 h 179766"/>
                <a:gd name="connsiteX11" fmla="*/ 533400 w 1159713"/>
                <a:gd name="connsiteY11" fmla="*/ 149355 h 179766"/>
                <a:gd name="connsiteX12" fmla="*/ 190500 w 1159713"/>
                <a:gd name="connsiteY12" fmla="*/ 92205 h 179766"/>
                <a:gd name="connsiteX13" fmla="*/ 758825 w 1159713"/>
                <a:gd name="connsiteY13" fmla="*/ 38230 h 179766"/>
                <a:gd name="connsiteX14" fmla="*/ 0 w 1159713"/>
                <a:gd name="connsiteY14" fmla="*/ 57280 h 179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713" h="179766">
                  <a:moveTo>
                    <a:pt x="0" y="57280"/>
                  </a:moveTo>
                  <a:lnTo>
                    <a:pt x="88900" y="57280"/>
                  </a:lnTo>
                  <a:lnTo>
                    <a:pt x="746125" y="19180"/>
                  </a:lnTo>
                  <a:cubicBezTo>
                    <a:pt x="829204" y="12830"/>
                    <a:pt x="543983" y="22355"/>
                    <a:pt x="587375" y="19180"/>
                  </a:cubicBezTo>
                  <a:cubicBezTo>
                    <a:pt x="630767" y="16005"/>
                    <a:pt x="911754" y="-399"/>
                    <a:pt x="1006475" y="130"/>
                  </a:cubicBezTo>
                  <a:cubicBezTo>
                    <a:pt x="1101196" y="659"/>
                    <a:pt x="1178454" y="22355"/>
                    <a:pt x="1155700" y="22355"/>
                  </a:cubicBezTo>
                  <a:cubicBezTo>
                    <a:pt x="1132946" y="22355"/>
                    <a:pt x="936096" y="-1987"/>
                    <a:pt x="869950" y="130"/>
                  </a:cubicBezTo>
                  <a:cubicBezTo>
                    <a:pt x="803804" y="2247"/>
                    <a:pt x="719667" y="17593"/>
                    <a:pt x="758825" y="35055"/>
                  </a:cubicBezTo>
                  <a:cubicBezTo>
                    <a:pt x="797983" y="52517"/>
                    <a:pt x="1134533" y="94322"/>
                    <a:pt x="1104900" y="104905"/>
                  </a:cubicBezTo>
                  <a:cubicBezTo>
                    <a:pt x="1075267" y="115488"/>
                    <a:pt x="657754" y="86384"/>
                    <a:pt x="581025" y="98555"/>
                  </a:cubicBezTo>
                  <a:cubicBezTo>
                    <a:pt x="504296" y="110726"/>
                    <a:pt x="652463" y="169463"/>
                    <a:pt x="644525" y="177930"/>
                  </a:cubicBezTo>
                  <a:cubicBezTo>
                    <a:pt x="636588" y="186397"/>
                    <a:pt x="609071" y="163642"/>
                    <a:pt x="533400" y="149355"/>
                  </a:cubicBezTo>
                  <a:cubicBezTo>
                    <a:pt x="457729" y="135068"/>
                    <a:pt x="152929" y="110726"/>
                    <a:pt x="190500" y="92205"/>
                  </a:cubicBezTo>
                  <a:cubicBezTo>
                    <a:pt x="228071" y="73684"/>
                    <a:pt x="786342" y="42992"/>
                    <a:pt x="758825" y="38230"/>
                  </a:cubicBezTo>
                  <a:cubicBezTo>
                    <a:pt x="731308" y="33468"/>
                    <a:pt x="378354" y="48549"/>
                    <a:pt x="0" y="5728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6" name="フリーフォーム: 図形 1595">
              <a:extLst>
                <a:ext uri="{FF2B5EF4-FFF2-40B4-BE49-F238E27FC236}">
                  <a16:creationId xmlns:a16="http://schemas.microsoft.com/office/drawing/2014/main" id="{47BC1DA1-FFDB-4F19-B816-A1C78772BCD8}"/>
                </a:ext>
              </a:extLst>
            </p:cNvPr>
            <p:cNvSpPr/>
            <p:nvPr/>
          </p:nvSpPr>
          <p:spPr>
            <a:xfrm>
              <a:off x="7197381" y="7311447"/>
              <a:ext cx="799404" cy="133835"/>
            </a:xfrm>
            <a:custGeom>
              <a:avLst/>
              <a:gdLst>
                <a:gd name="connsiteX0" fmla="*/ 79719 w 799404"/>
                <a:gd name="connsiteY0" fmla="*/ 6928 h 133835"/>
                <a:gd name="connsiteX1" fmla="*/ 344 w 799404"/>
                <a:gd name="connsiteY1" fmla="*/ 114878 h 133835"/>
                <a:gd name="connsiteX2" fmla="*/ 117819 w 799404"/>
                <a:gd name="connsiteY2" fmla="*/ 114878 h 133835"/>
                <a:gd name="connsiteX3" fmla="*/ 292444 w 799404"/>
                <a:gd name="connsiteY3" fmla="*/ 35503 h 133835"/>
                <a:gd name="connsiteX4" fmla="*/ 321019 w 799404"/>
                <a:gd name="connsiteY4" fmla="*/ 99003 h 133835"/>
                <a:gd name="connsiteX5" fmla="*/ 384519 w 799404"/>
                <a:gd name="connsiteY5" fmla="*/ 130753 h 133835"/>
                <a:gd name="connsiteX6" fmla="*/ 575019 w 799404"/>
                <a:gd name="connsiteY6" fmla="*/ 127578 h 133835"/>
                <a:gd name="connsiteX7" fmla="*/ 790919 w 799404"/>
                <a:gd name="connsiteY7" fmla="*/ 86303 h 133835"/>
                <a:gd name="connsiteX8" fmla="*/ 263869 w 799404"/>
                <a:gd name="connsiteY8" fmla="*/ 83128 h 133835"/>
                <a:gd name="connsiteX9" fmla="*/ 225769 w 799404"/>
                <a:gd name="connsiteY9" fmla="*/ 48203 h 133835"/>
                <a:gd name="connsiteX10" fmla="*/ 254344 w 799404"/>
                <a:gd name="connsiteY10" fmla="*/ 578 h 133835"/>
                <a:gd name="connsiteX11" fmla="*/ 117819 w 799404"/>
                <a:gd name="connsiteY11" fmla="*/ 83128 h 133835"/>
                <a:gd name="connsiteX12" fmla="*/ 13044 w 799404"/>
                <a:gd name="connsiteY12" fmla="*/ 95828 h 133835"/>
                <a:gd name="connsiteX13" fmla="*/ 79719 w 799404"/>
                <a:gd name="connsiteY13" fmla="*/ 6928 h 13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99404" h="133835">
                  <a:moveTo>
                    <a:pt x="79719" y="6928"/>
                  </a:moveTo>
                  <a:cubicBezTo>
                    <a:pt x="77602" y="10103"/>
                    <a:pt x="-6006" y="96886"/>
                    <a:pt x="344" y="114878"/>
                  </a:cubicBezTo>
                  <a:cubicBezTo>
                    <a:pt x="6694" y="132870"/>
                    <a:pt x="69136" y="128107"/>
                    <a:pt x="117819" y="114878"/>
                  </a:cubicBezTo>
                  <a:cubicBezTo>
                    <a:pt x="166502" y="101649"/>
                    <a:pt x="258577" y="38149"/>
                    <a:pt x="292444" y="35503"/>
                  </a:cubicBezTo>
                  <a:cubicBezTo>
                    <a:pt x="326311" y="32857"/>
                    <a:pt x="305673" y="83128"/>
                    <a:pt x="321019" y="99003"/>
                  </a:cubicBezTo>
                  <a:cubicBezTo>
                    <a:pt x="336365" y="114878"/>
                    <a:pt x="342186" y="125991"/>
                    <a:pt x="384519" y="130753"/>
                  </a:cubicBezTo>
                  <a:cubicBezTo>
                    <a:pt x="426852" y="135515"/>
                    <a:pt x="507286" y="134986"/>
                    <a:pt x="575019" y="127578"/>
                  </a:cubicBezTo>
                  <a:cubicBezTo>
                    <a:pt x="642752" y="120170"/>
                    <a:pt x="842777" y="93711"/>
                    <a:pt x="790919" y="86303"/>
                  </a:cubicBezTo>
                  <a:cubicBezTo>
                    <a:pt x="739061" y="78895"/>
                    <a:pt x="358061" y="89478"/>
                    <a:pt x="263869" y="83128"/>
                  </a:cubicBezTo>
                  <a:cubicBezTo>
                    <a:pt x="169677" y="76778"/>
                    <a:pt x="227356" y="61961"/>
                    <a:pt x="225769" y="48203"/>
                  </a:cubicBezTo>
                  <a:cubicBezTo>
                    <a:pt x="224182" y="34445"/>
                    <a:pt x="272336" y="-5243"/>
                    <a:pt x="254344" y="578"/>
                  </a:cubicBezTo>
                  <a:cubicBezTo>
                    <a:pt x="236352" y="6399"/>
                    <a:pt x="158036" y="67253"/>
                    <a:pt x="117819" y="83128"/>
                  </a:cubicBezTo>
                  <a:cubicBezTo>
                    <a:pt x="77602" y="99003"/>
                    <a:pt x="19923" y="103766"/>
                    <a:pt x="13044" y="95828"/>
                  </a:cubicBezTo>
                  <a:cubicBezTo>
                    <a:pt x="6165" y="87890"/>
                    <a:pt x="81836" y="3753"/>
                    <a:pt x="79719" y="692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7" name="フリーフォーム: 図形 1596">
              <a:extLst>
                <a:ext uri="{FF2B5EF4-FFF2-40B4-BE49-F238E27FC236}">
                  <a16:creationId xmlns:a16="http://schemas.microsoft.com/office/drawing/2014/main" id="{F1A7DB96-429F-4FF0-8282-0989EB8932AF}"/>
                </a:ext>
              </a:extLst>
            </p:cNvPr>
            <p:cNvSpPr/>
            <p:nvPr/>
          </p:nvSpPr>
          <p:spPr>
            <a:xfrm>
              <a:off x="7200881" y="7445365"/>
              <a:ext cx="846191" cy="344920"/>
            </a:xfrm>
            <a:custGeom>
              <a:avLst/>
              <a:gdLst>
                <a:gd name="connsiteX0" fmla="*/ 19 w 846191"/>
                <a:gd name="connsiteY0" fmla="*/ 79385 h 344920"/>
                <a:gd name="connsiteX1" fmla="*/ 225444 w 846191"/>
                <a:gd name="connsiteY1" fmla="*/ 10 h 344920"/>
                <a:gd name="connsiteX2" fmla="*/ 225444 w 846191"/>
                <a:gd name="connsiteY2" fmla="*/ 85735 h 344920"/>
                <a:gd name="connsiteX3" fmla="*/ 333394 w 846191"/>
                <a:gd name="connsiteY3" fmla="*/ 228610 h 344920"/>
                <a:gd name="connsiteX4" fmla="*/ 438169 w 846191"/>
                <a:gd name="connsiteY4" fmla="*/ 206385 h 344920"/>
                <a:gd name="connsiteX5" fmla="*/ 685819 w 846191"/>
                <a:gd name="connsiteY5" fmla="*/ 152410 h 344920"/>
                <a:gd name="connsiteX6" fmla="*/ 831869 w 846191"/>
                <a:gd name="connsiteY6" fmla="*/ 88910 h 344920"/>
                <a:gd name="connsiteX7" fmla="*/ 809644 w 846191"/>
                <a:gd name="connsiteY7" fmla="*/ 190510 h 344920"/>
                <a:gd name="connsiteX8" fmla="*/ 806469 w 846191"/>
                <a:gd name="connsiteY8" fmla="*/ 250835 h 344920"/>
                <a:gd name="connsiteX9" fmla="*/ 790594 w 846191"/>
                <a:gd name="connsiteY9" fmla="*/ 342910 h 344920"/>
                <a:gd name="connsiteX10" fmla="*/ 825519 w 846191"/>
                <a:gd name="connsiteY10" fmla="*/ 155585 h 344920"/>
                <a:gd name="connsiteX11" fmla="*/ 815994 w 846191"/>
                <a:gd name="connsiteY11" fmla="*/ 79385 h 344920"/>
                <a:gd name="connsiteX12" fmla="*/ 469919 w 846191"/>
                <a:gd name="connsiteY12" fmla="*/ 203210 h 344920"/>
                <a:gd name="connsiteX13" fmla="*/ 263544 w 846191"/>
                <a:gd name="connsiteY13" fmla="*/ 184160 h 344920"/>
                <a:gd name="connsiteX14" fmla="*/ 212744 w 846191"/>
                <a:gd name="connsiteY14" fmla="*/ 22235 h 344920"/>
                <a:gd name="connsiteX15" fmla="*/ 19 w 846191"/>
                <a:gd name="connsiteY15" fmla="*/ 79385 h 3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6191" h="344920">
                  <a:moveTo>
                    <a:pt x="19" y="79385"/>
                  </a:moveTo>
                  <a:cubicBezTo>
                    <a:pt x="2136" y="75681"/>
                    <a:pt x="187873" y="-1048"/>
                    <a:pt x="225444" y="10"/>
                  </a:cubicBezTo>
                  <a:cubicBezTo>
                    <a:pt x="263015" y="1068"/>
                    <a:pt x="207452" y="47635"/>
                    <a:pt x="225444" y="85735"/>
                  </a:cubicBezTo>
                  <a:cubicBezTo>
                    <a:pt x="243436" y="123835"/>
                    <a:pt x="297940" y="208502"/>
                    <a:pt x="333394" y="228610"/>
                  </a:cubicBezTo>
                  <a:cubicBezTo>
                    <a:pt x="368848" y="248718"/>
                    <a:pt x="438169" y="206385"/>
                    <a:pt x="438169" y="206385"/>
                  </a:cubicBezTo>
                  <a:cubicBezTo>
                    <a:pt x="496907" y="193685"/>
                    <a:pt x="620202" y="171989"/>
                    <a:pt x="685819" y="152410"/>
                  </a:cubicBezTo>
                  <a:cubicBezTo>
                    <a:pt x="751436" y="132831"/>
                    <a:pt x="811232" y="82560"/>
                    <a:pt x="831869" y="88910"/>
                  </a:cubicBezTo>
                  <a:cubicBezTo>
                    <a:pt x="852506" y="95260"/>
                    <a:pt x="813877" y="163523"/>
                    <a:pt x="809644" y="190510"/>
                  </a:cubicBezTo>
                  <a:cubicBezTo>
                    <a:pt x="805411" y="217498"/>
                    <a:pt x="809644" y="225435"/>
                    <a:pt x="806469" y="250835"/>
                  </a:cubicBezTo>
                  <a:cubicBezTo>
                    <a:pt x="803294" y="276235"/>
                    <a:pt x="787419" y="358785"/>
                    <a:pt x="790594" y="342910"/>
                  </a:cubicBezTo>
                  <a:cubicBezTo>
                    <a:pt x="793769" y="327035"/>
                    <a:pt x="821286" y="199506"/>
                    <a:pt x="825519" y="155585"/>
                  </a:cubicBezTo>
                  <a:cubicBezTo>
                    <a:pt x="829752" y="111664"/>
                    <a:pt x="875261" y="71448"/>
                    <a:pt x="815994" y="79385"/>
                  </a:cubicBezTo>
                  <a:cubicBezTo>
                    <a:pt x="756727" y="87322"/>
                    <a:pt x="561994" y="185748"/>
                    <a:pt x="469919" y="203210"/>
                  </a:cubicBezTo>
                  <a:cubicBezTo>
                    <a:pt x="377844" y="220672"/>
                    <a:pt x="306406" y="214322"/>
                    <a:pt x="263544" y="184160"/>
                  </a:cubicBezTo>
                  <a:cubicBezTo>
                    <a:pt x="220682" y="153998"/>
                    <a:pt x="258782" y="37581"/>
                    <a:pt x="212744" y="22235"/>
                  </a:cubicBezTo>
                  <a:cubicBezTo>
                    <a:pt x="166706" y="6889"/>
                    <a:pt x="-2098" y="83089"/>
                    <a:pt x="19" y="7938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8" name="フリーフォーム: 図形 1597">
              <a:extLst>
                <a:ext uri="{FF2B5EF4-FFF2-40B4-BE49-F238E27FC236}">
                  <a16:creationId xmlns:a16="http://schemas.microsoft.com/office/drawing/2014/main" id="{91F0A039-064E-4F94-86D6-0F84AFE8F7ED}"/>
                </a:ext>
              </a:extLst>
            </p:cNvPr>
            <p:cNvSpPr/>
            <p:nvPr/>
          </p:nvSpPr>
          <p:spPr>
            <a:xfrm>
              <a:off x="7804022" y="6295937"/>
              <a:ext cx="1167072" cy="349355"/>
            </a:xfrm>
            <a:custGeom>
              <a:avLst/>
              <a:gdLst>
                <a:gd name="connsiteX0" fmla="*/ 60453 w 1167072"/>
                <a:gd name="connsiteY0" fmla="*/ 285838 h 349355"/>
                <a:gd name="connsiteX1" fmla="*/ 377953 w 1167072"/>
                <a:gd name="connsiteY1" fmla="*/ 174713 h 349355"/>
                <a:gd name="connsiteX2" fmla="*/ 771653 w 1167072"/>
                <a:gd name="connsiteY2" fmla="*/ 104863 h 349355"/>
                <a:gd name="connsiteX3" fmla="*/ 873253 w 1167072"/>
                <a:gd name="connsiteY3" fmla="*/ 60413 h 349355"/>
                <a:gd name="connsiteX4" fmla="*/ 1108203 w 1167072"/>
                <a:gd name="connsiteY4" fmla="*/ 82638 h 349355"/>
                <a:gd name="connsiteX5" fmla="*/ 1165353 w 1167072"/>
                <a:gd name="connsiteY5" fmla="*/ 88 h 349355"/>
                <a:gd name="connsiteX6" fmla="*/ 1127253 w 1167072"/>
                <a:gd name="connsiteY6" fmla="*/ 66763 h 349355"/>
                <a:gd name="connsiteX7" fmla="*/ 895478 w 1167072"/>
                <a:gd name="connsiteY7" fmla="*/ 73113 h 349355"/>
                <a:gd name="connsiteX8" fmla="*/ 670053 w 1167072"/>
                <a:gd name="connsiteY8" fmla="*/ 136613 h 349355"/>
                <a:gd name="connsiteX9" fmla="*/ 374778 w 1167072"/>
                <a:gd name="connsiteY9" fmla="*/ 174713 h 349355"/>
                <a:gd name="connsiteX10" fmla="*/ 250953 w 1167072"/>
                <a:gd name="connsiteY10" fmla="*/ 273138 h 349355"/>
                <a:gd name="connsiteX11" fmla="*/ 128 w 1167072"/>
                <a:gd name="connsiteY11" fmla="*/ 349338 h 349355"/>
                <a:gd name="connsiteX12" fmla="*/ 285878 w 1167072"/>
                <a:gd name="connsiteY12" fmla="*/ 279488 h 349355"/>
                <a:gd name="connsiteX13" fmla="*/ 371603 w 1167072"/>
                <a:gd name="connsiteY13" fmla="*/ 212813 h 349355"/>
                <a:gd name="connsiteX14" fmla="*/ 244603 w 1167072"/>
                <a:gd name="connsiteY14" fmla="*/ 203288 h 349355"/>
                <a:gd name="connsiteX15" fmla="*/ 60453 w 1167072"/>
                <a:gd name="connsiteY15" fmla="*/ 285838 h 34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67072" h="349355">
                  <a:moveTo>
                    <a:pt x="60453" y="285838"/>
                  </a:moveTo>
                  <a:cubicBezTo>
                    <a:pt x="82678" y="281075"/>
                    <a:pt x="259420" y="204875"/>
                    <a:pt x="377953" y="174713"/>
                  </a:cubicBezTo>
                  <a:cubicBezTo>
                    <a:pt x="496486" y="144550"/>
                    <a:pt x="689103" y="123913"/>
                    <a:pt x="771653" y="104863"/>
                  </a:cubicBezTo>
                  <a:cubicBezTo>
                    <a:pt x="854203" y="85813"/>
                    <a:pt x="817161" y="64117"/>
                    <a:pt x="873253" y="60413"/>
                  </a:cubicBezTo>
                  <a:cubicBezTo>
                    <a:pt x="929345" y="56709"/>
                    <a:pt x="1059520" y="92692"/>
                    <a:pt x="1108203" y="82638"/>
                  </a:cubicBezTo>
                  <a:cubicBezTo>
                    <a:pt x="1156886" y="72584"/>
                    <a:pt x="1162178" y="2734"/>
                    <a:pt x="1165353" y="88"/>
                  </a:cubicBezTo>
                  <a:cubicBezTo>
                    <a:pt x="1168528" y="-2558"/>
                    <a:pt x="1172232" y="54592"/>
                    <a:pt x="1127253" y="66763"/>
                  </a:cubicBezTo>
                  <a:cubicBezTo>
                    <a:pt x="1082274" y="78934"/>
                    <a:pt x="971678" y="61471"/>
                    <a:pt x="895478" y="73113"/>
                  </a:cubicBezTo>
                  <a:cubicBezTo>
                    <a:pt x="819278" y="84755"/>
                    <a:pt x="756836" y="119680"/>
                    <a:pt x="670053" y="136613"/>
                  </a:cubicBezTo>
                  <a:cubicBezTo>
                    <a:pt x="583270" y="153546"/>
                    <a:pt x="444628" y="151959"/>
                    <a:pt x="374778" y="174713"/>
                  </a:cubicBezTo>
                  <a:cubicBezTo>
                    <a:pt x="304928" y="197467"/>
                    <a:pt x="313395" y="244034"/>
                    <a:pt x="250953" y="273138"/>
                  </a:cubicBezTo>
                  <a:cubicBezTo>
                    <a:pt x="188511" y="302242"/>
                    <a:pt x="-5693" y="348280"/>
                    <a:pt x="128" y="349338"/>
                  </a:cubicBezTo>
                  <a:cubicBezTo>
                    <a:pt x="5949" y="350396"/>
                    <a:pt x="223966" y="302242"/>
                    <a:pt x="285878" y="279488"/>
                  </a:cubicBezTo>
                  <a:cubicBezTo>
                    <a:pt x="347791" y="256734"/>
                    <a:pt x="378482" y="225513"/>
                    <a:pt x="371603" y="212813"/>
                  </a:cubicBezTo>
                  <a:cubicBezTo>
                    <a:pt x="364724" y="200113"/>
                    <a:pt x="294345" y="193763"/>
                    <a:pt x="244603" y="203288"/>
                  </a:cubicBezTo>
                  <a:cubicBezTo>
                    <a:pt x="194861" y="212813"/>
                    <a:pt x="38228" y="290601"/>
                    <a:pt x="60453" y="28583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9" name="フリーフォーム: 図形 1598">
              <a:extLst>
                <a:ext uri="{FF2B5EF4-FFF2-40B4-BE49-F238E27FC236}">
                  <a16:creationId xmlns:a16="http://schemas.microsoft.com/office/drawing/2014/main" id="{54FF564E-E99D-4123-AE3B-919AEFFBCEDA}"/>
                </a:ext>
              </a:extLst>
            </p:cNvPr>
            <p:cNvSpPr/>
            <p:nvPr/>
          </p:nvSpPr>
          <p:spPr>
            <a:xfrm>
              <a:off x="8259194" y="6485776"/>
              <a:ext cx="600014" cy="126289"/>
            </a:xfrm>
            <a:custGeom>
              <a:avLst/>
              <a:gdLst>
                <a:gd name="connsiteX0" fmla="*/ 2156 w 600014"/>
                <a:gd name="connsiteY0" fmla="*/ 89649 h 126289"/>
                <a:gd name="connsiteX1" fmla="*/ 103756 w 600014"/>
                <a:gd name="connsiteY1" fmla="*/ 76949 h 126289"/>
                <a:gd name="connsiteX2" fmla="*/ 313306 w 600014"/>
                <a:gd name="connsiteY2" fmla="*/ 19799 h 126289"/>
                <a:gd name="connsiteX3" fmla="*/ 580006 w 600014"/>
                <a:gd name="connsiteY3" fmla="*/ 118224 h 126289"/>
                <a:gd name="connsiteX4" fmla="*/ 567306 w 600014"/>
                <a:gd name="connsiteY4" fmla="*/ 115049 h 126289"/>
                <a:gd name="connsiteX5" fmla="*/ 459356 w 600014"/>
                <a:gd name="connsiteY5" fmla="*/ 70599 h 126289"/>
                <a:gd name="connsiteX6" fmla="*/ 300606 w 600014"/>
                <a:gd name="connsiteY6" fmla="*/ 3924 h 126289"/>
                <a:gd name="connsiteX7" fmla="*/ 192656 w 600014"/>
                <a:gd name="connsiteY7" fmla="*/ 16624 h 126289"/>
                <a:gd name="connsiteX8" fmla="*/ 2156 w 600014"/>
                <a:gd name="connsiteY8" fmla="*/ 89649 h 126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0014" h="126289">
                  <a:moveTo>
                    <a:pt x="2156" y="89649"/>
                  </a:moveTo>
                  <a:cubicBezTo>
                    <a:pt x="-12661" y="99703"/>
                    <a:pt x="51898" y="88591"/>
                    <a:pt x="103756" y="76949"/>
                  </a:cubicBezTo>
                  <a:cubicBezTo>
                    <a:pt x="155614" y="65307"/>
                    <a:pt x="233931" y="12920"/>
                    <a:pt x="313306" y="19799"/>
                  </a:cubicBezTo>
                  <a:cubicBezTo>
                    <a:pt x="392681" y="26678"/>
                    <a:pt x="580006" y="118224"/>
                    <a:pt x="580006" y="118224"/>
                  </a:cubicBezTo>
                  <a:cubicBezTo>
                    <a:pt x="622339" y="134099"/>
                    <a:pt x="587414" y="122986"/>
                    <a:pt x="567306" y="115049"/>
                  </a:cubicBezTo>
                  <a:cubicBezTo>
                    <a:pt x="547198" y="107112"/>
                    <a:pt x="459356" y="70599"/>
                    <a:pt x="459356" y="70599"/>
                  </a:cubicBezTo>
                  <a:cubicBezTo>
                    <a:pt x="414906" y="52078"/>
                    <a:pt x="345056" y="12920"/>
                    <a:pt x="300606" y="3924"/>
                  </a:cubicBezTo>
                  <a:cubicBezTo>
                    <a:pt x="256156" y="-5072"/>
                    <a:pt x="241339" y="2336"/>
                    <a:pt x="192656" y="16624"/>
                  </a:cubicBezTo>
                  <a:cubicBezTo>
                    <a:pt x="143973" y="30911"/>
                    <a:pt x="16973" y="79595"/>
                    <a:pt x="2156" y="8964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0" name="フリーフォーム: 図形 1599">
              <a:extLst>
                <a:ext uri="{FF2B5EF4-FFF2-40B4-BE49-F238E27FC236}">
                  <a16:creationId xmlns:a16="http://schemas.microsoft.com/office/drawing/2014/main" id="{0EDDED26-6A9C-490E-A7BC-7391808D362E}"/>
                </a:ext>
              </a:extLst>
            </p:cNvPr>
            <p:cNvSpPr/>
            <p:nvPr/>
          </p:nvSpPr>
          <p:spPr>
            <a:xfrm>
              <a:off x="8749717" y="6241736"/>
              <a:ext cx="788117" cy="181337"/>
            </a:xfrm>
            <a:custGeom>
              <a:avLst/>
              <a:gdLst>
                <a:gd name="connsiteX0" fmla="*/ 3758 w 788117"/>
                <a:gd name="connsiteY0" fmla="*/ 70164 h 181337"/>
                <a:gd name="connsiteX1" fmla="*/ 362533 w 788117"/>
                <a:gd name="connsiteY1" fmla="*/ 314 h 181337"/>
                <a:gd name="connsiteX2" fmla="*/ 641933 w 788117"/>
                <a:gd name="connsiteY2" fmla="*/ 44764 h 181337"/>
                <a:gd name="connsiteX3" fmla="*/ 787983 w 788117"/>
                <a:gd name="connsiteY3" fmla="*/ 54289 h 181337"/>
                <a:gd name="connsiteX4" fmla="*/ 667333 w 788117"/>
                <a:gd name="connsiteY4" fmla="*/ 47939 h 181337"/>
                <a:gd name="connsiteX5" fmla="*/ 619708 w 788117"/>
                <a:gd name="connsiteY5" fmla="*/ 178114 h 181337"/>
                <a:gd name="connsiteX6" fmla="*/ 505408 w 788117"/>
                <a:gd name="connsiteY6" fmla="*/ 140014 h 181337"/>
                <a:gd name="connsiteX7" fmla="*/ 276808 w 788117"/>
                <a:gd name="connsiteY7" fmla="*/ 120964 h 181337"/>
                <a:gd name="connsiteX8" fmla="*/ 191083 w 788117"/>
                <a:gd name="connsiteY8" fmla="*/ 124139 h 181337"/>
                <a:gd name="connsiteX9" fmla="*/ 578433 w 788117"/>
                <a:gd name="connsiteY9" fmla="*/ 117789 h 181337"/>
                <a:gd name="connsiteX10" fmla="*/ 616533 w 788117"/>
                <a:gd name="connsiteY10" fmla="*/ 54289 h 181337"/>
                <a:gd name="connsiteX11" fmla="*/ 200608 w 788117"/>
                <a:gd name="connsiteY11" fmla="*/ 16189 h 181337"/>
                <a:gd name="connsiteX12" fmla="*/ 3758 w 788117"/>
                <a:gd name="connsiteY12" fmla="*/ 70164 h 181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117" h="181337">
                  <a:moveTo>
                    <a:pt x="3758" y="70164"/>
                  </a:moveTo>
                  <a:cubicBezTo>
                    <a:pt x="30746" y="67518"/>
                    <a:pt x="256171" y="4547"/>
                    <a:pt x="362533" y="314"/>
                  </a:cubicBezTo>
                  <a:cubicBezTo>
                    <a:pt x="468895" y="-3919"/>
                    <a:pt x="571025" y="35768"/>
                    <a:pt x="641933" y="44764"/>
                  </a:cubicBezTo>
                  <a:cubicBezTo>
                    <a:pt x="712841" y="53760"/>
                    <a:pt x="783750" y="53760"/>
                    <a:pt x="787983" y="54289"/>
                  </a:cubicBezTo>
                  <a:cubicBezTo>
                    <a:pt x="792216" y="54818"/>
                    <a:pt x="695379" y="27301"/>
                    <a:pt x="667333" y="47939"/>
                  </a:cubicBezTo>
                  <a:cubicBezTo>
                    <a:pt x="639287" y="68576"/>
                    <a:pt x="646695" y="162768"/>
                    <a:pt x="619708" y="178114"/>
                  </a:cubicBezTo>
                  <a:cubicBezTo>
                    <a:pt x="592721" y="193460"/>
                    <a:pt x="562558" y="149539"/>
                    <a:pt x="505408" y="140014"/>
                  </a:cubicBezTo>
                  <a:cubicBezTo>
                    <a:pt x="448258" y="130489"/>
                    <a:pt x="329196" y="123610"/>
                    <a:pt x="276808" y="120964"/>
                  </a:cubicBezTo>
                  <a:cubicBezTo>
                    <a:pt x="224421" y="118318"/>
                    <a:pt x="140812" y="124668"/>
                    <a:pt x="191083" y="124139"/>
                  </a:cubicBezTo>
                  <a:lnTo>
                    <a:pt x="578433" y="117789"/>
                  </a:lnTo>
                  <a:cubicBezTo>
                    <a:pt x="649341" y="106147"/>
                    <a:pt x="679504" y="71222"/>
                    <a:pt x="616533" y="54289"/>
                  </a:cubicBezTo>
                  <a:cubicBezTo>
                    <a:pt x="553562" y="37356"/>
                    <a:pt x="300620" y="11427"/>
                    <a:pt x="200608" y="16189"/>
                  </a:cubicBezTo>
                  <a:cubicBezTo>
                    <a:pt x="100596" y="20951"/>
                    <a:pt x="-23230" y="72810"/>
                    <a:pt x="3758" y="7016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1" name="フリーフォーム: 図形 1600">
              <a:extLst>
                <a:ext uri="{FF2B5EF4-FFF2-40B4-BE49-F238E27FC236}">
                  <a16:creationId xmlns:a16="http://schemas.microsoft.com/office/drawing/2014/main" id="{6959F5BD-BEF9-45FE-8834-23FE7D37E529}"/>
                </a:ext>
              </a:extLst>
            </p:cNvPr>
            <p:cNvSpPr/>
            <p:nvPr/>
          </p:nvSpPr>
          <p:spPr>
            <a:xfrm>
              <a:off x="9251923" y="5203766"/>
              <a:ext cx="812935" cy="1159707"/>
            </a:xfrm>
            <a:custGeom>
              <a:avLst/>
              <a:gdLst>
                <a:gd name="connsiteX0" fmla="*/ 615977 w 812935"/>
                <a:gd name="connsiteY0" fmla="*/ 25459 h 1159707"/>
                <a:gd name="connsiteX1" fmla="*/ 679477 w 812935"/>
                <a:gd name="connsiteY1" fmla="*/ 59 h 1159707"/>
                <a:gd name="connsiteX2" fmla="*/ 701702 w 812935"/>
                <a:gd name="connsiteY2" fmla="*/ 22284 h 1159707"/>
                <a:gd name="connsiteX3" fmla="*/ 593752 w 812935"/>
                <a:gd name="connsiteY3" fmla="*/ 120709 h 1159707"/>
                <a:gd name="connsiteX4" fmla="*/ 812827 w 812935"/>
                <a:gd name="connsiteY4" fmla="*/ 108009 h 1159707"/>
                <a:gd name="connsiteX5" fmla="*/ 625502 w 812935"/>
                <a:gd name="connsiteY5" fmla="*/ 196909 h 1159707"/>
                <a:gd name="connsiteX6" fmla="*/ 796952 w 812935"/>
                <a:gd name="connsiteY6" fmla="*/ 235009 h 1159707"/>
                <a:gd name="connsiteX7" fmla="*/ 612802 w 812935"/>
                <a:gd name="connsiteY7" fmla="*/ 327084 h 1159707"/>
                <a:gd name="connsiteX8" fmla="*/ 720752 w 812935"/>
                <a:gd name="connsiteY8" fmla="*/ 358834 h 1159707"/>
                <a:gd name="connsiteX9" fmla="*/ 555652 w 812935"/>
                <a:gd name="connsiteY9" fmla="*/ 409634 h 1159707"/>
                <a:gd name="connsiteX10" fmla="*/ 663602 w 812935"/>
                <a:gd name="connsiteY10" fmla="*/ 514409 h 1159707"/>
                <a:gd name="connsiteX11" fmla="*/ 552477 w 812935"/>
                <a:gd name="connsiteY11" fmla="*/ 568384 h 1159707"/>
                <a:gd name="connsiteX12" fmla="*/ 546127 w 812935"/>
                <a:gd name="connsiteY12" fmla="*/ 625534 h 1159707"/>
                <a:gd name="connsiteX13" fmla="*/ 523902 w 812935"/>
                <a:gd name="connsiteY13" fmla="*/ 695384 h 1159707"/>
                <a:gd name="connsiteX14" fmla="*/ 571527 w 812935"/>
                <a:gd name="connsiteY14" fmla="*/ 730309 h 1159707"/>
                <a:gd name="connsiteX15" fmla="*/ 454052 w 812935"/>
                <a:gd name="connsiteY15" fmla="*/ 739834 h 1159707"/>
                <a:gd name="connsiteX16" fmla="*/ 425477 w 812935"/>
                <a:gd name="connsiteY16" fmla="*/ 768409 h 1159707"/>
                <a:gd name="connsiteX17" fmla="*/ 130202 w 812935"/>
                <a:gd name="connsiteY17" fmla="*/ 908109 h 1159707"/>
                <a:gd name="connsiteX18" fmla="*/ 438177 w 812935"/>
                <a:gd name="connsiteY18" fmla="*/ 835084 h 1159707"/>
                <a:gd name="connsiteX19" fmla="*/ 222277 w 812935"/>
                <a:gd name="connsiteY19" fmla="*/ 889059 h 1159707"/>
                <a:gd name="connsiteX20" fmla="*/ 34952 w 812935"/>
                <a:gd name="connsiteY20" fmla="*/ 1092259 h 1159707"/>
                <a:gd name="connsiteX21" fmla="*/ 34952 w 812935"/>
                <a:gd name="connsiteY21" fmla="*/ 1158934 h 1159707"/>
                <a:gd name="connsiteX22" fmla="*/ 27 w 812935"/>
                <a:gd name="connsiteY22" fmla="*/ 1057334 h 1159707"/>
                <a:gd name="connsiteX23" fmla="*/ 41302 w 812935"/>
                <a:gd name="connsiteY23" fmla="*/ 927159 h 1159707"/>
                <a:gd name="connsiteX24" fmla="*/ 12727 w 812935"/>
                <a:gd name="connsiteY24" fmla="*/ 1066859 h 1159707"/>
                <a:gd name="connsiteX25" fmla="*/ 244502 w 812935"/>
                <a:gd name="connsiteY25" fmla="*/ 949384 h 1159707"/>
                <a:gd name="connsiteX26" fmla="*/ 403252 w 812935"/>
                <a:gd name="connsiteY26" fmla="*/ 847784 h 1159707"/>
                <a:gd name="connsiteX27" fmla="*/ 355627 w 812935"/>
                <a:gd name="connsiteY27" fmla="*/ 822384 h 1159707"/>
                <a:gd name="connsiteX28" fmla="*/ 530252 w 812935"/>
                <a:gd name="connsiteY28" fmla="*/ 622359 h 1159707"/>
                <a:gd name="connsiteX29" fmla="*/ 628677 w 812935"/>
                <a:gd name="connsiteY29" fmla="*/ 520759 h 1159707"/>
                <a:gd name="connsiteX30" fmla="*/ 638202 w 812935"/>
                <a:gd name="connsiteY30" fmla="*/ 469959 h 1159707"/>
                <a:gd name="connsiteX31" fmla="*/ 590577 w 812935"/>
                <a:gd name="connsiteY31" fmla="*/ 393759 h 1159707"/>
                <a:gd name="connsiteX32" fmla="*/ 673127 w 812935"/>
                <a:gd name="connsiteY32" fmla="*/ 349309 h 1159707"/>
                <a:gd name="connsiteX33" fmla="*/ 692177 w 812935"/>
                <a:gd name="connsiteY33" fmla="*/ 339784 h 1159707"/>
                <a:gd name="connsiteX34" fmla="*/ 739802 w 812935"/>
                <a:gd name="connsiteY34" fmla="*/ 200084 h 1159707"/>
                <a:gd name="connsiteX35" fmla="*/ 784252 w 812935"/>
                <a:gd name="connsiteY35" fmla="*/ 111184 h 1159707"/>
                <a:gd name="connsiteX36" fmla="*/ 685827 w 812935"/>
                <a:gd name="connsiteY36" fmla="*/ 85784 h 1159707"/>
                <a:gd name="connsiteX37" fmla="*/ 615977 w 812935"/>
                <a:gd name="connsiteY37" fmla="*/ 25459 h 115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12935" h="1159707">
                  <a:moveTo>
                    <a:pt x="615977" y="25459"/>
                  </a:moveTo>
                  <a:cubicBezTo>
                    <a:pt x="614919" y="11172"/>
                    <a:pt x="665190" y="588"/>
                    <a:pt x="679477" y="59"/>
                  </a:cubicBezTo>
                  <a:cubicBezTo>
                    <a:pt x="693765" y="-470"/>
                    <a:pt x="715989" y="2176"/>
                    <a:pt x="701702" y="22284"/>
                  </a:cubicBezTo>
                  <a:cubicBezTo>
                    <a:pt x="687415" y="42392"/>
                    <a:pt x="575231" y="106422"/>
                    <a:pt x="593752" y="120709"/>
                  </a:cubicBezTo>
                  <a:cubicBezTo>
                    <a:pt x="612273" y="134996"/>
                    <a:pt x="807535" y="95309"/>
                    <a:pt x="812827" y="108009"/>
                  </a:cubicBezTo>
                  <a:cubicBezTo>
                    <a:pt x="818119" y="120709"/>
                    <a:pt x="628148" y="175742"/>
                    <a:pt x="625502" y="196909"/>
                  </a:cubicBezTo>
                  <a:cubicBezTo>
                    <a:pt x="622856" y="218076"/>
                    <a:pt x="799069" y="213313"/>
                    <a:pt x="796952" y="235009"/>
                  </a:cubicBezTo>
                  <a:cubicBezTo>
                    <a:pt x="794835" y="256705"/>
                    <a:pt x="625502" y="306447"/>
                    <a:pt x="612802" y="327084"/>
                  </a:cubicBezTo>
                  <a:cubicBezTo>
                    <a:pt x="600102" y="347721"/>
                    <a:pt x="730277" y="345076"/>
                    <a:pt x="720752" y="358834"/>
                  </a:cubicBezTo>
                  <a:cubicBezTo>
                    <a:pt x="711227" y="372592"/>
                    <a:pt x="565177" y="383705"/>
                    <a:pt x="555652" y="409634"/>
                  </a:cubicBezTo>
                  <a:cubicBezTo>
                    <a:pt x="546127" y="435563"/>
                    <a:pt x="664131" y="487951"/>
                    <a:pt x="663602" y="514409"/>
                  </a:cubicBezTo>
                  <a:cubicBezTo>
                    <a:pt x="663073" y="540867"/>
                    <a:pt x="572056" y="549863"/>
                    <a:pt x="552477" y="568384"/>
                  </a:cubicBezTo>
                  <a:cubicBezTo>
                    <a:pt x="532898" y="586905"/>
                    <a:pt x="550889" y="604367"/>
                    <a:pt x="546127" y="625534"/>
                  </a:cubicBezTo>
                  <a:cubicBezTo>
                    <a:pt x="541365" y="646701"/>
                    <a:pt x="519669" y="677922"/>
                    <a:pt x="523902" y="695384"/>
                  </a:cubicBezTo>
                  <a:cubicBezTo>
                    <a:pt x="528135" y="712846"/>
                    <a:pt x="583169" y="722901"/>
                    <a:pt x="571527" y="730309"/>
                  </a:cubicBezTo>
                  <a:cubicBezTo>
                    <a:pt x="559885" y="737717"/>
                    <a:pt x="478394" y="733484"/>
                    <a:pt x="454052" y="739834"/>
                  </a:cubicBezTo>
                  <a:cubicBezTo>
                    <a:pt x="429710" y="746184"/>
                    <a:pt x="479452" y="740363"/>
                    <a:pt x="425477" y="768409"/>
                  </a:cubicBezTo>
                  <a:cubicBezTo>
                    <a:pt x="371502" y="796455"/>
                    <a:pt x="128085" y="896997"/>
                    <a:pt x="130202" y="908109"/>
                  </a:cubicBezTo>
                  <a:cubicBezTo>
                    <a:pt x="132319" y="919221"/>
                    <a:pt x="422831" y="838259"/>
                    <a:pt x="438177" y="835084"/>
                  </a:cubicBezTo>
                  <a:cubicBezTo>
                    <a:pt x="453523" y="831909"/>
                    <a:pt x="289481" y="846197"/>
                    <a:pt x="222277" y="889059"/>
                  </a:cubicBezTo>
                  <a:cubicBezTo>
                    <a:pt x="155073" y="931921"/>
                    <a:pt x="66173" y="1047280"/>
                    <a:pt x="34952" y="1092259"/>
                  </a:cubicBezTo>
                  <a:cubicBezTo>
                    <a:pt x="3731" y="1137238"/>
                    <a:pt x="40773" y="1164755"/>
                    <a:pt x="34952" y="1158934"/>
                  </a:cubicBezTo>
                  <a:cubicBezTo>
                    <a:pt x="29131" y="1153113"/>
                    <a:pt x="-1031" y="1095963"/>
                    <a:pt x="27" y="1057334"/>
                  </a:cubicBezTo>
                  <a:cubicBezTo>
                    <a:pt x="1085" y="1018705"/>
                    <a:pt x="39185" y="925571"/>
                    <a:pt x="41302" y="927159"/>
                  </a:cubicBezTo>
                  <a:cubicBezTo>
                    <a:pt x="43419" y="928747"/>
                    <a:pt x="-21140" y="1063155"/>
                    <a:pt x="12727" y="1066859"/>
                  </a:cubicBezTo>
                  <a:cubicBezTo>
                    <a:pt x="46594" y="1070563"/>
                    <a:pt x="179414" y="985897"/>
                    <a:pt x="244502" y="949384"/>
                  </a:cubicBezTo>
                  <a:cubicBezTo>
                    <a:pt x="309590" y="912871"/>
                    <a:pt x="384731" y="868951"/>
                    <a:pt x="403252" y="847784"/>
                  </a:cubicBezTo>
                  <a:cubicBezTo>
                    <a:pt x="421773" y="826617"/>
                    <a:pt x="334460" y="859955"/>
                    <a:pt x="355627" y="822384"/>
                  </a:cubicBezTo>
                  <a:cubicBezTo>
                    <a:pt x="376794" y="784813"/>
                    <a:pt x="484744" y="672630"/>
                    <a:pt x="530252" y="622359"/>
                  </a:cubicBezTo>
                  <a:cubicBezTo>
                    <a:pt x="575760" y="572088"/>
                    <a:pt x="610685" y="546159"/>
                    <a:pt x="628677" y="520759"/>
                  </a:cubicBezTo>
                  <a:cubicBezTo>
                    <a:pt x="646669" y="495359"/>
                    <a:pt x="644552" y="491126"/>
                    <a:pt x="638202" y="469959"/>
                  </a:cubicBezTo>
                  <a:cubicBezTo>
                    <a:pt x="631852" y="448792"/>
                    <a:pt x="584756" y="413867"/>
                    <a:pt x="590577" y="393759"/>
                  </a:cubicBezTo>
                  <a:cubicBezTo>
                    <a:pt x="596398" y="373651"/>
                    <a:pt x="656194" y="358305"/>
                    <a:pt x="673127" y="349309"/>
                  </a:cubicBezTo>
                  <a:cubicBezTo>
                    <a:pt x="690060" y="340313"/>
                    <a:pt x="681065" y="364655"/>
                    <a:pt x="692177" y="339784"/>
                  </a:cubicBezTo>
                  <a:cubicBezTo>
                    <a:pt x="703289" y="314913"/>
                    <a:pt x="724456" y="238184"/>
                    <a:pt x="739802" y="200084"/>
                  </a:cubicBezTo>
                  <a:cubicBezTo>
                    <a:pt x="755148" y="161984"/>
                    <a:pt x="793248" y="130234"/>
                    <a:pt x="784252" y="111184"/>
                  </a:cubicBezTo>
                  <a:cubicBezTo>
                    <a:pt x="775256" y="92134"/>
                    <a:pt x="706994" y="97955"/>
                    <a:pt x="685827" y="85784"/>
                  </a:cubicBezTo>
                  <a:cubicBezTo>
                    <a:pt x="664660" y="73613"/>
                    <a:pt x="617035" y="39746"/>
                    <a:pt x="615977" y="2545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2" name="フリーフォーム: 図形 1601">
              <a:extLst>
                <a:ext uri="{FF2B5EF4-FFF2-40B4-BE49-F238E27FC236}">
                  <a16:creationId xmlns:a16="http://schemas.microsoft.com/office/drawing/2014/main" id="{0F178ACE-2C4E-4BDB-BC7A-A9FC00D29570}"/>
                </a:ext>
              </a:extLst>
            </p:cNvPr>
            <p:cNvSpPr/>
            <p:nvPr/>
          </p:nvSpPr>
          <p:spPr>
            <a:xfrm>
              <a:off x="8543925" y="5025503"/>
              <a:ext cx="1314454" cy="1346722"/>
            </a:xfrm>
            <a:custGeom>
              <a:avLst/>
              <a:gdLst>
                <a:gd name="connsiteX0" fmla="*/ 1314450 w 1314454"/>
                <a:gd name="connsiteY0" fmla="*/ 522 h 1346722"/>
                <a:gd name="connsiteX1" fmla="*/ 1263650 w 1314454"/>
                <a:gd name="connsiteY1" fmla="*/ 203722 h 1346722"/>
                <a:gd name="connsiteX2" fmla="*/ 1282700 w 1314454"/>
                <a:gd name="connsiteY2" fmla="*/ 105297 h 1346722"/>
                <a:gd name="connsiteX3" fmla="*/ 1289050 w 1314454"/>
                <a:gd name="connsiteY3" fmla="*/ 292622 h 1346722"/>
                <a:gd name="connsiteX4" fmla="*/ 1266825 w 1314454"/>
                <a:gd name="connsiteY4" fmla="*/ 451372 h 1346722"/>
                <a:gd name="connsiteX5" fmla="*/ 1282700 w 1314454"/>
                <a:gd name="connsiteY5" fmla="*/ 308497 h 1346722"/>
                <a:gd name="connsiteX6" fmla="*/ 1241425 w 1314454"/>
                <a:gd name="connsiteY6" fmla="*/ 597422 h 1346722"/>
                <a:gd name="connsiteX7" fmla="*/ 1247775 w 1314454"/>
                <a:gd name="connsiteY7" fmla="*/ 600597 h 1346722"/>
                <a:gd name="connsiteX8" fmla="*/ 1139825 w 1314454"/>
                <a:gd name="connsiteY8" fmla="*/ 797447 h 1346722"/>
                <a:gd name="connsiteX9" fmla="*/ 1206500 w 1314454"/>
                <a:gd name="connsiteY9" fmla="*/ 733947 h 1346722"/>
                <a:gd name="connsiteX10" fmla="*/ 971550 w 1314454"/>
                <a:gd name="connsiteY10" fmla="*/ 972072 h 1346722"/>
                <a:gd name="connsiteX11" fmla="*/ 1060450 w 1314454"/>
                <a:gd name="connsiteY11" fmla="*/ 927622 h 1346722"/>
                <a:gd name="connsiteX12" fmla="*/ 727075 w 1314454"/>
                <a:gd name="connsiteY12" fmla="*/ 1130822 h 1346722"/>
                <a:gd name="connsiteX13" fmla="*/ 882650 w 1314454"/>
                <a:gd name="connsiteY13" fmla="*/ 1045097 h 1346722"/>
                <a:gd name="connsiteX14" fmla="*/ 539750 w 1314454"/>
                <a:gd name="connsiteY14" fmla="*/ 1197497 h 1346722"/>
                <a:gd name="connsiteX15" fmla="*/ 203200 w 1314454"/>
                <a:gd name="connsiteY15" fmla="*/ 1308622 h 1346722"/>
                <a:gd name="connsiteX16" fmla="*/ 419100 w 1314454"/>
                <a:gd name="connsiteY16" fmla="*/ 1216547 h 1346722"/>
                <a:gd name="connsiteX17" fmla="*/ 0 w 1314454"/>
                <a:gd name="connsiteY17" fmla="*/ 1346722 h 1346722"/>
                <a:gd name="connsiteX18" fmla="*/ 904875 w 1314454"/>
                <a:gd name="connsiteY18" fmla="*/ 1070497 h 1346722"/>
                <a:gd name="connsiteX19" fmla="*/ 1035050 w 1314454"/>
                <a:gd name="connsiteY19" fmla="*/ 921272 h 1346722"/>
                <a:gd name="connsiteX20" fmla="*/ 1006475 w 1314454"/>
                <a:gd name="connsiteY20" fmla="*/ 959372 h 1346722"/>
                <a:gd name="connsiteX21" fmla="*/ 1165225 w 1314454"/>
                <a:gd name="connsiteY21" fmla="*/ 676797 h 1346722"/>
                <a:gd name="connsiteX22" fmla="*/ 1254125 w 1314454"/>
                <a:gd name="connsiteY22" fmla="*/ 629172 h 1346722"/>
                <a:gd name="connsiteX23" fmla="*/ 1285875 w 1314454"/>
                <a:gd name="connsiteY23" fmla="*/ 502172 h 1346722"/>
                <a:gd name="connsiteX24" fmla="*/ 1279525 w 1314454"/>
                <a:gd name="connsiteY24" fmla="*/ 248172 h 1346722"/>
                <a:gd name="connsiteX25" fmla="*/ 1266825 w 1314454"/>
                <a:gd name="connsiteY25" fmla="*/ 149747 h 1346722"/>
                <a:gd name="connsiteX26" fmla="*/ 1314450 w 1314454"/>
                <a:gd name="connsiteY26" fmla="*/ 522 h 134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14454" h="1346722">
                  <a:moveTo>
                    <a:pt x="1314450" y="522"/>
                  </a:moveTo>
                  <a:cubicBezTo>
                    <a:pt x="1313921" y="9518"/>
                    <a:pt x="1268942" y="186260"/>
                    <a:pt x="1263650" y="203722"/>
                  </a:cubicBezTo>
                  <a:cubicBezTo>
                    <a:pt x="1258358" y="221184"/>
                    <a:pt x="1278467" y="90480"/>
                    <a:pt x="1282700" y="105297"/>
                  </a:cubicBezTo>
                  <a:cubicBezTo>
                    <a:pt x="1286933" y="120114"/>
                    <a:pt x="1291696" y="234943"/>
                    <a:pt x="1289050" y="292622"/>
                  </a:cubicBezTo>
                  <a:cubicBezTo>
                    <a:pt x="1286404" y="350301"/>
                    <a:pt x="1267883" y="448726"/>
                    <a:pt x="1266825" y="451372"/>
                  </a:cubicBezTo>
                  <a:cubicBezTo>
                    <a:pt x="1265767" y="454018"/>
                    <a:pt x="1286933" y="284155"/>
                    <a:pt x="1282700" y="308497"/>
                  </a:cubicBezTo>
                  <a:cubicBezTo>
                    <a:pt x="1278467" y="332839"/>
                    <a:pt x="1247246" y="548739"/>
                    <a:pt x="1241425" y="597422"/>
                  </a:cubicBezTo>
                  <a:cubicBezTo>
                    <a:pt x="1235604" y="646105"/>
                    <a:pt x="1264708" y="567260"/>
                    <a:pt x="1247775" y="600597"/>
                  </a:cubicBezTo>
                  <a:cubicBezTo>
                    <a:pt x="1230842" y="633934"/>
                    <a:pt x="1146704" y="775222"/>
                    <a:pt x="1139825" y="797447"/>
                  </a:cubicBezTo>
                  <a:cubicBezTo>
                    <a:pt x="1132946" y="819672"/>
                    <a:pt x="1234546" y="704843"/>
                    <a:pt x="1206500" y="733947"/>
                  </a:cubicBezTo>
                  <a:cubicBezTo>
                    <a:pt x="1178454" y="763051"/>
                    <a:pt x="995892" y="939793"/>
                    <a:pt x="971550" y="972072"/>
                  </a:cubicBezTo>
                  <a:cubicBezTo>
                    <a:pt x="947208" y="1004351"/>
                    <a:pt x="1101196" y="901164"/>
                    <a:pt x="1060450" y="927622"/>
                  </a:cubicBezTo>
                  <a:cubicBezTo>
                    <a:pt x="1019704" y="954080"/>
                    <a:pt x="756708" y="1111243"/>
                    <a:pt x="727075" y="1130822"/>
                  </a:cubicBezTo>
                  <a:cubicBezTo>
                    <a:pt x="697442" y="1150401"/>
                    <a:pt x="913871" y="1033985"/>
                    <a:pt x="882650" y="1045097"/>
                  </a:cubicBezTo>
                  <a:cubicBezTo>
                    <a:pt x="851429" y="1056209"/>
                    <a:pt x="652992" y="1153576"/>
                    <a:pt x="539750" y="1197497"/>
                  </a:cubicBezTo>
                  <a:cubicBezTo>
                    <a:pt x="426508" y="1241418"/>
                    <a:pt x="223308" y="1305447"/>
                    <a:pt x="203200" y="1308622"/>
                  </a:cubicBezTo>
                  <a:cubicBezTo>
                    <a:pt x="183092" y="1311797"/>
                    <a:pt x="452967" y="1210197"/>
                    <a:pt x="419100" y="1216547"/>
                  </a:cubicBezTo>
                  <a:cubicBezTo>
                    <a:pt x="385233" y="1222897"/>
                    <a:pt x="0" y="1346722"/>
                    <a:pt x="0" y="1346722"/>
                  </a:cubicBezTo>
                  <a:cubicBezTo>
                    <a:pt x="80962" y="1322380"/>
                    <a:pt x="732367" y="1141405"/>
                    <a:pt x="904875" y="1070497"/>
                  </a:cubicBezTo>
                  <a:cubicBezTo>
                    <a:pt x="1077383" y="999589"/>
                    <a:pt x="1018117" y="939793"/>
                    <a:pt x="1035050" y="921272"/>
                  </a:cubicBezTo>
                  <a:cubicBezTo>
                    <a:pt x="1051983" y="902751"/>
                    <a:pt x="984779" y="1000118"/>
                    <a:pt x="1006475" y="959372"/>
                  </a:cubicBezTo>
                  <a:cubicBezTo>
                    <a:pt x="1028171" y="918626"/>
                    <a:pt x="1123950" y="731830"/>
                    <a:pt x="1165225" y="676797"/>
                  </a:cubicBezTo>
                  <a:cubicBezTo>
                    <a:pt x="1206500" y="621764"/>
                    <a:pt x="1234017" y="658276"/>
                    <a:pt x="1254125" y="629172"/>
                  </a:cubicBezTo>
                  <a:cubicBezTo>
                    <a:pt x="1274233" y="600068"/>
                    <a:pt x="1281642" y="565672"/>
                    <a:pt x="1285875" y="502172"/>
                  </a:cubicBezTo>
                  <a:cubicBezTo>
                    <a:pt x="1290108" y="438672"/>
                    <a:pt x="1282700" y="306910"/>
                    <a:pt x="1279525" y="248172"/>
                  </a:cubicBezTo>
                  <a:cubicBezTo>
                    <a:pt x="1276350" y="189435"/>
                    <a:pt x="1263121" y="198430"/>
                    <a:pt x="1266825" y="149747"/>
                  </a:cubicBezTo>
                  <a:cubicBezTo>
                    <a:pt x="1270529" y="101064"/>
                    <a:pt x="1314979" y="-8474"/>
                    <a:pt x="1314450" y="52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3" name="フリーフォーム: 図形 1602">
              <a:extLst>
                <a:ext uri="{FF2B5EF4-FFF2-40B4-BE49-F238E27FC236}">
                  <a16:creationId xmlns:a16="http://schemas.microsoft.com/office/drawing/2014/main" id="{E3541272-DAA9-42D0-BB75-AC53C52CF7AF}"/>
                </a:ext>
              </a:extLst>
            </p:cNvPr>
            <p:cNvSpPr/>
            <p:nvPr/>
          </p:nvSpPr>
          <p:spPr>
            <a:xfrm>
              <a:off x="9797144" y="5859801"/>
              <a:ext cx="840779" cy="271418"/>
            </a:xfrm>
            <a:custGeom>
              <a:avLst/>
              <a:gdLst>
                <a:gd name="connsiteX0" fmla="*/ 4081 w 840779"/>
                <a:gd name="connsiteY0" fmla="*/ 131424 h 271418"/>
                <a:gd name="connsiteX1" fmla="*/ 458106 w 840779"/>
                <a:gd name="connsiteY1" fmla="*/ 20299 h 271418"/>
                <a:gd name="connsiteX2" fmla="*/ 512081 w 840779"/>
                <a:gd name="connsiteY2" fmla="*/ 36174 h 271418"/>
                <a:gd name="connsiteX3" fmla="*/ 839106 w 840779"/>
                <a:gd name="connsiteY3" fmla="*/ 109199 h 271418"/>
                <a:gd name="connsiteX4" fmla="*/ 626381 w 840779"/>
                <a:gd name="connsiteY4" fmla="*/ 45699 h 271418"/>
                <a:gd name="connsiteX5" fmla="*/ 337456 w 840779"/>
                <a:gd name="connsiteY5" fmla="*/ 106024 h 271418"/>
                <a:gd name="connsiteX6" fmla="*/ 242206 w 840779"/>
                <a:gd name="connsiteY6" fmla="*/ 156824 h 271418"/>
                <a:gd name="connsiteX7" fmla="*/ 350156 w 840779"/>
                <a:gd name="connsiteY7" fmla="*/ 125074 h 271418"/>
                <a:gd name="connsiteX8" fmla="*/ 508906 w 840779"/>
                <a:gd name="connsiteY8" fmla="*/ 271124 h 271418"/>
                <a:gd name="connsiteX9" fmla="*/ 359681 w 840779"/>
                <a:gd name="connsiteY9" fmla="*/ 80624 h 271418"/>
                <a:gd name="connsiteX10" fmla="*/ 467631 w 840779"/>
                <a:gd name="connsiteY10" fmla="*/ 1249 h 271418"/>
                <a:gd name="connsiteX11" fmla="*/ 248556 w 840779"/>
                <a:gd name="connsiteY11" fmla="*/ 39349 h 271418"/>
                <a:gd name="connsiteX12" fmla="*/ 4081 w 840779"/>
                <a:gd name="connsiteY12" fmla="*/ 131424 h 27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779" h="271418">
                  <a:moveTo>
                    <a:pt x="4081" y="131424"/>
                  </a:moveTo>
                  <a:cubicBezTo>
                    <a:pt x="39006" y="128249"/>
                    <a:pt x="458106" y="20299"/>
                    <a:pt x="458106" y="20299"/>
                  </a:cubicBezTo>
                  <a:cubicBezTo>
                    <a:pt x="542773" y="4424"/>
                    <a:pt x="448581" y="21357"/>
                    <a:pt x="512081" y="36174"/>
                  </a:cubicBezTo>
                  <a:cubicBezTo>
                    <a:pt x="575581" y="50991"/>
                    <a:pt x="820056" y="107612"/>
                    <a:pt x="839106" y="109199"/>
                  </a:cubicBezTo>
                  <a:cubicBezTo>
                    <a:pt x="858156" y="110786"/>
                    <a:pt x="709989" y="46228"/>
                    <a:pt x="626381" y="45699"/>
                  </a:cubicBezTo>
                  <a:cubicBezTo>
                    <a:pt x="542773" y="45170"/>
                    <a:pt x="401485" y="87503"/>
                    <a:pt x="337456" y="106024"/>
                  </a:cubicBezTo>
                  <a:cubicBezTo>
                    <a:pt x="273427" y="124545"/>
                    <a:pt x="240089" y="153649"/>
                    <a:pt x="242206" y="156824"/>
                  </a:cubicBezTo>
                  <a:cubicBezTo>
                    <a:pt x="244323" y="159999"/>
                    <a:pt x="305706" y="106024"/>
                    <a:pt x="350156" y="125074"/>
                  </a:cubicBezTo>
                  <a:cubicBezTo>
                    <a:pt x="394606" y="144124"/>
                    <a:pt x="507319" y="278532"/>
                    <a:pt x="508906" y="271124"/>
                  </a:cubicBezTo>
                  <a:cubicBezTo>
                    <a:pt x="510493" y="263716"/>
                    <a:pt x="366560" y="125603"/>
                    <a:pt x="359681" y="80624"/>
                  </a:cubicBezTo>
                  <a:cubicBezTo>
                    <a:pt x="352802" y="35645"/>
                    <a:pt x="486152" y="8128"/>
                    <a:pt x="467631" y="1249"/>
                  </a:cubicBezTo>
                  <a:cubicBezTo>
                    <a:pt x="449110" y="-5630"/>
                    <a:pt x="329519" y="17124"/>
                    <a:pt x="248556" y="39349"/>
                  </a:cubicBezTo>
                  <a:cubicBezTo>
                    <a:pt x="167594" y="61574"/>
                    <a:pt x="-30844" y="134599"/>
                    <a:pt x="4081" y="13142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4" name="フリーフォーム: 図形 1603">
              <a:extLst>
                <a:ext uri="{FF2B5EF4-FFF2-40B4-BE49-F238E27FC236}">
                  <a16:creationId xmlns:a16="http://schemas.microsoft.com/office/drawing/2014/main" id="{E646CF77-F3FA-4848-89F8-C55B8CFE33CC}"/>
                </a:ext>
              </a:extLst>
            </p:cNvPr>
            <p:cNvSpPr/>
            <p:nvPr/>
          </p:nvSpPr>
          <p:spPr>
            <a:xfrm>
              <a:off x="9448448" y="6324592"/>
              <a:ext cx="792841" cy="105933"/>
            </a:xfrm>
            <a:custGeom>
              <a:avLst/>
              <a:gdLst>
                <a:gd name="connsiteX0" fmla="*/ 6702 w 792841"/>
                <a:gd name="connsiteY0" fmla="*/ 28583 h 105933"/>
                <a:gd name="connsiteX1" fmla="*/ 60677 w 792841"/>
                <a:gd name="connsiteY1" fmla="*/ 28583 h 105933"/>
                <a:gd name="connsiteX2" fmla="*/ 451202 w 792841"/>
                <a:gd name="connsiteY2" fmla="*/ 8 h 105933"/>
                <a:gd name="connsiteX3" fmla="*/ 305152 w 792841"/>
                <a:gd name="connsiteY3" fmla="*/ 31758 h 105933"/>
                <a:gd name="connsiteX4" fmla="*/ 721077 w 792841"/>
                <a:gd name="connsiteY4" fmla="*/ 88908 h 105933"/>
                <a:gd name="connsiteX5" fmla="*/ 768702 w 792841"/>
                <a:gd name="connsiteY5" fmla="*/ 104783 h 105933"/>
                <a:gd name="connsiteX6" fmla="*/ 463902 w 792841"/>
                <a:gd name="connsiteY6" fmla="*/ 63508 h 105933"/>
                <a:gd name="connsiteX7" fmla="*/ 244827 w 792841"/>
                <a:gd name="connsiteY7" fmla="*/ 31758 h 105933"/>
                <a:gd name="connsiteX8" fmla="*/ 6702 w 792841"/>
                <a:gd name="connsiteY8" fmla="*/ 28583 h 105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41" h="105933">
                  <a:moveTo>
                    <a:pt x="6702" y="28583"/>
                  </a:moveTo>
                  <a:cubicBezTo>
                    <a:pt x="-23990" y="28054"/>
                    <a:pt x="60677" y="28583"/>
                    <a:pt x="60677" y="28583"/>
                  </a:cubicBezTo>
                  <a:cubicBezTo>
                    <a:pt x="134760" y="23820"/>
                    <a:pt x="410456" y="-521"/>
                    <a:pt x="451202" y="8"/>
                  </a:cubicBezTo>
                  <a:cubicBezTo>
                    <a:pt x="491948" y="537"/>
                    <a:pt x="260173" y="16941"/>
                    <a:pt x="305152" y="31758"/>
                  </a:cubicBezTo>
                  <a:cubicBezTo>
                    <a:pt x="350131" y="46575"/>
                    <a:pt x="643819" y="76737"/>
                    <a:pt x="721077" y="88908"/>
                  </a:cubicBezTo>
                  <a:cubicBezTo>
                    <a:pt x="798335" y="101079"/>
                    <a:pt x="811565" y="109016"/>
                    <a:pt x="768702" y="104783"/>
                  </a:cubicBezTo>
                  <a:cubicBezTo>
                    <a:pt x="725840" y="100550"/>
                    <a:pt x="463902" y="63508"/>
                    <a:pt x="463902" y="63508"/>
                  </a:cubicBezTo>
                  <a:cubicBezTo>
                    <a:pt x="376590" y="51337"/>
                    <a:pt x="317323" y="39166"/>
                    <a:pt x="244827" y="31758"/>
                  </a:cubicBezTo>
                  <a:cubicBezTo>
                    <a:pt x="172331" y="24350"/>
                    <a:pt x="37394" y="29112"/>
                    <a:pt x="6702" y="2858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5" name="フリーフォーム: 図形 1604">
              <a:extLst>
                <a:ext uri="{FF2B5EF4-FFF2-40B4-BE49-F238E27FC236}">
                  <a16:creationId xmlns:a16="http://schemas.microsoft.com/office/drawing/2014/main" id="{956A38C8-A766-4707-A18B-5FFC206A1E8C}"/>
                </a:ext>
              </a:extLst>
            </p:cNvPr>
            <p:cNvSpPr/>
            <p:nvPr/>
          </p:nvSpPr>
          <p:spPr>
            <a:xfrm>
              <a:off x="9305605" y="6457664"/>
              <a:ext cx="683076" cy="159052"/>
            </a:xfrm>
            <a:custGeom>
              <a:avLst/>
              <a:gdLst>
                <a:gd name="connsiteX0" fmla="*/ 320 w 683076"/>
                <a:gd name="connsiteY0" fmla="*/ 286 h 159052"/>
                <a:gd name="connsiteX1" fmla="*/ 254320 w 683076"/>
                <a:gd name="connsiteY1" fmla="*/ 124111 h 159052"/>
                <a:gd name="connsiteX2" fmla="*/ 320995 w 683076"/>
                <a:gd name="connsiteY2" fmla="*/ 66961 h 159052"/>
                <a:gd name="connsiteX3" fmla="*/ 501970 w 683076"/>
                <a:gd name="connsiteY3" fmla="*/ 28861 h 159052"/>
                <a:gd name="connsiteX4" fmla="*/ 682945 w 683076"/>
                <a:gd name="connsiteY4" fmla="*/ 159036 h 159052"/>
                <a:gd name="connsiteX5" fmla="*/ 473395 w 683076"/>
                <a:gd name="connsiteY5" fmla="*/ 19336 h 159052"/>
                <a:gd name="connsiteX6" fmla="*/ 276545 w 683076"/>
                <a:gd name="connsiteY6" fmla="*/ 54261 h 159052"/>
                <a:gd name="connsiteX7" fmla="*/ 203520 w 683076"/>
                <a:gd name="connsiteY7" fmla="*/ 89186 h 159052"/>
                <a:gd name="connsiteX8" fmla="*/ 320 w 683076"/>
                <a:gd name="connsiteY8" fmla="*/ 286 h 15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3076" h="159052">
                  <a:moveTo>
                    <a:pt x="320" y="286"/>
                  </a:moveTo>
                  <a:cubicBezTo>
                    <a:pt x="8787" y="6107"/>
                    <a:pt x="200874" y="112999"/>
                    <a:pt x="254320" y="124111"/>
                  </a:cubicBezTo>
                  <a:cubicBezTo>
                    <a:pt x="307766" y="135224"/>
                    <a:pt x="279720" y="82836"/>
                    <a:pt x="320995" y="66961"/>
                  </a:cubicBezTo>
                  <a:cubicBezTo>
                    <a:pt x="362270" y="51086"/>
                    <a:pt x="441645" y="13515"/>
                    <a:pt x="501970" y="28861"/>
                  </a:cubicBezTo>
                  <a:cubicBezTo>
                    <a:pt x="562295" y="44207"/>
                    <a:pt x="687707" y="160623"/>
                    <a:pt x="682945" y="159036"/>
                  </a:cubicBezTo>
                  <a:cubicBezTo>
                    <a:pt x="678183" y="157449"/>
                    <a:pt x="541128" y="36798"/>
                    <a:pt x="473395" y="19336"/>
                  </a:cubicBezTo>
                  <a:cubicBezTo>
                    <a:pt x="405662" y="1874"/>
                    <a:pt x="321524" y="42619"/>
                    <a:pt x="276545" y="54261"/>
                  </a:cubicBezTo>
                  <a:cubicBezTo>
                    <a:pt x="231566" y="65903"/>
                    <a:pt x="253262" y="99240"/>
                    <a:pt x="203520" y="89186"/>
                  </a:cubicBezTo>
                  <a:cubicBezTo>
                    <a:pt x="153778" y="79132"/>
                    <a:pt x="-8147" y="-5535"/>
                    <a:pt x="320" y="28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6" name="フリーフォーム: 図形 1605">
              <a:extLst>
                <a:ext uri="{FF2B5EF4-FFF2-40B4-BE49-F238E27FC236}">
                  <a16:creationId xmlns:a16="http://schemas.microsoft.com/office/drawing/2014/main" id="{18086E03-82A6-4F26-AFE1-B709F45EFF74}"/>
                </a:ext>
              </a:extLst>
            </p:cNvPr>
            <p:cNvSpPr/>
            <p:nvPr/>
          </p:nvSpPr>
          <p:spPr>
            <a:xfrm>
              <a:off x="10187168" y="6542132"/>
              <a:ext cx="335443" cy="249321"/>
            </a:xfrm>
            <a:custGeom>
              <a:avLst/>
              <a:gdLst>
                <a:gd name="connsiteX0" fmla="*/ 331607 w 335443"/>
                <a:gd name="connsiteY0" fmla="*/ 1543 h 249321"/>
                <a:gd name="connsiteX1" fmla="*/ 147457 w 335443"/>
                <a:gd name="connsiteY1" fmla="*/ 211093 h 249321"/>
                <a:gd name="connsiteX2" fmla="*/ 1407 w 335443"/>
                <a:gd name="connsiteY2" fmla="*/ 226968 h 249321"/>
                <a:gd name="connsiteX3" fmla="*/ 236357 w 335443"/>
                <a:gd name="connsiteY3" fmla="*/ 147593 h 249321"/>
                <a:gd name="connsiteX4" fmla="*/ 249057 w 335443"/>
                <a:gd name="connsiteY4" fmla="*/ 249193 h 249321"/>
                <a:gd name="connsiteX5" fmla="*/ 268107 w 335443"/>
                <a:gd name="connsiteY5" fmla="*/ 122193 h 249321"/>
                <a:gd name="connsiteX6" fmla="*/ 331607 w 335443"/>
                <a:gd name="connsiteY6" fmla="*/ 1543 h 24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443" h="249321">
                  <a:moveTo>
                    <a:pt x="331607" y="1543"/>
                  </a:moveTo>
                  <a:cubicBezTo>
                    <a:pt x="311499" y="16360"/>
                    <a:pt x="202490" y="173522"/>
                    <a:pt x="147457" y="211093"/>
                  </a:cubicBezTo>
                  <a:cubicBezTo>
                    <a:pt x="92424" y="248664"/>
                    <a:pt x="-13410" y="237551"/>
                    <a:pt x="1407" y="226968"/>
                  </a:cubicBezTo>
                  <a:cubicBezTo>
                    <a:pt x="16224" y="216385"/>
                    <a:pt x="195082" y="143889"/>
                    <a:pt x="236357" y="147593"/>
                  </a:cubicBezTo>
                  <a:cubicBezTo>
                    <a:pt x="277632" y="151297"/>
                    <a:pt x="243765" y="253426"/>
                    <a:pt x="249057" y="249193"/>
                  </a:cubicBezTo>
                  <a:cubicBezTo>
                    <a:pt x="254349" y="244960"/>
                    <a:pt x="249057" y="161881"/>
                    <a:pt x="268107" y="122193"/>
                  </a:cubicBezTo>
                  <a:cubicBezTo>
                    <a:pt x="287157" y="82505"/>
                    <a:pt x="351715" y="-13274"/>
                    <a:pt x="331607" y="154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7" name="フリーフォーム: 図形 1606">
              <a:extLst>
                <a:ext uri="{FF2B5EF4-FFF2-40B4-BE49-F238E27FC236}">
                  <a16:creationId xmlns:a16="http://schemas.microsoft.com/office/drawing/2014/main" id="{EC55ED11-2D8E-4D8A-9575-EDE9AFCF80BA}"/>
                </a:ext>
              </a:extLst>
            </p:cNvPr>
            <p:cNvSpPr/>
            <p:nvPr/>
          </p:nvSpPr>
          <p:spPr>
            <a:xfrm>
              <a:off x="8292941" y="6899196"/>
              <a:ext cx="832814" cy="146129"/>
            </a:xfrm>
            <a:custGeom>
              <a:avLst/>
              <a:gdLst>
                <a:gd name="connsiteX0" fmla="*/ 159 w 832814"/>
                <a:gd name="connsiteY0" fmla="*/ 104854 h 146129"/>
                <a:gd name="connsiteX1" fmla="*/ 228759 w 832814"/>
                <a:gd name="connsiteY1" fmla="*/ 85804 h 146129"/>
                <a:gd name="connsiteX2" fmla="*/ 301784 w 832814"/>
                <a:gd name="connsiteY2" fmla="*/ 66754 h 146129"/>
                <a:gd name="connsiteX3" fmla="*/ 374809 w 832814"/>
                <a:gd name="connsiteY3" fmla="*/ 73104 h 146129"/>
                <a:gd name="connsiteX4" fmla="*/ 520859 w 832814"/>
                <a:gd name="connsiteY4" fmla="*/ 50879 h 146129"/>
                <a:gd name="connsiteX5" fmla="*/ 644684 w 832814"/>
                <a:gd name="connsiteY5" fmla="*/ 79 h 146129"/>
                <a:gd name="connsiteX6" fmla="*/ 724059 w 832814"/>
                <a:gd name="connsiteY6" fmla="*/ 63579 h 146129"/>
                <a:gd name="connsiteX7" fmla="*/ 832009 w 832814"/>
                <a:gd name="connsiteY7" fmla="*/ 146129 h 146129"/>
                <a:gd name="connsiteX8" fmla="*/ 663734 w 832814"/>
                <a:gd name="connsiteY8" fmla="*/ 63579 h 146129"/>
                <a:gd name="connsiteX9" fmla="*/ 524034 w 832814"/>
                <a:gd name="connsiteY9" fmla="*/ 69929 h 146129"/>
                <a:gd name="connsiteX10" fmla="*/ 266859 w 832814"/>
                <a:gd name="connsiteY10" fmla="*/ 108029 h 146129"/>
                <a:gd name="connsiteX11" fmla="*/ 159 w 832814"/>
                <a:gd name="connsiteY11" fmla="*/ 104854 h 146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2814" h="146129">
                  <a:moveTo>
                    <a:pt x="159" y="104854"/>
                  </a:moveTo>
                  <a:cubicBezTo>
                    <a:pt x="-6191" y="101150"/>
                    <a:pt x="178488" y="92154"/>
                    <a:pt x="228759" y="85804"/>
                  </a:cubicBezTo>
                  <a:cubicBezTo>
                    <a:pt x="279030" y="79454"/>
                    <a:pt x="277442" y="68871"/>
                    <a:pt x="301784" y="66754"/>
                  </a:cubicBezTo>
                  <a:cubicBezTo>
                    <a:pt x="326126" y="64637"/>
                    <a:pt x="338297" y="75750"/>
                    <a:pt x="374809" y="73104"/>
                  </a:cubicBezTo>
                  <a:cubicBezTo>
                    <a:pt x="411321" y="70458"/>
                    <a:pt x="475880" y="63050"/>
                    <a:pt x="520859" y="50879"/>
                  </a:cubicBezTo>
                  <a:cubicBezTo>
                    <a:pt x="565838" y="38708"/>
                    <a:pt x="610817" y="-2038"/>
                    <a:pt x="644684" y="79"/>
                  </a:cubicBezTo>
                  <a:cubicBezTo>
                    <a:pt x="678551" y="2196"/>
                    <a:pt x="692838" y="39237"/>
                    <a:pt x="724059" y="63579"/>
                  </a:cubicBezTo>
                  <a:cubicBezTo>
                    <a:pt x="755280" y="87921"/>
                    <a:pt x="842063" y="146129"/>
                    <a:pt x="832009" y="146129"/>
                  </a:cubicBezTo>
                  <a:cubicBezTo>
                    <a:pt x="821955" y="146129"/>
                    <a:pt x="715063" y="76279"/>
                    <a:pt x="663734" y="63579"/>
                  </a:cubicBezTo>
                  <a:cubicBezTo>
                    <a:pt x="612405" y="50879"/>
                    <a:pt x="590180" y="62521"/>
                    <a:pt x="524034" y="69929"/>
                  </a:cubicBezTo>
                  <a:cubicBezTo>
                    <a:pt x="457888" y="77337"/>
                    <a:pt x="352055" y="103796"/>
                    <a:pt x="266859" y="108029"/>
                  </a:cubicBezTo>
                  <a:cubicBezTo>
                    <a:pt x="181663" y="112262"/>
                    <a:pt x="6509" y="108558"/>
                    <a:pt x="159" y="10485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8" name="フリーフォーム: 図形 1607">
              <a:extLst>
                <a:ext uri="{FF2B5EF4-FFF2-40B4-BE49-F238E27FC236}">
                  <a16:creationId xmlns:a16="http://schemas.microsoft.com/office/drawing/2014/main" id="{6E433E7B-6953-4272-9C6F-52645EDABAB7}"/>
                </a:ext>
              </a:extLst>
            </p:cNvPr>
            <p:cNvSpPr/>
            <p:nvPr/>
          </p:nvSpPr>
          <p:spPr>
            <a:xfrm>
              <a:off x="9051821" y="6823023"/>
              <a:ext cx="336198" cy="219928"/>
            </a:xfrm>
            <a:custGeom>
              <a:avLst/>
              <a:gdLst>
                <a:gd name="connsiteX0" fmla="*/ 104 w 336198"/>
                <a:gd name="connsiteY0" fmla="*/ 215952 h 219928"/>
                <a:gd name="connsiteX1" fmla="*/ 25504 w 336198"/>
                <a:gd name="connsiteY1" fmla="*/ 161977 h 219928"/>
                <a:gd name="connsiteX2" fmla="*/ 60429 w 336198"/>
                <a:gd name="connsiteY2" fmla="*/ 19102 h 219928"/>
                <a:gd name="connsiteX3" fmla="*/ 206479 w 336198"/>
                <a:gd name="connsiteY3" fmla="*/ 73077 h 219928"/>
                <a:gd name="connsiteX4" fmla="*/ 333479 w 336198"/>
                <a:gd name="connsiteY4" fmla="*/ 73077 h 219928"/>
                <a:gd name="connsiteX5" fmla="*/ 82654 w 336198"/>
                <a:gd name="connsiteY5" fmla="*/ 52 h 219928"/>
                <a:gd name="connsiteX6" fmla="*/ 35029 w 336198"/>
                <a:gd name="connsiteY6" fmla="*/ 63552 h 219928"/>
                <a:gd name="connsiteX7" fmla="*/ 104 w 336198"/>
                <a:gd name="connsiteY7" fmla="*/ 215952 h 21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198" h="219928">
                  <a:moveTo>
                    <a:pt x="104" y="215952"/>
                  </a:moveTo>
                  <a:cubicBezTo>
                    <a:pt x="-1483" y="232356"/>
                    <a:pt x="15450" y="194785"/>
                    <a:pt x="25504" y="161977"/>
                  </a:cubicBezTo>
                  <a:cubicBezTo>
                    <a:pt x="35558" y="129169"/>
                    <a:pt x="30267" y="33919"/>
                    <a:pt x="60429" y="19102"/>
                  </a:cubicBezTo>
                  <a:cubicBezTo>
                    <a:pt x="90591" y="4285"/>
                    <a:pt x="160971" y="64081"/>
                    <a:pt x="206479" y="73077"/>
                  </a:cubicBezTo>
                  <a:cubicBezTo>
                    <a:pt x="251987" y="82073"/>
                    <a:pt x="354116" y="85248"/>
                    <a:pt x="333479" y="73077"/>
                  </a:cubicBezTo>
                  <a:cubicBezTo>
                    <a:pt x="312842" y="60906"/>
                    <a:pt x="132396" y="1639"/>
                    <a:pt x="82654" y="52"/>
                  </a:cubicBezTo>
                  <a:cubicBezTo>
                    <a:pt x="32912" y="-1536"/>
                    <a:pt x="49316" y="33390"/>
                    <a:pt x="35029" y="63552"/>
                  </a:cubicBezTo>
                  <a:cubicBezTo>
                    <a:pt x="20742" y="93714"/>
                    <a:pt x="1691" y="199548"/>
                    <a:pt x="104" y="21595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9" name="フリーフォーム: 図形 1608">
              <a:extLst>
                <a:ext uri="{FF2B5EF4-FFF2-40B4-BE49-F238E27FC236}">
                  <a16:creationId xmlns:a16="http://schemas.microsoft.com/office/drawing/2014/main" id="{9179B619-B270-4AF5-AC7C-821C1C416EB9}"/>
                </a:ext>
              </a:extLst>
            </p:cNvPr>
            <p:cNvSpPr/>
            <p:nvPr/>
          </p:nvSpPr>
          <p:spPr>
            <a:xfrm>
              <a:off x="1945013" y="7110572"/>
              <a:ext cx="952462" cy="1522122"/>
            </a:xfrm>
            <a:custGeom>
              <a:avLst/>
              <a:gdLst>
                <a:gd name="connsiteX0" fmla="*/ 4437 w 952462"/>
                <a:gd name="connsiteY0" fmla="*/ 1428 h 1522122"/>
                <a:gd name="connsiteX1" fmla="*/ 140962 w 952462"/>
                <a:gd name="connsiteY1" fmla="*/ 585628 h 1522122"/>
                <a:gd name="connsiteX2" fmla="*/ 153662 w 952462"/>
                <a:gd name="connsiteY2" fmla="*/ 553878 h 1522122"/>
                <a:gd name="connsiteX3" fmla="*/ 331462 w 952462"/>
                <a:gd name="connsiteY3" fmla="*/ 922178 h 1522122"/>
                <a:gd name="connsiteX4" fmla="*/ 398137 w 952462"/>
                <a:gd name="connsiteY4" fmla="*/ 912653 h 1522122"/>
                <a:gd name="connsiteX5" fmla="*/ 563237 w 952462"/>
                <a:gd name="connsiteY5" fmla="*/ 1204753 h 1522122"/>
                <a:gd name="connsiteX6" fmla="*/ 563237 w 952462"/>
                <a:gd name="connsiteY6" fmla="*/ 1185703 h 1522122"/>
                <a:gd name="connsiteX7" fmla="*/ 947412 w 952462"/>
                <a:gd name="connsiteY7" fmla="*/ 1515903 h 1522122"/>
                <a:gd name="connsiteX8" fmla="*/ 763262 w 952462"/>
                <a:gd name="connsiteY8" fmla="*/ 1379378 h 1522122"/>
                <a:gd name="connsiteX9" fmla="*/ 480687 w 952462"/>
                <a:gd name="connsiteY9" fmla="*/ 1106328 h 1522122"/>
                <a:gd name="connsiteX10" fmla="*/ 328287 w 952462"/>
                <a:gd name="connsiteY10" fmla="*/ 779303 h 1522122"/>
                <a:gd name="connsiteX11" fmla="*/ 4437 w 952462"/>
                <a:gd name="connsiteY11" fmla="*/ 1428 h 152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2462" h="1522122">
                  <a:moveTo>
                    <a:pt x="4437" y="1428"/>
                  </a:moveTo>
                  <a:cubicBezTo>
                    <a:pt x="-26784" y="-30851"/>
                    <a:pt x="116091" y="493553"/>
                    <a:pt x="140962" y="585628"/>
                  </a:cubicBezTo>
                  <a:cubicBezTo>
                    <a:pt x="165833" y="677703"/>
                    <a:pt x="121912" y="497786"/>
                    <a:pt x="153662" y="553878"/>
                  </a:cubicBezTo>
                  <a:cubicBezTo>
                    <a:pt x="185412" y="609970"/>
                    <a:pt x="290716" y="862382"/>
                    <a:pt x="331462" y="922178"/>
                  </a:cubicBezTo>
                  <a:cubicBezTo>
                    <a:pt x="372208" y="981974"/>
                    <a:pt x="359508" y="865557"/>
                    <a:pt x="398137" y="912653"/>
                  </a:cubicBezTo>
                  <a:cubicBezTo>
                    <a:pt x="436766" y="959749"/>
                    <a:pt x="535720" y="1159245"/>
                    <a:pt x="563237" y="1204753"/>
                  </a:cubicBezTo>
                  <a:cubicBezTo>
                    <a:pt x="590754" y="1250261"/>
                    <a:pt x="499208" y="1133845"/>
                    <a:pt x="563237" y="1185703"/>
                  </a:cubicBezTo>
                  <a:cubicBezTo>
                    <a:pt x="627266" y="1237561"/>
                    <a:pt x="914075" y="1483624"/>
                    <a:pt x="947412" y="1515903"/>
                  </a:cubicBezTo>
                  <a:cubicBezTo>
                    <a:pt x="980749" y="1548182"/>
                    <a:pt x="841049" y="1447640"/>
                    <a:pt x="763262" y="1379378"/>
                  </a:cubicBezTo>
                  <a:cubicBezTo>
                    <a:pt x="685475" y="1311116"/>
                    <a:pt x="553183" y="1206341"/>
                    <a:pt x="480687" y="1106328"/>
                  </a:cubicBezTo>
                  <a:cubicBezTo>
                    <a:pt x="408191" y="1006316"/>
                    <a:pt x="405545" y="959220"/>
                    <a:pt x="328287" y="779303"/>
                  </a:cubicBezTo>
                  <a:cubicBezTo>
                    <a:pt x="251029" y="599386"/>
                    <a:pt x="35658" y="33707"/>
                    <a:pt x="4437" y="142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0" name="フリーフォーム: 図形 1609">
              <a:extLst>
                <a:ext uri="{FF2B5EF4-FFF2-40B4-BE49-F238E27FC236}">
                  <a16:creationId xmlns:a16="http://schemas.microsoft.com/office/drawing/2014/main" id="{36929135-3C4E-48CB-9FB4-B01A88D1B6A2}"/>
                </a:ext>
              </a:extLst>
            </p:cNvPr>
            <p:cNvSpPr/>
            <p:nvPr/>
          </p:nvSpPr>
          <p:spPr>
            <a:xfrm>
              <a:off x="2631790" y="8391525"/>
              <a:ext cx="1343312" cy="530277"/>
            </a:xfrm>
            <a:custGeom>
              <a:avLst/>
              <a:gdLst>
                <a:gd name="connsiteX0" fmla="*/ 19335 w 1343312"/>
                <a:gd name="connsiteY0" fmla="*/ 0 h 530277"/>
                <a:gd name="connsiteX1" fmla="*/ 92360 w 1343312"/>
                <a:gd name="connsiteY1" fmla="*/ 88900 h 530277"/>
                <a:gd name="connsiteX2" fmla="*/ 743235 w 1343312"/>
                <a:gd name="connsiteY2" fmla="*/ 454025 h 530277"/>
                <a:gd name="connsiteX3" fmla="*/ 854360 w 1343312"/>
                <a:gd name="connsiteY3" fmla="*/ 457200 h 530277"/>
                <a:gd name="connsiteX4" fmla="*/ 1343310 w 1343312"/>
                <a:gd name="connsiteY4" fmla="*/ 530225 h 530277"/>
                <a:gd name="connsiteX5" fmla="*/ 848010 w 1343312"/>
                <a:gd name="connsiteY5" fmla="*/ 444500 h 530277"/>
                <a:gd name="connsiteX6" fmla="*/ 600360 w 1343312"/>
                <a:gd name="connsiteY6" fmla="*/ 368300 h 530277"/>
                <a:gd name="connsiteX7" fmla="*/ 568610 w 1343312"/>
                <a:gd name="connsiteY7" fmla="*/ 349250 h 530277"/>
                <a:gd name="connsiteX8" fmla="*/ 19335 w 1343312"/>
                <a:gd name="connsiteY8" fmla="*/ 0 h 530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3312" h="530277">
                  <a:moveTo>
                    <a:pt x="19335" y="0"/>
                  </a:moveTo>
                  <a:cubicBezTo>
                    <a:pt x="-4478" y="6614"/>
                    <a:pt x="-28290" y="13229"/>
                    <a:pt x="92360" y="88900"/>
                  </a:cubicBezTo>
                  <a:cubicBezTo>
                    <a:pt x="213010" y="164571"/>
                    <a:pt x="616235" y="392642"/>
                    <a:pt x="743235" y="454025"/>
                  </a:cubicBezTo>
                  <a:cubicBezTo>
                    <a:pt x="870235" y="515408"/>
                    <a:pt x="754348" y="444500"/>
                    <a:pt x="854360" y="457200"/>
                  </a:cubicBezTo>
                  <a:cubicBezTo>
                    <a:pt x="954372" y="469900"/>
                    <a:pt x="1344368" y="532342"/>
                    <a:pt x="1343310" y="530225"/>
                  </a:cubicBezTo>
                  <a:cubicBezTo>
                    <a:pt x="1342252" y="528108"/>
                    <a:pt x="971835" y="471487"/>
                    <a:pt x="848010" y="444500"/>
                  </a:cubicBezTo>
                  <a:cubicBezTo>
                    <a:pt x="724185" y="417513"/>
                    <a:pt x="646927" y="384175"/>
                    <a:pt x="600360" y="368300"/>
                  </a:cubicBezTo>
                  <a:cubicBezTo>
                    <a:pt x="553793" y="352425"/>
                    <a:pt x="568610" y="349250"/>
                    <a:pt x="568610" y="349250"/>
                  </a:cubicBezTo>
                  <a:lnTo>
                    <a:pt x="19335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1" name="フリーフォーム: 図形 1610">
              <a:extLst>
                <a:ext uri="{FF2B5EF4-FFF2-40B4-BE49-F238E27FC236}">
                  <a16:creationId xmlns:a16="http://schemas.microsoft.com/office/drawing/2014/main" id="{A4CC31EE-C83B-4EC4-9A0F-548923B49991}"/>
                </a:ext>
              </a:extLst>
            </p:cNvPr>
            <p:cNvSpPr/>
            <p:nvPr/>
          </p:nvSpPr>
          <p:spPr>
            <a:xfrm>
              <a:off x="2837392" y="8626648"/>
              <a:ext cx="1724593" cy="450012"/>
            </a:xfrm>
            <a:custGeom>
              <a:avLst/>
              <a:gdLst>
                <a:gd name="connsiteX0" fmla="*/ 23283 w 1724593"/>
                <a:gd name="connsiteY0" fmla="*/ 6177 h 450012"/>
                <a:gd name="connsiteX1" fmla="*/ 124883 w 1724593"/>
                <a:gd name="connsiteY1" fmla="*/ 63327 h 450012"/>
                <a:gd name="connsiteX2" fmla="*/ 655108 w 1724593"/>
                <a:gd name="connsiteY2" fmla="*/ 291927 h 450012"/>
                <a:gd name="connsiteX3" fmla="*/ 864658 w 1724593"/>
                <a:gd name="connsiteY3" fmla="*/ 317327 h 450012"/>
                <a:gd name="connsiteX4" fmla="*/ 1286933 w 1724593"/>
                <a:gd name="connsiteY4" fmla="*/ 358602 h 450012"/>
                <a:gd name="connsiteX5" fmla="*/ 1448858 w 1724593"/>
                <a:gd name="connsiteY5" fmla="*/ 428452 h 450012"/>
                <a:gd name="connsiteX6" fmla="*/ 1709208 w 1724593"/>
                <a:gd name="connsiteY6" fmla="*/ 437977 h 450012"/>
                <a:gd name="connsiteX7" fmla="*/ 1648883 w 1724593"/>
                <a:gd name="connsiteY7" fmla="*/ 444327 h 450012"/>
                <a:gd name="connsiteX8" fmla="*/ 1274233 w 1724593"/>
                <a:gd name="connsiteY8" fmla="*/ 349077 h 450012"/>
                <a:gd name="connsiteX9" fmla="*/ 842433 w 1724593"/>
                <a:gd name="connsiteY9" fmla="*/ 304627 h 450012"/>
                <a:gd name="connsiteX10" fmla="*/ 845608 w 1724593"/>
                <a:gd name="connsiteY10" fmla="*/ 295102 h 450012"/>
                <a:gd name="connsiteX11" fmla="*/ 467783 w 1724593"/>
                <a:gd name="connsiteY11" fmla="*/ 180802 h 450012"/>
                <a:gd name="connsiteX12" fmla="*/ 23283 w 1724593"/>
                <a:gd name="connsiteY12" fmla="*/ 6177 h 45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4593" h="450012">
                  <a:moveTo>
                    <a:pt x="23283" y="6177"/>
                  </a:moveTo>
                  <a:cubicBezTo>
                    <a:pt x="-33867" y="-13402"/>
                    <a:pt x="19579" y="15702"/>
                    <a:pt x="124883" y="63327"/>
                  </a:cubicBezTo>
                  <a:cubicBezTo>
                    <a:pt x="230187" y="110952"/>
                    <a:pt x="531812" y="249594"/>
                    <a:pt x="655108" y="291927"/>
                  </a:cubicBezTo>
                  <a:cubicBezTo>
                    <a:pt x="778404" y="334260"/>
                    <a:pt x="864658" y="317327"/>
                    <a:pt x="864658" y="317327"/>
                  </a:cubicBezTo>
                  <a:cubicBezTo>
                    <a:pt x="969962" y="328439"/>
                    <a:pt x="1189566" y="340081"/>
                    <a:pt x="1286933" y="358602"/>
                  </a:cubicBezTo>
                  <a:cubicBezTo>
                    <a:pt x="1384300" y="377123"/>
                    <a:pt x="1378479" y="415223"/>
                    <a:pt x="1448858" y="428452"/>
                  </a:cubicBezTo>
                  <a:cubicBezTo>
                    <a:pt x="1519237" y="441681"/>
                    <a:pt x="1675871" y="435331"/>
                    <a:pt x="1709208" y="437977"/>
                  </a:cubicBezTo>
                  <a:cubicBezTo>
                    <a:pt x="1742546" y="440623"/>
                    <a:pt x="1721379" y="459144"/>
                    <a:pt x="1648883" y="444327"/>
                  </a:cubicBezTo>
                  <a:cubicBezTo>
                    <a:pt x="1576387" y="429510"/>
                    <a:pt x="1408641" y="372360"/>
                    <a:pt x="1274233" y="349077"/>
                  </a:cubicBezTo>
                  <a:cubicBezTo>
                    <a:pt x="1139825" y="325794"/>
                    <a:pt x="913870" y="313623"/>
                    <a:pt x="842433" y="304627"/>
                  </a:cubicBezTo>
                  <a:cubicBezTo>
                    <a:pt x="770996" y="295631"/>
                    <a:pt x="908050" y="315740"/>
                    <a:pt x="845608" y="295102"/>
                  </a:cubicBezTo>
                  <a:cubicBezTo>
                    <a:pt x="783166" y="274464"/>
                    <a:pt x="605366" y="225781"/>
                    <a:pt x="467783" y="180802"/>
                  </a:cubicBezTo>
                  <a:cubicBezTo>
                    <a:pt x="330200" y="135823"/>
                    <a:pt x="80433" y="25756"/>
                    <a:pt x="23283" y="617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2" name="フリーフォーム: 図形 1611">
              <a:extLst>
                <a:ext uri="{FF2B5EF4-FFF2-40B4-BE49-F238E27FC236}">
                  <a16:creationId xmlns:a16="http://schemas.microsoft.com/office/drawing/2014/main" id="{2780F1F6-4927-48CC-B59B-D2D603689254}"/>
                </a:ext>
              </a:extLst>
            </p:cNvPr>
            <p:cNvSpPr/>
            <p:nvPr/>
          </p:nvSpPr>
          <p:spPr>
            <a:xfrm>
              <a:off x="3879997" y="8869144"/>
              <a:ext cx="2406897" cy="211356"/>
            </a:xfrm>
            <a:custGeom>
              <a:avLst/>
              <a:gdLst>
                <a:gd name="connsiteX0" fmla="*/ 12553 w 2406897"/>
                <a:gd name="connsiteY0" fmla="*/ 1806 h 211356"/>
                <a:gd name="connsiteX1" fmla="*/ 796778 w 2406897"/>
                <a:gd name="connsiteY1" fmla="*/ 84356 h 211356"/>
                <a:gd name="connsiteX2" fmla="*/ 1317478 w 2406897"/>
                <a:gd name="connsiteY2" fmla="*/ 125631 h 211356"/>
                <a:gd name="connsiteX3" fmla="*/ 1657203 w 2406897"/>
                <a:gd name="connsiteY3" fmla="*/ 182781 h 211356"/>
                <a:gd name="connsiteX4" fmla="*/ 1266678 w 2406897"/>
                <a:gd name="connsiteY4" fmla="*/ 154206 h 211356"/>
                <a:gd name="connsiteX5" fmla="*/ 819003 w 2406897"/>
                <a:gd name="connsiteY5" fmla="*/ 138331 h 211356"/>
                <a:gd name="connsiteX6" fmla="*/ 866628 w 2406897"/>
                <a:gd name="connsiteY6" fmla="*/ 163731 h 211356"/>
                <a:gd name="connsiteX7" fmla="*/ 542778 w 2406897"/>
                <a:gd name="connsiteY7" fmla="*/ 192306 h 211356"/>
                <a:gd name="connsiteX8" fmla="*/ 914253 w 2406897"/>
                <a:gd name="connsiteY8" fmla="*/ 192306 h 211356"/>
                <a:gd name="connsiteX9" fmla="*/ 2396978 w 2406897"/>
                <a:gd name="connsiteY9" fmla="*/ 208181 h 211356"/>
                <a:gd name="connsiteX10" fmla="*/ 1600053 w 2406897"/>
                <a:gd name="connsiteY10" fmla="*/ 211356 h 211356"/>
                <a:gd name="connsiteX11" fmla="*/ 612628 w 2406897"/>
                <a:gd name="connsiteY11" fmla="*/ 208181 h 211356"/>
                <a:gd name="connsiteX12" fmla="*/ 790428 w 2406897"/>
                <a:gd name="connsiteY12" fmla="*/ 170081 h 211356"/>
                <a:gd name="connsiteX13" fmla="*/ 917428 w 2406897"/>
                <a:gd name="connsiteY13" fmla="*/ 135156 h 211356"/>
                <a:gd name="connsiteX14" fmla="*/ 634853 w 2406897"/>
                <a:gd name="connsiteY14" fmla="*/ 55781 h 211356"/>
                <a:gd name="connsiteX15" fmla="*/ 336403 w 2406897"/>
                <a:gd name="connsiteY15" fmla="*/ 30381 h 211356"/>
                <a:gd name="connsiteX16" fmla="*/ 12553 w 2406897"/>
                <a:gd name="connsiteY16" fmla="*/ 1806 h 2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06897" h="211356">
                  <a:moveTo>
                    <a:pt x="12553" y="1806"/>
                  </a:moveTo>
                  <a:cubicBezTo>
                    <a:pt x="89282" y="10802"/>
                    <a:pt x="579291" y="63719"/>
                    <a:pt x="796778" y="84356"/>
                  </a:cubicBezTo>
                  <a:cubicBezTo>
                    <a:pt x="1014265" y="104993"/>
                    <a:pt x="1174074" y="109227"/>
                    <a:pt x="1317478" y="125631"/>
                  </a:cubicBezTo>
                  <a:cubicBezTo>
                    <a:pt x="1460882" y="142035"/>
                    <a:pt x="1665670" y="178018"/>
                    <a:pt x="1657203" y="182781"/>
                  </a:cubicBezTo>
                  <a:cubicBezTo>
                    <a:pt x="1648736" y="187544"/>
                    <a:pt x="1406378" y="161614"/>
                    <a:pt x="1266678" y="154206"/>
                  </a:cubicBezTo>
                  <a:cubicBezTo>
                    <a:pt x="1126978" y="146798"/>
                    <a:pt x="885678" y="136744"/>
                    <a:pt x="819003" y="138331"/>
                  </a:cubicBezTo>
                  <a:cubicBezTo>
                    <a:pt x="752328" y="139918"/>
                    <a:pt x="912665" y="154735"/>
                    <a:pt x="866628" y="163731"/>
                  </a:cubicBezTo>
                  <a:cubicBezTo>
                    <a:pt x="820591" y="172727"/>
                    <a:pt x="534841" y="187544"/>
                    <a:pt x="542778" y="192306"/>
                  </a:cubicBezTo>
                  <a:cubicBezTo>
                    <a:pt x="550716" y="197069"/>
                    <a:pt x="914253" y="192306"/>
                    <a:pt x="914253" y="192306"/>
                  </a:cubicBezTo>
                  <a:lnTo>
                    <a:pt x="2396978" y="208181"/>
                  </a:lnTo>
                  <a:cubicBezTo>
                    <a:pt x="2511278" y="211356"/>
                    <a:pt x="1600053" y="211356"/>
                    <a:pt x="1600053" y="211356"/>
                  </a:cubicBezTo>
                  <a:lnTo>
                    <a:pt x="612628" y="208181"/>
                  </a:lnTo>
                  <a:cubicBezTo>
                    <a:pt x="477691" y="201302"/>
                    <a:pt x="739628" y="182252"/>
                    <a:pt x="790428" y="170081"/>
                  </a:cubicBezTo>
                  <a:cubicBezTo>
                    <a:pt x="841228" y="157910"/>
                    <a:pt x="943357" y="154206"/>
                    <a:pt x="917428" y="135156"/>
                  </a:cubicBezTo>
                  <a:cubicBezTo>
                    <a:pt x="891499" y="116106"/>
                    <a:pt x="731691" y="73244"/>
                    <a:pt x="634853" y="55781"/>
                  </a:cubicBezTo>
                  <a:cubicBezTo>
                    <a:pt x="538016" y="38319"/>
                    <a:pt x="441178" y="40964"/>
                    <a:pt x="336403" y="30381"/>
                  </a:cubicBezTo>
                  <a:cubicBezTo>
                    <a:pt x="231628" y="19798"/>
                    <a:pt x="-64176" y="-7190"/>
                    <a:pt x="12553" y="180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3" name="フリーフォーム: 図形 1612">
              <a:extLst>
                <a:ext uri="{FF2B5EF4-FFF2-40B4-BE49-F238E27FC236}">
                  <a16:creationId xmlns:a16="http://schemas.microsoft.com/office/drawing/2014/main" id="{309465E8-3F99-4AB6-82B5-3AEE5E5692A2}"/>
                </a:ext>
              </a:extLst>
            </p:cNvPr>
            <p:cNvSpPr/>
            <p:nvPr/>
          </p:nvSpPr>
          <p:spPr>
            <a:xfrm>
              <a:off x="5477315" y="9026342"/>
              <a:ext cx="2147029" cy="82847"/>
            </a:xfrm>
            <a:custGeom>
              <a:avLst/>
              <a:gdLst>
                <a:gd name="connsiteX0" fmla="*/ 9085 w 2147029"/>
                <a:gd name="connsiteY0" fmla="*/ 50983 h 82847"/>
                <a:gd name="connsiteX1" fmla="*/ 72585 w 2147029"/>
                <a:gd name="connsiteY1" fmla="*/ 63683 h 82847"/>
                <a:gd name="connsiteX2" fmla="*/ 866335 w 2147029"/>
                <a:gd name="connsiteY2" fmla="*/ 60508 h 82847"/>
                <a:gd name="connsiteX3" fmla="*/ 1031435 w 2147029"/>
                <a:gd name="connsiteY3" fmla="*/ 183 h 82847"/>
                <a:gd name="connsiteX4" fmla="*/ 1323535 w 2147029"/>
                <a:gd name="connsiteY4" fmla="*/ 82733 h 82847"/>
                <a:gd name="connsiteX5" fmla="*/ 1631510 w 2147029"/>
                <a:gd name="connsiteY5" fmla="*/ 19233 h 82847"/>
                <a:gd name="connsiteX6" fmla="*/ 1755335 w 2147029"/>
                <a:gd name="connsiteY6" fmla="*/ 66858 h 82847"/>
                <a:gd name="connsiteX7" fmla="*/ 2139510 w 2147029"/>
                <a:gd name="connsiteY7" fmla="*/ 44633 h 82847"/>
                <a:gd name="connsiteX8" fmla="*/ 1371160 w 2147029"/>
                <a:gd name="connsiteY8" fmla="*/ 57333 h 82847"/>
                <a:gd name="connsiteX9" fmla="*/ 888560 w 2147029"/>
                <a:gd name="connsiteY9" fmla="*/ 66858 h 82847"/>
                <a:gd name="connsiteX10" fmla="*/ 9085 w 2147029"/>
                <a:gd name="connsiteY10" fmla="*/ 50983 h 8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7029" h="82847">
                  <a:moveTo>
                    <a:pt x="9085" y="50983"/>
                  </a:moveTo>
                  <a:cubicBezTo>
                    <a:pt x="-30603" y="56539"/>
                    <a:pt x="72585" y="63683"/>
                    <a:pt x="72585" y="63683"/>
                  </a:cubicBezTo>
                  <a:lnTo>
                    <a:pt x="866335" y="60508"/>
                  </a:lnTo>
                  <a:cubicBezTo>
                    <a:pt x="1026143" y="49925"/>
                    <a:pt x="955235" y="-3521"/>
                    <a:pt x="1031435" y="183"/>
                  </a:cubicBezTo>
                  <a:cubicBezTo>
                    <a:pt x="1107635" y="3887"/>
                    <a:pt x="1223523" y="79558"/>
                    <a:pt x="1323535" y="82733"/>
                  </a:cubicBezTo>
                  <a:cubicBezTo>
                    <a:pt x="1423547" y="85908"/>
                    <a:pt x="1559543" y="21879"/>
                    <a:pt x="1631510" y="19233"/>
                  </a:cubicBezTo>
                  <a:cubicBezTo>
                    <a:pt x="1703477" y="16587"/>
                    <a:pt x="1670668" y="62625"/>
                    <a:pt x="1755335" y="66858"/>
                  </a:cubicBezTo>
                  <a:cubicBezTo>
                    <a:pt x="1840002" y="71091"/>
                    <a:pt x="2203539" y="46220"/>
                    <a:pt x="2139510" y="44633"/>
                  </a:cubicBezTo>
                  <a:lnTo>
                    <a:pt x="1371160" y="57333"/>
                  </a:lnTo>
                  <a:lnTo>
                    <a:pt x="888560" y="66858"/>
                  </a:lnTo>
                  <a:lnTo>
                    <a:pt x="9085" y="5098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4" name="フリーフォーム: 図形 1613">
              <a:extLst>
                <a:ext uri="{FF2B5EF4-FFF2-40B4-BE49-F238E27FC236}">
                  <a16:creationId xmlns:a16="http://schemas.microsoft.com/office/drawing/2014/main" id="{FACD5D42-732F-466F-836D-92BFC3F900EB}"/>
                </a:ext>
              </a:extLst>
            </p:cNvPr>
            <p:cNvSpPr/>
            <p:nvPr/>
          </p:nvSpPr>
          <p:spPr>
            <a:xfrm>
              <a:off x="6649345" y="8876691"/>
              <a:ext cx="1860367" cy="147952"/>
            </a:xfrm>
            <a:custGeom>
              <a:avLst/>
              <a:gdLst>
                <a:gd name="connsiteX0" fmla="*/ 18155 w 1860367"/>
                <a:gd name="connsiteY0" fmla="*/ 143484 h 147952"/>
                <a:gd name="connsiteX1" fmla="*/ 75305 w 1860367"/>
                <a:gd name="connsiteY1" fmla="*/ 143484 h 147952"/>
                <a:gd name="connsiteX2" fmla="*/ 1113530 w 1860367"/>
                <a:gd name="connsiteY2" fmla="*/ 22834 h 147952"/>
                <a:gd name="connsiteX3" fmla="*/ 1011930 w 1860367"/>
                <a:gd name="connsiteY3" fmla="*/ 51409 h 147952"/>
                <a:gd name="connsiteX4" fmla="*/ 1497705 w 1860367"/>
                <a:gd name="connsiteY4" fmla="*/ 29184 h 147952"/>
                <a:gd name="connsiteX5" fmla="*/ 1859655 w 1860367"/>
                <a:gd name="connsiteY5" fmla="*/ 6959 h 147952"/>
                <a:gd name="connsiteX6" fmla="*/ 1405630 w 1860367"/>
                <a:gd name="connsiteY6" fmla="*/ 609 h 147952"/>
                <a:gd name="connsiteX7" fmla="*/ 1284980 w 1860367"/>
                <a:gd name="connsiteY7" fmla="*/ 19659 h 147952"/>
                <a:gd name="connsiteX8" fmla="*/ 649980 w 1860367"/>
                <a:gd name="connsiteY8" fmla="*/ 79984 h 147952"/>
                <a:gd name="connsiteX9" fmla="*/ 796030 w 1860367"/>
                <a:gd name="connsiteY9" fmla="*/ 70459 h 147952"/>
                <a:gd name="connsiteX10" fmla="*/ 408680 w 1860367"/>
                <a:gd name="connsiteY10" fmla="*/ 79984 h 147952"/>
                <a:gd name="connsiteX11" fmla="*/ 18155 w 1860367"/>
                <a:gd name="connsiteY11" fmla="*/ 143484 h 147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0367" h="147952">
                  <a:moveTo>
                    <a:pt x="18155" y="143484"/>
                  </a:moveTo>
                  <a:cubicBezTo>
                    <a:pt x="-44552" y="153538"/>
                    <a:pt x="75305" y="143484"/>
                    <a:pt x="75305" y="143484"/>
                  </a:cubicBezTo>
                  <a:lnTo>
                    <a:pt x="1113530" y="22834"/>
                  </a:lnTo>
                  <a:cubicBezTo>
                    <a:pt x="1269634" y="7488"/>
                    <a:pt x="947901" y="50351"/>
                    <a:pt x="1011930" y="51409"/>
                  </a:cubicBezTo>
                  <a:cubicBezTo>
                    <a:pt x="1075959" y="52467"/>
                    <a:pt x="1497705" y="29184"/>
                    <a:pt x="1497705" y="29184"/>
                  </a:cubicBezTo>
                  <a:cubicBezTo>
                    <a:pt x="1638993" y="21776"/>
                    <a:pt x="1875001" y="11722"/>
                    <a:pt x="1859655" y="6959"/>
                  </a:cubicBezTo>
                  <a:cubicBezTo>
                    <a:pt x="1844309" y="2196"/>
                    <a:pt x="1501409" y="-1508"/>
                    <a:pt x="1405630" y="609"/>
                  </a:cubicBezTo>
                  <a:cubicBezTo>
                    <a:pt x="1309851" y="2726"/>
                    <a:pt x="1410922" y="6430"/>
                    <a:pt x="1284980" y="19659"/>
                  </a:cubicBezTo>
                  <a:cubicBezTo>
                    <a:pt x="1159038" y="32888"/>
                    <a:pt x="731472" y="71517"/>
                    <a:pt x="649980" y="79984"/>
                  </a:cubicBezTo>
                  <a:cubicBezTo>
                    <a:pt x="568488" y="88451"/>
                    <a:pt x="836247" y="70459"/>
                    <a:pt x="796030" y="70459"/>
                  </a:cubicBezTo>
                  <a:cubicBezTo>
                    <a:pt x="755813" y="70459"/>
                    <a:pt x="535151" y="69930"/>
                    <a:pt x="408680" y="79984"/>
                  </a:cubicBezTo>
                  <a:cubicBezTo>
                    <a:pt x="282209" y="90038"/>
                    <a:pt x="159707" y="110411"/>
                    <a:pt x="18155" y="14348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5" name="フリーフォーム: 図形 1614">
              <a:extLst>
                <a:ext uri="{FF2B5EF4-FFF2-40B4-BE49-F238E27FC236}">
                  <a16:creationId xmlns:a16="http://schemas.microsoft.com/office/drawing/2014/main" id="{C82039CC-898C-45A2-BD9E-91221D4FA722}"/>
                </a:ext>
              </a:extLst>
            </p:cNvPr>
            <p:cNvSpPr/>
            <p:nvPr/>
          </p:nvSpPr>
          <p:spPr>
            <a:xfrm>
              <a:off x="6986262" y="8641812"/>
              <a:ext cx="2215427" cy="412132"/>
            </a:xfrm>
            <a:custGeom>
              <a:avLst/>
              <a:gdLst>
                <a:gd name="connsiteX0" fmla="*/ 2183138 w 2215427"/>
                <a:gd name="connsiteY0" fmla="*/ 25938 h 412132"/>
                <a:gd name="connsiteX1" fmla="*/ 2129163 w 2215427"/>
                <a:gd name="connsiteY1" fmla="*/ 29113 h 412132"/>
                <a:gd name="connsiteX2" fmla="*/ 1478288 w 2215427"/>
                <a:gd name="connsiteY2" fmla="*/ 295813 h 412132"/>
                <a:gd name="connsiteX3" fmla="*/ 2002163 w 2215427"/>
                <a:gd name="connsiteY3" fmla="*/ 127538 h 412132"/>
                <a:gd name="connsiteX4" fmla="*/ 1284613 w 2215427"/>
                <a:gd name="connsiteY4" fmla="*/ 305338 h 412132"/>
                <a:gd name="connsiteX5" fmla="*/ 986163 w 2215427"/>
                <a:gd name="connsiteY5" fmla="*/ 375188 h 412132"/>
                <a:gd name="connsiteX6" fmla="*/ 1913 w 2215427"/>
                <a:gd name="connsiteY6" fmla="*/ 410113 h 412132"/>
                <a:gd name="connsiteX7" fmla="*/ 1265563 w 2215427"/>
                <a:gd name="connsiteY7" fmla="*/ 384713 h 412132"/>
                <a:gd name="connsiteX8" fmla="*/ 1894213 w 2215427"/>
                <a:gd name="connsiteY8" fmla="*/ 197388 h 412132"/>
                <a:gd name="connsiteX9" fmla="*/ 2183138 w 2215427"/>
                <a:gd name="connsiteY9" fmla="*/ 25938 h 41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5427" h="412132">
                  <a:moveTo>
                    <a:pt x="2183138" y="25938"/>
                  </a:moveTo>
                  <a:cubicBezTo>
                    <a:pt x="2222296" y="-2108"/>
                    <a:pt x="2246638" y="-15866"/>
                    <a:pt x="2129163" y="29113"/>
                  </a:cubicBezTo>
                  <a:cubicBezTo>
                    <a:pt x="2011688" y="74092"/>
                    <a:pt x="1499455" y="279409"/>
                    <a:pt x="1478288" y="295813"/>
                  </a:cubicBezTo>
                  <a:cubicBezTo>
                    <a:pt x="1457121" y="312217"/>
                    <a:pt x="2034442" y="125951"/>
                    <a:pt x="2002163" y="127538"/>
                  </a:cubicBezTo>
                  <a:cubicBezTo>
                    <a:pt x="1969884" y="129125"/>
                    <a:pt x="1453946" y="264063"/>
                    <a:pt x="1284613" y="305338"/>
                  </a:cubicBezTo>
                  <a:cubicBezTo>
                    <a:pt x="1115280" y="346613"/>
                    <a:pt x="1199946" y="357726"/>
                    <a:pt x="986163" y="375188"/>
                  </a:cubicBezTo>
                  <a:cubicBezTo>
                    <a:pt x="772380" y="392650"/>
                    <a:pt x="-44654" y="408526"/>
                    <a:pt x="1913" y="410113"/>
                  </a:cubicBezTo>
                  <a:cubicBezTo>
                    <a:pt x="48480" y="411701"/>
                    <a:pt x="950180" y="420167"/>
                    <a:pt x="1265563" y="384713"/>
                  </a:cubicBezTo>
                  <a:cubicBezTo>
                    <a:pt x="1580946" y="349259"/>
                    <a:pt x="1740225" y="258771"/>
                    <a:pt x="1894213" y="197388"/>
                  </a:cubicBezTo>
                  <a:cubicBezTo>
                    <a:pt x="2048200" y="136005"/>
                    <a:pt x="2143980" y="53984"/>
                    <a:pt x="2183138" y="2593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6" name="フリーフォーム: 図形 1615">
              <a:extLst>
                <a:ext uri="{FF2B5EF4-FFF2-40B4-BE49-F238E27FC236}">
                  <a16:creationId xmlns:a16="http://schemas.microsoft.com/office/drawing/2014/main" id="{A27C6E9F-B741-4A09-B071-BC1D13CB1B40}"/>
                </a:ext>
              </a:extLst>
            </p:cNvPr>
            <p:cNvSpPr/>
            <p:nvPr/>
          </p:nvSpPr>
          <p:spPr>
            <a:xfrm>
              <a:off x="9053145" y="7976730"/>
              <a:ext cx="1362365" cy="770801"/>
            </a:xfrm>
            <a:custGeom>
              <a:avLst/>
              <a:gdLst>
                <a:gd name="connsiteX0" fmla="*/ 1955 w 1362365"/>
                <a:gd name="connsiteY0" fmla="*/ 770395 h 770801"/>
                <a:gd name="connsiteX1" fmla="*/ 382955 w 1362365"/>
                <a:gd name="connsiteY1" fmla="*/ 598945 h 770801"/>
                <a:gd name="connsiteX2" fmla="*/ 424230 w 1362365"/>
                <a:gd name="connsiteY2" fmla="*/ 614820 h 770801"/>
                <a:gd name="connsiteX3" fmla="*/ 767130 w 1362365"/>
                <a:gd name="connsiteY3" fmla="*/ 468770 h 770801"/>
                <a:gd name="connsiteX4" fmla="*/ 690930 w 1362365"/>
                <a:gd name="connsiteY4" fmla="*/ 516395 h 770801"/>
                <a:gd name="connsiteX5" fmla="*/ 963980 w 1362365"/>
                <a:gd name="connsiteY5" fmla="*/ 332245 h 770801"/>
                <a:gd name="connsiteX6" fmla="*/ 1357680 w 1362365"/>
                <a:gd name="connsiteY6" fmla="*/ 2045 h 770801"/>
                <a:gd name="connsiteX7" fmla="*/ 1164005 w 1362365"/>
                <a:gd name="connsiteY7" fmla="*/ 202070 h 770801"/>
                <a:gd name="connsiteX8" fmla="*/ 913180 w 1362365"/>
                <a:gd name="connsiteY8" fmla="*/ 392570 h 770801"/>
                <a:gd name="connsiteX9" fmla="*/ 557580 w 1362365"/>
                <a:gd name="connsiteY9" fmla="*/ 538620 h 770801"/>
                <a:gd name="connsiteX10" fmla="*/ 249605 w 1362365"/>
                <a:gd name="connsiteY10" fmla="*/ 643395 h 770801"/>
                <a:gd name="connsiteX11" fmla="*/ 1955 w 1362365"/>
                <a:gd name="connsiteY11" fmla="*/ 770395 h 77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62365" h="770801">
                  <a:moveTo>
                    <a:pt x="1955" y="770395"/>
                  </a:moveTo>
                  <a:cubicBezTo>
                    <a:pt x="24180" y="762987"/>
                    <a:pt x="312576" y="624874"/>
                    <a:pt x="382955" y="598945"/>
                  </a:cubicBezTo>
                  <a:cubicBezTo>
                    <a:pt x="453334" y="573016"/>
                    <a:pt x="360201" y="636516"/>
                    <a:pt x="424230" y="614820"/>
                  </a:cubicBezTo>
                  <a:cubicBezTo>
                    <a:pt x="488259" y="593124"/>
                    <a:pt x="722680" y="485174"/>
                    <a:pt x="767130" y="468770"/>
                  </a:cubicBezTo>
                  <a:cubicBezTo>
                    <a:pt x="811580" y="452366"/>
                    <a:pt x="658122" y="539149"/>
                    <a:pt x="690930" y="516395"/>
                  </a:cubicBezTo>
                  <a:cubicBezTo>
                    <a:pt x="723738" y="493641"/>
                    <a:pt x="852855" y="417970"/>
                    <a:pt x="963980" y="332245"/>
                  </a:cubicBezTo>
                  <a:cubicBezTo>
                    <a:pt x="1075105" y="246520"/>
                    <a:pt x="1324343" y="23741"/>
                    <a:pt x="1357680" y="2045"/>
                  </a:cubicBezTo>
                  <a:cubicBezTo>
                    <a:pt x="1391018" y="-19651"/>
                    <a:pt x="1238088" y="136982"/>
                    <a:pt x="1164005" y="202070"/>
                  </a:cubicBezTo>
                  <a:cubicBezTo>
                    <a:pt x="1089922" y="267157"/>
                    <a:pt x="1014251" y="336478"/>
                    <a:pt x="913180" y="392570"/>
                  </a:cubicBezTo>
                  <a:cubicBezTo>
                    <a:pt x="812109" y="448662"/>
                    <a:pt x="668176" y="496816"/>
                    <a:pt x="557580" y="538620"/>
                  </a:cubicBezTo>
                  <a:cubicBezTo>
                    <a:pt x="446984" y="580424"/>
                    <a:pt x="346971" y="604766"/>
                    <a:pt x="249605" y="643395"/>
                  </a:cubicBezTo>
                  <a:cubicBezTo>
                    <a:pt x="152239" y="682024"/>
                    <a:pt x="-20270" y="777803"/>
                    <a:pt x="1955" y="77039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7" name="フリーフォーム: 図形 1616">
              <a:extLst>
                <a:ext uri="{FF2B5EF4-FFF2-40B4-BE49-F238E27FC236}">
                  <a16:creationId xmlns:a16="http://schemas.microsoft.com/office/drawing/2014/main" id="{5D51D889-7B15-4FB3-9A1D-9E342DF17A51}"/>
                </a:ext>
              </a:extLst>
            </p:cNvPr>
            <p:cNvSpPr/>
            <p:nvPr/>
          </p:nvSpPr>
          <p:spPr>
            <a:xfrm>
              <a:off x="10362615" y="7327684"/>
              <a:ext cx="328266" cy="708847"/>
            </a:xfrm>
            <a:custGeom>
              <a:avLst/>
              <a:gdLst>
                <a:gd name="connsiteX0" fmla="*/ 327610 w 328266"/>
                <a:gd name="connsiteY0" fmla="*/ 216 h 708847"/>
                <a:gd name="connsiteX1" fmla="*/ 86310 w 328266"/>
                <a:gd name="connsiteY1" fmla="*/ 543141 h 708847"/>
                <a:gd name="connsiteX2" fmla="*/ 210135 w 328266"/>
                <a:gd name="connsiteY2" fmla="*/ 305016 h 708847"/>
                <a:gd name="connsiteX3" fmla="*/ 585 w 328266"/>
                <a:gd name="connsiteY3" fmla="*/ 705066 h 708847"/>
                <a:gd name="connsiteX4" fmla="*/ 152985 w 328266"/>
                <a:gd name="connsiteY4" fmla="*/ 479641 h 708847"/>
                <a:gd name="connsiteX5" fmla="*/ 327610 w 328266"/>
                <a:gd name="connsiteY5" fmla="*/ 216 h 70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266" h="708847">
                  <a:moveTo>
                    <a:pt x="327610" y="216"/>
                  </a:moveTo>
                  <a:cubicBezTo>
                    <a:pt x="316498" y="10799"/>
                    <a:pt x="105889" y="492341"/>
                    <a:pt x="86310" y="543141"/>
                  </a:cubicBezTo>
                  <a:cubicBezTo>
                    <a:pt x="66731" y="593941"/>
                    <a:pt x="224422" y="278029"/>
                    <a:pt x="210135" y="305016"/>
                  </a:cubicBezTo>
                  <a:cubicBezTo>
                    <a:pt x="195847" y="332004"/>
                    <a:pt x="10110" y="675962"/>
                    <a:pt x="585" y="705066"/>
                  </a:cubicBezTo>
                  <a:cubicBezTo>
                    <a:pt x="-8940" y="734170"/>
                    <a:pt x="100068" y="589178"/>
                    <a:pt x="152985" y="479641"/>
                  </a:cubicBezTo>
                  <a:cubicBezTo>
                    <a:pt x="205902" y="370104"/>
                    <a:pt x="338722" y="-10367"/>
                    <a:pt x="327610" y="21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8" name="フリーフォーム: 図形 1617">
              <a:extLst>
                <a:ext uri="{FF2B5EF4-FFF2-40B4-BE49-F238E27FC236}">
                  <a16:creationId xmlns:a16="http://schemas.microsoft.com/office/drawing/2014/main" id="{BEDC6069-5E8C-4F8B-8648-57A9BF9BF6AD}"/>
                </a:ext>
              </a:extLst>
            </p:cNvPr>
            <p:cNvSpPr/>
            <p:nvPr/>
          </p:nvSpPr>
          <p:spPr>
            <a:xfrm>
              <a:off x="10318746" y="7427693"/>
              <a:ext cx="286544" cy="522616"/>
            </a:xfrm>
            <a:custGeom>
              <a:avLst/>
              <a:gdLst>
                <a:gd name="connsiteX0" fmla="*/ 285754 w 286544"/>
                <a:gd name="connsiteY0" fmla="*/ 1807 h 522616"/>
                <a:gd name="connsiteX1" fmla="*/ 142879 w 286544"/>
                <a:gd name="connsiteY1" fmla="*/ 309782 h 522616"/>
                <a:gd name="connsiteX2" fmla="*/ 158754 w 286544"/>
                <a:gd name="connsiteY2" fmla="*/ 141507 h 522616"/>
                <a:gd name="connsiteX3" fmla="*/ 73029 w 286544"/>
                <a:gd name="connsiteY3" fmla="*/ 293907 h 522616"/>
                <a:gd name="connsiteX4" fmla="*/ 4 w 286544"/>
                <a:gd name="connsiteY4" fmla="*/ 522507 h 522616"/>
                <a:gd name="connsiteX5" fmla="*/ 69854 w 286544"/>
                <a:gd name="connsiteY5" fmla="*/ 322482 h 522616"/>
                <a:gd name="connsiteX6" fmla="*/ 111129 w 286544"/>
                <a:gd name="connsiteY6" fmla="*/ 201832 h 522616"/>
                <a:gd name="connsiteX7" fmla="*/ 142879 w 286544"/>
                <a:gd name="connsiteY7" fmla="*/ 227232 h 522616"/>
                <a:gd name="connsiteX8" fmla="*/ 180979 w 286544"/>
                <a:gd name="connsiteY8" fmla="*/ 147857 h 522616"/>
                <a:gd name="connsiteX9" fmla="*/ 200029 w 286544"/>
                <a:gd name="connsiteY9" fmla="*/ 179607 h 522616"/>
                <a:gd name="connsiteX10" fmla="*/ 285754 w 286544"/>
                <a:gd name="connsiteY10" fmla="*/ 1807 h 52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6544" h="522616">
                  <a:moveTo>
                    <a:pt x="285754" y="1807"/>
                  </a:moveTo>
                  <a:cubicBezTo>
                    <a:pt x="276229" y="23503"/>
                    <a:pt x="164046" y="286499"/>
                    <a:pt x="142879" y="309782"/>
                  </a:cubicBezTo>
                  <a:cubicBezTo>
                    <a:pt x="121712" y="333065"/>
                    <a:pt x="170396" y="144153"/>
                    <a:pt x="158754" y="141507"/>
                  </a:cubicBezTo>
                  <a:cubicBezTo>
                    <a:pt x="147112" y="138861"/>
                    <a:pt x="99487" y="230407"/>
                    <a:pt x="73029" y="293907"/>
                  </a:cubicBezTo>
                  <a:cubicBezTo>
                    <a:pt x="46571" y="357407"/>
                    <a:pt x="533" y="517745"/>
                    <a:pt x="4" y="522507"/>
                  </a:cubicBezTo>
                  <a:cubicBezTo>
                    <a:pt x="-525" y="527270"/>
                    <a:pt x="51333" y="375928"/>
                    <a:pt x="69854" y="322482"/>
                  </a:cubicBezTo>
                  <a:cubicBezTo>
                    <a:pt x="88375" y="269036"/>
                    <a:pt x="98958" y="217707"/>
                    <a:pt x="111129" y="201832"/>
                  </a:cubicBezTo>
                  <a:cubicBezTo>
                    <a:pt x="123300" y="185957"/>
                    <a:pt x="131237" y="236228"/>
                    <a:pt x="142879" y="227232"/>
                  </a:cubicBezTo>
                  <a:cubicBezTo>
                    <a:pt x="154521" y="218236"/>
                    <a:pt x="171454" y="155794"/>
                    <a:pt x="180979" y="147857"/>
                  </a:cubicBezTo>
                  <a:cubicBezTo>
                    <a:pt x="190504" y="139920"/>
                    <a:pt x="184154" y="198657"/>
                    <a:pt x="200029" y="179607"/>
                  </a:cubicBezTo>
                  <a:cubicBezTo>
                    <a:pt x="215904" y="160557"/>
                    <a:pt x="295279" y="-19889"/>
                    <a:pt x="285754" y="180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9" name="フリーフォーム: 図形 1618">
              <a:extLst>
                <a:ext uri="{FF2B5EF4-FFF2-40B4-BE49-F238E27FC236}">
                  <a16:creationId xmlns:a16="http://schemas.microsoft.com/office/drawing/2014/main" id="{3AEB3F55-E9B3-4232-9115-3A06E0EB4704}"/>
                </a:ext>
              </a:extLst>
            </p:cNvPr>
            <p:cNvSpPr/>
            <p:nvPr/>
          </p:nvSpPr>
          <p:spPr>
            <a:xfrm>
              <a:off x="10207552" y="7627938"/>
              <a:ext cx="104985" cy="392892"/>
            </a:xfrm>
            <a:custGeom>
              <a:avLst/>
              <a:gdLst>
                <a:gd name="connsiteX0" fmla="*/ 104848 w 104985"/>
                <a:gd name="connsiteY0" fmla="*/ 0 h 392892"/>
                <a:gd name="connsiteX1" fmla="*/ 44523 w 104985"/>
                <a:gd name="connsiteY1" fmla="*/ 123825 h 392892"/>
                <a:gd name="connsiteX2" fmla="*/ 71511 w 104985"/>
                <a:gd name="connsiteY2" fmla="*/ 177800 h 392892"/>
                <a:gd name="connsiteX3" fmla="*/ 66748 w 104985"/>
                <a:gd name="connsiteY3" fmla="*/ 298450 h 392892"/>
                <a:gd name="connsiteX4" fmla="*/ 20711 w 104985"/>
                <a:gd name="connsiteY4" fmla="*/ 392112 h 392892"/>
                <a:gd name="connsiteX5" fmla="*/ 73 w 104985"/>
                <a:gd name="connsiteY5" fmla="*/ 246062 h 392892"/>
                <a:gd name="connsiteX6" fmla="*/ 27061 w 104985"/>
                <a:gd name="connsiteY6" fmla="*/ 290512 h 392892"/>
                <a:gd name="connsiteX7" fmla="*/ 15948 w 104985"/>
                <a:gd name="connsiteY7" fmla="*/ 361950 h 392892"/>
                <a:gd name="connsiteX8" fmla="*/ 17536 w 104985"/>
                <a:gd name="connsiteY8" fmla="*/ 284162 h 392892"/>
                <a:gd name="connsiteX9" fmla="*/ 69923 w 104985"/>
                <a:gd name="connsiteY9" fmla="*/ 233362 h 392892"/>
                <a:gd name="connsiteX10" fmla="*/ 76273 w 104985"/>
                <a:gd name="connsiteY10" fmla="*/ 184150 h 392892"/>
                <a:gd name="connsiteX11" fmla="*/ 87386 w 104985"/>
                <a:gd name="connsiteY11" fmla="*/ 198437 h 392892"/>
                <a:gd name="connsiteX12" fmla="*/ 61986 w 104985"/>
                <a:gd name="connsiteY12" fmla="*/ 122237 h 392892"/>
                <a:gd name="connsiteX13" fmla="*/ 104848 w 104985"/>
                <a:gd name="connsiteY13" fmla="*/ 0 h 392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985" h="392892">
                  <a:moveTo>
                    <a:pt x="104848" y="0"/>
                  </a:moveTo>
                  <a:cubicBezTo>
                    <a:pt x="101938" y="265"/>
                    <a:pt x="50079" y="94192"/>
                    <a:pt x="44523" y="123825"/>
                  </a:cubicBezTo>
                  <a:cubicBezTo>
                    <a:pt x="38967" y="153458"/>
                    <a:pt x="67807" y="148696"/>
                    <a:pt x="71511" y="177800"/>
                  </a:cubicBezTo>
                  <a:cubicBezTo>
                    <a:pt x="75215" y="206904"/>
                    <a:pt x="75215" y="262731"/>
                    <a:pt x="66748" y="298450"/>
                  </a:cubicBezTo>
                  <a:cubicBezTo>
                    <a:pt x="58281" y="334169"/>
                    <a:pt x="31823" y="400843"/>
                    <a:pt x="20711" y="392112"/>
                  </a:cubicBezTo>
                  <a:cubicBezTo>
                    <a:pt x="9599" y="383381"/>
                    <a:pt x="-985" y="262995"/>
                    <a:pt x="73" y="246062"/>
                  </a:cubicBezTo>
                  <a:cubicBezTo>
                    <a:pt x="1131" y="229129"/>
                    <a:pt x="24415" y="271197"/>
                    <a:pt x="27061" y="290512"/>
                  </a:cubicBezTo>
                  <a:cubicBezTo>
                    <a:pt x="29707" y="309827"/>
                    <a:pt x="17536" y="363008"/>
                    <a:pt x="15948" y="361950"/>
                  </a:cubicBezTo>
                  <a:cubicBezTo>
                    <a:pt x="14360" y="360892"/>
                    <a:pt x="8540" y="305593"/>
                    <a:pt x="17536" y="284162"/>
                  </a:cubicBezTo>
                  <a:cubicBezTo>
                    <a:pt x="26532" y="262731"/>
                    <a:pt x="60134" y="250031"/>
                    <a:pt x="69923" y="233362"/>
                  </a:cubicBezTo>
                  <a:cubicBezTo>
                    <a:pt x="79712" y="216693"/>
                    <a:pt x="73362" y="189971"/>
                    <a:pt x="76273" y="184150"/>
                  </a:cubicBezTo>
                  <a:cubicBezTo>
                    <a:pt x="79183" y="178329"/>
                    <a:pt x="89767" y="208756"/>
                    <a:pt x="87386" y="198437"/>
                  </a:cubicBezTo>
                  <a:cubicBezTo>
                    <a:pt x="85005" y="188118"/>
                    <a:pt x="60398" y="152664"/>
                    <a:pt x="61986" y="122237"/>
                  </a:cubicBezTo>
                  <a:cubicBezTo>
                    <a:pt x="63573" y="91810"/>
                    <a:pt x="107758" y="-265"/>
                    <a:pt x="104848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0" name="フリーフォーム: 図形 1619">
              <a:extLst>
                <a:ext uri="{FF2B5EF4-FFF2-40B4-BE49-F238E27FC236}">
                  <a16:creationId xmlns:a16="http://schemas.microsoft.com/office/drawing/2014/main" id="{3E696913-75D1-4BAB-85B5-CEED0EF0EEE6}"/>
                </a:ext>
              </a:extLst>
            </p:cNvPr>
            <p:cNvSpPr/>
            <p:nvPr/>
          </p:nvSpPr>
          <p:spPr>
            <a:xfrm>
              <a:off x="10256296" y="7308829"/>
              <a:ext cx="426152" cy="223166"/>
            </a:xfrm>
            <a:custGeom>
              <a:avLst/>
              <a:gdLst>
                <a:gd name="connsiteX0" fmla="*/ 425992 w 426152"/>
                <a:gd name="connsiteY0" fmla="*/ 21 h 223166"/>
                <a:gd name="connsiteX1" fmla="*/ 302167 w 426152"/>
                <a:gd name="connsiteY1" fmla="*/ 104796 h 223166"/>
                <a:gd name="connsiteX2" fmla="*/ 245017 w 426152"/>
                <a:gd name="connsiteY2" fmla="*/ 115909 h 223166"/>
                <a:gd name="connsiteX3" fmla="*/ 351379 w 426152"/>
                <a:gd name="connsiteY3" fmla="*/ 82571 h 223166"/>
                <a:gd name="connsiteX4" fmla="*/ 227554 w 426152"/>
                <a:gd name="connsiteY4" fmla="*/ 131784 h 223166"/>
                <a:gd name="connsiteX5" fmla="*/ 170404 w 426152"/>
                <a:gd name="connsiteY5" fmla="*/ 187346 h 223166"/>
                <a:gd name="connsiteX6" fmla="*/ 97379 w 426152"/>
                <a:gd name="connsiteY6" fmla="*/ 211159 h 223166"/>
                <a:gd name="connsiteX7" fmla="*/ 22767 w 426152"/>
                <a:gd name="connsiteY7" fmla="*/ 209571 h 223166"/>
                <a:gd name="connsiteX8" fmla="*/ 542 w 426152"/>
                <a:gd name="connsiteY8" fmla="*/ 192109 h 223166"/>
                <a:gd name="connsiteX9" fmla="*/ 40229 w 426152"/>
                <a:gd name="connsiteY9" fmla="*/ 222271 h 223166"/>
                <a:gd name="connsiteX10" fmla="*/ 222792 w 426152"/>
                <a:gd name="connsiteY10" fmla="*/ 150834 h 223166"/>
                <a:gd name="connsiteX11" fmla="*/ 325979 w 426152"/>
                <a:gd name="connsiteY11" fmla="*/ 114321 h 223166"/>
                <a:gd name="connsiteX12" fmla="*/ 425992 w 426152"/>
                <a:gd name="connsiteY12" fmla="*/ 21 h 22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152" h="223166">
                  <a:moveTo>
                    <a:pt x="425992" y="21"/>
                  </a:moveTo>
                  <a:cubicBezTo>
                    <a:pt x="422023" y="-1566"/>
                    <a:pt x="332330" y="85481"/>
                    <a:pt x="302167" y="104796"/>
                  </a:cubicBezTo>
                  <a:cubicBezTo>
                    <a:pt x="272004" y="124111"/>
                    <a:pt x="236815" y="119613"/>
                    <a:pt x="245017" y="115909"/>
                  </a:cubicBezTo>
                  <a:cubicBezTo>
                    <a:pt x="253219" y="112205"/>
                    <a:pt x="354289" y="79925"/>
                    <a:pt x="351379" y="82571"/>
                  </a:cubicBezTo>
                  <a:cubicBezTo>
                    <a:pt x="348469" y="85217"/>
                    <a:pt x="257716" y="114322"/>
                    <a:pt x="227554" y="131784"/>
                  </a:cubicBezTo>
                  <a:cubicBezTo>
                    <a:pt x="197392" y="149246"/>
                    <a:pt x="192100" y="174117"/>
                    <a:pt x="170404" y="187346"/>
                  </a:cubicBezTo>
                  <a:cubicBezTo>
                    <a:pt x="148708" y="200575"/>
                    <a:pt x="121985" y="207455"/>
                    <a:pt x="97379" y="211159"/>
                  </a:cubicBezTo>
                  <a:cubicBezTo>
                    <a:pt x="72773" y="214863"/>
                    <a:pt x="38907" y="212746"/>
                    <a:pt x="22767" y="209571"/>
                  </a:cubicBezTo>
                  <a:cubicBezTo>
                    <a:pt x="6627" y="206396"/>
                    <a:pt x="-2368" y="189992"/>
                    <a:pt x="542" y="192109"/>
                  </a:cubicBezTo>
                  <a:cubicBezTo>
                    <a:pt x="3452" y="194226"/>
                    <a:pt x="3187" y="229150"/>
                    <a:pt x="40229" y="222271"/>
                  </a:cubicBezTo>
                  <a:cubicBezTo>
                    <a:pt x="77271" y="215392"/>
                    <a:pt x="175167" y="168826"/>
                    <a:pt x="222792" y="150834"/>
                  </a:cubicBezTo>
                  <a:cubicBezTo>
                    <a:pt x="270417" y="132842"/>
                    <a:pt x="292642" y="133636"/>
                    <a:pt x="325979" y="114321"/>
                  </a:cubicBezTo>
                  <a:cubicBezTo>
                    <a:pt x="359316" y="95006"/>
                    <a:pt x="429961" y="1608"/>
                    <a:pt x="425992" y="2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1" name="フリーフォーム: 図形 1620">
              <a:extLst>
                <a:ext uri="{FF2B5EF4-FFF2-40B4-BE49-F238E27FC236}">
                  <a16:creationId xmlns:a16="http://schemas.microsoft.com/office/drawing/2014/main" id="{93A0965A-199C-4477-AE34-EB10DFC47464}"/>
                </a:ext>
              </a:extLst>
            </p:cNvPr>
            <p:cNvSpPr/>
            <p:nvPr/>
          </p:nvSpPr>
          <p:spPr>
            <a:xfrm>
              <a:off x="9702410" y="7523162"/>
              <a:ext cx="572031" cy="135140"/>
            </a:xfrm>
            <a:custGeom>
              <a:avLst/>
              <a:gdLst>
                <a:gd name="connsiteX0" fmla="*/ 390 w 572031"/>
                <a:gd name="connsiteY0" fmla="*/ 134938 h 135140"/>
                <a:gd name="connsiteX1" fmla="*/ 254390 w 572031"/>
                <a:gd name="connsiteY1" fmla="*/ 117476 h 135140"/>
                <a:gd name="connsiteX2" fmla="*/ 278203 w 572031"/>
                <a:gd name="connsiteY2" fmla="*/ 107951 h 135140"/>
                <a:gd name="connsiteX3" fmla="*/ 387740 w 572031"/>
                <a:gd name="connsiteY3" fmla="*/ 92076 h 135140"/>
                <a:gd name="connsiteX4" fmla="*/ 484578 w 572031"/>
                <a:gd name="connsiteY4" fmla="*/ 50801 h 135140"/>
                <a:gd name="connsiteX5" fmla="*/ 571890 w 572031"/>
                <a:gd name="connsiteY5" fmla="*/ 1 h 135140"/>
                <a:gd name="connsiteX6" fmla="*/ 463940 w 572031"/>
                <a:gd name="connsiteY6" fmla="*/ 49213 h 135140"/>
                <a:gd name="connsiteX7" fmla="*/ 319478 w 572031"/>
                <a:gd name="connsiteY7" fmla="*/ 104776 h 135140"/>
                <a:gd name="connsiteX8" fmla="*/ 390 w 572031"/>
                <a:gd name="connsiteY8" fmla="*/ 134938 h 13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031" h="135140">
                  <a:moveTo>
                    <a:pt x="390" y="134938"/>
                  </a:moveTo>
                  <a:cubicBezTo>
                    <a:pt x="-10458" y="137055"/>
                    <a:pt x="208088" y="121974"/>
                    <a:pt x="254390" y="117476"/>
                  </a:cubicBezTo>
                  <a:cubicBezTo>
                    <a:pt x="300692" y="112978"/>
                    <a:pt x="255978" y="112184"/>
                    <a:pt x="278203" y="107951"/>
                  </a:cubicBezTo>
                  <a:cubicBezTo>
                    <a:pt x="300428" y="103718"/>
                    <a:pt x="353344" y="101601"/>
                    <a:pt x="387740" y="92076"/>
                  </a:cubicBezTo>
                  <a:cubicBezTo>
                    <a:pt x="422136" y="82551"/>
                    <a:pt x="453886" y="66147"/>
                    <a:pt x="484578" y="50801"/>
                  </a:cubicBezTo>
                  <a:cubicBezTo>
                    <a:pt x="515270" y="35455"/>
                    <a:pt x="575330" y="266"/>
                    <a:pt x="571890" y="1"/>
                  </a:cubicBezTo>
                  <a:cubicBezTo>
                    <a:pt x="568450" y="-264"/>
                    <a:pt x="506009" y="31750"/>
                    <a:pt x="463940" y="49213"/>
                  </a:cubicBezTo>
                  <a:cubicBezTo>
                    <a:pt x="421871" y="66675"/>
                    <a:pt x="391709" y="89430"/>
                    <a:pt x="319478" y="104776"/>
                  </a:cubicBezTo>
                  <a:cubicBezTo>
                    <a:pt x="247247" y="120122"/>
                    <a:pt x="11238" y="132821"/>
                    <a:pt x="390" y="13493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2" name="フリーフォーム: 図形 1621">
              <a:extLst>
                <a:ext uri="{FF2B5EF4-FFF2-40B4-BE49-F238E27FC236}">
                  <a16:creationId xmlns:a16="http://schemas.microsoft.com/office/drawing/2014/main" id="{6DC3BF47-6B33-49B3-8A51-D902A2C4C773}"/>
                </a:ext>
              </a:extLst>
            </p:cNvPr>
            <p:cNvSpPr/>
            <p:nvPr/>
          </p:nvSpPr>
          <p:spPr>
            <a:xfrm>
              <a:off x="9714046" y="7508838"/>
              <a:ext cx="547665" cy="132977"/>
            </a:xfrm>
            <a:custGeom>
              <a:avLst/>
              <a:gdLst>
                <a:gd name="connsiteX0" fmla="*/ 1454 w 547665"/>
                <a:gd name="connsiteY0" fmla="*/ 131800 h 132977"/>
                <a:gd name="connsiteX1" fmla="*/ 191954 w 547665"/>
                <a:gd name="connsiteY1" fmla="*/ 123862 h 132977"/>
                <a:gd name="connsiteX2" fmla="*/ 187192 w 547665"/>
                <a:gd name="connsiteY2" fmla="*/ 122275 h 132977"/>
                <a:gd name="connsiteX3" fmla="*/ 290379 w 547665"/>
                <a:gd name="connsiteY3" fmla="*/ 106400 h 132977"/>
                <a:gd name="connsiteX4" fmla="*/ 279267 w 547665"/>
                <a:gd name="connsiteY4" fmla="*/ 96875 h 132977"/>
                <a:gd name="connsiteX5" fmla="*/ 345942 w 547665"/>
                <a:gd name="connsiteY5" fmla="*/ 74650 h 132977"/>
                <a:gd name="connsiteX6" fmla="*/ 353879 w 547665"/>
                <a:gd name="connsiteY6" fmla="*/ 63537 h 132977"/>
                <a:gd name="connsiteX7" fmla="*/ 436429 w 547665"/>
                <a:gd name="connsiteY7" fmla="*/ 52425 h 132977"/>
                <a:gd name="connsiteX8" fmla="*/ 455479 w 547665"/>
                <a:gd name="connsiteY8" fmla="*/ 41312 h 132977"/>
                <a:gd name="connsiteX9" fmla="*/ 547554 w 547665"/>
                <a:gd name="connsiteY9" fmla="*/ 37 h 132977"/>
                <a:gd name="connsiteX10" fmla="*/ 434842 w 547665"/>
                <a:gd name="connsiteY10" fmla="*/ 49250 h 132977"/>
                <a:gd name="connsiteX11" fmla="*/ 307842 w 547665"/>
                <a:gd name="connsiteY11" fmla="*/ 95287 h 132977"/>
                <a:gd name="connsiteX12" fmla="*/ 1454 w 547665"/>
                <a:gd name="connsiteY12" fmla="*/ 131800 h 132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7665" h="132977">
                  <a:moveTo>
                    <a:pt x="1454" y="131800"/>
                  </a:moveTo>
                  <a:cubicBezTo>
                    <a:pt x="-17861" y="136562"/>
                    <a:pt x="160998" y="125449"/>
                    <a:pt x="191954" y="123862"/>
                  </a:cubicBezTo>
                  <a:cubicBezTo>
                    <a:pt x="222910" y="122274"/>
                    <a:pt x="170788" y="125185"/>
                    <a:pt x="187192" y="122275"/>
                  </a:cubicBezTo>
                  <a:cubicBezTo>
                    <a:pt x="203596" y="119365"/>
                    <a:pt x="275033" y="110633"/>
                    <a:pt x="290379" y="106400"/>
                  </a:cubicBezTo>
                  <a:cubicBezTo>
                    <a:pt x="305725" y="102167"/>
                    <a:pt x="270007" y="102167"/>
                    <a:pt x="279267" y="96875"/>
                  </a:cubicBezTo>
                  <a:cubicBezTo>
                    <a:pt x="288527" y="91583"/>
                    <a:pt x="333507" y="80206"/>
                    <a:pt x="345942" y="74650"/>
                  </a:cubicBezTo>
                  <a:cubicBezTo>
                    <a:pt x="358377" y="69094"/>
                    <a:pt x="338798" y="67241"/>
                    <a:pt x="353879" y="63537"/>
                  </a:cubicBezTo>
                  <a:cubicBezTo>
                    <a:pt x="368960" y="59833"/>
                    <a:pt x="419496" y="56129"/>
                    <a:pt x="436429" y="52425"/>
                  </a:cubicBezTo>
                  <a:cubicBezTo>
                    <a:pt x="453362" y="48721"/>
                    <a:pt x="436958" y="50043"/>
                    <a:pt x="455479" y="41312"/>
                  </a:cubicBezTo>
                  <a:cubicBezTo>
                    <a:pt x="474000" y="32581"/>
                    <a:pt x="550993" y="-1286"/>
                    <a:pt x="547554" y="37"/>
                  </a:cubicBezTo>
                  <a:cubicBezTo>
                    <a:pt x="544115" y="1360"/>
                    <a:pt x="474794" y="33375"/>
                    <a:pt x="434842" y="49250"/>
                  </a:cubicBezTo>
                  <a:cubicBezTo>
                    <a:pt x="394890" y="65125"/>
                    <a:pt x="376634" y="80999"/>
                    <a:pt x="307842" y="95287"/>
                  </a:cubicBezTo>
                  <a:cubicBezTo>
                    <a:pt x="239050" y="109574"/>
                    <a:pt x="20769" y="127038"/>
                    <a:pt x="1454" y="13180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3" name="フリーフォーム: 図形 1622">
              <a:extLst>
                <a:ext uri="{FF2B5EF4-FFF2-40B4-BE49-F238E27FC236}">
                  <a16:creationId xmlns:a16="http://schemas.microsoft.com/office/drawing/2014/main" id="{95998E32-9AA1-47BC-BF88-6EC3225BD9CE}"/>
                </a:ext>
              </a:extLst>
            </p:cNvPr>
            <p:cNvSpPr/>
            <p:nvPr/>
          </p:nvSpPr>
          <p:spPr>
            <a:xfrm>
              <a:off x="8856663" y="7653203"/>
              <a:ext cx="874836" cy="121255"/>
            </a:xfrm>
            <a:custGeom>
              <a:avLst/>
              <a:gdLst>
                <a:gd name="connsiteX0" fmla="*/ 874712 w 874836"/>
                <a:gd name="connsiteY0" fmla="*/ 135 h 121255"/>
                <a:gd name="connsiteX1" fmla="*/ 758825 w 874836"/>
                <a:gd name="connsiteY1" fmla="*/ 62047 h 121255"/>
                <a:gd name="connsiteX2" fmla="*/ 622300 w 874836"/>
                <a:gd name="connsiteY2" fmla="*/ 76335 h 121255"/>
                <a:gd name="connsiteX3" fmla="*/ 307975 w 874836"/>
                <a:gd name="connsiteY3" fmla="*/ 114435 h 121255"/>
                <a:gd name="connsiteX4" fmla="*/ 88900 w 874836"/>
                <a:gd name="connsiteY4" fmla="*/ 120785 h 121255"/>
                <a:gd name="connsiteX5" fmla="*/ 0 w 874836"/>
                <a:gd name="connsiteY5" fmla="*/ 120785 h 121255"/>
                <a:gd name="connsiteX6" fmla="*/ 361950 w 874836"/>
                <a:gd name="connsiteY6" fmla="*/ 114435 h 121255"/>
                <a:gd name="connsiteX7" fmla="*/ 230187 w 874836"/>
                <a:gd name="connsiteY7" fmla="*/ 104910 h 121255"/>
                <a:gd name="connsiteX8" fmla="*/ 527050 w 874836"/>
                <a:gd name="connsiteY8" fmla="*/ 81097 h 121255"/>
                <a:gd name="connsiteX9" fmla="*/ 673100 w 874836"/>
                <a:gd name="connsiteY9" fmla="*/ 82685 h 121255"/>
                <a:gd name="connsiteX10" fmla="*/ 779462 w 874836"/>
                <a:gd name="connsiteY10" fmla="*/ 46172 h 121255"/>
                <a:gd name="connsiteX11" fmla="*/ 874712 w 874836"/>
                <a:gd name="connsiteY11" fmla="*/ 135 h 12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4836" h="121255">
                  <a:moveTo>
                    <a:pt x="874712" y="135"/>
                  </a:moveTo>
                  <a:cubicBezTo>
                    <a:pt x="871272" y="2781"/>
                    <a:pt x="800894" y="49347"/>
                    <a:pt x="758825" y="62047"/>
                  </a:cubicBezTo>
                  <a:cubicBezTo>
                    <a:pt x="716756" y="74747"/>
                    <a:pt x="622300" y="76335"/>
                    <a:pt x="622300" y="76335"/>
                  </a:cubicBezTo>
                  <a:cubicBezTo>
                    <a:pt x="547158" y="85066"/>
                    <a:pt x="396875" y="107027"/>
                    <a:pt x="307975" y="114435"/>
                  </a:cubicBezTo>
                  <a:cubicBezTo>
                    <a:pt x="219075" y="121843"/>
                    <a:pt x="140229" y="119727"/>
                    <a:pt x="88900" y="120785"/>
                  </a:cubicBezTo>
                  <a:cubicBezTo>
                    <a:pt x="37571" y="121843"/>
                    <a:pt x="0" y="120785"/>
                    <a:pt x="0" y="120785"/>
                  </a:cubicBezTo>
                  <a:lnTo>
                    <a:pt x="361950" y="114435"/>
                  </a:lnTo>
                  <a:cubicBezTo>
                    <a:pt x="400314" y="111789"/>
                    <a:pt x="202670" y="110466"/>
                    <a:pt x="230187" y="104910"/>
                  </a:cubicBezTo>
                  <a:cubicBezTo>
                    <a:pt x="257704" y="99354"/>
                    <a:pt x="453231" y="84801"/>
                    <a:pt x="527050" y="81097"/>
                  </a:cubicBezTo>
                  <a:cubicBezTo>
                    <a:pt x="600869" y="77393"/>
                    <a:pt x="631031" y="88506"/>
                    <a:pt x="673100" y="82685"/>
                  </a:cubicBezTo>
                  <a:cubicBezTo>
                    <a:pt x="715169" y="76864"/>
                    <a:pt x="749564" y="58078"/>
                    <a:pt x="779462" y="46172"/>
                  </a:cubicBezTo>
                  <a:cubicBezTo>
                    <a:pt x="809360" y="34266"/>
                    <a:pt x="878152" y="-2511"/>
                    <a:pt x="874712" y="13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4" name="フリーフォーム: 図形 1623">
              <a:extLst>
                <a:ext uri="{FF2B5EF4-FFF2-40B4-BE49-F238E27FC236}">
                  <a16:creationId xmlns:a16="http://schemas.microsoft.com/office/drawing/2014/main" id="{48CCA97C-D758-420A-9568-BE7C2985E8D8}"/>
                </a:ext>
              </a:extLst>
            </p:cNvPr>
            <p:cNvSpPr/>
            <p:nvPr/>
          </p:nvSpPr>
          <p:spPr>
            <a:xfrm>
              <a:off x="8498795" y="7732712"/>
              <a:ext cx="556789" cy="181397"/>
            </a:xfrm>
            <a:custGeom>
              <a:avLst/>
              <a:gdLst>
                <a:gd name="connsiteX0" fmla="*/ 2268 w 556789"/>
                <a:gd name="connsiteY0" fmla="*/ 155576 h 181397"/>
                <a:gd name="connsiteX1" fmla="*/ 188005 w 556789"/>
                <a:gd name="connsiteY1" fmla="*/ 120651 h 181397"/>
                <a:gd name="connsiteX2" fmla="*/ 283255 w 556789"/>
                <a:gd name="connsiteY2" fmla="*/ 79376 h 181397"/>
                <a:gd name="connsiteX3" fmla="*/ 372155 w 556789"/>
                <a:gd name="connsiteY3" fmla="*/ 41276 h 181397"/>
                <a:gd name="connsiteX4" fmla="*/ 451530 w 556789"/>
                <a:gd name="connsiteY4" fmla="*/ 1 h 181397"/>
                <a:gd name="connsiteX5" fmla="*/ 383268 w 556789"/>
                <a:gd name="connsiteY5" fmla="*/ 39688 h 181397"/>
                <a:gd name="connsiteX6" fmla="*/ 556305 w 556789"/>
                <a:gd name="connsiteY6" fmla="*/ 44451 h 181397"/>
                <a:gd name="connsiteX7" fmla="*/ 319768 w 556789"/>
                <a:gd name="connsiteY7" fmla="*/ 46038 h 181397"/>
                <a:gd name="connsiteX8" fmla="*/ 210230 w 556789"/>
                <a:gd name="connsiteY8" fmla="*/ 93663 h 181397"/>
                <a:gd name="connsiteX9" fmla="*/ 148318 w 556789"/>
                <a:gd name="connsiteY9" fmla="*/ 179388 h 181397"/>
                <a:gd name="connsiteX10" fmla="*/ 86405 w 556789"/>
                <a:gd name="connsiteY10" fmla="*/ 153988 h 181397"/>
                <a:gd name="connsiteX11" fmla="*/ 2268 w 556789"/>
                <a:gd name="connsiteY11" fmla="*/ 155576 h 181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6789" h="181397">
                  <a:moveTo>
                    <a:pt x="2268" y="155576"/>
                  </a:moveTo>
                  <a:cubicBezTo>
                    <a:pt x="19201" y="150020"/>
                    <a:pt x="141174" y="133351"/>
                    <a:pt x="188005" y="120651"/>
                  </a:cubicBezTo>
                  <a:cubicBezTo>
                    <a:pt x="234836" y="107951"/>
                    <a:pt x="252563" y="92605"/>
                    <a:pt x="283255" y="79376"/>
                  </a:cubicBezTo>
                  <a:cubicBezTo>
                    <a:pt x="313947" y="66147"/>
                    <a:pt x="344109" y="54505"/>
                    <a:pt x="372155" y="41276"/>
                  </a:cubicBezTo>
                  <a:cubicBezTo>
                    <a:pt x="400201" y="28047"/>
                    <a:pt x="449678" y="266"/>
                    <a:pt x="451530" y="1"/>
                  </a:cubicBezTo>
                  <a:cubicBezTo>
                    <a:pt x="453382" y="-264"/>
                    <a:pt x="365806" y="32280"/>
                    <a:pt x="383268" y="39688"/>
                  </a:cubicBezTo>
                  <a:cubicBezTo>
                    <a:pt x="400730" y="47096"/>
                    <a:pt x="566888" y="43393"/>
                    <a:pt x="556305" y="44451"/>
                  </a:cubicBezTo>
                  <a:cubicBezTo>
                    <a:pt x="545722" y="45509"/>
                    <a:pt x="377447" y="37836"/>
                    <a:pt x="319768" y="46038"/>
                  </a:cubicBezTo>
                  <a:cubicBezTo>
                    <a:pt x="262089" y="54240"/>
                    <a:pt x="238805" y="71438"/>
                    <a:pt x="210230" y="93663"/>
                  </a:cubicBezTo>
                  <a:cubicBezTo>
                    <a:pt x="181655" y="115888"/>
                    <a:pt x="168956" y="169334"/>
                    <a:pt x="148318" y="179388"/>
                  </a:cubicBezTo>
                  <a:cubicBezTo>
                    <a:pt x="127680" y="189442"/>
                    <a:pt x="104661" y="158750"/>
                    <a:pt x="86405" y="153988"/>
                  </a:cubicBezTo>
                  <a:cubicBezTo>
                    <a:pt x="68149" y="149226"/>
                    <a:pt x="-14665" y="161132"/>
                    <a:pt x="2268" y="15557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5" name="フリーフォーム: 図形 1624">
              <a:extLst>
                <a:ext uri="{FF2B5EF4-FFF2-40B4-BE49-F238E27FC236}">
                  <a16:creationId xmlns:a16="http://schemas.microsoft.com/office/drawing/2014/main" id="{5171C156-386E-4ABE-83B5-D1DC46E4C42E}"/>
                </a:ext>
              </a:extLst>
            </p:cNvPr>
            <p:cNvSpPr/>
            <p:nvPr/>
          </p:nvSpPr>
          <p:spPr>
            <a:xfrm>
              <a:off x="7588250" y="7856129"/>
              <a:ext cx="841989" cy="56873"/>
            </a:xfrm>
            <a:custGeom>
              <a:avLst/>
              <a:gdLst>
                <a:gd name="connsiteX0" fmla="*/ 0 w 841989"/>
                <a:gd name="connsiteY0" fmla="*/ 27396 h 56873"/>
                <a:gd name="connsiteX1" fmla="*/ 493713 w 841989"/>
                <a:gd name="connsiteY1" fmla="*/ 32159 h 56873"/>
                <a:gd name="connsiteX2" fmla="*/ 333375 w 841989"/>
                <a:gd name="connsiteY2" fmla="*/ 35334 h 56873"/>
                <a:gd name="connsiteX3" fmla="*/ 549275 w 841989"/>
                <a:gd name="connsiteY3" fmla="*/ 30571 h 56873"/>
                <a:gd name="connsiteX4" fmla="*/ 698500 w 841989"/>
                <a:gd name="connsiteY4" fmla="*/ 409 h 56873"/>
                <a:gd name="connsiteX5" fmla="*/ 841375 w 841989"/>
                <a:gd name="connsiteY5" fmla="*/ 13109 h 56873"/>
                <a:gd name="connsiteX6" fmla="*/ 641350 w 841989"/>
                <a:gd name="connsiteY6" fmla="*/ 13109 h 56873"/>
                <a:gd name="connsiteX7" fmla="*/ 439738 w 841989"/>
                <a:gd name="connsiteY7" fmla="*/ 55971 h 56873"/>
                <a:gd name="connsiteX8" fmla="*/ 0 w 841989"/>
                <a:gd name="connsiteY8" fmla="*/ 27396 h 5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989" h="56873">
                  <a:moveTo>
                    <a:pt x="0" y="27396"/>
                  </a:moveTo>
                  <a:lnTo>
                    <a:pt x="493713" y="32159"/>
                  </a:lnTo>
                  <a:lnTo>
                    <a:pt x="333375" y="35334"/>
                  </a:lnTo>
                  <a:cubicBezTo>
                    <a:pt x="342635" y="35069"/>
                    <a:pt x="488421" y="36392"/>
                    <a:pt x="549275" y="30571"/>
                  </a:cubicBezTo>
                  <a:cubicBezTo>
                    <a:pt x="610129" y="24750"/>
                    <a:pt x="649817" y="3319"/>
                    <a:pt x="698500" y="409"/>
                  </a:cubicBezTo>
                  <a:cubicBezTo>
                    <a:pt x="747183" y="-2501"/>
                    <a:pt x="850900" y="10992"/>
                    <a:pt x="841375" y="13109"/>
                  </a:cubicBezTo>
                  <a:cubicBezTo>
                    <a:pt x="831850" y="15226"/>
                    <a:pt x="708289" y="5965"/>
                    <a:pt x="641350" y="13109"/>
                  </a:cubicBezTo>
                  <a:cubicBezTo>
                    <a:pt x="574411" y="20253"/>
                    <a:pt x="548482" y="51738"/>
                    <a:pt x="439738" y="55971"/>
                  </a:cubicBezTo>
                  <a:cubicBezTo>
                    <a:pt x="330994" y="60204"/>
                    <a:pt x="159941" y="49356"/>
                    <a:pt x="0" y="2739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6" name="フリーフォーム: 図形 1625">
              <a:extLst>
                <a:ext uri="{FF2B5EF4-FFF2-40B4-BE49-F238E27FC236}">
                  <a16:creationId xmlns:a16="http://schemas.microsoft.com/office/drawing/2014/main" id="{FFE8732E-B16B-4551-A1BC-66D389387C42}"/>
                </a:ext>
              </a:extLst>
            </p:cNvPr>
            <p:cNvSpPr/>
            <p:nvPr/>
          </p:nvSpPr>
          <p:spPr>
            <a:xfrm>
              <a:off x="9291340" y="7754890"/>
              <a:ext cx="142131" cy="124165"/>
            </a:xfrm>
            <a:custGeom>
              <a:avLst/>
              <a:gdLst>
                <a:gd name="connsiteX0" fmla="*/ 298 w 142131"/>
                <a:gd name="connsiteY0" fmla="*/ 48 h 124165"/>
                <a:gd name="connsiteX1" fmla="*/ 139998 w 142131"/>
                <a:gd name="connsiteY1" fmla="*/ 123873 h 124165"/>
                <a:gd name="connsiteX2" fmla="*/ 86023 w 142131"/>
                <a:gd name="connsiteY2" fmla="*/ 36560 h 124165"/>
                <a:gd name="connsiteX3" fmla="*/ 101898 w 142131"/>
                <a:gd name="connsiteY3" fmla="*/ 107998 h 124165"/>
                <a:gd name="connsiteX4" fmla="*/ 298 w 142131"/>
                <a:gd name="connsiteY4" fmla="*/ 48 h 12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131" h="124165">
                  <a:moveTo>
                    <a:pt x="298" y="48"/>
                  </a:moveTo>
                  <a:cubicBezTo>
                    <a:pt x="6648" y="2694"/>
                    <a:pt x="125711" y="117788"/>
                    <a:pt x="139998" y="123873"/>
                  </a:cubicBezTo>
                  <a:cubicBezTo>
                    <a:pt x="154285" y="129958"/>
                    <a:pt x="92373" y="39206"/>
                    <a:pt x="86023" y="36560"/>
                  </a:cubicBezTo>
                  <a:cubicBezTo>
                    <a:pt x="79673" y="33914"/>
                    <a:pt x="112746" y="111438"/>
                    <a:pt x="101898" y="107998"/>
                  </a:cubicBezTo>
                  <a:cubicBezTo>
                    <a:pt x="91050" y="104559"/>
                    <a:pt x="-6052" y="-2598"/>
                    <a:pt x="298" y="4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7" name="フリーフォーム: 図形 1626">
              <a:extLst>
                <a:ext uri="{FF2B5EF4-FFF2-40B4-BE49-F238E27FC236}">
                  <a16:creationId xmlns:a16="http://schemas.microsoft.com/office/drawing/2014/main" id="{F5B89B36-4F0B-41C3-837E-176207696EE2}"/>
                </a:ext>
              </a:extLst>
            </p:cNvPr>
            <p:cNvSpPr/>
            <p:nvPr/>
          </p:nvSpPr>
          <p:spPr>
            <a:xfrm>
              <a:off x="9392775" y="7751763"/>
              <a:ext cx="361669" cy="165385"/>
            </a:xfrm>
            <a:custGeom>
              <a:avLst/>
              <a:gdLst>
                <a:gd name="connsiteX0" fmla="*/ 2050 w 361669"/>
                <a:gd name="connsiteY0" fmla="*/ 0 h 165385"/>
                <a:gd name="connsiteX1" fmla="*/ 202075 w 361669"/>
                <a:gd name="connsiteY1" fmla="*/ 9525 h 165385"/>
                <a:gd name="connsiteX2" fmla="*/ 151275 w 361669"/>
                <a:gd name="connsiteY2" fmla="*/ 39687 h 165385"/>
                <a:gd name="connsiteX3" fmla="*/ 230650 w 361669"/>
                <a:gd name="connsiteY3" fmla="*/ 95250 h 165385"/>
                <a:gd name="connsiteX4" fmla="*/ 243350 w 361669"/>
                <a:gd name="connsiteY4" fmla="*/ 165100 h 165385"/>
                <a:gd name="connsiteX5" fmla="*/ 235413 w 361669"/>
                <a:gd name="connsiteY5" fmla="*/ 120650 h 165385"/>
                <a:gd name="connsiteX6" fmla="*/ 289388 w 361669"/>
                <a:gd name="connsiteY6" fmla="*/ 138112 h 165385"/>
                <a:gd name="connsiteX7" fmla="*/ 324313 w 361669"/>
                <a:gd name="connsiteY7" fmla="*/ 120650 h 165385"/>
                <a:gd name="connsiteX8" fmla="*/ 357650 w 361669"/>
                <a:gd name="connsiteY8" fmla="*/ 122237 h 165385"/>
                <a:gd name="connsiteX9" fmla="*/ 225888 w 361669"/>
                <a:gd name="connsiteY9" fmla="*/ 96837 h 165385"/>
                <a:gd name="connsiteX10" fmla="*/ 156038 w 361669"/>
                <a:gd name="connsiteY10" fmla="*/ 25400 h 165385"/>
                <a:gd name="connsiteX11" fmla="*/ 100475 w 361669"/>
                <a:gd name="connsiteY11" fmla="*/ 9525 h 165385"/>
                <a:gd name="connsiteX12" fmla="*/ 2050 w 361669"/>
                <a:gd name="connsiteY12" fmla="*/ 0 h 16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1669" h="165385">
                  <a:moveTo>
                    <a:pt x="2050" y="0"/>
                  </a:moveTo>
                  <a:cubicBezTo>
                    <a:pt x="18983" y="0"/>
                    <a:pt x="177204" y="2911"/>
                    <a:pt x="202075" y="9525"/>
                  </a:cubicBezTo>
                  <a:cubicBezTo>
                    <a:pt x="226946" y="16139"/>
                    <a:pt x="146512" y="25399"/>
                    <a:pt x="151275" y="39687"/>
                  </a:cubicBezTo>
                  <a:cubicBezTo>
                    <a:pt x="156038" y="53975"/>
                    <a:pt x="215304" y="74348"/>
                    <a:pt x="230650" y="95250"/>
                  </a:cubicBezTo>
                  <a:cubicBezTo>
                    <a:pt x="245996" y="116152"/>
                    <a:pt x="242556" y="160867"/>
                    <a:pt x="243350" y="165100"/>
                  </a:cubicBezTo>
                  <a:cubicBezTo>
                    <a:pt x="244144" y="169333"/>
                    <a:pt x="227740" y="125148"/>
                    <a:pt x="235413" y="120650"/>
                  </a:cubicBezTo>
                  <a:cubicBezTo>
                    <a:pt x="243086" y="116152"/>
                    <a:pt x="274571" y="138112"/>
                    <a:pt x="289388" y="138112"/>
                  </a:cubicBezTo>
                  <a:cubicBezTo>
                    <a:pt x="304205" y="138112"/>
                    <a:pt x="312936" y="123296"/>
                    <a:pt x="324313" y="120650"/>
                  </a:cubicBezTo>
                  <a:cubicBezTo>
                    <a:pt x="335690" y="118004"/>
                    <a:pt x="374054" y="126206"/>
                    <a:pt x="357650" y="122237"/>
                  </a:cubicBezTo>
                  <a:cubicBezTo>
                    <a:pt x="341246" y="118268"/>
                    <a:pt x="259490" y="112976"/>
                    <a:pt x="225888" y="96837"/>
                  </a:cubicBezTo>
                  <a:cubicBezTo>
                    <a:pt x="192286" y="80698"/>
                    <a:pt x="176940" y="39952"/>
                    <a:pt x="156038" y="25400"/>
                  </a:cubicBezTo>
                  <a:cubicBezTo>
                    <a:pt x="135136" y="10848"/>
                    <a:pt x="122965" y="12435"/>
                    <a:pt x="100475" y="9525"/>
                  </a:cubicBezTo>
                  <a:cubicBezTo>
                    <a:pt x="77985" y="6615"/>
                    <a:pt x="-14883" y="0"/>
                    <a:pt x="205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8" name="フリーフォーム: 図形 1627">
              <a:extLst>
                <a:ext uri="{FF2B5EF4-FFF2-40B4-BE49-F238E27FC236}">
                  <a16:creationId xmlns:a16="http://schemas.microsoft.com/office/drawing/2014/main" id="{6E9810A1-2032-4233-A184-7AB8098CF2FF}"/>
                </a:ext>
              </a:extLst>
            </p:cNvPr>
            <p:cNvSpPr/>
            <p:nvPr/>
          </p:nvSpPr>
          <p:spPr>
            <a:xfrm>
              <a:off x="8863013" y="7769259"/>
              <a:ext cx="396347" cy="48404"/>
            </a:xfrm>
            <a:custGeom>
              <a:avLst/>
              <a:gdLst>
                <a:gd name="connsiteX0" fmla="*/ 0 w 396347"/>
                <a:gd name="connsiteY0" fmla="*/ 25366 h 48404"/>
                <a:gd name="connsiteX1" fmla="*/ 73025 w 396347"/>
                <a:gd name="connsiteY1" fmla="*/ 41241 h 48404"/>
                <a:gd name="connsiteX2" fmla="*/ 74612 w 396347"/>
                <a:gd name="connsiteY2" fmla="*/ 47591 h 48404"/>
                <a:gd name="connsiteX3" fmla="*/ 225425 w 396347"/>
                <a:gd name="connsiteY3" fmla="*/ 23779 h 48404"/>
                <a:gd name="connsiteX4" fmla="*/ 258762 w 396347"/>
                <a:gd name="connsiteY4" fmla="*/ 22191 h 48404"/>
                <a:gd name="connsiteX5" fmla="*/ 334962 w 396347"/>
                <a:gd name="connsiteY5" fmla="*/ 44416 h 48404"/>
                <a:gd name="connsiteX6" fmla="*/ 371475 w 396347"/>
                <a:gd name="connsiteY6" fmla="*/ 30129 h 48404"/>
                <a:gd name="connsiteX7" fmla="*/ 395287 w 396347"/>
                <a:gd name="connsiteY7" fmla="*/ 1554 h 48404"/>
                <a:gd name="connsiteX8" fmla="*/ 336550 w 396347"/>
                <a:gd name="connsiteY8" fmla="*/ 4729 h 48404"/>
                <a:gd name="connsiteX9" fmla="*/ 263525 w 396347"/>
                <a:gd name="connsiteY9" fmla="*/ 12666 h 48404"/>
                <a:gd name="connsiteX10" fmla="*/ 149225 w 396347"/>
                <a:gd name="connsiteY10" fmla="*/ 15841 h 48404"/>
                <a:gd name="connsiteX11" fmla="*/ 0 w 396347"/>
                <a:gd name="connsiteY11" fmla="*/ 25366 h 4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6347" h="48404">
                  <a:moveTo>
                    <a:pt x="0" y="25366"/>
                  </a:moveTo>
                  <a:cubicBezTo>
                    <a:pt x="30295" y="31451"/>
                    <a:pt x="60590" y="37537"/>
                    <a:pt x="73025" y="41241"/>
                  </a:cubicBezTo>
                  <a:cubicBezTo>
                    <a:pt x="85460" y="44945"/>
                    <a:pt x="49212" y="50501"/>
                    <a:pt x="74612" y="47591"/>
                  </a:cubicBezTo>
                  <a:cubicBezTo>
                    <a:pt x="100012" y="44681"/>
                    <a:pt x="194733" y="28012"/>
                    <a:pt x="225425" y="23779"/>
                  </a:cubicBezTo>
                  <a:cubicBezTo>
                    <a:pt x="256117" y="19546"/>
                    <a:pt x="240506" y="18751"/>
                    <a:pt x="258762" y="22191"/>
                  </a:cubicBezTo>
                  <a:cubicBezTo>
                    <a:pt x="277018" y="25631"/>
                    <a:pt x="316176" y="43093"/>
                    <a:pt x="334962" y="44416"/>
                  </a:cubicBezTo>
                  <a:cubicBezTo>
                    <a:pt x="353748" y="45739"/>
                    <a:pt x="361421" y="37273"/>
                    <a:pt x="371475" y="30129"/>
                  </a:cubicBezTo>
                  <a:cubicBezTo>
                    <a:pt x="381529" y="22985"/>
                    <a:pt x="401108" y="5787"/>
                    <a:pt x="395287" y="1554"/>
                  </a:cubicBezTo>
                  <a:cubicBezTo>
                    <a:pt x="389466" y="-2679"/>
                    <a:pt x="358510" y="2877"/>
                    <a:pt x="336550" y="4729"/>
                  </a:cubicBezTo>
                  <a:cubicBezTo>
                    <a:pt x="314590" y="6581"/>
                    <a:pt x="294746" y="10814"/>
                    <a:pt x="263525" y="12666"/>
                  </a:cubicBezTo>
                  <a:cubicBezTo>
                    <a:pt x="232304" y="14518"/>
                    <a:pt x="149225" y="15841"/>
                    <a:pt x="149225" y="15841"/>
                  </a:cubicBezTo>
                  <a:lnTo>
                    <a:pt x="0" y="2536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9" name="フリーフォーム: 図形 1628">
              <a:extLst>
                <a:ext uri="{FF2B5EF4-FFF2-40B4-BE49-F238E27FC236}">
                  <a16:creationId xmlns:a16="http://schemas.microsoft.com/office/drawing/2014/main" id="{77C8965F-96B6-40F7-B015-B4E57AA68A67}"/>
                </a:ext>
              </a:extLst>
            </p:cNvPr>
            <p:cNvSpPr/>
            <p:nvPr/>
          </p:nvSpPr>
          <p:spPr>
            <a:xfrm>
              <a:off x="8429461" y="7857997"/>
              <a:ext cx="114654" cy="302821"/>
            </a:xfrm>
            <a:custGeom>
              <a:avLst/>
              <a:gdLst>
                <a:gd name="connsiteX0" fmla="*/ 89064 w 114654"/>
                <a:gd name="connsiteY0" fmla="*/ 128 h 302821"/>
                <a:gd name="connsiteX1" fmla="*/ 6514 w 114654"/>
                <a:gd name="connsiteY1" fmla="*/ 100141 h 302821"/>
                <a:gd name="connsiteX2" fmla="*/ 19214 w 114654"/>
                <a:gd name="connsiteY2" fmla="*/ 60453 h 302821"/>
                <a:gd name="connsiteX3" fmla="*/ 8102 w 114654"/>
                <a:gd name="connsiteY3" fmla="*/ 135066 h 302821"/>
                <a:gd name="connsiteX4" fmla="*/ 43027 w 114654"/>
                <a:gd name="connsiteY4" fmla="*/ 165228 h 302821"/>
                <a:gd name="connsiteX5" fmla="*/ 112877 w 114654"/>
                <a:gd name="connsiteY5" fmla="*/ 246191 h 302821"/>
                <a:gd name="connsiteX6" fmla="*/ 92239 w 114654"/>
                <a:gd name="connsiteY6" fmla="*/ 301753 h 302821"/>
                <a:gd name="connsiteX7" fmla="*/ 74777 w 114654"/>
                <a:gd name="connsiteY7" fmla="*/ 196978 h 302821"/>
                <a:gd name="connsiteX8" fmla="*/ 11277 w 114654"/>
                <a:gd name="connsiteY8" fmla="*/ 119191 h 302821"/>
                <a:gd name="connsiteX9" fmla="*/ 6514 w 114654"/>
                <a:gd name="connsiteY9" fmla="*/ 79503 h 302821"/>
                <a:gd name="connsiteX10" fmla="*/ 89064 w 114654"/>
                <a:gd name="connsiteY10" fmla="*/ 128 h 30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654" h="302821">
                  <a:moveTo>
                    <a:pt x="89064" y="128"/>
                  </a:moveTo>
                  <a:cubicBezTo>
                    <a:pt x="89064" y="3568"/>
                    <a:pt x="18156" y="90087"/>
                    <a:pt x="6514" y="100141"/>
                  </a:cubicBezTo>
                  <a:cubicBezTo>
                    <a:pt x="-5128" y="110195"/>
                    <a:pt x="18949" y="54632"/>
                    <a:pt x="19214" y="60453"/>
                  </a:cubicBezTo>
                  <a:cubicBezTo>
                    <a:pt x="19479" y="66274"/>
                    <a:pt x="4133" y="117604"/>
                    <a:pt x="8102" y="135066"/>
                  </a:cubicBezTo>
                  <a:cubicBezTo>
                    <a:pt x="12071" y="152529"/>
                    <a:pt x="25564" y="146707"/>
                    <a:pt x="43027" y="165228"/>
                  </a:cubicBezTo>
                  <a:cubicBezTo>
                    <a:pt x="60489" y="183749"/>
                    <a:pt x="104675" y="223437"/>
                    <a:pt x="112877" y="246191"/>
                  </a:cubicBezTo>
                  <a:cubicBezTo>
                    <a:pt x="121079" y="268945"/>
                    <a:pt x="98589" y="309955"/>
                    <a:pt x="92239" y="301753"/>
                  </a:cubicBezTo>
                  <a:cubicBezTo>
                    <a:pt x="85889" y="293551"/>
                    <a:pt x="88271" y="227405"/>
                    <a:pt x="74777" y="196978"/>
                  </a:cubicBezTo>
                  <a:cubicBezTo>
                    <a:pt x="61283" y="166551"/>
                    <a:pt x="22654" y="138770"/>
                    <a:pt x="11277" y="119191"/>
                  </a:cubicBezTo>
                  <a:cubicBezTo>
                    <a:pt x="-100" y="99612"/>
                    <a:pt x="-4863" y="95643"/>
                    <a:pt x="6514" y="79503"/>
                  </a:cubicBezTo>
                  <a:cubicBezTo>
                    <a:pt x="17891" y="63363"/>
                    <a:pt x="89064" y="-3312"/>
                    <a:pt x="89064" y="12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0" name="フリーフォーム: 図形 1629">
              <a:extLst>
                <a:ext uri="{FF2B5EF4-FFF2-40B4-BE49-F238E27FC236}">
                  <a16:creationId xmlns:a16="http://schemas.microsoft.com/office/drawing/2014/main" id="{68C07FA9-3D28-459F-BE0E-BE82E474D751}"/>
                </a:ext>
              </a:extLst>
            </p:cNvPr>
            <p:cNvSpPr/>
            <p:nvPr/>
          </p:nvSpPr>
          <p:spPr>
            <a:xfrm>
              <a:off x="8282890" y="7894833"/>
              <a:ext cx="190354" cy="206573"/>
            </a:xfrm>
            <a:custGeom>
              <a:avLst/>
              <a:gdLst>
                <a:gd name="connsiteX0" fmla="*/ 685 w 190354"/>
                <a:gd name="connsiteY0" fmla="*/ 1392 h 206573"/>
                <a:gd name="connsiteX1" fmla="*/ 78473 w 190354"/>
                <a:gd name="connsiteY1" fmla="*/ 112517 h 206573"/>
                <a:gd name="connsiteX2" fmla="*/ 103873 w 190354"/>
                <a:gd name="connsiteY2" fmla="*/ 110930 h 206573"/>
                <a:gd name="connsiteX3" fmla="*/ 157848 w 190354"/>
                <a:gd name="connsiteY3" fmla="*/ 169667 h 206573"/>
                <a:gd name="connsiteX4" fmla="*/ 184835 w 190354"/>
                <a:gd name="connsiteY4" fmla="*/ 201417 h 206573"/>
                <a:gd name="connsiteX5" fmla="*/ 48310 w 190354"/>
                <a:gd name="connsiteY5" fmla="*/ 60130 h 206573"/>
                <a:gd name="connsiteX6" fmla="*/ 685 w 190354"/>
                <a:gd name="connsiteY6" fmla="*/ 1392 h 20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354" h="206573">
                  <a:moveTo>
                    <a:pt x="685" y="1392"/>
                  </a:moveTo>
                  <a:cubicBezTo>
                    <a:pt x="5712" y="10123"/>
                    <a:pt x="61275" y="94261"/>
                    <a:pt x="78473" y="112517"/>
                  </a:cubicBezTo>
                  <a:cubicBezTo>
                    <a:pt x="95671" y="130773"/>
                    <a:pt x="90644" y="101405"/>
                    <a:pt x="103873" y="110930"/>
                  </a:cubicBezTo>
                  <a:cubicBezTo>
                    <a:pt x="117102" y="120455"/>
                    <a:pt x="144354" y="154586"/>
                    <a:pt x="157848" y="169667"/>
                  </a:cubicBezTo>
                  <a:cubicBezTo>
                    <a:pt x="171342" y="184748"/>
                    <a:pt x="203091" y="219673"/>
                    <a:pt x="184835" y="201417"/>
                  </a:cubicBezTo>
                  <a:cubicBezTo>
                    <a:pt x="166579" y="183161"/>
                    <a:pt x="77679" y="93732"/>
                    <a:pt x="48310" y="60130"/>
                  </a:cubicBezTo>
                  <a:cubicBezTo>
                    <a:pt x="18941" y="26528"/>
                    <a:pt x="-4342" y="-7339"/>
                    <a:pt x="685" y="139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1" name="フリーフォーム: 図形 1630">
              <a:extLst>
                <a:ext uri="{FF2B5EF4-FFF2-40B4-BE49-F238E27FC236}">
                  <a16:creationId xmlns:a16="http://schemas.microsoft.com/office/drawing/2014/main" id="{734C9652-379E-4F69-A084-55CE2A871BB0}"/>
                </a:ext>
              </a:extLst>
            </p:cNvPr>
            <p:cNvSpPr/>
            <p:nvPr/>
          </p:nvSpPr>
          <p:spPr>
            <a:xfrm>
              <a:off x="8164393" y="7879344"/>
              <a:ext cx="141611" cy="382017"/>
            </a:xfrm>
            <a:custGeom>
              <a:avLst/>
              <a:gdLst>
                <a:gd name="connsiteX0" fmla="*/ 141407 w 141611"/>
                <a:gd name="connsiteY0" fmla="*/ 1006 h 382017"/>
                <a:gd name="connsiteX1" fmla="*/ 66795 w 141611"/>
                <a:gd name="connsiteY1" fmla="*/ 80381 h 382017"/>
                <a:gd name="connsiteX2" fmla="*/ 46157 w 141611"/>
                <a:gd name="connsiteY2" fmla="*/ 126419 h 382017"/>
                <a:gd name="connsiteX3" fmla="*/ 15995 w 141611"/>
                <a:gd name="connsiteY3" fmla="*/ 143881 h 382017"/>
                <a:gd name="connsiteX4" fmla="*/ 14407 w 141611"/>
                <a:gd name="connsiteY4" fmla="*/ 205794 h 382017"/>
                <a:gd name="connsiteX5" fmla="*/ 20757 w 141611"/>
                <a:gd name="connsiteY5" fmla="*/ 280406 h 382017"/>
                <a:gd name="connsiteX6" fmla="*/ 120 w 141611"/>
                <a:gd name="connsiteY6" fmla="*/ 382006 h 382017"/>
                <a:gd name="connsiteX7" fmla="*/ 31870 w 141611"/>
                <a:gd name="connsiteY7" fmla="*/ 274056 h 382017"/>
                <a:gd name="connsiteX8" fmla="*/ 92195 w 141611"/>
                <a:gd name="connsiteY8" fmla="*/ 180394 h 382017"/>
                <a:gd name="connsiteX9" fmla="*/ 28695 w 141611"/>
                <a:gd name="connsiteY9" fmla="*/ 218494 h 382017"/>
                <a:gd name="connsiteX10" fmla="*/ 39807 w 141611"/>
                <a:gd name="connsiteY10" fmla="*/ 132769 h 382017"/>
                <a:gd name="connsiteX11" fmla="*/ 87432 w 141611"/>
                <a:gd name="connsiteY11" fmla="*/ 42281 h 382017"/>
                <a:gd name="connsiteX12" fmla="*/ 141407 w 141611"/>
                <a:gd name="connsiteY12" fmla="*/ 1006 h 382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1611" h="382017">
                  <a:moveTo>
                    <a:pt x="141407" y="1006"/>
                  </a:moveTo>
                  <a:cubicBezTo>
                    <a:pt x="137968" y="7356"/>
                    <a:pt x="82670" y="59479"/>
                    <a:pt x="66795" y="80381"/>
                  </a:cubicBezTo>
                  <a:cubicBezTo>
                    <a:pt x="50920" y="101283"/>
                    <a:pt x="54624" y="115836"/>
                    <a:pt x="46157" y="126419"/>
                  </a:cubicBezTo>
                  <a:cubicBezTo>
                    <a:pt x="37690" y="137002"/>
                    <a:pt x="21287" y="130652"/>
                    <a:pt x="15995" y="143881"/>
                  </a:cubicBezTo>
                  <a:cubicBezTo>
                    <a:pt x="10703" y="157110"/>
                    <a:pt x="13613" y="183040"/>
                    <a:pt x="14407" y="205794"/>
                  </a:cubicBezTo>
                  <a:cubicBezTo>
                    <a:pt x="15201" y="228548"/>
                    <a:pt x="23138" y="251037"/>
                    <a:pt x="20757" y="280406"/>
                  </a:cubicBezTo>
                  <a:cubicBezTo>
                    <a:pt x="18376" y="309775"/>
                    <a:pt x="-1732" y="383064"/>
                    <a:pt x="120" y="382006"/>
                  </a:cubicBezTo>
                  <a:cubicBezTo>
                    <a:pt x="1972" y="380948"/>
                    <a:pt x="16524" y="307658"/>
                    <a:pt x="31870" y="274056"/>
                  </a:cubicBezTo>
                  <a:cubicBezTo>
                    <a:pt x="47216" y="240454"/>
                    <a:pt x="92724" y="189654"/>
                    <a:pt x="92195" y="180394"/>
                  </a:cubicBezTo>
                  <a:cubicBezTo>
                    <a:pt x="91666" y="171134"/>
                    <a:pt x="37426" y="226431"/>
                    <a:pt x="28695" y="218494"/>
                  </a:cubicBezTo>
                  <a:cubicBezTo>
                    <a:pt x="19964" y="210557"/>
                    <a:pt x="30017" y="162138"/>
                    <a:pt x="39807" y="132769"/>
                  </a:cubicBezTo>
                  <a:cubicBezTo>
                    <a:pt x="49596" y="103400"/>
                    <a:pt x="70763" y="65035"/>
                    <a:pt x="87432" y="42281"/>
                  </a:cubicBezTo>
                  <a:cubicBezTo>
                    <a:pt x="104101" y="19527"/>
                    <a:pt x="144846" y="-5344"/>
                    <a:pt x="141407" y="100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2" name="フリーフォーム: 図形 1631">
              <a:extLst>
                <a:ext uri="{FF2B5EF4-FFF2-40B4-BE49-F238E27FC236}">
                  <a16:creationId xmlns:a16="http://schemas.microsoft.com/office/drawing/2014/main" id="{ACF02CA0-1288-4A8E-963E-1B276217BDDF}"/>
                </a:ext>
              </a:extLst>
            </p:cNvPr>
            <p:cNvSpPr/>
            <p:nvPr/>
          </p:nvSpPr>
          <p:spPr>
            <a:xfrm>
              <a:off x="7681221" y="7924927"/>
              <a:ext cx="478193" cy="493953"/>
            </a:xfrm>
            <a:custGeom>
              <a:avLst/>
              <a:gdLst>
                <a:gd name="connsiteX0" fmla="*/ 692 w 478193"/>
                <a:gd name="connsiteY0" fmla="*/ 33211 h 493953"/>
                <a:gd name="connsiteX1" fmla="*/ 145154 w 478193"/>
                <a:gd name="connsiteY1" fmla="*/ 50673 h 493953"/>
                <a:gd name="connsiteX2" fmla="*/ 167379 w 478193"/>
                <a:gd name="connsiteY2" fmla="*/ 23686 h 493953"/>
                <a:gd name="connsiteX3" fmla="*/ 229292 w 478193"/>
                <a:gd name="connsiteY3" fmla="*/ 34798 h 493953"/>
                <a:gd name="connsiteX4" fmla="*/ 251517 w 478193"/>
                <a:gd name="connsiteY4" fmla="*/ 9398 h 493953"/>
                <a:gd name="connsiteX5" fmla="*/ 318192 w 478193"/>
                <a:gd name="connsiteY5" fmla="*/ 26861 h 493953"/>
                <a:gd name="connsiteX6" fmla="*/ 335654 w 478193"/>
                <a:gd name="connsiteY6" fmla="*/ 31623 h 493953"/>
                <a:gd name="connsiteX7" fmla="*/ 367404 w 478193"/>
                <a:gd name="connsiteY7" fmla="*/ 30036 h 493953"/>
                <a:gd name="connsiteX8" fmla="*/ 391217 w 478193"/>
                <a:gd name="connsiteY8" fmla="*/ 4636 h 493953"/>
                <a:gd name="connsiteX9" fmla="*/ 461067 w 478193"/>
                <a:gd name="connsiteY9" fmla="*/ 45911 h 493953"/>
                <a:gd name="connsiteX10" fmla="*/ 476942 w 478193"/>
                <a:gd name="connsiteY10" fmla="*/ 93536 h 493953"/>
                <a:gd name="connsiteX11" fmla="*/ 473767 w 478193"/>
                <a:gd name="connsiteY11" fmla="*/ 160211 h 493953"/>
                <a:gd name="connsiteX12" fmla="*/ 446779 w 478193"/>
                <a:gd name="connsiteY12" fmla="*/ 207836 h 493953"/>
                <a:gd name="connsiteX13" fmla="*/ 476942 w 478193"/>
                <a:gd name="connsiteY13" fmla="*/ 268161 h 493953"/>
                <a:gd name="connsiteX14" fmla="*/ 453129 w 478193"/>
                <a:gd name="connsiteY14" fmla="*/ 306261 h 493953"/>
                <a:gd name="connsiteX15" fmla="*/ 422967 w 478193"/>
                <a:gd name="connsiteY15" fmla="*/ 342773 h 493953"/>
                <a:gd name="connsiteX16" fmla="*/ 426142 w 478193"/>
                <a:gd name="connsiteY16" fmla="*/ 409448 h 493953"/>
                <a:gd name="connsiteX17" fmla="*/ 426142 w 478193"/>
                <a:gd name="connsiteY17" fmla="*/ 493586 h 493953"/>
                <a:gd name="connsiteX18" fmla="*/ 418204 w 478193"/>
                <a:gd name="connsiteY18" fmla="*/ 374523 h 493953"/>
                <a:gd name="connsiteX19" fmla="*/ 464242 w 478193"/>
                <a:gd name="connsiteY19" fmla="*/ 193548 h 493953"/>
                <a:gd name="connsiteX20" fmla="*/ 456304 w 478193"/>
                <a:gd name="connsiteY20" fmla="*/ 115761 h 493953"/>
                <a:gd name="connsiteX21" fmla="*/ 416617 w 478193"/>
                <a:gd name="connsiteY21" fmla="*/ 6223 h 493953"/>
                <a:gd name="connsiteX22" fmla="*/ 359467 w 478193"/>
                <a:gd name="connsiteY22" fmla="*/ 14161 h 493953"/>
                <a:gd name="connsiteX23" fmla="*/ 329304 w 478193"/>
                <a:gd name="connsiteY23" fmla="*/ 18923 h 493953"/>
                <a:gd name="connsiteX24" fmla="*/ 267392 w 478193"/>
                <a:gd name="connsiteY24" fmla="*/ 6223 h 493953"/>
                <a:gd name="connsiteX25" fmla="*/ 216592 w 478193"/>
                <a:gd name="connsiteY25" fmla="*/ 6223 h 493953"/>
                <a:gd name="connsiteX26" fmla="*/ 194367 w 478193"/>
                <a:gd name="connsiteY26" fmla="*/ 18923 h 493953"/>
                <a:gd name="connsiteX27" fmla="*/ 153092 w 478193"/>
                <a:gd name="connsiteY27" fmla="*/ 18923 h 493953"/>
                <a:gd name="connsiteX28" fmla="*/ 92767 w 478193"/>
                <a:gd name="connsiteY28" fmla="*/ 39561 h 493953"/>
                <a:gd name="connsiteX29" fmla="*/ 692 w 478193"/>
                <a:gd name="connsiteY29" fmla="*/ 33211 h 49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78193" h="493953">
                  <a:moveTo>
                    <a:pt x="692" y="33211"/>
                  </a:moveTo>
                  <a:cubicBezTo>
                    <a:pt x="9423" y="35063"/>
                    <a:pt x="117373" y="52260"/>
                    <a:pt x="145154" y="50673"/>
                  </a:cubicBezTo>
                  <a:cubicBezTo>
                    <a:pt x="172935" y="49086"/>
                    <a:pt x="153356" y="26332"/>
                    <a:pt x="167379" y="23686"/>
                  </a:cubicBezTo>
                  <a:cubicBezTo>
                    <a:pt x="181402" y="21040"/>
                    <a:pt x="215269" y="37179"/>
                    <a:pt x="229292" y="34798"/>
                  </a:cubicBezTo>
                  <a:cubicBezTo>
                    <a:pt x="243315" y="32417"/>
                    <a:pt x="236700" y="10721"/>
                    <a:pt x="251517" y="9398"/>
                  </a:cubicBezTo>
                  <a:cubicBezTo>
                    <a:pt x="266334" y="8075"/>
                    <a:pt x="304169" y="23157"/>
                    <a:pt x="318192" y="26861"/>
                  </a:cubicBezTo>
                  <a:cubicBezTo>
                    <a:pt x="332215" y="30565"/>
                    <a:pt x="327452" y="31094"/>
                    <a:pt x="335654" y="31623"/>
                  </a:cubicBezTo>
                  <a:cubicBezTo>
                    <a:pt x="343856" y="32152"/>
                    <a:pt x="358144" y="34534"/>
                    <a:pt x="367404" y="30036"/>
                  </a:cubicBezTo>
                  <a:cubicBezTo>
                    <a:pt x="376664" y="25538"/>
                    <a:pt x="375607" y="1990"/>
                    <a:pt x="391217" y="4636"/>
                  </a:cubicBezTo>
                  <a:cubicBezTo>
                    <a:pt x="406827" y="7282"/>
                    <a:pt x="446780" y="31094"/>
                    <a:pt x="461067" y="45911"/>
                  </a:cubicBezTo>
                  <a:cubicBezTo>
                    <a:pt x="475354" y="60728"/>
                    <a:pt x="474825" y="74486"/>
                    <a:pt x="476942" y="93536"/>
                  </a:cubicBezTo>
                  <a:cubicBezTo>
                    <a:pt x="479059" y="112586"/>
                    <a:pt x="478794" y="141161"/>
                    <a:pt x="473767" y="160211"/>
                  </a:cubicBezTo>
                  <a:cubicBezTo>
                    <a:pt x="468740" y="179261"/>
                    <a:pt x="446250" y="189844"/>
                    <a:pt x="446779" y="207836"/>
                  </a:cubicBezTo>
                  <a:cubicBezTo>
                    <a:pt x="447308" y="225828"/>
                    <a:pt x="475884" y="251757"/>
                    <a:pt x="476942" y="268161"/>
                  </a:cubicBezTo>
                  <a:cubicBezTo>
                    <a:pt x="478000" y="284565"/>
                    <a:pt x="462125" y="293826"/>
                    <a:pt x="453129" y="306261"/>
                  </a:cubicBezTo>
                  <a:cubicBezTo>
                    <a:pt x="444133" y="318696"/>
                    <a:pt x="427465" y="325575"/>
                    <a:pt x="422967" y="342773"/>
                  </a:cubicBezTo>
                  <a:cubicBezTo>
                    <a:pt x="418469" y="359971"/>
                    <a:pt x="425613" y="384313"/>
                    <a:pt x="426142" y="409448"/>
                  </a:cubicBezTo>
                  <a:cubicBezTo>
                    <a:pt x="426671" y="434583"/>
                    <a:pt x="427465" y="499407"/>
                    <a:pt x="426142" y="493586"/>
                  </a:cubicBezTo>
                  <a:cubicBezTo>
                    <a:pt x="424819" y="487765"/>
                    <a:pt x="411854" y="424529"/>
                    <a:pt x="418204" y="374523"/>
                  </a:cubicBezTo>
                  <a:cubicBezTo>
                    <a:pt x="424554" y="324517"/>
                    <a:pt x="457892" y="236675"/>
                    <a:pt x="464242" y="193548"/>
                  </a:cubicBezTo>
                  <a:cubicBezTo>
                    <a:pt x="470592" y="150421"/>
                    <a:pt x="464241" y="146982"/>
                    <a:pt x="456304" y="115761"/>
                  </a:cubicBezTo>
                  <a:cubicBezTo>
                    <a:pt x="448367" y="84540"/>
                    <a:pt x="432757" y="23156"/>
                    <a:pt x="416617" y="6223"/>
                  </a:cubicBezTo>
                  <a:cubicBezTo>
                    <a:pt x="400478" y="-10710"/>
                    <a:pt x="374019" y="12044"/>
                    <a:pt x="359467" y="14161"/>
                  </a:cubicBezTo>
                  <a:cubicBezTo>
                    <a:pt x="344915" y="16278"/>
                    <a:pt x="344650" y="20246"/>
                    <a:pt x="329304" y="18923"/>
                  </a:cubicBezTo>
                  <a:cubicBezTo>
                    <a:pt x="313958" y="17600"/>
                    <a:pt x="286177" y="8340"/>
                    <a:pt x="267392" y="6223"/>
                  </a:cubicBezTo>
                  <a:cubicBezTo>
                    <a:pt x="248607" y="4106"/>
                    <a:pt x="228763" y="4106"/>
                    <a:pt x="216592" y="6223"/>
                  </a:cubicBezTo>
                  <a:cubicBezTo>
                    <a:pt x="204421" y="8340"/>
                    <a:pt x="204950" y="16806"/>
                    <a:pt x="194367" y="18923"/>
                  </a:cubicBezTo>
                  <a:cubicBezTo>
                    <a:pt x="183784" y="21040"/>
                    <a:pt x="170025" y="15483"/>
                    <a:pt x="153092" y="18923"/>
                  </a:cubicBezTo>
                  <a:cubicBezTo>
                    <a:pt x="136159" y="22363"/>
                    <a:pt x="117373" y="37444"/>
                    <a:pt x="92767" y="39561"/>
                  </a:cubicBezTo>
                  <a:cubicBezTo>
                    <a:pt x="68161" y="41678"/>
                    <a:pt x="-8039" y="31359"/>
                    <a:pt x="692" y="3321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3" name="フリーフォーム: 図形 1632">
              <a:extLst>
                <a:ext uri="{FF2B5EF4-FFF2-40B4-BE49-F238E27FC236}">
                  <a16:creationId xmlns:a16="http://schemas.microsoft.com/office/drawing/2014/main" id="{98957023-18AD-483E-9D9C-BA1950A665E0}"/>
                </a:ext>
              </a:extLst>
            </p:cNvPr>
            <p:cNvSpPr/>
            <p:nvPr/>
          </p:nvSpPr>
          <p:spPr>
            <a:xfrm>
              <a:off x="6800028" y="7886674"/>
              <a:ext cx="859149" cy="76527"/>
            </a:xfrm>
            <a:custGeom>
              <a:avLst/>
              <a:gdLst>
                <a:gd name="connsiteX0" fmla="*/ 2410 w 859149"/>
                <a:gd name="connsiteY0" fmla="*/ 76226 h 76527"/>
                <a:gd name="connsiteX1" fmla="*/ 369122 w 859149"/>
                <a:gd name="connsiteY1" fmla="*/ 28601 h 76527"/>
                <a:gd name="connsiteX2" fmla="*/ 270697 w 859149"/>
                <a:gd name="connsiteY2" fmla="*/ 41301 h 76527"/>
                <a:gd name="connsiteX3" fmla="*/ 110360 w 859149"/>
                <a:gd name="connsiteY3" fmla="*/ 73051 h 76527"/>
                <a:gd name="connsiteX4" fmla="*/ 248472 w 859149"/>
                <a:gd name="connsiteY4" fmla="*/ 39714 h 76527"/>
                <a:gd name="connsiteX5" fmla="*/ 272285 w 859149"/>
                <a:gd name="connsiteY5" fmla="*/ 44476 h 76527"/>
                <a:gd name="connsiteX6" fmla="*/ 319910 w 859149"/>
                <a:gd name="connsiteY6" fmla="*/ 25426 h 76527"/>
                <a:gd name="connsiteX7" fmla="*/ 338960 w 859149"/>
                <a:gd name="connsiteY7" fmla="*/ 42889 h 76527"/>
                <a:gd name="connsiteX8" fmla="*/ 381822 w 859149"/>
                <a:gd name="connsiteY8" fmla="*/ 22251 h 76527"/>
                <a:gd name="connsiteX9" fmla="*/ 402460 w 859149"/>
                <a:gd name="connsiteY9" fmla="*/ 39714 h 76527"/>
                <a:gd name="connsiteX10" fmla="*/ 443735 w 859149"/>
                <a:gd name="connsiteY10" fmla="*/ 36539 h 76527"/>
                <a:gd name="connsiteX11" fmla="*/ 472310 w 859149"/>
                <a:gd name="connsiteY11" fmla="*/ 38126 h 76527"/>
                <a:gd name="connsiteX12" fmla="*/ 507235 w 859149"/>
                <a:gd name="connsiteY12" fmla="*/ 15901 h 76527"/>
                <a:gd name="connsiteX13" fmla="*/ 524697 w 859149"/>
                <a:gd name="connsiteY13" fmla="*/ 44476 h 76527"/>
                <a:gd name="connsiteX14" fmla="*/ 554860 w 859149"/>
                <a:gd name="connsiteY14" fmla="*/ 30189 h 76527"/>
                <a:gd name="connsiteX15" fmla="*/ 623122 w 859149"/>
                <a:gd name="connsiteY15" fmla="*/ 17489 h 76527"/>
                <a:gd name="connsiteX16" fmla="*/ 632647 w 859149"/>
                <a:gd name="connsiteY16" fmla="*/ 27014 h 76527"/>
                <a:gd name="connsiteX17" fmla="*/ 656460 w 859149"/>
                <a:gd name="connsiteY17" fmla="*/ 25426 h 76527"/>
                <a:gd name="connsiteX18" fmla="*/ 683447 w 859149"/>
                <a:gd name="connsiteY18" fmla="*/ 38126 h 76527"/>
                <a:gd name="connsiteX19" fmla="*/ 692972 w 859149"/>
                <a:gd name="connsiteY19" fmla="*/ 27014 h 76527"/>
                <a:gd name="connsiteX20" fmla="*/ 708847 w 859149"/>
                <a:gd name="connsiteY20" fmla="*/ 36539 h 76527"/>
                <a:gd name="connsiteX21" fmla="*/ 734247 w 859149"/>
                <a:gd name="connsiteY21" fmla="*/ 9551 h 76527"/>
                <a:gd name="connsiteX22" fmla="*/ 761235 w 859149"/>
                <a:gd name="connsiteY22" fmla="*/ 17489 h 76527"/>
                <a:gd name="connsiteX23" fmla="*/ 765997 w 859149"/>
                <a:gd name="connsiteY23" fmla="*/ 33364 h 76527"/>
                <a:gd name="connsiteX24" fmla="*/ 808860 w 859149"/>
                <a:gd name="connsiteY24" fmla="*/ 26 h 76527"/>
                <a:gd name="connsiteX25" fmla="*/ 854897 w 859149"/>
                <a:gd name="connsiteY25" fmla="*/ 39714 h 76527"/>
                <a:gd name="connsiteX26" fmla="*/ 694560 w 859149"/>
                <a:gd name="connsiteY26" fmla="*/ 36539 h 76527"/>
                <a:gd name="connsiteX27" fmla="*/ 526285 w 859149"/>
                <a:gd name="connsiteY27" fmla="*/ 49239 h 76527"/>
                <a:gd name="connsiteX28" fmla="*/ 353247 w 859149"/>
                <a:gd name="connsiteY28" fmla="*/ 41301 h 76527"/>
                <a:gd name="connsiteX29" fmla="*/ 483422 w 859149"/>
                <a:gd name="connsiteY29" fmla="*/ 28601 h 76527"/>
                <a:gd name="connsiteX30" fmla="*/ 223072 w 859149"/>
                <a:gd name="connsiteY30" fmla="*/ 47651 h 76527"/>
                <a:gd name="connsiteX31" fmla="*/ 2410 w 859149"/>
                <a:gd name="connsiteY31" fmla="*/ 76226 h 7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59149" h="76527">
                  <a:moveTo>
                    <a:pt x="2410" y="76226"/>
                  </a:moveTo>
                  <a:lnTo>
                    <a:pt x="369122" y="28601"/>
                  </a:lnTo>
                  <a:cubicBezTo>
                    <a:pt x="413836" y="22780"/>
                    <a:pt x="313824" y="33893"/>
                    <a:pt x="270697" y="41301"/>
                  </a:cubicBezTo>
                  <a:cubicBezTo>
                    <a:pt x="227570" y="48709"/>
                    <a:pt x="114064" y="73315"/>
                    <a:pt x="110360" y="73051"/>
                  </a:cubicBezTo>
                  <a:cubicBezTo>
                    <a:pt x="106656" y="72787"/>
                    <a:pt x="221485" y="44476"/>
                    <a:pt x="248472" y="39714"/>
                  </a:cubicBezTo>
                  <a:cubicBezTo>
                    <a:pt x="275459" y="34952"/>
                    <a:pt x="260379" y="46857"/>
                    <a:pt x="272285" y="44476"/>
                  </a:cubicBezTo>
                  <a:cubicBezTo>
                    <a:pt x="284191" y="42095"/>
                    <a:pt x="308798" y="25690"/>
                    <a:pt x="319910" y="25426"/>
                  </a:cubicBezTo>
                  <a:cubicBezTo>
                    <a:pt x="331022" y="25162"/>
                    <a:pt x="328641" y="43418"/>
                    <a:pt x="338960" y="42889"/>
                  </a:cubicBezTo>
                  <a:cubicBezTo>
                    <a:pt x="349279" y="42360"/>
                    <a:pt x="371239" y="22780"/>
                    <a:pt x="381822" y="22251"/>
                  </a:cubicBezTo>
                  <a:cubicBezTo>
                    <a:pt x="392405" y="21722"/>
                    <a:pt x="392141" y="37333"/>
                    <a:pt x="402460" y="39714"/>
                  </a:cubicBezTo>
                  <a:cubicBezTo>
                    <a:pt x="412779" y="42095"/>
                    <a:pt x="432093" y="36804"/>
                    <a:pt x="443735" y="36539"/>
                  </a:cubicBezTo>
                  <a:cubicBezTo>
                    <a:pt x="455377" y="36274"/>
                    <a:pt x="461727" y="41566"/>
                    <a:pt x="472310" y="38126"/>
                  </a:cubicBezTo>
                  <a:cubicBezTo>
                    <a:pt x="482893" y="34686"/>
                    <a:pt x="498504" y="14843"/>
                    <a:pt x="507235" y="15901"/>
                  </a:cubicBezTo>
                  <a:cubicBezTo>
                    <a:pt x="515966" y="16959"/>
                    <a:pt x="516760" y="42095"/>
                    <a:pt x="524697" y="44476"/>
                  </a:cubicBezTo>
                  <a:cubicBezTo>
                    <a:pt x="532634" y="46857"/>
                    <a:pt x="538456" y="34687"/>
                    <a:pt x="554860" y="30189"/>
                  </a:cubicBezTo>
                  <a:cubicBezTo>
                    <a:pt x="571264" y="25691"/>
                    <a:pt x="610158" y="18018"/>
                    <a:pt x="623122" y="17489"/>
                  </a:cubicBezTo>
                  <a:cubicBezTo>
                    <a:pt x="636086" y="16960"/>
                    <a:pt x="627091" y="25691"/>
                    <a:pt x="632647" y="27014"/>
                  </a:cubicBezTo>
                  <a:cubicBezTo>
                    <a:pt x="638203" y="28337"/>
                    <a:pt x="647993" y="23574"/>
                    <a:pt x="656460" y="25426"/>
                  </a:cubicBezTo>
                  <a:cubicBezTo>
                    <a:pt x="664927" y="27278"/>
                    <a:pt x="677362" y="37861"/>
                    <a:pt x="683447" y="38126"/>
                  </a:cubicBezTo>
                  <a:cubicBezTo>
                    <a:pt x="689532" y="38391"/>
                    <a:pt x="688739" y="27278"/>
                    <a:pt x="692972" y="27014"/>
                  </a:cubicBezTo>
                  <a:cubicBezTo>
                    <a:pt x="697205" y="26750"/>
                    <a:pt x="701968" y="39449"/>
                    <a:pt x="708847" y="36539"/>
                  </a:cubicBezTo>
                  <a:cubicBezTo>
                    <a:pt x="715726" y="33628"/>
                    <a:pt x="725516" y="12726"/>
                    <a:pt x="734247" y="9551"/>
                  </a:cubicBezTo>
                  <a:cubicBezTo>
                    <a:pt x="742978" y="6376"/>
                    <a:pt x="755943" y="13520"/>
                    <a:pt x="761235" y="17489"/>
                  </a:cubicBezTo>
                  <a:cubicBezTo>
                    <a:pt x="766527" y="21458"/>
                    <a:pt x="758060" y="36274"/>
                    <a:pt x="765997" y="33364"/>
                  </a:cubicBezTo>
                  <a:cubicBezTo>
                    <a:pt x="773934" y="30454"/>
                    <a:pt x="794043" y="-1032"/>
                    <a:pt x="808860" y="26"/>
                  </a:cubicBezTo>
                  <a:cubicBezTo>
                    <a:pt x="823677" y="1084"/>
                    <a:pt x="873947" y="33629"/>
                    <a:pt x="854897" y="39714"/>
                  </a:cubicBezTo>
                  <a:cubicBezTo>
                    <a:pt x="835847" y="45799"/>
                    <a:pt x="749329" y="34951"/>
                    <a:pt x="694560" y="36539"/>
                  </a:cubicBezTo>
                  <a:cubicBezTo>
                    <a:pt x="639791" y="38126"/>
                    <a:pt x="583170" y="48445"/>
                    <a:pt x="526285" y="49239"/>
                  </a:cubicBezTo>
                  <a:cubicBezTo>
                    <a:pt x="469400" y="50033"/>
                    <a:pt x="360391" y="44741"/>
                    <a:pt x="353247" y="41301"/>
                  </a:cubicBezTo>
                  <a:cubicBezTo>
                    <a:pt x="346103" y="37861"/>
                    <a:pt x="505118" y="27543"/>
                    <a:pt x="483422" y="28601"/>
                  </a:cubicBezTo>
                  <a:cubicBezTo>
                    <a:pt x="461726" y="29659"/>
                    <a:pt x="301918" y="38655"/>
                    <a:pt x="223072" y="47651"/>
                  </a:cubicBezTo>
                  <a:cubicBezTo>
                    <a:pt x="144226" y="56647"/>
                    <a:pt x="-21932" y="79401"/>
                    <a:pt x="2410" y="7622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4" name="フリーフォーム: 図形 1633">
              <a:extLst>
                <a:ext uri="{FF2B5EF4-FFF2-40B4-BE49-F238E27FC236}">
                  <a16:creationId xmlns:a16="http://schemas.microsoft.com/office/drawing/2014/main" id="{D23AA79D-A951-472D-8C3C-812692263A78}"/>
                </a:ext>
              </a:extLst>
            </p:cNvPr>
            <p:cNvSpPr/>
            <p:nvPr/>
          </p:nvSpPr>
          <p:spPr>
            <a:xfrm>
              <a:off x="7618045" y="7932545"/>
              <a:ext cx="157801" cy="264562"/>
            </a:xfrm>
            <a:custGeom>
              <a:avLst/>
              <a:gdLst>
                <a:gd name="connsiteX0" fmla="*/ 157530 w 157801"/>
                <a:gd name="connsiteY0" fmla="*/ 1780 h 264562"/>
                <a:gd name="connsiteX1" fmla="*/ 57518 w 157801"/>
                <a:gd name="connsiteY1" fmla="*/ 79568 h 264562"/>
                <a:gd name="connsiteX2" fmla="*/ 63868 w 157801"/>
                <a:gd name="connsiteY2" fmla="*/ 114493 h 264562"/>
                <a:gd name="connsiteX3" fmla="*/ 36880 w 157801"/>
                <a:gd name="connsiteY3" fmla="*/ 163705 h 264562"/>
                <a:gd name="connsiteX4" fmla="*/ 62280 w 157801"/>
                <a:gd name="connsiteY4" fmla="*/ 204980 h 264562"/>
                <a:gd name="connsiteX5" fmla="*/ 5130 w 157801"/>
                <a:gd name="connsiteY5" fmla="*/ 208155 h 264562"/>
                <a:gd name="connsiteX6" fmla="*/ 8305 w 157801"/>
                <a:gd name="connsiteY6" fmla="*/ 263718 h 264562"/>
                <a:gd name="connsiteX7" fmla="*/ 54343 w 157801"/>
                <a:gd name="connsiteY7" fmla="*/ 158943 h 264562"/>
                <a:gd name="connsiteX8" fmla="*/ 60693 w 157801"/>
                <a:gd name="connsiteY8" fmla="*/ 89093 h 264562"/>
                <a:gd name="connsiteX9" fmla="*/ 86093 w 157801"/>
                <a:gd name="connsiteY9" fmla="*/ 30355 h 264562"/>
                <a:gd name="connsiteX10" fmla="*/ 157530 w 157801"/>
                <a:gd name="connsiteY10" fmla="*/ 1780 h 26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801" h="264562">
                  <a:moveTo>
                    <a:pt x="157530" y="1780"/>
                  </a:moveTo>
                  <a:cubicBezTo>
                    <a:pt x="152767" y="9982"/>
                    <a:pt x="73128" y="60783"/>
                    <a:pt x="57518" y="79568"/>
                  </a:cubicBezTo>
                  <a:cubicBezTo>
                    <a:pt x="41908" y="98354"/>
                    <a:pt x="67308" y="100470"/>
                    <a:pt x="63868" y="114493"/>
                  </a:cubicBezTo>
                  <a:cubicBezTo>
                    <a:pt x="60428" y="128516"/>
                    <a:pt x="37145" y="148624"/>
                    <a:pt x="36880" y="163705"/>
                  </a:cubicBezTo>
                  <a:cubicBezTo>
                    <a:pt x="36615" y="178786"/>
                    <a:pt x="67572" y="197572"/>
                    <a:pt x="62280" y="204980"/>
                  </a:cubicBezTo>
                  <a:cubicBezTo>
                    <a:pt x="56988" y="212388"/>
                    <a:pt x="14126" y="198365"/>
                    <a:pt x="5130" y="208155"/>
                  </a:cubicBezTo>
                  <a:cubicBezTo>
                    <a:pt x="-3866" y="217945"/>
                    <a:pt x="103" y="271920"/>
                    <a:pt x="8305" y="263718"/>
                  </a:cubicBezTo>
                  <a:cubicBezTo>
                    <a:pt x="16507" y="255516"/>
                    <a:pt x="45612" y="188047"/>
                    <a:pt x="54343" y="158943"/>
                  </a:cubicBezTo>
                  <a:cubicBezTo>
                    <a:pt x="63074" y="129839"/>
                    <a:pt x="55401" y="110524"/>
                    <a:pt x="60693" y="89093"/>
                  </a:cubicBezTo>
                  <a:cubicBezTo>
                    <a:pt x="65985" y="67662"/>
                    <a:pt x="69160" y="45172"/>
                    <a:pt x="86093" y="30355"/>
                  </a:cubicBezTo>
                  <a:cubicBezTo>
                    <a:pt x="103026" y="15538"/>
                    <a:pt x="162293" y="-6422"/>
                    <a:pt x="157530" y="178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5" name="フリーフォーム: 図形 1634">
              <a:extLst>
                <a:ext uri="{FF2B5EF4-FFF2-40B4-BE49-F238E27FC236}">
                  <a16:creationId xmlns:a16="http://schemas.microsoft.com/office/drawing/2014/main" id="{E6B1133F-F319-4DF4-9A5B-52A1B9465B33}"/>
                </a:ext>
              </a:extLst>
            </p:cNvPr>
            <p:cNvSpPr/>
            <p:nvPr/>
          </p:nvSpPr>
          <p:spPr>
            <a:xfrm>
              <a:off x="6657683" y="7983242"/>
              <a:ext cx="971463" cy="164229"/>
            </a:xfrm>
            <a:custGeom>
              <a:avLst/>
              <a:gdLst>
                <a:gd name="connsiteX0" fmla="*/ 292 w 971463"/>
                <a:gd name="connsiteY0" fmla="*/ 39983 h 164229"/>
                <a:gd name="connsiteX1" fmla="*/ 136817 w 971463"/>
                <a:gd name="connsiteY1" fmla="*/ 20933 h 164229"/>
                <a:gd name="connsiteX2" fmla="*/ 106655 w 971463"/>
                <a:gd name="connsiteY2" fmla="*/ 39983 h 164229"/>
                <a:gd name="connsiteX3" fmla="*/ 200317 w 971463"/>
                <a:gd name="connsiteY3" fmla="*/ 16171 h 164229"/>
                <a:gd name="connsiteX4" fmla="*/ 247942 w 971463"/>
                <a:gd name="connsiteY4" fmla="*/ 16171 h 164229"/>
                <a:gd name="connsiteX5" fmla="*/ 279692 w 971463"/>
                <a:gd name="connsiteY5" fmla="*/ 296 h 164229"/>
                <a:gd name="connsiteX6" fmla="*/ 320967 w 971463"/>
                <a:gd name="connsiteY6" fmla="*/ 32046 h 164229"/>
                <a:gd name="connsiteX7" fmla="*/ 359067 w 971463"/>
                <a:gd name="connsiteY7" fmla="*/ 14583 h 164229"/>
                <a:gd name="connsiteX8" fmla="*/ 417805 w 971463"/>
                <a:gd name="connsiteY8" fmla="*/ 11408 h 164229"/>
                <a:gd name="connsiteX9" fmla="*/ 452730 w 971463"/>
                <a:gd name="connsiteY9" fmla="*/ 24108 h 164229"/>
                <a:gd name="connsiteX10" fmla="*/ 506705 w 971463"/>
                <a:gd name="connsiteY10" fmla="*/ 12996 h 164229"/>
                <a:gd name="connsiteX11" fmla="*/ 554330 w 971463"/>
                <a:gd name="connsiteY11" fmla="*/ 25696 h 164229"/>
                <a:gd name="connsiteX12" fmla="*/ 613067 w 971463"/>
                <a:gd name="connsiteY12" fmla="*/ 296 h 164229"/>
                <a:gd name="connsiteX13" fmla="*/ 655930 w 971463"/>
                <a:gd name="connsiteY13" fmla="*/ 38396 h 164229"/>
                <a:gd name="connsiteX14" fmla="*/ 709905 w 971463"/>
                <a:gd name="connsiteY14" fmla="*/ 14583 h 164229"/>
                <a:gd name="connsiteX15" fmla="*/ 776580 w 971463"/>
                <a:gd name="connsiteY15" fmla="*/ 38396 h 164229"/>
                <a:gd name="connsiteX16" fmla="*/ 789280 w 971463"/>
                <a:gd name="connsiteY16" fmla="*/ 27283 h 164229"/>
                <a:gd name="connsiteX17" fmla="*/ 836905 w 971463"/>
                <a:gd name="connsiteY17" fmla="*/ 68558 h 164229"/>
                <a:gd name="connsiteX18" fmla="*/ 859130 w 971463"/>
                <a:gd name="connsiteY18" fmla="*/ 57446 h 164229"/>
                <a:gd name="connsiteX19" fmla="*/ 908342 w 971463"/>
                <a:gd name="connsiteY19" fmla="*/ 54271 h 164229"/>
                <a:gd name="connsiteX20" fmla="*/ 968667 w 971463"/>
                <a:gd name="connsiteY20" fmla="*/ 49508 h 164229"/>
                <a:gd name="connsiteX21" fmla="*/ 960730 w 971463"/>
                <a:gd name="connsiteY21" fmla="*/ 139996 h 164229"/>
                <a:gd name="connsiteX22" fmla="*/ 954380 w 971463"/>
                <a:gd name="connsiteY22" fmla="*/ 162221 h 164229"/>
                <a:gd name="connsiteX23" fmla="*/ 943267 w 971463"/>
                <a:gd name="connsiteY23" fmla="*/ 149521 h 164229"/>
                <a:gd name="connsiteX24" fmla="*/ 944855 w 971463"/>
                <a:gd name="connsiteY24" fmla="*/ 41571 h 164229"/>
                <a:gd name="connsiteX25" fmla="*/ 876592 w 971463"/>
                <a:gd name="connsiteY25" fmla="*/ 47921 h 164229"/>
                <a:gd name="connsiteX26" fmla="*/ 735305 w 971463"/>
                <a:gd name="connsiteY26" fmla="*/ 25696 h 164229"/>
                <a:gd name="connsiteX27" fmla="*/ 667042 w 971463"/>
                <a:gd name="connsiteY27" fmla="*/ 16171 h 164229"/>
                <a:gd name="connsiteX28" fmla="*/ 660692 w 971463"/>
                <a:gd name="connsiteY28" fmla="*/ 16171 h 164229"/>
                <a:gd name="connsiteX29" fmla="*/ 673392 w 971463"/>
                <a:gd name="connsiteY29" fmla="*/ 3471 h 164229"/>
                <a:gd name="connsiteX30" fmla="*/ 481305 w 971463"/>
                <a:gd name="connsiteY30" fmla="*/ 3471 h 164229"/>
                <a:gd name="connsiteX31" fmla="*/ 573380 w 971463"/>
                <a:gd name="connsiteY31" fmla="*/ 6646 h 164229"/>
                <a:gd name="connsiteX32" fmla="*/ 293980 w 971463"/>
                <a:gd name="connsiteY32" fmla="*/ 30458 h 164229"/>
                <a:gd name="connsiteX33" fmla="*/ 179680 w 971463"/>
                <a:gd name="connsiteY33" fmla="*/ 22521 h 164229"/>
                <a:gd name="connsiteX34" fmla="*/ 292 w 971463"/>
                <a:gd name="connsiteY34" fmla="*/ 39983 h 16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1463" h="164229">
                  <a:moveTo>
                    <a:pt x="292" y="39983"/>
                  </a:moveTo>
                  <a:cubicBezTo>
                    <a:pt x="-6852" y="39718"/>
                    <a:pt x="119090" y="20933"/>
                    <a:pt x="136817" y="20933"/>
                  </a:cubicBezTo>
                  <a:cubicBezTo>
                    <a:pt x="154544" y="20933"/>
                    <a:pt x="96072" y="40777"/>
                    <a:pt x="106655" y="39983"/>
                  </a:cubicBezTo>
                  <a:cubicBezTo>
                    <a:pt x="117238" y="39189"/>
                    <a:pt x="176769" y="20140"/>
                    <a:pt x="200317" y="16171"/>
                  </a:cubicBezTo>
                  <a:cubicBezTo>
                    <a:pt x="223865" y="12202"/>
                    <a:pt x="234713" y="18817"/>
                    <a:pt x="247942" y="16171"/>
                  </a:cubicBezTo>
                  <a:cubicBezTo>
                    <a:pt x="261171" y="13525"/>
                    <a:pt x="267521" y="-2350"/>
                    <a:pt x="279692" y="296"/>
                  </a:cubicBezTo>
                  <a:cubicBezTo>
                    <a:pt x="291863" y="2942"/>
                    <a:pt x="307738" y="29665"/>
                    <a:pt x="320967" y="32046"/>
                  </a:cubicBezTo>
                  <a:cubicBezTo>
                    <a:pt x="334196" y="34427"/>
                    <a:pt x="342927" y="18023"/>
                    <a:pt x="359067" y="14583"/>
                  </a:cubicBezTo>
                  <a:cubicBezTo>
                    <a:pt x="375207" y="11143"/>
                    <a:pt x="402194" y="9820"/>
                    <a:pt x="417805" y="11408"/>
                  </a:cubicBezTo>
                  <a:cubicBezTo>
                    <a:pt x="433416" y="12996"/>
                    <a:pt x="437913" y="23843"/>
                    <a:pt x="452730" y="24108"/>
                  </a:cubicBezTo>
                  <a:cubicBezTo>
                    <a:pt x="467547" y="24373"/>
                    <a:pt x="489772" y="12731"/>
                    <a:pt x="506705" y="12996"/>
                  </a:cubicBezTo>
                  <a:cubicBezTo>
                    <a:pt x="523638" y="13261"/>
                    <a:pt x="536603" y="27813"/>
                    <a:pt x="554330" y="25696"/>
                  </a:cubicBezTo>
                  <a:cubicBezTo>
                    <a:pt x="572057" y="23579"/>
                    <a:pt x="596134" y="-1821"/>
                    <a:pt x="613067" y="296"/>
                  </a:cubicBezTo>
                  <a:cubicBezTo>
                    <a:pt x="630000" y="2413"/>
                    <a:pt x="639790" y="36015"/>
                    <a:pt x="655930" y="38396"/>
                  </a:cubicBezTo>
                  <a:cubicBezTo>
                    <a:pt x="672070" y="40777"/>
                    <a:pt x="689797" y="14583"/>
                    <a:pt x="709905" y="14583"/>
                  </a:cubicBezTo>
                  <a:cubicBezTo>
                    <a:pt x="730013" y="14583"/>
                    <a:pt x="763351" y="36279"/>
                    <a:pt x="776580" y="38396"/>
                  </a:cubicBezTo>
                  <a:cubicBezTo>
                    <a:pt x="789809" y="40513"/>
                    <a:pt x="779226" y="22256"/>
                    <a:pt x="789280" y="27283"/>
                  </a:cubicBezTo>
                  <a:cubicBezTo>
                    <a:pt x="799334" y="32310"/>
                    <a:pt x="825263" y="63531"/>
                    <a:pt x="836905" y="68558"/>
                  </a:cubicBezTo>
                  <a:cubicBezTo>
                    <a:pt x="848547" y="73585"/>
                    <a:pt x="847224" y="59827"/>
                    <a:pt x="859130" y="57446"/>
                  </a:cubicBezTo>
                  <a:cubicBezTo>
                    <a:pt x="871036" y="55065"/>
                    <a:pt x="908342" y="54271"/>
                    <a:pt x="908342" y="54271"/>
                  </a:cubicBezTo>
                  <a:cubicBezTo>
                    <a:pt x="926598" y="52948"/>
                    <a:pt x="959936" y="35221"/>
                    <a:pt x="968667" y="49508"/>
                  </a:cubicBezTo>
                  <a:cubicBezTo>
                    <a:pt x="977398" y="63795"/>
                    <a:pt x="963111" y="121211"/>
                    <a:pt x="960730" y="139996"/>
                  </a:cubicBezTo>
                  <a:cubicBezTo>
                    <a:pt x="958349" y="158782"/>
                    <a:pt x="957290" y="160634"/>
                    <a:pt x="954380" y="162221"/>
                  </a:cubicBezTo>
                  <a:cubicBezTo>
                    <a:pt x="951470" y="163808"/>
                    <a:pt x="944855" y="169629"/>
                    <a:pt x="943267" y="149521"/>
                  </a:cubicBezTo>
                  <a:cubicBezTo>
                    <a:pt x="941680" y="129413"/>
                    <a:pt x="955967" y="58504"/>
                    <a:pt x="944855" y="41571"/>
                  </a:cubicBezTo>
                  <a:cubicBezTo>
                    <a:pt x="933743" y="24638"/>
                    <a:pt x="911517" y="50567"/>
                    <a:pt x="876592" y="47921"/>
                  </a:cubicBezTo>
                  <a:cubicBezTo>
                    <a:pt x="841667" y="45275"/>
                    <a:pt x="770230" y="30988"/>
                    <a:pt x="735305" y="25696"/>
                  </a:cubicBezTo>
                  <a:cubicBezTo>
                    <a:pt x="700380" y="20404"/>
                    <a:pt x="679477" y="17758"/>
                    <a:pt x="667042" y="16171"/>
                  </a:cubicBezTo>
                  <a:cubicBezTo>
                    <a:pt x="654607" y="14584"/>
                    <a:pt x="659634" y="18288"/>
                    <a:pt x="660692" y="16171"/>
                  </a:cubicBezTo>
                  <a:cubicBezTo>
                    <a:pt x="661750" y="14054"/>
                    <a:pt x="703290" y="5588"/>
                    <a:pt x="673392" y="3471"/>
                  </a:cubicBezTo>
                  <a:cubicBezTo>
                    <a:pt x="643494" y="1354"/>
                    <a:pt x="497974" y="2942"/>
                    <a:pt x="481305" y="3471"/>
                  </a:cubicBezTo>
                  <a:cubicBezTo>
                    <a:pt x="464636" y="4000"/>
                    <a:pt x="604601" y="2148"/>
                    <a:pt x="573380" y="6646"/>
                  </a:cubicBezTo>
                  <a:cubicBezTo>
                    <a:pt x="542159" y="11144"/>
                    <a:pt x="359597" y="27812"/>
                    <a:pt x="293980" y="30458"/>
                  </a:cubicBezTo>
                  <a:cubicBezTo>
                    <a:pt x="228363" y="33104"/>
                    <a:pt x="227834" y="21463"/>
                    <a:pt x="179680" y="22521"/>
                  </a:cubicBezTo>
                  <a:cubicBezTo>
                    <a:pt x="131526" y="23579"/>
                    <a:pt x="7436" y="40248"/>
                    <a:pt x="292" y="3998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6" name="フリーフォーム: 図形 1635">
              <a:extLst>
                <a:ext uri="{FF2B5EF4-FFF2-40B4-BE49-F238E27FC236}">
                  <a16:creationId xmlns:a16="http://schemas.microsoft.com/office/drawing/2014/main" id="{A3863236-5FB3-4B40-B123-926892367CA5}"/>
                </a:ext>
              </a:extLst>
            </p:cNvPr>
            <p:cNvSpPr/>
            <p:nvPr/>
          </p:nvSpPr>
          <p:spPr>
            <a:xfrm>
              <a:off x="6467161" y="8005510"/>
              <a:ext cx="518529" cy="144753"/>
            </a:xfrm>
            <a:custGeom>
              <a:avLst/>
              <a:gdLst>
                <a:gd name="connsiteX0" fmla="*/ 314 w 518529"/>
                <a:gd name="connsiteY0" fmla="*/ 253 h 144753"/>
                <a:gd name="connsiteX1" fmla="*/ 124139 w 518529"/>
                <a:gd name="connsiteY1" fmla="*/ 41528 h 144753"/>
                <a:gd name="connsiteX2" fmla="*/ 184464 w 518529"/>
                <a:gd name="connsiteY2" fmla="*/ 41528 h 144753"/>
                <a:gd name="connsiteX3" fmla="*/ 320989 w 518529"/>
                <a:gd name="connsiteY3" fmla="*/ 35178 h 144753"/>
                <a:gd name="connsiteX4" fmla="*/ 276539 w 518529"/>
                <a:gd name="connsiteY4" fmla="*/ 39940 h 144753"/>
                <a:gd name="connsiteX5" fmla="*/ 408302 w 518529"/>
                <a:gd name="connsiteY5" fmla="*/ 25653 h 144753"/>
                <a:gd name="connsiteX6" fmla="*/ 452752 w 518529"/>
                <a:gd name="connsiteY6" fmla="*/ 25653 h 144753"/>
                <a:gd name="connsiteX7" fmla="*/ 517839 w 518529"/>
                <a:gd name="connsiteY7" fmla="*/ 12953 h 144753"/>
                <a:gd name="connsiteX8" fmla="*/ 408302 w 518529"/>
                <a:gd name="connsiteY8" fmla="*/ 38353 h 144753"/>
                <a:gd name="connsiteX9" fmla="*/ 303527 w 518529"/>
                <a:gd name="connsiteY9" fmla="*/ 144715 h 144753"/>
                <a:gd name="connsiteX10" fmla="*/ 351152 w 518529"/>
                <a:gd name="connsiteY10" fmla="*/ 25653 h 144753"/>
                <a:gd name="connsiteX11" fmla="*/ 163827 w 518529"/>
                <a:gd name="connsiteY11" fmla="*/ 24065 h 144753"/>
                <a:gd name="connsiteX12" fmla="*/ 314 w 518529"/>
                <a:gd name="connsiteY12" fmla="*/ 253 h 144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8529" h="144753">
                  <a:moveTo>
                    <a:pt x="314" y="253"/>
                  </a:moveTo>
                  <a:cubicBezTo>
                    <a:pt x="-6301" y="3164"/>
                    <a:pt x="93447" y="34649"/>
                    <a:pt x="124139" y="41528"/>
                  </a:cubicBezTo>
                  <a:cubicBezTo>
                    <a:pt x="154831" y="48407"/>
                    <a:pt x="151656" y="42586"/>
                    <a:pt x="184464" y="41528"/>
                  </a:cubicBezTo>
                  <a:cubicBezTo>
                    <a:pt x="217272" y="40470"/>
                    <a:pt x="305643" y="35443"/>
                    <a:pt x="320989" y="35178"/>
                  </a:cubicBezTo>
                  <a:cubicBezTo>
                    <a:pt x="336335" y="34913"/>
                    <a:pt x="261987" y="41527"/>
                    <a:pt x="276539" y="39940"/>
                  </a:cubicBezTo>
                  <a:lnTo>
                    <a:pt x="408302" y="25653"/>
                  </a:lnTo>
                  <a:cubicBezTo>
                    <a:pt x="437671" y="23272"/>
                    <a:pt x="434496" y="27770"/>
                    <a:pt x="452752" y="25653"/>
                  </a:cubicBezTo>
                  <a:cubicBezTo>
                    <a:pt x="471008" y="23536"/>
                    <a:pt x="525247" y="10836"/>
                    <a:pt x="517839" y="12953"/>
                  </a:cubicBezTo>
                  <a:cubicBezTo>
                    <a:pt x="510431" y="15070"/>
                    <a:pt x="444021" y="16393"/>
                    <a:pt x="408302" y="38353"/>
                  </a:cubicBezTo>
                  <a:cubicBezTo>
                    <a:pt x="372583" y="60313"/>
                    <a:pt x="313052" y="146832"/>
                    <a:pt x="303527" y="144715"/>
                  </a:cubicBezTo>
                  <a:cubicBezTo>
                    <a:pt x="294002" y="142598"/>
                    <a:pt x="374435" y="45761"/>
                    <a:pt x="351152" y="25653"/>
                  </a:cubicBezTo>
                  <a:cubicBezTo>
                    <a:pt x="327869" y="5545"/>
                    <a:pt x="219919" y="27769"/>
                    <a:pt x="163827" y="24065"/>
                  </a:cubicBezTo>
                  <a:cubicBezTo>
                    <a:pt x="107735" y="20361"/>
                    <a:pt x="6929" y="-2658"/>
                    <a:pt x="314" y="25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7" name="フリーフォーム: 図形 1636">
              <a:extLst>
                <a:ext uri="{FF2B5EF4-FFF2-40B4-BE49-F238E27FC236}">
                  <a16:creationId xmlns:a16="http://schemas.microsoft.com/office/drawing/2014/main" id="{5DC31A99-E3FE-4D29-9052-A841F2BA92A8}"/>
                </a:ext>
              </a:extLst>
            </p:cNvPr>
            <p:cNvSpPr/>
            <p:nvPr/>
          </p:nvSpPr>
          <p:spPr>
            <a:xfrm>
              <a:off x="6338559" y="7997697"/>
              <a:ext cx="93991" cy="281790"/>
            </a:xfrm>
            <a:custGeom>
              <a:avLst/>
              <a:gdLst>
                <a:gd name="connsiteX0" fmla="*/ 93991 w 93991"/>
                <a:gd name="connsiteY0" fmla="*/ 128 h 281790"/>
                <a:gd name="connsiteX1" fmla="*/ 19379 w 93991"/>
                <a:gd name="connsiteY1" fmla="*/ 65216 h 281790"/>
                <a:gd name="connsiteX2" fmla="*/ 9854 w 93991"/>
                <a:gd name="connsiteY2" fmla="*/ 174753 h 281790"/>
                <a:gd name="connsiteX3" fmla="*/ 8266 w 93991"/>
                <a:gd name="connsiteY3" fmla="*/ 281116 h 281790"/>
                <a:gd name="connsiteX4" fmla="*/ 8266 w 93991"/>
                <a:gd name="connsiteY4" fmla="*/ 212853 h 281790"/>
                <a:gd name="connsiteX5" fmla="*/ 329 w 93991"/>
                <a:gd name="connsiteY5" fmla="*/ 71566 h 281790"/>
                <a:gd name="connsiteX6" fmla="*/ 20966 w 93991"/>
                <a:gd name="connsiteY6" fmla="*/ 217616 h 281790"/>
                <a:gd name="connsiteX7" fmla="*/ 19379 w 93991"/>
                <a:gd name="connsiteY7" fmla="*/ 81091 h 281790"/>
                <a:gd name="connsiteX8" fmla="*/ 93991 w 93991"/>
                <a:gd name="connsiteY8" fmla="*/ 128 h 281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991" h="281790">
                  <a:moveTo>
                    <a:pt x="93991" y="128"/>
                  </a:moveTo>
                  <a:cubicBezTo>
                    <a:pt x="93991" y="-2518"/>
                    <a:pt x="33402" y="36112"/>
                    <a:pt x="19379" y="65216"/>
                  </a:cubicBezTo>
                  <a:cubicBezTo>
                    <a:pt x="5356" y="94320"/>
                    <a:pt x="11706" y="138770"/>
                    <a:pt x="9854" y="174753"/>
                  </a:cubicBezTo>
                  <a:cubicBezTo>
                    <a:pt x="8002" y="210736"/>
                    <a:pt x="8531" y="274766"/>
                    <a:pt x="8266" y="281116"/>
                  </a:cubicBezTo>
                  <a:cubicBezTo>
                    <a:pt x="8001" y="287466"/>
                    <a:pt x="9589" y="247778"/>
                    <a:pt x="8266" y="212853"/>
                  </a:cubicBezTo>
                  <a:cubicBezTo>
                    <a:pt x="6943" y="177928"/>
                    <a:pt x="-1788" y="70772"/>
                    <a:pt x="329" y="71566"/>
                  </a:cubicBezTo>
                  <a:cubicBezTo>
                    <a:pt x="2446" y="72360"/>
                    <a:pt x="17791" y="216029"/>
                    <a:pt x="20966" y="217616"/>
                  </a:cubicBezTo>
                  <a:cubicBezTo>
                    <a:pt x="24141" y="219203"/>
                    <a:pt x="8266" y="116810"/>
                    <a:pt x="19379" y="81091"/>
                  </a:cubicBezTo>
                  <a:cubicBezTo>
                    <a:pt x="30491" y="45372"/>
                    <a:pt x="93991" y="2774"/>
                    <a:pt x="93991" y="12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8" name="フリーフォーム: 図形 1637">
              <a:extLst>
                <a:ext uri="{FF2B5EF4-FFF2-40B4-BE49-F238E27FC236}">
                  <a16:creationId xmlns:a16="http://schemas.microsoft.com/office/drawing/2014/main" id="{379A8679-D7F2-4E53-9B52-96A431F92E0D}"/>
                </a:ext>
              </a:extLst>
            </p:cNvPr>
            <p:cNvSpPr/>
            <p:nvPr/>
          </p:nvSpPr>
          <p:spPr>
            <a:xfrm>
              <a:off x="6035410" y="7978757"/>
              <a:ext cx="352319" cy="309601"/>
            </a:xfrm>
            <a:custGeom>
              <a:avLst/>
              <a:gdLst>
                <a:gd name="connsiteX0" fmla="*/ 265 w 352319"/>
                <a:gd name="connsiteY0" fmla="*/ 18 h 309601"/>
                <a:gd name="connsiteX1" fmla="*/ 114565 w 352319"/>
                <a:gd name="connsiteY1" fmla="*/ 87331 h 309601"/>
                <a:gd name="connsiteX2" fmla="*/ 52653 w 352319"/>
                <a:gd name="connsiteY2" fmla="*/ 55581 h 309601"/>
                <a:gd name="connsiteX3" fmla="*/ 182828 w 352319"/>
                <a:gd name="connsiteY3" fmla="*/ 95268 h 309601"/>
                <a:gd name="connsiteX4" fmla="*/ 216165 w 352319"/>
                <a:gd name="connsiteY4" fmla="*/ 52406 h 309601"/>
                <a:gd name="connsiteX5" fmla="*/ 274903 w 352319"/>
                <a:gd name="connsiteY5" fmla="*/ 95268 h 309601"/>
                <a:gd name="connsiteX6" fmla="*/ 347928 w 352319"/>
                <a:gd name="connsiteY6" fmla="*/ 14306 h 309601"/>
                <a:gd name="connsiteX7" fmla="*/ 335228 w 352319"/>
                <a:gd name="connsiteY7" fmla="*/ 42881 h 309601"/>
                <a:gd name="connsiteX8" fmla="*/ 262203 w 352319"/>
                <a:gd name="connsiteY8" fmla="*/ 147656 h 309601"/>
                <a:gd name="connsiteX9" fmla="*/ 286015 w 352319"/>
                <a:gd name="connsiteY9" fmla="*/ 174643 h 309601"/>
                <a:gd name="connsiteX10" fmla="*/ 305065 w 352319"/>
                <a:gd name="connsiteY10" fmla="*/ 309581 h 309601"/>
                <a:gd name="connsiteX11" fmla="*/ 287603 w 352319"/>
                <a:gd name="connsiteY11" fmla="*/ 184168 h 309601"/>
                <a:gd name="connsiteX12" fmla="*/ 252678 w 352319"/>
                <a:gd name="connsiteY12" fmla="*/ 93681 h 309601"/>
                <a:gd name="connsiteX13" fmla="*/ 151078 w 352319"/>
                <a:gd name="connsiteY13" fmla="*/ 84156 h 309601"/>
                <a:gd name="connsiteX14" fmla="*/ 84403 w 352319"/>
                <a:gd name="connsiteY14" fmla="*/ 79393 h 309601"/>
                <a:gd name="connsiteX15" fmla="*/ 265 w 352319"/>
                <a:gd name="connsiteY15" fmla="*/ 18 h 30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2319" h="309601">
                  <a:moveTo>
                    <a:pt x="265" y="18"/>
                  </a:moveTo>
                  <a:cubicBezTo>
                    <a:pt x="5292" y="1341"/>
                    <a:pt x="105834" y="78071"/>
                    <a:pt x="114565" y="87331"/>
                  </a:cubicBezTo>
                  <a:cubicBezTo>
                    <a:pt x="123296" y="96592"/>
                    <a:pt x="41276" y="54258"/>
                    <a:pt x="52653" y="55581"/>
                  </a:cubicBezTo>
                  <a:cubicBezTo>
                    <a:pt x="64030" y="56904"/>
                    <a:pt x="155576" y="95797"/>
                    <a:pt x="182828" y="95268"/>
                  </a:cubicBezTo>
                  <a:cubicBezTo>
                    <a:pt x="210080" y="94739"/>
                    <a:pt x="200819" y="52406"/>
                    <a:pt x="216165" y="52406"/>
                  </a:cubicBezTo>
                  <a:cubicBezTo>
                    <a:pt x="231511" y="52406"/>
                    <a:pt x="252943" y="101618"/>
                    <a:pt x="274903" y="95268"/>
                  </a:cubicBezTo>
                  <a:cubicBezTo>
                    <a:pt x="296864" y="88918"/>
                    <a:pt x="337874" y="23037"/>
                    <a:pt x="347928" y="14306"/>
                  </a:cubicBezTo>
                  <a:cubicBezTo>
                    <a:pt x="357982" y="5575"/>
                    <a:pt x="349516" y="20656"/>
                    <a:pt x="335228" y="42881"/>
                  </a:cubicBezTo>
                  <a:cubicBezTo>
                    <a:pt x="320940" y="65106"/>
                    <a:pt x="270405" y="125696"/>
                    <a:pt x="262203" y="147656"/>
                  </a:cubicBezTo>
                  <a:cubicBezTo>
                    <a:pt x="254001" y="169616"/>
                    <a:pt x="278871" y="147656"/>
                    <a:pt x="286015" y="174643"/>
                  </a:cubicBezTo>
                  <a:cubicBezTo>
                    <a:pt x="293159" y="201631"/>
                    <a:pt x="304800" y="307994"/>
                    <a:pt x="305065" y="309581"/>
                  </a:cubicBezTo>
                  <a:cubicBezTo>
                    <a:pt x="305330" y="311169"/>
                    <a:pt x="296334" y="220151"/>
                    <a:pt x="287603" y="184168"/>
                  </a:cubicBezTo>
                  <a:cubicBezTo>
                    <a:pt x="278872" y="148185"/>
                    <a:pt x="275432" y="110350"/>
                    <a:pt x="252678" y="93681"/>
                  </a:cubicBezTo>
                  <a:cubicBezTo>
                    <a:pt x="229924" y="77012"/>
                    <a:pt x="179124" y="86537"/>
                    <a:pt x="151078" y="84156"/>
                  </a:cubicBezTo>
                  <a:cubicBezTo>
                    <a:pt x="123032" y="81775"/>
                    <a:pt x="105834" y="88389"/>
                    <a:pt x="84403" y="79393"/>
                  </a:cubicBezTo>
                  <a:cubicBezTo>
                    <a:pt x="62972" y="70397"/>
                    <a:pt x="-4762" y="-1305"/>
                    <a:pt x="265" y="1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9" name="フリーフォーム: 図形 1638">
              <a:extLst>
                <a:ext uri="{FF2B5EF4-FFF2-40B4-BE49-F238E27FC236}">
                  <a16:creationId xmlns:a16="http://schemas.microsoft.com/office/drawing/2014/main" id="{06C8A2A7-43D5-4880-A869-5C28DC0FDFDB}"/>
                </a:ext>
              </a:extLst>
            </p:cNvPr>
            <p:cNvSpPr/>
            <p:nvPr/>
          </p:nvSpPr>
          <p:spPr>
            <a:xfrm>
              <a:off x="5905187" y="7965710"/>
              <a:ext cx="182913" cy="295663"/>
            </a:xfrm>
            <a:custGeom>
              <a:avLst/>
              <a:gdLst>
                <a:gd name="connsiteX0" fmla="*/ 313 w 182913"/>
                <a:gd name="connsiteY0" fmla="*/ 365 h 295663"/>
                <a:gd name="connsiteX1" fmla="*/ 59051 w 182913"/>
                <a:gd name="connsiteY1" fmla="*/ 108315 h 295663"/>
                <a:gd name="connsiteX2" fmla="*/ 70163 w 182913"/>
                <a:gd name="connsiteY2" fmla="*/ 165465 h 295663"/>
                <a:gd name="connsiteX3" fmla="*/ 51113 w 182913"/>
                <a:gd name="connsiteY3" fmla="*/ 295640 h 295663"/>
                <a:gd name="connsiteX4" fmla="*/ 60638 w 182913"/>
                <a:gd name="connsiteY4" fmla="*/ 174990 h 295663"/>
                <a:gd name="connsiteX5" fmla="*/ 101913 w 182913"/>
                <a:gd name="connsiteY5" fmla="*/ 44815 h 295663"/>
                <a:gd name="connsiteX6" fmla="*/ 136838 w 182913"/>
                <a:gd name="connsiteY6" fmla="*/ 21003 h 295663"/>
                <a:gd name="connsiteX7" fmla="*/ 182876 w 182913"/>
                <a:gd name="connsiteY7" fmla="*/ 22590 h 295663"/>
                <a:gd name="connsiteX8" fmla="*/ 128901 w 182913"/>
                <a:gd name="connsiteY8" fmla="*/ 14653 h 295663"/>
                <a:gd name="connsiteX9" fmla="*/ 79688 w 182913"/>
                <a:gd name="connsiteY9" fmla="*/ 57515 h 295663"/>
                <a:gd name="connsiteX10" fmla="*/ 63813 w 182913"/>
                <a:gd name="connsiteY10" fmla="*/ 138478 h 295663"/>
                <a:gd name="connsiteX11" fmla="*/ 36826 w 182913"/>
                <a:gd name="connsiteY11" fmla="*/ 74978 h 295663"/>
                <a:gd name="connsiteX12" fmla="*/ 313 w 182913"/>
                <a:gd name="connsiteY12" fmla="*/ 365 h 29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2913" h="295663">
                  <a:moveTo>
                    <a:pt x="313" y="365"/>
                  </a:moveTo>
                  <a:cubicBezTo>
                    <a:pt x="4017" y="5921"/>
                    <a:pt x="47409" y="80798"/>
                    <a:pt x="59051" y="108315"/>
                  </a:cubicBezTo>
                  <a:cubicBezTo>
                    <a:pt x="70693" y="135832"/>
                    <a:pt x="71486" y="134244"/>
                    <a:pt x="70163" y="165465"/>
                  </a:cubicBezTo>
                  <a:cubicBezTo>
                    <a:pt x="68840" y="196686"/>
                    <a:pt x="52700" y="294053"/>
                    <a:pt x="51113" y="295640"/>
                  </a:cubicBezTo>
                  <a:cubicBezTo>
                    <a:pt x="49526" y="297227"/>
                    <a:pt x="52171" y="216794"/>
                    <a:pt x="60638" y="174990"/>
                  </a:cubicBezTo>
                  <a:cubicBezTo>
                    <a:pt x="69105" y="133186"/>
                    <a:pt x="89213" y="70479"/>
                    <a:pt x="101913" y="44815"/>
                  </a:cubicBezTo>
                  <a:cubicBezTo>
                    <a:pt x="114613" y="19151"/>
                    <a:pt x="123344" y="24707"/>
                    <a:pt x="136838" y="21003"/>
                  </a:cubicBezTo>
                  <a:cubicBezTo>
                    <a:pt x="150332" y="17299"/>
                    <a:pt x="184199" y="23648"/>
                    <a:pt x="182876" y="22590"/>
                  </a:cubicBezTo>
                  <a:cubicBezTo>
                    <a:pt x="181553" y="21532"/>
                    <a:pt x="146099" y="8832"/>
                    <a:pt x="128901" y="14653"/>
                  </a:cubicBezTo>
                  <a:cubicBezTo>
                    <a:pt x="111703" y="20474"/>
                    <a:pt x="90536" y="36878"/>
                    <a:pt x="79688" y="57515"/>
                  </a:cubicBezTo>
                  <a:cubicBezTo>
                    <a:pt x="68840" y="78153"/>
                    <a:pt x="70957" y="135567"/>
                    <a:pt x="63813" y="138478"/>
                  </a:cubicBezTo>
                  <a:cubicBezTo>
                    <a:pt x="56669" y="141389"/>
                    <a:pt x="46880" y="95880"/>
                    <a:pt x="36826" y="74978"/>
                  </a:cubicBezTo>
                  <a:cubicBezTo>
                    <a:pt x="26772" y="54076"/>
                    <a:pt x="-3391" y="-5191"/>
                    <a:pt x="313" y="36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0" name="フリーフォーム: 図形 1639">
              <a:extLst>
                <a:ext uri="{FF2B5EF4-FFF2-40B4-BE49-F238E27FC236}">
                  <a16:creationId xmlns:a16="http://schemas.microsoft.com/office/drawing/2014/main" id="{71DC7A09-46FA-44FC-AD61-BD615A48C1C2}"/>
                </a:ext>
              </a:extLst>
            </p:cNvPr>
            <p:cNvSpPr/>
            <p:nvPr/>
          </p:nvSpPr>
          <p:spPr>
            <a:xfrm>
              <a:off x="6532562" y="8237473"/>
              <a:ext cx="152409" cy="188739"/>
            </a:xfrm>
            <a:custGeom>
              <a:avLst/>
              <a:gdLst>
                <a:gd name="connsiteX0" fmla="*/ 1 w 152409"/>
                <a:gd name="connsiteY0" fmla="*/ 12765 h 188739"/>
                <a:gd name="connsiteX1" fmla="*/ 60326 w 152409"/>
                <a:gd name="connsiteY1" fmla="*/ 87377 h 188739"/>
                <a:gd name="connsiteX2" fmla="*/ 128588 w 152409"/>
                <a:gd name="connsiteY2" fmla="*/ 96902 h 188739"/>
                <a:gd name="connsiteX3" fmla="*/ 130176 w 152409"/>
                <a:gd name="connsiteY3" fmla="*/ 142940 h 188739"/>
                <a:gd name="connsiteX4" fmla="*/ 125413 w 152409"/>
                <a:gd name="connsiteY4" fmla="*/ 187390 h 188739"/>
                <a:gd name="connsiteX5" fmla="*/ 152401 w 152409"/>
                <a:gd name="connsiteY5" fmla="*/ 88965 h 188739"/>
                <a:gd name="connsiteX6" fmla="*/ 122238 w 152409"/>
                <a:gd name="connsiteY6" fmla="*/ 65 h 188739"/>
                <a:gd name="connsiteX7" fmla="*/ 142876 w 152409"/>
                <a:gd name="connsiteY7" fmla="*/ 74677 h 188739"/>
                <a:gd name="connsiteX8" fmla="*/ 128588 w 152409"/>
                <a:gd name="connsiteY8" fmla="*/ 81027 h 188739"/>
                <a:gd name="connsiteX9" fmla="*/ 61913 w 152409"/>
                <a:gd name="connsiteY9" fmla="*/ 74677 h 188739"/>
                <a:gd name="connsiteX10" fmla="*/ 1 w 152409"/>
                <a:gd name="connsiteY10" fmla="*/ 12765 h 18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09" h="188739">
                  <a:moveTo>
                    <a:pt x="1" y="12765"/>
                  </a:moveTo>
                  <a:cubicBezTo>
                    <a:pt x="-263" y="14882"/>
                    <a:pt x="38895" y="73354"/>
                    <a:pt x="60326" y="87377"/>
                  </a:cubicBezTo>
                  <a:cubicBezTo>
                    <a:pt x="81757" y="101400"/>
                    <a:pt x="116946" y="87642"/>
                    <a:pt x="128588" y="96902"/>
                  </a:cubicBezTo>
                  <a:cubicBezTo>
                    <a:pt x="140230" y="106163"/>
                    <a:pt x="130705" y="127859"/>
                    <a:pt x="130176" y="142940"/>
                  </a:cubicBezTo>
                  <a:cubicBezTo>
                    <a:pt x="129647" y="158021"/>
                    <a:pt x="121709" y="196386"/>
                    <a:pt x="125413" y="187390"/>
                  </a:cubicBezTo>
                  <a:cubicBezTo>
                    <a:pt x="129117" y="178394"/>
                    <a:pt x="152930" y="120186"/>
                    <a:pt x="152401" y="88965"/>
                  </a:cubicBezTo>
                  <a:cubicBezTo>
                    <a:pt x="151872" y="57744"/>
                    <a:pt x="123825" y="2446"/>
                    <a:pt x="122238" y="65"/>
                  </a:cubicBezTo>
                  <a:cubicBezTo>
                    <a:pt x="120651" y="-2316"/>
                    <a:pt x="141818" y="61183"/>
                    <a:pt x="142876" y="74677"/>
                  </a:cubicBezTo>
                  <a:cubicBezTo>
                    <a:pt x="143934" y="88171"/>
                    <a:pt x="142082" y="81027"/>
                    <a:pt x="128588" y="81027"/>
                  </a:cubicBezTo>
                  <a:cubicBezTo>
                    <a:pt x="115094" y="81027"/>
                    <a:pt x="83609" y="83937"/>
                    <a:pt x="61913" y="74677"/>
                  </a:cubicBezTo>
                  <a:cubicBezTo>
                    <a:pt x="40217" y="65417"/>
                    <a:pt x="265" y="10648"/>
                    <a:pt x="1" y="1276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1" name="フリーフォーム: 図形 1640">
              <a:extLst>
                <a:ext uri="{FF2B5EF4-FFF2-40B4-BE49-F238E27FC236}">
                  <a16:creationId xmlns:a16="http://schemas.microsoft.com/office/drawing/2014/main" id="{4361BB76-6A10-4778-83B2-8939117501FB}"/>
                </a:ext>
              </a:extLst>
            </p:cNvPr>
            <p:cNvSpPr/>
            <p:nvPr/>
          </p:nvSpPr>
          <p:spPr>
            <a:xfrm>
              <a:off x="6195958" y="8249957"/>
              <a:ext cx="463605" cy="218007"/>
            </a:xfrm>
            <a:custGeom>
              <a:avLst/>
              <a:gdLst>
                <a:gd name="connsiteX0" fmla="*/ 6405 w 463605"/>
                <a:gd name="connsiteY0" fmla="*/ 281 h 218007"/>
                <a:gd name="connsiteX1" fmla="*/ 60380 w 463605"/>
                <a:gd name="connsiteY1" fmla="*/ 73306 h 218007"/>
                <a:gd name="connsiteX2" fmla="*/ 41330 w 463605"/>
                <a:gd name="connsiteY2" fmla="*/ 125693 h 218007"/>
                <a:gd name="connsiteX3" fmla="*/ 55 w 463605"/>
                <a:gd name="connsiteY3" fmla="*/ 189193 h 218007"/>
                <a:gd name="connsiteX4" fmla="*/ 50855 w 463605"/>
                <a:gd name="connsiteY4" fmla="*/ 135218 h 218007"/>
                <a:gd name="connsiteX5" fmla="*/ 98480 w 463605"/>
                <a:gd name="connsiteY5" fmla="*/ 187606 h 218007"/>
                <a:gd name="connsiteX6" fmla="*/ 120705 w 463605"/>
                <a:gd name="connsiteY6" fmla="*/ 144743 h 218007"/>
                <a:gd name="connsiteX7" fmla="*/ 149280 w 463605"/>
                <a:gd name="connsiteY7" fmla="*/ 149506 h 218007"/>
                <a:gd name="connsiteX8" fmla="*/ 158805 w 463605"/>
                <a:gd name="connsiteY8" fmla="*/ 201893 h 218007"/>
                <a:gd name="connsiteX9" fmla="*/ 208017 w 463605"/>
                <a:gd name="connsiteY9" fmla="*/ 216181 h 218007"/>
                <a:gd name="connsiteX10" fmla="*/ 249292 w 463605"/>
                <a:gd name="connsiteY10" fmla="*/ 166968 h 218007"/>
                <a:gd name="connsiteX11" fmla="*/ 284217 w 463605"/>
                <a:gd name="connsiteY11" fmla="*/ 181256 h 218007"/>
                <a:gd name="connsiteX12" fmla="*/ 303267 w 463605"/>
                <a:gd name="connsiteY12" fmla="*/ 179668 h 218007"/>
                <a:gd name="connsiteX13" fmla="*/ 328667 w 463605"/>
                <a:gd name="connsiteY13" fmla="*/ 149506 h 218007"/>
                <a:gd name="connsiteX14" fmla="*/ 379467 w 463605"/>
                <a:gd name="connsiteY14" fmla="*/ 163793 h 218007"/>
                <a:gd name="connsiteX15" fmla="*/ 420742 w 463605"/>
                <a:gd name="connsiteY15" fmla="*/ 127281 h 218007"/>
                <a:gd name="connsiteX16" fmla="*/ 442967 w 463605"/>
                <a:gd name="connsiteY16" fmla="*/ 116168 h 218007"/>
                <a:gd name="connsiteX17" fmla="*/ 463605 w 463605"/>
                <a:gd name="connsiteY17" fmla="*/ 184431 h 218007"/>
                <a:gd name="connsiteX18" fmla="*/ 442967 w 463605"/>
                <a:gd name="connsiteY18" fmla="*/ 111406 h 218007"/>
                <a:gd name="connsiteX19" fmla="*/ 401692 w 463605"/>
                <a:gd name="connsiteY19" fmla="*/ 146331 h 218007"/>
                <a:gd name="connsiteX20" fmla="*/ 314380 w 463605"/>
                <a:gd name="connsiteY20" fmla="*/ 160618 h 218007"/>
                <a:gd name="connsiteX21" fmla="*/ 217542 w 463605"/>
                <a:gd name="connsiteY21" fmla="*/ 198718 h 218007"/>
                <a:gd name="connsiteX22" fmla="*/ 173092 w 463605"/>
                <a:gd name="connsiteY22" fmla="*/ 198718 h 218007"/>
                <a:gd name="connsiteX23" fmla="*/ 111180 w 463605"/>
                <a:gd name="connsiteY23" fmla="*/ 139981 h 218007"/>
                <a:gd name="connsiteX24" fmla="*/ 34980 w 463605"/>
                <a:gd name="connsiteY24" fmla="*/ 144743 h 218007"/>
                <a:gd name="connsiteX25" fmla="*/ 33392 w 463605"/>
                <a:gd name="connsiteY25" fmla="*/ 122518 h 218007"/>
                <a:gd name="connsiteX26" fmla="*/ 46092 w 463605"/>
                <a:gd name="connsiteY26" fmla="*/ 101881 h 218007"/>
                <a:gd name="connsiteX27" fmla="*/ 6405 w 463605"/>
                <a:gd name="connsiteY27" fmla="*/ 281 h 21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63605" h="218007">
                  <a:moveTo>
                    <a:pt x="6405" y="281"/>
                  </a:moveTo>
                  <a:cubicBezTo>
                    <a:pt x="8786" y="-4481"/>
                    <a:pt x="54559" y="52404"/>
                    <a:pt x="60380" y="73306"/>
                  </a:cubicBezTo>
                  <a:cubicBezTo>
                    <a:pt x="66201" y="94208"/>
                    <a:pt x="51384" y="106379"/>
                    <a:pt x="41330" y="125693"/>
                  </a:cubicBezTo>
                  <a:cubicBezTo>
                    <a:pt x="31276" y="145008"/>
                    <a:pt x="-1532" y="187606"/>
                    <a:pt x="55" y="189193"/>
                  </a:cubicBezTo>
                  <a:cubicBezTo>
                    <a:pt x="1642" y="190780"/>
                    <a:pt x="34451" y="135483"/>
                    <a:pt x="50855" y="135218"/>
                  </a:cubicBezTo>
                  <a:cubicBezTo>
                    <a:pt x="67259" y="134954"/>
                    <a:pt x="86838" y="186019"/>
                    <a:pt x="98480" y="187606"/>
                  </a:cubicBezTo>
                  <a:cubicBezTo>
                    <a:pt x="110122" y="189193"/>
                    <a:pt x="112238" y="151093"/>
                    <a:pt x="120705" y="144743"/>
                  </a:cubicBezTo>
                  <a:cubicBezTo>
                    <a:pt x="129172" y="138393"/>
                    <a:pt x="142930" y="139981"/>
                    <a:pt x="149280" y="149506"/>
                  </a:cubicBezTo>
                  <a:cubicBezTo>
                    <a:pt x="155630" y="159031"/>
                    <a:pt x="149016" y="190781"/>
                    <a:pt x="158805" y="201893"/>
                  </a:cubicBezTo>
                  <a:cubicBezTo>
                    <a:pt x="168595" y="213006"/>
                    <a:pt x="192936" y="222002"/>
                    <a:pt x="208017" y="216181"/>
                  </a:cubicBezTo>
                  <a:cubicBezTo>
                    <a:pt x="223098" y="210360"/>
                    <a:pt x="236592" y="172789"/>
                    <a:pt x="249292" y="166968"/>
                  </a:cubicBezTo>
                  <a:cubicBezTo>
                    <a:pt x="261992" y="161147"/>
                    <a:pt x="275221" y="179139"/>
                    <a:pt x="284217" y="181256"/>
                  </a:cubicBezTo>
                  <a:cubicBezTo>
                    <a:pt x="293213" y="183373"/>
                    <a:pt x="295859" y="184960"/>
                    <a:pt x="303267" y="179668"/>
                  </a:cubicBezTo>
                  <a:cubicBezTo>
                    <a:pt x="310675" y="174376"/>
                    <a:pt x="315967" y="152152"/>
                    <a:pt x="328667" y="149506"/>
                  </a:cubicBezTo>
                  <a:cubicBezTo>
                    <a:pt x="341367" y="146860"/>
                    <a:pt x="364121" y="167497"/>
                    <a:pt x="379467" y="163793"/>
                  </a:cubicBezTo>
                  <a:cubicBezTo>
                    <a:pt x="394813" y="160089"/>
                    <a:pt x="410159" y="135218"/>
                    <a:pt x="420742" y="127281"/>
                  </a:cubicBezTo>
                  <a:cubicBezTo>
                    <a:pt x="431325" y="119344"/>
                    <a:pt x="435823" y="106643"/>
                    <a:pt x="442967" y="116168"/>
                  </a:cubicBezTo>
                  <a:cubicBezTo>
                    <a:pt x="450111" y="125693"/>
                    <a:pt x="463605" y="185225"/>
                    <a:pt x="463605" y="184431"/>
                  </a:cubicBezTo>
                  <a:cubicBezTo>
                    <a:pt x="463605" y="183637"/>
                    <a:pt x="453286" y="117756"/>
                    <a:pt x="442967" y="111406"/>
                  </a:cubicBezTo>
                  <a:cubicBezTo>
                    <a:pt x="432648" y="105056"/>
                    <a:pt x="423123" y="138129"/>
                    <a:pt x="401692" y="146331"/>
                  </a:cubicBezTo>
                  <a:cubicBezTo>
                    <a:pt x="380261" y="154533"/>
                    <a:pt x="345072" y="151887"/>
                    <a:pt x="314380" y="160618"/>
                  </a:cubicBezTo>
                  <a:cubicBezTo>
                    <a:pt x="283688" y="169349"/>
                    <a:pt x="241090" y="192368"/>
                    <a:pt x="217542" y="198718"/>
                  </a:cubicBezTo>
                  <a:cubicBezTo>
                    <a:pt x="193994" y="205068"/>
                    <a:pt x="190819" y="208508"/>
                    <a:pt x="173092" y="198718"/>
                  </a:cubicBezTo>
                  <a:cubicBezTo>
                    <a:pt x="155365" y="188929"/>
                    <a:pt x="134198" y="148977"/>
                    <a:pt x="111180" y="139981"/>
                  </a:cubicBezTo>
                  <a:cubicBezTo>
                    <a:pt x="88162" y="130985"/>
                    <a:pt x="47945" y="147654"/>
                    <a:pt x="34980" y="144743"/>
                  </a:cubicBezTo>
                  <a:cubicBezTo>
                    <a:pt x="22015" y="141833"/>
                    <a:pt x="31540" y="129662"/>
                    <a:pt x="33392" y="122518"/>
                  </a:cubicBezTo>
                  <a:cubicBezTo>
                    <a:pt x="35244" y="115374"/>
                    <a:pt x="47150" y="118020"/>
                    <a:pt x="46092" y="101881"/>
                  </a:cubicBezTo>
                  <a:cubicBezTo>
                    <a:pt x="45034" y="85742"/>
                    <a:pt x="4024" y="5043"/>
                    <a:pt x="6405" y="2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2" name="フリーフォーム: 図形 1641">
              <a:extLst>
                <a:ext uri="{FF2B5EF4-FFF2-40B4-BE49-F238E27FC236}">
                  <a16:creationId xmlns:a16="http://schemas.microsoft.com/office/drawing/2014/main" id="{799FE72E-D55A-4E2A-84A9-7B82389806C9}"/>
                </a:ext>
              </a:extLst>
            </p:cNvPr>
            <p:cNvSpPr/>
            <p:nvPr/>
          </p:nvSpPr>
          <p:spPr>
            <a:xfrm>
              <a:off x="5475069" y="7963284"/>
              <a:ext cx="461922" cy="71094"/>
            </a:xfrm>
            <a:custGeom>
              <a:avLst/>
              <a:gdLst>
                <a:gd name="connsiteX0" fmla="*/ 219 w 461922"/>
                <a:gd name="connsiteY0" fmla="*/ 7554 h 71094"/>
                <a:gd name="connsiteX1" fmla="*/ 122456 w 461922"/>
                <a:gd name="connsiteY1" fmla="*/ 55179 h 71094"/>
                <a:gd name="connsiteX2" fmla="*/ 128806 w 461922"/>
                <a:gd name="connsiteY2" fmla="*/ 40891 h 71094"/>
                <a:gd name="connsiteX3" fmla="*/ 143094 w 461922"/>
                <a:gd name="connsiteY3" fmla="*/ 7554 h 71094"/>
                <a:gd name="connsiteX4" fmla="*/ 195481 w 461922"/>
                <a:gd name="connsiteY4" fmla="*/ 55179 h 71094"/>
                <a:gd name="connsiteX5" fmla="*/ 198656 w 461922"/>
                <a:gd name="connsiteY5" fmla="*/ 20254 h 71094"/>
                <a:gd name="connsiteX6" fmla="*/ 254219 w 461922"/>
                <a:gd name="connsiteY6" fmla="*/ 31366 h 71094"/>
                <a:gd name="connsiteX7" fmla="*/ 330419 w 461922"/>
                <a:gd name="connsiteY7" fmla="*/ 9141 h 71094"/>
                <a:gd name="connsiteX8" fmla="*/ 257394 w 461922"/>
                <a:gd name="connsiteY8" fmla="*/ 29779 h 71094"/>
                <a:gd name="connsiteX9" fmla="*/ 324069 w 461922"/>
                <a:gd name="connsiteY9" fmla="*/ 28191 h 71094"/>
                <a:gd name="connsiteX10" fmla="*/ 352644 w 461922"/>
                <a:gd name="connsiteY10" fmla="*/ 29779 h 71094"/>
                <a:gd name="connsiteX11" fmla="*/ 398681 w 461922"/>
                <a:gd name="connsiteY11" fmla="*/ 71054 h 71094"/>
                <a:gd name="connsiteX12" fmla="*/ 393919 w 461922"/>
                <a:gd name="connsiteY12" fmla="*/ 37716 h 71094"/>
                <a:gd name="connsiteX13" fmla="*/ 425669 w 461922"/>
                <a:gd name="connsiteY13" fmla="*/ 52004 h 71094"/>
                <a:gd name="connsiteX14" fmla="*/ 460594 w 461922"/>
                <a:gd name="connsiteY14" fmla="*/ 12316 h 71094"/>
                <a:gd name="connsiteX15" fmla="*/ 376456 w 461922"/>
                <a:gd name="connsiteY15" fmla="*/ 37716 h 71094"/>
                <a:gd name="connsiteX16" fmla="*/ 305019 w 461922"/>
                <a:gd name="connsiteY16" fmla="*/ 7554 h 71094"/>
                <a:gd name="connsiteX17" fmla="*/ 231994 w 461922"/>
                <a:gd name="connsiteY17" fmla="*/ 1204 h 71094"/>
                <a:gd name="connsiteX18" fmla="*/ 174844 w 461922"/>
                <a:gd name="connsiteY18" fmla="*/ 26604 h 71094"/>
                <a:gd name="connsiteX19" fmla="*/ 93881 w 461922"/>
                <a:gd name="connsiteY19" fmla="*/ 25016 h 71094"/>
                <a:gd name="connsiteX20" fmla="*/ 219 w 461922"/>
                <a:gd name="connsiteY20" fmla="*/ 7554 h 7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1922" h="71094">
                  <a:moveTo>
                    <a:pt x="219" y="7554"/>
                  </a:moveTo>
                  <a:cubicBezTo>
                    <a:pt x="4981" y="12581"/>
                    <a:pt x="101025" y="49623"/>
                    <a:pt x="122456" y="55179"/>
                  </a:cubicBezTo>
                  <a:cubicBezTo>
                    <a:pt x="143887" y="60735"/>
                    <a:pt x="125366" y="48829"/>
                    <a:pt x="128806" y="40891"/>
                  </a:cubicBezTo>
                  <a:cubicBezTo>
                    <a:pt x="132246" y="32954"/>
                    <a:pt x="131982" y="5173"/>
                    <a:pt x="143094" y="7554"/>
                  </a:cubicBezTo>
                  <a:cubicBezTo>
                    <a:pt x="154206" y="9935"/>
                    <a:pt x="186221" y="53062"/>
                    <a:pt x="195481" y="55179"/>
                  </a:cubicBezTo>
                  <a:cubicBezTo>
                    <a:pt x="204741" y="57296"/>
                    <a:pt x="188866" y="24223"/>
                    <a:pt x="198656" y="20254"/>
                  </a:cubicBezTo>
                  <a:cubicBezTo>
                    <a:pt x="208446" y="16285"/>
                    <a:pt x="232259" y="33218"/>
                    <a:pt x="254219" y="31366"/>
                  </a:cubicBezTo>
                  <a:cubicBezTo>
                    <a:pt x="276179" y="29514"/>
                    <a:pt x="329890" y="9406"/>
                    <a:pt x="330419" y="9141"/>
                  </a:cubicBezTo>
                  <a:cubicBezTo>
                    <a:pt x="330948" y="8877"/>
                    <a:pt x="258452" y="26604"/>
                    <a:pt x="257394" y="29779"/>
                  </a:cubicBezTo>
                  <a:cubicBezTo>
                    <a:pt x="256336" y="32954"/>
                    <a:pt x="308194" y="28191"/>
                    <a:pt x="324069" y="28191"/>
                  </a:cubicBezTo>
                  <a:cubicBezTo>
                    <a:pt x="339944" y="28191"/>
                    <a:pt x="340209" y="22635"/>
                    <a:pt x="352644" y="29779"/>
                  </a:cubicBezTo>
                  <a:cubicBezTo>
                    <a:pt x="365079" y="36923"/>
                    <a:pt x="391802" y="69731"/>
                    <a:pt x="398681" y="71054"/>
                  </a:cubicBezTo>
                  <a:cubicBezTo>
                    <a:pt x="405560" y="72377"/>
                    <a:pt x="389421" y="40891"/>
                    <a:pt x="393919" y="37716"/>
                  </a:cubicBezTo>
                  <a:cubicBezTo>
                    <a:pt x="398417" y="34541"/>
                    <a:pt x="414557" y="56237"/>
                    <a:pt x="425669" y="52004"/>
                  </a:cubicBezTo>
                  <a:cubicBezTo>
                    <a:pt x="436782" y="47771"/>
                    <a:pt x="468796" y="14697"/>
                    <a:pt x="460594" y="12316"/>
                  </a:cubicBezTo>
                  <a:cubicBezTo>
                    <a:pt x="452392" y="9935"/>
                    <a:pt x="402385" y="38510"/>
                    <a:pt x="376456" y="37716"/>
                  </a:cubicBezTo>
                  <a:cubicBezTo>
                    <a:pt x="350527" y="36922"/>
                    <a:pt x="329096" y="13639"/>
                    <a:pt x="305019" y="7554"/>
                  </a:cubicBezTo>
                  <a:cubicBezTo>
                    <a:pt x="280942" y="1469"/>
                    <a:pt x="253690" y="-1971"/>
                    <a:pt x="231994" y="1204"/>
                  </a:cubicBezTo>
                  <a:cubicBezTo>
                    <a:pt x="210298" y="4379"/>
                    <a:pt x="197863" y="22635"/>
                    <a:pt x="174844" y="26604"/>
                  </a:cubicBezTo>
                  <a:cubicBezTo>
                    <a:pt x="151825" y="30573"/>
                    <a:pt x="118223" y="27926"/>
                    <a:pt x="93881" y="25016"/>
                  </a:cubicBezTo>
                  <a:cubicBezTo>
                    <a:pt x="69539" y="22106"/>
                    <a:pt x="-4543" y="2527"/>
                    <a:pt x="219" y="755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3" name="フリーフォーム: 図形 1642">
              <a:extLst>
                <a:ext uri="{FF2B5EF4-FFF2-40B4-BE49-F238E27FC236}">
                  <a16:creationId xmlns:a16="http://schemas.microsoft.com/office/drawing/2014/main" id="{1906FA06-8FDB-41A3-8780-134DCA6B9248}"/>
                </a:ext>
              </a:extLst>
            </p:cNvPr>
            <p:cNvSpPr/>
            <p:nvPr/>
          </p:nvSpPr>
          <p:spPr>
            <a:xfrm>
              <a:off x="5752922" y="8216840"/>
              <a:ext cx="467576" cy="108461"/>
            </a:xfrm>
            <a:custGeom>
              <a:avLst/>
              <a:gdLst>
                <a:gd name="connsiteX0" fmla="*/ 178 w 467576"/>
                <a:gd name="connsiteY0" fmla="*/ 60 h 108461"/>
                <a:gd name="connsiteX1" fmla="*/ 98603 w 467576"/>
                <a:gd name="connsiteY1" fmla="*/ 50860 h 108461"/>
                <a:gd name="connsiteX2" fmla="*/ 125591 w 467576"/>
                <a:gd name="connsiteY2" fmla="*/ 38160 h 108461"/>
                <a:gd name="connsiteX3" fmla="*/ 166866 w 467576"/>
                <a:gd name="connsiteY3" fmla="*/ 69910 h 108461"/>
                <a:gd name="connsiteX4" fmla="*/ 171628 w 467576"/>
                <a:gd name="connsiteY4" fmla="*/ 3235 h 108461"/>
                <a:gd name="connsiteX5" fmla="*/ 225603 w 467576"/>
                <a:gd name="connsiteY5" fmla="*/ 84198 h 108461"/>
                <a:gd name="connsiteX6" fmla="*/ 266878 w 467576"/>
                <a:gd name="connsiteY6" fmla="*/ 87373 h 108461"/>
                <a:gd name="connsiteX7" fmla="*/ 304978 w 467576"/>
                <a:gd name="connsiteY7" fmla="*/ 73085 h 108461"/>
                <a:gd name="connsiteX8" fmla="*/ 346253 w 467576"/>
                <a:gd name="connsiteY8" fmla="*/ 76260 h 108461"/>
                <a:gd name="connsiteX9" fmla="*/ 398641 w 467576"/>
                <a:gd name="connsiteY9" fmla="*/ 108010 h 108461"/>
                <a:gd name="connsiteX10" fmla="*/ 443091 w 467576"/>
                <a:gd name="connsiteY10" fmla="*/ 49273 h 108461"/>
                <a:gd name="connsiteX11" fmla="*/ 466903 w 467576"/>
                <a:gd name="connsiteY11" fmla="*/ 27048 h 108461"/>
                <a:gd name="connsiteX12" fmla="*/ 417691 w 467576"/>
                <a:gd name="connsiteY12" fmla="*/ 87373 h 108461"/>
                <a:gd name="connsiteX13" fmla="*/ 346253 w 467576"/>
                <a:gd name="connsiteY13" fmla="*/ 79435 h 108461"/>
                <a:gd name="connsiteX14" fmla="*/ 282753 w 467576"/>
                <a:gd name="connsiteY14" fmla="*/ 68323 h 108461"/>
                <a:gd name="connsiteX15" fmla="*/ 284341 w 467576"/>
                <a:gd name="connsiteY15" fmla="*/ 85785 h 108461"/>
                <a:gd name="connsiteX16" fmla="*/ 203378 w 467576"/>
                <a:gd name="connsiteY16" fmla="*/ 63560 h 108461"/>
                <a:gd name="connsiteX17" fmla="*/ 155753 w 467576"/>
                <a:gd name="connsiteY17" fmla="*/ 19110 h 108461"/>
                <a:gd name="connsiteX18" fmla="*/ 125591 w 467576"/>
                <a:gd name="connsiteY18" fmla="*/ 39748 h 108461"/>
                <a:gd name="connsiteX19" fmla="*/ 178 w 467576"/>
                <a:gd name="connsiteY19" fmla="*/ 60 h 10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7576" h="108461">
                  <a:moveTo>
                    <a:pt x="178" y="60"/>
                  </a:moveTo>
                  <a:cubicBezTo>
                    <a:pt x="-4320" y="1912"/>
                    <a:pt x="77701" y="44510"/>
                    <a:pt x="98603" y="50860"/>
                  </a:cubicBezTo>
                  <a:cubicBezTo>
                    <a:pt x="119505" y="57210"/>
                    <a:pt x="114214" y="34985"/>
                    <a:pt x="125591" y="38160"/>
                  </a:cubicBezTo>
                  <a:cubicBezTo>
                    <a:pt x="136968" y="41335"/>
                    <a:pt x="159193" y="75731"/>
                    <a:pt x="166866" y="69910"/>
                  </a:cubicBezTo>
                  <a:cubicBezTo>
                    <a:pt x="174539" y="64089"/>
                    <a:pt x="161838" y="854"/>
                    <a:pt x="171628" y="3235"/>
                  </a:cubicBezTo>
                  <a:cubicBezTo>
                    <a:pt x="181418" y="5616"/>
                    <a:pt x="209728" y="70175"/>
                    <a:pt x="225603" y="84198"/>
                  </a:cubicBezTo>
                  <a:cubicBezTo>
                    <a:pt x="241478" y="98221"/>
                    <a:pt x="253649" y="89225"/>
                    <a:pt x="266878" y="87373"/>
                  </a:cubicBezTo>
                  <a:cubicBezTo>
                    <a:pt x="280107" y="85521"/>
                    <a:pt x="291749" y="74937"/>
                    <a:pt x="304978" y="73085"/>
                  </a:cubicBezTo>
                  <a:cubicBezTo>
                    <a:pt x="318207" y="71233"/>
                    <a:pt x="330643" y="70439"/>
                    <a:pt x="346253" y="76260"/>
                  </a:cubicBezTo>
                  <a:cubicBezTo>
                    <a:pt x="361863" y="82081"/>
                    <a:pt x="382501" y="112508"/>
                    <a:pt x="398641" y="108010"/>
                  </a:cubicBezTo>
                  <a:cubicBezTo>
                    <a:pt x="414781" y="103512"/>
                    <a:pt x="431714" y="62767"/>
                    <a:pt x="443091" y="49273"/>
                  </a:cubicBezTo>
                  <a:cubicBezTo>
                    <a:pt x="454468" y="35779"/>
                    <a:pt x="471136" y="20698"/>
                    <a:pt x="466903" y="27048"/>
                  </a:cubicBezTo>
                  <a:cubicBezTo>
                    <a:pt x="462670" y="33398"/>
                    <a:pt x="437799" y="78642"/>
                    <a:pt x="417691" y="87373"/>
                  </a:cubicBezTo>
                  <a:cubicBezTo>
                    <a:pt x="397583" y="96104"/>
                    <a:pt x="368743" y="82610"/>
                    <a:pt x="346253" y="79435"/>
                  </a:cubicBezTo>
                  <a:cubicBezTo>
                    <a:pt x="323763" y="76260"/>
                    <a:pt x="293072" y="67265"/>
                    <a:pt x="282753" y="68323"/>
                  </a:cubicBezTo>
                  <a:cubicBezTo>
                    <a:pt x="272434" y="69381"/>
                    <a:pt x="297570" y="86579"/>
                    <a:pt x="284341" y="85785"/>
                  </a:cubicBezTo>
                  <a:cubicBezTo>
                    <a:pt x="271112" y="84991"/>
                    <a:pt x="224809" y="74672"/>
                    <a:pt x="203378" y="63560"/>
                  </a:cubicBezTo>
                  <a:cubicBezTo>
                    <a:pt x="181947" y="52448"/>
                    <a:pt x="168717" y="23079"/>
                    <a:pt x="155753" y="19110"/>
                  </a:cubicBezTo>
                  <a:cubicBezTo>
                    <a:pt x="142789" y="15141"/>
                    <a:pt x="149403" y="40277"/>
                    <a:pt x="125591" y="39748"/>
                  </a:cubicBezTo>
                  <a:cubicBezTo>
                    <a:pt x="101779" y="39219"/>
                    <a:pt x="4676" y="-1792"/>
                    <a:pt x="178" y="6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4" name="フリーフォーム: 図形 1643">
              <a:extLst>
                <a:ext uri="{FF2B5EF4-FFF2-40B4-BE49-F238E27FC236}">
                  <a16:creationId xmlns:a16="http://schemas.microsoft.com/office/drawing/2014/main" id="{668F9EBF-6364-46BE-8980-DB6E2D2514E8}"/>
                </a:ext>
              </a:extLst>
            </p:cNvPr>
            <p:cNvSpPr/>
            <p:nvPr/>
          </p:nvSpPr>
          <p:spPr>
            <a:xfrm>
              <a:off x="5118100" y="7920038"/>
              <a:ext cx="392172" cy="265525"/>
            </a:xfrm>
            <a:custGeom>
              <a:avLst/>
              <a:gdLst>
                <a:gd name="connsiteX0" fmla="*/ 392113 w 392172"/>
                <a:gd name="connsiteY0" fmla="*/ 28575 h 265525"/>
                <a:gd name="connsiteX1" fmla="*/ 328613 w 392172"/>
                <a:gd name="connsiteY1" fmla="*/ 134937 h 265525"/>
                <a:gd name="connsiteX2" fmla="*/ 322263 w 392172"/>
                <a:gd name="connsiteY2" fmla="*/ 192087 h 265525"/>
                <a:gd name="connsiteX3" fmla="*/ 306388 w 392172"/>
                <a:gd name="connsiteY3" fmla="*/ 265112 h 265525"/>
                <a:gd name="connsiteX4" fmla="*/ 303213 w 392172"/>
                <a:gd name="connsiteY4" fmla="*/ 157162 h 265525"/>
                <a:gd name="connsiteX5" fmla="*/ 304800 w 392172"/>
                <a:gd name="connsiteY5" fmla="*/ 95250 h 265525"/>
                <a:gd name="connsiteX6" fmla="*/ 238125 w 392172"/>
                <a:gd name="connsiteY6" fmla="*/ 90487 h 265525"/>
                <a:gd name="connsiteX7" fmla="*/ 146050 w 392172"/>
                <a:gd name="connsiteY7" fmla="*/ 49212 h 265525"/>
                <a:gd name="connsiteX8" fmla="*/ 57150 w 392172"/>
                <a:gd name="connsiteY8" fmla="*/ 19050 h 265525"/>
                <a:gd name="connsiteX9" fmla="*/ 0 w 392172"/>
                <a:gd name="connsiteY9" fmla="*/ 0 h 265525"/>
                <a:gd name="connsiteX10" fmla="*/ 225425 w 392172"/>
                <a:gd name="connsiteY10" fmla="*/ 79375 h 265525"/>
                <a:gd name="connsiteX11" fmla="*/ 247650 w 392172"/>
                <a:gd name="connsiteY11" fmla="*/ 106362 h 265525"/>
                <a:gd name="connsiteX12" fmla="*/ 314325 w 392172"/>
                <a:gd name="connsiteY12" fmla="*/ 112712 h 265525"/>
                <a:gd name="connsiteX13" fmla="*/ 339725 w 392172"/>
                <a:gd name="connsiteY13" fmla="*/ 85725 h 265525"/>
                <a:gd name="connsiteX14" fmla="*/ 392113 w 392172"/>
                <a:gd name="connsiteY14" fmla="*/ 28575 h 26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2172" h="265525">
                  <a:moveTo>
                    <a:pt x="392113" y="28575"/>
                  </a:moveTo>
                  <a:cubicBezTo>
                    <a:pt x="390261" y="36777"/>
                    <a:pt x="340255" y="107685"/>
                    <a:pt x="328613" y="134937"/>
                  </a:cubicBezTo>
                  <a:cubicBezTo>
                    <a:pt x="316971" y="162189"/>
                    <a:pt x="325967" y="170391"/>
                    <a:pt x="322263" y="192087"/>
                  </a:cubicBezTo>
                  <a:cubicBezTo>
                    <a:pt x="318559" y="213783"/>
                    <a:pt x="309563" y="270933"/>
                    <a:pt x="306388" y="265112"/>
                  </a:cubicBezTo>
                  <a:cubicBezTo>
                    <a:pt x="303213" y="259291"/>
                    <a:pt x="303478" y="185472"/>
                    <a:pt x="303213" y="157162"/>
                  </a:cubicBezTo>
                  <a:cubicBezTo>
                    <a:pt x="302948" y="128852"/>
                    <a:pt x="315648" y="106362"/>
                    <a:pt x="304800" y="95250"/>
                  </a:cubicBezTo>
                  <a:cubicBezTo>
                    <a:pt x="293952" y="84138"/>
                    <a:pt x="264583" y="98160"/>
                    <a:pt x="238125" y="90487"/>
                  </a:cubicBezTo>
                  <a:cubicBezTo>
                    <a:pt x="211667" y="82814"/>
                    <a:pt x="176212" y="61118"/>
                    <a:pt x="146050" y="49212"/>
                  </a:cubicBezTo>
                  <a:cubicBezTo>
                    <a:pt x="115888" y="37306"/>
                    <a:pt x="81492" y="27252"/>
                    <a:pt x="57150" y="19050"/>
                  </a:cubicBezTo>
                  <a:lnTo>
                    <a:pt x="0" y="0"/>
                  </a:lnTo>
                  <a:cubicBezTo>
                    <a:pt x="28046" y="10054"/>
                    <a:pt x="184150" y="61648"/>
                    <a:pt x="225425" y="79375"/>
                  </a:cubicBezTo>
                  <a:cubicBezTo>
                    <a:pt x="266700" y="97102"/>
                    <a:pt x="232833" y="100806"/>
                    <a:pt x="247650" y="106362"/>
                  </a:cubicBezTo>
                  <a:cubicBezTo>
                    <a:pt x="262467" y="111918"/>
                    <a:pt x="298979" y="116152"/>
                    <a:pt x="314325" y="112712"/>
                  </a:cubicBezTo>
                  <a:cubicBezTo>
                    <a:pt x="329671" y="109273"/>
                    <a:pt x="327554" y="97367"/>
                    <a:pt x="339725" y="85725"/>
                  </a:cubicBezTo>
                  <a:cubicBezTo>
                    <a:pt x="351896" y="74083"/>
                    <a:pt x="393965" y="20373"/>
                    <a:pt x="392113" y="2857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5" name="フリーフォーム: 図形 1644">
              <a:extLst>
                <a:ext uri="{FF2B5EF4-FFF2-40B4-BE49-F238E27FC236}">
                  <a16:creationId xmlns:a16="http://schemas.microsoft.com/office/drawing/2014/main" id="{66809125-DEA5-4B70-AAE0-CE31F299492F}"/>
                </a:ext>
              </a:extLst>
            </p:cNvPr>
            <p:cNvSpPr/>
            <p:nvPr/>
          </p:nvSpPr>
          <p:spPr>
            <a:xfrm>
              <a:off x="5393843" y="8320290"/>
              <a:ext cx="438670" cy="74267"/>
            </a:xfrm>
            <a:custGeom>
              <a:avLst/>
              <a:gdLst>
                <a:gd name="connsiteX0" fmla="*/ 6832 w 438670"/>
                <a:gd name="connsiteY0" fmla="*/ 14085 h 74267"/>
                <a:gd name="connsiteX1" fmla="*/ 264007 w 438670"/>
                <a:gd name="connsiteY1" fmla="*/ 49010 h 74267"/>
                <a:gd name="connsiteX2" fmla="*/ 324332 w 438670"/>
                <a:gd name="connsiteY2" fmla="*/ 72823 h 74267"/>
                <a:gd name="connsiteX3" fmla="*/ 429107 w 438670"/>
                <a:gd name="connsiteY3" fmla="*/ 6148 h 74267"/>
                <a:gd name="connsiteX4" fmla="*/ 433870 w 438670"/>
                <a:gd name="connsiteY4" fmla="*/ 2973 h 74267"/>
                <a:gd name="connsiteX5" fmla="*/ 332270 w 438670"/>
                <a:gd name="connsiteY5" fmla="*/ 56948 h 74267"/>
                <a:gd name="connsiteX6" fmla="*/ 230670 w 438670"/>
                <a:gd name="connsiteY6" fmla="*/ 28373 h 74267"/>
                <a:gd name="connsiteX7" fmla="*/ 90970 w 438670"/>
                <a:gd name="connsiteY7" fmla="*/ 10910 h 74267"/>
                <a:gd name="connsiteX8" fmla="*/ 6832 w 438670"/>
                <a:gd name="connsiteY8" fmla="*/ 14085 h 7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8670" h="74267">
                  <a:moveTo>
                    <a:pt x="6832" y="14085"/>
                  </a:moveTo>
                  <a:cubicBezTo>
                    <a:pt x="35671" y="20435"/>
                    <a:pt x="211090" y="39220"/>
                    <a:pt x="264007" y="49010"/>
                  </a:cubicBezTo>
                  <a:cubicBezTo>
                    <a:pt x="316924" y="58800"/>
                    <a:pt x="296815" y="79967"/>
                    <a:pt x="324332" y="72823"/>
                  </a:cubicBezTo>
                  <a:cubicBezTo>
                    <a:pt x="351849" y="65679"/>
                    <a:pt x="410851" y="17790"/>
                    <a:pt x="429107" y="6148"/>
                  </a:cubicBezTo>
                  <a:cubicBezTo>
                    <a:pt x="447363" y="-5494"/>
                    <a:pt x="433870" y="2973"/>
                    <a:pt x="433870" y="2973"/>
                  </a:cubicBezTo>
                  <a:cubicBezTo>
                    <a:pt x="417731" y="11440"/>
                    <a:pt x="366137" y="52715"/>
                    <a:pt x="332270" y="56948"/>
                  </a:cubicBezTo>
                  <a:cubicBezTo>
                    <a:pt x="298403" y="61181"/>
                    <a:pt x="270887" y="36046"/>
                    <a:pt x="230670" y="28373"/>
                  </a:cubicBezTo>
                  <a:cubicBezTo>
                    <a:pt x="190453" y="20700"/>
                    <a:pt x="134891" y="10910"/>
                    <a:pt x="90970" y="10910"/>
                  </a:cubicBezTo>
                  <a:cubicBezTo>
                    <a:pt x="47049" y="10910"/>
                    <a:pt x="-22007" y="7735"/>
                    <a:pt x="6832" y="1408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6" name="フリーフォーム: 図形 1645">
              <a:extLst>
                <a:ext uri="{FF2B5EF4-FFF2-40B4-BE49-F238E27FC236}">
                  <a16:creationId xmlns:a16="http://schemas.microsoft.com/office/drawing/2014/main" id="{E8724370-0D38-4FDB-B5CB-A398262EE12F}"/>
                </a:ext>
              </a:extLst>
            </p:cNvPr>
            <p:cNvSpPr/>
            <p:nvPr/>
          </p:nvSpPr>
          <p:spPr>
            <a:xfrm>
              <a:off x="4962296" y="7873894"/>
              <a:ext cx="514613" cy="133963"/>
            </a:xfrm>
            <a:custGeom>
              <a:avLst/>
              <a:gdLst>
                <a:gd name="connsiteX0" fmla="*/ 514579 w 514613"/>
                <a:gd name="connsiteY0" fmla="*/ 100119 h 133963"/>
                <a:gd name="connsiteX1" fmla="*/ 379642 w 514613"/>
                <a:gd name="connsiteY1" fmla="*/ 30269 h 133963"/>
                <a:gd name="connsiteX2" fmla="*/ 262167 w 514613"/>
                <a:gd name="connsiteY2" fmla="*/ 79481 h 133963"/>
                <a:gd name="connsiteX3" fmla="*/ 246292 w 514613"/>
                <a:gd name="connsiteY3" fmla="*/ 77894 h 133963"/>
                <a:gd name="connsiteX4" fmla="*/ 228829 w 514613"/>
                <a:gd name="connsiteY4" fmla="*/ 57256 h 133963"/>
                <a:gd name="connsiteX5" fmla="*/ 163742 w 514613"/>
                <a:gd name="connsiteY5" fmla="*/ 131869 h 133963"/>
                <a:gd name="connsiteX6" fmla="*/ 138342 w 514613"/>
                <a:gd name="connsiteY6" fmla="*/ 103294 h 133963"/>
                <a:gd name="connsiteX7" fmla="*/ 229 w 514613"/>
                <a:gd name="connsiteY7" fmla="*/ 106 h 133963"/>
                <a:gd name="connsiteX8" fmla="*/ 174854 w 514613"/>
                <a:gd name="connsiteY8" fmla="*/ 82656 h 133963"/>
                <a:gd name="connsiteX9" fmla="*/ 158979 w 514613"/>
                <a:gd name="connsiteY9" fmla="*/ 30269 h 133963"/>
                <a:gd name="connsiteX10" fmla="*/ 184379 w 514613"/>
                <a:gd name="connsiteY10" fmla="*/ 35031 h 133963"/>
                <a:gd name="connsiteX11" fmla="*/ 281217 w 514613"/>
                <a:gd name="connsiteY11" fmla="*/ 46144 h 133963"/>
                <a:gd name="connsiteX12" fmla="*/ 366942 w 514613"/>
                <a:gd name="connsiteY12" fmla="*/ 41381 h 133963"/>
                <a:gd name="connsiteX13" fmla="*/ 514579 w 514613"/>
                <a:gd name="connsiteY13" fmla="*/ 100119 h 133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4613" h="133963">
                  <a:moveTo>
                    <a:pt x="514579" y="100119"/>
                  </a:moveTo>
                  <a:cubicBezTo>
                    <a:pt x="516696" y="98267"/>
                    <a:pt x="421711" y="33709"/>
                    <a:pt x="379642" y="30269"/>
                  </a:cubicBezTo>
                  <a:cubicBezTo>
                    <a:pt x="337573" y="26829"/>
                    <a:pt x="284392" y="71543"/>
                    <a:pt x="262167" y="79481"/>
                  </a:cubicBezTo>
                  <a:cubicBezTo>
                    <a:pt x="239942" y="87418"/>
                    <a:pt x="251848" y="81598"/>
                    <a:pt x="246292" y="77894"/>
                  </a:cubicBezTo>
                  <a:cubicBezTo>
                    <a:pt x="240736" y="74190"/>
                    <a:pt x="242587" y="48260"/>
                    <a:pt x="228829" y="57256"/>
                  </a:cubicBezTo>
                  <a:cubicBezTo>
                    <a:pt x="215071" y="66252"/>
                    <a:pt x="178823" y="124196"/>
                    <a:pt x="163742" y="131869"/>
                  </a:cubicBezTo>
                  <a:cubicBezTo>
                    <a:pt x="148661" y="139542"/>
                    <a:pt x="165594" y="125254"/>
                    <a:pt x="138342" y="103294"/>
                  </a:cubicBezTo>
                  <a:cubicBezTo>
                    <a:pt x="111090" y="81334"/>
                    <a:pt x="-5856" y="3546"/>
                    <a:pt x="229" y="106"/>
                  </a:cubicBezTo>
                  <a:cubicBezTo>
                    <a:pt x="6314" y="-3334"/>
                    <a:pt x="148396" y="77629"/>
                    <a:pt x="174854" y="82656"/>
                  </a:cubicBezTo>
                  <a:cubicBezTo>
                    <a:pt x="201312" y="87683"/>
                    <a:pt x="157391" y="38207"/>
                    <a:pt x="158979" y="30269"/>
                  </a:cubicBezTo>
                  <a:cubicBezTo>
                    <a:pt x="160567" y="22331"/>
                    <a:pt x="164006" y="32385"/>
                    <a:pt x="184379" y="35031"/>
                  </a:cubicBezTo>
                  <a:cubicBezTo>
                    <a:pt x="204752" y="37677"/>
                    <a:pt x="250790" y="45086"/>
                    <a:pt x="281217" y="46144"/>
                  </a:cubicBezTo>
                  <a:cubicBezTo>
                    <a:pt x="311644" y="47202"/>
                    <a:pt x="326461" y="32650"/>
                    <a:pt x="366942" y="41381"/>
                  </a:cubicBezTo>
                  <a:cubicBezTo>
                    <a:pt x="407423" y="50112"/>
                    <a:pt x="512462" y="101971"/>
                    <a:pt x="514579" y="10011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7" name="フリーフォーム: 図形 1646">
              <a:extLst>
                <a:ext uri="{FF2B5EF4-FFF2-40B4-BE49-F238E27FC236}">
                  <a16:creationId xmlns:a16="http://schemas.microsoft.com/office/drawing/2014/main" id="{73671EAB-5AB4-4406-B70F-7E75EA41AA89}"/>
                </a:ext>
              </a:extLst>
            </p:cNvPr>
            <p:cNvSpPr/>
            <p:nvPr/>
          </p:nvSpPr>
          <p:spPr>
            <a:xfrm>
              <a:off x="4468567" y="7807138"/>
              <a:ext cx="660951" cy="210823"/>
            </a:xfrm>
            <a:custGeom>
              <a:avLst/>
              <a:gdLst>
                <a:gd name="connsiteX0" fmla="*/ 246 w 660951"/>
                <a:gd name="connsiteY0" fmla="*/ 187 h 210823"/>
                <a:gd name="connsiteX1" fmla="*/ 197096 w 660951"/>
                <a:gd name="connsiteY1" fmla="*/ 41462 h 210823"/>
                <a:gd name="connsiteX2" fmla="*/ 227258 w 660951"/>
                <a:gd name="connsiteY2" fmla="*/ 38287 h 210823"/>
                <a:gd name="connsiteX3" fmla="*/ 255833 w 660951"/>
                <a:gd name="connsiteY3" fmla="*/ 62100 h 210823"/>
                <a:gd name="connsiteX4" fmla="*/ 311396 w 660951"/>
                <a:gd name="connsiteY4" fmla="*/ 47812 h 210823"/>
                <a:gd name="connsiteX5" fmla="*/ 343146 w 660951"/>
                <a:gd name="connsiteY5" fmla="*/ 84325 h 210823"/>
                <a:gd name="connsiteX6" fmla="*/ 371721 w 660951"/>
                <a:gd name="connsiteY6" fmla="*/ 44637 h 210823"/>
                <a:gd name="connsiteX7" fmla="*/ 436808 w 660951"/>
                <a:gd name="connsiteY7" fmla="*/ 116075 h 210823"/>
                <a:gd name="connsiteX8" fmla="*/ 443158 w 660951"/>
                <a:gd name="connsiteY8" fmla="*/ 106550 h 210823"/>
                <a:gd name="connsiteX9" fmla="*/ 439983 w 660951"/>
                <a:gd name="connsiteY9" fmla="*/ 65275 h 210823"/>
                <a:gd name="connsiteX10" fmla="*/ 638421 w 660951"/>
                <a:gd name="connsiteY10" fmla="*/ 87500 h 210823"/>
                <a:gd name="connsiteX11" fmla="*/ 651121 w 660951"/>
                <a:gd name="connsiteY11" fmla="*/ 131950 h 210823"/>
                <a:gd name="connsiteX12" fmla="*/ 590796 w 660951"/>
                <a:gd name="connsiteY12" fmla="*/ 84325 h 210823"/>
                <a:gd name="connsiteX13" fmla="*/ 384421 w 660951"/>
                <a:gd name="connsiteY13" fmla="*/ 90675 h 210823"/>
                <a:gd name="connsiteX14" fmla="*/ 370133 w 660951"/>
                <a:gd name="connsiteY14" fmla="*/ 177987 h 210823"/>
                <a:gd name="connsiteX15" fmla="*/ 374896 w 660951"/>
                <a:gd name="connsiteY15" fmla="*/ 195450 h 210823"/>
                <a:gd name="connsiteX16" fmla="*/ 406646 w 660951"/>
                <a:gd name="connsiteY16" fmla="*/ 116075 h 210823"/>
                <a:gd name="connsiteX17" fmla="*/ 382833 w 660951"/>
                <a:gd name="connsiteY17" fmla="*/ 90675 h 210823"/>
                <a:gd name="connsiteX18" fmla="*/ 333621 w 660951"/>
                <a:gd name="connsiteY18" fmla="*/ 89087 h 210823"/>
                <a:gd name="connsiteX19" fmla="*/ 278058 w 660951"/>
                <a:gd name="connsiteY19" fmla="*/ 90675 h 210823"/>
                <a:gd name="connsiteX20" fmla="*/ 279646 w 660951"/>
                <a:gd name="connsiteY20" fmla="*/ 60512 h 210823"/>
                <a:gd name="connsiteX21" fmla="*/ 260596 w 660951"/>
                <a:gd name="connsiteY21" fmla="*/ 106550 h 210823"/>
                <a:gd name="connsiteX22" fmla="*/ 232021 w 660951"/>
                <a:gd name="connsiteY22" fmla="*/ 209737 h 210823"/>
                <a:gd name="connsiteX23" fmla="*/ 238371 w 660951"/>
                <a:gd name="connsiteY23" fmla="*/ 155762 h 210823"/>
                <a:gd name="connsiteX24" fmla="*/ 254246 w 660951"/>
                <a:gd name="connsiteY24" fmla="*/ 77975 h 210823"/>
                <a:gd name="connsiteX25" fmla="*/ 255833 w 660951"/>
                <a:gd name="connsiteY25" fmla="*/ 60512 h 210823"/>
                <a:gd name="connsiteX26" fmla="*/ 192333 w 660951"/>
                <a:gd name="connsiteY26" fmla="*/ 68450 h 210823"/>
                <a:gd name="connsiteX27" fmla="*/ 184396 w 660951"/>
                <a:gd name="connsiteY27" fmla="*/ 128775 h 210823"/>
                <a:gd name="connsiteX28" fmla="*/ 195508 w 660951"/>
                <a:gd name="connsiteY28" fmla="*/ 141475 h 210823"/>
                <a:gd name="connsiteX29" fmla="*/ 157408 w 660951"/>
                <a:gd name="connsiteY29" fmla="*/ 60512 h 210823"/>
                <a:gd name="connsiteX30" fmla="*/ 246 w 660951"/>
                <a:gd name="connsiteY30" fmla="*/ 187 h 210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60951" h="210823">
                  <a:moveTo>
                    <a:pt x="246" y="187"/>
                  </a:moveTo>
                  <a:cubicBezTo>
                    <a:pt x="6861" y="-2988"/>
                    <a:pt x="159261" y="35112"/>
                    <a:pt x="197096" y="41462"/>
                  </a:cubicBezTo>
                  <a:cubicBezTo>
                    <a:pt x="234931" y="47812"/>
                    <a:pt x="217469" y="34847"/>
                    <a:pt x="227258" y="38287"/>
                  </a:cubicBezTo>
                  <a:cubicBezTo>
                    <a:pt x="237048" y="41727"/>
                    <a:pt x="241810" y="60513"/>
                    <a:pt x="255833" y="62100"/>
                  </a:cubicBezTo>
                  <a:cubicBezTo>
                    <a:pt x="269856" y="63687"/>
                    <a:pt x="296844" y="44108"/>
                    <a:pt x="311396" y="47812"/>
                  </a:cubicBezTo>
                  <a:cubicBezTo>
                    <a:pt x="325948" y="51516"/>
                    <a:pt x="333092" y="84854"/>
                    <a:pt x="343146" y="84325"/>
                  </a:cubicBezTo>
                  <a:cubicBezTo>
                    <a:pt x="353200" y="83796"/>
                    <a:pt x="356111" y="39345"/>
                    <a:pt x="371721" y="44637"/>
                  </a:cubicBezTo>
                  <a:cubicBezTo>
                    <a:pt x="387331" y="49929"/>
                    <a:pt x="424902" y="105756"/>
                    <a:pt x="436808" y="116075"/>
                  </a:cubicBezTo>
                  <a:cubicBezTo>
                    <a:pt x="448714" y="126394"/>
                    <a:pt x="442629" y="115017"/>
                    <a:pt x="443158" y="106550"/>
                  </a:cubicBezTo>
                  <a:cubicBezTo>
                    <a:pt x="443687" y="98083"/>
                    <a:pt x="407439" y="68450"/>
                    <a:pt x="439983" y="65275"/>
                  </a:cubicBezTo>
                  <a:cubicBezTo>
                    <a:pt x="472527" y="62100"/>
                    <a:pt x="603231" y="76388"/>
                    <a:pt x="638421" y="87500"/>
                  </a:cubicBezTo>
                  <a:cubicBezTo>
                    <a:pt x="673611" y="98612"/>
                    <a:pt x="659059" y="132479"/>
                    <a:pt x="651121" y="131950"/>
                  </a:cubicBezTo>
                  <a:cubicBezTo>
                    <a:pt x="643184" y="131421"/>
                    <a:pt x="635246" y="91204"/>
                    <a:pt x="590796" y="84325"/>
                  </a:cubicBezTo>
                  <a:cubicBezTo>
                    <a:pt x="546346" y="77446"/>
                    <a:pt x="421198" y="75065"/>
                    <a:pt x="384421" y="90675"/>
                  </a:cubicBezTo>
                  <a:cubicBezTo>
                    <a:pt x="347644" y="106285"/>
                    <a:pt x="371720" y="160525"/>
                    <a:pt x="370133" y="177987"/>
                  </a:cubicBezTo>
                  <a:cubicBezTo>
                    <a:pt x="368546" y="195449"/>
                    <a:pt x="368811" y="205769"/>
                    <a:pt x="374896" y="195450"/>
                  </a:cubicBezTo>
                  <a:cubicBezTo>
                    <a:pt x="380982" y="185131"/>
                    <a:pt x="405323" y="133538"/>
                    <a:pt x="406646" y="116075"/>
                  </a:cubicBezTo>
                  <a:cubicBezTo>
                    <a:pt x="407969" y="98612"/>
                    <a:pt x="395004" y="95173"/>
                    <a:pt x="382833" y="90675"/>
                  </a:cubicBezTo>
                  <a:cubicBezTo>
                    <a:pt x="370662" y="86177"/>
                    <a:pt x="351083" y="89087"/>
                    <a:pt x="333621" y="89087"/>
                  </a:cubicBezTo>
                  <a:cubicBezTo>
                    <a:pt x="316159" y="89087"/>
                    <a:pt x="287054" y="95437"/>
                    <a:pt x="278058" y="90675"/>
                  </a:cubicBezTo>
                  <a:cubicBezTo>
                    <a:pt x="269062" y="85913"/>
                    <a:pt x="282556" y="57866"/>
                    <a:pt x="279646" y="60512"/>
                  </a:cubicBezTo>
                  <a:cubicBezTo>
                    <a:pt x="276736" y="63158"/>
                    <a:pt x="268533" y="81679"/>
                    <a:pt x="260596" y="106550"/>
                  </a:cubicBezTo>
                  <a:cubicBezTo>
                    <a:pt x="252659" y="131421"/>
                    <a:pt x="235725" y="201535"/>
                    <a:pt x="232021" y="209737"/>
                  </a:cubicBezTo>
                  <a:cubicBezTo>
                    <a:pt x="228317" y="217939"/>
                    <a:pt x="234667" y="177722"/>
                    <a:pt x="238371" y="155762"/>
                  </a:cubicBezTo>
                  <a:cubicBezTo>
                    <a:pt x="242075" y="133802"/>
                    <a:pt x="251336" y="93850"/>
                    <a:pt x="254246" y="77975"/>
                  </a:cubicBezTo>
                  <a:cubicBezTo>
                    <a:pt x="257156" y="62100"/>
                    <a:pt x="266152" y="62100"/>
                    <a:pt x="255833" y="60512"/>
                  </a:cubicBezTo>
                  <a:cubicBezTo>
                    <a:pt x="245514" y="58925"/>
                    <a:pt x="204239" y="57073"/>
                    <a:pt x="192333" y="68450"/>
                  </a:cubicBezTo>
                  <a:cubicBezTo>
                    <a:pt x="180427" y="79827"/>
                    <a:pt x="183867" y="116604"/>
                    <a:pt x="184396" y="128775"/>
                  </a:cubicBezTo>
                  <a:cubicBezTo>
                    <a:pt x="184925" y="140946"/>
                    <a:pt x="200006" y="152852"/>
                    <a:pt x="195508" y="141475"/>
                  </a:cubicBezTo>
                  <a:cubicBezTo>
                    <a:pt x="191010" y="130098"/>
                    <a:pt x="192862" y="84060"/>
                    <a:pt x="157408" y="60512"/>
                  </a:cubicBezTo>
                  <a:cubicBezTo>
                    <a:pt x="121954" y="36964"/>
                    <a:pt x="-6369" y="3362"/>
                    <a:pt x="246" y="18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8" name="フリーフォーム: 図形 1647">
              <a:extLst>
                <a:ext uri="{FF2B5EF4-FFF2-40B4-BE49-F238E27FC236}">
                  <a16:creationId xmlns:a16="http://schemas.microsoft.com/office/drawing/2014/main" id="{0E408DB6-FC51-464A-B2D8-AA9316E6E8B5}"/>
                </a:ext>
              </a:extLst>
            </p:cNvPr>
            <p:cNvSpPr/>
            <p:nvPr/>
          </p:nvSpPr>
          <p:spPr>
            <a:xfrm>
              <a:off x="3798875" y="7664441"/>
              <a:ext cx="837976" cy="221102"/>
            </a:xfrm>
            <a:custGeom>
              <a:avLst/>
              <a:gdLst>
                <a:gd name="connsiteX0" fmla="*/ 195275 w 837976"/>
                <a:gd name="connsiteY0" fmla="*/ 112722 h 221102"/>
                <a:gd name="connsiteX1" fmla="*/ 415938 w 837976"/>
                <a:gd name="connsiteY1" fmla="*/ 112722 h 221102"/>
                <a:gd name="connsiteX2" fmla="*/ 490550 w 837976"/>
                <a:gd name="connsiteY2" fmla="*/ 103197 h 221102"/>
                <a:gd name="connsiteX3" fmla="*/ 509600 w 837976"/>
                <a:gd name="connsiteY3" fmla="*/ 117484 h 221102"/>
                <a:gd name="connsiteX4" fmla="*/ 627075 w 837976"/>
                <a:gd name="connsiteY4" fmla="*/ 122247 h 221102"/>
                <a:gd name="connsiteX5" fmla="*/ 700100 w 837976"/>
                <a:gd name="connsiteY5" fmla="*/ 201622 h 221102"/>
                <a:gd name="connsiteX6" fmla="*/ 720738 w 837976"/>
                <a:gd name="connsiteY6" fmla="*/ 212734 h 221102"/>
                <a:gd name="connsiteX7" fmla="*/ 746138 w 837976"/>
                <a:gd name="connsiteY7" fmla="*/ 195272 h 221102"/>
                <a:gd name="connsiteX8" fmla="*/ 836625 w 837976"/>
                <a:gd name="connsiteY8" fmla="*/ 220672 h 221102"/>
                <a:gd name="connsiteX9" fmla="*/ 668350 w 837976"/>
                <a:gd name="connsiteY9" fmla="*/ 169872 h 221102"/>
                <a:gd name="connsiteX10" fmla="*/ 512775 w 837976"/>
                <a:gd name="connsiteY10" fmla="*/ 92084 h 221102"/>
                <a:gd name="connsiteX11" fmla="*/ 427050 w 837976"/>
                <a:gd name="connsiteY11" fmla="*/ 111134 h 221102"/>
                <a:gd name="connsiteX12" fmla="*/ 347675 w 837976"/>
                <a:gd name="connsiteY12" fmla="*/ 98434 h 221102"/>
                <a:gd name="connsiteX13" fmla="*/ 161938 w 837976"/>
                <a:gd name="connsiteY13" fmla="*/ 68272 h 221102"/>
                <a:gd name="connsiteX14" fmla="*/ 13 w 837976"/>
                <a:gd name="connsiteY14" fmla="*/ 9 h 221102"/>
                <a:gd name="connsiteX15" fmla="*/ 154000 w 837976"/>
                <a:gd name="connsiteY15" fmla="*/ 63509 h 221102"/>
                <a:gd name="connsiteX16" fmla="*/ 344500 w 837976"/>
                <a:gd name="connsiteY16" fmla="*/ 100022 h 221102"/>
                <a:gd name="connsiteX17" fmla="*/ 195275 w 837976"/>
                <a:gd name="connsiteY17" fmla="*/ 112722 h 221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7976" h="221102">
                  <a:moveTo>
                    <a:pt x="195275" y="112722"/>
                  </a:moveTo>
                  <a:cubicBezTo>
                    <a:pt x="207181" y="114839"/>
                    <a:pt x="366726" y="114309"/>
                    <a:pt x="415938" y="112722"/>
                  </a:cubicBezTo>
                  <a:cubicBezTo>
                    <a:pt x="465150" y="111135"/>
                    <a:pt x="474940" y="102403"/>
                    <a:pt x="490550" y="103197"/>
                  </a:cubicBezTo>
                  <a:cubicBezTo>
                    <a:pt x="506160" y="103991"/>
                    <a:pt x="486846" y="114309"/>
                    <a:pt x="509600" y="117484"/>
                  </a:cubicBezTo>
                  <a:cubicBezTo>
                    <a:pt x="532354" y="120659"/>
                    <a:pt x="595325" y="108224"/>
                    <a:pt x="627075" y="122247"/>
                  </a:cubicBezTo>
                  <a:cubicBezTo>
                    <a:pt x="658825" y="136270"/>
                    <a:pt x="684490" y="186541"/>
                    <a:pt x="700100" y="201622"/>
                  </a:cubicBezTo>
                  <a:cubicBezTo>
                    <a:pt x="715710" y="216703"/>
                    <a:pt x="713065" y="213792"/>
                    <a:pt x="720738" y="212734"/>
                  </a:cubicBezTo>
                  <a:cubicBezTo>
                    <a:pt x="728411" y="211676"/>
                    <a:pt x="726824" y="193949"/>
                    <a:pt x="746138" y="195272"/>
                  </a:cubicBezTo>
                  <a:cubicBezTo>
                    <a:pt x="765453" y="196595"/>
                    <a:pt x="849590" y="224905"/>
                    <a:pt x="836625" y="220672"/>
                  </a:cubicBezTo>
                  <a:cubicBezTo>
                    <a:pt x="823660" y="216439"/>
                    <a:pt x="722325" y="191303"/>
                    <a:pt x="668350" y="169872"/>
                  </a:cubicBezTo>
                  <a:cubicBezTo>
                    <a:pt x="614375" y="148441"/>
                    <a:pt x="552992" y="101874"/>
                    <a:pt x="512775" y="92084"/>
                  </a:cubicBezTo>
                  <a:cubicBezTo>
                    <a:pt x="472558" y="82294"/>
                    <a:pt x="454567" y="110076"/>
                    <a:pt x="427050" y="111134"/>
                  </a:cubicBezTo>
                  <a:cubicBezTo>
                    <a:pt x="399533" y="112192"/>
                    <a:pt x="347675" y="98434"/>
                    <a:pt x="347675" y="98434"/>
                  </a:cubicBezTo>
                  <a:cubicBezTo>
                    <a:pt x="303490" y="91290"/>
                    <a:pt x="219882" y="84676"/>
                    <a:pt x="161938" y="68272"/>
                  </a:cubicBezTo>
                  <a:cubicBezTo>
                    <a:pt x="103994" y="51868"/>
                    <a:pt x="1336" y="803"/>
                    <a:pt x="13" y="9"/>
                  </a:cubicBezTo>
                  <a:cubicBezTo>
                    <a:pt x="-1310" y="-785"/>
                    <a:pt x="96586" y="46840"/>
                    <a:pt x="154000" y="63509"/>
                  </a:cubicBezTo>
                  <a:cubicBezTo>
                    <a:pt x="211414" y="80178"/>
                    <a:pt x="332858" y="93937"/>
                    <a:pt x="344500" y="100022"/>
                  </a:cubicBezTo>
                  <a:cubicBezTo>
                    <a:pt x="356142" y="106107"/>
                    <a:pt x="183369" y="110605"/>
                    <a:pt x="195275" y="11272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9" name="フリーフォーム: 図形 1648">
              <a:extLst>
                <a:ext uri="{FF2B5EF4-FFF2-40B4-BE49-F238E27FC236}">
                  <a16:creationId xmlns:a16="http://schemas.microsoft.com/office/drawing/2014/main" id="{C2EFC59B-6797-4411-B192-AF65F7EFBE25}"/>
                </a:ext>
              </a:extLst>
            </p:cNvPr>
            <p:cNvSpPr/>
            <p:nvPr/>
          </p:nvSpPr>
          <p:spPr>
            <a:xfrm>
              <a:off x="3603697" y="7630806"/>
              <a:ext cx="543909" cy="152786"/>
            </a:xfrm>
            <a:custGeom>
              <a:avLst/>
              <a:gdLst>
                <a:gd name="connsiteX0" fmla="*/ 115816 w 543909"/>
                <a:gd name="connsiteY0" fmla="*/ 152707 h 152786"/>
                <a:gd name="connsiteX1" fmla="*/ 236466 w 543909"/>
                <a:gd name="connsiteY1" fmla="*/ 78094 h 152786"/>
                <a:gd name="connsiteX2" fmla="*/ 369816 w 543909"/>
                <a:gd name="connsiteY2" fmla="*/ 124132 h 152786"/>
                <a:gd name="connsiteX3" fmla="*/ 542853 w 543909"/>
                <a:gd name="connsiteY3" fmla="*/ 138419 h 152786"/>
                <a:gd name="connsiteX4" fmla="*/ 439666 w 543909"/>
                <a:gd name="connsiteY4" fmla="*/ 122544 h 152786"/>
                <a:gd name="connsiteX5" fmla="*/ 380928 w 543909"/>
                <a:gd name="connsiteY5" fmla="*/ 146357 h 152786"/>
                <a:gd name="connsiteX6" fmla="*/ 342828 w 543909"/>
                <a:gd name="connsiteY6" fmla="*/ 100319 h 152786"/>
                <a:gd name="connsiteX7" fmla="*/ 276153 w 543909"/>
                <a:gd name="connsiteY7" fmla="*/ 87619 h 152786"/>
                <a:gd name="connsiteX8" fmla="*/ 258691 w 543909"/>
                <a:gd name="connsiteY8" fmla="*/ 43169 h 152786"/>
                <a:gd name="connsiteX9" fmla="*/ 147566 w 543909"/>
                <a:gd name="connsiteY9" fmla="*/ 60632 h 152786"/>
                <a:gd name="connsiteX10" fmla="*/ 74541 w 543909"/>
                <a:gd name="connsiteY10" fmla="*/ 28882 h 152786"/>
                <a:gd name="connsiteX11" fmla="*/ 6278 w 543909"/>
                <a:gd name="connsiteY11" fmla="*/ 307 h 152786"/>
                <a:gd name="connsiteX12" fmla="*/ 23741 w 543909"/>
                <a:gd name="connsiteY12" fmla="*/ 17769 h 152786"/>
                <a:gd name="connsiteX13" fmla="*/ 188841 w 543909"/>
                <a:gd name="connsiteY13" fmla="*/ 76507 h 152786"/>
                <a:gd name="connsiteX14" fmla="*/ 292028 w 543909"/>
                <a:gd name="connsiteY14" fmla="*/ 65394 h 152786"/>
                <a:gd name="connsiteX15" fmla="*/ 195191 w 543909"/>
                <a:gd name="connsiteY15" fmla="*/ 74919 h 152786"/>
                <a:gd name="connsiteX16" fmla="*/ 152328 w 543909"/>
                <a:gd name="connsiteY16" fmla="*/ 92382 h 152786"/>
                <a:gd name="connsiteX17" fmla="*/ 115816 w 543909"/>
                <a:gd name="connsiteY17" fmla="*/ 152707 h 15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3909" h="152786">
                  <a:moveTo>
                    <a:pt x="115816" y="152707"/>
                  </a:moveTo>
                  <a:cubicBezTo>
                    <a:pt x="129839" y="150326"/>
                    <a:pt x="194133" y="82856"/>
                    <a:pt x="236466" y="78094"/>
                  </a:cubicBezTo>
                  <a:cubicBezTo>
                    <a:pt x="278799" y="73332"/>
                    <a:pt x="318751" y="114078"/>
                    <a:pt x="369816" y="124132"/>
                  </a:cubicBezTo>
                  <a:cubicBezTo>
                    <a:pt x="420881" y="134186"/>
                    <a:pt x="531211" y="138684"/>
                    <a:pt x="542853" y="138419"/>
                  </a:cubicBezTo>
                  <a:cubicBezTo>
                    <a:pt x="554495" y="138154"/>
                    <a:pt x="466653" y="121221"/>
                    <a:pt x="439666" y="122544"/>
                  </a:cubicBezTo>
                  <a:cubicBezTo>
                    <a:pt x="412679" y="123867"/>
                    <a:pt x="397068" y="150061"/>
                    <a:pt x="380928" y="146357"/>
                  </a:cubicBezTo>
                  <a:cubicBezTo>
                    <a:pt x="364788" y="142653"/>
                    <a:pt x="360291" y="110109"/>
                    <a:pt x="342828" y="100319"/>
                  </a:cubicBezTo>
                  <a:cubicBezTo>
                    <a:pt x="325365" y="90529"/>
                    <a:pt x="290176" y="97144"/>
                    <a:pt x="276153" y="87619"/>
                  </a:cubicBezTo>
                  <a:cubicBezTo>
                    <a:pt x="262130" y="78094"/>
                    <a:pt x="280122" y="47667"/>
                    <a:pt x="258691" y="43169"/>
                  </a:cubicBezTo>
                  <a:cubicBezTo>
                    <a:pt x="237260" y="38671"/>
                    <a:pt x="178258" y="63013"/>
                    <a:pt x="147566" y="60632"/>
                  </a:cubicBezTo>
                  <a:cubicBezTo>
                    <a:pt x="116874" y="58251"/>
                    <a:pt x="98089" y="38936"/>
                    <a:pt x="74541" y="28882"/>
                  </a:cubicBezTo>
                  <a:cubicBezTo>
                    <a:pt x="50993" y="18828"/>
                    <a:pt x="14745" y="2159"/>
                    <a:pt x="6278" y="307"/>
                  </a:cubicBezTo>
                  <a:cubicBezTo>
                    <a:pt x="-2189" y="-1545"/>
                    <a:pt x="-6686" y="5069"/>
                    <a:pt x="23741" y="17769"/>
                  </a:cubicBezTo>
                  <a:cubicBezTo>
                    <a:pt x="54168" y="30469"/>
                    <a:pt x="144127" y="68570"/>
                    <a:pt x="188841" y="76507"/>
                  </a:cubicBezTo>
                  <a:cubicBezTo>
                    <a:pt x="233555" y="84444"/>
                    <a:pt x="290970" y="65659"/>
                    <a:pt x="292028" y="65394"/>
                  </a:cubicBezTo>
                  <a:cubicBezTo>
                    <a:pt x="293086" y="65129"/>
                    <a:pt x="218474" y="70421"/>
                    <a:pt x="195191" y="74919"/>
                  </a:cubicBezTo>
                  <a:cubicBezTo>
                    <a:pt x="171908" y="79417"/>
                    <a:pt x="162647" y="81270"/>
                    <a:pt x="152328" y="92382"/>
                  </a:cubicBezTo>
                  <a:cubicBezTo>
                    <a:pt x="142009" y="103494"/>
                    <a:pt x="101793" y="155088"/>
                    <a:pt x="115816" y="15270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0" name="フリーフォーム: 図形 1649">
              <a:extLst>
                <a:ext uri="{FF2B5EF4-FFF2-40B4-BE49-F238E27FC236}">
                  <a16:creationId xmlns:a16="http://schemas.microsoft.com/office/drawing/2014/main" id="{695C4E09-40F8-41D7-8830-901B6157CA0B}"/>
                </a:ext>
              </a:extLst>
            </p:cNvPr>
            <p:cNvSpPr/>
            <p:nvPr/>
          </p:nvSpPr>
          <p:spPr>
            <a:xfrm>
              <a:off x="3681241" y="7635018"/>
              <a:ext cx="185917" cy="480370"/>
            </a:xfrm>
            <a:custGeom>
              <a:avLst/>
              <a:gdLst>
                <a:gd name="connsiteX0" fmla="*/ 1759 w 185917"/>
                <a:gd name="connsiteY0" fmla="*/ 857 h 480370"/>
                <a:gd name="connsiteX1" fmla="*/ 74784 w 185917"/>
                <a:gd name="connsiteY1" fmla="*/ 291370 h 480370"/>
                <a:gd name="connsiteX2" fmla="*/ 185909 w 185917"/>
                <a:gd name="connsiteY2" fmla="*/ 480282 h 480370"/>
                <a:gd name="connsiteX3" fmla="*/ 81134 w 185917"/>
                <a:gd name="connsiteY3" fmla="*/ 269145 h 480370"/>
                <a:gd name="connsiteX4" fmla="*/ 117647 w 185917"/>
                <a:gd name="connsiteY4" fmla="*/ 327882 h 480370"/>
                <a:gd name="connsiteX5" fmla="*/ 111297 w 185917"/>
                <a:gd name="connsiteY5" fmla="*/ 302482 h 480370"/>
                <a:gd name="connsiteX6" fmla="*/ 128759 w 185917"/>
                <a:gd name="connsiteY6" fmla="*/ 358045 h 480370"/>
                <a:gd name="connsiteX7" fmla="*/ 95422 w 185917"/>
                <a:gd name="connsiteY7" fmla="*/ 264382 h 480370"/>
                <a:gd name="connsiteX8" fmla="*/ 36684 w 185917"/>
                <a:gd name="connsiteY8" fmla="*/ 194532 h 480370"/>
                <a:gd name="connsiteX9" fmla="*/ 22397 w 185917"/>
                <a:gd name="connsiteY9" fmla="*/ 207232 h 480370"/>
                <a:gd name="connsiteX10" fmla="*/ 22397 w 185917"/>
                <a:gd name="connsiteY10" fmla="*/ 200882 h 480370"/>
                <a:gd name="connsiteX11" fmla="*/ 1759 w 185917"/>
                <a:gd name="connsiteY11" fmla="*/ 857 h 4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917" h="480370">
                  <a:moveTo>
                    <a:pt x="1759" y="857"/>
                  </a:moveTo>
                  <a:cubicBezTo>
                    <a:pt x="10490" y="15938"/>
                    <a:pt x="44092" y="211466"/>
                    <a:pt x="74784" y="291370"/>
                  </a:cubicBezTo>
                  <a:cubicBezTo>
                    <a:pt x="105476" y="371274"/>
                    <a:pt x="184851" y="483986"/>
                    <a:pt x="185909" y="480282"/>
                  </a:cubicBezTo>
                  <a:cubicBezTo>
                    <a:pt x="186967" y="476578"/>
                    <a:pt x="92511" y="294545"/>
                    <a:pt x="81134" y="269145"/>
                  </a:cubicBezTo>
                  <a:cubicBezTo>
                    <a:pt x="69757" y="243745"/>
                    <a:pt x="112620" y="322326"/>
                    <a:pt x="117647" y="327882"/>
                  </a:cubicBezTo>
                  <a:cubicBezTo>
                    <a:pt x="122674" y="333438"/>
                    <a:pt x="109445" y="297455"/>
                    <a:pt x="111297" y="302482"/>
                  </a:cubicBezTo>
                  <a:cubicBezTo>
                    <a:pt x="113149" y="307509"/>
                    <a:pt x="131405" y="364395"/>
                    <a:pt x="128759" y="358045"/>
                  </a:cubicBezTo>
                  <a:cubicBezTo>
                    <a:pt x="126113" y="351695"/>
                    <a:pt x="110768" y="291634"/>
                    <a:pt x="95422" y="264382"/>
                  </a:cubicBezTo>
                  <a:cubicBezTo>
                    <a:pt x="80076" y="237130"/>
                    <a:pt x="48855" y="204057"/>
                    <a:pt x="36684" y="194532"/>
                  </a:cubicBezTo>
                  <a:cubicBezTo>
                    <a:pt x="24513" y="185007"/>
                    <a:pt x="24778" y="206174"/>
                    <a:pt x="22397" y="207232"/>
                  </a:cubicBezTo>
                  <a:cubicBezTo>
                    <a:pt x="20016" y="208290"/>
                    <a:pt x="25307" y="227605"/>
                    <a:pt x="22397" y="200882"/>
                  </a:cubicBezTo>
                  <a:cubicBezTo>
                    <a:pt x="19487" y="174159"/>
                    <a:pt x="-6972" y="-14224"/>
                    <a:pt x="1759" y="85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1" name="フリーフォーム: 図形 1650">
              <a:extLst>
                <a:ext uri="{FF2B5EF4-FFF2-40B4-BE49-F238E27FC236}">
                  <a16:creationId xmlns:a16="http://schemas.microsoft.com/office/drawing/2014/main" id="{76352B34-3FF5-4225-97ED-07EEC779D2C2}"/>
                </a:ext>
              </a:extLst>
            </p:cNvPr>
            <p:cNvSpPr/>
            <p:nvPr/>
          </p:nvSpPr>
          <p:spPr>
            <a:xfrm>
              <a:off x="3139811" y="7543797"/>
              <a:ext cx="529115" cy="393790"/>
            </a:xfrm>
            <a:custGeom>
              <a:avLst/>
              <a:gdLst>
                <a:gd name="connsiteX0" fmla="*/ 1852 w 529115"/>
                <a:gd name="connsiteY0" fmla="*/ 3 h 393790"/>
                <a:gd name="connsiteX1" fmla="*/ 219339 w 529115"/>
                <a:gd name="connsiteY1" fmla="*/ 77791 h 393790"/>
                <a:gd name="connsiteX2" fmla="*/ 238389 w 529115"/>
                <a:gd name="connsiteY2" fmla="*/ 65091 h 393790"/>
                <a:gd name="connsiteX3" fmla="*/ 332052 w 529115"/>
                <a:gd name="connsiteY3" fmla="*/ 122241 h 393790"/>
                <a:gd name="connsiteX4" fmla="*/ 336814 w 529115"/>
                <a:gd name="connsiteY4" fmla="*/ 104778 h 393790"/>
                <a:gd name="connsiteX5" fmla="*/ 376502 w 529115"/>
                <a:gd name="connsiteY5" fmla="*/ 195266 h 393790"/>
                <a:gd name="connsiteX6" fmla="*/ 528902 w 529115"/>
                <a:gd name="connsiteY6" fmla="*/ 393703 h 393790"/>
                <a:gd name="connsiteX7" fmla="*/ 409839 w 529115"/>
                <a:gd name="connsiteY7" fmla="*/ 220666 h 393790"/>
                <a:gd name="connsiteX8" fmla="*/ 409839 w 529115"/>
                <a:gd name="connsiteY8" fmla="*/ 230191 h 393790"/>
                <a:gd name="connsiteX9" fmla="*/ 443177 w 529115"/>
                <a:gd name="connsiteY9" fmla="*/ 201616 h 393790"/>
                <a:gd name="connsiteX10" fmla="*/ 433652 w 529115"/>
                <a:gd name="connsiteY10" fmla="*/ 160341 h 393790"/>
                <a:gd name="connsiteX11" fmla="*/ 459052 w 529115"/>
                <a:gd name="connsiteY11" fmla="*/ 158753 h 393790"/>
                <a:gd name="connsiteX12" fmla="*/ 481277 w 529115"/>
                <a:gd name="connsiteY12" fmla="*/ 123828 h 393790"/>
                <a:gd name="connsiteX13" fmla="*/ 420952 w 529115"/>
                <a:gd name="connsiteY13" fmla="*/ 155578 h 393790"/>
                <a:gd name="connsiteX14" fmla="*/ 401902 w 529115"/>
                <a:gd name="connsiteY14" fmla="*/ 176216 h 393790"/>
                <a:gd name="connsiteX15" fmla="*/ 359039 w 529115"/>
                <a:gd name="connsiteY15" fmla="*/ 117478 h 393790"/>
                <a:gd name="connsiteX16" fmla="*/ 295539 w 529115"/>
                <a:gd name="connsiteY16" fmla="*/ 88903 h 393790"/>
                <a:gd name="connsiteX17" fmla="*/ 203464 w 529115"/>
                <a:gd name="connsiteY17" fmla="*/ 71441 h 393790"/>
                <a:gd name="connsiteX18" fmla="*/ 117739 w 529115"/>
                <a:gd name="connsiteY18" fmla="*/ 80966 h 393790"/>
                <a:gd name="connsiteX19" fmla="*/ 1852 w 529115"/>
                <a:gd name="connsiteY19" fmla="*/ 3 h 39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9115" h="393790">
                  <a:moveTo>
                    <a:pt x="1852" y="3"/>
                  </a:moveTo>
                  <a:cubicBezTo>
                    <a:pt x="18785" y="-526"/>
                    <a:pt x="179916" y="66943"/>
                    <a:pt x="219339" y="77791"/>
                  </a:cubicBezTo>
                  <a:cubicBezTo>
                    <a:pt x="258762" y="88639"/>
                    <a:pt x="219604" y="57683"/>
                    <a:pt x="238389" y="65091"/>
                  </a:cubicBezTo>
                  <a:cubicBezTo>
                    <a:pt x="257174" y="72499"/>
                    <a:pt x="315648" y="115627"/>
                    <a:pt x="332052" y="122241"/>
                  </a:cubicBezTo>
                  <a:cubicBezTo>
                    <a:pt x="348456" y="128856"/>
                    <a:pt x="329406" y="92607"/>
                    <a:pt x="336814" y="104778"/>
                  </a:cubicBezTo>
                  <a:cubicBezTo>
                    <a:pt x="344222" y="116949"/>
                    <a:pt x="344487" y="147112"/>
                    <a:pt x="376502" y="195266"/>
                  </a:cubicBezTo>
                  <a:cubicBezTo>
                    <a:pt x="408517" y="243420"/>
                    <a:pt x="523346" y="389470"/>
                    <a:pt x="528902" y="393703"/>
                  </a:cubicBezTo>
                  <a:cubicBezTo>
                    <a:pt x="534458" y="397936"/>
                    <a:pt x="429683" y="247918"/>
                    <a:pt x="409839" y="220666"/>
                  </a:cubicBezTo>
                  <a:cubicBezTo>
                    <a:pt x="389995" y="193414"/>
                    <a:pt x="404283" y="233366"/>
                    <a:pt x="409839" y="230191"/>
                  </a:cubicBezTo>
                  <a:cubicBezTo>
                    <a:pt x="415395" y="227016"/>
                    <a:pt x="439208" y="213258"/>
                    <a:pt x="443177" y="201616"/>
                  </a:cubicBezTo>
                  <a:cubicBezTo>
                    <a:pt x="447146" y="189974"/>
                    <a:pt x="431006" y="167485"/>
                    <a:pt x="433652" y="160341"/>
                  </a:cubicBezTo>
                  <a:cubicBezTo>
                    <a:pt x="436298" y="153197"/>
                    <a:pt x="451115" y="164838"/>
                    <a:pt x="459052" y="158753"/>
                  </a:cubicBezTo>
                  <a:cubicBezTo>
                    <a:pt x="466989" y="152668"/>
                    <a:pt x="487627" y="124357"/>
                    <a:pt x="481277" y="123828"/>
                  </a:cubicBezTo>
                  <a:cubicBezTo>
                    <a:pt x="474927" y="123299"/>
                    <a:pt x="434181" y="146847"/>
                    <a:pt x="420952" y="155578"/>
                  </a:cubicBezTo>
                  <a:cubicBezTo>
                    <a:pt x="407723" y="164309"/>
                    <a:pt x="412221" y="182566"/>
                    <a:pt x="401902" y="176216"/>
                  </a:cubicBezTo>
                  <a:cubicBezTo>
                    <a:pt x="391583" y="169866"/>
                    <a:pt x="376766" y="132030"/>
                    <a:pt x="359039" y="117478"/>
                  </a:cubicBezTo>
                  <a:cubicBezTo>
                    <a:pt x="341312" y="102926"/>
                    <a:pt x="321468" y="96576"/>
                    <a:pt x="295539" y="88903"/>
                  </a:cubicBezTo>
                  <a:cubicBezTo>
                    <a:pt x="269610" y="81230"/>
                    <a:pt x="233097" y="72764"/>
                    <a:pt x="203464" y="71441"/>
                  </a:cubicBezTo>
                  <a:cubicBezTo>
                    <a:pt x="173831" y="70118"/>
                    <a:pt x="146578" y="92078"/>
                    <a:pt x="117739" y="80966"/>
                  </a:cubicBezTo>
                  <a:cubicBezTo>
                    <a:pt x="88900" y="69854"/>
                    <a:pt x="-15081" y="532"/>
                    <a:pt x="1852" y="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2" name="フリーフォーム: 図形 1651">
              <a:extLst>
                <a:ext uri="{FF2B5EF4-FFF2-40B4-BE49-F238E27FC236}">
                  <a16:creationId xmlns:a16="http://schemas.microsoft.com/office/drawing/2014/main" id="{35626F63-FC25-40B5-9722-93CCBF923AF7}"/>
                </a:ext>
              </a:extLst>
            </p:cNvPr>
            <p:cNvSpPr/>
            <p:nvPr/>
          </p:nvSpPr>
          <p:spPr>
            <a:xfrm>
              <a:off x="2751901" y="7483235"/>
              <a:ext cx="210357" cy="321123"/>
            </a:xfrm>
            <a:custGeom>
              <a:avLst/>
              <a:gdLst>
                <a:gd name="connsiteX0" fmla="*/ 111949 w 210357"/>
                <a:gd name="connsiteY0" fmla="*/ 1298 h 321123"/>
                <a:gd name="connsiteX1" fmla="*/ 39982 w 210357"/>
                <a:gd name="connsiteY1" fmla="*/ 117715 h 321123"/>
                <a:gd name="connsiteX2" fmla="*/ 18816 w 210357"/>
                <a:gd name="connsiteY2" fmla="*/ 320915 h 321123"/>
                <a:gd name="connsiteX3" fmla="*/ 44216 w 210357"/>
                <a:gd name="connsiteY3" fmla="*/ 77498 h 321123"/>
                <a:gd name="connsiteX4" fmla="*/ 25166 w 210357"/>
                <a:gd name="connsiteY4" fmla="*/ 314565 h 321123"/>
                <a:gd name="connsiteX5" fmla="*/ 99249 w 210357"/>
                <a:gd name="connsiteY5" fmla="*/ 189682 h 321123"/>
                <a:gd name="connsiteX6" fmla="*/ 209316 w 210357"/>
                <a:gd name="connsiteY6" fmla="*/ 28815 h 321123"/>
                <a:gd name="connsiteX7" fmla="*/ 145816 w 210357"/>
                <a:gd name="connsiteY7" fmla="*/ 162165 h 321123"/>
                <a:gd name="connsiteX8" fmla="*/ 3999 w 210357"/>
                <a:gd name="connsiteY8" fmla="*/ 299748 h 321123"/>
                <a:gd name="connsiteX9" fmla="*/ 37866 w 210357"/>
                <a:gd name="connsiteY9" fmla="*/ 69032 h 321123"/>
                <a:gd name="connsiteX10" fmla="*/ 25166 w 210357"/>
                <a:gd name="connsiteY10" fmla="*/ 71148 h 321123"/>
                <a:gd name="connsiteX11" fmla="*/ 61149 w 210357"/>
                <a:gd name="connsiteY11" fmla="*/ 5532 h 321123"/>
                <a:gd name="connsiteX12" fmla="*/ 56916 w 210357"/>
                <a:gd name="connsiteY12" fmla="*/ 52098 h 321123"/>
                <a:gd name="connsiteX13" fmla="*/ 111949 w 210357"/>
                <a:gd name="connsiteY13" fmla="*/ 1298 h 321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0357" h="321123">
                  <a:moveTo>
                    <a:pt x="111949" y="1298"/>
                  </a:moveTo>
                  <a:cubicBezTo>
                    <a:pt x="109127" y="12234"/>
                    <a:pt x="55504" y="64446"/>
                    <a:pt x="39982" y="117715"/>
                  </a:cubicBezTo>
                  <a:cubicBezTo>
                    <a:pt x="24460" y="170984"/>
                    <a:pt x="18110" y="327618"/>
                    <a:pt x="18816" y="320915"/>
                  </a:cubicBezTo>
                  <a:cubicBezTo>
                    <a:pt x="19522" y="314212"/>
                    <a:pt x="43158" y="78556"/>
                    <a:pt x="44216" y="77498"/>
                  </a:cubicBezTo>
                  <a:cubicBezTo>
                    <a:pt x="45274" y="76440"/>
                    <a:pt x="15994" y="295868"/>
                    <a:pt x="25166" y="314565"/>
                  </a:cubicBezTo>
                  <a:cubicBezTo>
                    <a:pt x="34338" y="333262"/>
                    <a:pt x="68557" y="237307"/>
                    <a:pt x="99249" y="189682"/>
                  </a:cubicBezTo>
                  <a:cubicBezTo>
                    <a:pt x="129941" y="142057"/>
                    <a:pt x="201555" y="33401"/>
                    <a:pt x="209316" y="28815"/>
                  </a:cubicBezTo>
                  <a:cubicBezTo>
                    <a:pt x="217077" y="24229"/>
                    <a:pt x="180035" y="117010"/>
                    <a:pt x="145816" y="162165"/>
                  </a:cubicBezTo>
                  <a:cubicBezTo>
                    <a:pt x="111597" y="207320"/>
                    <a:pt x="21990" y="315270"/>
                    <a:pt x="3999" y="299748"/>
                  </a:cubicBezTo>
                  <a:cubicBezTo>
                    <a:pt x="-13992" y="284226"/>
                    <a:pt x="34338" y="107132"/>
                    <a:pt x="37866" y="69032"/>
                  </a:cubicBezTo>
                  <a:cubicBezTo>
                    <a:pt x="41394" y="30932"/>
                    <a:pt x="21286" y="81731"/>
                    <a:pt x="25166" y="71148"/>
                  </a:cubicBezTo>
                  <a:cubicBezTo>
                    <a:pt x="29046" y="60565"/>
                    <a:pt x="55857" y="8707"/>
                    <a:pt x="61149" y="5532"/>
                  </a:cubicBezTo>
                  <a:cubicBezTo>
                    <a:pt x="66441" y="2357"/>
                    <a:pt x="46333" y="52098"/>
                    <a:pt x="56916" y="52098"/>
                  </a:cubicBezTo>
                  <a:cubicBezTo>
                    <a:pt x="67499" y="52098"/>
                    <a:pt x="114771" y="-9638"/>
                    <a:pt x="111949" y="129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3" name="フリーフォーム: 図形 1652">
              <a:extLst>
                <a:ext uri="{FF2B5EF4-FFF2-40B4-BE49-F238E27FC236}">
                  <a16:creationId xmlns:a16="http://schemas.microsoft.com/office/drawing/2014/main" id="{E49CF60F-71EC-4E89-B054-D65160810132}"/>
                </a:ext>
              </a:extLst>
            </p:cNvPr>
            <p:cNvSpPr/>
            <p:nvPr/>
          </p:nvSpPr>
          <p:spPr>
            <a:xfrm>
              <a:off x="2969562" y="7551916"/>
              <a:ext cx="212263" cy="164965"/>
            </a:xfrm>
            <a:custGeom>
              <a:avLst/>
              <a:gdLst>
                <a:gd name="connsiteX0" fmla="*/ 121 w 212263"/>
                <a:gd name="connsiteY0" fmla="*/ 351 h 164965"/>
                <a:gd name="connsiteX1" fmla="*/ 21288 w 212263"/>
                <a:gd name="connsiteY1" fmla="*/ 91367 h 164965"/>
                <a:gd name="connsiteX2" fmla="*/ 40338 w 212263"/>
                <a:gd name="connsiteY2" fmla="*/ 53267 h 164965"/>
                <a:gd name="connsiteX3" fmla="*/ 40338 w 212263"/>
                <a:gd name="connsiteY3" fmla="*/ 156984 h 164965"/>
                <a:gd name="connsiteX4" fmla="*/ 97488 w 212263"/>
                <a:gd name="connsiteY4" fmla="*/ 57501 h 164965"/>
                <a:gd name="connsiteX5" fmla="*/ 112305 w 212263"/>
                <a:gd name="connsiteY5" fmla="*/ 40567 h 164965"/>
                <a:gd name="connsiteX6" fmla="*/ 112305 w 212263"/>
                <a:gd name="connsiteY6" fmla="*/ 68084 h 164965"/>
                <a:gd name="connsiteX7" fmla="*/ 148288 w 212263"/>
                <a:gd name="connsiteY7" fmla="*/ 32101 h 164965"/>
                <a:gd name="connsiteX8" fmla="*/ 188505 w 212263"/>
                <a:gd name="connsiteY8" fmla="*/ 87134 h 164965"/>
                <a:gd name="connsiteX9" fmla="*/ 209671 w 212263"/>
                <a:gd name="connsiteY9" fmla="*/ 65967 h 164965"/>
                <a:gd name="connsiteX10" fmla="*/ 129238 w 212263"/>
                <a:gd name="connsiteY10" fmla="*/ 40567 h 164965"/>
                <a:gd name="connsiteX11" fmla="*/ 25521 w 212263"/>
                <a:gd name="connsiteY11" fmla="*/ 163334 h 164965"/>
                <a:gd name="connsiteX12" fmla="*/ 46688 w 212263"/>
                <a:gd name="connsiteY12" fmla="*/ 108301 h 164965"/>
                <a:gd name="connsiteX13" fmla="*/ 23405 w 212263"/>
                <a:gd name="connsiteY13" fmla="*/ 68084 h 164965"/>
                <a:gd name="connsiteX14" fmla="*/ 12821 w 212263"/>
                <a:gd name="connsiteY14" fmla="*/ 59617 h 164965"/>
                <a:gd name="connsiteX15" fmla="*/ 121 w 212263"/>
                <a:gd name="connsiteY15" fmla="*/ 351 h 16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2263" h="164965">
                  <a:moveTo>
                    <a:pt x="121" y="351"/>
                  </a:moveTo>
                  <a:cubicBezTo>
                    <a:pt x="1532" y="5643"/>
                    <a:pt x="14585" y="82548"/>
                    <a:pt x="21288" y="91367"/>
                  </a:cubicBezTo>
                  <a:cubicBezTo>
                    <a:pt x="27991" y="100186"/>
                    <a:pt x="37163" y="42331"/>
                    <a:pt x="40338" y="53267"/>
                  </a:cubicBezTo>
                  <a:cubicBezTo>
                    <a:pt x="43513" y="64203"/>
                    <a:pt x="30813" y="156278"/>
                    <a:pt x="40338" y="156984"/>
                  </a:cubicBezTo>
                  <a:cubicBezTo>
                    <a:pt x="49863" y="157690"/>
                    <a:pt x="85493" y="76904"/>
                    <a:pt x="97488" y="57501"/>
                  </a:cubicBezTo>
                  <a:cubicBezTo>
                    <a:pt x="109483" y="38098"/>
                    <a:pt x="109836" y="38803"/>
                    <a:pt x="112305" y="40567"/>
                  </a:cubicBezTo>
                  <a:cubicBezTo>
                    <a:pt x="114774" y="42331"/>
                    <a:pt x="106308" y="69495"/>
                    <a:pt x="112305" y="68084"/>
                  </a:cubicBezTo>
                  <a:cubicBezTo>
                    <a:pt x="118302" y="66673"/>
                    <a:pt x="135588" y="28926"/>
                    <a:pt x="148288" y="32101"/>
                  </a:cubicBezTo>
                  <a:cubicBezTo>
                    <a:pt x="160988" y="35276"/>
                    <a:pt x="178275" y="81490"/>
                    <a:pt x="188505" y="87134"/>
                  </a:cubicBezTo>
                  <a:cubicBezTo>
                    <a:pt x="198736" y="92778"/>
                    <a:pt x="219549" y="73728"/>
                    <a:pt x="209671" y="65967"/>
                  </a:cubicBezTo>
                  <a:cubicBezTo>
                    <a:pt x="199793" y="58206"/>
                    <a:pt x="159930" y="24339"/>
                    <a:pt x="129238" y="40567"/>
                  </a:cubicBezTo>
                  <a:cubicBezTo>
                    <a:pt x="98546" y="56795"/>
                    <a:pt x="39279" y="152045"/>
                    <a:pt x="25521" y="163334"/>
                  </a:cubicBezTo>
                  <a:cubicBezTo>
                    <a:pt x="11763" y="174623"/>
                    <a:pt x="47041" y="124176"/>
                    <a:pt x="46688" y="108301"/>
                  </a:cubicBezTo>
                  <a:cubicBezTo>
                    <a:pt x="46335" y="92426"/>
                    <a:pt x="29050" y="76198"/>
                    <a:pt x="23405" y="68084"/>
                  </a:cubicBezTo>
                  <a:cubicBezTo>
                    <a:pt x="17760" y="59970"/>
                    <a:pt x="15643" y="68084"/>
                    <a:pt x="12821" y="59617"/>
                  </a:cubicBezTo>
                  <a:cubicBezTo>
                    <a:pt x="9999" y="51150"/>
                    <a:pt x="-1290" y="-4941"/>
                    <a:pt x="121" y="35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4" name="フリーフォーム: 図形 1653">
              <a:extLst>
                <a:ext uri="{FF2B5EF4-FFF2-40B4-BE49-F238E27FC236}">
                  <a16:creationId xmlns:a16="http://schemas.microsoft.com/office/drawing/2014/main" id="{EB7B4654-DBFC-4871-BB5C-2347FF575C37}"/>
                </a:ext>
              </a:extLst>
            </p:cNvPr>
            <p:cNvSpPr/>
            <p:nvPr/>
          </p:nvSpPr>
          <p:spPr>
            <a:xfrm>
              <a:off x="3213078" y="7613550"/>
              <a:ext cx="263042" cy="115651"/>
            </a:xfrm>
            <a:custGeom>
              <a:avLst/>
              <a:gdLst>
                <a:gd name="connsiteX0" fmla="*/ 22 w 263042"/>
                <a:gd name="connsiteY0" fmla="*/ 100 h 115651"/>
                <a:gd name="connsiteX1" fmla="*/ 42355 w 263042"/>
                <a:gd name="connsiteY1" fmla="*/ 80533 h 115651"/>
                <a:gd name="connsiteX2" fmla="*/ 36005 w 263042"/>
                <a:gd name="connsiteY2" fmla="*/ 114400 h 115651"/>
                <a:gd name="connsiteX3" fmla="*/ 97389 w 263042"/>
                <a:gd name="connsiteY3" fmla="*/ 40317 h 115651"/>
                <a:gd name="connsiteX4" fmla="*/ 133372 w 263042"/>
                <a:gd name="connsiteY4" fmla="*/ 21267 h 115651"/>
                <a:gd name="connsiteX5" fmla="*/ 251905 w 263042"/>
                <a:gd name="connsiteY5" fmla="*/ 78417 h 115651"/>
                <a:gd name="connsiteX6" fmla="*/ 245555 w 263042"/>
                <a:gd name="connsiteY6" fmla="*/ 67833 h 115651"/>
                <a:gd name="connsiteX7" fmla="*/ 141839 w 263042"/>
                <a:gd name="connsiteY7" fmla="*/ 36083 h 115651"/>
                <a:gd name="connsiteX8" fmla="*/ 61405 w 263042"/>
                <a:gd name="connsiteY8" fmla="*/ 91117 h 115651"/>
                <a:gd name="connsiteX9" fmla="*/ 46589 w 263042"/>
                <a:gd name="connsiteY9" fmla="*/ 86883 h 115651"/>
                <a:gd name="connsiteX10" fmla="*/ 48705 w 263042"/>
                <a:gd name="connsiteY10" fmla="*/ 63600 h 115651"/>
                <a:gd name="connsiteX11" fmla="*/ 22 w 263042"/>
                <a:gd name="connsiteY11" fmla="*/ 100 h 11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042" h="115651">
                  <a:moveTo>
                    <a:pt x="22" y="100"/>
                  </a:moveTo>
                  <a:cubicBezTo>
                    <a:pt x="-1036" y="2922"/>
                    <a:pt x="36358" y="61483"/>
                    <a:pt x="42355" y="80533"/>
                  </a:cubicBezTo>
                  <a:cubicBezTo>
                    <a:pt x="48352" y="99583"/>
                    <a:pt x="26833" y="121103"/>
                    <a:pt x="36005" y="114400"/>
                  </a:cubicBezTo>
                  <a:cubicBezTo>
                    <a:pt x="45177" y="107697"/>
                    <a:pt x="81161" y="55839"/>
                    <a:pt x="97389" y="40317"/>
                  </a:cubicBezTo>
                  <a:cubicBezTo>
                    <a:pt x="113617" y="24795"/>
                    <a:pt x="107619" y="14917"/>
                    <a:pt x="133372" y="21267"/>
                  </a:cubicBezTo>
                  <a:cubicBezTo>
                    <a:pt x="159125" y="27617"/>
                    <a:pt x="233208" y="70656"/>
                    <a:pt x="251905" y="78417"/>
                  </a:cubicBezTo>
                  <a:cubicBezTo>
                    <a:pt x="270602" y="86178"/>
                    <a:pt x="263899" y="74889"/>
                    <a:pt x="245555" y="67833"/>
                  </a:cubicBezTo>
                  <a:cubicBezTo>
                    <a:pt x="227211" y="60777"/>
                    <a:pt x="172531" y="32202"/>
                    <a:pt x="141839" y="36083"/>
                  </a:cubicBezTo>
                  <a:cubicBezTo>
                    <a:pt x="111147" y="39964"/>
                    <a:pt x="77280" y="82650"/>
                    <a:pt x="61405" y="91117"/>
                  </a:cubicBezTo>
                  <a:cubicBezTo>
                    <a:pt x="45530" y="99584"/>
                    <a:pt x="48706" y="91469"/>
                    <a:pt x="46589" y="86883"/>
                  </a:cubicBezTo>
                  <a:cubicBezTo>
                    <a:pt x="44472" y="82297"/>
                    <a:pt x="52233" y="72419"/>
                    <a:pt x="48705" y="63600"/>
                  </a:cubicBezTo>
                  <a:cubicBezTo>
                    <a:pt x="45177" y="54781"/>
                    <a:pt x="1080" y="-2722"/>
                    <a:pt x="22" y="10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5" name="フリーフォーム: 図形 1654">
              <a:extLst>
                <a:ext uri="{FF2B5EF4-FFF2-40B4-BE49-F238E27FC236}">
                  <a16:creationId xmlns:a16="http://schemas.microsoft.com/office/drawing/2014/main" id="{DC5F2784-295D-41AF-89BD-20D5F699D2EE}"/>
                </a:ext>
              </a:extLst>
            </p:cNvPr>
            <p:cNvSpPr/>
            <p:nvPr/>
          </p:nvSpPr>
          <p:spPr>
            <a:xfrm>
              <a:off x="2037982" y="7128268"/>
              <a:ext cx="211935" cy="290130"/>
            </a:xfrm>
            <a:custGeom>
              <a:avLst/>
              <a:gdLst>
                <a:gd name="connsiteX0" fmla="*/ 368 w 211935"/>
                <a:gd name="connsiteY0" fmla="*/ 665 h 290130"/>
                <a:gd name="connsiteX1" fmla="*/ 201451 w 211935"/>
                <a:gd name="connsiteY1" fmla="*/ 112849 h 290130"/>
                <a:gd name="connsiteX2" fmla="*/ 180285 w 211935"/>
                <a:gd name="connsiteY2" fmla="*/ 146715 h 290130"/>
                <a:gd name="connsiteX3" fmla="*/ 152768 w 211935"/>
                <a:gd name="connsiteY3" fmla="*/ 258899 h 290130"/>
                <a:gd name="connsiteX4" fmla="*/ 142185 w 211935"/>
                <a:gd name="connsiteY4" fmla="*/ 277949 h 290130"/>
                <a:gd name="connsiteX5" fmla="*/ 192985 w 211935"/>
                <a:gd name="connsiteY5" fmla="*/ 93799 h 290130"/>
                <a:gd name="connsiteX6" fmla="*/ 152768 w 211935"/>
                <a:gd name="connsiteY6" fmla="*/ 68399 h 290130"/>
                <a:gd name="connsiteX7" fmla="*/ 368 w 211935"/>
                <a:gd name="connsiteY7" fmla="*/ 665 h 29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1935" h="290130">
                  <a:moveTo>
                    <a:pt x="368" y="665"/>
                  </a:moveTo>
                  <a:cubicBezTo>
                    <a:pt x="8482" y="8073"/>
                    <a:pt x="171465" y="88507"/>
                    <a:pt x="201451" y="112849"/>
                  </a:cubicBezTo>
                  <a:cubicBezTo>
                    <a:pt x="231437" y="137191"/>
                    <a:pt x="188399" y="122373"/>
                    <a:pt x="180285" y="146715"/>
                  </a:cubicBezTo>
                  <a:cubicBezTo>
                    <a:pt x="172171" y="171057"/>
                    <a:pt x="159118" y="237027"/>
                    <a:pt x="152768" y="258899"/>
                  </a:cubicBezTo>
                  <a:cubicBezTo>
                    <a:pt x="146418" y="280771"/>
                    <a:pt x="135482" y="305466"/>
                    <a:pt x="142185" y="277949"/>
                  </a:cubicBezTo>
                  <a:cubicBezTo>
                    <a:pt x="148888" y="250432"/>
                    <a:pt x="191221" y="128724"/>
                    <a:pt x="192985" y="93799"/>
                  </a:cubicBezTo>
                  <a:cubicBezTo>
                    <a:pt x="194749" y="58874"/>
                    <a:pt x="185224" y="87096"/>
                    <a:pt x="152768" y="68399"/>
                  </a:cubicBezTo>
                  <a:cubicBezTo>
                    <a:pt x="120312" y="49702"/>
                    <a:pt x="-7746" y="-6743"/>
                    <a:pt x="368" y="66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6" name="フリーフォーム: 図形 1655">
              <a:extLst>
                <a:ext uri="{FF2B5EF4-FFF2-40B4-BE49-F238E27FC236}">
                  <a16:creationId xmlns:a16="http://schemas.microsoft.com/office/drawing/2014/main" id="{01239745-D7ED-42D4-892E-4B2CD018E01E}"/>
                </a:ext>
              </a:extLst>
            </p:cNvPr>
            <p:cNvSpPr/>
            <p:nvPr/>
          </p:nvSpPr>
          <p:spPr>
            <a:xfrm>
              <a:off x="2264832" y="7310619"/>
              <a:ext cx="195560" cy="310866"/>
            </a:xfrm>
            <a:custGeom>
              <a:avLst/>
              <a:gdLst>
                <a:gd name="connsiteX0" fmla="*/ 194735 w 195560"/>
                <a:gd name="connsiteY0" fmla="*/ 63848 h 310866"/>
                <a:gd name="connsiteX1" fmla="*/ 154518 w 195560"/>
                <a:gd name="connsiteY1" fmla="*/ 148514 h 310866"/>
                <a:gd name="connsiteX2" fmla="*/ 177801 w 195560"/>
                <a:gd name="connsiteY2" fmla="*/ 296681 h 310866"/>
                <a:gd name="connsiteX3" fmla="*/ 190501 w 195560"/>
                <a:gd name="connsiteY3" fmla="*/ 292448 h 310866"/>
                <a:gd name="connsiteX4" fmla="*/ 175685 w 195560"/>
                <a:gd name="connsiteY4" fmla="*/ 186614 h 310866"/>
                <a:gd name="connsiteX5" fmla="*/ 150285 w 195560"/>
                <a:gd name="connsiteY5" fmla="*/ 87131 h 310866"/>
                <a:gd name="connsiteX6" fmla="*/ 139701 w 195560"/>
                <a:gd name="connsiteY6" fmla="*/ 51148 h 310866"/>
                <a:gd name="connsiteX7" fmla="*/ 80435 w 195560"/>
                <a:gd name="connsiteY7" fmla="*/ 23631 h 310866"/>
                <a:gd name="connsiteX8" fmla="*/ 1 w 195560"/>
                <a:gd name="connsiteY8" fmla="*/ 8814 h 310866"/>
                <a:gd name="connsiteX9" fmla="*/ 78318 w 195560"/>
                <a:gd name="connsiteY9" fmla="*/ 6698 h 310866"/>
                <a:gd name="connsiteX10" fmla="*/ 110068 w 195560"/>
                <a:gd name="connsiteY10" fmla="*/ 2464 h 310866"/>
                <a:gd name="connsiteX11" fmla="*/ 194735 w 195560"/>
                <a:gd name="connsiteY11" fmla="*/ 63848 h 31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560" h="310866">
                  <a:moveTo>
                    <a:pt x="194735" y="63848"/>
                  </a:moveTo>
                  <a:cubicBezTo>
                    <a:pt x="202143" y="88190"/>
                    <a:pt x="157340" y="109708"/>
                    <a:pt x="154518" y="148514"/>
                  </a:cubicBezTo>
                  <a:cubicBezTo>
                    <a:pt x="151696" y="187320"/>
                    <a:pt x="171804" y="272692"/>
                    <a:pt x="177801" y="296681"/>
                  </a:cubicBezTo>
                  <a:cubicBezTo>
                    <a:pt x="183798" y="320670"/>
                    <a:pt x="190854" y="310792"/>
                    <a:pt x="190501" y="292448"/>
                  </a:cubicBezTo>
                  <a:cubicBezTo>
                    <a:pt x="190148" y="274104"/>
                    <a:pt x="182388" y="220834"/>
                    <a:pt x="175685" y="186614"/>
                  </a:cubicBezTo>
                  <a:cubicBezTo>
                    <a:pt x="168982" y="152395"/>
                    <a:pt x="156282" y="109709"/>
                    <a:pt x="150285" y="87131"/>
                  </a:cubicBezTo>
                  <a:cubicBezTo>
                    <a:pt x="144288" y="64553"/>
                    <a:pt x="151343" y="61731"/>
                    <a:pt x="139701" y="51148"/>
                  </a:cubicBezTo>
                  <a:cubicBezTo>
                    <a:pt x="128059" y="40565"/>
                    <a:pt x="103718" y="30687"/>
                    <a:pt x="80435" y="23631"/>
                  </a:cubicBezTo>
                  <a:cubicBezTo>
                    <a:pt x="57152" y="16575"/>
                    <a:pt x="354" y="11636"/>
                    <a:pt x="1" y="8814"/>
                  </a:cubicBezTo>
                  <a:cubicBezTo>
                    <a:pt x="-352" y="5992"/>
                    <a:pt x="59974" y="7756"/>
                    <a:pt x="78318" y="6698"/>
                  </a:cubicBezTo>
                  <a:cubicBezTo>
                    <a:pt x="96662" y="5640"/>
                    <a:pt x="92076" y="-4592"/>
                    <a:pt x="110068" y="2464"/>
                  </a:cubicBezTo>
                  <a:cubicBezTo>
                    <a:pt x="128060" y="9520"/>
                    <a:pt x="187327" y="39506"/>
                    <a:pt x="194735" y="6384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7" name="フリーフォーム: 図形 1656">
              <a:extLst>
                <a:ext uri="{FF2B5EF4-FFF2-40B4-BE49-F238E27FC236}">
                  <a16:creationId xmlns:a16="http://schemas.microsoft.com/office/drawing/2014/main" id="{844D129B-181F-4821-AC74-E6E7E2C2F1D1}"/>
                </a:ext>
              </a:extLst>
            </p:cNvPr>
            <p:cNvSpPr/>
            <p:nvPr/>
          </p:nvSpPr>
          <p:spPr>
            <a:xfrm>
              <a:off x="2639896" y="7438076"/>
              <a:ext cx="126748" cy="527366"/>
            </a:xfrm>
            <a:custGeom>
              <a:avLst/>
              <a:gdLst>
                <a:gd name="connsiteX0" fmla="*/ 10171 w 126748"/>
                <a:gd name="connsiteY0" fmla="*/ 2007 h 527366"/>
                <a:gd name="connsiteX1" fmla="*/ 84254 w 126748"/>
                <a:gd name="connsiteY1" fmla="*/ 126891 h 527366"/>
                <a:gd name="connsiteX2" fmla="*/ 48271 w 126748"/>
                <a:gd name="connsiteY2" fmla="*/ 262357 h 527366"/>
                <a:gd name="connsiteX3" fmla="*/ 71554 w 126748"/>
                <a:gd name="connsiteY3" fmla="*/ 355491 h 527366"/>
                <a:gd name="connsiteX4" fmla="*/ 126587 w 126748"/>
                <a:gd name="connsiteY4" fmla="*/ 526941 h 527366"/>
                <a:gd name="connsiteX5" fmla="*/ 86371 w 126748"/>
                <a:gd name="connsiteY5" fmla="*/ 402057 h 527366"/>
                <a:gd name="connsiteX6" fmla="*/ 29221 w 126748"/>
                <a:gd name="connsiteY6" fmla="*/ 334324 h 527366"/>
                <a:gd name="connsiteX7" fmla="*/ 52504 w 126748"/>
                <a:gd name="connsiteY7" fmla="*/ 315274 h 527366"/>
                <a:gd name="connsiteX8" fmla="*/ 41921 w 126748"/>
                <a:gd name="connsiteY8" fmla="*/ 264474 h 527366"/>
                <a:gd name="connsiteX9" fmla="*/ 39804 w 126748"/>
                <a:gd name="connsiteY9" fmla="*/ 253891 h 527366"/>
                <a:gd name="connsiteX10" fmla="*/ 75787 w 126748"/>
                <a:gd name="connsiteY10" fmla="*/ 196741 h 527366"/>
                <a:gd name="connsiteX11" fmla="*/ 60971 w 126748"/>
                <a:gd name="connsiteY11" fmla="*/ 131124 h 527366"/>
                <a:gd name="connsiteX12" fmla="*/ 60971 w 126748"/>
                <a:gd name="connsiteY12" fmla="*/ 129007 h 527366"/>
                <a:gd name="connsiteX13" fmla="*/ 101187 w 126748"/>
                <a:gd name="connsiteY13" fmla="*/ 109957 h 527366"/>
                <a:gd name="connsiteX14" fmla="*/ 1704 w 126748"/>
                <a:gd name="connsiteY14" fmla="*/ 54924 h 527366"/>
                <a:gd name="connsiteX15" fmla="*/ 37687 w 126748"/>
                <a:gd name="connsiteY15" fmla="*/ 48574 h 527366"/>
                <a:gd name="connsiteX16" fmla="*/ 10171 w 126748"/>
                <a:gd name="connsiteY16" fmla="*/ 2007 h 527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6748" h="527366">
                  <a:moveTo>
                    <a:pt x="10171" y="2007"/>
                  </a:moveTo>
                  <a:cubicBezTo>
                    <a:pt x="17932" y="15060"/>
                    <a:pt x="77904" y="83499"/>
                    <a:pt x="84254" y="126891"/>
                  </a:cubicBezTo>
                  <a:cubicBezTo>
                    <a:pt x="90604" y="170283"/>
                    <a:pt x="50388" y="224257"/>
                    <a:pt x="48271" y="262357"/>
                  </a:cubicBezTo>
                  <a:cubicBezTo>
                    <a:pt x="46154" y="300457"/>
                    <a:pt x="58501" y="311394"/>
                    <a:pt x="71554" y="355491"/>
                  </a:cubicBezTo>
                  <a:cubicBezTo>
                    <a:pt x="84607" y="399588"/>
                    <a:pt x="124118" y="519180"/>
                    <a:pt x="126587" y="526941"/>
                  </a:cubicBezTo>
                  <a:cubicBezTo>
                    <a:pt x="129057" y="534702"/>
                    <a:pt x="102599" y="434160"/>
                    <a:pt x="86371" y="402057"/>
                  </a:cubicBezTo>
                  <a:cubicBezTo>
                    <a:pt x="70143" y="369954"/>
                    <a:pt x="34866" y="348788"/>
                    <a:pt x="29221" y="334324"/>
                  </a:cubicBezTo>
                  <a:cubicBezTo>
                    <a:pt x="23577" y="319860"/>
                    <a:pt x="50387" y="326916"/>
                    <a:pt x="52504" y="315274"/>
                  </a:cubicBezTo>
                  <a:cubicBezTo>
                    <a:pt x="54621" y="303632"/>
                    <a:pt x="44038" y="274704"/>
                    <a:pt x="41921" y="264474"/>
                  </a:cubicBezTo>
                  <a:cubicBezTo>
                    <a:pt x="39804" y="254244"/>
                    <a:pt x="34160" y="265180"/>
                    <a:pt x="39804" y="253891"/>
                  </a:cubicBezTo>
                  <a:cubicBezTo>
                    <a:pt x="45448" y="242602"/>
                    <a:pt x="72259" y="217202"/>
                    <a:pt x="75787" y="196741"/>
                  </a:cubicBezTo>
                  <a:cubicBezTo>
                    <a:pt x="79315" y="176280"/>
                    <a:pt x="63440" y="142413"/>
                    <a:pt x="60971" y="131124"/>
                  </a:cubicBezTo>
                  <a:cubicBezTo>
                    <a:pt x="58502" y="119835"/>
                    <a:pt x="54268" y="132535"/>
                    <a:pt x="60971" y="129007"/>
                  </a:cubicBezTo>
                  <a:cubicBezTo>
                    <a:pt x="67674" y="125479"/>
                    <a:pt x="111065" y="122304"/>
                    <a:pt x="101187" y="109957"/>
                  </a:cubicBezTo>
                  <a:cubicBezTo>
                    <a:pt x="91309" y="97610"/>
                    <a:pt x="12287" y="65155"/>
                    <a:pt x="1704" y="54924"/>
                  </a:cubicBezTo>
                  <a:cubicBezTo>
                    <a:pt x="-8879" y="44694"/>
                    <a:pt x="33101" y="53513"/>
                    <a:pt x="37687" y="48574"/>
                  </a:cubicBezTo>
                  <a:cubicBezTo>
                    <a:pt x="42273" y="43635"/>
                    <a:pt x="2410" y="-11046"/>
                    <a:pt x="10171" y="200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8" name="フリーフォーム: 図形 1657">
              <a:extLst>
                <a:ext uri="{FF2B5EF4-FFF2-40B4-BE49-F238E27FC236}">
                  <a16:creationId xmlns:a16="http://schemas.microsoft.com/office/drawing/2014/main" id="{21C7F94D-E99E-410D-A471-A98E6BFCAF88}"/>
                </a:ext>
              </a:extLst>
            </p:cNvPr>
            <p:cNvSpPr/>
            <p:nvPr/>
          </p:nvSpPr>
          <p:spPr>
            <a:xfrm>
              <a:off x="4348813" y="8047991"/>
              <a:ext cx="1473375" cy="283218"/>
            </a:xfrm>
            <a:custGeom>
              <a:avLst/>
              <a:gdLst>
                <a:gd name="connsiteX0" fmla="*/ 937 w 1473375"/>
                <a:gd name="connsiteY0" fmla="*/ 181609 h 283218"/>
                <a:gd name="connsiteX1" fmla="*/ 166037 w 1473375"/>
                <a:gd name="connsiteY1" fmla="*/ 194309 h 283218"/>
                <a:gd name="connsiteX2" fmla="*/ 534337 w 1473375"/>
                <a:gd name="connsiteY2" fmla="*/ 181609 h 283218"/>
                <a:gd name="connsiteX3" fmla="*/ 597837 w 1473375"/>
                <a:gd name="connsiteY3" fmla="*/ 213359 h 283218"/>
                <a:gd name="connsiteX4" fmla="*/ 654987 w 1473375"/>
                <a:gd name="connsiteY4" fmla="*/ 213359 h 283218"/>
                <a:gd name="connsiteX5" fmla="*/ 756587 w 1473375"/>
                <a:gd name="connsiteY5" fmla="*/ 251459 h 283218"/>
                <a:gd name="connsiteX6" fmla="*/ 851837 w 1473375"/>
                <a:gd name="connsiteY6" fmla="*/ 149859 h 283218"/>
                <a:gd name="connsiteX7" fmla="*/ 908987 w 1473375"/>
                <a:gd name="connsiteY7" fmla="*/ 257809 h 283218"/>
                <a:gd name="connsiteX8" fmla="*/ 1055037 w 1473375"/>
                <a:gd name="connsiteY8" fmla="*/ 238759 h 283218"/>
                <a:gd name="connsiteX9" fmla="*/ 1105837 w 1473375"/>
                <a:gd name="connsiteY9" fmla="*/ 232409 h 283218"/>
                <a:gd name="connsiteX10" fmla="*/ 1169337 w 1473375"/>
                <a:gd name="connsiteY10" fmla="*/ 200659 h 283218"/>
                <a:gd name="connsiteX11" fmla="*/ 1264587 w 1473375"/>
                <a:gd name="connsiteY11" fmla="*/ 270509 h 283218"/>
                <a:gd name="connsiteX12" fmla="*/ 1334437 w 1473375"/>
                <a:gd name="connsiteY12" fmla="*/ 181609 h 283218"/>
                <a:gd name="connsiteX13" fmla="*/ 1455087 w 1473375"/>
                <a:gd name="connsiteY13" fmla="*/ 257809 h 283218"/>
                <a:gd name="connsiteX14" fmla="*/ 1467787 w 1473375"/>
                <a:gd name="connsiteY14" fmla="*/ 194309 h 283218"/>
                <a:gd name="connsiteX15" fmla="*/ 1404287 w 1473375"/>
                <a:gd name="connsiteY15" fmla="*/ 283209 h 283218"/>
                <a:gd name="connsiteX16" fmla="*/ 1226487 w 1473375"/>
                <a:gd name="connsiteY16" fmla="*/ 187959 h 283218"/>
                <a:gd name="connsiteX17" fmla="*/ 1055037 w 1473375"/>
                <a:gd name="connsiteY17" fmla="*/ 245109 h 283218"/>
                <a:gd name="connsiteX18" fmla="*/ 807387 w 1473375"/>
                <a:gd name="connsiteY18" fmla="*/ 194309 h 283218"/>
                <a:gd name="connsiteX19" fmla="*/ 731187 w 1473375"/>
                <a:gd name="connsiteY19" fmla="*/ 194309 h 283218"/>
                <a:gd name="connsiteX20" fmla="*/ 864537 w 1473375"/>
                <a:gd name="connsiteY20" fmla="*/ 143509 h 283218"/>
                <a:gd name="connsiteX21" fmla="*/ 908987 w 1473375"/>
                <a:gd name="connsiteY21" fmla="*/ 124459 h 283218"/>
                <a:gd name="connsiteX22" fmla="*/ 858187 w 1473375"/>
                <a:gd name="connsiteY22" fmla="*/ 10159 h 283218"/>
                <a:gd name="connsiteX23" fmla="*/ 756587 w 1473375"/>
                <a:gd name="connsiteY23" fmla="*/ 22859 h 283218"/>
                <a:gd name="connsiteX24" fmla="*/ 756587 w 1473375"/>
                <a:gd name="connsiteY24" fmla="*/ 162559 h 283218"/>
                <a:gd name="connsiteX25" fmla="*/ 731187 w 1473375"/>
                <a:gd name="connsiteY25" fmla="*/ 213359 h 283218"/>
                <a:gd name="connsiteX26" fmla="*/ 496237 w 1473375"/>
                <a:gd name="connsiteY26" fmla="*/ 181609 h 283218"/>
                <a:gd name="connsiteX27" fmla="*/ 445437 w 1473375"/>
                <a:gd name="connsiteY27" fmla="*/ 213359 h 283218"/>
                <a:gd name="connsiteX28" fmla="*/ 115237 w 1473375"/>
                <a:gd name="connsiteY28" fmla="*/ 194309 h 283218"/>
                <a:gd name="connsiteX29" fmla="*/ 937 w 1473375"/>
                <a:gd name="connsiteY29" fmla="*/ 181609 h 28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473375" h="283218">
                  <a:moveTo>
                    <a:pt x="937" y="181609"/>
                  </a:moveTo>
                  <a:cubicBezTo>
                    <a:pt x="9404" y="181609"/>
                    <a:pt x="77137" y="194309"/>
                    <a:pt x="166037" y="194309"/>
                  </a:cubicBezTo>
                  <a:cubicBezTo>
                    <a:pt x="254937" y="194309"/>
                    <a:pt x="462370" y="178434"/>
                    <a:pt x="534337" y="181609"/>
                  </a:cubicBezTo>
                  <a:cubicBezTo>
                    <a:pt x="606304" y="184784"/>
                    <a:pt x="577729" y="208067"/>
                    <a:pt x="597837" y="213359"/>
                  </a:cubicBezTo>
                  <a:cubicBezTo>
                    <a:pt x="617945" y="218651"/>
                    <a:pt x="628529" y="207009"/>
                    <a:pt x="654987" y="213359"/>
                  </a:cubicBezTo>
                  <a:cubicBezTo>
                    <a:pt x="681445" y="219709"/>
                    <a:pt x="723779" y="262042"/>
                    <a:pt x="756587" y="251459"/>
                  </a:cubicBezTo>
                  <a:cubicBezTo>
                    <a:pt x="789395" y="240876"/>
                    <a:pt x="826437" y="148801"/>
                    <a:pt x="851837" y="149859"/>
                  </a:cubicBezTo>
                  <a:cubicBezTo>
                    <a:pt x="877237" y="150917"/>
                    <a:pt x="875120" y="242992"/>
                    <a:pt x="908987" y="257809"/>
                  </a:cubicBezTo>
                  <a:cubicBezTo>
                    <a:pt x="942854" y="272626"/>
                    <a:pt x="1022229" y="242992"/>
                    <a:pt x="1055037" y="238759"/>
                  </a:cubicBezTo>
                  <a:cubicBezTo>
                    <a:pt x="1087845" y="234526"/>
                    <a:pt x="1086787" y="238759"/>
                    <a:pt x="1105837" y="232409"/>
                  </a:cubicBezTo>
                  <a:cubicBezTo>
                    <a:pt x="1124887" y="226059"/>
                    <a:pt x="1142879" y="194309"/>
                    <a:pt x="1169337" y="200659"/>
                  </a:cubicBezTo>
                  <a:cubicBezTo>
                    <a:pt x="1195795" y="207009"/>
                    <a:pt x="1237070" y="273684"/>
                    <a:pt x="1264587" y="270509"/>
                  </a:cubicBezTo>
                  <a:cubicBezTo>
                    <a:pt x="1292104" y="267334"/>
                    <a:pt x="1302687" y="183726"/>
                    <a:pt x="1334437" y="181609"/>
                  </a:cubicBezTo>
                  <a:cubicBezTo>
                    <a:pt x="1366187" y="179492"/>
                    <a:pt x="1432862" y="255692"/>
                    <a:pt x="1455087" y="257809"/>
                  </a:cubicBezTo>
                  <a:cubicBezTo>
                    <a:pt x="1477312" y="259926"/>
                    <a:pt x="1476254" y="190076"/>
                    <a:pt x="1467787" y="194309"/>
                  </a:cubicBezTo>
                  <a:cubicBezTo>
                    <a:pt x="1459320" y="198542"/>
                    <a:pt x="1444504" y="284267"/>
                    <a:pt x="1404287" y="283209"/>
                  </a:cubicBezTo>
                  <a:cubicBezTo>
                    <a:pt x="1364070" y="282151"/>
                    <a:pt x="1284695" y="194309"/>
                    <a:pt x="1226487" y="187959"/>
                  </a:cubicBezTo>
                  <a:cubicBezTo>
                    <a:pt x="1168279" y="181609"/>
                    <a:pt x="1124887" y="244051"/>
                    <a:pt x="1055037" y="245109"/>
                  </a:cubicBezTo>
                  <a:cubicBezTo>
                    <a:pt x="985187" y="246167"/>
                    <a:pt x="861362" y="202776"/>
                    <a:pt x="807387" y="194309"/>
                  </a:cubicBezTo>
                  <a:cubicBezTo>
                    <a:pt x="753412" y="185842"/>
                    <a:pt x="721662" y="202776"/>
                    <a:pt x="731187" y="194309"/>
                  </a:cubicBezTo>
                  <a:cubicBezTo>
                    <a:pt x="740712" y="185842"/>
                    <a:pt x="834904" y="155151"/>
                    <a:pt x="864537" y="143509"/>
                  </a:cubicBezTo>
                  <a:cubicBezTo>
                    <a:pt x="894170" y="131867"/>
                    <a:pt x="910045" y="146684"/>
                    <a:pt x="908987" y="124459"/>
                  </a:cubicBezTo>
                  <a:cubicBezTo>
                    <a:pt x="907929" y="102234"/>
                    <a:pt x="883587" y="27092"/>
                    <a:pt x="858187" y="10159"/>
                  </a:cubicBezTo>
                  <a:cubicBezTo>
                    <a:pt x="832787" y="-6774"/>
                    <a:pt x="773520" y="-2541"/>
                    <a:pt x="756587" y="22859"/>
                  </a:cubicBezTo>
                  <a:cubicBezTo>
                    <a:pt x="739654" y="48259"/>
                    <a:pt x="760820" y="130809"/>
                    <a:pt x="756587" y="162559"/>
                  </a:cubicBezTo>
                  <a:cubicBezTo>
                    <a:pt x="752354" y="194309"/>
                    <a:pt x="774579" y="210184"/>
                    <a:pt x="731187" y="213359"/>
                  </a:cubicBezTo>
                  <a:cubicBezTo>
                    <a:pt x="687795" y="216534"/>
                    <a:pt x="543862" y="181609"/>
                    <a:pt x="496237" y="181609"/>
                  </a:cubicBezTo>
                  <a:cubicBezTo>
                    <a:pt x="448612" y="181609"/>
                    <a:pt x="508937" y="211242"/>
                    <a:pt x="445437" y="213359"/>
                  </a:cubicBezTo>
                  <a:cubicBezTo>
                    <a:pt x="381937" y="215476"/>
                    <a:pt x="188262" y="196426"/>
                    <a:pt x="115237" y="194309"/>
                  </a:cubicBezTo>
                  <a:cubicBezTo>
                    <a:pt x="42212" y="192192"/>
                    <a:pt x="-7530" y="181609"/>
                    <a:pt x="937" y="18160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9" name="フリーフォーム: 図形 1658">
              <a:extLst>
                <a:ext uri="{FF2B5EF4-FFF2-40B4-BE49-F238E27FC236}">
                  <a16:creationId xmlns:a16="http://schemas.microsoft.com/office/drawing/2014/main" id="{7E2F9BA7-3CD1-4646-8311-EB29C93EE45F}"/>
                </a:ext>
              </a:extLst>
            </p:cNvPr>
            <p:cNvSpPr/>
            <p:nvPr/>
          </p:nvSpPr>
          <p:spPr>
            <a:xfrm>
              <a:off x="2954174" y="8130452"/>
              <a:ext cx="1446991" cy="242201"/>
            </a:xfrm>
            <a:custGeom>
              <a:avLst/>
              <a:gdLst>
                <a:gd name="connsiteX0" fmla="*/ 4926 w 1446991"/>
                <a:gd name="connsiteY0" fmla="*/ 3898 h 242201"/>
                <a:gd name="connsiteX1" fmla="*/ 106526 w 1446991"/>
                <a:gd name="connsiteY1" fmla="*/ 111848 h 242201"/>
                <a:gd name="connsiteX2" fmla="*/ 252576 w 1446991"/>
                <a:gd name="connsiteY2" fmla="*/ 67398 h 242201"/>
                <a:gd name="connsiteX3" fmla="*/ 322426 w 1446991"/>
                <a:gd name="connsiteY3" fmla="*/ 61048 h 242201"/>
                <a:gd name="connsiteX4" fmla="*/ 443076 w 1446991"/>
                <a:gd name="connsiteY4" fmla="*/ 54698 h 242201"/>
                <a:gd name="connsiteX5" fmla="*/ 519276 w 1446991"/>
                <a:gd name="connsiteY5" fmla="*/ 35648 h 242201"/>
                <a:gd name="connsiteX6" fmla="*/ 690726 w 1446991"/>
                <a:gd name="connsiteY6" fmla="*/ 35648 h 242201"/>
                <a:gd name="connsiteX7" fmla="*/ 747876 w 1446991"/>
                <a:gd name="connsiteY7" fmla="*/ 3898 h 242201"/>
                <a:gd name="connsiteX8" fmla="*/ 843126 w 1446991"/>
                <a:gd name="connsiteY8" fmla="*/ 137248 h 242201"/>
                <a:gd name="connsiteX9" fmla="*/ 900276 w 1446991"/>
                <a:gd name="connsiteY9" fmla="*/ 80098 h 242201"/>
                <a:gd name="connsiteX10" fmla="*/ 1173326 w 1446991"/>
                <a:gd name="connsiteY10" fmla="*/ 99148 h 242201"/>
                <a:gd name="connsiteX11" fmla="*/ 1249526 w 1446991"/>
                <a:gd name="connsiteY11" fmla="*/ 61048 h 242201"/>
                <a:gd name="connsiteX12" fmla="*/ 1389226 w 1446991"/>
                <a:gd name="connsiteY12" fmla="*/ 200748 h 242201"/>
                <a:gd name="connsiteX13" fmla="*/ 1446376 w 1446991"/>
                <a:gd name="connsiteY13" fmla="*/ 238848 h 242201"/>
                <a:gd name="connsiteX14" fmla="*/ 1357476 w 1446991"/>
                <a:gd name="connsiteY14" fmla="*/ 130898 h 242201"/>
                <a:gd name="connsiteX15" fmla="*/ 1186026 w 1446991"/>
                <a:gd name="connsiteY15" fmla="*/ 29298 h 242201"/>
                <a:gd name="connsiteX16" fmla="*/ 1033626 w 1446991"/>
                <a:gd name="connsiteY16" fmla="*/ 61048 h 242201"/>
                <a:gd name="connsiteX17" fmla="*/ 925676 w 1446991"/>
                <a:gd name="connsiteY17" fmla="*/ 118198 h 242201"/>
                <a:gd name="connsiteX18" fmla="*/ 849476 w 1446991"/>
                <a:gd name="connsiteY18" fmla="*/ 48348 h 242201"/>
                <a:gd name="connsiteX19" fmla="*/ 709776 w 1446991"/>
                <a:gd name="connsiteY19" fmla="*/ 80098 h 242201"/>
                <a:gd name="connsiteX20" fmla="*/ 557376 w 1446991"/>
                <a:gd name="connsiteY20" fmla="*/ 61048 h 242201"/>
                <a:gd name="connsiteX21" fmla="*/ 506576 w 1446991"/>
                <a:gd name="connsiteY21" fmla="*/ 41998 h 242201"/>
                <a:gd name="connsiteX22" fmla="*/ 462126 w 1446991"/>
                <a:gd name="connsiteY22" fmla="*/ 86448 h 242201"/>
                <a:gd name="connsiteX23" fmla="*/ 265276 w 1446991"/>
                <a:gd name="connsiteY23" fmla="*/ 86448 h 242201"/>
                <a:gd name="connsiteX24" fmla="*/ 4926 w 1446991"/>
                <a:gd name="connsiteY24" fmla="*/ 3898 h 24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46991" h="242201">
                  <a:moveTo>
                    <a:pt x="4926" y="3898"/>
                  </a:moveTo>
                  <a:cubicBezTo>
                    <a:pt x="-21532" y="8131"/>
                    <a:pt x="65251" y="101265"/>
                    <a:pt x="106526" y="111848"/>
                  </a:cubicBezTo>
                  <a:cubicBezTo>
                    <a:pt x="147801" y="122431"/>
                    <a:pt x="216593" y="75865"/>
                    <a:pt x="252576" y="67398"/>
                  </a:cubicBezTo>
                  <a:cubicBezTo>
                    <a:pt x="288559" y="58931"/>
                    <a:pt x="290676" y="63165"/>
                    <a:pt x="322426" y="61048"/>
                  </a:cubicBezTo>
                  <a:cubicBezTo>
                    <a:pt x="354176" y="58931"/>
                    <a:pt x="410268" y="58931"/>
                    <a:pt x="443076" y="54698"/>
                  </a:cubicBezTo>
                  <a:cubicBezTo>
                    <a:pt x="475884" y="50465"/>
                    <a:pt x="478001" y="38823"/>
                    <a:pt x="519276" y="35648"/>
                  </a:cubicBezTo>
                  <a:cubicBezTo>
                    <a:pt x="560551" y="32473"/>
                    <a:pt x="652626" y="40940"/>
                    <a:pt x="690726" y="35648"/>
                  </a:cubicBezTo>
                  <a:cubicBezTo>
                    <a:pt x="728826" y="30356"/>
                    <a:pt x="722476" y="-13035"/>
                    <a:pt x="747876" y="3898"/>
                  </a:cubicBezTo>
                  <a:cubicBezTo>
                    <a:pt x="773276" y="20831"/>
                    <a:pt x="817726" y="124548"/>
                    <a:pt x="843126" y="137248"/>
                  </a:cubicBezTo>
                  <a:cubicBezTo>
                    <a:pt x="868526" y="149948"/>
                    <a:pt x="845243" y="86448"/>
                    <a:pt x="900276" y="80098"/>
                  </a:cubicBezTo>
                  <a:cubicBezTo>
                    <a:pt x="955309" y="73748"/>
                    <a:pt x="1115118" y="102323"/>
                    <a:pt x="1173326" y="99148"/>
                  </a:cubicBezTo>
                  <a:cubicBezTo>
                    <a:pt x="1231534" y="95973"/>
                    <a:pt x="1213543" y="44115"/>
                    <a:pt x="1249526" y="61048"/>
                  </a:cubicBezTo>
                  <a:cubicBezTo>
                    <a:pt x="1285509" y="77981"/>
                    <a:pt x="1356418" y="171115"/>
                    <a:pt x="1389226" y="200748"/>
                  </a:cubicBezTo>
                  <a:cubicBezTo>
                    <a:pt x="1422034" y="230381"/>
                    <a:pt x="1451668" y="250490"/>
                    <a:pt x="1446376" y="238848"/>
                  </a:cubicBezTo>
                  <a:cubicBezTo>
                    <a:pt x="1441084" y="227206"/>
                    <a:pt x="1400868" y="165823"/>
                    <a:pt x="1357476" y="130898"/>
                  </a:cubicBezTo>
                  <a:cubicBezTo>
                    <a:pt x="1314084" y="95973"/>
                    <a:pt x="1240001" y="40940"/>
                    <a:pt x="1186026" y="29298"/>
                  </a:cubicBezTo>
                  <a:cubicBezTo>
                    <a:pt x="1132051" y="17656"/>
                    <a:pt x="1077018" y="46231"/>
                    <a:pt x="1033626" y="61048"/>
                  </a:cubicBezTo>
                  <a:cubicBezTo>
                    <a:pt x="990234" y="75865"/>
                    <a:pt x="956368" y="120315"/>
                    <a:pt x="925676" y="118198"/>
                  </a:cubicBezTo>
                  <a:cubicBezTo>
                    <a:pt x="894984" y="116081"/>
                    <a:pt x="885459" y="54698"/>
                    <a:pt x="849476" y="48348"/>
                  </a:cubicBezTo>
                  <a:cubicBezTo>
                    <a:pt x="813493" y="41998"/>
                    <a:pt x="758459" y="77981"/>
                    <a:pt x="709776" y="80098"/>
                  </a:cubicBezTo>
                  <a:cubicBezTo>
                    <a:pt x="661093" y="82215"/>
                    <a:pt x="591243" y="67398"/>
                    <a:pt x="557376" y="61048"/>
                  </a:cubicBezTo>
                  <a:cubicBezTo>
                    <a:pt x="523509" y="54698"/>
                    <a:pt x="522451" y="37765"/>
                    <a:pt x="506576" y="41998"/>
                  </a:cubicBezTo>
                  <a:cubicBezTo>
                    <a:pt x="490701" y="46231"/>
                    <a:pt x="502343" y="79040"/>
                    <a:pt x="462126" y="86448"/>
                  </a:cubicBezTo>
                  <a:cubicBezTo>
                    <a:pt x="421909" y="93856"/>
                    <a:pt x="338301" y="95973"/>
                    <a:pt x="265276" y="86448"/>
                  </a:cubicBezTo>
                  <a:cubicBezTo>
                    <a:pt x="192251" y="76923"/>
                    <a:pt x="31384" y="-335"/>
                    <a:pt x="4926" y="389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0" name="フリーフォーム: 図形 1659">
              <a:extLst>
                <a:ext uri="{FF2B5EF4-FFF2-40B4-BE49-F238E27FC236}">
                  <a16:creationId xmlns:a16="http://schemas.microsoft.com/office/drawing/2014/main" id="{59B8B01D-CE6B-430F-80CC-D69FA49509BF}"/>
                </a:ext>
              </a:extLst>
            </p:cNvPr>
            <p:cNvSpPr/>
            <p:nvPr/>
          </p:nvSpPr>
          <p:spPr>
            <a:xfrm>
              <a:off x="4722571" y="8806409"/>
              <a:ext cx="1064398" cy="283743"/>
            </a:xfrm>
            <a:custGeom>
              <a:avLst/>
              <a:gdLst>
                <a:gd name="connsiteX0" fmla="*/ 1829 w 1064398"/>
                <a:gd name="connsiteY0" fmla="*/ 235991 h 283743"/>
                <a:gd name="connsiteX1" fmla="*/ 255829 w 1064398"/>
                <a:gd name="connsiteY1" fmla="*/ 7391 h 283743"/>
                <a:gd name="connsiteX2" fmla="*/ 351079 w 1064398"/>
                <a:gd name="connsiteY2" fmla="*/ 115341 h 283743"/>
                <a:gd name="connsiteX3" fmla="*/ 446329 w 1064398"/>
                <a:gd name="connsiteY3" fmla="*/ 108991 h 283743"/>
                <a:gd name="connsiteX4" fmla="*/ 586029 w 1064398"/>
                <a:gd name="connsiteY4" fmla="*/ 185191 h 283743"/>
                <a:gd name="connsiteX5" fmla="*/ 655879 w 1064398"/>
                <a:gd name="connsiteY5" fmla="*/ 229641 h 283743"/>
                <a:gd name="connsiteX6" fmla="*/ 738429 w 1064398"/>
                <a:gd name="connsiteY6" fmla="*/ 280441 h 283743"/>
                <a:gd name="connsiteX7" fmla="*/ 846379 w 1064398"/>
                <a:gd name="connsiteY7" fmla="*/ 274091 h 283743"/>
                <a:gd name="connsiteX8" fmla="*/ 941629 w 1064398"/>
                <a:gd name="connsiteY8" fmla="*/ 235991 h 283743"/>
                <a:gd name="connsiteX9" fmla="*/ 1036879 w 1064398"/>
                <a:gd name="connsiteY9" fmla="*/ 229641 h 283743"/>
                <a:gd name="connsiteX10" fmla="*/ 1049579 w 1064398"/>
                <a:gd name="connsiteY10" fmla="*/ 242341 h 283743"/>
                <a:gd name="connsiteX11" fmla="*/ 846379 w 1064398"/>
                <a:gd name="connsiteY11" fmla="*/ 204241 h 283743"/>
                <a:gd name="connsiteX12" fmla="*/ 662229 w 1064398"/>
                <a:gd name="connsiteY12" fmla="*/ 166141 h 283743"/>
                <a:gd name="connsiteX13" fmla="*/ 459029 w 1064398"/>
                <a:gd name="connsiteY13" fmla="*/ 121691 h 283743"/>
                <a:gd name="connsiteX14" fmla="*/ 376479 w 1064398"/>
                <a:gd name="connsiteY14" fmla="*/ 102641 h 283743"/>
                <a:gd name="connsiteX15" fmla="*/ 230429 w 1064398"/>
                <a:gd name="connsiteY15" fmla="*/ 1041 h 283743"/>
                <a:gd name="connsiteX16" fmla="*/ 192329 w 1064398"/>
                <a:gd name="connsiteY16" fmla="*/ 51841 h 283743"/>
                <a:gd name="connsiteX17" fmla="*/ 147879 w 1064398"/>
                <a:gd name="connsiteY17" fmla="*/ 83591 h 283743"/>
                <a:gd name="connsiteX18" fmla="*/ 141529 w 1064398"/>
                <a:gd name="connsiteY18" fmla="*/ 147091 h 283743"/>
                <a:gd name="connsiteX19" fmla="*/ 1829 w 1064398"/>
                <a:gd name="connsiteY19" fmla="*/ 235991 h 28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64398" h="283743">
                  <a:moveTo>
                    <a:pt x="1829" y="235991"/>
                  </a:moveTo>
                  <a:cubicBezTo>
                    <a:pt x="20879" y="212708"/>
                    <a:pt x="197621" y="27499"/>
                    <a:pt x="255829" y="7391"/>
                  </a:cubicBezTo>
                  <a:cubicBezTo>
                    <a:pt x="314037" y="-12717"/>
                    <a:pt x="319329" y="98408"/>
                    <a:pt x="351079" y="115341"/>
                  </a:cubicBezTo>
                  <a:cubicBezTo>
                    <a:pt x="382829" y="132274"/>
                    <a:pt x="407171" y="97349"/>
                    <a:pt x="446329" y="108991"/>
                  </a:cubicBezTo>
                  <a:cubicBezTo>
                    <a:pt x="485487" y="120633"/>
                    <a:pt x="586029" y="185191"/>
                    <a:pt x="586029" y="185191"/>
                  </a:cubicBezTo>
                  <a:cubicBezTo>
                    <a:pt x="620954" y="205299"/>
                    <a:pt x="630479" y="213766"/>
                    <a:pt x="655879" y="229641"/>
                  </a:cubicBezTo>
                  <a:cubicBezTo>
                    <a:pt x="681279" y="245516"/>
                    <a:pt x="706679" y="273033"/>
                    <a:pt x="738429" y="280441"/>
                  </a:cubicBezTo>
                  <a:cubicBezTo>
                    <a:pt x="770179" y="287849"/>
                    <a:pt x="812512" y="281499"/>
                    <a:pt x="846379" y="274091"/>
                  </a:cubicBezTo>
                  <a:cubicBezTo>
                    <a:pt x="880246" y="266683"/>
                    <a:pt x="909879" y="243399"/>
                    <a:pt x="941629" y="235991"/>
                  </a:cubicBezTo>
                  <a:cubicBezTo>
                    <a:pt x="973379" y="228583"/>
                    <a:pt x="1018888" y="228583"/>
                    <a:pt x="1036879" y="229641"/>
                  </a:cubicBezTo>
                  <a:cubicBezTo>
                    <a:pt x="1054870" y="230699"/>
                    <a:pt x="1081329" y="246574"/>
                    <a:pt x="1049579" y="242341"/>
                  </a:cubicBezTo>
                  <a:cubicBezTo>
                    <a:pt x="1017829" y="238108"/>
                    <a:pt x="910937" y="216941"/>
                    <a:pt x="846379" y="204241"/>
                  </a:cubicBezTo>
                  <a:cubicBezTo>
                    <a:pt x="781821" y="191541"/>
                    <a:pt x="662229" y="166141"/>
                    <a:pt x="662229" y="166141"/>
                  </a:cubicBezTo>
                  <a:lnTo>
                    <a:pt x="459029" y="121691"/>
                  </a:lnTo>
                  <a:cubicBezTo>
                    <a:pt x="411404" y="111108"/>
                    <a:pt x="414579" y="122749"/>
                    <a:pt x="376479" y="102641"/>
                  </a:cubicBezTo>
                  <a:cubicBezTo>
                    <a:pt x="338379" y="82533"/>
                    <a:pt x="261121" y="9508"/>
                    <a:pt x="230429" y="1041"/>
                  </a:cubicBezTo>
                  <a:cubicBezTo>
                    <a:pt x="199737" y="-7426"/>
                    <a:pt x="206087" y="38083"/>
                    <a:pt x="192329" y="51841"/>
                  </a:cubicBezTo>
                  <a:cubicBezTo>
                    <a:pt x="178571" y="65599"/>
                    <a:pt x="156346" y="67716"/>
                    <a:pt x="147879" y="83591"/>
                  </a:cubicBezTo>
                  <a:cubicBezTo>
                    <a:pt x="139412" y="99466"/>
                    <a:pt x="164812" y="128041"/>
                    <a:pt x="141529" y="147091"/>
                  </a:cubicBezTo>
                  <a:cubicBezTo>
                    <a:pt x="118246" y="166141"/>
                    <a:pt x="-17221" y="259274"/>
                    <a:pt x="1829" y="23599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1" name="フリーフォーム: 図形 1660">
              <a:extLst>
                <a:ext uri="{FF2B5EF4-FFF2-40B4-BE49-F238E27FC236}">
                  <a16:creationId xmlns:a16="http://schemas.microsoft.com/office/drawing/2014/main" id="{4CC08FF6-3C5B-4A80-9AD0-F26E9C1BCA72}"/>
                </a:ext>
              </a:extLst>
            </p:cNvPr>
            <p:cNvSpPr/>
            <p:nvPr/>
          </p:nvSpPr>
          <p:spPr>
            <a:xfrm>
              <a:off x="2831861" y="8046733"/>
              <a:ext cx="2195414" cy="348167"/>
            </a:xfrm>
            <a:custGeom>
              <a:avLst/>
              <a:gdLst>
                <a:gd name="connsiteX0" fmla="*/ 239 w 2195414"/>
                <a:gd name="connsiteY0" fmla="*/ 157467 h 348167"/>
                <a:gd name="connsiteX1" fmla="*/ 146289 w 2195414"/>
                <a:gd name="connsiteY1" fmla="*/ 297167 h 348167"/>
                <a:gd name="connsiteX2" fmla="*/ 184389 w 2195414"/>
                <a:gd name="connsiteY2" fmla="*/ 347967 h 348167"/>
                <a:gd name="connsiteX3" fmla="*/ 247889 w 2195414"/>
                <a:gd name="connsiteY3" fmla="*/ 309867 h 348167"/>
                <a:gd name="connsiteX4" fmla="*/ 311389 w 2195414"/>
                <a:gd name="connsiteY4" fmla="*/ 195567 h 348167"/>
                <a:gd name="connsiteX5" fmla="*/ 457439 w 2195414"/>
                <a:gd name="connsiteY5" fmla="*/ 271767 h 348167"/>
                <a:gd name="connsiteX6" fmla="*/ 508239 w 2195414"/>
                <a:gd name="connsiteY6" fmla="*/ 252717 h 348167"/>
                <a:gd name="connsiteX7" fmla="*/ 584439 w 2195414"/>
                <a:gd name="connsiteY7" fmla="*/ 303517 h 348167"/>
                <a:gd name="connsiteX8" fmla="*/ 641589 w 2195414"/>
                <a:gd name="connsiteY8" fmla="*/ 252717 h 348167"/>
                <a:gd name="connsiteX9" fmla="*/ 736839 w 2195414"/>
                <a:gd name="connsiteY9" fmla="*/ 303517 h 348167"/>
                <a:gd name="connsiteX10" fmla="*/ 876539 w 2195414"/>
                <a:gd name="connsiteY10" fmla="*/ 290817 h 348167"/>
                <a:gd name="connsiteX11" fmla="*/ 940039 w 2195414"/>
                <a:gd name="connsiteY11" fmla="*/ 252717 h 348167"/>
                <a:gd name="connsiteX12" fmla="*/ 997189 w 2195414"/>
                <a:gd name="connsiteY12" fmla="*/ 252717 h 348167"/>
                <a:gd name="connsiteX13" fmla="*/ 1105139 w 2195414"/>
                <a:gd name="connsiteY13" fmla="*/ 290817 h 348167"/>
                <a:gd name="connsiteX14" fmla="*/ 1155939 w 2195414"/>
                <a:gd name="connsiteY14" fmla="*/ 233667 h 348167"/>
                <a:gd name="connsiteX15" fmla="*/ 1295639 w 2195414"/>
                <a:gd name="connsiteY15" fmla="*/ 265417 h 348167"/>
                <a:gd name="connsiteX16" fmla="*/ 1359139 w 2195414"/>
                <a:gd name="connsiteY16" fmla="*/ 208267 h 348167"/>
                <a:gd name="connsiteX17" fmla="*/ 1524239 w 2195414"/>
                <a:gd name="connsiteY17" fmla="*/ 290817 h 348167"/>
                <a:gd name="connsiteX18" fmla="*/ 1594089 w 2195414"/>
                <a:gd name="connsiteY18" fmla="*/ 297167 h 348167"/>
                <a:gd name="connsiteX19" fmla="*/ 1663939 w 2195414"/>
                <a:gd name="connsiteY19" fmla="*/ 303517 h 348167"/>
                <a:gd name="connsiteX20" fmla="*/ 1765539 w 2195414"/>
                <a:gd name="connsiteY20" fmla="*/ 316217 h 348167"/>
                <a:gd name="connsiteX21" fmla="*/ 1829039 w 2195414"/>
                <a:gd name="connsiteY21" fmla="*/ 278117 h 348167"/>
                <a:gd name="connsiteX22" fmla="*/ 1886189 w 2195414"/>
                <a:gd name="connsiteY22" fmla="*/ 240017 h 348167"/>
                <a:gd name="connsiteX23" fmla="*/ 1936989 w 2195414"/>
                <a:gd name="connsiteY23" fmla="*/ 265417 h 348167"/>
                <a:gd name="connsiteX24" fmla="*/ 2063989 w 2195414"/>
                <a:gd name="connsiteY24" fmla="*/ 271767 h 348167"/>
                <a:gd name="connsiteX25" fmla="*/ 2159239 w 2195414"/>
                <a:gd name="connsiteY25" fmla="*/ 106667 h 348167"/>
                <a:gd name="connsiteX26" fmla="*/ 2190989 w 2195414"/>
                <a:gd name="connsiteY26" fmla="*/ 5067 h 348167"/>
                <a:gd name="connsiteX27" fmla="*/ 2070339 w 2195414"/>
                <a:gd name="connsiteY27" fmla="*/ 265417 h 348167"/>
                <a:gd name="connsiteX28" fmla="*/ 1968739 w 2195414"/>
                <a:gd name="connsiteY28" fmla="*/ 297167 h 348167"/>
                <a:gd name="connsiteX29" fmla="*/ 1803639 w 2195414"/>
                <a:gd name="connsiteY29" fmla="*/ 278117 h 348167"/>
                <a:gd name="connsiteX30" fmla="*/ 1644889 w 2195414"/>
                <a:gd name="connsiteY30" fmla="*/ 265417 h 348167"/>
                <a:gd name="connsiteX31" fmla="*/ 1492489 w 2195414"/>
                <a:gd name="connsiteY31" fmla="*/ 290817 h 348167"/>
                <a:gd name="connsiteX32" fmla="*/ 1301989 w 2195414"/>
                <a:gd name="connsiteY32" fmla="*/ 201917 h 348167"/>
                <a:gd name="connsiteX33" fmla="*/ 1238489 w 2195414"/>
                <a:gd name="connsiteY33" fmla="*/ 278117 h 348167"/>
                <a:gd name="connsiteX34" fmla="*/ 1086089 w 2195414"/>
                <a:gd name="connsiteY34" fmla="*/ 259067 h 348167"/>
                <a:gd name="connsiteX35" fmla="*/ 997189 w 2195414"/>
                <a:gd name="connsiteY35" fmla="*/ 246367 h 348167"/>
                <a:gd name="connsiteX36" fmla="*/ 901939 w 2195414"/>
                <a:gd name="connsiteY36" fmla="*/ 265417 h 348167"/>
                <a:gd name="connsiteX37" fmla="*/ 755889 w 2195414"/>
                <a:gd name="connsiteY37" fmla="*/ 284467 h 348167"/>
                <a:gd name="connsiteX38" fmla="*/ 533639 w 2195414"/>
                <a:gd name="connsiteY38" fmla="*/ 278117 h 348167"/>
                <a:gd name="connsiteX39" fmla="*/ 489189 w 2195414"/>
                <a:gd name="connsiteY39" fmla="*/ 290817 h 348167"/>
                <a:gd name="connsiteX40" fmla="*/ 374889 w 2195414"/>
                <a:gd name="connsiteY40" fmla="*/ 246367 h 348167"/>
                <a:gd name="connsiteX41" fmla="*/ 279639 w 2195414"/>
                <a:gd name="connsiteY41" fmla="*/ 259067 h 348167"/>
                <a:gd name="connsiteX42" fmla="*/ 146289 w 2195414"/>
                <a:gd name="connsiteY42" fmla="*/ 246367 h 348167"/>
                <a:gd name="connsiteX43" fmla="*/ 184389 w 2195414"/>
                <a:gd name="connsiteY43" fmla="*/ 328917 h 348167"/>
                <a:gd name="connsiteX44" fmla="*/ 239 w 2195414"/>
                <a:gd name="connsiteY44" fmla="*/ 157467 h 34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195414" h="348167">
                  <a:moveTo>
                    <a:pt x="239" y="157467"/>
                  </a:moveTo>
                  <a:cubicBezTo>
                    <a:pt x="-6111" y="152175"/>
                    <a:pt x="115597" y="265417"/>
                    <a:pt x="146289" y="297167"/>
                  </a:cubicBezTo>
                  <a:cubicBezTo>
                    <a:pt x="176981" y="328917"/>
                    <a:pt x="167456" y="345850"/>
                    <a:pt x="184389" y="347967"/>
                  </a:cubicBezTo>
                  <a:cubicBezTo>
                    <a:pt x="201322" y="350084"/>
                    <a:pt x="226722" y="335267"/>
                    <a:pt x="247889" y="309867"/>
                  </a:cubicBezTo>
                  <a:cubicBezTo>
                    <a:pt x="269056" y="284467"/>
                    <a:pt x="276464" y="201917"/>
                    <a:pt x="311389" y="195567"/>
                  </a:cubicBezTo>
                  <a:cubicBezTo>
                    <a:pt x="346314" y="189217"/>
                    <a:pt x="424631" y="262242"/>
                    <a:pt x="457439" y="271767"/>
                  </a:cubicBezTo>
                  <a:cubicBezTo>
                    <a:pt x="490247" y="281292"/>
                    <a:pt x="487073" y="247425"/>
                    <a:pt x="508239" y="252717"/>
                  </a:cubicBezTo>
                  <a:cubicBezTo>
                    <a:pt x="529405" y="258009"/>
                    <a:pt x="562214" y="303517"/>
                    <a:pt x="584439" y="303517"/>
                  </a:cubicBezTo>
                  <a:cubicBezTo>
                    <a:pt x="606664" y="303517"/>
                    <a:pt x="616189" y="252717"/>
                    <a:pt x="641589" y="252717"/>
                  </a:cubicBezTo>
                  <a:cubicBezTo>
                    <a:pt x="666989" y="252717"/>
                    <a:pt x="697681" y="297167"/>
                    <a:pt x="736839" y="303517"/>
                  </a:cubicBezTo>
                  <a:cubicBezTo>
                    <a:pt x="775997" y="309867"/>
                    <a:pt x="842672" y="299284"/>
                    <a:pt x="876539" y="290817"/>
                  </a:cubicBezTo>
                  <a:cubicBezTo>
                    <a:pt x="910406" y="282350"/>
                    <a:pt x="919931" y="259067"/>
                    <a:pt x="940039" y="252717"/>
                  </a:cubicBezTo>
                  <a:cubicBezTo>
                    <a:pt x="960147" y="246367"/>
                    <a:pt x="969672" y="246367"/>
                    <a:pt x="997189" y="252717"/>
                  </a:cubicBezTo>
                  <a:cubicBezTo>
                    <a:pt x="1024706" y="259067"/>
                    <a:pt x="1078681" y="293992"/>
                    <a:pt x="1105139" y="290817"/>
                  </a:cubicBezTo>
                  <a:cubicBezTo>
                    <a:pt x="1131597" y="287642"/>
                    <a:pt x="1124189" y="237900"/>
                    <a:pt x="1155939" y="233667"/>
                  </a:cubicBezTo>
                  <a:cubicBezTo>
                    <a:pt x="1187689" y="229434"/>
                    <a:pt x="1261772" y="269650"/>
                    <a:pt x="1295639" y="265417"/>
                  </a:cubicBezTo>
                  <a:cubicBezTo>
                    <a:pt x="1329506" y="261184"/>
                    <a:pt x="1321039" y="204034"/>
                    <a:pt x="1359139" y="208267"/>
                  </a:cubicBezTo>
                  <a:cubicBezTo>
                    <a:pt x="1397239" y="212500"/>
                    <a:pt x="1485081" y="276000"/>
                    <a:pt x="1524239" y="290817"/>
                  </a:cubicBezTo>
                  <a:cubicBezTo>
                    <a:pt x="1563397" y="305634"/>
                    <a:pt x="1570806" y="295050"/>
                    <a:pt x="1594089" y="297167"/>
                  </a:cubicBezTo>
                  <a:lnTo>
                    <a:pt x="1663939" y="303517"/>
                  </a:lnTo>
                  <a:cubicBezTo>
                    <a:pt x="1692514" y="306692"/>
                    <a:pt x="1738022" y="320450"/>
                    <a:pt x="1765539" y="316217"/>
                  </a:cubicBezTo>
                  <a:cubicBezTo>
                    <a:pt x="1793056" y="311984"/>
                    <a:pt x="1808931" y="290817"/>
                    <a:pt x="1829039" y="278117"/>
                  </a:cubicBezTo>
                  <a:cubicBezTo>
                    <a:pt x="1849147" y="265417"/>
                    <a:pt x="1868197" y="242134"/>
                    <a:pt x="1886189" y="240017"/>
                  </a:cubicBezTo>
                  <a:cubicBezTo>
                    <a:pt x="1904181" y="237900"/>
                    <a:pt x="1907356" y="260125"/>
                    <a:pt x="1936989" y="265417"/>
                  </a:cubicBezTo>
                  <a:cubicBezTo>
                    <a:pt x="1966622" y="270709"/>
                    <a:pt x="2026947" y="298225"/>
                    <a:pt x="2063989" y="271767"/>
                  </a:cubicBezTo>
                  <a:cubicBezTo>
                    <a:pt x="2101031" y="245309"/>
                    <a:pt x="2138072" y="151117"/>
                    <a:pt x="2159239" y="106667"/>
                  </a:cubicBezTo>
                  <a:cubicBezTo>
                    <a:pt x="2180406" y="62217"/>
                    <a:pt x="2205806" y="-21391"/>
                    <a:pt x="2190989" y="5067"/>
                  </a:cubicBezTo>
                  <a:cubicBezTo>
                    <a:pt x="2176172" y="31525"/>
                    <a:pt x="2107381" y="216734"/>
                    <a:pt x="2070339" y="265417"/>
                  </a:cubicBezTo>
                  <a:cubicBezTo>
                    <a:pt x="2033297" y="314100"/>
                    <a:pt x="2013189" y="295050"/>
                    <a:pt x="1968739" y="297167"/>
                  </a:cubicBezTo>
                  <a:cubicBezTo>
                    <a:pt x="1924289" y="299284"/>
                    <a:pt x="1857614" y="283409"/>
                    <a:pt x="1803639" y="278117"/>
                  </a:cubicBezTo>
                  <a:cubicBezTo>
                    <a:pt x="1749664" y="272825"/>
                    <a:pt x="1696747" y="263300"/>
                    <a:pt x="1644889" y="265417"/>
                  </a:cubicBezTo>
                  <a:cubicBezTo>
                    <a:pt x="1593031" y="267534"/>
                    <a:pt x="1549639" y="301400"/>
                    <a:pt x="1492489" y="290817"/>
                  </a:cubicBezTo>
                  <a:cubicBezTo>
                    <a:pt x="1435339" y="280234"/>
                    <a:pt x="1344322" y="204034"/>
                    <a:pt x="1301989" y="201917"/>
                  </a:cubicBezTo>
                  <a:cubicBezTo>
                    <a:pt x="1259656" y="199800"/>
                    <a:pt x="1274472" y="268592"/>
                    <a:pt x="1238489" y="278117"/>
                  </a:cubicBezTo>
                  <a:cubicBezTo>
                    <a:pt x="1202506" y="287642"/>
                    <a:pt x="1126306" y="264359"/>
                    <a:pt x="1086089" y="259067"/>
                  </a:cubicBezTo>
                  <a:cubicBezTo>
                    <a:pt x="1045872" y="253775"/>
                    <a:pt x="1027881" y="245309"/>
                    <a:pt x="997189" y="246367"/>
                  </a:cubicBezTo>
                  <a:cubicBezTo>
                    <a:pt x="966497" y="247425"/>
                    <a:pt x="942156" y="259067"/>
                    <a:pt x="901939" y="265417"/>
                  </a:cubicBezTo>
                  <a:cubicBezTo>
                    <a:pt x="861722" y="271767"/>
                    <a:pt x="817272" y="282350"/>
                    <a:pt x="755889" y="284467"/>
                  </a:cubicBezTo>
                  <a:cubicBezTo>
                    <a:pt x="694506" y="286584"/>
                    <a:pt x="578089" y="277059"/>
                    <a:pt x="533639" y="278117"/>
                  </a:cubicBezTo>
                  <a:cubicBezTo>
                    <a:pt x="489189" y="279175"/>
                    <a:pt x="515647" y="296109"/>
                    <a:pt x="489189" y="290817"/>
                  </a:cubicBezTo>
                  <a:cubicBezTo>
                    <a:pt x="462731" y="285525"/>
                    <a:pt x="409814" y="251659"/>
                    <a:pt x="374889" y="246367"/>
                  </a:cubicBezTo>
                  <a:cubicBezTo>
                    <a:pt x="339964" y="241075"/>
                    <a:pt x="317739" y="259067"/>
                    <a:pt x="279639" y="259067"/>
                  </a:cubicBezTo>
                  <a:cubicBezTo>
                    <a:pt x="241539" y="259067"/>
                    <a:pt x="162164" y="234725"/>
                    <a:pt x="146289" y="246367"/>
                  </a:cubicBezTo>
                  <a:cubicBezTo>
                    <a:pt x="130414" y="258009"/>
                    <a:pt x="205555" y="347967"/>
                    <a:pt x="184389" y="328917"/>
                  </a:cubicBezTo>
                  <a:cubicBezTo>
                    <a:pt x="163223" y="309867"/>
                    <a:pt x="6589" y="162759"/>
                    <a:pt x="239" y="15746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2" name="フリーフォーム: 図形 1661">
              <a:extLst>
                <a:ext uri="{FF2B5EF4-FFF2-40B4-BE49-F238E27FC236}">
                  <a16:creationId xmlns:a16="http://schemas.microsoft.com/office/drawing/2014/main" id="{8C321879-BAF4-4E1F-820C-7AFA704837CE}"/>
                </a:ext>
              </a:extLst>
            </p:cNvPr>
            <p:cNvSpPr/>
            <p:nvPr/>
          </p:nvSpPr>
          <p:spPr>
            <a:xfrm>
              <a:off x="2451100" y="7937396"/>
              <a:ext cx="914378" cy="847482"/>
            </a:xfrm>
            <a:custGeom>
              <a:avLst/>
              <a:gdLst>
                <a:gd name="connsiteX0" fmla="*/ 133350 w 914378"/>
                <a:gd name="connsiteY0" fmla="*/ 104 h 847482"/>
                <a:gd name="connsiteX1" fmla="*/ 0 w 914378"/>
                <a:gd name="connsiteY1" fmla="*/ 127104 h 847482"/>
                <a:gd name="connsiteX2" fmla="*/ 133350 w 914378"/>
                <a:gd name="connsiteY2" fmla="*/ 260454 h 847482"/>
                <a:gd name="connsiteX3" fmla="*/ 209550 w 914378"/>
                <a:gd name="connsiteY3" fmla="*/ 311254 h 847482"/>
                <a:gd name="connsiteX4" fmla="*/ 215900 w 914378"/>
                <a:gd name="connsiteY4" fmla="*/ 387454 h 847482"/>
                <a:gd name="connsiteX5" fmla="*/ 450850 w 914378"/>
                <a:gd name="connsiteY5" fmla="*/ 489054 h 847482"/>
                <a:gd name="connsiteX6" fmla="*/ 431800 w 914378"/>
                <a:gd name="connsiteY6" fmla="*/ 520804 h 847482"/>
                <a:gd name="connsiteX7" fmla="*/ 539750 w 914378"/>
                <a:gd name="connsiteY7" fmla="*/ 603354 h 847482"/>
                <a:gd name="connsiteX8" fmla="*/ 685800 w 914378"/>
                <a:gd name="connsiteY8" fmla="*/ 616054 h 847482"/>
                <a:gd name="connsiteX9" fmla="*/ 793750 w 914378"/>
                <a:gd name="connsiteY9" fmla="*/ 698604 h 847482"/>
                <a:gd name="connsiteX10" fmla="*/ 863600 w 914378"/>
                <a:gd name="connsiteY10" fmla="*/ 781154 h 847482"/>
                <a:gd name="connsiteX11" fmla="*/ 901700 w 914378"/>
                <a:gd name="connsiteY11" fmla="*/ 844654 h 847482"/>
                <a:gd name="connsiteX12" fmla="*/ 635000 w 914378"/>
                <a:gd name="connsiteY12" fmla="*/ 685904 h 847482"/>
                <a:gd name="connsiteX13" fmla="*/ 768350 w 914378"/>
                <a:gd name="connsiteY13" fmla="*/ 736704 h 847482"/>
                <a:gd name="connsiteX14" fmla="*/ 742950 w 914378"/>
                <a:gd name="connsiteY14" fmla="*/ 660504 h 847482"/>
                <a:gd name="connsiteX15" fmla="*/ 527050 w 914378"/>
                <a:gd name="connsiteY15" fmla="*/ 565254 h 847482"/>
                <a:gd name="connsiteX16" fmla="*/ 425450 w 914378"/>
                <a:gd name="connsiteY16" fmla="*/ 520804 h 847482"/>
                <a:gd name="connsiteX17" fmla="*/ 495300 w 914378"/>
                <a:gd name="connsiteY17" fmla="*/ 527154 h 847482"/>
                <a:gd name="connsiteX18" fmla="*/ 234950 w 914378"/>
                <a:gd name="connsiteY18" fmla="*/ 349354 h 847482"/>
                <a:gd name="connsiteX19" fmla="*/ 88900 w 914378"/>
                <a:gd name="connsiteY19" fmla="*/ 235054 h 847482"/>
                <a:gd name="connsiteX20" fmla="*/ 101600 w 914378"/>
                <a:gd name="connsiteY20" fmla="*/ 279504 h 847482"/>
                <a:gd name="connsiteX21" fmla="*/ 63500 w 914378"/>
                <a:gd name="connsiteY21" fmla="*/ 108054 h 847482"/>
                <a:gd name="connsiteX22" fmla="*/ 133350 w 914378"/>
                <a:gd name="connsiteY22" fmla="*/ 104 h 84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4378" h="847482">
                  <a:moveTo>
                    <a:pt x="133350" y="104"/>
                  </a:moveTo>
                  <a:cubicBezTo>
                    <a:pt x="122767" y="3279"/>
                    <a:pt x="0" y="83712"/>
                    <a:pt x="0" y="127104"/>
                  </a:cubicBezTo>
                  <a:cubicBezTo>
                    <a:pt x="0" y="170496"/>
                    <a:pt x="98425" y="229762"/>
                    <a:pt x="133350" y="260454"/>
                  </a:cubicBezTo>
                  <a:cubicBezTo>
                    <a:pt x="168275" y="291146"/>
                    <a:pt x="195792" y="290087"/>
                    <a:pt x="209550" y="311254"/>
                  </a:cubicBezTo>
                  <a:cubicBezTo>
                    <a:pt x="223308" y="332421"/>
                    <a:pt x="175684" y="357821"/>
                    <a:pt x="215900" y="387454"/>
                  </a:cubicBezTo>
                  <a:cubicBezTo>
                    <a:pt x="256116" y="417087"/>
                    <a:pt x="414867" y="466829"/>
                    <a:pt x="450850" y="489054"/>
                  </a:cubicBezTo>
                  <a:cubicBezTo>
                    <a:pt x="486833" y="511279"/>
                    <a:pt x="416983" y="501754"/>
                    <a:pt x="431800" y="520804"/>
                  </a:cubicBezTo>
                  <a:cubicBezTo>
                    <a:pt x="446617" y="539854"/>
                    <a:pt x="497417" y="587479"/>
                    <a:pt x="539750" y="603354"/>
                  </a:cubicBezTo>
                  <a:cubicBezTo>
                    <a:pt x="582083" y="619229"/>
                    <a:pt x="643467" y="600179"/>
                    <a:pt x="685800" y="616054"/>
                  </a:cubicBezTo>
                  <a:cubicBezTo>
                    <a:pt x="728133" y="631929"/>
                    <a:pt x="764117" y="671087"/>
                    <a:pt x="793750" y="698604"/>
                  </a:cubicBezTo>
                  <a:cubicBezTo>
                    <a:pt x="823383" y="726121"/>
                    <a:pt x="845608" y="756812"/>
                    <a:pt x="863600" y="781154"/>
                  </a:cubicBezTo>
                  <a:cubicBezTo>
                    <a:pt x="881592" y="805496"/>
                    <a:pt x="939800" y="860529"/>
                    <a:pt x="901700" y="844654"/>
                  </a:cubicBezTo>
                  <a:cubicBezTo>
                    <a:pt x="863600" y="828779"/>
                    <a:pt x="657225" y="703896"/>
                    <a:pt x="635000" y="685904"/>
                  </a:cubicBezTo>
                  <a:cubicBezTo>
                    <a:pt x="612775" y="667912"/>
                    <a:pt x="750358" y="740937"/>
                    <a:pt x="768350" y="736704"/>
                  </a:cubicBezTo>
                  <a:cubicBezTo>
                    <a:pt x="786342" y="732471"/>
                    <a:pt x="783167" y="689079"/>
                    <a:pt x="742950" y="660504"/>
                  </a:cubicBezTo>
                  <a:cubicBezTo>
                    <a:pt x="702733" y="631929"/>
                    <a:pt x="579967" y="588537"/>
                    <a:pt x="527050" y="565254"/>
                  </a:cubicBezTo>
                  <a:cubicBezTo>
                    <a:pt x="474133" y="541971"/>
                    <a:pt x="430742" y="527154"/>
                    <a:pt x="425450" y="520804"/>
                  </a:cubicBezTo>
                  <a:cubicBezTo>
                    <a:pt x="420158" y="514454"/>
                    <a:pt x="527050" y="555729"/>
                    <a:pt x="495300" y="527154"/>
                  </a:cubicBezTo>
                  <a:cubicBezTo>
                    <a:pt x="463550" y="498579"/>
                    <a:pt x="302683" y="398037"/>
                    <a:pt x="234950" y="349354"/>
                  </a:cubicBezTo>
                  <a:cubicBezTo>
                    <a:pt x="167217" y="300671"/>
                    <a:pt x="111125" y="246696"/>
                    <a:pt x="88900" y="235054"/>
                  </a:cubicBezTo>
                  <a:cubicBezTo>
                    <a:pt x="66675" y="223412"/>
                    <a:pt x="105833" y="300671"/>
                    <a:pt x="101600" y="279504"/>
                  </a:cubicBezTo>
                  <a:cubicBezTo>
                    <a:pt x="97367" y="258337"/>
                    <a:pt x="58208" y="149329"/>
                    <a:pt x="63500" y="108054"/>
                  </a:cubicBezTo>
                  <a:cubicBezTo>
                    <a:pt x="68792" y="66779"/>
                    <a:pt x="143933" y="-3071"/>
                    <a:pt x="133350" y="10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3" name="フリーフォーム: 図形 1662">
              <a:extLst>
                <a:ext uri="{FF2B5EF4-FFF2-40B4-BE49-F238E27FC236}">
                  <a16:creationId xmlns:a16="http://schemas.microsoft.com/office/drawing/2014/main" id="{6869C204-5901-4AC7-913C-172063615BA8}"/>
                </a:ext>
              </a:extLst>
            </p:cNvPr>
            <p:cNvSpPr/>
            <p:nvPr/>
          </p:nvSpPr>
          <p:spPr>
            <a:xfrm>
              <a:off x="8697802" y="7981950"/>
              <a:ext cx="1382118" cy="425840"/>
            </a:xfrm>
            <a:custGeom>
              <a:avLst/>
              <a:gdLst>
                <a:gd name="connsiteX0" fmla="*/ 1373298 w 1382118"/>
                <a:gd name="connsiteY0" fmla="*/ 6350 h 425840"/>
                <a:gd name="connsiteX1" fmla="*/ 1252648 w 1382118"/>
                <a:gd name="connsiteY1" fmla="*/ 107950 h 425840"/>
                <a:gd name="connsiteX2" fmla="*/ 1233598 w 1382118"/>
                <a:gd name="connsiteY2" fmla="*/ 95250 h 425840"/>
                <a:gd name="connsiteX3" fmla="*/ 1151048 w 1382118"/>
                <a:gd name="connsiteY3" fmla="*/ 234950 h 425840"/>
                <a:gd name="connsiteX4" fmla="*/ 1112948 w 1382118"/>
                <a:gd name="connsiteY4" fmla="*/ 127000 h 425840"/>
                <a:gd name="connsiteX5" fmla="*/ 1011348 w 1382118"/>
                <a:gd name="connsiteY5" fmla="*/ 285750 h 425840"/>
                <a:gd name="connsiteX6" fmla="*/ 979598 w 1382118"/>
                <a:gd name="connsiteY6" fmla="*/ 177800 h 425840"/>
                <a:gd name="connsiteX7" fmla="*/ 897048 w 1382118"/>
                <a:gd name="connsiteY7" fmla="*/ 228600 h 425840"/>
                <a:gd name="connsiteX8" fmla="*/ 839898 w 1382118"/>
                <a:gd name="connsiteY8" fmla="*/ 241300 h 425840"/>
                <a:gd name="connsiteX9" fmla="*/ 611298 w 1382118"/>
                <a:gd name="connsiteY9" fmla="*/ 419100 h 425840"/>
                <a:gd name="connsiteX10" fmla="*/ 674798 w 1382118"/>
                <a:gd name="connsiteY10" fmla="*/ 304800 h 425840"/>
                <a:gd name="connsiteX11" fmla="*/ 579548 w 1382118"/>
                <a:gd name="connsiteY11" fmla="*/ 425450 h 425840"/>
                <a:gd name="connsiteX12" fmla="*/ 516048 w 1382118"/>
                <a:gd name="connsiteY12" fmla="*/ 342900 h 425840"/>
                <a:gd name="connsiteX13" fmla="*/ 395398 w 1382118"/>
                <a:gd name="connsiteY13" fmla="*/ 330200 h 425840"/>
                <a:gd name="connsiteX14" fmla="*/ 255698 w 1382118"/>
                <a:gd name="connsiteY14" fmla="*/ 285750 h 425840"/>
                <a:gd name="connsiteX15" fmla="*/ 230298 w 1382118"/>
                <a:gd name="connsiteY15" fmla="*/ 260350 h 425840"/>
                <a:gd name="connsiteX16" fmla="*/ 274748 w 1382118"/>
                <a:gd name="connsiteY16" fmla="*/ 190500 h 425840"/>
                <a:gd name="connsiteX17" fmla="*/ 8048 w 1382118"/>
                <a:gd name="connsiteY17" fmla="*/ 139700 h 425840"/>
                <a:gd name="connsiteX18" fmla="*/ 274748 w 1382118"/>
                <a:gd name="connsiteY18" fmla="*/ 25400 h 425840"/>
                <a:gd name="connsiteX19" fmla="*/ 109648 w 1382118"/>
                <a:gd name="connsiteY19" fmla="*/ 165100 h 425840"/>
                <a:gd name="connsiteX20" fmla="*/ 242998 w 1382118"/>
                <a:gd name="connsiteY20" fmla="*/ 355600 h 425840"/>
                <a:gd name="connsiteX21" fmla="*/ 90598 w 1382118"/>
                <a:gd name="connsiteY21" fmla="*/ 317500 h 425840"/>
                <a:gd name="connsiteX22" fmla="*/ 1698 w 1382118"/>
                <a:gd name="connsiteY22" fmla="*/ 317500 h 425840"/>
                <a:gd name="connsiteX23" fmla="*/ 166798 w 1382118"/>
                <a:gd name="connsiteY23" fmla="*/ 412750 h 425840"/>
                <a:gd name="connsiteX24" fmla="*/ 350948 w 1382118"/>
                <a:gd name="connsiteY24" fmla="*/ 336550 h 425840"/>
                <a:gd name="connsiteX25" fmla="*/ 496998 w 1382118"/>
                <a:gd name="connsiteY25" fmla="*/ 412750 h 425840"/>
                <a:gd name="connsiteX26" fmla="*/ 623998 w 1382118"/>
                <a:gd name="connsiteY26" fmla="*/ 355600 h 425840"/>
                <a:gd name="connsiteX27" fmla="*/ 738298 w 1382118"/>
                <a:gd name="connsiteY27" fmla="*/ 330200 h 425840"/>
                <a:gd name="connsiteX28" fmla="*/ 871648 w 1382118"/>
                <a:gd name="connsiteY28" fmla="*/ 234950 h 425840"/>
                <a:gd name="connsiteX29" fmla="*/ 998648 w 1382118"/>
                <a:gd name="connsiteY29" fmla="*/ 247650 h 425840"/>
                <a:gd name="connsiteX30" fmla="*/ 1328848 w 1382118"/>
                <a:gd name="connsiteY30" fmla="*/ 38100 h 425840"/>
                <a:gd name="connsiteX31" fmla="*/ 1373298 w 1382118"/>
                <a:gd name="connsiteY31" fmla="*/ 6350 h 42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82118" h="425840">
                  <a:moveTo>
                    <a:pt x="1373298" y="6350"/>
                  </a:moveTo>
                  <a:cubicBezTo>
                    <a:pt x="1360598" y="17992"/>
                    <a:pt x="1275931" y="93133"/>
                    <a:pt x="1252648" y="107950"/>
                  </a:cubicBezTo>
                  <a:cubicBezTo>
                    <a:pt x="1229365" y="122767"/>
                    <a:pt x="1250531" y="74083"/>
                    <a:pt x="1233598" y="95250"/>
                  </a:cubicBezTo>
                  <a:cubicBezTo>
                    <a:pt x="1216665" y="116417"/>
                    <a:pt x="1171156" y="229658"/>
                    <a:pt x="1151048" y="234950"/>
                  </a:cubicBezTo>
                  <a:cubicBezTo>
                    <a:pt x="1130940" y="240242"/>
                    <a:pt x="1136231" y="118533"/>
                    <a:pt x="1112948" y="127000"/>
                  </a:cubicBezTo>
                  <a:cubicBezTo>
                    <a:pt x="1089665" y="135467"/>
                    <a:pt x="1033573" y="277283"/>
                    <a:pt x="1011348" y="285750"/>
                  </a:cubicBezTo>
                  <a:cubicBezTo>
                    <a:pt x="989123" y="294217"/>
                    <a:pt x="998648" y="187325"/>
                    <a:pt x="979598" y="177800"/>
                  </a:cubicBezTo>
                  <a:cubicBezTo>
                    <a:pt x="960548" y="168275"/>
                    <a:pt x="920331" y="218017"/>
                    <a:pt x="897048" y="228600"/>
                  </a:cubicBezTo>
                  <a:cubicBezTo>
                    <a:pt x="873765" y="239183"/>
                    <a:pt x="887523" y="209550"/>
                    <a:pt x="839898" y="241300"/>
                  </a:cubicBezTo>
                  <a:cubicBezTo>
                    <a:pt x="792273" y="273050"/>
                    <a:pt x="638815" y="408517"/>
                    <a:pt x="611298" y="419100"/>
                  </a:cubicBezTo>
                  <a:cubicBezTo>
                    <a:pt x="583781" y="429683"/>
                    <a:pt x="680089" y="303742"/>
                    <a:pt x="674798" y="304800"/>
                  </a:cubicBezTo>
                  <a:cubicBezTo>
                    <a:pt x="669507" y="305858"/>
                    <a:pt x="606006" y="419100"/>
                    <a:pt x="579548" y="425450"/>
                  </a:cubicBezTo>
                  <a:cubicBezTo>
                    <a:pt x="553090" y="431800"/>
                    <a:pt x="546740" y="358775"/>
                    <a:pt x="516048" y="342900"/>
                  </a:cubicBezTo>
                  <a:cubicBezTo>
                    <a:pt x="485356" y="327025"/>
                    <a:pt x="438790" y="339725"/>
                    <a:pt x="395398" y="330200"/>
                  </a:cubicBezTo>
                  <a:cubicBezTo>
                    <a:pt x="352006" y="320675"/>
                    <a:pt x="283215" y="297392"/>
                    <a:pt x="255698" y="285750"/>
                  </a:cubicBezTo>
                  <a:cubicBezTo>
                    <a:pt x="228181" y="274108"/>
                    <a:pt x="227123" y="276225"/>
                    <a:pt x="230298" y="260350"/>
                  </a:cubicBezTo>
                  <a:cubicBezTo>
                    <a:pt x="233473" y="244475"/>
                    <a:pt x="311790" y="210608"/>
                    <a:pt x="274748" y="190500"/>
                  </a:cubicBezTo>
                  <a:cubicBezTo>
                    <a:pt x="237706" y="170392"/>
                    <a:pt x="8048" y="167217"/>
                    <a:pt x="8048" y="139700"/>
                  </a:cubicBezTo>
                  <a:cubicBezTo>
                    <a:pt x="8048" y="112183"/>
                    <a:pt x="257815" y="21167"/>
                    <a:pt x="274748" y="25400"/>
                  </a:cubicBezTo>
                  <a:cubicBezTo>
                    <a:pt x="291681" y="29633"/>
                    <a:pt x="114940" y="110067"/>
                    <a:pt x="109648" y="165100"/>
                  </a:cubicBezTo>
                  <a:cubicBezTo>
                    <a:pt x="104356" y="220133"/>
                    <a:pt x="246173" y="330200"/>
                    <a:pt x="242998" y="355600"/>
                  </a:cubicBezTo>
                  <a:cubicBezTo>
                    <a:pt x="239823" y="381000"/>
                    <a:pt x="130815" y="323850"/>
                    <a:pt x="90598" y="317500"/>
                  </a:cubicBezTo>
                  <a:cubicBezTo>
                    <a:pt x="50381" y="311150"/>
                    <a:pt x="-11002" y="301625"/>
                    <a:pt x="1698" y="317500"/>
                  </a:cubicBezTo>
                  <a:cubicBezTo>
                    <a:pt x="14398" y="333375"/>
                    <a:pt x="108590" y="409575"/>
                    <a:pt x="166798" y="412750"/>
                  </a:cubicBezTo>
                  <a:cubicBezTo>
                    <a:pt x="225006" y="415925"/>
                    <a:pt x="295915" y="336550"/>
                    <a:pt x="350948" y="336550"/>
                  </a:cubicBezTo>
                  <a:cubicBezTo>
                    <a:pt x="405981" y="336550"/>
                    <a:pt x="451490" y="409575"/>
                    <a:pt x="496998" y="412750"/>
                  </a:cubicBezTo>
                  <a:cubicBezTo>
                    <a:pt x="542506" y="415925"/>
                    <a:pt x="583781" y="369358"/>
                    <a:pt x="623998" y="355600"/>
                  </a:cubicBezTo>
                  <a:cubicBezTo>
                    <a:pt x="664215" y="341842"/>
                    <a:pt x="697023" y="350308"/>
                    <a:pt x="738298" y="330200"/>
                  </a:cubicBezTo>
                  <a:cubicBezTo>
                    <a:pt x="779573" y="310092"/>
                    <a:pt x="828256" y="248708"/>
                    <a:pt x="871648" y="234950"/>
                  </a:cubicBezTo>
                  <a:cubicBezTo>
                    <a:pt x="915040" y="221192"/>
                    <a:pt x="922448" y="280458"/>
                    <a:pt x="998648" y="247650"/>
                  </a:cubicBezTo>
                  <a:cubicBezTo>
                    <a:pt x="1074848" y="214842"/>
                    <a:pt x="1263231" y="80433"/>
                    <a:pt x="1328848" y="38100"/>
                  </a:cubicBezTo>
                  <a:cubicBezTo>
                    <a:pt x="1394465" y="-4233"/>
                    <a:pt x="1385998" y="-5292"/>
                    <a:pt x="1373298" y="635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4" name="フリーフォーム: 図形 1663">
              <a:extLst>
                <a:ext uri="{FF2B5EF4-FFF2-40B4-BE49-F238E27FC236}">
                  <a16:creationId xmlns:a16="http://schemas.microsoft.com/office/drawing/2014/main" id="{70CFD1D2-BFDD-4520-8054-B66269B692A6}"/>
                </a:ext>
              </a:extLst>
            </p:cNvPr>
            <p:cNvSpPr/>
            <p:nvPr/>
          </p:nvSpPr>
          <p:spPr>
            <a:xfrm>
              <a:off x="5996335" y="8553055"/>
              <a:ext cx="250963" cy="539302"/>
            </a:xfrm>
            <a:custGeom>
              <a:avLst/>
              <a:gdLst>
                <a:gd name="connsiteX0" fmla="*/ 239365 w 250963"/>
                <a:gd name="connsiteY0" fmla="*/ 395 h 539302"/>
                <a:gd name="connsiteX1" fmla="*/ 175865 w 250963"/>
                <a:gd name="connsiteY1" fmla="*/ 260745 h 539302"/>
                <a:gd name="connsiteX2" fmla="*/ 245715 w 250963"/>
                <a:gd name="connsiteY2" fmla="*/ 355995 h 539302"/>
                <a:gd name="connsiteX3" fmla="*/ 4415 w 250963"/>
                <a:gd name="connsiteY3" fmla="*/ 514745 h 539302"/>
                <a:gd name="connsiteX4" fmla="*/ 99665 w 250963"/>
                <a:gd name="connsiteY4" fmla="*/ 533795 h 539302"/>
                <a:gd name="connsiteX5" fmla="*/ 226665 w 250963"/>
                <a:gd name="connsiteY5" fmla="*/ 463945 h 539302"/>
                <a:gd name="connsiteX6" fmla="*/ 156815 w 250963"/>
                <a:gd name="connsiteY6" fmla="*/ 292495 h 539302"/>
                <a:gd name="connsiteX7" fmla="*/ 188565 w 250963"/>
                <a:gd name="connsiteY7" fmla="*/ 203595 h 539302"/>
                <a:gd name="connsiteX8" fmla="*/ 239365 w 250963"/>
                <a:gd name="connsiteY8" fmla="*/ 395 h 53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963" h="539302">
                  <a:moveTo>
                    <a:pt x="239365" y="395"/>
                  </a:moveTo>
                  <a:cubicBezTo>
                    <a:pt x="237248" y="9920"/>
                    <a:pt x="174807" y="201478"/>
                    <a:pt x="175865" y="260745"/>
                  </a:cubicBezTo>
                  <a:cubicBezTo>
                    <a:pt x="176923" y="320012"/>
                    <a:pt x="274290" y="313662"/>
                    <a:pt x="245715" y="355995"/>
                  </a:cubicBezTo>
                  <a:cubicBezTo>
                    <a:pt x="217140" y="398328"/>
                    <a:pt x="28757" y="485112"/>
                    <a:pt x="4415" y="514745"/>
                  </a:cubicBezTo>
                  <a:cubicBezTo>
                    <a:pt x="-19927" y="544378"/>
                    <a:pt x="62623" y="542262"/>
                    <a:pt x="99665" y="533795"/>
                  </a:cubicBezTo>
                  <a:cubicBezTo>
                    <a:pt x="136707" y="525328"/>
                    <a:pt x="217140" y="504162"/>
                    <a:pt x="226665" y="463945"/>
                  </a:cubicBezTo>
                  <a:cubicBezTo>
                    <a:pt x="236190" y="423728"/>
                    <a:pt x="163165" y="335887"/>
                    <a:pt x="156815" y="292495"/>
                  </a:cubicBezTo>
                  <a:cubicBezTo>
                    <a:pt x="150465" y="249103"/>
                    <a:pt x="174807" y="251220"/>
                    <a:pt x="188565" y="203595"/>
                  </a:cubicBezTo>
                  <a:cubicBezTo>
                    <a:pt x="202323" y="155970"/>
                    <a:pt x="241482" y="-9130"/>
                    <a:pt x="239365" y="39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5" name="フリーフォーム: 図形 1664">
              <a:extLst>
                <a:ext uri="{FF2B5EF4-FFF2-40B4-BE49-F238E27FC236}">
                  <a16:creationId xmlns:a16="http://schemas.microsoft.com/office/drawing/2014/main" id="{6276F50C-A5AD-46A8-B6B5-EB9198591DBB}"/>
                </a:ext>
              </a:extLst>
            </p:cNvPr>
            <p:cNvSpPr/>
            <p:nvPr/>
          </p:nvSpPr>
          <p:spPr>
            <a:xfrm>
              <a:off x="6292415" y="8466586"/>
              <a:ext cx="576050" cy="626149"/>
            </a:xfrm>
            <a:custGeom>
              <a:avLst/>
              <a:gdLst>
                <a:gd name="connsiteX0" fmla="*/ 552885 w 576050"/>
                <a:gd name="connsiteY0" fmla="*/ 4314 h 626149"/>
                <a:gd name="connsiteX1" fmla="*/ 571935 w 576050"/>
                <a:gd name="connsiteY1" fmla="*/ 194814 h 626149"/>
                <a:gd name="connsiteX2" fmla="*/ 463985 w 576050"/>
                <a:gd name="connsiteY2" fmla="*/ 188464 h 626149"/>
                <a:gd name="connsiteX3" fmla="*/ 483035 w 576050"/>
                <a:gd name="connsiteY3" fmla="*/ 251964 h 626149"/>
                <a:gd name="connsiteX4" fmla="*/ 387785 w 576050"/>
                <a:gd name="connsiteY4" fmla="*/ 283714 h 626149"/>
                <a:gd name="connsiteX5" fmla="*/ 324285 w 576050"/>
                <a:gd name="connsiteY5" fmla="*/ 334514 h 626149"/>
                <a:gd name="connsiteX6" fmla="*/ 209985 w 576050"/>
                <a:gd name="connsiteY6" fmla="*/ 359914 h 626149"/>
                <a:gd name="connsiteX7" fmla="*/ 127435 w 576050"/>
                <a:gd name="connsiteY7" fmla="*/ 442464 h 626149"/>
                <a:gd name="connsiteX8" fmla="*/ 70285 w 576050"/>
                <a:gd name="connsiteY8" fmla="*/ 493264 h 626149"/>
                <a:gd name="connsiteX9" fmla="*/ 209985 w 576050"/>
                <a:gd name="connsiteY9" fmla="*/ 512314 h 626149"/>
                <a:gd name="connsiteX10" fmla="*/ 419535 w 576050"/>
                <a:gd name="connsiteY10" fmla="*/ 607564 h 626149"/>
                <a:gd name="connsiteX11" fmla="*/ 425885 w 576050"/>
                <a:gd name="connsiteY11" fmla="*/ 620264 h 626149"/>
                <a:gd name="connsiteX12" fmla="*/ 267135 w 576050"/>
                <a:gd name="connsiteY12" fmla="*/ 537714 h 626149"/>
                <a:gd name="connsiteX13" fmla="*/ 435 w 576050"/>
                <a:gd name="connsiteY13" fmla="*/ 512314 h 626149"/>
                <a:gd name="connsiteX14" fmla="*/ 209985 w 576050"/>
                <a:gd name="connsiteY14" fmla="*/ 410714 h 626149"/>
                <a:gd name="connsiteX15" fmla="*/ 419535 w 576050"/>
                <a:gd name="connsiteY15" fmla="*/ 315464 h 626149"/>
                <a:gd name="connsiteX16" fmla="*/ 527485 w 576050"/>
                <a:gd name="connsiteY16" fmla="*/ 169414 h 626149"/>
                <a:gd name="connsiteX17" fmla="*/ 546535 w 576050"/>
                <a:gd name="connsiteY17" fmla="*/ 67814 h 626149"/>
                <a:gd name="connsiteX18" fmla="*/ 552885 w 576050"/>
                <a:gd name="connsiteY18" fmla="*/ 4314 h 62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6050" h="626149">
                  <a:moveTo>
                    <a:pt x="552885" y="4314"/>
                  </a:moveTo>
                  <a:cubicBezTo>
                    <a:pt x="557118" y="25481"/>
                    <a:pt x="586752" y="164122"/>
                    <a:pt x="571935" y="194814"/>
                  </a:cubicBezTo>
                  <a:cubicBezTo>
                    <a:pt x="557118" y="225506"/>
                    <a:pt x="478802" y="178939"/>
                    <a:pt x="463985" y="188464"/>
                  </a:cubicBezTo>
                  <a:cubicBezTo>
                    <a:pt x="449168" y="197989"/>
                    <a:pt x="495735" y="236089"/>
                    <a:pt x="483035" y="251964"/>
                  </a:cubicBezTo>
                  <a:cubicBezTo>
                    <a:pt x="470335" y="267839"/>
                    <a:pt x="414243" y="269956"/>
                    <a:pt x="387785" y="283714"/>
                  </a:cubicBezTo>
                  <a:cubicBezTo>
                    <a:pt x="361327" y="297472"/>
                    <a:pt x="353918" y="321814"/>
                    <a:pt x="324285" y="334514"/>
                  </a:cubicBezTo>
                  <a:cubicBezTo>
                    <a:pt x="294652" y="347214"/>
                    <a:pt x="242793" y="341922"/>
                    <a:pt x="209985" y="359914"/>
                  </a:cubicBezTo>
                  <a:cubicBezTo>
                    <a:pt x="177177" y="377906"/>
                    <a:pt x="150718" y="420239"/>
                    <a:pt x="127435" y="442464"/>
                  </a:cubicBezTo>
                  <a:cubicBezTo>
                    <a:pt x="104152" y="464689"/>
                    <a:pt x="56527" y="481622"/>
                    <a:pt x="70285" y="493264"/>
                  </a:cubicBezTo>
                  <a:cubicBezTo>
                    <a:pt x="84043" y="504906"/>
                    <a:pt x="151777" y="493264"/>
                    <a:pt x="209985" y="512314"/>
                  </a:cubicBezTo>
                  <a:cubicBezTo>
                    <a:pt x="268193" y="531364"/>
                    <a:pt x="383552" y="589572"/>
                    <a:pt x="419535" y="607564"/>
                  </a:cubicBezTo>
                  <a:cubicBezTo>
                    <a:pt x="455518" y="625556"/>
                    <a:pt x="451285" y="631906"/>
                    <a:pt x="425885" y="620264"/>
                  </a:cubicBezTo>
                  <a:cubicBezTo>
                    <a:pt x="400485" y="608622"/>
                    <a:pt x="338043" y="555706"/>
                    <a:pt x="267135" y="537714"/>
                  </a:cubicBezTo>
                  <a:cubicBezTo>
                    <a:pt x="196227" y="519722"/>
                    <a:pt x="9960" y="533481"/>
                    <a:pt x="435" y="512314"/>
                  </a:cubicBezTo>
                  <a:cubicBezTo>
                    <a:pt x="-9090" y="491147"/>
                    <a:pt x="140135" y="443522"/>
                    <a:pt x="209985" y="410714"/>
                  </a:cubicBezTo>
                  <a:cubicBezTo>
                    <a:pt x="279835" y="377906"/>
                    <a:pt x="366618" y="355681"/>
                    <a:pt x="419535" y="315464"/>
                  </a:cubicBezTo>
                  <a:cubicBezTo>
                    <a:pt x="472452" y="275247"/>
                    <a:pt x="506318" y="210689"/>
                    <a:pt x="527485" y="169414"/>
                  </a:cubicBezTo>
                  <a:cubicBezTo>
                    <a:pt x="548652" y="128139"/>
                    <a:pt x="543360" y="90039"/>
                    <a:pt x="546535" y="67814"/>
                  </a:cubicBezTo>
                  <a:cubicBezTo>
                    <a:pt x="549710" y="45589"/>
                    <a:pt x="548652" y="-16853"/>
                    <a:pt x="552885" y="431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6" name="フリーフォーム: 図形 1665">
              <a:extLst>
                <a:ext uri="{FF2B5EF4-FFF2-40B4-BE49-F238E27FC236}">
                  <a16:creationId xmlns:a16="http://schemas.microsoft.com/office/drawing/2014/main" id="{78488506-5616-49ED-A3AD-78813B5B37EC}"/>
                </a:ext>
              </a:extLst>
            </p:cNvPr>
            <p:cNvSpPr/>
            <p:nvPr/>
          </p:nvSpPr>
          <p:spPr>
            <a:xfrm>
              <a:off x="5233439" y="8736347"/>
              <a:ext cx="617540" cy="292914"/>
            </a:xfrm>
            <a:custGeom>
              <a:avLst/>
              <a:gdLst>
                <a:gd name="connsiteX0" fmla="*/ 5311 w 617540"/>
                <a:gd name="connsiteY0" fmla="*/ 134603 h 292914"/>
                <a:gd name="connsiteX1" fmla="*/ 164061 w 617540"/>
                <a:gd name="connsiteY1" fmla="*/ 198103 h 292914"/>
                <a:gd name="connsiteX2" fmla="*/ 348211 w 617540"/>
                <a:gd name="connsiteY2" fmla="*/ 172703 h 292914"/>
                <a:gd name="connsiteX3" fmla="*/ 430761 w 617540"/>
                <a:gd name="connsiteY3" fmla="*/ 134603 h 292914"/>
                <a:gd name="connsiteX4" fmla="*/ 557761 w 617540"/>
                <a:gd name="connsiteY4" fmla="*/ 166353 h 292914"/>
                <a:gd name="connsiteX5" fmla="*/ 614911 w 617540"/>
                <a:gd name="connsiteY5" fmla="*/ 1253 h 292914"/>
                <a:gd name="connsiteX6" fmla="*/ 602211 w 617540"/>
                <a:gd name="connsiteY6" fmla="*/ 267953 h 292914"/>
                <a:gd name="connsiteX7" fmla="*/ 551411 w 617540"/>
                <a:gd name="connsiteY7" fmla="*/ 274303 h 292914"/>
                <a:gd name="connsiteX8" fmla="*/ 538711 w 617540"/>
                <a:gd name="connsiteY8" fmla="*/ 204453 h 292914"/>
                <a:gd name="connsiteX9" fmla="*/ 532361 w 617540"/>
                <a:gd name="connsiteY9" fmla="*/ 83803 h 292914"/>
                <a:gd name="connsiteX10" fmla="*/ 475211 w 617540"/>
                <a:gd name="connsiteY10" fmla="*/ 90153 h 292914"/>
                <a:gd name="connsiteX11" fmla="*/ 475211 w 617540"/>
                <a:gd name="connsiteY11" fmla="*/ 166353 h 292914"/>
                <a:gd name="connsiteX12" fmla="*/ 284711 w 617540"/>
                <a:gd name="connsiteY12" fmla="*/ 172703 h 292914"/>
                <a:gd name="connsiteX13" fmla="*/ 81511 w 617540"/>
                <a:gd name="connsiteY13" fmla="*/ 242553 h 292914"/>
                <a:gd name="connsiteX14" fmla="*/ 43411 w 617540"/>
                <a:gd name="connsiteY14" fmla="*/ 179053 h 292914"/>
                <a:gd name="connsiteX15" fmla="*/ 5311 w 617540"/>
                <a:gd name="connsiteY15" fmla="*/ 134603 h 29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7540" h="292914">
                  <a:moveTo>
                    <a:pt x="5311" y="134603"/>
                  </a:moveTo>
                  <a:cubicBezTo>
                    <a:pt x="25419" y="137778"/>
                    <a:pt x="106911" y="191753"/>
                    <a:pt x="164061" y="198103"/>
                  </a:cubicBezTo>
                  <a:cubicBezTo>
                    <a:pt x="221211" y="204453"/>
                    <a:pt x="303761" y="183286"/>
                    <a:pt x="348211" y="172703"/>
                  </a:cubicBezTo>
                  <a:cubicBezTo>
                    <a:pt x="392661" y="162120"/>
                    <a:pt x="395836" y="135661"/>
                    <a:pt x="430761" y="134603"/>
                  </a:cubicBezTo>
                  <a:cubicBezTo>
                    <a:pt x="465686" y="133545"/>
                    <a:pt x="527069" y="188578"/>
                    <a:pt x="557761" y="166353"/>
                  </a:cubicBezTo>
                  <a:cubicBezTo>
                    <a:pt x="588453" y="144128"/>
                    <a:pt x="607503" y="-15680"/>
                    <a:pt x="614911" y="1253"/>
                  </a:cubicBezTo>
                  <a:cubicBezTo>
                    <a:pt x="622319" y="18186"/>
                    <a:pt x="612794" y="222445"/>
                    <a:pt x="602211" y="267953"/>
                  </a:cubicBezTo>
                  <a:cubicBezTo>
                    <a:pt x="591628" y="313461"/>
                    <a:pt x="561994" y="284886"/>
                    <a:pt x="551411" y="274303"/>
                  </a:cubicBezTo>
                  <a:cubicBezTo>
                    <a:pt x="540828" y="263720"/>
                    <a:pt x="541886" y="236203"/>
                    <a:pt x="538711" y="204453"/>
                  </a:cubicBezTo>
                  <a:cubicBezTo>
                    <a:pt x="535536" y="172703"/>
                    <a:pt x="542944" y="102853"/>
                    <a:pt x="532361" y="83803"/>
                  </a:cubicBezTo>
                  <a:cubicBezTo>
                    <a:pt x="521778" y="64753"/>
                    <a:pt x="484736" y="76395"/>
                    <a:pt x="475211" y="90153"/>
                  </a:cubicBezTo>
                  <a:cubicBezTo>
                    <a:pt x="465686" y="103911"/>
                    <a:pt x="506961" y="152595"/>
                    <a:pt x="475211" y="166353"/>
                  </a:cubicBezTo>
                  <a:cubicBezTo>
                    <a:pt x="443461" y="180111"/>
                    <a:pt x="350328" y="160003"/>
                    <a:pt x="284711" y="172703"/>
                  </a:cubicBezTo>
                  <a:cubicBezTo>
                    <a:pt x="219094" y="185403"/>
                    <a:pt x="121728" y="241495"/>
                    <a:pt x="81511" y="242553"/>
                  </a:cubicBezTo>
                  <a:cubicBezTo>
                    <a:pt x="41294" y="243611"/>
                    <a:pt x="59286" y="195986"/>
                    <a:pt x="43411" y="179053"/>
                  </a:cubicBezTo>
                  <a:cubicBezTo>
                    <a:pt x="27536" y="162120"/>
                    <a:pt x="-14797" y="131428"/>
                    <a:pt x="5311" y="13460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7" name="フリーフォーム: 図形 1666">
              <a:extLst>
                <a:ext uri="{FF2B5EF4-FFF2-40B4-BE49-F238E27FC236}">
                  <a16:creationId xmlns:a16="http://schemas.microsoft.com/office/drawing/2014/main" id="{220BB974-920C-4DC7-859F-326DBD997931}"/>
                </a:ext>
              </a:extLst>
            </p:cNvPr>
            <p:cNvSpPr/>
            <p:nvPr/>
          </p:nvSpPr>
          <p:spPr>
            <a:xfrm>
              <a:off x="7116737" y="8324531"/>
              <a:ext cx="971656" cy="566912"/>
            </a:xfrm>
            <a:custGeom>
              <a:avLst/>
              <a:gdLst>
                <a:gd name="connsiteX0" fmla="*/ 7963 w 971656"/>
                <a:gd name="connsiteY0" fmla="*/ 319 h 566912"/>
                <a:gd name="connsiteX1" fmla="*/ 14313 w 971656"/>
                <a:gd name="connsiteY1" fmla="*/ 260669 h 566912"/>
                <a:gd name="connsiteX2" fmla="*/ 7963 w 971656"/>
                <a:gd name="connsiteY2" fmla="*/ 381319 h 566912"/>
                <a:gd name="connsiteX3" fmla="*/ 20663 w 971656"/>
                <a:gd name="connsiteY3" fmla="*/ 489269 h 566912"/>
                <a:gd name="connsiteX4" fmla="*/ 236563 w 971656"/>
                <a:gd name="connsiteY4" fmla="*/ 482919 h 566912"/>
                <a:gd name="connsiteX5" fmla="*/ 300063 w 971656"/>
                <a:gd name="connsiteY5" fmla="*/ 521019 h 566912"/>
                <a:gd name="connsiteX6" fmla="*/ 433413 w 971656"/>
                <a:gd name="connsiteY6" fmla="*/ 565469 h 566912"/>
                <a:gd name="connsiteX7" fmla="*/ 566763 w 971656"/>
                <a:gd name="connsiteY7" fmla="*/ 463869 h 566912"/>
                <a:gd name="connsiteX8" fmla="*/ 668363 w 971656"/>
                <a:gd name="connsiteY8" fmla="*/ 463869 h 566912"/>
                <a:gd name="connsiteX9" fmla="*/ 719163 w 971656"/>
                <a:gd name="connsiteY9" fmla="*/ 317819 h 566912"/>
                <a:gd name="connsiteX10" fmla="*/ 731863 w 971656"/>
                <a:gd name="connsiteY10" fmla="*/ 247969 h 566912"/>
                <a:gd name="connsiteX11" fmla="*/ 966813 w 971656"/>
                <a:gd name="connsiteY11" fmla="*/ 184469 h 566912"/>
                <a:gd name="connsiteX12" fmla="*/ 884263 w 971656"/>
                <a:gd name="connsiteY12" fmla="*/ 114619 h 566912"/>
                <a:gd name="connsiteX13" fmla="*/ 808063 w 971656"/>
                <a:gd name="connsiteY13" fmla="*/ 216219 h 566912"/>
                <a:gd name="connsiteX14" fmla="*/ 693763 w 971656"/>
                <a:gd name="connsiteY14" fmla="*/ 368619 h 566912"/>
                <a:gd name="connsiteX15" fmla="*/ 585813 w 971656"/>
                <a:gd name="connsiteY15" fmla="*/ 489269 h 566912"/>
                <a:gd name="connsiteX16" fmla="*/ 357213 w 971656"/>
                <a:gd name="connsiteY16" fmla="*/ 521019 h 566912"/>
                <a:gd name="connsiteX17" fmla="*/ 115913 w 971656"/>
                <a:gd name="connsiteY17" fmla="*/ 521019 h 566912"/>
                <a:gd name="connsiteX18" fmla="*/ 27013 w 971656"/>
                <a:gd name="connsiteY18" fmla="*/ 317819 h 566912"/>
                <a:gd name="connsiteX19" fmla="*/ 7963 w 971656"/>
                <a:gd name="connsiteY19" fmla="*/ 319 h 56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71656" h="566912">
                  <a:moveTo>
                    <a:pt x="7963" y="319"/>
                  </a:moveTo>
                  <a:cubicBezTo>
                    <a:pt x="5846" y="-9206"/>
                    <a:pt x="14313" y="197169"/>
                    <a:pt x="14313" y="260669"/>
                  </a:cubicBezTo>
                  <a:cubicBezTo>
                    <a:pt x="14313" y="324169"/>
                    <a:pt x="6905" y="343219"/>
                    <a:pt x="7963" y="381319"/>
                  </a:cubicBezTo>
                  <a:cubicBezTo>
                    <a:pt x="9021" y="419419"/>
                    <a:pt x="-17437" y="472336"/>
                    <a:pt x="20663" y="489269"/>
                  </a:cubicBezTo>
                  <a:cubicBezTo>
                    <a:pt x="58763" y="506202"/>
                    <a:pt x="189996" y="477627"/>
                    <a:pt x="236563" y="482919"/>
                  </a:cubicBezTo>
                  <a:cubicBezTo>
                    <a:pt x="283130" y="488211"/>
                    <a:pt x="267255" y="507261"/>
                    <a:pt x="300063" y="521019"/>
                  </a:cubicBezTo>
                  <a:cubicBezTo>
                    <a:pt x="332871" y="534777"/>
                    <a:pt x="388963" y="574994"/>
                    <a:pt x="433413" y="565469"/>
                  </a:cubicBezTo>
                  <a:cubicBezTo>
                    <a:pt x="477863" y="555944"/>
                    <a:pt x="527605" y="480802"/>
                    <a:pt x="566763" y="463869"/>
                  </a:cubicBezTo>
                  <a:cubicBezTo>
                    <a:pt x="605921" y="446936"/>
                    <a:pt x="642963" y="488211"/>
                    <a:pt x="668363" y="463869"/>
                  </a:cubicBezTo>
                  <a:cubicBezTo>
                    <a:pt x="693763" y="439527"/>
                    <a:pt x="708580" y="353802"/>
                    <a:pt x="719163" y="317819"/>
                  </a:cubicBezTo>
                  <a:cubicBezTo>
                    <a:pt x="729746" y="281836"/>
                    <a:pt x="690588" y="270194"/>
                    <a:pt x="731863" y="247969"/>
                  </a:cubicBezTo>
                  <a:cubicBezTo>
                    <a:pt x="773138" y="225744"/>
                    <a:pt x="941413" y="206694"/>
                    <a:pt x="966813" y="184469"/>
                  </a:cubicBezTo>
                  <a:cubicBezTo>
                    <a:pt x="992213" y="162244"/>
                    <a:pt x="910721" y="109327"/>
                    <a:pt x="884263" y="114619"/>
                  </a:cubicBezTo>
                  <a:cubicBezTo>
                    <a:pt x="857805" y="119911"/>
                    <a:pt x="839813" y="173886"/>
                    <a:pt x="808063" y="216219"/>
                  </a:cubicBezTo>
                  <a:cubicBezTo>
                    <a:pt x="776313" y="258552"/>
                    <a:pt x="730805" y="323111"/>
                    <a:pt x="693763" y="368619"/>
                  </a:cubicBezTo>
                  <a:cubicBezTo>
                    <a:pt x="656721" y="414127"/>
                    <a:pt x="641905" y="463869"/>
                    <a:pt x="585813" y="489269"/>
                  </a:cubicBezTo>
                  <a:cubicBezTo>
                    <a:pt x="529721" y="514669"/>
                    <a:pt x="435530" y="515727"/>
                    <a:pt x="357213" y="521019"/>
                  </a:cubicBezTo>
                  <a:cubicBezTo>
                    <a:pt x="278896" y="526311"/>
                    <a:pt x="170946" y="554886"/>
                    <a:pt x="115913" y="521019"/>
                  </a:cubicBezTo>
                  <a:cubicBezTo>
                    <a:pt x="60880" y="487152"/>
                    <a:pt x="46063" y="399311"/>
                    <a:pt x="27013" y="317819"/>
                  </a:cubicBezTo>
                  <a:cubicBezTo>
                    <a:pt x="7963" y="236327"/>
                    <a:pt x="10080" y="9844"/>
                    <a:pt x="7963" y="31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8" name="フリーフォーム: 図形 1667">
              <a:extLst>
                <a:ext uri="{FF2B5EF4-FFF2-40B4-BE49-F238E27FC236}">
                  <a16:creationId xmlns:a16="http://schemas.microsoft.com/office/drawing/2014/main" id="{68B14D5B-51BC-4145-A895-09DECC6EEBFB}"/>
                </a:ext>
              </a:extLst>
            </p:cNvPr>
            <p:cNvSpPr/>
            <p:nvPr/>
          </p:nvSpPr>
          <p:spPr>
            <a:xfrm>
              <a:off x="3004556" y="1474230"/>
              <a:ext cx="123321" cy="200583"/>
            </a:xfrm>
            <a:custGeom>
              <a:avLst/>
              <a:gdLst>
                <a:gd name="connsiteX0" fmla="*/ 122819 w 123321"/>
                <a:gd name="connsiteY0" fmla="*/ 558 h 200583"/>
                <a:gd name="connsiteX1" fmla="*/ 18044 w 123321"/>
                <a:gd name="connsiteY1" fmla="*/ 116445 h 200583"/>
                <a:gd name="connsiteX2" fmla="*/ 582 w 123321"/>
                <a:gd name="connsiteY2" fmla="*/ 200583 h 200583"/>
                <a:gd name="connsiteX3" fmla="*/ 24394 w 123321"/>
                <a:gd name="connsiteY3" fmla="*/ 118033 h 200583"/>
                <a:gd name="connsiteX4" fmla="*/ 56144 w 123321"/>
                <a:gd name="connsiteY4" fmla="*/ 73583 h 200583"/>
                <a:gd name="connsiteX5" fmla="*/ 122819 w 123321"/>
                <a:gd name="connsiteY5" fmla="*/ 558 h 20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21" h="200583">
                  <a:moveTo>
                    <a:pt x="122819" y="558"/>
                  </a:moveTo>
                  <a:cubicBezTo>
                    <a:pt x="116469" y="7702"/>
                    <a:pt x="38417" y="83108"/>
                    <a:pt x="18044" y="116445"/>
                  </a:cubicBezTo>
                  <a:cubicBezTo>
                    <a:pt x="-2329" y="149782"/>
                    <a:pt x="-476" y="200318"/>
                    <a:pt x="582" y="200583"/>
                  </a:cubicBezTo>
                  <a:cubicBezTo>
                    <a:pt x="1640" y="200848"/>
                    <a:pt x="15134" y="139200"/>
                    <a:pt x="24394" y="118033"/>
                  </a:cubicBezTo>
                  <a:cubicBezTo>
                    <a:pt x="33654" y="96866"/>
                    <a:pt x="38681" y="90252"/>
                    <a:pt x="56144" y="73583"/>
                  </a:cubicBezTo>
                  <a:cubicBezTo>
                    <a:pt x="73606" y="56914"/>
                    <a:pt x="129169" y="-6586"/>
                    <a:pt x="122819" y="55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9" name="フリーフォーム: 図形 1668">
              <a:extLst>
                <a:ext uri="{FF2B5EF4-FFF2-40B4-BE49-F238E27FC236}">
                  <a16:creationId xmlns:a16="http://schemas.microsoft.com/office/drawing/2014/main" id="{C6325475-6B30-48CC-96A3-32050F1A39A4}"/>
                </a:ext>
              </a:extLst>
            </p:cNvPr>
            <p:cNvSpPr/>
            <p:nvPr/>
          </p:nvSpPr>
          <p:spPr>
            <a:xfrm>
              <a:off x="3008280" y="1489924"/>
              <a:ext cx="134994" cy="196096"/>
            </a:xfrm>
            <a:custGeom>
              <a:avLst/>
              <a:gdLst>
                <a:gd name="connsiteX0" fmla="*/ 134970 w 134994"/>
                <a:gd name="connsiteY0" fmla="*/ 739 h 196096"/>
                <a:gd name="connsiteX1" fmla="*/ 109570 w 134994"/>
                <a:gd name="connsiteY1" fmla="*/ 159489 h 196096"/>
                <a:gd name="connsiteX2" fmla="*/ 92108 w 134994"/>
                <a:gd name="connsiteY2" fmla="*/ 178539 h 196096"/>
                <a:gd name="connsiteX3" fmla="*/ 33 w 134994"/>
                <a:gd name="connsiteY3" fmla="*/ 196001 h 196096"/>
                <a:gd name="connsiteX4" fmla="*/ 103220 w 134994"/>
                <a:gd name="connsiteY4" fmla="*/ 170601 h 196096"/>
                <a:gd name="connsiteX5" fmla="*/ 104808 w 134994"/>
                <a:gd name="connsiteY5" fmla="*/ 102339 h 196096"/>
                <a:gd name="connsiteX6" fmla="*/ 134970 w 134994"/>
                <a:gd name="connsiteY6" fmla="*/ 739 h 19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994" h="196096">
                  <a:moveTo>
                    <a:pt x="134970" y="739"/>
                  </a:moveTo>
                  <a:cubicBezTo>
                    <a:pt x="135764" y="10264"/>
                    <a:pt x="116714" y="129856"/>
                    <a:pt x="109570" y="159489"/>
                  </a:cubicBezTo>
                  <a:cubicBezTo>
                    <a:pt x="102426" y="189122"/>
                    <a:pt x="110364" y="172454"/>
                    <a:pt x="92108" y="178539"/>
                  </a:cubicBezTo>
                  <a:cubicBezTo>
                    <a:pt x="73852" y="184624"/>
                    <a:pt x="-1819" y="197324"/>
                    <a:pt x="33" y="196001"/>
                  </a:cubicBezTo>
                  <a:cubicBezTo>
                    <a:pt x="1885" y="194678"/>
                    <a:pt x="85758" y="186211"/>
                    <a:pt x="103220" y="170601"/>
                  </a:cubicBezTo>
                  <a:cubicBezTo>
                    <a:pt x="120682" y="154991"/>
                    <a:pt x="101897" y="128268"/>
                    <a:pt x="104808" y="102339"/>
                  </a:cubicBezTo>
                  <a:cubicBezTo>
                    <a:pt x="107718" y="76410"/>
                    <a:pt x="134176" y="-8786"/>
                    <a:pt x="134970" y="73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0" name="フリーフォーム: 図形 1669">
              <a:extLst>
                <a:ext uri="{FF2B5EF4-FFF2-40B4-BE49-F238E27FC236}">
                  <a16:creationId xmlns:a16="http://schemas.microsoft.com/office/drawing/2014/main" id="{CC05F0A3-C9E5-40DA-8795-4A324C7974DB}"/>
                </a:ext>
              </a:extLst>
            </p:cNvPr>
            <p:cNvSpPr/>
            <p:nvPr/>
          </p:nvSpPr>
          <p:spPr>
            <a:xfrm>
              <a:off x="3002135" y="1498552"/>
              <a:ext cx="125240" cy="178470"/>
            </a:xfrm>
            <a:custGeom>
              <a:avLst/>
              <a:gdLst>
                <a:gd name="connsiteX0" fmla="*/ 125240 w 125240"/>
                <a:gd name="connsiteY0" fmla="*/ 48 h 178470"/>
                <a:gd name="connsiteX1" fmla="*/ 42690 w 125240"/>
                <a:gd name="connsiteY1" fmla="*/ 106411 h 178470"/>
                <a:gd name="connsiteX2" fmla="*/ 58565 w 125240"/>
                <a:gd name="connsiteY2" fmla="*/ 131811 h 178470"/>
                <a:gd name="connsiteX3" fmla="*/ 91903 w 125240"/>
                <a:gd name="connsiteY3" fmla="*/ 168323 h 178470"/>
                <a:gd name="connsiteX4" fmla="*/ 45865 w 125240"/>
                <a:gd name="connsiteY4" fmla="*/ 169911 h 178470"/>
                <a:gd name="connsiteX5" fmla="*/ 1415 w 125240"/>
                <a:gd name="connsiteY5" fmla="*/ 177848 h 178470"/>
                <a:gd name="connsiteX6" fmla="*/ 101428 w 125240"/>
                <a:gd name="connsiteY6" fmla="*/ 171498 h 178470"/>
                <a:gd name="connsiteX7" fmla="*/ 42690 w 125240"/>
                <a:gd name="connsiteY7" fmla="*/ 120698 h 178470"/>
                <a:gd name="connsiteX8" fmla="*/ 125240 w 125240"/>
                <a:gd name="connsiteY8" fmla="*/ 48 h 17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240" h="178470">
                  <a:moveTo>
                    <a:pt x="125240" y="48"/>
                  </a:moveTo>
                  <a:cubicBezTo>
                    <a:pt x="125240" y="-2333"/>
                    <a:pt x="53802" y="84451"/>
                    <a:pt x="42690" y="106411"/>
                  </a:cubicBezTo>
                  <a:cubicBezTo>
                    <a:pt x="31578" y="128371"/>
                    <a:pt x="50363" y="121492"/>
                    <a:pt x="58565" y="131811"/>
                  </a:cubicBezTo>
                  <a:cubicBezTo>
                    <a:pt x="66767" y="142130"/>
                    <a:pt x="94020" y="161973"/>
                    <a:pt x="91903" y="168323"/>
                  </a:cubicBezTo>
                  <a:cubicBezTo>
                    <a:pt x="89786" y="174673"/>
                    <a:pt x="60946" y="168324"/>
                    <a:pt x="45865" y="169911"/>
                  </a:cubicBezTo>
                  <a:cubicBezTo>
                    <a:pt x="30784" y="171498"/>
                    <a:pt x="-7845" y="177584"/>
                    <a:pt x="1415" y="177848"/>
                  </a:cubicBezTo>
                  <a:cubicBezTo>
                    <a:pt x="10675" y="178112"/>
                    <a:pt x="94549" y="181023"/>
                    <a:pt x="101428" y="171498"/>
                  </a:cubicBezTo>
                  <a:cubicBezTo>
                    <a:pt x="108307" y="161973"/>
                    <a:pt x="40309" y="144775"/>
                    <a:pt x="42690" y="120698"/>
                  </a:cubicBezTo>
                  <a:cubicBezTo>
                    <a:pt x="45071" y="96621"/>
                    <a:pt x="125240" y="2429"/>
                    <a:pt x="125240" y="4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1" name="フリーフォーム: 図形 1670">
              <a:extLst>
                <a:ext uri="{FF2B5EF4-FFF2-40B4-BE49-F238E27FC236}">
                  <a16:creationId xmlns:a16="http://schemas.microsoft.com/office/drawing/2014/main" id="{24F52BA6-A7D8-4276-B685-F99D1D3C411F}"/>
                </a:ext>
              </a:extLst>
            </p:cNvPr>
            <p:cNvSpPr/>
            <p:nvPr/>
          </p:nvSpPr>
          <p:spPr>
            <a:xfrm>
              <a:off x="3133534" y="1457310"/>
              <a:ext cx="132349" cy="219551"/>
            </a:xfrm>
            <a:custGeom>
              <a:avLst/>
              <a:gdLst>
                <a:gd name="connsiteX0" fmla="*/ 81154 w 132349"/>
                <a:gd name="connsiteY0" fmla="*/ 15 h 219551"/>
                <a:gd name="connsiteX1" fmla="*/ 122429 w 132349"/>
                <a:gd name="connsiteY1" fmla="*/ 74628 h 219551"/>
                <a:gd name="connsiteX2" fmla="*/ 95441 w 132349"/>
                <a:gd name="connsiteY2" fmla="*/ 133365 h 219551"/>
                <a:gd name="connsiteX3" fmla="*/ 74804 w 132349"/>
                <a:gd name="connsiteY3" fmla="*/ 176228 h 219551"/>
                <a:gd name="connsiteX4" fmla="*/ 27179 w 132349"/>
                <a:gd name="connsiteY4" fmla="*/ 219090 h 219551"/>
                <a:gd name="connsiteX5" fmla="*/ 6541 w 132349"/>
                <a:gd name="connsiteY5" fmla="*/ 147653 h 219551"/>
                <a:gd name="connsiteX6" fmla="*/ 14479 w 132349"/>
                <a:gd name="connsiteY6" fmla="*/ 130190 h 219551"/>
                <a:gd name="connsiteX7" fmla="*/ 1779 w 132349"/>
                <a:gd name="connsiteY7" fmla="*/ 211153 h 219551"/>
                <a:gd name="connsiteX8" fmla="*/ 60516 w 132349"/>
                <a:gd name="connsiteY8" fmla="*/ 200040 h 219551"/>
                <a:gd name="connsiteX9" fmla="*/ 131954 w 132349"/>
                <a:gd name="connsiteY9" fmla="*/ 80978 h 219551"/>
                <a:gd name="connsiteX10" fmla="*/ 81154 w 132349"/>
                <a:gd name="connsiteY10" fmla="*/ 15 h 21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349" h="219551">
                  <a:moveTo>
                    <a:pt x="81154" y="15"/>
                  </a:moveTo>
                  <a:cubicBezTo>
                    <a:pt x="79566" y="-1043"/>
                    <a:pt x="120048" y="52403"/>
                    <a:pt x="122429" y="74628"/>
                  </a:cubicBezTo>
                  <a:cubicBezTo>
                    <a:pt x="124810" y="96853"/>
                    <a:pt x="103378" y="116432"/>
                    <a:pt x="95441" y="133365"/>
                  </a:cubicBezTo>
                  <a:cubicBezTo>
                    <a:pt x="87504" y="150298"/>
                    <a:pt x="86181" y="161940"/>
                    <a:pt x="74804" y="176228"/>
                  </a:cubicBezTo>
                  <a:cubicBezTo>
                    <a:pt x="63427" y="190516"/>
                    <a:pt x="38556" y="223852"/>
                    <a:pt x="27179" y="219090"/>
                  </a:cubicBezTo>
                  <a:cubicBezTo>
                    <a:pt x="15802" y="214328"/>
                    <a:pt x="8658" y="162470"/>
                    <a:pt x="6541" y="147653"/>
                  </a:cubicBezTo>
                  <a:cubicBezTo>
                    <a:pt x="4424" y="132836"/>
                    <a:pt x="15273" y="119607"/>
                    <a:pt x="14479" y="130190"/>
                  </a:cubicBezTo>
                  <a:cubicBezTo>
                    <a:pt x="13685" y="140773"/>
                    <a:pt x="-5894" y="199511"/>
                    <a:pt x="1779" y="211153"/>
                  </a:cubicBezTo>
                  <a:cubicBezTo>
                    <a:pt x="9452" y="222795"/>
                    <a:pt x="38820" y="221736"/>
                    <a:pt x="60516" y="200040"/>
                  </a:cubicBezTo>
                  <a:cubicBezTo>
                    <a:pt x="82212" y="178344"/>
                    <a:pt x="126398" y="112728"/>
                    <a:pt x="131954" y="80978"/>
                  </a:cubicBezTo>
                  <a:cubicBezTo>
                    <a:pt x="137510" y="49228"/>
                    <a:pt x="82742" y="1073"/>
                    <a:pt x="81154" y="1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3" name="フリーフォーム: 図形 1672">
              <a:extLst>
                <a:ext uri="{FF2B5EF4-FFF2-40B4-BE49-F238E27FC236}">
                  <a16:creationId xmlns:a16="http://schemas.microsoft.com/office/drawing/2014/main" id="{F8ED6B41-7154-4561-B1DE-2C450D6E4EE5}"/>
                </a:ext>
              </a:extLst>
            </p:cNvPr>
            <p:cNvSpPr/>
            <p:nvPr/>
          </p:nvSpPr>
          <p:spPr>
            <a:xfrm>
              <a:off x="3151088" y="1476373"/>
              <a:ext cx="86325" cy="162543"/>
            </a:xfrm>
            <a:custGeom>
              <a:avLst/>
              <a:gdLst>
                <a:gd name="connsiteX0" fmla="*/ 30262 w 86325"/>
                <a:gd name="connsiteY0" fmla="*/ 2 h 162543"/>
                <a:gd name="connsiteX1" fmla="*/ 1687 w 86325"/>
                <a:gd name="connsiteY1" fmla="*/ 122240 h 162543"/>
                <a:gd name="connsiteX2" fmla="*/ 27087 w 86325"/>
                <a:gd name="connsiteY2" fmla="*/ 150815 h 162543"/>
                <a:gd name="connsiteX3" fmla="*/ 35025 w 86325"/>
                <a:gd name="connsiteY3" fmla="*/ 160340 h 162543"/>
                <a:gd name="connsiteX4" fmla="*/ 57250 w 86325"/>
                <a:gd name="connsiteY4" fmla="*/ 111127 h 162543"/>
                <a:gd name="connsiteX5" fmla="*/ 85825 w 86325"/>
                <a:gd name="connsiteY5" fmla="*/ 11115 h 162543"/>
                <a:gd name="connsiteX6" fmla="*/ 74712 w 86325"/>
                <a:gd name="connsiteY6" fmla="*/ 53977 h 162543"/>
                <a:gd name="connsiteX7" fmla="*/ 65187 w 86325"/>
                <a:gd name="connsiteY7" fmla="*/ 111127 h 162543"/>
                <a:gd name="connsiteX8" fmla="*/ 27087 w 86325"/>
                <a:gd name="connsiteY8" fmla="*/ 160340 h 162543"/>
                <a:gd name="connsiteX9" fmla="*/ 100 w 86325"/>
                <a:gd name="connsiteY9" fmla="*/ 119065 h 162543"/>
                <a:gd name="connsiteX10" fmla="*/ 30262 w 86325"/>
                <a:gd name="connsiteY10" fmla="*/ 2 h 16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325" h="162543">
                  <a:moveTo>
                    <a:pt x="30262" y="2"/>
                  </a:moveTo>
                  <a:cubicBezTo>
                    <a:pt x="30527" y="531"/>
                    <a:pt x="2216" y="97105"/>
                    <a:pt x="1687" y="122240"/>
                  </a:cubicBezTo>
                  <a:cubicBezTo>
                    <a:pt x="1158" y="147375"/>
                    <a:pt x="21531" y="144465"/>
                    <a:pt x="27087" y="150815"/>
                  </a:cubicBezTo>
                  <a:cubicBezTo>
                    <a:pt x="32643" y="157165"/>
                    <a:pt x="29998" y="166955"/>
                    <a:pt x="35025" y="160340"/>
                  </a:cubicBezTo>
                  <a:cubicBezTo>
                    <a:pt x="40052" y="153725"/>
                    <a:pt x="48783" y="135998"/>
                    <a:pt x="57250" y="111127"/>
                  </a:cubicBezTo>
                  <a:cubicBezTo>
                    <a:pt x="65717" y="86256"/>
                    <a:pt x="82915" y="20640"/>
                    <a:pt x="85825" y="11115"/>
                  </a:cubicBezTo>
                  <a:cubicBezTo>
                    <a:pt x="88735" y="1590"/>
                    <a:pt x="78152" y="37308"/>
                    <a:pt x="74712" y="53977"/>
                  </a:cubicBezTo>
                  <a:cubicBezTo>
                    <a:pt x="71272" y="70646"/>
                    <a:pt x="73125" y="93400"/>
                    <a:pt x="65187" y="111127"/>
                  </a:cubicBezTo>
                  <a:cubicBezTo>
                    <a:pt x="57250" y="128854"/>
                    <a:pt x="37935" y="159017"/>
                    <a:pt x="27087" y="160340"/>
                  </a:cubicBezTo>
                  <a:cubicBezTo>
                    <a:pt x="16239" y="161663"/>
                    <a:pt x="2217" y="142084"/>
                    <a:pt x="100" y="119065"/>
                  </a:cubicBezTo>
                  <a:cubicBezTo>
                    <a:pt x="-2017" y="96046"/>
                    <a:pt x="29997" y="-527"/>
                    <a:pt x="30262" y="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4" name="フリーフォーム: 図形 1673">
              <a:extLst>
                <a:ext uri="{FF2B5EF4-FFF2-40B4-BE49-F238E27FC236}">
                  <a16:creationId xmlns:a16="http://schemas.microsoft.com/office/drawing/2014/main" id="{57660228-B749-49B3-9047-31BF7E6B1BCD}"/>
                </a:ext>
              </a:extLst>
            </p:cNvPr>
            <p:cNvSpPr/>
            <p:nvPr/>
          </p:nvSpPr>
          <p:spPr>
            <a:xfrm>
              <a:off x="3179762" y="1461853"/>
              <a:ext cx="58938" cy="100024"/>
            </a:xfrm>
            <a:custGeom>
              <a:avLst/>
              <a:gdLst>
                <a:gd name="connsiteX0" fmla="*/ 1 w 58938"/>
                <a:gd name="connsiteY0" fmla="*/ 235 h 100024"/>
                <a:gd name="connsiteX1" fmla="*/ 52388 w 58938"/>
                <a:gd name="connsiteY1" fmla="*/ 97072 h 100024"/>
                <a:gd name="connsiteX2" fmla="*/ 53976 w 58938"/>
                <a:gd name="connsiteY2" fmla="*/ 70085 h 100024"/>
                <a:gd name="connsiteX3" fmla="*/ 1 w 58938"/>
                <a:gd name="connsiteY3" fmla="*/ 235 h 10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38" h="100024">
                  <a:moveTo>
                    <a:pt x="1" y="235"/>
                  </a:moveTo>
                  <a:cubicBezTo>
                    <a:pt x="-264" y="4733"/>
                    <a:pt x="43392" y="85430"/>
                    <a:pt x="52388" y="97072"/>
                  </a:cubicBezTo>
                  <a:cubicBezTo>
                    <a:pt x="61384" y="108714"/>
                    <a:pt x="60326" y="83049"/>
                    <a:pt x="53976" y="70085"/>
                  </a:cubicBezTo>
                  <a:cubicBezTo>
                    <a:pt x="47626" y="57121"/>
                    <a:pt x="266" y="-4263"/>
                    <a:pt x="1" y="23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5" name="フリーフォーム: 図形 1674">
              <a:extLst>
                <a:ext uri="{FF2B5EF4-FFF2-40B4-BE49-F238E27FC236}">
                  <a16:creationId xmlns:a16="http://schemas.microsoft.com/office/drawing/2014/main" id="{88890DAF-9E3A-466E-B230-F45150C54A9F}"/>
                </a:ext>
              </a:extLst>
            </p:cNvPr>
            <p:cNvSpPr/>
            <p:nvPr/>
          </p:nvSpPr>
          <p:spPr>
            <a:xfrm>
              <a:off x="3612839" y="1485810"/>
              <a:ext cx="137637" cy="235195"/>
            </a:xfrm>
            <a:custGeom>
              <a:avLst/>
              <a:gdLst>
                <a:gd name="connsiteX0" fmla="*/ 73336 w 137637"/>
                <a:gd name="connsiteY0" fmla="*/ 90 h 235195"/>
                <a:gd name="connsiteX1" fmla="*/ 16186 w 137637"/>
                <a:gd name="connsiteY1" fmla="*/ 84228 h 235195"/>
                <a:gd name="connsiteX2" fmla="*/ 9836 w 137637"/>
                <a:gd name="connsiteY2" fmla="*/ 168365 h 235195"/>
                <a:gd name="connsiteX3" fmla="*/ 9836 w 137637"/>
                <a:gd name="connsiteY3" fmla="*/ 230278 h 235195"/>
                <a:gd name="connsiteX4" fmla="*/ 52699 w 137637"/>
                <a:gd name="connsiteY4" fmla="*/ 200115 h 235195"/>
                <a:gd name="connsiteX5" fmla="*/ 95561 w 137637"/>
                <a:gd name="connsiteY5" fmla="*/ 154078 h 235195"/>
                <a:gd name="connsiteX6" fmla="*/ 117786 w 137637"/>
                <a:gd name="connsiteY6" fmla="*/ 96928 h 235195"/>
                <a:gd name="connsiteX7" fmla="*/ 124136 w 137637"/>
                <a:gd name="connsiteY7" fmla="*/ 1678 h 235195"/>
                <a:gd name="connsiteX8" fmla="*/ 136836 w 137637"/>
                <a:gd name="connsiteY8" fmla="*/ 49303 h 235195"/>
                <a:gd name="connsiteX9" fmla="*/ 98736 w 137637"/>
                <a:gd name="connsiteY9" fmla="*/ 173128 h 235195"/>
                <a:gd name="connsiteX10" fmla="*/ 43174 w 137637"/>
                <a:gd name="connsiteY10" fmla="*/ 230278 h 235195"/>
                <a:gd name="connsiteX11" fmla="*/ 6661 w 137637"/>
                <a:gd name="connsiteY11" fmla="*/ 225515 h 235195"/>
                <a:gd name="connsiteX12" fmla="*/ 311 w 137637"/>
                <a:gd name="connsiteY12" fmla="*/ 171540 h 235195"/>
                <a:gd name="connsiteX13" fmla="*/ 1899 w 137637"/>
                <a:gd name="connsiteY13" fmla="*/ 103278 h 235195"/>
                <a:gd name="connsiteX14" fmla="*/ 9836 w 137637"/>
                <a:gd name="connsiteY14" fmla="*/ 68353 h 235195"/>
                <a:gd name="connsiteX15" fmla="*/ 73336 w 137637"/>
                <a:gd name="connsiteY15" fmla="*/ 90 h 23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637" h="235195">
                  <a:moveTo>
                    <a:pt x="73336" y="90"/>
                  </a:moveTo>
                  <a:cubicBezTo>
                    <a:pt x="74394" y="2736"/>
                    <a:pt x="26769" y="56182"/>
                    <a:pt x="16186" y="84228"/>
                  </a:cubicBezTo>
                  <a:cubicBezTo>
                    <a:pt x="5603" y="112274"/>
                    <a:pt x="10894" y="144023"/>
                    <a:pt x="9836" y="168365"/>
                  </a:cubicBezTo>
                  <a:cubicBezTo>
                    <a:pt x="8778" y="192707"/>
                    <a:pt x="2692" y="224986"/>
                    <a:pt x="9836" y="230278"/>
                  </a:cubicBezTo>
                  <a:cubicBezTo>
                    <a:pt x="16980" y="235570"/>
                    <a:pt x="38411" y="212815"/>
                    <a:pt x="52699" y="200115"/>
                  </a:cubicBezTo>
                  <a:cubicBezTo>
                    <a:pt x="66986" y="187415"/>
                    <a:pt x="84713" y="171276"/>
                    <a:pt x="95561" y="154078"/>
                  </a:cubicBezTo>
                  <a:cubicBezTo>
                    <a:pt x="106409" y="136880"/>
                    <a:pt x="113024" y="122328"/>
                    <a:pt x="117786" y="96928"/>
                  </a:cubicBezTo>
                  <a:cubicBezTo>
                    <a:pt x="122548" y="71528"/>
                    <a:pt x="120961" y="9616"/>
                    <a:pt x="124136" y="1678"/>
                  </a:cubicBezTo>
                  <a:cubicBezTo>
                    <a:pt x="127311" y="-6260"/>
                    <a:pt x="141069" y="20728"/>
                    <a:pt x="136836" y="49303"/>
                  </a:cubicBezTo>
                  <a:cubicBezTo>
                    <a:pt x="132603" y="77878"/>
                    <a:pt x="114346" y="142966"/>
                    <a:pt x="98736" y="173128"/>
                  </a:cubicBezTo>
                  <a:cubicBezTo>
                    <a:pt x="83126" y="203290"/>
                    <a:pt x="58520" y="221547"/>
                    <a:pt x="43174" y="230278"/>
                  </a:cubicBezTo>
                  <a:cubicBezTo>
                    <a:pt x="27828" y="239009"/>
                    <a:pt x="13805" y="235305"/>
                    <a:pt x="6661" y="225515"/>
                  </a:cubicBezTo>
                  <a:cubicBezTo>
                    <a:pt x="-483" y="215725"/>
                    <a:pt x="1105" y="191913"/>
                    <a:pt x="311" y="171540"/>
                  </a:cubicBezTo>
                  <a:cubicBezTo>
                    <a:pt x="-483" y="151167"/>
                    <a:pt x="311" y="120476"/>
                    <a:pt x="1899" y="103278"/>
                  </a:cubicBezTo>
                  <a:cubicBezTo>
                    <a:pt x="3486" y="86080"/>
                    <a:pt x="1369" y="83434"/>
                    <a:pt x="9836" y="68353"/>
                  </a:cubicBezTo>
                  <a:cubicBezTo>
                    <a:pt x="18303" y="53272"/>
                    <a:pt x="72278" y="-2556"/>
                    <a:pt x="73336" y="9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6" name="フリーフォーム: 図形 1675">
              <a:extLst>
                <a:ext uri="{FF2B5EF4-FFF2-40B4-BE49-F238E27FC236}">
                  <a16:creationId xmlns:a16="http://schemas.microsoft.com/office/drawing/2014/main" id="{DF142EB5-04B9-4505-9A4C-603B6BAFA51A}"/>
                </a:ext>
              </a:extLst>
            </p:cNvPr>
            <p:cNvSpPr/>
            <p:nvPr/>
          </p:nvSpPr>
          <p:spPr>
            <a:xfrm>
              <a:off x="3629333" y="1468950"/>
              <a:ext cx="134908" cy="253665"/>
            </a:xfrm>
            <a:custGeom>
              <a:avLst/>
              <a:gdLst>
                <a:gd name="connsiteX0" fmla="*/ 45730 w 134908"/>
                <a:gd name="connsiteY0" fmla="*/ 18538 h 253665"/>
                <a:gd name="connsiteX1" fmla="*/ 125105 w 134908"/>
                <a:gd name="connsiteY1" fmla="*/ 20125 h 253665"/>
                <a:gd name="connsiteX2" fmla="*/ 133042 w 134908"/>
                <a:gd name="connsiteY2" fmla="*/ 55050 h 253665"/>
                <a:gd name="connsiteX3" fmla="*/ 133042 w 134908"/>
                <a:gd name="connsiteY3" fmla="*/ 115375 h 253665"/>
                <a:gd name="connsiteX4" fmla="*/ 112405 w 134908"/>
                <a:gd name="connsiteY4" fmla="*/ 191575 h 253665"/>
                <a:gd name="connsiteX5" fmla="*/ 71130 w 134908"/>
                <a:gd name="connsiteY5" fmla="*/ 237613 h 253665"/>
                <a:gd name="connsiteX6" fmla="*/ 42555 w 134908"/>
                <a:gd name="connsiteY6" fmla="*/ 250313 h 253665"/>
                <a:gd name="connsiteX7" fmla="*/ 1280 w 134908"/>
                <a:gd name="connsiteY7" fmla="*/ 251900 h 253665"/>
                <a:gd name="connsiteX8" fmla="*/ 94942 w 134908"/>
                <a:gd name="connsiteY8" fmla="*/ 228088 h 253665"/>
                <a:gd name="connsiteX9" fmla="*/ 125105 w 134908"/>
                <a:gd name="connsiteY9" fmla="*/ 153475 h 253665"/>
                <a:gd name="connsiteX10" fmla="*/ 129867 w 134908"/>
                <a:gd name="connsiteY10" fmla="*/ 13775 h 253665"/>
                <a:gd name="connsiteX11" fmla="*/ 101292 w 134908"/>
                <a:gd name="connsiteY11" fmla="*/ 4250 h 253665"/>
                <a:gd name="connsiteX12" fmla="*/ 45730 w 134908"/>
                <a:gd name="connsiteY12" fmla="*/ 18538 h 25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908" h="253665">
                  <a:moveTo>
                    <a:pt x="45730" y="18538"/>
                  </a:moveTo>
                  <a:cubicBezTo>
                    <a:pt x="49699" y="21184"/>
                    <a:pt x="110553" y="14040"/>
                    <a:pt x="125105" y="20125"/>
                  </a:cubicBezTo>
                  <a:cubicBezTo>
                    <a:pt x="139657" y="26210"/>
                    <a:pt x="131719" y="39175"/>
                    <a:pt x="133042" y="55050"/>
                  </a:cubicBezTo>
                  <a:cubicBezTo>
                    <a:pt x="134365" y="70925"/>
                    <a:pt x="136481" y="92621"/>
                    <a:pt x="133042" y="115375"/>
                  </a:cubicBezTo>
                  <a:cubicBezTo>
                    <a:pt x="129603" y="138129"/>
                    <a:pt x="122724" y="171202"/>
                    <a:pt x="112405" y="191575"/>
                  </a:cubicBezTo>
                  <a:cubicBezTo>
                    <a:pt x="102086" y="211948"/>
                    <a:pt x="82772" y="227823"/>
                    <a:pt x="71130" y="237613"/>
                  </a:cubicBezTo>
                  <a:cubicBezTo>
                    <a:pt x="59488" y="247403"/>
                    <a:pt x="54197" y="247932"/>
                    <a:pt x="42555" y="250313"/>
                  </a:cubicBezTo>
                  <a:cubicBezTo>
                    <a:pt x="30913" y="252694"/>
                    <a:pt x="-7451" y="255604"/>
                    <a:pt x="1280" y="251900"/>
                  </a:cubicBezTo>
                  <a:cubicBezTo>
                    <a:pt x="10011" y="248196"/>
                    <a:pt x="74305" y="244492"/>
                    <a:pt x="94942" y="228088"/>
                  </a:cubicBezTo>
                  <a:cubicBezTo>
                    <a:pt x="115579" y="211684"/>
                    <a:pt x="119284" y="189194"/>
                    <a:pt x="125105" y="153475"/>
                  </a:cubicBezTo>
                  <a:cubicBezTo>
                    <a:pt x="130926" y="117756"/>
                    <a:pt x="133836" y="38646"/>
                    <a:pt x="129867" y="13775"/>
                  </a:cubicBezTo>
                  <a:cubicBezTo>
                    <a:pt x="125898" y="-11096"/>
                    <a:pt x="112140" y="5573"/>
                    <a:pt x="101292" y="4250"/>
                  </a:cubicBezTo>
                  <a:cubicBezTo>
                    <a:pt x="90444" y="2927"/>
                    <a:pt x="41761" y="15892"/>
                    <a:pt x="45730" y="1853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7" name="フリーフォーム: 図形 1676">
              <a:extLst>
                <a:ext uri="{FF2B5EF4-FFF2-40B4-BE49-F238E27FC236}">
                  <a16:creationId xmlns:a16="http://schemas.microsoft.com/office/drawing/2014/main" id="{3FA13317-D88A-4697-AC9D-9C1CDFB1BEF8}"/>
                </a:ext>
              </a:extLst>
            </p:cNvPr>
            <p:cNvSpPr/>
            <p:nvPr/>
          </p:nvSpPr>
          <p:spPr>
            <a:xfrm>
              <a:off x="3660700" y="1504672"/>
              <a:ext cx="59786" cy="157654"/>
            </a:xfrm>
            <a:custGeom>
              <a:avLst/>
              <a:gdLst>
                <a:gd name="connsiteX0" fmla="*/ 31825 w 59786"/>
                <a:gd name="connsiteY0" fmla="*/ 278 h 157654"/>
                <a:gd name="connsiteX1" fmla="*/ 46113 w 59786"/>
                <a:gd name="connsiteY1" fmla="*/ 82828 h 157654"/>
                <a:gd name="connsiteX2" fmla="*/ 75 w 59786"/>
                <a:gd name="connsiteY2" fmla="*/ 157441 h 157654"/>
                <a:gd name="connsiteX3" fmla="*/ 58813 w 59786"/>
                <a:gd name="connsiteY3" fmla="*/ 59016 h 157654"/>
                <a:gd name="connsiteX4" fmla="*/ 31825 w 59786"/>
                <a:gd name="connsiteY4" fmla="*/ 278 h 15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86" h="157654">
                  <a:moveTo>
                    <a:pt x="31825" y="278"/>
                  </a:moveTo>
                  <a:cubicBezTo>
                    <a:pt x="29708" y="4247"/>
                    <a:pt x="51405" y="56634"/>
                    <a:pt x="46113" y="82828"/>
                  </a:cubicBezTo>
                  <a:cubicBezTo>
                    <a:pt x="40821" y="109022"/>
                    <a:pt x="-2042" y="161410"/>
                    <a:pt x="75" y="157441"/>
                  </a:cubicBezTo>
                  <a:cubicBezTo>
                    <a:pt x="2192" y="153472"/>
                    <a:pt x="51934" y="82299"/>
                    <a:pt x="58813" y="59016"/>
                  </a:cubicBezTo>
                  <a:cubicBezTo>
                    <a:pt x="65692" y="35733"/>
                    <a:pt x="33942" y="-3691"/>
                    <a:pt x="31825" y="27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8" name="フリーフォーム: 図形 1677">
              <a:extLst>
                <a:ext uri="{FF2B5EF4-FFF2-40B4-BE49-F238E27FC236}">
                  <a16:creationId xmlns:a16="http://schemas.microsoft.com/office/drawing/2014/main" id="{6C8FFA17-8C21-4EEC-AF36-3417D78612CB}"/>
                </a:ext>
              </a:extLst>
            </p:cNvPr>
            <p:cNvSpPr/>
            <p:nvPr/>
          </p:nvSpPr>
          <p:spPr>
            <a:xfrm>
              <a:off x="3041615" y="1156425"/>
              <a:ext cx="453065" cy="299399"/>
            </a:xfrm>
            <a:custGeom>
              <a:avLst/>
              <a:gdLst>
                <a:gd name="connsiteX0" fmla="*/ 87348 w 453065"/>
                <a:gd name="connsiteY0" fmla="*/ 161200 h 299399"/>
                <a:gd name="connsiteX1" fmla="*/ 268323 w 453065"/>
                <a:gd name="connsiteY1" fmla="*/ 105638 h 299399"/>
                <a:gd name="connsiteX2" fmla="*/ 452473 w 453065"/>
                <a:gd name="connsiteY2" fmla="*/ 863 h 299399"/>
                <a:gd name="connsiteX3" fmla="*/ 330235 w 453065"/>
                <a:gd name="connsiteY3" fmla="*/ 53250 h 299399"/>
                <a:gd name="connsiteX4" fmla="*/ 423898 w 453065"/>
                <a:gd name="connsiteY4" fmla="*/ 5625 h 299399"/>
                <a:gd name="connsiteX5" fmla="*/ 323885 w 453065"/>
                <a:gd name="connsiteY5" fmla="*/ 69125 h 299399"/>
                <a:gd name="connsiteX6" fmla="*/ 198473 w 453065"/>
                <a:gd name="connsiteY6" fmla="*/ 148500 h 299399"/>
                <a:gd name="connsiteX7" fmla="*/ 35 w 453065"/>
                <a:gd name="connsiteY7" fmla="*/ 299313 h 299399"/>
                <a:gd name="connsiteX8" fmla="*/ 214348 w 453065"/>
                <a:gd name="connsiteY8" fmla="*/ 126275 h 299399"/>
                <a:gd name="connsiteX9" fmla="*/ 87348 w 453065"/>
                <a:gd name="connsiteY9" fmla="*/ 161200 h 29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3065" h="299399">
                  <a:moveTo>
                    <a:pt x="87348" y="161200"/>
                  </a:moveTo>
                  <a:cubicBezTo>
                    <a:pt x="96344" y="157761"/>
                    <a:pt x="207469" y="132361"/>
                    <a:pt x="268323" y="105638"/>
                  </a:cubicBezTo>
                  <a:cubicBezTo>
                    <a:pt x="329177" y="78915"/>
                    <a:pt x="442154" y="9594"/>
                    <a:pt x="452473" y="863"/>
                  </a:cubicBezTo>
                  <a:cubicBezTo>
                    <a:pt x="462792" y="-7868"/>
                    <a:pt x="334997" y="52456"/>
                    <a:pt x="330235" y="53250"/>
                  </a:cubicBezTo>
                  <a:cubicBezTo>
                    <a:pt x="325473" y="54044"/>
                    <a:pt x="424956" y="2979"/>
                    <a:pt x="423898" y="5625"/>
                  </a:cubicBezTo>
                  <a:cubicBezTo>
                    <a:pt x="422840" y="8271"/>
                    <a:pt x="361456" y="45313"/>
                    <a:pt x="323885" y="69125"/>
                  </a:cubicBezTo>
                  <a:cubicBezTo>
                    <a:pt x="286314" y="92937"/>
                    <a:pt x="252448" y="110135"/>
                    <a:pt x="198473" y="148500"/>
                  </a:cubicBezTo>
                  <a:cubicBezTo>
                    <a:pt x="144498" y="186865"/>
                    <a:pt x="-2611" y="303017"/>
                    <a:pt x="35" y="299313"/>
                  </a:cubicBezTo>
                  <a:cubicBezTo>
                    <a:pt x="2681" y="295609"/>
                    <a:pt x="195033" y="147177"/>
                    <a:pt x="214348" y="126275"/>
                  </a:cubicBezTo>
                  <a:cubicBezTo>
                    <a:pt x="233663" y="105373"/>
                    <a:pt x="78352" y="164639"/>
                    <a:pt x="87348" y="16120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9" name="フリーフォーム: 図形 1678">
              <a:extLst>
                <a:ext uri="{FF2B5EF4-FFF2-40B4-BE49-F238E27FC236}">
                  <a16:creationId xmlns:a16="http://schemas.microsoft.com/office/drawing/2014/main" id="{03C4E19E-F12A-4FB5-BF9A-AB9358BCF05C}"/>
                </a:ext>
              </a:extLst>
            </p:cNvPr>
            <p:cNvSpPr/>
            <p:nvPr/>
          </p:nvSpPr>
          <p:spPr>
            <a:xfrm>
              <a:off x="3509589" y="952500"/>
              <a:ext cx="267080" cy="198056"/>
            </a:xfrm>
            <a:custGeom>
              <a:avLst/>
              <a:gdLst>
                <a:gd name="connsiteX0" fmla="*/ 267074 w 267080"/>
                <a:gd name="connsiteY0" fmla="*/ 0 h 198056"/>
                <a:gd name="connsiteX1" fmla="*/ 94036 w 267080"/>
                <a:gd name="connsiteY1" fmla="*/ 87313 h 198056"/>
                <a:gd name="connsiteX2" fmla="*/ 36886 w 267080"/>
                <a:gd name="connsiteY2" fmla="*/ 123825 h 198056"/>
                <a:gd name="connsiteX3" fmla="*/ 374 w 267080"/>
                <a:gd name="connsiteY3" fmla="*/ 196850 h 198056"/>
                <a:gd name="connsiteX4" fmla="*/ 59111 w 267080"/>
                <a:gd name="connsiteY4" fmla="*/ 166688 h 198056"/>
                <a:gd name="connsiteX5" fmla="*/ 170236 w 267080"/>
                <a:gd name="connsiteY5" fmla="*/ 131763 h 198056"/>
                <a:gd name="connsiteX6" fmla="*/ 36886 w 267080"/>
                <a:gd name="connsiteY6" fmla="*/ 166688 h 198056"/>
                <a:gd name="connsiteX7" fmla="*/ 16249 w 267080"/>
                <a:gd name="connsiteY7" fmla="*/ 168275 h 198056"/>
                <a:gd name="connsiteX8" fmla="*/ 100386 w 267080"/>
                <a:gd name="connsiteY8" fmla="*/ 90488 h 198056"/>
                <a:gd name="connsiteX9" fmla="*/ 267074 w 267080"/>
                <a:gd name="connsiteY9" fmla="*/ 0 h 19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080" h="198056">
                  <a:moveTo>
                    <a:pt x="267074" y="0"/>
                  </a:moveTo>
                  <a:lnTo>
                    <a:pt x="94036" y="87313"/>
                  </a:lnTo>
                  <a:cubicBezTo>
                    <a:pt x="55671" y="107950"/>
                    <a:pt x="52496" y="105569"/>
                    <a:pt x="36886" y="123825"/>
                  </a:cubicBezTo>
                  <a:cubicBezTo>
                    <a:pt x="21276" y="142081"/>
                    <a:pt x="-3330" y="189706"/>
                    <a:pt x="374" y="196850"/>
                  </a:cubicBezTo>
                  <a:cubicBezTo>
                    <a:pt x="4078" y="203994"/>
                    <a:pt x="30801" y="177536"/>
                    <a:pt x="59111" y="166688"/>
                  </a:cubicBezTo>
                  <a:cubicBezTo>
                    <a:pt x="87421" y="155840"/>
                    <a:pt x="173940" y="131763"/>
                    <a:pt x="170236" y="131763"/>
                  </a:cubicBezTo>
                  <a:cubicBezTo>
                    <a:pt x="166532" y="131763"/>
                    <a:pt x="62550" y="160603"/>
                    <a:pt x="36886" y="166688"/>
                  </a:cubicBezTo>
                  <a:cubicBezTo>
                    <a:pt x="11221" y="172773"/>
                    <a:pt x="5666" y="180975"/>
                    <a:pt x="16249" y="168275"/>
                  </a:cubicBezTo>
                  <a:cubicBezTo>
                    <a:pt x="26832" y="155575"/>
                    <a:pt x="63080" y="115359"/>
                    <a:pt x="100386" y="90488"/>
                  </a:cubicBezTo>
                  <a:cubicBezTo>
                    <a:pt x="137692" y="65617"/>
                    <a:pt x="268132" y="529"/>
                    <a:pt x="267074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0" name="フリーフォーム: 図形 1679">
              <a:extLst>
                <a:ext uri="{FF2B5EF4-FFF2-40B4-BE49-F238E27FC236}">
                  <a16:creationId xmlns:a16="http://schemas.microsoft.com/office/drawing/2014/main" id="{F20F1E09-30AC-480D-8998-78273B0220BC}"/>
                </a:ext>
              </a:extLst>
            </p:cNvPr>
            <p:cNvSpPr/>
            <p:nvPr/>
          </p:nvSpPr>
          <p:spPr>
            <a:xfrm>
              <a:off x="3596076" y="957122"/>
              <a:ext cx="186916" cy="117620"/>
            </a:xfrm>
            <a:custGeom>
              <a:avLst/>
              <a:gdLst>
                <a:gd name="connsiteX0" fmla="*/ 185349 w 186916"/>
                <a:gd name="connsiteY0" fmla="*/ 141 h 117620"/>
                <a:gd name="connsiteX1" fmla="*/ 112324 w 186916"/>
                <a:gd name="connsiteY1" fmla="*/ 79516 h 117620"/>
                <a:gd name="connsiteX2" fmla="*/ 59937 w 186916"/>
                <a:gd name="connsiteY2" fmla="*/ 95391 h 117620"/>
                <a:gd name="connsiteX3" fmla="*/ 1199 w 186916"/>
                <a:gd name="connsiteY3" fmla="*/ 117616 h 117620"/>
                <a:gd name="connsiteX4" fmla="*/ 117087 w 186916"/>
                <a:gd name="connsiteY4" fmla="*/ 96978 h 117620"/>
                <a:gd name="connsiteX5" fmla="*/ 159949 w 186916"/>
                <a:gd name="connsiteY5" fmla="*/ 60466 h 117620"/>
                <a:gd name="connsiteX6" fmla="*/ 185349 w 186916"/>
                <a:gd name="connsiteY6" fmla="*/ 141 h 11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916" h="117620">
                  <a:moveTo>
                    <a:pt x="185349" y="141"/>
                  </a:moveTo>
                  <a:cubicBezTo>
                    <a:pt x="177411" y="3316"/>
                    <a:pt x="133226" y="63641"/>
                    <a:pt x="112324" y="79516"/>
                  </a:cubicBezTo>
                  <a:cubicBezTo>
                    <a:pt x="91422" y="95391"/>
                    <a:pt x="78458" y="89041"/>
                    <a:pt x="59937" y="95391"/>
                  </a:cubicBezTo>
                  <a:cubicBezTo>
                    <a:pt x="41416" y="101741"/>
                    <a:pt x="-8326" y="117352"/>
                    <a:pt x="1199" y="117616"/>
                  </a:cubicBezTo>
                  <a:cubicBezTo>
                    <a:pt x="10724" y="117881"/>
                    <a:pt x="90629" y="106503"/>
                    <a:pt x="117087" y="96978"/>
                  </a:cubicBezTo>
                  <a:cubicBezTo>
                    <a:pt x="143545" y="87453"/>
                    <a:pt x="150953" y="72637"/>
                    <a:pt x="159949" y="60466"/>
                  </a:cubicBezTo>
                  <a:cubicBezTo>
                    <a:pt x="168945" y="48295"/>
                    <a:pt x="193287" y="-3034"/>
                    <a:pt x="185349" y="14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1" name="フリーフォーム: 図形 1680">
              <a:extLst>
                <a:ext uri="{FF2B5EF4-FFF2-40B4-BE49-F238E27FC236}">
                  <a16:creationId xmlns:a16="http://schemas.microsoft.com/office/drawing/2014/main" id="{ABB10582-8714-412C-8832-E7C0DA6861D0}"/>
                </a:ext>
              </a:extLst>
            </p:cNvPr>
            <p:cNvSpPr/>
            <p:nvPr/>
          </p:nvSpPr>
          <p:spPr>
            <a:xfrm>
              <a:off x="3762571" y="947703"/>
              <a:ext cx="220467" cy="79225"/>
            </a:xfrm>
            <a:custGeom>
              <a:avLst/>
              <a:gdLst>
                <a:gd name="connsiteX0" fmla="*/ 220467 w 220467"/>
                <a:gd name="connsiteY0" fmla="*/ 35 h 79225"/>
                <a:gd name="connsiteX1" fmla="*/ 87117 w 220467"/>
                <a:gd name="connsiteY1" fmla="*/ 69885 h 79225"/>
                <a:gd name="connsiteX2" fmla="*/ 12504 w 220467"/>
                <a:gd name="connsiteY2" fmla="*/ 77822 h 79225"/>
                <a:gd name="connsiteX3" fmla="*/ 7742 w 220467"/>
                <a:gd name="connsiteY3" fmla="*/ 63535 h 79225"/>
                <a:gd name="connsiteX4" fmla="*/ 90292 w 220467"/>
                <a:gd name="connsiteY4" fmla="*/ 11147 h 79225"/>
                <a:gd name="connsiteX5" fmla="*/ 26792 w 220467"/>
                <a:gd name="connsiteY5" fmla="*/ 63535 h 79225"/>
                <a:gd name="connsiteX6" fmla="*/ 87117 w 220467"/>
                <a:gd name="connsiteY6" fmla="*/ 60360 h 79225"/>
                <a:gd name="connsiteX7" fmla="*/ 220467 w 220467"/>
                <a:gd name="connsiteY7" fmla="*/ 35 h 7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467" h="79225">
                  <a:moveTo>
                    <a:pt x="220467" y="35"/>
                  </a:moveTo>
                  <a:cubicBezTo>
                    <a:pt x="220467" y="1622"/>
                    <a:pt x="121777" y="56921"/>
                    <a:pt x="87117" y="69885"/>
                  </a:cubicBezTo>
                  <a:cubicBezTo>
                    <a:pt x="52457" y="82849"/>
                    <a:pt x="25733" y="78880"/>
                    <a:pt x="12504" y="77822"/>
                  </a:cubicBezTo>
                  <a:cubicBezTo>
                    <a:pt x="-725" y="76764"/>
                    <a:pt x="-5223" y="74648"/>
                    <a:pt x="7742" y="63535"/>
                  </a:cubicBezTo>
                  <a:cubicBezTo>
                    <a:pt x="20707" y="52423"/>
                    <a:pt x="87117" y="11147"/>
                    <a:pt x="90292" y="11147"/>
                  </a:cubicBezTo>
                  <a:cubicBezTo>
                    <a:pt x="93467" y="11147"/>
                    <a:pt x="27321" y="55333"/>
                    <a:pt x="26792" y="63535"/>
                  </a:cubicBezTo>
                  <a:cubicBezTo>
                    <a:pt x="26263" y="71737"/>
                    <a:pt x="58278" y="69885"/>
                    <a:pt x="87117" y="60360"/>
                  </a:cubicBezTo>
                  <a:cubicBezTo>
                    <a:pt x="115956" y="50835"/>
                    <a:pt x="220467" y="-1552"/>
                    <a:pt x="220467" y="3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2" name="フリーフォーム: 図形 1681">
              <a:extLst>
                <a:ext uri="{FF2B5EF4-FFF2-40B4-BE49-F238E27FC236}">
                  <a16:creationId xmlns:a16="http://schemas.microsoft.com/office/drawing/2014/main" id="{38091DDA-8529-4A7A-B85D-27CE3F542793}"/>
                </a:ext>
              </a:extLst>
            </p:cNvPr>
            <p:cNvSpPr/>
            <p:nvPr/>
          </p:nvSpPr>
          <p:spPr>
            <a:xfrm>
              <a:off x="3761610" y="948800"/>
              <a:ext cx="232107" cy="128936"/>
            </a:xfrm>
            <a:custGeom>
              <a:avLst/>
              <a:gdLst>
                <a:gd name="connsiteX0" fmla="*/ 230953 w 232107"/>
                <a:gd name="connsiteY0" fmla="*/ 525 h 128936"/>
                <a:gd name="connsiteX1" fmla="*/ 191265 w 232107"/>
                <a:gd name="connsiteY1" fmla="*/ 67200 h 128936"/>
                <a:gd name="connsiteX2" fmla="*/ 142053 w 232107"/>
                <a:gd name="connsiteY2" fmla="*/ 94188 h 128936"/>
                <a:gd name="connsiteX3" fmla="*/ 26165 w 232107"/>
                <a:gd name="connsiteY3" fmla="*/ 116413 h 128936"/>
                <a:gd name="connsiteX4" fmla="*/ 2353 w 232107"/>
                <a:gd name="connsiteY4" fmla="*/ 79900 h 128936"/>
                <a:gd name="connsiteX5" fmla="*/ 65853 w 232107"/>
                <a:gd name="connsiteY5" fmla="*/ 127525 h 128936"/>
                <a:gd name="connsiteX6" fmla="*/ 145228 w 232107"/>
                <a:gd name="connsiteY6" fmla="*/ 106888 h 128936"/>
                <a:gd name="connsiteX7" fmla="*/ 230953 w 232107"/>
                <a:gd name="connsiteY7" fmla="*/ 525 h 128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107" h="128936">
                  <a:moveTo>
                    <a:pt x="230953" y="525"/>
                  </a:moveTo>
                  <a:cubicBezTo>
                    <a:pt x="238626" y="-6090"/>
                    <a:pt x="206082" y="51590"/>
                    <a:pt x="191265" y="67200"/>
                  </a:cubicBezTo>
                  <a:cubicBezTo>
                    <a:pt x="176448" y="82811"/>
                    <a:pt x="169570" y="85986"/>
                    <a:pt x="142053" y="94188"/>
                  </a:cubicBezTo>
                  <a:cubicBezTo>
                    <a:pt x="114536" y="102390"/>
                    <a:pt x="49448" y="118794"/>
                    <a:pt x="26165" y="116413"/>
                  </a:cubicBezTo>
                  <a:cubicBezTo>
                    <a:pt x="2882" y="114032"/>
                    <a:pt x="-4262" y="78048"/>
                    <a:pt x="2353" y="79900"/>
                  </a:cubicBezTo>
                  <a:cubicBezTo>
                    <a:pt x="8968" y="81752"/>
                    <a:pt x="42040" y="123027"/>
                    <a:pt x="65853" y="127525"/>
                  </a:cubicBezTo>
                  <a:cubicBezTo>
                    <a:pt x="89665" y="132023"/>
                    <a:pt x="115595" y="125938"/>
                    <a:pt x="145228" y="106888"/>
                  </a:cubicBezTo>
                  <a:cubicBezTo>
                    <a:pt x="174861" y="87838"/>
                    <a:pt x="223280" y="7140"/>
                    <a:pt x="230953" y="52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3" name="フリーフォーム: 図形 1682">
              <a:extLst>
                <a:ext uri="{FF2B5EF4-FFF2-40B4-BE49-F238E27FC236}">
                  <a16:creationId xmlns:a16="http://schemas.microsoft.com/office/drawing/2014/main" id="{2E54E9F7-6570-4374-A98D-0D6500FE1C94}"/>
                </a:ext>
              </a:extLst>
            </p:cNvPr>
            <p:cNvSpPr/>
            <p:nvPr/>
          </p:nvSpPr>
          <p:spPr>
            <a:xfrm>
              <a:off x="3828722" y="866970"/>
              <a:ext cx="232004" cy="98421"/>
            </a:xfrm>
            <a:custGeom>
              <a:avLst/>
              <a:gdLst>
                <a:gd name="connsiteX0" fmla="*/ 328 w 232004"/>
                <a:gd name="connsiteY0" fmla="*/ 55368 h 98421"/>
                <a:gd name="connsiteX1" fmla="*/ 171778 w 232004"/>
                <a:gd name="connsiteY1" fmla="*/ 88705 h 98421"/>
                <a:gd name="connsiteX2" fmla="*/ 203528 w 232004"/>
                <a:gd name="connsiteY2" fmla="*/ 55368 h 98421"/>
                <a:gd name="connsiteX3" fmla="*/ 228928 w 232004"/>
                <a:gd name="connsiteY3" fmla="*/ 1393 h 98421"/>
                <a:gd name="connsiteX4" fmla="*/ 228928 w 232004"/>
                <a:gd name="connsiteY4" fmla="*/ 22030 h 98421"/>
                <a:gd name="connsiteX5" fmla="*/ 205116 w 232004"/>
                <a:gd name="connsiteY5" fmla="*/ 87118 h 98421"/>
                <a:gd name="connsiteX6" fmla="*/ 167016 w 232004"/>
                <a:gd name="connsiteY6" fmla="*/ 98230 h 98421"/>
                <a:gd name="connsiteX7" fmla="*/ 128916 w 232004"/>
                <a:gd name="connsiteY7" fmla="*/ 91880 h 98421"/>
                <a:gd name="connsiteX8" fmla="*/ 328 w 232004"/>
                <a:gd name="connsiteY8" fmla="*/ 55368 h 98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004" h="98421">
                  <a:moveTo>
                    <a:pt x="328" y="55368"/>
                  </a:moveTo>
                  <a:cubicBezTo>
                    <a:pt x="7472" y="54839"/>
                    <a:pt x="137911" y="88705"/>
                    <a:pt x="171778" y="88705"/>
                  </a:cubicBezTo>
                  <a:cubicBezTo>
                    <a:pt x="205645" y="88705"/>
                    <a:pt x="194003" y="69920"/>
                    <a:pt x="203528" y="55368"/>
                  </a:cubicBezTo>
                  <a:cubicBezTo>
                    <a:pt x="213053" y="40816"/>
                    <a:pt x="224695" y="6949"/>
                    <a:pt x="228928" y="1393"/>
                  </a:cubicBezTo>
                  <a:cubicBezTo>
                    <a:pt x="233161" y="-4163"/>
                    <a:pt x="232897" y="7743"/>
                    <a:pt x="228928" y="22030"/>
                  </a:cubicBezTo>
                  <a:cubicBezTo>
                    <a:pt x="224959" y="36317"/>
                    <a:pt x="215435" y="74418"/>
                    <a:pt x="205116" y="87118"/>
                  </a:cubicBezTo>
                  <a:cubicBezTo>
                    <a:pt x="194797" y="99818"/>
                    <a:pt x="179716" y="97436"/>
                    <a:pt x="167016" y="98230"/>
                  </a:cubicBezTo>
                  <a:cubicBezTo>
                    <a:pt x="154316" y="99024"/>
                    <a:pt x="152993" y="97436"/>
                    <a:pt x="128916" y="91880"/>
                  </a:cubicBezTo>
                  <a:cubicBezTo>
                    <a:pt x="104839" y="86324"/>
                    <a:pt x="-6816" y="55897"/>
                    <a:pt x="328" y="5536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4" name="フリーフォーム: 図形 1683">
              <a:extLst>
                <a:ext uri="{FF2B5EF4-FFF2-40B4-BE49-F238E27FC236}">
                  <a16:creationId xmlns:a16="http://schemas.microsoft.com/office/drawing/2014/main" id="{4D2A8FF9-6B94-4C44-80B3-F01A0467CC0D}"/>
                </a:ext>
              </a:extLst>
            </p:cNvPr>
            <p:cNvSpPr/>
            <p:nvPr/>
          </p:nvSpPr>
          <p:spPr>
            <a:xfrm>
              <a:off x="3850407" y="851338"/>
              <a:ext cx="216774" cy="57798"/>
            </a:xfrm>
            <a:custGeom>
              <a:avLst/>
              <a:gdLst>
                <a:gd name="connsiteX0" fmla="*/ 868 w 216774"/>
                <a:gd name="connsiteY0" fmla="*/ 56712 h 57798"/>
                <a:gd name="connsiteX1" fmla="*/ 151681 w 216774"/>
                <a:gd name="connsiteY1" fmla="*/ 4325 h 57798"/>
                <a:gd name="connsiteX2" fmla="*/ 216768 w 216774"/>
                <a:gd name="connsiteY2" fmla="*/ 4325 h 57798"/>
                <a:gd name="connsiteX3" fmla="*/ 148506 w 216774"/>
                <a:gd name="connsiteY3" fmla="*/ 15437 h 57798"/>
                <a:gd name="connsiteX4" fmla="*/ 91356 w 216774"/>
                <a:gd name="connsiteY4" fmla="*/ 37662 h 57798"/>
                <a:gd name="connsiteX5" fmla="*/ 868 w 216774"/>
                <a:gd name="connsiteY5" fmla="*/ 56712 h 57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774" h="57798">
                  <a:moveTo>
                    <a:pt x="868" y="56712"/>
                  </a:moveTo>
                  <a:cubicBezTo>
                    <a:pt x="10922" y="51156"/>
                    <a:pt x="115698" y="13056"/>
                    <a:pt x="151681" y="4325"/>
                  </a:cubicBezTo>
                  <a:cubicBezTo>
                    <a:pt x="187664" y="-4406"/>
                    <a:pt x="217297" y="2473"/>
                    <a:pt x="216768" y="4325"/>
                  </a:cubicBezTo>
                  <a:cubicBezTo>
                    <a:pt x="216239" y="6177"/>
                    <a:pt x="169408" y="9881"/>
                    <a:pt x="148506" y="15437"/>
                  </a:cubicBezTo>
                  <a:cubicBezTo>
                    <a:pt x="127604" y="20993"/>
                    <a:pt x="111729" y="30254"/>
                    <a:pt x="91356" y="37662"/>
                  </a:cubicBezTo>
                  <a:cubicBezTo>
                    <a:pt x="70983" y="45070"/>
                    <a:pt x="-9186" y="62268"/>
                    <a:pt x="868" y="5671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5" name="フリーフォーム: 図形 1684">
              <a:extLst>
                <a:ext uri="{FF2B5EF4-FFF2-40B4-BE49-F238E27FC236}">
                  <a16:creationId xmlns:a16="http://schemas.microsoft.com/office/drawing/2014/main" id="{42916B64-CC4E-4D78-B7D0-A13A36BD638D}"/>
                </a:ext>
              </a:extLst>
            </p:cNvPr>
            <p:cNvSpPr/>
            <p:nvPr/>
          </p:nvSpPr>
          <p:spPr>
            <a:xfrm>
              <a:off x="3846481" y="855578"/>
              <a:ext cx="185917" cy="81080"/>
            </a:xfrm>
            <a:custGeom>
              <a:avLst/>
              <a:gdLst>
                <a:gd name="connsiteX0" fmla="*/ 32 w 185917"/>
                <a:gd name="connsiteY0" fmla="*/ 55647 h 81080"/>
                <a:gd name="connsiteX1" fmla="*/ 127032 w 185917"/>
                <a:gd name="connsiteY1" fmla="*/ 81047 h 81080"/>
                <a:gd name="connsiteX2" fmla="*/ 161957 w 185917"/>
                <a:gd name="connsiteY2" fmla="*/ 49297 h 81080"/>
                <a:gd name="connsiteX3" fmla="*/ 185769 w 185917"/>
                <a:gd name="connsiteY3" fmla="*/ 85 h 81080"/>
                <a:gd name="connsiteX4" fmla="*/ 150844 w 185917"/>
                <a:gd name="connsiteY4" fmla="*/ 61997 h 81080"/>
                <a:gd name="connsiteX5" fmla="*/ 139732 w 185917"/>
                <a:gd name="connsiteY5" fmla="*/ 66760 h 81080"/>
                <a:gd name="connsiteX6" fmla="*/ 32 w 185917"/>
                <a:gd name="connsiteY6" fmla="*/ 55647 h 8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917" h="81080">
                  <a:moveTo>
                    <a:pt x="32" y="55647"/>
                  </a:moveTo>
                  <a:cubicBezTo>
                    <a:pt x="-2085" y="58028"/>
                    <a:pt x="100045" y="82105"/>
                    <a:pt x="127032" y="81047"/>
                  </a:cubicBezTo>
                  <a:cubicBezTo>
                    <a:pt x="154019" y="79989"/>
                    <a:pt x="152168" y="62791"/>
                    <a:pt x="161957" y="49297"/>
                  </a:cubicBezTo>
                  <a:cubicBezTo>
                    <a:pt x="171746" y="35803"/>
                    <a:pt x="187621" y="-2032"/>
                    <a:pt x="185769" y="85"/>
                  </a:cubicBezTo>
                  <a:cubicBezTo>
                    <a:pt x="183917" y="2202"/>
                    <a:pt x="158517" y="50885"/>
                    <a:pt x="150844" y="61997"/>
                  </a:cubicBezTo>
                  <a:cubicBezTo>
                    <a:pt x="143171" y="73109"/>
                    <a:pt x="160634" y="66760"/>
                    <a:pt x="139732" y="66760"/>
                  </a:cubicBezTo>
                  <a:cubicBezTo>
                    <a:pt x="118830" y="66760"/>
                    <a:pt x="2149" y="53266"/>
                    <a:pt x="32" y="5564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6" name="フリーフォーム: 図形 1685">
              <a:extLst>
                <a:ext uri="{FF2B5EF4-FFF2-40B4-BE49-F238E27FC236}">
                  <a16:creationId xmlns:a16="http://schemas.microsoft.com/office/drawing/2014/main" id="{6BCC909B-F267-48D5-8071-9341FB9BA7F4}"/>
                </a:ext>
              </a:extLst>
            </p:cNvPr>
            <p:cNvSpPr/>
            <p:nvPr/>
          </p:nvSpPr>
          <p:spPr>
            <a:xfrm>
              <a:off x="4090350" y="755631"/>
              <a:ext cx="278453" cy="129699"/>
            </a:xfrm>
            <a:custGeom>
              <a:avLst/>
              <a:gdLst>
                <a:gd name="connsiteX0" fmla="*/ 638 w 278453"/>
                <a:gd name="connsiteY0" fmla="*/ 104794 h 129699"/>
                <a:gd name="connsiteX1" fmla="*/ 119700 w 278453"/>
                <a:gd name="connsiteY1" fmla="*/ 76219 h 129699"/>
                <a:gd name="connsiteX2" fmla="*/ 222888 w 278453"/>
                <a:gd name="connsiteY2" fmla="*/ 4782 h 129699"/>
                <a:gd name="connsiteX3" fmla="*/ 253050 w 278453"/>
                <a:gd name="connsiteY3" fmla="*/ 25419 h 129699"/>
                <a:gd name="connsiteX4" fmla="*/ 278450 w 278453"/>
                <a:gd name="connsiteY4" fmla="*/ 52407 h 129699"/>
                <a:gd name="connsiteX5" fmla="*/ 251463 w 278453"/>
                <a:gd name="connsiteY5" fmla="*/ 85744 h 129699"/>
                <a:gd name="connsiteX6" fmla="*/ 197488 w 278453"/>
                <a:gd name="connsiteY6" fmla="*/ 122257 h 129699"/>
                <a:gd name="connsiteX7" fmla="*/ 176850 w 278453"/>
                <a:gd name="connsiteY7" fmla="*/ 128607 h 129699"/>
                <a:gd name="connsiteX8" fmla="*/ 122875 w 278453"/>
                <a:gd name="connsiteY8" fmla="*/ 127019 h 129699"/>
                <a:gd name="connsiteX9" fmla="*/ 222888 w 278453"/>
                <a:gd name="connsiteY9" fmla="*/ 103207 h 129699"/>
                <a:gd name="connsiteX10" fmla="*/ 267338 w 278453"/>
                <a:gd name="connsiteY10" fmla="*/ 39707 h 129699"/>
                <a:gd name="connsiteX11" fmla="*/ 230825 w 278453"/>
                <a:gd name="connsiteY11" fmla="*/ 19 h 129699"/>
                <a:gd name="connsiteX12" fmla="*/ 151450 w 278453"/>
                <a:gd name="connsiteY12" fmla="*/ 44469 h 129699"/>
                <a:gd name="connsiteX13" fmla="*/ 75250 w 278453"/>
                <a:gd name="connsiteY13" fmla="*/ 85744 h 129699"/>
                <a:gd name="connsiteX14" fmla="*/ 638 w 278453"/>
                <a:gd name="connsiteY14" fmla="*/ 104794 h 12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8453" h="129699">
                  <a:moveTo>
                    <a:pt x="638" y="104794"/>
                  </a:moveTo>
                  <a:cubicBezTo>
                    <a:pt x="8046" y="103207"/>
                    <a:pt x="82658" y="92888"/>
                    <a:pt x="119700" y="76219"/>
                  </a:cubicBezTo>
                  <a:cubicBezTo>
                    <a:pt x="156742" y="59550"/>
                    <a:pt x="200663" y="13249"/>
                    <a:pt x="222888" y="4782"/>
                  </a:cubicBezTo>
                  <a:cubicBezTo>
                    <a:pt x="245113" y="-3685"/>
                    <a:pt x="243790" y="17482"/>
                    <a:pt x="253050" y="25419"/>
                  </a:cubicBezTo>
                  <a:cubicBezTo>
                    <a:pt x="262310" y="33356"/>
                    <a:pt x="278714" y="42353"/>
                    <a:pt x="278450" y="52407"/>
                  </a:cubicBezTo>
                  <a:cubicBezTo>
                    <a:pt x="278186" y="62461"/>
                    <a:pt x="264957" y="74102"/>
                    <a:pt x="251463" y="85744"/>
                  </a:cubicBezTo>
                  <a:cubicBezTo>
                    <a:pt x="237969" y="97386"/>
                    <a:pt x="209924" y="115113"/>
                    <a:pt x="197488" y="122257"/>
                  </a:cubicBezTo>
                  <a:cubicBezTo>
                    <a:pt x="185052" y="129401"/>
                    <a:pt x="189285" y="127813"/>
                    <a:pt x="176850" y="128607"/>
                  </a:cubicBezTo>
                  <a:cubicBezTo>
                    <a:pt x="164415" y="129401"/>
                    <a:pt x="115202" y="131252"/>
                    <a:pt x="122875" y="127019"/>
                  </a:cubicBezTo>
                  <a:cubicBezTo>
                    <a:pt x="130548" y="122786"/>
                    <a:pt x="198811" y="117759"/>
                    <a:pt x="222888" y="103207"/>
                  </a:cubicBezTo>
                  <a:cubicBezTo>
                    <a:pt x="246965" y="88655"/>
                    <a:pt x="266015" y="56905"/>
                    <a:pt x="267338" y="39707"/>
                  </a:cubicBezTo>
                  <a:cubicBezTo>
                    <a:pt x="268661" y="22509"/>
                    <a:pt x="250140" y="-775"/>
                    <a:pt x="230825" y="19"/>
                  </a:cubicBezTo>
                  <a:cubicBezTo>
                    <a:pt x="211510" y="813"/>
                    <a:pt x="151450" y="44469"/>
                    <a:pt x="151450" y="44469"/>
                  </a:cubicBezTo>
                  <a:cubicBezTo>
                    <a:pt x="125521" y="58756"/>
                    <a:pt x="98269" y="77013"/>
                    <a:pt x="75250" y="85744"/>
                  </a:cubicBezTo>
                  <a:cubicBezTo>
                    <a:pt x="52231" y="94475"/>
                    <a:pt x="-6770" y="106381"/>
                    <a:pt x="638" y="10479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7" name="フリーフォーム: 図形 1686">
              <a:extLst>
                <a:ext uri="{FF2B5EF4-FFF2-40B4-BE49-F238E27FC236}">
                  <a16:creationId xmlns:a16="http://schemas.microsoft.com/office/drawing/2014/main" id="{89EB6D1A-193E-4AB9-B506-26D306F0C102}"/>
                </a:ext>
              </a:extLst>
            </p:cNvPr>
            <p:cNvSpPr/>
            <p:nvPr/>
          </p:nvSpPr>
          <p:spPr>
            <a:xfrm>
              <a:off x="4067069" y="773541"/>
              <a:ext cx="259074" cy="151998"/>
            </a:xfrm>
            <a:custGeom>
              <a:avLst/>
              <a:gdLst>
                <a:gd name="connsiteX0" fmla="*/ 106 w 259074"/>
                <a:gd name="connsiteY0" fmla="*/ 96409 h 151998"/>
                <a:gd name="connsiteX1" fmla="*/ 146156 w 259074"/>
                <a:gd name="connsiteY1" fmla="*/ 80534 h 151998"/>
                <a:gd name="connsiteX2" fmla="*/ 160444 w 259074"/>
                <a:gd name="connsiteY2" fmla="*/ 110697 h 151998"/>
                <a:gd name="connsiteX3" fmla="*/ 173144 w 259074"/>
                <a:gd name="connsiteY3" fmla="*/ 151972 h 151998"/>
                <a:gd name="connsiteX4" fmla="*/ 208069 w 259074"/>
                <a:gd name="connsiteY4" fmla="*/ 104347 h 151998"/>
                <a:gd name="connsiteX5" fmla="*/ 227119 w 259074"/>
                <a:gd name="connsiteY5" fmla="*/ 77359 h 151998"/>
                <a:gd name="connsiteX6" fmla="*/ 208069 w 259074"/>
                <a:gd name="connsiteY6" fmla="*/ 39259 h 151998"/>
                <a:gd name="connsiteX7" fmla="*/ 242994 w 259074"/>
                <a:gd name="connsiteY7" fmla="*/ 10684 h 151998"/>
                <a:gd name="connsiteX8" fmla="*/ 255694 w 259074"/>
                <a:gd name="connsiteY8" fmla="*/ 2747 h 151998"/>
                <a:gd name="connsiteX9" fmla="*/ 182669 w 259074"/>
                <a:gd name="connsiteY9" fmla="*/ 55134 h 151998"/>
                <a:gd name="connsiteX10" fmla="*/ 171556 w 259074"/>
                <a:gd name="connsiteY10" fmla="*/ 61484 h 151998"/>
                <a:gd name="connsiteX11" fmla="*/ 106 w 259074"/>
                <a:gd name="connsiteY11" fmla="*/ 96409 h 15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9074" h="151998">
                  <a:moveTo>
                    <a:pt x="106" y="96409"/>
                  </a:moveTo>
                  <a:cubicBezTo>
                    <a:pt x="-4127" y="99584"/>
                    <a:pt x="119433" y="78153"/>
                    <a:pt x="146156" y="80534"/>
                  </a:cubicBezTo>
                  <a:cubicBezTo>
                    <a:pt x="172879" y="82915"/>
                    <a:pt x="155946" y="98791"/>
                    <a:pt x="160444" y="110697"/>
                  </a:cubicBezTo>
                  <a:cubicBezTo>
                    <a:pt x="164942" y="122603"/>
                    <a:pt x="165207" y="153030"/>
                    <a:pt x="173144" y="151972"/>
                  </a:cubicBezTo>
                  <a:cubicBezTo>
                    <a:pt x="181081" y="150914"/>
                    <a:pt x="199073" y="116783"/>
                    <a:pt x="208069" y="104347"/>
                  </a:cubicBezTo>
                  <a:cubicBezTo>
                    <a:pt x="217065" y="91911"/>
                    <a:pt x="227119" y="88207"/>
                    <a:pt x="227119" y="77359"/>
                  </a:cubicBezTo>
                  <a:cubicBezTo>
                    <a:pt x="227119" y="66511"/>
                    <a:pt x="205423" y="50372"/>
                    <a:pt x="208069" y="39259"/>
                  </a:cubicBezTo>
                  <a:cubicBezTo>
                    <a:pt x="210715" y="28146"/>
                    <a:pt x="235057" y="16769"/>
                    <a:pt x="242994" y="10684"/>
                  </a:cubicBezTo>
                  <a:cubicBezTo>
                    <a:pt x="250931" y="4599"/>
                    <a:pt x="265748" y="-4661"/>
                    <a:pt x="255694" y="2747"/>
                  </a:cubicBezTo>
                  <a:cubicBezTo>
                    <a:pt x="245640" y="10155"/>
                    <a:pt x="196692" y="45345"/>
                    <a:pt x="182669" y="55134"/>
                  </a:cubicBezTo>
                  <a:cubicBezTo>
                    <a:pt x="168646" y="64923"/>
                    <a:pt x="197221" y="56722"/>
                    <a:pt x="171556" y="61484"/>
                  </a:cubicBezTo>
                  <a:cubicBezTo>
                    <a:pt x="145891" y="66246"/>
                    <a:pt x="4339" y="93234"/>
                    <a:pt x="106" y="9640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8" name="フリーフォーム: 図形 1687">
              <a:extLst>
                <a:ext uri="{FF2B5EF4-FFF2-40B4-BE49-F238E27FC236}">
                  <a16:creationId xmlns:a16="http://schemas.microsoft.com/office/drawing/2014/main" id="{21543A88-2553-4095-8946-60D2A4D4F7E3}"/>
                </a:ext>
              </a:extLst>
            </p:cNvPr>
            <p:cNvSpPr/>
            <p:nvPr/>
          </p:nvSpPr>
          <p:spPr>
            <a:xfrm>
              <a:off x="4351090" y="698500"/>
              <a:ext cx="276061" cy="134974"/>
            </a:xfrm>
            <a:custGeom>
              <a:avLst/>
              <a:gdLst>
                <a:gd name="connsiteX0" fmla="*/ 248 w 276061"/>
                <a:gd name="connsiteY0" fmla="*/ 134938 h 134974"/>
                <a:gd name="connsiteX1" fmla="*/ 87560 w 276061"/>
                <a:gd name="connsiteY1" fmla="*/ 47625 h 134974"/>
                <a:gd name="connsiteX2" fmla="*/ 163760 w 276061"/>
                <a:gd name="connsiteY2" fmla="*/ 12700 h 134974"/>
                <a:gd name="connsiteX3" fmla="*/ 268535 w 276061"/>
                <a:gd name="connsiteY3" fmla="*/ 0 h 134974"/>
                <a:gd name="connsiteX4" fmla="*/ 263773 w 276061"/>
                <a:gd name="connsiteY4" fmla="*/ 12700 h 134974"/>
                <a:gd name="connsiteX5" fmla="*/ 232023 w 276061"/>
                <a:gd name="connsiteY5" fmla="*/ 33338 h 134974"/>
                <a:gd name="connsiteX6" fmla="*/ 162173 w 276061"/>
                <a:gd name="connsiteY6" fmla="*/ 66675 h 134974"/>
                <a:gd name="connsiteX7" fmla="*/ 238373 w 276061"/>
                <a:gd name="connsiteY7" fmla="*/ 36513 h 134974"/>
                <a:gd name="connsiteX8" fmla="*/ 216148 w 276061"/>
                <a:gd name="connsiteY8" fmla="*/ 9525 h 134974"/>
                <a:gd name="connsiteX9" fmla="*/ 116135 w 276061"/>
                <a:gd name="connsiteY9" fmla="*/ 36513 h 134974"/>
                <a:gd name="connsiteX10" fmla="*/ 248 w 276061"/>
                <a:gd name="connsiteY10" fmla="*/ 134938 h 1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061" h="134974">
                  <a:moveTo>
                    <a:pt x="248" y="134938"/>
                  </a:moveTo>
                  <a:cubicBezTo>
                    <a:pt x="-4515" y="136790"/>
                    <a:pt x="60308" y="67998"/>
                    <a:pt x="87560" y="47625"/>
                  </a:cubicBezTo>
                  <a:cubicBezTo>
                    <a:pt x="114812" y="27252"/>
                    <a:pt x="133597" y="20638"/>
                    <a:pt x="163760" y="12700"/>
                  </a:cubicBezTo>
                  <a:cubicBezTo>
                    <a:pt x="193923" y="4762"/>
                    <a:pt x="251866" y="0"/>
                    <a:pt x="268535" y="0"/>
                  </a:cubicBezTo>
                  <a:cubicBezTo>
                    <a:pt x="285204" y="0"/>
                    <a:pt x="269858" y="7144"/>
                    <a:pt x="263773" y="12700"/>
                  </a:cubicBezTo>
                  <a:cubicBezTo>
                    <a:pt x="257688" y="18256"/>
                    <a:pt x="248956" y="24342"/>
                    <a:pt x="232023" y="33338"/>
                  </a:cubicBezTo>
                  <a:cubicBezTo>
                    <a:pt x="215090" y="42334"/>
                    <a:pt x="161115" y="66146"/>
                    <a:pt x="162173" y="66675"/>
                  </a:cubicBezTo>
                  <a:cubicBezTo>
                    <a:pt x="163231" y="67204"/>
                    <a:pt x="229377" y="46038"/>
                    <a:pt x="238373" y="36513"/>
                  </a:cubicBezTo>
                  <a:cubicBezTo>
                    <a:pt x="247369" y="26988"/>
                    <a:pt x="236521" y="9525"/>
                    <a:pt x="216148" y="9525"/>
                  </a:cubicBezTo>
                  <a:cubicBezTo>
                    <a:pt x="195775" y="9525"/>
                    <a:pt x="150002" y="21696"/>
                    <a:pt x="116135" y="36513"/>
                  </a:cubicBezTo>
                  <a:cubicBezTo>
                    <a:pt x="82268" y="51330"/>
                    <a:pt x="5011" y="133086"/>
                    <a:pt x="248" y="13493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9" name="フリーフォーム: 図形 1688">
              <a:extLst>
                <a:ext uri="{FF2B5EF4-FFF2-40B4-BE49-F238E27FC236}">
                  <a16:creationId xmlns:a16="http://schemas.microsoft.com/office/drawing/2014/main" id="{26E25031-51C9-4F8B-A74F-58AE7549E5F2}"/>
                </a:ext>
              </a:extLst>
            </p:cNvPr>
            <p:cNvSpPr/>
            <p:nvPr/>
          </p:nvSpPr>
          <p:spPr>
            <a:xfrm>
              <a:off x="4381476" y="754059"/>
              <a:ext cx="149854" cy="68285"/>
            </a:xfrm>
            <a:custGeom>
              <a:avLst/>
              <a:gdLst>
                <a:gd name="connsiteX0" fmla="*/ 24 w 149854"/>
                <a:gd name="connsiteY0" fmla="*/ 14291 h 68285"/>
                <a:gd name="connsiteX1" fmla="*/ 146074 w 149854"/>
                <a:gd name="connsiteY1" fmla="*/ 4 h 68285"/>
                <a:gd name="connsiteX2" fmla="*/ 101624 w 149854"/>
                <a:gd name="connsiteY2" fmla="*/ 15879 h 68285"/>
                <a:gd name="connsiteX3" fmla="*/ 44474 w 149854"/>
                <a:gd name="connsiteY3" fmla="*/ 68266 h 68285"/>
                <a:gd name="connsiteX4" fmla="*/ 133374 w 149854"/>
                <a:gd name="connsiteY4" fmla="*/ 9529 h 68285"/>
                <a:gd name="connsiteX5" fmla="*/ 24 w 149854"/>
                <a:gd name="connsiteY5" fmla="*/ 14291 h 6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854" h="68285">
                  <a:moveTo>
                    <a:pt x="24" y="14291"/>
                  </a:moveTo>
                  <a:cubicBezTo>
                    <a:pt x="2141" y="12703"/>
                    <a:pt x="129141" y="-261"/>
                    <a:pt x="146074" y="4"/>
                  </a:cubicBezTo>
                  <a:cubicBezTo>
                    <a:pt x="163007" y="269"/>
                    <a:pt x="118557" y="4502"/>
                    <a:pt x="101624" y="15879"/>
                  </a:cubicBezTo>
                  <a:cubicBezTo>
                    <a:pt x="84691" y="27256"/>
                    <a:pt x="39183" y="69324"/>
                    <a:pt x="44474" y="68266"/>
                  </a:cubicBezTo>
                  <a:cubicBezTo>
                    <a:pt x="49765" y="67208"/>
                    <a:pt x="135226" y="18260"/>
                    <a:pt x="133374" y="9529"/>
                  </a:cubicBezTo>
                  <a:cubicBezTo>
                    <a:pt x="131522" y="798"/>
                    <a:pt x="-2093" y="15879"/>
                    <a:pt x="24" y="1429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0" name="フリーフォーム: 図形 1689">
              <a:extLst>
                <a:ext uri="{FF2B5EF4-FFF2-40B4-BE49-F238E27FC236}">
                  <a16:creationId xmlns:a16="http://schemas.microsoft.com/office/drawing/2014/main" id="{A1D166BC-FB73-4CA0-85D4-22D03F107B3D}"/>
                </a:ext>
              </a:extLst>
            </p:cNvPr>
            <p:cNvSpPr/>
            <p:nvPr/>
          </p:nvSpPr>
          <p:spPr>
            <a:xfrm>
              <a:off x="4571453" y="684202"/>
              <a:ext cx="229804" cy="131794"/>
            </a:xfrm>
            <a:custGeom>
              <a:avLst/>
              <a:gdLst>
                <a:gd name="connsiteX0" fmla="*/ 229147 w 229804"/>
                <a:gd name="connsiteY0" fmla="*/ 11 h 131794"/>
                <a:gd name="connsiteX1" fmla="*/ 35472 w 229804"/>
                <a:gd name="connsiteY1" fmla="*/ 55573 h 131794"/>
                <a:gd name="connsiteX2" fmla="*/ 18010 w 229804"/>
                <a:gd name="connsiteY2" fmla="*/ 80973 h 131794"/>
                <a:gd name="connsiteX3" fmla="*/ 18010 w 229804"/>
                <a:gd name="connsiteY3" fmla="*/ 131773 h 131794"/>
                <a:gd name="connsiteX4" fmla="*/ 3722 w 229804"/>
                <a:gd name="connsiteY4" fmla="*/ 74623 h 131794"/>
                <a:gd name="connsiteX5" fmla="*/ 95797 w 229804"/>
                <a:gd name="connsiteY5" fmla="*/ 50811 h 131794"/>
                <a:gd name="connsiteX6" fmla="*/ 229147 w 229804"/>
                <a:gd name="connsiteY6" fmla="*/ 11 h 13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804" h="131794">
                  <a:moveTo>
                    <a:pt x="229147" y="11"/>
                  </a:moveTo>
                  <a:cubicBezTo>
                    <a:pt x="219093" y="805"/>
                    <a:pt x="70662" y="42079"/>
                    <a:pt x="35472" y="55573"/>
                  </a:cubicBezTo>
                  <a:cubicBezTo>
                    <a:pt x="282" y="69067"/>
                    <a:pt x="20920" y="68273"/>
                    <a:pt x="18010" y="80973"/>
                  </a:cubicBezTo>
                  <a:cubicBezTo>
                    <a:pt x="15100" y="93673"/>
                    <a:pt x="20391" y="132831"/>
                    <a:pt x="18010" y="131773"/>
                  </a:cubicBezTo>
                  <a:cubicBezTo>
                    <a:pt x="15629" y="130715"/>
                    <a:pt x="-9242" y="88117"/>
                    <a:pt x="3722" y="74623"/>
                  </a:cubicBezTo>
                  <a:cubicBezTo>
                    <a:pt x="16686" y="61129"/>
                    <a:pt x="60343" y="61130"/>
                    <a:pt x="95797" y="50811"/>
                  </a:cubicBezTo>
                  <a:cubicBezTo>
                    <a:pt x="131251" y="40492"/>
                    <a:pt x="239201" y="-783"/>
                    <a:pt x="229147" y="1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1" name="フリーフォーム: 図形 1690">
              <a:extLst>
                <a:ext uri="{FF2B5EF4-FFF2-40B4-BE49-F238E27FC236}">
                  <a16:creationId xmlns:a16="http://schemas.microsoft.com/office/drawing/2014/main" id="{2187F1A8-CC2F-453C-9835-B3A2A0910144}"/>
                </a:ext>
              </a:extLst>
            </p:cNvPr>
            <p:cNvSpPr/>
            <p:nvPr/>
          </p:nvSpPr>
          <p:spPr>
            <a:xfrm>
              <a:off x="4586196" y="722312"/>
              <a:ext cx="213574" cy="96488"/>
            </a:xfrm>
            <a:custGeom>
              <a:avLst/>
              <a:gdLst>
                <a:gd name="connsiteX0" fmla="*/ 212817 w 213574"/>
                <a:gd name="connsiteY0" fmla="*/ 1 h 96488"/>
                <a:gd name="connsiteX1" fmla="*/ 55654 w 213574"/>
                <a:gd name="connsiteY1" fmla="*/ 46038 h 96488"/>
                <a:gd name="connsiteX2" fmla="*/ 39779 w 213574"/>
                <a:gd name="connsiteY2" fmla="*/ 49213 h 96488"/>
                <a:gd name="connsiteX3" fmla="*/ 92 w 213574"/>
                <a:gd name="connsiteY3" fmla="*/ 26988 h 96488"/>
                <a:gd name="connsiteX4" fmla="*/ 28667 w 213574"/>
                <a:gd name="connsiteY4" fmla="*/ 46038 h 96488"/>
                <a:gd name="connsiteX5" fmla="*/ 23904 w 213574"/>
                <a:gd name="connsiteY5" fmla="*/ 85726 h 96488"/>
                <a:gd name="connsiteX6" fmla="*/ 19142 w 213574"/>
                <a:gd name="connsiteY6" fmla="*/ 95251 h 96488"/>
                <a:gd name="connsiteX7" fmla="*/ 20729 w 213574"/>
                <a:gd name="connsiteY7" fmla="*/ 63501 h 96488"/>
                <a:gd name="connsiteX8" fmla="*/ 111217 w 213574"/>
                <a:gd name="connsiteY8" fmla="*/ 44451 h 96488"/>
                <a:gd name="connsiteX9" fmla="*/ 212817 w 213574"/>
                <a:gd name="connsiteY9" fmla="*/ 1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574" h="96488">
                  <a:moveTo>
                    <a:pt x="212817" y="1"/>
                  </a:moveTo>
                  <a:cubicBezTo>
                    <a:pt x="203557" y="265"/>
                    <a:pt x="84494" y="37836"/>
                    <a:pt x="55654" y="46038"/>
                  </a:cubicBezTo>
                  <a:cubicBezTo>
                    <a:pt x="26814" y="54240"/>
                    <a:pt x="49039" y="52388"/>
                    <a:pt x="39779" y="49213"/>
                  </a:cubicBezTo>
                  <a:cubicBezTo>
                    <a:pt x="30519" y="46038"/>
                    <a:pt x="1944" y="27517"/>
                    <a:pt x="92" y="26988"/>
                  </a:cubicBezTo>
                  <a:cubicBezTo>
                    <a:pt x="-1760" y="26459"/>
                    <a:pt x="24698" y="36248"/>
                    <a:pt x="28667" y="46038"/>
                  </a:cubicBezTo>
                  <a:cubicBezTo>
                    <a:pt x="32636" y="55828"/>
                    <a:pt x="25492" y="77524"/>
                    <a:pt x="23904" y="85726"/>
                  </a:cubicBezTo>
                  <a:cubicBezTo>
                    <a:pt x="22316" y="93928"/>
                    <a:pt x="19671" y="98955"/>
                    <a:pt x="19142" y="95251"/>
                  </a:cubicBezTo>
                  <a:cubicBezTo>
                    <a:pt x="18613" y="91547"/>
                    <a:pt x="5383" y="71968"/>
                    <a:pt x="20729" y="63501"/>
                  </a:cubicBezTo>
                  <a:cubicBezTo>
                    <a:pt x="36075" y="55034"/>
                    <a:pt x="78409" y="52653"/>
                    <a:pt x="111217" y="44451"/>
                  </a:cubicBezTo>
                  <a:cubicBezTo>
                    <a:pt x="144025" y="36249"/>
                    <a:pt x="222077" y="-263"/>
                    <a:pt x="212817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2" name="フリーフォーム: 図形 1691">
              <a:extLst>
                <a:ext uri="{FF2B5EF4-FFF2-40B4-BE49-F238E27FC236}">
                  <a16:creationId xmlns:a16="http://schemas.microsoft.com/office/drawing/2014/main" id="{509046DB-C3BF-4ECC-AD75-B16DA03FF524}"/>
                </a:ext>
              </a:extLst>
            </p:cNvPr>
            <p:cNvSpPr/>
            <p:nvPr/>
          </p:nvSpPr>
          <p:spPr>
            <a:xfrm>
              <a:off x="4601420" y="712436"/>
              <a:ext cx="212560" cy="103290"/>
            </a:xfrm>
            <a:custGeom>
              <a:avLst/>
              <a:gdLst>
                <a:gd name="connsiteX0" fmla="*/ 743 w 212560"/>
                <a:gd name="connsiteY0" fmla="*/ 101952 h 103290"/>
                <a:gd name="connsiteX1" fmla="*/ 203943 w 212560"/>
                <a:gd name="connsiteY1" fmla="*/ 28927 h 103290"/>
                <a:gd name="connsiteX2" fmla="*/ 170605 w 212560"/>
                <a:gd name="connsiteY2" fmla="*/ 6702 h 103290"/>
                <a:gd name="connsiteX3" fmla="*/ 130918 w 212560"/>
                <a:gd name="connsiteY3" fmla="*/ 3527 h 103290"/>
                <a:gd name="connsiteX4" fmla="*/ 191243 w 212560"/>
                <a:gd name="connsiteY4" fmla="*/ 52739 h 103290"/>
                <a:gd name="connsiteX5" fmla="*/ 137268 w 212560"/>
                <a:gd name="connsiteY5" fmla="*/ 74964 h 103290"/>
                <a:gd name="connsiteX6" fmla="*/ 743 w 212560"/>
                <a:gd name="connsiteY6" fmla="*/ 101952 h 10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560" h="103290">
                  <a:moveTo>
                    <a:pt x="743" y="101952"/>
                  </a:moveTo>
                  <a:cubicBezTo>
                    <a:pt x="11855" y="94279"/>
                    <a:pt x="175633" y="44802"/>
                    <a:pt x="203943" y="28927"/>
                  </a:cubicBezTo>
                  <a:cubicBezTo>
                    <a:pt x="232253" y="13052"/>
                    <a:pt x="182776" y="10935"/>
                    <a:pt x="170605" y="6702"/>
                  </a:cubicBezTo>
                  <a:cubicBezTo>
                    <a:pt x="158434" y="2469"/>
                    <a:pt x="127478" y="-4146"/>
                    <a:pt x="130918" y="3527"/>
                  </a:cubicBezTo>
                  <a:cubicBezTo>
                    <a:pt x="134358" y="11200"/>
                    <a:pt x="190185" y="40833"/>
                    <a:pt x="191243" y="52739"/>
                  </a:cubicBezTo>
                  <a:cubicBezTo>
                    <a:pt x="192301" y="64645"/>
                    <a:pt x="168224" y="67820"/>
                    <a:pt x="137268" y="74964"/>
                  </a:cubicBezTo>
                  <a:cubicBezTo>
                    <a:pt x="106312" y="82108"/>
                    <a:pt x="-10369" y="109625"/>
                    <a:pt x="743" y="10195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3" name="フリーフォーム: 図形 1692">
              <a:extLst>
                <a:ext uri="{FF2B5EF4-FFF2-40B4-BE49-F238E27FC236}">
                  <a16:creationId xmlns:a16="http://schemas.microsoft.com/office/drawing/2014/main" id="{F631E376-91E4-4CAD-A50D-DF29E041127C}"/>
                </a:ext>
              </a:extLst>
            </p:cNvPr>
            <p:cNvSpPr/>
            <p:nvPr/>
          </p:nvSpPr>
          <p:spPr>
            <a:xfrm>
              <a:off x="4875197" y="685247"/>
              <a:ext cx="221380" cy="53812"/>
            </a:xfrm>
            <a:custGeom>
              <a:avLst/>
              <a:gdLst>
                <a:gd name="connsiteX0" fmla="*/ 16 w 221380"/>
                <a:gd name="connsiteY0" fmla="*/ 52941 h 53812"/>
                <a:gd name="connsiteX1" fmla="*/ 150828 w 221380"/>
                <a:gd name="connsiteY1" fmla="*/ 43416 h 53812"/>
                <a:gd name="connsiteX2" fmla="*/ 220678 w 221380"/>
                <a:gd name="connsiteY2" fmla="*/ 553 h 53812"/>
                <a:gd name="connsiteX3" fmla="*/ 184166 w 221380"/>
                <a:gd name="connsiteY3" fmla="*/ 19603 h 53812"/>
                <a:gd name="connsiteX4" fmla="*/ 141303 w 221380"/>
                <a:gd name="connsiteY4" fmla="*/ 27541 h 53812"/>
                <a:gd name="connsiteX5" fmla="*/ 16 w 221380"/>
                <a:gd name="connsiteY5" fmla="*/ 52941 h 5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380" h="53812">
                  <a:moveTo>
                    <a:pt x="16" y="52941"/>
                  </a:moveTo>
                  <a:cubicBezTo>
                    <a:pt x="1604" y="55587"/>
                    <a:pt x="114051" y="52147"/>
                    <a:pt x="150828" y="43416"/>
                  </a:cubicBezTo>
                  <a:cubicBezTo>
                    <a:pt x="187605" y="34685"/>
                    <a:pt x="215122" y="4522"/>
                    <a:pt x="220678" y="553"/>
                  </a:cubicBezTo>
                  <a:cubicBezTo>
                    <a:pt x="226234" y="-3416"/>
                    <a:pt x="197395" y="15105"/>
                    <a:pt x="184166" y="19603"/>
                  </a:cubicBezTo>
                  <a:cubicBezTo>
                    <a:pt x="170937" y="24101"/>
                    <a:pt x="168820" y="23837"/>
                    <a:pt x="141303" y="27541"/>
                  </a:cubicBezTo>
                  <a:cubicBezTo>
                    <a:pt x="113786" y="31245"/>
                    <a:pt x="-1572" y="50295"/>
                    <a:pt x="16" y="5294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4" name="フリーフォーム: 図形 1693">
              <a:extLst>
                <a:ext uri="{FF2B5EF4-FFF2-40B4-BE49-F238E27FC236}">
                  <a16:creationId xmlns:a16="http://schemas.microsoft.com/office/drawing/2014/main" id="{B9D9E80A-FA96-4A93-B465-0660FE4FF581}"/>
                </a:ext>
              </a:extLst>
            </p:cNvPr>
            <p:cNvSpPr/>
            <p:nvPr/>
          </p:nvSpPr>
          <p:spPr>
            <a:xfrm>
              <a:off x="4811486" y="634868"/>
              <a:ext cx="285176" cy="104997"/>
            </a:xfrm>
            <a:custGeom>
              <a:avLst/>
              <a:gdLst>
                <a:gd name="connsiteX0" fmla="*/ 279627 w 285176"/>
                <a:gd name="connsiteY0" fmla="*/ 39820 h 104997"/>
                <a:gd name="connsiteX1" fmla="*/ 192314 w 285176"/>
                <a:gd name="connsiteY1" fmla="*/ 132 h 104997"/>
                <a:gd name="connsiteX2" fmla="*/ 8164 w 285176"/>
                <a:gd name="connsiteY2" fmla="*/ 55695 h 104997"/>
                <a:gd name="connsiteX3" fmla="*/ 35152 w 285176"/>
                <a:gd name="connsiteY3" fmla="*/ 77920 h 104997"/>
                <a:gd name="connsiteX4" fmla="*/ 60552 w 285176"/>
                <a:gd name="connsiteY4" fmla="*/ 103320 h 104997"/>
                <a:gd name="connsiteX5" fmla="*/ 39914 w 285176"/>
                <a:gd name="connsiteY5" fmla="*/ 27120 h 104997"/>
                <a:gd name="connsiteX6" fmla="*/ 279627 w 285176"/>
                <a:gd name="connsiteY6" fmla="*/ 39820 h 10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176" h="104997">
                  <a:moveTo>
                    <a:pt x="279627" y="39820"/>
                  </a:moveTo>
                  <a:cubicBezTo>
                    <a:pt x="305027" y="35322"/>
                    <a:pt x="237558" y="-2514"/>
                    <a:pt x="192314" y="132"/>
                  </a:cubicBezTo>
                  <a:cubicBezTo>
                    <a:pt x="147070" y="2778"/>
                    <a:pt x="34358" y="42730"/>
                    <a:pt x="8164" y="55695"/>
                  </a:cubicBezTo>
                  <a:cubicBezTo>
                    <a:pt x="-18030" y="68660"/>
                    <a:pt x="26421" y="69983"/>
                    <a:pt x="35152" y="77920"/>
                  </a:cubicBezTo>
                  <a:cubicBezTo>
                    <a:pt x="43883" y="85857"/>
                    <a:pt x="59758" y="111787"/>
                    <a:pt x="60552" y="103320"/>
                  </a:cubicBezTo>
                  <a:cubicBezTo>
                    <a:pt x="61346" y="94853"/>
                    <a:pt x="5254" y="43789"/>
                    <a:pt x="39914" y="27120"/>
                  </a:cubicBezTo>
                  <a:cubicBezTo>
                    <a:pt x="74574" y="10451"/>
                    <a:pt x="254227" y="44318"/>
                    <a:pt x="279627" y="3982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5" name="フリーフォーム: 図形 1694">
              <a:extLst>
                <a:ext uri="{FF2B5EF4-FFF2-40B4-BE49-F238E27FC236}">
                  <a16:creationId xmlns:a16="http://schemas.microsoft.com/office/drawing/2014/main" id="{2EAF6DC2-D844-42AF-A309-949CCF18181F}"/>
                </a:ext>
              </a:extLst>
            </p:cNvPr>
            <p:cNvSpPr/>
            <p:nvPr/>
          </p:nvSpPr>
          <p:spPr>
            <a:xfrm>
              <a:off x="4862507" y="670277"/>
              <a:ext cx="228611" cy="53738"/>
            </a:xfrm>
            <a:custGeom>
              <a:avLst/>
              <a:gdLst>
                <a:gd name="connsiteX0" fmla="*/ 6 w 228611"/>
                <a:gd name="connsiteY0" fmla="*/ 53623 h 53738"/>
                <a:gd name="connsiteX1" fmla="*/ 107956 w 228611"/>
                <a:gd name="connsiteY1" fmla="*/ 7586 h 53738"/>
                <a:gd name="connsiteX2" fmla="*/ 228606 w 228611"/>
                <a:gd name="connsiteY2" fmla="*/ 1236 h 53738"/>
                <a:gd name="connsiteX3" fmla="*/ 112718 w 228611"/>
                <a:gd name="connsiteY3" fmla="*/ 20286 h 53738"/>
                <a:gd name="connsiteX4" fmla="*/ 6 w 228611"/>
                <a:gd name="connsiteY4" fmla="*/ 53623 h 5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11" h="53738">
                  <a:moveTo>
                    <a:pt x="6" y="53623"/>
                  </a:moveTo>
                  <a:cubicBezTo>
                    <a:pt x="-788" y="51506"/>
                    <a:pt x="69856" y="16317"/>
                    <a:pt x="107956" y="7586"/>
                  </a:cubicBezTo>
                  <a:cubicBezTo>
                    <a:pt x="146056" y="-1145"/>
                    <a:pt x="227812" y="-881"/>
                    <a:pt x="228606" y="1236"/>
                  </a:cubicBezTo>
                  <a:cubicBezTo>
                    <a:pt x="229400" y="3353"/>
                    <a:pt x="148701" y="12348"/>
                    <a:pt x="112718" y="20286"/>
                  </a:cubicBezTo>
                  <a:cubicBezTo>
                    <a:pt x="76735" y="28223"/>
                    <a:pt x="800" y="55740"/>
                    <a:pt x="6" y="5362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6" name="フリーフォーム: 図形 1695">
              <a:extLst>
                <a:ext uri="{FF2B5EF4-FFF2-40B4-BE49-F238E27FC236}">
                  <a16:creationId xmlns:a16="http://schemas.microsoft.com/office/drawing/2014/main" id="{FCF208CF-277E-47FC-B8E5-75BD58724206}"/>
                </a:ext>
              </a:extLst>
            </p:cNvPr>
            <p:cNvSpPr/>
            <p:nvPr/>
          </p:nvSpPr>
          <p:spPr>
            <a:xfrm>
              <a:off x="5027692" y="632228"/>
              <a:ext cx="247674" cy="139052"/>
            </a:xfrm>
            <a:custGeom>
              <a:avLst/>
              <a:gdLst>
                <a:gd name="connsiteX0" fmla="*/ 1508 w 247674"/>
                <a:gd name="connsiteY0" fmla="*/ 98022 h 139052"/>
                <a:gd name="connsiteX1" fmla="*/ 123746 w 247674"/>
                <a:gd name="connsiteY1" fmla="*/ 44047 h 139052"/>
                <a:gd name="connsiteX2" fmla="*/ 212646 w 247674"/>
                <a:gd name="connsiteY2" fmla="*/ 23410 h 139052"/>
                <a:gd name="connsiteX3" fmla="*/ 233283 w 247674"/>
                <a:gd name="connsiteY3" fmla="*/ 50397 h 139052"/>
                <a:gd name="connsiteX4" fmla="*/ 206296 w 247674"/>
                <a:gd name="connsiteY4" fmla="*/ 82147 h 139052"/>
                <a:gd name="connsiteX5" fmla="*/ 134858 w 247674"/>
                <a:gd name="connsiteY5" fmla="*/ 117072 h 139052"/>
                <a:gd name="connsiteX6" fmla="*/ 65008 w 247674"/>
                <a:gd name="connsiteY6" fmla="*/ 137710 h 139052"/>
                <a:gd name="connsiteX7" fmla="*/ 228521 w 247674"/>
                <a:gd name="connsiteY7" fmla="*/ 78972 h 139052"/>
                <a:gd name="connsiteX8" fmla="*/ 242808 w 247674"/>
                <a:gd name="connsiteY8" fmla="*/ 24997 h 139052"/>
                <a:gd name="connsiteX9" fmla="*/ 214233 w 247674"/>
                <a:gd name="connsiteY9" fmla="*/ 2772 h 139052"/>
                <a:gd name="connsiteX10" fmla="*/ 1508 w 247674"/>
                <a:gd name="connsiteY10" fmla="*/ 98022 h 13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74" h="139052">
                  <a:moveTo>
                    <a:pt x="1508" y="98022"/>
                  </a:moveTo>
                  <a:cubicBezTo>
                    <a:pt x="-13573" y="104901"/>
                    <a:pt x="88556" y="56482"/>
                    <a:pt x="123746" y="44047"/>
                  </a:cubicBezTo>
                  <a:cubicBezTo>
                    <a:pt x="158936" y="31612"/>
                    <a:pt x="194390" y="22352"/>
                    <a:pt x="212646" y="23410"/>
                  </a:cubicBezTo>
                  <a:cubicBezTo>
                    <a:pt x="230902" y="24468"/>
                    <a:pt x="234341" y="40608"/>
                    <a:pt x="233283" y="50397"/>
                  </a:cubicBezTo>
                  <a:cubicBezTo>
                    <a:pt x="232225" y="60186"/>
                    <a:pt x="222700" y="71035"/>
                    <a:pt x="206296" y="82147"/>
                  </a:cubicBezTo>
                  <a:cubicBezTo>
                    <a:pt x="189892" y="93259"/>
                    <a:pt x="158406" y="107812"/>
                    <a:pt x="134858" y="117072"/>
                  </a:cubicBezTo>
                  <a:cubicBezTo>
                    <a:pt x="111310" y="126332"/>
                    <a:pt x="49398" y="144060"/>
                    <a:pt x="65008" y="137710"/>
                  </a:cubicBezTo>
                  <a:cubicBezTo>
                    <a:pt x="80618" y="131360"/>
                    <a:pt x="198888" y="97757"/>
                    <a:pt x="228521" y="78972"/>
                  </a:cubicBezTo>
                  <a:cubicBezTo>
                    <a:pt x="258154" y="60187"/>
                    <a:pt x="245189" y="37697"/>
                    <a:pt x="242808" y="24997"/>
                  </a:cubicBezTo>
                  <a:cubicBezTo>
                    <a:pt x="240427" y="12297"/>
                    <a:pt x="252862" y="-7282"/>
                    <a:pt x="214233" y="2772"/>
                  </a:cubicBezTo>
                  <a:cubicBezTo>
                    <a:pt x="175604" y="12826"/>
                    <a:pt x="16589" y="91143"/>
                    <a:pt x="1508" y="9802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7" name="フリーフォーム: 図形 1696">
              <a:extLst>
                <a:ext uri="{FF2B5EF4-FFF2-40B4-BE49-F238E27FC236}">
                  <a16:creationId xmlns:a16="http://schemas.microsoft.com/office/drawing/2014/main" id="{914DA005-A32C-4AE0-996A-F62FA17D12B7}"/>
                </a:ext>
              </a:extLst>
            </p:cNvPr>
            <p:cNvSpPr/>
            <p:nvPr/>
          </p:nvSpPr>
          <p:spPr>
            <a:xfrm>
              <a:off x="5013363" y="723611"/>
              <a:ext cx="264210" cy="86292"/>
            </a:xfrm>
            <a:custGeom>
              <a:avLst/>
              <a:gdLst>
                <a:gd name="connsiteX0" fmla="*/ 263487 w 264210"/>
                <a:gd name="connsiteY0" fmla="*/ 289 h 86292"/>
                <a:gd name="connsiteX1" fmla="*/ 31712 w 264210"/>
                <a:gd name="connsiteY1" fmla="*/ 82839 h 86292"/>
                <a:gd name="connsiteX2" fmla="*/ 1550 w 264210"/>
                <a:gd name="connsiteY2" fmla="*/ 43152 h 86292"/>
                <a:gd name="connsiteX3" fmla="*/ 4725 w 264210"/>
                <a:gd name="connsiteY3" fmla="*/ 289 h 86292"/>
                <a:gd name="connsiteX4" fmla="*/ 7900 w 264210"/>
                <a:gd name="connsiteY4" fmla="*/ 65377 h 86292"/>
                <a:gd name="connsiteX5" fmla="*/ 101562 w 264210"/>
                <a:gd name="connsiteY5" fmla="*/ 82839 h 86292"/>
                <a:gd name="connsiteX6" fmla="*/ 263487 w 264210"/>
                <a:gd name="connsiteY6" fmla="*/ 289 h 8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210" h="86292">
                  <a:moveTo>
                    <a:pt x="263487" y="289"/>
                  </a:moveTo>
                  <a:cubicBezTo>
                    <a:pt x="251845" y="289"/>
                    <a:pt x="75368" y="75695"/>
                    <a:pt x="31712" y="82839"/>
                  </a:cubicBezTo>
                  <a:cubicBezTo>
                    <a:pt x="-11944" y="89983"/>
                    <a:pt x="6048" y="56910"/>
                    <a:pt x="1550" y="43152"/>
                  </a:cubicBezTo>
                  <a:cubicBezTo>
                    <a:pt x="-2948" y="29394"/>
                    <a:pt x="3667" y="-3415"/>
                    <a:pt x="4725" y="289"/>
                  </a:cubicBezTo>
                  <a:cubicBezTo>
                    <a:pt x="5783" y="3993"/>
                    <a:pt x="-8239" y="51619"/>
                    <a:pt x="7900" y="65377"/>
                  </a:cubicBezTo>
                  <a:cubicBezTo>
                    <a:pt x="24039" y="79135"/>
                    <a:pt x="60022" y="92893"/>
                    <a:pt x="101562" y="82839"/>
                  </a:cubicBezTo>
                  <a:cubicBezTo>
                    <a:pt x="143102" y="72785"/>
                    <a:pt x="275129" y="289"/>
                    <a:pt x="263487" y="28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8" name="フリーフォーム: 図形 1697">
              <a:extLst>
                <a:ext uri="{FF2B5EF4-FFF2-40B4-BE49-F238E27FC236}">
                  <a16:creationId xmlns:a16="http://schemas.microsoft.com/office/drawing/2014/main" id="{5010DC46-1CA4-4054-A1DE-49B2127F077F}"/>
                </a:ext>
              </a:extLst>
            </p:cNvPr>
            <p:cNvSpPr/>
            <p:nvPr/>
          </p:nvSpPr>
          <p:spPr>
            <a:xfrm>
              <a:off x="5023665" y="681021"/>
              <a:ext cx="154760" cy="93205"/>
            </a:xfrm>
            <a:custGeom>
              <a:avLst/>
              <a:gdLst>
                <a:gd name="connsiteX0" fmla="*/ 154760 w 154760"/>
                <a:gd name="connsiteY0" fmla="*/ 17 h 93205"/>
                <a:gd name="connsiteX1" fmla="*/ 13473 w 154760"/>
                <a:gd name="connsiteY1" fmla="*/ 58754 h 93205"/>
                <a:gd name="connsiteX2" fmla="*/ 13473 w 154760"/>
                <a:gd name="connsiteY2" fmla="*/ 73042 h 93205"/>
                <a:gd name="connsiteX3" fmla="*/ 81735 w 154760"/>
                <a:gd name="connsiteY3" fmla="*/ 90504 h 93205"/>
                <a:gd name="connsiteX4" fmla="*/ 27760 w 154760"/>
                <a:gd name="connsiteY4" fmla="*/ 90504 h 93205"/>
                <a:gd name="connsiteX5" fmla="*/ 13473 w 154760"/>
                <a:gd name="connsiteY5" fmla="*/ 65104 h 93205"/>
                <a:gd name="connsiteX6" fmla="*/ 154760 w 154760"/>
                <a:gd name="connsiteY6" fmla="*/ 17 h 9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760" h="93205">
                  <a:moveTo>
                    <a:pt x="154760" y="17"/>
                  </a:moveTo>
                  <a:cubicBezTo>
                    <a:pt x="154760" y="-1041"/>
                    <a:pt x="37021" y="46583"/>
                    <a:pt x="13473" y="58754"/>
                  </a:cubicBezTo>
                  <a:cubicBezTo>
                    <a:pt x="-10075" y="70925"/>
                    <a:pt x="2096" y="67750"/>
                    <a:pt x="13473" y="73042"/>
                  </a:cubicBezTo>
                  <a:cubicBezTo>
                    <a:pt x="24850" y="78334"/>
                    <a:pt x="79354" y="87594"/>
                    <a:pt x="81735" y="90504"/>
                  </a:cubicBezTo>
                  <a:cubicBezTo>
                    <a:pt x="84116" y="93414"/>
                    <a:pt x="39137" y="94737"/>
                    <a:pt x="27760" y="90504"/>
                  </a:cubicBezTo>
                  <a:cubicBezTo>
                    <a:pt x="16383" y="86271"/>
                    <a:pt x="-5577" y="76216"/>
                    <a:pt x="13473" y="65104"/>
                  </a:cubicBezTo>
                  <a:cubicBezTo>
                    <a:pt x="32523" y="53992"/>
                    <a:pt x="154760" y="1075"/>
                    <a:pt x="154760" y="1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9" name="フリーフォーム: 図形 1698">
              <a:extLst>
                <a:ext uri="{FF2B5EF4-FFF2-40B4-BE49-F238E27FC236}">
                  <a16:creationId xmlns:a16="http://schemas.microsoft.com/office/drawing/2014/main" id="{43BB01FE-B748-4B82-AC5C-25C9ED92A37F}"/>
                </a:ext>
              </a:extLst>
            </p:cNvPr>
            <p:cNvSpPr/>
            <p:nvPr/>
          </p:nvSpPr>
          <p:spPr>
            <a:xfrm>
              <a:off x="4602181" y="531651"/>
              <a:ext cx="1072662" cy="193964"/>
            </a:xfrm>
            <a:custGeom>
              <a:avLst/>
              <a:gdLst>
                <a:gd name="connsiteX0" fmla="*/ 53957 w 1072662"/>
                <a:gd name="connsiteY0" fmla="*/ 170024 h 193964"/>
                <a:gd name="connsiteX1" fmla="*/ 109519 w 1072662"/>
                <a:gd name="connsiteY1" fmla="*/ 170024 h 193964"/>
                <a:gd name="connsiteX2" fmla="*/ 452419 w 1072662"/>
                <a:gd name="connsiteY2" fmla="*/ 77949 h 193964"/>
                <a:gd name="connsiteX3" fmla="*/ 392094 w 1072662"/>
                <a:gd name="connsiteY3" fmla="*/ 89062 h 193964"/>
                <a:gd name="connsiteX4" fmla="*/ 620694 w 1072662"/>
                <a:gd name="connsiteY4" fmla="*/ 49374 h 193964"/>
                <a:gd name="connsiteX5" fmla="*/ 631807 w 1072662"/>
                <a:gd name="connsiteY5" fmla="*/ 54137 h 193964"/>
                <a:gd name="connsiteX6" fmla="*/ 877869 w 1072662"/>
                <a:gd name="connsiteY6" fmla="*/ 28737 h 193964"/>
                <a:gd name="connsiteX7" fmla="*/ 817544 w 1072662"/>
                <a:gd name="connsiteY7" fmla="*/ 23974 h 193964"/>
                <a:gd name="connsiteX8" fmla="*/ 1001694 w 1072662"/>
                <a:gd name="connsiteY8" fmla="*/ 23974 h 193964"/>
                <a:gd name="connsiteX9" fmla="*/ 1071544 w 1072662"/>
                <a:gd name="connsiteY9" fmla="*/ 31912 h 193964"/>
                <a:gd name="connsiteX10" fmla="*/ 954069 w 1072662"/>
                <a:gd name="connsiteY10" fmla="*/ 162 h 193964"/>
                <a:gd name="connsiteX11" fmla="*/ 620694 w 1072662"/>
                <a:gd name="connsiteY11" fmla="*/ 47787 h 193964"/>
                <a:gd name="connsiteX12" fmla="*/ 636569 w 1072662"/>
                <a:gd name="connsiteY12" fmla="*/ 60487 h 193964"/>
                <a:gd name="connsiteX13" fmla="*/ 641332 w 1072662"/>
                <a:gd name="connsiteY13" fmla="*/ 62074 h 193964"/>
                <a:gd name="connsiteX14" fmla="*/ 533382 w 1072662"/>
                <a:gd name="connsiteY14" fmla="*/ 71599 h 193964"/>
                <a:gd name="connsiteX15" fmla="*/ 412732 w 1072662"/>
                <a:gd name="connsiteY15" fmla="*/ 87474 h 193964"/>
                <a:gd name="connsiteX16" fmla="*/ 461944 w 1072662"/>
                <a:gd name="connsiteY16" fmla="*/ 81124 h 193964"/>
                <a:gd name="connsiteX17" fmla="*/ 323832 w 1072662"/>
                <a:gd name="connsiteY17" fmla="*/ 84299 h 193964"/>
                <a:gd name="connsiteX18" fmla="*/ 212707 w 1072662"/>
                <a:gd name="connsiteY18" fmla="*/ 131924 h 193964"/>
                <a:gd name="connsiteX19" fmla="*/ 7919 w 1072662"/>
                <a:gd name="connsiteY19" fmla="*/ 192249 h 193964"/>
                <a:gd name="connsiteX20" fmla="*/ 53957 w 1072662"/>
                <a:gd name="connsiteY20" fmla="*/ 170024 h 19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2662" h="193964">
                  <a:moveTo>
                    <a:pt x="53957" y="170024"/>
                  </a:moveTo>
                  <a:cubicBezTo>
                    <a:pt x="70890" y="166320"/>
                    <a:pt x="43109" y="185370"/>
                    <a:pt x="109519" y="170024"/>
                  </a:cubicBezTo>
                  <a:cubicBezTo>
                    <a:pt x="175929" y="154678"/>
                    <a:pt x="405323" y="91443"/>
                    <a:pt x="452419" y="77949"/>
                  </a:cubicBezTo>
                  <a:cubicBezTo>
                    <a:pt x="499515" y="64455"/>
                    <a:pt x="392094" y="89062"/>
                    <a:pt x="392094" y="89062"/>
                  </a:cubicBezTo>
                  <a:lnTo>
                    <a:pt x="620694" y="49374"/>
                  </a:lnTo>
                  <a:cubicBezTo>
                    <a:pt x="660646" y="43553"/>
                    <a:pt x="588945" y="57576"/>
                    <a:pt x="631807" y="54137"/>
                  </a:cubicBezTo>
                  <a:cubicBezTo>
                    <a:pt x="674670" y="50697"/>
                    <a:pt x="846913" y="33764"/>
                    <a:pt x="877869" y="28737"/>
                  </a:cubicBezTo>
                  <a:cubicBezTo>
                    <a:pt x="908825" y="23710"/>
                    <a:pt x="796907" y="24768"/>
                    <a:pt x="817544" y="23974"/>
                  </a:cubicBezTo>
                  <a:cubicBezTo>
                    <a:pt x="838181" y="23180"/>
                    <a:pt x="959361" y="22651"/>
                    <a:pt x="1001694" y="23974"/>
                  </a:cubicBezTo>
                  <a:cubicBezTo>
                    <a:pt x="1044027" y="25297"/>
                    <a:pt x="1079481" y="35881"/>
                    <a:pt x="1071544" y="31912"/>
                  </a:cubicBezTo>
                  <a:cubicBezTo>
                    <a:pt x="1063607" y="27943"/>
                    <a:pt x="1029211" y="-2484"/>
                    <a:pt x="954069" y="162"/>
                  </a:cubicBezTo>
                  <a:cubicBezTo>
                    <a:pt x="878927" y="2808"/>
                    <a:pt x="673611" y="37733"/>
                    <a:pt x="620694" y="47787"/>
                  </a:cubicBezTo>
                  <a:cubicBezTo>
                    <a:pt x="567777" y="57841"/>
                    <a:pt x="633129" y="58106"/>
                    <a:pt x="636569" y="60487"/>
                  </a:cubicBezTo>
                  <a:cubicBezTo>
                    <a:pt x="640009" y="62868"/>
                    <a:pt x="658530" y="60222"/>
                    <a:pt x="641332" y="62074"/>
                  </a:cubicBezTo>
                  <a:cubicBezTo>
                    <a:pt x="624134" y="63926"/>
                    <a:pt x="571482" y="67366"/>
                    <a:pt x="533382" y="71599"/>
                  </a:cubicBezTo>
                  <a:cubicBezTo>
                    <a:pt x="495282" y="75832"/>
                    <a:pt x="412732" y="87474"/>
                    <a:pt x="412732" y="87474"/>
                  </a:cubicBezTo>
                  <a:cubicBezTo>
                    <a:pt x="400826" y="89061"/>
                    <a:pt x="476761" y="81653"/>
                    <a:pt x="461944" y="81124"/>
                  </a:cubicBezTo>
                  <a:cubicBezTo>
                    <a:pt x="447127" y="80595"/>
                    <a:pt x="365372" y="75832"/>
                    <a:pt x="323832" y="84299"/>
                  </a:cubicBezTo>
                  <a:cubicBezTo>
                    <a:pt x="282293" y="92766"/>
                    <a:pt x="265359" y="113932"/>
                    <a:pt x="212707" y="131924"/>
                  </a:cubicBezTo>
                  <a:cubicBezTo>
                    <a:pt x="160055" y="149916"/>
                    <a:pt x="36759" y="183518"/>
                    <a:pt x="7919" y="192249"/>
                  </a:cubicBezTo>
                  <a:cubicBezTo>
                    <a:pt x="-20921" y="200980"/>
                    <a:pt x="37024" y="173728"/>
                    <a:pt x="53957" y="17002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0" name="フリーフォーム: 図形 1699">
              <a:extLst>
                <a:ext uri="{FF2B5EF4-FFF2-40B4-BE49-F238E27FC236}">
                  <a16:creationId xmlns:a16="http://schemas.microsoft.com/office/drawing/2014/main" id="{DAE10F53-2631-4C1F-8CA7-606343157D93}"/>
                </a:ext>
              </a:extLst>
            </p:cNvPr>
            <p:cNvSpPr/>
            <p:nvPr/>
          </p:nvSpPr>
          <p:spPr>
            <a:xfrm>
              <a:off x="5576876" y="501043"/>
              <a:ext cx="470931" cy="36481"/>
            </a:xfrm>
            <a:custGeom>
              <a:avLst/>
              <a:gdLst>
                <a:gd name="connsiteX0" fmla="*/ 12 w 470931"/>
                <a:gd name="connsiteY0" fmla="*/ 35532 h 36481"/>
                <a:gd name="connsiteX1" fmla="*/ 227024 w 470931"/>
                <a:gd name="connsiteY1" fmla="*/ 22832 h 36481"/>
                <a:gd name="connsiteX2" fmla="*/ 341324 w 470931"/>
                <a:gd name="connsiteY2" fmla="*/ 607 h 36481"/>
                <a:gd name="connsiteX3" fmla="*/ 468324 w 470931"/>
                <a:gd name="connsiteY3" fmla="*/ 8545 h 36481"/>
                <a:gd name="connsiteX4" fmla="*/ 217499 w 470931"/>
                <a:gd name="connsiteY4" fmla="*/ 32357 h 36481"/>
                <a:gd name="connsiteX5" fmla="*/ 12 w 470931"/>
                <a:gd name="connsiteY5" fmla="*/ 35532 h 3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0931" h="36481">
                  <a:moveTo>
                    <a:pt x="12" y="35532"/>
                  </a:moveTo>
                  <a:cubicBezTo>
                    <a:pt x="1599" y="33945"/>
                    <a:pt x="170139" y="28653"/>
                    <a:pt x="227024" y="22832"/>
                  </a:cubicBezTo>
                  <a:cubicBezTo>
                    <a:pt x="283909" y="17011"/>
                    <a:pt x="301107" y="2988"/>
                    <a:pt x="341324" y="607"/>
                  </a:cubicBezTo>
                  <a:cubicBezTo>
                    <a:pt x="381541" y="-1774"/>
                    <a:pt x="488961" y="3253"/>
                    <a:pt x="468324" y="8545"/>
                  </a:cubicBezTo>
                  <a:cubicBezTo>
                    <a:pt x="447687" y="13837"/>
                    <a:pt x="289995" y="27594"/>
                    <a:pt x="217499" y="32357"/>
                  </a:cubicBezTo>
                  <a:cubicBezTo>
                    <a:pt x="145003" y="37120"/>
                    <a:pt x="-1575" y="37119"/>
                    <a:pt x="12" y="3553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1" name="フリーフォーム: 図形 1700">
              <a:extLst>
                <a:ext uri="{FF2B5EF4-FFF2-40B4-BE49-F238E27FC236}">
                  <a16:creationId xmlns:a16="http://schemas.microsoft.com/office/drawing/2014/main" id="{5CC13136-61A5-4C9C-9B1B-F7EFA04E2F67}"/>
                </a:ext>
              </a:extLst>
            </p:cNvPr>
            <p:cNvSpPr/>
            <p:nvPr/>
          </p:nvSpPr>
          <p:spPr>
            <a:xfrm>
              <a:off x="5562600" y="461847"/>
              <a:ext cx="471998" cy="76316"/>
            </a:xfrm>
            <a:custGeom>
              <a:avLst/>
              <a:gdLst>
                <a:gd name="connsiteX0" fmla="*/ 0 w 471998"/>
                <a:gd name="connsiteY0" fmla="*/ 76316 h 76316"/>
                <a:gd name="connsiteX1" fmla="*/ 123825 w 471998"/>
                <a:gd name="connsiteY1" fmla="*/ 33453 h 76316"/>
                <a:gd name="connsiteX2" fmla="*/ 277813 w 471998"/>
                <a:gd name="connsiteY2" fmla="*/ 25516 h 76316"/>
                <a:gd name="connsiteX3" fmla="*/ 361950 w 471998"/>
                <a:gd name="connsiteY3" fmla="*/ 14403 h 76316"/>
                <a:gd name="connsiteX4" fmla="*/ 300038 w 471998"/>
                <a:gd name="connsiteY4" fmla="*/ 35041 h 76316"/>
                <a:gd name="connsiteX5" fmla="*/ 246063 w 471998"/>
                <a:gd name="connsiteY5" fmla="*/ 57266 h 76316"/>
                <a:gd name="connsiteX6" fmla="*/ 471488 w 471998"/>
                <a:gd name="connsiteY6" fmla="*/ 3291 h 76316"/>
                <a:gd name="connsiteX7" fmla="*/ 304800 w 471998"/>
                <a:gd name="connsiteY7" fmla="*/ 8053 h 76316"/>
                <a:gd name="connsiteX8" fmla="*/ 214313 w 471998"/>
                <a:gd name="connsiteY8" fmla="*/ 25516 h 76316"/>
                <a:gd name="connsiteX9" fmla="*/ 0 w 471998"/>
                <a:gd name="connsiteY9" fmla="*/ 76316 h 7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1998" h="76316">
                  <a:moveTo>
                    <a:pt x="0" y="76316"/>
                  </a:moveTo>
                  <a:cubicBezTo>
                    <a:pt x="38761" y="59118"/>
                    <a:pt x="77523" y="41920"/>
                    <a:pt x="123825" y="33453"/>
                  </a:cubicBezTo>
                  <a:cubicBezTo>
                    <a:pt x="170127" y="24986"/>
                    <a:pt x="238126" y="28691"/>
                    <a:pt x="277813" y="25516"/>
                  </a:cubicBezTo>
                  <a:cubicBezTo>
                    <a:pt x="317500" y="22341"/>
                    <a:pt x="358246" y="12816"/>
                    <a:pt x="361950" y="14403"/>
                  </a:cubicBezTo>
                  <a:cubicBezTo>
                    <a:pt x="365654" y="15990"/>
                    <a:pt x="319352" y="27897"/>
                    <a:pt x="300038" y="35041"/>
                  </a:cubicBezTo>
                  <a:cubicBezTo>
                    <a:pt x="280724" y="42185"/>
                    <a:pt x="217488" y="62558"/>
                    <a:pt x="246063" y="57266"/>
                  </a:cubicBezTo>
                  <a:cubicBezTo>
                    <a:pt x="274638" y="51974"/>
                    <a:pt x="461699" y="11493"/>
                    <a:pt x="471488" y="3291"/>
                  </a:cubicBezTo>
                  <a:cubicBezTo>
                    <a:pt x="481278" y="-4911"/>
                    <a:pt x="347663" y="4349"/>
                    <a:pt x="304800" y="8053"/>
                  </a:cubicBezTo>
                  <a:cubicBezTo>
                    <a:pt x="261937" y="11757"/>
                    <a:pt x="214313" y="25516"/>
                    <a:pt x="214313" y="25516"/>
                  </a:cubicBezTo>
                  <a:lnTo>
                    <a:pt x="0" y="7631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2" name="フリーフォーム: 図形 1701">
              <a:extLst>
                <a:ext uri="{FF2B5EF4-FFF2-40B4-BE49-F238E27FC236}">
                  <a16:creationId xmlns:a16="http://schemas.microsoft.com/office/drawing/2014/main" id="{8EB5C9DD-86BE-4FB3-B329-B36A3ECA147C}"/>
                </a:ext>
              </a:extLst>
            </p:cNvPr>
            <p:cNvSpPr/>
            <p:nvPr/>
          </p:nvSpPr>
          <p:spPr>
            <a:xfrm>
              <a:off x="5851525" y="462012"/>
              <a:ext cx="206784" cy="33516"/>
            </a:xfrm>
            <a:custGeom>
              <a:avLst/>
              <a:gdLst>
                <a:gd name="connsiteX0" fmla="*/ 0 w 206784"/>
                <a:gd name="connsiteY0" fmla="*/ 7888 h 33516"/>
                <a:gd name="connsiteX1" fmla="*/ 187325 w 206784"/>
                <a:gd name="connsiteY1" fmla="*/ 1538 h 33516"/>
                <a:gd name="connsiteX2" fmla="*/ 200025 w 206784"/>
                <a:gd name="connsiteY2" fmla="*/ 33288 h 33516"/>
                <a:gd name="connsiteX3" fmla="*/ 179388 w 206784"/>
                <a:gd name="connsiteY3" fmla="*/ 15826 h 33516"/>
                <a:gd name="connsiteX4" fmla="*/ 109538 w 206784"/>
                <a:gd name="connsiteY4" fmla="*/ 15826 h 33516"/>
                <a:gd name="connsiteX5" fmla="*/ 0 w 206784"/>
                <a:gd name="connsiteY5" fmla="*/ 7888 h 3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784" h="33516">
                  <a:moveTo>
                    <a:pt x="0" y="7888"/>
                  </a:moveTo>
                  <a:cubicBezTo>
                    <a:pt x="76993" y="2596"/>
                    <a:pt x="153987" y="-2695"/>
                    <a:pt x="187325" y="1538"/>
                  </a:cubicBezTo>
                  <a:cubicBezTo>
                    <a:pt x="220663" y="5771"/>
                    <a:pt x="201348" y="30907"/>
                    <a:pt x="200025" y="33288"/>
                  </a:cubicBezTo>
                  <a:cubicBezTo>
                    <a:pt x="198702" y="35669"/>
                    <a:pt x="194469" y="18736"/>
                    <a:pt x="179388" y="15826"/>
                  </a:cubicBezTo>
                  <a:cubicBezTo>
                    <a:pt x="164307" y="12916"/>
                    <a:pt x="109538" y="15826"/>
                    <a:pt x="109538" y="15826"/>
                  </a:cubicBezTo>
                  <a:lnTo>
                    <a:pt x="0" y="788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3" name="フリーフォーム: 図形 1702">
              <a:extLst>
                <a:ext uri="{FF2B5EF4-FFF2-40B4-BE49-F238E27FC236}">
                  <a16:creationId xmlns:a16="http://schemas.microsoft.com/office/drawing/2014/main" id="{04D1BD7D-E0E0-451E-AD12-76B593A300E3}"/>
                </a:ext>
              </a:extLst>
            </p:cNvPr>
            <p:cNvSpPr/>
            <p:nvPr/>
          </p:nvSpPr>
          <p:spPr>
            <a:xfrm>
              <a:off x="5840926" y="517469"/>
              <a:ext cx="202687" cy="52444"/>
            </a:xfrm>
            <a:custGeom>
              <a:avLst/>
              <a:gdLst>
                <a:gd name="connsiteX0" fmla="*/ 202687 w 202687"/>
                <a:gd name="connsiteY0" fmla="*/ 23869 h 52444"/>
                <a:gd name="connsiteX1" fmla="*/ 43937 w 202687"/>
                <a:gd name="connsiteY1" fmla="*/ 52444 h 52444"/>
                <a:gd name="connsiteX2" fmla="*/ 5837 w 202687"/>
                <a:gd name="connsiteY2" fmla="*/ 47681 h 52444"/>
                <a:gd name="connsiteX3" fmla="*/ 1074 w 202687"/>
                <a:gd name="connsiteY3" fmla="*/ 56 h 52444"/>
                <a:gd name="connsiteX4" fmla="*/ 15362 w 202687"/>
                <a:gd name="connsiteY4" fmla="*/ 38156 h 52444"/>
                <a:gd name="connsiteX5" fmla="*/ 89974 w 202687"/>
                <a:gd name="connsiteY5" fmla="*/ 44506 h 52444"/>
                <a:gd name="connsiteX6" fmla="*/ 202687 w 202687"/>
                <a:gd name="connsiteY6" fmla="*/ 23869 h 5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687" h="52444">
                  <a:moveTo>
                    <a:pt x="202687" y="23869"/>
                  </a:moveTo>
                  <a:cubicBezTo>
                    <a:pt x="139716" y="36172"/>
                    <a:pt x="76745" y="48475"/>
                    <a:pt x="43937" y="52444"/>
                  </a:cubicBezTo>
                  <a:lnTo>
                    <a:pt x="5837" y="47681"/>
                  </a:lnTo>
                  <a:cubicBezTo>
                    <a:pt x="-1307" y="38950"/>
                    <a:pt x="-513" y="1643"/>
                    <a:pt x="1074" y="56"/>
                  </a:cubicBezTo>
                  <a:cubicBezTo>
                    <a:pt x="2661" y="-1531"/>
                    <a:pt x="545" y="30748"/>
                    <a:pt x="15362" y="38156"/>
                  </a:cubicBezTo>
                  <a:cubicBezTo>
                    <a:pt x="30179" y="45564"/>
                    <a:pt x="61135" y="43977"/>
                    <a:pt x="89974" y="44506"/>
                  </a:cubicBezTo>
                  <a:cubicBezTo>
                    <a:pt x="118813" y="45035"/>
                    <a:pt x="153606" y="43183"/>
                    <a:pt x="202687" y="2386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4" name="フリーフォーム: 図形 1703">
              <a:extLst>
                <a:ext uri="{FF2B5EF4-FFF2-40B4-BE49-F238E27FC236}">
                  <a16:creationId xmlns:a16="http://schemas.microsoft.com/office/drawing/2014/main" id="{13AC671D-4EC9-4D0B-807C-F1B0D7693CA2}"/>
                </a:ext>
              </a:extLst>
            </p:cNvPr>
            <p:cNvSpPr/>
            <p:nvPr/>
          </p:nvSpPr>
          <p:spPr>
            <a:xfrm>
              <a:off x="5857664" y="506393"/>
              <a:ext cx="191881" cy="46582"/>
            </a:xfrm>
            <a:custGeom>
              <a:avLst/>
              <a:gdLst>
                <a:gd name="connsiteX0" fmla="*/ 211 w 191881"/>
                <a:gd name="connsiteY0" fmla="*/ 14307 h 46582"/>
                <a:gd name="connsiteX1" fmla="*/ 98636 w 191881"/>
                <a:gd name="connsiteY1" fmla="*/ 33357 h 46582"/>
                <a:gd name="connsiteX2" fmla="*/ 171661 w 191881"/>
                <a:gd name="connsiteY2" fmla="*/ 27007 h 46582"/>
                <a:gd name="connsiteX3" fmla="*/ 160549 w 191881"/>
                <a:gd name="connsiteY3" fmla="*/ 20 h 46582"/>
                <a:gd name="connsiteX4" fmla="*/ 190711 w 191881"/>
                <a:gd name="connsiteY4" fmla="*/ 31770 h 46582"/>
                <a:gd name="connsiteX5" fmla="*/ 112924 w 191881"/>
                <a:gd name="connsiteY5" fmla="*/ 44470 h 46582"/>
                <a:gd name="connsiteX6" fmla="*/ 73236 w 191881"/>
                <a:gd name="connsiteY6" fmla="*/ 44470 h 46582"/>
                <a:gd name="connsiteX7" fmla="*/ 211 w 191881"/>
                <a:gd name="connsiteY7" fmla="*/ 14307 h 4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881" h="46582">
                  <a:moveTo>
                    <a:pt x="211" y="14307"/>
                  </a:moveTo>
                  <a:cubicBezTo>
                    <a:pt x="4444" y="12455"/>
                    <a:pt x="70061" y="31240"/>
                    <a:pt x="98636" y="33357"/>
                  </a:cubicBezTo>
                  <a:cubicBezTo>
                    <a:pt x="127211" y="35474"/>
                    <a:pt x="161342" y="32563"/>
                    <a:pt x="171661" y="27007"/>
                  </a:cubicBezTo>
                  <a:cubicBezTo>
                    <a:pt x="181980" y="21451"/>
                    <a:pt x="157374" y="-774"/>
                    <a:pt x="160549" y="20"/>
                  </a:cubicBezTo>
                  <a:cubicBezTo>
                    <a:pt x="163724" y="814"/>
                    <a:pt x="198649" y="24362"/>
                    <a:pt x="190711" y="31770"/>
                  </a:cubicBezTo>
                  <a:cubicBezTo>
                    <a:pt x="182774" y="39178"/>
                    <a:pt x="132503" y="42353"/>
                    <a:pt x="112924" y="44470"/>
                  </a:cubicBezTo>
                  <a:cubicBezTo>
                    <a:pt x="93345" y="46587"/>
                    <a:pt x="89905" y="47910"/>
                    <a:pt x="73236" y="44470"/>
                  </a:cubicBezTo>
                  <a:cubicBezTo>
                    <a:pt x="56567" y="41030"/>
                    <a:pt x="-4022" y="16159"/>
                    <a:pt x="211" y="1430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5" name="フリーフォーム: 図形 1704">
              <a:extLst>
                <a:ext uri="{FF2B5EF4-FFF2-40B4-BE49-F238E27FC236}">
                  <a16:creationId xmlns:a16="http://schemas.microsoft.com/office/drawing/2014/main" id="{1832D391-AE6A-4E21-A22F-821D54248701}"/>
                </a:ext>
              </a:extLst>
            </p:cNvPr>
            <p:cNvSpPr/>
            <p:nvPr/>
          </p:nvSpPr>
          <p:spPr>
            <a:xfrm>
              <a:off x="6214844" y="468219"/>
              <a:ext cx="248793" cy="64593"/>
            </a:xfrm>
            <a:custGeom>
              <a:avLst/>
              <a:gdLst>
                <a:gd name="connsiteX0" fmla="*/ 1806 w 248793"/>
                <a:gd name="connsiteY0" fmla="*/ 39781 h 64593"/>
                <a:gd name="connsiteX1" fmla="*/ 241519 w 248793"/>
                <a:gd name="connsiteY1" fmla="*/ 63594 h 64593"/>
                <a:gd name="connsiteX2" fmla="*/ 189131 w 248793"/>
                <a:gd name="connsiteY2" fmla="*/ 94 h 64593"/>
                <a:gd name="connsiteX3" fmla="*/ 214531 w 248793"/>
                <a:gd name="connsiteY3" fmla="*/ 49306 h 64593"/>
                <a:gd name="connsiteX4" fmla="*/ 135156 w 248793"/>
                <a:gd name="connsiteY4" fmla="*/ 50894 h 64593"/>
                <a:gd name="connsiteX5" fmla="*/ 1806 w 248793"/>
                <a:gd name="connsiteY5" fmla="*/ 39781 h 6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8793" h="64593">
                  <a:moveTo>
                    <a:pt x="1806" y="39781"/>
                  </a:moveTo>
                  <a:cubicBezTo>
                    <a:pt x="19533" y="41898"/>
                    <a:pt x="210298" y="70209"/>
                    <a:pt x="241519" y="63594"/>
                  </a:cubicBezTo>
                  <a:cubicBezTo>
                    <a:pt x="272740" y="56979"/>
                    <a:pt x="193629" y="2475"/>
                    <a:pt x="189131" y="94"/>
                  </a:cubicBezTo>
                  <a:cubicBezTo>
                    <a:pt x="184633" y="-2287"/>
                    <a:pt x="223527" y="40839"/>
                    <a:pt x="214531" y="49306"/>
                  </a:cubicBezTo>
                  <a:cubicBezTo>
                    <a:pt x="205535" y="57773"/>
                    <a:pt x="168493" y="52217"/>
                    <a:pt x="135156" y="50894"/>
                  </a:cubicBezTo>
                  <a:cubicBezTo>
                    <a:pt x="101819" y="49571"/>
                    <a:pt x="-15921" y="37664"/>
                    <a:pt x="1806" y="397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6" name="フリーフォーム: 図形 1705">
              <a:extLst>
                <a:ext uri="{FF2B5EF4-FFF2-40B4-BE49-F238E27FC236}">
                  <a16:creationId xmlns:a16="http://schemas.microsoft.com/office/drawing/2014/main" id="{50AD17F5-2873-4ED0-B73D-239C83AD773D}"/>
                </a:ext>
              </a:extLst>
            </p:cNvPr>
            <p:cNvSpPr/>
            <p:nvPr/>
          </p:nvSpPr>
          <p:spPr>
            <a:xfrm>
              <a:off x="6154725" y="442574"/>
              <a:ext cx="413234" cy="89413"/>
            </a:xfrm>
            <a:custGeom>
              <a:avLst/>
              <a:gdLst>
                <a:gd name="connsiteX0" fmla="*/ 58750 w 413234"/>
                <a:gd name="connsiteY0" fmla="*/ 40026 h 89413"/>
                <a:gd name="connsiteX1" fmla="*/ 198450 w 413234"/>
                <a:gd name="connsiteY1" fmla="*/ 17801 h 89413"/>
                <a:gd name="connsiteX2" fmla="*/ 288938 w 413234"/>
                <a:gd name="connsiteY2" fmla="*/ 339 h 89413"/>
                <a:gd name="connsiteX3" fmla="*/ 392125 w 413234"/>
                <a:gd name="connsiteY3" fmla="*/ 33676 h 89413"/>
                <a:gd name="connsiteX4" fmla="*/ 409588 w 413234"/>
                <a:gd name="connsiteY4" fmla="*/ 59076 h 89413"/>
                <a:gd name="connsiteX5" fmla="*/ 342913 w 413234"/>
                <a:gd name="connsiteY5" fmla="*/ 63839 h 89413"/>
                <a:gd name="connsiteX6" fmla="*/ 298463 w 413234"/>
                <a:gd name="connsiteY6" fmla="*/ 89239 h 89413"/>
                <a:gd name="connsiteX7" fmla="*/ 393713 w 413234"/>
                <a:gd name="connsiteY7" fmla="*/ 49551 h 89413"/>
                <a:gd name="connsiteX8" fmla="*/ 325450 w 413234"/>
                <a:gd name="connsiteY8" fmla="*/ 14626 h 89413"/>
                <a:gd name="connsiteX9" fmla="*/ 285763 w 413234"/>
                <a:gd name="connsiteY9" fmla="*/ 19389 h 89413"/>
                <a:gd name="connsiteX10" fmla="*/ 214325 w 413234"/>
                <a:gd name="connsiteY10" fmla="*/ 36851 h 89413"/>
                <a:gd name="connsiteX11" fmla="*/ 317513 w 413234"/>
                <a:gd name="connsiteY11" fmla="*/ 36851 h 89413"/>
                <a:gd name="connsiteX12" fmla="*/ 231788 w 413234"/>
                <a:gd name="connsiteY12" fmla="*/ 51139 h 89413"/>
                <a:gd name="connsiteX13" fmla="*/ 161938 w 413234"/>
                <a:gd name="connsiteY13" fmla="*/ 47964 h 89413"/>
                <a:gd name="connsiteX14" fmla="*/ 282588 w 413234"/>
                <a:gd name="connsiteY14" fmla="*/ 55901 h 89413"/>
                <a:gd name="connsiteX15" fmla="*/ 174638 w 413234"/>
                <a:gd name="connsiteY15" fmla="*/ 49551 h 89413"/>
                <a:gd name="connsiteX16" fmla="*/ 13 w 413234"/>
                <a:gd name="connsiteY16" fmla="*/ 47964 h 89413"/>
                <a:gd name="connsiteX17" fmla="*/ 165113 w 413234"/>
                <a:gd name="connsiteY17" fmla="*/ 52726 h 89413"/>
                <a:gd name="connsiteX18" fmla="*/ 184163 w 413234"/>
                <a:gd name="connsiteY18" fmla="*/ 52726 h 89413"/>
                <a:gd name="connsiteX19" fmla="*/ 390538 w 413234"/>
                <a:gd name="connsiteY19" fmla="*/ 35264 h 89413"/>
                <a:gd name="connsiteX20" fmla="*/ 260363 w 413234"/>
                <a:gd name="connsiteY20" fmla="*/ 9864 h 89413"/>
                <a:gd name="connsiteX21" fmla="*/ 58750 w 413234"/>
                <a:gd name="connsiteY21" fmla="*/ 40026 h 8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3234" h="89413">
                  <a:moveTo>
                    <a:pt x="58750" y="40026"/>
                  </a:moveTo>
                  <a:cubicBezTo>
                    <a:pt x="48431" y="41349"/>
                    <a:pt x="160085" y="24415"/>
                    <a:pt x="198450" y="17801"/>
                  </a:cubicBezTo>
                  <a:cubicBezTo>
                    <a:pt x="236815" y="11187"/>
                    <a:pt x="256659" y="-2307"/>
                    <a:pt x="288938" y="339"/>
                  </a:cubicBezTo>
                  <a:cubicBezTo>
                    <a:pt x="321217" y="2985"/>
                    <a:pt x="372017" y="23886"/>
                    <a:pt x="392125" y="33676"/>
                  </a:cubicBezTo>
                  <a:cubicBezTo>
                    <a:pt x="412233" y="43466"/>
                    <a:pt x="417790" y="54049"/>
                    <a:pt x="409588" y="59076"/>
                  </a:cubicBezTo>
                  <a:cubicBezTo>
                    <a:pt x="401386" y="64103"/>
                    <a:pt x="361434" y="58812"/>
                    <a:pt x="342913" y="63839"/>
                  </a:cubicBezTo>
                  <a:cubicBezTo>
                    <a:pt x="324392" y="68866"/>
                    <a:pt x="289996" y="91620"/>
                    <a:pt x="298463" y="89239"/>
                  </a:cubicBezTo>
                  <a:cubicBezTo>
                    <a:pt x="306930" y="86858"/>
                    <a:pt x="389215" y="61987"/>
                    <a:pt x="393713" y="49551"/>
                  </a:cubicBezTo>
                  <a:cubicBezTo>
                    <a:pt x="398211" y="37115"/>
                    <a:pt x="343441" y="19653"/>
                    <a:pt x="325450" y="14626"/>
                  </a:cubicBezTo>
                  <a:cubicBezTo>
                    <a:pt x="307459" y="9599"/>
                    <a:pt x="304284" y="15685"/>
                    <a:pt x="285763" y="19389"/>
                  </a:cubicBezTo>
                  <a:cubicBezTo>
                    <a:pt x="267242" y="23093"/>
                    <a:pt x="209033" y="33941"/>
                    <a:pt x="214325" y="36851"/>
                  </a:cubicBezTo>
                  <a:cubicBezTo>
                    <a:pt x="219617" y="39761"/>
                    <a:pt x="314603" y="34470"/>
                    <a:pt x="317513" y="36851"/>
                  </a:cubicBezTo>
                  <a:cubicBezTo>
                    <a:pt x="320423" y="39232"/>
                    <a:pt x="257717" y="49287"/>
                    <a:pt x="231788" y="51139"/>
                  </a:cubicBezTo>
                  <a:cubicBezTo>
                    <a:pt x="205859" y="52991"/>
                    <a:pt x="153471" y="47170"/>
                    <a:pt x="161938" y="47964"/>
                  </a:cubicBezTo>
                  <a:cubicBezTo>
                    <a:pt x="170405" y="48758"/>
                    <a:pt x="280471" y="55637"/>
                    <a:pt x="282588" y="55901"/>
                  </a:cubicBezTo>
                  <a:cubicBezTo>
                    <a:pt x="284705" y="56165"/>
                    <a:pt x="221734" y="50874"/>
                    <a:pt x="174638" y="49551"/>
                  </a:cubicBezTo>
                  <a:cubicBezTo>
                    <a:pt x="127542" y="48228"/>
                    <a:pt x="1600" y="47435"/>
                    <a:pt x="13" y="47964"/>
                  </a:cubicBezTo>
                  <a:cubicBezTo>
                    <a:pt x="-1574" y="48493"/>
                    <a:pt x="134421" y="51932"/>
                    <a:pt x="165113" y="52726"/>
                  </a:cubicBezTo>
                  <a:cubicBezTo>
                    <a:pt x="195805" y="53520"/>
                    <a:pt x="184163" y="52726"/>
                    <a:pt x="184163" y="52726"/>
                  </a:cubicBezTo>
                  <a:cubicBezTo>
                    <a:pt x="221734" y="49816"/>
                    <a:pt x="377838" y="42408"/>
                    <a:pt x="390538" y="35264"/>
                  </a:cubicBezTo>
                  <a:cubicBezTo>
                    <a:pt x="403238" y="28120"/>
                    <a:pt x="311163" y="10393"/>
                    <a:pt x="260363" y="9864"/>
                  </a:cubicBezTo>
                  <a:cubicBezTo>
                    <a:pt x="209563" y="9335"/>
                    <a:pt x="69069" y="38703"/>
                    <a:pt x="58750" y="4002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7" name="フリーフォーム: 図形 1706">
              <a:extLst>
                <a:ext uri="{FF2B5EF4-FFF2-40B4-BE49-F238E27FC236}">
                  <a16:creationId xmlns:a16="http://schemas.microsoft.com/office/drawing/2014/main" id="{BBC5BDB5-98F6-40B1-8326-E80D2AB321F3}"/>
                </a:ext>
              </a:extLst>
            </p:cNvPr>
            <p:cNvSpPr/>
            <p:nvPr/>
          </p:nvSpPr>
          <p:spPr>
            <a:xfrm>
              <a:off x="6553008" y="436777"/>
              <a:ext cx="258340" cy="117813"/>
            </a:xfrm>
            <a:custGeom>
              <a:avLst/>
              <a:gdLst>
                <a:gd name="connsiteX0" fmla="*/ 44642 w 258340"/>
                <a:gd name="connsiteY0" fmla="*/ 117261 h 117813"/>
                <a:gd name="connsiteX1" fmla="*/ 1780 w 258340"/>
                <a:gd name="connsiteY1" fmla="*/ 34711 h 117813"/>
                <a:gd name="connsiteX2" fmla="*/ 116080 w 258340"/>
                <a:gd name="connsiteY2" fmla="*/ 17248 h 117813"/>
                <a:gd name="connsiteX3" fmla="*/ 257367 w 258340"/>
                <a:gd name="connsiteY3" fmla="*/ 1373 h 117813"/>
                <a:gd name="connsiteX4" fmla="*/ 174817 w 258340"/>
                <a:gd name="connsiteY4" fmla="*/ 1373 h 117813"/>
                <a:gd name="connsiteX5" fmla="*/ 103380 w 258340"/>
                <a:gd name="connsiteY5" fmla="*/ 6136 h 117813"/>
                <a:gd name="connsiteX6" fmla="*/ 27180 w 258340"/>
                <a:gd name="connsiteY6" fmla="*/ 39473 h 117813"/>
                <a:gd name="connsiteX7" fmla="*/ 20830 w 258340"/>
                <a:gd name="connsiteY7" fmla="*/ 69636 h 117813"/>
                <a:gd name="connsiteX8" fmla="*/ 44642 w 258340"/>
                <a:gd name="connsiteY8" fmla="*/ 117261 h 11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340" h="117813">
                  <a:moveTo>
                    <a:pt x="44642" y="117261"/>
                  </a:moveTo>
                  <a:cubicBezTo>
                    <a:pt x="41467" y="111440"/>
                    <a:pt x="-10126" y="51380"/>
                    <a:pt x="1780" y="34711"/>
                  </a:cubicBezTo>
                  <a:cubicBezTo>
                    <a:pt x="13686" y="18042"/>
                    <a:pt x="73482" y="22804"/>
                    <a:pt x="116080" y="17248"/>
                  </a:cubicBezTo>
                  <a:cubicBezTo>
                    <a:pt x="158678" y="11692"/>
                    <a:pt x="247578" y="4019"/>
                    <a:pt x="257367" y="1373"/>
                  </a:cubicBezTo>
                  <a:cubicBezTo>
                    <a:pt x="267156" y="-1273"/>
                    <a:pt x="200481" y="579"/>
                    <a:pt x="174817" y="1373"/>
                  </a:cubicBezTo>
                  <a:cubicBezTo>
                    <a:pt x="149153" y="2167"/>
                    <a:pt x="127986" y="-214"/>
                    <a:pt x="103380" y="6136"/>
                  </a:cubicBezTo>
                  <a:cubicBezTo>
                    <a:pt x="78774" y="12486"/>
                    <a:pt x="40938" y="28890"/>
                    <a:pt x="27180" y="39473"/>
                  </a:cubicBezTo>
                  <a:cubicBezTo>
                    <a:pt x="13422" y="50056"/>
                    <a:pt x="20036" y="57994"/>
                    <a:pt x="20830" y="69636"/>
                  </a:cubicBezTo>
                  <a:cubicBezTo>
                    <a:pt x="21624" y="81278"/>
                    <a:pt x="47817" y="123082"/>
                    <a:pt x="44642" y="1172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8" name="フリーフォーム: 図形 1707">
              <a:extLst>
                <a:ext uri="{FF2B5EF4-FFF2-40B4-BE49-F238E27FC236}">
                  <a16:creationId xmlns:a16="http://schemas.microsoft.com/office/drawing/2014/main" id="{C938E559-260F-4C64-8107-2D8C1CE52ABD}"/>
                </a:ext>
              </a:extLst>
            </p:cNvPr>
            <p:cNvSpPr/>
            <p:nvPr/>
          </p:nvSpPr>
          <p:spPr>
            <a:xfrm>
              <a:off x="6571667" y="439737"/>
              <a:ext cx="226277" cy="119064"/>
            </a:xfrm>
            <a:custGeom>
              <a:avLst/>
              <a:gdLst>
                <a:gd name="connsiteX0" fmla="*/ 583 w 226277"/>
                <a:gd name="connsiteY0" fmla="*/ 119063 h 119064"/>
                <a:gd name="connsiteX1" fmla="*/ 89483 w 226277"/>
                <a:gd name="connsiteY1" fmla="*/ 69851 h 119064"/>
                <a:gd name="connsiteX2" fmla="*/ 162508 w 226277"/>
                <a:gd name="connsiteY2" fmla="*/ 71438 h 119064"/>
                <a:gd name="connsiteX3" fmla="*/ 200608 w 226277"/>
                <a:gd name="connsiteY3" fmla="*/ 47626 h 119064"/>
                <a:gd name="connsiteX4" fmla="*/ 226008 w 226277"/>
                <a:gd name="connsiteY4" fmla="*/ 1 h 119064"/>
                <a:gd name="connsiteX5" fmla="*/ 184733 w 226277"/>
                <a:gd name="connsiteY5" fmla="*/ 49213 h 119064"/>
                <a:gd name="connsiteX6" fmla="*/ 146633 w 226277"/>
                <a:gd name="connsiteY6" fmla="*/ 57151 h 119064"/>
                <a:gd name="connsiteX7" fmla="*/ 54558 w 226277"/>
                <a:gd name="connsiteY7" fmla="*/ 71438 h 119064"/>
                <a:gd name="connsiteX8" fmla="*/ 583 w 226277"/>
                <a:gd name="connsiteY8" fmla="*/ 119063 h 11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277" h="119064">
                  <a:moveTo>
                    <a:pt x="583" y="119063"/>
                  </a:moveTo>
                  <a:cubicBezTo>
                    <a:pt x="6404" y="118799"/>
                    <a:pt x="62496" y="77788"/>
                    <a:pt x="89483" y="69851"/>
                  </a:cubicBezTo>
                  <a:cubicBezTo>
                    <a:pt x="116470" y="61914"/>
                    <a:pt x="143987" y="75142"/>
                    <a:pt x="162508" y="71438"/>
                  </a:cubicBezTo>
                  <a:cubicBezTo>
                    <a:pt x="181029" y="67734"/>
                    <a:pt x="190025" y="59532"/>
                    <a:pt x="200608" y="47626"/>
                  </a:cubicBezTo>
                  <a:cubicBezTo>
                    <a:pt x="211191" y="35720"/>
                    <a:pt x="228654" y="-263"/>
                    <a:pt x="226008" y="1"/>
                  </a:cubicBezTo>
                  <a:cubicBezTo>
                    <a:pt x="223362" y="265"/>
                    <a:pt x="197962" y="39688"/>
                    <a:pt x="184733" y="49213"/>
                  </a:cubicBezTo>
                  <a:cubicBezTo>
                    <a:pt x="171504" y="58738"/>
                    <a:pt x="168329" y="53447"/>
                    <a:pt x="146633" y="57151"/>
                  </a:cubicBezTo>
                  <a:cubicBezTo>
                    <a:pt x="124937" y="60855"/>
                    <a:pt x="75195" y="63236"/>
                    <a:pt x="54558" y="71438"/>
                  </a:cubicBezTo>
                  <a:cubicBezTo>
                    <a:pt x="33921" y="79640"/>
                    <a:pt x="-5238" y="119327"/>
                    <a:pt x="583" y="11906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9" name="フリーフォーム: 図形 1708">
              <a:extLst>
                <a:ext uri="{FF2B5EF4-FFF2-40B4-BE49-F238E27FC236}">
                  <a16:creationId xmlns:a16="http://schemas.microsoft.com/office/drawing/2014/main" id="{1AAC09D0-9631-4566-8705-11ED448060D8}"/>
                </a:ext>
              </a:extLst>
            </p:cNvPr>
            <p:cNvSpPr/>
            <p:nvPr/>
          </p:nvSpPr>
          <p:spPr>
            <a:xfrm>
              <a:off x="6578390" y="460213"/>
              <a:ext cx="202272" cy="76363"/>
            </a:xfrm>
            <a:custGeom>
              <a:avLst/>
              <a:gdLst>
                <a:gd name="connsiteX0" fmla="*/ 210 w 202272"/>
                <a:gd name="connsiteY0" fmla="*/ 76362 h 76363"/>
                <a:gd name="connsiteX1" fmla="*/ 73235 w 202272"/>
                <a:gd name="connsiteY1" fmla="*/ 25562 h 76363"/>
                <a:gd name="connsiteX2" fmla="*/ 151023 w 202272"/>
                <a:gd name="connsiteY2" fmla="*/ 23975 h 76363"/>
                <a:gd name="connsiteX3" fmla="*/ 201823 w 202272"/>
                <a:gd name="connsiteY3" fmla="*/ 162 h 76363"/>
                <a:gd name="connsiteX4" fmla="*/ 122448 w 202272"/>
                <a:gd name="connsiteY4" fmla="*/ 12862 h 76363"/>
                <a:gd name="connsiteX5" fmla="*/ 52598 w 202272"/>
                <a:gd name="connsiteY5" fmla="*/ 23975 h 76363"/>
                <a:gd name="connsiteX6" fmla="*/ 210 w 202272"/>
                <a:gd name="connsiteY6" fmla="*/ 76362 h 7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72" h="76363">
                  <a:moveTo>
                    <a:pt x="210" y="76362"/>
                  </a:moveTo>
                  <a:cubicBezTo>
                    <a:pt x="3649" y="76626"/>
                    <a:pt x="48099" y="34293"/>
                    <a:pt x="73235" y="25562"/>
                  </a:cubicBezTo>
                  <a:cubicBezTo>
                    <a:pt x="98371" y="16831"/>
                    <a:pt x="129592" y="28208"/>
                    <a:pt x="151023" y="23975"/>
                  </a:cubicBezTo>
                  <a:cubicBezTo>
                    <a:pt x="172454" y="19742"/>
                    <a:pt x="206585" y="2014"/>
                    <a:pt x="201823" y="162"/>
                  </a:cubicBezTo>
                  <a:cubicBezTo>
                    <a:pt x="197061" y="-1690"/>
                    <a:pt x="122448" y="12862"/>
                    <a:pt x="122448" y="12862"/>
                  </a:cubicBezTo>
                  <a:cubicBezTo>
                    <a:pt x="97577" y="16831"/>
                    <a:pt x="68738" y="20535"/>
                    <a:pt x="52598" y="23975"/>
                  </a:cubicBezTo>
                  <a:cubicBezTo>
                    <a:pt x="36458" y="27415"/>
                    <a:pt x="-3229" y="76098"/>
                    <a:pt x="210" y="7636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0" name="フリーフォーム: 図形 1709">
              <a:extLst>
                <a:ext uri="{FF2B5EF4-FFF2-40B4-BE49-F238E27FC236}">
                  <a16:creationId xmlns:a16="http://schemas.microsoft.com/office/drawing/2014/main" id="{9F907953-7A45-4628-8198-1E678FA37222}"/>
                </a:ext>
              </a:extLst>
            </p:cNvPr>
            <p:cNvSpPr/>
            <p:nvPr/>
          </p:nvSpPr>
          <p:spPr>
            <a:xfrm>
              <a:off x="6780213" y="460081"/>
              <a:ext cx="211446" cy="43157"/>
            </a:xfrm>
            <a:custGeom>
              <a:avLst/>
              <a:gdLst>
                <a:gd name="connsiteX0" fmla="*/ 0 w 211446"/>
                <a:gd name="connsiteY0" fmla="*/ 43157 h 43157"/>
                <a:gd name="connsiteX1" fmla="*/ 209550 w 211446"/>
                <a:gd name="connsiteY1" fmla="*/ 35219 h 43157"/>
                <a:gd name="connsiteX2" fmla="*/ 100012 w 211446"/>
                <a:gd name="connsiteY2" fmla="*/ 19344 h 43157"/>
                <a:gd name="connsiteX3" fmla="*/ 39687 w 211446"/>
                <a:gd name="connsiteY3" fmla="*/ 294 h 43157"/>
                <a:gd name="connsiteX4" fmla="*/ 176212 w 211446"/>
                <a:gd name="connsiteY4" fmla="*/ 35219 h 43157"/>
                <a:gd name="connsiteX5" fmla="*/ 71437 w 211446"/>
                <a:gd name="connsiteY5" fmla="*/ 33632 h 43157"/>
                <a:gd name="connsiteX6" fmla="*/ 0 w 211446"/>
                <a:gd name="connsiteY6" fmla="*/ 43157 h 43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446" h="43157">
                  <a:moveTo>
                    <a:pt x="0" y="43157"/>
                  </a:moveTo>
                  <a:cubicBezTo>
                    <a:pt x="96440" y="41172"/>
                    <a:pt x="192881" y="39188"/>
                    <a:pt x="209550" y="35219"/>
                  </a:cubicBezTo>
                  <a:cubicBezTo>
                    <a:pt x="226219" y="31250"/>
                    <a:pt x="128323" y="25165"/>
                    <a:pt x="100012" y="19344"/>
                  </a:cubicBezTo>
                  <a:cubicBezTo>
                    <a:pt x="71702" y="13523"/>
                    <a:pt x="26987" y="-2352"/>
                    <a:pt x="39687" y="294"/>
                  </a:cubicBezTo>
                  <a:cubicBezTo>
                    <a:pt x="52387" y="2940"/>
                    <a:pt x="170920" y="29663"/>
                    <a:pt x="176212" y="35219"/>
                  </a:cubicBezTo>
                  <a:cubicBezTo>
                    <a:pt x="181504" y="40775"/>
                    <a:pt x="71437" y="33632"/>
                    <a:pt x="71437" y="33632"/>
                  </a:cubicBezTo>
                  <a:lnTo>
                    <a:pt x="0" y="431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1" name="フリーフォーム: 図形 1710">
              <a:extLst>
                <a:ext uri="{FF2B5EF4-FFF2-40B4-BE49-F238E27FC236}">
                  <a16:creationId xmlns:a16="http://schemas.microsoft.com/office/drawing/2014/main" id="{EFBD415A-358E-4037-9BAF-AFE5015626C0}"/>
                </a:ext>
              </a:extLst>
            </p:cNvPr>
            <p:cNvSpPr/>
            <p:nvPr/>
          </p:nvSpPr>
          <p:spPr>
            <a:xfrm>
              <a:off x="6776497" y="474416"/>
              <a:ext cx="242118" cy="66929"/>
            </a:xfrm>
            <a:custGeom>
              <a:avLst/>
              <a:gdLst>
                <a:gd name="connsiteX0" fmla="*/ 241841 w 242118"/>
                <a:gd name="connsiteY0" fmla="*/ 20884 h 66929"/>
                <a:gd name="connsiteX1" fmla="*/ 157703 w 242118"/>
                <a:gd name="connsiteY1" fmla="*/ 49459 h 66929"/>
                <a:gd name="connsiteX2" fmla="*/ 29116 w 242118"/>
                <a:gd name="connsiteY2" fmla="*/ 47872 h 66929"/>
                <a:gd name="connsiteX3" fmla="*/ 541 w 242118"/>
                <a:gd name="connsiteY3" fmla="*/ 28822 h 66929"/>
                <a:gd name="connsiteX4" fmla="*/ 43403 w 242118"/>
                <a:gd name="connsiteY4" fmla="*/ 247 h 66929"/>
                <a:gd name="connsiteX5" fmla="*/ 22766 w 242118"/>
                <a:gd name="connsiteY5" fmla="*/ 46284 h 66929"/>
                <a:gd name="connsiteX6" fmla="*/ 133891 w 242118"/>
                <a:gd name="connsiteY6" fmla="*/ 62159 h 66929"/>
                <a:gd name="connsiteX7" fmla="*/ 183103 w 242118"/>
                <a:gd name="connsiteY7" fmla="*/ 63747 h 66929"/>
                <a:gd name="connsiteX8" fmla="*/ 241841 w 242118"/>
                <a:gd name="connsiteY8" fmla="*/ 20884 h 6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118" h="66929">
                  <a:moveTo>
                    <a:pt x="241841" y="20884"/>
                  </a:moveTo>
                  <a:cubicBezTo>
                    <a:pt x="237608" y="18503"/>
                    <a:pt x="193157" y="44961"/>
                    <a:pt x="157703" y="49459"/>
                  </a:cubicBezTo>
                  <a:cubicBezTo>
                    <a:pt x="122249" y="53957"/>
                    <a:pt x="55310" y="51311"/>
                    <a:pt x="29116" y="47872"/>
                  </a:cubicBezTo>
                  <a:cubicBezTo>
                    <a:pt x="2922" y="44433"/>
                    <a:pt x="-1840" y="36759"/>
                    <a:pt x="541" y="28822"/>
                  </a:cubicBezTo>
                  <a:cubicBezTo>
                    <a:pt x="2922" y="20885"/>
                    <a:pt x="39699" y="-2663"/>
                    <a:pt x="43403" y="247"/>
                  </a:cubicBezTo>
                  <a:cubicBezTo>
                    <a:pt x="47107" y="3157"/>
                    <a:pt x="7685" y="35965"/>
                    <a:pt x="22766" y="46284"/>
                  </a:cubicBezTo>
                  <a:cubicBezTo>
                    <a:pt x="37847" y="56603"/>
                    <a:pt x="107168" y="59249"/>
                    <a:pt x="133891" y="62159"/>
                  </a:cubicBezTo>
                  <a:cubicBezTo>
                    <a:pt x="160614" y="65069"/>
                    <a:pt x="165376" y="70362"/>
                    <a:pt x="183103" y="63747"/>
                  </a:cubicBezTo>
                  <a:cubicBezTo>
                    <a:pt x="200830" y="57133"/>
                    <a:pt x="246074" y="23265"/>
                    <a:pt x="241841" y="2088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2" name="フリーフォーム: 図形 1711">
              <a:extLst>
                <a:ext uri="{FF2B5EF4-FFF2-40B4-BE49-F238E27FC236}">
                  <a16:creationId xmlns:a16="http://schemas.microsoft.com/office/drawing/2014/main" id="{B5B74711-46C0-4AC5-BD5D-5F9D07D008EC}"/>
                </a:ext>
              </a:extLst>
            </p:cNvPr>
            <p:cNvSpPr/>
            <p:nvPr/>
          </p:nvSpPr>
          <p:spPr>
            <a:xfrm>
              <a:off x="6604000" y="554038"/>
              <a:ext cx="125414" cy="100230"/>
            </a:xfrm>
            <a:custGeom>
              <a:avLst/>
              <a:gdLst>
                <a:gd name="connsiteX0" fmla="*/ 0 w 125414"/>
                <a:gd name="connsiteY0" fmla="*/ 0 h 100230"/>
                <a:gd name="connsiteX1" fmla="*/ 73025 w 125414"/>
                <a:gd name="connsiteY1" fmla="*/ 68262 h 100230"/>
                <a:gd name="connsiteX2" fmla="*/ 125413 w 125414"/>
                <a:gd name="connsiteY2" fmla="*/ 100012 h 100230"/>
                <a:gd name="connsiteX3" fmla="*/ 74613 w 125414"/>
                <a:gd name="connsiteY3" fmla="*/ 53975 h 100230"/>
                <a:gd name="connsiteX4" fmla="*/ 44450 w 125414"/>
                <a:gd name="connsiteY4" fmla="*/ 34925 h 100230"/>
                <a:gd name="connsiteX5" fmla="*/ 0 w 125414"/>
                <a:gd name="connsiteY5" fmla="*/ 0 h 10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14" h="100230">
                  <a:moveTo>
                    <a:pt x="0" y="0"/>
                  </a:moveTo>
                  <a:cubicBezTo>
                    <a:pt x="26061" y="25796"/>
                    <a:pt x="52123" y="51593"/>
                    <a:pt x="73025" y="68262"/>
                  </a:cubicBezTo>
                  <a:cubicBezTo>
                    <a:pt x="93927" y="84931"/>
                    <a:pt x="125148" y="102393"/>
                    <a:pt x="125413" y="100012"/>
                  </a:cubicBezTo>
                  <a:cubicBezTo>
                    <a:pt x="125678" y="97631"/>
                    <a:pt x="88107" y="64823"/>
                    <a:pt x="74613" y="53975"/>
                  </a:cubicBezTo>
                  <a:cubicBezTo>
                    <a:pt x="61119" y="43127"/>
                    <a:pt x="44450" y="34925"/>
                    <a:pt x="44450" y="349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3" name="フリーフォーム: 図形 1712">
              <a:extLst>
                <a:ext uri="{FF2B5EF4-FFF2-40B4-BE49-F238E27FC236}">
                  <a16:creationId xmlns:a16="http://schemas.microsoft.com/office/drawing/2014/main" id="{3764D0ED-0E4E-49D2-A3D2-E4FA587FF448}"/>
                </a:ext>
              </a:extLst>
            </p:cNvPr>
            <p:cNvSpPr/>
            <p:nvPr/>
          </p:nvSpPr>
          <p:spPr>
            <a:xfrm>
              <a:off x="6613525" y="535999"/>
              <a:ext cx="156669" cy="153034"/>
            </a:xfrm>
            <a:custGeom>
              <a:avLst/>
              <a:gdLst>
                <a:gd name="connsiteX0" fmla="*/ 0 w 156669"/>
                <a:gd name="connsiteY0" fmla="*/ 6926 h 153034"/>
                <a:gd name="connsiteX1" fmla="*/ 84138 w 156669"/>
                <a:gd name="connsiteY1" fmla="*/ 2164 h 153034"/>
                <a:gd name="connsiteX2" fmla="*/ 147638 w 156669"/>
                <a:gd name="connsiteY2" fmla="*/ 46614 h 153034"/>
                <a:gd name="connsiteX3" fmla="*/ 155575 w 156669"/>
                <a:gd name="connsiteY3" fmla="*/ 72014 h 153034"/>
                <a:gd name="connsiteX4" fmla="*/ 141288 w 156669"/>
                <a:gd name="connsiteY4" fmla="*/ 110114 h 153034"/>
                <a:gd name="connsiteX5" fmla="*/ 109538 w 156669"/>
                <a:gd name="connsiteY5" fmla="*/ 152976 h 153034"/>
                <a:gd name="connsiteX6" fmla="*/ 144463 w 156669"/>
                <a:gd name="connsiteY6" fmla="*/ 100589 h 153034"/>
                <a:gd name="connsiteX7" fmla="*/ 147638 w 156669"/>
                <a:gd name="connsiteY7" fmla="*/ 67251 h 153034"/>
                <a:gd name="connsiteX8" fmla="*/ 117475 w 156669"/>
                <a:gd name="connsiteY8" fmla="*/ 24389 h 153034"/>
                <a:gd name="connsiteX9" fmla="*/ 82550 w 156669"/>
                <a:gd name="connsiteY9" fmla="*/ 6926 h 153034"/>
                <a:gd name="connsiteX10" fmla="*/ 0 w 156669"/>
                <a:gd name="connsiteY10" fmla="*/ 6926 h 153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6669" h="153034">
                  <a:moveTo>
                    <a:pt x="0" y="6926"/>
                  </a:moveTo>
                  <a:cubicBezTo>
                    <a:pt x="265" y="6132"/>
                    <a:pt x="59532" y="-4451"/>
                    <a:pt x="84138" y="2164"/>
                  </a:cubicBezTo>
                  <a:cubicBezTo>
                    <a:pt x="108744" y="8779"/>
                    <a:pt x="135732" y="34973"/>
                    <a:pt x="147638" y="46614"/>
                  </a:cubicBezTo>
                  <a:cubicBezTo>
                    <a:pt x="159544" y="58255"/>
                    <a:pt x="156633" y="61431"/>
                    <a:pt x="155575" y="72014"/>
                  </a:cubicBezTo>
                  <a:cubicBezTo>
                    <a:pt x="154517" y="82597"/>
                    <a:pt x="148961" y="96620"/>
                    <a:pt x="141288" y="110114"/>
                  </a:cubicBezTo>
                  <a:cubicBezTo>
                    <a:pt x="133615" y="123608"/>
                    <a:pt x="109009" y="154563"/>
                    <a:pt x="109538" y="152976"/>
                  </a:cubicBezTo>
                  <a:cubicBezTo>
                    <a:pt x="110067" y="151389"/>
                    <a:pt x="138113" y="114877"/>
                    <a:pt x="144463" y="100589"/>
                  </a:cubicBezTo>
                  <a:cubicBezTo>
                    <a:pt x="150813" y="86301"/>
                    <a:pt x="152136" y="79951"/>
                    <a:pt x="147638" y="67251"/>
                  </a:cubicBezTo>
                  <a:cubicBezTo>
                    <a:pt x="143140" y="54551"/>
                    <a:pt x="128323" y="34443"/>
                    <a:pt x="117475" y="24389"/>
                  </a:cubicBezTo>
                  <a:cubicBezTo>
                    <a:pt x="106627" y="14335"/>
                    <a:pt x="99483" y="11424"/>
                    <a:pt x="82550" y="6926"/>
                  </a:cubicBezTo>
                  <a:cubicBezTo>
                    <a:pt x="65617" y="2428"/>
                    <a:pt x="-265" y="7720"/>
                    <a:pt x="0" y="692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4" name="フリーフォーム: 図形 1713">
              <a:extLst>
                <a:ext uri="{FF2B5EF4-FFF2-40B4-BE49-F238E27FC236}">
                  <a16:creationId xmlns:a16="http://schemas.microsoft.com/office/drawing/2014/main" id="{A461A2DE-484B-4663-AE63-DBA3AB24DD73}"/>
                </a:ext>
              </a:extLst>
            </p:cNvPr>
            <p:cNvSpPr/>
            <p:nvPr/>
          </p:nvSpPr>
          <p:spPr>
            <a:xfrm>
              <a:off x="6602126" y="542925"/>
              <a:ext cx="137327" cy="150814"/>
            </a:xfrm>
            <a:custGeom>
              <a:avLst/>
              <a:gdLst>
                <a:gd name="connsiteX0" fmla="*/ 1874 w 137327"/>
                <a:gd name="connsiteY0" fmla="*/ 0 h 150814"/>
                <a:gd name="connsiteX1" fmla="*/ 6637 w 137327"/>
                <a:gd name="connsiteY1" fmla="*/ 77788 h 150814"/>
                <a:gd name="connsiteX2" fmla="*/ 54262 w 137327"/>
                <a:gd name="connsiteY2" fmla="*/ 100013 h 150814"/>
                <a:gd name="connsiteX3" fmla="*/ 136812 w 137327"/>
                <a:gd name="connsiteY3" fmla="*/ 150813 h 150814"/>
                <a:gd name="connsiteX4" fmla="*/ 86012 w 137327"/>
                <a:gd name="connsiteY4" fmla="*/ 98425 h 150814"/>
                <a:gd name="connsiteX5" fmla="*/ 20924 w 137327"/>
                <a:gd name="connsiteY5" fmla="*/ 76200 h 150814"/>
                <a:gd name="connsiteX6" fmla="*/ 1874 w 137327"/>
                <a:gd name="connsiteY6" fmla="*/ 0 h 15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327" h="150814">
                  <a:moveTo>
                    <a:pt x="1874" y="0"/>
                  </a:moveTo>
                  <a:cubicBezTo>
                    <a:pt x="-507" y="265"/>
                    <a:pt x="-2094" y="61119"/>
                    <a:pt x="6637" y="77788"/>
                  </a:cubicBezTo>
                  <a:cubicBezTo>
                    <a:pt x="15368" y="94457"/>
                    <a:pt x="32566" y="87842"/>
                    <a:pt x="54262" y="100013"/>
                  </a:cubicBezTo>
                  <a:cubicBezTo>
                    <a:pt x="75958" y="112184"/>
                    <a:pt x="131520" y="151078"/>
                    <a:pt x="136812" y="150813"/>
                  </a:cubicBezTo>
                  <a:cubicBezTo>
                    <a:pt x="142104" y="150548"/>
                    <a:pt x="105327" y="110860"/>
                    <a:pt x="86012" y="98425"/>
                  </a:cubicBezTo>
                  <a:cubicBezTo>
                    <a:pt x="66697" y="85990"/>
                    <a:pt x="34153" y="86254"/>
                    <a:pt x="20924" y="76200"/>
                  </a:cubicBezTo>
                  <a:cubicBezTo>
                    <a:pt x="7695" y="66146"/>
                    <a:pt x="4255" y="-265"/>
                    <a:pt x="1874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5" name="フリーフォーム: 図形 1714">
              <a:extLst>
                <a:ext uri="{FF2B5EF4-FFF2-40B4-BE49-F238E27FC236}">
                  <a16:creationId xmlns:a16="http://schemas.microsoft.com/office/drawing/2014/main" id="{47E33F75-E0DB-4C32-A6D4-FBF28F22A328}"/>
                </a:ext>
              </a:extLst>
            </p:cNvPr>
            <p:cNvSpPr/>
            <p:nvPr/>
          </p:nvSpPr>
          <p:spPr>
            <a:xfrm>
              <a:off x="6714952" y="551052"/>
              <a:ext cx="16580" cy="124769"/>
            </a:xfrm>
            <a:custGeom>
              <a:avLst/>
              <a:gdLst>
                <a:gd name="connsiteX0" fmla="*/ 8111 w 16580"/>
                <a:gd name="connsiteY0" fmla="*/ 1398 h 124769"/>
                <a:gd name="connsiteX1" fmla="*/ 173 w 16580"/>
                <a:gd name="connsiteY1" fmla="*/ 123636 h 124769"/>
                <a:gd name="connsiteX2" fmla="*/ 16048 w 16580"/>
                <a:gd name="connsiteY2" fmla="*/ 60136 h 124769"/>
                <a:gd name="connsiteX3" fmla="*/ 8111 w 16580"/>
                <a:gd name="connsiteY3" fmla="*/ 1398 h 12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80" h="124769">
                  <a:moveTo>
                    <a:pt x="8111" y="1398"/>
                  </a:moveTo>
                  <a:cubicBezTo>
                    <a:pt x="5465" y="11981"/>
                    <a:pt x="-1150" y="113846"/>
                    <a:pt x="173" y="123636"/>
                  </a:cubicBezTo>
                  <a:cubicBezTo>
                    <a:pt x="1496" y="133426"/>
                    <a:pt x="13402" y="77069"/>
                    <a:pt x="16048" y="60136"/>
                  </a:cubicBezTo>
                  <a:cubicBezTo>
                    <a:pt x="18694" y="43203"/>
                    <a:pt x="10757" y="-9185"/>
                    <a:pt x="8111" y="139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6" name="フリーフォーム: 図形 1715">
              <a:extLst>
                <a:ext uri="{FF2B5EF4-FFF2-40B4-BE49-F238E27FC236}">
                  <a16:creationId xmlns:a16="http://schemas.microsoft.com/office/drawing/2014/main" id="{C403289D-9ECF-4946-94E8-ECD41DB8BFB8}"/>
                </a:ext>
              </a:extLst>
            </p:cNvPr>
            <p:cNvSpPr/>
            <p:nvPr/>
          </p:nvSpPr>
          <p:spPr>
            <a:xfrm>
              <a:off x="6842161" y="664346"/>
              <a:ext cx="289969" cy="124973"/>
            </a:xfrm>
            <a:custGeom>
              <a:avLst/>
              <a:gdLst>
                <a:gd name="connsiteX0" fmla="*/ 22189 w 289969"/>
                <a:gd name="connsiteY0" fmla="*/ 26217 h 124973"/>
                <a:gd name="connsiteX1" fmla="*/ 239677 w 289969"/>
                <a:gd name="connsiteY1" fmla="*/ 18279 h 124973"/>
                <a:gd name="connsiteX2" fmla="*/ 284127 w 289969"/>
                <a:gd name="connsiteY2" fmla="*/ 91304 h 124973"/>
                <a:gd name="connsiteX3" fmla="*/ 226977 w 289969"/>
                <a:gd name="connsiteY3" fmla="*/ 105592 h 124973"/>
                <a:gd name="connsiteX4" fmla="*/ 117439 w 289969"/>
                <a:gd name="connsiteY4" fmla="*/ 121467 h 124973"/>
                <a:gd name="connsiteX5" fmla="*/ 98389 w 289969"/>
                <a:gd name="connsiteY5" fmla="*/ 121467 h 124973"/>
                <a:gd name="connsiteX6" fmla="*/ 6314 w 289969"/>
                <a:gd name="connsiteY6" fmla="*/ 83367 h 124973"/>
                <a:gd name="connsiteX7" fmla="*/ 7902 w 289969"/>
                <a:gd name="connsiteY7" fmla="*/ 83367 h 124973"/>
                <a:gd name="connsiteX8" fmla="*/ 201577 w 289969"/>
                <a:gd name="connsiteY8" fmla="*/ 110354 h 124973"/>
                <a:gd name="connsiteX9" fmla="*/ 288889 w 289969"/>
                <a:gd name="connsiteY9" fmla="*/ 73842 h 124973"/>
                <a:gd name="connsiteX10" fmla="*/ 236502 w 289969"/>
                <a:gd name="connsiteY10" fmla="*/ 2404 h 124973"/>
                <a:gd name="connsiteX11" fmla="*/ 22189 w 289969"/>
                <a:gd name="connsiteY11" fmla="*/ 26217 h 124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9969" h="124973">
                  <a:moveTo>
                    <a:pt x="22189" y="26217"/>
                  </a:moveTo>
                  <a:cubicBezTo>
                    <a:pt x="22718" y="28863"/>
                    <a:pt x="196021" y="7431"/>
                    <a:pt x="239677" y="18279"/>
                  </a:cubicBezTo>
                  <a:cubicBezTo>
                    <a:pt x="283333" y="29127"/>
                    <a:pt x="286244" y="76752"/>
                    <a:pt x="284127" y="91304"/>
                  </a:cubicBezTo>
                  <a:cubicBezTo>
                    <a:pt x="282010" y="105856"/>
                    <a:pt x="254758" y="100565"/>
                    <a:pt x="226977" y="105592"/>
                  </a:cubicBezTo>
                  <a:cubicBezTo>
                    <a:pt x="199196" y="110619"/>
                    <a:pt x="138870" y="118821"/>
                    <a:pt x="117439" y="121467"/>
                  </a:cubicBezTo>
                  <a:cubicBezTo>
                    <a:pt x="96008" y="124113"/>
                    <a:pt x="116910" y="127817"/>
                    <a:pt x="98389" y="121467"/>
                  </a:cubicBezTo>
                  <a:cubicBezTo>
                    <a:pt x="79868" y="115117"/>
                    <a:pt x="21395" y="89717"/>
                    <a:pt x="6314" y="83367"/>
                  </a:cubicBezTo>
                  <a:cubicBezTo>
                    <a:pt x="-8767" y="77017"/>
                    <a:pt x="7902" y="83367"/>
                    <a:pt x="7902" y="83367"/>
                  </a:cubicBezTo>
                  <a:cubicBezTo>
                    <a:pt x="40446" y="87865"/>
                    <a:pt x="154746" y="111941"/>
                    <a:pt x="201577" y="110354"/>
                  </a:cubicBezTo>
                  <a:cubicBezTo>
                    <a:pt x="248408" y="108767"/>
                    <a:pt x="283068" y="91834"/>
                    <a:pt x="288889" y="73842"/>
                  </a:cubicBezTo>
                  <a:cubicBezTo>
                    <a:pt x="294710" y="55850"/>
                    <a:pt x="276983" y="13781"/>
                    <a:pt x="236502" y="2404"/>
                  </a:cubicBezTo>
                  <a:cubicBezTo>
                    <a:pt x="196021" y="-8973"/>
                    <a:pt x="21660" y="23571"/>
                    <a:pt x="22189" y="2621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7" name="フリーフォーム: 図形 1716">
              <a:extLst>
                <a:ext uri="{FF2B5EF4-FFF2-40B4-BE49-F238E27FC236}">
                  <a16:creationId xmlns:a16="http://schemas.microsoft.com/office/drawing/2014/main" id="{3C473C07-86BC-45A6-816B-58CE4B6625E6}"/>
                </a:ext>
              </a:extLst>
            </p:cNvPr>
            <p:cNvSpPr/>
            <p:nvPr/>
          </p:nvSpPr>
          <p:spPr>
            <a:xfrm>
              <a:off x="6862763" y="691946"/>
              <a:ext cx="233522" cy="68480"/>
            </a:xfrm>
            <a:custGeom>
              <a:avLst/>
              <a:gdLst>
                <a:gd name="connsiteX0" fmla="*/ 0 w 233522"/>
                <a:gd name="connsiteY0" fmla="*/ 14492 h 68480"/>
                <a:gd name="connsiteX1" fmla="*/ 206375 w 233522"/>
                <a:gd name="connsiteY1" fmla="*/ 204 h 68480"/>
                <a:gd name="connsiteX2" fmla="*/ 206375 w 233522"/>
                <a:gd name="connsiteY2" fmla="*/ 24017 h 68480"/>
                <a:gd name="connsiteX3" fmla="*/ 233362 w 233522"/>
                <a:gd name="connsiteY3" fmla="*/ 68467 h 68480"/>
                <a:gd name="connsiteX4" fmla="*/ 192087 w 233522"/>
                <a:gd name="connsiteY4" fmla="*/ 19254 h 68480"/>
                <a:gd name="connsiteX5" fmla="*/ 107950 w 233522"/>
                <a:gd name="connsiteY5" fmla="*/ 16079 h 68480"/>
                <a:gd name="connsiteX6" fmla="*/ 0 w 233522"/>
                <a:gd name="connsiteY6" fmla="*/ 14492 h 6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522" h="68480">
                  <a:moveTo>
                    <a:pt x="0" y="14492"/>
                  </a:moveTo>
                  <a:cubicBezTo>
                    <a:pt x="85989" y="6554"/>
                    <a:pt x="171979" y="-1384"/>
                    <a:pt x="206375" y="204"/>
                  </a:cubicBezTo>
                  <a:cubicBezTo>
                    <a:pt x="240771" y="1791"/>
                    <a:pt x="201877" y="12640"/>
                    <a:pt x="206375" y="24017"/>
                  </a:cubicBezTo>
                  <a:cubicBezTo>
                    <a:pt x="210873" y="35394"/>
                    <a:pt x="235743" y="69261"/>
                    <a:pt x="233362" y="68467"/>
                  </a:cubicBezTo>
                  <a:cubicBezTo>
                    <a:pt x="230981" y="67673"/>
                    <a:pt x="212989" y="27985"/>
                    <a:pt x="192087" y="19254"/>
                  </a:cubicBezTo>
                  <a:cubicBezTo>
                    <a:pt x="171185" y="10523"/>
                    <a:pt x="107950" y="16079"/>
                    <a:pt x="107950" y="16079"/>
                  </a:cubicBezTo>
                  <a:lnTo>
                    <a:pt x="0" y="1449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8" name="フリーフォーム: 図形 1717">
              <a:extLst>
                <a:ext uri="{FF2B5EF4-FFF2-40B4-BE49-F238E27FC236}">
                  <a16:creationId xmlns:a16="http://schemas.microsoft.com/office/drawing/2014/main" id="{A4152B8D-1E0A-4B50-81CD-21905115F613}"/>
                </a:ext>
              </a:extLst>
            </p:cNvPr>
            <p:cNvSpPr/>
            <p:nvPr/>
          </p:nvSpPr>
          <p:spPr>
            <a:xfrm>
              <a:off x="7005613" y="492027"/>
              <a:ext cx="222793" cy="57299"/>
            </a:xfrm>
            <a:custGeom>
              <a:avLst/>
              <a:gdLst>
                <a:gd name="connsiteX0" fmla="*/ 25 w 222793"/>
                <a:gd name="connsiteY0" fmla="*/ 98 h 57299"/>
                <a:gd name="connsiteX1" fmla="*/ 65112 w 222793"/>
                <a:gd name="connsiteY1" fmla="*/ 33436 h 57299"/>
                <a:gd name="connsiteX2" fmla="*/ 98450 w 222793"/>
                <a:gd name="connsiteY2" fmla="*/ 57248 h 57299"/>
                <a:gd name="connsiteX3" fmla="*/ 104800 w 222793"/>
                <a:gd name="connsiteY3" fmla="*/ 27086 h 57299"/>
                <a:gd name="connsiteX4" fmla="*/ 222275 w 222793"/>
                <a:gd name="connsiteY4" fmla="*/ 15973 h 57299"/>
                <a:gd name="connsiteX5" fmla="*/ 146075 w 222793"/>
                <a:gd name="connsiteY5" fmla="*/ 27086 h 57299"/>
                <a:gd name="connsiteX6" fmla="*/ 104800 w 222793"/>
                <a:gd name="connsiteY6" fmla="*/ 39786 h 57299"/>
                <a:gd name="connsiteX7" fmla="*/ 73050 w 222793"/>
                <a:gd name="connsiteY7" fmla="*/ 23911 h 57299"/>
                <a:gd name="connsiteX8" fmla="*/ 25 w 222793"/>
                <a:gd name="connsiteY8" fmla="*/ 98 h 57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93" h="57299">
                  <a:moveTo>
                    <a:pt x="25" y="98"/>
                  </a:moveTo>
                  <a:cubicBezTo>
                    <a:pt x="-1298" y="1685"/>
                    <a:pt x="48708" y="23911"/>
                    <a:pt x="65112" y="33436"/>
                  </a:cubicBezTo>
                  <a:cubicBezTo>
                    <a:pt x="81516" y="42961"/>
                    <a:pt x="91835" y="58306"/>
                    <a:pt x="98450" y="57248"/>
                  </a:cubicBezTo>
                  <a:cubicBezTo>
                    <a:pt x="105065" y="56190"/>
                    <a:pt x="84163" y="33965"/>
                    <a:pt x="104800" y="27086"/>
                  </a:cubicBezTo>
                  <a:cubicBezTo>
                    <a:pt x="125437" y="20207"/>
                    <a:pt x="215396" y="15973"/>
                    <a:pt x="222275" y="15973"/>
                  </a:cubicBezTo>
                  <a:cubicBezTo>
                    <a:pt x="229154" y="15973"/>
                    <a:pt x="165654" y="23117"/>
                    <a:pt x="146075" y="27086"/>
                  </a:cubicBezTo>
                  <a:cubicBezTo>
                    <a:pt x="126496" y="31055"/>
                    <a:pt x="116971" y="40315"/>
                    <a:pt x="104800" y="39786"/>
                  </a:cubicBezTo>
                  <a:cubicBezTo>
                    <a:pt x="92629" y="39257"/>
                    <a:pt x="87073" y="31319"/>
                    <a:pt x="73050" y="23911"/>
                  </a:cubicBezTo>
                  <a:cubicBezTo>
                    <a:pt x="59027" y="16503"/>
                    <a:pt x="1348" y="-1489"/>
                    <a:pt x="25" y="9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9" name="フリーフォーム: 図形 1718">
              <a:extLst>
                <a:ext uri="{FF2B5EF4-FFF2-40B4-BE49-F238E27FC236}">
                  <a16:creationId xmlns:a16="http://schemas.microsoft.com/office/drawing/2014/main" id="{E15452B9-00D6-4313-B779-D38693C0BDCB}"/>
                </a:ext>
              </a:extLst>
            </p:cNvPr>
            <p:cNvSpPr/>
            <p:nvPr/>
          </p:nvSpPr>
          <p:spPr>
            <a:xfrm>
              <a:off x="3257618" y="2910585"/>
              <a:ext cx="379228" cy="375514"/>
            </a:xfrm>
            <a:custGeom>
              <a:avLst/>
              <a:gdLst>
                <a:gd name="connsiteX0" fmla="*/ 167149 w 379228"/>
                <a:gd name="connsiteY0" fmla="*/ 1948 h 375514"/>
                <a:gd name="connsiteX1" fmla="*/ 23215 w 379228"/>
                <a:gd name="connsiteY1" fmla="*/ 217848 h 375514"/>
                <a:gd name="connsiteX2" fmla="*/ 27449 w 379228"/>
                <a:gd name="connsiteY2" fmla="*/ 230548 h 375514"/>
                <a:gd name="connsiteX3" fmla="*/ 285682 w 379228"/>
                <a:gd name="connsiteY3" fmla="*/ 188215 h 375514"/>
                <a:gd name="connsiteX4" fmla="*/ 311082 w 379228"/>
                <a:gd name="connsiteY4" fmla="*/ 289815 h 375514"/>
                <a:gd name="connsiteX5" fmla="*/ 378815 w 379228"/>
                <a:gd name="connsiteY5" fmla="*/ 374482 h 375514"/>
                <a:gd name="connsiteX6" fmla="*/ 340715 w 379228"/>
                <a:gd name="connsiteY6" fmla="*/ 230548 h 375514"/>
                <a:gd name="connsiteX7" fmla="*/ 366115 w 379228"/>
                <a:gd name="connsiteY7" fmla="*/ 133182 h 375514"/>
                <a:gd name="connsiteX8" fmla="*/ 217949 w 379228"/>
                <a:gd name="connsiteY8" fmla="*/ 167048 h 375514"/>
                <a:gd name="connsiteX9" fmla="*/ 61315 w 379228"/>
                <a:gd name="connsiteY9" fmla="*/ 192448 h 375514"/>
                <a:gd name="connsiteX10" fmla="*/ 150215 w 379228"/>
                <a:gd name="connsiteY10" fmla="*/ 116248 h 375514"/>
                <a:gd name="connsiteX11" fmla="*/ 167149 w 379228"/>
                <a:gd name="connsiteY11" fmla="*/ 1948 h 37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9228" h="375514">
                  <a:moveTo>
                    <a:pt x="167149" y="1948"/>
                  </a:moveTo>
                  <a:cubicBezTo>
                    <a:pt x="145982" y="18881"/>
                    <a:pt x="46498" y="179748"/>
                    <a:pt x="23215" y="217848"/>
                  </a:cubicBezTo>
                  <a:cubicBezTo>
                    <a:pt x="-68" y="255948"/>
                    <a:pt x="-16296" y="235487"/>
                    <a:pt x="27449" y="230548"/>
                  </a:cubicBezTo>
                  <a:cubicBezTo>
                    <a:pt x="71193" y="225609"/>
                    <a:pt x="238410" y="178337"/>
                    <a:pt x="285682" y="188215"/>
                  </a:cubicBezTo>
                  <a:cubicBezTo>
                    <a:pt x="332954" y="198093"/>
                    <a:pt x="295560" y="258771"/>
                    <a:pt x="311082" y="289815"/>
                  </a:cubicBezTo>
                  <a:cubicBezTo>
                    <a:pt x="326604" y="320859"/>
                    <a:pt x="373876" y="384360"/>
                    <a:pt x="378815" y="374482"/>
                  </a:cubicBezTo>
                  <a:cubicBezTo>
                    <a:pt x="383754" y="364604"/>
                    <a:pt x="342832" y="270765"/>
                    <a:pt x="340715" y="230548"/>
                  </a:cubicBezTo>
                  <a:cubicBezTo>
                    <a:pt x="338598" y="190331"/>
                    <a:pt x="386576" y="143765"/>
                    <a:pt x="366115" y="133182"/>
                  </a:cubicBezTo>
                  <a:cubicBezTo>
                    <a:pt x="345654" y="122599"/>
                    <a:pt x="217949" y="167048"/>
                    <a:pt x="217949" y="167048"/>
                  </a:cubicBezTo>
                  <a:cubicBezTo>
                    <a:pt x="167149" y="176926"/>
                    <a:pt x="72604" y="200915"/>
                    <a:pt x="61315" y="192448"/>
                  </a:cubicBezTo>
                  <a:cubicBezTo>
                    <a:pt x="50026" y="183981"/>
                    <a:pt x="126226" y="149409"/>
                    <a:pt x="150215" y="116248"/>
                  </a:cubicBezTo>
                  <a:cubicBezTo>
                    <a:pt x="174204" y="83087"/>
                    <a:pt x="188316" y="-14985"/>
                    <a:pt x="167149" y="194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0" name="フリーフォーム: 図形 1719">
              <a:extLst>
                <a:ext uri="{FF2B5EF4-FFF2-40B4-BE49-F238E27FC236}">
                  <a16:creationId xmlns:a16="http://schemas.microsoft.com/office/drawing/2014/main" id="{C26CBBD7-F2AA-4CC7-B63E-6F4D5E9DAB7A}"/>
                </a:ext>
              </a:extLst>
            </p:cNvPr>
            <p:cNvSpPr/>
            <p:nvPr/>
          </p:nvSpPr>
          <p:spPr>
            <a:xfrm>
              <a:off x="3957757" y="2980735"/>
              <a:ext cx="581837" cy="280423"/>
            </a:xfrm>
            <a:custGeom>
              <a:avLst/>
              <a:gdLst>
                <a:gd name="connsiteX0" fmla="*/ 571910 w 581837"/>
                <a:gd name="connsiteY0" fmla="*/ 7998 h 280423"/>
                <a:gd name="connsiteX1" fmla="*/ 521110 w 581837"/>
                <a:gd name="connsiteY1" fmla="*/ 33398 h 280423"/>
                <a:gd name="connsiteX2" fmla="*/ 224776 w 581837"/>
                <a:gd name="connsiteY2" fmla="*/ 206965 h 280423"/>
                <a:gd name="connsiteX3" fmla="*/ 410 w 581837"/>
                <a:gd name="connsiteY3" fmla="*/ 278932 h 280423"/>
                <a:gd name="connsiteX4" fmla="*/ 279810 w 581837"/>
                <a:gd name="connsiteY4" fmla="*/ 147698 h 280423"/>
                <a:gd name="connsiteX5" fmla="*/ 385643 w 581837"/>
                <a:gd name="connsiteY5" fmla="*/ 130765 h 280423"/>
                <a:gd name="connsiteX6" fmla="*/ 571910 w 581837"/>
                <a:gd name="connsiteY6" fmla="*/ 7998 h 280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837" h="280423">
                  <a:moveTo>
                    <a:pt x="571910" y="7998"/>
                  </a:moveTo>
                  <a:cubicBezTo>
                    <a:pt x="594488" y="-8230"/>
                    <a:pt x="578966" y="237"/>
                    <a:pt x="521110" y="33398"/>
                  </a:cubicBezTo>
                  <a:cubicBezTo>
                    <a:pt x="463254" y="66559"/>
                    <a:pt x="311559" y="166043"/>
                    <a:pt x="224776" y="206965"/>
                  </a:cubicBezTo>
                  <a:cubicBezTo>
                    <a:pt x="137993" y="247887"/>
                    <a:pt x="-8762" y="288810"/>
                    <a:pt x="410" y="278932"/>
                  </a:cubicBezTo>
                  <a:cubicBezTo>
                    <a:pt x="9582" y="269054"/>
                    <a:pt x="215605" y="172392"/>
                    <a:pt x="279810" y="147698"/>
                  </a:cubicBezTo>
                  <a:cubicBezTo>
                    <a:pt x="344015" y="123004"/>
                    <a:pt x="341899" y="147698"/>
                    <a:pt x="385643" y="130765"/>
                  </a:cubicBezTo>
                  <a:cubicBezTo>
                    <a:pt x="429387" y="113832"/>
                    <a:pt x="549332" y="24226"/>
                    <a:pt x="571910" y="799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72B861EA-3FC2-4CA8-ADDB-C9B01FB533E2}"/>
                </a:ext>
              </a:extLst>
            </p:cNvPr>
            <p:cNvSpPr/>
            <p:nvPr/>
          </p:nvSpPr>
          <p:spPr>
            <a:xfrm>
              <a:off x="7162768" y="547353"/>
              <a:ext cx="243369" cy="79061"/>
            </a:xfrm>
            <a:custGeom>
              <a:avLst/>
              <a:gdLst>
                <a:gd name="connsiteX0" fmla="*/ 32 w 243369"/>
                <a:gd name="connsiteY0" fmla="*/ 63835 h 79061"/>
                <a:gd name="connsiteX1" fmla="*/ 168307 w 243369"/>
                <a:gd name="connsiteY1" fmla="*/ 78122 h 79061"/>
                <a:gd name="connsiteX2" fmla="*/ 207995 w 243369"/>
                <a:gd name="connsiteY2" fmla="*/ 33672 h 79061"/>
                <a:gd name="connsiteX3" fmla="*/ 242920 w 243369"/>
                <a:gd name="connsiteY3" fmla="*/ 335 h 79061"/>
                <a:gd name="connsiteX4" fmla="*/ 182595 w 243369"/>
                <a:gd name="connsiteY4" fmla="*/ 54310 h 79061"/>
                <a:gd name="connsiteX5" fmla="*/ 154020 w 243369"/>
                <a:gd name="connsiteY5" fmla="*/ 62247 h 79061"/>
                <a:gd name="connsiteX6" fmla="*/ 32 w 243369"/>
                <a:gd name="connsiteY6" fmla="*/ 63835 h 7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369" h="79061">
                  <a:moveTo>
                    <a:pt x="32" y="63835"/>
                  </a:moveTo>
                  <a:cubicBezTo>
                    <a:pt x="2413" y="66481"/>
                    <a:pt x="133647" y="83149"/>
                    <a:pt x="168307" y="78122"/>
                  </a:cubicBezTo>
                  <a:cubicBezTo>
                    <a:pt x="202967" y="73095"/>
                    <a:pt x="195560" y="46636"/>
                    <a:pt x="207995" y="33672"/>
                  </a:cubicBezTo>
                  <a:cubicBezTo>
                    <a:pt x="220430" y="20708"/>
                    <a:pt x="247153" y="-3105"/>
                    <a:pt x="242920" y="335"/>
                  </a:cubicBezTo>
                  <a:cubicBezTo>
                    <a:pt x="238687" y="3775"/>
                    <a:pt x="197412" y="43991"/>
                    <a:pt x="182595" y="54310"/>
                  </a:cubicBezTo>
                  <a:cubicBezTo>
                    <a:pt x="167778" y="64629"/>
                    <a:pt x="181007" y="60660"/>
                    <a:pt x="154020" y="62247"/>
                  </a:cubicBezTo>
                  <a:cubicBezTo>
                    <a:pt x="127033" y="63834"/>
                    <a:pt x="-2349" y="61189"/>
                    <a:pt x="32" y="6383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E33CF128-2008-4AE7-8245-83157E048EBF}"/>
                </a:ext>
              </a:extLst>
            </p:cNvPr>
            <p:cNvSpPr/>
            <p:nvPr/>
          </p:nvSpPr>
          <p:spPr>
            <a:xfrm>
              <a:off x="7185015" y="542076"/>
              <a:ext cx="222510" cy="56424"/>
            </a:xfrm>
            <a:custGeom>
              <a:avLst/>
              <a:gdLst>
                <a:gd name="connsiteX0" fmla="*/ 10 w 222510"/>
                <a:gd name="connsiteY0" fmla="*/ 4024 h 56424"/>
                <a:gd name="connsiteX1" fmla="*/ 161935 w 222510"/>
                <a:gd name="connsiteY1" fmla="*/ 849 h 56424"/>
                <a:gd name="connsiteX2" fmla="*/ 222260 w 222510"/>
                <a:gd name="connsiteY2" fmla="*/ 19899 h 56424"/>
                <a:gd name="connsiteX3" fmla="*/ 180985 w 222510"/>
                <a:gd name="connsiteY3" fmla="*/ 24662 h 56424"/>
                <a:gd name="connsiteX4" fmla="*/ 122248 w 222510"/>
                <a:gd name="connsiteY4" fmla="*/ 42124 h 56424"/>
                <a:gd name="connsiteX5" fmla="*/ 71448 w 222510"/>
                <a:gd name="connsiteY5" fmla="*/ 45299 h 56424"/>
                <a:gd name="connsiteX6" fmla="*/ 28585 w 222510"/>
                <a:gd name="connsiteY6" fmla="*/ 54824 h 56424"/>
                <a:gd name="connsiteX7" fmla="*/ 23823 w 222510"/>
                <a:gd name="connsiteY7" fmla="*/ 56412 h 56424"/>
                <a:gd name="connsiteX8" fmla="*/ 173048 w 222510"/>
                <a:gd name="connsiteY8" fmla="*/ 43712 h 56424"/>
                <a:gd name="connsiteX9" fmla="*/ 198448 w 222510"/>
                <a:gd name="connsiteY9" fmla="*/ 18312 h 56424"/>
                <a:gd name="connsiteX10" fmla="*/ 169873 w 222510"/>
                <a:gd name="connsiteY10" fmla="*/ 10374 h 56424"/>
                <a:gd name="connsiteX11" fmla="*/ 10 w 222510"/>
                <a:gd name="connsiteY11" fmla="*/ 4024 h 5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2510" h="56424">
                  <a:moveTo>
                    <a:pt x="10" y="4024"/>
                  </a:moveTo>
                  <a:cubicBezTo>
                    <a:pt x="-1313" y="2437"/>
                    <a:pt x="124893" y="-1797"/>
                    <a:pt x="161935" y="849"/>
                  </a:cubicBezTo>
                  <a:cubicBezTo>
                    <a:pt x="198977" y="3495"/>
                    <a:pt x="219085" y="15930"/>
                    <a:pt x="222260" y="19899"/>
                  </a:cubicBezTo>
                  <a:cubicBezTo>
                    <a:pt x="225435" y="23868"/>
                    <a:pt x="197654" y="20958"/>
                    <a:pt x="180985" y="24662"/>
                  </a:cubicBezTo>
                  <a:cubicBezTo>
                    <a:pt x="164316" y="28366"/>
                    <a:pt x="140504" y="38685"/>
                    <a:pt x="122248" y="42124"/>
                  </a:cubicBezTo>
                  <a:cubicBezTo>
                    <a:pt x="103992" y="45564"/>
                    <a:pt x="87058" y="43182"/>
                    <a:pt x="71448" y="45299"/>
                  </a:cubicBezTo>
                  <a:cubicBezTo>
                    <a:pt x="55838" y="47416"/>
                    <a:pt x="36523" y="52972"/>
                    <a:pt x="28585" y="54824"/>
                  </a:cubicBezTo>
                  <a:cubicBezTo>
                    <a:pt x="20648" y="56676"/>
                    <a:pt x="23823" y="56412"/>
                    <a:pt x="23823" y="56412"/>
                  </a:cubicBezTo>
                  <a:cubicBezTo>
                    <a:pt x="47900" y="54560"/>
                    <a:pt x="143944" y="50062"/>
                    <a:pt x="173048" y="43712"/>
                  </a:cubicBezTo>
                  <a:cubicBezTo>
                    <a:pt x="202152" y="37362"/>
                    <a:pt x="198977" y="23868"/>
                    <a:pt x="198448" y="18312"/>
                  </a:cubicBezTo>
                  <a:cubicBezTo>
                    <a:pt x="197919" y="12756"/>
                    <a:pt x="202946" y="11432"/>
                    <a:pt x="169873" y="10374"/>
                  </a:cubicBezTo>
                  <a:lnTo>
                    <a:pt x="10" y="402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C5A56D38-E62C-4BA7-B969-D83E7FD5E3A2}"/>
                </a:ext>
              </a:extLst>
            </p:cNvPr>
            <p:cNvSpPr/>
            <p:nvPr/>
          </p:nvSpPr>
          <p:spPr>
            <a:xfrm>
              <a:off x="7122426" y="545906"/>
              <a:ext cx="137364" cy="75899"/>
            </a:xfrm>
            <a:custGeom>
              <a:avLst/>
              <a:gdLst>
                <a:gd name="connsiteX0" fmla="*/ 70537 w 137364"/>
                <a:gd name="connsiteY0" fmla="*/ 194 h 75899"/>
                <a:gd name="connsiteX1" fmla="*/ 7037 w 137364"/>
                <a:gd name="connsiteY1" fmla="*/ 43057 h 75899"/>
                <a:gd name="connsiteX2" fmla="*/ 75299 w 137364"/>
                <a:gd name="connsiteY2" fmla="*/ 71632 h 75899"/>
                <a:gd name="connsiteX3" fmla="*/ 137212 w 137364"/>
                <a:gd name="connsiteY3" fmla="*/ 74807 h 75899"/>
                <a:gd name="connsiteX4" fmla="*/ 92762 w 137364"/>
                <a:gd name="connsiteY4" fmla="*/ 62107 h 75899"/>
                <a:gd name="connsiteX5" fmla="*/ 91174 w 137364"/>
                <a:gd name="connsiteY5" fmla="*/ 66869 h 75899"/>
                <a:gd name="connsiteX6" fmla="*/ 8624 w 137364"/>
                <a:gd name="connsiteY6" fmla="*/ 62107 h 75899"/>
                <a:gd name="connsiteX7" fmla="*/ 8624 w 137364"/>
                <a:gd name="connsiteY7" fmla="*/ 28769 h 75899"/>
                <a:gd name="connsiteX8" fmla="*/ 70537 w 137364"/>
                <a:gd name="connsiteY8" fmla="*/ 194 h 7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364" h="75899">
                  <a:moveTo>
                    <a:pt x="70537" y="194"/>
                  </a:moveTo>
                  <a:cubicBezTo>
                    <a:pt x="70273" y="2575"/>
                    <a:pt x="6243" y="31151"/>
                    <a:pt x="7037" y="43057"/>
                  </a:cubicBezTo>
                  <a:cubicBezTo>
                    <a:pt x="7831" y="54963"/>
                    <a:pt x="53603" y="66340"/>
                    <a:pt x="75299" y="71632"/>
                  </a:cubicBezTo>
                  <a:cubicBezTo>
                    <a:pt x="96995" y="76924"/>
                    <a:pt x="134302" y="76394"/>
                    <a:pt x="137212" y="74807"/>
                  </a:cubicBezTo>
                  <a:cubicBezTo>
                    <a:pt x="140122" y="73220"/>
                    <a:pt x="100435" y="63430"/>
                    <a:pt x="92762" y="62107"/>
                  </a:cubicBezTo>
                  <a:cubicBezTo>
                    <a:pt x="85089" y="60784"/>
                    <a:pt x="105197" y="66869"/>
                    <a:pt x="91174" y="66869"/>
                  </a:cubicBezTo>
                  <a:cubicBezTo>
                    <a:pt x="77151" y="66869"/>
                    <a:pt x="22382" y="68457"/>
                    <a:pt x="8624" y="62107"/>
                  </a:cubicBezTo>
                  <a:cubicBezTo>
                    <a:pt x="-5134" y="55757"/>
                    <a:pt x="-372" y="39617"/>
                    <a:pt x="8624" y="28769"/>
                  </a:cubicBezTo>
                  <a:cubicBezTo>
                    <a:pt x="17620" y="17921"/>
                    <a:pt x="70801" y="-2187"/>
                    <a:pt x="70537" y="19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9" name="フリーフォーム: 図形 1588">
              <a:extLst>
                <a:ext uri="{FF2B5EF4-FFF2-40B4-BE49-F238E27FC236}">
                  <a16:creationId xmlns:a16="http://schemas.microsoft.com/office/drawing/2014/main" id="{FF51C574-9017-42CC-B94C-C02257E56457}"/>
                </a:ext>
              </a:extLst>
            </p:cNvPr>
            <p:cNvSpPr/>
            <p:nvPr/>
          </p:nvSpPr>
          <p:spPr>
            <a:xfrm>
              <a:off x="7163772" y="553963"/>
              <a:ext cx="146921" cy="50472"/>
            </a:xfrm>
            <a:custGeom>
              <a:avLst/>
              <a:gdLst>
                <a:gd name="connsiteX0" fmla="*/ 2203 w 146921"/>
                <a:gd name="connsiteY0" fmla="*/ 75 h 50472"/>
                <a:gd name="connsiteX1" fmla="*/ 59353 w 146921"/>
                <a:gd name="connsiteY1" fmla="*/ 38175 h 50472"/>
                <a:gd name="connsiteX2" fmla="*/ 146666 w 146921"/>
                <a:gd name="connsiteY2" fmla="*/ 44525 h 50472"/>
                <a:gd name="connsiteX3" fmla="*/ 87928 w 146921"/>
                <a:gd name="connsiteY3" fmla="*/ 46112 h 50472"/>
                <a:gd name="connsiteX4" fmla="*/ 18078 w 146921"/>
                <a:gd name="connsiteY4" fmla="*/ 49287 h 50472"/>
                <a:gd name="connsiteX5" fmla="*/ 2203 w 146921"/>
                <a:gd name="connsiteY5" fmla="*/ 75 h 50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921" h="50472">
                  <a:moveTo>
                    <a:pt x="2203" y="75"/>
                  </a:moveTo>
                  <a:cubicBezTo>
                    <a:pt x="9082" y="-1777"/>
                    <a:pt x="35276" y="30767"/>
                    <a:pt x="59353" y="38175"/>
                  </a:cubicBezTo>
                  <a:cubicBezTo>
                    <a:pt x="83430" y="45583"/>
                    <a:pt x="141904" y="43202"/>
                    <a:pt x="146666" y="44525"/>
                  </a:cubicBezTo>
                  <a:cubicBezTo>
                    <a:pt x="151428" y="45848"/>
                    <a:pt x="87928" y="46112"/>
                    <a:pt x="87928" y="46112"/>
                  </a:cubicBezTo>
                  <a:cubicBezTo>
                    <a:pt x="66497" y="46906"/>
                    <a:pt x="30513" y="52991"/>
                    <a:pt x="18078" y="49287"/>
                  </a:cubicBezTo>
                  <a:cubicBezTo>
                    <a:pt x="5643" y="45583"/>
                    <a:pt x="-4676" y="1927"/>
                    <a:pt x="2203" y="7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2" name="フリーフォーム: 図形 1671">
              <a:extLst>
                <a:ext uri="{FF2B5EF4-FFF2-40B4-BE49-F238E27FC236}">
                  <a16:creationId xmlns:a16="http://schemas.microsoft.com/office/drawing/2014/main" id="{B6374F84-E207-42B2-9199-1029E70E07F2}"/>
                </a:ext>
              </a:extLst>
            </p:cNvPr>
            <p:cNvSpPr/>
            <p:nvPr/>
          </p:nvSpPr>
          <p:spPr>
            <a:xfrm>
              <a:off x="7217272" y="496857"/>
              <a:ext cx="234305" cy="53155"/>
            </a:xfrm>
            <a:custGeom>
              <a:avLst/>
              <a:gdLst>
                <a:gd name="connsiteX0" fmla="*/ 1091 w 234305"/>
                <a:gd name="connsiteY0" fmla="*/ 27018 h 53155"/>
                <a:gd name="connsiteX1" fmla="*/ 185241 w 234305"/>
                <a:gd name="connsiteY1" fmla="*/ 31 h 53155"/>
                <a:gd name="connsiteX2" fmla="*/ 232866 w 234305"/>
                <a:gd name="connsiteY2" fmla="*/ 22256 h 53155"/>
                <a:gd name="connsiteX3" fmla="*/ 212228 w 234305"/>
                <a:gd name="connsiteY3" fmla="*/ 52418 h 53155"/>
                <a:gd name="connsiteX4" fmla="*/ 116978 w 234305"/>
                <a:gd name="connsiteY4" fmla="*/ 42893 h 53155"/>
                <a:gd name="connsiteX5" fmla="*/ 212228 w 234305"/>
                <a:gd name="connsiteY5" fmla="*/ 31781 h 53155"/>
                <a:gd name="connsiteX6" fmla="*/ 158253 w 234305"/>
                <a:gd name="connsiteY6" fmla="*/ 27018 h 53155"/>
                <a:gd name="connsiteX7" fmla="*/ 110628 w 234305"/>
                <a:gd name="connsiteY7" fmla="*/ 19081 h 53155"/>
                <a:gd name="connsiteX8" fmla="*/ 1091 w 234305"/>
                <a:gd name="connsiteY8" fmla="*/ 27018 h 5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305" h="53155">
                  <a:moveTo>
                    <a:pt x="1091" y="27018"/>
                  </a:moveTo>
                  <a:cubicBezTo>
                    <a:pt x="13526" y="23843"/>
                    <a:pt x="146612" y="825"/>
                    <a:pt x="185241" y="31"/>
                  </a:cubicBezTo>
                  <a:cubicBezTo>
                    <a:pt x="223870" y="-763"/>
                    <a:pt x="228368" y="13525"/>
                    <a:pt x="232866" y="22256"/>
                  </a:cubicBezTo>
                  <a:cubicBezTo>
                    <a:pt x="237364" y="30987"/>
                    <a:pt x="231543" y="48978"/>
                    <a:pt x="212228" y="52418"/>
                  </a:cubicBezTo>
                  <a:cubicBezTo>
                    <a:pt x="192913" y="55858"/>
                    <a:pt x="116978" y="46332"/>
                    <a:pt x="116978" y="42893"/>
                  </a:cubicBezTo>
                  <a:cubicBezTo>
                    <a:pt x="116978" y="39454"/>
                    <a:pt x="205349" y="34427"/>
                    <a:pt x="212228" y="31781"/>
                  </a:cubicBezTo>
                  <a:cubicBezTo>
                    <a:pt x="219107" y="29135"/>
                    <a:pt x="175186" y="29135"/>
                    <a:pt x="158253" y="27018"/>
                  </a:cubicBezTo>
                  <a:cubicBezTo>
                    <a:pt x="141320" y="24901"/>
                    <a:pt x="135234" y="20404"/>
                    <a:pt x="110628" y="19081"/>
                  </a:cubicBezTo>
                  <a:cubicBezTo>
                    <a:pt x="86022" y="17758"/>
                    <a:pt x="-11344" y="30193"/>
                    <a:pt x="1091" y="2701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1" name="フリーフォーム: 図形 1720">
              <a:extLst>
                <a:ext uri="{FF2B5EF4-FFF2-40B4-BE49-F238E27FC236}">
                  <a16:creationId xmlns:a16="http://schemas.microsoft.com/office/drawing/2014/main" id="{2052AAAB-4163-4C81-A0F5-8F0F4E8F2410}"/>
                </a:ext>
              </a:extLst>
            </p:cNvPr>
            <p:cNvSpPr/>
            <p:nvPr/>
          </p:nvSpPr>
          <p:spPr>
            <a:xfrm>
              <a:off x="7438942" y="528378"/>
              <a:ext cx="393998" cy="94109"/>
            </a:xfrm>
            <a:custGeom>
              <a:avLst/>
              <a:gdLst>
                <a:gd name="connsiteX0" fmla="*/ 83 w 393998"/>
                <a:gd name="connsiteY0" fmla="*/ 260 h 94109"/>
                <a:gd name="connsiteX1" fmla="*/ 268371 w 393998"/>
                <a:gd name="connsiteY1" fmla="*/ 20897 h 94109"/>
                <a:gd name="connsiteX2" fmla="*/ 258846 w 393998"/>
                <a:gd name="connsiteY2" fmla="*/ 30422 h 94109"/>
                <a:gd name="connsiteX3" fmla="*/ 393783 w 393998"/>
                <a:gd name="connsiteY3" fmla="*/ 93922 h 94109"/>
                <a:gd name="connsiteX4" fmla="*/ 289008 w 393998"/>
                <a:gd name="connsiteY4" fmla="*/ 49472 h 94109"/>
                <a:gd name="connsiteX5" fmla="*/ 239796 w 393998"/>
                <a:gd name="connsiteY5" fmla="*/ 36772 h 94109"/>
                <a:gd name="connsiteX6" fmla="*/ 83 w 393998"/>
                <a:gd name="connsiteY6" fmla="*/ 260 h 94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3998" h="94109">
                  <a:moveTo>
                    <a:pt x="83" y="260"/>
                  </a:moveTo>
                  <a:cubicBezTo>
                    <a:pt x="4845" y="-2386"/>
                    <a:pt x="225244" y="15870"/>
                    <a:pt x="268371" y="20897"/>
                  </a:cubicBezTo>
                  <a:cubicBezTo>
                    <a:pt x="311498" y="25924"/>
                    <a:pt x="237944" y="18251"/>
                    <a:pt x="258846" y="30422"/>
                  </a:cubicBezTo>
                  <a:cubicBezTo>
                    <a:pt x="279748" y="42593"/>
                    <a:pt x="388756" y="90747"/>
                    <a:pt x="393783" y="93922"/>
                  </a:cubicBezTo>
                  <a:cubicBezTo>
                    <a:pt x="398810" y="97097"/>
                    <a:pt x="314672" y="58997"/>
                    <a:pt x="289008" y="49472"/>
                  </a:cubicBezTo>
                  <a:cubicBezTo>
                    <a:pt x="263344" y="39947"/>
                    <a:pt x="283717" y="44445"/>
                    <a:pt x="239796" y="36772"/>
                  </a:cubicBezTo>
                  <a:cubicBezTo>
                    <a:pt x="195875" y="29099"/>
                    <a:pt x="-4679" y="2906"/>
                    <a:pt x="83" y="26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2" name="フリーフォーム: 図形 1721">
              <a:extLst>
                <a:ext uri="{FF2B5EF4-FFF2-40B4-BE49-F238E27FC236}">
                  <a16:creationId xmlns:a16="http://schemas.microsoft.com/office/drawing/2014/main" id="{9D0998FC-CCF8-44D0-8EBA-B3053220626A}"/>
                </a:ext>
              </a:extLst>
            </p:cNvPr>
            <p:cNvSpPr/>
            <p:nvPr/>
          </p:nvSpPr>
          <p:spPr>
            <a:xfrm>
              <a:off x="7437438" y="533400"/>
              <a:ext cx="391407" cy="85727"/>
            </a:xfrm>
            <a:custGeom>
              <a:avLst/>
              <a:gdLst>
                <a:gd name="connsiteX0" fmla="*/ 0 w 391407"/>
                <a:gd name="connsiteY0" fmla="*/ 0 h 85727"/>
                <a:gd name="connsiteX1" fmla="*/ 241300 w 391407"/>
                <a:gd name="connsiteY1" fmla="*/ 49213 h 85727"/>
                <a:gd name="connsiteX2" fmla="*/ 133350 w 391407"/>
                <a:gd name="connsiteY2" fmla="*/ 26988 h 85727"/>
                <a:gd name="connsiteX3" fmla="*/ 317500 w 391407"/>
                <a:gd name="connsiteY3" fmla="*/ 58738 h 85727"/>
                <a:gd name="connsiteX4" fmla="*/ 390525 w 391407"/>
                <a:gd name="connsiteY4" fmla="*/ 85725 h 85727"/>
                <a:gd name="connsiteX5" fmla="*/ 274637 w 391407"/>
                <a:gd name="connsiteY5" fmla="*/ 60325 h 85727"/>
                <a:gd name="connsiteX6" fmla="*/ 173037 w 391407"/>
                <a:gd name="connsiteY6" fmla="*/ 52388 h 85727"/>
                <a:gd name="connsiteX7" fmla="*/ 0 w 391407"/>
                <a:gd name="connsiteY7" fmla="*/ 0 h 8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1407" h="85727">
                  <a:moveTo>
                    <a:pt x="0" y="0"/>
                  </a:moveTo>
                  <a:lnTo>
                    <a:pt x="241300" y="49213"/>
                  </a:lnTo>
                  <a:lnTo>
                    <a:pt x="133350" y="26988"/>
                  </a:lnTo>
                  <a:cubicBezTo>
                    <a:pt x="146050" y="28575"/>
                    <a:pt x="274638" y="48949"/>
                    <a:pt x="317500" y="58738"/>
                  </a:cubicBezTo>
                  <a:cubicBezTo>
                    <a:pt x="360362" y="68527"/>
                    <a:pt x="397669" y="85461"/>
                    <a:pt x="390525" y="85725"/>
                  </a:cubicBezTo>
                  <a:cubicBezTo>
                    <a:pt x="383381" y="85989"/>
                    <a:pt x="310885" y="65881"/>
                    <a:pt x="274637" y="60325"/>
                  </a:cubicBezTo>
                  <a:cubicBezTo>
                    <a:pt x="238389" y="54769"/>
                    <a:pt x="216693" y="61384"/>
                    <a:pt x="173037" y="52388"/>
                  </a:cubicBezTo>
                  <a:cubicBezTo>
                    <a:pt x="129381" y="43392"/>
                    <a:pt x="71040" y="24871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3" name="フリーフォーム: 図形 1722">
              <a:extLst>
                <a:ext uri="{FF2B5EF4-FFF2-40B4-BE49-F238E27FC236}">
                  <a16:creationId xmlns:a16="http://schemas.microsoft.com/office/drawing/2014/main" id="{F1654F35-5995-4BAD-89B7-7243C99091C1}"/>
                </a:ext>
              </a:extLst>
            </p:cNvPr>
            <p:cNvSpPr/>
            <p:nvPr/>
          </p:nvSpPr>
          <p:spPr>
            <a:xfrm>
              <a:off x="7403950" y="561328"/>
              <a:ext cx="447844" cy="78607"/>
            </a:xfrm>
            <a:custGeom>
              <a:avLst/>
              <a:gdLst>
                <a:gd name="connsiteX0" fmla="*/ 1738 w 447844"/>
                <a:gd name="connsiteY0" fmla="*/ 647 h 78607"/>
                <a:gd name="connsiteX1" fmla="*/ 260500 w 447844"/>
                <a:gd name="connsiteY1" fmla="*/ 59385 h 78607"/>
                <a:gd name="connsiteX2" fmla="*/ 98575 w 447844"/>
                <a:gd name="connsiteY2" fmla="*/ 33985 h 78607"/>
                <a:gd name="connsiteX3" fmla="*/ 295425 w 447844"/>
                <a:gd name="connsiteY3" fmla="*/ 59385 h 78607"/>
                <a:gd name="connsiteX4" fmla="*/ 447825 w 447844"/>
                <a:gd name="connsiteY4" fmla="*/ 78435 h 78607"/>
                <a:gd name="connsiteX5" fmla="*/ 285900 w 447844"/>
                <a:gd name="connsiteY5" fmla="*/ 48272 h 78607"/>
                <a:gd name="connsiteX6" fmla="*/ 216050 w 447844"/>
                <a:gd name="connsiteY6" fmla="*/ 45097 h 78607"/>
                <a:gd name="connsiteX7" fmla="*/ 150963 w 447844"/>
                <a:gd name="connsiteY7" fmla="*/ 29222 h 78607"/>
                <a:gd name="connsiteX8" fmla="*/ 1738 w 447844"/>
                <a:gd name="connsiteY8" fmla="*/ 647 h 7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844" h="78607">
                  <a:moveTo>
                    <a:pt x="1738" y="647"/>
                  </a:moveTo>
                  <a:cubicBezTo>
                    <a:pt x="19994" y="5674"/>
                    <a:pt x="244361" y="53829"/>
                    <a:pt x="260500" y="59385"/>
                  </a:cubicBezTo>
                  <a:cubicBezTo>
                    <a:pt x="276639" y="64941"/>
                    <a:pt x="92754" y="33985"/>
                    <a:pt x="98575" y="33985"/>
                  </a:cubicBezTo>
                  <a:cubicBezTo>
                    <a:pt x="104396" y="33985"/>
                    <a:pt x="295425" y="59385"/>
                    <a:pt x="295425" y="59385"/>
                  </a:cubicBezTo>
                  <a:cubicBezTo>
                    <a:pt x="353633" y="66793"/>
                    <a:pt x="449412" y="80287"/>
                    <a:pt x="447825" y="78435"/>
                  </a:cubicBezTo>
                  <a:cubicBezTo>
                    <a:pt x="446238" y="76583"/>
                    <a:pt x="324529" y="53828"/>
                    <a:pt x="285900" y="48272"/>
                  </a:cubicBezTo>
                  <a:cubicBezTo>
                    <a:pt x="247271" y="42716"/>
                    <a:pt x="238539" y="48272"/>
                    <a:pt x="216050" y="45097"/>
                  </a:cubicBezTo>
                  <a:cubicBezTo>
                    <a:pt x="193561" y="41922"/>
                    <a:pt x="187740" y="37159"/>
                    <a:pt x="150963" y="29222"/>
                  </a:cubicBezTo>
                  <a:cubicBezTo>
                    <a:pt x="114186" y="21285"/>
                    <a:pt x="-16518" y="-4380"/>
                    <a:pt x="1738" y="64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4" name="フリーフォーム: 図形 1723">
              <a:extLst>
                <a:ext uri="{FF2B5EF4-FFF2-40B4-BE49-F238E27FC236}">
                  <a16:creationId xmlns:a16="http://schemas.microsoft.com/office/drawing/2014/main" id="{281F6D57-9CDB-4EC7-9F21-32622A602C53}"/>
                </a:ext>
              </a:extLst>
            </p:cNvPr>
            <p:cNvSpPr/>
            <p:nvPr/>
          </p:nvSpPr>
          <p:spPr>
            <a:xfrm>
              <a:off x="7402264" y="619412"/>
              <a:ext cx="230805" cy="68361"/>
            </a:xfrm>
            <a:custGeom>
              <a:avLst/>
              <a:gdLst>
                <a:gd name="connsiteX0" fmla="*/ 1836 w 230805"/>
                <a:gd name="connsiteY0" fmla="*/ 1301 h 68361"/>
                <a:gd name="connsiteX1" fmla="*/ 141536 w 230805"/>
                <a:gd name="connsiteY1" fmla="*/ 66388 h 68361"/>
                <a:gd name="connsiteX2" fmla="*/ 230436 w 230805"/>
                <a:gd name="connsiteY2" fmla="*/ 52101 h 68361"/>
                <a:gd name="connsiteX3" fmla="*/ 171699 w 230805"/>
                <a:gd name="connsiteY3" fmla="*/ 58451 h 68361"/>
                <a:gd name="connsiteX4" fmla="*/ 133599 w 230805"/>
                <a:gd name="connsiteY4" fmla="*/ 55276 h 68361"/>
                <a:gd name="connsiteX5" fmla="*/ 65336 w 230805"/>
                <a:gd name="connsiteY5" fmla="*/ 25113 h 68361"/>
                <a:gd name="connsiteX6" fmla="*/ 1836 w 230805"/>
                <a:gd name="connsiteY6" fmla="*/ 1301 h 6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805" h="68361">
                  <a:moveTo>
                    <a:pt x="1836" y="1301"/>
                  </a:moveTo>
                  <a:cubicBezTo>
                    <a:pt x="14536" y="8180"/>
                    <a:pt x="103436" y="57921"/>
                    <a:pt x="141536" y="66388"/>
                  </a:cubicBezTo>
                  <a:cubicBezTo>
                    <a:pt x="179636" y="74855"/>
                    <a:pt x="225409" y="53424"/>
                    <a:pt x="230436" y="52101"/>
                  </a:cubicBezTo>
                  <a:cubicBezTo>
                    <a:pt x="235463" y="50778"/>
                    <a:pt x="187838" y="57922"/>
                    <a:pt x="171699" y="58451"/>
                  </a:cubicBezTo>
                  <a:cubicBezTo>
                    <a:pt x="155560" y="58980"/>
                    <a:pt x="151326" y="60832"/>
                    <a:pt x="133599" y="55276"/>
                  </a:cubicBezTo>
                  <a:cubicBezTo>
                    <a:pt x="115872" y="49720"/>
                    <a:pt x="84915" y="33580"/>
                    <a:pt x="65336" y="25113"/>
                  </a:cubicBezTo>
                  <a:cubicBezTo>
                    <a:pt x="45757" y="16646"/>
                    <a:pt x="-10864" y="-5578"/>
                    <a:pt x="1836" y="130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5" name="フリーフォーム: 図形 1724">
              <a:extLst>
                <a:ext uri="{FF2B5EF4-FFF2-40B4-BE49-F238E27FC236}">
                  <a16:creationId xmlns:a16="http://schemas.microsoft.com/office/drawing/2014/main" id="{055D42A7-EF2C-4F43-9B9C-79F8B58179B7}"/>
                </a:ext>
              </a:extLst>
            </p:cNvPr>
            <p:cNvSpPr/>
            <p:nvPr/>
          </p:nvSpPr>
          <p:spPr>
            <a:xfrm>
              <a:off x="7402337" y="597878"/>
              <a:ext cx="120935" cy="84774"/>
            </a:xfrm>
            <a:custGeom>
              <a:avLst/>
              <a:gdLst>
                <a:gd name="connsiteX0" fmla="*/ 120826 w 120935"/>
                <a:gd name="connsiteY0" fmla="*/ 84747 h 84774"/>
                <a:gd name="connsiteX1" fmla="*/ 57326 w 120935"/>
                <a:gd name="connsiteY1" fmla="*/ 3785 h 84774"/>
                <a:gd name="connsiteX2" fmla="*/ 176 w 120935"/>
                <a:gd name="connsiteY2" fmla="*/ 13310 h 84774"/>
                <a:gd name="connsiteX3" fmla="*/ 41451 w 120935"/>
                <a:gd name="connsiteY3" fmla="*/ 13310 h 84774"/>
                <a:gd name="connsiteX4" fmla="*/ 120826 w 120935"/>
                <a:gd name="connsiteY4" fmla="*/ 84747 h 8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935" h="84774">
                  <a:moveTo>
                    <a:pt x="120826" y="84747"/>
                  </a:moveTo>
                  <a:cubicBezTo>
                    <a:pt x="123472" y="83159"/>
                    <a:pt x="77434" y="15691"/>
                    <a:pt x="57326" y="3785"/>
                  </a:cubicBezTo>
                  <a:cubicBezTo>
                    <a:pt x="37218" y="-8121"/>
                    <a:pt x="2822" y="11722"/>
                    <a:pt x="176" y="13310"/>
                  </a:cubicBezTo>
                  <a:cubicBezTo>
                    <a:pt x="-2470" y="14897"/>
                    <a:pt x="25312" y="6960"/>
                    <a:pt x="41451" y="13310"/>
                  </a:cubicBezTo>
                  <a:cubicBezTo>
                    <a:pt x="57590" y="19660"/>
                    <a:pt x="118180" y="86335"/>
                    <a:pt x="120826" y="8474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6" name="フリーフォーム: 図形 1725">
              <a:extLst>
                <a:ext uri="{FF2B5EF4-FFF2-40B4-BE49-F238E27FC236}">
                  <a16:creationId xmlns:a16="http://schemas.microsoft.com/office/drawing/2014/main" id="{B05CAA56-8CF6-4603-A7BC-2EEC6F5ED675}"/>
                </a:ext>
              </a:extLst>
            </p:cNvPr>
            <p:cNvSpPr/>
            <p:nvPr/>
          </p:nvSpPr>
          <p:spPr>
            <a:xfrm>
              <a:off x="7398358" y="612745"/>
              <a:ext cx="263139" cy="111586"/>
            </a:xfrm>
            <a:custGeom>
              <a:avLst/>
              <a:gdLst>
                <a:gd name="connsiteX0" fmla="*/ 56542 w 263139"/>
                <a:gd name="connsiteY0" fmla="*/ 30 h 111586"/>
                <a:gd name="connsiteX1" fmla="*/ 199417 w 263139"/>
                <a:gd name="connsiteY1" fmla="*/ 17493 h 111586"/>
                <a:gd name="connsiteX2" fmla="*/ 159730 w 263139"/>
                <a:gd name="connsiteY2" fmla="*/ 19080 h 111586"/>
                <a:gd name="connsiteX3" fmla="*/ 207355 w 263139"/>
                <a:gd name="connsiteY3" fmla="*/ 44480 h 111586"/>
                <a:gd name="connsiteX4" fmla="*/ 258155 w 263139"/>
                <a:gd name="connsiteY4" fmla="*/ 76230 h 111586"/>
                <a:gd name="connsiteX5" fmla="*/ 256567 w 263139"/>
                <a:gd name="connsiteY5" fmla="*/ 100043 h 111586"/>
                <a:gd name="connsiteX6" fmla="*/ 216880 w 263139"/>
                <a:gd name="connsiteY6" fmla="*/ 103218 h 111586"/>
                <a:gd name="connsiteX7" fmla="*/ 89880 w 263139"/>
                <a:gd name="connsiteY7" fmla="*/ 103218 h 111586"/>
                <a:gd name="connsiteX8" fmla="*/ 12092 w 263139"/>
                <a:gd name="connsiteY8" fmla="*/ 55593 h 111586"/>
                <a:gd name="connsiteX9" fmla="*/ 2567 w 263139"/>
                <a:gd name="connsiteY9" fmla="*/ 14318 h 111586"/>
                <a:gd name="connsiteX10" fmla="*/ 35905 w 263139"/>
                <a:gd name="connsiteY10" fmla="*/ 71468 h 111586"/>
                <a:gd name="connsiteX11" fmla="*/ 137505 w 263139"/>
                <a:gd name="connsiteY11" fmla="*/ 111155 h 111586"/>
                <a:gd name="connsiteX12" fmla="*/ 245455 w 263139"/>
                <a:gd name="connsiteY12" fmla="*/ 90518 h 111586"/>
                <a:gd name="connsiteX13" fmla="*/ 218467 w 263139"/>
                <a:gd name="connsiteY13" fmla="*/ 58768 h 111586"/>
                <a:gd name="connsiteX14" fmla="*/ 172430 w 263139"/>
                <a:gd name="connsiteY14" fmla="*/ 22255 h 111586"/>
                <a:gd name="connsiteX15" fmla="*/ 56542 w 263139"/>
                <a:gd name="connsiteY15" fmla="*/ 30 h 11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139" h="111586">
                  <a:moveTo>
                    <a:pt x="56542" y="30"/>
                  </a:moveTo>
                  <a:cubicBezTo>
                    <a:pt x="61040" y="-764"/>
                    <a:pt x="182219" y="14318"/>
                    <a:pt x="199417" y="17493"/>
                  </a:cubicBezTo>
                  <a:cubicBezTo>
                    <a:pt x="216615" y="20668"/>
                    <a:pt x="158407" y="14582"/>
                    <a:pt x="159730" y="19080"/>
                  </a:cubicBezTo>
                  <a:cubicBezTo>
                    <a:pt x="161053" y="23578"/>
                    <a:pt x="190951" y="34955"/>
                    <a:pt x="207355" y="44480"/>
                  </a:cubicBezTo>
                  <a:cubicBezTo>
                    <a:pt x="223759" y="54005"/>
                    <a:pt x="249953" y="66970"/>
                    <a:pt x="258155" y="76230"/>
                  </a:cubicBezTo>
                  <a:cubicBezTo>
                    <a:pt x="266357" y="85491"/>
                    <a:pt x="263446" y="95545"/>
                    <a:pt x="256567" y="100043"/>
                  </a:cubicBezTo>
                  <a:cubicBezTo>
                    <a:pt x="249688" y="104541"/>
                    <a:pt x="244661" y="102689"/>
                    <a:pt x="216880" y="103218"/>
                  </a:cubicBezTo>
                  <a:cubicBezTo>
                    <a:pt x="189099" y="103747"/>
                    <a:pt x="124011" y="111156"/>
                    <a:pt x="89880" y="103218"/>
                  </a:cubicBezTo>
                  <a:cubicBezTo>
                    <a:pt x="55749" y="95280"/>
                    <a:pt x="26644" y="70410"/>
                    <a:pt x="12092" y="55593"/>
                  </a:cubicBezTo>
                  <a:cubicBezTo>
                    <a:pt x="-2460" y="40776"/>
                    <a:pt x="-1402" y="11672"/>
                    <a:pt x="2567" y="14318"/>
                  </a:cubicBezTo>
                  <a:cubicBezTo>
                    <a:pt x="6536" y="16964"/>
                    <a:pt x="13415" y="55329"/>
                    <a:pt x="35905" y="71468"/>
                  </a:cubicBezTo>
                  <a:cubicBezTo>
                    <a:pt x="58395" y="87608"/>
                    <a:pt x="102580" y="107980"/>
                    <a:pt x="137505" y="111155"/>
                  </a:cubicBezTo>
                  <a:cubicBezTo>
                    <a:pt x="172430" y="114330"/>
                    <a:pt x="231961" y="99249"/>
                    <a:pt x="245455" y="90518"/>
                  </a:cubicBezTo>
                  <a:cubicBezTo>
                    <a:pt x="258949" y="81787"/>
                    <a:pt x="230638" y="70145"/>
                    <a:pt x="218467" y="58768"/>
                  </a:cubicBezTo>
                  <a:cubicBezTo>
                    <a:pt x="206296" y="47391"/>
                    <a:pt x="194919" y="30722"/>
                    <a:pt x="172430" y="22255"/>
                  </a:cubicBezTo>
                  <a:cubicBezTo>
                    <a:pt x="149941" y="13788"/>
                    <a:pt x="52044" y="824"/>
                    <a:pt x="56542" y="3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7" name="フリーフォーム: 図形 1726">
              <a:extLst>
                <a:ext uri="{FF2B5EF4-FFF2-40B4-BE49-F238E27FC236}">
                  <a16:creationId xmlns:a16="http://schemas.microsoft.com/office/drawing/2014/main" id="{D7DD561E-3998-4030-8EF2-256D18636EB0}"/>
                </a:ext>
              </a:extLst>
            </p:cNvPr>
            <p:cNvSpPr/>
            <p:nvPr/>
          </p:nvSpPr>
          <p:spPr>
            <a:xfrm>
              <a:off x="7766292" y="675057"/>
              <a:ext cx="226250" cy="116325"/>
            </a:xfrm>
            <a:custGeom>
              <a:avLst/>
              <a:gdLst>
                <a:gd name="connsiteX0" fmla="*/ 1346 w 226250"/>
                <a:gd name="connsiteY0" fmla="*/ 1218 h 116325"/>
                <a:gd name="connsiteX1" fmla="*/ 204546 w 226250"/>
                <a:gd name="connsiteY1" fmla="*/ 113931 h 116325"/>
                <a:gd name="connsiteX2" fmla="*/ 169621 w 226250"/>
                <a:gd name="connsiteY2" fmla="*/ 72656 h 116325"/>
                <a:gd name="connsiteX3" fmla="*/ 99771 w 226250"/>
                <a:gd name="connsiteY3" fmla="*/ 7568 h 116325"/>
                <a:gd name="connsiteX4" fmla="*/ 220421 w 226250"/>
                <a:gd name="connsiteY4" fmla="*/ 102818 h 116325"/>
                <a:gd name="connsiteX5" fmla="*/ 198196 w 226250"/>
                <a:gd name="connsiteY5" fmla="*/ 109168 h 116325"/>
                <a:gd name="connsiteX6" fmla="*/ 118821 w 226250"/>
                <a:gd name="connsiteY6" fmla="*/ 56781 h 116325"/>
                <a:gd name="connsiteX7" fmla="*/ 1346 w 226250"/>
                <a:gd name="connsiteY7" fmla="*/ 1218 h 11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250" h="116325">
                  <a:moveTo>
                    <a:pt x="1346" y="1218"/>
                  </a:moveTo>
                  <a:cubicBezTo>
                    <a:pt x="15633" y="10743"/>
                    <a:pt x="176500" y="102025"/>
                    <a:pt x="204546" y="113931"/>
                  </a:cubicBezTo>
                  <a:cubicBezTo>
                    <a:pt x="232592" y="125837"/>
                    <a:pt x="187083" y="90383"/>
                    <a:pt x="169621" y="72656"/>
                  </a:cubicBezTo>
                  <a:cubicBezTo>
                    <a:pt x="152159" y="54929"/>
                    <a:pt x="91304" y="2541"/>
                    <a:pt x="99771" y="7568"/>
                  </a:cubicBezTo>
                  <a:cubicBezTo>
                    <a:pt x="108238" y="12595"/>
                    <a:pt x="204017" y="85885"/>
                    <a:pt x="220421" y="102818"/>
                  </a:cubicBezTo>
                  <a:cubicBezTo>
                    <a:pt x="236825" y="119751"/>
                    <a:pt x="215129" y="116841"/>
                    <a:pt x="198196" y="109168"/>
                  </a:cubicBezTo>
                  <a:cubicBezTo>
                    <a:pt x="181263" y="101495"/>
                    <a:pt x="147131" y="72920"/>
                    <a:pt x="118821" y="56781"/>
                  </a:cubicBezTo>
                  <a:cubicBezTo>
                    <a:pt x="90511" y="40642"/>
                    <a:pt x="-12941" y="-8307"/>
                    <a:pt x="1346" y="121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8" name="フリーフォーム: 図形 1727">
              <a:extLst>
                <a:ext uri="{FF2B5EF4-FFF2-40B4-BE49-F238E27FC236}">
                  <a16:creationId xmlns:a16="http://schemas.microsoft.com/office/drawing/2014/main" id="{233616E7-4D90-4948-9E34-C6182C27AE69}"/>
                </a:ext>
              </a:extLst>
            </p:cNvPr>
            <p:cNvSpPr/>
            <p:nvPr/>
          </p:nvSpPr>
          <p:spPr>
            <a:xfrm>
              <a:off x="7736065" y="655383"/>
              <a:ext cx="227683" cy="148738"/>
            </a:xfrm>
            <a:custGeom>
              <a:avLst/>
              <a:gdLst>
                <a:gd name="connsiteX0" fmla="*/ 226835 w 227683"/>
                <a:gd name="connsiteY0" fmla="*/ 147892 h 148738"/>
                <a:gd name="connsiteX1" fmla="*/ 50623 w 227683"/>
                <a:gd name="connsiteY1" fmla="*/ 66930 h 148738"/>
                <a:gd name="connsiteX2" fmla="*/ 2998 w 227683"/>
                <a:gd name="connsiteY2" fmla="*/ 49467 h 148738"/>
                <a:gd name="connsiteX3" fmla="*/ 17285 w 227683"/>
                <a:gd name="connsiteY3" fmla="*/ 19305 h 148738"/>
                <a:gd name="connsiteX4" fmla="*/ 117298 w 227683"/>
                <a:gd name="connsiteY4" fmla="*/ 12955 h 148738"/>
                <a:gd name="connsiteX5" fmla="*/ 39510 w 227683"/>
                <a:gd name="connsiteY5" fmla="*/ 255 h 148738"/>
                <a:gd name="connsiteX6" fmla="*/ 18873 w 227683"/>
                <a:gd name="connsiteY6" fmla="*/ 25655 h 148738"/>
                <a:gd name="connsiteX7" fmla="*/ 69673 w 227683"/>
                <a:gd name="connsiteY7" fmla="*/ 82805 h 148738"/>
                <a:gd name="connsiteX8" fmla="*/ 115710 w 227683"/>
                <a:gd name="connsiteY8" fmla="*/ 108205 h 148738"/>
                <a:gd name="connsiteX9" fmla="*/ 226835 w 227683"/>
                <a:gd name="connsiteY9" fmla="*/ 147892 h 14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683" h="148738">
                  <a:moveTo>
                    <a:pt x="226835" y="147892"/>
                  </a:moveTo>
                  <a:cubicBezTo>
                    <a:pt x="215987" y="141013"/>
                    <a:pt x="87929" y="83334"/>
                    <a:pt x="50623" y="66930"/>
                  </a:cubicBezTo>
                  <a:cubicBezTo>
                    <a:pt x="13317" y="50526"/>
                    <a:pt x="8554" y="57404"/>
                    <a:pt x="2998" y="49467"/>
                  </a:cubicBezTo>
                  <a:cubicBezTo>
                    <a:pt x="-2558" y="41529"/>
                    <a:pt x="-1765" y="25390"/>
                    <a:pt x="17285" y="19305"/>
                  </a:cubicBezTo>
                  <a:cubicBezTo>
                    <a:pt x="36335" y="13220"/>
                    <a:pt x="113594" y="16130"/>
                    <a:pt x="117298" y="12955"/>
                  </a:cubicBezTo>
                  <a:cubicBezTo>
                    <a:pt x="121002" y="9780"/>
                    <a:pt x="55914" y="-1862"/>
                    <a:pt x="39510" y="255"/>
                  </a:cubicBezTo>
                  <a:cubicBezTo>
                    <a:pt x="23106" y="2372"/>
                    <a:pt x="13846" y="11897"/>
                    <a:pt x="18873" y="25655"/>
                  </a:cubicBezTo>
                  <a:cubicBezTo>
                    <a:pt x="23900" y="39413"/>
                    <a:pt x="53534" y="69047"/>
                    <a:pt x="69673" y="82805"/>
                  </a:cubicBezTo>
                  <a:cubicBezTo>
                    <a:pt x="85812" y="96563"/>
                    <a:pt x="90046" y="98680"/>
                    <a:pt x="115710" y="108205"/>
                  </a:cubicBezTo>
                  <a:cubicBezTo>
                    <a:pt x="141374" y="117730"/>
                    <a:pt x="237683" y="154771"/>
                    <a:pt x="226835" y="14789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9" name="フリーフォーム: 図形 1728">
              <a:extLst>
                <a:ext uri="{FF2B5EF4-FFF2-40B4-BE49-F238E27FC236}">
                  <a16:creationId xmlns:a16="http://schemas.microsoft.com/office/drawing/2014/main" id="{9CBFDD8D-1F8F-4E01-8FD9-D8ECACA53B67}"/>
                </a:ext>
              </a:extLst>
            </p:cNvPr>
            <p:cNvSpPr/>
            <p:nvPr/>
          </p:nvSpPr>
          <p:spPr>
            <a:xfrm>
              <a:off x="7789860" y="609672"/>
              <a:ext cx="236904" cy="89141"/>
            </a:xfrm>
            <a:custGeom>
              <a:avLst/>
              <a:gdLst>
                <a:gd name="connsiteX0" fmla="*/ 3 w 236904"/>
                <a:gd name="connsiteY0" fmla="*/ 9453 h 89141"/>
                <a:gd name="connsiteX1" fmla="*/ 103190 w 236904"/>
                <a:gd name="connsiteY1" fmla="*/ 3103 h 89141"/>
                <a:gd name="connsiteX2" fmla="*/ 214315 w 236904"/>
                <a:gd name="connsiteY2" fmla="*/ 65016 h 89141"/>
                <a:gd name="connsiteX3" fmla="*/ 203203 w 236904"/>
                <a:gd name="connsiteY3" fmla="*/ 71366 h 89141"/>
                <a:gd name="connsiteX4" fmla="*/ 55565 w 236904"/>
                <a:gd name="connsiteY4" fmla="*/ 39616 h 89141"/>
                <a:gd name="connsiteX5" fmla="*/ 236540 w 236904"/>
                <a:gd name="connsiteY5" fmla="*/ 88828 h 89141"/>
                <a:gd name="connsiteX6" fmla="*/ 100015 w 236904"/>
                <a:gd name="connsiteY6" fmla="*/ 11041 h 89141"/>
                <a:gd name="connsiteX7" fmla="*/ 3 w 236904"/>
                <a:gd name="connsiteY7" fmla="*/ 9453 h 8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904" h="89141">
                  <a:moveTo>
                    <a:pt x="3" y="9453"/>
                  </a:moveTo>
                  <a:cubicBezTo>
                    <a:pt x="532" y="8130"/>
                    <a:pt x="67471" y="-6158"/>
                    <a:pt x="103190" y="3103"/>
                  </a:cubicBezTo>
                  <a:cubicBezTo>
                    <a:pt x="138909" y="12364"/>
                    <a:pt x="197646" y="53639"/>
                    <a:pt x="214315" y="65016"/>
                  </a:cubicBezTo>
                  <a:cubicBezTo>
                    <a:pt x="230984" y="76393"/>
                    <a:pt x="229661" y="75599"/>
                    <a:pt x="203203" y="71366"/>
                  </a:cubicBezTo>
                  <a:cubicBezTo>
                    <a:pt x="176745" y="67133"/>
                    <a:pt x="50009" y="36706"/>
                    <a:pt x="55565" y="39616"/>
                  </a:cubicBezTo>
                  <a:cubicBezTo>
                    <a:pt x="61121" y="42526"/>
                    <a:pt x="229132" y="93591"/>
                    <a:pt x="236540" y="88828"/>
                  </a:cubicBezTo>
                  <a:cubicBezTo>
                    <a:pt x="243948" y="84066"/>
                    <a:pt x="136263" y="24799"/>
                    <a:pt x="100015" y="11041"/>
                  </a:cubicBezTo>
                  <a:cubicBezTo>
                    <a:pt x="63767" y="-2717"/>
                    <a:pt x="-526" y="10776"/>
                    <a:pt x="3" y="945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0" name="フリーフォーム: 図形 1729">
              <a:extLst>
                <a:ext uri="{FF2B5EF4-FFF2-40B4-BE49-F238E27FC236}">
                  <a16:creationId xmlns:a16="http://schemas.microsoft.com/office/drawing/2014/main" id="{4BEBFD24-3F12-486C-9D86-1D48DB3A04FD}"/>
                </a:ext>
              </a:extLst>
            </p:cNvPr>
            <p:cNvSpPr/>
            <p:nvPr/>
          </p:nvSpPr>
          <p:spPr>
            <a:xfrm>
              <a:off x="7953350" y="647698"/>
              <a:ext cx="214485" cy="81512"/>
            </a:xfrm>
            <a:custGeom>
              <a:avLst/>
              <a:gdLst>
                <a:gd name="connsiteX0" fmla="*/ 25 w 214485"/>
                <a:gd name="connsiteY0" fmla="*/ 2 h 81512"/>
                <a:gd name="connsiteX1" fmla="*/ 168300 w 214485"/>
                <a:gd name="connsiteY1" fmla="*/ 31752 h 81512"/>
                <a:gd name="connsiteX2" fmla="*/ 200050 w 214485"/>
                <a:gd name="connsiteY2" fmla="*/ 66677 h 81512"/>
                <a:gd name="connsiteX3" fmla="*/ 66700 w 214485"/>
                <a:gd name="connsiteY3" fmla="*/ 49215 h 81512"/>
                <a:gd name="connsiteX4" fmla="*/ 187350 w 214485"/>
                <a:gd name="connsiteY4" fmla="*/ 80965 h 81512"/>
                <a:gd name="connsiteX5" fmla="*/ 212750 w 214485"/>
                <a:gd name="connsiteY5" fmla="*/ 66677 h 81512"/>
                <a:gd name="connsiteX6" fmla="*/ 155600 w 214485"/>
                <a:gd name="connsiteY6" fmla="*/ 33340 h 81512"/>
                <a:gd name="connsiteX7" fmla="*/ 25 w 214485"/>
                <a:gd name="connsiteY7" fmla="*/ 2 h 8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485" h="81512">
                  <a:moveTo>
                    <a:pt x="25" y="2"/>
                  </a:moveTo>
                  <a:cubicBezTo>
                    <a:pt x="2142" y="-263"/>
                    <a:pt x="134963" y="20640"/>
                    <a:pt x="168300" y="31752"/>
                  </a:cubicBezTo>
                  <a:cubicBezTo>
                    <a:pt x="201637" y="42864"/>
                    <a:pt x="216983" y="63767"/>
                    <a:pt x="200050" y="66677"/>
                  </a:cubicBezTo>
                  <a:cubicBezTo>
                    <a:pt x="183117" y="69587"/>
                    <a:pt x="68817" y="46834"/>
                    <a:pt x="66700" y="49215"/>
                  </a:cubicBezTo>
                  <a:cubicBezTo>
                    <a:pt x="64583" y="51596"/>
                    <a:pt x="163008" y="78055"/>
                    <a:pt x="187350" y="80965"/>
                  </a:cubicBezTo>
                  <a:cubicBezTo>
                    <a:pt x="211692" y="83875"/>
                    <a:pt x="218042" y="74614"/>
                    <a:pt x="212750" y="66677"/>
                  </a:cubicBezTo>
                  <a:cubicBezTo>
                    <a:pt x="207458" y="58740"/>
                    <a:pt x="183910" y="42071"/>
                    <a:pt x="155600" y="33340"/>
                  </a:cubicBezTo>
                  <a:cubicBezTo>
                    <a:pt x="127290" y="24609"/>
                    <a:pt x="-2092" y="267"/>
                    <a:pt x="25" y="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1" name="フリーフォーム: 図形 1730">
              <a:extLst>
                <a:ext uri="{FF2B5EF4-FFF2-40B4-BE49-F238E27FC236}">
                  <a16:creationId xmlns:a16="http://schemas.microsoft.com/office/drawing/2014/main" id="{199C07E6-0604-4AB0-9F80-D23F588A163D}"/>
                </a:ext>
              </a:extLst>
            </p:cNvPr>
            <p:cNvSpPr/>
            <p:nvPr/>
          </p:nvSpPr>
          <p:spPr>
            <a:xfrm>
              <a:off x="7936342" y="626741"/>
              <a:ext cx="255279" cy="94377"/>
            </a:xfrm>
            <a:custGeom>
              <a:avLst/>
              <a:gdLst>
                <a:gd name="connsiteX0" fmla="*/ 2746 w 255279"/>
                <a:gd name="connsiteY0" fmla="*/ 9847 h 94377"/>
                <a:gd name="connsiteX1" fmla="*/ 147208 w 255279"/>
                <a:gd name="connsiteY1" fmla="*/ 5084 h 94377"/>
                <a:gd name="connsiteX2" fmla="*/ 253571 w 255279"/>
                <a:gd name="connsiteY2" fmla="*/ 92397 h 94377"/>
                <a:gd name="connsiteX3" fmla="*/ 207533 w 255279"/>
                <a:gd name="connsiteY3" fmla="*/ 62234 h 94377"/>
                <a:gd name="connsiteX4" fmla="*/ 137683 w 255279"/>
                <a:gd name="connsiteY4" fmla="*/ 17784 h 94377"/>
                <a:gd name="connsiteX5" fmla="*/ 58308 w 255279"/>
                <a:gd name="connsiteY5" fmla="*/ 5084 h 94377"/>
                <a:gd name="connsiteX6" fmla="*/ 2746 w 255279"/>
                <a:gd name="connsiteY6" fmla="*/ 9847 h 9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279" h="94377">
                  <a:moveTo>
                    <a:pt x="2746" y="9847"/>
                  </a:moveTo>
                  <a:cubicBezTo>
                    <a:pt x="17563" y="9847"/>
                    <a:pt x="105404" y="-8674"/>
                    <a:pt x="147208" y="5084"/>
                  </a:cubicBezTo>
                  <a:cubicBezTo>
                    <a:pt x="189012" y="18842"/>
                    <a:pt x="243517" y="82872"/>
                    <a:pt x="253571" y="92397"/>
                  </a:cubicBezTo>
                  <a:cubicBezTo>
                    <a:pt x="263625" y="101922"/>
                    <a:pt x="226848" y="74669"/>
                    <a:pt x="207533" y="62234"/>
                  </a:cubicBezTo>
                  <a:cubicBezTo>
                    <a:pt x="188218" y="49799"/>
                    <a:pt x="162554" y="27309"/>
                    <a:pt x="137683" y="17784"/>
                  </a:cubicBezTo>
                  <a:cubicBezTo>
                    <a:pt x="112812" y="8259"/>
                    <a:pt x="79739" y="7201"/>
                    <a:pt x="58308" y="5084"/>
                  </a:cubicBezTo>
                  <a:cubicBezTo>
                    <a:pt x="36877" y="2967"/>
                    <a:pt x="-12071" y="9847"/>
                    <a:pt x="2746" y="984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2" name="フリーフォーム: 図形 1731">
              <a:extLst>
                <a:ext uri="{FF2B5EF4-FFF2-40B4-BE49-F238E27FC236}">
                  <a16:creationId xmlns:a16="http://schemas.microsoft.com/office/drawing/2014/main" id="{69DF98BD-A4E3-434C-BA22-228A665D773D}"/>
                </a:ext>
              </a:extLst>
            </p:cNvPr>
            <p:cNvSpPr/>
            <p:nvPr/>
          </p:nvSpPr>
          <p:spPr>
            <a:xfrm>
              <a:off x="7929518" y="895224"/>
              <a:ext cx="98508" cy="123085"/>
            </a:xfrm>
            <a:custGeom>
              <a:avLst/>
              <a:gdLst>
                <a:gd name="connsiteX0" fmla="*/ 57195 w 98508"/>
                <a:gd name="connsiteY0" fmla="*/ 126 h 123085"/>
                <a:gd name="connsiteX1" fmla="*/ 3220 w 98508"/>
                <a:gd name="connsiteY1" fmla="*/ 54101 h 123085"/>
                <a:gd name="connsiteX2" fmla="*/ 11157 w 98508"/>
                <a:gd name="connsiteY2" fmla="*/ 103314 h 123085"/>
                <a:gd name="connsiteX3" fmla="*/ 52432 w 98508"/>
                <a:gd name="connsiteY3" fmla="*/ 93789 h 123085"/>
                <a:gd name="connsiteX4" fmla="*/ 98470 w 98508"/>
                <a:gd name="connsiteY4" fmla="*/ 122364 h 123085"/>
                <a:gd name="connsiteX5" fmla="*/ 44495 w 98508"/>
                <a:gd name="connsiteY5" fmla="*/ 58864 h 123085"/>
                <a:gd name="connsiteX6" fmla="*/ 95295 w 98508"/>
                <a:gd name="connsiteY6" fmla="*/ 90614 h 123085"/>
                <a:gd name="connsiteX7" fmla="*/ 30207 w 98508"/>
                <a:gd name="connsiteY7" fmla="*/ 89026 h 123085"/>
                <a:gd name="connsiteX8" fmla="*/ 6395 w 98508"/>
                <a:gd name="connsiteY8" fmla="*/ 65214 h 123085"/>
                <a:gd name="connsiteX9" fmla="*/ 23857 w 98508"/>
                <a:gd name="connsiteY9" fmla="*/ 39814 h 123085"/>
                <a:gd name="connsiteX10" fmla="*/ 57195 w 98508"/>
                <a:gd name="connsiteY10" fmla="*/ 126 h 12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508" h="123085">
                  <a:moveTo>
                    <a:pt x="57195" y="126"/>
                  </a:moveTo>
                  <a:cubicBezTo>
                    <a:pt x="53756" y="2507"/>
                    <a:pt x="10893" y="36903"/>
                    <a:pt x="3220" y="54101"/>
                  </a:cubicBezTo>
                  <a:cubicBezTo>
                    <a:pt x="-4453" y="71299"/>
                    <a:pt x="2955" y="96699"/>
                    <a:pt x="11157" y="103314"/>
                  </a:cubicBezTo>
                  <a:cubicBezTo>
                    <a:pt x="19359" y="109929"/>
                    <a:pt x="37880" y="90614"/>
                    <a:pt x="52432" y="93789"/>
                  </a:cubicBezTo>
                  <a:cubicBezTo>
                    <a:pt x="66984" y="96964"/>
                    <a:pt x="99793" y="128185"/>
                    <a:pt x="98470" y="122364"/>
                  </a:cubicBezTo>
                  <a:cubicBezTo>
                    <a:pt x="97147" y="116543"/>
                    <a:pt x="45024" y="64156"/>
                    <a:pt x="44495" y="58864"/>
                  </a:cubicBezTo>
                  <a:cubicBezTo>
                    <a:pt x="43966" y="53572"/>
                    <a:pt x="97676" y="85587"/>
                    <a:pt x="95295" y="90614"/>
                  </a:cubicBezTo>
                  <a:cubicBezTo>
                    <a:pt x="92914" y="95641"/>
                    <a:pt x="45024" y="93259"/>
                    <a:pt x="30207" y="89026"/>
                  </a:cubicBezTo>
                  <a:cubicBezTo>
                    <a:pt x="15390" y="84793"/>
                    <a:pt x="7453" y="73416"/>
                    <a:pt x="6395" y="65214"/>
                  </a:cubicBezTo>
                  <a:cubicBezTo>
                    <a:pt x="5337" y="57012"/>
                    <a:pt x="13538" y="49868"/>
                    <a:pt x="23857" y="39814"/>
                  </a:cubicBezTo>
                  <a:cubicBezTo>
                    <a:pt x="34176" y="29760"/>
                    <a:pt x="60634" y="-2255"/>
                    <a:pt x="57195" y="12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3" name="フリーフォーム: 図形 1732">
              <a:extLst>
                <a:ext uri="{FF2B5EF4-FFF2-40B4-BE49-F238E27FC236}">
                  <a16:creationId xmlns:a16="http://schemas.microsoft.com/office/drawing/2014/main" id="{D4B95A0E-9EC7-47B6-ABAB-228E03B7E19C}"/>
                </a:ext>
              </a:extLst>
            </p:cNvPr>
            <p:cNvSpPr/>
            <p:nvPr/>
          </p:nvSpPr>
          <p:spPr>
            <a:xfrm>
              <a:off x="7954961" y="888327"/>
              <a:ext cx="191682" cy="124591"/>
            </a:xfrm>
            <a:custGeom>
              <a:avLst/>
              <a:gdLst>
                <a:gd name="connsiteX0" fmla="*/ 2 w 191682"/>
                <a:gd name="connsiteY0" fmla="*/ 3848 h 124591"/>
                <a:gd name="connsiteX1" fmla="*/ 128589 w 191682"/>
                <a:gd name="connsiteY1" fmla="*/ 7023 h 124591"/>
                <a:gd name="connsiteX2" fmla="*/ 190502 w 191682"/>
                <a:gd name="connsiteY2" fmla="*/ 84811 h 124591"/>
                <a:gd name="connsiteX3" fmla="*/ 165102 w 191682"/>
                <a:gd name="connsiteY3" fmla="*/ 107036 h 124591"/>
                <a:gd name="connsiteX4" fmla="*/ 114302 w 191682"/>
                <a:gd name="connsiteY4" fmla="*/ 95923 h 124591"/>
                <a:gd name="connsiteX5" fmla="*/ 46039 w 191682"/>
                <a:gd name="connsiteY5" fmla="*/ 124498 h 124591"/>
                <a:gd name="connsiteX6" fmla="*/ 163514 w 191682"/>
                <a:gd name="connsiteY6" fmla="*/ 103861 h 124591"/>
                <a:gd name="connsiteX7" fmla="*/ 185739 w 191682"/>
                <a:gd name="connsiteY7" fmla="*/ 70523 h 124591"/>
                <a:gd name="connsiteX8" fmla="*/ 125414 w 191682"/>
                <a:gd name="connsiteY8" fmla="*/ 8611 h 124591"/>
                <a:gd name="connsiteX9" fmla="*/ 2 w 191682"/>
                <a:gd name="connsiteY9" fmla="*/ 3848 h 12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682" h="124591">
                  <a:moveTo>
                    <a:pt x="2" y="3848"/>
                  </a:moveTo>
                  <a:cubicBezTo>
                    <a:pt x="531" y="3583"/>
                    <a:pt x="96839" y="-6471"/>
                    <a:pt x="128589" y="7023"/>
                  </a:cubicBezTo>
                  <a:cubicBezTo>
                    <a:pt x="160339" y="20517"/>
                    <a:pt x="184417" y="68142"/>
                    <a:pt x="190502" y="84811"/>
                  </a:cubicBezTo>
                  <a:cubicBezTo>
                    <a:pt x="196587" y="101480"/>
                    <a:pt x="177802" y="105184"/>
                    <a:pt x="165102" y="107036"/>
                  </a:cubicBezTo>
                  <a:cubicBezTo>
                    <a:pt x="152402" y="108888"/>
                    <a:pt x="134146" y="93013"/>
                    <a:pt x="114302" y="95923"/>
                  </a:cubicBezTo>
                  <a:cubicBezTo>
                    <a:pt x="94458" y="98833"/>
                    <a:pt x="37837" y="123175"/>
                    <a:pt x="46039" y="124498"/>
                  </a:cubicBezTo>
                  <a:cubicBezTo>
                    <a:pt x="54241" y="125821"/>
                    <a:pt x="140231" y="112857"/>
                    <a:pt x="163514" y="103861"/>
                  </a:cubicBezTo>
                  <a:cubicBezTo>
                    <a:pt x="186797" y="94865"/>
                    <a:pt x="192089" y="86398"/>
                    <a:pt x="185739" y="70523"/>
                  </a:cubicBezTo>
                  <a:cubicBezTo>
                    <a:pt x="179389" y="54648"/>
                    <a:pt x="150020" y="19194"/>
                    <a:pt x="125414" y="8611"/>
                  </a:cubicBezTo>
                  <a:cubicBezTo>
                    <a:pt x="100808" y="-1972"/>
                    <a:pt x="-527" y="4113"/>
                    <a:pt x="2" y="384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4" name="フリーフォーム: 図形 1733">
              <a:extLst>
                <a:ext uri="{FF2B5EF4-FFF2-40B4-BE49-F238E27FC236}">
                  <a16:creationId xmlns:a16="http://schemas.microsoft.com/office/drawing/2014/main" id="{A3953F21-7F21-4760-84B9-23D6924F156B}"/>
                </a:ext>
              </a:extLst>
            </p:cNvPr>
            <p:cNvSpPr/>
            <p:nvPr/>
          </p:nvSpPr>
          <p:spPr>
            <a:xfrm>
              <a:off x="7980360" y="920617"/>
              <a:ext cx="130184" cy="53580"/>
            </a:xfrm>
            <a:custGeom>
              <a:avLst/>
              <a:gdLst>
                <a:gd name="connsiteX0" fmla="*/ 3 w 130184"/>
                <a:gd name="connsiteY0" fmla="*/ 133 h 53580"/>
                <a:gd name="connsiteX1" fmla="*/ 74615 w 130184"/>
                <a:gd name="connsiteY1" fmla="*/ 49346 h 53580"/>
                <a:gd name="connsiteX2" fmla="*/ 130178 w 130184"/>
                <a:gd name="connsiteY2" fmla="*/ 49346 h 53580"/>
                <a:gd name="connsiteX3" fmla="*/ 77790 w 130184"/>
                <a:gd name="connsiteY3" fmla="*/ 35058 h 53580"/>
                <a:gd name="connsiteX4" fmla="*/ 3 w 130184"/>
                <a:gd name="connsiteY4" fmla="*/ 133 h 5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84" h="53580">
                  <a:moveTo>
                    <a:pt x="3" y="133"/>
                  </a:moveTo>
                  <a:cubicBezTo>
                    <a:pt x="-526" y="2514"/>
                    <a:pt x="52919" y="41144"/>
                    <a:pt x="74615" y="49346"/>
                  </a:cubicBezTo>
                  <a:cubicBezTo>
                    <a:pt x="96311" y="57548"/>
                    <a:pt x="129649" y="51727"/>
                    <a:pt x="130178" y="49346"/>
                  </a:cubicBezTo>
                  <a:cubicBezTo>
                    <a:pt x="130707" y="46965"/>
                    <a:pt x="96575" y="42202"/>
                    <a:pt x="77790" y="35058"/>
                  </a:cubicBezTo>
                  <a:cubicBezTo>
                    <a:pt x="59005" y="27914"/>
                    <a:pt x="532" y="-2248"/>
                    <a:pt x="3" y="1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5" name="フリーフォーム: 図形 1734">
              <a:extLst>
                <a:ext uri="{FF2B5EF4-FFF2-40B4-BE49-F238E27FC236}">
                  <a16:creationId xmlns:a16="http://schemas.microsoft.com/office/drawing/2014/main" id="{270D99A6-E951-47E3-8783-C2CB26F7EC27}"/>
                </a:ext>
              </a:extLst>
            </p:cNvPr>
            <p:cNvSpPr/>
            <p:nvPr/>
          </p:nvSpPr>
          <p:spPr>
            <a:xfrm>
              <a:off x="8139353" y="718074"/>
              <a:ext cx="440662" cy="137615"/>
            </a:xfrm>
            <a:custGeom>
              <a:avLst/>
              <a:gdLst>
                <a:gd name="connsiteX0" fmla="*/ 12460 w 440662"/>
                <a:gd name="connsiteY0" fmla="*/ 1064 h 137615"/>
                <a:gd name="connsiteX1" fmla="*/ 283922 w 440662"/>
                <a:gd name="connsiteY1" fmla="*/ 51864 h 137615"/>
                <a:gd name="connsiteX2" fmla="*/ 112472 w 440662"/>
                <a:gd name="connsiteY2" fmla="*/ 12176 h 137615"/>
                <a:gd name="connsiteX3" fmla="*/ 439497 w 440662"/>
                <a:gd name="connsiteY3" fmla="*/ 136001 h 137615"/>
                <a:gd name="connsiteX4" fmla="*/ 215660 w 440662"/>
                <a:gd name="connsiteY4" fmla="*/ 78851 h 137615"/>
                <a:gd name="connsiteX5" fmla="*/ 60085 w 440662"/>
                <a:gd name="connsiteY5" fmla="*/ 21701 h 137615"/>
                <a:gd name="connsiteX6" fmla="*/ 12460 w 440662"/>
                <a:gd name="connsiteY6" fmla="*/ 1064 h 137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0662" h="137615">
                  <a:moveTo>
                    <a:pt x="12460" y="1064"/>
                  </a:moveTo>
                  <a:cubicBezTo>
                    <a:pt x="49766" y="6091"/>
                    <a:pt x="267254" y="50012"/>
                    <a:pt x="283922" y="51864"/>
                  </a:cubicBezTo>
                  <a:cubicBezTo>
                    <a:pt x="300590" y="53716"/>
                    <a:pt x="86543" y="-1847"/>
                    <a:pt x="112472" y="12176"/>
                  </a:cubicBezTo>
                  <a:cubicBezTo>
                    <a:pt x="138401" y="26199"/>
                    <a:pt x="422299" y="124889"/>
                    <a:pt x="439497" y="136001"/>
                  </a:cubicBezTo>
                  <a:cubicBezTo>
                    <a:pt x="456695" y="147113"/>
                    <a:pt x="278895" y="97901"/>
                    <a:pt x="215660" y="78851"/>
                  </a:cubicBezTo>
                  <a:cubicBezTo>
                    <a:pt x="152425" y="59801"/>
                    <a:pt x="89454" y="33607"/>
                    <a:pt x="60085" y="21701"/>
                  </a:cubicBezTo>
                  <a:cubicBezTo>
                    <a:pt x="30716" y="9795"/>
                    <a:pt x="-24846" y="-3963"/>
                    <a:pt x="12460" y="106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6" name="フリーフォーム: 図形 1735">
              <a:extLst>
                <a:ext uri="{FF2B5EF4-FFF2-40B4-BE49-F238E27FC236}">
                  <a16:creationId xmlns:a16="http://schemas.microsoft.com/office/drawing/2014/main" id="{1756C797-B1D8-4DE5-9479-BBF69883BB6A}"/>
                </a:ext>
              </a:extLst>
            </p:cNvPr>
            <p:cNvSpPr/>
            <p:nvPr/>
          </p:nvSpPr>
          <p:spPr>
            <a:xfrm>
              <a:off x="8211040" y="944083"/>
              <a:ext cx="151783" cy="113203"/>
            </a:xfrm>
            <a:custGeom>
              <a:avLst/>
              <a:gdLst>
                <a:gd name="connsiteX0" fmla="*/ 4273 w 151783"/>
                <a:gd name="connsiteY0" fmla="*/ 113192 h 113203"/>
                <a:gd name="connsiteX1" fmla="*/ 31260 w 151783"/>
                <a:gd name="connsiteY1" fmla="*/ 25880 h 113203"/>
                <a:gd name="connsiteX2" fmla="*/ 83648 w 151783"/>
                <a:gd name="connsiteY2" fmla="*/ 480 h 113203"/>
                <a:gd name="connsiteX3" fmla="*/ 150323 w 151783"/>
                <a:gd name="connsiteY3" fmla="*/ 10005 h 113203"/>
                <a:gd name="connsiteX4" fmla="*/ 15385 w 151783"/>
                <a:gd name="connsiteY4" fmla="*/ 19530 h 113203"/>
                <a:gd name="connsiteX5" fmla="*/ 4273 w 151783"/>
                <a:gd name="connsiteY5" fmla="*/ 113192 h 11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783" h="113203">
                  <a:moveTo>
                    <a:pt x="4273" y="113192"/>
                  </a:moveTo>
                  <a:cubicBezTo>
                    <a:pt x="6919" y="114250"/>
                    <a:pt x="18031" y="44665"/>
                    <a:pt x="31260" y="25880"/>
                  </a:cubicBezTo>
                  <a:cubicBezTo>
                    <a:pt x="44489" y="7095"/>
                    <a:pt x="63804" y="3126"/>
                    <a:pt x="83648" y="480"/>
                  </a:cubicBezTo>
                  <a:cubicBezTo>
                    <a:pt x="103492" y="-2166"/>
                    <a:pt x="161700" y="6830"/>
                    <a:pt x="150323" y="10005"/>
                  </a:cubicBezTo>
                  <a:cubicBezTo>
                    <a:pt x="138946" y="13180"/>
                    <a:pt x="38933" y="3391"/>
                    <a:pt x="15385" y="19530"/>
                  </a:cubicBezTo>
                  <a:cubicBezTo>
                    <a:pt x="-8163" y="35669"/>
                    <a:pt x="1627" y="112134"/>
                    <a:pt x="4273" y="11319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7" name="フリーフォーム: 図形 1736">
              <a:extLst>
                <a:ext uri="{FF2B5EF4-FFF2-40B4-BE49-F238E27FC236}">
                  <a16:creationId xmlns:a16="http://schemas.microsoft.com/office/drawing/2014/main" id="{6F823D0F-74A1-40BE-BE09-8E2F3132A023}"/>
                </a:ext>
              </a:extLst>
            </p:cNvPr>
            <p:cNvSpPr/>
            <p:nvPr/>
          </p:nvSpPr>
          <p:spPr>
            <a:xfrm>
              <a:off x="8212134" y="951010"/>
              <a:ext cx="198581" cy="115841"/>
            </a:xfrm>
            <a:custGeom>
              <a:avLst/>
              <a:gdLst>
                <a:gd name="connsiteX0" fmla="*/ 4 w 198581"/>
                <a:gd name="connsiteY0" fmla="*/ 115790 h 115841"/>
                <a:gd name="connsiteX1" fmla="*/ 71441 w 198581"/>
                <a:gd name="connsiteY1" fmla="*/ 23715 h 115841"/>
                <a:gd name="connsiteX2" fmla="*/ 144466 w 198581"/>
                <a:gd name="connsiteY2" fmla="*/ 36415 h 115841"/>
                <a:gd name="connsiteX3" fmla="*/ 198441 w 198581"/>
                <a:gd name="connsiteY3" fmla="*/ 71340 h 115841"/>
                <a:gd name="connsiteX4" fmla="*/ 128591 w 198581"/>
                <a:gd name="connsiteY4" fmla="*/ 7840 h 115841"/>
                <a:gd name="connsiteX5" fmla="*/ 68266 w 198581"/>
                <a:gd name="connsiteY5" fmla="*/ 9428 h 115841"/>
                <a:gd name="connsiteX6" fmla="*/ 4 w 198581"/>
                <a:gd name="connsiteY6" fmla="*/ 115790 h 11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581" h="115841">
                  <a:moveTo>
                    <a:pt x="4" y="115790"/>
                  </a:moveTo>
                  <a:cubicBezTo>
                    <a:pt x="533" y="118171"/>
                    <a:pt x="47364" y="36944"/>
                    <a:pt x="71441" y="23715"/>
                  </a:cubicBezTo>
                  <a:cubicBezTo>
                    <a:pt x="95518" y="10486"/>
                    <a:pt x="123299" y="28477"/>
                    <a:pt x="144466" y="36415"/>
                  </a:cubicBezTo>
                  <a:cubicBezTo>
                    <a:pt x="165633" y="44352"/>
                    <a:pt x="201087" y="76102"/>
                    <a:pt x="198441" y="71340"/>
                  </a:cubicBezTo>
                  <a:cubicBezTo>
                    <a:pt x="195795" y="66578"/>
                    <a:pt x="150287" y="18159"/>
                    <a:pt x="128591" y="7840"/>
                  </a:cubicBezTo>
                  <a:cubicBezTo>
                    <a:pt x="106895" y="-2479"/>
                    <a:pt x="88903" y="-3272"/>
                    <a:pt x="68266" y="9428"/>
                  </a:cubicBezTo>
                  <a:cubicBezTo>
                    <a:pt x="47629" y="22128"/>
                    <a:pt x="-525" y="113409"/>
                    <a:pt x="4" y="11579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8" name="フリーフォーム: 図形 1737">
              <a:extLst>
                <a:ext uri="{FF2B5EF4-FFF2-40B4-BE49-F238E27FC236}">
                  <a16:creationId xmlns:a16="http://schemas.microsoft.com/office/drawing/2014/main" id="{2CACB4D4-6C1D-43DA-B3DA-B30854E8FC70}"/>
                </a:ext>
              </a:extLst>
            </p:cNvPr>
            <p:cNvSpPr/>
            <p:nvPr/>
          </p:nvSpPr>
          <p:spPr>
            <a:xfrm>
              <a:off x="8211236" y="947118"/>
              <a:ext cx="206486" cy="156859"/>
            </a:xfrm>
            <a:custGeom>
              <a:avLst/>
              <a:gdLst>
                <a:gd name="connsiteX0" fmla="*/ 135839 w 206486"/>
                <a:gd name="connsiteY0" fmla="*/ 620 h 156859"/>
                <a:gd name="connsiteX1" fmla="*/ 197752 w 206486"/>
                <a:gd name="connsiteY1" fmla="*/ 72057 h 156859"/>
                <a:gd name="connsiteX2" fmla="*/ 192989 w 206486"/>
                <a:gd name="connsiteY2" fmla="*/ 121270 h 156859"/>
                <a:gd name="connsiteX3" fmla="*/ 153302 w 206486"/>
                <a:gd name="connsiteY3" fmla="*/ 130795 h 156859"/>
                <a:gd name="connsiteX4" fmla="*/ 92977 w 206486"/>
                <a:gd name="connsiteY4" fmla="*/ 140320 h 156859"/>
                <a:gd name="connsiteX5" fmla="*/ 902 w 206486"/>
                <a:gd name="connsiteY5" fmla="*/ 135557 h 156859"/>
                <a:gd name="connsiteX6" fmla="*/ 153302 w 206486"/>
                <a:gd name="connsiteY6" fmla="*/ 154607 h 156859"/>
                <a:gd name="connsiteX7" fmla="*/ 202514 w 206486"/>
                <a:gd name="connsiteY7" fmla="*/ 75232 h 156859"/>
                <a:gd name="connsiteX8" fmla="*/ 199339 w 206486"/>
                <a:gd name="connsiteY8" fmla="*/ 38720 h 156859"/>
                <a:gd name="connsiteX9" fmla="*/ 135839 w 206486"/>
                <a:gd name="connsiteY9" fmla="*/ 620 h 15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486" h="156859">
                  <a:moveTo>
                    <a:pt x="135839" y="620"/>
                  </a:moveTo>
                  <a:cubicBezTo>
                    <a:pt x="135574" y="6176"/>
                    <a:pt x="188227" y="51949"/>
                    <a:pt x="197752" y="72057"/>
                  </a:cubicBezTo>
                  <a:cubicBezTo>
                    <a:pt x="207277" y="92165"/>
                    <a:pt x="200397" y="111480"/>
                    <a:pt x="192989" y="121270"/>
                  </a:cubicBezTo>
                  <a:cubicBezTo>
                    <a:pt x="185581" y="131060"/>
                    <a:pt x="169971" y="127620"/>
                    <a:pt x="153302" y="130795"/>
                  </a:cubicBezTo>
                  <a:cubicBezTo>
                    <a:pt x="136633" y="133970"/>
                    <a:pt x="118377" y="139526"/>
                    <a:pt x="92977" y="140320"/>
                  </a:cubicBezTo>
                  <a:cubicBezTo>
                    <a:pt x="67577" y="141114"/>
                    <a:pt x="-9152" y="133176"/>
                    <a:pt x="902" y="135557"/>
                  </a:cubicBezTo>
                  <a:cubicBezTo>
                    <a:pt x="10956" y="137938"/>
                    <a:pt x="119700" y="164661"/>
                    <a:pt x="153302" y="154607"/>
                  </a:cubicBezTo>
                  <a:cubicBezTo>
                    <a:pt x="186904" y="144553"/>
                    <a:pt x="194841" y="94546"/>
                    <a:pt x="202514" y="75232"/>
                  </a:cubicBezTo>
                  <a:cubicBezTo>
                    <a:pt x="210187" y="55918"/>
                    <a:pt x="205424" y="49039"/>
                    <a:pt x="199339" y="38720"/>
                  </a:cubicBezTo>
                  <a:cubicBezTo>
                    <a:pt x="193254" y="28401"/>
                    <a:pt x="136104" y="-4936"/>
                    <a:pt x="135839" y="62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9" name="フリーフォーム: 図形 1738">
              <a:extLst>
                <a:ext uri="{FF2B5EF4-FFF2-40B4-BE49-F238E27FC236}">
                  <a16:creationId xmlns:a16="http://schemas.microsoft.com/office/drawing/2014/main" id="{C2DEC3DC-1B44-45D3-8868-6E63B57CA6FD}"/>
                </a:ext>
              </a:extLst>
            </p:cNvPr>
            <p:cNvSpPr/>
            <p:nvPr/>
          </p:nvSpPr>
          <p:spPr>
            <a:xfrm>
              <a:off x="8456744" y="796607"/>
              <a:ext cx="363804" cy="125830"/>
            </a:xfrm>
            <a:custGeom>
              <a:avLst/>
              <a:gdLst>
                <a:gd name="connsiteX0" fmla="*/ 3044 w 363804"/>
                <a:gd name="connsiteY0" fmla="*/ 318 h 125830"/>
                <a:gd name="connsiteX1" fmla="*/ 255456 w 363804"/>
                <a:gd name="connsiteY1" fmla="*/ 97156 h 125830"/>
                <a:gd name="connsiteX2" fmla="*/ 363406 w 363804"/>
                <a:gd name="connsiteY2" fmla="*/ 125731 h 125830"/>
                <a:gd name="connsiteX3" fmla="*/ 222119 w 363804"/>
                <a:gd name="connsiteY3" fmla="*/ 105093 h 125830"/>
                <a:gd name="connsiteX4" fmla="*/ 122106 w 363804"/>
                <a:gd name="connsiteY4" fmla="*/ 66993 h 125830"/>
                <a:gd name="connsiteX5" fmla="*/ 3044 w 363804"/>
                <a:gd name="connsiteY5" fmla="*/ 318 h 12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804" h="125830">
                  <a:moveTo>
                    <a:pt x="3044" y="318"/>
                  </a:moveTo>
                  <a:cubicBezTo>
                    <a:pt x="25269" y="5345"/>
                    <a:pt x="195396" y="76254"/>
                    <a:pt x="255456" y="97156"/>
                  </a:cubicBezTo>
                  <a:cubicBezTo>
                    <a:pt x="315516" y="118058"/>
                    <a:pt x="368962" y="124408"/>
                    <a:pt x="363406" y="125731"/>
                  </a:cubicBezTo>
                  <a:cubicBezTo>
                    <a:pt x="357850" y="127054"/>
                    <a:pt x="262336" y="114883"/>
                    <a:pt x="222119" y="105093"/>
                  </a:cubicBezTo>
                  <a:cubicBezTo>
                    <a:pt x="181902" y="95303"/>
                    <a:pt x="157825" y="82868"/>
                    <a:pt x="122106" y="66993"/>
                  </a:cubicBezTo>
                  <a:cubicBezTo>
                    <a:pt x="86387" y="51118"/>
                    <a:pt x="-19181" y="-4709"/>
                    <a:pt x="3044" y="31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0" name="フリーフォーム: 図形 1739">
              <a:extLst>
                <a:ext uri="{FF2B5EF4-FFF2-40B4-BE49-F238E27FC236}">
                  <a16:creationId xmlns:a16="http://schemas.microsoft.com/office/drawing/2014/main" id="{E2F4246F-F9E8-4F4A-9407-E7255F0D066C}"/>
                </a:ext>
              </a:extLst>
            </p:cNvPr>
            <p:cNvSpPr/>
            <p:nvPr/>
          </p:nvSpPr>
          <p:spPr>
            <a:xfrm>
              <a:off x="8481996" y="798773"/>
              <a:ext cx="304402" cy="114543"/>
            </a:xfrm>
            <a:custGeom>
              <a:avLst/>
              <a:gdLst>
                <a:gd name="connsiteX0" fmla="*/ 17 w 304402"/>
                <a:gd name="connsiteY0" fmla="*/ 4502 h 114543"/>
                <a:gd name="connsiteX1" fmla="*/ 155592 w 304402"/>
                <a:gd name="connsiteY1" fmla="*/ 12440 h 114543"/>
                <a:gd name="connsiteX2" fmla="*/ 284179 w 304402"/>
                <a:gd name="connsiteY2" fmla="*/ 94990 h 114543"/>
                <a:gd name="connsiteX3" fmla="*/ 300054 w 304402"/>
                <a:gd name="connsiteY3" fmla="*/ 114040 h 114543"/>
                <a:gd name="connsiteX4" fmla="*/ 242904 w 304402"/>
                <a:gd name="connsiteY4" fmla="*/ 82290 h 114543"/>
                <a:gd name="connsiteX5" fmla="*/ 190517 w 304402"/>
                <a:gd name="connsiteY5" fmla="*/ 53715 h 114543"/>
                <a:gd name="connsiteX6" fmla="*/ 122254 w 304402"/>
                <a:gd name="connsiteY6" fmla="*/ 29902 h 114543"/>
                <a:gd name="connsiteX7" fmla="*/ 263542 w 304402"/>
                <a:gd name="connsiteY7" fmla="*/ 106102 h 114543"/>
                <a:gd name="connsiteX8" fmla="*/ 204804 w 304402"/>
                <a:gd name="connsiteY8" fmla="*/ 17202 h 114543"/>
                <a:gd name="connsiteX9" fmla="*/ 165117 w 304402"/>
                <a:gd name="connsiteY9" fmla="*/ 1327 h 114543"/>
                <a:gd name="connsiteX10" fmla="*/ 17 w 304402"/>
                <a:gd name="connsiteY10" fmla="*/ 4502 h 114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402" h="114543">
                  <a:moveTo>
                    <a:pt x="17" y="4502"/>
                  </a:moveTo>
                  <a:cubicBezTo>
                    <a:pt x="-1570" y="6354"/>
                    <a:pt x="108232" y="-2641"/>
                    <a:pt x="155592" y="12440"/>
                  </a:cubicBezTo>
                  <a:cubicBezTo>
                    <a:pt x="202952" y="27521"/>
                    <a:pt x="260102" y="78057"/>
                    <a:pt x="284179" y="94990"/>
                  </a:cubicBezTo>
                  <a:cubicBezTo>
                    <a:pt x="308256" y="111923"/>
                    <a:pt x="306933" y="116157"/>
                    <a:pt x="300054" y="114040"/>
                  </a:cubicBezTo>
                  <a:cubicBezTo>
                    <a:pt x="293175" y="111923"/>
                    <a:pt x="242904" y="82290"/>
                    <a:pt x="242904" y="82290"/>
                  </a:cubicBezTo>
                  <a:cubicBezTo>
                    <a:pt x="224648" y="72236"/>
                    <a:pt x="210625" y="62446"/>
                    <a:pt x="190517" y="53715"/>
                  </a:cubicBezTo>
                  <a:cubicBezTo>
                    <a:pt x="170409" y="44984"/>
                    <a:pt x="110083" y="21171"/>
                    <a:pt x="122254" y="29902"/>
                  </a:cubicBezTo>
                  <a:cubicBezTo>
                    <a:pt x="134425" y="38633"/>
                    <a:pt x="249784" y="108219"/>
                    <a:pt x="263542" y="106102"/>
                  </a:cubicBezTo>
                  <a:cubicBezTo>
                    <a:pt x="277300" y="103985"/>
                    <a:pt x="221208" y="34665"/>
                    <a:pt x="204804" y="17202"/>
                  </a:cubicBezTo>
                  <a:cubicBezTo>
                    <a:pt x="188400" y="-261"/>
                    <a:pt x="196338" y="5031"/>
                    <a:pt x="165117" y="1327"/>
                  </a:cubicBezTo>
                  <a:cubicBezTo>
                    <a:pt x="133896" y="-2377"/>
                    <a:pt x="1604" y="2650"/>
                    <a:pt x="17" y="450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1" name="フリーフォーム: 図形 1740">
              <a:extLst>
                <a:ext uri="{FF2B5EF4-FFF2-40B4-BE49-F238E27FC236}">
                  <a16:creationId xmlns:a16="http://schemas.microsoft.com/office/drawing/2014/main" id="{1A2942E4-E6D4-4C68-AFD2-F3367B2E69D0}"/>
                </a:ext>
              </a:extLst>
            </p:cNvPr>
            <p:cNvSpPr/>
            <p:nvPr/>
          </p:nvSpPr>
          <p:spPr>
            <a:xfrm>
              <a:off x="8792700" y="902925"/>
              <a:ext cx="653429" cy="332997"/>
            </a:xfrm>
            <a:custGeom>
              <a:avLst/>
              <a:gdLst>
                <a:gd name="connsiteX0" fmla="*/ 8400 w 653429"/>
                <a:gd name="connsiteY0" fmla="*/ 8300 h 332997"/>
                <a:gd name="connsiteX1" fmla="*/ 448138 w 653429"/>
                <a:gd name="connsiteY1" fmla="*/ 192450 h 332997"/>
                <a:gd name="connsiteX2" fmla="*/ 230650 w 653429"/>
                <a:gd name="connsiteY2" fmla="*/ 82913 h 332997"/>
                <a:gd name="connsiteX3" fmla="*/ 416388 w 653429"/>
                <a:gd name="connsiteY3" fmla="*/ 159113 h 332997"/>
                <a:gd name="connsiteX4" fmla="*/ 652925 w 653429"/>
                <a:gd name="connsiteY4" fmla="*/ 332150 h 332997"/>
                <a:gd name="connsiteX5" fmla="*/ 470363 w 653429"/>
                <a:gd name="connsiteY5" fmla="*/ 217850 h 332997"/>
                <a:gd name="connsiteX6" fmla="*/ 183025 w 653429"/>
                <a:gd name="connsiteY6" fmla="*/ 51163 h 332997"/>
                <a:gd name="connsiteX7" fmla="*/ 8400 w 653429"/>
                <a:gd name="connsiteY7" fmla="*/ 8300 h 33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429" h="332997">
                  <a:moveTo>
                    <a:pt x="8400" y="8300"/>
                  </a:moveTo>
                  <a:cubicBezTo>
                    <a:pt x="52585" y="31848"/>
                    <a:pt x="411096" y="180014"/>
                    <a:pt x="448138" y="192450"/>
                  </a:cubicBezTo>
                  <a:cubicBezTo>
                    <a:pt x="485180" y="204886"/>
                    <a:pt x="235942" y="88469"/>
                    <a:pt x="230650" y="82913"/>
                  </a:cubicBezTo>
                  <a:cubicBezTo>
                    <a:pt x="225358" y="77357"/>
                    <a:pt x="346009" y="117574"/>
                    <a:pt x="416388" y="159113"/>
                  </a:cubicBezTo>
                  <a:cubicBezTo>
                    <a:pt x="486767" y="200653"/>
                    <a:pt x="643929" y="322361"/>
                    <a:pt x="652925" y="332150"/>
                  </a:cubicBezTo>
                  <a:cubicBezTo>
                    <a:pt x="661921" y="341939"/>
                    <a:pt x="548680" y="264681"/>
                    <a:pt x="470363" y="217850"/>
                  </a:cubicBezTo>
                  <a:cubicBezTo>
                    <a:pt x="392046" y="171019"/>
                    <a:pt x="261077" y="87146"/>
                    <a:pt x="183025" y="51163"/>
                  </a:cubicBezTo>
                  <a:cubicBezTo>
                    <a:pt x="104973" y="15180"/>
                    <a:pt x="-35785" y="-15248"/>
                    <a:pt x="8400" y="830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2" name="フリーフォーム: 図形 1741">
              <a:extLst>
                <a:ext uri="{FF2B5EF4-FFF2-40B4-BE49-F238E27FC236}">
                  <a16:creationId xmlns:a16="http://schemas.microsoft.com/office/drawing/2014/main" id="{2F89DC3E-3D90-4F26-B8FC-A2EF2568E797}"/>
                </a:ext>
              </a:extLst>
            </p:cNvPr>
            <p:cNvSpPr/>
            <p:nvPr/>
          </p:nvSpPr>
          <p:spPr>
            <a:xfrm>
              <a:off x="9218476" y="1070757"/>
              <a:ext cx="278023" cy="150103"/>
            </a:xfrm>
            <a:custGeom>
              <a:avLst/>
              <a:gdLst>
                <a:gd name="connsiteX0" fmla="*/ 137 w 278023"/>
                <a:gd name="connsiteY0" fmla="*/ 2393 h 150103"/>
                <a:gd name="connsiteX1" fmla="*/ 152537 w 278023"/>
                <a:gd name="connsiteY1" fmla="*/ 16681 h 150103"/>
                <a:gd name="connsiteX2" fmla="*/ 220799 w 278023"/>
                <a:gd name="connsiteY2" fmla="*/ 42081 h 150103"/>
                <a:gd name="connsiteX3" fmla="*/ 111262 w 278023"/>
                <a:gd name="connsiteY3" fmla="*/ 40493 h 150103"/>
                <a:gd name="connsiteX4" fmla="*/ 201749 w 278023"/>
                <a:gd name="connsiteY4" fmla="*/ 84943 h 150103"/>
                <a:gd name="connsiteX5" fmla="*/ 277949 w 278023"/>
                <a:gd name="connsiteY5" fmla="*/ 138918 h 150103"/>
                <a:gd name="connsiteX6" fmla="*/ 212862 w 278023"/>
                <a:gd name="connsiteY6" fmla="*/ 143681 h 150103"/>
                <a:gd name="connsiteX7" fmla="*/ 74749 w 278023"/>
                <a:gd name="connsiteY7" fmla="*/ 65893 h 150103"/>
                <a:gd name="connsiteX8" fmla="*/ 243024 w 278023"/>
                <a:gd name="connsiteY8" fmla="*/ 127806 h 150103"/>
                <a:gd name="connsiteX9" fmla="*/ 152537 w 278023"/>
                <a:gd name="connsiteY9" fmla="*/ 34143 h 150103"/>
                <a:gd name="connsiteX10" fmla="*/ 181112 w 278023"/>
                <a:gd name="connsiteY10" fmla="*/ 3981 h 150103"/>
                <a:gd name="connsiteX11" fmla="*/ 137 w 278023"/>
                <a:gd name="connsiteY11" fmla="*/ 2393 h 150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8023" h="150103">
                  <a:moveTo>
                    <a:pt x="137" y="2393"/>
                  </a:moveTo>
                  <a:cubicBezTo>
                    <a:pt x="-4625" y="4510"/>
                    <a:pt x="115760" y="10066"/>
                    <a:pt x="152537" y="16681"/>
                  </a:cubicBezTo>
                  <a:cubicBezTo>
                    <a:pt x="189314" y="23296"/>
                    <a:pt x="227678" y="38112"/>
                    <a:pt x="220799" y="42081"/>
                  </a:cubicBezTo>
                  <a:cubicBezTo>
                    <a:pt x="213920" y="46050"/>
                    <a:pt x="114437" y="33349"/>
                    <a:pt x="111262" y="40493"/>
                  </a:cubicBezTo>
                  <a:cubicBezTo>
                    <a:pt x="108087" y="47637"/>
                    <a:pt x="173968" y="68539"/>
                    <a:pt x="201749" y="84943"/>
                  </a:cubicBezTo>
                  <a:cubicBezTo>
                    <a:pt x="229530" y="101347"/>
                    <a:pt x="276097" y="129128"/>
                    <a:pt x="277949" y="138918"/>
                  </a:cubicBezTo>
                  <a:cubicBezTo>
                    <a:pt x="279801" y="148708"/>
                    <a:pt x="246729" y="155852"/>
                    <a:pt x="212862" y="143681"/>
                  </a:cubicBezTo>
                  <a:cubicBezTo>
                    <a:pt x="178995" y="131510"/>
                    <a:pt x="69722" y="68539"/>
                    <a:pt x="74749" y="65893"/>
                  </a:cubicBezTo>
                  <a:cubicBezTo>
                    <a:pt x="79776" y="63247"/>
                    <a:pt x="230059" y="133098"/>
                    <a:pt x="243024" y="127806"/>
                  </a:cubicBezTo>
                  <a:cubicBezTo>
                    <a:pt x="255989" y="122514"/>
                    <a:pt x="162856" y="54781"/>
                    <a:pt x="152537" y="34143"/>
                  </a:cubicBezTo>
                  <a:cubicBezTo>
                    <a:pt x="142218" y="13506"/>
                    <a:pt x="202808" y="10331"/>
                    <a:pt x="181112" y="3981"/>
                  </a:cubicBezTo>
                  <a:cubicBezTo>
                    <a:pt x="159416" y="-2369"/>
                    <a:pt x="4899" y="276"/>
                    <a:pt x="137" y="239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3" name="フリーフォーム: 図形 1742">
              <a:extLst>
                <a:ext uri="{FF2B5EF4-FFF2-40B4-BE49-F238E27FC236}">
                  <a16:creationId xmlns:a16="http://schemas.microsoft.com/office/drawing/2014/main" id="{E850E66A-51BF-4BEF-B6FE-AD614DCB82E6}"/>
                </a:ext>
              </a:extLst>
            </p:cNvPr>
            <p:cNvSpPr/>
            <p:nvPr/>
          </p:nvSpPr>
          <p:spPr>
            <a:xfrm>
              <a:off x="9440823" y="1233250"/>
              <a:ext cx="147770" cy="128197"/>
            </a:xfrm>
            <a:custGeom>
              <a:avLst/>
              <a:gdLst>
                <a:gd name="connsiteX0" fmla="*/ 40 w 147770"/>
                <a:gd name="connsiteY0" fmla="*/ 238 h 128197"/>
                <a:gd name="connsiteX1" fmla="*/ 68302 w 147770"/>
                <a:gd name="connsiteY1" fmla="*/ 89138 h 128197"/>
                <a:gd name="connsiteX2" fmla="*/ 147677 w 147770"/>
                <a:gd name="connsiteY2" fmla="*/ 108188 h 128197"/>
                <a:gd name="connsiteX3" fmla="*/ 84177 w 147770"/>
                <a:gd name="connsiteY3" fmla="*/ 120888 h 128197"/>
                <a:gd name="connsiteX4" fmla="*/ 77827 w 147770"/>
                <a:gd name="connsiteY4" fmla="*/ 119300 h 128197"/>
                <a:gd name="connsiteX5" fmla="*/ 40 w 147770"/>
                <a:gd name="connsiteY5" fmla="*/ 238 h 12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770" h="128197">
                  <a:moveTo>
                    <a:pt x="40" y="238"/>
                  </a:moveTo>
                  <a:cubicBezTo>
                    <a:pt x="-1547" y="-4789"/>
                    <a:pt x="43696" y="71146"/>
                    <a:pt x="68302" y="89138"/>
                  </a:cubicBezTo>
                  <a:cubicBezTo>
                    <a:pt x="92908" y="107130"/>
                    <a:pt x="145031" y="102896"/>
                    <a:pt x="147677" y="108188"/>
                  </a:cubicBezTo>
                  <a:cubicBezTo>
                    <a:pt x="150323" y="113480"/>
                    <a:pt x="95819" y="119036"/>
                    <a:pt x="84177" y="120888"/>
                  </a:cubicBezTo>
                  <a:cubicBezTo>
                    <a:pt x="72535" y="122740"/>
                    <a:pt x="92115" y="137292"/>
                    <a:pt x="77827" y="119300"/>
                  </a:cubicBezTo>
                  <a:cubicBezTo>
                    <a:pt x="63539" y="101308"/>
                    <a:pt x="1627" y="5265"/>
                    <a:pt x="40" y="23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4" name="フリーフォーム: 図形 1743">
              <a:extLst>
                <a:ext uri="{FF2B5EF4-FFF2-40B4-BE49-F238E27FC236}">
                  <a16:creationId xmlns:a16="http://schemas.microsoft.com/office/drawing/2014/main" id="{5D35A549-8AD0-471D-A203-092127E40AC2}"/>
                </a:ext>
              </a:extLst>
            </p:cNvPr>
            <p:cNvSpPr/>
            <p:nvPr/>
          </p:nvSpPr>
          <p:spPr>
            <a:xfrm>
              <a:off x="9450144" y="1220787"/>
              <a:ext cx="144706" cy="154450"/>
            </a:xfrm>
            <a:custGeom>
              <a:avLst/>
              <a:gdLst>
                <a:gd name="connsiteX0" fmla="*/ 244 w 144706"/>
                <a:gd name="connsiteY0" fmla="*/ 1 h 154450"/>
                <a:gd name="connsiteX1" fmla="*/ 105019 w 144706"/>
                <a:gd name="connsiteY1" fmla="*/ 65088 h 154450"/>
                <a:gd name="connsiteX2" fmla="*/ 144706 w 144706"/>
                <a:gd name="connsiteY2" fmla="*/ 153988 h 154450"/>
                <a:gd name="connsiteX3" fmla="*/ 105019 w 144706"/>
                <a:gd name="connsiteY3" fmla="*/ 98426 h 154450"/>
                <a:gd name="connsiteX4" fmla="*/ 76444 w 144706"/>
                <a:gd name="connsiteY4" fmla="*/ 63501 h 154450"/>
                <a:gd name="connsiteX5" fmla="*/ 244 w 144706"/>
                <a:gd name="connsiteY5" fmla="*/ 1 h 15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06" h="154450">
                  <a:moveTo>
                    <a:pt x="244" y="1"/>
                  </a:moveTo>
                  <a:cubicBezTo>
                    <a:pt x="5006" y="265"/>
                    <a:pt x="80942" y="39424"/>
                    <a:pt x="105019" y="65088"/>
                  </a:cubicBezTo>
                  <a:cubicBezTo>
                    <a:pt x="129096" y="90753"/>
                    <a:pt x="144706" y="148432"/>
                    <a:pt x="144706" y="153988"/>
                  </a:cubicBezTo>
                  <a:cubicBezTo>
                    <a:pt x="144706" y="159544"/>
                    <a:pt x="116396" y="113507"/>
                    <a:pt x="105019" y="98426"/>
                  </a:cubicBezTo>
                  <a:cubicBezTo>
                    <a:pt x="93642" y="83345"/>
                    <a:pt x="91261" y="78318"/>
                    <a:pt x="76444" y="63501"/>
                  </a:cubicBezTo>
                  <a:cubicBezTo>
                    <a:pt x="61627" y="48684"/>
                    <a:pt x="-4518" y="-263"/>
                    <a:pt x="244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5" name="フリーフォーム: 図形 1744">
              <a:extLst>
                <a:ext uri="{FF2B5EF4-FFF2-40B4-BE49-F238E27FC236}">
                  <a16:creationId xmlns:a16="http://schemas.microsoft.com/office/drawing/2014/main" id="{677A23BA-0770-4E8C-B7AE-9ED8AFB0137D}"/>
                </a:ext>
              </a:extLst>
            </p:cNvPr>
            <p:cNvSpPr/>
            <p:nvPr/>
          </p:nvSpPr>
          <p:spPr>
            <a:xfrm>
              <a:off x="9472551" y="1228181"/>
              <a:ext cx="211483" cy="303065"/>
            </a:xfrm>
            <a:custGeom>
              <a:avLst/>
              <a:gdLst>
                <a:gd name="connsiteX0" fmla="*/ 62 w 211483"/>
                <a:gd name="connsiteY0" fmla="*/ 544 h 303065"/>
                <a:gd name="connsiteX1" fmla="*/ 88962 w 211483"/>
                <a:gd name="connsiteY1" fmla="*/ 41819 h 303065"/>
                <a:gd name="connsiteX2" fmla="*/ 150874 w 211483"/>
                <a:gd name="connsiteY2" fmla="*/ 111669 h 303065"/>
                <a:gd name="connsiteX3" fmla="*/ 192149 w 211483"/>
                <a:gd name="connsiteY3" fmla="*/ 164057 h 303065"/>
                <a:gd name="connsiteX4" fmla="*/ 152462 w 211483"/>
                <a:gd name="connsiteY4" fmla="*/ 127544 h 303065"/>
                <a:gd name="connsiteX5" fmla="*/ 211199 w 211483"/>
                <a:gd name="connsiteY5" fmla="*/ 295819 h 303065"/>
                <a:gd name="connsiteX6" fmla="*/ 171512 w 211483"/>
                <a:gd name="connsiteY6" fmla="*/ 259307 h 303065"/>
                <a:gd name="connsiteX7" fmla="*/ 98487 w 211483"/>
                <a:gd name="connsiteY7" fmla="*/ 140244 h 303065"/>
                <a:gd name="connsiteX8" fmla="*/ 208024 w 211483"/>
                <a:gd name="connsiteY8" fmla="*/ 279944 h 303065"/>
                <a:gd name="connsiteX9" fmla="*/ 152462 w 211483"/>
                <a:gd name="connsiteY9" fmla="*/ 141832 h 303065"/>
                <a:gd name="connsiteX10" fmla="*/ 103249 w 211483"/>
                <a:gd name="connsiteY10" fmla="*/ 70394 h 303065"/>
                <a:gd name="connsiteX11" fmla="*/ 62 w 211483"/>
                <a:gd name="connsiteY11" fmla="*/ 544 h 303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483" h="303065">
                  <a:moveTo>
                    <a:pt x="62" y="544"/>
                  </a:moveTo>
                  <a:cubicBezTo>
                    <a:pt x="-2319" y="-4218"/>
                    <a:pt x="63827" y="23298"/>
                    <a:pt x="88962" y="41819"/>
                  </a:cubicBezTo>
                  <a:cubicBezTo>
                    <a:pt x="114097" y="60340"/>
                    <a:pt x="133676" y="91296"/>
                    <a:pt x="150874" y="111669"/>
                  </a:cubicBezTo>
                  <a:cubicBezTo>
                    <a:pt x="168072" y="132042"/>
                    <a:pt x="191884" y="161411"/>
                    <a:pt x="192149" y="164057"/>
                  </a:cubicBezTo>
                  <a:cubicBezTo>
                    <a:pt x="192414" y="166703"/>
                    <a:pt x="149287" y="105584"/>
                    <a:pt x="152462" y="127544"/>
                  </a:cubicBezTo>
                  <a:cubicBezTo>
                    <a:pt x="155637" y="149504"/>
                    <a:pt x="208024" y="273859"/>
                    <a:pt x="211199" y="295819"/>
                  </a:cubicBezTo>
                  <a:cubicBezTo>
                    <a:pt x="214374" y="317779"/>
                    <a:pt x="190297" y="285236"/>
                    <a:pt x="171512" y="259307"/>
                  </a:cubicBezTo>
                  <a:cubicBezTo>
                    <a:pt x="152727" y="233378"/>
                    <a:pt x="92402" y="136805"/>
                    <a:pt x="98487" y="140244"/>
                  </a:cubicBezTo>
                  <a:cubicBezTo>
                    <a:pt x="104572" y="143683"/>
                    <a:pt x="199028" y="279679"/>
                    <a:pt x="208024" y="279944"/>
                  </a:cubicBezTo>
                  <a:cubicBezTo>
                    <a:pt x="217020" y="280209"/>
                    <a:pt x="169925" y="176757"/>
                    <a:pt x="152462" y="141832"/>
                  </a:cubicBezTo>
                  <a:cubicBezTo>
                    <a:pt x="135000" y="106907"/>
                    <a:pt x="125474" y="90767"/>
                    <a:pt x="103249" y="70394"/>
                  </a:cubicBezTo>
                  <a:cubicBezTo>
                    <a:pt x="81024" y="50021"/>
                    <a:pt x="2443" y="5306"/>
                    <a:pt x="62" y="54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6" name="フリーフォーム: 図形 1745">
              <a:extLst>
                <a:ext uri="{FF2B5EF4-FFF2-40B4-BE49-F238E27FC236}">
                  <a16:creationId xmlns:a16="http://schemas.microsoft.com/office/drawing/2014/main" id="{53DC3496-C509-4861-BD4E-24C44E097276}"/>
                </a:ext>
              </a:extLst>
            </p:cNvPr>
            <p:cNvSpPr/>
            <p:nvPr/>
          </p:nvSpPr>
          <p:spPr>
            <a:xfrm>
              <a:off x="9433811" y="1202622"/>
              <a:ext cx="248632" cy="218011"/>
            </a:xfrm>
            <a:custGeom>
              <a:avLst/>
              <a:gdLst>
                <a:gd name="connsiteX0" fmla="*/ 3877 w 248632"/>
                <a:gd name="connsiteY0" fmla="*/ 703 h 218011"/>
                <a:gd name="connsiteX1" fmla="*/ 157864 w 248632"/>
                <a:gd name="connsiteY1" fmla="*/ 37216 h 218011"/>
                <a:gd name="connsiteX2" fmla="*/ 180089 w 248632"/>
                <a:gd name="connsiteY2" fmla="*/ 67378 h 218011"/>
                <a:gd name="connsiteX3" fmla="*/ 222952 w 248632"/>
                <a:gd name="connsiteY3" fmla="*/ 153103 h 218011"/>
                <a:gd name="connsiteX4" fmla="*/ 248352 w 248632"/>
                <a:gd name="connsiteY4" fmla="*/ 216603 h 218011"/>
                <a:gd name="connsiteX5" fmla="*/ 207077 w 248632"/>
                <a:gd name="connsiteY5" fmla="*/ 91191 h 218011"/>
                <a:gd name="connsiteX6" fmla="*/ 165802 w 248632"/>
                <a:gd name="connsiteY6" fmla="*/ 65791 h 218011"/>
                <a:gd name="connsiteX7" fmla="*/ 54677 w 248632"/>
                <a:gd name="connsiteY7" fmla="*/ 16578 h 218011"/>
                <a:gd name="connsiteX8" fmla="*/ 3877 w 248632"/>
                <a:gd name="connsiteY8" fmla="*/ 703 h 21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632" h="218011">
                  <a:moveTo>
                    <a:pt x="3877" y="703"/>
                  </a:moveTo>
                  <a:cubicBezTo>
                    <a:pt x="21075" y="4143"/>
                    <a:pt x="128495" y="26104"/>
                    <a:pt x="157864" y="37216"/>
                  </a:cubicBezTo>
                  <a:cubicBezTo>
                    <a:pt x="187233" y="48328"/>
                    <a:pt x="169241" y="48064"/>
                    <a:pt x="180089" y="67378"/>
                  </a:cubicBezTo>
                  <a:cubicBezTo>
                    <a:pt x="190937" y="86693"/>
                    <a:pt x="211575" y="128232"/>
                    <a:pt x="222952" y="153103"/>
                  </a:cubicBezTo>
                  <a:cubicBezTo>
                    <a:pt x="234329" y="177974"/>
                    <a:pt x="250998" y="226922"/>
                    <a:pt x="248352" y="216603"/>
                  </a:cubicBezTo>
                  <a:cubicBezTo>
                    <a:pt x="245706" y="206284"/>
                    <a:pt x="220835" y="116326"/>
                    <a:pt x="207077" y="91191"/>
                  </a:cubicBezTo>
                  <a:cubicBezTo>
                    <a:pt x="193319" y="66056"/>
                    <a:pt x="191202" y="78227"/>
                    <a:pt x="165802" y="65791"/>
                  </a:cubicBezTo>
                  <a:cubicBezTo>
                    <a:pt x="140402" y="53356"/>
                    <a:pt x="78490" y="26103"/>
                    <a:pt x="54677" y="16578"/>
                  </a:cubicBezTo>
                  <a:cubicBezTo>
                    <a:pt x="30865" y="7053"/>
                    <a:pt x="-13321" y="-2737"/>
                    <a:pt x="3877" y="70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8" name="フリーフォーム: 図形 1747">
              <a:extLst>
                <a:ext uri="{FF2B5EF4-FFF2-40B4-BE49-F238E27FC236}">
                  <a16:creationId xmlns:a16="http://schemas.microsoft.com/office/drawing/2014/main" id="{0A885F6C-7FA7-4C04-A554-3D772B4D73DB}"/>
                </a:ext>
              </a:extLst>
            </p:cNvPr>
            <p:cNvSpPr/>
            <p:nvPr/>
          </p:nvSpPr>
          <p:spPr>
            <a:xfrm>
              <a:off x="9282918" y="1446212"/>
              <a:ext cx="140561" cy="223908"/>
            </a:xfrm>
            <a:custGeom>
              <a:avLst/>
              <a:gdLst>
                <a:gd name="connsiteX0" fmla="*/ 49995 w 140561"/>
                <a:gd name="connsiteY0" fmla="*/ 1 h 223908"/>
                <a:gd name="connsiteX1" fmla="*/ 782 w 140561"/>
                <a:gd name="connsiteY1" fmla="*/ 60326 h 223908"/>
                <a:gd name="connsiteX2" fmla="*/ 21420 w 140561"/>
                <a:gd name="connsiteY2" fmla="*/ 111126 h 223908"/>
                <a:gd name="connsiteX3" fmla="*/ 43645 w 140561"/>
                <a:gd name="connsiteY3" fmla="*/ 195263 h 223908"/>
                <a:gd name="connsiteX4" fmla="*/ 140482 w 140561"/>
                <a:gd name="connsiteY4" fmla="*/ 223838 h 223908"/>
                <a:gd name="connsiteX5" fmla="*/ 59520 w 140561"/>
                <a:gd name="connsiteY5" fmla="*/ 188913 h 223908"/>
                <a:gd name="connsiteX6" fmla="*/ 26182 w 140561"/>
                <a:gd name="connsiteY6" fmla="*/ 111126 h 223908"/>
                <a:gd name="connsiteX7" fmla="*/ 8720 w 140561"/>
                <a:gd name="connsiteY7" fmla="*/ 61913 h 223908"/>
                <a:gd name="connsiteX8" fmla="*/ 49995 w 140561"/>
                <a:gd name="connsiteY8" fmla="*/ 1 h 2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561" h="223908">
                  <a:moveTo>
                    <a:pt x="49995" y="1"/>
                  </a:moveTo>
                  <a:cubicBezTo>
                    <a:pt x="48672" y="-263"/>
                    <a:pt x="5545" y="41805"/>
                    <a:pt x="782" y="60326"/>
                  </a:cubicBezTo>
                  <a:cubicBezTo>
                    <a:pt x="-3981" y="78847"/>
                    <a:pt x="14276" y="88636"/>
                    <a:pt x="21420" y="111126"/>
                  </a:cubicBezTo>
                  <a:cubicBezTo>
                    <a:pt x="28564" y="133616"/>
                    <a:pt x="23801" y="176478"/>
                    <a:pt x="43645" y="195263"/>
                  </a:cubicBezTo>
                  <a:cubicBezTo>
                    <a:pt x="63489" y="214048"/>
                    <a:pt x="137836" y="224896"/>
                    <a:pt x="140482" y="223838"/>
                  </a:cubicBezTo>
                  <a:cubicBezTo>
                    <a:pt x="143128" y="222780"/>
                    <a:pt x="78570" y="207698"/>
                    <a:pt x="59520" y="188913"/>
                  </a:cubicBezTo>
                  <a:cubicBezTo>
                    <a:pt x="40470" y="170128"/>
                    <a:pt x="34649" y="132293"/>
                    <a:pt x="26182" y="111126"/>
                  </a:cubicBezTo>
                  <a:cubicBezTo>
                    <a:pt x="17715" y="89959"/>
                    <a:pt x="6868" y="79375"/>
                    <a:pt x="8720" y="61913"/>
                  </a:cubicBezTo>
                  <a:cubicBezTo>
                    <a:pt x="10572" y="44451"/>
                    <a:pt x="51318" y="265"/>
                    <a:pt x="49995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9" name="フリーフォーム: 図形 1748">
              <a:extLst>
                <a:ext uri="{FF2B5EF4-FFF2-40B4-BE49-F238E27FC236}">
                  <a16:creationId xmlns:a16="http://schemas.microsoft.com/office/drawing/2014/main" id="{85FCED07-E21F-4042-AAD8-1695946B2D51}"/>
                </a:ext>
              </a:extLst>
            </p:cNvPr>
            <p:cNvSpPr/>
            <p:nvPr/>
          </p:nvSpPr>
          <p:spPr>
            <a:xfrm>
              <a:off x="9309097" y="1458902"/>
              <a:ext cx="112811" cy="204799"/>
            </a:xfrm>
            <a:custGeom>
              <a:avLst/>
              <a:gdLst>
                <a:gd name="connsiteX0" fmla="*/ 47628 w 112811"/>
                <a:gd name="connsiteY0" fmla="*/ 11 h 204799"/>
                <a:gd name="connsiteX1" fmla="*/ 14291 w 112811"/>
                <a:gd name="connsiteY1" fmla="*/ 53986 h 204799"/>
                <a:gd name="connsiteX2" fmla="*/ 23816 w 112811"/>
                <a:gd name="connsiteY2" fmla="*/ 73036 h 204799"/>
                <a:gd name="connsiteX3" fmla="*/ 63503 w 112811"/>
                <a:gd name="connsiteY3" fmla="*/ 157173 h 204799"/>
                <a:gd name="connsiteX4" fmla="*/ 112716 w 112811"/>
                <a:gd name="connsiteY4" fmla="*/ 204798 h 204799"/>
                <a:gd name="connsiteX5" fmla="*/ 74616 w 112811"/>
                <a:gd name="connsiteY5" fmla="*/ 155586 h 204799"/>
                <a:gd name="connsiteX6" fmla="*/ 25403 w 112811"/>
                <a:gd name="connsiteY6" fmla="*/ 76211 h 204799"/>
                <a:gd name="connsiteX7" fmla="*/ 3 w 112811"/>
                <a:gd name="connsiteY7" fmla="*/ 49223 h 204799"/>
                <a:gd name="connsiteX8" fmla="*/ 47628 w 112811"/>
                <a:gd name="connsiteY8" fmla="*/ 11 h 2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11" h="204799">
                  <a:moveTo>
                    <a:pt x="47628" y="11"/>
                  </a:moveTo>
                  <a:cubicBezTo>
                    <a:pt x="50009" y="805"/>
                    <a:pt x="18260" y="41815"/>
                    <a:pt x="14291" y="53986"/>
                  </a:cubicBezTo>
                  <a:cubicBezTo>
                    <a:pt x="10322" y="66157"/>
                    <a:pt x="15614" y="55838"/>
                    <a:pt x="23816" y="73036"/>
                  </a:cubicBezTo>
                  <a:cubicBezTo>
                    <a:pt x="32018" y="90234"/>
                    <a:pt x="48686" y="135213"/>
                    <a:pt x="63503" y="157173"/>
                  </a:cubicBezTo>
                  <a:cubicBezTo>
                    <a:pt x="78320" y="179133"/>
                    <a:pt x="110864" y="205062"/>
                    <a:pt x="112716" y="204798"/>
                  </a:cubicBezTo>
                  <a:cubicBezTo>
                    <a:pt x="114568" y="204534"/>
                    <a:pt x="89168" y="177017"/>
                    <a:pt x="74616" y="155586"/>
                  </a:cubicBezTo>
                  <a:cubicBezTo>
                    <a:pt x="60064" y="134155"/>
                    <a:pt x="37838" y="93938"/>
                    <a:pt x="25403" y="76211"/>
                  </a:cubicBezTo>
                  <a:cubicBezTo>
                    <a:pt x="12967" y="58484"/>
                    <a:pt x="-262" y="60335"/>
                    <a:pt x="3" y="49223"/>
                  </a:cubicBezTo>
                  <a:cubicBezTo>
                    <a:pt x="268" y="38111"/>
                    <a:pt x="45247" y="-783"/>
                    <a:pt x="47628" y="1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0" name="フリーフォーム: 図形 1749">
              <a:extLst>
                <a:ext uri="{FF2B5EF4-FFF2-40B4-BE49-F238E27FC236}">
                  <a16:creationId xmlns:a16="http://schemas.microsoft.com/office/drawing/2014/main" id="{216C0898-1A61-4324-AFAC-48B40B0278C1}"/>
                </a:ext>
              </a:extLst>
            </p:cNvPr>
            <p:cNvSpPr/>
            <p:nvPr/>
          </p:nvSpPr>
          <p:spPr>
            <a:xfrm>
              <a:off x="9329720" y="1452023"/>
              <a:ext cx="122730" cy="206921"/>
            </a:xfrm>
            <a:custGeom>
              <a:avLst/>
              <a:gdLst>
                <a:gd name="connsiteX0" fmla="*/ 18 w 122730"/>
                <a:gd name="connsiteY0" fmla="*/ 540 h 206921"/>
                <a:gd name="connsiteX1" fmla="*/ 92093 w 122730"/>
                <a:gd name="connsiteY1" fmla="*/ 60865 h 206921"/>
                <a:gd name="connsiteX2" fmla="*/ 115905 w 122730"/>
                <a:gd name="connsiteY2" fmla="*/ 114840 h 206921"/>
                <a:gd name="connsiteX3" fmla="*/ 109555 w 122730"/>
                <a:gd name="connsiteY3" fmla="*/ 157702 h 206921"/>
                <a:gd name="connsiteX4" fmla="*/ 82568 w 122730"/>
                <a:gd name="connsiteY4" fmla="*/ 206915 h 206921"/>
                <a:gd name="connsiteX5" fmla="*/ 122255 w 122730"/>
                <a:gd name="connsiteY5" fmla="*/ 154527 h 206921"/>
                <a:gd name="connsiteX6" fmla="*/ 103205 w 122730"/>
                <a:gd name="connsiteY6" fmla="*/ 51340 h 206921"/>
                <a:gd name="connsiteX7" fmla="*/ 84155 w 122730"/>
                <a:gd name="connsiteY7" fmla="*/ 32290 h 206921"/>
                <a:gd name="connsiteX8" fmla="*/ 18 w 122730"/>
                <a:gd name="connsiteY8" fmla="*/ 540 h 20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730" h="206921">
                  <a:moveTo>
                    <a:pt x="18" y="540"/>
                  </a:moveTo>
                  <a:cubicBezTo>
                    <a:pt x="1341" y="5302"/>
                    <a:pt x="72779" y="41815"/>
                    <a:pt x="92093" y="60865"/>
                  </a:cubicBezTo>
                  <a:cubicBezTo>
                    <a:pt x="111407" y="79915"/>
                    <a:pt x="112995" y="98701"/>
                    <a:pt x="115905" y="114840"/>
                  </a:cubicBezTo>
                  <a:cubicBezTo>
                    <a:pt x="118815" y="130980"/>
                    <a:pt x="115111" y="142356"/>
                    <a:pt x="109555" y="157702"/>
                  </a:cubicBezTo>
                  <a:cubicBezTo>
                    <a:pt x="103999" y="173048"/>
                    <a:pt x="80451" y="207444"/>
                    <a:pt x="82568" y="206915"/>
                  </a:cubicBezTo>
                  <a:cubicBezTo>
                    <a:pt x="84685" y="206386"/>
                    <a:pt x="118815" y="180456"/>
                    <a:pt x="122255" y="154527"/>
                  </a:cubicBezTo>
                  <a:cubicBezTo>
                    <a:pt x="125695" y="128598"/>
                    <a:pt x="109555" y="71713"/>
                    <a:pt x="103205" y="51340"/>
                  </a:cubicBezTo>
                  <a:cubicBezTo>
                    <a:pt x="96855" y="30967"/>
                    <a:pt x="98707" y="40757"/>
                    <a:pt x="84155" y="32290"/>
                  </a:cubicBezTo>
                  <a:cubicBezTo>
                    <a:pt x="69603" y="23823"/>
                    <a:pt x="-1305" y="-4222"/>
                    <a:pt x="18" y="54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1" name="フリーフォーム: 図形 1750">
              <a:extLst>
                <a:ext uri="{FF2B5EF4-FFF2-40B4-BE49-F238E27FC236}">
                  <a16:creationId xmlns:a16="http://schemas.microsoft.com/office/drawing/2014/main" id="{67971FAC-50A8-43B8-93C2-6F88D42C261B}"/>
                </a:ext>
              </a:extLst>
            </p:cNvPr>
            <p:cNvSpPr/>
            <p:nvPr/>
          </p:nvSpPr>
          <p:spPr>
            <a:xfrm>
              <a:off x="9714717" y="1490261"/>
              <a:ext cx="213499" cy="98947"/>
            </a:xfrm>
            <a:custGeom>
              <a:avLst/>
              <a:gdLst>
                <a:gd name="connsiteX0" fmla="*/ 783 w 213499"/>
                <a:gd name="connsiteY0" fmla="*/ 3577 h 98947"/>
                <a:gd name="connsiteX1" fmla="*/ 89683 w 213499"/>
                <a:gd name="connsiteY1" fmla="*/ 9927 h 98947"/>
                <a:gd name="connsiteX2" fmla="*/ 211921 w 213499"/>
                <a:gd name="connsiteY2" fmla="*/ 98827 h 98947"/>
                <a:gd name="connsiteX3" fmla="*/ 157946 w 213499"/>
                <a:gd name="connsiteY3" fmla="*/ 28977 h 98947"/>
                <a:gd name="connsiteX4" fmla="*/ 140483 w 213499"/>
                <a:gd name="connsiteY4" fmla="*/ 22627 h 98947"/>
                <a:gd name="connsiteX5" fmla="*/ 783 w 213499"/>
                <a:gd name="connsiteY5" fmla="*/ 3577 h 9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499" h="98947">
                  <a:moveTo>
                    <a:pt x="783" y="3577"/>
                  </a:moveTo>
                  <a:cubicBezTo>
                    <a:pt x="-7684" y="1460"/>
                    <a:pt x="54494" y="-5948"/>
                    <a:pt x="89683" y="9927"/>
                  </a:cubicBezTo>
                  <a:cubicBezTo>
                    <a:pt x="124872" y="25802"/>
                    <a:pt x="200544" y="95652"/>
                    <a:pt x="211921" y="98827"/>
                  </a:cubicBezTo>
                  <a:cubicBezTo>
                    <a:pt x="223298" y="102002"/>
                    <a:pt x="169852" y="41677"/>
                    <a:pt x="157946" y="28977"/>
                  </a:cubicBezTo>
                  <a:cubicBezTo>
                    <a:pt x="146040" y="16277"/>
                    <a:pt x="162973" y="26860"/>
                    <a:pt x="140483" y="22627"/>
                  </a:cubicBezTo>
                  <a:cubicBezTo>
                    <a:pt x="117993" y="18394"/>
                    <a:pt x="9250" y="5694"/>
                    <a:pt x="783" y="357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2" name="フリーフォーム: 図形 1751">
              <a:extLst>
                <a:ext uri="{FF2B5EF4-FFF2-40B4-BE49-F238E27FC236}">
                  <a16:creationId xmlns:a16="http://schemas.microsoft.com/office/drawing/2014/main" id="{DBD535FA-612B-4448-8C9E-26A707AF0797}"/>
                </a:ext>
              </a:extLst>
            </p:cNvPr>
            <p:cNvSpPr/>
            <p:nvPr/>
          </p:nvSpPr>
          <p:spPr>
            <a:xfrm>
              <a:off x="9718224" y="1501176"/>
              <a:ext cx="202302" cy="83932"/>
            </a:xfrm>
            <a:custGeom>
              <a:avLst/>
              <a:gdLst>
                <a:gd name="connsiteX0" fmla="*/ 451 w 202302"/>
                <a:gd name="connsiteY0" fmla="*/ 599 h 83932"/>
                <a:gd name="connsiteX1" fmla="*/ 114751 w 202302"/>
                <a:gd name="connsiteY1" fmla="*/ 72037 h 83932"/>
                <a:gd name="connsiteX2" fmla="*/ 202064 w 202302"/>
                <a:gd name="connsiteY2" fmla="*/ 83149 h 83932"/>
                <a:gd name="connsiteX3" fmla="*/ 138564 w 202302"/>
                <a:gd name="connsiteY3" fmla="*/ 64099 h 83932"/>
                <a:gd name="connsiteX4" fmla="*/ 76651 w 202302"/>
                <a:gd name="connsiteY4" fmla="*/ 38699 h 83932"/>
                <a:gd name="connsiteX5" fmla="*/ 451 w 202302"/>
                <a:gd name="connsiteY5" fmla="*/ 599 h 83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302" h="83932">
                  <a:moveTo>
                    <a:pt x="451" y="599"/>
                  </a:moveTo>
                  <a:cubicBezTo>
                    <a:pt x="6801" y="6155"/>
                    <a:pt x="81149" y="58279"/>
                    <a:pt x="114751" y="72037"/>
                  </a:cubicBezTo>
                  <a:cubicBezTo>
                    <a:pt x="148353" y="85795"/>
                    <a:pt x="198095" y="84472"/>
                    <a:pt x="202064" y="83149"/>
                  </a:cubicBezTo>
                  <a:cubicBezTo>
                    <a:pt x="206033" y="81826"/>
                    <a:pt x="159466" y="71507"/>
                    <a:pt x="138564" y="64099"/>
                  </a:cubicBezTo>
                  <a:cubicBezTo>
                    <a:pt x="117662" y="56691"/>
                    <a:pt x="96759" y="47695"/>
                    <a:pt x="76651" y="38699"/>
                  </a:cubicBezTo>
                  <a:cubicBezTo>
                    <a:pt x="56543" y="29703"/>
                    <a:pt x="-5899" y="-4957"/>
                    <a:pt x="451" y="59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3" name="フリーフォーム: 図形 1752">
              <a:extLst>
                <a:ext uri="{FF2B5EF4-FFF2-40B4-BE49-F238E27FC236}">
                  <a16:creationId xmlns:a16="http://schemas.microsoft.com/office/drawing/2014/main" id="{BF30160D-2E1A-49A9-ADD8-591F8D4F15B4}"/>
                </a:ext>
              </a:extLst>
            </p:cNvPr>
            <p:cNvSpPr/>
            <p:nvPr/>
          </p:nvSpPr>
          <p:spPr>
            <a:xfrm>
              <a:off x="9725022" y="1520821"/>
              <a:ext cx="195433" cy="86201"/>
            </a:xfrm>
            <a:custGeom>
              <a:avLst/>
              <a:gdLst>
                <a:gd name="connsiteX0" fmla="*/ 3 w 195433"/>
                <a:gd name="connsiteY0" fmla="*/ 4 h 86201"/>
                <a:gd name="connsiteX1" fmla="*/ 85728 w 195433"/>
                <a:gd name="connsiteY1" fmla="*/ 61917 h 86201"/>
                <a:gd name="connsiteX2" fmla="*/ 165103 w 195433"/>
                <a:gd name="connsiteY2" fmla="*/ 85729 h 86201"/>
                <a:gd name="connsiteX3" fmla="*/ 195266 w 195433"/>
                <a:gd name="connsiteY3" fmla="*/ 77792 h 86201"/>
                <a:gd name="connsiteX4" fmla="*/ 153991 w 195433"/>
                <a:gd name="connsiteY4" fmla="*/ 77792 h 86201"/>
                <a:gd name="connsiteX5" fmla="*/ 82553 w 195433"/>
                <a:gd name="connsiteY5" fmla="*/ 65092 h 86201"/>
                <a:gd name="connsiteX6" fmla="*/ 3 w 195433"/>
                <a:gd name="connsiteY6" fmla="*/ 4 h 86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33" h="86201">
                  <a:moveTo>
                    <a:pt x="3" y="4"/>
                  </a:moveTo>
                  <a:cubicBezTo>
                    <a:pt x="532" y="-525"/>
                    <a:pt x="58211" y="47630"/>
                    <a:pt x="85728" y="61917"/>
                  </a:cubicBezTo>
                  <a:cubicBezTo>
                    <a:pt x="113245" y="76205"/>
                    <a:pt x="146847" y="83083"/>
                    <a:pt x="165103" y="85729"/>
                  </a:cubicBezTo>
                  <a:cubicBezTo>
                    <a:pt x="183359" y="88375"/>
                    <a:pt x="197118" y="79115"/>
                    <a:pt x="195266" y="77792"/>
                  </a:cubicBezTo>
                  <a:cubicBezTo>
                    <a:pt x="193414" y="76469"/>
                    <a:pt x="172776" y="79909"/>
                    <a:pt x="153991" y="77792"/>
                  </a:cubicBezTo>
                  <a:cubicBezTo>
                    <a:pt x="135206" y="75675"/>
                    <a:pt x="106630" y="76469"/>
                    <a:pt x="82553" y="65092"/>
                  </a:cubicBezTo>
                  <a:cubicBezTo>
                    <a:pt x="58476" y="53715"/>
                    <a:pt x="-526" y="533"/>
                    <a:pt x="3" y="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4" name="フリーフォーム: 図形 1753">
              <a:extLst>
                <a:ext uri="{FF2B5EF4-FFF2-40B4-BE49-F238E27FC236}">
                  <a16:creationId xmlns:a16="http://schemas.microsoft.com/office/drawing/2014/main" id="{37E559B4-3240-4112-9BFC-549868F26C55}"/>
                </a:ext>
              </a:extLst>
            </p:cNvPr>
            <p:cNvSpPr/>
            <p:nvPr/>
          </p:nvSpPr>
          <p:spPr>
            <a:xfrm>
              <a:off x="9673282" y="1358092"/>
              <a:ext cx="189785" cy="139548"/>
            </a:xfrm>
            <a:custGeom>
              <a:avLst/>
              <a:gdLst>
                <a:gd name="connsiteX0" fmla="*/ 2531 w 189785"/>
                <a:gd name="connsiteY0" fmla="*/ 808 h 139548"/>
                <a:gd name="connsiteX1" fmla="*/ 188268 w 189785"/>
                <a:gd name="connsiteY1" fmla="*/ 137333 h 139548"/>
                <a:gd name="connsiteX2" fmla="*/ 86668 w 189785"/>
                <a:gd name="connsiteY2" fmla="*/ 81771 h 139548"/>
                <a:gd name="connsiteX3" fmla="*/ 2531 w 189785"/>
                <a:gd name="connsiteY3" fmla="*/ 808 h 1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785" h="139548">
                  <a:moveTo>
                    <a:pt x="2531" y="808"/>
                  </a:moveTo>
                  <a:cubicBezTo>
                    <a:pt x="19464" y="10068"/>
                    <a:pt x="174245" y="123839"/>
                    <a:pt x="188268" y="137333"/>
                  </a:cubicBezTo>
                  <a:cubicBezTo>
                    <a:pt x="202291" y="150827"/>
                    <a:pt x="115243" y="98969"/>
                    <a:pt x="86668" y="81771"/>
                  </a:cubicBezTo>
                  <a:cubicBezTo>
                    <a:pt x="58093" y="64573"/>
                    <a:pt x="-14402" y="-8452"/>
                    <a:pt x="2531" y="8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5" name="フリーフォーム: 図形 1754">
              <a:extLst>
                <a:ext uri="{FF2B5EF4-FFF2-40B4-BE49-F238E27FC236}">
                  <a16:creationId xmlns:a16="http://schemas.microsoft.com/office/drawing/2014/main" id="{9B14BA62-440C-442B-AC27-65EFE5E07AB8}"/>
                </a:ext>
              </a:extLst>
            </p:cNvPr>
            <p:cNvSpPr/>
            <p:nvPr/>
          </p:nvSpPr>
          <p:spPr>
            <a:xfrm>
              <a:off x="9928024" y="1583978"/>
              <a:ext cx="158501" cy="169150"/>
            </a:xfrm>
            <a:custGeom>
              <a:avLst/>
              <a:gdLst>
                <a:gd name="connsiteX0" fmla="*/ 1789 w 158501"/>
                <a:gd name="connsiteY0" fmla="*/ 3522 h 169150"/>
                <a:gd name="connsiteX1" fmla="*/ 154189 w 158501"/>
                <a:gd name="connsiteY1" fmla="*/ 167035 h 169150"/>
                <a:gd name="connsiteX2" fmla="*/ 112914 w 158501"/>
                <a:gd name="connsiteY2" fmla="*/ 94010 h 169150"/>
                <a:gd name="connsiteX3" fmla="*/ 73226 w 158501"/>
                <a:gd name="connsiteY3" fmla="*/ 57497 h 169150"/>
                <a:gd name="connsiteX4" fmla="*/ 1789 w 158501"/>
                <a:gd name="connsiteY4" fmla="*/ 3522 h 16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501" h="169150">
                  <a:moveTo>
                    <a:pt x="1789" y="3522"/>
                  </a:moveTo>
                  <a:cubicBezTo>
                    <a:pt x="15283" y="21778"/>
                    <a:pt x="135668" y="151954"/>
                    <a:pt x="154189" y="167035"/>
                  </a:cubicBezTo>
                  <a:cubicBezTo>
                    <a:pt x="172710" y="182116"/>
                    <a:pt x="126408" y="112266"/>
                    <a:pt x="112914" y="94010"/>
                  </a:cubicBezTo>
                  <a:cubicBezTo>
                    <a:pt x="99420" y="75754"/>
                    <a:pt x="91482" y="71785"/>
                    <a:pt x="73226" y="57497"/>
                  </a:cubicBezTo>
                  <a:cubicBezTo>
                    <a:pt x="54970" y="43209"/>
                    <a:pt x="-11705" y="-14734"/>
                    <a:pt x="1789" y="352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6" name="フリーフォーム: 図形 1755">
              <a:extLst>
                <a:ext uri="{FF2B5EF4-FFF2-40B4-BE49-F238E27FC236}">
                  <a16:creationId xmlns:a16="http://schemas.microsoft.com/office/drawing/2014/main" id="{6A6F2EB6-A63D-47AF-AE08-FC31E558CF04}"/>
                </a:ext>
              </a:extLst>
            </p:cNvPr>
            <p:cNvSpPr/>
            <p:nvPr/>
          </p:nvSpPr>
          <p:spPr>
            <a:xfrm>
              <a:off x="9767020" y="1650610"/>
              <a:ext cx="152901" cy="149643"/>
            </a:xfrm>
            <a:custGeom>
              <a:avLst/>
              <a:gdLst>
                <a:gd name="connsiteX0" fmla="*/ 868 w 152901"/>
                <a:gd name="connsiteY0" fmla="*/ 390 h 149643"/>
                <a:gd name="connsiteX1" fmla="*/ 46905 w 152901"/>
                <a:gd name="connsiteY1" fmla="*/ 82940 h 149643"/>
                <a:gd name="connsiteX2" fmla="*/ 104055 w 152901"/>
                <a:gd name="connsiteY2" fmla="*/ 132153 h 149643"/>
                <a:gd name="connsiteX3" fmla="*/ 123105 w 152901"/>
                <a:gd name="connsiteY3" fmla="*/ 149615 h 149643"/>
                <a:gd name="connsiteX4" fmla="*/ 143743 w 152901"/>
                <a:gd name="connsiteY4" fmla="*/ 128978 h 149643"/>
                <a:gd name="connsiteX5" fmla="*/ 131043 w 152901"/>
                <a:gd name="connsiteY5" fmla="*/ 60715 h 149643"/>
                <a:gd name="connsiteX6" fmla="*/ 151680 w 152901"/>
                <a:gd name="connsiteY6" fmla="*/ 141678 h 149643"/>
                <a:gd name="connsiteX7" fmla="*/ 88180 w 152901"/>
                <a:gd name="connsiteY7" fmla="*/ 119453 h 149643"/>
                <a:gd name="connsiteX8" fmla="*/ 868 w 152901"/>
                <a:gd name="connsiteY8" fmla="*/ 390 h 14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01" h="149643">
                  <a:moveTo>
                    <a:pt x="868" y="390"/>
                  </a:moveTo>
                  <a:cubicBezTo>
                    <a:pt x="-6011" y="-5695"/>
                    <a:pt x="29707" y="60980"/>
                    <a:pt x="46905" y="82940"/>
                  </a:cubicBezTo>
                  <a:cubicBezTo>
                    <a:pt x="64103" y="104901"/>
                    <a:pt x="91355" y="121041"/>
                    <a:pt x="104055" y="132153"/>
                  </a:cubicBezTo>
                  <a:cubicBezTo>
                    <a:pt x="116755" y="143265"/>
                    <a:pt x="116491" y="150144"/>
                    <a:pt x="123105" y="149615"/>
                  </a:cubicBezTo>
                  <a:cubicBezTo>
                    <a:pt x="129719" y="149086"/>
                    <a:pt x="142420" y="143795"/>
                    <a:pt x="143743" y="128978"/>
                  </a:cubicBezTo>
                  <a:cubicBezTo>
                    <a:pt x="145066" y="114161"/>
                    <a:pt x="129720" y="58598"/>
                    <a:pt x="131043" y="60715"/>
                  </a:cubicBezTo>
                  <a:cubicBezTo>
                    <a:pt x="132366" y="62832"/>
                    <a:pt x="158824" y="131888"/>
                    <a:pt x="151680" y="141678"/>
                  </a:cubicBezTo>
                  <a:cubicBezTo>
                    <a:pt x="144536" y="151468"/>
                    <a:pt x="114109" y="137180"/>
                    <a:pt x="88180" y="119453"/>
                  </a:cubicBezTo>
                  <a:cubicBezTo>
                    <a:pt x="62251" y="101726"/>
                    <a:pt x="7747" y="6475"/>
                    <a:pt x="868" y="39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7" name="フリーフォーム: 図形 1756">
              <a:extLst>
                <a:ext uri="{FF2B5EF4-FFF2-40B4-BE49-F238E27FC236}">
                  <a16:creationId xmlns:a16="http://schemas.microsoft.com/office/drawing/2014/main" id="{85A91765-96DF-4BA2-9C75-E0DA45A20648}"/>
                </a:ext>
              </a:extLst>
            </p:cNvPr>
            <p:cNvSpPr/>
            <p:nvPr/>
          </p:nvSpPr>
          <p:spPr>
            <a:xfrm>
              <a:off x="9785033" y="1627206"/>
              <a:ext cx="115234" cy="147631"/>
            </a:xfrm>
            <a:custGeom>
              <a:avLst/>
              <a:gdLst>
                <a:gd name="connsiteX0" fmla="*/ 114617 w 115234"/>
                <a:gd name="connsiteY0" fmla="*/ 147619 h 147631"/>
                <a:gd name="connsiteX1" fmla="*/ 27305 w 115234"/>
                <a:gd name="connsiteY1" fmla="*/ 58719 h 147631"/>
                <a:gd name="connsiteX2" fmla="*/ 11430 w 115234"/>
                <a:gd name="connsiteY2" fmla="*/ 25382 h 147631"/>
                <a:gd name="connsiteX3" fmla="*/ 47942 w 115234"/>
                <a:gd name="connsiteY3" fmla="*/ 15857 h 147631"/>
                <a:gd name="connsiteX4" fmla="*/ 106680 w 115234"/>
                <a:gd name="connsiteY4" fmla="*/ 69832 h 147631"/>
                <a:gd name="connsiteX5" fmla="*/ 24130 w 115234"/>
                <a:gd name="connsiteY5" fmla="*/ 1569 h 147631"/>
                <a:gd name="connsiteX6" fmla="*/ 1905 w 115234"/>
                <a:gd name="connsiteY6" fmla="*/ 25382 h 147631"/>
                <a:gd name="connsiteX7" fmla="*/ 63817 w 115234"/>
                <a:gd name="connsiteY7" fmla="*/ 65069 h 147631"/>
                <a:gd name="connsiteX8" fmla="*/ 114617 w 115234"/>
                <a:gd name="connsiteY8" fmla="*/ 147619 h 14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34" h="147631">
                  <a:moveTo>
                    <a:pt x="114617" y="147619"/>
                  </a:moveTo>
                  <a:cubicBezTo>
                    <a:pt x="108532" y="146561"/>
                    <a:pt x="44503" y="79092"/>
                    <a:pt x="27305" y="58719"/>
                  </a:cubicBezTo>
                  <a:cubicBezTo>
                    <a:pt x="10107" y="38346"/>
                    <a:pt x="7990" y="32526"/>
                    <a:pt x="11430" y="25382"/>
                  </a:cubicBezTo>
                  <a:cubicBezTo>
                    <a:pt x="14869" y="18238"/>
                    <a:pt x="32067" y="8449"/>
                    <a:pt x="47942" y="15857"/>
                  </a:cubicBezTo>
                  <a:cubicBezTo>
                    <a:pt x="63817" y="23265"/>
                    <a:pt x="110649" y="72213"/>
                    <a:pt x="106680" y="69832"/>
                  </a:cubicBezTo>
                  <a:cubicBezTo>
                    <a:pt x="102711" y="67451"/>
                    <a:pt x="41592" y="8977"/>
                    <a:pt x="24130" y="1569"/>
                  </a:cubicBezTo>
                  <a:cubicBezTo>
                    <a:pt x="6668" y="-5839"/>
                    <a:pt x="-4709" y="14799"/>
                    <a:pt x="1905" y="25382"/>
                  </a:cubicBezTo>
                  <a:cubicBezTo>
                    <a:pt x="8519" y="35965"/>
                    <a:pt x="47413" y="47077"/>
                    <a:pt x="63817" y="65069"/>
                  </a:cubicBezTo>
                  <a:cubicBezTo>
                    <a:pt x="80221" y="83061"/>
                    <a:pt x="120702" y="148677"/>
                    <a:pt x="114617" y="14761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8" name="フリーフォーム: 図形 1757">
              <a:extLst>
                <a:ext uri="{FF2B5EF4-FFF2-40B4-BE49-F238E27FC236}">
                  <a16:creationId xmlns:a16="http://schemas.microsoft.com/office/drawing/2014/main" id="{EB94A428-C8CA-41E6-A408-5B7F20814C08}"/>
                </a:ext>
              </a:extLst>
            </p:cNvPr>
            <p:cNvSpPr/>
            <p:nvPr/>
          </p:nvSpPr>
          <p:spPr>
            <a:xfrm>
              <a:off x="10083178" y="1740643"/>
              <a:ext cx="187053" cy="236388"/>
            </a:xfrm>
            <a:custGeom>
              <a:avLst/>
              <a:gdLst>
                <a:gd name="connsiteX0" fmla="*/ 2210 w 187053"/>
                <a:gd name="connsiteY0" fmla="*/ 5607 h 236388"/>
                <a:gd name="connsiteX1" fmla="*/ 183185 w 187053"/>
                <a:gd name="connsiteY1" fmla="*/ 234207 h 236388"/>
                <a:gd name="connsiteX2" fmla="*/ 122860 w 187053"/>
                <a:gd name="connsiteY2" fmla="*/ 118320 h 236388"/>
                <a:gd name="connsiteX3" fmla="*/ 84760 w 187053"/>
                <a:gd name="connsiteY3" fmla="*/ 73870 h 236388"/>
                <a:gd name="connsiteX4" fmla="*/ 2210 w 187053"/>
                <a:gd name="connsiteY4" fmla="*/ 5607 h 236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53" h="236388">
                  <a:moveTo>
                    <a:pt x="2210" y="5607"/>
                  </a:moveTo>
                  <a:cubicBezTo>
                    <a:pt x="18614" y="32330"/>
                    <a:pt x="163077" y="215422"/>
                    <a:pt x="183185" y="234207"/>
                  </a:cubicBezTo>
                  <a:cubicBezTo>
                    <a:pt x="203293" y="252992"/>
                    <a:pt x="139264" y="145043"/>
                    <a:pt x="122860" y="118320"/>
                  </a:cubicBezTo>
                  <a:cubicBezTo>
                    <a:pt x="106456" y="91597"/>
                    <a:pt x="104074" y="92391"/>
                    <a:pt x="84760" y="73870"/>
                  </a:cubicBezTo>
                  <a:cubicBezTo>
                    <a:pt x="65446" y="55349"/>
                    <a:pt x="-14194" y="-21116"/>
                    <a:pt x="2210" y="560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9" name="フリーフォーム: 図形 1758">
              <a:extLst>
                <a:ext uri="{FF2B5EF4-FFF2-40B4-BE49-F238E27FC236}">
                  <a16:creationId xmlns:a16="http://schemas.microsoft.com/office/drawing/2014/main" id="{F2AEF31E-2D1F-4CC1-AEBF-216839161E19}"/>
                </a:ext>
              </a:extLst>
            </p:cNvPr>
            <p:cNvSpPr/>
            <p:nvPr/>
          </p:nvSpPr>
          <p:spPr>
            <a:xfrm>
              <a:off x="9794861" y="1903364"/>
              <a:ext cx="43054" cy="159093"/>
            </a:xfrm>
            <a:custGeom>
              <a:avLst/>
              <a:gdLst>
                <a:gd name="connsiteX0" fmla="*/ 3189 w 43054"/>
                <a:gd name="connsiteY0" fmla="*/ 49 h 159093"/>
                <a:gd name="connsiteX1" fmla="*/ 3189 w 43054"/>
                <a:gd name="connsiteY1" fmla="*/ 95299 h 159093"/>
                <a:gd name="connsiteX2" fmla="*/ 42877 w 43054"/>
                <a:gd name="connsiteY2" fmla="*/ 158799 h 159093"/>
                <a:gd name="connsiteX3" fmla="*/ 17477 w 43054"/>
                <a:gd name="connsiteY3" fmla="*/ 117524 h 159093"/>
                <a:gd name="connsiteX4" fmla="*/ 9539 w 43054"/>
                <a:gd name="connsiteY4" fmla="*/ 82599 h 159093"/>
                <a:gd name="connsiteX5" fmla="*/ 3189 w 43054"/>
                <a:gd name="connsiteY5" fmla="*/ 49 h 15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054" h="159093">
                  <a:moveTo>
                    <a:pt x="3189" y="49"/>
                  </a:moveTo>
                  <a:cubicBezTo>
                    <a:pt x="2131" y="2166"/>
                    <a:pt x="-3426" y="68841"/>
                    <a:pt x="3189" y="95299"/>
                  </a:cubicBezTo>
                  <a:cubicBezTo>
                    <a:pt x="9804" y="121757"/>
                    <a:pt x="40496" y="155095"/>
                    <a:pt x="42877" y="158799"/>
                  </a:cubicBezTo>
                  <a:cubicBezTo>
                    <a:pt x="45258" y="162503"/>
                    <a:pt x="23033" y="130224"/>
                    <a:pt x="17477" y="117524"/>
                  </a:cubicBezTo>
                  <a:cubicBezTo>
                    <a:pt x="11921" y="104824"/>
                    <a:pt x="11920" y="100326"/>
                    <a:pt x="9539" y="82599"/>
                  </a:cubicBezTo>
                  <a:cubicBezTo>
                    <a:pt x="7158" y="64872"/>
                    <a:pt x="4247" y="-2068"/>
                    <a:pt x="3189" y="4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0" name="フリーフォーム: 図形 1759">
              <a:extLst>
                <a:ext uri="{FF2B5EF4-FFF2-40B4-BE49-F238E27FC236}">
                  <a16:creationId xmlns:a16="http://schemas.microsoft.com/office/drawing/2014/main" id="{8C26FC12-2EBB-4476-ADE0-D9466A5D5CE8}"/>
                </a:ext>
              </a:extLst>
            </p:cNvPr>
            <p:cNvSpPr/>
            <p:nvPr/>
          </p:nvSpPr>
          <p:spPr>
            <a:xfrm>
              <a:off x="9808912" y="1869839"/>
              <a:ext cx="123419" cy="189159"/>
            </a:xfrm>
            <a:custGeom>
              <a:avLst/>
              <a:gdLst>
                <a:gd name="connsiteX0" fmla="*/ 41526 w 123419"/>
                <a:gd name="connsiteY0" fmla="*/ 189149 h 189159"/>
                <a:gd name="connsiteX1" fmla="*/ 122488 w 123419"/>
                <a:gd name="connsiteY1" fmla="*/ 84374 h 189159"/>
                <a:gd name="connsiteX2" fmla="*/ 81213 w 123419"/>
                <a:gd name="connsiteY2" fmla="*/ 16111 h 189159"/>
                <a:gd name="connsiteX3" fmla="*/ 16126 w 123419"/>
                <a:gd name="connsiteY3" fmla="*/ 1824 h 189159"/>
                <a:gd name="connsiteX4" fmla="*/ 251 w 123419"/>
                <a:gd name="connsiteY4" fmla="*/ 46274 h 189159"/>
                <a:gd name="connsiteX5" fmla="*/ 24063 w 123419"/>
                <a:gd name="connsiteY5" fmla="*/ 100249 h 189159"/>
                <a:gd name="connsiteX6" fmla="*/ 68513 w 123419"/>
                <a:gd name="connsiteY6" fmla="*/ 119299 h 189159"/>
                <a:gd name="connsiteX7" fmla="*/ 32001 w 123419"/>
                <a:gd name="connsiteY7" fmla="*/ 108186 h 189159"/>
                <a:gd name="connsiteX8" fmla="*/ 11363 w 123419"/>
                <a:gd name="connsiteY8" fmla="*/ 39924 h 189159"/>
                <a:gd name="connsiteX9" fmla="*/ 38351 w 123419"/>
                <a:gd name="connsiteY9" fmla="*/ 22461 h 189159"/>
                <a:gd name="connsiteX10" fmla="*/ 103438 w 123419"/>
                <a:gd name="connsiteY10" fmla="*/ 46274 h 189159"/>
                <a:gd name="connsiteX11" fmla="*/ 105026 w 123419"/>
                <a:gd name="connsiteY11" fmla="*/ 90724 h 189159"/>
                <a:gd name="connsiteX12" fmla="*/ 41526 w 123419"/>
                <a:gd name="connsiteY12" fmla="*/ 189149 h 18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419" h="189159">
                  <a:moveTo>
                    <a:pt x="41526" y="189149"/>
                  </a:moveTo>
                  <a:cubicBezTo>
                    <a:pt x="44436" y="188091"/>
                    <a:pt x="115874" y="113214"/>
                    <a:pt x="122488" y="84374"/>
                  </a:cubicBezTo>
                  <a:cubicBezTo>
                    <a:pt x="129102" y="55534"/>
                    <a:pt x="98940" y="29869"/>
                    <a:pt x="81213" y="16111"/>
                  </a:cubicBezTo>
                  <a:cubicBezTo>
                    <a:pt x="63486" y="2353"/>
                    <a:pt x="29620" y="-3203"/>
                    <a:pt x="16126" y="1824"/>
                  </a:cubicBezTo>
                  <a:cubicBezTo>
                    <a:pt x="2632" y="6851"/>
                    <a:pt x="-1072" y="29870"/>
                    <a:pt x="251" y="46274"/>
                  </a:cubicBezTo>
                  <a:cubicBezTo>
                    <a:pt x="1574" y="62678"/>
                    <a:pt x="12686" y="88078"/>
                    <a:pt x="24063" y="100249"/>
                  </a:cubicBezTo>
                  <a:cubicBezTo>
                    <a:pt x="35440" y="112420"/>
                    <a:pt x="67190" y="117976"/>
                    <a:pt x="68513" y="119299"/>
                  </a:cubicBezTo>
                  <a:cubicBezTo>
                    <a:pt x="69836" y="120622"/>
                    <a:pt x="41526" y="121415"/>
                    <a:pt x="32001" y="108186"/>
                  </a:cubicBezTo>
                  <a:cubicBezTo>
                    <a:pt x="22476" y="94957"/>
                    <a:pt x="10305" y="54211"/>
                    <a:pt x="11363" y="39924"/>
                  </a:cubicBezTo>
                  <a:cubicBezTo>
                    <a:pt x="12421" y="25637"/>
                    <a:pt x="23005" y="21403"/>
                    <a:pt x="38351" y="22461"/>
                  </a:cubicBezTo>
                  <a:cubicBezTo>
                    <a:pt x="53697" y="23519"/>
                    <a:pt x="92326" y="34897"/>
                    <a:pt x="103438" y="46274"/>
                  </a:cubicBezTo>
                  <a:cubicBezTo>
                    <a:pt x="114551" y="57651"/>
                    <a:pt x="116932" y="71409"/>
                    <a:pt x="105026" y="90724"/>
                  </a:cubicBezTo>
                  <a:cubicBezTo>
                    <a:pt x="93120" y="110038"/>
                    <a:pt x="38616" y="190207"/>
                    <a:pt x="41526" y="18914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1" name="フリーフォーム: 図形 1760">
              <a:extLst>
                <a:ext uri="{FF2B5EF4-FFF2-40B4-BE49-F238E27FC236}">
                  <a16:creationId xmlns:a16="http://schemas.microsoft.com/office/drawing/2014/main" id="{FD38AF72-AA5F-485A-B6F5-847D36EF060A}"/>
                </a:ext>
              </a:extLst>
            </p:cNvPr>
            <p:cNvSpPr/>
            <p:nvPr/>
          </p:nvSpPr>
          <p:spPr>
            <a:xfrm>
              <a:off x="9902788" y="1717655"/>
              <a:ext cx="157507" cy="162886"/>
            </a:xfrm>
            <a:custGeom>
              <a:avLst/>
              <a:gdLst>
                <a:gd name="connsiteX0" fmla="*/ 44487 w 157507"/>
                <a:gd name="connsiteY0" fmla="*/ 6370 h 162886"/>
                <a:gd name="connsiteX1" fmla="*/ 100050 w 157507"/>
                <a:gd name="connsiteY1" fmla="*/ 4783 h 162886"/>
                <a:gd name="connsiteX2" fmla="*/ 150850 w 157507"/>
                <a:gd name="connsiteY2" fmla="*/ 65108 h 162886"/>
                <a:gd name="connsiteX3" fmla="*/ 152437 w 157507"/>
                <a:gd name="connsiteY3" fmla="*/ 122258 h 162886"/>
                <a:gd name="connsiteX4" fmla="*/ 109575 w 157507"/>
                <a:gd name="connsiteY4" fmla="*/ 155595 h 162886"/>
                <a:gd name="connsiteX5" fmla="*/ 54012 w 157507"/>
                <a:gd name="connsiteY5" fmla="*/ 160358 h 162886"/>
                <a:gd name="connsiteX6" fmla="*/ 98462 w 157507"/>
                <a:gd name="connsiteY6" fmla="*/ 123845 h 162886"/>
                <a:gd name="connsiteX7" fmla="*/ 63537 w 157507"/>
                <a:gd name="connsiteY7" fmla="*/ 84158 h 162886"/>
                <a:gd name="connsiteX8" fmla="*/ 37 w 157507"/>
                <a:gd name="connsiteY8" fmla="*/ 63520 h 162886"/>
                <a:gd name="connsiteX9" fmla="*/ 55600 w 157507"/>
                <a:gd name="connsiteY9" fmla="*/ 80983 h 162886"/>
                <a:gd name="connsiteX10" fmla="*/ 134975 w 157507"/>
                <a:gd name="connsiteY10" fmla="*/ 117495 h 162886"/>
                <a:gd name="connsiteX11" fmla="*/ 155612 w 157507"/>
                <a:gd name="connsiteY11" fmla="*/ 79395 h 162886"/>
                <a:gd name="connsiteX12" fmla="*/ 103225 w 157507"/>
                <a:gd name="connsiteY12" fmla="*/ 27008 h 162886"/>
                <a:gd name="connsiteX13" fmla="*/ 44487 w 157507"/>
                <a:gd name="connsiteY13" fmla="*/ 6370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507" h="162886">
                  <a:moveTo>
                    <a:pt x="44487" y="6370"/>
                  </a:moveTo>
                  <a:cubicBezTo>
                    <a:pt x="43958" y="2666"/>
                    <a:pt x="82323" y="-5007"/>
                    <a:pt x="100050" y="4783"/>
                  </a:cubicBezTo>
                  <a:cubicBezTo>
                    <a:pt x="117777" y="14573"/>
                    <a:pt x="142119" y="45529"/>
                    <a:pt x="150850" y="65108"/>
                  </a:cubicBezTo>
                  <a:cubicBezTo>
                    <a:pt x="159581" y="84687"/>
                    <a:pt x="159316" y="107177"/>
                    <a:pt x="152437" y="122258"/>
                  </a:cubicBezTo>
                  <a:cubicBezTo>
                    <a:pt x="145558" y="137339"/>
                    <a:pt x="125979" y="149245"/>
                    <a:pt x="109575" y="155595"/>
                  </a:cubicBezTo>
                  <a:cubicBezTo>
                    <a:pt x="93171" y="161945"/>
                    <a:pt x="55864" y="165650"/>
                    <a:pt x="54012" y="160358"/>
                  </a:cubicBezTo>
                  <a:cubicBezTo>
                    <a:pt x="52160" y="155066"/>
                    <a:pt x="96875" y="136545"/>
                    <a:pt x="98462" y="123845"/>
                  </a:cubicBezTo>
                  <a:cubicBezTo>
                    <a:pt x="100049" y="111145"/>
                    <a:pt x="79941" y="94212"/>
                    <a:pt x="63537" y="84158"/>
                  </a:cubicBezTo>
                  <a:cubicBezTo>
                    <a:pt x="47133" y="74104"/>
                    <a:pt x="1360" y="64049"/>
                    <a:pt x="37" y="63520"/>
                  </a:cubicBezTo>
                  <a:cubicBezTo>
                    <a:pt x="-1286" y="62991"/>
                    <a:pt x="33110" y="71987"/>
                    <a:pt x="55600" y="80983"/>
                  </a:cubicBezTo>
                  <a:cubicBezTo>
                    <a:pt x="78090" y="89979"/>
                    <a:pt x="118306" y="117760"/>
                    <a:pt x="134975" y="117495"/>
                  </a:cubicBezTo>
                  <a:cubicBezTo>
                    <a:pt x="151644" y="117230"/>
                    <a:pt x="160904" y="94476"/>
                    <a:pt x="155612" y="79395"/>
                  </a:cubicBezTo>
                  <a:cubicBezTo>
                    <a:pt x="150320" y="64314"/>
                    <a:pt x="122010" y="35739"/>
                    <a:pt x="103225" y="27008"/>
                  </a:cubicBezTo>
                  <a:cubicBezTo>
                    <a:pt x="84440" y="18277"/>
                    <a:pt x="45016" y="10074"/>
                    <a:pt x="44487" y="637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2" name="フリーフォーム: 図形 1761">
              <a:extLst>
                <a:ext uri="{FF2B5EF4-FFF2-40B4-BE49-F238E27FC236}">
                  <a16:creationId xmlns:a16="http://schemas.microsoft.com/office/drawing/2014/main" id="{4B83AA1A-4975-40D4-9B71-EF49144B1A68}"/>
                </a:ext>
              </a:extLst>
            </p:cNvPr>
            <p:cNvSpPr/>
            <p:nvPr/>
          </p:nvSpPr>
          <p:spPr>
            <a:xfrm>
              <a:off x="10230656" y="1954074"/>
              <a:ext cx="99222" cy="292315"/>
            </a:xfrm>
            <a:custGeom>
              <a:avLst/>
              <a:gdLst>
                <a:gd name="connsiteX0" fmla="*/ 3957 w 99222"/>
                <a:gd name="connsiteY0" fmla="*/ 139 h 292315"/>
                <a:gd name="connsiteX1" fmla="*/ 11894 w 99222"/>
                <a:gd name="connsiteY1" fmla="*/ 127139 h 292315"/>
                <a:gd name="connsiteX2" fmla="*/ 16657 w 99222"/>
                <a:gd name="connsiteY2" fmla="*/ 157301 h 292315"/>
                <a:gd name="connsiteX3" fmla="*/ 56344 w 99222"/>
                <a:gd name="connsiteY3" fmla="*/ 216039 h 292315"/>
                <a:gd name="connsiteX4" fmla="*/ 99207 w 99222"/>
                <a:gd name="connsiteY4" fmla="*/ 292239 h 292315"/>
                <a:gd name="connsiteX5" fmla="*/ 51582 w 99222"/>
                <a:gd name="connsiteY5" fmla="*/ 228739 h 292315"/>
                <a:gd name="connsiteX6" fmla="*/ 3957 w 99222"/>
                <a:gd name="connsiteY6" fmla="*/ 154126 h 292315"/>
                <a:gd name="connsiteX7" fmla="*/ 3957 w 99222"/>
                <a:gd name="connsiteY7" fmla="*/ 139 h 292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222" h="292315">
                  <a:moveTo>
                    <a:pt x="3957" y="139"/>
                  </a:moveTo>
                  <a:cubicBezTo>
                    <a:pt x="5280" y="-4359"/>
                    <a:pt x="9777" y="100945"/>
                    <a:pt x="11894" y="127139"/>
                  </a:cubicBezTo>
                  <a:cubicBezTo>
                    <a:pt x="14011" y="153333"/>
                    <a:pt x="9249" y="142484"/>
                    <a:pt x="16657" y="157301"/>
                  </a:cubicBezTo>
                  <a:cubicBezTo>
                    <a:pt x="24065" y="172118"/>
                    <a:pt x="42586" y="193549"/>
                    <a:pt x="56344" y="216039"/>
                  </a:cubicBezTo>
                  <a:cubicBezTo>
                    <a:pt x="70102" y="238529"/>
                    <a:pt x="100001" y="290122"/>
                    <a:pt x="99207" y="292239"/>
                  </a:cubicBezTo>
                  <a:cubicBezTo>
                    <a:pt x="98413" y="294356"/>
                    <a:pt x="67457" y="251758"/>
                    <a:pt x="51582" y="228739"/>
                  </a:cubicBezTo>
                  <a:cubicBezTo>
                    <a:pt x="35707" y="205720"/>
                    <a:pt x="12159" y="187728"/>
                    <a:pt x="3957" y="154126"/>
                  </a:cubicBezTo>
                  <a:cubicBezTo>
                    <a:pt x="-4245" y="120524"/>
                    <a:pt x="2634" y="4637"/>
                    <a:pt x="3957" y="13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3" name="フリーフォーム: 図形 1762">
              <a:extLst>
                <a:ext uri="{FF2B5EF4-FFF2-40B4-BE49-F238E27FC236}">
                  <a16:creationId xmlns:a16="http://schemas.microsoft.com/office/drawing/2014/main" id="{536F86C0-E0B6-4446-9556-A61438E1E524}"/>
                </a:ext>
              </a:extLst>
            </p:cNvPr>
            <p:cNvSpPr/>
            <p:nvPr/>
          </p:nvSpPr>
          <p:spPr>
            <a:xfrm>
              <a:off x="10249877" y="1966869"/>
              <a:ext cx="73928" cy="271633"/>
            </a:xfrm>
            <a:custGeom>
              <a:avLst/>
              <a:gdLst>
                <a:gd name="connsiteX0" fmla="*/ 2198 w 73928"/>
                <a:gd name="connsiteY0" fmla="*/ 44 h 271633"/>
                <a:gd name="connsiteX1" fmla="*/ 611 w 73928"/>
                <a:gd name="connsiteY1" fmla="*/ 104819 h 271633"/>
                <a:gd name="connsiteX2" fmla="*/ 11723 w 73928"/>
                <a:gd name="connsiteY2" fmla="*/ 131806 h 271633"/>
                <a:gd name="connsiteX3" fmla="*/ 73636 w 73928"/>
                <a:gd name="connsiteY3" fmla="*/ 271506 h 271633"/>
                <a:gd name="connsiteX4" fmla="*/ 33948 w 73928"/>
                <a:gd name="connsiteY4" fmla="*/ 155619 h 271633"/>
                <a:gd name="connsiteX5" fmla="*/ 8548 w 73928"/>
                <a:gd name="connsiteY5" fmla="*/ 92119 h 271633"/>
                <a:gd name="connsiteX6" fmla="*/ 2198 w 73928"/>
                <a:gd name="connsiteY6" fmla="*/ 44 h 27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928" h="271633">
                  <a:moveTo>
                    <a:pt x="2198" y="44"/>
                  </a:moveTo>
                  <a:cubicBezTo>
                    <a:pt x="875" y="2161"/>
                    <a:pt x="-976" y="82859"/>
                    <a:pt x="611" y="104819"/>
                  </a:cubicBezTo>
                  <a:cubicBezTo>
                    <a:pt x="2198" y="126779"/>
                    <a:pt x="-448" y="104025"/>
                    <a:pt x="11723" y="131806"/>
                  </a:cubicBezTo>
                  <a:cubicBezTo>
                    <a:pt x="23894" y="159587"/>
                    <a:pt x="69932" y="267537"/>
                    <a:pt x="73636" y="271506"/>
                  </a:cubicBezTo>
                  <a:cubicBezTo>
                    <a:pt x="77340" y="275475"/>
                    <a:pt x="44796" y="185517"/>
                    <a:pt x="33948" y="155619"/>
                  </a:cubicBezTo>
                  <a:cubicBezTo>
                    <a:pt x="23100" y="125721"/>
                    <a:pt x="15692" y="112756"/>
                    <a:pt x="8548" y="92119"/>
                  </a:cubicBezTo>
                  <a:cubicBezTo>
                    <a:pt x="1404" y="71482"/>
                    <a:pt x="3521" y="-2073"/>
                    <a:pt x="2198" y="4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4" name="フリーフォーム: 図形 1763">
              <a:extLst>
                <a:ext uri="{FF2B5EF4-FFF2-40B4-BE49-F238E27FC236}">
                  <a16:creationId xmlns:a16="http://schemas.microsoft.com/office/drawing/2014/main" id="{315199FC-F61B-4547-8FEA-576EFC12065C}"/>
                </a:ext>
              </a:extLst>
            </p:cNvPr>
            <p:cNvSpPr/>
            <p:nvPr/>
          </p:nvSpPr>
          <p:spPr>
            <a:xfrm>
              <a:off x="10255158" y="1962131"/>
              <a:ext cx="73265" cy="273082"/>
            </a:xfrm>
            <a:custGeom>
              <a:avLst/>
              <a:gdLst>
                <a:gd name="connsiteX0" fmla="*/ 92 w 73265"/>
                <a:gd name="connsiteY0" fmla="*/ 19 h 273082"/>
                <a:gd name="connsiteX1" fmla="*/ 65180 w 73265"/>
                <a:gd name="connsiteY1" fmla="*/ 122257 h 273082"/>
                <a:gd name="connsiteX2" fmla="*/ 65180 w 73265"/>
                <a:gd name="connsiteY2" fmla="*/ 150832 h 273082"/>
                <a:gd name="connsiteX3" fmla="*/ 73117 w 73265"/>
                <a:gd name="connsiteY3" fmla="*/ 273069 h 273082"/>
                <a:gd name="connsiteX4" fmla="*/ 57242 w 73265"/>
                <a:gd name="connsiteY4" fmla="*/ 142894 h 273082"/>
                <a:gd name="connsiteX5" fmla="*/ 50892 w 73265"/>
                <a:gd name="connsiteY5" fmla="*/ 112732 h 273082"/>
                <a:gd name="connsiteX6" fmla="*/ 92 w 73265"/>
                <a:gd name="connsiteY6" fmla="*/ 19 h 27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265" h="273082">
                  <a:moveTo>
                    <a:pt x="92" y="19"/>
                  </a:moveTo>
                  <a:cubicBezTo>
                    <a:pt x="2473" y="1606"/>
                    <a:pt x="54332" y="97122"/>
                    <a:pt x="65180" y="122257"/>
                  </a:cubicBezTo>
                  <a:cubicBezTo>
                    <a:pt x="76028" y="147392"/>
                    <a:pt x="63857" y="125697"/>
                    <a:pt x="65180" y="150832"/>
                  </a:cubicBezTo>
                  <a:cubicBezTo>
                    <a:pt x="66503" y="175967"/>
                    <a:pt x="74440" y="274392"/>
                    <a:pt x="73117" y="273069"/>
                  </a:cubicBezTo>
                  <a:cubicBezTo>
                    <a:pt x="71794" y="271746"/>
                    <a:pt x="60946" y="169617"/>
                    <a:pt x="57242" y="142894"/>
                  </a:cubicBezTo>
                  <a:cubicBezTo>
                    <a:pt x="53538" y="116171"/>
                    <a:pt x="59623" y="133369"/>
                    <a:pt x="50892" y="112732"/>
                  </a:cubicBezTo>
                  <a:cubicBezTo>
                    <a:pt x="42161" y="92095"/>
                    <a:pt x="-2289" y="-1568"/>
                    <a:pt x="92" y="1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5" name="フリーフォーム: 図形 1764">
              <a:extLst>
                <a:ext uri="{FF2B5EF4-FFF2-40B4-BE49-F238E27FC236}">
                  <a16:creationId xmlns:a16="http://schemas.microsoft.com/office/drawing/2014/main" id="{3D7AFBAD-CC6E-49A5-BF1D-5802D26CBC62}"/>
                </a:ext>
              </a:extLst>
            </p:cNvPr>
            <p:cNvSpPr/>
            <p:nvPr/>
          </p:nvSpPr>
          <p:spPr>
            <a:xfrm>
              <a:off x="10284680" y="1974468"/>
              <a:ext cx="143624" cy="308605"/>
            </a:xfrm>
            <a:custGeom>
              <a:avLst/>
              <a:gdLst>
                <a:gd name="connsiteX0" fmla="*/ 733 w 143624"/>
                <a:gd name="connsiteY0" fmla="*/ 382 h 308605"/>
                <a:gd name="connsiteX1" fmla="*/ 113445 w 143624"/>
                <a:gd name="connsiteY1" fmla="*/ 190882 h 308605"/>
                <a:gd name="connsiteX2" fmla="*/ 62645 w 143624"/>
                <a:gd name="connsiteY2" fmla="*/ 108332 h 308605"/>
                <a:gd name="connsiteX3" fmla="*/ 143608 w 143624"/>
                <a:gd name="connsiteY3" fmla="*/ 308357 h 308605"/>
                <a:gd name="connsiteX4" fmla="*/ 68995 w 143624"/>
                <a:gd name="connsiteY4" fmla="*/ 146432 h 308605"/>
                <a:gd name="connsiteX5" fmla="*/ 733 w 143624"/>
                <a:gd name="connsiteY5" fmla="*/ 382 h 3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624" h="308605">
                  <a:moveTo>
                    <a:pt x="733" y="382"/>
                  </a:moveTo>
                  <a:cubicBezTo>
                    <a:pt x="8141" y="7790"/>
                    <a:pt x="103126" y="172890"/>
                    <a:pt x="113445" y="190882"/>
                  </a:cubicBezTo>
                  <a:cubicBezTo>
                    <a:pt x="123764" y="208874"/>
                    <a:pt x="57618" y="88753"/>
                    <a:pt x="62645" y="108332"/>
                  </a:cubicBezTo>
                  <a:cubicBezTo>
                    <a:pt x="67672" y="127911"/>
                    <a:pt x="142550" y="302007"/>
                    <a:pt x="143608" y="308357"/>
                  </a:cubicBezTo>
                  <a:cubicBezTo>
                    <a:pt x="144666" y="314707"/>
                    <a:pt x="94130" y="197761"/>
                    <a:pt x="68995" y="146432"/>
                  </a:cubicBezTo>
                  <a:cubicBezTo>
                    <a:pt x="43860" y="95103"/>
                    <a:pt x="-6675" y="-7026"/>
                    <a:pt x="733" y="3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6" name="フリーフォーム: 図形 1765">
              <a:extLst>
                <a:ext uri="{FF2B5EF4-FFF2-40B4-BE49-F238E27FC236}">
                  <a16:creationId xmlns:a16="http://schemas.microsoft.com/office/drawing/2014/main" id="{FE2707A0-A7F2-4E56-B6EC-ADA2D9B80D2B}"/>
                </a:ext>
              </a:extLst>
            </p:cNvPr>
            <p:cNvSpPr/>
            <p:nvPr/>
          </p:nvSpPr>
          <p:spPr>
            <a:xfrm>
              <a:off x="10131003" y="2149406"/>
              <a:ext cx="242583" cy="169782"/>
            </a:xfrm>
            <a:custGeom>
              <a:avLst/>
              <a:gdLst>
                <a:gd name="connsiteX0" fmla="*/ 57572 w 242583"/>
                <a:gd name="connsiteY0" fmla="*/ 25469 h 169782"/>
                <a:gd name="connsiteX1" fmla="*/ 235372 w 242583"/>
                <a:gd name="connsiteY1" fmla="*/ 103257 h 169782"/>
                <a:gd name="connsiteX2" fmla="*/ 205210 w 242583"/>
                <a:gd name="connsiteY2" fmla="*/ 125482 h 169782"/>
                <a:gd name="connsiteX3" fmla="*/ 179810 w 242583"/>
                <a:gd name="connsiteY3" fmla="*/ 168344 h 169782"/>
                <a:gd name="connsiteX4" fmla="*/ 122660 w 242583"/>
                <a:gd name="connsiteY4" fmla="*/ 157232 h 169782"/>
                <a:gd name="connsiteX5" fmla="*/ 86147 w 242583"/>
                <a:gd name="connsiteY5" fmla="*/ 133419 h 169782"/>
                <a:gd name="connsiteX6" fmla="*/ 40110 w 242583"/>
                <a:gd name="connsiteY6" fmla="*/ 79444 h 169782"/>
                <a:gd name="connsiteX7" fmla="*/ 133772 w 242583"/>
                <a:gd name="connsiteY7" fmla="*/ 152469 h 169782"/>
                <a:gd name="connsiteX8" fmla="*/ 195685 w 242583"/>
                <a:gd name="connsiteY8" fmla="*/ 155644 h 169782"/>
                <a:gd name="connsiteX9" fmla="*/ 222672 w 242583"/>
                <a:gd name="connsiteY9" fmla="*/ 112782 h 169782"/>
                <a:gd name="connsiteX10" fmla="*/ 217910 w 242583"/>
                <a:gd name="connsiteY10" fmla="*/ 106432 h 169782"/>
                <a:gd name="connsiteX11" fmla="*/ 163935 w 242583"/>
                <a:gd name="connsiteY11" fmla="*/ 112782 h 169782"/>
                <a:gd name="connsiteX12" fmla="*/ 122660 w 242583"/>
                <a:gd name="connsiteY12" fmla="*/ 109607 h 169782"/>
                <a:gd name="connsiteX13" fmla="*/ 422 w 242583"/>
                <a:gd name="connsiteY13" fmla="*/ 69 h 169782"/>
                <a:gd name="connsiteX14" fmla="*/ 86147 w 242583"/>
                <a:gd name="connsiteY14" fmla="*/ 93732 h 169782"/>
                <a:gd name="connsiteX15" fmla="*/ 184572 w 242583"/>
                <a:gd name="connsiteY15" fmla="*/ 135007 h 169782"/>
                <a:gd name="connsiteX16" fmla="*/ 176635 w 242583"/>
                <a:gd name="connsiteY16" fmla="*/ 73094 h 169782"/>
                <a:gd name="connsiteX17" fmla="*/ 133772 w 242583"/>
                <a:gd name="connsiteY17" fmla="*/ 41344 h 169782"/>
                <a:gd name="connsiteX18" fmla="*/ 57572 w 242583"/>
                <a:gd name="connsiteY18" fmla="*/ 25469 h 16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2583" h="169782">
                  <a:moveTo>
                    <a:pt x="57572" y="25469"/>
                  </a:moveTo>
                  <a:cubicBezTo>
                    <a:pt x="74505" y="35788"/>
                    <a:pt x="210766" y="86588"/>
                    <a:pt x="235372" y="103257"/>
                  </a:cubicBezTo>
                  <a:cubicBezTo>
                    <a:pt x="259978" y="119926"/>
                    <a:pt x="214470" y="114634"/>
                    <a:pt x="205210" y="125482"/>
                  </a:cubicBezTo>
                  <a:cubicBezTo>
                    <a:pt x="195950" y="136330"/>
                    <a:pt x="193568" y="163052"/>
                    <a:pt x="179810" y="168344"/>
                  </a:cubicBezTo>
                  <a:cubicBezTo>
                    <a:pt x="166052" y="173636"/>
                    <a:pt x="138270" y="163053"/>
                    <a:pt x="122660" y="157232"/>
                  </a:cubicBezTo>
                  <a:cubicBezTo>
                    <a:pt x="107050" y="151411"/>
                    <a:pt x="99905" y="146384"/>
                    <a:pt x="86147" y="133419"/>
                  </a:cubicBezTo>
                  <a:cubicBezTo>
                    <a:pt x="72389" y="120454"/>
                    <a:pt x="32172" y="76269"/>
                    <a:pt x="40110" y="79444"/>
                  </a:cubicBezTo>
                  <a:cubicBezTo>
                    <a:pt x="48048" y="82619"/>
                    <a:pt x="107843" y="139769"/>
                    <a:pt x="133772" y="152469"/>
                  </a:cubicBezTo>
                  <a:cubicBezTo>
                    <a:pt x="159701" y="165169"/>
                    <a:pt x="180868" y="162259"/>
                    <a:pt x="195685" y="155644"/>
                  </a:cubicBezTo>
                  <a:cubicBezTo>
                    <a:pt x="210502" y="149029"/>
                    <a:pt x="218968" y="120984"/>
                    <a:pt x="222672" y="112782"/>
                  </a:cubicBezTo>
                  <a:cubicBezTo>
                    <a:pt x="226376" y="104580"/>
                    <a:pt x="227699" y="106432"/>
                    <a:pt x="217910" y="106432"/>
                  </a:cubicBezTo>
                  <a:cubicBezTo>
                    <a:pt x="208121" y="106432"/>
                    <a:pt x="179810" y="112253"/>
                    <a:pt x="163935" y="112782"/>
                  </a:cubicBezTo>
                  <a:cubicBezTo>
                    <a:pt x="148060" y="113311"/>
                    <a:pt x="149912" y="128392"/>
                    <a:pt x="122660" y="109607"/>
                  </a:cubicBezTo>
                  <a:cubicBezTo>
                    <a:pt x="95408" y="90822"/>
                    <a:pt x="6507" y="2715"/>
                    <a:pt x="422" y="69"/>
                  </a:cubicBezTo>
                  <a:cubicBezTo>
                    <a:pt x="-5663" y="-2577"/>
                    <a:pt x="55455" y="71242"/>
                    <a:pt x="86147" y="93732"/>
                  </a:cubicBezTo>
                  <a:cubicBezTo>
                    <a:pt x="116839" y="116222"/>
                    <a:pt x="169491" y="138447"/>
                    <a:pt x="184572" y="135007"/>
                  </a:cubicBezTo>
                  <a:cubicBezTo>
                    <a:pt x="199653" y="131567"/>
                    <a:pt x="185102" y="88705"/>
                    <a:pt x="176635" y="73094"/>
                  </a:cubicBezTo>
                  <a:cubicBezTo>
                    <a:pt x="168168" y="57483"/>
                    <a:pt x="150176" y="47959"/>
                    <a:pt x="133772" y="41344"/>
                  </a:cubicBezTo>
                  <a:cubicBezTo>
                    <a:pt x="117368" y="34730"/>
                    <a:pt x="40639" y="15150"/>
                    <a:pt x="57572" y="2546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7" name="フリーフォーム: 図形 1766">
              <a:extLst>
                <a:ext uri="{FF2B5EF4-FFF2-40B4-BE49-F238E27FC236}">
                  <a16:creationId xmlns:a16="http://schemas.microsoft.com/office/drawing/2014/main" id="{3682C796-8C71-42AD-9D7D-6E0BE8E5F364}"/>
                </a:ext>
              </a:extLst>
            </p:cNvPr>
            <p:cNvSpPr/>
            <p:nvPr/>
          </p:nvSpPr>
          <p:spPr>
            <a:xfrm>
              <a:off x="10351982" y="2138118"/>
              <a:ext cx="97831" cy="234397"/>
            </a:xfrm>
            <a:custGeom>
              <a:avLst/>
              <a:gdLst>
                <a:gd name="connsiteX0" fmla="*/ 1693 w 97831"/>
                <a:gd name="connsiteY0" fmla="*/ 8182 h 234397"/>
                <a:gd name="connsiteX1" fmla="*/ 95356 w 97831"/>
                <a:gd name="connsiteY1" fmla="*/ 230432 h 234397"/>
                <a:gd name="connsiteX2" fmla="*/ 69956 w 97831"/>
                <a:gd name="connsiteY2" fmla="*/ 147882 h 234397"/>
                <a:gd name="connsiteX3" fmla="*/ 62018 w 97831"/>
                <a:gd name="connsiteY3" fmla="*/ 111370 h 234397"/>
                <a:gd name="connsiteX4" fmla="*/ 36618 w 97831"/>
                <a:gd name="connsiteY4" fmla="*/ 52632 h 234397"/>
                <a:gd name="connsiteX5" fmla="*/ 1693 w 97831"/>
                <a:gd name="connsiteY5" fmla="*/ 8182 h 23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831" h="234397">
                  <a:moveTo>
                    <a:pt x="1693" y="8182"/>
                  </a:moveTo>
                  <a:cubicBezTo>
                    <a:pt x="11483" y="37815"/>
                    <a:pt x="83979" y="207149"/>
                    <a:pt x="95356" y="230432"/>
                  </a:cubicBezTo>
                  <a:cubicBezTo>
                    <a:pt x="106733" y="253715"/>
                    <a:pt x="75512" y="167726"/>
                    <a:pt x="69956" y="147882"/>
                  </a:cubicBezTo>
                  <a:cubicBezTo>
                    <a:pt x="64400" y="128038"/>
                    <a:pt x="67574" y="127245"/>
                    <a:pt x="62018" y="111370"/>
                  </a:cubicBezTo>
                  <a:cubicBezTo>
                    <a:pt x="56462" y="95495"/>
                    <a:pt x="45878" y="67449"/>
                    <a:pt x="36618" y="52632"/>
                  </a:cubicBezTo>
                  <a:cubicBezTo>
                    <a:pt x="27358" y="37815"/>
                    <a:pt x="-8097" y="-21451"/>
                    <a:pt x="1693" y="81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8" name="フリーフォーム: 図形 1767">
              <a:extLst>
                <a:ext uri="{FF2B5EF4-FFF2-40B4-BE49-F238E27FC236}">
                  <a16:creationId xmlns:a16="http://schemas.microsoft.com/office/drawing/2014/main" id="{12542E84-380A-4180-BA17-824BC628D233}"/>
                </a:ext>
              </a:extLst>
            </p:cNvPr>
            <p:cNvSpPr/>
            <p:nvPr/>
          </p:nvSpPr>
          <p:spPr>
            <a:xfrm>
              <a:off x="9828182" y="2278190"/>
              <a:ext cx="123962" cy="276417"/>
            </a:xfrm>
            <a:custGeom>
              <a:avLst/>
              <a:gdLst>
                <a:gd name="connsiteX0" fmla="*/ 9556 w 123962"/>
                <a:gd name="connsiteY0" fmla="*/ 1460 h 276417"/>
                <a:gd name="connsiteX1" fmla="*/ 31 w 123962"/>
                <a:gd name="connsiteY1" fmla="*/ 110998 h 276417"/>
                <a:gd name="connsiteX2" fmla="*/ 12731 w 123962"/>
                <a:gd name="connsiteY2" fmla="*/ 137985 h 276417"/>
                <a:gd name="connsiteX3" fmla="*/ 84168 w 123962"/>
                <a:gd name="connsiteY3" fmla="*/ 263398 h 276417"/>
                <a:gd name="connsiteX4" fmla="*/ 123856 w 123962"/>
                <a:gd name="connsiteY4" fmla="*/ 266573 h 276417"/>
                <a:gd name="connsiteX5" fmla="*/ 95281 w 123962"/>
                <a:gd name="connsiteY5" fmla="*/ 211010 h 276417"/>
                <a:gd name="connsiteX6" fmla="*/ 77818 w 123962"/>
                <a:gd name="connsiteY6" fmla="*/ 187198 h 276417"/>
                <a:gd name="connsiteX7" fmla="*/ 55593 w 123962"/>
                <a:gd name="connsiteY7" fmla="*/ 126873 h 276417"/>
                <a:gd name="connsiteX8" fmla="*/ 65118 w 123962"/>
                <a:gd name="connsiteY8" fmla="*/ 6223 h 276417"/>
                <a:gd name="connsiteX9" fmla="*/ 87343 w 123962"/>
                <a:gd name="connsiteY9" fmla="*/ 55435 h 276417"/>
                <a:gd name="connsiteX10" fmla="*/ 122268 w 123962"/>
                <a:gd name="connsiteY10" fmla="*/ 115760 h 276417"/>
                <a:gd name="connsiteX11" fmla="*/ 71468 w 123962"/>
                <a:gd name="connsiteY11" fmla="*/ 1460 h 276417"/>
                <a:gd name="connsiteX12" fmla="*/ 68293 w 123962"/>
                <a:gd name="connsiteY12" fmla="*/ 55435 h 276417"/>
                <a:gd name="connsiteX13" fmla="*/ 61943 w 123962"/>
                <a:gd name="connsiteY13" fmla="*/ 118935 h 276417"/>
                <a:gd name="connsiteX14" fmla="*/ 52418 w 123962"/>
                <a:gd name="connsiteY14" fmla="*/ 144335 h 276417"/>
                <a:gd name="connsiteX15" fmla="*/ 98456 w 123962"/>
                <a:gd name="connsiteY15" fmla="*/ 255460 h 276417"/>
                <a:gd name="connsiteX16" fmla="*/ 79406 w 123962"/>
                <a:gd name="connsiteY16" fmla="*/ 223710 h 276417"/>
                <a:gd name="connsiteX17" fmla="*/ 22256 w 123962"/>
                <a:gd name="connsiteY17" fmla="*/ 131635 h 276417"/>
                <a:gd name="connsiteX18" fmla="*/ 9556 w 123962"/>
                <a:gd name="connsiteY18" fmla="*/ 1460 h 276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3962" h="276417">
                  <a:moveTo>
                    <a:pt x="9556" y="1460"/>
                  </a:moveTo>
                  <a:cubicBezTo>
                    <a:pt x="5852" y="-1979"/>
                    <a:pt x="-498" y="88244"/>
                    <a:pt x="31" y="110998"/>
                  </a:cubicBezTo>
                  <a:cubicBezTo>
                    <a:pt x="560" y="133752"/>
                    <a:pt x="-1292" y="112585"/>
                    <a:pt x="12731" y="137985"/>
                  </a:cubicBezTo>
                  <a:cubicBezTo>
                    <a:pt x="26754" y="163385"/>
                    <a:pt x="65647" y="241967"/>
                    <a:pt x="84168" y="263398"/>
                  </a:cubicBezTo>
                  <a:cubicBezTo>
                    <a:pt x="102689" y="284829"/>
                    <a:pt x="122004" y="275304"/>
                    <a:pt x="123856" y="266573"/>
                  </a:cubicBezTo>
                  <a:cubicBezTo>
                    <a:pt x="125708" y="257842"/>
                    <a:pt x="102954" y="224239"/>
                    <a:pt x="95281" y="211010"/>
                  </a:cubicBezTo>
                  <a:cubicBezTo>
                    <a:pt x="87608" y="197781"/>
                    <a:pt x="84433" y="201221"/>
                    <a:pt x="77818" y="187198"/>
                  </a:cubicBezTo>
                  <a:cubicBezTo>
                    <a:pt x="71203" y="173175"/>
                    <a:pt x="57710" y="157035"/>
                    <a:pt x="55593" y="126873"/>
                  </a:cubicBezTo>
                  <a:cubicBezTo>
                    <a:pt x="53476" y="96711"/>
                    <a:pt x="59826" y="18129"/>
                    <a:pt x="65118" y="6223"/>
                  </a:cubicBezTo>
                  <a:cubicBezTo>
                    <a:pt x="70410" y="-5683"/>
                    <a:pt x="77818" y="37179"/>
                    <a:pt x="87343" y="55435"/>
                  </a:cubicBezTo>
                  <a:cubicBezTo>
                    <a:pt x="96868" y="73691"/>
                    <a:pt x="124914" y="124756"/>
                    <a:pt x="122268" y="115760"/>
                  </a:cubicBezTo>
                  <a:cubicBezTo>
                    <a:pt x="119622" y="106764"/>
                    <a:pt x="80464" y="11514"/>
                    <a:pt x="71468" y="1460"/>
                  </a:cubicBezTo>
                  <a:cubicBezTo>
                    <a:pt x="62472" y="-8594"/>
                    <a:pt x="69880" y="35856"/>
                    <a:pt x="68293" y="55435"/>
                  </a:cubicBezTo>
                  <a:cubicBezTo>
                    <a:pt x="66706" y="75014"/>
                    <a:pt x="64589" y="104118"/>
                    <a:pt x="61943" y="118935"/>
                  </a:cubicBezTo>
                  <a:cubicBezTo>
                    <a:pt x="59297" y="133752"/>
                    <a:pt x="46333" y="121581"/>
                    <a:pt x="52418" y="144335"/>
                  </a:cubicBezTo>
                  <a:cubicBezTo>
                    <a:pt x="58504" y="167089"/>
                    <a:pt x="93958" y="242231"/>
                    <a:pt x="98456" y="255460"/>
                  </a:cubicBezTo>
                  <a:cubicBezTo>
                    <a:pt x="102954" y="268689"/>
                    <a:pt x="79406" y="223710"/>
                    <a:pt x="79406" y="223710"/>
                  </a:cubicBezTo>
                  <a:cubicBezTo>
                    <a:pt x="66706" y="203073"/>
                    <a:pt x="32839" y="163120"/>
                    <a:pt x="22256" y="131635"/>
                  </a:cubicBezTo>
                  <a:cubicBezTo>
                    <a:pt x="11673" y="100150"/>
                    <a:pt x="13260" y="4899"/>
                    <a:pt x="9556" y="146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9" name="フリーフォーム: 図形 1768">
              <a:extLst>
                <a:ext uri="{FF2B5EF4-FFF2-40B4-BE49-F238E27FC236}">
                  <a16:creationId xmlns:a16="http://schemas.microsoft.com/office/drawing/2014/main" id="{4C24B720-3AC7-404B-B3F7-8E3B5B5F8F10}"/>
                </a:ext>
              </a:extLst>
            </p:cNvPr>
            <p:cNvSpPr/>
            <p:nvPr/>
          </p:nvSpPr>
          <p:spPr>
            <a:xfrm>
              <a:off x="9856595" y="2267934"/>
              <a:ext cx="114620" cy="270919"/>
            </a:xfrm>
            <a:custGeom>
              <a:avLst/>
              <a:gdLst>
                <a:gd name="connsiteX0" fmla="*/ 193 w 114620"/>
                <a:gd name="connsiteY0" fmla="*/ 13304 h 270919"/>
                <a:gd name="connsiteX1" fmla="*/ 70043 w 114620"/>
                <a:gd name="connsiteY1" fmla="*/ 48229 h 270919"/>
                <a:gd name="connsiteX2" fmla="*/ 95443 w 114620"/>
                <a:gd name="connsiteY2" fmla="*/ 121254 h 270919"/>
                <a:gd name="connsiteX3" fmla="*/ 93855 w 114620"/>
                <a:gd name="connsiteY3" fmla="*/ 176816 h 270919"/>
                <a:gd name="connsiteX4" fmla="*/ 97030 w 114620"/>
                <a:gd name="connsiteY4" fmla="*/ 270479 h 270919"/>
                <a:gd name="connsiteX5" fmla="*/ 112905 w 114620"/>
                <a:gd name="connsiteY5" fmla="*/ 135541 h 270919"/>
                <a:gd name="connsiteX6" fmla="*/ 50993 w 114620"/>
                <a:gd name="connsiteY6" fmla="*/ 10129 h 270919"/>
                <a:gd name="connsiteX7" fmla="*/ 193 w 114620"/>
                <a:gd name="connsiteY7" fmla="*/ 13304 h 27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620" h="270919">
                  <a:moveTo>
                    <a:pt x="193" y="13304"/>
                  </a:moveTo>
                  <a:cubicBezTo>
                    <a:pt x="3368" y="19654"/>
                    <a:pt x="54168" y="30237"/>
                    <a:pt x="70043" y="48229"/>
                  </a:cubicBezTo>
                  <a:cubicBezTo>
                    <a:pt x="85918" y="66221"/>
                    <a:pt x="91474" y="99823"/>
                    <a:pt x="95443" y="121254"/>
                  </a:cubicBezTo>
                  <a:cubicBezTo>
                    <a:pt x="99412" y="142685"/>
                    <a:pt x="93591" y="151945"/>
                    <a:pt x="93855" y="176816"/>
                  </a:cubicBezTo>
                  <a:cubicBezTo>
                    <a:pt x="94119" y="201687"/>
                    <a:pt x="93855" y="277358"/>
                    <a:pt x="97030" y="270479"/>
                  </a:cubicBezTo>
                  <a:cubicBezTo>
                    <a:pt x="100205" y="263600"/>
                    <a:pt x="120578" y="178933"/>
                    <a:pt x="112905" y="135541"/>
                  </a:cubicBezTo>
                  <a:cubicBezTo>
                    <a:pt x="105232" y="92149"/>
                    <a:pt x="68191" y="31560"/>
                    <a:pt x="50993" y="10129"/>
                  </a:cubicBezTo>
                  <a:cubicBezTo>
                    <a:pt x="33795" y="-11302"/>
                    <a:pt x="-2982" y="6954"/>
                    <a:pt x="193" y="1330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0" name="フリーフォーム: 図形 1769">
              <a:extLst>
                <a:ext uri="{FF2B5EF4-FFF2-40B4-BE49-F238E27FC236}">
                  <a16:creationId xmlns:a16="http://schemas.microsoft.com/office/drawing/2014/main" id="{970F5A87-A82F-4838-849D-EDA0E9B56E6A}"/>
                </a:ext>
              </a:extLst>
            </p:cNvPr>
            <p:cNvSpPr/>
            <p:nvPr/>
          </p:nvSpPr>
          <p:spPr>
            <a:xfrm>
              <a:off x="10434476" y="2359015"/>
              <a:ext cx="113569" cy="305109"/>
            </a:xfrm>
            <a:custGeom>
              <a:avLst/>
              <a:gdLst>
                <a:gd name="connsiteX0" fmla="*/ 162 w 113569"/>
                <a:gd name="connsiteY0" fmla="*/ 10 h 305109"/>
                <a:gd name="connsiteX1" fmla="*/ 101762 w 113569"/>
                <a:gd name="connsiteY1" fmla="*/ 119073 h 305109"/>
                <a:gd name="connsiteX2" fmla="*/ 109699 w 113569"/>
                <a:gd name="connsiteY2" fmla="*/ 219085 h 305109"/>
                <a:gd name="connsiteX3" fmla="*/ 85887 w 113569"/>
                <a:gd name="connsiteY3" fmla="*/ 304810 h 305109"/>
                <a:gd name="connsiteX4" fmla="*/ 81124 w 113569"/>
                <a:gd name="connsiteY4" fmla="*/ 242898 h 305109"/>
                <a:gd name="connsiteX5" fmla="*/ 58899 w 113569"/>
                <a:gd name="connsiteY5" fmla="*/ 127010 h 305109"/>
                <a:gd name="connsiteX6" fmla="*/ 87474 w 113569"/>
                <a:gd name="connsiteY6" fmla="*/ 234960 h 305109"/>
                <a:gd name="connsiteX7" fmla="*/ 87474 w 113569"/>
                <a:gd name="connsiteY7" fmla="*/ 234960 h 305109"/>
                <a:gd name="connsiteX8" fmla="*/ 77949 w 113569"/>
                <a:gd name="connsiteY8" fmla="*/ 112723 h 305109"/>
                <a:gd name="connsiteX9" fmla="*/ 162 w 113569"/>
                <a:gd name="connsiteY9" fmla="*/ 10 h 30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569" h="305109">
                  <a:moveTo>
                    <a:pt x="162" y="10"/>
                  </a:moveTo>
                  <a:cubicBezTo>
                    <a:pt x="4131" y="1068"/>
                    <a:pt x="83506" y="82561"/>
                    <a:pt x="101762" y="119073"/>
                  </a:cubicBezTo>
                  <a:cubicBezTo>
                    <a:pt x="120018" y="155585"/>
                    <a:pt x="112345" y="188129"/>
                    <a:pt x="109699" y="219085"/>
                  </a:cubicBezTo>
                  <a:cubicBezTo>
                    <a:pt x="107053" y="250041"/>
                    <a:pt x="90649" y="300841"/>
                    <a:pt x="85887" y="304810"/>
                  </a:cubicBezTo>
                  <a:cubicBezTo>
                    <a:pt x="81125" y="308779"/>
                    <a:pt x="85622" y="272531"/>
                    <a:pt x="81124" y="242898"/>
                  </a:cubicBezTo>
                  <a:cubicBezTo>
                    <a:pt x="76626" y="213265"/>
                    <a:pt x="57841" y="128333"/>
                    <a:pt x="58899" y="127010"/>
                  </a:cubicBezTo>
                  <a:cubicBezTo>
                    <a:pt x="59957" y="125687"/>
                    <a:pt x="82712" y="216968"/>
                    <a:pt x="87474" y="234960"/>
                  </a:cubicBezTo>
                  <a:lnTo>
                    <a:pt x="87474" y="234960"/>
                  </a:lnTo>
                  <a:cubicBezTo>
                    <a:pt x="85887" y="214587"/>
                    <a:pt x="89591" y="147912"/>
                    <a:pt x="77949" y="112723"/>
                  </a:cubicBezTo>
                  <a:cubicBezTo>
                    <a:pt x="66307" y="77534"/>
                    <a:pt x="-3807" y="-1048"/>
                    <a:pt x="162" y="1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1" name="フリーフォーム: 図形 1770">
              <a:extLst>
                <a:ext uri="{FF2B5EF4-FFF2-40B4-BE49-F238E27FC236}">
                  <a16:creationId xmlns:a16="http://schemas.microsoft.com/office/drawing/2014/main" id="{A82BD613-A6D8-467F-B3F9-CAC500F789B7}"/>
                </a:ext>
              </a:extLst>
            </p:cNvPr>
            <p:cNvSpPr/>
            <p:nvPr/>
          </p:nvSpPr>
          <p:spPr>
            <a:xfrm>
              <a:off x="10410620" y="2358983"/>
              <a:ext cx="95567" cy="296481"/>
            </a:xfrm>
            <a:custGeom>
              <a:avLst/>
              <a:gdLst>
                <a:gd name="connsiteX0" fmla="*/ 28780 w 95567"/>
                <a:gd name="connsiteY0" fmla="*/ 42 h 296481"/>
                <a:gd name="connsiteX1" fmla="*/ 205 w 95567"/>
                <a:gd name="connsiteY1" fmla="*/ 79417 h 296481"/>
                <a:gd name="connsiteX2" fmla="*/ 46243 w 95567"/>
                <a:gd name="connsiteY2" fmla="*/ 130217 h 296481"/>
                <a:gd name="connsiteX3" fmla="*/ 65293 w 95567"/>
                <a:gd name="connsiteY3" fmla="*/ 173080 h 296481"/>
                <a:gd name="connsiteX4" fmla="*/ 93868 w 95567"/>
                <a:gd name="connsiteY4" fmla="*/ 295317 h 296481"/>
                <a:gd name="connsiteX5" fmla="*/ 92280 w 95567"/>
                <a:gd name="connsiteY5" fmla="*/ 228642 h 296481"/>
                <a:gd name="connsiteX6" fmla="*/ 92280 w 95567"/>
                <a:gd name="connsiteY6" fmla="*/ 128630 h 296481"/>
                <a:gd name="connsiteX7" fmla="*/ 57355 w 95567"/>
                <a:gd name="connsiteY7" fmla="*/ 76242 h 296481"/>
                <a:gd name="connsiteX8" fmla="*/ 73230 w 95567"/>
                <a:gd name="connsiteY8" fmla="*/ 128630 h 296481"/>
                <a:gd name="connsiteX9" fmla="*/ 16080 w 95567"/>
                <a:gd name="connsiteY9" fmla="*/ 90530 h 296481"/>
                <a:gd name="connsiteX10" fmla="*/ 28780 w 95567"/>
                <a:gd name="connsiteY10" fmla="*/ 42 h 29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567" h="296481">
                  <a:moveTo>
                    <a:pt x="28780" y="42"/>
                  </a:moveTo>
                  <a:cubicBezTo>
                    <a:pt x="26134" y="-1810"/>
                    <a:pt x="-2705" y="57721"/>
                    <a:pt x="205" y="79417"/>
                  </a:cubicBezTo>
                  <a:cubicBezTo>
                    <a:pt x="3115" y="101113"/>
                    <a:pt x="35395" y="114607"/>
                    <a:pt x="46243" y="130217"/>
                  </a:cubicBezTo>
                  <a:cubicBezTo>
                    <a:pt x="57091" y="145827"/>
                    <a:pt x="57356" y="145564"/>
                    <a:pt x="65293" y="173080"/>
                  </a:cubicBezTo>
                  <a:cubicBezTo>
                    <a:pt x="73230" y="200596"/>
                    <a:pt x="89370" y="286057"/>
                    <a:pt x="93868" y="295317"/>
                  </a:cubicBezTo>
                  <a:cubicBezTo>
                    <a:pt x="98366" y="304577"/>
                    <a:pt x="92545" y="256423"/>
                    <a:pt x="92280" y="228642"/>
                  </a:cubicBezTo>
                  <a:cubicBezTo>
                    <a:pt x="92015" y="200861"/>
                    <a:pt x="98101" y="154030"/>
                    <a:pt x="92280" y="128630"/>
                  </a:cubicBezTo>
                  <a:cubicBezTo>
                    <a:pt x="86459" y="103230"/>
                    <a:pt x="60530" y="76242"/>
                    <a:pt x="57355" y="76242"/>
                  </a:cubicBezTo>
                  <a:cubicBezTo>
                    <a:pt x="54180" y="76242"/>
                    <a:pt x="80109" y="126249"/>
                    <a:pt x="73230" y="128630"/>
                  </a:cubicBezTo>
                  <a:cubicBezTo>
                    <a:pt x="66351" y="131011"/>
                    <a:pt x="25340" y="106405"/>
                    <a:pt x="16080" y="90530"/>
                  </a:cubicBezTo>
                  <a:cubicBezTo>
                    <a:pt x="6820" y="74655"/>
                    <a:pt x="31426" y="1894"/>
                    <a:pt x="28780" y="4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2" name="フリーフォーム: 図形 1771">
              <a:extLst>
                <a:ext uri="{FF2B5EF4-FFF2-40B4-BE49-F238E27FC236}">
                  <a16:creationId xmlns:a16="http://schemas.microsoft.com/office/drawing/2014/main" id="{859C67C3-F959-4776-A20A-29BADBA1AB19}"/>
                </a:ext>
              </a:extLst>
            </p:cNvPr>
            <p:cNvSpPr/>
            <p:nvPr/>
          </p:nvSpPr>
          <p:spPr>
            <a:xfrm>
              <a:off x="10367934" y="2470554"/>
              <a:ext cx="117514" cy="336658"/>
            </a:xfrm>
            <a:custGeom>
              <a:avLst/>
              <a:gdLst>
                <a:gd name="connsiteX0" fmla="*/ 9554 w 117514"/>
                <a:gd name="connsiteY0" fmla="*/ 1184 h 336658"/>
                <a:gd name="connsiteX1" fmla="*/ 29 w 117514"/>
                <a:gd name="connsiteY1" fmla="*/ 105959 h 336658"/>
                <a:gd name="connsiteX2" fmla="*/ 9554 w 117514"/>
                <a:gd name="connsiteY2" fmla="*/ 156759 h 336658"/>
                <a:gd name="connsiteX3" fmla="*/ 63529 w 117514"/>
                <a:gd name="connsiteY3" fmla="*/ 334559 h 336658"/>
                <a:gd name="connsiteX4" fmla="*/ 87341 w 117514"/>
                <a:gd name="connsiteY4" fmla="*/ 245659 h 336658"/>
                <a:gd name="connsiteX5" fmla="*/ 61941 w 117514"/>
                <a:gd name="connsiteY5" fmla="*/ 115484 h 336658"/>
                <a:gd name="connsiteX6" fmla="*/ 90516 w 117514"/>
                <a:gd name="connsiteY6" fmla="*/ 186921 h 336658"/>
                <a:gd name="connsiteX7" fmla="*/ 96866 w 117514"/>
                <a:gd name="connsiteY7" fmla="*/ 93259 h 336658"/>
                <a:gd name="connsiteX8" fmla="*/ 68291 w 117514"/>
                <a:gd name="connsiteY8" fmla="*/ 34521 h 336658"/>
                <a:gd name="connsiteX9" fmla="*/ 117504 w 117514"/>
                <a:gd name="connsiteY9" fmla="*/ 128184 h 336658"/>
                <a:gd name="connsiteX10" fmla="*/ 63529 w 117514"/>
                <a:gd name="connsiteY10" fmla="*/ 105959 h 336658"/>
                <a:gd name="connsiteX11" fmla="*/ 68291 w 117514"/>
                <a:gd name="connsiteY11" fmla="*/ 177396 h 336658"/>
                <a:gd name="connsiteX12" fmla="*/ 55591 w 117514"/>
                <a:gd name="connsiteY12" fmla="*/ 242484 h 336658"/>
                <a:gd name="connsiteX13" fmla="*/ 15904 w 117514"/>
                <a:gd name="connsiteY13" fmla="*/ 98021 h 336658"/>
                <a:gd name="connsiteX14" fmla="*/ 14316 w 117514"/>
                <a:gd name="connsiteY14" fmla="*/ 51984 h 336658"/>
                <a:gd name="connsiteX15" fmla="*/ 9554 w 117514"/>
                <a:gd name="connsiteY15" fmla="*/ 1184 h 33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7514" h="336658">
                  <a:moveTo>
                    <a:pt x="9554" y="1184"/>
                  </a:moveTo>
                  <a:cubicBezTo>
                    <a:pt x="7173" y="10180"/>
                    <a:pt x="29" y="80030"/>
                    <a:pt x="29" y="105959"/>
                  </a:cubicBezTo>
                  <a:cubicBezTo>
                    <a:pt x="29" y="131888"/>
                    <a:pt x="-1029" y="118659"/>
                    <a:pt x="9554" y="156759"/>
                  </a:cubicBezTo>
                  <a:cubicBezTo>
                    <a:pt x="20137" y="194859"/>
                    <a:pt x="50565" y="319742"/>
                    <a:pt x="63529" y="334559"/>
                  </a:cubicBezTo>
                  <a:cubicBezTo>
                    <a:pt x="76493" y="349376"/>
                    <a:pt x="87606" y="282172"/>
                    <a:pt x="87341" y="245659"/>
                  </a:cubicBezTo>
                  <a:cubicBezTo>
                    <a:pt x="87076" y="209147"/>
                    <a:pt x="61412" y="125274"/>
                    <a:pt x="61941" y="115484"/>
                  </a:cubicBezTo>
                  <a:cubicBezTo>
                    <a:pt x="62470" y="105694"/>
                    <a:pt x="84695" y="190625"/>
                    <a:pt x="90516" y="186921"/>
                  </a:cubicBezTo>
                  <a:cubicBezTo>
                    <a:pt x="96337" y="183217"/>
                    <a:pt x="100570" y="118659"/>
                    <a:pt x="96866" y="93259"/>
                  </a:cubicBezTo>
                  <a:cubicBezTo>
                    <a:pt x="93162" y="67859"/>
                    <a:pt x="64851" y="28700"/>
                    <a:pt x="68291" y="34521"/>
                  </a:cubicBezTo>
                  <a:cubicBezTo>
                    <a:pt x="71731" y="40342"/>
                    <a:pt x="118298" y="116278"/>
                    <a:pt x="117504" y="128184"/>
                  </a:cubicBezTo>
                  <a:cubicBezTo>
                    <a:pt x="116710" y="140090"/>
                    <a:pt x="71731" y="97757"/>
                    <a:pt x="63529" y="105959"/>
                  </a:cubicBezTo>
                  <a:cubicBezTo>
                    <a:pt x="55327" y="114161"/>
                    <a:pt x="69614" y="154642"/>
                    <a:pt x="68291" y="177396"/>
                  </a:cubicBezTo>
                  <a:cubicBezTo>
                    <a:pt x="66968" y="200150"/>
                    <a:pt x="64322" y="255713"/>
                    <a:pt x="55591" y="242484"/>
                  </a:cubicBezTo>
                  <a:cubicBezTo>
                    <a:pt x="46860" y="229255"/>
                    <a:pt x="22783" y="129771"/>
                    <a:pt x="15904" y="98021"/>
                  </a:cubicBezTo>
                  <a:cubicBezTo>
                    <a:pt x="9025" y="66271"/>
                    <a:pt x="14052" y="67065"/>
                    <a:pt x="14316" y="51984"/>
                  </a:cubicBezTo>
                  <a:cubicBezTo>
                    <a:pt x="14580" y="36903"/>
                    <a:pt x="11935" y="-7812"/>
                    <a:pt x="9554" y="118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3" name="フリーフォーム: 図形 1772">
              <a:extLst>
                <a:ext uri="{FF2B5EF4-FFF2-40B4-BE49-F238E27FC236}">
                  <a16:creationId xmlns:a16="http://schemas.microsoft.com/office/drawing/2014/main" id="{18063534-1FB4-4A34-A9CE-683A1D9E63E8}"/>
                </a:ext>
              </a:extLst>
            </p:cNvPr>
            <p:cNvSpPr/>
            <p:nvPr/>
          </p:nvSpPr>
          <p:spPr>
            <a:xfrm>
              <a:off x="10168480" y="2476411"/>
              <a:ext cx="88623" cy="299093"/>
            </a:xfrm>
            <a:custGeom>
              <a:avLst/>
              <a:gdLst>
                <a:gd name="connsiteX0" fmla="*/ 43908 w 88623"/>
                <a:gd name="connsiteY0" fmla="*/ 89 h 299093"/>
                <a:gd name="connsiteX1" fmla="*/ 1045 w 88623"/>
                <a:gd name="connsiteY1" fmla="*/ 111214 h 299093"/>
                <a:gd name="connsiteX2" fmla="*/ 15333 w 88623"/>
                <a:gd name="connsiteY2" fmla="*/ 193764 h 299093"/>
                <a:gd name="connsiteX3" fmla="*/ 39145 w 88623"/>
                <a:gd name="connsiteY3" fmla="*/ 252502 h 299093"/>
                <a:gd name="connsiteX4" fmla="*/ 88358 w 88623"/>
                <a:gd name="connsiteY4" fmla="*/ 298539 h 299093"/>
                <a:gd name="connsiteX5" fmla="*/ 58195 w 88623"/>
                <a:gd name="connsiteY5" fmla="*/ 220752 h 299093"/>
                <a:gd name="connsiteX6" fmla="*/ 45495 w 88623"/>
                <a:gd name="connsiteY6" fmla="*/ 93752 h 299093"/>
                <a:gd name="connsiteX7" fmla="*/ 43908 w 88623"/>
                <a:gd name="connsiteY7" fmla="*/ 127089 h 299093"/>
                <a:gd name="connsiteX8" fmla="*/ 40733 w 88623"/>
                <a:gd name="connsiteY8" fmla="*/ 233452 h 299093"/>
                <a:gd name="connsiteX9" fmla="*/ 23270 w 88623"/>
                <a:gd name="connsiteY9" fmla="*/ 184239 h 299093"/>
                <a:gd name="connsiteX10" fmla="*/ 16920 w 88623"/>
                <a:gd name="connsiteY10" fmla="*/ 130264 h 299093"/>
                <a:gd name="connsiteX11" fmla="*/ 43908 w 88623"/>
                <a:gd name="connsiteY11" fmla="*/ 89 h 29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623" h="299093">
                  <a:moveTo>
                    <a:pt x="43908" y="89"/>
                  </a:moveTo>
                  <a:cubicBezTo>
                    <a:pt x="41262" y="-3086"/>
                    <a:pt x="5807" y="78935"/>
                    <a:pt x="1045" y="111214"/>
                  </a:cubicBezTo>
                  <a:cubicBezTo>
                    <a:pt x="-3718" y="143493"/>
                    <a:pt x="8983" y="170216"/>
                    <a:pt x="15333" y="193764"/>
                  </a:cubicBezTo>
                  <a:cubicBezTo>
                    <a:pt x="21683" y="217312"/>
                    <a:pt x="26974" y="235040"/>
                    <a:pt x="39145" y="252502"/>
                  </a:cubicBezTo>
                  <a:cubicBezTo>
                    <a:pt x="51316" y="269964"/>
                    <a:pt x="85183" y="303831"/>
                    <a:pt x="88358" y="298539"/>
                  </a:cubicBezTo>
                  <a:cubicBezTo>
                    <a:pt x="91533" y="293247"/>
                    <a:pt x="65339" y="254883"/>
                    <a:pt x="58195" y="220752"/>
                  </a:cubicBezTo>
                  <a:cubicBezTo>
                    <a:pt x="51051" y="186621"/>
                    <a:pt x="47876" y="109362"/>
                    <a:pt x="45495" y="93752"/>
                  </a:cubicBezTo>
                  <a:cubicBezTo>
                    <a:pt x="43114" y="78142"/>
                    <a:pt x="44702" y="103806"/>
                    <a:pt x="43908" y="127089"/>
                  </a:cubicBezTo>
                  <a:cubicBezTo>
                    <a:pt x="43114" y="150372"/>
                    <a:pt x="44173" y="223927"/>
                    <a:pt x="40733" y="233452"/>
                  </a:cubicBezTo>
                  <a:cubicBezTo>
                    <a:pt x="37293" y="242977"/>
                    <a:pt x="27239" y="201437"/>
                    <a:pt x="23270" y="184239"/>
                  </a:cubicBezTo>
                  <a:cubicBezTo>
                    <a:pt x="19301" y="167041"/>
                    <a:pt x="16126" y="157516"/>
                    <a:pt x="16920" y="130264"/>
                  </a:cubicBezTo>
                  <a:cubicBezTo>
                    <a:pt x="17714" y="103012"/>
                    <a:pt x="46554" y="3264"/>
                    <a:pt x="43908" y="8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4" name="フリーフォーム: 図形 1773">
              <a:extLst>
                <a:ext uri="{FF2B5EF4-FFF2-40B4-BE49-F238E27FC236}">
                  <a16:creationId xmlns:a16="http://schemas.microsoft.com/office/drawing/2014/main" id="{22390B77-5A23-4A30-8B1F-F88B1830D844}"/>
                </a:ext>
              </a:extLst>
            </p:cNvPr>
            <p:cNvSpPr/>
            <p:nvPr/>
          </p:nvSpPr>
          <p:spPr>
            <a:xfrm>
              <a:off x="10227981" y="2482749"/>
              <a:ext cx="51170" cy="287801"/>
            </a:xfrm>
            <a:custGeom>
              <a:avLst/>
              <a:gdLst>
                <a:gd name="connsiteX0" fmla="*/ 282 w 51170"/>
                <a:gd name="connsiteY0" fmla="*/ 101 h 287801"/>
                <a:gd name="connsiteX1" fmla="*/ 43144 w 51170"/>
                <a:gd name="connsiteY1" fmla="*/ 117576 h 287801"/>
                <a:gd name="connsiteX2" fmla="*/ 49494 w 51170"/>
                <a:gd name="connsiteY2" fmla="*/ 177901 h 287801"/>
                <a:gd name="connsiteX3" fmla="*/ 49494 w 51170"/>
                <a:gd name="connsiteY3" fmla="*/ 225526 h 287801"/>
                <a:gd name="connsiteX4" fmla="*/ 30444 w 51170"/>
                <a:gd name="connsiteY4" fmla="*/ 287439 h 287801"/>
                <a:gd name="connsiteX5" fmla="*/ 49494 w 51170"/>
                <a:gd name="connsiteY5" fmla="*/ 195364 h 287801"/>
                <a:gd name="connsiteX6" fmla="*/ 25682 w 51170"/>
                <a:gd name="connsiteY6" fmla="*/ 98526 h 287801"/>
                <a:gd name="connsiteX7" fmla="*/ 282 w 51170"/>
                <a:gd name="connsiteY7" fmla="*/ 101 h 28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70" h="287801">
                  <a:moveTo>
                    <a:pt x="282" y="101"/>
                  </a:moveTo>
                  <a:cubicBezTo>
                    <a:pt x="3192" y="3276"/>
                    <a:pt x="34942" y="87943"/>
                    <a:pt x="43144" y="117576"/>
                  </a:cubicBezTo>
                  <a:cubicBezTo>
                    <a:pt x="51346" y="147209"/>
                    <a:pt x="48436" y="159910"/>
                    <a:pt x="49494" y="177901"/>
                  </a:cubicBezTo>
                  <a:cubicBezTo>
                    <a:pt x="50552" y="195892"/>
                    <a:pt x="52669" y="207270"/>
                    <a:pt x="49494" y="225526"/>
                  </a:cubicBezTo>
                  <a:cubicBezTo>
                    <a:pt x="46319" y="243782"/>
                    <a:pt x="30444" y="292466"/>
                    <a:pt x="30444" y="287439"/>
                  </a:cubicBezTo>
                  <a:cubicBezTo>
                    <a:pt x="30444" y="282412"/>
                    <a:pt x="50288" y="226849"/>
                    <a:pt x="49494" y="195364"/>
                  </a:cubicBezTo>
                  <a:cubicBezTo>
                    <a:pt x="48700" y="163879"/>
                    <a:pt x="33619" y="128159"/>
                    <a:pt x="25682" y="98526"/>
                  </a:cubicBezTo>
                  <a:cubicBezTo>
                    <a:pt x="17745" y="68893"/>
                    <a:pt x="-2628" y="-3074"/>
                    <a:pt x="282" y="10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5" name="フリーフォーム: 図形 1774">
              <a:extLst>
                <a:ext uri="{FF2B5EF4-FFF2-40B4-BE49-F238E27FC236}">
                  <a16:creationId xmlns:a16="http://schemas.microsoft.com/office/drawing/2014/main" id="{E73516FD-18FA-4E37-A042-ECAE4FFAD81B}"/>
                </a:ext>
              </a:extLst>
            </p:cNvPr>
            <p:cNvSpPr/>
            <p:nvPr/>
          </p:nvSpPr>
          <p:spPr>
            <a:xfrm>
              <a:off x="10532377" y="2645562"/>
              <a:ext cx="74823" cy="222108"/>
            </a:xfrm>
            <a:custGeom>
              <a:avLst/>
              <a:gdLst>
                <a:gd name="connsiteX0" fmla="*/ 5448 w 74823"/>
                <a:gd name="connsiteY0" fmla="*/ 801 h 222108"/>
                <a:gd name="connsiteX1" fmla="*/ 73711 w 74823"/>
                <a:gd name="connsiteY1" fmla="*/ 221463 h 222108"/>
                <a:gd name="connsiteX2" fmla="*/ 45136 w 74823"/>
                <a:gd name="connsiteY2" fmla="*/ 70651 h 222108"/>
                <a:gd name="connsiteX3" fmla="*/ 10211 w 74823"/>
                <a:gd name="connsiteY3" fmla="*/ 143676 h 222108"/>
                <a:gd name="connsiteX4" fmla="*/ 5448 w 74823"/>
                <a:gd name="connsiteY4" fmla="*/ 801 h 22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823" h="222108">
                  <a:moveTo>
                    <a:pt x="5448" y="801"/>
                  </a:moveTo>
                  <a:cubicBezTo>
                    <a:pt x="16031" y="13766"/>
                    <a:pt x="67096" y="209821"/>
                    <a:pt x="73711" y="221463"/>
                  </a:cubicBezTo>
                  <a:cubicBezTo>
                    <a:pt x="80326" y="233105"/>
                    <a:pt x="55719" y="83616"/>
                    <a:pt x="45136" y="70651"/>
                  </a:cubicBezTo>
                  <a:cubicBezTo>
                    <a:pt x="34553" y="57687"/>
                    <a:pt x="18942" y="151084"/>
                    <a:pt x="10211" y="143676"/>
                  </a:cubicBezTo>
                  <a:cubicBezTo>
                    <a:pt x="1480" y="136268"/>
                    <a:pt x="-5135" y="-12164"/>
                    <a:pt x="5448" y="80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6" name="フリーフォーム: 図形 1775">
              <a:extLst>
                <a:ext uri="{FF2B5EF4-FFF2-40B4-BE49-F238E27FC236}">
                  <a16:creationId xmlns:a16="http://schemas.microsoft.com/office/drawing/2014/main" id="{3E7FA33A-D412-4F96-B41B-2BC053C5E535}"/>
                </a:ext>
              </a:extLst>
            </p:cNvPr>
            <p:cNvSpPr/>
            <p:nvPr/>
          </p:nvSpPr>
          <p:spPr>
            <a:xfrm>
              <a:off x="10559905" y="2856638"/>
              <a:ext cx="119784" cy="244402"/>
            </a:xfrm>
            <a:custGeom>
              <a:avLst/>
              <a:gdLst>
                <a:gd name="connsiteX0" fmla="*/ 16020 w 119784"/>
                <a:gd name="connsiteY0" fmla="*/ 862 h 244402"/>
                <a:gd name="connsiteX1" fmla="*/ 145 w 119784"/>
                <a:gd name="connsiteY1" fmla="*/ 183425 h 244402"/>
                <a:gd name="connsiteX2" fmla="*/ 27133 w 119784"/>
                <a:gd name="connsiteY2" fmla="*/ 235812 h 244402"/>
                <a:gd name="connsiteX3" fmla="*/ 119208 w 119784"/>
                <a:gd name="connsiteY3" fmla="*/ 243750 h 244402"/>
                <a:gd name="connsiteX4" fmla="*/ 63645 w 119784"/>
                <a:gd name="connsiteY4" fmla="*/ 229462 h 244402"/>
                <a:gd name="connsiteX5" fmla="*/ 11258 w 119784"/>
                <a:gd name="connsiteY5" fmla="*/ 199300 h 244402"/>
                <a:gd name="connsiteX6" fmla="*/ 8083 w 119784"/>
                <a:gd name="connsiteY6" fmla="*/ 116750 h 244402"/>
                <a:gd name="connsiteX7" fmla="*/ 16020 w 119784"/>
                <a:gd name="connsiteY7" fmla="*/ 862 h 24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784" h="244402">
                  <a:moveTo>
                    <a:pt x="16020" y="862"/>
                  </a:moveTo>
                  <a:cubicBezTo>
                    <a:pt x="14697" y="11974"/>
                    <a:pt x="-1707" y="144267"/>
                    <a:pt x="145" y="183425"/>
                  </a:cubicBezTo>
                  <a:cubicBezTo>
                    <a:pt x="1997" y="222583"/>
                    <a:pt x="7289" y="225758"/>
                    <a:pt x="27133" y="235812"/>
                  </a:cubicBezTo>
                  <a:cubicBezTo>
                    <a:pt x="46977" y="245866"/>
                    <a:pt x="113123" y="244808"/>
                    <a:pt x="119208" y="243750"/>
                  </a:cubicBezTo>
                  <a:cubicBezTo>
                    <a:pt x="125293" y="242692"/>
                    <a:pt x="81637" y="236870"/>
                    <a:pt x="63645" y="229462"/>
                  </a:cubicBezTo>
                  <a:cubicBezTo>
                    <a:pt x="45653" y="222054"/>
                    <a:pt x="20518" y="218085"/>
                    <a:pt x="11258" y="199300"/>
                  </a:cubicBezTo>
                  <a:cubicBezTo>
                    <a:pt x="1998" y="180515"/>
                    <a:pt x="8348" y="144267"/>
                    <a:pt x="8083" y="116750"/>
                  </a:cubicBezTo>
                  <a:cubicBezTo>
                    <a:pt x="7818" y="89233"/>
                    <a:pt x="17343" y="-10250"/>
                    <a:pt x="16020" y="86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7" name="フリーフォーム: 図形 1776">
              <a:extLst>
                <a:ext uri="{FF2B5EF4-FFF2-40B4-BE49-F238E27FC236}">
                  <a16:creationId xmlns:a16="http://schemas.microsoft.com/office/drawing/2014/main" id="{696C327A-8BEA-4753-BF64-9D25381635CF}"/>
                </a:ext>
              </a:extLst>
            </p:cNvPr>
            <p:cNvSpPr/>
            <p:nvPr/>
          </p:nvSpPr>
          <p:spPr>
            <a:xfrm>
              <a:off x="10583265" y="2881313"/>
              <a:ext cx="80120" cy="208017"/>
            </a:xfrm>
            <a:custGeom>
              <a:avLst/>
              <a:gdLst>
                <a:gd name="connsiteX0" fmla="*/ 14885 w 80120"/>
                <a:gd name="connsiteY0" fmla="*/ 0 h 208017"/>
                <a:gd name="connsiteX1" fmla="*/ 21235 w 80120"/>
                <a:gd name="connsiteY1" fmla="*/ 130175 h 208017"/>
                <a:gd name="connsiteX2" fmla="*/ 78385 w 80120"/>
                <a:gd name="connsiteY2" fmla="*/ 207962 h 208017"/>
                <a:gd name="connsiteX3" fmla="*/ 64098 w 80120"/>
                <a:gd name="connsiteY3" fmla="*/ 141287 h 208017"/>
                <a:gd name="connsiteX4" fmla="*/ 51398 w 80120"/>
                <a:gd name="connsiteY4" fmla="*/ 66675 h 208017"/>
                <a:gd name="connsiteX5" fmla="*/ 52985 w 80120"/>
                <a:gd name="connsiteY5" fmla="*/ 36512 h 208017"/>
                <a:gd name="connsiteX6" fmla="*/ 65685 w 80120"/>
                <a:gd name="connsiteY6" fmla="*/ 84137 h 208017"/>
                <a:gd name="connsiteX7" fmla="*/ 70448 w 80120"/>
                <a:gd name="connsiteY7" fmla="*/ 201612 h 208017"/>
                <a:gd name="connsiteX8" fmla="*/ 27585 w 80120"/>
                <a:gd name="connsiteY8" fmla="*/ 177800 h 208017"/>
                <a:gd name="connsiteX9" fmla="*/ 598 w 80120"/>
                <a:gd name="connsiteY9" fmla="*/ 128587 h 208017"/>
                <a:gd name="connsiteX10" fmla="*/ 14885 w 80120"/>
                <a:gd name="connsiteY10" fmla="*/ 0 h 20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120" h="208017">
                  <a:moveTo>
                    <a:pt x="14885" y="0"/>
                  </a:moveTo>
                  <a:cubicBezTo>
                    <a:pt x="18324" y="265"/>
                    <a:pt x="10652" y="95515"/>
                    <a:pt x="21235" y="130175"/>
                  </a:cubicBezTo>
                  <a:cubicBezTo>
                    <a:pt x="31818" y="164835"/>
                    <a:pt x="71241" y="206110"/>
                    <a:pt x="78385" y="207962"/>
                  </a:cubicBezTo>
                  <a:cubicBezTo>
                    <a:pt x="85529" y="209814"/>
                    <a:pt x="68596" y="164835"/>
                    <a:pt x="64098" y="141287"/>
                  </a:cubicBezTo>
                  <a:cubicBezTo>
                    <a:pt x="59600" y="117739"/>
                    <a:pt x="53250" y="84137"/>
                    <a:pt x="51398" y="66675"/>
                  </a:cubicBezTo>
                  <a:cubicBezTo>
                    <a:pt x="49546" y="49213"/>
                    <a:pt x="50604" y="33602"/>
                    <a:pt x="52985" y="36512"/>
                  </a:cubicBezTo>
                  <a:cubicBezTo>
                    <a:pt x="55366" y="39422"/>
                    <a:pt x="62775" y="56620"/>
                    <a:pt x="65685" y="84137"/>
                  </a:cubicBezTo>
                  <a:cubicBezTo>
                    <a:pt x="68595" y="111654"/>
                    <a:pt x="76798" y="186002"/>
                    <a:pt x="70448" y="201612"/>
                  </a:cubicBezTo>
                  <a:cubicBezTo>
                    <a:pt x="64098" y="217222"/>
                    <a:pt x="39227" y="189971"/>
                    <a:pt x="27585" y="177800"/>
                  </a:cubicBezTo>
                  <a:cubicBezTo>
                    <a:pt x="15943" y="165629"/>
                    <a:pt x="4302" y="151077"/>
                    <a:pt x="598" y="128587"/>
                  </a:cubicBezTo>
                  <a:cubicBezTo>
                    <a:pt x="-3106" y="106097"/>
                    <a:pt x="11446" y="-265"/>
                    <a:pt x="14885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8" name="フリーフォーム: 図形 1777">
              <a:extLst>
                <a:ext uri="{FF2B5EF4-FFF2-40B4-BE49-F238E27FC236}">
                  <a16:creationId xmlns:a16="http://schemas.microsoft.com/office/drawing/2014/main" id="{916C56A3-D1F8-47BE-BEA5-915692E7E40E}"/>
                </a:ext>
              </a:extLst>
            </p:cNvPr>
            <p:cNvSpPr/>
            <p:nvPr/>
          </p:nvSpPr>
          <p:spPr>
            <a:xfrm>
              <a:off x="10042922" y="2583291"/>
              <a:ext cx="105608" cy="269449"/>
            </a:xfrm>
            <a:custGeom>
              <a:avLst/>
              <a:gdLst>
                <a:gd name="connsiteX0" fmla="*/ 51991 w 105608"/>
                <a:gd name="connsiteY0" fmla="*/ 1159 h 269449"/>
                <a:gd name="connsiteX1" fmla="*/ 98028 w 105608"/>
                <a:gd name="connsiteY1" fmla="*/ 74184 h 269449"/>
                <a:gd name="connsiteX2" fmla="*/ 91678 w 105608"/>
                <a:gd name="connsiteY2" fmla="*/ 151972 h 269449"/>
                <a:gd name="connsiteX3" fmla="*/ 42466 w 105608"/>
                <a:gd name="connsiteY3" fmla="*/ 228172 h 269449"/>
                <a:gd name="connsiteX4" fmla="*/ 17066 w 105608"/>
                <a:gd name="connsiteY4" fmla="*/ 269447 h 269449"/>
                <a:gd name="connsiteX5" fmla="*/ 17066 w 105608"/>
                <a:gd name="connsiteY5" fmla="*/ 226584 h 269449"/>
                <a:gd name="connsiteX6" fmla="*/ 2778 w 105608"/>
                <a:gd name="connsiteY6" fmla="*/ 63072 h 269449"/>
                <a:gd name="connsiteX7" fmla="*/ 1191 w 105608"/>
                <a:gd name="connsiteY7" fmla="*/ 201184 h 269449"/>
                <a:gd name="connsiteX8" fmla="*/ 9128 w 105608"/>
                <a:gd name="connsiteY8" fmla="*/ 261509 h 269449"/>
                <a:gd name="connsiteX9" fmla="*/ 90091 w 105608"/>
                <a:gd name="connsiteY9" fmla="*/ 202772 h 269449"/>
                <a:gd name="connsiteX10" fmla="*/ 104378 w 105608"/>
                <a:gd name="connsiteY10" fmla="*/ 134509 h 269449"/>
                <a:gd name="connsiteX11" fmla="*/ 51991 w 105608"/>
                <a:gd name="connsiteY11" fmla="*/ 1159 h 269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608" h="269449">
                  <a:moveTo>
                    <a:pt x="51991" y="1159"/>
                  </a:moveTo>
                  <a:cubicBezTo>
                    <a:pt x="50933" y="-8895"/>
                    <a:pt x="91414" y="49049"/>
                    <a:pt x="98028" y="74184"/>
                  </a:cubicBezTo>
                  <a:cubicBezTo>
                    <a:pt x="104642" y="99319"/>
                    <a:pt x="100938" y="126307"/>
                    <a:pt x="91678" y="151972"/>
                  </a:cubicBezTo>
                  <a:cubicBezTo>
                    <a:pt x="82418" y="177637"/>
                    <a:pt x="54901" y="208593"/>
                    <a:pt x="42466" y="228172"/>
                  </a:cubicBezTo>
                  <a:cubicBezTo>
                    <a:pt x="30031" y="247751"/>
                    <a:pt x="21299" y="269712"/>
                    <a:pt x="17066" y="269447"/>
                  </a:cubicBezTo>
                  <a:cubicBezTo>
                    <a:pt x="12833" y="269182"/>
                    <a:pt x="19447" y="260980"/>
                    <a:pt x="17066" y="226584"/>
                  </a:cubicBezTo>
                  <a:cubicBezTo>
                    <a:pt x="14685" y="192188"/>
                    <a:pt x="5424" y="67305"/>
                    <a:pt x="2778" y="63072"/>
                  </a:cubicBezTo>
                  <a:cubicBezTo>
                    <a:pt x="132" y="58839"/>
                    <a:pt x="133" y="168111"/>
                    <a:pt x="1191" y="201184"/>
                  </a:cubicBezTo>
                  <a:cubicBezTo>
                    <a:pt x="2249" y="234257"/>
                    <a:pt x="-5689" y="261244"/>
                    <a:pt x="9128" y="261509"/>
                  </a:cubicBezTo>
                  <a:cubicBezTo>
                    <a:pt x="23945" y="261774"/>
                    <a:pt x="74216" y="223939"/>
                    <a:pt x="90091" y="202772"/>
                  </a:cubicBezTo>
                  <a:cubicBezTo>
                    <a:pt x="105966" y="181605"/>
                    <a:pt x="107288" y="166524"/>
                    <a:pt x="104378" y="134509"/>
                  </a:cubicBezTo>
                  <a:cubicBezTo>
                    <a:pt x="101468" y="102494"/>
                    <a:pt x="53049" y="11213"/>
                    <a:pt x="51991" y="115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9" name="フリーフォーム: 図形 1778">
              <a:extLst>
                <a:ext uri="{FF2B5EF4-FFF2-40B4-BE49-F238E27FC236}">
                  <a16:creationId xmlns:a16="http://schemas.microsoft.com/office/drawing/2014/main" id="{43C417BD-BEC6-4E5A-B722-2A1B01A1658C}"/>
                </a:ext>
              </a:extLst>
            </p:cNvPr>
            <p:cNvSpPr/>
            <p:nvPr/>
          </p:nvSpPr>
          <p:spPr>
            <a:xfrm>
              <a:off x="10008883" y="2582549"/>
              <a:ext cx="89233" cy="251474"/>
            </a:xfrm>
            <a:custGeom>
              <a:avLst/>
              <a:gdLst>
                <a:gd name="connsiteX0" fmla="*/ 89205 w 89233"/>
                <a:gd name="connsiteY0" fmla="*/ 314 h 251474"/>
                <a:gd name="connsiteX1" fmla="*/ 11417 w 89233"/>
                <a:gd name="connsiteY1" fmla="*/ 43176 h 251474"/>
                <a:gd name="connsiteX2" fmla="*/ 11417 w 89233"/>
                <a:gd name="connsiteY2" fmla="*/ 73339 h 251474"/>
                <a:gd name="connsiteX3" fmla="*/ 22530 w 89233"/>
                <a:gd name="connsiteY3" fmla="*/ 111439 h 251474"/>
                <a:gd name="connsiteX4" fmla="*/ 19355 w 89233"/>
                <a:gd name="connsiteY4" fmla="*/ 251139 h 251474"/>
                <a:gd name="connsiteX5" fmla="*/ 1892 w 89233"/>
                <a:gd name="connsiteY5" fmla="*/ 66989 h 251474"/>
                <a:gd name="connsiteX6" fmla="*/ 89205 w 89233"/>
                <a:gd name="connsiteY6" fmla="*/ 314 h 25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233" h="251474">
                  <a:moveTo>
                    <a:pt x="89205" y="314"/>
                  </a:moveTo>
                  <a:cubicBezTo>
                    <a:pt x="90793" y="-3655"/>
                    <a:pt x="24382" y="31005"/>
                    <a:pt x="11417" y="43176"/>
                  </a:cubicBezTo>
                  <a:cubicBezTo>
                    <a:pt x="-1548" y="55347"/>
                    <a:pt x="9565" y="61962"/>
                    <a:pt x="11417" y="73339"/>
                  </a:cubicBezTo>
                  <a:cubicBezTo>
                    <a:pt x="13269" y="84716"/>
                    <a:pt x="21207" y="81806"/>
                    <a:pt x="22530" y="111439"/>
                  </a:cubicBezTo>
                  <a:cubicBezTo>
                    <a:pt x="23853" y="141072"/>
                    <a:pt x="22795" y="258547"/>
                    <a:pt x="19355" y="251139"/>
                  </a:cubicBezTo>
                  <a:cubicBezTo>
                    <a:pt x="15915" y="243731"/>
                    <a:pt x="-6575" y="106677"/>
                    <a:pt x="1892" y="66989"/>
                  </a:cubicBezTo>
                  <a:cubicBezTo>
                    <a:pt x="10359" y="27302"/>
                    <a:pt x="87617" y="4283"/>
                    <a:pt x="89205" y="31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0" name="フリーフォーム: 図形 1779">
              <a:extLst>
                <a:ext uri="{FF2B5EF4-FFF2-40B4-BE49-F238E27FC236}">
                  <a16:creationId xmlns:a16="http://schemas.microsoft.com/office/drawing/2014/main" id="{DECC241C-C2E6-45B9-96EF-A36F944CD51F}"/>
                </a:ext>
              </a:extLst>
            </p:cNvPr>
            <p:cNvSpPr/>
            <p:nvPr/>
          </p:nvSpPr>
          <p:spPr>
            <a:xfrm>
              <a:off x="10025347" y="2595559"/>
              <a:ext cx="82355" cy="92133"/>
            </a:xfrm>
            <a:custGeom>
              <a:avLst/>
              <a:gdLst>
                <a:gd name="connsiteX0" fmla="*/ 82266 w 82355"/>
                <a:gd name="connsiteY0" fmla="*/ 4 h 92133"/>
                <a:gd name="connsiteX1" fmla="*/ 2891 w 82355"/>
                <a:gd name="connsiteY1" fmla="*/ 60329 h 92133"/>
                <a:gd name="connsiteX2" fmla="*/ 17178 w 82355"/>
                <a:gd name="connsiteY2" fmla="*/ 65091 h 92133"/>
                <a:gd name="connsiteX3" fmla="*/ 15591 w 82355"/>
                <a:gd name="connsiteY3" fmla="*/ 92079 h 92133"/>
                <a:gd name="connsiteX4" fmla="*/ 18766 w 82355"/>
                <a:gd name="connsiteY4" fmla="*/ 57154 h 92133"/>
                <a:gd name="connsiteX5" fmla="*/ 82266 w 82355"/>
                <a:gd name="connsiteY5" fmla="*/ 4 h 9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355" h="92133">
                  <a:moveTo>
                    <a:pt x="82266" y="4"/>
                  </a:moveTo>
                  <a:cubicBezTo>
                    <a:pt x="79620" y="533"/>
                    <a:pt x="13739" y="49481"/>
                    <a:pt x="2891" y="60329"/>
                  </a:cubicBezTo>
                  <a:cubicBezTo>
                    <a:pt x="-7957" y="71177"/>
                    <a:pt x="15061" y="59799"/>
                    <a:pt x="17178" y="65091"/>
                  </a:cubicBezTo>
                  <a:cubicBezTo>
                    <a:pt x="19295" y="70383"/>
                    <a:pt x="15326" y="93402"/>
                    <a:pt x="15591" y="92079"/>
                  </a:cubicBezTo>
                  <a:cubicBezTo>
                    <a:pt x="15856" y="90756"/>
                    <a:pt x="9241" y="67473"/>
                    <a:pt x="18766" y="57154"/>
                  </a:cubicBezTo>
                  <a:cubicBezTo>
                    <a:pt x="28291" y="46835"/>
                    <a:pt x="84912" y="-525"/>
                    <a:pt x="82266" y="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1" name="フリーフォーム: 図形 1780">
              <a:extLst>
                <a:ext uri="{FF2B5EF4-FFF2-40B4-BE49-F238E27FC236}">
                  <a16:creationId xmlns:a16="http://schemas.microsoft.com/office/drawing/2014/main" id="{B0A37978-CF36-420E-A614-514CCA407B90}"/>
                </a:ext>
              </a:extLst>
            </p:cNvPr>
            <p:cNvSpPr/>
            <p:nvPr/>
          </p:nvSpPr>
          <p:spPr>
            <a:xfrm>
              <a:off x="9691616" y="2501530"/>
              <a:ext cx="238273" cy="200635"/>
            </a:xfrm>
            <a:custGeom>
              <a:avLst/>
              <a:gdLst>
                <a:gd name="connsiteX0" fmla="*/ 54047 w 238273"/>
                <a:gd name="connsiteY0" fmla="*/ 90858 h 200635"/>
                <a:gd name="connsiteX1" fmla="*/ 166759 w 238273"/>
                <a:gd name="connsiteY1" fmla="*/ 47995 h 200635"/>
                <a:gd name="connsiteX2" fmla="*/ 215972 w 238273"/>
                <a:gd name="connsiteY2" fmla="*/ 73395 h 200635"/>
                <a:gd name="connsiteX3" fmla="*/ 200097 w 238273"/>
                <a:gd name="connsiteY3" fmla="*/ 173408 h 200635"/>
                <a:gd name="connsiteX4" fmla="*/ 131834 w 238273"/>
                <a:gd name="connsiteY4" fmla="*/ 162295 h 200635"/>
                <a:gd name="connsiteX5" fmla="*/ 106434 w 238273"/>
                <a:gd name="connsiteY5" fmla="*/ 157533 h 200635"/>
                <a:gd name="connsiteX6" fmla="*/ 209622 w 238273"/>
                <a:gd name="connsiteY6" fmla="*/ 200395 h 200635"/>
                <a:gd name="connsiteX7" fmla="*/ 238197 w 238273"/>
                <a:gd name="connsiteY7" fmla="*/ 135308 h 200635"/>
                <a:gd name="connsiteX8" fmla="*/ 217559 w 238273"/>
                <a:gd name="connsiteY8" fmla="*/ 74983 h 200635"/>
                <a:gd name="connsiteX9" fmla="*/ 203272 w 238273"/>
                <a:gd name="connsiteY9" fmla="*/ 40058 h 200635"/>
                <a:gd name="connsiteX10" fmla="*/ 173109 w 238273"/>
                <a:gd name="connsiteY10" fmla="*/ 11483 h 200635"/>
                <a:gd name="connsiteX11" fmla="*/ 146122 w 238273"/>
                <a:gd name="connsiteY11" fmla="*/ 3545 h 200635"/>
                <a:gd name="connsiteX12" fmla="*/ 72 w 238273"/>
                <a:gd name="connsiteY12" fmla="*/ 67045 h 200635"/>
                <a:gd name="connsiteX13" fmla="*/ 166759 w 238273"/>
                <a:gd name="connsiteY13" fmla="*/ 22595 h 200635"/>
                <a:gd name="connsiteX14" fmla="*/ 54047 w 238273"/>
                <a:gd name="connsiteY14" fmla="*/ 90858 h 200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8273" h="200635">
                  <a:moveTo>
                    <a:pt x="54047" y="90858"/>
                  </a:moveTo>
                  <a:cubicBezTo>
                    <a:pt x="54047" y="95091"/>
                    <a:pt x="139772" y="50905"/>
                    <a:pt x="166759" y="47995"/>
                  </a:cubicBezTo>
                  <a:cubicBezTo>
                    <a:pt x="193746" y="45085"/>
                    <a:pt x="210416" y="52493"/>
                    <a:pt x="215972" y="73395"/>
                  </a:cubicBezTo>
                  <a:cubicBezTo>
                    <a:pt x="221528" y="94297"/>
                    <a:pt x="214120" y="158591"/>
                    <a:pt x="200097" y="173408"/>
                  </a:cubicBezTo>
                  <a:cubicBezTo>
                    <a:pt x="186074" y="188225"/>
                    <a:pt x="147444" y="164941"/>
                    <a:pt x="131834" y="162295"/>
                  </a:cubicBezTo>
                  <a:cubicBezTo>
                    <a:pt x="116224" y="159649"/>
                    <a:pt x="93469" y="151183"/>
                    <a:pt x="106434" y="157533"/>
                  </a:cubicBezTo>
                  <a:cubicBezTo>
                    <a:pt x="119399" y="163883"/>
                    <a:pt x="187662" y="204099"/>
                    <a:pt x="209622" y="200395"/>
                  </a:cubicBezTo>
                  <a:cubicBezTo>
                    <a:pt x="231583" y="196691"/>
                    <a:pt x="236874" y="156210"/>
                    <a:pt x="238197" y="135308"/>
                  </a:cubicBezTo>
                  <a:cubicBezTo>
                    <a:pt x="239520" y="114406"/>
                    <a:pt x="223380" y="90858"/>
                    <a:pt x="217559" y="74983"/>
                  </a:cubicBezTo>
                  <a:cubicBezTo>
                    <a:pt x="211738" y="59108"/>
                    <a:pt x="210680" y="50641"/>
                    <a:pt x="203272" y="40058"/>
                  </a:cubicBezTo>
                  <a:cubicBezTo>
                    <a:pt x="195864" y="29475"/>
                    <a:pt x="182634" y="17568"/>
                    <a:pt x="173109" y="11483"/>
                  </a:cubicBezTo>
                  <a:cubicBezTo>
                    <a:pt x="163584" y="5398"/>
                    <a:pt x="174961" y="-5715"/>
                    <a:pt x="146122" y="3545"/>
                  </a:cubicBezTo>
                  <a:cubicBezTo>
                    <a:pt x="117283" y="12805"/>
                    <a:pt x="-3368" y="63870"/>
                    <a:pt x="72" y="67045"/>
                  </a:cubicBezTo>
                  <a:cubicBezTo>
                    <a:pt x="3512" y="70220"/>
                    <a:pt x="154324" y="22595"/>
                    <a:pt x="166759" y="22595"/>
                  </a:cubicBezTo>
                  <a:cubicBezTo>
                    <a:pt x="179194" y="22595"/>
                    <a:pt x="54047" y="86625"/>
                    <a:pt x="54047" y="9085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2" name="フリーフォーム: 図形 1781">
              <a:extLst>
                <a:ext uri="{FF2B5EF4-FFF2-40B4-BE49-F238E27FC236}">
                  <a16:creationId xmlns:a16="http://schemas.microsoft.com/office/drawing/2014/main" id="{764843D9-8562-4B7D-8178-6363920F11B8}"/>
                </a:ext>
              </a:extLst>
            </p:cNvPr>
            <p:cNvSpPr/>
            <p:nvPr/>
          </p:nvSpPr>
          <p:spPr>
            <a:xfrm>
              <a:off x="4982846" y="3535981"/>
              <a:ext cx="330761" cy="211231"/>
            </a:xfrm>
            <a:custGeom>
              <a:avLst/>
              <a:gdLst>
                <a:gd name="connsiteX0" fmla="*/ 23071 w 330761"/>
                <a:gd name="connsiteY0" fmla="*/ 13669 h 211231"/>
                <a:gd name="connsiteX1" fmla="*/ 302471 w 330761"/>
                <a:gd name="connsiteY1" fmla="*/ 11552 h 211231"/>
                <a:gd name="connsiteX2" fmla="*/ 156421 w 330761"/>
                <a:gd name="connsiteY2" fmla="*/ 969 h 211231"/>
                <a:gd name="connsiteX3" fmla="*/ 327871 w 330761"/>
                <a:gd name="connsiteY3" fmla="*/ 39069 h 211231"/>
                <a:gd name="connsiteX4" fmla="*/ 266487 w 330761"/>
                <a:gd name="connsiteY4" fmla="*/ 138552 h 211231"/>
                <a:gd name="connsiteX5" fmla="*/ 298237 w 330761"/>
                <a:gd name="connsiteY5" fmla="*/ 77169 h 211231"/>
                <a:gd name="connsiteX6" fmla="*/ 226271 w 330761"/>
                <a:gd name="connsiteY6" fmla="*/ 151252 h 211231"/>
                <a:gd name="connsiteX7" fmla="*/ 111971 w 330761"/>
                <a:gd name="connsiteY7" fmla="*/ 89869 h 211231"/>
                <a:gd name="connsiteX8" fmla="*/ 4021 w 330761"/>
                <a:gd name="connsiteY8" fmla="*/ 66586 h 211231"/>
                <a:gd name="connsiteX9" fmla="*/ 260137 w 330761"/>
                <a:gd name="connsiteY9" fmla="*/ 206286 h 211231"/>
                <a:gd name="connsiteX10" fmla="*/ 116204 w 330761"/>
                <a:gd name="connsiteY10" fmla="*/ 172419 h 211231"/>
                <a:gd name="connsiteX11" fmla="*/ 8254 w 330761"/>
                <a:gd name="connsiteY11" fmla="*/ 100452 h 211231"/>
                <a:gd name="connsiteX12" fmla="*/ 97154 w 330761"/>
                <a:gd name="connsiteY12" fmla="*/ 60236 h 211231"/>
                <a:gd name="connsiteX13" fmla="*/ 147954 w 330761"/>
                <a:gd name="connsiteY13" fmla="*/ 36952 h 211231"/>
                <a:gd name="connsiteX14" fmla="*/ 23071 w 330761"/>
                <a:gd name="connsiteY14" fmla="*/ 13669 h 211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0761" h="211231">
                  <a:moveTo>
                    <a:pt x="23071" y="13669"/>
                  </a:moveTo>
                  <a:cubicBezTo>
                    <a:pt x="48824" y="9436"/>
                    <a:pt x="280246" y="13669"/>
                    <a:pt x="302471" y="11552"/>
                  </a:cubicBezTo>
                  <a:cubicBezTo>
                    <a:pt x="324696" y="9435"/>
                    <a:pt x="152188" y="-3617"/>
                    <a:pt x="156421" y="969"/>
                  </a:cubicBezTo>
                  <a:cubicBezTo>
                    <a:pt x="160654" y="5555"/>
                    <a:pt x="309527" y="16139"/>
                    <a:pt x="327871" y="39069"/>
                  </a:cubicBezTo>
                  <a:cubicBezTo>
                    <a:pt x="346215" y="61999"/>
                    <a:pt x="271426" y="132202"/>
                    <a:pt x="266487" y="138552"/>
                  </a:cubicBezTo>
                  <a:cubicBezTo>
                    <a:pt x="261548" y="144902"/>
                    <a:pt x="304940" y="75052"/>
                    <a:pt x="298237" y="77169"/>
                  </a:cubicBezTo>
                  <a:cubicBezTo>
                    <a:pt x="291534" y="79286"/>
                    <a:pt x="257315" y="149135"/>
                    <a:pt x="226271" y="151252"/>
                  </a:cubicBezTo>
                  <a:cubicBezTo>
                    <a:pt x="195227" y="153369"/>
                    <a:pt x="149013" y="103980"/>
                    <a:pt x="111971" y="89869"/>
                  </a:cubicBezTo>
                  <a:cubicBezTo>
                    <a:pt x="74929" y="75758"/>
                    <a:pt x="-20673" y="47183"/>
                    <a:pt x="4021" y="66586"/>
                  </a:cubicBezTo>
                  <a:cubicBezTo>
                    <a:pt x="28715" y="85989"/>
                    <a:pt x="241440" y="188647"/>
                    <a:pt x="260137" y="206286"/>
                  </a:cubicBezTo>
                  <a:cubicBezTo>
                    <a:pt x="278834" y="223925"/>
                    <a:pt x="158185" y="190058"/>
                    <a:pt x="116204" y="172419"/>
                  </a:cubicBezTo>
                  <a:cubicBezTo>
                    <a:pt x="74224" y="154780"/>
                    <a:pt x="11429" y="119149"/>
                    <a:pt x="8254" y="100452"/>
                  </a:cubicBezTo>
                  <a:cubicBezTo>
                    <a:pt x="5079" y="81755"/>
                    <a:pt x="73871" y="70819"/>
                    <a:pt x="97154" y="60236"/>
                  </a:cubicBezTo>
                  <a:cubicBezTo>
                    <a:pt x="120437" y="49653"/>
                    <a:pt x="157832" y="45066"/>
                    <a:pt x="147954" y="36952"/>
                  </a:cubicBezTo>
                  <a:cubicBezTo>
                    <a:pt x="138076" y="28838"/>
                    <a:pt x="-2682" y="17902"/>
                    <a:pt x="23071" y="1366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3" name="フリーフォーム: 図形 1782">
              <a:extLst>
                <a:ext uri="{FF2B5EF4-FFF2-40B4-BE49-F238E27FC236}">
                  <a16:creationId xmlns:a16="http://schemas.microsoft.com/office/drawing/2014/main" id="{CDA74BAF-BEBC-4E39-B2C1-26C96088D7FF}"/>
                </a:ext>
              </a:extLst>
            </p:cNvPr>
            <p:cNvSpPr/>
            <p:nvPr/>
          </p:nvSpPr>
          <p:spPr>
            <a:xfrm>
              <a:off x="4660627" y="3346449"/>
              <a:ext cx="231044" cy="463790"/>
            </a:xfrm>
            <a:custGeom>
              <a:avLst/>
              <a:gdLst>
                <a:gd name="connsiteX0" fmla="*/ 175956 w 231044"/>
                <a:gd name="connsiteY0" fmla="*/ 1 h 463790"/>
                <a:gd name="connsiteX1" fmla="*/ 15090 w 231044"/>
                <a:gd name="connsiteY1" fmla="*/ 112184 h 463790"/>
                <a:gd name="connsiteX2" fmla="*/ 32023 w 231044"/>
                <a:gd name="connsiteY2" fmla="*/ 71968 h 463790"/>
                <a:gd name="connsiteX3" fmla="*/ 8740 w 231044"/>
                <a:gd name="connsiteY3" fmla="*/ 173568 h 463790"/>
                <a:gd name="connsiteX4" fmla="*/ 6623 w 231044"/>
                <a:gd name="connsiteY4" fmla="*/ 275168 h 463790"/>
                <a:gd name="connsiteX5" fmla="*/ 8740 w 231044"/>
                <a:gd name="connsiteY5" fmla="*/ 260351 h 463790"/>
                <a:gd name="connsiteX6" fmla="*/ 116690 w 231044"/>
                <a:gd name="connsiteY6" fmla="*/ 381001 h 463790"/>
                <a:gd name="connsiteX7" fmla="*/ 230990 w 231044"/>
                <a:gd name="connsiteY7" fmla="*/ 463551 h 463790"/>
                <a:gd name="connsiteX8" fmla="*/ 131506 w 231044"/>
                <a:gd name="connsiteY8" fmla="*/ 355601 h 463790"/>
                <a:gd name="connsiteX9" fmla="*/ 116690 w 231044"/>
                <a:gd name="connsiteY9" fmla="*/ 141818 h 463790"/>
                <a:gd name="connsiteX10" fmla="*/ 127273 w 231044"/>
                <a:gd name="connsiteY10" fmla="*/ 332318 h 463790"/>
                <a:gd name="connsiteX11" fmla="*/ 144206 w 231044"/>
                <a:gd name="connsiteY11" fmla="*/ 110068 h 463790"/>
                <a:gd name="connsiteX12" fmla="*/ 175956 w 231044"/>
                <a:gd name="connsiteY12" fmla="*/ 1 h 46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1044" h="463790">
                  <a:moveTo>
                    <a:pt x="175956" y="1"/>
                  </a:moveTo>
                  <a:cubicBezTo>
                    <a:pt x="154437" y="354"/>
                    <a:pt x="39079" y="100190"/>
                    <a:pt x="15090" y="112184"/>
                  </a:cubicBezTo>
                  <a:cubicBezTo>
                    <a:pt x="-8899" y="124179"/>
                    <a:pt x="33081" y="61737"/>
                    <a:pt x="32023" y="71968"/>
                  </a:cubicBezTo>
                  <a:cubicBezTo>
                    <a:pt x="30965" y="82199"/>
                    <a:pt x="12973" y="139701"/>
                    <a:pt x="8740" y="173568"/>
                  </a:cubicBezTo>
                  <a:cubicBezTo>
                    <a:pt x="4507" y="207435"/>
                    <a:pt x="6623" y="260704"/>
                    <a:pt x="6623" y="275168"/>
                  </a:cubicBezTo>
                  <a:cubicBezTo>
                    <a:pt x="6623" y="289632"/>
                    <a:pt x="-9605" y="242712"/>
                    <a:pt x="8740" y="260351"/>
                  </a:cubicBezTo>
                  <a:cubicBezTo>
                    <a:pt x="27084" y="277990"/>
                    <a:pt x="79648" y="347134"/>
                    <a:pt x="116690" y="381001"/>
                  </a:cubicBezTo>
                  <a:cubicBezTo>
                    <a:pt x="153732" y="414868"/>
                    <a:pt x="228521" y="467784"/>
                    <a:pt x="230990" y="463551"/>
                  </a:cubicBezTo>
                  <a:cubicBezTo>
                    <a:pt x="233459" y="459318"/>
                    <a:pt x="150556" y="409223"/>
                    <a:pt x="131506" y="355601"/>
                  </a:cubicBezTo>
                  <a:cubicBezTo>
                    <a:pt x="112456" y="301979"/>
                    <a:pt x="117395" y="145698"/>
                    <a:pt x="116690" y="141818"/>
                  </a:cubicBezTo>
                  <a:cubicBezTo>
                    <a:pt x="115985" y="137938"/>
                    <a:pt x="122687" y="337610"/>
                    <a:pt x="127273" y="332318"/>
                  </a:cubicBezTo>
                  <a:cubicBezTo>
                    <a:pt x="131859" y="327026"/>
                    <a:pt x="136798" y="159104"/>
                    <a:pt x="144206" y="110068"/>
                  </a:cubicBezTo>
                  <a:cubicBezTo>
                    <a:pt x="151614" y="61032"/>
                    <a:pt x="197475" y="-352"/>
                    <a:pt x="175956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4" name="フリーフォーム: 図形 1783">
              <a:extLst>
                <a:ext uri="{FF2B5EF4-FFF2-40B4-BE49-F238E27FC236}">
                  <a16:creationId xmlns:a16="http://schemas.microsoft.com/office/drawing/2014/main" id="{37212AC3-EBC7-4D06-94B4-0F8F52DD73F8}"/>
                </a:ext>
              </a:extLst>
            </p:cNvPr>
            <p:cNvSpPr/>
            <p:nvPr/>
          </p:nvSpPr>
          <p:spPr>
            <a:xfrm>
              <a:off x="6237817" y="3001366"/>
              <a:ext cx="189925" cy="104592"/>
            </a:xfrm>
            <a:custGeom>
              <a:avLst/>
              <a:gdLst>
                <a:gd name="connsiteX0" fmla="*/ 188383 w 189925"/>
                <a:gd name="connsiteY0" fmla="*/ 67 h 104592"/>
                <a:gd name="connsiteX1" fmla="*/ 112183 w 189925"/>
                <a:gd name="connsiteY1" fmla="*/ 95317 h 104592"/>
                <a:gd name="connsiteX2" fmla="*/ 25400 w 189925"/>
                <a:gd name="connsiteY2" fmla="*/ 101667 h 104592"/>
                <a:gd name="connsiteX3" fmla="*/ 0 w 189925"/>
                <a:gd name="connsiteY3" fmla="*/ 101667 h 104592"/>
                <a:gd name="connsiteX4" fmla="*/ 67733 w 189925"/>
                <a:gd name="connsiteY4" fmla="*/ 101667 h 104592"/>
                <a:gd name="connsiteX5" fmla="*/ 40216 w 189925"/>
                <a:gd name="connsiteY5" fmla="*/ 80501 h 104592"/>
                <a:gd name="connsiteX6" fmla="*/ 188383 w 189925"/>
                <a:gd name="connsiteY6" fmla="*/ 67 h 10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5" h="104592">
                  <a:moveTo>
                    <a:pt x="188383" y="67"/>
                  </a:moveTo>
                  <a:cubicBezTo>
                    <a:pt x="200377" y="2536"/>
                    <a:pt x="139347" y="78384"/>
                    <a:pt x="112183" y="95317"/>
                  </a:cubicBezTo>
                  <a:cubicBezTo>
                    <a:pt x="85019" y="112250"/>
                    <a:pt x="44097" y="100609"/>
                    <a:pt x="25400" y="101667"/>
                  </a:cubicBezTo>
                  <a:cubicBezTo>
                    <a:pt x="6703" y="102725"/>
                    <a:pt x="0" y="101667"/>
                    <a:pt x="0" y="101667"/>
                  </a:cubicBezTo>
                  <a:cubicBezTo>
                    <a:pt x="7055" y="101667"/>
                    <a:pt x="61030" y="105195"/>
                    <a:pt x="67733" y="101667"/>
                  </a:cubicBezTo>
                  <a:cubicBezTo>
                    <a:pt x="74436" y="98139"/>
                    <a:pt x="22930" y="97787"/>
                    <a:pt x="40216" y="80501"/>
                  </a:cubicBezTo>
                  <a:cubicBezTo>
                    <a:pt x="57502" y="63215"/>
                    <a:pt x="176389" y="-2402"/>
                    <a:pt x="188383" y="6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6" name="フリーフォーム: 図形 1785">
              <a:extLst>
                <a:ext uri="{FF2B5EF4-FFF2-40B4-BE49-F238E27FC236}">
                  <a16:creationId xmlns:a16="http://schemas.microsoft.com/office/drawing/2014/main" id="{2880B913-8CA1-4515-8167-036DEF850541}"/>
                </a:ext>
              </a:extLst>
            </p:cNvPr>
            <p:cNvSpPr/>
            <p:nvPr/>
          </p:nvSpPr>
          <p:spPr>
            <a:xfrm>
              <a:off x="6171098" y="4507012"/>
              <a:ext cx="563632" cy="356092"/>
            </a:xfrm>
            <a:custGeom>
              <a:avLst/>
              <a:gdLst>
                <a:gd name="connsiteX0" fmla="*/ 136569 w 563632"/>
                <a:gd name="connsiteY0" fmla="*/ 120021 h 356092"/>
                <a:gd name="connsiteX1" fmla="*/ 555669 w 563632"/>
                <a:gd name="connsiteY1" fmla="*/ 166588 h 356092"/>
                <a:gd name="connsiteX2" fmla="*/ 390569 w 563632"/>
                <a:gd name="connsiteY2" fmla="*/ 191988 h 356092"/>
                <a:gd name="connsiteX3" fmla="*/ 132335 w 563632"/>
                <a:gd name="connsiteY3" fmla="*/ 293588 h 356092"/>
                <a:gd name="connsiteX4" fmla="*/ 1102 w 563632"/>
                <a:gd name="connsiteY4" fmla="*/ 352855 h 356092"/>
                <a:gd name="connsiteX5" fmla="*/ 200069 w 563632"/>
                <a:gd name="connsiteY5" fmla="*/ 196221 h 356092"/>
                <a:gd name="connsiteX6" fmla="*/ 64602 w 563632"/>
                <a:gd name="connsiteY6" fmla="*/ 225855 h 356092"/>
                <a:gd name="connsiteX7" fmla="*/ 18035 w 563632"/>
                <a:gd name="connsiteY7" fmla="*/ 297821 h 356092"/>
                <a:gd name="connsiteX8" fmla="*/ 102702 w 563632"/>
                <a:gd name="connsiteY8" fmla="*/ 5721 h 356092"/>
                <a:gd name="connsiteX9" fmla="*/ 136569 w 563632"/>
                <a:gd name="connsiteY9" fmla="*/ 120021 h 35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3632" h="356092">
                  <a:moveTo>
                    <a:pt x="136569" y="120021"/>
                  </a:moveTo>
                  <a:cubicBezTo>
                    <a:pt x="212063" y="146832"/>
                    <a:pt x="513336" y="154594"/>
                    <a:pt x="555669" y="166588"/>
                  </a:cubicBezTo>
                  <a:cubicBezTo>
                    <a:pt x="598002" y="178582"/>
                    <a:pt x="461125" y="170821"/>
                    <a:pt x="390569" y="191988"/>
                  </a:cubicBezTo>
                  <a:cubicBezTo>
                    <a:pt x="320013" y="213155"/>
                    <a:pt x="197246" y="266777"/>
                    <a:pt x="132335" y="293588"/>
                  </a:cubicBezTo>
                  <a:cubicBezTo>
                    <a:pt x="67424" y="320399"/>
                    <a:pt x="-10187" y="369083"/>
                    <a:pt x="1102" y="352855"/>
                  </a:cubicBezTo>
                  <a:cubicBezTo>
                    <a:pt x="12391" y="336627"/>
                    <a:pt x="189486" y="217388"/>
                    <a:pt x="200069" y="196221"/>
                  </a:cubicBezTo>
                  <a:cubicBezTo>
                    <a:pt x="210652" y="175054"/>
                    <a:pt x="94941" y="208922"/>
                    <a:pt x="64602" y="225855"/>
                  </a:cubicBezTo>
                  <a:cubicBezTo>
                    <a:pt x="34263" y="242788"/>
                    <a:pt x="11685" y="334510"/>
                    <a:pt x="18035" y="297821"/>
                  </a:cubicBezTo>
                  <a:cubicBezTo>
                    <a:pt x="24385" y="261132"/>
                    <a:pt x="84357" y="38882"/>
                    <a:pt x="102702" y="5721"/>
                  </a:cubicBezTo>
                  <a:cubicBezTo>
                    <a:pt x="121046" y="-27440"/>
                    <a:pt x="61075" y="93210"/>
                    <a:pt x="136569" y="12002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7" name="フリーフォーム: 図形 1786">
              <a:extLst>
                <a:ext uri="{FF2B5EF4-FFF2-40B4-BE49-F238E27FC236}">
                  <a16:creationId xmlns:a16="http://schemas.microsoft.com/office/drawing/2014/main" id="{FC214227-1102-40C1-A287-4A979D6AD056}"/>
                </a:ext>
              </a:extLst>
            </p:cNvPr>
            <p:cNvSpPr/>
            <p:nvPr/>
          </p:nvSpPr>
          <p:spPr>
            <a:xfrm>
              <a:off x="4715251" y="4255090"/>
              <a:ext cx="709777" cy="446775"/>
            </a:xfrm>
            <a:custGeom>
              <a:avLst/>
              <a:gdLst>
                <a:gd name="connsiteX0" fmla="*/ 682 w 709777"/>
                <a:gd name="connsiteY0" fmla="*/ 198377 h 446775"/>
                <a:gd name="connsiteX1" fmla="*/ 233516 w 709777"/>
                <a:gd name="connsiteY1" fmla="*/ 414277 h 446775"/>
                <a:gd name="connsiteX2" fmla="*/ 184832 w 709777"/>
                <a:gd name="connsiteY2" fmla="*/ 352893 h 446775"/>
                <a:gd name="connsiteX3" fmla="*/ 225049 w 709777"/>
                <a:gd name="connsiteY3" fmla="*/ 446027 h 446775"/>
                <a:gd name="connsiteX4" fmla="*/ 244099 w 709777"/>
                <a:gd name="connsiteY4" fmla="*/ 395227 h 446775"/>
                <a:gd name="connsiteX5" fmla="*/ 388032 w 709777"/>
                <a:gd name="connsiteY5" fmla="*/ 367710 h 446775"/>
                <a:gd name="connsiteX6" fmla="*/ 385916 w 709777"/>
                <a:gd name="connsiteY6" fmla="*/ 382527 h 446775"/>
                <a:gd name="connsiteX7" fmla="*/ 432482 w 709777"/>
                <a:gd name="connsiteY7" fmla="*/ 263993 h 446775"/>
                <a:gd name="connsiteX8" fmla="*/ 440949 w 709777"/>
                <a:gd name="connsiteY8" fmla="*/ 52327 h 446775"/>
                <a:gd name="connsiteX9" fmla="*/ 538316 w 709777"/>
                <a:gd name="connsiteY9" fmla="*/ 45977 h 446775"/>
                <a:gd name="connsiteX10" fmla="*/ 709766 w 709777"/>
                <a:gd name="connsiteY10" fmla="*/ 62910 h 446775"/>
                <a:gd name="connsiteX11" fmla="*/ 529849 w 709777"/>
                <a:gd name="connsiteY11" fmla="*/ 48093 h 446775"/>
                <a:gd name="connsiteX12" fmla="*/ 366866 w 709777"/>
                <a:gd name="connsiteY12" fmla="*/ 1527 h 446775"/>
                <a:gd name="connsiteX13" fmla="*/ 472699 w 709777"/>
                <a:gd name="connsiteY13" fmla="*/ 18460 h 446775"/>
                <a:gd name="connsiteX14" fmla="*/ 426132 w 709777"/>
                <a:gd name="connsiteY14" fmla="*/ 88310 h 446775"/>
                <a:gd name="connsiteX15" fmla="*/ 396499 w 709777"/>
                <a:gd name="connsiteY15" fmla="*/ 329610 h 446775"/>
                <a:gd name="connsiteX16" fmla="*/ 235632 w 709777"/>
                <a:gd name="connsiteY16" fmla="*/ 420627 h 446775"/>
                <a:gd name="connsiteX17" fmla="*/ 208116 w 709777"/>
                <a:gd name="connsiteY17" fmla="*/ 426977 h 446775"/>
                <a:gd name="connsiteX18" fmla="*/ 163666 w 709777"/>
                <a:gd name="connsiteY18" fmla="*/ 340193 h 446775"/>
                <a:gd name="connsiteX19" fmla="*/ 682 w 709777"/>
                <a:gd name="connsiteY19" fmla="*/ 198377 h 44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09777" h="446775">
                  <a:moveTo>
                    <a:pt x="682" y="198377"/>
                  </a:moveTo>
                  <a:cubicBezTo>
                    <a:pt x="12324" y="210724"/>
                    <a:pt x="202824" y="388524"/>
                    <a:pt x="233516" y="414277"/>
                  </a:cubicBezTo>
                  <a:cubicBezTo>
                    <a:pt x="264208" y="440030"/>
                    <a:pt x="186243" y="347601"/>
                    <a:pt x="184832" y="352893"/>
                  </a:cubicBezTo>
                  <a:cubicBezTo>
                    <a:pt x="183421" y="358185"/>
                    <a:pt x="215171" y="438971"/>
                    <a:pt x="225049" y="446027"/>
                  </a:cubicBezTo>
                  <a:cubicBezTo>
                    <a:pt x="234927" y="453083"/>
                    <a:pt x="216935" y="408280"/>
                    <a:pt x="244099" y="395227"/>
                  </a:cubicBezTo>
                  <a:cubicBezTo>
                    <a:pt x="271263" y="382174"/>
                    <a:pt x="364396" y="369827"/>
                    <a:pt x="388032" y="367710"/>
                  </a:cubicBezTo>
                  <a:cubicBezTo>
                    <a:pt x="411668" y="365593"/>
                    <a:pt x="378508" y="399813"/>
                    <a:pt x="385916" y="382527"/>
                  </a:cubicBezTo>
                  <a:cubicBezTo>
                    <a:pt x="393324" y="365241"/>
                    <a:pt x="423310" y="319026"/>
                    <a:pt x="432482" y="263993"/>
                  </a:cubicBezTo>
                  <a:cubicBezTo>
                    <a:pt x="441654" y="208960"/>
                    <a:pt x="423310" y="88663"/>
                    <a:pt x="440949" y="52327"/>
                  </a:cubicBezTo>
                  <a:cubicBezTo>
                    <a:pt x="458588" y="15991"/>
                    <a:pt x="493513" y="44213"/>
                    <a:pt x="538316" y="45977"/>
                  </a:cubicBezTo>
                  <a:cubicBezTo>
                    <a:pt x="583119" y="47741"/>
                    <a:pt x="711177" y="62557"/>
                    <a:pt x="709766" y="62910"/>
                  </a:cubicBezTo>
                  <a:cubicBezTo>
                    <a:pt x="708355" y="63263"/>
                    <a:pt x="586999" y="58323"/>
                    <a:pt x="529849" y="48093"/>
                  </a:cubicBezTo>
                  <a:cubicBezTo>
                    <a:pt x="472699" y="37863"/>
                    <a:pt x="376391" y="6466"/>
                    <a:pt x="366866" y="1527"/>
                  </a:cubicBezTo>
                  <a:cubicBezTo>
                    <a:pt x="357341" y="-3412"/>
                    <a:pt x="462821" y="3996"/>
                    <a:pt x="472699" y="18460"/>
                  </a:cubicBezTo>
                  <a:cubicBezTo>
                    <a:pt x="482577" y="32924"/>
                    <a:pt x="438832" y="36452"/>
                    <a:pt x="426132" y="88310"/>
                  </a:cubicBezTo>
                  <a:cubicBezTo>
                    <a:pt x="413432" y="140168"/>
                    <a:pt x="428249" y="274224"/>
                    <a:pt x="396499" y="329610"/>
                  </a:cubicBezTo>
                  <a:cubicBezTo>
                    <a:pt x="364749" y="384996"/>
                    <a:pt x="267029" y="404399"/>
                    <a:pt x="235632" y="420627"/>
                  </a:cubicBezTo>
                  <a:cubicBezTo>
                    <a:pt x="204235" y="436855"/>
                    <a:pt x="220110" y="440383"/>
                    <a:pt x="208116" y="426977"/>
                  </a:cubicBezTo>
                  <a:cubicBezTo>
                    <a:pt x="196122" y="413571"/>
                    <a:pt x="197533" y="377588"/>
                    <a:pt x="163666" y="340193"/>
                  </a:cubicBezTo>
                  <a:cubicBezTo>
                    <a:pt x="129799" y="302799"/>
                    <a:pt x="-10960" y="186030"/>
                    <a:pt x="682" y="19837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8" name="フリーフォーム: 図形 1787">
              <a:extLst>
                <a:ext uri="{FF2B5EF4-FFF2-40B4-BE49-F238E27FC236}">
                  <a16:creationId xmlns:a16="http://schemas.microsoft.com/office/drawing/2014/main" id="{F07CECB3-E58F-4174-908E-B0E270AA4930}"/>
                </a:ext>
              </a:extLst>
            </p:cNvPr>
            <p:cNvSpPr/>
            <p:nvPr/>
          </p:nvSpPr>
          <p:spPr>
            <a:xfrm>
              <a:off x="5692032" y="4334918"/>
              <a:ext cx="266697" cy="269389"/>
            </a:xfrm>
            <a:custGeom>
              <a:avLst/>
              <a:gdLst>
                <a:gd name="connsiteX0" fmla="*/ 264268 w 266697"/>
                <a:gd name="connsiteY0" fmla="*/ 2132 h 269389"/>
                <a:gd name="connsiteX1" fmla="*/ 1801 w 266697"/>
                <a:gd name="connsiteY1" fmla="*/ 268832 h 269389"/>
                <a:gd name="connsiteX2" fmla="*/ 147851 w 266697"/>
                <a:gd name="connsiteY2" fmla="*/ 74099 h 269389"/>
                <a:gd name="connsiteX3" fmla="*/ 135151 w 266697"/>
                <a:gd name="connsiteY3" fmla="*/ 139715 h 269389"/>
                <a:gd name="connsiteX4" fmla="*/ 264268 w 266697"/>
                <a:gd name="connsiteY4" fmla="*/ 2132 h 26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697" h="269389">
                  <a:moveTo>
                    <a:pt x="264268" y="2132"/>
                  </a:moveTo>
                  <a:cubicBezTo>
                    <a:pt x="242043" y="23651"/>
                    <a:pt x="21204" y="256837"/>
                    <a:pt x="1801" y="268832"/>
                  </a:cubicBezTo>
                  <a:cubicBezTo>
                    <a:pt x="-17602" y="280827"/>
                    <a:pt x="125626" y="95618"/>
                    <a:pt x="147851" y="74099"/>
                  </a:cubicBezTo>
                  <a:cubicBezTo>
                    <a:pt x="170076" y="52580"/>
                    <a:pt x="121040" y="150651"/>
                    <a:pt x="135151" y="139715"/>
                  </a:cubicBezTo>
                  <a:cubicBezTo>
                    <a:pt x="149262" y="128779"/>
                    <a:pt x="286493" y="-19387"/>
                    <a:pt x="264268" y="213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9" name="フリーフォーム: 図形 1788">
              <a:extLst>
                <a:ext uri="{FF2B5EF4-FFF2-40B4-BE49-F238E27FC236}">
                  <a16:creationId xmlns:a16="http://schemas.microsoft.com/office/drawing/2014/main" id="{DE80DD30-074D-4FC7-844F-77B9DF5A2655}"/>
                </a:ext>
              </a:extLst>
            </p:cNvPr>
            <p:cNvSpPr/>
            <p:nvPr/>
          </p:nvSpPr>
          <p:spPr>
            <a:xfrm>
              <a:off x="5141185" y="4380512"/>
              <a:ext cx="63507" cy="239690"/>
            </a:xfrm>
            <a:custGeom>
              <a:avLst/>
              <a:gdLst>
                <a:gd name="connsiteX0" fmla="*/ 57348 w 63507"/>
                <a:gd name="connsiteY0" fmla="*/ 988 h 239690"/>
                <a:gd name="connsiteX1" fmla="*/ 12898 w 63507"/>
                <a:gd name="connsiteY1" fmla="*/ 174555 h 239690"/>
                <a:gd name="connsiteX2" fmla="*/ 2315 w 63507"/>
                <a:gd name="connsiteY2" fmla="*/ 238055 h 239690"/>
                <a:gd name="connsiteX3" fmla="*/ 50998 w 63507"/>
                <a:gd name="connsiteY3" fmla="*/ 117405 h 239690"/>
                <a:gd name="connsiteX4" fmla="*/ 61582 w 63507"/>
                <a:gd name="connsiteY4" fmla="*/ 102588 h 239690"/>
                <a:gd name="connsiteX5" fmla="*/ 57348 w 63507"/>
                <a:gd name="connsiteY5" fmla="*/ 988 h 239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07" h="239690">
                  <a:moveTo>
                    <a:pt x="57348" y="988"/>
                  </a:moveTo>
                  <a:cubicBezTo>
                    <a:pt x="49234" y="12982"/>
                    <a:pt x="22070" y="135044"/>
                    <a:pt x="12898" y="174555"/>
                  </a:cubicBezTo>
                  <a:cubicBezTo>
                    <a:pt x="3726" y="214066"/>
                    <a:pt x="-4035" y="247580"/>
                    <a:pt x="2315" y="238055"/>
                  </a:cubicBezTo>
                  <a:cubicBezTo>
                    <a:pt x="8665" y="228530"/>
                    <a:pt x="41120" y="139983"/>
                    <a:pt x="50998" y="117405"/>
                  </a:cubicBezTo>
                  <a:cubicBezTo>
                    <a:pt x="60876" y="94827"/>
                    <a:pt x="59112" y="115288"/>
                    <a:pt x="61582" y="102588"/>
                  </a:cubicBezTo>
                  <a:cubicBezTo>
                    <a:pt x="64052" y="89888"/>
                    <a:pt x="65462" y="-11006"/>
                    <a:pt x="57348" y="98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0" name="フリーフォーム: 図形 1789">
              <a:extLst>
                <a:ext uri="{FF2B5EF4-FFF2-40B4-BE49-F238E27FC236}">
                  <a16:creationId xmlns:a16="http://schemas.microsoft.com/office/drawing/2014/main" id="{072EA7C9-1A53-4996-BEDC-ED5A49DFAC3D}"/>
                </a:ext>
              </a:extLst>
            </p:cNvPr>
            <p:cNvSpPr/>
            <p:nvPr/>
          </p:nvSpPr>
          <p:spPr>
            <a:xfrm>
              <a:off x="5364280" y="4439247"/>
              <a:ext cx="296558" cy="411106"/>
            </a:xfrm>
            <a:custGeom>
              <a:avLst/>
              <a:gdLst>
                <a:gd name="connsiteX0" fmla="*/ 18403 w 296558"/>
                <a:gd name="connsiteY0" fmla="*/ 1520 h 411106"/>
                <a:gd name="connsiteX1" fmla="*/ 12053 w 296558"/>
                <a:gd name="connsiteY1" fmla="*/ 149686 h 411106"/>
                <a:gd name="connsiteX2" fmla="*/ 198320 w 296558"/>
                <a:gd name="connsiteY2" fmla="*/ 230120 h 411106"/>
                <a:gd name="connsiteX3" fmla="*/ 126353 w 296558"/>
                <a:gd name="connsiteY3" fmla="*/ 192020 h 411106"/>
                <a:gd name="connsiteX4" fmla="*/ 253353 w 296558"/>
                <a:gd name="connsiteY4" fmla="*/ 342303 h 411106"/>
                <a:gd name="connsiteX5" fmla="*/ 295687 w 296558"/>
                <a:gd name="connsiteY5" fmla="*/ 410036 h 411106"/>
                <a:gd name="connsiteX6" fmla="*/ 221603 w 296558"/>
                <a:gd name="connsiteY6" fmla="*/ 293620 h 411106"/>
                <a:gd name="connsiteX7" fmla="*/ 41687 w 296558"/>
                <a:gd name="connsiteY7" fmla="*/ 153920 h 411106"/>
                <a:gd name="connsiteX8" fmla="*/ 18403 w 296558"/>
                <a:gd name="connsiteY8" fmla="*/ 75603 h 411106"/>
                <a:gd name="connsiteX9" fmla="*/ 18403 w 296558"/>
                <a:gd name="connsiteY9" fmla="*/ 1520 h 41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558" h="411106">
                  <a:moveTo>
                    <a:pt x="18403" y="1520"/>
                  </a:moveTo>
                  <a:cubicBezTo>
                    <a:pt x="17345" y="13867"/>
                    <a:pt x="-17933" y="111586"/>
                    <a:pt x="12053" y="149686"/>
                  </a:cubicBezTo>
                  <a:cubicBezTo>
                    <a:pt x="42039" y="187786"/>
                    <a:pt x="179270" y="223064"/>
                    <a:pt x="198320" y="230120"/>
                  </a:cubicBezTo>
                  <a:cubicBezTo>
                    <a:pt x="217370" y="237176"/>
                    <a:pt x="117181" y="173323"/>
                    <a:pt x="126353" y="192020"/>
                  </a:cubicBezTo>
                  <a:cubicBezTo>
                    <a:pt x="135525" y="210717"/>
                    <a:pt x="225131" y="305967"/>
                    <a:pt x="253353" y="342303"/>
                  </a:cubicBezTo>
                  <a:cubicBezTo>
                    <a:pt x="281575" y="378639"/>
                    <a:pt x="300979" y="418150"/>
                    <a:pt x="295687" y="410036"/>
                  </a:cubicBezTo>
                  <a:cubicBezTo>
                    <a:pt x="290395" y="401922"/>
                    <a:pt x="263936" y="336306"/>
                    <a:pt x="221603" y="293620"/>
                  </a:cubicBezTo>
                  <a:cubicBezTo>
                    <a:pt x="179270" y="250934"/>
                    <a:pt x="75554" y="190256"/>
                    <a:pt x="41687" y="153920"/>
                  </a:cubicBezTo>
                  <a:cubicBezTo>
                    <a:pt x="7820" y="117584"/>
                    <a:pt x="20167" y="95711"/>
                    <a:pt x="18403" y="75603"/>
                  </a:cubicBezTo>
                  <a:cubicBezTo>
                    <a:pt x="16639" y="55495"/>
                    <a:pt x="19461" y="-10827"/>
                    <a:pt x="18403" y="152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1" name="フリーフォーム: 図形 1790">
              <a:extLst>
                <a:ext uri="{FF2B5EF4-FFF2-40B4-BE49-F238E27FC236}">
                  <a16:creationId xmlns:a16="http://schemas.microsoft.com/office/drawing/2014/main" id="{0EE86FFC-775F-4325-9A70-F78F68A5FA64}"/>
                </a:ext>
              </a:extLst>
            </p:cNvPr>
            <p:cNvSpPr/>
            <p:nvPr/>
          </p:nvSpPr>
          <p:spPr>
            <a:xfrm>
              <a:off x="5877440" y="4366867"/>
              <a:ext cx="233672" cy="445174"/>
            </a:xfrm>
            <a:custGeom>
              <a:avLst/>
              <a:gdLst>
                <a:gd name="connsiteX0" fmla="*/ 136010 w 233672"/>
                <a:gd name="connsiteY0" fmla="*/ 4050 h 445174"/>
                <a:gd name="connsiteX1" fmla="*/ 207977 w 233672"/>
                <a:gd name="connsiteY1" fmla="*/ 196666 h 445174"/>
                <a:gd name="connsiteX2" fmla="*/ 195277 w 233672"/>
                <a:gd name="connsiteY2" fmla="*/ 243233 h 445174"/>
                <a:gd name="connsiteX3" fmla="*/ 136010 w 233672"/>
                <a:gd name="connsiteY3" fmla="*/ 332133 h 445174"/>
                <a:gd name="connsiteX4" fmla="*/ 218560 w 233672"/>
                <a:gd name="connsiteY4" fmla="*/ 258050 h 445174"/>
                <a:gd name="connsiteX5" fmla="*/ 106377 w 233672"/>
                <a:gd name="connsiteY5" fmla="*/ 374466 h 445174"/>
                <a:gd name="connsiteX6" fmla="*/ 543 w 233672"/>
                <a:gd name="connsiteY6" fmla="*/ 444316 h 445174"/>
                <a:gd name="connsiteX7" fmla="*/ 152943 w 233672"/>
                <a:gd name="connsiteY7" fmla="*/ 327900 h 445174"/>
                <a:gd name="connsiteX8" fmla="*/ 233377 w 233672"/>
                <a:gd name="connsiteY8" fmla="*/ 211483 h 445174"/>
                <a:gd name="connsiteX9" fmla="*/ 178343 w 233672"/>
                <a:gd name="connsiteY9" fmla="*/ 76016 h 445174"/>
                <a:gd name="connsiteX10" fmla="*/ 136010 w 233672"/>
                <a:gd name="connsiteY10" fmla="*/ 4050 h 44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672" h="445174">
                  <a:moveTo>
                    <a:pt x="136010" y="4050"/>
                  </a:moveTo>
                  <a:cubicBezTo>
                    <a:pt x="140949" y="24158"/>
                    <a:pt x="198099" y="156802"/>
                    <a:pt x="207977" y="196666"/>
                  </a:cubicBezTo>
                  <a:cubicBezTo>
                    <a:pt x="217855" y="236530"/>
                    <a:pt x="207272" y="220655"/>
                    <a:pt x="195277" y="243233"/>
                  </a:cubicBezTo>
                  <a:cubicBezTo>
                    <a:pt x="183283" y="265811"/>
                    <a:pt x="132129" y="329664"/>
                    <a:pt x="136010" y="332133"/>
                  </a:cubicBezTo>
                  <a:cubicBezTo>
                    <a:pt x="139891" y="334603"/>
                    <a:pt x="223499" y="250995"/>
                    <a:pt x="218560" y="258050"/>
                  </a:cubicBezTo>
                  <a:cubicBezTo>
                    <a:pt x="213621" y="265105"/>
                    <a:pt x="142713" y="343422"/>
                    <a:pt x="106377" y="374466"/>
                  </a:cubicBezTo>
                  <a:cubicBezTo>
                    <a:pt x="70041" y="405510"/>
                    <a:pt x="-7218" y="452077"/>
                    <a:pt x="543" y="444316"/>
                  </a:cubicBezTo>
                  <a:cubicBezTo>
                    <a:pt x="8304" y="436555"/>
                    <a:pt x="114137" y="366705"/>
                    <a:pt x="152943" y="327900"/>
                  </a:cubicBezTo>
                  <a:cubicBezTo>
                    <a:pt x="191749" y="289095"/>
                    <a:pt x="229144" y="253464"/>
                    <a:pt x="233377" y="211483"/>
                  </a:cubicBezTo>
                  <a:cubicBezTo>
                    <a:pt x="237610" y="169502"/>
                    <a:pt x="195276" y="108471"/>
                    <a:pt x="178343" y="76016"/>
                  </a:cubicBezTo>
                  <a:cubicBezTo>
                    <a:pt x="161410" y="43561"/>
                    <a:pt x="131071" y="-16058"/>
                    <a:pt x="136010" y="405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93" name="フリーフォーム: 図形 1792">
            <a:extLst>
              <a:ext uri="{FF2B5EF4-FFF2-40B4-BE49-F238E27FC236}">
                <a16:creationId xmlns:a16="http://schemas.microsoft.com/office/drawing/2014/main" id="{1F5A9725-49CE-471E-A87A-03245BC3D3F8}"/>
              </a:ext>
            </a:extLst>
          </p:cNvPr>
          <p:cNvSpPr/>
          <p:nvPr/>
        </p:nvSpPr>
        <p:spPr>
          <a:xfrm>
            <a:off x="2747160" y="657356"/>
            <a:ext cx="2724455" cy="1357183"/>
          </a:xfrm>
          <a:custGeom>
            <a:avLst/>
            <a:gdLst>
              <a:gd name="connsiteX0" fmla="*/ 72240 w 2724455"/>
              <a:gd name="connsiteY0" fmla="*/ 925911 h 1357183"/>
              <a:gd name="connsiteX1" fmla="*/ 1630107 w 2724455"/>
              <a:gd name="connsiteY1" fmla="*/ 172377 h 1357183"/>
              <a:gd name="connsiteX2" fmla="*/ 537907 w 2724455"/>
              <a:gd name="connsiteY2" fmla="*/ 621111 h 1357183"/>
              <a:gd name="connsiteX3" fmla="*/ 2688440 w 2724455"/>
              <a:gd name="connsiteY3" fmla="*/ 3044 h 1357183"/>
              <a:gd name="connsiteX4" fmla="*/ 1884107 w 2724455"/>
              <a:gd name="connsiteY4" fmla="*/ 426377 h 1357183"/>
              <a:gd name="connsiteX5" fmla="*/ 1867173 w 2724455"/>
              <a:gd name="connsiteY5" fmla="*/ 1340777 h 1357183"/>
              <a:gd name="connsiteX6" fmla="*/ 1570840 w 2724455"/>
              <a:gd name="connsiteY6" fmla="*/ 1002111 h 1357183"/>
              <a:gd name="connsiteX7" fmla="*/ 1020507 w 2724455"/>
              <a:gd name="connsiteY7" fmla="*/ 849711 h 1357183"/>
              <a:gd name="connsiteX8" fmla="*/ 664907 w 2724455"/>
              <a:gd name="connsiteY8" fmla="*/ 798911 h 1357183"/>
              <a:gd name="connsiteX9" fmla="*/ 1647040 w 2724455"/>
              <a:gd name="connsiteY9" fmla="*/ 892044 h 1357183"/>
              <a:gd name="connsiteX10" fmla="*/ 402440 w 2724455"/>
              <a:gd name="connsiteY10" fmla="*/ 638044 h 1357183"/>
              <a:gd name="connsiteX11" fmla="*/ 72240 w 2724455"/>
              <a:gd name="connsiteY11" fmla="*/ 925911 h 1357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24455" h="1357183">
                <a:moveTo>
                  <a:pt x="72240" y="925911"/>
                </a:moveTo>
                <a:cubicBezTo>
                  <a:pt x="276851" y="848300"/>
                  <a:pt x="1552496" y="223177"/>
                  <a:pt x="1630107" y="172377"/>
                </a:cubicBezTo>
                <a:cubicBezTo>
                  <a:pt x="1707718" y="121577"/>
                  <a:pt x="361518" y="649333"/>
                  <a:pt x="537907" y="621111"/>
                </a:cubicBezTo>
                <a:cubicBezTo>
                  <a:pt x="714296" y="592889"/>
                  <a:pt x="2464073" y="35500"/>
                  <a:pt x="2688440" y="3044"/>
                </a:cubicBezTo>
                <a:cubicBezTo>
                  <a:pt x="2912807" y="-29412"/>
                  <a:pt x="2020985" y="203422"/>
                  <a:pt x="1884107" y="426377"/>
                </a:cubicBezTo>
                <a:cubicBezTo>
                  <a:pt x="1747229" y="649332"/>
                  <a:pt x="1919384" y="1244821"/>
                  <a:pt x="1867173" y="1340777"/>
                </a:cubicBezTo>
                <a:cubicBezTo>
                  <a:pt x="1814962" y="1436733"/>
                  <a:pt x="1711951" y="1083955"/>
                  <a:pt x="1570840" y="1002111"/>
                </a:cubicBezTo>
                <a:cubicBezTo>
                  <a:pt x="1429729" y="920267"/>
                  <a:pt x="1171496" y="883578"/>
                  <a:pt x="1020507" y="849711"/>
                </a:cubicBezTo>
                <a:cubicBezTo>
                  <a:pt x="869518" y="815844"/>
                  <a:pt x="560485" y="791856"/>
                  <a:pt x="664907" y="798911"/>
                </a:cubicBezTo>
                <a:cubicBezTo>
                  <a:pt x="769329" y="805966"/>
                  <a:pt x="1690785" y="918855"/>
                  <a:pt x="1647040" y="892044"/>
                </a:cubicBezTo>
                <a:cubicBezTo>
                  <a:pt x="1603296" y="865233"/>
                  <a:pt x="669140" y="629577"/>
                  <a:pt x="402440" y="638044"/>
                </a:cubicBezTo>
                <a:cubicBezTo>
                  <a:pt x="135740" y="646511"/>
                  <a:pt x="-132371" y="1003522"/>
                  <a:pt x="72240" y="925911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4" name="フリーフォーム: 図形 1793">
            <a:extLst>
              <a:ext uri="{FF2B5EF4-FFF2-40B4-BE49-F238E27FC236}">
                <a16:creationId xmlns:a16="http://schemas.microsoft.com/office/drawing/2014/main" id="{DC6105A5-54E7-4E77-BAEC-42D440F4A7AF}"/>
              </a:ext>
            </a:extLst>
          </p:cNvPr>
          <p:cNvSpPr/>
          <p:nvPr/>
        </p:nvSpPr>
        <p:spPr>
          <a:xfrm>
            <a:off x="3236831" y="396845"/>
            <a:ext cx="7199487" cy="1678044"/>
          </a:xfrm>
          <a:custGeom>
            <a:avLst/>
            <a:gdLst>
              <a:gd name="connsiteX0" fmla="*/ 149836 w 7199487"/>
              <a:gd name="connsiteY0" fmla="*/ 780022 h 1678044"/>
              <a:gd name="connsiteX1" fmla="*/ 285302 w 7199487"/>
              <a:gd name="connsiteY1" fmla="*/ 712288 h 1678044"/>
              <a:gd name="connsiteX2" fmla="*/ 2884569 w 7199487"/>
              <a:gd name="connsiteY2" fmla="*/ 145022 h 1678044"/>
              <a:gd name="connsiteX3" fmla="*/ 1098102 w 7199487"/>
              <a:gd name="connsiteY3" fmla="*/ 390555 h 1678044"/>
              <a:gd name="connsiteX4" fmla="*/ 513902 w 7199487"/>
              <a:gd name="connsiteY4" fmla="*/ 551422 h 1678044"/>
              <a:gd name="connsiteX5" fmla="*/ 3519569 w 7199487"/>
              <a:gd name="connsiteY5" fmla="*/ 212755 h 1678044"/>
              <a:gd name="connsiteX6" fmla="*/ 2732169 w 7199487"/>
              <a:gd name="connsiteY6" fmla="*/ 212755 h 1678044"/>
              <a:gd name="connsiteX7" fmla="*/ 3925969 w 7199487"/>
              <a:gd name="connsiteY7" fmla="*/ 221222 h 1678044"/>
              <a:gd name="connsiteX8" fmla="*/ 5212902 w 7199487"/>
              <a:gd name="connsiteY8" fmla="*/ 458288 h 1678044"/>
              <a:gd name="connsiteX9" fmla="*/ 2799902 w 7199487"/>
              <a:gd name="connsiteY9" fmla="*/ 373622 h 1678044"/>
              <a:gd name="connsiteX10" fmla="*/ 4967369 w 7199487"/>
              <a:gd name="connsiteY10" fmla="*/ 729222 h 1678044"/>
              <a:gd name="connsiteX11" fmla="*/ 6474436 w 7199487"/>
              <a:gd name="connsiteY11" fmla="*/ 1228755 h 1678044"/>
              <a:gd name="connsiteX12" fmla="*/ 6042636 w 7199487"/>
              <a:gd name="connsiteY12" fmla="*/ 1110222 h 1678044"/>
              <a:gd name="connsiteX13" fmla="*/ 7185636 w 7199487"/>
              <a:gd name="connsiteY13" fmla="*/ 1677488 h 1678044"/>
              <a:gd name="connsiteX14" fmla="*/ 6516769 w 7199487"/>
              <a:gd name="connsiteY14" fmla="*/ 991688 h 1678044"/>
              <a:gd name="connsiteX15" fmla="*/ 4281569 w 7199487"/>
              <a:gd name="connsiteY15" fmla="*/ 102688 h 1678044"/>
              <a:gd name="connsiteX16" fmla="*/ 3274036 w 7199487"/>
              <a:gd name="connsiteY16" fmla="*/ 60355 h 1678044"/>
              <a:gd name="connsiteX17" fmla="*/ 1021902 w 7199487"/>
              <a:gd name="connsiteY17" fmla="*/ 475222 h 1678044"/>
              <a:gd name="connsiteX18" fmla="*/ 149836 w 7199487"/>
              <a:gd name="connsiteY18" fmla="*/ 780022 h 167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199487" h="1678044">
                <a:moveTo>
                  <a:pt x="149836" y="780022"/>
                </a:moveTo>
                <a:cubicBezTo>
                  <a:pt x="27069" y="819533"/>
                  <a:pt x="-170487" y="818121"/>
                  <a:pt x="285302" y="712288"/>
                </a:cubicBezTo>
                <a:cubicBezTo>
                  <a:pt x="741091" y="606455"/>
                  <a:pt x="2749102" y="198644"/>
                  <a:pt x="2884569" y="145022"/>
                </a:cubicBezTo>
                <a:cubicBezTo>
                  <a:pt x="3020036" y="91400"/>
                  <a:pt x="1493213" y="322822"/>
                  <a:pt x="1098102" y="390555"/>
                </a:cubicBezTo>
                <a:cubicBezTo>
                  <a:pt x="702991" y="458288"/>
                  <a:pt x="110324" y="581055"/>
                  <a:pt x="513902" y="551422"/>
                </a:cubicBezTo>
                <a:cubicBezTo>
                  <a:pt x="917480" y="521789"/>
                  <a:pt x="3149858" y="269199"/>
                  <a:pt x="3519569" y="212755"/>
                </a:cubicBezTo>
                <a:cubicBezTo>
                  <a:pt x="3889280" y="156310"/>
                  <a:pt x="2732169" y="212755"/>
                  <a:pt x="2732169" y="212755"/>
                </a:cubicBezTo>
                <a:cubicBezTo>
                  <a:pt x="2799902" y="214166"/>
                  <a:pt x="3512514" y="180300"/>
                  <a:pt x="3925969" y="221222"/>
                </a:cubicBezTo>
                <a:cubicBezTo>
                  <a:pt x="4339424" y="262144"/>
                  <a:pt x="5400580" y="432888"/>
                  <a:pt x="5212902" y="458288"/>
                </a:cubicBezTo>
                <a:cubicBezTo>
                  <a:pt x="5025224" y="483688"/>
                  <a:pt x="2840824" y="328466"/>
                  <a:pt x="2799902" y="373622"/>
                </a:cubicBezTo>
                <a:cubicBezTo>
                  <a:pt x="2758980" y="418778"/>
                  <a:pt x="4354947" y="586700"/>
                  <a:pt x="4967369" y="729222"/>
                </a:cubicBezTo>
                <a:cubicBezTo>
                  <a:pt x="5579791" y="871744"/>
                  <a:pt x="6295225" y="1165255"/>
                  <a:pt x="6474436" y="1228755"/>
                </a:cubicBezTo>
                <a:cubicBezTo>
                  <a:pt x="6653647" y="1292255"/>
                  <a:pt x="5924103" y="1035433"/>
                  <a:pt x="6042636" y="1110222"/>
                </a:cubicBezTo>
                <a:cubicBezTo>
                  <a:pt x="6161169" y="1185011"/>
                  <a:pt x="7106614" y="1697244"/>
                  <a:pt x="7185636" y="1677488"/>
                </a:cubicBezTo>
                <a:cubicBezTo>
                  <a:pt x="7264658" y="1657732"/>
                  <a:pt x="7000780" y="1254155"/>
                  <a:pt x="6516769" y="991688"/>
                </a:cubicBezTo>
                <a:cubicBezTo>
                  <a:pt x="6032758" y="729221"/>
                  <a:pt x="4822025" y="257910"/>
                  <a:pt x="4281569" y="102688"/>
                </a:cubicBezTo>
                <a:cubicBezTo>
                  <a:pt x="3741114" y="-52534"/>
                  <a:pt x="3817314" y="-1734"/>
                  <a:pt x="3274036" y="60355"/>
                </a:cubicBezTo>
                <a:cubicBezTo>
                  <a:pt x="2730758" y="122444"/>
                  <a:pt x="1546835" y="358100"/>
                  <a:pt x="1021902" y="475222"/>
                </a:cubicBezTo>
                <a:cubicBezTo>
                  <a:pt x="496969" y="592344"/>
                  <a:pt x="272603" y="740511"/>
                  <a:pt x="149836" y="780022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5" name="フリーフォーム: 図形 1794">
            <a:extLst>
              <a:ext uri="{FF2B5EF4-FFF2-40B4-BE49-F238E27FC236}">
                <a16:creationId xmlns:a16="http://schemas.microsoft.com/office/drawing/2014/main" id="{4E299691-7269-4622-AA16-D0810015EC88}"/>
              </a:ext>
            </a:extLst>
          </p:cNvPr>
          <p:cNvSpPr/>
          <p:nvPr/>
        </p:nvSpPr>
        <p:spPr>
          <a:xfrm>
            <a:off x="4217214" y="663153"/>
            <a:ext cx="4410319" cy="1328683"/>
          </a:xfrm>
          <a:custGeom>
            <a:avLst/>
            <a:gdLst>
              <a:gd name="connsiteX0" fmla="*/ 4410319 w 4410319"/>
              <a:gd name="connsiteY0" fmla="*/ 276647 h 1328683"/>
              <a:gd name="connsiteX1" fmla="*/ 1717919 w 4410319"/>
              <a:gd name="connsiteY1" fmla="*/ 175047 h 1328683"/>
              <a:gd name="connsiteX2" fmla="*/ 2869386 w 4410319"/>
              <a:gd name="connsiteY2" fmla="*/ 454447 h 1328683"/>
              <a:gd name="connsiteX3" fmla="*/ 1777186 w 4410319"/>
              <a:gd name="connsiteY3" fmla="*/ 293580 h 1328683"/>
              <a:gd name="connsiteX4" fmla="*/ 752719 w 4410319"/>
              <a:gd name="connsiteY4" fmla="*/ 141180 h 1328683"/>
              <a:gd name="connsiteX5" fmla="*/ 1819519 w 4410319"/>
              <a:gd name="connsiteY5" fmla="*/ 149647 h 1328683"/>
              <a:gd name="connsiteX6" fmla="*/ 3174186 w 4410319"/>
              <a:gd name="connsiteY6" fmla="*/ 793114 h 1328683"/>
              <a:gd name="connsiteX7" fmla="*/ 3572119 w 4410319"/>
              <a:gd name="connsiteY7" fmla="*/ 1309580 h 1328683"/>
              <a:gd name="connsiteX8" fmla="*/ 3360453 w 4410319"/>
              <a:gd name="connsiteY8" fmla="*/ 1191047 h 1328683"/>
              <a:gd name="connsiteX9" fmla="*/ 2725453 w 4410319"/>
              <a:gd name="connsiteY9" fmla="*/ 937047 h 1328683"/>
              <a:gd name="connsiteX10" fmla="*/ 1904186 w 4410319"/>
              <a:gd name="connsiteY10" fmla="*/ 835447 h 1328683"/>
              <a:gd name="connsiteX11" fmla="*/ 1277653 w 4410319"/>
              <a:gd name="connsiteY11" fmla="*/ 776180 h 1328683"/>
              <a:gd name="connsiteX12" fmla="*/ 7653 w 4410319"/>
              <a:gd name="connsiteY12" fmla="*/ 454447 h 1328683"/>
              <a:gd name="connsiteX13" fmla="*/ 744253 w 4410319"/>
              <a:gd name="connsiteY13" fmla="*/ 268180 h 1328683"/>
              <a:gd name="connsiteX14" fmla="*/ 684986 w 4410319"/>
              <a:gd name="connsiteY14" fmla="*/ 183514 h 1328683"/>
              <a:gd name="connsiteX15" fmla="*/ 1870319 w 4410319"/>
              <a:gd name="connsiteY15" fmla="*/ 31114 h 1328683"/>
              <a:gd name="connsiteX16" fmla="*/ 2937119 w 4410319"/>
              <a:gd name="connsiteY16" fmla="*/ 5714 h 1328683"/>
              <a:gd name="connsiteX17" fmla="*/ 3495919 w 4410319"/>
              <a:gd name="connsiteY17" fmla="*/ 107314 h 1328683"/>
              <a:gd name="connsiteX18" fmla="*/ 4410319 w 4410319"/>
              <a:gd name="connsiteY18" fmla="*/ 276647 h 132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10319" h="1328683">
                <a:moveTo>
                  <a:pt x="4410319" y="276647"/>
                </a:moveTo>
                <a:cubicBezTo>
                  <a:pt x="3192530" y="211030"/>
                  <a:pt x="1974741" y="145414"/>
                  <a:pt x="1717919" y="175047"/>
                </a:cubicBezTo>
                <a:cubicBezTo>
                  <a:pt x="1461097" y="204680"/>
                  <a:pt x="2859508" y="434692"/>
                  <a:pt x="2869386" y="454447"/>
                </a:cubicBezTo>
                <a:cubicBezTo>
                  <a:pt x="2879264" y="474202"/>
                  <a:pt x="1777186" y="293580"/>
                  <a:pt x="1777186" y="293580"/>
                </a:cubicBezTo>
                <a:cubicBezTo>
                  <a:pt x="1424408" y="241369"/>
                  <a:pt x="745664" y="165169"/>
                  <a:pt x="752719" y="141180"/>
                </a:cubicBezTo>
                <a:cubicBezTo>
                  <a:pt x="759774" y="117191"/>
                  <a:pt x="1415941" y="40991"/>
                  <a:pt x="1819519" y="149647"/>
                </a:cubicBezTo>
                <a:cubicBezTo>
                  <a:pt x="2223097" y="258303"/>
                  <a:pt x="2882086" y="599792"/>
                  <a:pt x="3174186" y="793114"/>
                </a:cubicBezTo>
                <a:cubicBezTo>
                  <a:pt x="3466286" y="986436"/>
                  <a:pt x="3541074" y="1243258"/>
                  <a:pt x="3572119" y="1309580"/>
                </a:cubicBezTo>
                <a:cubicBezTo>
                  <a:pt x="3603163" y="1375902"/>
                  <a:pt x="3501564" y="1253136"/>
                  <a:pt x="3360453" y="1191047"/>
                </a:cubicBezTo>
                <a:cubicBezTo>
                  <a:pt x="3219342" y="1128958"/>
                  <a:pt x="2968164" y="996314"/>
                  <a:pt x="2725453" y="937047"/>
                </a:cubicBezTo>
                <a:cubicBezTo>
                  <a:pt x="2482742" y="877780"/>
                  <a:pt x="2145486" y="862258"/>
                  <a:pt x="1904186" y="835447"/>
                </a:cubicBezTo>
                <a:cubicBezTo>
                  <a:pt x="1662886" y="808636"/>
                  <a:pt x="1593742" y="839680"/>
                  <a:pt x="1277653" y="776180"/>
                </a:cubicBezTo>
                <a:cubicBezTo>
                  <a:pt x="961564" y="712680"/>
                  <a:pt x="96553" y="539114"/>
                  <a:pt x="7653" y="454447"/>
                </a:cubicBezTo>
                <a:cubicBezTo>
                  <a:pt x="-81247" y="369780"/>
                  <a:pt x="631364" y="313336"/>
                  <a:pt x="744253" y="268180"/>
                </a:cubicBezTo>
                <a:cubicBezTo>
                  <a:pt x="857142" y="223024"/>
                  <a:pt x="497308" y="223025"/>
                  <a:pt x="684986" y="183514"/>
                </a:cubicBezTo>
                <a:cubicBezTo>
                  <a:pt x="872664" y="144003"/>
                  <a:pt x="1494963" y="60747"/>
                  <a:pt x="1870319" y="31114"/>
                </a:cubicBezTo>
                <a:cubicBezTo>
                  <a:pt x="2245674" y="1481"/>
                  <a:pt x="2666186" y="-6986"/>
                  <a:pt x="2937119" y="5714"/>
                </a:cubicBezTo>
                <a:cubicBezTo>
                  <a:pt x="3208052" y="18414"/>
                  <a:pt x="3495919" y="107314"/>
                  <a:pt x="3495919" y="107314"/>
                </a:cubicBezTo>
                <a:lnTo>
                  <a:pt x="4410319" y="276647"/>
                </a:lnTo>
                <a:close/>
              </a:path>
            </a:pathLst>
          </a:custGeom>
          <a:solidFill>
            <a:srgbClr val="9B591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6" name="フリーフォーム: 図形 1795">
            <a:extLst>
              <a:ext uri="{FF2B5EF4-FFF2-40B4-BE49-F238E27FC236}">
                <a16:creationId xmlns:a16="http://schemas.microsoft.com/office/drawing/2014/main" id="{D6792E34-55FD-456D-8C41-CB7EAD5C1BB3}"/>
              </a:ext>
            </a:extLst>
          </p:cNvPr>
          <p:cNvSpPr/>
          <p:nvPr/>
        </p:nvSpPr>
        <p:spPr>
          <a:xfrm>
            <a:off x="2850149" y="434713"/>
            <a:ext cx="7437015" cy="1833970"/>
          </a:xfrm>
          <a:custGeom>
            <a:avLst/>
            <a:gdLst>
              <a:gd name="connsiteX0" fmla="*/ 7436851 w 7437015"/>
              <a:gd name="connsiteY0" fmla="*/ 1817420 h 1833970"/>
              <a:gd name="connsiteX1" fmla="*/ 7123584 w 7437015"/>
              <a:gd name="connsiteY1" fmla="*/ 1741220 h 1833970"/>
              <a:gd name="connsiteX2" fmla="*/ 4050184 w 7437015"/>
              <a:gd name="connsiteY2" fmla="*/ 996154 h 1833970"/>
              <a:gd name="connsiteX3" fmla="*/ 5751984 w 7437015"/>
              <a:gd name="connsiteY3" fmla="*/ 1216287 h 1833970"/>
              <a:gd name="connsiteX4" fmla="*/ 3838518 w 7437015"/>
              <a:gd name="connsiteY4" fmla="*/ 776020 h 1833970"/>
              <a:gd name="connsiteX5" fmla="*/ 2407651 w 7437015"/>
              <a:gd name="connsiteY5" fmla="*/ 589754 h 1833970"/>
              <a:gd name="connsiteX6" fmla="*/ 1408584 w 7437015"/>
              <a:gd name="connsiteY6" fmla="*/ 547420 h 1833970"/>
              <a:gd name="connsiteX7" fmla="*/ 2416118 w 7437015"/>
              <a:gd name="connsiteY7" fmla="*/ 632087 h 1833970"/>
              <a:gd name="connsiteX8" fmla="*/ 883651 w 7437015"/>
              <a:gd name="connsiteY8" fmla="*/ 860687 h 1833970"/>
              <a:gd name="connsiteX9" fmla="*/ 11584 w 7437015"/>
              <a:gd name="connsiteY9" fmla="*/ 996154 h 1833970"/>
              <a:gd name="connsiteX10" fmla="*/ 1484784 w 7437015"/>
              <a:gd name="connsiteY10" fmla="*/ 538954 h 1833970"/>
              <a:gd name="connsiteX11" fmla="*/ 959851 w 7437015"/>
              <a:gd name="connsiteY11" fmla="*/ 589754 h 1833970"/>
              <a:gd name="connsiteX12" fmla="*/ 3127318 w 7437015"/>
              <a:gd name="connsiteY12" fmla="*/ 22487 h 1833970"/>
              <a:gd name="connsiteX13" fmla="*/ 2932584 w 7437015"/>
              <a:gd name="connsiteY13" fmla="*/ 107154 h 1833970"/>
              <a:gd name="connsiteX14" fmla="*/ 4431184 w 7437015"/>
              <a:gd name="connsiteY14" fmla="*/ 47887 h 1833970"/>
              <a:gd name="connsiteX15" fmla="*/ 5464118 w 7437015"/>
              <a:gd name="connsiteY15" fmla="*/ 420420 h 1833970"/>
              <a:gd name="connsiteX16" fmla="*/ 4431184 w 7437015"/>
              <a:gd name="connsiteY16" fmla="*/ 411954 h 1833970"/>
              <a:gd name="connsiteX17" fmla="*/ 3957051 w 7437015"/>
              <a:gd name="connsiteY17" fmla="*/ 395020 h 1833970"/>
              <a:gd name="connsiteX18" fmla="*/ 5785851 w 7437015"/>
              <a:gd name="connsiteY18" fmla="*/ 420420 h 1833970"/>
              <a:gd name="connsiteX19" fmla="*/ 6429318 w 7437015"/>
              <a:gd name="connsiteY19" fmla="*/ 750620 h 1833970"/>
              <a:gd name="connsiteX20" fmla="*/ 7292918 w 7437015"/>
              <a:gd name="connsiteY20" fmla="*/ 1368687 h 1833970"/>
              <a:gd name="connsiteX21" fmla="*/ 5709651 w 7437015"/>
              <a:gd name="connsiteY21" fmla="*/ 767554 h 1833970"/>
              <a:gd name="connsiteX22" fmla="*/ 7072784 w 7437015"/>
              <a:gd name="connsiteY22" fmla="*/ 1360220 h 1833970"/>
              <a:gd name="connsiteX23" fmla="*/ 7436851 w 7437015"/>
              <a:gd name="connsiteY23" fmla="*/ 1817420 h 183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437015" h="1833970">
                <a:moveTo>
                  <a:pt x="7436851" y="1817420"/>
                </a:moveTo>
                <a:cubicBezTo>
                  <a:pt x="7445318" y="1880920"/>
                  <a:pt x="7123584" y="1741220"/>
                  <a:pt x="7123584" y="1741220"/>
                </a:cubicBezTo>
                <a:cubicBezTo>
                  <a:pt x="6559139" y="1604342"/>
                  <a:pt x="4278784" y="1083643"/>
                  <a:pt x="4050184" y="996154"/>
                </a:cubicBezTo>
                <a:cubicBezTo>
                  <a:pt x="3821584" y="908665"/>
                  <a:pt x="5787262" y="1252976"/>
                  <a:pt x="5751984" y="1216287"/>
                </a:cubicBezTo>
                <a:cubicBezTo>
                  <a:pt x="5716706" y="1179598"/>
                  <a:pt x="4395907" y="880442"/>
                  <a:pt x="3838518" y="776020"/>
                </a:cubicBezTo>
                <a:cubicBezTo>
                  <a:pt x="3281129" y="671598"/>
                  <a:pt x="2812640" y="627854"/>
                  <a:pt x="2407651" y="589754"/>
                </a:cubicBezTo>
                <a:cubicBezTo>
                  <a:pt x="2002662" y="551654"/>
                  <a:pt x="1407173" y="540364"/>
                  <a:pt x="1408584" y="547420"/>
                </a:cubicBezTo>
                <a:cubicBezTo>
                  <a:pt x="1409995" y="554475"/>
                  <a:pt x="2503607" y="579876"/>
                  <a:pt x="2416118" y="632087"/>
                </a:cubicBezTo>
                <a:cubicBezTo>
                  <a:pt x="2328629" y="684298"/>
                  <a:pt x="1284407" y="800009"/>
                  <a:pt x="883651" y="860687"/>
                </a:cubicBezTo>
                <a:cubicBezTo>
                  <a:pt x="482895" y="921365"/>
                  <a:pt x="-88605" y="1049776"/>
                  <a:pt x="11584" y="996154"/>
                </a:cubicBezTo>
                <a:cubicBezTo>
                  <a:pt x="111773" y="942532"/>
                  <a:pt x="1326739" y="606687"/>
                  <a:pt x="1484784" y="538954"/>
                </a:cubicBezTo>
                <a:cubicBezTo>
                  <a:pt x="1642829" y="471221"/>
                  <a:pt x="686095" y="675832"/>
                  <a:pt x="959851" y="589754"/>
                </a:cubicBezTo>
                <a:cubicBezTo>
                  <a:pt x="1233607" y="503676"/>
                  <a:pt x="2798529" y="102920"/>
                  <a:pt x="3127318" y="22487"/>
                </a:cubicBezTo>
                <a:cubicBezTo>
                  <a:pt x="3456107" y="-57946"/>
                  <a:pt x="2715273" y="102921"/>
                  <a:pt x="2932584" y="107154"/>
                </a:cubicBezTo>
                <a:cubicBezTo>
                  <a:pt x="3149895" y="111387"/>
                  <a:pt x="4009262" y="-4324"/>
                  <a:pt x="4431184" y="47887"/>
                </a:cubicBezTo>
                <a:cubicBezTo>
                  <a:pt x="4853106" y="100098"/>
                  <a:pt x="5464118" y="359742"/>
                  <a:pt x="5464118" y="420420"/>
                </a:cubicBezTo>
                <a:cubicBezTo>
                  <a:pt x="5464118" y="481098"/>
                  <a:pt x="4431184" y="411954"/>
                  <a:pt x="4431184" y="411954"/>
                </a:cubicBezTo>
                <a:cubicBezTo>
                  <a:pt x="4180006" y="407721"/>
                  <a:pt x="3957051" y="395020"/>
                  <a:pt x="3957051" y="395020"/>
                </a:cubicBezTo>
                <a:cubicBezTo>
                  <a:pt x="4182829" y="396431"/>
                  <a:pt x="5373806" y="361153"/>
                  <a:pt x="5785851" y="420420"/>
                </a:cubicBezTo>
                <a:cubicBezTo>
                  <a:pt x="6197895" y="479687"/>
                  <a:pt x="6178140" y="592575"/>
                  <a:pt x="6429318" y="750620"/>
                </a:cubicBezTo>
                <a:cubicBezTo>
                  <a:pt x="6680496" y="908664"/>
                  <a:pt x="7412862" y="1365865"/>
                  <a:pt x="7292918" y="1368687"/>
                </a:cubicBezTo>
                <a:cubicBezTo>
                  <a:pt x="7172974" y="1371509"/>
                  <a:pt x="5746340" y="768965"/>
                  <a:pt x="5709651" y="767554"/>
                </a:cubicBezTo>
                <a:cubicBezTo>
                  <a:pt x="5672962" y="766143"/>
                  <a:pt x="6777862" y="1188064"/>
                  <a:pt x="7072784" y="1360220"/>
                </a:cubicBezTo>
                <a:cubicBezTo>
                  <a:pt x="7367706" y="1532376"/>
                  <a:pt x="7428384" y="1753920"/>
                  <a:pt x="7436851" y="1817420"/>
                </a:cubicBezTo>
                <a:close/>
              </a:path>
            </a:pathLst>
          </a:custGeom>
          <a:solidFill>
            <a:srgbClr val="9B591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7" name="フリーフォーム: 図形 1796">
            <a:extLst>
              <a:ext uri="{FF2B5EF4-FFF2-40B4-BE49-F238E27FC236}">
                <a16:creationId xmlns:a16="http://schemas.microsoft.com/office/drawing/2014/main" id="{1BEB9C20-C8A7-489C-A1E2-CA192E284050}"/>
              </a:ext>
            </a:extLst>
          </p:cNvPr>
          <p:cNvSpPr/>
          <p:nvPr/>
        </p:nvSpPr>
        <p:spPr>
          <a:xfrm>
            <a:off x="2057877" y="1173584"/>
            <a:ext cx="8709865" cy="2189761"/>
          </a:xfrm>
          <a:custGeom>
            <a:avLst/>
            <a:gdLst>
              <a:gd name="connsiteX0" fmla="*/ 24923 w 8709865"/>
              <a:gd name="connsiteY0" fmla="*/ 1679683 h 2189761"/>
              <a:gd name="connsiteX1" fmla="*/ 896990 w 8709865"/>
              <a:gd name="connsiteY1" fmla="*/ 223416 h 2189761"/>
              <a:gd name="connsiteX2" fmla="*/ 363590 w 8709865"/>
              <a:gd name="connsiteY2" fmla="*/ 1230949 h 2189761"/>
              <a:gd name="connsiteX3" fmla="*/ 1184856 w 8709865"/>
              <a:gd name="connsiteY3" fmla="*/ 71016 h 2189761"/>
              <a:gd name="connsiteX4" fmla="*/ 1515056 w 8709865"/>
              <a:gd name="connsiteY4" fmla="*/ 198016 h 2189761"/>
              <a:gd name="connsiteX5" fmla="*/ 1337256 w 8709865"/>
              <a:gd name="connsiteY5" fmla="*/ 198016 h 2189761"/>
              <a:gd name="connsiteX6" fmla="*/ 2590323 w 8709865"/>
              <a:gd name="connsiteY6" fmla="*/ 231883 h 2189761"/>
              <a:gd name="connsiteX7" fmla="*/ 4766256 w 8709865"/>
              <a:gd name="connsiteY7" fmla="*/ 341949 h 2189761"/>
              <a:gd name="connsiteX8" fmla="*/ 3216856 w 8709865"/>
              <a:gd name="connsiteY8" fmla="*/ 164149 h 2189761"/>
              <a:gd name="connsiteX9" fmla="*/ 2056923 w 8709865"/>
              <a:gd name="connsiteY9" fmla="*/ 3283 h 2189761"/>
              <a:gd name="connsiteX10" fmla="*/ 3335390 w 8709865"/>
              <a:gd name="connsiteY10" fmla="*/ 71016 h 2189761"/>
              <a:gd name="connsiteX11" fmla="*/ 4664656 w 8709865"/>
              <a:gd name="connsiteY11" fmla="*/ 248816 h 2189761"/>
              <a:gd name="connsiteX12" fmla="*/ 6103990 w 8709865"/>
              <a:gd name="connsiteY12" fmla="*/ 257283 h 2189761"/>
              <a:gd name="connsiteX13" fmla="*/ 7204656 w 8709865"/>
              <a:gd name="connsiteY13" fmla="*/ 468949 h 2189761"/>
              <a:gd name="connsiteX14" fmla="*/ 4325990 w 8709865"/>
              <a:gd name="connsiteY14" fmla="*/ 20216 h 2189761"/>
              <a:gd name="connsiteX15" fmla="*/ 5765323 w 8709865"/>
              <a:gd name="connsiteY15" fmla="*/ 485883 h 2189761"/>
              <a:gd name="connsiteX16" fmla="*/ 6688190 w 8709865"/>
              <a:gd name="connsiteY16" fmla="*/ 731416 h 2189761"/>
              <a:gd name="connsiteX17" fmla="*/ 8246056 w 8709865"/>
              <a:gd name="connsiteY17" fmla="*/ 1400283 h 2189761"/>
              <a:gd name="connsiteX18" fmla="*/ 6459590 w 8709865"/>
              <a:gd name="connsiteY18" fmla="*/ 926149 h 2189761"/>
              <a:gd name="connsiteX19" fmla="*/ 8618590 w 8709865"/>
              <a:gd name="connsiteY19" fmla="*/ 1738949 h 2189761"/>
              <a:gd name="connsiteX20" fmla="*/ 7771923 w 8709865"/>
              <a:gd name="connsiteY20" fmla="*/ 1705083 h 2189761"/>
              <a:gd name="connsiteX21" fmla="*/ 6307190 w 8709865"/>
              <a:gd name="connsiteY21" fmla="*/ 1671216 h 2189761"/>
              <a:gd name="connsiteX22" fmla="*/ 8694790 w 8709865"/>
              <a:gd name="connsiteY22" fmla="*/ 2187683 h 2189761"/>
              <a:gd name="connsiteX23" fmla="*/ 7111523 w 8709865"/>
              <a:gd name="connsiteY23" fmla="*/ 1840549 h 2189761"/>
              <a:gd name="connsiteX24" fmla="*/ 3064456 w 8709865"/>
              <a:gd name="connsiteY24" fmla="*/ 1535749 h 2189761"/>
              <a:gd name="connsiteX25" fmla="*/ 5833056 w 8709865"/>
              <a:gd name="connsiteY25" fmla="*/ 1586549 h 2189761"/>
              <a:gd name="connsiteX26" fmla="*/ 2370190 w 8709865"/>
              <a:gd name="connsiteY26" fmla="*/ 1645816 h 2189761"/>
              <a:gd name="connsiteX27" fmla="*/ 1735190 w 8709865"/>
              <a:gd name="connsiteY27" fmla="*/ 1722016 h 2189761"/>
              <a:gd name="connsiteX28" fmla="*/ 1159456 w 8709865"/>
              <a:gd name="connsiteY28" fmla="*/ 1679683 h 2189761"/>
              <a:gd name="connsiteX29" fmla="*/ 2107723 w 8709865"/>
              <a:gd name="connsiteY29" fmla="*/ 1518816 h 2189761"/>
              <a:gd name="connsiteX30" fmla="*/ 956256 w 8709865"/>
              <a:gd name="connsiteY30" fmla="*/ 1882883 h 2189761"/>
              <a:gd name="connsiteX31" fmla="*/ 609123 w 8709865"/>
              <a:gd name="connsiteY31" fmla="*/ 1882883 h 2189761"/>
              <a:gd name="connsiteX32" fmla="*/ 575256 w 8709865"/>
              <a:gd name="connsiteY32" fmla="*/ 1882883 h 2189761"/>
              <a:gd name="connsiteX33" fmla="*/ 473656 w 8709865"/>
              <a:gd name="connsiteY33" fmla="*/ 1738949 h 2189761"/>
              <a:gd name="connsiteX34" fmla="*/ 837723 w 8709865"/>
              <a:gd name="connsiteY34" fmla="*/ 595949 h 2189761"/>
              <a:gd name="connsiteX35" fmla="*/ 405923 w 8709865"/>
              <a:gd name="connsiteY35" fmla="*/ 1214016 h 2189761"/>
              <a:gd name="connsiteX36" fmla="*/ 253523 w 8709865"/>
              <a:gd name="connsiteY36" fmla="*/ 1510349 h 2189761"/>
              <a:gd name="connsiteX37" fmla="*/ 24923 w 8709865"/>
              <a:gd name="connsiteY37" fmla="*/ 1679683 h 2189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709865" h="2189761">
                <a:moveTo>
                  <a:pt x="24923" y="1679683"/>
                </a:moveTo>
                <a:cubicBezTo>
                  <a:pt x="132167" y="1465194"/>
                  <a:pt x="840546" y="298205"/>
                  <a:pt x="896990" y="223416"/>
                </a:cubicBezTo>
                <a:cubicBezTo>
                  <a:pt x="953435" y="148627"/>
                  <a:pt x="315612" y="1256349"/>
                  <a:pt x="363590" y="1230949"/>
                </a:cubicBezTo>
                <a:cubicBezTo>
                  <a:pt x="411568" y="1205549"/>
                  <a:pt x="992945" y="243171"/>
                  <a:pt x="1184856" y="71016"/>
                </a:cubicBezTo>
                <a:cubicBezTo>
                  <a:pt x="1376767" y="-101139"/>
                  <a:pt x="1489656" y="176849"/>
                  <a:pt x="1515056" y="198016"/>
                </a:cubicBezTo>
                <a:cubicBezTo>
                  <a:pt x="1540456" y="219183"/>
                  <a:pt x="1337256" y="198016"/>
                  <a:pt x="1337256" y="198016"/>
                </a:cubicBezTo>
                <a:lnTo>
                  <a:pt x="2590323" y="231883"/>
                </a:lnTo>
                <a:lnTo>
                  <a:pt x="4766256" y="341949"/>
                </a:lnTo>
                <a:lnTo>
                  <a:pt x="3216856" y="164149"/>
                </a:lnTo>
                <a:cubicBezTo>
                  <a:pt x="2765301" y="107705"/>
                  <a:pt x="2037167" y="18805"/>
                  <a:pt x="2056923" y="3283"/>
                </a:cubicBezTo>
                <a:cubicBezTo>
                  <a:pt x="2076679" y="-12239"/>
                  <a:pt x="2900768" y="30094"/>
                  <a:pt x="3335390" y="71016"/>
                </a:cubicBezTo>
                <a:cubicBezTo>
                  <a:pt x="3770012" y="111938"/>
                  <a:pt x="4203223" y="217771"/>
                  <a:pt x="4664656" y="248816"/>
                </a:cubicBezTo>
                <a:cubicBezTo>
                  <a:pt x="5126089" y="279860"/>
                  <a:pt x="5680657" y="220594"/>
                  <a:pt x="6103990" y="257283"/>
                </a:cubicBezTo>
                <a:cubicBezTo>
                  <a:pt x="6527323" y="293972"/>
                  <a:pt x="7500989" y="508460"/>
                  <a:pt x="7204656" y="468949"/>
                </a:cubicBezTo>
                <a:cubicBezTo>
                  <a:pt x="6908323" y="429438"/>
                  <a:pt x="4565879" y="17394"/>
                  <a:pt x="4325990" y="20216"/>
                </a:cubicBezTo>
                <a:cubicBezTo>
                  <a:pt x="4086101" y="23038"/>
                  <a:pt x="5371623" y="367350"/>
                  <a:pt x="5765323" y="485883"/>
                </a:cubicBezTo>
                <a:cubicBezTo>
                  <a:pt x="6159023" y="604416"/>
                  <a:pt x="6274735" y="579016"/>
                  <a:pt x="6688190" y="731416"/>
                </a:cubicBezTo>
                <a:cubicBezTo>
                  <a:pt x="7101646" y="883816"/>
                  <a:pt x="8284156" y="1367828"/>
                  <a:pt x="8246056" y="1400283"/>
                </a:cubicBezTo>
                <a:cubicBezTo>
                  <a:pt x="8207956" y="1432738"/>
                  <a:pt x="6397501" y="869705"/>
                  <a:pt x="6459590" y="926149"/>
                </a:cubicBezTo>
                <a:cubicBezTo>
                  <a:pt x="6521679" y="982593"/>
                  <a:pt x="8399868" y="1609127"/>
                  <a:pt x="8618590" y="1738949"/>
                </a:cubicBezTo>
                <a:cubicBezTo>
                  <a:pt x="8837312" y="1868771"/>
                  <a:pt x="7771923" y="1705083"/>
                  <a:pt x="7771923" y="1705083"/>
                </a:cubicBezTo>
                <a:cubicBezTo>
                  <a:pt x="7386690" y="1693794"/>
                  <a:pt x="6153379" y="1590783"/>
                  <a:pt x="6307190" y="1671216"/>
                </a:cubicBezTo>
                <a:cubicBezTo>
                  <a:pt x="6461001" y="1751649"/>
                  <a:pt x="8694790" y="2187683"/>
                  <a:pt x="8694790" y="2187683"/>
                </a:cubicBezTo>
                <a:cubicBezTo>
                  <a:pt x="8828846" y="2215905"/>
                  <a:pt x="8049912" y="1949205"/>
                  <a:pt x="7111523" y="1840549"/>
                </a:cubicBezTo>
                <a:cubicBezTo>
                  <a:pt x="6173134" y="1731893"/>
                  <a:pt x="3277534" y="1578082"/>
                  <a:pt x="3064456" y="1535749"/>
                </a:cubicBezTo>
                <a:cubicBezTo>
                  <a:pt x="2851378" y="1493416"/>
                  <a:pt x="5948767" y="1568205"/>
                  <a:pt x="5833056" y="1586549"/>
                </a:cubicBezTo>
                <a:cubicBezTo>
                  <a:pt x="5717345" y="1604893"/>
                  <a:pt x="3053168" y="1623238"/>
                  <a:pt x="2370190" y="1645816"/>
                </a:cubicBezTo>
                <a:cubicBezTo>
                  <a:pt x="1687212" y="1668394"/>
                  <a:pt x="1936979" y="1716372"/>
                  <a:pt x="1735190" y="1722016"/>
                </a:cubicBezTo>
                <a:cubicBezTo>
                  <a:pt x="1533401" y="1727660"/>
                  <a:pt x="1097367" y="1713550"/>
                  <a:pt x="1159456" y="1679683"/>
                </a:cubicBezTo>
                <a:cubicBezTo>
                  <a:pt x="1221545" y="1645816"/>
                  <a:pt x="2141590" y="1484949"/>
                  <a:pt x="2107723" y="1518816"/>
                </a:cubicBezTo>
                <a:cubicBezTo>
                  <a:pt x="2073856" y="1552683"/>
                  <a:pt x="1206023" y="1822205"/>
                  <a:pt x="956256" y="1882883"/>
                </a:cubicBezTo>
                <a:cubicBezTo>
                  <a:pt x="706489" y="1943561"/>
                  <a:pt x="609123" y="1882883"/>
                  <a:pt x="609123" y="1882883"/>
                </a:cubicBezTo>
                <a:cubicBezTo>
                  <a:pt x="545623" y="1882883"/>
                  <a:pt x="597834" y="1906872"/>
                  <a:pt x="575256" y="1882883"/>
                </a:cubicBezTo>
                <a:cubicBezTo>
                  <a:pt x="552678" y="1858894"/>
                  <a:pt x="429912" y="1953438"/>
                  <a:pt x="473656" y="1738949"/>
                </a:cubicBezTo>
                <a:cubicBezTo>
                  <a:pt x="517400" y="1524460"/>
                  <a:pt x="849012" y="683438"/>
                  <a:pt x="837723" y="595949"/>
                </a:cubicBezTo>
                <a:cubicBezTo>
                  <a:pt x="826434" y="508460"/>
                  <a:pt x="503290" y="1061616"/>
                  <a:pt x="405923" y="1214016"/>
                </a:cubicBezTo>
                <a:cubicBezTo>
                  <a:pt x="308556" y="1366416"/>
                  <a:pt x="319845" y="1431327"/>
                  <a:pt x="253523" y="1510349"/>
                </a:cubicBezTo>
                <a:cubicBezTo>
                  <a:pt x="187201" y="1589371"/>
                  <a:pt x="-82321" y="1894172"/>
                  <a:pt x="24923" y="1679683"/>
                </a:cubicBezTo>
                <a:close/>
              </a:path>
            </a:pathLst>
          </a:cu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8" name="フリーフォーム: 図形 1797">
            <a:extLst>
              <a:ext uri="{FF2B5EF4-FFF2-40B4-BE49-F238E27FC236}">
                <a16:creationId xmlns:a16="http://schemas.microsoft.com/office/drawing/2014/main" id="{CC65F087-13DD-442D-9D5A-A754E4A8116D}"/>
              </a:ext>
            </a:extLst>
          </p:cNvPr>
          <p:cNvSpPr/>
          <p:nvPr/>
        </p:nvSpPr>
        <p:spPr>
          <a:xfrm>
            <a:off x="4128797" y="1042314"/>
            <a:ext cx="5498665" cy="736529"/>
          </a:xfrm>
          <a:custGeom>
            <a:avLst/>
            <a:gdLst>
              <a:gd name="connsiteX0" fmla="*/ 2534470 w 5498665"/>
              <a:gd name="connsiteY0" fmla="*/ 41419 h 736529"/>
              <a:gd name="connsiteX1" fmla="*/ 4930536 w 5498665"/>
              <a:gd name="connsiteY1" fmla="*/ 600219 h 736529"/>
              <a:gd name="connsiteX2" fmla="*/ 3897603 w 5498665"/>
              <a:gd name="connsiteY2" fmla="*/ 557886 h 736529"/>
              <a:gd name="connsiteX3" fmla="*/ 1958736 w 5498665"/>
              <a:gd name="connsiteY3" fmla="*/ 388553 h 736529"/>
              <a:gd name="connsiteX4" fmla="*/ 561736 w 5498665"/>
              <a:gd name="connsiteY4" fmla="*/ 168419 h 736529"/>
              <a:gd name="connsiteX5" fmla="*/ 104536 w 5498665"/>
              <a:gd name="connsiteY5" fmla="*/ 253086 h 736529"/>
              <a:gd name="connsiteX6" fmla="*/ 2441336 w 5498665"/>
              <a:gd name="connsiteY6" fmla="*/ 600219 h 736529"/>
              <a:gd name="connsiteX7" fmla="*/ 5430070 w 5498665"/>
              <a:gd name="connsiteY7" fmla="*/ 727219 h 736529"/>
              <a:gd name="connsiteX8" fmla="*/ 4380203 w 5498665"/>
              <a:gd name="connsiteY8" fmla="*/ 371619 h 736529"/>
              <a:gd name="connsiteX9" fmla="*/ 2576803 w 5498665"/>
              <a:gd name="connsiteY9" fmla="*/ 75286 h 736529"/>
              <a:gd name="connsiteX10" fmla="*/ 2534470 w 5498665"/>
              <a:gd name="connsiteY10" fmla="*/ 41419 h 73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98665" h="736529">
                <a:moveTo>
                  <a:pt x="2534470" y="41419"/>
                </a:moveTo>
                <a:cubicBezTo>
                  <a:pt x="2926759" y="128908"/>
                  <a:pt x="4703347" y="514141"/>
                  <a:pt x="4930536" y="600219"/>
                </a:cubicBezTo>
                <a:cubicBezTo>
                  <a:pt x="5157725" y="686297"/>
                  <a:pt x="4392903" y="593164"/>
                  <a:pt x="3897603" y="557886"/>
                </a:cubicBezTo>
                <a:cubicBezTo>
                  <a:pt x="3402303" y="522608"/>
                  <a:pt x="2514714" y="453464"/>
                  <a:pt x="1958736" y="388553"/>
                </a:cubicBezTo>
                <a:cubicBezTo>
                  <a:pt x="1402758" y="323642"/>
                  <a:pt x="870769" y="190997"/>
                  <a:pt x="561736" y="168419"/>
                </a:cubicBezTo>
                <a:cubicBezTo>
                  <a:pt x="252703" y="145841"/>
                  <a:pt x="-208731" y="181119"/>
                  <a:pt x="104536" y="253086"/>
                </a:cubicBezTo>
                <a:cubicBezTo>
                  <a:pt x="417803" y="325053"/>
                  <a:pt x="1553747" y="521197"/>
                  <a:pt x="2441336" y="600219"/>
                </a:cubicBezTo>
                <a:cubicBezTo>
                  <a:pt x="3328925" y="679241"/>
                  <a:pt x="5106926" y="765319"/>
                  <a:pt x="5430070" y="727219"/>
                </a:cubicBezTo>
                <a:cubicBezTo>
                  <a:pt x="5753214" y="689119"/>
                  <a:pt x="4855748" y="480275"/>
                  <a:pt x="4380203" y="371619"/>
                </a:cubicBezTo>
                <a:cubicBezTo>
                  <a:pt x="3904659" y="262964"/>
                  <a:pt x="2891481" y="126086"/>
                  <a:pt x="2576803" y="75286"/>
                </a:cubicBezTo>
                <a:cubicBezTo>
                  <a:pt x="2262125" y="24486"/>
                  <a:pt x="2142181" y="-46070"/>
                  <a:pt x="2534470" y="41419"/>
                </a:cubicBezTo>
                <a:close/>
              </a:path>
            </a:pathLst>
          </a:cu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9" name="フリーフォーム: 図形 1798">
            <a:extLst>
              <a:ext uri="{FF2B5EF4-FFF2-40B4-BE49-F238E27FC236}">
                <a16:creationId xmlns:a16="http://schemas.microsoft.com/office/drawing/2014/main" id="{C8382221-DFCA-4B28-B612-4C84B7F3C17A}"/>
              </a:ext>
            </a:extLst>
          </p:cNvPr>
          <p:cNvSpPr/>
          <p:nvPr/>
        </p:nvSpPr>
        <p:spPr>
          <a:xfrm>
            <a:off x="2064935" y="1106373"/>
            <a:ext cx="1728396" cy="2110057"/>
          </a:xfrm>
          <a:custGeom>
            <a:avLst/>
            <a:gdLst>
              <a:gd name="connsiteX0" fmla="*/ 1042332 w 1728396"/>
              <a:gd name="connsiteY0" fmla="*/ 256760 h 2110057"/>
              <a:gd name="connsiteX1" fmla="*/ 43265 w 1728396"/>
              <a:gd name="connsiteY1" fmla="*/ 1670694 h 2110057"/>
              <a:gd name="connsiteX2" fmla="*/ 178732 w 1728396"/>
              <a:gd name="connsiteY2" fmla="*/ 1518294 h 2110057"/>
              <a:gd name="connsiteX3" fmla="*/ 161798 w 1728396"/>
              <a:gd name="connsiteY3" fmla="*/ 1797694 h 2110057"/>
              <a:gd name="connsiteX4" fmla="*/ 602065 w 1728396"/>
              <a:gd name="connsiteY4" fmla="*/ 1924694 h 2110057"/>
              <a:gd name="connsiteX5" fmla="*/ 1126998 w 1728396"/>
              <a:gd name="connsiteY5" fmla="*/ 1992427 h 2110057"/>
              <a:gd name="connsiteX6" fmla="*/ 271865 w 1728396"/>
              <a:gd name="connsiteY6" fmla="*/ 2043227 h 2110057"/>
              <a:gd name="connsiteX7" fmla="*/ 881465 w 1728396"/>
              <a:gd name="connsiteY7" fmla="*/ 2094027 h 2110057"/>
              <a:gd name="connsiteX8" fmla="*/ 568198 w 1728396"/>
              <a:gd name="connsiteY8" fmla="*/ 1738427 h 2110057"/>
              <a:gd name="connsiteX9" fmla="*/ 729065 w 1728396"/>
              <a:gd name="connsiteY9" fmla="*/ 1306627 h 2110057"/>
              <a:gd name="connsiteX10" fmla="*/ 1126998 w 1728396"/>
              <a:gd name="connsiteY10" fmla="*/ 544627 h 2110057"/>
              <a:gd name="connsiteX11" fmla="*/ 1728132 w 1728396"/>
              <a:gd name="connsiteY11" fmla="*/ 19694 h 2110057"/>
              <a:gd name="connsiteX12" fmla="*/ 1042332 w 1728396"/>
              <a:gd name="connsiteY12" fmla="*/ 256760 h 211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28396" h="2110057">
                <a:moveTo>
                  <a:pt x="1042332" y="256760"/>
                </a:moveTo>
                <a:cubicBezTo>
                  <a:pt x="761521" y="531927"/>
                  <a:pt x="187198" y="1460438"/>
                  <a:pt x="43265" y="1670694"/>
                </a:cubicBezTo>
                <a:cubicBezTo>
                  <a:pt x="-100668" y="1880950"/>
                  <a:pt x="158977" y="1497127"/>
                  <a:pt x="178732" y="1518294"/>
                </a:cubicBezTo>
                <a:cubicBezTo>
                  <a:pt x="198487" y="1539461"/>
                  <a:pt x="91242" y="1729961"/>
                  <a:pt x="161798" y="1797694"/>
                </a:cubicBezTo>
                <a:cubicBezTo>
                  <a:pt x="232354" y="1865427"/>
                  <a:pt x="441198" y="1892239"/>
                  <a:pt x="602065" y="1924694"/>
                </a:cubicBezTo>
                <a:cubicBezTo>
                  <a:pt x="762932" y="1957150"/>
                  <a:pt x="1182031" y="1972672"/>
                  <a:pt x="1126998" y="1992427"/>
                </a:cubicBezTo>
                <a:cubicBezTo>
                  <a:pt x="1071965" y="2012182"/>
                  <a:pt x="312787" y="2026294"/>
                  <a:pt x="271865" y="2043227"/>
                </a:cubicBezTo>
                <a:cubicBezTo>
                  <a:pt x="230943" y="2060160"/>
                  <a:pt x="832076" y="2144827"/>
                  <a:pt x="881465" y="2094027"/>
                </a:cubicBezTo>
                <a:cubicBezTo>
                  <a:pt x="930854" y="2043227"/>
                  <a:pt x="593598" y="1869660"/>
                  <a:pt x="568198" y="1738427"/>
                </a:cubicBezTo>
                <a:cubicBezTo>
                  <a:pt x="542798" y="1607194"/>
                  <a:pt x="635932" y="1505594"/>
                  <a:pt x="729065" y="1306627"/>
                </a:cubicBezTo>
                <a:cubicBezTo>
                  <a:pt x="822198" y="1107660"/>
                  <a:pt x="960487" y="759116"/>
                  <a:pt x="1126998" y="544627"/>
                </a:cubicBezTo>
                <a:cubicBezTo>
                  <a:pt x="1293509" y="330138"/>
                  <a:pt x="1740832" y="62027"/>
                  <a:pt x="1728132" y="19694"/>
                </a:cubicBezTo>
                <a:cubicBezTo>
                  <a:pt x="1715432" y="-22639"/>
                  <a:pt x="1323143" y="-18407"/>
                  <a:pt x="1042332" y="256760"/>
                </a:cubicBezTo>
                <a:close/>
              </a:path>
            </a:pathLst>
          </a:cu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0" name="フリーフォーム: 図形 1799">
            <a:extLst>
              <a:ext uri="{FF2B5EF4-FFF2-40B4-BE49-F238E27FC236}">
                <a16:creationId xmlns:a16="http://schemas.microsoft.com/office/drawing/2014/main" id="{9FA39C97-0206-4118-B067-14131DB83457}"/>
              </a:ext>
            </a:extLst>
          </p:cNvPr>
          <p:cNvSpPr/>
          <p:nvPr/>
        </p:nvSpPr>
        <p:spPr>
          <a:xfrm>
            <a:off x="6635246" y="1051799"/>
            <a:ext cx="4003342" cy="2300030"/>
          </a:xfrm>
          <a:custGeom>
            <a:avLst/>
            <a:gdLst>
              <a:gd name="connsiteX0" fmla="*/ 19554 w 4003342"/>
              <a:gd name="connsiteY0" fmla="*/ 15001 h 2300030"/>
              <a:gd name="connsiteX1" fmla="*/ 290487 w 4003342"/>
              <a:gd name="connsiteY1" fmla="*/ 91201 h 2300030"/>
              <a:gd name="connsiteX2" fmla="*/ 2441021 w 4003342"/>
              <a:gd name="connsiteY2" fmla="*/ 658468 h 2300030"/>
              <a:gd name="connsiteX3" fmla="*/ 1052487 w 4003342"/>
              <a:gd name="connsiteY3" fmla="*/ 506068 h 2300030"/>
              <a:gd name="connsiteX4" fmla="*/ 3194554 w 4003342"/>
              <a:gd name="connsiteY4" fmla="*/ 971734 h 2300030"/>
              <a:gd name="connsiteX5" fmla="*/ 3626354 w 4003342"/>
              <a:gd name="connsiteY5" fmla="*/ 1268068 h 2300030"/>
              <a:gd name="connsiteX6" fmla="*/ 2906687 w 4003342"/>
              <a:gd name="connsiteY6" fmla="*/ 1073334 h 2300030"/>
              <a:gd name="connsiteX7" fmla="*/ 3778754 w 4003342"/>
              <a:gd name="connsiteY7" fmla="*/ 1547468 h 2300030"/>
              <a:gd name="connsiteX8" fmla="*/ 3905754 w 4003342"/>
              <a:gd name="connsiteY8" fmla="*/ 1564401 h 2300030"/>
              <a:gd name="connsiteX9" fmla="*/ 3770287 w 4003342"/>
              <a:gd name="connsiteY9" fmla="*/ 1242668 h 2300030"/>
              <a:gd name="connsiteX10" fmla="*/ 3998887 w 4003342"/>
              <a:gd name="connsiteY10" fmla="*/ 2267134 h 2300030"/>
              <a:gd name="connsiteX11" fmla="*/ 3524754 w 4003342"/>
              <a:gd name="connsiteY11" fmla="*/ 2030068 h 2300030"/>
              <a:gd name="connsiteX12" fmla="*/ 2441021 w 4003342"/>
              <a:gd name="connsiteY12" fmla="*/ 1852268 h 2300030"/>
              <a:gd name="connsiteX13" fmla="*/ 544487 w 4003342"/>
              <a:gd name="connsiteY13" fmla="*/ 1750668 h 2300030"/>
              <a:gd name="connsiteX14" fmla="*/ 3363887 w 4003342"/>
              <a:gd name="connsiteY14" fmla="*/ 1996201 h 2300030"/>
              <a:gd name="connsiteX15" fmla="*/ 2788154 w 4003342"/>
              <a:gd name="connsiteY15" fmla="*/ 1784534 h 2300030"/>
              <a:gd name="connsiteX16" fmla="*/ 2534154 w 4003342"/>
              <a:gd name="connsiteY16" fmla="*/ 1572868 h 2300030"/>
              <a:gd name="connsiteX17" fmla="*/ 2415621 w 4003342"/>
              <a:gd name="connsiteY17" fmla="*/ 1488201 h 2300030"/>
              <a:gd name="connsiteX18" fmla="*/ 3296154 w 4003342"/>
              <a:gd name="connsiteY18" fmla="*/ 1479734 h 2300030"/>
              <a:gd name="connsiteX19" fmla="*/ 1958421 w 4003342"/>
              <a:gd name="connsiteY19" fmla="*/ 836268 h 2300030"/>
              <a:gd name="connsiteX20" fmla="*/ 942421 w 4003342"/>
              <a:gd name="connsiteY20" fmla="*/ 446801 h 2300030"/>
              <a:gd name="connsiteX21" fmla="*/ 19554 w 4003342"/>
              <a:gd name="connsiteY21" fmla="*/ 15001 h 230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03342" h="2300030">
                <a:moveTo>
                  <a:pt x="19554" y="15001"/>
                </a:moveTo>
                <a:cubicBezTo>
                  <a:pt x="-89102" y="-44266"/>
                  <a:pt x="290487" y="91201"/>
                  <a:pt x="290487" y="91201"/>
                </a:cubicBezTo>
                <a:cubicBezTo>
                  <a:pt x="694065" y="198445"/>
                  <a:pt x="2314021" y="589324"/>
                  <a:pt x="2441021" y="658468"/>
                </a:cubicBezTo>
                <a:cubicBezTo>
                  <a:pt x="2568021" y="727613"/>
                  <a:pt x="926898" y="453857"/>
                  <a:pt x="1052487" y="506068"/>
                </a:cubicBezTo>
                <a:cubicBezTo>
                  <a:pt x="1178076" y="558279"/>
                  <a:pt x="2765576" y="844734"/>
                  <a:pt x="3194554" y="971734"/>
                </a:cubicBezTo>
                <a:cubicBezTo>
                  <a:pt x="3623532" y="1098734"/>
                  <a:pt x="3674332" y="1251135"/>
                  <a:pt x="3626354" y="1268068"/>
                </a:cubicBezTo>
                <a:cubicBezTo>
                  <a:pt x="3578376" y="1285001"/>
                  <a:pt x="2881287" y="1026767"/>
                  <a:pt x="2906687" y="1073334"/>
                </a:cubicBezTo>
                <a:cubicBezTo>
                  <a:pt x="2932087" y="1119901"/>
                  <a:pt x="3612243" y="1465624"/>
                  <a:pt x="3778754" y="1547468"/>
                </a:cubicBezTo>
                <a:cubicBezTo>
                  <a:pt x="3945265" y="1629312"/>
                  <a:pt x="3907165" y="1615201"/>
                  <a:pt x="3905754" y="1564401"/>
                </a:cubicBezTo>
                <a:cubicBezTo>
                  <a:pt x="3904343" y="1513601"/>
                  <a:pt x="3754765" y="1125546"/>
                  <a:pt x="3770287" y="1242668"/>
                </a:cubicBezTo>
                <a:cubicBezTo>
                  <a:pt x="3785809" y="1359790"/>
                  <a:pt x="4039809" y="2135901"/>
                  <a:pt x="3998887" y="2267134"/>
                </a:cubicBezTo>
                <a:cubicBezTo>
                  <a:pt x="3957965" y="2398367"/>
                  <a:pt x="3784398" y="2099212"/>
                  <a:pt x="3524754" y="2030068"/>
                </a:cubicBezTo>
                <a:cubicBezTo>
                  <a:pt x="3265110" y="1960924"/>
                  <a:pt x="2937732" y="1898835"/>
                  <a:pt x="2441021" y="1852268"/>
                </a:cubicBezTo>
                <a:cubicBezTo>
                  <a:pt x="1944310" y="1805701"/>
                  <a:pt x="390676" y="1726679"/>
                  <a:pt x="544487" y="1750668"/>
                </a:cubicBezTo>
                <a:cubicBezTo>
                  <a:pt x="698298" y="1774657"/>
                  <a:pt x="2989943" y="1990557"/>
                  <a:pt x="3363887" y="1996201"/>
                </a:cubicBezTo>
                <a:cubicBezTo>
                  <a:pt x="3737831" y="2001845"/>
                  <a:pt x="2926443" y="1855089"/>
                  <a:pt x="2788154" y="1784534"/>
                </a:cubicBezTo>
                <a:cubicBezTo>
                  <a:pt x="2649865" y="1713979"/>
                  <a:pt x="2596243" y="1622257"/>
                  <a:pt x="2534154" y="1572868"/>
                </a:cubicBezTo>
                <a:cubicBezTo>
                  <a:pt x="2472065" y="1523479"/>
                  <a:pt x="2288621" y="1503723"/>
                  <a:pt x="2415621" y="1488201"/>
                </a:cubicBezTo>
                <a:cubicBezTo>
                  <a:pt x="2542621" y="1472679"/>
                  <a:pt x="3372354" y="1588389"/>
                  <a:pt x="3296154" y="1479734"/>
                </a:cubicBezTo>
                <a:cubicBezTo>
                  <a:pt x="3219954" y="1371079"/>
                  <a:pt x="2350710" y="1008424"/>
                  <a:pt x="1958421" y="836268"/>
                </a:cubicBezTo>
                <a:cubicBezTo>
                  <a:pt x="1566132" y="664112"/>
                  <a:pt x="1269799" y="580857"/>
                  <a:pt x="942421" y="446801"/>
                </a:cubicBezTo>
                <a:cubicBezTo>
                  <a:pt x="615043" y="312745"/>
                  <a:pt x="128210" y="74268"/>
                  <a:pt x="19554" y="15001"/>
                </a:cubicBezTo>
                <a:close/>
              </a:path>
            </a:pathLst>
          </a:cu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1" name="フリーフォーム: 図形 1800">
            <a:extLst>
              <a:ext uri="{FF2B5EF4-FFF2-40B4-BE49-F238E27FC236}">
                <a16:creationId xmlns:a16="http://schemas.microsoft.com/office/drawing/2014/main" id="{04C52623-3500-4F52-81D8-0E0924D5F080}"/>
              </a:ext>
            </a:extLst>
          </p:cNvPr>
          <p:cNvSpPr/>
          <p:nvPr/>
        </p:nvSpPr>
        <p:spPr>
          <a:xfrm>
            <a:off x="6840509" y="1715518"/>
            <a:ext cx="3795832" cy="1249071"/>
          </a:xfrm>
          <a:custGeom>
            <a:avLst/>
            <a:gdLst>
              <a:gd name="connsiteX0" fmla="*/ 1710824 w 3795832"/>
              <a:gd name="connsiteY0" fmla="*/ 11682 h 1249071"/>
              <a:gd name="connsiteX1" fmla="*/ 1812424 w 3795832"/>
              <a:gd name="connsiteY1" fmla="*/ 45549 h 1249071"/>
              <a:gd name="connsiteX2" fmla="*/ 3209424 w 3795832"/>
              <a:gd name="connsiteY2" fmla="*/ 375749 h 1249071"/>
              <a:gd name="connsiteX3" fmla="*/ 3192491 w 3795832"/>
              <a:gd name="connsiteY3" fmla="*/ 20149 h 1249071"/>
              <a:gd name="connsiteX4" fmla="*/ 3471891 w 3795832"/>
              <a:gd name="connsiteY4" fmla="*/ 519682 h 1249071"/>
              <a:gd name="connsiteX5" fmla="*/ 3793624 w 3795832"/>
              <a:gd name="connsiteY5" fmla="*/ 1230882 h 1249071"/>
              <a:gd name="connsiteX6" fmla="*/ 3302558 w 3795832"/>
              <a:gd name="connsiteY6" fmla="*/ 1010749 h 1249071"/>
              <a:gd name="connsiteX7" fmla="*/ 2362758 w 3795832"/>
              <a:gd name="connsiteY7" fmla="*/ 714415 h 1249071"/>
              <a:gd name="connsiteX8" fmla="*/ 9024 w 3795832"/>
              <a:gd name="connsiteY8" fmla="*/ 197949 h 1249071"/>
              <a:gd name="connsiteX9" fmla="*/ 3311024 w 3795832"/>
              <a:gd name="connsiteY9" fmla="*/ 460415 h 1249071"/>
              <a:gd name="connsiteX10" fmla="*/ 3200958 w 3795832"/>
              <a:gd name="connsiteY10" fmla="*/ 282615 h 1249071"/>
              <a:gd name="connsiteX11" fmla="*/ 1710824 w 3795832"/>
              <a:gd name="connsiteY11" fmla="*/ 11682 h 124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95832" h="1249071">
                <a:moveTo>
                  <a:pt x="1710824" y="11682"/>
                </a:moveTo>
                <a:cubicBezTo>
                  <a:pt x="1479402" y="-27829"/>
                  <a:pt x="1812424" y="45549"/>
                  <a:pt x="1812424" y="45549"/>
                </a:cubicBezTo>
                <a:cubicBezTo>
                  <a:pt x="2062191" y="106227"/>
                  <a:pt x="2979413" y="379982"/>
                  <a:pt x="3209424" y="375749"/>
                </a:cubicBezTo>
                <a:cubicBezTo>
                  <a:pt x="3439435" y="371516"/>
                  <a:pt x="3148747" y="-3840"/>
                  <a:pt x="3192491" y="20149"/>
                </a:cubicBezTo>
                <a:cubicBezTo>
                  <a:pt x="3236235" y="44138"/>
                  <a:pt x="3371702" y="317893"/>
                  <a:pt x="3471891" y="519682"/>
                </a:cubicBezTo>
                <a:cubicBezTo>
                  <a:pt x="3572080" y="721471"/>
                  <a:pt x="3821846" y="1149038"/>
                  <a:pt x="3793624" y="1230882"/>
                </a:cubicBezTo>
                <a:cubicBezTo>
                  <a:pt x="3765402" y="1312726"/>
                  <a:pt x="3541036" y="1096827"/>
                  <a:pt x="3302558" y="1010749"/>
                </a:cubicBezTo>
                <a:cubicBezTo>
                  <a:pt x="3064080" y="924671"/>
                  <a:pt x="2911680" y="849882"/>
                  <a:pt x="2362758" y="714415"/>
                </a:cubicBezTo>
                <a:cubicBezTo>
                  <a:pt x="1813836" y="578948"/>
                  <a:pt x="-149020" y="240282"/>
                  <a:pt x="9024" y="197949"/>
                </a:cubicBezTo>
                <a:cubicBezTo>
                  <a:pt x="167068" y="155616"/>
                  <a:pt x="2779035" y="446304"/>
                  <a:pt x="3311024" y="460415"/>
                </a:cubicBezTo>
                <a:cubicBezTo>
                  <a:pt x="3843013" y="474526"/>
                  <a:pt x="3466247" y="355993"/>
                  <a:pt x="3200958" y="282615"/>
                </a:cubicBezTo>
                <a:cubicBezTo>
                  <a:pt x="2935669" y="209237"/>
                  <a:pt x="1942246" y="51193"/>
                  <a:pt x="1710824" y="11682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2" name="フリーフォーム: 図形 1801">
            <a:extLst>
              <a:ext uri="{FF2B5EF4-FFF2-40B4-BE49-F238E27FC236}">
                <a16:creationId xmlns:a16="http://schemas.microsoft.com/office/drawing/2014/main" id="{E5277343-3CDE-49E8-839D-CF7B3DD14510}"/>
              </a:ext>
            </a:extLst>
          </p:cNvPr>
          <p:cNvSpPr/>
          <p:nvPr/>
        </p:nvSpPr>
        <p:spPr>
          <a:xfrm>
            <a:off x="1878813" y="2643357"/>
            <a:ext cx="3203374" cy="1014561"/>
          </a:xfrm>
          <a:custGeom>
            <a:avLst/>
            <a:gdLst>
              <a:gd name="connsiteX0" fmla="*/ 474920 w 3203374"/>
              <a:gd name="connsiteY0" fmla="*/ 6710 h 1014561"/>
              <a:gd name="connsiteX1" fmla="*/ 9254 w 3203374"/>
              <a:gd name="connsiteY1" fmla="*/ 709443 h 1014561"/>
              <a:gd name="connsiteX2" fmla="*/ 161654 w 3203374"/>
              <a:gd name="connsiteY2" fmla="*/ 319976 h 1014561"/>
              <a:gd name="connsiteX3" fmla="*/ 127787 w 3203374"/>
              <a:gd name="connsiteY3" fmla="*/ 794110 h 1014561"/>
              <a:gd name="connsiteX4" fmla="*/ 119320 w 3203374"/>
              <a:gd name="connsiteY4" fmla="*/ 1014243 h 1014561"/>
              <a:gd name="connsiteX5" fmla="*/ 424120 w 3203374"/>
              <a:gd name="connsiteY5" fmla="*/ 751776 h 1014561"/>
              <a:gd name="connsiteX6" fmla="*/ 1643320 w 3203374"/>
              <a:gd name="connsiteY6" fmla="*/ 794110 h 1014561"/>
              <a:gd name="connsiteX7" fmla="*/ 3201187 w 3203374"/>
              <a:gd name="connsiteY7" fmla="*/ 192976 h 1014561"/>
              <a:gd name="connsiteX8" fmla="*/ 1965054 w 3203374"/>
              <a:gd name="connsiteY8" fmla="*/ 573976 h 1014561"/>
              <a:gd name="connsiteX9" fmla="*/ 1143787 w 3203374"/>
              <a:gd name="connsiteY9" fmla="*/ 582443 h 1014561"/>
              <a:gd name="connsiteX10" fmla="*/ 635787 w 3203374"/>
              <a:gd name="connsiteY10" fmla="*/ 506243 h 1014561"/>
              <a:gd name="connsiteX11" fmla="*/ 542654 w 3203374"/>
              <a:gd name="connsiteY11" fmla="*/ 362310 h 1014561"/>
              <a:gd name="connsiteX12" fmla="*/ 474920 w 3203374"/>
              <a:gd name="connsiteY12" fmla="*/ 6710 h 1014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374" h="1014561">
                <a:moveTo>
                  <a:pt x="474920" y="6710"/>
                </a:moveTo>
                <a:cubicBezTo>
                  <a:pt x="386020" y="64566"/>
                  <a:pt x="61465" y="657232"/>
                  <a:pt x="9254" y="709443"/>
                </a:cubicBezTo>
                <a:cubicBezTo>
                  <a:pt x="-42957" y="761654"/>
                  <a:pt x="141898" y="305865"/>
                  <a:pt x="161654" y="319976"/>
                </a:cubicBezTo>
                <a:cubicBezTo>
                  <a:pt x="181410" y="334087"/>
                  <a:pt x="134843" y="678399"/>
                  <a:pt x="127787" y="794110"/>
                </a:cubicBezTo>
                <a:cubicBezTo>
                  <a:pt x="120731" y="909821"/>
                  <a:pt x="69931" y="1021299"/>
                  <a:pt x="119320" y="1014243"/>
                </a:cubicBezTo>
                <a:cubicBezTo>
                  <a:pt x="168709" y="1007187"/>
                  <a:pt x="170120" y="788465"/>
                  <a:pt x="424120" y="751776"/>
                </a:cubicBezTo>
                <a:cubicBezTo>
                  <a:pt x="678120" y="715087"/>
                  <a:pt x="1180475" y="887243"/>
                  <a:pt x="1643320" y="794110"/>
                </a:cubicBezTo>
                <a:cubicBezTo>
                  <a:pt x="2106165" y="700977"/>
                  <a:pt x="3147565" y="229665"/>
                  <a:pt x="3201187" y="192976"/>
                </a:cubicBezTo>
                <a:cubicBezTo>
                  <a:pt x="3254809" y="156287"/>
                  <a:pt x="2307954" y="509065"/>
                  <a:pt x="1965054" y="573976"/>
                </a:cubicBezTo>
                <a:cubicBezTo>
                  <a:pt x="1622154" y="638887"/>
                  <a:pt x="1365331" y="593732"/>
                  <a:pt x="1143787" y="582443"/>
                </a:cubicBezTo>
                <a:cubicBezTo>
                  <a:pt x="922243" y="571154"/>
                  <a:pt x="735976" y="542932"/>
                  <a:pt x="635787" y="506243"/>
                </a:cubicBezTo>
                <a:cubicBezTo>
                  <a:pt x="535598" y="469554"/>
                  <a:pt x="569465" y="442743"/>
                  <a:pt x="542654" y="362310"/>
                </a:cubicBezTo>
                <a:cubicBezTo>
                  <a:pt x="515843" y="281877"/>
                  <a:pt x="563820" y="-51146"/>
                  <a:pt x="474920" y="6710"/>
                </a:cubicBezTo>
                <a:close/>
              </a:path>
            </a:pathLst>
          </a:cu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3" name="フリーフォーム: 図形 1802">
            <a:extLst>
              <a:ext uri="{FF2B5EF4-FFF2-40B4-BE49-F238E27FC236}">
                <a16:creationId xmlns:a16="http://schemas.microsoft.com/office/drawing/2014/main" id="{683F4DE1-3842-4F2A-A7A5-63100CEED2A3}"/>
              </a:ext>
            </a:extLst>
          </p:cNvPr>
          <p:cNvSpPr/>
          <p:nvPr/>
        </p:nvSpPr>
        <p:spPr>
          <a:xfrm>
            <a:off x="1939174" y="3012442"/>
            <a:ext cx="4251623" cy="2429363"/>
          </a:xfrm>
          <a:custGeom>
            <a:avLst/>
            <a:gdLst>
              <a:gd name="connsiteX0" fmla="*/ 160559 w 4251623"/>
              <a:gd name="connsiteY0" fmla="*/ 94825 h 2429363"/>
              <a:gd name="connsiteX1" fmla="*/ 25093 w 4251623"/>
              <a:gd name="connsiteY1" fmla="*/ 958425 h 2429363"/>
              <a:gd name="connsiteX2" fmla="*/ 75893 w 4251623"/>
              <a:gd name="connsiteY2" fmla="*/ 425025 h 2429363"/>
              <a:gd name="connsiteX3" fmla="*/ 160559 w 4251623"/>
              <a:gd name="connsiteY3" fmla="*/ 1254758 h 2429363"/>
              <a:gd name="connsiteX4" fmla="*/ 8159 w 4251623"/>
              <a:gd name="connsiteY4" fmla="*/ 552025 h 2429363"/>
              <a:gd name="connsiteX5" fmla="*/ 456893 w 4251623"/>
              <a:gd name="connsiteY5" fmla="*/ 1593425 h 2429363"/>
              <a:gd name="connsiteX6" fmla="*/ 456893 w 4251623"/>
              <a:gd name="connsiteY6" fmla="*/ 1601891 h 2429363"/>
              <a:gd name="connsiteX7" fmla="*/ 465359 w 4251623"/>
              <a:gd name="connsiteY7" fmla="*/ 1271691 h 2429363"/>
              <a:gd name="connsiteX8" fmla="*/ 1218893 w 4251623"/>
              <a:gd name="connsiteY8" fmla="*/ 1813558 h 2429363"/>
              <a:gd name="connsiteX9" fmla="*/ 550026 w 4251623"/>
              <a:gd name="connsiteY9" fmla="*/ 1593425 h 2429363"/>
              <a:gd name="connsiteX10" fmla="*/ 2632826 w 4251623"/>
              <a:gd name="connsiteY10" fmla="*/ 2084491 h 2429363"/>
              <a:gd name="connsiteX11" fmla="*/ 626226 w 4251623"/>
              <a:gd name="connsiteY11" fmla="*/ 1711958 h 2429363"/>
              <a:gd name="connsiteX12" fmla="*/ 4182226 w 4251623"/>
              <a:gd name="connsiteY12" fmla="*/ 2414691 h 2429363"/>
              <a:gd name="connsiteX13" fmla="*/ 2963026 w 4251623"/>
              <a:gd name="connsiteY13" fmla="*/ 2177625 h 2429363"/>
              <a:gd name="connsiteX14" fmla="*/ 2725959 w 4251623"/>
              <a:gd name="connsiteY14" fmla="*/ 2042158 h 2429363"/>
              <a:gd name="connsiteX15" fmla="*/ 4131426 w 4251623"/>
              <a:gd name="connsiteY15" fmla="*/ 1991358 h 2429363"/>
              <a:gd name="connsiteX16" fmla="*/ 1582959 w 4251623"/>
              <a:gd name="connsiteY16" fmla="*/ 1568025 h 2429363"/>
              <a:gd name="connsiteX17" fmla="*/ 3767359 w 4251623"/>
              <a:gd name="connsiteY17" fmla="*/ 1525691 h 2429363"/>
              <a:gd name="connsiteX18" fmla="*/ 2124826 w 4251623"/>
              <a:gd name="connsiteY18" fmla="*/ 1110825 h 2429363"/>
              <a:gd name="connsiteX19" fmla="*/ 3919759 w 4251623"/>
              <a:gd name="connsiteY19" fmla="*/ 806025 h 2429363"/>
              <a:gd name="connsiteX20" fmla="*/ 1794626 w 4251623"/>
              <a:gd name="connsiteY20" fmla="*/ 526625 h 2429363"/>
              <a:gd name="connsiteX21" fmla="*/ 3217026 w 4251623"/>
              <a:gd name="connsiteY21" fmla="*/ 145625 h 2429363"/>
              <a:gd name="connsiteX22" fmla="*/ 3344026 w 4251623"/>
              <a:gd name="connsiteY22" fmla="*/ 10158 h 2429363"/>
              <a:gd name="connsiteX23" fmla="*/ 1820026 w 4251623"/>
              <a:gd name="connsiteY23" fmla="*/ 391158 h 2429363"/>
              <a:gd name="connsiteX24" fmla="*/ 804026 w 4251623"/>
              <a:gd name="connsiteY24" fmla="*/ 408091 h 2429363"/>
              <a:gd name="connsiteX25" fmla="*/ 160559 w 4251623"/>
              <a:gd name="connsiteY25" fmla="*/ 94825 h 242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251623" h="2429363">
                <a:moveTo>
                  <a:pt x="160559" y="94825"/>
                </a:moveTo>
                <a:cubicBezTo>
                  <a:pt x="30737" y="186547"/>
                  <a:pt x="39204" y="903392"/>
                  <a:pt x="25093" y="958425"/>
                </a:cubicBezTo>
                <a:cubicBezTo>
                  <a:pt x="10982" y="1013458"/>
                  <a:pt x="53315" y="375636"/>
                  <a:pt x="75893" y="425025"/>
                </a:cubicBezTo>
                <a:cubicBezTo>
                  <a:pt x="98471" y="474414"/>
                  <a:pt x="171848" y="1233591"/>
                  <a:pt x="160559" y="1254758"/>
                </a:cubicBezTo>
                <a:cubicBezTo>
                  <a:pt x="149270" y="1275925"/>
                  <a:pt x="-41230" y="495581"/>
                  <a:pt x="8159" y="552025"/>
                </a:cubicBezTo>
                <a:cubicBezTo>
                  <a:pt x="57548" y="608469"/>
                  <a:pt x="382104" y="1418447"/>
                  <a:pt x="456893" y="1593425"/>
                </a:cubicBezTo>
                <a:cubicBezTo>
                  <a:pt x="531682" y="1768403"/>
                  <a:pt x="455482" y="1655513"/>
                  <a:pt x="456893" y="1601891"/>
                </a:cubicBezTo>
                <a:cubicBezTo>
                  <a:pt x="458304" y="1548269"/>
                  <a:pt x="338359" y="1236413"/>
                  <a:pt x="465359" y="1271691"/>
                </a:cubicBezTo>
                <a:cubicBezTo>
                  <a:pt x="592359" y="1306969"/>
                  <a:pt x="1204782" y="1759936"/>
                  <a:pt x="1218893" y="1813558"/>
                </a:cubicBezTo>
                <a:cubicBezTo>
                  <a:pt x="1233004" y="1867180"/>
                  <a:pt x="314371" y="1548270"/>
                  <a:pt x="550026" y="1593425"/>
                </a:cubicBezTo>
                <a:cubicBezTo>
                  <a:pt x="785681" y="1638580"/>
                  <a:pt x="2620126" y="2064736"/>
                  <a:pt x="2632826" y="2084491"/>
                </a:cubicBezTo>
                <a:cubicBezTo>
                  <a:pt x="2645526" y="2104246"/>
                  <a:pt x="367993" y="1656925"/>
                  <a:pt x="626226" y="1711958"/>
                </a:cubicBezTo>
                <a:cubicBezTo>
                  <a:pt x="884459" y="1766991"/>
                  <a:pt x="4182226" y="2414691"/>
                  <a:pt x="4182226" y="2414691"/>
                </a:cubicBezTo>
                <a:cubicBezTo>
                  <a:pt x="4571693" y="2492302"/>
                  <a:pt x="3205737" y="2239714"/>
                  <a:pt x="2963026" y="2177625"/>
                </a:cubicBezTo>
                <a:cubicBezTo>
                  <a:pt x="2720315" y="2115536"/>
                  <a:pt x="2531226" y="2073202"/>
                  <a:pt x="2725959" y="2042158"/>
                </a:cubicBezTo>
                <a:cubicBezTo>
                  <a:pt x="2920692" y="2011114"/>
                  <a:pt x="4321926" y="2070380"/>
                  <a:pt x="4131426" y="1991358"/>
                </a:cubicBezTo>
                <a:cubicBezTo>
                  <a:pt x="3940926" y="1912336"/>
                  <a:pt x="1643637" y="1645636"/>
                  <a:pt x="1582959" y="1568025"/>
                </a:cubicBezTo>
                <a:cubicBezTo>
                  <a:pt x="1522281" y="1490414"/>
                  <a:pt x="3677048" y="1601891"/>
                  <a:pt x="3767359" y="1525691"/>
                </a:cubicBezTo>
                <a:cubicBezTo>
                  <a:pt x="3857670" y="1449491"/>
                  <a:pt x="2099426" y="1230769"/>
                  <a:pt x="2124826" y="1110825"/>
                </a:cubicBezTo>
                <a:cubicBezTo>
                  <a:pt x="2150226" y="990881"/>
                  <a:pt x="3974792" y="903392"/>
                  <a:pt x="3919759" y="806025"/>
                </a:cubicBezTo>
                <a:cubicBezTo>
                  <a:pt x="3864726" y="708658"/>
                  <a:pt x="1911748" y="636692"/>
                  <a:pt x="1794626" y="526625"/>
                </a:cubicBezTo>
                <a:cubicBezTo>
                  <a:pt x="1677504" y="416558"/>
                  <a:pt x="2958793" y="231703"/>
                  <a:pt x="3217026" y="145625"/>
                </a:cubicBezTo>
                <a:cubicBezTo>
                  <a:pt x="3475259" y="59547"/>
                  <a:pt x="3576859" y="-30764"/>
                  <a:pt x="3344026" y="10158"/>
                </a:cubicBezTo>
                <a:cubicBezTo>
                  <a:pt x="3111193" y="51080"/>
                  <a:pt x="2243359" y="324836"/>
                  <a:pt x="1820026" y="391158"/>
                </a:cubicBezTo>
                <a:cubicBezTo>
                  <a:pt x="1396693" y="457480"/>
                  <a:pt x="1080604" y="460302"/>
                  <a:pt x="804026" y="408091"/>
                </a:cubicBezTo>
                <a:cubicBezTo>
                  <a:pt x="527448" y="355880"/>
                  <a:pt x="290381" y="3103"/>
                  <a:pt x="160559" y="94825"/>
                </a:cubicBezTo>
                <a:close/>
              </a:path>
            </a:pathLst>
          </a:cu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4" name="フリーフォーム: 図形 1803">
            <a:extLst>
              <a:ext uri="{FF2B5EF4-FFF2-40B4-BE49-F238E27FC236}">
                <a16:creationId xmlns:a16="http://schemas.microsoft.com/office/drawing/2014/main" id="{FB22D794-293D-47AB-8893-A56CBD04585B}"/>
              </a:ext>
            </a:extLst>
          </p:cNvPr>
          <p:cNvSpPr/>
          <p:nvPr/>
        </p:nvSpPr>
        <p:spPr>
          <a:xfrm>
            <a:off x="2190880" y="2639247"/>
            <a:ext cx="5474259" cy="978793"/>
          </a:xfrm>
          <a:custGeom>
            <a:avLst/>
            <a:gdLst>
              <a:gd name="connsiteX0" fmla="*/ 1068787 w 5474259"/>
              <a:gd name="connsiteY0" fmla="*/ 27753 h 978793"/>
              <a:gd name="connsiteX1" fmla="*/ 2000120 w 5474259"/>
              <a:gd name="connsiteY1" fmla="*/ 383353 h 978793"/>
              <a:gd name="connsiteX2" fmla="*/ 2313387 w 5474259"/>
              <a:gd name="connsiteY2" fmla="*/ 307153 h 978793"/>
              <a:gd name="connsiteX3" fmla="*/ 1805387 w 5474259"/>
              <a:gd name="connsiteY3" fmla="*/ 163220 h 978793"/>
              <a:gd name="connsiteX4" fmla="*/ 3151587 w 5474259"/>
              <a:gd name="connsiteY4" fmla="*/ 146286 h 978793"/>
              <a:gd name="connsiteX5" fmla="*/ 3532587 w 5474259"/>
              <a:gd name="connsiteY5" fmla="*/ 2353 h 978793"/>
              <a:gd name="connsiteX6" fmla="*/ 4353853 w 5474259"/>
              <a:gd name="connsiteY6" fmla="*/ 53153 h 978793"/>
              <a:gd name="connsiteX7" fmla="*/ 5471453 w 5474259"/>
              <a:gd name="connsiteY7" fmla="*/ 146286 h 978793"/>
              <a:gd name="connsiteX8" fmla="*/ 4006720 w 5474259"/>
              <a:gd name="connsiteY8" fmla="*/ 129353 h 978793"/>
              <a:gd name="connsiteX9" fmla="*/ 5454520 w 5474259"/>
              <a:gd name="connsiteY9" fmla="*/ 298686 h 978793"/>
              <a:gd name="connsiteX10" fmla="*/ 3964387 w 5474259"/>
              <a:gd name="connsiteY10" fmla="*/ 357953 h 978793"/>
              <a:gd name="connsiteX11" fmla="*/ 2914520 w 5474259"/>
              <a:gd name="connsiteY11" fmla="*/ 425686 h 978793"/>
              <a:gd name="connsiteX12" fmla="*/ 1170387 w 5474259"/>
              <a:gd name="connsiteY12" fmla="*/ 916753 h 978793"/>
              <a:gd name="connsiteX13" fmla="*/ 1001053 w 5474259"/>
              <a:gd name="connsiteY13" fmla="*/ 950620 h 978793"/>
              <a:gd name="connsiteX14" fmla="*/ 459187 w 5474259"/>
              <a:gd name="connsiteY14" fmla="*/ 722020 h 978793"/>
              <a:gd name="connsiteX15" fmla="*/ 10453 w 5474259"/>
              <a:gd name="connsiteY15" fmla="*/ 535753 h 978793"/>
              <a:gd name="connsiteX16" fmla="*/ 916387 w 5474259"/>
              <a:gd name="connsiteY16" fmla="*/ 298686 h 978793"/>
              <a:gd name="connsiteX17" fmla="*/ 1119587 w 5474259"/>
              <a:gd name="connsiteY17" fmla="*/ 256353 h 978793"/>
              <a:gd name="connsiteX18" fmla="*/ 1068787 w 5474259"/>
              <a:gd name="connsiteY18" fmla="*/ 27753 h 97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74259" h="978793">
                <a:moveTo>
                  <a:pt x="1068787" y="27753"/>
                </a:moveTo>
                <a:cubicBezTo>
                  <a:pt x="1215542" y="48920"/>
                  <a:pt x="1792687" y="336786"/>
                  <a:pt x="2000120" y="383353"/>
                </a:cubicBezTo>
                <a:cubicBezTo>
                  <a:pt x="2207553" y="429920"/>
                  <a:pt x="2345843" y="343842"/>
                  <a:pt x="2313387" y="307153"/>
                </a:cubicBezTo>
                <a:cubicBezTo>
                  <a:pt x="2280932" y="270464"/>
                  <a:pt x="1665687" y="190031"/>
                  <a:pt x="1805387" y="163220"/>
                </a:cubicBezTo>
                <a:cubicBezTo>
                  <a:pt x="1945087" y="136409"/>
                  <a:pt x="2863720" y="173097"/>
                  <a:pt x="3151587" y="146286"/>
                </a:cubicBezTo>
                <a:cubicBezTo>
                  <a:pt x="3439454" y="119475"/>
                  <a:pt x="3332209" y="17875"/>
                  <a:pt x="3532587" y="2353"/>
                </a:cubicBezTo>
                <a:cubicBezTo>
                  <a:pt x="3732965" y="-13169"/>
                  <a:pt x="4353853" y="53153"/>
                  <a:pt x="4353853" y="53153"/>
                </a:cubicBezTo>
                <a:cubicBezTo>
                  <a:pt x="4676997" y="77142"/>
                  <a:pt x="5529308" y="133586"/>
                  <a:pt x="5471453" y="146286"/>
                </a:cubicBezTo>
                <a:cubicBezTo>
                  <a:pt x="5413598" y="158986"/>
                  <a:pt x="4009542" y="103953"/>
                  <a:pt x="4006720" y="129353"/>
                </a:cubicBezTo>
                <a:cubicBezTo>
                  <a:pt x="4003898" y="154753"/>
                  <a:pt x="5461575" y="260586"/>
                  <a:pt x="5454520" y="298686"/>
                </a:cubicBezTo>
                <a:cubicBezTo>
                  <a:pt x="5447465" y="336786"/>
                  <a:pt x="4387720" y="336786"/>
                  <a:pt x="3964387" y="357953"/>
                </a:cubicBezTo>
                <a:cubicBezTo>
                  <a:pt x="3541054" y="379120"/>
                  <a:pt x="3380187" y="332553"/>
                  <a:pt x="2914520" y="425686"/>
                </a:cubicBezTo>
                <a:cubicBezTo>
                  <a:pt x="2448853" y="518819"/>
                  <a:pt x="1489298" y="829264"/>
                  <a:pt x="1170387" y="916753"/>
                </a:cubicBezTo>
                <a:cubicBezTo>
                  <a:pt x="851476" y="1004242"/>
                  <a:pt x="1119586" y="983075"/>
                  <a:pt x="1001053" y="950620"/>
                </a:cubicBezTo>
                <a:cubicBezTo>
                  <a:pt x="882520" y="918165"/>
                  <a:pt x="459187" y="722020"/>
                  <a:pt x="459187" y="722020"/>
                </a:cubicBezTo>
                <a:cubicBezTo>
                  <a:pt x="294087" y="652876"/>
                  <a:pt x="-65747" y="606309"/>
                  <a:pt x="10453" y="535753"/>
                </a:cubicBezTo>
                <a:cubicBezTo>
                  <a:pt x="86653" y="465197"/>
                  <a:pt x="731531" y="345253"/>
                  <a:pt x="916387" y="298686"/>
                </a:cubicBezTo>
                <a:cubicBezTo>
                  <a:pt x="1101243" y="252119"/>
                  <a:pt x="1097009" y="300097"/>
                  <a:pt x="1119587" y="256353"/>
                </a:cubicBezTo>
                <a:cubicBezTo>
                  <a:pt x="1142165" y="212609"/>
                  <a:pt x="922032" y="6586"/>
                  <a:pt x="1068787" y="27753"/>
                </a:cubicBezTo>
                <a:close/>
              </a:path>
            </a:pathLst>
          </a:cu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5" name="フリーフォーム: 図形 1804">
            <a:extLst>
              <a:ext uri="{FF2B5EF4-FFF2-40B4-BE49-F238E27FC236}">
                <a16:creationId xmlns:a16="http://schemas.microsoft.com/office/drawing/2014/main" id="{27CF7D98-DDD6-4AA5-AF8A-D514A6321B5A}"/>
              </a:ext>
            </a:extLst>
          </p:cNvPr>
          <p:cNvSpPr/>
          <p:nvPr/>
        </p:nvSpPr>
        <p:spPr>
          <a:xfrm>
            <a:off x="3415041" y="2687015"/>
            <a:ext cx="6495932" cy="697272"/>
          </a:xfrm>
          <a:custGeom>
            <a:avLst/>
            <a:gdLst>
              <a:gd name="connsiteX0" fmla="*/ 115559 w 6495932"/>
              <a:gd name="connsiteY0" fmla="*/ 56185 h 697272"/>
              <a:gd name="connsiteX1" fmla="*/ 166359 w 6495932"/>
              <a:gd name="connsiteY1" fmla="*/ 56185 h 697272"/>
              <a:gd name="connsiteX2" fmla="*/ 1724226 w 6495932"/>
              <a:gd name="connsiteY2" fmla="*/ 310185 h 697272"/>
              <a:gd name="connsiteX3" fmla="*/ 1055359 w 6495932"/>
              <a:gd name="connsiteY3" fmla="*/ 327118 h 697272"/>
              <a:gd name="connsiteX4" fmla="*/ 2994226 w 6495932"/>
              <a:gd name="connsiteY4" fmla="*/ 208585 h 697272"/>
              <a:gd name="connsiteX5" fmla="*/ 4425092 w 6495932"/>
              <a:gd name="connsiteY5" fmla="*/ 5385 h 697272"/>
              <a:gd name="connsiteX6" fmla="*/ 6457092 w 6495932"/>
              <a:gd name="connsiteY6" fmla="*/ 445652 h 697272"/>
              <a:gd name="connsiteX7" fmla="*/ 5652759 w 6495932"/>
              <a:gd name="connsiteY7" fmla="*/ 411785 h 697272"/>
              <a:gd name="connsiteX8" fmla="*/ 4323492 w 6495932"/>
              <a:gd name="connsiteY8" fmla="*/ 513385 h 697272"/>
              <a:gd name="connsiteX9" fmla="*/ 1944359 w 6495932"/>
              <a:gd name="connsiteY9" fmla="*/ 691185 h 697272"/>
              <a:gd name="connsiteX10" fmla="*/ 1004559 w 6495932"/>
              <a:gd name="connsiteY10" fmla="*/ 598052 h 697272"/>
              <a:gd name="connsiteX11" fmla="*/ 56292 w 6495932"/>
              <a:gd name="connsiteY11" fmla="*/ 64652 h 697272"/>
              <a:gd name="connsiteX12" fmla="*/ 115559 w 6495932"/>
              <a:gd name="connsiteY12" fmla="*/ 56185 h 69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5932" h="697272">
                <a:moveTo>
                  <a:pt x="115559" y="56185"/>
                </a:moveTo>
                <a:cubicBezTo>
                  <a:pt x="133903" y="54774"/>
                  <a:pt x="166359" y="56185"/>
                  <a:pt x="166359" y="56185"/>
                </a:cubicBezTo>
                <a:cubicBezTo>
                  <a:pt x="434470" y="98518"/>
                  <a:pt x="1576059" y="265030"/>
                  <a:pt x="1724226" y="310185"/>
                </a:cubicBezTo>
                <a:cubicBezTo>
                  <a:pt x="1872393" y="355340"/>
                  <a:pt x="843692" y="344051"/>
                  <a:pt x="1055359" y="327118"/>
                </a:cubicBezTo>
                <a:cubicBezTo>
                  <a:pt x="1267026" y="310185"/>
                  <a:pt x="2432604" y="262207"/>
                  <a:pt x="2994226" y="208585"/>
                </a:cubicBezTo>
                <a:cubicBezTo>
                  <a:pt x="3555848" y="154963"/>
                  <a:pt x="3847948" y="-34126"/>
                  <a:pt x="4425092" y="5385"/>
                </a:cubicBezTo>
                <a:cubicBezTo>
                  <a:pt x="5002236" y="44896"/>
                  <a:pt x="6252481" y="377919"/>
                  <a:pt x="6457092" y="445652"/>
                </a:cubicBezTo>
                <a:cubicBezTo>
                  <a:pt x="6661703" y="513385"/>
                  <a:pt x="6008359" y="400496"/>
                  <a:pt x="5652759" y="411785"/>
                </a:cubicBezTo>
                <a:cubicBezTo>
                  <a:pt x="5297159" y="423074"/>
                  <a:pt x="4323492" y="513385"/>
                  <a:pt x="4323492" y="513385"/>
                </a:cubicBezTo>
                <a:cubicBezTo>
                  <a:pt x="3705426" y="559952"/>
                  <a:pt x="2497514" y="677074"/>
                  <a:pt x="1944359" y="691185"/>
                </a:cubicBezTo>
                <a:cubicBezTo>
                  <a:pt x="1391204" y="705296"/>
                  <a:pt x="1319237" y="702474"/>
                  <a:pt x="1004559" y="598052"/>
                </a:cubicBezTo>
                <a:cubicBezTo>
                  <a:pt x="689881" y="493630"/>
                  <a:pt x="204459" y="147908"/>
                  <a:pt x="56292" y="64652"/>
                </a:cubicBezTo>
                <a:cubicBezTo>
                  <a:pt x="-91875" y="-18604"/>
                  <a:pt x="97215" y="57596"/>
                  <a:pt x="115559" y="56185"/>
                </a:cubicBezTo>
                <a:close/>
              </a:path>
            </a:pathLst>
          </a:cu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6" name="フリーフォーム: 図形 1805">
            <a:extLst>
              <a:ext uri="{FF2B5EF4-FFF2-40B4-BE49-F238E27FC236}">
                <a16:creationId xmlns:a16="http://schemas.microsoft.com/office/drawing/2014/main" id="{6D029B0C-5F07-4D35-8D4A-75DEC2706BCD}"/>
              </a:ext>
            </a:extLst>
          </p:cNvPr>
          <p:cNvSpPr/>
          <p:nvPr/>
        </p:nvSpPr>
        <p:spPr>
          <a:xfrm>
            <a:off x="1826523" y="3513655"/>
            <a:ext cx="5480435" cy="1813132"/>
          </a:xfrm>
          <a:custGeom>
            <a:avLst/>
            <a:gdLst>
              <a:gd name="connsiteX0" fmla="*/ 340944 w 5480435"/>
              <a:gd name="connsiteY0" fmla="*/ 1041412 h 1813132"/>
              <a:gd name="connsiteX1" fmla="*/ 2694677 w 5480435"/>
              <a:gd name="connsiteY1" fmla="*/ 1659478 h 1813132"/>
              <a:gd name="connsiteX2" fmla="*/ 2102010 w 5480435"/>
              <a:gd name="connsiteY2" fmla="*/ 1540945 h 1813132"/>
              <a:gd name="connsiteX3" fmla="*/ 4388010 w 5480435"/>
              <a:gd name="connsiteY3" fmla="*/ 1794945 h 1813132"/>
              <a:gd name="connsiteX4" fmla="*/ 3888477 w 5480435"/>
              <a:gd name="connsiteY4" fmla="*/ 1778012 h 1813132"/>
              <a:gd name="connsiteX5" fmla="*/ 5404010 w 5480435"/>
              <a:gd name="connsiteY5" fmla="*/ 1659478 h 1813132"/>
              <a:gd name="connsiteX6" fmla="*/ 4066277 w 5480435"/>
              <a:gd name="connsiteY6" fmla="*/ 1490145 h 1813132"/>
              <a:gd name="connsiteX7" fmla="*/ 2322144 w 5480435"/>
              <a:gd name="connsiteY7" fmla="*/ 1185345 h 1813132"/>
              <a:gd name="connsiteX8" fmla="*/ 5471744 w 5480435"/>
              <a:gd name="connsiteY8" fmla="*/ 1100678 h 1813132"/>
              <a:gd name="connsiteX9" fmla="*/ 3194210 w 5480435"/>
              <a:gd name="connsiteY9" fmla="*/ 922878 h 1813132"/>
              <a:gd name="connsiteX10" fmla="*/ 1229944 w 5480435"/>
              <a:gd name="connsiteY10" fmla="*/ 922878 h 1813132"/>
              <a:gd name="connsiteX11" fmla="*/ 654210 w 5480435"/>
              <a:gd name="connsiteY11" fmla="*/ 618078 h 1813132"/>
              <a:gd name="connsiteX12" fmla="*/ 27677 w 5480435"/>
              <a:gd name="connsiteY12" fmla="*/ 12 h 1813132"/>
              <a:gd name="connsiteX13" fmla="*/ 146210 w 5480435"/>
              <a:gd name="connsiteY13" fmla="*/ 601145 h 1813132"/>
              <a:gd name="connsiteX14" fmla="*/ 467944 w 5480435"/>
              <a:gd name="connsiteY14" fmla="*/ 838212 h 1813132"/>
              <a:gd name="connsiteX15" fmla="*/ 340944 w 5480435"/>
              <a:gd name="connsiteY15" fmla="*/ 922878 h 1813132"/>
              <a:gd name="connsiteX16" fmla="*/ 340944 w 5480435"/>
              <a:gd name="connsiteY16" fmla="*/ 1041412 h 1813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80435" h="1813132">
                <a:moveTo>
                  <a:pt x="340944" y="1041412"/>
                </a:moveTo>
                <a:cubicBezTo>
                  <a:pt x="733233" y="1164179"/>
                  <a:pt x="2401166" y="1576223"/>
                  <a:pt x="2694677" y="1659478"/>
                </a:cubicBezTo>
                <a:cubicBezTo>
                  <a:pt x="2988188" y="1742733"/>
                  <a:pt x="1819788" y="1518367"/>
                  <a:pt x="2102010" y="1540945"/>
                </a:cubicBezTo>
                <a:cubicBezTo>
                  <a:pt x="2384232" y="1563523"/>
                  <a:pt x="4090266" y="1755434"/>
                  <a:pt x="4388010" y="1794945"/>
                </a:cubicBezTo>
                <a:cubicBezTo>
                  <a:pt x="4685754" y="1834456"/>
                  <a:pt x="3719144" y="1800590"/>
                  <a:pt x="3888477" y="1778012"/>
                </a:cubicBezTo>
                <a:cubicBezTo>
                  <a:pt x="4057810" y="1755434"/>
                  <a:pt x="5374377" y="1707456"/>
                  <a:pt x="5404010" y="1659478"/>
                </a:cubicBezTo>
                <a:cubicBezTo>
                  <a:pt x="5433643" y="1611500"/>
                  <a:pt x="4579921" y="1569167"/>
                  <a:pt x="4066277" y="1490145"/>
                </a:cubicBezTo>
                <a:cubicBezTo>
                  <a:pt x="3552633" y="1411123"/>
                  <a:pt x="2087900" y="1250256"/>
                  <a:pt x="2322144" y="1185345"/>
                </a:cubicBezTo>
                <a:cubicBezTo>
                  <a:pt x="2556388" y="1120434"/>
                  <a:pt x="5326400" y="1144422"/>
                  <a:pt x="5471744" y="1100678"/>
                </a:cubicBezTo>
                <a:cubicBezTo>
                  <a:pt x="5617088" y="1056934"/>
                  <a:pt x="3901177" y="952511"/>
                  <a:pt x="3194210" y="922878"/>
                </a:cubicBezTo>
                <a:cubicBezTo>
                  <a:pt x="2487243" y="893245"/>
                  <a:pt x="1653277" y="973678"/>
                  <a:pt x="1229944" y="922878"/>
                </a:cubicBezTo>
                <a:cubicBezTo>
                  <a:pt x="806611" y="872078"/>
                  <a:pt x="854588" y="771889"/>
                  <a:pt x="654210" y="618078"/>
                </a:cubicBezTo>
                <a:cubicBezTo>
                  <a:pt x="453832" y="464267"/>
                  <a:pt x="112344" y="2834"/>
                  <a:pt x="27677" y="12"/>
                </a:cubicBezTo>
                <a:cubicBezTo>
                  <a:pt x="-56990" y="-2810"/>
                  <a:pt x="72832" y="461445"/>
                  <a:pt x="146210" y="601145"/>
                </a:cubicBezTo>
                <a:cubicBezTo>
                  <a:pt x="219588" y="740845"/>
                  <a:pt x="435488" y="784590"/>
                  <a:pt x="467944" y="838212"/>
                </a:cubicBezTo>
                <a:cubicBezTo>
                  <a:pt x="500400" y="891834"/>
                  <a:pt x="356466" y="889011"/>
                  <a:pt x="340944" y="922878"/>
                </a:cubicBezTo>
                <a:cubicBezTo>
                  <a:pt x="325422" y="956745"/>
                  <a:pt x="-51345" y="918645"/>
                  <a:pt x="340944" y="1041412"/>
                </a:cubicBezTo>
                <a:close/>
              </a:path>
            </a:pathLst>
          </a:cu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7" name="フリーフォーム: 図形 1806">
            <a:extLst>
              <a:ext uri="{FF2B5EF4-FFF2-40B4-BE49-F238E27FC236}">
                <a16:creationId xmlns:a16="http://schemas.microsoft.com/office/drawing/2014/main" id="{2D242127-7A7E-4BF6-B5D5-AA5418DDEA77}"/>
              </a:ext>
            </a:extLst>
          </p:cNvPr>
          <p:cNvSpPr/>
          <p:nvPr/>
        </p:nvSpPr>
        <p:spPr>
          <a:xfrm>
            <a:off x="3228814" y="2905709"/>
            <a:ext cx="6940771" cy="911259"/>
          </a:xfrm>
          <a:custGeom>
            <a:avLst/>
            <a:gdLst>
              <a:gd name="connsiteX0" fmla="*/ 47786 w 6940771"/>
              <a:gd name="connsiteY0" fmla="*/ 540224 h 911259"/>
              <a:gd name="connsiteX1" fmla="*/ 3197386 w 6940771"/>
              <a:gd name="connsiteY1" fmla="*/ 210024 h 911259"/>
              <a:gd name="connsiteX2" fmla="*/ 1385519 w 6940771"/>
              <a:gd name="connsiteY2" fmla="*/ 294691 h 911259"/>
              <a:gd name="connsiteX3" fmla="*/ 5220919 w 6940771"/>
              <a:gd name="connsiteY3" fmla="*/ 218491 h 911259"/>
              <a:gd name="connsiteX4" fmla="*/ 2951853 w 6940771"/>
              <a:gd name="connsiteY4" fmla="*/ 303158 h 911259"/>
              <a:gd name="connsiteX5" fmla="*/ 6533253 w 6940771"/>
              <a:gd name="connsiteY5" fmla="*/ 116891 h 911259"/>
              <a:gd name="connsiteX6" fmla="*/ 5855919 w 6940771"/>
              <a:gd name="connsiteY6" fmla="*/ 210024 h 911259"/>
              <a:gd name="connsiteX7" fmla="*/ 6939653 w 6940771"/>
              <a:gd name="connsiteY7" fmla="*/ 6824 h 911259"/>
              <a:gd name="connsiteX8" fmla="*/ 6033719 w 6940771"/>
              <a:gd name="connsiteY8" fmla="*/ 506358 h 911259"/>
              <a:gd name="connsiteX9" fmla="*/ 4721386 w 6940771"/>
              <a:gd name="connsiteY9" fmla="*/ 751891 h 911259"/>
              <a:gd name="connsiteX10" fmla="*/ 2308386 w 6940771"/>
              <a:gd name="connsiteY10" fmla="*/ 904291 h 911259"/>
              <a:gd name="connsiteX11" fmla="*/ 6804186 w 6940771"/>
              <a:gd name="connsiteY11" fmla="*/ 887358 h 911259"/>
              <a:gd name="connsiteX12" fmla="*/ 4204919 w 6940771"/>
              <a:gd name="connsiteY12" fmla="*/ 878891 h 911259"/>
              <a:gd name="connsiteX13" fmla="*/ 2012053 w 6940771"/>
              <a:gd name="connsiteY13" fmla="*/ 777291 h 911259"/>
              <a:gd name="connsiteX14" fmla="*/ 1343186 w 6940771"/>
              <a:gd name="connsiteY14" fmla="*/ 658758 h 911259"/>
              <a:gd name="connsiteX15" fmla="*/ 47786 w 6940771"/>
              <a:gd name="connsiteY15" fmla="*/ 540224 h 91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40771" h="911259">
                <a:moveTo>
                  <a:pt x="47786" y="540224"/>
                </a:moveTo>
                <a:cubicBezTo>
                  <a:pt x="356819" y="465435"/>
                  <a:pt x="2974431" y="250946"/>
                  <a:pt x="3197386" y="210024"/>
                </a:cubicBezTo>
                <a:cubicBezTo>
                  <a:pt x="3420342" y="169102"/>
                  <a:pt x="1048264" y="293280"/>
                  <a:pt x="1385519" y="294691"/>
                </a:cubicBezTo>
                <a:cubicBezTo>
                  <a:pt x="1722774" y="296102"/>
                  <a:pt x="4959863" y="217080"/>
                  <a:pt x="5220919" y="218491"/>
                </a:cubicBezTo>
                <a:cubicBezTo>
                  <a:pt x="5481975" y="219902"/>
                  <a:pt x="2733131" y="320091"/>
                  <a:pt x="2951853" y="303158"/>
                </a:cubicBezTo>
                <a:cubicBezTo>
                  <a:pt x="3170575" y="286225"/>
                  <a:pt x="6049242" y="132413"/>
                  <a:pt x="6533253" y="116891"/>
                </a:cubicBezTo>
                <a:cubicBezTo>
                  <a:pt x="7017264" y="101369"/>
                  <a:pt x="5788186" y="228368"/>
                  <a:pt x="5855919" y="210024"/>
                </a:cubicBezTo>
                <a:cubicBezTo>
                  <a:pt x="5923652" y="191680"/>
                  <a:pt x="6910020" y="-42565"/>
                  <a:pt x="6939653" y="6824"/>
                </a:cubicBezTo>
                <a:cubicBezTo>
                  <a:pt x="6969286" y="56213"/>
                  <a:pt x="6403430" y="382180"/>
                  <a:pt x="6033719" y="506358"/>
                </a:cubicBezTo>
                <a:cubicBezTo>
                  <a:pt x="5664008" y="630536"/>
                  <a:pt x="5342275" y="685569"/>
                  <a:pt x="4721386" y="751891"/>
                </a:cubicBezTo>
                <a:cubicBezTo>
                  <a:pt x="4100497" y="818213"/>
                  <a:pt x="1961253" y="881713"/>
                  <a:pt x="2308386" y="904291"/>
                </a:cubicBezTo>
                <a:cubicBezTo>
                  <a:pt x="2655519" y="926869"/>
                  <a:pt x="6804186" y="887358"/>
                  <a:pt x="6804186" y="887358"/>
                </a:cubicBezTo>
                <a:cubicBezTo>
                  <a:pt x="7120275" y="883125"/>
                  <a:pt x="5003608" y="897235"/>
                  <a:pt x="4204919" y="878891"/>
                </a:cubicBezTo>
                <a:cubicBezTo>
                  <a:pt x="3406230" y="860547"/>
                  <a:pt x="2489008" y="813980"/>
                  <a:pt x="2012053" y="777291"/>
                </a:cubicBezTo>
                <a:cubicBezTo>
                  <a:pt x="1535098" y="740602"/>
                  <a:pt x="1669153" y="695447"/>
                  <a:pt x="1343186" y="658758"/>
                </a:cubicBezTo>
                <a:cubicBezTo>
                  <a:pt x="1017219" y="622069"/>
                  <a:pt x="-261247" y="615013"/>
                  <a:pt x="47786" y="540224"/>
                </a:cubicBezTo>
                <a:close/>
              </a:path>
            </a:pathLst>
          </a:custGeom>
          <a:solidFill>
            <a:schemeClr val="accent6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8" name="フリーフォーム: 図形 1807">
            <a:extLst>
              <a:ext uri="{FF2B5EF4-FFF2-40B4-BE49-F238E27FC236}">
                <a16:creationId xmlns:a16="http://schemas.microsoft.com/office/drawing/2014/main" id="{98F2E718-DFC8-4291-903D-CDDFDF4BBC4A}"/>
              </a:ext>
            </a:extLst>
          </p:cNvPr>
          <p:cNvSpPr/>
          <p:nvPr/>
        </p:nvSpPr>
        <p:spPr>
          <a:xfrm>
            <a:off x="3628256" y="4449565"/>
            <a:ext cx="6851002" cy="867777"/>
          </a:xfrm>
          <a:custGeom>
            <a:avLst/>
            <a:gdLst>
              <a:gd name="connsiteX0" fmla="*/ 1771517 w 6851002"/>
              <a:gd name="connsiteY0" fmla="*/ 863580 h 867777"/>
              <a:gd name="connsiteX1" fmla="*/ 1915896 w 6851002"/>
              <a:gd name="connsiteY1" fmla="*/ 805829 h 867777"/>
              <a:gd name="connsiteX2" fmla="*/ 6295390 w 6851002"/>
              <a:gd name="connsiteY2" fmla="*/ 237938 h 867777"/>
              <a:gd name="connsiteX3" fmla="*/ 3706195 w 6851002"/>
              <a:gd name="connsiteY3" fmla="*/ 738452 h 867777"/>
              <a:gd name="connsiteX4" fmla="*/ 6276140 w 6851002"/>
              <a:gd name="connsiteY4" fmla="*/ 459319 h 867777"/>
              <a:gd name="connsiteX5" fmla="*/ 6776653 w 6851002"/>
              <a:gd name="connsiteY5" fmla="*/ 545947 h 867777"/>
              <a:gd name="connsiteX6" fmla="*/ 6102885 w 6851002"/>
              <a:gd name="connsiteY6" fmla="*/ 411193 h 867777"/>
              <a:gd name="connsiteX7" fmla="*/ 6709277 w 6851002"/>
              <a:gd name="connsiteY7" fmla="*/ 305315 h 867777"/>
              <a:gd name="connsiteX8" fmla="*/ 6824780 w 6851002"/>
              <a:gd name="connsiteY8" fmla="*/ 55058 h 867777"/>
              <a:gd name="connsiteX9" fmla="*/ 6324266 w 6851002"/>
              <a:gd name="connsiteY9" fmla="*/ 6932 h 867777"/>
              <a:gd name="connsiteX10" fmla="*/ 4062329 w 6851002"/>
              <a:gd name="connsiteY10" fmla="*/ 160936 h 867777"/>
              <a:gd name="connsiteX11" fmla="*/ 1935146 w 6851002"/>
              <a:gd name="connsiteY11" fmla="*/ 141686 h 867777"/>
              <a:gd name="connsiteX12" fmla="*/ 468 w 6851002"/>
              <a:gd name="connsiteY12" fmla="*/ 141686 h 867777"/>
              <a:gd name="connsiteX13" fmla="*/ 1771517 w 6851002"/>
              <a:gd name="connsiteY13" fmla="*/ 863580 h 86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51002" h="867777">
                <a:moveTo>
                  <a:pt x="1771517" y="863580"/>
                </a:moveTo>
                <a:cubicBezTo>
                  <a:pt x="1466717" y="886841"/>
                  <a:pt x="1915896" y="805829"/>
                  <a:pt x="1915896" y="805829"/>
                </a:cubicBezTo>
                <a:lnTo>
                  <a:pt x="6295390" y="237938"/>
                </a:lnTo>
                <a:cubicBezTo>
                  <a:pt x="6593773" y="226708"/>
                  <a:pt x="3709403" y="701555"/>
                  <a:pt x="3706195" y="738452"/>
                </a:cubicBezTo>
                <a:cubicBezTo>
                  <a:pt x="3702987" y="775349"/>
                  <a:pt x="5764397" y="491403"/>
                  <a:pt x="6276140" y="459319"/>
                </a:cubicBezTo>
                <a:cubicBezTo>
                  <a:pt x="6787883" y="427235"/>
                  <a:pt x="6805529" y="553968"/>
                  <a:pt x="6776653" y="545947"/>
                </a:cubicBezTo>
                <a:cubicBezTo>
                  <a:pt x="6747777" y="537926"/>
                  <a:pt x="6114114" y="451298"/>
                  <a:pt x="6102885" y="411193"/>
                </a:cubicBezTo>
                <a:cubicBezTo>
                  <a:pt x="6091656" y="371088"/>
                  <a:pt x="6588961" y="364671"/>
                  <a:pt x="6709277" y="305315"/>
                </a:cubicBezTo>
                <a:cubicBezTo>
                  <a:pt x="6829593" y="245959"/>
                  <a:pt x="6888949" y="104788"/>
                  <a:pt x="6824780" y="55058"/>
                </a:cubicBezTo>
                <a:cubicBezTo>
                  <a:pt x="6760612" y="5327"/>
                  <a:pt x="6784674" y="-10714"/>
                  <a:pt x="6324266" y="6932"/>
                </a:cubicBezTo>
                <a:cubicBezTo>
                  <a:pt x="5863858" y="24578"/>
                  <a:pt x="4793849" y="138477"/>
                  <a:pt x="4062329" y="160936"/>
                </a:cubicBezTo>
                <a:cubicBezTo>
                  <a:pt x="3330809" y="183395"/>
                  <a:pt x="1935146" y="141686"/>
                  <a:pt x="1935146" y="141686"/>
                </a:cubicBezTo>
                <a:cubicBezTo>
                  <a:pt x="1258169" y="138478"/>
                  <a:pt x="24531" y="22975"/>
                  <a:pt x="468" y="141686"/>
                </a:cubicBezTo>
                <a:cubicBezTo>
                  <a:pt x="-23595" y="260397"/>
                  <a:pt x="883586" y="557176"/>
                  <a:pt x="1771517" y="863580"/>
                </a:cubicBezTo>
                <a:close/>
              </a:path>
            </a:pathLst>
          </a:cu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9" name="フリーフォーム: 図形 1808">
            <a:extLst>
              <a:ext uri="{FF2B5EF4-FFF2-40B4-BE49-F238E27FC236}">
                <a16:creationId xmlns:a16="http://schemas.microsoft.com/office/drawing/2014/main" id="{6F2AE6F1-2E60-4CC5-99B9-01DDFCC27B19}"/>
              </a:ext>
            </a:extLst>
          </p:cNvPr>
          <p:cNvSpPr/>
          <p:nvPr/>
        </p:nvSpPr>
        <p:spPr>
          <a:xfrm>
            <a:off x="5936202" y="3386091"/>
            <a:ext cx="5233753" cy="1356129"/>
          </a:xfrm>
          <a:custGeom>
            <a:avLst/>
            <a:gdLst>
              <a:gd name="connsiteX0" fmla="*/ 4747840 w 5233753"/>
              <a:gd name="connsiteY0" fmla="*/ 2002 h 1356129"/>
              <a:gd name="connsiteX1" fmla="*/ 4285827 w 5233753"/>
              <a:gd name="connsiteY1" fmla="*/ 300385 h 1356129"/>
              <a:gd name="connsiteX2" fmla="*/ 4930720 w 5233753"/>
              <a:gd name="connsiteY2" fmla="*/ 579517 h 1356129"/>
              <a:gd name="connsiteX3" fmla="*/ 3939318 w 5233753"/>
              <a:gd name="connsiteY3" fmla="*/ 733522 h 1356129"/>
              <a:gd name="connsiteX4" fmla="*/ 5229103 w 5233753"/>
              <a:gd name="connsiteY4" fmla="*/ 1108907 h 1356129"/>
              <a:gd name="connsiteX5" fmla="*/ 4401331 w 5233753"/>
              <a:gd name="connsiteY5" fmla="*/ 1195534 h 1356129"/>
              <a:gd name="connsiteX6" fmla="*/ 3130796 w 5233753"/>
              <a:gd name="connsiteY6" fmla="*/ 1262911 h 1356129"/>
              <a:gd name="connsiteX7" fmla="*/ 3708312 w 5233753"/>
              <a:gd name="connsiteY7" fmla="*/ 1031905 h 1356129"/>
              <a:gd name="connsiteX8" fmla="*/ 1484876 w 5233753"/>
              <a:gd name="connsiteY8" fmla="*/ 1339913 h 1356129"/>
              <a:gd name="connsiteX9" fmla="*/ 2585 w 5233753"/>
              <a:gd name="connsiteY9" fmla="*/ 1291787 h 1356129"/>
              <a:gd name="connsiteX10" fmla="*/ 1831385 w 5233753"/>
              <a:gd name="connsiteY10" fmla="*/ 1108907 h 1356129"/>
              <a:gd name="connsiteX11" fmla="*/ 3737187 w 5233753"/>
              <a:gd name="connsiteY11" fmla="*/ 1089656 h 1356129"/>
              <a:gd name="connsiteX12" fmla="*/ 3775689 w 5233753"/>
              <a:gd name="connsiteY12" fmla="*/ 849025 h 1356129"/>
              <a:gd name="connsiteX13" fmla="*/ 3843065 w 5233753"/>
              <a:gd name="connsiteY13" fmla="*/ 550642 h 1356129"/>
              <a:gd name="connsiteX14" fmla="*/ 3073044 w 5233753"/>
              <a:gd name="connsiteY14" fmla="*/ 454389 h 1356129"/>
              <a:gd name="connsiteX15" fmla="*/ 4747840 w 5233753"/>
              <a:gd name="connsiteY15" fmla="*/ 2002 h 135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33753" h="1356129">
                <a:moveTo>
                  <a:pt x="4747840" y="2002"/>
                </a:moveTo>
                <a:cubicBezTo>
                  <a:pt x="4949971" y="-23665"/>
                  <a:pt x="4255347" y="204133"/>
                  <a:pt x="4285827" y="300385"/>
                </a:cubicBezTo>
                <a:cubicBezTo>
                  <a:pt x="4316307" y="396637"/>
                  <a:pt x="4988471" y="507328"/>
                  <a:pt x="4930720" y="579517"/>
                </a:cubicBezTo>
                <a:cubicBezTo>
                  <a:pt x="4872969" y="651706"/>
                  <a:pt x="3889588" y="645290"/>
                  <a:pt x="3939318" y="733522"/>
                </a:cubicBezTo>
                <a:cubicBezTo>
                  <a:pt x="3989048" y="821754"/>
                  <a:pt x="5152101" y="1031905"/>
                  <a:pt x="5229103" y="1108907"/>
                </a:cubicBezTo>
                <a:cubicBezTo>
                  <a:pt x="5306105" y="1185909"/>
                  <a:pt x="4401331" y="1195534"/>
                  <a:pt x="4401331" y="1195534"/>
                </a:cubicBezTo>
                <a:cubicBezTo>
                  <a:pt x="4051613" y="1221201"/>
                  <a:pt x="3246299" y="1290182"/>
                  <a:pt x="3130796" y="1262911"/>
                </a:cubicBezTo>
                <a:cubicBezTo>
                  <a:pt x="3015293" y="1235640"/>
                  <a:pt x="3982632" y="1019071"/>
                  <a:pt x="3708312" y="1031905"/>
                </a:cubicBezTo>
                <a:cubicBezTo>
                  <a:pt x="3433992" y="1044739"/>
                  <a:pt x="2102497" y="1296599"/>
                  <a:pt x="1484876" y="1339913"/>
                </a:cubicBezTo>
                <a:cubicBezTo>
                  <a:pt x="867255" y="1383227"/>
                  <a:pt x="-55167" y="1330288"/>
                  <a:pt x="2585" y="1291787"/>
                </a:cubicBezTo>
                <a:cubicBezTo>
                  <a:pt x="60337" y="1253286"/>
                  <a:pt x="1208951" y="1142596"/>
                  <a:pt x="1831385" y="1108907"/>
                </a:cubicBezTo>
                <a:cubicBezTo>
                  <a:pt x="2453819" y="1075219"/>
                  <a:pt x="3413136" y="1132970"/>
                  <a:pt x="3737187" y="1089656"/>
                </a:cubicBezTo>
                <a:cubicBezTo>
                  <a:pt x="4061238" y="1046342"/>
                  <a:pt x="3758043" y="938861"/>
                  <a:pt x="3775689" y="849025"/>
                </a:cubicBezTo>
                <a:cubicBezTo>
                  <a:pt x="3793335" y="759189"/>
                  <a:pt x="3960172" y="616415"/>
                  <a:pt x="3843065" y="550642"/>
                </a:cubicBezTo>
                <a:cubicBezTo>
                  <a:pt x="3725958" y="484869"/>
                  <a:pt x="2928665" y="544225"/>
                  <a:pt x="3073044" y="454389"/>
                </a:cubicBezTo>
                <a:cubicBezTo>
                  <a:pt x="3217423" y="364553"/>
                  <a:pt x="4545709" y="27669"/>
                  <a:pt x="4747840" y="2002"/>
                </a:cubicBezTo>
                <a:close/>
              </a:path>
            </a:pathLst>
          </a:cu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0" name="フリーフォーム: 図形 1809">
            <a:extLst>
              <a:ext uri="{FF2B5EF4-FFF2-40B4-BE49-F238E27FC236}">
                <a16:creationId xmlns:a16="http://schemas.microsoft.com/office/drawing/2014/main" id="{568CDBB6-48C6-4E7A-8C2A-69DA72C4F654}"/>
              </a:ext>
            </a:extLst>
          </p:cNvPr>
          <p:cNvSpPr/>
          <p:nvPr/>
        </p:nvSpPr>
        <p:spPr>
          <a:xfrm>
            <a:off x="3696101" y="3033805"/>
            <a:ext cx="6801852" cy="1318696"/>
          </a:xfrm>
          <a:custGeom>
            <a:avLst/>
            <a:gdLst>
              <a:gd name="connsiteX0" fmla="*/ 0 w 6801852"/>
              <a:gd name="connsiteY0" fmla="*/ 238784 h 1318696"/>
              <a:gd name="connsiteX1" fmla="*/ 269507 w 6801852"/>
              <a:gd name="connsiteY1" fmla="*/ 286911 h 1318696"/>
              <a:gd name="connsiteX2" fmla="*/ 3330341 w 6801852"/>
              <a:gd name="connsiteY2" fmla="*/ 739298 h 1318696"/>
              <a:gd name="connsiteX3" fmla="*/ 2637322 w 6801852"/>
              <a:gd name="connsiteY3" fmla="*/ 710422 h 1318696"/>
              <a:gd name="connsiteX4" fmla="*/ 5630779 w 6801852"/>
              <a:gd name="connsiteY4" fmla="*/ 171408 h 1318696"/>
              <a:gd name="connsiteX5" fmla="*/ 5188017 w 6801852"/>
              <a:gd name="connsiteY5" fmla="*/ 373538 h 1318696"/>
              <a:gd name="connsiteX6" fmla="*/ 6237171 w 6801852"/>
              <a:gd name="connsiteY6" fmla="*/ 132907 h 1318696"/>
              <a:gd name="connsiteX7" fmla="*/ 6112042 w 6801852"/>
              <a:gd name="connsiteY7" fmla="*/ 267660 h 1318696"/>
              <a:gd name="connsiteX8" fmla="*/ 6458552 w 6801852"/>
              <a:gd name="connsiteY8" fmla="*/ 7778 h 1318696"/>
              <a:gd name="connsiteX9" fmla="*/ 6766560 w 6801852"/>
              <a:gd name="connsiteY9" fmla="*/ 113656 h 1318696"/>
              <a:gd name="connsiteX10" fmla="*/ 6718434 w 6801852"/>
              <a:gd name="connsiteY10" fmla="*/ 566043 h 1318696"/>
              <a:gd name="connsiteX11" fmla="*/ 6083166 w 6801852"/>
              <a:gd name="connsiteY11" fmla="*/ 700797 h 1318696"/>
              <a:gd name="connsiteX12" fmla="*/ 4966636 w 6801852"/>
              <a:gd name="connsiteY12" fmla="*/ 816300 h 1318696"/>
              <a:gd name="connsiteX13" fmla="*/ 6006164 w 6801852"/>
              <a:gd name="connsiteY13" fmla="*/ 797050 h 1318696"/>
              <a:gd name="connsiteX14" fmla="*/ 5216893 w 6801852"/>
              <a:gd name="connsiteY14" fmla="*/ 874052 h 1318696"/>
              <a:gd name="connsiteX15" fmla="*/ 6102417 w 6801852"/>
              <a:gd name="connsiteY15" fmla="*/ 1076182 h 1318696"/>
              <a:gd name="connsiteX16" fmla="*/ 3667225 w 6801852"/>
              <a:gd name="connsiteY16" fmla="*/ 1124309 h 1318696"/>
              <a:gd name="connsiteX17" fmla="*/ 1665171 w 6801852"/>
              <a:gd name="connsiteY17" fmla="*/ 1307189 h 1318696"/>
              <a:gd name="connsiteX18" fmla="*/ 1222408 w 6801852"/>
              <a:gd name="connsiteY18" fmla="*/ 1287938 h 1318696"/>
              <a:gd name="connsiteX19" fmla="*/ 2733575 w 6801852"/>
              <a:gd name="connsiteY19" fmla="*/ 1191686 h 1318696"/>
              <a:gd name="connsiteX20" fmla="*/ 1751798 w 6801852"/>
              <a:gd name="connsiteY20" fmla="*/ 970304 h 1318696"/>
              <a:gd name="connsiteX21" fmla="*/ 0 w 6801852"/>
              <a:gd name="connsiteY21" fmla="*/ 238784 h 131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801852" h="1318696">
                <a:moveTo>
                  <a:pt x="0" y="238784"/>
                </a:moveTo>
                <a:lnTo>
                  <a:pt x="269507" y="286911"/>
                </a:lnTo>
                <a:lnTo>
                  <a:pt x="3330341" y="739298"/>
                </a:lnTo>
                <a:cubicBezTo>
                  <a:pt x="3724977" y="809883"/>
                  <a:pt x="2253916" y="805070"/>
                  <a:pt x="2637322" y="710422"/>
                </a:cubicBezTo>
                <a:cubicBezTo>
                  <a:pt x="3020728" y="615774"/>
                  <a:pt x="5205663" y="227555"/>
                  <a:pt x="5630779" y="171408"/>
                </a:cubicBezTo>
                <a:cubicBezTo>
                  <a:pt x="6055895" y="115261"/>
                  <a:pt x="5086952" y="379955"/>
                  <a:pt x="5188017" y="373538"/>
                </a:cubicBezTo>
                <a:cubicBezTo>
                  <a:pt x="5289082" y="367121"/>
                  <a:pt x="6083167" y="150553"/>
                  <a:pt x="6237171" y="132907"/>
                </a:cubicBezTo>
                <a:cubicBezTo>
                  <a:pt x="6391175" y="115261"/>
                  <a:pt x="6075145" y="288515"/>
                  <a:pt x="6112042" y="267660"/>
                </a:cubicBezTo>
                <a:cubicBezTo>
                  <a:pt x="6148939" y="246805"/>
                  <a:pt x="6349466" y="33445"/>
                  <a:pt x="6458552" y="7778"/>
                </a:cubicBezTo>
                <a:cubicBezTo>
                  <a:pt x="6567638" y="-17889"/>
                  <a:pt x="6723246" y="20612"/>
                  <a:pt x="6766560" y="113656"/>
                </a:cubicBezTo>
                <a:cubicBezTo>
                  <a:pt x="6809874" y="206700"/>
                  <a:pt x="6832333" y="468186"/>
                  <a:pt x="6718434" y="566043"/>
                </a:cubicBezTo>
                <a:cubicBezTo>
                  <a:pt x="6604535" y="663900"/>
                  <a:pt x="6375132" y="659088"/>
                  <a:pt x="6083166" y="700797"/>
                </a:cubicBezTo>
                <a:cubicBezTo>
                  <a:pt x="5791200" y="742507"/>
                  <a:pt x="4979470" y="800258"/>
                  <a:pt x="4966636" y="816300"/>
                </a:cubicBezTo>
                <a:cubicBezTo>
                  <a:pt x="4953802" y="832342"/>
                  <a:pt x="5964455" y="787425"/>
                  <a:pt x="6006164" y="797050"/>
                </a:cubicBezTo>
                <a:cubicBezTo>
                  <a:pt x="6047874" y="806675"/>
                  <a:pt x="5200851" y="827530"/>
                  <a:pt x="5216893" y="874052"/>
                </a:cubicBezTo>
                <a:cubicBezTo>
                  <a:pt x="5232935" y="920574"/>
                  <a:pt x="6360695" y="1034473"/>
                  <a:pt x="6102417" y="1076182"/>
                </a:cubicBezTo>
                <a:cubicBezTo>
                  <a:pt x="5844139" y="1117891"/>
                  <a:pt x="4406766" y="1085808"/>
                  <a:pt x="3667225" y="1124309"/>
                </a:cubicBezTo>
                <a:cubicBezTo>
                  <a:pt x="2927684" y="1162810"/>
                  <a:pt x="2072641" y="1279918"/>
                  <a:pt x="1665171" y="1307189"/>
                </a:cubicBezTo>
                <a:cubicBezTo>
                  <a:pt x="1257702" y="1334461"/>
                  <a:pt x="1044341" y="1307188"/>
                  <a:pt x="1222408" y="1287938"/>
                </a:cubicBezTo>
                <a:cubicBezTo>
                  <a:pt x="1400475" y="1268688"/>
                  <a:pt x="2645343" y="1244625"/>
                  <a:pt x="2733575" y="1191686"/>
                </a:cubicBezTo>
                <a:cubicBezTo>
                  <a:pt x="2821807" y="1138747"/>
                  <a:pt x="2207394" y="1122704"/>
                  <a:pt x="1751798" y="970304"/>
                </a:cubicBezTo>
                <a:cubicBezTo>
                  <a:pt x="1296202" y="817904"/>
                  <a:pt x="648101" y="547595"/>
                  <a:pt x="0" y="238784"/>
                </a:cubicBezTo>
                <a:close/>
              </a:path>
            </a:pathLst>
          </a:cu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1" name="フリーフォーム: 図形 1810">
            <a:extLst>
              <a:ext uri="{FF2B5EF4-FFF2-40B4-BE49-F238E27FC236}">
                <a16:creationId xmlns:a16="http://schemas.microsoft.com/office/drawing/2014/main" id="{5E7D9887-4438-4A32-A20B-85D2AB23BB10}"/>
              </a:ext>
            </a:extLst>
          </p:cNvPr>
          <p:cNvSpPr/>
          <p:nvPr/>
        </p:nvSpPr>
        <p:spPr>
          <a:xfrm>
            <a:off x="3202321" y="3238433"/>
            <a:ext cx="3111796" cy="619711"/>
          </a:xfrm>
          <a:custGeom>
            <a:avLst/>
            <a:gdLst>
              <a:gd name="connsiteX0" fmla="*/ 2892 w 3111796"/>
              <a:gd name="connsiteY0" fmla="*/ 14906 h 619711"/>
              <a:gd name="connsiteX1" fmla="*/ 561157 w 3111796"/>
              <a:gd name="connsiteY1" fmla="*/ 130409 h 619711"/>
              <a:gd name="connsiteX2" fmla="*/ 3102226 w 3111796"/>
              <a:gd name="connsiteY2" fmla="*/ 573171 h 619711"/>
              <a:gd name="connsiteX3" fmla="*/ 1408180 w 3111796"/>
              <a:gd name="connsiteY3" fmla="*/ 602047 h 619711"/>
              <a:gd name="connsiteX4" fmla="*/ 859540 w 3111796"/>
              <a:gd name="connsiteY4" fmla="*/ 534670 h 619711"/>
              <a:gd name="connsiteX5" fmla="*/ 2892 w 3111796"/>
              <a:gd name="connsiteY5" fmla="*/ 14906 h 61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1796" h="619711">
                <a:moveTo>
                  <a:pt x="2892" y="14906"/>
                </a:moveTo>
                <a:cubicBezTo>
                  <a:pt x="-46839" y="-52471"/>
                  <a:pt x="561157" y="130409"/>
                  <a:pt x="561157" y="130409"/>
                </a:cubicBezTo>
                <a:cubicBezTo>
                  <a:pt x="1077713" y="223453"/>
                  <a:pt x="2961056" y="494565"/>
                  <a:pt x="3102226" y="573171"/>
                </a:cubicBezTo>
                <a:cubicBezTo>
                  <a:pt x="3243397" y="651777"/>
                  <a:pt x="1781961" y="608464"/>
                  <a:pt x="1408180" y="602047"/>
                </a:cubicBezTo>
                <a:cubicBezTo>
                  <a:pt x="1034399" y="595630"/>
                  <a:pt x="1096963" y="627714"/>
                  <a:pt x="859540" y="534670"/>
                </a:cubicBezTo>
                <a:cubicBezTo>
                  <a:pt x="622117" y="441626"/>
                  <a:pt x="52623" y="82283"/>
                  <a:pt x="2892" y="14906"/>
                </a:cubicBezTo>
                <a:close/>
              </a:path>
            </a:pathLst>
          </a:cu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3" name="フリーフォーム: 図形 1812">
            <a:extLst>
              <a:ext uri="{FF2B5EF4-FFF2-40B4-BE49-F238E27FC236}">
                <a16:creationId xmlns:a16="http://schemas.microsoft.com/office/drawing/2014/main" id="{4B749A69-12E8-4943-9583-32E48D10F83C}"/>
              </a:ext>
            </a:extLst>
          </p:cNvPr>
          <p:cNvSpPr/>
          <p:nvPr/>
        </p:nvSpPr>
        <p:spPr>
          <a:xfrm>
            <a:off x="6695906" y="3492227"/>
            <a:ext cx="3837378" cy="1156775"/>
          </a:xfrm>
          <a:custGeom>
            <a:avLst/>
            <a:gdLst>
              <a:gd name="connsiteX0" fmla="*/ 1716574 w 3837378"/>
              <a:gd name="connsiteY0" fmla="*/ 11369 h 1156775"/>
              <a:gd name="connsiteX1" fmla="*/ 1928330 w 3837378"/>
              <a:gd name="connsiteY1" fmla="*/ 69120 h 1156775"/>
              <a:gd name="connsiteX2" fmla="*/ 3266241 w 3837378"/>
              <a:gd name="connsiteY2" fmla="*/ 560009 h 1156775"/>
              <a:gd name="connsiteX3" fmla="*/ 2313340 w 3837378"/>
              <a:gd name="connsiteY3" fmla="*/ 444506 h 1156775"/>
              <a:gd name="connsiteX4" fmla="*/ 3824507 w 3837378"/>
              <a:gd name="connsiteY4" fmla="*/ 1002771 h 1156775"/>
              <a:gd name="connsiteX5" fmla="*/ 2977483 w 3837378"/>
              <a:gd name="connsiteY5" fmla="*/ 1031647 h 1156775"/>
              <a:gd name="connsiteX6" fmla="*/ 1860953 w 3837378"/>
              <a:gd name="connsiteY6" fmla="*/ 1156775 h 1156775"/>
              <a:gd name="connsiteX7" fmla="*/ 3277 w 3837378"/>
              <a:gd name="connsiteY7" fmla="*/ 1118274 h 1156775"/>
              <a:gd name="connsiteX8" fmla="*/ 1427816 w 3837378"/>
              <a:gd name="connsiteY8" fmla="*/ 810266 h 1156775"/>
              <a:gd name="connsiteX9" fmla="*/ 2140086 w 3837378"/>
              <a:gd name="connsiteY9" fmla="*/ 415630 h 1156775"/>
              <a:gd name="connsiteX10" fmla="*/ 1774326 w 3837378"/>
              <a:gd name="connsiteY10" fmla="*/ 338628 h 1156775"/>
              <a:gd name="connsiteX11" fmla="*/ 1716574 w 3837378"/>
              <a:gd name="connsiteY11" fmla="*/ 11369 h 115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37378" h="1156775">
                <a:moveTo>
                  <a:pt x="1716574" y="11369"/>
                </a:moveTo>
                <a:cubicBezTo>
                  <a:pt x="1742241" y="-33549"/>
                  <a:pt x="1928330" y="69120"/>
                  <a:pt x="1928330" y="69120"/>
                </a:cubicBezTo>
                <a:cubicBezTo>
                  <a:pt x="2186608" y="160560"/>
                  <a:pt x="3202073" y="497445"/>
                  <a:pt x="3266241" y="560009"/>
                </a:cubicBezTo>
                <a:cubicBezTo>
                  <a:pt x="3330409" y="622573"/>
                  <a:pt x="2220296" y="370712"/>
                  <a:pt x="2313340" y="444506"/>
                </a:cubicBezTo>
                <a:cubicBezTo>
                  <a:pt x="2406384" y="518300"/>
                  <a:pt x="3713817" y="904914"/>
                  <a:pt x="3824507" y="1002771"/>
                </a:cubicBezTo>
                <a:cubicBezTo>
                  <a:pt x="3935197" y="1100628"/>
                  <a:pt x="3304742" y="1005980"/>
                  <a:pt x="2977483" y="1031647"/>
                </a:cubicBezTo>
                <a:cubicBezTo>
                  <a:pt x="2650224" y="1057314"/>
                  <a:pt x="2356654" y="1142337"/>
                  <a:pt x="1860953" y="1156775"/>
                </a:cubicBezTo>
                <a:lnTo>
                  <a:pt x="3277" y="1118274"/>
                </a:lnTo>
                <a:cubicBezTo>
                  <a:pt x="-68912" y="1060523"/>
                  <a:pt x="1071681" y="927373"/>
                  <a:pt x="1427816" y="810266"/>
                </a:cubicBezTo>
                <a:cubicBezTo>
                  <a:pt x="1783951" y="693159"/>
                  <a:pt x="2082334" y="494236"/>
                  <a:pt x="2140086" y="415630"/>
                </a:cubicBezTo>
                <a:cubicBezTo>
                  <a:pt x="2197838" y="337024"/>
                  <a:pt x="1841703" y="404401"/>
                  <a:pt x="1774326" y="338628"/>
                </a:cubicBezTo>
                <a:cubicBezTo>
                  <a:pt x="1706949" y="272855"/>
                  <a:pt x="1690907" y="56287"/>
                  <a:pt x="1716574" y="11369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4" name="フリーフォーム: 図形 1813">
            <a:extLst>
              <a:ext uri="{FF2B5EF4-FFF2-40B4-BE49-F238E27FC236}">
                <a16:creationId xmlns:a16="http://schemas.microsoft.com/office/drawing/2014/main" id="{58C1E2B8-63F3-4281-9B4B-DA40253511F9}"/>
              </a:ext>
            </a:extLst>
          </p:cNvPr>
          <p:cNvSpPr/>
          <p:nvPr/>
        </p:nvSpPr>
        <p:spPr>
          <a:xfrm>
            <a:off x="2446476" y="4401467"/>
            <a:ext cx="3070604" cy="1170930"/>
          </a:xfrm>
          <a:custGeom>
            <a:avLst/>
            <a:gdLst>
              <a:gd name="connsiteX0" fmla="*/ 127391 w 3070604"/>
              <a:gd name="connsiteY0" fmla="*/ 1200 h 1170930"/>
              <a:gd name="connsiteX1" fmla="*/ 391 w 3070604"/>
              <a:gd name="connsiteY1" fmla="*/ 526133 h 1170930"/>
              <a:gd name="connsiteX2" fmla="*/ 127391 w 3070604"/>
              <a:gd name="connsiteY2" fmla="*/ 500733 h 1170930"/>
              <a:gd name="connsiteX3" fmla="*/ 847057 w 3070604"/>
              <a:gd name="connsiteY3" fmla="*/ 822466 h 1170930"/>
              <a:gd name="connsiteX4" fmla="*/ 1837657 w 3070604"/>
              <a:gd name="connsiteY4" fmla="*/ 1017200 h 1170930"/>
              <a:gd name="connsiteX5" fmla="*/ 17324 w 3070604"/>
              <a:gd name="connsiteY5" fmla="*/ 729333 h 1170930"/>
              <a:gd name="connsiteX6" fmla="*/ 3014524 w 3070604"/>
              <a:gd name="connsiteY6" fmla="*/ 1169600 h 1170930"/>
              <a:gd name="connsiteX7" fmla="*/ 1854591 w 3070604"/>
              <a:gd name="connsiteY7" fmla="*/ 856333 h 1170930"/>
              <a:gd name="connsiteX8" fmla="*/ 381391 w 3070604"/>
              <a:gd name="connsiteY8" fmla="*/ 585400 h 1170930"/>
              <a:gd name="connsiteX9" fmla="*/ 1592124 w 3070604"/>
              <a:gd name="connsiteY9" fmla="*/ 703933 h 1170930"/>
              <a:gd name="connsiteX10" fmla="*/ 364457 w 3070604"/>
              <a:gd name="connsiteY10" fmla="*/ 390666 h 1170930"/>
              <a:gd name="connsiteX11" fmla="*/ 127391 w 3070604"/>
              <a:gd name="connsiteY11" fmla="*/ 1200 h 117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70604" h="1170930">
                <a:moveTo>
                  <a:pt x="127391" y="1200"/>
                </a:moveTo>
                <a:cubicBezTo>
                  <a:pt x="66714" y="23778"/>
                  <a:pt x="391" y="442878"/>
                  <a:pt x="391" y="526133"/>
                </a:cubicBezTo>
                <a:cubicBezTo>
                  <a:pt x="391" y="609388"/>
                  <a:pt x="-13720" y="451344"/>
                  <a:pt x="127391" y="500733"/>
                </a:cubicBezTo>
                <a:cubicBezTo>
                  <a:pt x="268502" y="550122"/>
                  <a:pt x="562013" y="736388"/>
                  <a:pt x="847057" y="822466"/>
                </a:cubicBezTo>
                <a:cubicBezTo>
                  <a:pt x="1132101" y="908544"/>
                  <a:pt x="1975946" y="1032722"/>
                  <a:pt x="1837657" y="1017200"/>
                </a:cubicBezTo>
                <a:cubicBezTo>
                  <a:pt x="1699368" y="1001678"/>
                  <a:pt x="-178820" y="703933"/>
                  <a:pt x="17324" y="729333"/>
                </a:cubicBezTo>
                <a:cubicBezTo>
                  <a:pt x="213468" y="754733"/>
                  <a:pt x="2708313" y="1148433"/>
                  <a:pt x="3014524" y="1169600"/>
                </a:cubicBezTo>
                <a:cubicBezTo>
                  <a:pt x="3320735" y="1190767"/>
                  <a:pt x="2293447" y="953700"/>
                  <a:pt x="1854591" y="856333"/>
                </a:cubicBezTo>
                <a:cubicBezTo>
                  <a:pt x="1415736" y="758966"/>
                  <a:pt x="425135" y="610800"/>
                  <a:pt x="381391" y="585400"/>
                </a:cubicBezTo>
                <a:cubicBezTo>
                  <a:pt x="337647" y="560000"/>
                  <a:pt x="1594946" y="736389"/>
                  <a:pt x="1592124" y="703933"/>
                </a:cubicBezTo>
                <a:cubicBezTo>
                  <a:pt x="1589302" y="671477"/>
                  <a:pt x="608579" y="500733"/>
                  <a:pt x="364457" y="390666"/>
                </a:cubicBezTo>
                <a:cubicBezTo>
                  <a:pt x="120335" y="280599"/>
                  <a:pt x="188068" y="-21378"/>
                  <a:pt x="127391" y="1200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5" name="フリーフォーム: 図形 1814">
            <a:extLst>
              <a:ext uri="{FF2B5EF4-FFF2-40B4-BE49-F238E27FC236}">
                <a16:creationId xmlns:a16="http://schemas.microsoft.com/office/drawing/2014/main" id="{83909436-4A82-403D-8381-423FAC170ACB}"/>
              </a:ext>
            </a:extLst>
          </p:cNvPr>
          <p:cNvSpPr/>
          <p:nvPr/>
        </p:nvSpPr>
        <p:spPr>
          <a:xfrm>
            <a:off x="2484105" y="4501406"/>
            <a:ext cx="7387598" cy="1000331"/>
          </a:xfrm>
          <a:custGeom>
            <a:avLst/>
            <a:gdLst>
              <a:gd name="connsiteX0" fmla="*/ 22028 w 7387598"/>
              <a:gd name="connsiteY0" fmla="*/ 11327 h 1000331"/>
              <a:gd name="connsiteX1" fmla="*/ 292962 w 7387598"/>
              <a:gd name="connsiteY1" fmla="*/ 70594 h 1000331"/>
              <a:gd name="connsiteX2" fmla="*/ 2900695 w 7387598"/>
              <a:gd name="connsiteY2" fmla="*/ 747927 h 1000331"/>
              <a:gd name="connsiteX3" fmla="*/ 1266628 w 7387598"/>
              <a:gd name="connsiteY3" fmla="*/ 476994 h 1000331"/>
              <a:gd name="connsiteX4" fmla="*/ 4052162 w 7387598"/>
              <a:gd name="connsiteY4" fmla="*/ 663261 h 1000331"/>
              <a:gd name="connsiteX5" fmla="*/ 4213028 w 7387598"/>
              <a:gd name="connsiteY5" fmla="*/ 612461 h 1000331"/>
              <a:gd name="connsiteX6" fmla="*/ 6414362 w 7387598"/>
              <a:gd name="connsiteY6" fmla="*/ 366927 h 1000331"/>
              <a:gd name="connsiteX7" fmla="*/ 5737028 w 7387598"/>
              <a:gd name="connsiteY7" fmla="*/ 460061 h 1000331"/>
              <a:gd name="connsiteX8" fmla="*/ 7379562 w 7387598"/>
              <a:gd name="connsiteY8" fmla="*/ 282261 h 1000331"/>
              <a:gd name="connsiteX9" fmla="*/ 6405895 w 7387598"/>
              <a:gd name="connsiteY9" fmla="*/ 476994 h 1000331"/>
              <a:gd name="connsiteX10" fmla="*/ 4754895 w 7387598"/>
              <a:gd name="connsiteY10" fmla="*/ 807194 h 1000331"/>
              <a:gd name="connsiteX11" fmla="*/ 5364495 w 7387598"/>
              <a:gd name="connsiteY11" fmla="*/ 764861 h 1000331"/>
              <a:gd name="connsiteX12" fmla="*/ 6761495 w 7387598"/>
              <a:gd name="connsiteY12" fmla="*/ 637861 h 1000331"/>
              <a:gd name="connsiteX13" fmla="*/ 3840495 w 7387598"/>
              <a:gd name="connsiteY13" fmla="*/ 993461 h 1000331"/>
              <a:gd name="connsiteX14" fmla="*/ 2164095 w 7387598"/>
              <a:gd name="connsiteY14" fmla="*/ 866461 h 1000331"/>
              <a:gd name="connsiteX15" fmla="*/ 2282628 w 7387598"/>
              <a:gd name="connsiteY15" fmla="*/ 790261 h 1000331"/>
              <a:gd name="connsiteX16" fmla="*/ 631628 w 7387598"/>
              <a:gd name="connsiteY16" fmla="*/ 443127 h 1000331"/>
              <a:gd name="connsiteX17" fmla="*/ 809428 w 7387598"/>
              <a:gd name="connsiteY17" fmla="*/ 383861 h 1000331"/>
              <a:gd name="connsiteX18" fmla="*/ 995695 w 7387598"/>
              <a:gd name="connsiteY18" fmla="*/ 341527 h 1000331"/>
              <a:gd name="connsiteX19" fmla="*/ 22028 w 7387598"/>
              <a:gd name="connsiteY19" fmla="*/ 11327 h 1000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387598" h="1000331">
                <a:moveTo>
                  <a:pt x="22028" y="11327"/>
                </a:moveTo>
                <a:cubicBezTo>
                  <a:pt x="-95094" y="-33828"/>
                  <a:pt x="292962" y="70594"/>
                  <a:pt x="292962" y="70594"/>
                </a:cubicBezTo>
                <a:cubicBezTo>
                  <a:pt x="772740" y="193361"/>
                  <a:pt x="2738417" y="680194"/>
                  <a:pt x="2900695" y="747927"/>
                </a:cubicBezTo>
                <a:cubicBezTo>
                  <a:pt x="3062973" y="815660"/>
                  <a:pt x="1266628" y="476994"/>
                  <a:pt x="1266628" y="476994"/>
                </a:cubicBezTo>
                <a:lnTo>
                  <a:pt x="4052162" y="663261"/>
                </a:lnTo>
                <a:cubicBezTo>
                  <a:pt x="4543229" y="685839"/>
                  <a:pt x="3819328" y="661850"/>
                  <a:pt x="4213028" y="612461"/>
                </a:cubicBezTo>
                <a:cubicBezTo>
                  <a:pt x="4606728" y="563072"/>
                  <a:pt x="6160362" y="392327"/>
                  <a:pt x="6414362" y="366927"/>
                </a:cubicBezTo>
                <a:cubicBezTo>
                  <a:pt x="6668362" y="341527"/>
                  <a:pt x="5576161" y="474172"/>
                  <a:pt x="5737028" y="460061"/>
                </a:cubicBezTo>
                <a:cubicBezTo>
                  <a:pt x="5897895" y="445950"/>
                  <a:pt x="7268084" y="279439"/>
                  <a:pt x="7379562" y="282261"/>
                </a:cubicBezTo>
                <a:cubicBezTo>
                  <a:pt x="7491040" y="285083"/>
                  <a:pt x="6405895" y="476994"/>
                  <a:pt x="6405895" y="476994"/>
                </a:cubicBezTo>
                <a:lnTo>
                  <a:pt x="4754895" y="807194"/>
                </a:lnTo>
                <a:cubicBezTo>
                  <a:pt x="4581328" y="855172"/>
                  <a:pt x="5364495" y="764861"/>
                  <a:pt x="5364495" y="764861"/>
                </a:cubicBezTo>
                <a:lnTo>
                  <a:pt x="6761495" y="637861"/>
                </a:lnTo>
                <a:cubicBezTo>
                  <a:pt x="6507495" y="675961"/>
                  <a:pt x="4606728" y="955361"/>
                  <a:pt x="3840495" y="993461"/>
                </a:cubicBezTo>
                <a:cubicBezTo>
                  <a:pt x="3074262" y="1031561"/>
                  <a:pt x="2423739" y="900328"/>
                  <a:pt x="2164095" y="866461"/>
                </a:cubicBezTo>
                <a:cubicBezTo>
                  <a:pt x="1904451" y="832594"/>
                  <a:pt x="2538039" y="860817"/>
                  <a:pt x="2282628" y="790261"/>
                </a:cubicBezTo>
                <a:cubicBezTo>
                  <a:pt x="2027217" y="719705"/>
                  <a:pt x="877161" y="510860"/>
                  <a:pt x="631628" y="443127"/>
                </a:cubicBezTo>
                <a:cubicBezTo>
                  <a:pt x="386095" y="375394"/>
                  <a:pt x="748750" y="400794"/>
                  <a:pt x="809428" y="383861"/>
                </a:cubicBezTo>
                <a:cubicBezTo>
                  <a:pt x="870106" y="366928"/>
                  <a:pt x="1132573" y="403616"/>
                  <a:pt x="995695" y="341527"/>
                </a:cubicBezTo>
                <a:cubicBezTo>
                  <a:pt x="858817" y="279438"/>
                  <a:pt x="139150" y="56482"/>
                  <a:pt x="22028" y="1132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6" name="フリーフォーム: 図形 1815">
            <a:extLst>
              <a:ext uri="{FF2B5EF4-FFF2-40B4-BE49-F238E27FC236}">
                <a16:creationId xmlns:a16="http://schemas.microsoft.com/office/drawing/2014/main" id="{1AFA12D3-E37E-43F8-A973-762DF85FBF5A}"/>
              </a:ext>
            </a:extLst>
          </p:cNvPr>
          <p:cNvSpPr/>
          <p:nvPr/>
        </p:nvSpPr>
        <p:spPr>
          <a:xfrm>
            <a:off x="5335930" y="4813417"/>
            <a:ext cx="4175496" cy="755826"/>
          </a:xfrm>
          <a:custGeom>
            <a:avLst/>
            <a:gdLst>
              <a:gd name="connsiteX0" fmla="*/ 4155203 w 4175496"/>
              <a:gd name="connsiteY0" fmla="*/ 4116 h 755826"/>
              <a:gd name="connsiteX1" fmla="*/ 3952003 w 4175496"/>
              <a:gd name="connsiteY1" fmla="*/ 342783 h 755826"/>
              <a:gd name="connsiteX2" fmla="*/ 3816537 w 4175496"/>
              <a:gd name="connsiteY2" fmla="*/ 376650 h 755826"/>
              <a:gd name="connsiteX3" fmla="*/ 1733737 w 4175496"/>
              <a:gd name="connsiteY3" fmla="*/ 672983 h 755826"/>
              <a:gd name="connsiteX4" fmla="*/ 3147670 w 4175496"/>
              <a:gd name="connsiteY4" fmla="*/ 503650 h 755826"/>
              <a:gd name="connsiteX5" fmla="*/ 1149537 w 4175496"/>
              <a:gd name="connsiteY5" fmla="*/ 732250 h 755826"/>
              <a:gd name="connsiteX6" fmla="*/ 31937 w 4175496"/>
              <a:gd name="connsiteY6" fmla="*/ 732250 h 755826"/>
              <a:gd name="connsiteX7" fmla="*/ 2360270 w 4175496"/>
              <a:gd name="connsiteY7" fmla="*/ 588316 h 755826"/>
              <a:gd name="connsiteX8" fmla="*/ 1285003 w 4175496"/>
              <a:gd name="connsiteY8" fmla="*/ 545983 h 755826"/>
              <a:gd name="connsiteX9" fmla="*/ 2453403 w 4175496"/>
              <a:gd name="connsiteY9" fmla="*/ 215783 h 755826"/>
              <a:gd name="connsiteX10" fmla="*/ 2207870 w 4175496"/>
              <a:gd name="connsiteY10" fmla="*/ 300450 h 755826"/>
              <a:gd name="connsiteX11" fmla="*/ 3410137 w 4175496"/>
              <a:gd name="connsiteY11" fmla="*/ 164983 h 755826"/>
              <a:gd name="connsiteX12" fmla="*/ 4155203 w 4175496"/>
              <a:gd name="connsiteY12" fmla="*/ 4116 h 75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75496" h="755826">
                <a:moveTo>
                  <a:pt x="4155203" y="4116"/>
                </a:moveTo>
                <a:cubicBezTo>
                  <a:pt x="4245514" y="33749"/>
                  <a:pt x="4008447" y="280694"/>
                  <a:pt x="3952003" y="342783"/>
                </a:cubicBezTo>
                <a:cubicBezTo>
                  <a:pt x="3895559" y="404872"/>
                  <a:pt x="3816537" y="376650"/>
                  <a:pt x="3816537" y="376650"/>
                </a:cubicBezTo>
                <a:lnTo>
                  <a:pt x="1733737" y="672983"/>
                </a:lnTo>
                <a:cubicBezTo>
                  <a:pt x="1622259" y="694150"/>
                  <a:pt x="3245037" y="493772"/>
                  <a:pt x="3147670" y="503650"/>
                </a:cubicBezTo>
                <a:cubicBezTo>
                  <a:pt x="3050303" y="513528"/>
                  <a:pt x="1668826" y="694150"/>
                  <a:pt x="1149537" y="732250"/>
                </a:cubicBezTo>
                <a:cubicBezTo>
                  <a:pt x="630248" y="770350"/>
                  <a:pt x="-169852" y="756239"/>
                  <a:pt x="31937" y="732250"/>
                </a:cubicBezTo>
                <a:cubicBezTo>
                  <a:pt x="233726" y="708261"/>
                  <a:pt x="2151426" y="619360"/>
                  <a:pt x="2360270" y="588316"/>
                </a:cubicBezTo>
                <a:cubicBezTo>
                  <a:pt x="2569114" y="557272"/>
                  <a:pt x="1269481" y="608072"/>
                  <a:pt x="1285003" y="545983"/>
                </a:cubicBezTo>
                <a:cubicBezTo>
                  <a:pt x="1300525" y="483894"/>
                  <a:pt x="2299592" y="256705"/>
                  <a:pt x="2453403" y="215783"/>
                </a:cubicBezTo>
                <a:cubicBezTo>
                  <a:pt x="2607214" y="174861"/>
                  <a:pt x="2048414" y="308917"/>
                  <a:pt x="2207870" y="300450"/>
                </a:cubicBezTo>
                <a:cubicBezTo>
                  <a:pt x="2367326" y="291983"/>
                  <a:pt x="3082759" y="217194"/>
                  <a:pt x="3410137" y="164983"/>
                </a:cubicBezTo>
                <a:cubicBezTo>
                  <a:pt x="3737515" y="112772"/>
                  <a:pt x="4064892" y="-25517"/>
                  <a:pt x="4155203" y="4116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7" name="フリーフォーム: 図形 1816">
            <a:extLst>
              <a:ext uri="{FF2B5EF4-FFF2-40B4-BE49-F238E27FC236}">
                <a16:creationId xmlns:a16="http://schemas.microsoft.com/office/drawing/2014/main" id="{C69C1345-2515-4FF6-B2A4-0718E196104A}"/>
              </a:ext>
            </a:extLst>
          </p:cNvPr>
          <p:cNvSpPr/>
          <p:nvPr/>
        </p:nvSpPr>
        <p:spPr>
          <a:xfrm>
            <a:off x="2455327" y="4699000"/>
            <a:ext cx="4100545" cy="881363"/>
          </a:xfrm>
          <a:custGeom>
            <a:avLst/>
            <a:gdLst>
              <a:gd name="connsiteX0" fmla="*/ 135473 w 4100545"/>
              <a:gd name="connsiteY0" fmla="*/ 0 h 881363"/>
              <a:gd name="connsiteX1" fmla="*/ 220140 w 4100545"/>
              <a:gd name="connsiteY1" fmla="*/ 25400 h 881363"/>
              <a:gd name="connsiteX2" fmla="*/ 2556940 w 4100545"/>
              <a:gd name="connsiteY2" fmla="*/ 558800 h 881363"/>
              <a:gd name="connsiteX3" fmla="*/ 1261540 w 4100545"/>
              <a:gd name="connsiteY3" fmla="*/ 321733 h 881363"/>
              <a:gd name="connsiteX4" fmla="*/ 3742273 w 4100545"/>
              <a:gd name="connsiteY4" fmla="*/ 609600 h 881363"/>
              <a:gd name="connsiteX5" fmla="*/ 2599273 w 4100545"/>
              <a:gd name="connsiteY5" fmla="*/ 474133 h 881363"/>
              <a:gd name="connsiteX6" fmla="*/ 4097873 w 4100545"/>
              <a:gd name="connsiteY6" fmla="*/ 795867 h 881363"/>
              <a:gd name="connsiteX7" fmla="*/ 2937940 w 4100545"/>
              <a:gd name="connsiteY7" fmla="*/ 880533 h 881363"/>
              <a:gd name="connsiteX8" fmla="*/ 1913473 w 4100545"/>
              <a:gd name="connsiteY8" fmla="*/ 762000 h 881363"/>
              <a:gd name="connsiteX9" fmla="*/ 2827873 w 4100545"/>
              <a:gd name="connsiteY9" fmla="*/ 762000 h 881363"/>
              <a:gd name="connsiteX10" fmla="*/ 990606 w 4100545"/>
              <a:gd name="connsiteY10" fmla="*/ 524933 h 881363"/>
              <a:gd name="connsiteX11" fmla="*/ 897473 w 4100545"/>
              <a:gd name="connsiteY11" fmla="*/ 491067 h 881363"/>
              <a:gd name="connsiteX12" fmla="*/ 965206 w 4100545"/>
              <a:gd name="connsiteY12" fmla="*/ 541867 h 881363"/>
              <a:gd name="connsiteX13" fmla="*/ 270940 w 4100545"/>
              <a:gd name="connsiteY13" fmla="*/ 347133 h 881363"/>
              <a:gd name="connsiteX14" fmla="*/ 6 w 4100545"/>
              <a:gd name="connsiteY14" fmla="*/ 245533 h 881363"/>
              <a:gd name="connsiteX15" fmla="*/ 262473 w 4100545"/>
              <a:gd name="connsiteY15" fmla="*/ 237067 h 881363"/>
              <a:gd name="connsiteX16" fmla="*/ 135473 w 4100545"/>
              <a:gd name="connsiteY16" fmla="*/ 0 h 88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00545" h="881363">
                <a:moveTo>
                  <a:pt x="135473" y="0"/>
                </a:moveTo>
                <a:lnTo>
                  <a:pt x="220140" y="25400"/>
                </a:lnTo>
                <a:lnTo>
                  <a:pt x="2556940" y="558800"/>
                </a:lnTo>
                <a:cubicBezTo>
                  <a:pt x="2730506" y="608189"/>
                  <a:pt x="1063985" y="313266"/>
                  <a:pt x="1261540" y="321733"/>
                </a:cubicBezTo>
                <a:cubicBezTo>
                  <a:pt x="1459095" y="330200"/>
                  <a:pt x="3742273" y="609600"/>
                  <a:pt x="3742273" y="609600"/>
                </a:cubicBezTo>
                <a:cubicBezTo>
                  <a:pt x="3965228" y="635000"/>
                  <a:pt x="2540006" y="443089"/>
                  <a:pt x="2599273" y="474133"/>
                </a:cubicBezTo>
                <a:cubicBezTo>
                  <a:pt x="2658540" y="505177"/>
                  <a:pt x="4041429" y="728134"/>
                  <a:pt x="4097873" y="795867"/>
                </a:cubicBezTo>
                <a:cubicBezTo>
                  <a:pt x="4154317" y="863600"/>
                  <a:pt x="3302007" y="886178"/>
                  <a:pt x="2937940" y="880533"/>
                </a:cubicBezTo>
                <a:cubicBezTo>
                  <a:pt x="2573873" y="874889"/>
                  <a:pt x="1931817" y="781755"/>
                  <a:pt x="1913473" y="762000"/>
                </a:cubicBezTo>
                <a:cubicBezTo>
                  <a:pt x="1895129" y="742245"/>
                  <a:pt x="2981684" y="801511"/>
                  <a:pt x="2827873" y="762000"/>
                </a:cubicBezTo>
                <a:cubicBezTo>
                  <a:pt x="2674062" y="722489"/>
                  <a:pt x="1312339" y="570088"/>
                  <a:pt x="990606" y="524933"/>
                </a:cubicBezTo>
                <a:cubicBezTo>
                  <a:pt x="668873" y="479778"/>
                  <a:pt x="901706" y="488245"/>
                  <a:pt x="897473" y="491067"/>
                </a:cubicBezTo>
                <a:cubicBezTo>
                  <a:pt x="893240" y="493889"/>
                  <a:pt x="1069628" y="565856"/>
                  <a:pt x="965206" y="541867"/>
                </a:cubicBezTo>
                <a:cubicBezTo>
                  <a:pt x="860784" y="517878"/>
                  <a:pt x="431807" y="396522"/>
                  <a:pt x="270940" y="347133"/>
                </a:cubicBezTo>
                <a:cubicBezTo>
                  <a:pt x="110073" y="297744"/>
                  <a:pt x="1417" y="263877"/>
                  <a:pt x="6" y="245533"/>
                </a:cubicBezTo>
                <a:cubicBezTo>
                  <a:pt x="-1405" y="227189"/>
                  <a:pt x="244129" y="275167"/>
                  <a:pt x="262473" y="237067"/>
                </a:cubicBezTo>
                <a:cubicBezTo>
                  <a:pt x="280817" y="198967"/>
                  <a:pt x="195445" y="107950"/>
                  <a:pt x="135473" y="0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8" name="フリーフォーム: 図形 1817">
            <a:extLst>
              <a:ext uri="{FF2B5EF4-FFF2-40B4-BE49-F238E27FC236}">
                <a16:creationId xmlns:a16="http://schemas.microsoft.com/office/drawing/2014/main" id="{C5F6A7D5-ACC5-44B8-B0B8-811D2EB10FB8}"/>
              </a:ext>
            </a:extLst>
          </p:cNvPr>
          <p:cNvSpPr/>
          <p:nvPr/>
        </p:nvSpPr>
        <p:spPr>
          <a:xfrm>
            <a:off x="3335835" y="5230594"/>
            <a:ext cx="1456742" cy="546754"/>
          </a:xfrm>
          <a:custGeom>
            <a:avLst/>
            <a:gdLst>
              <a:gd name="connsiteX0" fmla="*/ 32 w 1456742"/>
              <a:gd name="connsiteY0" fmla="*/ 10273 h 546754"/>
              <a:gd name="connsiteX1" fmla="*/ 465698 w 1456742"/>
              <a:gd name="connsiteY1" fmla="*/ 348939 h 546754"/>
              <a:gd name="connsiteX2" fmla="*/ 347165 w 1456742"/>
              <a:gd name="connsiteY2" fmla="*/ 450539 h 546754"/>
              <a:gd name="connsiteX3" fmla="*/ 889032 w 1456742"/>
              <a:gd name="connsiteY3" fmla="*/ 543673 h 546754"/>
              <a:gd name="connsiteX4" fmla="*/ 982165 w 1456742"/>
              <a:gd name="connsiteY4" fmla="*/ 332006 h 546754"/>
              <a:gd name="connsiteX5" fmla="*/ 1456298 w 1456742"/>
              <a:gd name="connsiteY5" fmla="*/ 230406 h 546754"/>
              <a:gd name="connsiteX6" fmla="*/ 889032 w 1456742"/>
              <a:gd name="connsiteY6" fmla="*/ 264273 h 546754"/>
              <a:gd name="connsiteX7" fmla="*/ 491098 w 1456742"/>
              <a:gd name="connsiteY7" fmla="*/ 103406 h 546754"/>
              <a:gd name="connsiteX8" fmla="*/ 32 w 1456742"/>
              <a:gd name="connsiteY8" fmla="*/ 10273 h 54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6742" h="546754">
                <a:moveTo>
                  <a:pt x="32" y="10273"/>
                </a:moveTo>
                <a:cubicBezTo>
                  <a:pt x="-4201" y="51195"/>
                  <a:pt x="407843" y="275561"/>
                  <a:pt x="465698" y="348939"/>
                </a:cubicBezTo>
                <a:cubicBezTo>
                  <a:pt x="523553" y="422317"/>
                  <a:pt x="276609" y="418083"/>
                  <a:pt x="347165" y="450539"/>
                </a:cubicBezTo>
                <a:cubicBezTo>
                  <a:pt x="417721" y="482995"/>
                  <a:pt x="783199" y="563428"/>
                  <a:pt x="889032" y="543673"/>
                </a:cubicBezTo>
                <a:cubicBezTo>
                  <a:pt x="994865" y="523918"/>
                  <a:pt x="887621" y="384217"/>
                  <a:pt x="982165" y="332006"/>
                </a:cubicBezTo>
                <a:cubicBezTo>
                  <a:pt x="1076709" y="279795"/>
                  <a:pt x="1471820" y="241695"/>
                  <a:pt x="1456298" y="230406"/>
                </a:cubicBezTo>
                <a:cubicBezTo>
                  <a:pt x="1440776" y="219117"/>
                  <a:pt x="1049899" y="285440"/>
                  <a:pt x="889032" y="264273"/>
                </a:cubicBezTo>
                <a:cubicBezTo>
                  <a:pt x="728165" y="243106"/>
                  <a:pt x="639265" y="145739"/>
                  <a:pt x="491098" y="103406"/>
                </a:cubicBezTo>
                <a:cubicBezTo>
                  <a:pt x="342931" y="61073"/>
                  <a:pt x="4265" y="-30649"/>
                  <a:pt x="32" y="10273"/>
                </a:cubicBezTo>
                <a:close/>
              </a:path>
            </a:pathLst>
          </a:custGeom>
          <a:solidFill>
            <a:schemeClr val="accent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9" name="フリーフォーム: 図形 1818">
            <a:extLst>
              <a:ext uri="{FF2B5EF4-FFF2-40B4-BE49-F238E27FC236}">
                <a16:creationId xmlns:a16="http://schemas.microsoft.com/office/drawing/2014/main" id="{1D0308AF-E537-40F1-B1EB-BC4421B2A912}"/>
              </a:ext>
            </a:extLst>
          </p:cNvPr>
          <p:cNvSpPr/>
          <p:nvPr/>
        </p:nvSpPr>
        <p:spPr>
          <a:xfrm>
            <a:off x="3890972" y="5359086"/>
            <a:ext cx="1604514" cy="542577"/>
          </a:xfrm>
          <a:custGeom>
            <a:avLst/>
            <a:gdLst>
              <a:gd name="connsiteX0" fmla="*/ 46028 w 1604514"/>
              <a:gd name="connsiteY0" fmla="*/ 314 h 542577"/>
              <a:gd name="connsiteX1" fmla="*/ 1476895 w 1604514"/>
              <a:gd name="connsiteY1" fmla="*/ 245847 h 542577"/>
              <a:gd name="connsiteX2" fmla="*/ 1502295 w 1604514"/>
              <a:gd name="connsiteY2" fmla="*/ 178114 h 542577"/>
              <a:gd name="connsiteX3" fmla="*/ 1189028 w 1604514"/>
              <a:gd name="connsiteY3" fmla="*/ 347447 h 542577"/>
              <a:gd name="connsiteX4" fmla="*/ 960428 w 1604514"/>
              <a:gd name="connsiteY4" fmla="*/ 542181 h 542577"/>
              <a:gd name="connsiteX5" fmla="*/ 325428 w 1604514"/>
              <a:gd name="connsiteY5" fmla="*/ 398247 h 542577"/>
              <a:gd name="connsiteX6" fmla="*/ 587895 w 1604514"/>
              <a:gd name="connsiteY6" fmla="*/ 406714 h 542577"/>
              <a:gd name="connsiteX7" fmla="*/ 376228 w 1604514"/>
              <a:gd name="connsiteY7" fmla="*/ 305114 h 542577"/>
              <a:gd name="connsiteX8" fmla="*/ 46028 w 1604514"/>
              <a:gd name="connsiteY8" fmla="*/ 314 h 54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514" h="542577">
                <a:moveTo>
                  <a:pt x="46028" y="314"/>
                </a:moveTo>
                <a:cubicBezTo>
                  <a:pt x="229472" y="-9564"/>
                  <a:pt x="1234184" y="216214"/>
                  <a:pt x="1476895" y="245847"/>
                </a:cubicBezTo>
                <a:cubicBezTo>
                  <a:pt x="1719606" y="275480"/>
                  <a:pt x="1550273" y="161181"/>
                  <a:pt x="1502295" y="178114"/>
                </a:cubicBezTo>
                <a:cubicBezTo>
                  <a:pt x="1454317" y="195047"/>
                  <a:pt x="1279339" y="286769"/>
                  <a:pt x="1189028" y="347447"/>
                </a:cubicBezTo>
                <a:cubicBezTo>
                  <a:pt x="1098717" y="408125"/>
                  <a:pt x="1104361" y="533714"/>
                  <a:pt x="960428" y="542181"/>
                </a:cubicBezTo>
                <a:cubicBezTo>
                  <a:pt x="816495" y="550648"/>
                  <a:pt x="387517" y="420825"/>
                  <a:pt x="325428" y="398247"/>
                </a:cubicBezTo>
                <a:cubicBezTo>
                  <a:pt x="263339" y="375669"/>
                  <a:pt x="579428" y="422236"/>
                  <a:pt x="587895" y="406714"/>
                </a:cubicBezTo>
                <a:cubicBezTo>
                  <a:pt x="596362" y="391192"/>
                  <a:pt x="472184" y="371436"/>
                  <a:pt x="376228" y="305114"/>
                </a:cubicBezTo>
                <a:cubicBezTo>
                  <a:pt x="280272" y="238792"/>
                  <a:pt x="-137416" y="10192"/>
                  <a:pt x="46028" y="314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0" name="フリーフォーム: 図形 1819">
            <a:extLst>
              <a:ext uri="{FF2B5EF4-FFF2-40B4-BE49-F238E27FC236}">
                <a16:creationId xmlns:a16="http://schemas.microsoft.com/office/drawing/2014/main" id="{5CCBF9F6-596B-4A36-8188-E2310E3CE7A7}"/>
              </a:ext>
            </a:extLst>
          </p:cNvPr>
          <p:cNvSpPr/>
          <p:nvPr/>
        </p:nvSpPr>
        <p:spPr>
          <a:xfrm>
            <a:off x="4515989" y="5562472"/>
            <a:ext cx="1546226" cy="435116"/>
          </a:xfrm>
          <a:custGeom>
            <a:avLst/>
            <a:gdLst>
              <a:gd name="connsiteX0" fmla="*/ 5211 w 1546226"/>
              <a:gd name="connsiteY0" fmla="*/ 330328 h 435116"/>
              <a:gd name="connsiteX1" fmla="*/ 750278 w 1546226"/>
              <a:gd name="connsiteY1" fmla="*/ 128 h 435116"/>
              <a:gd name="connsiteX2" fmla="*/ 1342944 w 1546226"/>
              <a:gd name="connsiteY2" fmla="*/ 372661 h 435116"/>
              <a:gd name="connsiteX3" fmla="*/ 1537678 w 1546226"/>
              <a:gd name="connsiteY3" fmla="*/ 431928 h 435116"/>
              <a:gd name="connsiteX4" fmla="*/ 1105878 w 1546226"/>
              <a:gd name="connsiteY4" fmla="*/ 414995 h 435116"/>
              <a:gd name="connsiteX5" fmla="*/ 453944 w 1546226"/>
              <a:gd name="connsiteY5" fmla="*/ 313395 h 435116"/>
              <a:gd name="connsiteX6" fmla="*/ 5211 w 1546226"/>
              <a:gd name="connsiteY6" fmla="*/ 330328 h 43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6226" h="435116">
                <a:moveTo>
                  <a:pt x="5211" y="330328"/>
                </a:moveTo>
                <a:cubicBezTo>
                  <a:pt x="54600" y="278117"/>
                  <a:pt x="527323" y="-6927"/>
                  <a:pt x="750278" y="128"/>
                </a:cubicBezTo>
                <a:cubicBezTo>
                  <a:pt x="973233" y="7183"/>
                  <a:pt x="1211711" y="300694"/>
                  <a:pt x="1342944" y="372661"/>
                </a:cubicBezTo>
                <a:cubicBezTo>
                  <a:pt x="1474177" y="444628"/>
                  <a:pt x="1577189" y="424872"/>
                  <a:pt x="1537678" y="431928"/>
                </a:cubicBezTo>
                <a:cubicBezTo>
                  <a:pt x="1498167" y="438984"/>
                  <a:pt x="1286500" y="434750"/>
                  <a:pt x="1105878" y="414995"/>
                </a:cubicBezTo>
                <a:cubicBezTo>
                  <a:pt x="925256" y="395240"/>
                  <a:pt x="638800" y="327506"/>
                  <a:pt x="453944" y="313395"/>
                </a:cubicBezTo>
                <a:cubicBezTo>
                  <a:pt x="269088" y="299284"/>
                  <a:pt x="-44178" y="382539"/>
                  <a:pt x="5211" y="330328"/>
                </a:cubicBezTo>
                <a:close/>
              </a:path>
            </a:pathLst>
          </a:custGeom>
          <a:solidFill>
            <a:schemeClr val="accent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1" name="フリーフォーム: 図形 1820">
            <a:extLst>
              <a:ext uri="{FF2B5EF4-FFF2-40B4-BE49-F238E27FC236}">
                <a16:creationId xmlns:a16="http://schemas.microsoft.com/office/drawing/2014/main" id="{BC93AF37-2654-41D7-BFD1-E8973A3836F6}"/>
              </a:ext>
            </a:extLst>
          </p:cNvPr>
          <p:cNvSpPr/>
          <p:nvPr/>
        </p:nvSpPr>
        <p:spPr>
          <a:xfrm>
            <a:off x="5147733" y="5450966"/>
            <a:ext cx="2379400" cy="503722"/>
          </a:xfrm>
          <a:custGeom>
            <a:avLst/>
            <a:gdLst>
              <a:gd name="connsiteX0" fmla="*/ 0 w 2379400"/>
              <a:gd name="connsiteY0" fmla="*/ 26967 h 503722"/>
              <a:gd name="connsiteX1" fmla="*/ 406400 w 2379400"/>
              <a:gd name="connsiteY1" fmla="*/ 467234 h 503722"/>
              <a:gd name="connsiteX2" fmla="*/ 1422400 w 2379400"/>
              <a:gd name="connsiteY2" fmla="*/ 441834 h 503722"/>
              <a:gd name="connsiteX3" fmla="*/ 1498600 w 2379400"/>
              <a:gd name="connsiteY3" fmla="*/ 145501 h 503722"/>
              <a:gd name="connsiteX4" fmla="*/ 2379134 w 2379400"/>
              <a:gd name="connsiteY4" fmla="*/ 10034 h 503722"/>
              <a:gd name="connsiteX5" fmla="*/ 1600200 w 2379400"/>
              <a:gd name="connsiteY5" fmla="*/ 10034 h 503722"/>
              <a:gd name="connsiteX6" fmla="*/ 0 w 2379400"/>
              <a:gd name="connsiteY6" fmla="*/ 26967 h 50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9400" h="503722">
                <a:moveTo>
                  <a:pt x="0" y="26967"/>
                </a:moveTo>
                <a:cubicBezTo>
                  <a:pt x="84666" y="212528"/>
                  <a:pt x="169333" y="398090"/>
                  <a:pt x="406400" y="467234"/>
                </a:cubicBezTo>
                <a:cubicBezTo>
                  <a:pt x="643467" y="536378"/>
                  <a:pt x="1240367" y="495456"/>
                  <a:pt x="1422400" y="441834"/>
                </a:cubicBezTo>
                <a:cubicBezTo>
                  <a:pt x="1604433" y="388212"/>
                  <a:pt x="1339144" y="217468"/>
                  <a:pt x="1498600" y="145501"/>
                </a:cubicBezTo>
                <a:cubicBezTo>
                  <a:pt x="1658056" y="73534"/>
                  <a:pt x="2362201" y="32612"/>
                  <a:pt x="2379134" y="10034"/>
                </a:cubicBezTo>
                <a:cubicBezTo>
                  <a:pt x="2396067" y="-12544"/>
                  <a:pt x="1600200" y="10034"/>
                  <a:pt x="1600200" y="10034"/>
                </a:cubicBezTo>
                <a:lnTo>
                  <a:pt x="0" y="26967"/>
                </a:ln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2" name="フリーフォーム: 図形 1821">
            <a:extLst>
              <a:ext uri="{FF2B5EF4-FFF2-40B4-BE49-F238E27FC236}">
                <a16:creationId xmlns:a16="http://schemas.microsoft.com/office/drawing/2014/main" id="{C44FBA3B-FBD2-4208-88DE-3E9A71F4126F}"/>
              </a:ext>
            </a:extLst>
          </p:cNvPr>
          <p:cNvSpPr/>
          <p:nvPr/>
        </p:nvSpPr>
        <p:spPr>
          <a:xfrm>
            <a:off x="5804153" y="5463844"/>
            <a:ext cx="1394438" cy="539417"/>
          </a:xfrm>
          <a:custGeom>
            <a:avLst/>
            <a:gdLst>
              <a:gd name="connsiteX0" fmla="*/ 101347 w 1394438"/>
              <a:gd name="connsiteY0" fmla="*/ 492456 h 539417"/>
              <a:gd name="connsiteX1" fmla="*/ 717297 w 1394438"/>
              <a:gd name="connsiteY1" fmla="*/ 428956 h 539417"/>
              <a:gd name="connsiteX2" fmla="*/ 850647 w 1394438"/>
              <a:gd name="connsiteY2" fmla="*/ 124156 h 539417"/>
              <a:gd name="connsiteX3" fmla="*/ 1301497 w 1394438"/>
              <a:gd name="connsiteY3" fmla="*/ 3506 h 539417"/>
              <a:gd name="connsiteX4" fmla="*/ 1384047 w 1394438"/>
              <a:gd name="connsiteY4" fmla="*/ 244806 h 539417"/>
              <a:gd name="connsiteX5" fmla="*/ 1364997 w 1394438"/>
              <a:gd name="connsiteY5" fmla="*/ 511506 h 539417"/>
              <a:gd name="connsiteX6" fmla="*/ 1130047 w 1394438"/>
              <a:gd name="connsiteY6" fmla="*/ 530556 h 539417"/>
              <a:gd name="connsiteX7" fmla="*/ 920497 w 1394438"/>
              <a:gd name="connsiteY7" fmla="*/ 505156 h 539417"/>
              <a:gd name="connsiteX8" fmla="*/ 564897 w 1394438"/>
              <a:gd name="connsiteY8" fmla="*/ 505156 h 539417"/>
              <a:gd name="connsiteX9" fmla="*/ 44197 w 1394438"/>
              <a:gd name="connsiteY9" fmla="*/ 505156 h 539417"/>
              <a:gd name="connsiteX10" fmla="*/ 101347 w 1394438"/>
              <a:gd name="connsiteY10" fmla="*/ 492456 h 53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4438" h="539417">
                <a:moveTo>
                  <a:pt x="101347" y="492456"/>
                </a:moveTo>
                <a:cubicBezTo>
                  <a:pt x="213530" y="479756"/>
                  <a:pt x="592414" y="490339"/>
                  <a:pt x="717297" y="428956"/>
                </a:cubicBezTo>
                <a:cubicBezTo>
                  <a:pt x="842180" y="367573"/>
                  <a:pt x="753280" y="195064"/>
                  <a:pt x="850647" y="124156"/>
                </a:cubicBezTo>
                <a:cubicBezTo>
                  <a:pt x="948014" y="53248"/>
                  <a:pt x="1212597" y="-16602"/>
                  <a:pt x="1301497" y="3506"/>
                </a:cubicBezTo>
                <a:cubicBezTo>
                  <a:pt x="1390397" y="23614"/>
                  <a:pt x="1373464" y="160139"/>
                  <a:pt x="1384047" y="244806"/>
                </a:cubicBezTo>
                <a:cubicBezTo>
                  <a:pt x="1394630" y="329473"/>
                  <a:pt x="1407330" y="463881"/>
                  <a:pt x="1364997" y="511506"/>
                </a:cubicBezTo>
                <a:cubicBezTo>
                  <a:pt x="1322664" y="559131"/>
                  <a:pt x="1204130" y="531614"/>
                  <a:pt x="1130047" y="530556"/>
                </a:cubicBezTo>
                <a:cubicBezTo>
                  <a:pt x="1055964" y="529498"/>
                  <a:pt x="1014689" y="509389"/>
                  <a:pt x="920497" y="505156"/>
                </a:cubicBezTo>
                <a:cubicBezTo>
                  <a:pt x="826305" y="500923"/>
                  <a:pt x="564897" y="505156"/>
                  <a:pt x="564897" y="505156"/>
                </a:cubicBezTo>
                <a:lnTo>
                  <a:pt x="44197" y="505156"/>
                </a:lnTo>
                <a:cubicBezTo>
                  <a:pt x="-29886" y="504098"/>
                  <a:pt x="-10836" y="505156"/>
                  <a:pt x="101347" y="492456"/>
                </a:cubicBezTo>
                <a:close/>
              </a:path>
            </a:pathLst>
          </a:custGeom>
          <a:solidFill>
            <a:schemeClr val="accent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3" name="フリーフォーム: 図形 1822">
            <a:extLst>
              <a:ext uri="{FF2B5EF4-FFF2-40B4-BE49-F238E27FC236}">
                <a16:creationId xmlns:a16="http://schemas.microsoft.com/office/drawing/2014/main" id="{2C38A116-3F20-4569-934D-88A8DC305804}"/>
              </a:ext>
            </a:extLst>
          </p:cNvPr>
          <p:cNvSpPr/>
          <p:nvPr/>
        </p:nvSpPr>
        <p:spPr>
          <a:xfrm>
            <a:off x="6957260" y="5390811"/>
            <a:ext cx="793280" cy="654627"/>
          </a:xfrm>
          <a:custGeom>
            <a:avLst/>
            <a:gdLst>
              <a:gd name="connsiteX0" fmla="*/ 319840 w 793280"/>
              <a:gd name="connsiteY0" fmla="*/ 654389 h 654627"/>
              <a:gd name="connsiteX1" fmla="*/ 8690 w 793280"/>
              <a:gd name="connsiteY1" fmla="*/ 451189 h 654627"/>
              <a:gd name="connsiteX2" fmla="*/ 142040 w 793280"/>
              <a:gd name="connsiteY2" fmla="*/ 127339 h 654627"/>
              <a:gd name="connsiteX3" fmla="*/ 707190 w 793280"/>
              <a:gd name="connsiteY3" fmla="*/ 339 h 654627"/>
              <a:gd name="connsiteX4" fmla="*/ 789740 w 793280"/>
              <a:gd name="connsiteY4" fmla="*/ 159089 h 654627"/>
              <a:gd name="connsiteX5" fmla="*/ 694490 w 793280"/>
              <a:gd name="connsiteY5" fmla="*/ 413089 h 654627"/>
              <a:gd name="connsiteX6" fmla="*/ 319840 w 793280"/>
              <a:gd name="connsiteY6" fmla="*/ 654389 h 65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3280" h="654627">
                <a:moveTo>
                  <a:pt x="319840" y="654389"/>
                </a:moveTo>
                <a:cubicBezTo>
                  <a:pt x="205540" y="660739"/>
                  <a:pt x="38323" y="539031"/>
                  <a:pt x="8690" y="451189"/>
                </a:cubicBezTo>
                <a:cubicBezTo>
                  <a:pt x="-20943" y="363347"/>
                  <a:pt x="25623" y="202481"/>
                  <a:pt x="142040" y="127339"/>
                </a:cubicBezTo>
                <a:cubicBezTo>
                  <a:pt x="258457" y="52197"/>
                  <a:pt x="599240" y="-4953"/>
                  <a:pt x="707190" y="339"/>
                </a:cubicBezTo>
                <a:cubicBezTo>
                  <a:pt x="815140" y="5631"/>
                  <a:pt x="791857" y="90297"/>
                  <a:pt x="789740" y="159089"/>
                </a:cubicBezTo>
                <a:cubicBezTo>
                  <a:pt x="787623" y="227881"/>
                  <a:pt x="771748" y="329481"/>
                  <a:pt x="694490" y="413089"/>
                </a:cubicBezTo>
                <a:cubicBezTo>
                  <a:pt x="617232" y="496697"/>
                  <a:pt x="434140" y="648039"/>
                  <a:pt x="319840" y="654389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4" name="フリーフォーム: 図形 1823">
            <a:extLst>
              <a:ext uri="{FF2B5EF4-FFF2-40B4-BE49-F238E27FC236}">
                <a16:creationId xmlns:a16="http://schemas.microsoft.com/office/drawing/2014/main" id="{BA41D78D-E0B6-45D5-A29C-FA200A0ECB93}"/>
              </a:ext>
            </a:extLst>
          </p:cNvPr>
          <p:cNvSpPr/>
          <p:nvPr/>
        </p:nvSpPr>
        <p:spPr>
          <a:xfrm>
            <a:off x="6862323" y="5143494"/>
            <a:ext cx="2238128" cy="813146"/>
          </a:xfrm>
          <a:custGeom>
            <a:avLst/>
            <a:gdLst>
              <a:gd name="connsiteX0" fmla="*/ 573527 w 2238128"/>
              <a:gd name="connsiteY0" fmla="*/ 234956 h 813146"/>
              <a:gd name="connsiteX1" fmla="*/ 751327 w 2238128"/>
              <a:gd name="connsiteY1" fmla="*/ 228606 h 813146"/>
              <a:gd name="connsiteX2" fmla="*/ 2167377 w 2238128"/>
              <a:gd name="connsiteY2" fmla="*/ 6 h 813146"/>
              <a:gd name="connsiteX3" fmla="*/ 2014977 w 2238128"/>
              <a:gd name="connsiteY3" fmla="*/ 222256 h 813146"/>
              <a:gd name="connsiteX4" fmla="*/ 1926077 w 2238128"/>
              <a:gd name="connsiteY4" fmla="*/ 546106 h 813146"/>
              <a:gd name="connsiteX5" fmla="*/ 1564127 w 2238128"/>
              <a:gd name="connsiteY5" fmla="*/ 762006 h 813146"/>
              <a:gd name="connsiteX6" fmla="*/ 1138677 w 2238128"/>
              <a:gd name="connsiteY6" fmla="*/ 793756 h 813146"/>
              <a:gd name="connsiteX7" fmla="*/ 2027 w 2238128"/>
              <a:gd name="connsiteY7" fmla="*/ 768356 h 813146"/>
              <a:gd name="connsiteX8" fmla="*/ 852927 w 2238128"/>
              <a:gd name="connsiteY8" fmla="*/ 812806 h 813146"/>
              <a:gd name="connsiteX9" fmla="*/ 554477 w 2238128"/>
              <a:gd name="connsiteY9" fmla="*/ 781056 h 813146"/>
              <a:gd name="connsiteX10" fmla="*/ 687827 w 2238128"/>
              <a:gd name="connsiteY10" fmla="*/ 654056 h 813146"/>
              <a:gd name="connsiteX11" fmla="*/ 751327 w 2238128"/>
              <a:gd name="connsiteY11" fmla="*/ 488956 h 813146"/>
              <a:gd name="connsiteX12" fmla="*/ 935477 w 2238128"/>
              <a:gd name="connsiteY12" fmla="*/ 355606 h 813146"/>
              <a:gd name="connsiteX13" fmla="*/ 573527 w 2238128"/>
              <a:gd name="connsiteY13" fmla="*/ 234956 h 81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8128" h="813146">
                <a:moveTo>
                  <a:pt x="573527" y="234956"/>
                </a:moveTo>
                <a:cubicBezTo>
                  <a:pt x="542835" y="213789"/>
                  <a:pt x="485685" y="267764"/>
                  <a:pt x="751327" y="228606"/>
                </a:cubicBezTo>
                <a:cubicBezTo>
                  <a:pt x="1016969" y="189448"/>
                  <a:pt x="1956769" y="1064"/>
                  <a:pt x="2167377" y="6"/>
                </a:cubicBezTo>
                <a:cubicBezTo>
                  <a:pt x="2377985" y="-1052"/>
                  <a:pt x="2055194" y="131239"/>
                  <a:pt x="2014977" y="222256"/>
                </a:cubicBezTo>
                <a:cubicBezTo>
                  <a:pt x="1974760" y="313273"/>
                  <a:pt x="2001219" y="456148"/>
                  <a:pt x="1926077" y="546106"/>
                </a:cubicBezTo>
                <a:cubicBezTo>
                  <a:pt x="1850935" y="636064"/>
                  <a:pt x="1695360" y="720731"/>
                  <a:pt x="1564127" y="762006"/>
                </a:cubicBezTo>
                <a:cubicBezTo>
                  <a:pt x="1432894" y="803281"/>
                  <a:pt x="1399027" y="792698"/>
                  <a:pt x="1138677" y="793756"/>
                </a:cubicBezTo>
                <a:cubicBezTo>
                  <a:pt x="878327" y="794814"/>
                  <a:pt x="49652" y="765181"/>
                  <a:pt x="2027" y="768356"/>
                </a:cubicBezTo>
                <a:cubicBezTo>
                  <a:pt x="-45598" y="771531"/>
                  <a:pt x="760852" y="810689"/>
                  <a:pt x="852927" y="812806"/>
                </a:cubicBezTo>
                <a:cubicBezTo>
                  <a:pt x="945002" y="814923"/>
                  <a:pt x="581994" y="807514"/>
                  <a:pt x="554477" y="781056"/>
                </a:cubicBezTo>
                <a:cubicBezTo>
                  <a:pt x="526960" y="754598"/>
                  <a:pt x="655019" y="702739"/>
                  <a:pt x="687827" y="654056"/>
                </a:cubicBezTo>
                <a:cubicBezTo>
                  <a:pt x="720635" y="605373"/>
                  <a:pt x="710052" y="538698"/>
                  <a:pt x="751327" y="488956"/>
                </a:cubicBezTo>
                <a:cubicBezTo>
                  <a:pt x="792602" y="439214"/>
                  <a:pt x="967227" y="391589"/>
                  <a:pt x="935477" y="355606"/>
                </a:cubicBezTo>
                <a:cubicBezTo>
                  <a:pt x="903727" y="319623"/>
                  <a:pt x="604219" y="256123"/>
                  <a:pt x="573527" y="234956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5" name="フリーフォーム: 図形 1824">
            <a:extLst>
              <a:ext uri="{FF2B5EF4-FFF2-40B4-BE49-F238E27FC236}">
                <a16:creationId xmlns:a16="http://schemas.microsoft.com/office/drawing/2014/main" id="{BE635803-ABD3-471A-AD77-F69E302C0F5B}"/>
              </a:ext>
            </a:extLst>
          </p:cNvPr>
          <p:cNvSpPr/>
          <p:nvPr/>
        </p:nvSpPr>
        <p:spPr>
          <a:xfrm>
            <a:off x="8837951" y="5108223"/>
            <a:ext cx="578392" cy="535516"/>
          </a:xfrm>
          <a:custGeom>
            <a:avLst/>
            <a:gdLst>
              <a:gd name="connsiteX0" fmla="*/ 1249 w 578392"/>
              <a:gd name="connsiteY0" fmla="*/ 124177 h 535516"/>
              <a:gd name="connsiteX1" fmla="*/ 115549 w 578392"/>
              <a:gd name="connsiteY1" fmla="*/ 530577 h 535516"/>
              <a:gd name="connsiteX2" fmla="*/ 45699 w 578392"/>
              <a:gd name="connsiteY2" fmla="*/ 359127 h 535516"/>
              <a:gd name="connsiteX3" fmla="*/ 274299 w 578392"/>
              <a:gd name="connsiteY3" fmla="*/ 505177 h 535516"/>
              <a:gd name="connsiteX4" fmla="*/ 553699 w 578392"/>
              <a:gd name="connsiteY4" fmla="*/ 333727 h 535516"/>
              <a:gd name="connsiteX5" fmla="*/ 553699 w 578392"/>
              <a:gd name="connsiteY5" fmla="*/ 22577 h 535516"/>
              <a:gd name="connsiteX6" fmla="*/ 458449 w 578392"/>
              <a:gd name="connsiteY6" fmla="*/ 35277 h 535516"/>
              <a:gd name="connsiteX7" fmla="*/ 204449 w 578392"/>
              <a:gd name="connsiteY7" fmla="*/ 124177 h 535516"/>
              <a:gd name="connsiteX8" fmla="*/ 1249 w 578392"/>
              <a:gd name="connsiteY8" fmla="*/ 124177 h 53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8392" h="535516">
                <a:moveTo>
                  <a:pt x="1249" y="124177"/>
                </a:moveTo>
                <a:cubicBezTo>
                  <a:pt x="-13568" y="191910"/>
                  <a:pt x="108141" y="491419"/>
                  <a:pt x="115549" y="530577"/>
                </a:cubicBezTo>
                <a:cubicBezTo>
                  <a:pt x="122957" y="569735"/>
                  <a:pt x="19241" y="363360"/>
                  <a:pt x="45699" y="359127"/>
                </a:cubicBezTo>
                <a:cubicBezTo>
                  <a:pt x="72157" y="354894"/>
                  <a:pt x="189632" y="509410"/>
                  <a:pt x="274299" y="505177"/>
                </a:cubicBezTo>
                <a:cubicBezTo>
                  <a:pt x="358966" y="500944"/>
                  <a:pt x="507132" y="414160"/>
                  <a:pt x="553699" y="333727"/>
                </a:cubicBezTo>
                <a:cubicBezTo>
                  <a:pt x="600266" y="253294"/>
                  <a:pt x="569574" y="72319"/>
                  <a:pt x="553699" y="22577"/>
                </a:cubicBezTo>
                <a:cubicBezTo>
                  <a:pt x="537824" y="-27165"/>
                  <a:pt x="516657" y="18344"/>
                  <a:pt x="458449" y="35277"/>
                </a:cubicBezTo>
                <a:cubicBezTo>
                  <a:pt x="400241" y="52210"/>
                  <a:pt x="281707" y="115710"/>
                  <a:pt x="204449" y="124177"/>
                </a:cubicBezTo>
                <a:cubicBezTo>
                  <a:pt x="127191" y="132644"/>
                  <a:pt x="16066" y="56444"/>
                  <a:pt x="1249" y="124177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7" name="フリーフォーム: 図形 1826">
            <a:extLst>
              <a:ext uri="{FF2B5EF4-FFF2-40B4-BE49-F238E27FC236}">
                <a16:creationId xmlns:a16="http://schemas.microsoft.com/office/drawing/2014/main" id="{551DF72F-D22E-47D3-9E11-56EE7FC3C6C7}"/>
              </a:ext>
            </a:extLst>
          </p:cNvPr>
          <p:cNvSpPr/>
          <p:nvPr/>
        </p:nvSpPr>
        <p:spPr>
          <a:xfrm>
            <a:off x="3195059" y="5090578"/>
            <a:ext cx="5392267" cy="935632"/>
          </a:xfrm>
          <a:custGeom>
            <a:avLst/>
            <a:gdLst>
              <a:gd name="connsiteX0" fmla="*/ 528 w 5392267"/>
              <a:gd name="connsiteY0" fmla="*/ 1186 h 935632"/>
              <a:gd name="connsiteX1" fmla="*/ 655046 w 5392267"/>
              <a:gd name="connsiteY1" fmla="*/ 626828 h 935632"/>
              <a:gd name="connsiteX2" fmla="*/ 433665 w 5392267"/>
              <a:gd name="connsiteY2" fmla="*/ 540201 h 935632"/>
              <a:gd name="connsiteX3" fmla="*/ 3176865 w 5392267"/>
              <a:gd name="connsiteY3" fmla="*/ 915586 h 935632"/>
              <a:gd name="connsiteX4" fmla="*/ 2127712 w 5392267"/>
              <a:gd name="connsiteY4" fmla="*/ 867460 h 935632"/>
              <a:gd name="connsiteX5" fmla="*/ 5381050 w 5392267"/>
              <a:gd name="connsiteY5" fmla="*/ 723081 h 935632"/>
              <a:gd name="connsiteX6" fmla="*/ 3109488 w 5392267"/>
              <a:gd name="connsiteY6" fmla="*/ 915586 h 935632"/>
              <a:gd name="connsiteX7" fmla="*/ 780175 w 5392267"/>
              <a:gd name="connsiteY7" fmla="*/ 809708 h 935632"/>
              <a:gd name="connsiteX8" fmla="*/ 528 w 5392267"/>
              <a:gd name="connsiteY8" fmla="*/ 1186 h 93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92267" h="935632">
                <a:moveTo>
                  <a:pt x="528" y="1186"/>
                </a:moveTo>
                <a:cubicBezTo>
                  <a:pt x="-20327" y="-29294"/>
                  <a:pt x="582857" y="536992"/>
                  <a:pt x="655046" y="626828"/>
                </a:cubicBezTo>
                <a:cubicBezTo>
                  <a:pt x="727236" y="716664"/>
                  <a:pt x="13362" y="492075"/>
                  <a:pt x="433665" y="540201"/>
                </a:cubicBezTo>
                <a:cubicBezTo>
                  <a:pt x="853968" y="588327"/>
                  <a:pt x="2894524" y="861043"/>
                  <a:pt x="3176865" y="915586"/>
                </a:cubicBezTo>
                <a:cubicBezTo>
                  <a:pt x="3459206" y="970129"/>
                  <a:pt x="1760348" y="899544"/>
                  <a:pt x="2127712" y="867460"/>
                </a:cubicBezTo>
                <a:cubicBezTo>
                  <a:pt x="2495076" y="835376"/>
                  <a:pt x="5217421" y="715060"/>
                  <a:pt x="5381050" y="723081"/>
                </a:cubicBezTo>
                <a:cubicBezTo>
                  <a:pt x="5544679" y="731102"/>
                  <a:pt x="3876300" y="901148"/>
                  <a:pt x="3109488" y="915586"/>
                </a:cubicBezTo>
                <a:cubicBezTo>
                  <a:pt x="2342676" y="930024"/>
                  <a:pt x="1304752" y="965316"/>
                  <a:pt x="780175" y="809708"/>
                </a:cubicBezTo>
                <a:cubicBezTo>
                  <a:pt x="255598" y="654100"/>
                  <a:pt x="21383" y="31666"/>
                  <a:pt x="528" y="118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8" name="フリーフォーム: 図形 1827">
            <a:extLst>
              <a:ext uri="{FF2B5EF4-FFF2-40B4-BE49-F238E27FC236}">
                <a16:creationId xmlns:a16="http://schemas.microsoft.com/office/drawing/2014/main" id="{4D76F648-86D5-47CD-B6E7-CE1835383CF6}"/>
              </a:ext>
            </a:extLst>
          </p:cNvPr>
          <p:cNvSpPr/>
          <p:nvPr/>
        </p:nvSpPr>
        <p:spPr>
          <a:xfrm>
            <a:off x="3170068" y="5707781"/>
            <a:ext cx="5533579" cy="987900"/>
          </a:xfrm>
          <a:custGeom>
            <a:avLst/>
            <a:gdLst>
              <a:gd name="connsiteX0" fmla="*/ 670412 w 5533579"/>
              <a:gd name="connsiteY0" fmla="*/ 0 h 987900"/>
              <a:gd name="connsiteX1" fmla="*/ 785915 w 5533579"/>
              <a:gd name="connsiteY1" fmla="*/ 9625 h 987900"/>
              <a:gd name="connsiteX2" fmla="*/ 2710968 w 5533579"/>
              <a:gd name="connsiteY2" fmla="*/ 385011 h 987900"/>
              <a:gd name="connsiteX3" fmla="*/ 1815818 w 5533579"/>
              <a:gd name="connsiteY3" fmla="*/ 192505 h 987900"/>
              <a:gd name="connsiteX4" fmla="*/ 5444543 w 5533579"/>
              <a:gd name="connsiteY4" fmla="*/ 154004 h 987900"/>
              <a:gd name="connsiteX5" fmla="*/ 4174008 w 5533579"/>
              <a:gd name="connsiteY5" fmla="*/ 211756 h 987900"/>
              <a:gd name="connsiteX6" fmla="*/ 1440433 w 5533579"/>
              <a:gd name="connsiteY6" fmla="*/ 500514 h 987900"/>
              <a:gd name="connsiteX7" fmla="*/ 795540 w 5533579"/>
              <a:gd name="connsiteY7" fmla="*/ 375385 h 987900"/>
              <a:gd name="connsiteX8" fmla="*/ 83271 w 5533579"/>
              <a:gd name="connsiteY8" fmla="*/ 231006 h 987900"/>
              <a:gd name="connsiteX9" fmla="*/ 2874597 w 5533579"/>
              <a:gd name="connsiteY9" fmla="*/ 981777 h 987900"/>
              <a:gd name="connsiteX10" fmla="*/ 583785 w 5533579"/>
              <a:gd name="connsiteY10" fmla="*/ 577516 h 987900"/>
              <a:gd name="connsiteX11" fmla="*/ 141023 w 5533579"/>
              <a:gd name="connsiteY11" fmla="*/ 413886 h 987900"/>
              <a:gd name="connsiteX12" fmla="*/ 1161300 w 5533579"/>
              <a:gd name="connsiteY12" fmla="*/ 365760 h 987900"/>
              <a:gd name="connsiteX13" fmla="*/ 670412 w 5533579"/>
              <a:gd name="connsiteY13" fmla="*/ 0 h 98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33579" h="987900">
                <a:moveTo>
                  <a:pt x="670412" y="0"/>
                </a:moveTo>
                <a:lnTo>
                  <a:pt x="785915" y="9625"/>
                </a:lnTo>
                <a:lnTo>
                  <a:pt x="2710968" y="385011"/>
                </a:lnTo>
                <a:cubicBezTo>
                  <a:pt x="2882618" y="415491"/>
                  <a:pt x="1360222" y="231006"/>
                  <a:pt x="1815818" y="192505"/>
                </a:cubicBezTo>
                <a:cubicBezTo>
                  <a:pt x="2271414" y="154004"/>
                  <a:pt x="5051511" y="150796"/>
                  <a:pt x="5444543" y="154004"/>
                </a:cubicBezTo>
                <a:cubicBezTo>
                  <a:pt x="5837575" y="157213"/>
                  <a:pt x="4841360" y="154004"/>
                  <a:pt x="4174008" y="211756"/>
                </a:cubicBezTo>
                <a:cubicBezTo>
                  <a:pt x="3506656" y="269508"/>
                  <a:pt x="2003511" y="473242"/>
                  <a:pt x="1440433" y="500514"/>
                </a:cubicBezTo>
                <a:cubicBezTo>
                  <a:pt x="877355" y="527786"/>
                  <a:pt x="795540" y="375385"/>
                  <a:pt x="795540" y="375385"/>
                </a:cubicBezTo>
                <a:cubicBezTo>
                  <a:pt x="569346" y="330467"/>
                  <a:pt x="-263239" y="129941"/>
                  <a:pt x="83271" y="231006"/>
                </a:cubicBezTo>
                <a:cubicBezTo>
                  <a:pt x="429780" y="332071"/>
                  <a:pt x="2791178" y="924025"/>
                  <a:pt x="2874597" y="981777"/>
                </a:cubicBezTo>
                <a:cubicBezTo>
                  <a:pt x="2958016" y="1039529"/>
                  <a:pt x="1039381" y="672165"/>
                  <a:pt x="583785" y="577516"/>
                </a:cubicBezTo>
                <a:cubicBezTo>
                  <a:pt x="128189" y="482868"/>
                  <a:pt x="44770" y="449179"/>
                  <a:pt x="141023" y="413886"/>
                </a:cubicBezTo>
                <a:cubicBezTo>
                  <a:pt x="237275" y="378593"/>
                  <a:pt x="1079485" y="433137"/>
                  <a:pt x="1161300" y="365760"/>
                </a:cubicBezTo>
                <a:cubicBezTo>
                  <a:pt x="1243115" y="298383"/>
                  <a:pt x="937513" y="154004"/>
                  <a:pt x="670412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9" name="フリーフォーム: 図形 1828">
            <a:extLst>
              <a:ext uri="{FF2B5EF4-FFF2-40B4-BE49-F238E27FC236}">
                <a16:creationId xmlns:a16="http://schemas.microsoft.com/office/drawing/2014/main" id="{939FE738-86FE-4F3F-92BE-9B4E9CF756CB}"/>
              </a:ext>
            </a:extLst>
          </p:cNvPr>
          <p:cNvSpPr/>
          <p:nvPr/>
        </p:nvSpPr>
        <p:spPr>
          <a:xfrm>
            <a:off x="5144330" y="5484395"/>
            <a:ext cx="4396082" cy="1047602"/>
          </a:xfrm>
          <a:custGeom>
            <a:avLst/>
            <a:gdLst>
              <a:gd name="connsiteX0" fmla="*/ 34062 w 4396082"/>
              <a:gd name="connsiteY0" fmla="*/ 425517 h 1047602"/>
              <a:gd name="connsiteX1" fmla="*/ 168815 w 4396082"/>
              <a:gd name="connsiteY1" fmla="*/ 444767 h 1047602"/>
              <a:gd name="connsiteX2" fmla="*/ 3287401 w 4396082"/>
              <a:gd name="connsiteY2" fmla="*/ 492893 h 1047602"/>
              <a:gd name="connsiteX3" fmla="*/ 4394306 w 4396082"/>
              <a:gd name="connsiteY3" fmla="*/ 2005 h 1047602"/>
              <a:gd name="connsiteX4" fmla="*/ 3489531 w 4396082"/>
              <a:gd name="connsiteY4" fmla="*/ 329264 h 1047602"/>
              <a:gd name="connsiteX5" fmla="*/ 1468226 w 4396082"/>
              <a:gd name="connsiteY5" fmla="*/ 579521 h 1047602"/>
              <a:gd name="connsiteX6" fmla="*/ 1198718 w 4396082"/>
              <a:gd name="connsiteY6" fmla="*/ 666148 h 1047602"/>
              <a:gd name="connsiteX7" fmla="*/ 467198 w 4396082"/>
              <a:gd name="connsiteY7" fmla="*/ 704649 h 1047602"/>
              <a:gd name="connsiteX8" fmla="*/ 3730163 w 4396082"/>
              <a:gd name="connsiteY8" fmla="*/ 723900 h 1047602"/>
              <a:gd name="connsiteX9" fmla="*/ 2671384 w 4396082"/>
              <a:gd name="connsiteY9" fmla="*/ 1003032 h 1047602"/>
              <a:gd name="connsiteX10" fmla="*/ 1756984 w 4396082"/>
              <a:gd name="connsiteY10" fmla="*/ 1041533 h 1047602"/>
              <a:gd name="connsiteX11" fmla="*/ 919586 w 4396082"/>
              <a:gd name="connsiteY11" fmla="*/ 945281 h 1047602"/>
              <a:gd name="connsiteX12" fmla="*/ 34062 w 4396082"/>
              <a:gd name="connsiteY12" fmla="*/ 425517 h 104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96082" h="1047602">
                <a:moveTo>
                  <a:pt x="34062" y="425517"/>
                </a:moveTo>
                <a:cubicBezTo>
                  <a:pt x="-91067" y="342098"/>
                  <a:pt x="168815" y="444767"/>
                  <a:pt x="168815" y="444767"/>
                </a:cubicBezTo>
                <a:cubicBezTo>
                  <a:pt x="711038" y="455996"/>
                  <a:pt x="2583153" y="566687"/>
                  <a:pt x="3287401" y="492893"/>
                </a:cubicBezTo>
                <a:cubicBezTo>
                  <a:pt x="3991649" y="419099"/>
                  <a:pt x="4360618" y="29276"/>
                  <a:pt x="4394306" y="2005"/>
                </a:cubicBezTo>
                <a:cubicBezTo>
                  <a:pt x="4427994" y="-25266"/>
                  <a:pt x="3977211" y="233011"/>
                  <a:pt x="3489531" y="329264"/>
                </a:cubicBezTo>
                <a:cubicBezTo>
                  <a:pt x="3001851" y="425517"/>
                  <a:pt x="1850028" y="523374"/>
                  <a:pt x="1468226" y="579521"/>
                </a:cubicBezTo>
                <a:cubicBezTo>
                  <a:pt x="1086424" y="635668"/>
                  <a:pt x="1365556" y="645293"/>
                  <a:pt x="1198718" y="666148"/>
                </a:cubicBezTo>
                <a:cubicBezTo>
                  <a:pt x="1031880" y="687003"/>
                  <a:pt x="45291" y="695024"/>
                  <a:pt x="467198" y="704649"/>
                </a:cubicBezTo>
                <a:cubicBezTo>
                  <a:pt x="889105" y="714274"/>
                  <a:pt x="3362799" y="674170"/>
                  <a:pt x="3730163" y="723900"/>
                </a:cubicBezTo>
                <a:cubicBezTo>
                  <a:pt x="4097527" y="773631"/>
                  <a:pt x="3000247" y="950093"/>
                  <a:pt x="2671384" y="1003032"/>
                </a:cubicBezTo>
                <a:cubicBezTo>
                  <a:pt x="2342521" y="1055971"/>
                  <a:pt x="2048950" y="1051158"/>
                  <a:pt x="1756984" y="1041533"/>
                </a:cubicBezTo>
                <a:cubicBezTo>
                  <a:pt x="1465018" y="1031908"/>
                  <a:pt x="1206740" y="1044742"/>
                  <a:pt x="919586" y="945281"/>
                </a:cubicBezTo>
                <a:cubicBezTo>
                  <a:pt x="632432" y="845820"/>
                  <a:pt x="159191" y="508936"/>
                  <a:pt x="34062" y="425517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0" name="フリーフォーム: 図形 1829">
            <a:extLst>
              <a:ext uri="{FF2B5EF4-FFF2-40B4-BE49-F238E27FC236}">
                <a16:creationId xmlns:a16="http://schemas.microsoft.com/office/drawing/2014/main" id="{133815CA-3B48-43D6-9526-70452EE2A5FA}"/>
              </a:ext>
            </a:extLst>
          </p:cNvPr>
          <p:cNvSpPr/>
          <p:nvPr/>
        </p:nvSpPr>
        <p:spPr>
          <a:xfrm>
            <a:off x="8637306" y="5124905"/>
            <a:ext cx="1302837" cy="819225"/>
          </a:xfrm>
          <a:custGeom>
            <a:avLst/>
            <a:gdLst>
              <a:gd name="connsiteX0" fmla="*/ 708825 w 1302837"/>
              <a:gd name="connsiteY0" fmla="*/ 5360 h 819225"/>
              <a:gd name="connsiteX1" fmla="*/ 1295966 w 1302837"/>
              <a:gd name="connsiteY1" fmla="*/ 24611 h 819225"/>
              <a:gd name="connsiteX2" fmla="*/ 1045709 w 1302837"/>
              <a:gd name="connsiteY2" fmla="*/ 168990 h 819225"/>
              <a:gd name="connsiteX3" fmla="*/ 15806 w 1302837"/>
              <a:gd name="connsiteY3" fmla="*/ 804257 h 819225"/>
              <a:gd name="connsiteX4" fmla="*/ 439317 w 1302837"/>
              <a:gd name="connsiteY4" fmla="*/ 592501 h 819225"/>
              <a:gd name="connsiteX5" fmla="*/ 689574 w 1302837"/>
              <a:gd name="connsiteY5" fmla="*/ 294118 h 819225"/>
              <a:gd name="connsiteX6" fmla="*/ 699199 w 1302837"/>
              <a:gd name="connsiteY6" fmla="*/ 82362 h 819225"/>
              <a:gd name="connsiteX7" fmla="*/ 708825 w 1302837"/>
              <a:gd name="connsiteY7" fmla="*/ 5360 h 8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2837" h="819225">
                <a:moveTo>
                  <a:pt x="708825" y="5360"/>
                </a:moveTo>
                <a:cubicBezTo>
                  <a:pt x="808286" y="-4265"/>
                  <a:pt x="1239819" y="-2661"/>
                  <a:pt x="1295966" y="24611"/>
                </a:cubicBezTo>
                <a:cubicBezTo>
                  <a:pt x="1352113" y="51883"/>
                  <a:pt x="1045709" y="168990"/>
                  <a:pt x="1045709" y="168990"/>
                </a:cubicBezTo>
                <a:lnTo>
                  <a:pt x="15806" y="804257"/>
                </a:lnTo>
                <a:cubicBezTo>
                  <a:pt x="-85259" y="874842"/>
                  <a:pt x="327022" y="677524"/>
                  <a:pt x="439317" y="592501"/>
                </a:cubicBezTo>
                <a:cubicBezTo>
                  <a:pt x="551612" y="507478"/>
                  <a:pt x="646260" y="379141"/>
                  <a:pt x="689574" y="294118"/>
                </a:cubicBezTo>
                <a:cubicBezTo>
                  <a:pt x="732888" y="209095"/>
                  <a:pt x="691178" y="127280"/>
                  <a:pt x="699199" y="82362"/>
                </a:cubicBezTo>
                <a:cubicBezTo>
                  <a:pt x="707220" y="37444"/>
                  <a:pt x="609364" y="14985"/>
                  <a:pt x="708825" y="536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1" name="フリーフォーム: 図形 1830">
            <a:extLst>
              <a:ext uri="{FF2B5EF4-FFF2-40B4-BE49-F238E27FC236}">
                <a16:creationId xmlns:a16="http://schemas.microsoft.com/office/drawing/2014/main" id="{7DD0C9EA-D90B-47E0-AE2F-D7F16521B887}"/>
              </a:ext>
            </a:extLst>
          </p:cNvPr>
          <p:cNvSpPr/>
          <p:nvPr/>
        </p:nvSpPr>
        <p:spPr>
          <a:xfrm>
            <a:off x="2603986" y="5684904"/>
            <a:ext cx="6348137" cy="667807"/>
          </a:xfrm>
          <a:custGeom>
            <a:avLst/>
            <a:gdLst>
              <a:gd name="connsiteX0" fmla="*/ 1092115 w 6348137"/>
              <a:gd name="connsiteY0" fmla="*/ 196132 h 667807"/>
              <a:gd name="connsiteX1" fmla="*/ 1217243 w 6348137"/>
              <a:gd name="connsiteY1" fmla="*/ 196132 h 667807"/>
              <a:gd name="connsiteX2" fmla="*/ 3373302 w 6348137"/>
              <a:gd name="connsiteY2" fmla="*/ 321260 h 667807"/>
              <a:gd name="connsiteX3" fmla="*/ 2112393 w 6348137"/>
              <a:gd name="connsiteY3" fmla="*/ 321260 h 667807"/>
              <a:gd name="connsiteX4" fmla="*/ 5837370 w 6348137"/>
              <a:gd name="connsiteY4" fmla="*/ 234633 h 667807"/>
              <a:gd name="connsiteX5" fmla="*/ 5538987 w 6348137"/>
              <a:gd name="connsiteY5" fmla="*/ 234633 h 667807"/>
              <a:gd name="connsiteX6" fmla="*/ 4412831 w 6348137"/>
              <a:gd name="connsiteY6" fmla="*/ 388637 h 667807"/>
              <a:gd name="connsiteX7" fmla="*/ 6347509 w 6348137"/>
              <a:gd name="connsiteY7" fmla="*/ 407888 h 667807"/>
              <a:gd name="connsiteX8" fmla="*/ 4643837 w 6348137"/>
              <a:gd name="connsiteY8" fmla="*/ 533016 h 667807"/>
              <a:gd name="connsiteX9" fmla="*/ 3190422 w 6348137"/>
              <a:gd name="connsiteY9" fmla="*/ 658144 h 667807"/>
              <a:gd name="connsiteX10" fmla="*/ 2189395 w 6348137"/>
              <a:gd name="connsiteY10" fmla="*/ 648519 h 667807"/>
              <a:gd name="connsiteX11" fmla="*/ 1457875 w 6348137"/>
              <a:gd name="connsiteY11" fmla="*/ 561892 h 667807"/>
              <a:gd name="connsiteX12" fmla="*/ 4460 w 6348137"/>
              <a:gd name="connsiteY12" fmla="*/ 13252 h 667807"/>
              <a:gd name="connsiteX13" fmla="*/ 1092115 w 6348137"/>
              <a:gd name="connsiteY13" fmla="*/ 196132 h 66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48137" h="667807">
                <a:moveTo>
                  <a:pt x="1092115" y="196132"/>
                </a:moveTo>
                <a:lnTo>
                  <a:pt x="1217243" y="196132"/>
                </a:lnTo>
                <a:lnTo>
                  <a:pt x="3373302" y="321260"/>
                </a:lnTo>
                <a:cubicBezTo>
                  <a:pt x="3522494" y="342115"/>
                  <a:pt x="1701715" y="335698"/>
                  <a:pt x="2112393" y="321260"/>
                </a:cubicBezTo>
                <a:cubicBezTo>
                  <a:pt x="2523071" y="306822"/>
                  <a:pt x="5266271" y="249071"/>
                  <a:pt x="5837370" y="234633"/>
                </a:cubicBezTo>
                <a:cubicBezTo>
                  <a:pt x="6408469" y="220195"/>
                  <a:pt x="5776410" y="208966"/>
                  <a:pt x="5538987" y="234633"/>
                </a:cubicBezTo>
                <a:cubicBezTo>
                  <a:pt x="5301564" y="260300"/>
                  <a:pt x="4278077" y="359761"/>
                  <a:pt x="4412831" y="388637"/>
                </a:cubicBezTo>
                <a:cubicBezTo>
                  <a:pt x="4547585" y="417513"/>
                  <a:pt x="6309008" y="383825"/>
                  <a:pt x="6347509" y="407888"/>
                </a:cubicBezTo>
                <a:cubicBezTo>
                  <a:pt x="6386010" y="431951"/>
                  <a:pt x="4643837" y="533016"/>
                  <a:pt x="4643837" y="533016"/>
                </a:cubicBezTo>
                <a:cubicBezTo>
                  <a:pt x="4117656" y="574725"/>
                  <a:pt x="3599496" y="638894"/>
                  <a:pt x="3190422" y="658144"/>
                </a:cubicBezTo>
                <a:cubicBezTo>
                  <a:pt x="2781348" y="677394"/>
                  <a:pt x="2478153" y="664561"/>
                  <a:pt x="2189395" y="648519"/>
                </a:cubicBezTo>
                <a:cubicBezTo>
                  <a:pt x="1900637" y="632477"/>
                  <a:pt x="1822031" y="667770"/>
                  <a:pt x="1457875" y="561892"/>
                </a:cubicBezTo>
                <a:cubicBezTo>
                  <a:pt x="1093719" y="456014"/>
                  <a:pt x="65420" y="69399"/>
                  <a:pt x="4460" y="13252"/>
                </a:cubicBezTo>
                <a:cubicBezTo>
                  <a:pt x="-56500" y="-42895"/>
                  <a:pt x="517807" y="91056"/>
                  <a:pt x="1092115" y="196132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4" name="フリーフォーム: 図形 1833">
            <a:extLst>
              <a:ext uri="{FF2B5EF4-FFF2-40B4-BE49-F238E27FC236}">
                <a16:creationId xmlns:a16="http://schemas.microsoft.com/office/drawing/2014/main" id="{CE72504B-62C4-4C85-9C41-5E698DFF8F87}"/>
              </a:ext>
            </a:extLst>
          </p:cNvPr>
          <p:cNvSpPr/>
          <p:nvPr/>
        </p:nvSpPr>
        <p:spPr>
          <a:xfrm>
            <a:off x="2525020" y="5608878"/>
            <a:ext cx="6982992" cy="745649"/>
          </a:xfrm>
          <a:custGeom>
            <a:avLst/>
            <a:gdLst>
              <a:gd name="connsiteX0" fmla="*/ 1257708 w 6982992"/>
              <a:gd name="connsiteY0" fmla="*/ 387661 h 745649"/>
              <a:gd name="connsiteX1" fmla="*/ 5146315 w 6982992"/>
              <a:gd name="connsiteY1" fmla="*/ 560916 h 745649"/>
              <a:gd name="connsiteX2" fmla="*/ 2605245 w 6982992"/>
              <a:gd name="connsiteY2" fmla="*/ 609042 h 745649"/>
              <a:gd name="connsiteX3" fmla="*/ 6888487 w 6982992"/>
              <a:gd name="connsiteY3" fmla="*/ 426162 h 745649"/>
              <a:gd name="connsiteX4" fmla="*/ 5396572 w 6982992"/>
              <a:gd name="connsiteY4" fmla="*/ 647543 h 745649"/>
              <a:gd name="connsiteX5" fmla="*/ 3384892 w 6982992"/>
              <a:gd name="connsiteY5" fmla="*/ 743796 h 745649"/>
              <a:gd name="connsiteX6" fmla="*/ 1912226 w 6982992"/>
              <a:gd name="connsiteY6" fmla="*/ 570541 h 745649"/>
              <a:gd name="connsiteX7" fmla="*/ 16049 w 6982992"/>
              <a:gd name="connsiteY7" fmla="*/ 2650 h 745649"/>
              <a:gd name="connsiteX8" fmla="*/ 1257708 w 6982992"/>
              <a:gd name="connsiteY8" fmla="*/ 387661 h 74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82992" h="745649">
                <a:moveTo>
                  <a:pt x="1257708" y="387661"/>
                </a:moveTo>
                <a:cubicBezTo>
                  <a:pt x="2112752" y="480705"/>
                  <a:pt x="4921726" y="524019"/>
                  <a:pt x="5146315" y="560916"/>
                </a:cubicBezTo>
                <a:cubicBezTo>
                  <a:pt x="5370904" y="597813"/>
                  <a:pt x="2314883" y="631501"/>
                  <a:pt x="2605245" y="609042"/>
                </a:cubicBezTo>
                <a:cubicBezTo>
                  <a:pt x="2895607" y="586583"/>
                  <a:pt x="6423266" y="419745"/>
                  <a:pt x="6888487" y="426162"/>
                </a:cubicBezTo>
                <a:cubicBezTo>
                  <a:pt x="7353708" y="432579"/>
                  <a:pt x="5980504" y="594604"/>
                  <a:pt x="5396572" y="647543"/>
                </a:cubicBezTo>
                <a:cubicBezTo>
                  <a:pt x="4812640" y="700482"/>
                  <a:pt x="3965616" y="756630"/>
                  <a:pt x="3384892" y="743796"/>
                </a:cubicBezTo>
                <a:cubicBezTo>
                  <a:pt x="2804168" y="730962"/>
                  <a:pt x="2473700" y="694065"/>
                  <a:pt x="1912226" y="570541"/>
                </a:cubicBezTo>
                <a:cubicBezTo>
                  <a:pt x="1350752" y="447017"/>
                  <a:pt x="129948" y="37943"/>
                  <a:pt x="16049" y="2650"/>
                </a:cubicBezTo>
                <a:cubicBezTo>
                  <a:pt x="-97850" y="-32643"/>
                  <a:pt x="402664" y="294617"/>
                  <a:pt x="1257708" y="3876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5" name="フリーフォーム: 図形 1834">
            <a:extLst>
              <a:ext uri="{FF2B5EF4-FFF2-40B4-BE49-F238E27FC236}">
                <a16:creationId xmlns:a16="http://schemas.microsoft.com/office/drawing/2014/main" id="{25E8B1A6-DD7B-4129-8E84-D001E87B821A}"/>
              </a:ext>
            </a:extLst>
          </p:cNvPr>
          <p:cNvSpPr/>
          <p:nvPr/>
        </p:nvSpPr>
        <p:spPr>
          <a:xfrm>
            <a:off x="1291828" y="4823859"/>
            <a:ext cx="4060689" cy="2973269"/>
          </a:xfrm>
          <a:custGeom>
            <a:avLst/>
            <a:gdLst>
              <a:gd name="connsiteX0" fmla="*/ 1249241 w 4060689"/>
              <a:gd name="connsiteY0" fmla="*/ 123526 h 2973269"/>
              <a:gd name="connsiteX1" fmla="*/ 1191490 w 4060689"/>
              <a:gd name="connsiteY1" fmla="*/ 133152 h 2973269"/>
              <a:gd name="connsiteX2" fmla="*/ 190463 w 4060689"/>
              <a:gd name="connsiteY2" fmla="*/ 1288183 h 2973269"/>
              <a:gd name="connsiteX3" fmla="*/ 623599 w 4060689"/>
              <a:gd name="connsiteY3" fmla="*/ 912798 h 2973269"/>
              <a:gd name="connsiteX4" fmla="*/ 267465 w 4060689"/>
              <a:gd name="connsiteY4" fmla="*/ 1288183 h 2973269"/>
              <a:gd name="connsiteX5" fmla="*/ 17208 w 4060689"/>
              <a:gd name="connsiteY5" fmla="*/ 1596192 h 2973269"/>
              <a:gd name="connsiteX6" fmla="*/ 758353 w 4060689"/>
              <a:gd name="connsiteY6" fmla="*/ 2010078 h 2973269"/>
              <a:gd name="connsiteX7" fmla="*/ 219338 w 4060689"/>
              <a:gd name="connsiteY7" fmla="*/ 1904200 h 2973269"/>
              <a:gd name="connsiteX8" fmla="*/ 2413898 w 4060689"/>
              <a:gd name="connsiteY8" fmla="*/ 2808975 h 2973269"/>
              <a:gd name="connsiteX9" fmla="*/ 1018235 w 4060689"/>
              <a:gd name="connsiteY9" fmla="*/ 2414339 h 2973269"/>
              <a:gd name="connsiteX10" fmla="*/ 4059818 w 4060689"/>
              <a:gd name="connsiteY10" fmla="*/ 2972604 h 2973269"/>
              <a:gd name="connsiteX11" fmla="*/ 1326244 w 4060689"/>
              <a:gd name="connsiteY11" fmla="*/ 2279585 h 2973269"/>
              <a:gd name="connsiteX12" fmla="*/ 739103 w 4060689"/>
              <a:gd name="connsiteY12" fmla="*/ 1875324 h 2973269"/>
              <a:gd name="connsiteX13" fmla="*/ 2028888 w 4060689"/>
              <a:gd name="connsiteY13" fmla="*/ 2106330 h 2973269"/>
              <a:gd name="connsiteX14" fmla="*/ 941233 w 4060689"/>
              <a:gd name="connsiteY14" fmla="*/ 1548065 h 2973269"/>
              <a:gd name="connsiteX15" fmla="*/ 1730505 w 4060689"/>
              <a:gd name="connsiteY15" fmla="*/ 1586566 h 2973269"/>
              <a:gd name="connsiteX16" fmla="*/ 1152989 w 4060689"/>
              <a:gd name="connsiteY16" fmla="*/ 1018676 h 2973269"/>
              <a:gd name="connsiteX17" fmla="*/ 1249241 w 4060689"/>
              <a:gd name="connsiteY17" fmla="*/ 123526 h 297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60689" h="2973269">
                <a:moveTo>
                  <a:pt x="1249241" y="123526"/>
                </a:moveTo>
                <a:cubicBezTo>
                  <a:pt x="1255658" y="-24061"/>
                  <a:pt x="1367953" y="-60957"/>
                  <a:pt x="1191490" y="133152"/>
                </a:cubicBezTo>
                <a:cubicBezTo>
                  <a:pt x="1015027" y="327261"/>
                  <a:pt x="285111" y="1158242"/>
                  <a:pt x="190463" y="1288183"/>
                </a:cubicBezTo>
                <a:cubicBezTo>
                  <a:pt x="95815" y="1418124"/>
                  <a:pt x="610765" y="912798"/>
                  <a:pt x="623599" y="912798"/>
                </a:cubicBezTo>
                <a:cubicBezTo>
                  <a:pt x="636433" y="912798"/>
                  <a:pt x="368530" y="1174284"/>
                  <a:pt x="267465" y="1288183"/>
                </a:cubicBezTo>
                <a:cubicBezTo>
                  <a:pt x="166400" y="1402082"/>
                  <a:pt x="-64607" y="1475876"/>
                  <a:pt x="17208" y="1596192"/>
                </a:cubicBezTo>
                <a:cubicBezTo>
                  <a:pt x="99023" y="1716508"/>
                  <a:pt x="724665" y="1958743"/>
                  <a:pt x="758353" y="2010078"/>
                </a:cubicBezTo>
                <a:cubicBezTo>
                  <a:pt x="792041" y="2061413"/>
                  <a:pt x="-56586" y="1771051"/>
                  <a:pt x="219338" y="1904200"/>
                </a:cubicBezTo>
                <a:cubicBezTo>
                  <a:pt x="495262" y="2037349"/>
                  <a:pt x="2280749" y="2723952"/>
                  <a:pt x="2413898" y="2808975"/>
                </a:cubicBezTo>
                <a:cubicBezTo>
                  <a:pt x="2547047" y="2893998"/>
                  <a:pt x="743915" y="2387068"/>
                  <a:pt x="1018235" y="2414339"/>
                </a:cubicBezTo>
                <a:cubicBezTo>
                  <a:pt x="1292555" y="2441610"/>
                  <a:pt x="4008483" y="2995063"/>
                  <a:pt x="4059818" y="2972604"/>
                </a:cubicBezTo>
                <a:cubicBezTo>
                  <a:pt x="4111153" y="2950145"/>
                  <a:pt x="1879697" y="2462465"/>
                  <a:pt x="1326244" y="2279585"/>
                </a:cubicBezTo>
                <a:cubicBezTo>
                  <a:pt x="772791" y="2096705"/>
                  <a:pt x="621996" y="1904200"/>
                  <a:pt x="739103" y="1875324"/>
                </a:cubicBezTo>
                <a:cubicBezTo>
                  <a:pt x="856210" y="1846448"/>
                  <a:pt x="1995200" y="2160873"/>
                  <a:pt x="2028888" y="2106330"/>
                </a:cubicBezTo>
                <a:cubicBezTo>
                  <a:pt x="2062576" y="2051787"/>
                  <a:pt x="990963" y="1634692"/>
                  <a:pt x="941233" y="1548065"/>
                </a:cubicBezTo>
                <a:cubicBezTo>
                  <a:pt x="891503" y="1461438"/>
                  <a:pt x="1695212" y="1674797"/>
                  <a:pt x="1730505" y="1586566"/>
                </a:cubicBezTo>
                <a:cubicBezTo>
                  <a:pt x="1765798" y="1498335"/>
                  <a:pt x="1231595" y="1265724"/>
                  <a:pt x="1152989" y="1018676"/>
                </a:cubicBezTo>
                <a:cubicBezTo>
                  <a:pt x="1074383" y="771628"/>
                  <a:pt x="1242824" y="271113"/>
                  <a:pt x="1249241" y="123526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6" name="フリーフォーム: 図形 1835">
            <a:extLst>
              <a:ext uri="{FF2B5EF4-FFF2-40B4-BE49-F238E27FC236}">
                <a16:creationId xmlns:a16="http://schemas.microsoft.com/office/drawing/2014/main" id="{DFD6AE8B-46F2-4E59-8700-F014B151CDA8}"/>
              </a:ext>
            </a:extLst>
          </p:cNvPr>
          <p:cNvSpPr/>
          <p:nvPr/>
        </p:nvSpPr>
        <p:spPr>
          <a:xfrm>
            <a:off x="1695519" y="4890265"/>
            <a:ext cx="4227699" cy="2134938"/>
          </a:xfrm>
          <a:custGeom>
            <a:avLst/>
            <a:gdLst>
              <a:gd name="connsiteX0" fmla="*/ 1105433 w 4227699"/>
              <a:gd name="connsiteY0" fmla="*/ 114872 h 2134938"/>
              <a:gd name="connsiteX1" fmla="*/ 1124683 w 4227699"/>
              <a:gd name="connsiteY1" fmla="*/ 730889 h 2134938"/>
              <a:gd name="connsiteX2" fmla="*/ 2279715 w 4227699"/>
              <a:gd name="connsiteY2" fmla="*/ 1395032 h 2134938"/>
              <a:gd name="connsiteX3" fmla="*/ 999555 w 4227699"/>
              <a:gd name="connsiteY3" fmla="*/ 1164026 h 2134938"/>
              <a:gd name="connsiteX4" fmla="*/ 4224018 w 4227699"/>
              <a:gd name="connsiteY4" fmla="*/ 2126552 h 2134938"/>
              <a:gd name="connsiteX5" fmla="*/ 258409 w 4227699"/>
              <a:gd name="connsiteY5" fmla="*/ 1597162 h 2134938"/>
              <a:gd name="connsiteX6" fmla="*/ 412414 w 4227699"/>
              <a:gd name="connsiteY6" fmla="*/ 990771 h 2134938"/>
              <a:gd name="connsiteX7" fmla="*/ 624169 w 4227699"/>
              <a:gd name="connsiteY7" fmla="*/ 1414282 h 2134938"/>
              <a:gd name="connsiteX8" fmla="*/ 633795 w 4227699"/>
              <a:gd name="connsiteY8" fmla="*/ 653887 h 2134938"/>
              <a:gd name="connsiteX9" fmla="*/ 874426 w 4227699"/>
              <a:gd name="connsiteY9" fmla="*/ 47495 h 2134938"/>
              <a:gd name="connsiteX10" fmla="*/ 1105433 w 4227699"/>
              <a:gd name="connsiteY10" fmla="*/ 114872 h 213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27699" h="2134938">
                <a:moveTo>
                  <a:pt x="1105433" y="114872"/>
                </a:moveTo>
                <a:cubicBezTo>
                  <a:pt x="1147142" y="228771"/>
                  <a:pt x="928969" y="517529"/>
                  <a:pt x="1124683" y="730889"/>
                </a:cubicBezTo>
                <a:cubicBezTo>
                  <a:pt x="1320397" y="944249"/>
                  <a:pt x="2300570" y="1322843"/>
                  <a:pt x="2279715" y="1395032"/>
                </a:cubicBezTo>
                <a:cubicBezTo>
                  <a:pt x="2258860" y="1467222"/>
                  <a:pt x="675504" y="1042106"/>
                  <a:pt x="999555" y="1164026"/>
                </a:cubicBezTo>
                <a:cubicBezTo>
                  <a:pt x="1323606" y="1285946"/>
                  <a:pt x="4347542" y="2054363"/>
                  <a:pt x="4224018" y="2126552"/>
                </a:cubicBezTo>
                <a:cubicBezTo>
                  <a:pt x="4100494" y="2198741"/>
                  <a:pt x="893676" y="1786459"/>
                  <a:pt x="258409" y="1597162"/>
                </a:cubicBezTo>
                <a:cubicBezTo>
                  <a:pt x="-376858" y="1407865"/>
                  <a:pt x="351454" y="1021251"/>
                  <a:pt x="412414" y="990771"/>
                </a:cubicBezTo>
                <a:cubicBezTo>
                  <a:pt x="473374" y="960291"/>
                  <a:pt x="587272" y="1470429"/>
                  <a:pt x="624169" y="1414282"/>
                </a:cubicBezTo>
                <a:cubicBezTo>
                  <a:pt x="661066" y="1358135"/>
                  <a:pt x="592086" y="881685"/>
                  <a:pt x="633795" y="653887"/>
                </a:cubicBezTo>
                <a:cubicBezTo>
                  <a:pt x="675504" y="426089"/>
                  <a:pt x="795820" y="135727"/>
                  <a:pt x="874426" y="47495"/>
                </a:cubicBezTo>
                <a:cubicBezTo>
                  <a:pt x="953032" y="-40737"/>
                  <a:pt x="1063724" y="973"/>
                  <a:pt x="1105433" y="11487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7" name="フリーフォーム: 図形 1836">
            <a:extLst>
              <a:ext uri="{FF2B5EF4-FFF2-40B4-BE49-F238E27FC236}">
                <a16:creationId xmlns:a16="http://schemas.microsoft.com/office/drawing/2014/main" id="{46C6C590-66D5-4835-A7A8-B953AD4B3B80}"/>
              </a:ext>
            </a:extLst>
          </p:cNvPr>
          <p:cNvSpPr/>
          <p:nvPr/>
        </p:nvSpPr>
        <p:spPr>
          <a:xfrm>
            <a:off x="1950113" y="5880866"/>
            <a:ext cx="5961892" cy="1530880"/>
          </a:xfrm>
          <a:custGeom>
            <a:avLst/>
            <a:gdLst>
              <a:gd name="connsiteX0" fmla="*/ 966342 w 5961892"/>
              <a:gd name="connsiteY0" fmla="*/ 170 h 1530880"/>
              <a:gd name="connsiteX1" fmla="*/ 3844295 w 5961892"/>
              <a:gd name="connsiteY1" fmla="*/ 702814 h 1530880"/>
              <a:gd name="connsiteX2" fmla="*/ 1697862 w 5961892"/>
              <a:gd name="connsiteY2" fmla="*/ 510309 h 1530880"/>
              <a:gd name="connsiteX3" fmla="*/ 5923352 w 5961892"/>
              <a:gd name="connsiteY3" fmla="*/ 750940 h 1530880"/>
              <a:gd name="connsiteX4" fmla="*/ 3594039 w 5961892"/>
              <a:gd name="connsiteY4" fmla="*/ 770191 h 1530880"/>
              <a:gd name="connsiteX5" fmla="*/ 273323 w 5961892"/>
              <a:gd name="connsiteY5" fmla="*/ 539185 h 1530880"/>
              <a:gd name="connsiteX6" fmla="*/ 196321 w 5961892"/>
              <a:gd name="connsiteY6" fmla="*/ 548810 h 1530880"/>
              <a:gd name="connsiteX7" fmla="*/ 5557592 w 5961892"/>
              <a:gd name="connsiteY7" fmla="*/ 1530587 h 1530880"/>
              <a:gd name="connsiteX8" fmla="*/ 1813365 w 5961892"/>
              <a:gd name="connsiteY8" fmla="*/ 645062 h 1530880"/>
              <a:gd name="connsiteX9" fmla="*/ 966342 w 5961892"/>
              <a:gd name="connsiteY9" fmla="*/ 170 h 153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1892" h="1530880">
                <a:moveTo>
                  <a:pt x="966342" y="170"/>
                </a:moveTo>
                <a:cubicBezTo>
                  <a:pt x="1304830" y="9795"/>
                  <a:pt x="3722375" y="617791"/>
                  <a:pt x="3844295" y="702814"/>
                </a:cubicBezTo>
                <a:cubicBezTo>
                  <a:pt x="3966215" y="787837"/>
                  <a:pt x="1351353" y="502288"/>
                  <a:pt x="1697862" y="510309"/>
                </a:cubicBezTo>
                <a:cubicBezTo>
                  <a:pt x="2044371" y="518330"/>
                  <a:pt x="5607323" y="707626"/>
                  <a:pt x="5923352" y="750940"/>
                </a:cubicBezTo>
                <a:cubicBezTo>
                  <a:pt x="6239381" y="794254"/>
                  <a:pt x="4535710" y="805483"/>
                  <a:pt x="3594039" y="770191"/>
                </a:cubicBezTo>
                <a:cubicBezTo>
                  <a:pt x="2652368" y="734899"/>
                  <a:pt x="839609" y="576082"/>
                  <a:pt x="273323" y="539185"/>
                </a:cubicBezTo>
                <a:cubicBezTo>
                  <a:pt x="-292963" y="502288"/>
                  <a:pt x="196321" y="548810"/>
                  <a:pt x="196321" y="548810"/>
                </a:cubicBezTo>
                <a:lnTo>
                  <a:pt x="5557592" y="1530587"/>
                </a:lnTo>
                <a:cubicBezTo>
                  <a:pt x="5827099" y="1546629"/>
                  <a:pt x="2586594" y="900131"/>
                  <a:pt x="1813365" y="645062"/>
                </a:cubicBezTo>
                <a:cubicBezTo>
                  <a:pt x="1040136" y="389993"/>
                  <a:pt x="627854" y="-9455"/>
                  <a:pt x="966342" y="17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8" name="フリーフォーム: 図形 1837">
            <a:extLst>
              <a:ext uri="{FF2B5EF4-FFF2-40B4-BE49-F238E27FC236}">
                <a16:creationId xmlns:a16="http://schemas.microsoft.com/office/drawing/2014/main" id="{745BDCAD-ED08-4A7D-9F3A-5D3FDA975159}"/>
              </a:ext>
            </a:extLst>
          </p:cNvPr>
          <p:cNvSpPr/>
          <p:nvPr/>
        </p:nvSpPr>
        <p:spPr>
          <a:xfrm>
            <a:off x="1234112" y="6494454"/>
            <a:ext cx="8012732" cy="1326887"/>
          </a:xfrm>
          <a:custGeom>
            <a:avLst/>
            <a:gdLst>
              <a:gd name="connsiteX0" fmla="*/ 305930 w 8012732"/>
              <a:gd name="connsiteY0" fmla="*/ 2599 h 1326887"/>
              <a:gd name="connsiteX1" fmla="*/ 6485349 w 8012732"/>
              <a:gd name="connsiteY1" fmla="*/ 734119 h 1326887"/>
              <a:gd name="connsiteX2" fmla="*/ 3443766 w 8012732"/>
              <a:gd name="connsiteY2" fmla="*/ 628241 h 1326887"/>
              <a:gd name="connsiteX3" fmla="*/ 7996515 w 8012732"/>
              <a:gd name="connsiteY3" fmla="*/ 705243 h 1326887"/>
              <a:gd name="connsiteX4" fmla="*/ 4906806 w 8012732"/>
              <a:gd name="connsiteY4" fmla="*/ 1071003 h 1326887"/>
              <a:gd name="connsiteX5" fmla="*/ 3443766 w 8012732"/>
              <a:gd name="connsiteY5" fmla="*/ 1321260 h 1326887"/>
              <a:gd name="connsiteX6" fmla="*/ 2452364 w 8012732"/>
              <a:gd name="connsiteY6" fmla="*/ 1225007 h 1326887"/>
              <a:gd name="connsiteX7" fmla="*/ 1335833 w 8012732"/>
              <a:gd name="connsiteY7" fmla="*/ 994001 h 1326887"/>
              <a:gd name="connsiteX8" fmla="*/ 296305 w 8012732"/>
              <a:gd name="connsiteY8" fmla="*/ 329858 h 1326887"/>
              <a:gd name="connsiteX9" fmla="*/ 873821 w 8012732"/>
              <a:gd name="connsiteY9" fmla="*/ 483862 h 1326887"/>
              <a:gd name="connsiteX10" fmla="*/ 305930 w 8012732"/>
              <a:gd name="connsiteY10" fmla="*/ 2599 h 132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12732" h="1326887">
                <a:moveTo>
                  <a:pt x="305930" y="2599"/>
                </a:moveTo>
                <a:cubicBezTo>
                  <a:pt x="1241185" y="44309"/>
                  <a:pt x="5962376" y="629845"/>
                  <a:pt x="6485349" y="734119"/>
                </a:cubicBezTo>
                <a:cubicBezTo>
                  <a:pt x="7008322" y="838393"/>
                  <a:pt x="3443766" y="628241"/>
                  <a:pt x="3443766" y="628241"/>
                </a:cubicBezTo>
                <a:cubicBezTo>
                  <a:pt x="3695627" y="623428"/>
                  <a:pt x="7752675" y="631449"/>
                  <a:pt x="7996515" y="705243"/>
                </a:cubicBezTo>
                <a:cubicBezTo>
                  <a:pt x="8240355" y="779037"/>
                  <a:pt x="5665597" y="968334"/>
                  <a:pt x="4906806" y="1071003"/>
                </a:cubicBezTo>
                <a:cubicBezTo>
                  <a:pt x="4148015" y="1173672"/>
                  <a:pt x="3852840" y="1295593"/>
                  <a:pt x="3443766" y="1321260"/>
                </a:cubicBezTo>
                <a:cubicBezTo>
                  <a:pt x="3034692" y="1346927"/>
                  <a:pt x="2803686" y="1279550"/>
                  <a:pt x="2452364" y="1225007"/>
                </a:cubicBezTo>
                <a:cubicBezTo>
                  <a:pt x="2101042" y="1170464"/>
                  <a:pt x="1695176" y="1143192"/>
                  <a:pt x="1335833" y="994001"/>
                </a:cubicBezTo>
                <a:cubicBezTo>
                  <a:pt x="976490" y="844810"/>
                  <a:pt x="373307" y="414881"/>
                  <a:pt x="296305" y="329858"/>
                </a:cubicBezTo>
                <a:cubicBezTo>
                  <a:pt x="219303" y="244835"/>
                  <a:pt x="869008" y="533593"/>
                  <a:pt x="873821" y="483862"/>
                </a:cubicBezTo>
                <a:cubicBezTo>
                  <a:pt x="878634" y="434131"/>
                  <a:pt x="-629325" y="-39111"/>
                  <a:pt x="305930" y="2599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9" name="フリーフォーム: 図形 1838">
            <a:extLst>
              <a:ext uri="{FF2B5EF4-FFF2-40B4-BE49-F238E27FC236}">
                <a16:creationId xmlns:a16="http://schemas.microsoft.com/office/drawing/2014/main" id="{2CA3A5E5-0718-4686-BE8A-D06EE49D20F8}"/>
              </a:ext>
            </a:extLst>
          </p:cNvPr>
          <p:cNvSpPr/>
          <p:nvPr/>
        </p:nvSpPr>
        <p:spPr>
          <a:xfrm>
            <a:off x="2261391" y="5762300"/>
            <a:ext cx="6813502" cy="1353637"/>
          </a:xfrm>
          <a:custGeom>
            <a:avLst/>
            <a:gdLst>
              <a:gd name="connsiteX0" fmla="*/ 135300 w 6813502"/>
              <a:gd name="connsiteY0" fmla="*/ 80235 h 1353637"/>
              <a:gd name="connsiteX1" fmla="*/ 231552 w 6813502"/>
              <a:gd name="connsiteY1" fmla="*/ 109111 h 1353637"/>
              <a:gd name="connsiteX2" fmla="*/ 3985405 w 6813502"/>
              <a:gd name="connsiteY2" fmla="*/ 821380 h 1353637"/>
              <a:gd name="connsiteX3" fmla="*/ 3735148 w 6813502"/>
              <a:gd name="connsiteY3" fmla="*/ 802129 h 1353637"/>
              <a:gd name="connsiteX4" fmla="*/ 6776731 w 6813502"/>
              <a:gd name="connsiteY4" fmla="*/ 580748 h 1353637"/>
              <a:gd name="connsiteX5" fmla="*/ 5255940 w 6813502"/>
              <a:gd name="connsiteY5" fmla="*/ 985009 h 1353637"/>
              <a:gd name="connsiteX6" fmla="*/ 2830373 w 6813502"/>
              <a:gd name="connsiteY6" fmla="*/ 1302643 h 1353637"/>
              <a:gd name="connsiteX7" fmla="*/ 6208841 w 6813502"/>
              <a:gd name="connsiteY7" fmla="*/ 1350769 h 1353637"/>
              <a:gd name="connsiteX8" fmla="*/ 3148007 w 6813502"/>
              <a:gd name="connsiteY8" fmla="*/ 1321894 h 1353637"/>
              <a:gd name="connsiteX9" fmla="*/ 2445363 w 6813502"/>
              <a:gd name="connsiteY9" fmla="*/ 1110138 h 1353637"/>
              <a:gd name="connsiteX10" fmla="*/ 1954474 w 6813502"/>
              <a:gd name="connsiteY10" fmla="*/ 811755 h 1353637"/>
              <a:gd name="connsiteX11" fmla="*/ 202676 w 6813502"/>
              <a:gd name="connsiteY11" fmla="*/ 70609 h 1353637"/>
              <a:gd name="connsiteX12" fmla="*/ 135300 w 6813502"/>
              <a:gd name="connsiteY12" fmla="*/ 80235 h 135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13502" h="1353637">
                <a:moveTo>
                  <a:pt x="135300" y="80235"/>
                </a:moveTo>
                <a:lnTo>
                  <a:pt x="231552" y="109111"/>
                </a:lnTo>
                <a:lnTo>
                  <a:pt x="3985405" y="821380"/>
                </a:lnTo>
                <a:cubicBezTo>
                  <a:pt x="4569338" y="936883"/>
                  <a:pt x="3269927" y="842234"/>
                  <a:pt x="3735148" y="802129"/>
                </a:cubicBezTo>
                <a:cubicBezTo>
                  <a:pt x="4200369" y="762024"/>
                  <a:pt x="6523266" y="550268"/>
                  <a:pt x="6776731" y="580748"/>
                </a:cubicBezTo>
                <a:cubicBezTo>
                  <a:pt x="7030196" y="611228"/>
                  <a:pt x="5913666" y="864693"/>
                  <a:pt x="5255940" y="985009"/>
                </a:cubicBezTo>
                <a:cubicBezTo>
                  <a:pt x="4598214" y="1105325"/>
                  <a:pt x="2671556" y="1241683"/>
                  <a:pt x="2830373" y="1302643"/>
                </a:cubicBezTo>
                <a:cubicBezTo>
                  <a:pt x="2989190" y="1363603"/>
                  <a:pt x="6155902" y="1347561"/>
                  <a:pt x="6208841" y="1350769"/>
                </a:cubicBezTo>
                <a:cubicBezTo>
                  <a:pt x="6261780" y="1353978"/>
                  <a:pt x="3775253" y="1361999"/>
                  <a:pt x="3148007" y="1321894"/>
                </a:cubicBezTo>
                <a:cubicBezTo>
                  <a:pt x="2520761" y="1281789"/>
                  <a:pt x="2644285" y="1195161"/>
                  <a:pt x="2445363" y="1110138"/>
                </a:cubicBezTo>
                <a:cubicBezTo>
                  <a:pt x="2246441" y="1025115"/>
                  <a:pt x="2328255" y="985010"/>
                  <a:pt x="1954474" y="811755"/>
                </a:cubicBezTo>
                <a:cubicBezTo>
                  <a:pt x="1580693" y="638500"/>
                  <a:pt x="512289" y="194133"/>
                  <a:pt x="202676" y="70609"/>
                </a:cubicBezTo>
                <a:cubicBezTo>
                  <a:pt x="-106937" y="-52915"/>
                  <a:pt x="-5070" y="8847"/>
                  <a:pt x="135300" y="80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0" name="フリーフォーム: 図形 1839">
            <a:extLst>
              <a:ext uri="{FF2B5EF4-FFF2-40B4-BE49-F238E27FC236}">
                <a16:creationId xmlns:a16="http://schemas.microsoft.com/office/drawing/2014/main" id="{BEE6CC59-B022-410C-B844-50D91F42AF77}"/>
              </a:ext>
            </a:extLst>
          </p:cNvPr>
          <p:cNvSpPr/>
          <p:nvPr/>
        </p:nvSpPr>
        <p:spPr>
          <a:xfrm>
            <a:off x="4774131" y="6938576"/>
            <a:ext cx="5025591" cy="970177"/>
          </a:xfrm>
          <a:custGeom>
            <a:avLst/>
            <a:gdLst>
              <a:gd name="connsiteX0" fmla="*/ 0 w 5025591"/>
              <a:gd name="connsiteY0" fmla="*/ 934889 h 970177"/>
              <a:gd name="connsiteX1" fmla="*/ 77002 w 5025591"/>
              <a:gd name="connsiteY1" fmla="*/ 934889 h 970177"/>
              <a:gd name="connsiteX2" fmla="*/ 3455469 w 5025591"/>
              <a:gd name="connsiteY2" fmla="*/ 925264 h 970177"/>
              <a:gd name="connsiteX3" fmla="*/ 1395663 w 5025591"/>
              <a:gd name="connsiteY3" fmla="*/ 963765 h 970177"/>
              <a:gd name="connsiteX4" fmla="*/ 4263991 w 5025591"/>
              <a:gd name="connsiteY4" fmla="*/ 771260 h 970177"/>
              <a:gd name="connsiteX5" fmla="*/ 4687503 w 5025591"/>
              <a:gd name="connsiteY5" fmla="*/ 463251 h 970177"/>
              <a:gd name="connsiteX6" fmla="*/ 2512193 w 5025591"/>
              <a:gd name="connsiteY6" fmla="*/ 521003 h 970177"/>
              <a:gd name="connsiteX7" fmla="*/ 5024387 w 5025591"/>
              <a:gd name="connsiteY7" fmla="*/ 1239 h 970177"/>
              <a:gd name="connsiteX8" fmla="*/ 2127183 w 5025591"/>
              <a:gd name="connsiteY8" fmla="*/ 386249 h 970177"/>
              <a:gd name="connsiteX9" fmla="*/ 770021 w 5025591"/>
              <a:gd name="connsiteY9" fmla="*/ 713508 h 970177"/>
              <a:gd name="connsiteX10" fmla="*/ 0 w 5025591"/>
              <a:gd name="connsiteY10" fmla="*/ 934889 h 970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5591" h="970177">
                <a:moveTo>
                  <a:pt x="0" y="934889"/>
                </a:moveTo>
                <a:lnTo>
                  <a:pt x="77002" y="934889"/>
                </a:lnTo>
                <a:lnTo>
                  <a:pt x="3455469" y="925264"/>
                </a:lnTo>
                <a:cubicBezTo>
                  <a:pt x="3675246" y="930077"/>
                  <a:pt x="1260909" y="989432"/>
                  <a:pt x="1395663" y="963765"/>
                </a:cubicBezTo>
                <a:cubicBezTo>
                  <a:pt x="1530417" y="938098"/>
                  <a:pt x="3715351" y="854679"/>
                  <a:pt x="4263991" y="771260"/>
                </a:cubicBezTo>
                <a:cubicBezTo>
                  <a:pt x="4812631" y="687841"/>
                  <a:pt x="4979469" y="504960"/>
                  <a:pt x="4687503" y="463251"/>
                </a:cubicBezTo>
                <a:cubicBezTo>
                  <a:pt x="4395537" y="421541"/>
                  <a:pt x="2456046" y="598005"/>
                  <a:pt x="2512193" y="521003"/>
                </a:cubicBezTo>
                <a:cubicBezTo>
                  <a:pt x="2568340" y="444001"/>
                  <a:pt x="5088555" y="23698"/>
                  <a:pt x="5024387" y="1239"/>
                </a:cubicBezTo>
                <a:cubicBezTo>
                  <a:pt x="4960219" y="-21220"/>
                  <a:pt x="2836244" y="267537"/>
                  <a:pt x="2127183" y="386249"/>
                </a:cubicBezTo>
                <a:cubicBezTo>
                  <a:pt x="1418122" y="504960"/>
                  <a:pt x="1124551" y="625276"/>
                  <a:pt x="770021" y="713508"/>
                </a:cubicBezTo>
                <a:cubicBezTo>
                  <a:pt x="415491" y="801740"/>
                  <a:pt x="207745" y="858689"/>
                  <a:pt x="0" y="934889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1" name="フリーフォーム: 図形 1840">
            <a:extLst>
              <a:ext uri="{FF2B5EF4-FFF2-40B4-BE49-F238E27FC236}">
                <a16:creationId xmlns:a16="http://schemas.microsoft.com/office/drawing/2014/main" id="{135A54AC-B094-4A51-8357-6AE73DCF923A}"/>
              </a:ext>
            </a:extLst>
          </p:cNvPr>
          <p:cNvSpPr/>
          <p:nvPr/>
        </p:nvSpPr>
        <p:spPr>
          <a:xfrm>
            <a:off x="4726004" y="5630774"/>
            <a:ext cx="5291956" cy="1325036"/>
          </a:xfrm>
          <a:custGeom>
            <a:avLst/>
            <a:gdLst>
              <a:gd name="connsiteX0" fmla="*/ 0 w 5291956"/>
              <a:gd name="connsiteY0" fmla="*/ 1135786 h 1325036"/>
              <a:gd name="connsiteX1" fmla="*/ 67377 w 5291956"/>
              <a:gd name="connsiteY1" fmla="*/ 1135786 h 1325036"/>
              <a:gd name="connsiteX2" fmla="*/ 3850105 w 5291956"/>
              <a:gd name="connsiteY2" fmla="*/ 924030 h 1325036"/>
              <a:gd name="connsiteX3" fmla="*/ 2598821 w 5291956"/>
              <a:gd name="connsiteY3" fmla="*/ 1135786 h 1325036"/>
              <a:gd name="connsiteX4" fmla="*/ 5014762 w 5291956"/>
              <a:gd name="connsiteY4" fmla="*/ 462018 h 1325036"/>
              <a:gd name="connsiteX5" fmla="*/ 4514249 w 5291956"/>
              <a:gd name="connsiteY5" fmla="*/ 558270 h 1325036"/>
              <a:gd name="connsiteX6" fmla="*/ 5284270 w 5291956"/>
              <a:gd name="connsiteY6" fmla="*/ 5 h 1325036"/>
              <a:gd name="connsiteX7" fmla="*/ 4870383 w 5291956"/>
              <a:gd name="connsiteY7" fmla="*/ 548645 h 1325036"/>
              <a:gd name="connsiteX8" fmla="*/ 4235116 w 5291956"/>
              <a:gd name="connsiteY8" fmla="*/ 1212788 h 1325036"/>
              <a:gd name="connsiteX9" fmla="*/ 3330341 w 5291956"/>
              <a:gd name="connsiteY9" fmla="*/ 1318666 h 1325036"/>
              <a:gd name="connsiteX10" fmla="*/ 0 w 5291956"/>
              <a:gd name="connsiteY10" fmla="*/ 1135786 h 1325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1956" h="1325036">
                <a:moveTo>
                  <a:pt x="0" y="1135786"/>
                </a:moveTo>
                <a:lnTo>
                  <a:pt x="67377" y="1135786"/>
                </a:lnTo>
                <a:lnTo>
                  <a:pt x="3850105" y="924030"/>
                </a:lnTo>
                <a:cubicBezTo>
                  <a:pt x="4272012" y="924030"/>
                  <a:pt x="2404712" y="1212788"/>
                  <a:pt x="2598821" y="1135786"/>
                </a:cubicBezTo>
                <a:cubicBezTo>
                  <a:pt x="2792931" y="1058784"/>
                  <a:pt x="4695524" y="558271"/>
                  <a:pt x="5014762" y="462018"/>
                </a:cubicBezTo>
                <a:cubicBezTo>
                  <a:pt x="5334000" y="365765"/>
                  <a:pt x="4469331" y="635272"/>
                  <a:pt x="4514249" y="558270"/>
                </a:cubicBezTo>
                <a:cubicBezTo>
                  <a:pt x="4559167" y="481268"/>
                  <a:pt x="5224914" y="1609"/>
                  <a:pt x="5284270" y="5"/>
                </a:cubicBezTo>
                <a:cubicBezTo>
                  <a:pt x="5343626" y="-1599"/>
                  <a:pt x="5045242" y="346514"/>
                  <a:pt x="4870383" y="548645"/>
                </a:cubicBezTo>
                <a:cubicBezTo>
                  <a:pt x="4695524" y="750775"/>
                  <a:pt x="4491790" y="1084451"/>
                  <a:pt x="4235116" y="1212788"/>
                </a:cubicBezTo>
                <a:cubicBezTo>
                  <a:pt x="3978442" y="1341125"/>
                  <a:pt x="4041006" y="1329896"/>
                  <a:pt x="3330341" y="1318666"/>
                </a:cubicBezTo>
                <a:cubicBezTo>
                  <a:pt x="2619676" y="1307437"/>
                  <a:pt x="1295400" y="1226424"/>
                  <a:pt x="0" y="1135786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2" name="フリーフォーム: 図形 1841">
            <a:extLst>
              <a:ext uri="{FF2B5EF4-FFF2-40B4-BE49-F238E27FC236}">
                <a16:creationId xmlns:a16="http://schemas.microsoft.com/office/drawing/2014/main" id="{66D5BEF3-B6D1-41C8-A65E-F7C2AB57620C}"/>
              </a:ext>
            </a:extLst>
          </p:cNvPr>
          <p:cNvSpPr/>
          <p:nvPr/>
        </p:nvSpPr>
        <p:spPr>
          <a:xfrm>
            <a:off x="8381289" y="4951839"/>
            <a:ext cx="3007588" cy="2908976"/>
          </a:xfrm>
          <a:custGeom>
            <a:avLst/>
            <a:gdLst>
              <a:gd name="connsiteX0" fmla="*/ 1455730 w 3007588"/>
              <a:gd name="connsiteY0" fmla="*/ 5172 h 2908976"/>
              <a:gd name="connsiteX1" fmla="*/ 2524134 w 3007588"/>
              <a:gd name="connsiteY1" fmla="*/ 573062 h 2908976"/>
              <a:gd name="connsiteX2" fmla="*/ 2100623 w 3007588"/>
              <a:gd name="connsiteY2" fmla="*/ 313180 h 2908976"/>
              <a:gd name="connsiteX3" fmla="*/ 2504884 w 3007588"/>
              <a:gd name="connsiteY3" fmla="*/ 823319 h 2908976"/>
              <a:gd name="connsiteX4" fmla="*/ 2533759 w 3007588"/>
              <a:gd name="connsiteY4" fmla="*/ 929197 h 2908976"/>
              <a:gd name="connsiteX5" fmla="*/ 2591511 w 3007588"/>
              <a:gd name="connsiteY5" fmla="*/ 852195 h 2908976"/>
              <a:gd name="connsiteX6" fmla="*/ 2764766 w 3007588"/>
              <a:gd name="connsiteY6" fmla="*/ 967698 h 2908976"/>
              <a:gd name="connsiteX7" fmla="*/ 2880269 w 3007588"/>
              <a:gd name="connsiteY7" fmla="*/ 1468212 h 2908976"/>
              <a:gd name="connsiteX8" fmla="*/ 2832143 w 3007588"/>
              <a:gd name="connsiteY8" fmla="*/ 1208329 h 2908976"/>
              <a:gd name="connsiteX9" fmla="*/ 3005397 w 3007588"/>
              <a:gd name="connsiteY9" fmla="*/ 1689593 h 2908976"/>
              <a:gd name="connsiteX10" fmla="*/ 2851393 w 3007588"/>
              <a:gd name="connsiteY10" fmla="*/ 1968725 h 2908976"/>
              <a:gd name="connsiteX11" fmla="*/ 1946618 w 3007588"/>
              <a:gd name="connsiteY11" fmla="*/ 2459614 h 2908976"/>
              <a:gd name="connsiteX12" fmla="*/ 1138096 w 3007588"/>
              <a:gd name="connsiteY12" fmla="*/ 2690620 h 2908976"/>
              <a:gd name="connsiteX13" fmla="*/ 21566 w 3007588"/>
              <a:gd name="connsiteY13" fmla="*/ 2902376 h 2908976"/>
              <a:gd name="connsiteX14" fmla="*/ 2206500 w 3007588"/>
              <a:gd name="connsiteY14" fmla="*/ 2430738 h 2908976"/>
              <a:gd name="connsiteX15" fmla="*/ 2023620 w 3007588"/>
              <a:gd name="connsiteY15" fmla="*/ 2267108 h 2908976"/>
              <a:gd name="connsiteX16" fmla="*/ 2418256 w 3007588"/>
              <a:gd name="connsiteY16" fmla="*/ 1391209 h 2908976"/>
              <a:gd name="connsiteX17" fmla="*/ 1850366 w 3007588"/>
              <a:gd name="connsiteY17" fmla="*/ 736692 h 2908976"/>
              <a:gd name="connsiteX18" fmla="*/ 2350879 w 3007588"/>
              <a:gd name="connsiteY18" fmla="*/ 967698 h 2908976"/>
              <a:gd name="connsiteX19" fmla="*/ 1455730 w 3007588"/>
              <a:gd name="connsiteY19" fmla="*/ 5172 h 290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07588" h="2908976">
                <a:moveTo>
                  <a:pt x="1455730" y="5172"/>
                </a:moveTo>
                <a:cubicBezTo>
                  <a:pt x="1484606" y="-60601"/>
                  <a:pt x="2416652" y="521727"/>
                  <a:pt x="2524134" y="573062"/>
                </a:cubicBezTo>
                <a:cubicBezTo>
                  <a:pt x="2631616" y="624397"/>
                  <a:pt x="2103831" y="271471"/>
                  <a:pt x="2100623" y="313180"/>
                </a:cubicBezTo>
                <a:cubicBezTo>
                  <a:pt x="2097415" y="354890"/>
                  <a:pt x="2432695" y="720650"/>
                  <a:pt x="2504884" y="823319"/>
                </a:cubicBezTo>
                <a:cubicBezTo>
                  <a:pt x="2577073" y="925988"/>
                  <a:pt x="2519321" y="924384"/>
                  <a:pt x="2533759" y="929197"/>
                </a:cubicBezTo>
                <a:cubicBezTo>
                  <a:pt x="2548197" y="934010"/>
                  <a:pt x="2553010" y="845778"/>
                  <a:pt x="2591511" y="852195"/>
                </a:cubicBezTo>
                <a:cubicBezTo>
                  <a:pt x="2630012" y="858612"/>
                  <a:pt x="2716640" y="865029"/>
                  <a:pt x="2764766" y="967698"/>
                </a:cubicBezTo>
                <a:cubicBezTo>
                  <a:pt x="2812892" y="1070367"/>
                  <a:pt x="2869040" y="1428107"/>
                  <a:pt x="2880269" y="1468212"/>
                </a:cubicBezTo>
                <a:cubicBezTo>
                  <a:pt x="2891498" y="1508317"/>
                  <a:pt x="2811288" y="1171432"/>
                  <a:pt x="2832143" y="1208329"/>
                </a:cubicBezTo>
                <a:cubicBezTo>
                  <a:pt x="2852998" y="1245226"/>
                  <a:pt x="3002189" y="1562860"/>
                  <a:pt x="3005397" y="1689593"/>
                </a:cubicBezTo>
                <a:cubicBezTo>
                  <a:pt x="3008605" y="1816326"/>
                  <a:pt x="3027856" y="1840388"/>
                  <a:pt x="2851393" y="1968725"/>
                </a:cubicBezTo>
                <a:cubicBezTo>
                  <a:pt x="2674930" y="2097062"/>
                  <a:pt x="2232167" y="2339298"/>
                  <a:pt x="1946618" y="2459614"/>
                </a:cubicBezTo>
                <a:cubicBezTo>
                  <a:pt x="1661069" y="2579930"/>
                  <a:pt x="1458938" y="2616826"/>
                  <a:pt x="1138096" y="2690620"/>
                </a:cubicBezTo>
                <a:cubicBezTo>
                  <a:pt x="817254" y="2764414"/>
                  <a:pt x="-156501" y="2945690"/>
                  <a:pt x="21566" y="2902376"/>
                </a:cubicBezTo>
                <a:cubicBezTo>
                  <a:pt x="199633" y="2859062"/>
                  <a:pt x="1872824" y="2536616"/>
                  <a:pt x="2206500" y="2430738"/>
                </a:cubicBezTo>
                <a:cubicBezTo>
                  <a:pt x="2540176" y="2324860"/>
                  <a:pt x="1988327" y="2440363"/>
                  <a:pt x="2023620" y="2267108"/>
                </a:cubicBezTo>
                <a:cubicBezTo>
                  <a:pt x="2058913" y="2093853"/>
                  <a:pt x="2447132" y="1646278"/>
                  <a:pt x="2418256" y="1391209"/>
                </a:cubicBezTo>
                <a:cubicBezTo>
                  <a:pt x="2389380" y="1136140"/>
                  <a:pt x="1861595" y="807277"/>
                  <a:pt x="1850366" y="736692"/>
                </a:cubicBezTo>
                <a:cubicBezTo>
                  <a:pt x="1839137" y="666107"/>
                  <a:pt x="2416652" y="1091222"/>
                  <a:pt x="2350879" y="967698"/>
                </a:cubicBezTo>
                <a:cubicBezTo>
                  <a:pt x="2285106" y="844174"/>
                  <a:pt x="1426854" y="70945"/>
                  <a:pt x="1455730" y="517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3" name="フリーフォーム: 図形 1842">
            <a:extLst>
              <a:ext uri="{FF2B5EF4-FFF2-40B4-BE49-F238E27FC236}">
                <a16:creationId xmlns:a16="http://schemas.microsoft.com/office/drawing/2014/main" id="{2191B490-7BD5-48D8-8B5F-126022D998EA}"/>
              </a:ext>
            </a:extLst>
          </p:cNvPr>
          <p:cNvSpPr/>
          <p:nvPr/>
        </p:nvSpPr>
        <p:spPr>
          <a:xfrm>
            <a:off x="3745273" y="6437645"/>
            <a:ext cx="6583077" cy="1185694"/>
          </a:xfrm>
          <a:custGeom>
            <a:avLst/>
            <a:gdLst>
              <a:gd name="connsiteX0" fmla="*/ 1413868 w 6583077"/>
              <a:gd name="connsiteY0" fmla="*/ 232662 h 1185694"/>
              <a:gd name="connsiteX1" fmla="*/ 1741127 w 6583077"/>
              <a:gd name="connsiteY1" fmla="*/ 261538 h 1185694"/>
              <a:gd name="connsiteX2" fmla="*/ 5244723 w 6583077"/>
              <a:gd name="connsiteY2" fmla="*/ 1656 h 1185694"/>
              <a:gd name="connsiteX3" fmla="*/ 3252293 w 6583077"/>
              <a:gd name="connsiteY3" fmla="*/ 405917 h 1185694"/>
              <a:gd name="connsiteX4" fmla="*/ 5533481 w 6583077"/>
              <a:gd name="connsiteY4" fmla="*/ 405917 h 1185694"/>
              <a:gd name="connsiteX5" fmla="*/ 6582634 w 6583077"/>
              <a:gd name="connsiteY5" fmla="*/ 184536 h 1185694"/>
              <a:gd name="connsiteX6" fmla="*/ 5427603 w 6583077"/>
              <a:gd name="connsiteY6" fmla="*/ 656174 h 1185694"/>
              <a:gd name="connsiteX7" fmla="*/ 4522828 w 6583077"/>
              <a:gd name="connsiteY7" fmla="*/ 1021934 h 1185694"/>
              <a:gd name="connsiteX8" fmla="*/ 2068386 w 6583077"/>
              <a:gd name="connsiteY8" fmla="*/ 819803 h 1185694"/>
              <a:gd name="connsiteX9" fmla="*/ 2934660 w 6583077"/>
              <a:gd name="connsiteY9" fmla="*/ 1185563 h 1185694"/>
              <a:gd name="connsiteX10" fmla="*/ 971106 w 6583077"/>
              <a:gd name="connsiteY10" fmla="*/ 858304 h 1185694"/>
              <a:gd name="connsiteX11" fmla="*/ 75956 w 6583077"/>
              <a:gd name="connsiteY11" fmla="*/ 559921 h 1185694"/>
              <a:gd name="connsiteX12" fmla="*/ 2857658 w 6583077"/>
              <a:gd name="connsiteY12" fmla="*/ 357791 h 1185694"/>
              <a:gd name="connsiteX13" fmla="*/ 1413868 w 6583077"/>
              <a:gd name="connsiteY13" fmla="*/ 232662 h 1185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83077" h="1185694">
                <a:moveTo>
                  <a:pt x="1413868" y="232662"/>
                </a:moveTo>
                <a:cubicBezTo>
                  <a:pt x="1227780" y="216620"/>
                  <a:pt x="1102651" y="300039"/>
                  <a:pt x="1741127" y="261538"/>
                </a:cubicBezTo>
                <a:cubicBezTo>
                  <a:pt x="2379603" y="223037"/>
                  <a:pt x="4992862" y="-22407"/>
                  <a:pt x="5244723" y="1656"/>
                </a:cubicBezTo>
                <a:cubicBezTo>
                  <a:pt x="5496584" y="25719"/>
                  <a:pt x="3204167" y="338540"/>
                  <a:pt x="3252293" y="405917"/>
                </a:cubicBezTo>
                <a:cubicBezTo>
                  <a:pt x="3300419" y="473294"/>
                  <a:pt x="4978424" y="442814"/>
                  <a:pt x="5533481" y="405917"/>
                </a:cubicBezTo>
                <a:cubicBezTo>
                  <a:pt x="6088538" y="369020"/>
                  <a:pt x="6600280" y="142827"/>
                  <a:pt x="6582634" y="184536"/>
                </a:cubicBezTo>
                <a:cubicBezTo>
                  <a:pt x="6564988" y="226245"/>
                  <a:pt x="5427603" y="656174"/>
                  <a:pt x="5427603" y="656174"/>
                </a:cubicBezTo>
                <a:cubicBezTo>
                  <a:pt x="5084302" y="795740"/>
                  <a:pt x="5082697" y="994663"/>
                  <a:pt x="4522828" y="1021934"/>
                </a:cubicBezTo>
                <a:cubicBezTo>
                  <a:pt x="3962959" y="1049205"/>
                  <a:pt x="2333081" y="792532"/>
                  <a:pt x="2068386" y="819803"/>
                </a:cubicBezTo>
                <a:cubicBezTo>
                  <a:pt x="1803691" y="847074"/>
                  <a:pt x="3117540" y="1179146"/>
                  <a:pt x="2934660" y="1185563"/>
                </a:cubicBezTo>
                <a:cubicBezTo>
                  <a:pt x="2751780" y="1191980"/>
                  <a:pt x="1447557" y="962578"/>
                  <a:pt x="971106" y="858304"/>
                </a:cubicBezTo>
                <a:cubicBezTo>
                  <a:pt x="494655" y="754030"/>
                  <a:pt x="-238469" y="643340"/>
                  <a:pt x="75956" y="559921"/>
                </a:cubicBezTo>
                <a:cubicBezTo>
                  <a:pt x="390381" y="476502"/>
                  <a:pt x="2636277" y="407521"/>
                  <a:pt x="2857658" y="357791"/>
                </a:cubicBezTo>
                <a:cubicBezTo>
                  <a:pt x="3079039" y="308061"/>
                  <a:pt x="1599956" y="248704"/>
                  <a:pt x="1413868" y="23266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4" name="フリーフォーム: 図形 1843">
            <a:extLst>
              <a:ext uri="{FF2B5EF4-FFF2-40B4-BE49-F238E27FC236}">
                <a16:creationId xmlns:a16="http://schemas.microsoft.com/office/drawing/2014/main" id="{0EB3D3ED-4C6D-4E8F-92DA-DB04E894965A}"/>
              </a:ext>
            </a:extLst>
          </p:cNvPr>
          <p:cNvSpPr/>
          <p:nvPr/>
        </p:nvSpPr>
        <p:spPr>
          <a:xfrm>
            <a:off x="8133345" y="5011750"/>
            <a:ext cx="3026929" cy="2284199"/>
          </a:xfrm>
          <a:custGeom>
            <a:avLst/>
            <a:gdLst>
              <a:gd name="connsiteX0" fmla="*/ 1713299 w 3026929"/>
              <a:gd name="connsiteY0" fmla="*/ 3012 h 2284199"/>
              <a:gd name="connsiteX1" fmla="*/ 1559295 w 3026929"/>
              <a:gd name="connsiteY1" fmla="*/ 667155 h 2284199"/>
              <a:gd name="connsiteX2" fmla="*/ 731522 w 3026929"/>
              <a:gd name="connsiteY2" fmla="*/ 1466052 h 2284199"/>
              <a:gd name="connsiteX3" fmla="*/ 760398 w 3026929"/>
              <a:gd name="connsiteY3" fmla="*/ 1379425 h 2284199"/>
              <a:gd name="connsiteX4" fmla="*/ 1520794 w 3026929"/>
              <a:gd name="connsiteY4" fmla="*/ 792284 h 2284199"/>
              <a:gd name="connsiteX5" fmla="*/ 779649 w 3026929"/>
              <a:gd name="connsiteY5" fmla="*/ 1774061 h 2284199"/>
              <a:gd name="connsiteX6" fmla="*/ 2 w 3026929"/>
              <a:gd name="connsiteY6" fmla="*/ 2284199 h 2284199"/>
              <a:gd name="connsiteX7" fmla="*/ 770023 w 3026929"/>
              <a:gd name="connsiteY7" fmla="*/ 1774061 h 2284199"/>
              <a:gd name="connsiteX8" fmla="*/ 433139 w 3026929"/>
              <a:gd name="connsiteY8" fmla="*/ 2149446 h 2284199"/>
              <a:gd name="connsiteX9" fmla="*/ 2541072 w 3026929"/>
              <a:gd name="connsiteY9" fmla="*/ 1620056 h 2284199"/>
              <a:gd name="connsiteX10" fmla="*/ 1222411 w 3026929"/>
              <a:gd name="connsiteY10" fmla="*/ 2033943 h 2284199"/>
              <a:gd name="connsiteX11" fmla="*/ 2983834 w 3026929"/>
              <a:gd name="connsiteY11" fmla="*/ 1090667 h 2284199"/>
              <a:gd name="connsiteX12" fmla="*/ 2454444 w 3026929"/>
              <a:gd name="connsiteY12" fmla="*/ 734532 h 2284199"/>
              <a:gd name="connsiteX13" fmla="*/ 2098310 w 3026929"/>
              <a:gd name="connsiteY13" fmla="*/ 330271 h 2284199"/>
              <a:gd name="connsiteX14" fmla="*/ 2483320 w 3026929"/>
              <a:gd name="connsiteY14" fmla="*/ 416898 h 2284199"/>
              <a:gd name="connsiteX15" fmla="*/ 1713299 w 3026929"/>
              <a:gd name="connsiteY15" fmla="*/ 3012 h 228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26929" h="2284199">
                <a:moveTo>
                  <a:pt x="1713299" y="3012"/>
                </a:moveTo>
                <a:cubicBezTo>
                  <a:pt x="1559295" y="44721"/>
                  <a:pt x="1722924" y="423315"/>
                  <a:pt x="1559295" y="667155"/>
                </a:cubicBezTo>
                <a:cubicBezTo>
                  <a:pt x="1395666" y="910995"/>
                  <a:pt x="864671" y="1347340"/>
                  <a:pt x="731522" y="1466052"/>
                </a:cubicBezTo>
                <a:cubicBezTo>
                  <a:pt x="598373" y="1584764"/>
                  <a:pt x="628853" y="1491720"/>
                  <a:pt x="760398" y="1379425"/>
                </a:cubicBezTo>
                <a:cubicBezTo>
                  <a:pt x="891943" y="1267130"/>
                  <a:pt x="1517585" y="726511"/>
                  <a:pt x="1520794" y="792284"/>
                </a:cubicBezTo>
                <a:cubicBezTo>
                  <a:pt x="1524002" y="858057"/>
                  <a:pt x="1033114" y="1525409"/>
                  <a:pt x="779649" y="1774061"/>
                </a:cubicBezTo>
                <a:cubicBezTo>
                  <a:pt x="526184" y="2022713"/>
                  <a:pt x="1606" y="2284199"/>
                  <a:pt x="2" y="2284199"/>
                </a:cubicBezTo>
                <a:cubicBezTo>
                  <a:pt x="-1602" y="2284199"/>
                  <a:pt x="697833" y="1796520"/>
                  <a:pt x="770023" y="1774061"/>
                </a:cubicBezTo>
                <a:cubicBezTo>
                  <a:pt x="842212" y="1751602"/>
                  <a:pt x="137964" y="2175113"/>
                  <a:pt x="433139" y="2149446"/>
                </a:cubicBezTo>
                <a:cubicBezTo>
                  <a:pt x="728314" y="2123779"/>
                  <a:pt x="2409527" y="1639306"/>
                  <a:pt x="2541072" y="1620056"/>
                </a:cubicBezTo>
                <a:cubicBezTo>
                  <a:pt x="2672617" y="1600806"/>
                  <a:pt x="1148617" y="2122174"/>
                  <a:pt x="1222411" y="2033943"/>
                </a:cubicBezTo>
                <a:cubicBezTo>
                  <a:pt x="1296205" y="1945712"/>
                  <a:pt x="2778495" y="1307235"/>
                  <a:pt x="2983834" y="1090667"/>
                </a:cubicBezTo>
                <a:cubicBezTo>
                  <a:pt x="3189173" y="874099"/>
                  <a:pt x="2602031" y="861265"/>
                  <a:pt x="2454444" y="734532"/>
                </a:cubicBezTo>
                <a:cubicBezTo>
                  <a:pt x="2306857" y="607799"/>
                  <a:pt x="2093497" y="383210"/>
                  <a:pt x="2098310" y="330271"/>
                </a:cubicBezTo>
                <a:cubicBezTo>
                  <a:pt x="2103123" y="277332"/>
                  <a:pt x="2549093" y="468233"/>
                  <a:pt x="2483320" y="416898"/>
                </a:cubicBezTo>
                <a:cubicBezTo>
                  <a:pt x="2417547" y="365563"/>
                  <a:pt x="1867303" y="-38697"/>
                  <a:pt x="1713299" y="301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5" name="フリーフォーム: 図形 1844">
            <a:extLst>
              <a:ext uri="{FF2B5EF4-FFF2-40B4-BE49-F238E27FC236}">
                <a16:creationId xmlns:a16="http://schemas.microsoft.com/office/drawing/2014/main" id="{85223A2D-5406-4152-A582-5FDE324AF8AA}"/>
              </a:ext>
            </a:extLst>
          </p:cNvPr>
          <p:cNvSpPr/>
          <p:nvPr/>
        </p:nvSpPr>
        <p:spPr>
          <a:xfrm>
            <a:off x="5496025" y="6362174"/>
            <a:ext cx="4172140" cy="668020"/>
          </a:xfrm>
          <a:custGeom>
            <a:avLst/>
            <a:gdLst>
              <a:gd name="connsiteX0" fmla="*/ 0 w 4172140"/>
              <a:gd name="connsiteY0" fmla="*/ 385135 h 668020"/>
              <a:gd name="connsiteX1" fmla="*/ 288758 w 4172140"/>
              <a:gd name="connsiteY1" fmla="*/ 385135 h 668020"/>
              <a:gd name="connsiteX2" fmla="*/ 4052236 w 4172140"/>
              <a:gd name="connsiteY2" fmla="*/ 125 h 668020"/>
              <a:gd name="connsiteX3" fmla="*/ 3099335 w 4172140"/>
              <a:gd name="connsiteY3" fmla="*/ 346634 h 668020"/>
              <a:gd name="connsiteX4" fmla="*/ 1694047 w 4172140"/>
              <a:gd name="connsiteY4" fmla="*/ 664268 h 668020"/>
              <a:gd name="connsiteX5" fmla="*/ 933651 w 4172140"/>
              <a:gd name="connsiteY5" fmla="*/ 529514 h 668020"/>
              <a:gd name="connsiteX6" fmla="*/ 0 w 4172140"/>
              <a:gd name="connsiteY6" fmla="*/ 385135 h 66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2140" h="668020">
                <a:moveTo>
                  <a:pt x="0" y="385135"/>
                </a:moveTo>
                <a:lnTo>
                  <a:pt x="288758" y="385135"/>
                </a:lnTo>
                <a:cubicBezTo>
                  <a:pt x="964131" y="320967"/>
                  <a:pt x="3583807" y="6542"/>
                  <a:pt x="4052236" y="125"/>
                </a:cubicBezTo>
                <a:cubicBezTo>
                  <a:pt x="4520665" y="-6292"/>
                  <a:pt x="3492367" y="235943"/>
                  <a:pt x="3099335" y="346634"/>
                </a:cubicBezTo>
                <a:cubicBezTo>
                  <a:pt x="2706304" y="457325"/>
                  <a:pt x="2054994" y="633788"/>
                  <a:pt x="1694047" y="664268"/>
                </a:cubicBezTo>
                <a:cubicBezTo>
                  <a:pt x="1333100" y="694748"/>
                  <a:pt x="933651" y="529514"/>
                  <a:pt x="933651" y="529514"/>
                </a:cubicBezTo>
                <a:lnTo>
                  <a:pt x="0" y="385135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6" name="フリーフォーム: 図形 1845">
            <a:extLst>
              <a:ext uri="{FF2B5EF4-FFF2-40B4-BE49-F238E27FC236}">
                <a16:creationId xmlns:a16="http://schemas.microsoft.com/office/drawing/2014/main" id="{28F90643-6276-4E5D-8745-C9ED8E05981F}"/>
              </a:ext>
            </a:extLst>
          </p:cNvPr>
          <p:cNvSpPr/>
          <p:nvPr/>
        </p:nvSpPr>
        <p:spPr>
          <a:xfrm>
            <a:off x="7266200" y="5510705"/>
            <a:ext cx="3690126" cy="2276133"/>
          </a:xfrm>
          <a:custGeom>
            <a:avLst/>
            <a:gdLst>
              <a:gd name="connsiteX0" fmla="*/ 3427467 w 3690126"/>
              <a:gd name="connsiteY0" fmla="*/ 697590 h 2276133"/>
              <a:gd name="connsiteX1" fmla="*/ 3225337 w 3690126"/>
              <a:gd name="connsiteY1" fmla="*/ 764967 h 2276133"/>
              <a:gd name="connsiteX2" fmla="*/ 1743046 w 3690126"/>
              <a:gd name="connsiteY2" fmla="*/ 1448360 h 2276133"/>
              <a:gd name="connsiteX3" fmla="*/ 874 w 3690126"/>
              <a:gd name="connsiteY3" fmla="*/ 2122129 h 2276133"/>
              <a:gd name="connsiteX4" fmla="*/ 1974053 w 3690126"/>
              <a:gd name="connsiteY4" fmla="*/ 2093253 h 2276133"/>
              <a:gd name="connsiteX5" fmla="*/ 857522 w 3690126"/>
              <a:gd name="connsiteY5" fmla="*/ 2276133 h 2276133"/>
              <a:gd name="connsiteX6" fmla="*/ 3331215 w 3690126"/>
              <a:gd name="connsiteY6" fmla="*/ 1794870 h 2276133"/>
              <a:gd name="connsiteX7" fmla="*/ 3562221 w 3690126"/>
              <a:gd name="connsiteY7" fmla="*/ 1178853 h 2276133"/>
              <a:gd name="connsiteX8" fmla="*/ 3687349 w 3690126"/>
              <a:gd name="connsiteY8" fmla="*/ 225952 h 2276133"/>
              <a:gd name="connsiteX9" fmla="*/ 3446718 w 3690126"/>
              <a:gd name="connsiteY9" fmla="*/ 1053724 h 2276133"/>
              <a:gd name="connsiteX10" fmla="*/ 3369716 w 3690126"/>
              <a:gd name="connsiteY10" fmla="*/ 1082600 h 2276133"/>
              <a:gd name="connsiteX11" fmla="*/ 3119459 w 3690126"/>
              <a:gd name="connsiteY11" fmla="*/ 4571 h 2276133"/>
              <a:gd name="connsiteX12" fmla="*/ 3427467 w 3690126"/>
              <a:gd name="connsiteY12" fmla="*/ 697590 h 2276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90126" h="2276133">
                <a:moveTo>
                  <a:pt x="3427467" y="697590"/>
                </a:moveTo>
                <a:cubicBezTo>
                  <a:pt x="3445113" y="824323"/>
                  <a:pt x="3506074" y="639839"/>
                  <a:pt x="3225337" y="764967"/>
                </a:cubicBezTo>
                <a:cubicBezTo>
                  <a:pt x="2944600" y="890095"/>
                  <a:pt x="2280456" y="1222166"/>
                  <a:pt x="1743046" y="1448360"/>
                </a:cubicBezTo>
                <a:cubicBezTo>
                  <a:pt x="1205635" y="1674554"/>
                  <a:pt x="-37627" y="2014647"/>
                  <a:pt x="874" y="2122129"/>
                </a:cubicBezTo>
                <a:cubicBezTo>
                  <a:pt x="39375" y="2229611"/>
                  <a:pt x="1831278" y="2067586"/>
                  <a:pt x="1974053" y="2093253"/>
                </a:cubicBezTo>
                <a:cubicBezTo>
                  <a:pt x="2116828" y="2118920"/>
                  <a:pt x="857522" y="2276133"/>
                  <a:pt x="857522" y="2276133"/>
                </a:cubicBezTo>
                <a:cubicBezTo>
                  <a:pt x="1083716" y="2226403"/>
                  <a:pt x="2880432" y="1977750"/>
                  <a:pt x="3331215" y="1794870"/>
                </a:cubicBezTo>
                <a:cubicBezTo>
                  <a:pt x="3781998" y="1611990"/>
                  <a:pt x="3502865" y="1440339"/>
                  <a:pt x="3562221" y="1178853"/>
                </a:cubicBezTo>
                <a:cubicBezTo>
                  <a:pt x="3621577" y="917367"/>
                  <a:pt x="3706600" y="246807"/>
                  <a:pt x="3687349" y="225952"/>
                </a:cubicBezTo>
                <a:cubicBezTo>
                  <a:pt x="3668099" y="205097"/>
                  <a:pt x="3499657" y="910949"/>
                  <a:pt x="3446718" y="1053724"/>
                </a:cubicBezTo>
                <a:cubicBezTo>
                  <a:pt x="3393779" y="1196499"/>
                  <a:pt x="3424259" y="1257459"/>
                  <a:pt x="3369716" y="1082600"/>
                </a:cubicBezTo>
                <a:cubicBezTo>
                  <a:pt x="3315173" y="907741"/>
                  <a:pt x="3108230" y="68739"/>
                  <a:pt x="3119459" y="4571"/>
                </a:cubicBezTo>
                <a:cubicBezTo>
                  <a:pt x="3130688" y="-59597"/>
                  <a:pt x="3409821" y="570857"/>
                  <a:pt x="3427467" y="69759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7" name="フリーフォーム: 図形 1846">
            <a:extLst>
              <a:ext uri="{FF2B5EF4-FFF2-40B4-BE49-F238E27FC236}">
                <a16:creationId xmlns:a16="http://schemas.microsoft.com/office/drawing/2014/main" id="{C99ECE40-4874-40E9-A80A-53F5F2798CE0}"/>
              </a:ext>
            </a:extLst>
          </p:cNvPr>
          <p:cNvSpPr/>
          <p:nvPr/>
        </p:nvSpPr>
        <p:spPr>
          <a:xfrm>
            <a:off x="10381169" y="5848091"/>
            <a:ext cx="597272" cy="1093949"/>
          </a:xfrm>
          <a:custGeom>
            <a:avLst/>
            <a:gdLst>
              <a:gd name="connsiteX0" fmla="*/ 591631 w 597272"/>
              <a:gd name="connsiteY0" fmla="*/ 283202 h 1093949"/>
              <a:gd name="connsiteX1" fmla="*/ 533879 w 597272"/>
              <a:gd name="connsiteY1" fmla="*/ 427581 h 1093949"/>
              <a:gd name="connsiteX2" fmla="*/ 235496 w 597272"/>
              <a:gd name="connsiteY2" fmla="*/ 1091724 h 1093949"/>
              <a:gd name="connsiteX3" fmla="*/ 119993 w 597272"/>
              <a:gd name="connsiteY3" fmla="*/ 620086 h 1093949"/>
              <a:gd name="connsiteX4" fmla="*/ 4490 w 597272"/>
              <a:gd name="connsiteY4" fmla="*/ 4069 h 1093949"/>
              <a:gd name="connsiteX5" fmla="*/ 283623 w 597272"/>
              <a:gd name="connsiteY5" fmla="*/ 340953 h 1093949"/>
              <a:gd name="connsiteX6" fmla="*/ 466503 w 597272"/>
              <a:gd name="connsiteY6" fmla="*/ 100322 h 1093949"/>
              <a:gd name="connsiteX7" fmla="*/ 582006 w 597272"/>
              <a:gd name="connsiteY7" fmla="*/ 340953 h 1093949"/>
              <a:gd name="connsiteX8" fmla="*/ 591631 w 597272"/>
              <a:gd name="connsiteY8" fmla="*/ 283202 h 109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7272" h="1093949">
                <a:moveTo>
                  <a:pt x="591631" y="283202"/>
                </a:moveTo>
                <a:cubicBezTo>
                  <a:pt x="583610" y="297640"/>
                  <a:pt x="593235" y="292827"/>
                  <a:pt x="533879" y="427581"/>
                </a:cubicBezTo>
                <a:cubicBezTo>
                  <a:pt x="474523" y="562335"/>
                  <a:pt x="304477" y="1059640"/>
                  <a:pt x="235496" y="1091724"/>
                </a:cubicBezTo>
                <a:cubicBezTo>
                  <a:pt x="166515" y="1123808"/>
                  <a:pt x="158494" y="801362"/>
                  <a:pt x="119993" y="620086"/>
                </a:cubicBezTo>
                <a:cubicBezTo>
                  <a:pt x="81492" y="438810"/>
                  <a:pt x="-22782" y="50591"/>
                  <a:pt x="4490" y="4069"/>
                </a:cubicBezTo>
                <a:cubicBezTo>
                  <a:pt x="31762" y="-42453"/>
                  <a:pt x="206621" y="324911"/>
                  <a:pt x="283623" y="340953"/>
                </a:cubicBezTo>
                <a:cubicBezTo>
                  <a:pt x="360625" y="356995"/>
                  <a:pt x="416773" y="100322"/>
                  <a:pt x="466503" y="100322"/>
                </a:cubicBezTo>
                <a:cubicBezTo>
                  <a:pt x="516233" y="100322"/>
                  <a:pt x="562756" y="308869"/>
                  <a:pt x="582006" y="340953"/>
                </a:cubicBezTo>
                <a:cubicBezTo>
                  <a:pt x="601256" y="373037"/>
                  <a:pt x="599652" y="268764"/>
                  <a:pt x="591631" y="28320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8" name="フリーフォーム: 図形 1847">
            <a:extLst>
              <a:ext uri="{FF2B5EF4-FFF2-40B4-BE49-F238E27FC236}">
                <a16:creationId xmlns:a16="http://schemas.microsoft.com/office/drawing/2014/main" id="{498B1687-5E4E-4B86-958B-D0AF166335C4}"/>
              </a:ext>
            </a:extLst>
          </p:cNvPr>
          <p:cNvSpPr/>
          <p:nvPr/>
        </p:nvSpPr>
        <p:spPr>
          <a:xfrm>
            <a:off x="1754398" y="7112575"/>
            <a:ext cx="7274190" cy="1922658"/>
          </a:xfrm>
          <a:custGeom>
            <a:avLst/>
            <a:gdLst>
              <a:gd name="connsiteX0" fmla="*/ 103278 w 7274190"/>
              <a:gd name="connsiteY0" fmla="*/ 19745 h 1922658"/>
              <a:gd name="connsiteX1" fmla="*/ 161029 w 7274190"/>
              <a:gd name="connsiteY1" fmla="*/ 38996 h 1922658"/>
              <a:gd name="connsiteX2" fmla="*/ 3597248 w 7274190"/>
              <a:gd name="connsiteY2" fmla="*/ 780141 h 1922658"/>
              <a:gd name="connsiteX3" fmla="*/ 2856103 w 7274190"/>
              <a:gd name="connsiteY3" fmla="*/ 655012 h 1922658"/>
              <a:gd name="connsiteX4" fmla="*/ 7148970 w 7274190"/>
              <a:gd name="connsiteY4" fmla="*/ 597261 h 1922658"/>
              <a:gd name="connsiteX5" fmla="*/ 4222890 w 7274190"/>
              <a:gd name="connsiteY5" fmla="*/ 857143 h 1922658"/>
              <a:gd name="connsiteX6" fmla="*/ 6946840 w 7274190"/>
              <a:gd name="connsiteY6" fmla="*/ 1001522 h 1922658"/>
              <a:gd name="connsiteX7" fmla="*/ 2499968 w 7274190"/>
              <a:gd name="connsiteY7" fmla="*/ 1232528 h 1922658"/>
              <a:gd name="connsiteX8" fmla="*/ 7216347 w 7274190"/>
              <a:gd name="connsiteY8" fmla="*/ 1579038 h 1922658"/>
              <a:gd name="connsiteX9" fmla="*/ 5002537 w 7274190"/>
              <a:gd name="connsiteY9" fmla="*/ 1848545 h 1922658"/>
              <a:gd name="connsiteX10" fmla="*/ 3144861 w 7274190"/>
              <a:gd name="connsiteY10" fmla="*/ 1915922 h 1922658"/>
              <a:gd name="connsiteX11" fmla="*/ 3847505 w 7274190"/>
              <a:gd name="connsiteY11" fmla="*/ 1915922 h 1922658"/>
              <a:gd name="connsiteX12" fmla="*/ 2374840 w 7274190"/>
              <a:gd name="connsiteY12" fmla="*/ 1877421 h 1922658"/>
              <a:gd name="connsiteX13" fmla="*/ 1190933 w 7274190"/>
              <a:gd name="connsiteY13" fmla="*/ 1502036 h 1922658"/>
              <a:gd name="connsiteX14" fmla="*/ 247657 w 7274190"/>
              <a:gd name="connsiteY14" fmla="*/ 539509 h 1922658"/>
              <a:gd name="connsiteX15" fmla="*/ 1335311 w 7274190"/>
              <a:gd name="connsiteY15" fmla="*/ 1271029 h 1922658"/>
              <a:gd name="connsiteX16" fmla="*/ 430537 w 7274190"/>
              <a:gd name="connsiteY16" fmla="*/ 472132 h 1922658"/>
              <a:gd name="connsiteX17" fmla="*/ 103278 w 7274190"/>
              <a:gd name="connsiteY17" fmla="*/ 19745 h 192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74190" h="1922658">
                <a:moveTo>
                  <a:pt x="103278" y="19745"/>
                </a:moveTo>
                <a:cubicBezTo>
                  <a:pt x="-159011" y="-33996"/>
                  <a:pt x="161029" y="38996"/>
                  <a:pt x="161029" y="38996"/>
                </a:cubicBezTo>
                <a:lnTo>
                  <a:pt x="3597248" y="780141"/>
                </a:lnTo>
                <a:cubicBezTo>
                  <a:pt x="4046427" y="882810"/>
                  <a:pt x="2264149" y="685492"/>
                  <a:pt x="2856103" y="655012"/>
                </a:cubicBezTo>
                <a:cubicBezTo>
                  <a:pt x="3448057" y="624532"/>
                  <a:pt x="6921172" y="563573"/>
                  <a:pt x="7148970" y="597261"/>
                </a:cubicBezTo>
                <a:cubicBezTo>
                  <a:pt x="7376768" y="630950"/>
                  <a:pt x="4256578" y="789766"/>
                  <a:pt x="4222890" y="857143"/>
                </a:cubicBezTo>
                <a:cubicBezTo>
                  <a:pt x="4189202" y="924520"/>
                  <a:pt x="7233994" y="938958"/>
                  <a:pt x="6946840" y="1001522"/>
                </a:cubicBezTo>
                <a:cubicBezTo>
                  <a:pt x="6659686" y="1064086"/>
                  <a:pt x="2455050" y="1136275"/>
                  <a:pt x="2499968" y="1232528"/>
                </a:cubicBezTo>
                <a:cubicBezTo>
                  <a:pt x="2544886" y="1328781"/>
                  <a:pt x="6799252" y="1476369"/>
                  <a:pt x="7216347" y="1579038"/>
                </a:cubicBezTo>
                <a:cubicBezTo>
                  <a:pt x="7633442" y="1681707"/>
                  <a:pt x="5681118" y="1792398"/>
                  <a:pt x="5002537" y="1848545"/>
                </a:cubicBezTo>
                <a:cubicBezTo>
                  <a:pt x="4323956" y="1904692"/>
                  <a:pt x="3337366" y="1904693"/>
                  <a:pt x="3144861" y="1915922"/>
                </a:cubicBezTo>
                <a:cubicBezTo>
                  <a:pt x="2952356" y="1927152"/>
                  <a:pt x="3975842" y="1922339"/>
                  <a:pt x="3847505" y="1915922"/>
                </a:cubicBezTo>
                <a:cubicBezTo>
                  <a:pt x="3719168" y="1909505"/>
                  <a:pt x="2817602" y="1946402"/>
                  <a:pt x="2374840" y="1877421"/>
                </a:cubicBezTo>
                <a:cubicBezTo>
                  <a:pt x="1932078" y="1808440"/>
                  <a:pt x="1545463" y="1725021"/>
                  <a:pt x="1190933" y="1502036"/>
                </a:cubicBezTo>
                <a:cubicBezTo>
                  <a:pt x="836403" y="1279051"/>
                  <a:pt x="223594" y="578010"/>
                  <a:pt x="247657" y="539509"/>
                </a:cubicBezTo>
                <a:cubicBezTo>
                  <a:pt x="271720" y="501008"/>
                  <a:pt x="1304831" y="1282259"/>
                  <a:pt x="1335311" y="1271029"/>
                </a:cubicBezTo>
                <a:cubicBezTo>
                  <a:pt x="1365791" y="1259799"/>
                  <a:pt x="637480" y="679075"/>
                  <a:pt x="430537" y="472132"/>
                </a:cubicBezTo>
                <a:cubicBezTo>
                  <a:pt x="223594" y="265189"/>
                  <a:pt x="158623" y="147279"/>
                  <a:pt x="103278" y="19745"/>
                </a:cubicBezTo>
                <a:close/>
              </a:path>
            </a:pathLst>
          </a:cu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9" name="フリーフォーム: 図形 1848">
            <a:extLst>
              <a:ext uri="{FF2B5EF4-FFF2-40B4-BE49-F238E27FC236}">
                <a16:creationId xmlns:a16="http://schemas.microsoft.com/office/drawing/2014/main" id="{281C61B7-BBEC-4651-83E3-51445184FCB8}"/>
              </a:ext>
            </a:extLst>
          </p:cNvPr>
          <p:cNvSpPr/>
          <p:nvPr/>
        </p:nvSpPr>
        <p:spPr>
          <a:xfrm>
            <a:off x="3465407" y="7200900"/>
            <a:ext cx="7462385" cy="1861122"/>
          </a:xfrm>
          <a:custGeom>
            <a:avLst/>
            <a:gdLst>
              <a:gd name="connsiteX0" fmla="*/ 1835256 w 7462385"/>
              <a:gd name="connsiteY0" fmla="*/ 757238 h 1861122"/>
              <a:gd name="connsiteX1" fmla="*/ 2163868 w 7462385"/>
              <a:gd name="connsiteY1" fmla="*/ 742950 h 1861122"/>
              <a:gd name="connsiteX2" fmla="*/ 5835756 w 7462385"/>
              <a:gd name="connsiteY2" fmla="*/ 485775 h 1861122"/>
              <a:gd name="connsiteX3" fmla="*/ 4607031 w 7462385"/>
              <a:gd name="connsiteY3" fmla="*/ 471488 h 1861122"/>
              <a:gd name="connsiteX4" fmla="*/ 7307368 w 7462385"/>
              <a:gd name="connsiteY4" fmla="*/ 0 h 1861122"/>
              <a:gd name="connsiteX5" fmla="*/ 7035906 w 7462385"/>
              <a:gd name="connsiteY5" fmla="*/ 471488 h 1861122"/>
              <a:gd name="connsiteX6" fmla="*/ 6221518 w 7462385"/>
              <a:gd name="connsiteY6" fmla="*/ 1343025 h 1861122"/>
              <a:gd name="connsiteX7" fmla="*/ 5564293 w 7462385"/>
              <a:gd name="connsiteY7" fmla="*/ 1671638 h 1861122"/>
              <a:gd name="connsiteX8" fmla="*/ 4478443 w 7462385"/>
              <a:gd name="connsiteY8" fmla="*/ 1843088 h 1861122"/>
              <a:gd name="connsiteX9" fmla="*/ 3321156 w 7462385"/>
              <a:gd name="connsiteY9" fmla="*/ 1843088 h 1861122"/>
              <a:gd name="connsiteX10" fmla="*/ 2592493 w 7462385"/>
              <a:gd name="connsiteY10" fmla="*/ 1728788 h 1861122"/>
              <a:gd name="connsiteX11" fmla="*/ 20743 w 7462385"/>
              <a:gd name="connsiteY11" fmla="*/ 1400175 h 1861122"/>
              <a:gd name="connsiteX12" fmla="*/ 1320906 w 7462385"/>
              <a:gd name="connsiteY12" fmla="*/ 1285875 h 1861122"/>
              <a:gd name="connsiteX13" fmla="*/ 206481 w 7462385"/>
              <a:gd name="connsiteY13" fmla="*/ 985838 h 1861122"/>
              <a:gd name="connsiteX14" fmla="*/ 2135293 w 7462385"/>
              <a:gd name="connsiteY14" fmla="*/ 957263 h 1861122"/>
              <a:gd name="connsiteX15" fmla="*/ 1835256 w 7462385"/>
              <a:gd name="connsiteY15" fmla="*/ 757238 h 186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462385" h="1861122">
                <a:moveTo>
                  <a:pt x="1835256" y="757238"/>
                </a:moveTo>
                <a:lnTo>
                  <a:pt x="2163868" y="742950"/>
                </a:lnTo>
                <a:lnTo>
                  <a:pt x="5835756" y="485775"/>
                </a:lnTo>
                <a:cubicBezTo>
                  <a:pt x="6242950" y="440531"/>
                  <a:pt x="4361762" y="552450"/>
                  <a:pt x="4607031" y="471488"/>
                </a:cubicBezTo>
                <a:cubicBezTo>
                  <a:pt x="4852300" y="390525"/>
                  <a:pt x="6902556" y="0"/>
                  <a:pt x="7307368" y="0"/>
                </a:cubicBezTo>
                <a:cubicBezTo>
                  <a:pt x="7712180" y="0"/>
                  <a:pt x="7216881" y="247650"/>
                  <a:pt x="7035906" y="471488"/>
                </a:cubicBezTo>
                <a:cubicBezTo>
                  <a:pt x="6854931" y="695325"/>
                  <a:pt x="6466787" y="1143000"/>
                  <a:pt x="6221518" y="1343025"/>
                </a:cubicBezTo>
                <a:cubicBezTo>
                  <a:pt x="5976249" y="1543050"/>
                  <a:pt x="5854806" y="1588294"/>
                  <a:pt x="5564293" y="1671638"/>
                </a:cubicBezTo>
                <a:cubicBezTo>
                  <a:pt x="5273781" y="1754982"/>
                  <a:pt x="4852299" y="1814513"/>
                  <a:pt x="4478443" y="1843088"/>
                </a:cubicBezTo>
                <a:cubicBezTo>
                  <a:pt x="4104587" y="1871663"/>
                  <a:pt x="3635481" y="1862138"/>
                  <a:pt x="3321156" y="1843088"/>
                </a:cubicBezTo>
                <a:cubicBezTo>
                  <a:pt x="3006831" y="1824038"/>
                  <a:pt x="2592493" y="1728788"/>
                  <a:pt x="2592493" y="1728788"/>
                </a:cubicBezTo>
                <a:cubicBezTo>
                  <a:pt x="2042424" y="1654969"/>
                  <a:pt x="232674" y="1473994"/>
                  <a:pt x="20743" y="1400175"/>
                </a:cubicBezTo>
                <a:cubicBezTo>
                  <a:pt x="-191188" y="1326356"/>
                  <a:pt x="1289950" y="1354931"/>
                  <a:pt x="1320906" y="1285875"/>
                </a:cubicBezTo>
                <a:cubicBezTo>
                  <a:pt x="1351862" y="1216819"/>
                  <a:pt x="70750" y="1040607"/>
                  <a:pt x="206481" y="985838"/>
                </a:cubicBezTo>
                <a:cubicBezTo>
                  <a:pt x="342212" y="931069"/>
                  <a:pt x="1861449" y="1002507"/>
                  <a:pt x="2135293" y="957263"/>
                </a:cubicBezTo>
                <a:cubicBezTo>
                  <a:pt x="2409137" y="912019"/>
                  <a:pt x="2129340" y="813197"/>
                  <a:pt x="1835256" y="757238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0" name="フリーフォーム: 図形 1849">
            <a:extLst>
              <a:ext uri="{FF2B5EF4-FFF2-40B4-BE49-F238E27FC236}">
                <a16:creationId xmlns:a16="http://schemas.microsoft.com/office/drawing/2014/main" id="{8DD3045F-6717-4767-AD7A-E8DAAAE9FDD5}"/>
              </a:ext>
            </a:extLst>
          </p:cNvPr>
          <p:cNvSpPr/>
          <p:nvPr/>
        </p:nvSpPr>
        <p:spPr>
          <a:xfrm>
            <a:off x="2634488" y="8120004"/>
            <a:ext cx="5074956" cy="294247"/>
          </a:xfrm>
          <a:custGeom>
            <a:avLst/>
            <a:gdLst>
              <a:gd name="connsiteX0" fmla="*/ 7112 w 5074956"/>
              <a:gd name="connsiteY0" fmla="*/ 7996 h 294247"/>
              <a:gd name="connsiteX1" fmla="*/ 477012 w 5074956"/>
              <a:gd name="connsiteY1" fmla="*/ 7996 h 294247"/>
              <a:gd name="connsiteX2" fmla="*/ 3728212 w 5074956"/>
              <a:gd name="connsiteY2" fmla="*/ 223896 h 294247"/>
              <a:gd name="connsiteX3" fmla="*/ 1289812 w 5074956"/>
              <a:gd name="connsiteY3" fmla="*/ 160396 h 294247"/>
              <a:gd name="connsiteX4" fmla="*/ 5061712 w 5074956"/>
              <a:gd name="connsiteY4" fmla="*/ 160396 h 294247"/>
              <a:gd name="connsiteX5" fmla="*/ 2470912 w 5074956"/>
              <a:gd name="connsiteY5" fmla="*/ 198496 h 294247"/>
              <a:gd name="connsiteX6" fmla="*/ 642112 w 5074956"/>
              <a:gd name="connsiteY6" fmla="*/ 287396 h 294247"/>
              <a:gd name="connsiteX7" fmla="*/ 7112 w 5074956"/>
              <a:gd name="connsiteY7" fmla="*/ 7996 h 29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4956" h="294247">
                <a:moveTo>
                  <a:pt x="7112" y="7996"/>
                </a:moveTo>
                <a:cubicBezTo>
                  <a:pt x="-68030" y="-9996"/>
                  <a:pt x="477012" y="7996"/>
                  <a:pt x="477012" y="7996"/>
                </a:cubicBezTo>
                <a:lnTo>
                  <a:pt x="3728212" y="223896"/>
                </a:lnTo>
                <a:cubicBezTo>
                  <a:pt x="3863679" y="249296"/>
                  <a:pt x="1067562" y="170979"/>
                  <a:pt x="1289812" y="160396"/>
                </a:cubicBezTo>
                <a:cubicBezTo>
                  <a:pt x="1512062" y="149813"/>
                  <a:pt x="4864862" y="154046"/>
                  <a:pt x="5061712" y="160396"/>
                </a:cubicBezTo>
                <a:cubicBezTo>
                  <a:pt x="5258562" y="166746"/>
                  <a:pt x="3207512" y="177329"/>
                  <a:pt x="2470912" y="198496"/>
                </a:cubicBezTo>
                <a:cubicBezTo>
                  <a:pt x="1734312" y="219663"/>
                  <a:pt x="1059095" y="321263"/>
                  <a:pt x="642112" y="287396"/>
                </a:cubicBezTo>
                <a:cubicBezTo>
                  <a:pt x="225129" y="253529"/>
                  <a:pt x="97070" y="124412"/>
                  <a:pt x="7112" y="7996"/>
                </a:cubicBezTo>
                <a:close/>
              </a:path>
            </a:pathLst>
          </a:custGeom>
          <a:solidFill>
            <a:schemeClr val="accent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1" name="フリーフォーム: 図形 1850">
            <a:extLst>
              <a:ext uri="{FF2B5EF4-FFF2-40B4-BE49-F238E27FC236}">
                <a16:creationId xmlns:a16="http://schemas.microsoft.com/office/drawing/2014/main" id="{F3252B55-7BD5-4E4F-AD43-124FA888730A}"/>
              </a:ext>
            </a:extLst>
          </p:cNvPr>
          <p:cNvSpPr/>
          <p:nvPr/>
        </p:nvSpPr>
        <p:spPr>
          <a:xfrm>
            <a:off x="3071813" y="7658100"/>
            <a:ext cx="5936429" cy="376863"/>
          </a:xfrm>
          <a:custGeom>
            <a:avLst/>
            <a:gdLst>
              <a:gd name="connsiteX0" fmla="*/ 0 w 5936429"/>
              <a:gd name="connsiteY0" fmla="*/ 0 h 376863"/>
              <a:gd name="connsiteX1" fmla="*/ 3371850 w 5936429"/>
              <a:gd name="connsiteY1" fmla="*/ 357188 h 376863"/>
              <a:gd name="connsiteX2" fmla="*/ 2157412 w 5936429"/>
              <a:gd name="connsiteY2" fmla="*/ 328613 h 376863"/>
              <a:gd name="connsiteX3" fmla="*/ 5915025 w 5936429"/>
              <a:gd name="connsiteY3" fmla="*/ 314325 h 376863"/>
              <a:gd name="connsiteX4" fmla="*/ 3786187 w 5936429"/>
              <a:gd name="connsiteY4" fmla="*/ 214313 h 376863"/>
              <a:gd name="connsiteX5" fmla="*/ 2586037 w 5936429"/>
              <a:gd name="connsiteY5" fmla="*/ 142875 h 376863"/>
              <a:gd name="connsiteX6" fmla="*/ 0 w 5936429"/>
              <a:gd name="connsiteY6" fmla="*/ 0 h 37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6429" h="376863">
                <a:moveTo>
                  <a:pt x="0" y="0"/>
                </a:moveTo>
                <a:lnTo>
                  <a:pt x="3371850" y="357188"/>
                </a:lnTo>
                <a:cubicBezTo>
                  <a:pt x="3731419" y="411957"/>
                  <a:pt x="1733550" y="335757"/>
                  <a:pt x="2157412" y="328613"/>
                </a:cubicBezTo>
                <a:cubicBezTo>
                  <a:pt x="2581274" y="321469"/>
                  <a:pt x="5643563" y="333375"/>
                  <a:pt x="5915025" y="314325"/>
                </a:cubicBezTo>
                <a:cubicBezTo>
                  <a:pt x="6186488" y="295275"/>
                  <a:pt x="3786187" y="214313"/>
                  <a:pt x="3786187" y="214313"/>
                </a:cubicBezTo>
                <a:lnTo>
                  <a:pt x="2586037" y="1428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2" name="フリーフォーム: 図形 1851">
            <a:extLst>
              <a:ext uri="{FF2B5EF4-FFF2-40B4-BE49-F238E27FC236}">
                <a16:creationId xmlns:a16="http://schemas.microsoft.com/office/drawing/2014/main" id="{1FC6689D-C967-41AC-ABBD-BD8D0B35AFCE}"/>
              </a:ext>
            </a:extLst>
          </p:cNvPr>
          <p:cNvSpPr/>
          <p:nvPr/>
        </p:nvSpPr>
        <p:spPr>
          <a:xfrm>
            <a:off x="6577221" y="8051620"/>
            <a:ext cx="1693206" cy="878234"/>
          </a:xfrm>
          <a:custGeom>
            <a:avLst/>
            <a:gdLst>
              <a:gd name="connsiteX0" fmla="*/ 1566654 w 1693206"/>
              <a:gd name="connsiteY0" fmla="*/ 77968 h 878234"/>
              <a:gd name="connsiteX1" fmla="*/ 1552367 w 1693206"/>
              <a:gd name="connsiteY1" fmla="*/ 163693 h 878234"/>
              <a:gd name="connsiteX2" fmla="*/ 1209467 w 1693206"/>
              <a:gd name="connsiteY2" fmla="*/ 620893 h 878234"/>
              <a:gd name="connsiteX3" fmla="*/ 952292 w 1693206"/>
              <a:gd name="connsiteY3" fmla="*/ 735193 h 878234"/>
              <a:gd name="connsiteX4" fmla="*/ 80754 w 1693206"/>
              <a:gd name="connsiteY4" fmla="*/ 563743 h 878234"/>
              <a:gd name="connsiteX5" fmla="*/ 180767 w 1693206"/>
              <a:gd name="connsiteY5" fmla="*/ 578030 h 878234"/>
              <a:gd name="connsiteX6" fmla="*/ 1338054 w 1693206"/>
              <a:gd name="connsiteY6" fmla="*/ 863780 h 878234"/>
              <a:gd name="connsiteX7" fmla="*/ 1680954 w 1693206"/>
              <a:gd name="connsiteY7" fmla="*/ 63680 h 878234"/>
              <a:gd name="connsiteX8" fmla="*/ 1609517 w 1693206"/>
              <a:gd name="connsiteY8" fmla="*/ 49393 h 878234"/>
              <a:gd name="connsiteX9" fmla="*/ 1566654 w 1693206"/>
              <a:gd name="connsiteY9" fmla="*/ 77968 h 87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3206" h="878234">
                <a:moveTo>
                  <a:pt x="1566654" y="77968"/>
                </a:moveTo>
                <a:cubicBezTo>
                  <a:pt x="1557129" y="97018"/>
                  <a:pt x="1611898" y="73206"/>
                  <a:pt x="1552367" y="163693"/>
                </a:cubicBezTo>
                <a:cubicBezTo>
                  <a:pt x="1492836" y="254180"/>
                  <a:pt x="1309479" y="525643"/>
                  <a:pt x="1209467" y="620893"/>
                </a:cubicBezTo>
                <a:cubicBezTo>
                  <a:pt x="1109455" y="716143"/>
                  <a:pt x="1140411" y="744718"/>
                  <a:pt x="952292" y="735193"/>
                </a:cubicBezTo>
                <a:cubicBezTo>
                  <a:pt x="764173" y="725668"/>
                  <a:pt x="209341" y="589937"/>
                  <a:pt x="80754" y="563743"/>
                </a:cubicBezTo>
                <a:cubicBezTo>
                  <a:pt x="-47833" y="537549"/>
                  <a:pt x="-28783" y="528024"/>
                  <a:pt x="180767" y="578030"/>
                </a:cubicBezTo>
                <a:cubicBezTo>
                  <a:pt x="390317" y="628036"/>
                  <a:pt x="1088023" y="949505"/>
                  <a:pt x="1338054" y="863780"/>
                </a:cubicBezTo>
                <a:cubicBezTo>
                  <a:pt x="1588085" y="778055"/>
                  <a:pt x="1635710" y="199411"/>
                  <a:pt x="1680954" y="63680"/>
                </a:cubicBezTo>
                <a:cubicBezTo>
                  <a:pt x="1726198" y="-72051"/>
                  <a:pt x="1633330" y="51774"/>
                  <a:pt x="1609517" y="49393"/>
                </a:cubicBezTo>
                <a:cubicBezTo>
                  <a:pt x="1585704" y="47012"/>
                  <a:pt x="1576179" y="58918"/>
                  <a:pt x="1566654" y="7796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3" name="フリーフォーム: 図形 1852">
            <a:extLst>
              <a:ext uri="{FF2B5EF4-FFF2-40B4-BE49-F238E27FC236}">
                <a16:creationId xmlns:a16="http://schemas.microsoft.com/office/drawing/2014/main" id="{69929862-CF9D-4C03-B889-9DDF1FD2CF35}"/>
              </a:ext>
            </a:extLst>
          </p:cNvPr>
          <p:cNvSpPr/>
          <p:nvPr/>
        </p:nvSpPr>
        <p:spPr>
          <a:xfrm>
            <a:off x="8516525" y="7686692"/>
            <a:ext cx="2074065" cy="806420"/>
          </a:xfrm>
          <a:custGeom>
            <a:avLst/>
            <a:gdLst>
              <a:gd name="connsiteX0" fmla="*/ 2041938 w 2074065"/>
              <a:gd name="connsiteY0" fmla="*/ 42846 h 806420"/>
              <a:gd name="connsiteX1" fmla="*/ 1941925 w 2074065"/>
              <a:gd name="connsiteY1" fmla="*/ 57133 h 806420"/>
              <a:gd name="connsiteX2" fmla="*/ 984663 w 2074065"/>
              <a:gd name="connsiteY2" fmla="*/ 600058 h 806420"/>
              <a:gd name="connsiteX3" fmla="*/ 313150 w 2074065"/>
              <a:gd name="connsiteY3" fmla="*/ 785796 h 806420"/>
              <a:gd name="connsiteX4" fmla="*/ 256000 w 2074065"/>
              <a:gd name="connsiteY4" fmla="*/ 785796 h 806420"/>
              <a:gd name="connsiteX5" fmla="*/ 998950 w 2074065"/>
              <a:gd name="connsiteY5" fmla="*/ 642921 h 806420"/>
              <a:gd name="connsiteX6" fmla="*/ 13113 w 2074065"/>
              <a:gd name="connsiteY6" fmla="*/ 428608 h 806420"/>
              <a:gd name="connsiteX7" fmla="*/ 470313 w 2074065"/>
              <a:gd name="connsiteY7" fmla="*/ 642921 h 806420"/>
              <a:gd name="connsiteX8" fmla="*/ 1013238 w 2074065"/>
              <a:gd name="connsiteY8" fmla="*/ 414321 h 806420"/>
              <a:gd name="connsiteX9" fmla="*/ 2041938 w 2074065"/>
              <a:gd name="connsiteY9" fmla="*/ 42846 h 80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4065" h="806420">
                <a:moveTo>
                  <a:pt x="2041938" y="42846"/>
                </a:moveTo>
                <a:cubicBezTo>
                  <a:pt x="2080037" y="3555"/>
                  <a:pt x="2118137" y="-35736"/>
                  <a:pt x="1941925" y="57133"/>
                </a:cubicBezTo>
                <a:cubicBezTo>
                  <a:pt x="1765713" y="150002"/>
                  <a:pt x="1256126" y="478614"/>
                  <a:pt x="984663" y="600058"/>
                </a:cubicBezTo>
                <a:cubicBezTo>
                  <a:pt x="713200" y="721502"/>
                  <a:pt x="434594" y="754840"/>
                  <a:pt x="313150" y="785796"/>
                </a:cubicBezTo>
                <a:cubicBezTo>
                  <a:pt x="191706" y="816752"/>
                  <a:pt x="141700" y="809608"/>
                  <a:pt x="256000" y="785796"/>
                </a:cubicBezTo>
                <a:cubicBezTo>
                  <a:pt x="370300" y="761984"/>
                  <a:pt x="1039431" y="702452"/>
                  <a:pt x="998950" y="642921"/>
                </a:cubicBezTo>
                <a:cubicBezTo>
                  <a:pt x="958469" y="583390"/>
                  <a:pt x="101219" y="428608"/>
                  <a:pt x="13113" y="428608"/>
                </a:cubicBezTo>
                <a:cubicBezTo>
                  <a:pt x="-74993" y="428608"/>
                  <a:pt x="303626" y="645302"/>
                  <a:pt x="470313" y="642921"/>
                </a:cubicBezTo>
                <a:cubicBezTo>
                  <a:pt x="637000" y="640540"/>
                  <a:pt x="1013238" y="414321"/>
                  <a:pt x="1013238" y="414321"/>
                </a:cubicBezTo>
                <a:lnTo>
                  <a:pt x="2041938" y="4284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4" name="フリーフォーム: 図形 1853">
            <a:extLst>
              <a:ext uri="{FF2B5EF4-FFF2-40B4-BE49-F238E27FC236}">
                <a16:creationId xmlns:a16="http://schemas.microsoft.com/office/drawing/2014/main" id="{2987B245-0ECC-498B-A9BD-B221C126D54C}"/>
              </a:ext>
            </a:extLst>
          </p:cNvPr>
          <p:cNvSpPr/>
          <p:nvPr/>
        </p:nvSpPr>
        <p:spPr>
          <a:xfrm>
            <a:off x="7929687" y="4448146"/>
            <a:ext cx="2367510" cy="718571"/>
          </a:xfrm>
          <a:custGeom>
            <a:avLst/>
            <a:gdLst>
              <a:gd name="connsiteX0" fmla="*/ 1671513 w 2367510"/>
              <a:gd name="connsiteY0" fmla="*/ 3204 h 718571"/>
              <a:gd name="connsiteX1" fmla="*/ 2363663 w 2367510"/>
              <a:gd name="connsiteY1" fmla="*/ 454054 h 718571"/>
              <a:gd name="connsiteX2" fmla="*/ 1925513 w 2367510"/>
              <a:gd name="connsiteY2" fmla="*/ 663604 h 718571"/>
              <a:gd name="connsiteX3" fmla="*/ 1385763 w 2367510"/>
              <a:gd name="connsiteY3" fmla="*/ 714404 h 718571"/>
              <a:gd name="connsiteX4" fmla="*/ 1747713 w 2367510"/>
              <a:gd name="connsiteY4" fmla="*/ 581054 h 718571"/>
              <a:gd name="connsiteX5" fmla="*/ 1474663 w 2367510"/>
              <a:gd name="connsiteY5" fmla="*/ 428654 h 718571"/>
              <a:gd name="connsiteX6" fmla="*/ 134813 w 2367510"/>
              <a:gd name="connsiteY6" fmla="*/ 422304 h 718571"/>
              <a:gd name="connsiteX7" fmla="*/ 217363 w 2367510"/>
              <a:gd name="connsiteY7" fmla="*/ 346104 h 718571"/>
              <a:gd name="connsiteX8" fmla="*/ 1646113 w 2367510"/>
              <a:gd name="connsiteY8" fmla="*/ 200054 h 718571"/>
              <a:gd name="connsiteX9" fmla="*/ 1309563 w 2367510"/>
              <a:gd name="connsiteY9" fmla="*/ 98454 h 718571"/>
              <a:gd name="connsiteX10" fmla="*/ 1500063 w 2367510"/>
              <a:gd name="connsiteY10" fmla="*/ 428654 h 718571"/>
              <a:gd name="connsiteX11" fmla="*/ 1360363 w 2367510"/>
              <a:gd name="connsiteY11" fmla="*/ 606454 h 718571"/>
              <a:gd name="connsiteX12" fmla="*/ 1671513 w 2367510"/>
              <a:gd name="connsiteY12" fmla="*/ 377854 h 718571"/>
              <a:gd name="connsiteX13" fmla="*/ 1684213 w 2367510"/>
              <a:gd name="connsiteY13" fmla="*/ 257204 h 718571"/>
              <a:gd name="connsiteX14" fmla="*/ 1671513 w 2367510"/>
              <a:gd name="connsiteY14" fmla="*/ 3204 h 71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67510" h="718571">
                <a:moveTo>
                  <a:pt x="1671513" y="3204"/>
                </a:moveTo>
                <a:cubicBezTo>
                  <a:pt x="1784755" y="36012"/>
                  <a:pt x="2321330" y="343987"/>
                  <a:pt x="2363663" y="454054"/>
                </a:cubicBezTo>
                <a:cubicBezTo>
                  <a:pt x="2405996" y="564121"/>
                  <a:pt x="2088496" y="620212"/>
                  <a:pt x="1925513" y="663604"/>
                </a:cubicBezTo>
                <a:cubicBezTo>
                  <a:pt x="1762530" y="706996"/>
                  <a:pt x="1415396" y="728162"/>
                  <a:pt x="1385763" y="714404"/>
                </a:cubicBezTo>
                <a:cubicBezTo>
                  <a:pt x="1356130" y="700646"/>
                  <a:pt x="1732896" y="628679"/>
                  <a:pt x="1747713" y="581054"/>
                </a:cubicBezTo>
                <a:cubicBezTo>
                  <a:pt x="1762530" y="533429"/>
                  <a:pt x="1743480" y="455112"/>
                  <a:pt x="1474663" y="428654"/>
                </a:cubicBezTo>
                <a:cubicBezTo>
                  <a:pt x="1205846" y="402196"/>
                  <a:pt x="344363" y="436062"/>
                  <a:pt x="134813" y="422304"/>
                </a:cubicBezTo>
                <a:cubicBezTo>
                  <a:pt x="-74737" y="408546"/>
                  <a:pt x="-34520" y="383146"/>
                  <a:pt x="217363" y="346104"/>
                </a:cubicBezTo>
                <a:cubicBezTo>
                  <a:pt x="469246" y="309062"/>
                  <a:pt x="1464080" y="241329"/>
                  <a:pt x="1646113" y="200054"/>
                </a:cubicBezTo>
                <a:cubicBezTo>
                  <a:pt x="1828146" y="158779"/>
                  <a:pt x="1333905" y="60354"/>
                  <a:pt x="1309563" y="98454"/>
                </a:cubicBezTo>
                <a:cubicBezTo>
                  <a:pt x="1285221" y="136554"/>
                  <a:pt x="1491596" y="343987"/>
                  <a:pt x="1500063" y="428654"/>
                </a:cubicBezTo>
                <a:cubicBezTo>
                  <a:pt x="1508530" y="513321"/>
                  <a:pt x="1331788" y="614921"/>
                  <a:pt x="1360363" y="606454"/>
                </a:cubicBezTo>
                <a:cubicBezTo>
                  <a:pt x="1388938" y="597987"/>
                  <a:pt x="1617538" y="436062"/>
                  <a:pt x="1671513" y="377854"/>
                </a:cubicBezTo>
                <a:cubicBezTo>
                  <a:pt x="1725488" y="319646"/>
                  <a:pt x="1685271" y="315412"/>
                  <a:pt x="1684213" y="257204"/>
                </a:cubicBezTo>
                <a:cubicBezTo>
                  <a:pt x="1683155" y="198996"/>
                  <a:pt x="1558271" y="-29604"/>
                  <a:pt x="1671513" y="3204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5" name="フリーフォーム: 図形 1854">
            <a:extLst>
              <a:ext uri="{FF2B5EF4-FFF2-40B4-BE49-F238E27FC236}">
                <a16:creationId xmlns:a16="http://schemas.microsoft.com/office/drawing/2014/main" id="{401DD056-08FB-4401-926F-E4304002B2D4}"/>
              </a:ext>
            </a:extLst>
          </p:cNvPr>
          <p:cNvSpPr/>
          <p:nvPr/>
        </p:nvSpPr>
        <p:spPr>
          <a:xfrm>
            <a:off x="9314847" y="4462935"/>
            <a:ext cx="469990" cy="808307"/>
          </a:xfrm>
          <a:custGeom>
            <a:avLst/>
            <a:gdLst>
              <a:gd name="connsiteX0" fmla="*/ 6953 w 469990"/>
              <a:gd name="connsiteY0" fmla="*/ 807565 h 808307"/>
              <a:gd name="connsiteX1" fmla="*/ 457803 w 469990"/>
              <a:gd name="connsiteY1" fmla="*/ 553565 h 808307"/>
              <a:gd name="connsiteX2" fmla="*/ 324453 w 469990"/>
              <a:gd name="connsiteY2" fmla="*/ 121765 h 808307"/>
              <a:gd name="connsiteX3" fmla="*/ 140303 w 469990"/>
              <a:gd name="connsiteY3" fmla="*/ 13815 h 808307"/>
              <a:gd name="connsiteX4" fmla="*/ 165703 w 469990"/>
              <a:gd name="connsiteY4" fmla="*/ 375765 h 808307"/>
              <a:gd name="connsiteX5" fmla="*/ 184753 w 469990"/>
              <a:gd name="connsiteY5" fmla="*/ 623415 h 808307"/>
              <a:gd name="connsiteX6" fmla="*/ 6953 w 469990"/>
              <a:gd name="connsiteY6" fmla="*/ 807565 h 80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990" h="808307">
                <a:moveTo>
                  <a:pt x="6953" y="807565"/>
                </a:moveTo>
                <a:cubicBezTo>
                  <a:pt x="52461" y="795923"/>
                  <a:pt x="404886" y="667865"/>
                  <a:pt x="457803" y="553565"/>
                </a:cubicBezTo>
                <a:cubicBezTo>
                  <a:pt x="510720" y="439265"/>
                  <a:pt x="377370" y="211723"/>
                  <a:pt x="324453" y="121765"/>
                </a:cubicBezTo>
                <a:cubicBezTo>
                  <a:pt x="271536" y="31807"/>
                  <a:pt x="166761" y="-28518"/>
                  <a:pt x="140303" y="13815"/>
                </a:cubicBezTo>
                <a:cubicBezTo>
                  <a:pt x="113845" y="56148"/>
                  <a:pt x="158295" y="274165"/>
                  <a:pt x="165703" y="375765"/>
                </a:cubicBezTo>
                <a:cubicBezTo>
                  <a:pt x="173111" y="477365"/>
                  <a:pt x="216503" y="555682"/>
                  <a:pt x="184753" y="623415"/>
                </a:cubicBezTo>
                <a:cubicBezTo>
                  <a:pt x="153003" y="691148"/>
                  <a:pt x="-38555" y="819207"/>
                  <a:pt x="6953" y="807565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6" name="フリーフォーム: 図形 1855">
            <a:extLst>
              <a:ext uri="{FF2B5EF4-FFF2-40B4-BE49-F238E27FC236}">
                <a16:creationId xmlns:a16="http://schemas.microsoft.com/office/drawing/2014/main" id="{22557283-B644-498D-AAD2-4DFBE4604310}"/>
              </a:ext>
            </a:extLst>
          </p:cNvPr>
          <p:cNvSpPr/>
          <p:nvPr/>
        </p:nvSpPr>
        <p:spPr>
          <a:xfrm>
            <a:off x="9134639" y="4500503"/>
            <a:ext cx="643727" cy="687110"/>
          </a:xfrm>
          <a:custGeom>
            <a:avLst/>
            <a:gdLst>
              <a:gd name="connsiteX0" fmla="*/ 295111 w 643727"/>
              <a:gd name="connsiteY0" fmla="*/ 33397 h 687110"/>
              <a:gd name="connsiteX1" fmla="*/ 282411 w 643727"/>
              <a:gd name="connsiteY1" fmla="*/ 90547 h 687110"/>
              <a:gd name="connsiteX2" fmla="*/ 174461 w 643727"/>
              <a:gd name="connsiteY2" fmla="*/ 496947 h 687110"/>
              <a:gd name="connsiteX3" fmla="*/ 9361 w 643727"/>
              <a:gd name="connsiteY3" fmla="*/ 681097 h 687110"/>
              <a:gd name="connsiteX4" fmla="*/ 479261 w 643727"/>
              <a:gd name="connsiteY4" fmla="*/ 630297 h 687110"/>
              <a:gd name="connsiteX5" fmla="*/ 638011 w 643727"/>
              <a:gd name="connsiteY5" fmla="*/ 509647 h 687110"/>
              <a:gd name="connsiteX6" fmla="*/ 295111 w 643727"/>
              <a:gd name="connsiteY6" fmla="*/ 33397 h 68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3727" h="687110">
                <a:moveTo>
                  <a:pt x="295111" y="33397"/>
                </a:moveTo>
                <a:cubicBezTo>
                  <a:pt x="235844" y="-36453"/>
                  <a:pt x="302519" y="13289"/>
                  <a:pt x="282411" y="90547"/>
                </a:cubicBezTo>
                <a:cubicBezTo>
                  <a:pt x="262303" y="167805"/>
                  <a:pt x="219969" y="398522"/>
                  <a:pt x="174461" y="496947"/>
                </a:cubicBezTo>
                <a:cubicBezTo>
                  <a:pt x="128953" y="595372"/>
                  <a:pt x="-41439" y="658872"/>
                  <a:pt x="9361" y="681097"/>
                </a:cubicBezTo>
                <a:cubicBezTo>
                  <a:pt x="60161" y="703322"/>
                  <a:pt x="374486" y="658872"/>
                  <a:pt x="479261" y="630297"/>
                </a:cubicBezTo>
                <a:cubicBezTo>
                  <a:pt x="584036" y="601722"/>
                  <a:pt x="666586" y="604897"/>
                  <a:pt x="638011" y="509647"/>
                </a:cubicBezTo>
                <a:cubicBezTo>
                  <a:pt x="609436" y="414397"/>
                  <a:pt x="354378" y="103247"/>
                  <a:pt x="295111" y="33397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240FA72A-4964-4C24-ADF0-2C2B658D5BFF}"/>
              </a:ext>
            </a:extLst>
          </p:cNvPr>
          <p:cNvSpPr/>
          <p:nvPr/>
        </p:nvSpPr>
        <p:spPr>
          <a:xfrm>
            <a:off x="3008187" y="1422358"/>
            <a:ext cx="157103" cy="326095"/>
          </a:xfrm>
          <a:custGeom>
            <a:avLst/>
            <a:gdLst>
              <a:gd name="connsiteX0" fmla="*/ 154113 w 157103"/>
              <a:gd name="connsiteY0" fmla="*/ 42 h 326095"/>
              <a:gd name="connsiteX1" fmla="*/ 1713 w 157103"/>
              <a:gd name="connsiteY1" fmla="*/ 207475 h 326095"/>
              <a:gd name="connsiteX2" fmla="*/ 73680 w 157103"/>
              <a:gd name="connsiteY2" fmla="*/ 326009 h 326095"/>
              <a:gd name="connsiteX3" fmla="*/ 99080 w 157103"/>
              <a:gd name="connsiteY3" fmla="*/ 190542 h 326095"/>
              <a:gd name="connsiteX4" fmla="*/ 154113 w 157103"/>
              <a:gd name="connsiteY4" fmla="*/ 42 h 32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103" h="326095">
                <a:moveTo>
                  <a:pt x="154113" y="42"/>
                </a:moveTo>
                <a:cubicBezTo>
                  <a:pt x="137885" y="2864"/>
                  <a:pt x="15118" y="153147"/>
                  <a:pt x="1713" y="207475"/>
                </a:cubicBezTo>
                <a:cubicBezTo>
                  <a:pt x="-11693" y="261803"/>
                  <a:pt x="57452" y="328831"/>
                  <a:pt x="73680" y="326009"/>
                </a:cubicBezTo>
                <a:cubicBezTo>
                  <a:pt x="89908" y="323187"/>
                  <a:pt x="82147" y="244164"/>
                  <a:pt x="99080" y="190542"/>
                </a:cubicBezTo>
                <a:cubicBezTo>
                  <a:pt x="116013" y="136920"/>
                  <a:pt x="170341" y="-2780"/>
                  <a:pt x="154113" y="42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75DE2390-5E25-4791-B607-83E4BC413F63}"/>
              </a:ext>
            </a:extLst>
          </p:cNvPr>
          <p:cNvSpPr/>
          <p:nvPr/>
        </p:nvSpPr>
        <p:spPr>
          <a:xfrm>
            <a:off x="3089793" y="1392534"/>
            <a:ext cx="157602" cy="309696"/>
          </a:xfrm>
          <a:custGeom>
            <a:avLst/>
            <a:gdLst>
              <a:gd name="connsiteX0" fmla="*/ 85207 w 157602"/>
              <a:gd name="connsiteY0" fmla="*/ 233 h 309696"/>
              <a:gd name="connsiteX1" fmla="*/ 157174 w 157602"/>
              <a:gd name="connsiteY1" fmla="*/ 165333 h 309696"/>
              <a:gd name="connsiteX2" fmla="*/ 51340 w 157602"/>
              <a:gd name="connsiteY2" fmla="*/ 279633 h 309696"/>
              <a:gd name="connsiteX3" fmla="*/ 34407 w 157602"/>
              <a:gd name="connsiteY3" fmla="*/ 305033 h 309696"/>
              <a:gd name="connsiteX4" fmla="*/ 540 w 157602"/>
              <a:gd name="connsiteY4" fmla="*/ 203433 h 309696"/>
              <a:gd name="connsiteX5" fmla="*/ 85207 w 157602"/>
              <a:gd name="connsiteY5" fmla="*/ 233 h 30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02" h="309696">
                <a:moveTo>
                  <a:pt x="85207" y="233"/>
                </a:moveTo>
                <a:cubicBezTo>
                  <a:pt x="111313" y="-6117"/>
                  <a:pt x="162818" y="118766"/>
                  <a:pt x="157174" y="165333"/>
                </a:cubicBezTo>
                <a:cubicBezTo>
                  <a:pt x="151530" y="211900"/>
                  <a:pt x="71801" y="256350"/>
                  <a:pt x="51340" y="279633"/>
                </a:cubicBezTo>
                <a:cubicBezTo>
                  <a:pt x="30879" y="302916"/>
                  <a:pt x="42874" y="317733"/>
                  <a:pt x="34407" y="305033"/>
                </a:cubicBezTo>
                <a:cubicBezTo>
                  <a:pt x="25940" y="292333"/>
                  <a:pt x="-4399" y="249294"/>
                  <a:pt x="540" y="203433"/>
                </a:cubicBezTo>
                <a:cubicBezTo>
                  <a:pt x="5479" y="157572"/>
                  <a:pt x="59101" y="6583"/>
                  <a:pt x="85207" y="233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F18FB20C-A2EA-4EDF-A06C-F8FF0FF2B324}"/>
              </a:ext>
            </a:extLst>
          </p:cNvPr>
          <p:cNvSpPr/>
          <p:nvPr/>
        </p:nvSpPr>
        <p:spPr>
          <a:xfrm>
            <a:off x="3428755" y="915917"/>
            <a:ext cx="373086" cy="276179"/>
          </a:xfrm>
          <a:custGeom>
            <a:avLst/>
            <a:gdLst>
              <a:gd name="connsiteX0" fmla="*/ 245 w 373086"/>
              <a:gd name="connsiteY0" fmla="*/ 273650 h 276179"/>
              <a:gd name="connsiteX1" fmla="*/ 351612 w 373086"/>
              <a:gd name="connsiteY1" fmla="*/ 6950 h 276179"/>
              <a:gd name="connsiteX2" fmla="*/ 330445 w 373086"/>
              <a:gd name="connsiteY2" fmla="*/ 83150 h 276179"/>
              <a:gd name="connsiteX3" fmla="*/ 296578 w 373086"/>
              <a:gd name="connsiteY3" fmla="*/ 138183 h 276179"/>
              <a:gd name="connsiteX4" fmla="*/ 245 w 373086"/>
              <a:gd name="connsiteY4" fmla="*/ 273650 h 27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086" h="276179">
                <a:moveTo>
                  <a:pt x="245" y="273650"/>
                </a:moveTo>
                <a:cubicBezTo>
                  <a:pt x="9417" y="251778"/>
                  <a:pt x="296579" y="38700"/>
                  <a:pt x="351612" y="6950"/>
                </a:cubicBezTo>
                <a:cubicBezTo>
                  <a:pt x="406645" y="-24800"/>
                  <a:pt x="339617" y="61278"/>
                  <a:pt x="330445" y="83150"/>
                </a:cubicBezTo>
                <a:cubicBezTo>
                  <a:pt x="321273" y="105022"/>
                  <a:pt x="351611" y="107139"/>
                  <a:pt x="296578" y="138183"/>
                </a:cubicBezTo>
                <a:cubicBezTo>
                  <a:pt x="241545" y="169227"/>
                  <a:pt x="-8927" y="295522"/>
                  <a:pt x="245" y="273650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7" name="フリーフォーム: 図形 1856">
            <a:extLst>
              <a:ext uri="{FF2B5EF4-FFF2-40B4-BE49-F238E27FC236}">
                <a16:creationId xmlns:a16="http://schemas.microsoft.com/office/drawing/2014/main" id="{4FCA6C52-EDD4-460F-AB68-97FEAFBD3FBA}"/>
              </a:ext>
            </a:extLst>
          </p:cNvPr>
          <p:cNvSpPr/>
          <p:nvPr/>
        </p:nvSpPr>
        <p:spPr>
          <a:xfrm>
            <a:off x="3763359" y="832273"/>
            <a:ext cx="353752" cy="158805"/>
          </a:xfrm>
          <a:custGeom>
            <a:avLst/>
            <a:gdLst>
              <a:gd name="connsiteX0" fmla="*/ 74 w 353752"/>
              <a:gd name="connsiteY0" fmla="*/ 82127 h 158805"/>
              <a:gd name="connsiteX1" fmla="*/ 254074 w 353752"/>
              <a:gd name="connsiteY1" fmla="*/ 158327 h 158805"/>
              <a:gd name="connsiteX2" fmla="*/ 304874 w 353752"/>
              <a:gd name="connsiteY2" fmla="*/ 44027 h 158805"/>
              <a:gd name="connsiteX3" fmla="*/ 351441 w 353752"/>
              <a:gd name="connsiteY3" fmla="*/ 1694 h 158805"/>
              <a:gd name="connsiteX4" fmla="*/ 228674 w 353752"/>
              <a:gd name="connsiteY4" fmla="*/ 14394 h 158805"/>
              <a:gd name="connsiteX5" fmla="*/ 74 w 353752"/>
              <a:gd name="connsiteY5" fmla="*/ 82127 h 15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752" h="158805">
                <a:moveTo>
                  <a:pt x="74" y="82127"/>
                </a:moveTo>
                <a:cubicBezTo>
                  <a:pt x="4307" y="106116"/>
                  <a:pt x="203274" y="164677"/>
                  <a:pt x="254074" y="158327"/>
                </a:cubicBezTo>
                <a:cubicBezTo>
                  <a:pt x="304874" y="151977"/>
                  <a:pt x="288646" y="70132"/>
                  <a:pt x="304874" y="44027"/>
                </a:cubicBezTo>
                <a:cubicBezTo>
                  <a:pt x="321102" y="17922"/>
                  <a:pt x="364141" y="6633"/>
                  <a:pt x="351441" y="1694"/>
                </a:cubicBezTo>
                <a:cubicBezTo>
                  <a:pt x="338741" y="-3245"/>
                  <a:pt x="285118" y="3105"/>
                  <a:pt x="228674" y="14394"/>
                </a:cubicBezTo>
                <a:cubicBezTo>
                  <a:pt x="172230" y="25683"/>
                  <a:pt x="-4159" y="58138"/>
                  <a:pt x="74" y="8212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8" name="フリーフォーム: 図形 1857">
            <a:extLst>
              <a:ext uri="{FF2B5EF4-FFF2-40B4-BE49-F238E27FC236}">
                <a16:creationId xmlns:a16="http://schemas.microsoft.com/office/drawing/2014/main" id="{A419ABCB-1CA6-4EF5-BD16-EE159DF57861}"/>
              </a:ext>
            </a:extLst>
          </p:cNvPr>
          <p:cNvSpPr/>
          <p:nvPr/>
        </p:nvSpPr>
        <p:spPr>
          <a:xfrm>
            <a:off x="3763410" y="864518"/>
            <a:ext cx="228756" cy="204618"/>
          </a:xfrm>
          <a:custGeom>
            <a:avLst/>
            <a:gdLst>
              <a:gd name="connsiteX0" fmla="*/ 177823 w 228756"/>
              <a:gd name="connsiteY0" fmla="*/ 3315 h 204618"/>
              <a:gd name="connsiteX1" fmla="*/ 23 w 228756"/>
              <a:gd name="connsiteY1" fmla="*/ 176882 h 204618"/>
              <a:gd name="connsiteX2" fmla="*/ 190523 w 228756"/>
              <a:gd name="connsiteY2" fmla="*/ 193815 h 204618"/>
              <a:gd name="connsiteX3" fmla="*/ 228623 w 228756"/>
              <a:gd name="connsiteY3" fmla="*/ 71049 h 204618"/>
              <a:gd name="connsiteX4" fmla="*/ 177823 w 228756"/>
              <a:gd name="connsiteY4" fmla="*/ 3315 h 20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756" h="204618">
                <a:moveTo>
                  <a:pt x="177823" y="3315"/>
                </a:moveTo>
                <a:cubicBezTo>
                  <a:pt x="139723" y="20954"/>
                  <a:pt x="-2094" y="145132"/>
                  <a:pt x="23" y="176882"/>
                </a:cubicBezTo>
                <a:cubicBezTo>
                  <a:pt x="2140" y="208632"/>
                  <a:pt x="152423" y="211454"/>
                  <a:pt x="190523" y="193815"/>
                </a:cubicBezTo>
                <a:cubicBezTo>
                  <a:pt x="228623" y="176176"/>
                  <a:pt x="229328" y="99271"/>
                  <a:pt x="228623" y="71049"/>
                </a:cubicBezTo>
                <a:cubicBezTo>
                  <a:pt x="227918" y="42827"/>
                  <a:pt x="215923" y="-14324"/>
                  <a:pt x="177823" y="3315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9" name="フリーフォーム: 図形 1858">
            <a:extLst>
              <a:ext uri="{FF2B5EF4-FFF2-40B4-BE49-F238E27FC236}">
                <a16:creationId xmlns:a16="http://schemas.microsoft.com/office/drawing/2014/main" id="{638BDBE0-78E3-4BEE-8187-736F78FDB83E}"/>
              </a:ext>
            </a:extLst>
          </p:cNvPr>
          <p:cNvSpPr/>
          <p:nvPr/>
        </p:nvSpPr>
        <p:spPr>
          <a:xfrm>
            <a:off x="4010932" y="723865"/>
            <a:ext cx="416727" cy="186319"/>
          </a:xfrm>
          <a:custGeom>
            <a:avLst/>
            <a:gdLst>
              <a:gd name="connsiteX0" fmla="*/ 2268 w 416727"/>
              <a:gd name="connsiteY0" fmla="*/ 122802 h 186319"/>
              <a:gd name="connsiteX1" fmla="*/ 404435 w 416727"/>
              <a:gd name="connsiteY1" fmla="*/ 35 h 186319"/>
              <a:gd name="connsiteX2" fmla="*/ 307068 w 416727"/>
              <a:gd name="connsiteY2" fmla="*/ 135502 h 186319"/>
              <a:gd name="connsiteX3" fmla="*/ 243568 w 416727"/>
              <a:gd name="connsiteY3" fmla="*/ 186302 h 186319"/>
              <a:gd name="connsiteX4" fmla="*/ 2268 w 416727"/>
              <a:gd name="connsiteY4" fmla="*/ 122802 h 18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727" h="186319">
                <a:moveTo>
                  <a:pt x="2268" y="122802"/>
                </a:moveTo>
                <a:cubicBezTo>
                  <a:pt x="29079" y="91758"/>
                  <a:pt x="353635" y="-2082"/>
                  <a:pt x="404435" y="35"/>
                </a:cubicBezTo>
                <a:cubicBezTo>
                  <a:pt x="455235" y="2152"/>
                  <a:pt x="333879" y="104458"/>
                  <a:pt x="307068" y="135502"/>
                </a:cubicBezTo>
                <a:cubicBezTo>
                  <a:pt x="280257" y="166546"/>
                  <a:pt x="292957" y="187008"/>
                  <a:pt x="243568" y="186302"/>
                </a:cubicBezTo>
                <a:cubicBezTo>
                  <a:pt x="194179" y="185596"/>
                  <a:pt x="-24543" y="153846"/>
                  <a:pt x="2268" y="122802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0" name="フリーフォーム: 図形 1859">
            <a:extLst>
              <a:ext uri="{FF2B5EF4-FFF2-40B4-BE49-F238E27FC236}">
                <a16:creationId xmlns:a16="http://schemas.microsoft.com/office/drawing/2014/main" id="{40BFBFCA-66F1-47DB-BF5C-1B3F21F9F1CD}"/>
              </a:ext>
            </a:extLst>
          </p:cNvPr>
          <p:cNvSpPr/>
          <p:nvPr/>
        </p:nvSpPr>
        <p:spPr>
          <a:xfrm>
            <a:off x="4277273" y="648229"/>
            <a:ext cx="439513" cy="222389"/>
          </a:xfrm>
          <a:custGeom>
            <a:avLst/>
            <a:gdLst>
              <a:gd name="connsiteX0" fmla="*/ 6860 w 439513"/>
              <a:gd name="connsiteY0" fmla="*/ 206904 h 222389"/>
              <a:gd name="connsiteX1" fmla="*/ 328594 w 439513"/>
              <a:gd name="connsiteY1" fmla="*/ 29104 h 222389"/>
              <a:gd name="connsiteX2" fmla="*/ 438660 w 439513"/>
              <a:gd name="connsiteY2" fmla="*/ 7938 h 222389"/>
              <a:gd name="connsiteX3" fmla="*/ 282027 w 439513"/>
              <a:gd name="connsiteY3" fmla="*/ 109538 h 222389"/>
              <a:gd name="connsiteX4" fmla="*/ 121160 w 439513"/>
              <a:gd name="connsiteY4" fmla="*/ 202671 h 222389"/>
              <a:gd name="connsiteX5" fmla="*/ 6860 w 439513"/>
              <a:gd name="connsiteY5" fmla="*/ 206904 h 22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9513" h="222389">
                <a:moveTo>
                  <a:pt x="6860" y="206904"/>
                </a:moveTo>
                <a:cubicBezTo>
                  <a:pt x="41432" y="177976"/>
                  <a:pt x="256627" y="62265"/>
                  <a:pt x="328594" y="29104"/>
                </a:cubicBezTo>
                <a:cubicBezTo>
                  <a:pt x="400561" y="-4057"/>
                  <a:pt x="446421" y="-5468"/>
                  <a:pt x="438660" y="7938"/>
                </a:cubicBezTo>
                <a:cubicBezTo>
                  <a:pt x="430899" y="21344"/>
                  <a:pt x="282027" y="109538"/>
                  <a:pt x="282027" y="109538"/>
                </a:cubicBezTo>
                <a:cubicBezTo>
                  <a:pt x="229110" y="141993"/>
                  <a:pt x="164904" y="187149"/>
                  <a:pt x="121160" y="202671"/>
                </a:cubicBezTo>
                <a:cubicBezTo>
                  <a:pt x="77416" y="218193"/>
                  <a:pt x="-27712" y="235832"/>
                  <a:pt x="6860" y="206904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1" name="フリーフォーム: 図形 1860">
            <a:extLst>
              <a:ext uri="{FF2B5EF4-FFF2-40B4-BE49-F238E27FC236}">
                <a16:creationId xmlns:a16="http://schemas.microsoft.com/office/drawing/2014/main" id="{404FE49D-FD5E-471D-859C-796DA52114DB}"/>
              </a:ext>
            </a:extLst>
          </p:cNvPr>
          <p:cNvSpPr/>
          <p:nvPr/>
        </p:nvSpPr>
        <p:spPr>
          <a:xfrm>
            <a:off x="4544444" y="650054"/>
            <a:ext cx="294839" cy="168614"/>
          </a:xfrm>
          <a:custGeom>
            <a:avLst/>
            <a:gdLst>
              <a:gd name="connsiteX0" fmla="*/ 82589 w 294839"/>
              <a:gd name="connsiteY0" fmla="*/ 1879 h 168614"/>
              <a:gd name="connsiteX1" fmla="*/ 10623 w 294839"/>
              <a:gd name="connsiteY1" fmla="*/ 166979 h 168614"/>
              <a:gd name="connsiteX2" fmla="*/ 294256 w 294839"/>
              <a:gd name="connsiteY2" fmla="*/ 82313 h 168614"/>
              <a:gd name="connsiteX3" fmla="*/ 82589 w 294839"/>
              <a:gd name="connsiteY3" fmla="*/ 1879 h 16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839" h="168614">
                <a:moveTo>
                  <a:pt x="82589" y="1879"/>
                </a:moveTo>
                <a:cubicBezTo>
                  <a:pt x="35317" y="15990"/>
                  <a:pt x="-24655" y="153573"/>
                  <a:pt x="10623" y="166979"/>
                </a:cubicBezTo>
                <a:cubicBezTo>
                  <a:pt x="45901" y="180385"/>
                  <a:pt x="282262" y="107713"/>
                  <a:pt x="294256" y="82313"/>
                </a:cubicBezTo>
                <a:cubicBezTo>
                  <a:pt x="306250" y="56913"/>
                  <a:pt x="129861" y="-12232"/>
                  <a:pt x="82589" y="1879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2" name="フリーフォーム: 図形 1861">
            <a:extLst>
              <a:ext uri="{FF2B5EF4-FFF2-40B4-BE49-F238E27FC236}">
                <a16:creationId xmlns:a16="http://schemas.microsoft.com/office/drawing/2014/main" id="{8A0BE462-285F-4727-8A82-6FAC99260FA0}"/>
              </a:ext>
            </a:extLst>
          </p:cNvPr>
          <p:cNvSpPr/>
          <p:nvPr/>
        </p:nvSpPr>
        <p:spPr>
          <a:xfrm>
            <a:off x="4697173" y="587965"/>
            <a:ext cx="492637" cy="113172"/>
          </a:xfrm>
          <a:custGeom>
            <a:avLst/>
            <a:gdLst>
              <a:gd name="connsiteX0" fmla="*/ 6060 w 492637"/>
              <a:gd name="connsiteY0" fmla="*/ 110535 h 113172"/>
              <a:gd name="connsiteX1" fmla="*/ 234660 w 492637"/>
              <a:gd name="connsiteY1" fmla="*/ 468 h 113172"/>
              <a:gd name="connsiteX2" fmla="*/ 488660 w 492637"/>
              <a:gd name="connsiteY2" fmla="*/ 72435 h 113172"/>
              <a:gd name="connsiteX3" fmla="*/ 6060 w 492637"/>
              <a:gd name="connsiteY3" fmla="*/ 110535 h 113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637" h="113172">
                <a:moveTo>
                  <a:pt x="6060" y="110535"/>
                </a:moveTo>
                <a:cubicBezTo>
                  <a:pt x="-36273" y="98541"/>
                  <a:pt x="154227" y="6818"/>
                  <a:pt x="234660" y="468"/>
                </a:cubicBezTo>
                <a:cubicBezTo>
                  <a:pt x="315093" y="-5882"/>
                  <a:pt x="523938" y="54091"/>
                  <a:pt x="488660" y="72435"/>
                </a:cubicBezTo>
                <a:cubicBezTo>
                  <a:pt x="453382" y="90779"/>
                  <a:pt x="48393" y="122529"/>
                  <a:pt x="6060" y="110535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3" name="フリーフォーム: 図形 1862">
            <a:extLst>
              <a:ext uri="{FF2B5EF4-FFF2-40B4-BE49-F238E27FC236}">
                <a16:creationId xmlns:a16="http://schemas.microsoft.com/office/drawing/2014/main" id="{54B97AA9-AE3D-4178-A503-D6FCCDF524F0}"/>
              </a:ext>
            </a:extLst>
          </p:cNvPr>
          <p:cNvSpPr/>
          <p:nvPr/>
        </p:nvSpPr>
        <p:spPr>
          <a:xfrm>
            <a:off x="4872168" y="602981"/>
            <a:ext cx="487477" cy="205866"/>
          </a:xfrm>
          <a:custGeom>
            <a:avLst/>
            <a:gdLst>
              <a:gd name="connsiteX0" fmla="*/ 399 w 487477"/>
              <a:gd name="connsiteY0" fmla="*/ 163252 h 205866"/>
              <a:gd name="connsiteX1" fmla="*/ 216299 w 487477"/>
              <a:gd name="connsiteY1" fmla="*/ 2386 h 205866"/>
              <a:gd name="connsiteX2" fmla="*/ 487232 w 487477"/>
              <a:gd name="connsiteY2" fmla="*/ 74352 h 205866"/>
              <a:gd name="connsiteX3" fmla="*/ 262865 w 487477"/>
              <a:gd name="connsiteY3" fmla="*/ 175952 h 205866"/>
              <a:gd name="connsiteX4" fmla="*/ 165499 w 487477"/>
              <a:gd name="connsiteY4" fmla="*/ 205586 h 205866"/>
              <a:gd name="connsiteX5" fmla="*/ 399 w 487477"/>
              <a:gd name="connsiteY5" fmla="*/ 163252 h 20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477" h="205866">
                <a:moveTo>
                  <a:pt x="399" y="163252"/>
                </a:moveTo>
                <a:cubicBezTo>
                  <a:pt x="8866" y="129385"/>
                  <a:pt x="135160" y="17203"/>
                  <a:pt x="216299" y="2386"/>
                </a:cubicBezTo>
                <a:cubicBezTo>
                  <a:pt x="297438" y="-12431"/>
                  <a:pt x="479471" y="45424"/>
                  <a:pt x="487232" y="74352"/>
                </a:cubicBezTo>
                <a:cubicBezTo>
                  <a:pt x="494993" y="103280"/>
                  <a:pt x="316487" y="154080"/>
                  <a:pt x="262865" y="175952"/>
                </a:cubicBezTo>
                <a:cubicBezTo>
                  <a:pt x="209243" y="197824"/>
                  <a:pt x="210654" y="207703"/>
                  <a:pt x="165499" y="205586"/>
                </a:cubicBezTo>
                <a:cubicBezTo>
                  <a:pt x="120344" y="203469"/>
                  <a:pt x="-8068" y="197119"/>
                  <a:pt x="399" y="163252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4" name="フリーフォーム: 図形 1863">
            <a:extLst>
              <a:ext uri="{FF2B5EF4-FFF2-40B4-BE49-F238E27FC236}">
                <a16:creationId xmlns:a16="http://schemas.microsoft.com/office/drawing/2014/main" id="{62BDE50C-5E6E-4508-A32D-C9AD7E9D460D}"/>
              </a:ext>
            </a:extLst>
          </p:cNvPr>
          <p:cNvSpPr/>
          <p:nvPr/>
        </p:nvSpPr>
        <p:spPr>
          <a:xfrm>
            <a:off x="5472022" y="430483"/>
            <a:ext cx="742649" cy="146003"/>
          </a:xfrm>
          <a:custGeom>
            <a:avLst/>
            <a:gdLst>
              <a:gd name="connsiteX0" fmla="*/ 1678 w 742649"/>
              <a:gd name="connsiteY0" fmla="*/ 111384 h 146003"/>
              <a:gd name="connsiteX1" fmla="*/ 581645 w 742649"/>
              <a:gd name="connsiteY1" fmla="*/ 1317 h 146003"/>
              <a:gd name="connsiteX2" fmla="*/ 458878 w 742649"/>
              <a:gd name="connsiteY2" fmla="*/ 56350 h 146003"/>
              <a:gd name="connsiteX3" fmla="*/ 742511 w 742649"/>
              <a:gd name="connsiteY3" fmla="*/ 141017 h 146003"/>
              <a:gd name="connsiteX4" fmla="*/ 416545 w 742649"/>
              <a:gd name="connsiteY4" fmla="*/ 132550 h 146003"/>
              <a:gd name="connsiteX5" fmla="*/ 1678 w 742649"/>
              <a:gd name="connsiteY5" fmla="*/ 111384 h 14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649" h="146003">
                <a:moveTo>
                  <a:pt x="1678" y="111384"/>
                </a:moveTo>
                <a:cubicBezTo>
                  <a:pt x="29195" y="89512"/>
                  <a:pt x="505445" y="10489"/>
                  <a:pt x="581645" y="1317"/>
                </a:cubicBezTo>
                <a:cubicBezTo>
                  <a:pt x="657845" y="-7855"/>
                  <a:pt x="432067" y="33067"/>
                  <a:pt x="458878" y="56350"/>
                </a:cubicBezTo>
                <a:cubicBezTo>
                  <a:pt x="485689" y="79633"/>
                  <a:pt x="749566" y="128317"/>
                  <a:pt x="742511" y="141017"/>
                </a:cubicBezTo>
                <a:cubicBezTo>
                  <a:pt x="735456" y="153717"/>
                  <a:pt x="540723" y="138900"/>
                  <a:pt x="416545" y="132550"/>
                </a:cubicBezTo>
                <a:cubicBezTo>
                  <a:pt x="292367" y="126200"/>
                  <a:pt x="-25839" y="133256"/>
                  <a:pt x="1678" y="111384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5" name="フリーフォーム: 図形 1864">
            <a:extLst>
              <a:ext uri="{FF2B5EF4-FFF2-40B4-BE49-F238E27FC236}">
                <a16:creationId xmlns:a16="http://schemas.microsoft.com/office/drawing/2014/main" id="{BC34BF91-26AD-4489-BE5C-FE4D1226A93A}"/>
              </a:ext>
            </a:extLst>
          </p:cNvPr>
          <p:cNvSpPr/>
          <p:nvPr/>
        </p:nvSpPr>
        <p:spPr>
          <a:xfrm>
            <a:off x="6157023" y="434014"/>
            <a:ext cx="424244" cy="113632"/>
          </a:xfrm>
          <a:custGeom>
            <a:avLst/>
            <a:gdLst>
              <a:gd name="connsiteX0" fmla="*/ 2477 w 424244"/>
              <a:gd name="connsiteY0" fmla="*/ 31653 h 113632"/>
              <a:gd name="connsiteX1" fmla="*/ 396177 w 424244"/>
              <a:gd name="connsiteY1" fmla="*/ 2019 h 113632"/>
              <a:gd name="connsiteX2" fmla="*/ 375010 w 424244"/>
              <a:gd name="connsiteY2" fmla="*/ 82453 h 113632"/>
              <a:gd name="connsiteX3" fmla="*/ 235310 w 424244"/>
              <a:gd name="connsiteY3" fmla="*/ 112086 h 113632"/>
              <a:gd name="connsiteX4" fmla="*/ 2477 w 424244"/>
              <a:gd name="connsiteY4" fmla="*/ 31653 h 11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244" h="113632">
                <a:moveTo>
                  <a:pt x="2477" y="31653"/>
                </a:moveTo>
                <a:cubicBezTo>
                  <a:pt x="29288" y="13308"/>
                  <a:pt x="334088" y="-6448"/>
                  <a:pt x="396177" y="2019"/>
                </a:cubicBezTo>
                <a:cubicBezTo>
                  <a:pt x="458266" y="10486"/>
                  <a:pt x="401821" y="64109"/>
                  <a:pt x="375010" y="82453"/>
                </a:cubicBezTo>
                <a:cubicBezTo>
                  <a:pt x="348199" y="100798"/>
                  <a:pt x="296693" y="119142"/>
                  <a:pt x="235310" y="112086"/>
                </a:cubicBezTo>
                <a:cubicBezTo>
                  <a:pt x="173927" y="105030"/>
                  <a:pt x="-24334" y="49998"/>
                  <a:pt x="2477" y="31653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6" name="フリーフォーム: 図形 1865">
            <a:extLst>
              <a:ext uri="{FF2B5EF4-FFF2-40B4-BE49-F238E27FC236}">
                <a16:creationId xmlns:a16="http://schemas.microsoft.com/office/drawing/2014/main" id="{7B6620D2-9891-4CDA-BE4D-7FC931E32AFC}"/>
              </a:ext>
            </a:extLst>
          </p:cNvPr>
          <p:cNvSpPr/>
          <p:nvPr/>
        </p:nvSpPr>
        <p:spPr>
          <a:xfrm>
            <a:off x="6535455" y="431529"/>
            <a:ext cx="280439" cy="101881"/>
          </a:xfrm>
          <a:custGeom>
            <a:avLst/>
            <a:gdLst>
              <a:gd name="connsiteX0" fmla="*/ 15628 w 280439"/>
              <a:gd name="connsiteY0" fmla="*/ 34138 h 101881"/>
              <a:gd name="connsiteX1" fmla="*/ 254812 w 280439"/>
              <a:gd name="connsiteY1" fmla="*/ 271 h 101881"/>
              <a:gd name="connsiteX2" fmla="*/ 250578 w 280439"/>
              <a:gd name="connsiteY2" fmla="*/ 51071 h 101881"/>
              <a:gd name="connsiteX3" fmla="*/ 49495 w 280439"/>
              <a:gd name="connsiteY3" fmla="*/ 101871 h 101881"/>
              <a:gd name="connsiteX4" fmla="*/ 15628 w 280439"/>
              <a:gd name="connsiteY4" fmla="*/ 34138 h 10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439" h="101881">
                <a:moveTo>
                  <a:pt x="15628" y="34138"/>
                </a:moveTo>
                <a:cubicBezTo>
                  <a:pt x="49848" y="17205"/>
                  <a:pt x="215654" y="-2551"/>
                  <a:pt x="254812" y="271"/>
                </a:cubicBezTo>
                <a:cubicBezTo>
                  <a:pt x="293970" y="3093"/>
                  <a:pt x="284798" y="34138"/>
                  <a:pt x="250578" y="51071"/>
                </a:cubicBezTo>
                <a:cubicBezTo>
                  <a:pt x="216359" y="68004"/>
                  <a:pt x="90770" y="102577"/>
                  <a:pt x="49495" y="101871"/>
                </a:cubicBezTo>
                <a:cubicBezTo>
                  <a:pt x="8220" y="101166"/>
                  <a:pt x="-18592" y="51071"/>
                  <a:pt x="15628" y="34138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7" name="フリーフォーム: 図形 1866">
            <a:extLst>
              <a:ext uri="{FF2B5EF4-FFF2-40B4-BE49-F238E27FC236}">
                <a16:creationId xmlns:a16="http://schemas.microsoft.com/office/drawing/2014/main" id="{47FDCD17-7049-429E-93D9-490CEA3A407C}"/>
              </a:ext>
            </a:extLst>
          </p:cNvPr>
          <p:cNvSpPr/>
          <p:nvPr/>
        </p:nvSpPr>
        <p:spPr>
          <a:xfrm>
            <a:off x="6575636" y="500382"/>
            <a:ext cx="187178" cy="181239"/>
          </a:xfrm>
          <a:custGeom>
            <a:avLst/>
            <a:gdLst>
              <a:gd name="connsiteX0" fmla="*/ 2964 w 187178"/>
              <a:gd name="connsiteY0" fmla="*/ 3385 h 181239"/>
              <a:gd name="connsiteX1" fmla="*/ 45297 w 187178"/>
              <a:gd name="connsiteY1" fmla="*/ 128268 h 181239"/>
              <a:gd name="connsiteX2" fmla="*/ 159597 w 187178"/>
              <a:gd name="connsiteY2" fmla="*/ 179068 h 181239"/>
              <a:gd name="connsiteX3" fmla="*/ 184997 w 187178"/>
              <a:gd name="connsiteY3" fmla="*/ 62651 h 181239"/>
              <a:gd name="connsiteX4" fmla="*/ 119381 w 187178"/>
              <a:gd name="connsiteY4" fmla="*/ 37251 h 181239"/>
              <a:gd name="connsiteX5" fmla="*/ 2964 w 187178"/>
              <a:gd name="connsiteY5" fmla="*/ 3385 h 18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178" h="181239">
                <a:moveTo>
                  <a:pt x="2964" y="3385"/>
                </a:moveTo>
                <a:cubicBezTo>
                  <a:pt x="-9383" y="18555"/>
                  <a:pt x="19191" y="98987"/>
                  <a:pt x="45297" y="128268"/>
                </a:cubicBezTo>
                <a:cubicBezTo>
                  <a:pt x="71403" y="157549"/>
                  <a:pt x="136314" y="190004"/>
                  <a:pt x="159597" y="179068"/>
                </a:cubicBezTo>
                <a:cubicBezTo>
                  <a:pt x="182880" y="168132"/>
                  <a:pt x="191700" y="86287"/>
                  <a:pt x="184997" y="62651"/>
                </a:cubicBezTo>
                <a:cubicBezTo>
                  <a:pt x="178294" y="39015"/>
                  <a:pt x="148309" y="46070"/>
                  <a:pt x="119381" y="37251"/>
                </a:cubicBezTo>
                <a:cubicBezTo>
                  <a:pt x="90453" y="28432"/>
                  <a:pt x="15311" y="-11785"/>
                  <a:pt x="2964" y="3385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8" name="フリーフォーム: 図形 1867">
            <a:extLst>
              <a:ext uri="{FF2B5EF4-FFF2-40B4-BE49-F238E27FC236}">
                <a16:creationId xmlns:a16="http://schemas.microsoft.com/office/drawing/2014/main" id="{3CE166F9-804A-4B7D-A75D-7A6E6D1A0ABA}"/>
              </a:ext>
            </a:extLst>
          </p:cNvPr>
          <p:cNvSpPr/>
          <p:nvPr/>
        </p:nvSpPr>
        <p:spPr>
          <a:xfrm>
            <a:off x="6780844" y="422767"/>
            <a:ext cx="263987" cy="106933"/>
          </a:xfrm>
          <a:custGeom>
            <a:avLst/>
            <a:gdLst>
              <a:gd name="connsiteX0" fmla="*/ 75039 w 263987"/>
              <a:gd name="connsiteY0" fmla="*/ 566 h 106933"/>
              <a:gd name="connsiteX1" fmla="*/ 956 w 263987"/>
              <a:gd name="connsiteY1" fmla="*/ 83116 h 106933"/>
              <a:gd name="connsiteX2" fmla="*/ 127956 w 263987"/>
              <a:gd name="connsiteY2" fmla="*/ 106400 h 106933"/>
              <a:gd name="connsiteX3" fmla="*/ 263423 w 263987"/>
              <a:gd name="connsiteY3" fmla="*/ 66183 h 106933"/>
              <a:gd name="connsiteX4" fmla="*/ 172406 w 263987"/>
              <a:gd name="connsiteY4" fmla="*/ 47133 h 106933"/>
              <a:gd name="connsiteX5" fmla="*/ 75039 w 263987"/>
              <a:gd name="connsiteY5" fmla="*/ 566 h 10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987" h="106933">
                <a:moveTo>
                  <a:pt x="75039" y="566"/>
                </a:moveTo>
                <a:cubicBezTo>
                  <a:pt x="46464" y="6563"/>
                  <a:pt x="-7863" y="65477"/>
                  <a:pt x="956" y="83116"/>
                </a:cubicBezTo>
                <a:cubicBezTo>
                  <a:pt x="9775" y="100755"/>
                  <a:pt x="84212" y="109222"/>
                  <a:pt x="127956" y="106400"/>
                </a:cubicBezTo>
                <a:cubicBezTo>
                  <a:pt x="171700" y="103578"/>
                  <a:pt x="256015" y="76061"/>
                  <a:pt x="263423" y="66183"/>
                </a:cubicBezTo>
                <a:cubicBezTo>
                  <a:pt x="270831" y="56305"/>
                  <a:pt x="203451" y="56305"/>
                  <a:pt x="172406" y="47133"/>
                </a:cubicBezTo>
                <a:cubicBezTo>
                  <a:pt x="141361" y="37961"/>
                  <a:pt x="103614" y="-5431"/>
                  <a:pt x="75039" y="566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9" name="フリーフォーム: 図形 1868">
            <a:extLst>
              <a:ext uri="{FF2B5EF4-FFF2-40B4-BE49-F238E27FC236}">
                <a16:creationId xmlns:a16="http://schemas.microsoft.com/office/drawing/2014/main" id="{39D9FA40-21E6-4205-B4F7-BAD09AC9AFA5}"/>
              </a:ext>
            </a:extLst>
          </p:cNvPr>
          <p:cNvSpPr/>
          <p:nvPr/>
        </p:nvSpPr>
        <p:spPr>
          <a:xfrm>
            <a:off x="6847917" y="657457"/>
            <a:ext cx="295721" cy="153306"/>
          </a:xfrm>
          <a:custGeom>
            <a:avLst/>
            <a:gdLst>
              <a:gd name="connsiteX0" fmla="*/ 18550 w 295721"/>
              <a:gd name="connsiteY0" fmla="*/ 17760 h 153306"/>
              <a:gd name="connsiteX1" fmla="*/ 232333 w 295721"/>
              <a:gd name="connsiteY1" fmla="*/ 2943 h 153306"/>
              <a:gd name="connsiteX2" fmla="*/ 293716 w 295721"/>
              <a:gd name="connsiteY2" fmla="*/ 66443 h 153306"/>
              <a:gd name="connsiteX3" fmla="*/ 175183 w 295721"/>
              <a:gd name="connsiteY3" fmla="*/ 153226 h 153306"/>
              <a:gd name="connsiteX4" fmla="*/ 31250 w 295721"/>
              <a:gd name="connsiteY4" fmla="*/ 81260 h 153306"/>
              <a:gd name="connsiteX5" fmla="*/ 18550 w 295721"/>
              <a:gd name="connsiteY5" fmla="*/ 17760 h 15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721" h="153306">
                <a:moveTo>
                  <a:pt x="18550" y="17760"/>
                </a:moveTo>
                <a:cubicBezTo>
                  <a:pt x="52064" y="4707"/>
                  <a:pt x="186472" y="-5171"/>
                  <a:pt x="232333" y="2943"/>
                </a:cubicBezTo>
                <a:cubicBezTo>
                  <a:pt x="278194" y="11057"/>
                  <a:pt x="303241" y="41396"/>
                  <a:pt x="293716" y="66443"/>
                </a:cubicBezTo>
                <a:cubicBezTo>
                  <a:pt x="284191" y="91490"/>
                  <a:pt x="218927" y="150757"/>
                  <a:pt x="175183" y="153226"/>
                </a:cubicBezTo>
                <a:cubicBezTo>
                  <a:pt x="131439" y="155695"/>
                  <a:pt x="60883" y="100663"/>
                  <a:pt x="31250" y="81260"/>
                </a:cubicBezTo>
                <a:cubicBezTo>
                  <a:pt x="1617" y="61857"/>
                  <a:pt x="-14964" y="30813"/>
                  <a:pt x="18550" y="17760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0" name="フリーフォーム: 図形 1869">
            <a:extLst>
              <a:ext uri="{FF2B5EF4-FFF2-40B4-BE49-F238E27FC236}">
                <a16:creationId xmlns:a16="http://schemas.microsoft.com/office/drawing/2014/main" id="{1A4585FF-40C4-4729-9264-069D413FF1E6}"/>
              </a:ext>
            </a:extLst>
          </p:cNvPr>
          <p:cNvSpPr/>
          <p:nvPr/>
        </p:nvSpPr>
        <p:spPr>
          <a:xfrm>
            <a:off x="7087454" y="482353"/>
            <a:ext cx="355757" cy="78564"/>
          </a:xfrm>
          <a:custGeom>
            <a:avLst/>
            <a:gdLst>
              <a:gd name="connsiteX0" fmla="*/ 1263 w 355757"/>
              <a:gd name="connsiteY0" fmla="*/ 38347 h 78564"/>
              <a:gd name="connsiteX1" fmla="*/ 329346 w 355757"/>
              <a:gd name="connsiteY1" fmla="*/ 247 h 78564"/>
              <a:gd name="connsiteX2" fmla="*/ 322996 w 355757"/>
              <a:gd name="connsiteY2" fmla="*/ 57397 h 78564"/>
              <a:gd name="connsiteX3" fmla="*/ 219279 w 355757"/>
              <a:gd name="connsiteY3" fmla="*/ 78564 h 78564"/>
              <a:gd name="connsiteX4" fmla="*/ 1263 w 355757"/>
              <a:gd name="connsiteY4" fmla="*/ 38347 h 7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757" h="78564">
                <a:moveTo>
                  <a:pt x="1263" y="38347"/>
                </a:moveTo>
                <a:cubicBezTo>
                  <a:pt x="19607" y="25294"/>
                  <a:pt x="275724" y="-2928"/>
                  <a:pt x="329346" y="247"/>
                </a:cubicBezTo>
                <a:cubicBezTo>
                  <a:pt x="382968" y="3422"/>
                  <a:pt x="341340" y="44344"/>
                  <a:pt x="322996" y="57397"/>
                </a:cubicBezTo>
                <a:cubicBezTo>
                  <a:pt x="304652" y="70450"/>
                  <a:pt x="269021" y="78564"/>
                  <a:pt x="219279" y="78564"/>
                </a:cubicBezTo>
                <a:cubicBezTo>
                  <a:pt x="169537" y="78564"/>
                  <a:pt x="-17081" y="51400"/>
                  <a:pt x="1263" y="3834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1" name="フリーフォーム: 図形 1870">
            <a:extLst>
              <a:ext uri="{FF2B5EF4-FFF2-40B4-BE49-F238E27FC236}">
                <a16:creationId xmlns:a16="http://schemas.microsoft.com/office/drawing/2014/main" id="{58E5AC40-48F2-4BE6-A943-B295CFE93173}"/>
              </a:ext>
            </a:extLst>
          </p:cNvPr>
          <p:cNvSpPr/>
          <p:nvPr/>
        </p:nvSpPr>
        <p:spPr>
          <a:xfrm>
            <a:off x="7101452" y="523139"/>
            <a:ext cx="309294" cy="110406"/>
          </a:xfrm>
          <a:custGeom>
            <a:avLst/>
            <a:gdLst>
              <a:gd name="connsiteX0" fmla="*/ 38065 w 309294"/>
              <a:gd name="connsiteY0" fmla="*/ 3911 h 110406"/>
              <a:gd name="connsiteX1" fmla="*/ 298415 w 309294"/>
              <a:gd name="connsiteY1" fmla="*/ 27194 h 110406"/>
              <a:gd name="connsiteX2" fmla="*/ 237031 w 309294"/>
              <a:gd name="connsiteY2" fmla="*/ 101278 h 110406"/>
              <a:gd name="connsiteX3" fmla="*/ 25365 w 309294"/>
              <a:gd name="connsiteY3" fmla="*/ 101278 h 110406"/>
              <a:gd name="connsiteX4" fmla="*/ 38065 w 309294"/>
              <a:gd name="connsiteY4" fmla="*/ 3911 h 11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94" h="110406">
                <a:moveTo>
                  <a:pt x="38065" y="3911"/>
                </a:moveTo>
                <a:cubicBezTo>
                  <a:pt x="83573" y="-8436"/>
                  <a:pt x="265254" y="10966"/>
                  <a:pt x="298415" y="27194"/>
                </a:cubicBezTo>
                <a:cubicBezTo>
                  <a:pt x="331576" y="43422"/>
                  <a:pt x="282539" y="88931"/>
                  <a:pt x="237031" y="101278"/>
                </a:cubicBezTo>
                <a:cubicBezTo>
                  <a:pt x="191523" y="113625"/>
                  <a:pt x="63465" y="113272"/>
                  <a:pt x="25365" y="101278"/>
                </a:cubicBezTo>
                <a:cubicBezTo>
                  <a:pt x="-12735" y="89284"/>
                  <a:pt x="-7443" y="16258"/>
                  <a:pt x="38065" y="3911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2" name="フリーフォーム: 図形 1871">
            <a:extLst>
              <a:ext uri="{FF2B5EF4-FFF2-40B4-BE49-F238E27FC236}">
                <a16:creationId xmlns:a16="http://schemas.microsoft.com/office/drawing/2014/main" id="{18D4A2FF-9B1E-495C-AADD-6024028BC14B}"/>
              </a:ext>
            </a:extLst>
          </p:cNvPr>
          <p:cNvSpPr/>
          <p:nvPr/>
        </p:nvSpPr>
        <p:spPr>
          <a:xfrm>
            <a:off x="7404615" y="512115"/>
            <a:ext cx="524760" cy="126919"/>
          </a:xfrm>
          <a:custGeom>
            <a:avLst/>
            <a:gdLst>
              <a:gd name="connsiteX0" fmla="*/ 12185 w 524760"/>
              <a:gd name="connsiteY0" fmla="*/ 8585 h 126919"/>
              <a:gd name="connsiteX1" fmla="*/ 71452 w 524760"/>
              <a:gd name="connsiteY1" fmla="*/ 8585 h 126919"/>
              <a:gd name="connsiteX2" fmla="*/ 342385 w 524760"/>
              <a:gd name="connsiteY2" fmla="*/ 44568 h 126919"/>
              <a:gd name="connsiteX3" fmla="*/ 524418 w 524760"/>
              <a:gd name="connsiteY3" fmla="*/ 122885 h 126919"/>
              <a:gd name="connsiteX4" fmla="*/ 384718 w 524760"/>
              <a:gd name="connsiteY4" fmla="*/ 114418 h 126919"/>
              <a:gd name="connsiteX5" fmla="*/ 266185 w 524760"/>
              <a:gd name="connsiteY5" fmla="*/ 103835 h 126919"/>
              <a:gd name="connsiteX6" fmla="*/ 12185 w 524760"/>
              <a:gd name="connsiteY6" fmla="*/ 8585 h 126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760" h="126919">
                <a:moveTo>
                  <a:pt x="12185" y="8585"/>
                </a:moveTo>
                <a:cubicBezTo>
                  <a:pt x="-20270" y="-7290"/>
                  <a:pt x="16419" y="2588"/>
                  <a:pt x="71452" y="8585"/>
                </a:cubicBezTo>
                <a:cubicBezTo>
                  <a:pt x="126485" y="14582"/>
                  <a:pt x="266891" y="25518"/>
                  <a:pt x="342385" y="44568"/>
                </a:cubicBezTo>
                <a:cubicBezTo>
                  <a:pt x="417879" y="63618"/>
                  <a:pt x="517363" y="111243"/>
                  <a:pt x="524418" y="122885"/>
                </a:cubicBezTo>
                <a:cubicBezTo>
                  <a:pt x="531473" y="134527"/>
                  <a:pt x="427757" y="117593"/>
                  <a:pt x="384718" y="114418"/>
                </a:cubicBezTo>
                <a:cubicBezTo>
                  <a:pt x="341679" y="111243"/>
                  <a:pt x="324746" y="121121"/>
                  <a:pt x="266185" y="103835"/>
                </a:cubicBezTo>
                <a:cubicBezTo>
                  <a:pt x="207624" y="86549"/>
                  <a:pt x="44640" y="24460"/>
                  <a:pt x="12185" y="8585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3" name="フリーフォーム: 図形 1872">
            <a:extLst>
              <a:ext uri="{FF2B5EF4-FFF2-40B4-BE49-F238E27FC236}">
                <a16:creationId xmlns:a16="http://schemas.microsoft.com/office/drawing/2014/main" id="{3A246F79-F351-405B-ABD7-5AC60C8303AE}"/>
              </a:ext>
            </a:extLst>
          </p:cNvPr>
          <p:cNvSpPr/>
          <p:nvPr/>
        </p:nvSpPr>
        <p:spPr>
          <a:xfrm>
            <a:off x="7379211" y="596075"/>
            <a:ext cx="272553" cy="121481"/>
          </a:xfrm>
          <a:custGeom>
            <a:avLst/>
            <a:gdLst>
              <a:gd name="connsiteX0" fmla="*/ 3722 w 272553"/>
              <a:gd name="connsiteY0" fmla="*/ 5058 h 121481"/>
              <a:gd name="connsiteX1" fmla="*/ 67222 w 272553"/>
              <a:gd name="connsiteY1" fmla="*/ 87608 h 121481"/>
              <a:gd name="connsiteX2" fmla="*/ 170939 w 272553"/>
              <a:gd name="connsiteY2" fmla="*/ 121475 h 121481"/>
              <a:gd name="connsiteX3" fmla="*/ 272539 w 272553"/>
              <a:gd name="connsiteY3" fmla="*/ 89725 h 121481"/>
              <a:gd name="connsiteX4" fmla="*/ 177289 w 272553"/>
              <a:gd name="connsiteY4" fmla="*/ 17758 h 121481"/>
              <a:gd name="connsiteX5" fmla="*/ 3722 w 272553"/>
              <a:gd name="connsiteY5" fmla="*/ 5058 h 12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553" h="121481">
                <a:moveTo>
                  <a:pt x="3722" y="5058"/>
                </a:moveTo>
                <a:cubicBezTo>
                  <a:pt x="-14623" y="16700"/>
                  <a:pt x="39353" y="68205"/>
                  <a:pt x="67222" y="87608"/>
                </a:cubicBezTo>
                <a:cubicBezTo>
                  <a:pt x="95091" y="107011"/>
                  <a:pt x="136720" y="121122"/>
                  <a:pt x="170939" y="121475"/>
                </a:cubicBezTo>
                <a:cubicBezTo>
                  <a:pt x="205158" y="121828"/>
                  <a:pt x="271481" y="107011"/>
                  <a:pt x="272539" y="89725"/>
                </a:cubicBezTo>
                <a:cubicBezTo>
                  <a:pt x="273597" y="72439"/>
                  <a:pt x="217859" y="31869"/>
                  <a:pt x="177289" y="17758"/>
                </a:cubicBezTo>
                <a:cubicBezTo>
                  <a:pt x="136719" y="3647"/>
                  <a:pt x="22067" y="-6584"/>
                  <a:pt x="3722" y="5058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4" name="フリーフォーム: 図形 1873">
            <a:extLst>
              <a:ext uri="{FF2B5EF4-FFF2-40B4-BE49-F238E27FC236}">
                <a16:creationId xmlns:a16="http://schemas.microsoft.com/office/drawing/2014/main" id="{5E4419A2-B219-4239-BD16-271590FC0385}"/>
              </a:ext>
            </a:extLst>
          </p:cNvPr>
          <p:cNvSpPr/>
          <p:nvPr/>
        </p:nvSpPr>
        <p:spPr>
          <a:xfrm>
            <a:off x="7745970" y="660373"/>
            <a:ext cx="230133" cy="141883"/>
          </a:xfrm>
          <a:custGeom>
            <a:avLst/>
            <a:gdLst>
              <a:gd name="connsiteX0" fmla="*/ 1030 w 230133"/>
              <a:gd name="connsiteY0" fmla="*/ 27 h 141883"/>
              <a:gd name="connsiteX1" fmla="*/ 68763 w 230133"/>
              <a:gd name="connsiteY1" fmla="*/ 82577 h 141883"/>
              <a:gd name="connsiteX2" fmla="*/ 229630 w 230133"/>
              <a:gd name="connsiteY2" fmla="*/ 141844 h 141883"/>
              <a:gd name="connsiteX3" fmla="*/ 115330 w 230133"/>
              <a:gd name="connsiteY3" fmla="*/ 74110 h 141883"/>
              <a:gd name="connsiteX4" fmla="*/ 1030 w 230133"/>
              <a:gd name="connsiteY4" fmla="*/ 27 h 141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133" h="141883">
                <a:moveTo>
                  <a:pt x="1030" y="27"/>
                </a:moveTo>
                <a:cubicBezTo>
                  <a:pt x="-6731" y="1438"/>
                  <a:pt x="30663" y="58941"/>
                  <a:pt x="68763" y="82577"/>
                </a:cubicBezTo>
                <a:cubicBezTo>
                  <a:pt x="106863" y="106213"/>
                  <a:pt x="221869" y="143255"/>
                  <a:pt x="229630" y="141844"/>
                </a:cubicBezTo>
                <a:cubicBezTo>
                  <a:pt x="237391" y="140433"/>
                  <a:pt x="153430" y="95982"/>
                  <a:pt x="115330" y="74110"/>
                </a:cubicBezTo>
                <a:cubicBezTo>
                  <a:pt x="77230" y="52238"/>
                  <a:pt x="8791" y="-1384"/>
                  <a:pt x="1030" y="2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5" name="フリーフォーム: 図形 1874">
            <a:extLst>
              <a:ext uri="{FF2B5EF4-FFF2-40B4-BE49-F238E27FC236}">
                <a16:creationId xmlns:a16="http://schemas.microsoft.com/office/drawing/2014/main" id="{76212C2D-775B-43A8-8679-49E1E2AB2BB3}"/>
              </a:ext>
            </a:extLst>
          </p:cNvPr>
          <p:cNvSpPr/>
          <p:nvPr/>
        </p:nvSpPr>
        <p:spPr>
          <a:xfrm>
            <a:off x="7740640" y="653488"/>
            <a:ext cx="224389" cy="135402"/>
          </a:xfrm>
          <a:custGeom>
            <a:avLst/>
            <a:gdLst>
              <a:gd name="connsiteX0" fmla="*/ 10 w 224389"/>
              <a:gd name="connsiteY0" fmla="*/ 13262 h 135402"/>
              <a:gd name="connsiteX1" fmla="*/ 118543 w 224389"/>
              <a:gd name="connsiteY1" fmla="*/ 13262 h 135402"/>
              <a:gd name="connsiteX2" fmla="*/ 224377 w 224389"/>
              <a:gd name="connsiteY2" fmla="*/ 129679 h 135402"/>
              <a:gd name="connsiteX3" fmla="*/ 124893 w 224389"/>
              <a:gd name="connsiteY3" fmla="*/ 108512 h 135402"/>
              <a:gd name="connsiteX4" fmla="*/ 10 w 224389"/>
              <a:gd name="connsiteY4" fmla="*/ 13262 h 1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89" h="135402">
                <a:moveTo>
                  <a:pt x="10" y="13262"/>
                </a:moveTo>
                <a:cubicBezTo>
                  <a:pt x="-1048" y="-2613"/>
                  <a:pt x="81149" y="-6141"/>
                  <a:pt x="118543" y="13262"/>
                </a:cubicBezTo>
                <a:cubicBezTo>
                  <a:pt x="155937" y="32665"/>
                  <a:pt x="223319" y="113804"/>
                  <a:pt x="224377" y="129679"/>
                </a:cubicBezTo>
                <a:cubicBezTo>
                  <a:pt x="225435" y="145554"/>
                  <a:pt x="159818" y="125093"/>
                  <a:pt x="124893" y="108512"/>
                </a:cubicBezTo>
                <a:cubicBezTo>
                  <a:pt x="89968" y="91931"/>
                  <a:pt x="1068" y="29137"/>
                  <a:pt x="10" y="13262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6" name="フリーフォーム: 図形 1875">
            <a:extLst>
              <a:ext uri="{FF2B5EF4-FFF2-40B4-BE49-F238E27FC236}">
                <a16:creationId xmlns:a16="http://schemas.microsoft.com/office/drawing/2014/main" id="{FB55BBC4-4715-41C3-A3AB-EE08DBCAA8AA}"/>
              </a:ext>
            </a:extLst>
          </p:cNvPr>
          <p:cNvSpPr/>
          <p:nvPr/>
        </p:nvSpPr>
        <p:spPr>
          <a:xfrm>
            <a:off x="7852331" y="636157"/>
            <a:ext cx="285447" cy="72162"/>
          </a:xfrm>
          <a:custGeom>
            <a:avLst/>
            <a:gdLst>
              <a:gd name="connsiteX0" fmla="*/ 89402 w 285447"/>
              <a:gd name="connsiteY0" fmla="*/ 3076 h 72162"/>
              <a:gd name="connsiteX1" fmla="*/ 282019 w 285447"/>
              <a:gd name="connsiteY1" fmla="*/ 68693 h 72162"/>
              <a:gd name="connsiteX2" fmla="*/ 197352 w 285447"/>
              <a:gd name="connsiteY2" fmla="*/ 58110 h 72162"/>
              <a:gd name="connsiteX3" fmla="*/ 4736 w 285447"/>
              <a:gd name="connsiteY3" fmla="*/ 15776 h 72162"/>
              <a:gd name="connsiteX4" fmla="*/ 89402 w 285447"/>
              <a:gd name="connsiteY4" fmla="*/ 3076 h 7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447" h="72162">
                <a:moveTo>
                  <a:pt x="89402" y="3076"/>
                </a:moveTo>
                <a:cubicBezTo>
                  <a:pt x="135616" y="11895"/>
                  <a:pt x="264027" y="59521"/>
                  <a:pt x="282019" y="68693"/>
                </a:cubicBezTo>
                <a:cubicBezTo>
                  <a:pt x="300011" y="77865"/>
                  <a:pt x="243566" y="66929"/>
                  <a:pt x="197352" y="58110"/>
                </a:cubicBezTo>
                <a:cubicBezTo>
                  <a:pt x="151138" y="49291"/>
                  <a:pt x="26961" y="25301"/>
                  <a:pt x="4736" y="15776"/>
                </a:cubicBezTo>
                <a:cubicBezTo>
                  <a:pt x="-17489" y="6251"/>
                  <a:pt x="43188" y="-5743"/>
                  <a:pt x="89402" y="3076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7" name="フリーフォーム: 図形 1876">
            <a:extLst>
              <a:ext uri="{FF2B5EF4-FFF2-40B4-BE49-F238E27FC236}">
                <a16:creationId xmlns:a16="http://schemas.microsoft.com/office/drawing/2014/main" id="{C7CC84B7-28D7-446B-ABCF-25206E98DD3F}"/>
              </a:ext>
            </a:extLst>
          </p:cNvPr>
          <p:cNvSpPr/>
          <p:nvPr/>
        </p:nvSpPr>
        <p:spPr>
          <a:xfrm>
            <a:off x="7894279" y="631128"/>
            <a:ext cx="329092" cy="128088"/>
          </a:xfrm>
          <a:custGeom>
            <a:avLst/>
            <a:gdLst>
              <a:gd name="connsiteX0" fmla="*/ 888 w 329092"/>
              <a:gd name="connsiteY0" fmla="*/ 1755 h 128088"/>
              <a:gd name="connsiteX1" fmla="*/ 227371 w 329092"/>
              <a:gd name="connsiteY1" fmla="*/ 35622 h 128088"/>
              <a:gd name="connsiteX2" fmla="*/ 318388 w 329092"/>
              <a:gd name="connsiteY2" fmla="*/ 99122 h 128088"/>
              <a:gd name="connsiteX3" fmla="*/ 185038 w 329092"/>
              <a:gd name="connsiteY3" fmla="*/ 3872 h 128088"/>
              <a:gd name="connsiteX4" fmla="*/ 328971 w 329092"/>
              <a:gd name="connsiteY4" fmla="*/ 124522 h 128088"/>
              <a:gd name="connsiteX5" fmla="*/ 155404 w 329092"/>
              <a:gd name="connsiteY5" fmla="*/ 88539 h 128088"/>
              <a:gd name="connsiteX6" fmla="*/ 888 w 329092"/>
              <a:gd name="connsiteY6" fmla="*/ 1755 h 12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092" h="128088">
                <a:moveTo>
                  <a:pt x="888" y="1755"/>
                </a:moveTo>
                <a:cubicBezTo>
                  <a:pt x="12883" y="-7065"/>
                  <a:pt x="174454" y="19394"/>
                  <a:pt x="227371" y="35622"/>
                </a:cubicBezTo>
                <a:cubicBezTo>
                  <a:pt x="280288" y="51850"/>
                  <a:pt x="325444" y="104414"/>
                  <a:pt x="318388" y="99122"/>
                </a:cubicBezTo>
                <a:cubicBezTo>
                  <a:pt x="311333" y="93830"/>
                  <a:pt x="183274" y="-361"/>
                  <a:pt x="185038" y="3872"/>
                </a:cubicBezTo>
                <a:cubicBezTo>
                  <a:pt x="186802" y="8105"/>
                  <a:pt x="333910" y="110411"/>
                  <a:pt x="328971" y="124522"/>
                </a:cubicBezTo>
                <a:cubicBezTo>
                  <a:pt x="324032" y="138633"/>
                  <a:pt x="209379" y="107589"/>
                  <a:pt x="155404" y="88539"/>
                </a:cubicBezTo>
                <a:cubicBezTo>
                  <a:pt x="101429" y="69489"/>
                  <a:pt x="-11107" y="10575"/>
                  <a:pt x="888" y="1755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8" name="フリーフォーム: 図形 1877">
            <a:extLst>
              <a:ext uri="{FF2B5EF4-FFF2-40B4-BE49-F238E27FC236}">
                <a16:creationId xmlns:a16="http://schemas.microsoft.com/office/drawing/2014/main" id="{D70B3544-94D9-438A-8458-EDD2D335625D}"/>
              </a:ext>
            </a:extLst>
          </p:cNvPr>
          <p:cNvSpPr/>
          <p:nvPr/>
        </p:nvSpPr>
        <p:spPr>
          <a:xfrm>
            <a:off x="7929959" y="905878"/>
            <a:ext cx="215119" cy="74202"/>
          </a:xfrm>
          <a:custGeom>
            <a:avLst/>
            <a:gdLst>
              <a:gd name="connsiteX0" fmla="*/ 56224 w 215119"/>
              <a:gd name="connsiteY0" fmla="*/ 55 h 74202"/>
              <a:gd name="connsiteX1" fmla="*/ 1191 w 215119"/>
              <a:gd name="connsiteY1" fmla="*/ 61439 h 74202"/>
              <a:gd name="connsiteX2" fmla="*/ 109141 w 215119"/>
              <a:gd name="connsiteY2" fmla="*/ 74139 h 74202"/>
              <a:gd name="connsiteX3" fmla="*/ 214974 w 215119"/>
              <a:gd name="connsiteY3" fmla="*/ 65672 h 74202"/>
              <a:gd name="connsiteX4" fmla="*/ 130308 w 215119"/>
              <a:gd name="connsiteY4" fmla="*/ 50855 h 74202"/>
              <a:gd name="connsiteX5" fmla="*/ 56224 w 215119"/>
              <a:gd name="connsiteY5" fmla="*/ 55 h 7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119" h="74202">
                <a:moveTo>
                  <a:pt x="56224" y="55"/>
                </a:moveTo>
                <a:cubicBezTo>
                  <a:pt x="34705" y="1819"/>
                  <a:pt x="-7628" y="49092"/>
                  <a:pt x="1191" y="61439"/>
                </a:cubicBezTo>
                <a:cubicBezTo>
                  <a:pt x="10010" y="73786"/>
                  <a:pt x="73511" y="73434"/>
                  <a:pt x="109141" y="74139"/>
                </a:cubicBezTo>
                <a:cubicBezTo>
                  <a:pt x="144771" y="74844"/>
                  <a:pt x="211446" y="69553"/>
                  <a:pt x="214974" y="65672"/>
                </a:cubicBezTo>
                <a:cubicBezTo>
                  <a:pt x="218502" y="61791"/>
                  <a:pt x="157119" y="62497"/>
                  <a:pt x="130308" y="50855"/>
                </a:cubicBezTo>
                <a:cubicBezTo>
                  <a:pt x="103497" y="39213"/>
                  <a:pt x="77743" y="-1709"/>
                  <a:pt x="56224" y="55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9" name="フリーフォーム: 図形 1878">
            <a:extLst>
              <a:ext uri="{FF2B5EF4-FFF2-40B4-BE49-F238E27FC236}">
                <a16:creationId xmlns:a16="http://schemas.microsoft.com/office/drawing/2014/main" id="{A5948DBC-F1FC-4C98-9BD2-7335DD1AE3C6}"/>
              </a:ext>
            </a:extLst>
          </p:cNvPr>
          <p:cNvSpPr/>
          <p:nvPr/>
        </p:nvSpPr>
        <p:spPr>
          <a:xfrm>
            <a:off x="7934796" y="886787"/>
            <a:ext cx="216203" cy="123033"/>
          </a:xfrm>
          <a:custGeom>
            <a:avLst/>
            <a:gdLst>
              <a:gd name="connsiteX0" fmla="*/ 587 w 216203"/>
              <a:gd name="connsiteY0" fmla="*/ 80530 h 123033"/>
              <a:gd name="connsiteX1" fmla="*/ 81021 w 216203"/>
              <a:gd name="connsiteY1" fmla="*/ 2213 h 123033"/>
              <a:gd name="connsiteX2" fmla="*/ 176271 w 216203"/>
              <a:gd name="connsiteY2" fmla="*/ 27613 h 123033"/>
              <a:gd name="connsiteX3" fmla="*/ 214371 w 216203"/>
              <a:gd name="connsiteY3" fmla="*/ 91113 h 123033"/>
              <a:gd name="connsiteX4" fmla="*/ 123354 w 216203"/>
              <a:gd name="connsiteY4" fmla="*/ 122863 h 123033"/>
              <a:gd name="connsiteX5" fmla="*/ 587 w 216203"/>
              <a:gd name="connsiteY5" fmla="*/ 80530 h 12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203" h="123033">
                <a:moveTo>
                  <a:pt x="587" y="80530"/>
                </a:moveTo>
                <a:cubicBezTo>
                  <a:pt x="-6469" y="60422"/>
                  <a:pt x="51740" y="11032"/>
                  <a:pt x="81021" y="2213"/>
                </a:cubicBezTo>
                <a:cubicBezTo>
                  <a:pt x="110302" y="-6606"/>
                  <a:pt x="154046" y="12796"/>
                  <a:pt x="176271" y="27613"/>
                </a:cubicBezTo>
                <a:cubicBezTo>
                  <a:pt x="198496" y="42430"/>
                  <a:pt x="223190" y="75238"/>
                  <a:pt x="214371" y="91113"/>
                </a:cubicBezTo>
                <a:cubicBezTo>
                  <a:pt x="205552" y="106988"/>
                  <a:pt x="157926" y="124980"/>
                  <a:pt x="123354" y="122863"/>
                </a:cubicBezTo>
                <a:cubicBezTo>
                  <a:pt x="88782" y="120746"/>
                  <a:pt x="7643" y="100638"/>
                  <a:pt x="587" y="80530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0" name="フリーフォーム: 図形 1879">
            <a:extLst>
              <a:ext uri="{FF2B5EF4-FFF2-40B4-BE49-F238E27FC236}">
                <a16:creationId xmlns:a16="http://schemas.microsoft.com/office/drawing/2014/main" id="{D4E5C135-A7E8-4794-B93C-46E2099888F4}"/>
              </a:ext>
            </a:extLst>
          </p:cNvPr>
          <p:cNvSpPr/>
          <p:nvPr/>
        </p:nvSpPr>
        <p:spPr>
          <a:xfrm>
            <a:off x="8183148" y="722975"/>
            <a:ext cx="356960" cy="122329"/>
          </a:xfrm>
          <a:custGeom>
            <a:avLst/>
            <a:gdLst>
              <a:gd name="connsiteX0" fmla="*/ 4119 w 356960"/>
              <a:gd name="connsiteY0" fmla="*/ 5158 h 122329"/>
              <a:gd name="connsiteX1" fmla="*/ 347019 w 356960"/>
              <a:gd name="connsiteY1" fmla="*/ 121575 h 122329"/>
              <a:gd name="connsiteX2" fmla="*/ 256002 w 356960"/>
              <a:gd name="connsiteY2" fmla="*/ 53842 h 122329"/>
              <a:gd name="connsiteX3" fmla="*/ 164985 w 356960"/>
              <a:gd name="connsiteY3" fmla="*/ 24208 h 122329"/>
              <a:gd name="connsiteX4" fmla="*/ 4119 w 356960"/>
              <a:gd name="connsiteY4" fmla="*/ 5158 h 12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960" h="122329">
                <a:moveTo>
                  <a:pt x="4119" y="5158"/>
                </a:moveTo>
                <a:cubicBezTo>
                  <a:pt x="34458" y="21386"/>
                  <a:pt x="305039" y="113461"/>
                  <a:pt x="347019" y="121575"/>
                </a:cubicBezTo>
                <a:cubicBezTo>
                  <a:pt x="388999" y="129689"/>
                  <a:pt x="286341" y="70070"/>
                  <a:pt x="256002" y="53842"/>
                </a:cubicBezTo>
                <a:cubicBezTo>
                  <a:pt x="225663" y="37614"/>
                  <a:pt x="210493" y="33027"/>
                  <a:pt x="164985" y="24208"/>
                </a:cubicBezTo>
                <a:cubicBezTo>
                  <a:pt x="119477" y="15389"/>
                  <a:pt x="-26220" y="-11070"/>
                  <a:pt x="4119" y="5158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1" name="フリーフォーム: 図形 1880">
            <a:extLst>
              <a:ext uri="{FF2B5EF4-FFF2-40B4-BE49-F238E27FC236}">
                <a16:creationId xmlns:a16="http://schemas.microsoft.com/office/drawing/2014/main" id="{D7C3EE08-DB1F-4B74-9495-BEBB2F9F17BC}"/>
              </a:ext>
            </a:extLst>
          </p:cNvPr>
          <p:cNvSpPr/>
          <p:nvPr/>
        </p:nvSpPr>
        <p:spPr>
          <a:xfrm>
            <a:off x="8212015" y="950751"/>
            <a:ext cx="199594" cy="133163"/>
          </a:xfrm>
          <a:custGeom>
            <a:avLst/>
            <a:gdLst>
              <a:gd name="connsiteX0" fmla="*/ 21818 w 199594"/>
              <a:gd name="connsiteY0" fmla="*/ 5982 h 133163"/>
              <a:gd name="connsiteX1" fmla="*/ 7002 w 199594"/>
              <a:gd name="connsiteY1" fmla="*/ 75832 h 133163"/>
              <a:gd name="connsiteX2" fmla="*/ 93785 w 199594"/>
              <a:gd name="connsiteY2" fmla="*/ 132982 h 133163"/>
              <a:gd name="connsiteX3" fmla="*/ 197502 w 199594"/>
              <a:gd name="connsiteY3" fmla="*/ 56782 h 133163"/>
              <a:gd name="connsiteX4" fmla="*/ 153052 w 199594"/>
              <a:gd name="connsiteY4" fmla="*/ 10216 h 133163"/>
              <a:gd name="connsiteX5" fmla="*/ 21818 w 199594"/>
              <a:gd name="connsiteY5" fmla="*/ 5982 h 13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594" h="133163">
                <a:moveTo>
                  <a:pt x="21818" y="5982"/>
                </a:moveTo>
                <a:cubicBezTo>
                  <a:pt x="-2524" y="16918"/>
                  <a:pt x="-4993" y="54665"/>
                  <a:pt x="7002" y="75832"/>
                </a:cubicBezTo>
                <a:cubicBezTo>
                  <a:pt x="18997" y="96999"/>
                  <a:pt x="62035" y="136157"/>
                  <a:pt x="93785" y="132982"/>
                </a:cubicBezTo>
                <a:cubicBezTo>
                  <a:pt x="125535" y="129807"/>
                  <a:pt x="187624" y="77243"/>
                  <a:pt x="197502" y="56782"/>
                </a:cubicBezTo>
                <a:cubicBezTo>
                  <a:pt x="207380" y="36321"/>
                  <a:pt x="180569" y="19741"/>
                  <a:pt x="153052" y="10216"/>
                </a:cubicBezTo>
                <a:cubicBezTo>
                  <a:pt x="125535" y="691"/>
                  <a:pt x="46160" y="-4954"/>
                  <a:pt x="21818" y="5982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2" name="フリーフォーム: 図形 1881">
            <a:extLst>
              <a:ext uri="{FF2B5EF4-FFF2-40B4-BE49-F238E27FC236}">
                <a16:creationId xmlns:a16="http://schemas.microsoft.com/office/drawing/2014/main" id="{265D8D65-F8E2-445A-AAEF-6E81A59137A1}"/>
              </a:ext>
            </a:extLst>
          </p:cNvPr>
          <p:cNvSpPr/>
          <p:nvPr/>
        </p:nvSpPr>
        <p:spPr>
          <a:xfrm>
            <a:off x="8208336" y="974923"/>
            <a:ext cx="212000" cy="109471"/>
          </a:xfrm>
          <a:custGeom>
            <a:avLst/>
            <a:gdLst>
              <a:gd name="connsiteX0" fmla="*/ 97 w 212000"/>
              <a:gd name="connsiteY0" fmla="*/ 91877 h 109471"/>
              <a:gd name="connsiteX1" fmla="*/ 124981 w 212000"/>
              <a:gd name="connsiteY1" fmla="*/ 860 h 109471"/>
              <a:gd name="connsiteX2" fmla="*/ 211764 w 212000"/>
              <a:gd name="connsiteY2" fmla="*/ 49544 h 109471"/>
              <a:gd name="connsiteX3" fmla="*/ 146147 w 212000"/>
              <a:gd name="connsiteY3" fmla="*/ 106694 h 109471"/>
              <a:gd name="connsiteX4" fmla="*/ 97 w 212000"/>
              <a:gd name="connsiteY4" fmla="*/ 91877 h 10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000" h="109471">
                <a:moveTo>
                  <a:pt x="97" y="91877"/>
                </a:moveTo>
                <a:cubicBezTo>
                  <a:pt x="-3431" y="74238"/>
                  <a:pt x="89703" y="7915"/>
                  <a:pt x="124981" y="860"/>
                </a:cubicBezTo>
                <a:cubicBezTo>
                  <a:pt x="160259" y="-6195"/>
                  <a:pt x="208236" y="31905"/>
                  <a:pt x="211764" y="49544"/>
                </a:cubicBezTo>
                <a:cubicBezTo>
                  <a:pt x="215292" y="67183"/>
                  <a:pt x="178603" y="100697"/>
                  <a:pt x="146147" y="106694"/>
                </a:cubicBezTo>
                <a:cubicBezTo>
                  <a:pt x="113692" y="112691"/>
                  <a:pt x="3625" y="109516"/>
                  <a:pt x="97" y="9187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3" name="フリーフォーム: 図形 1882">
            <a:extLst>
              <a:ext uri="{FF2B5EF4-FFF2-40B4-BE49-F238E27FC236}">
                <a16:creationId xmlns:a16="http://schemas.microsoft.com/office/drawing/2014/main" id="{BF5CF6A3-855D-435B-8453-E2E16532BE0D}"/>
              </a:ext>
            </a:extLst>
          </p:cNvPr>
          <p:cNvSpPr/>
          <p:nvPr/>
        </p:nvSpPr>
        <p:spPr>
          <a:xfrm>
            <a:off x="8321169" y="765217"/>
            <a:ext cx="551102" cy="147138"/>
          </a:xfrm>
          <a:custGeom>
            <a:avLst/>
            <a:gdLst>
              <a:gd name="connsiteX0" fmla="*/ 18498 w 551102"/>
              <a:gd name="connsiteY0" fmla="*/ 1016 h 147138"/>
              <a:gd name="connsiteX1" fmla="*/ 359281 w 551102"/>
              <a:gd name="connsiteY1" fmla="*/ 41233 h 147138"/>
              <a:gd name="connsiteX2" fmla="*/ 513798 w 551102"/>
              <a:gd name="connsiteY2" fmla="*/ 125900 h 147138"/>
              <a:gd name="connsiteX3" fmla="*/ 543431 w 551102"/>
              <a:gd name="connsiteY3" fmla="*/ 147066 h 147138"/>
              <a:gd name="connsiteX4" fmla="*/ 401614 w 551102"/>
              <a:gd name="connsiteY4" fmla="*/ 121666 h 147138"/>
              <a:gd name="connsiteX5" fmla="*/ 335998 w 551102"/>
              <a:gd name="connsiteY5" fmla="*/ 117433 h 147138"/>
              <a:gd name="connsiteX6" fmla="*/ 75648 w 551102"/>
              <a:gd name="connsiteY6" fmla="*/ 22183 h 147138"/>
              <a:gd name="connsiteX7" fmla="*/ 18498 w 551102"/>
              <a:gd name="connsiteY7" fmla="*/ 1016 h 14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102" h="147138">
                <a:moveTo>
                  <a:pt x="18498" y="1016"/>
                </a:moveTo>
                <a:cubicBezTo>
                  <a:pt x="65770" y="4191"/>
                  <a:pt x="276731" y="20419"/>
                  <a:pt x="359281" y="41233"/>
                </a:cubicBezTo>
                <a:cubicBezTo>
                  <a:pt x="441831" y="62047"/>
                  <a:pt x="483106" y="108261"/>
                  <a:pt x="513798" y="125900"/>
                </a:cubicBezTo>
                <a:cubicBezTo>
                  <a:pt x="544490" y="143539"/>
                  <a:pt x="562128" y="147772"/>
                  <a:pt x="543431" y="147066"/>
                </a:cubicBezTo>
                <a:cubicBezTo>
                  <a:pt x="524734" y="146360"/>
                  <a:pt x="436186" y="126605"/>
                  <a:pt x="401614" y="121666"/>
                </a:cubicBezTo>
                <a:cubicBezTo>
                  <a:pt x="367042" y="116727"/>
                  <a:pt x="390326" y="134013"/>
                  <a:pt x="335998" y="117433"/>
                </a:cubicBezTo>
                <a:cubicBezTo>
                  <a:pt x="281670" y="100853"/>
                  <a:pt x="127859" y="42997"/>
                  <a:pt x="75648" y="22183"/>
                </a:cubicBezTo>
                <a:cubicBezTo>
                  <a:pt x="23437" y="1369"/>
                  <a:pt x="-28774" y="-2159"/>
                  <a:pt x="18498" y="1016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4" name="フリーフォーム: 図形 1883">
            <a:extLst>
              <a:ext uri="{FF2B5EF4-FFF2-40B4-BE49-F238E27FC236}">
                <a16:creationId xmlns:a16="http://schemas.microsoft.com/office/drawing/2014/main" id="{D46B6E81-41A1-4B6D-BA5A-692549C30C43}"/>
              </a:ext>
            </a:extLst>
          </p:cNvPr>
          <p:cNvSpPr/>
          <p:nvPr/>
        </p:nvSpPr>
        <p:spPr>
          <a:xfrm>
            <a:off x="9186750" y="1048806"/>
            <a:ext cx="398914" cy="195529"/>
          </a:xfrm>
          <a:custGeom>
            <a:avLst/>
            <a:gdLst>
              <a:gd name="connsiteX0" fmla="*/ 5933 w 398914"/>
              <a:gd name="connsiteY0" fmla="*/ 9527 h 195529"/>
              <a:gd name="connsiteX1" fmla="*/ 75783 w 398914"/>
              <a:gd name="connsiteY1" fmla="*/ 20111 h 195529"/>
              <a:gd name="connsiteX2" fmla="*/ 278983 w 398914"/>
              <a:gd name="connsiteY2" fmla="*/ 51861 h 195529"/>
              <a:gd name="connsiteX3" fmla="*/ 209133 w 398914"/>
              <a:gd name="connsiteY3" fmla="*/ 81494 h 195529"/>
              <a:gd name="connsiteX4" fmla="*/ 321317 w 398914"/>
              <a:gd name="connsiteY4" fmla="*/ 161927 h 195529"/>
              <a:gd name="connsiteX5" fmla="*/ 331900 w 398914"/>
              <a:gd name="connsiteY5" fmla="*/ 172511 h 195529"/>
              <a:gd name="connsiteX6" fmla="*/ 397517 w 398914"/>
              <a:gd name="connsiteY6" fmla="*/ 191561 h 195529"/>
              <a:gd name="connsiteX7" fmla="*/ 262050 w 398914"/>
              <a:gd name="connsiteY7" fmla="*/ 178861 h 195529"/>
              <a:gd name="connsiteX8" fmla="*/ 5933 w 398914"/>
              <a:gd name="connsiteY8" fmla="*/ 9527 h 195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914" h="195529">
                <a:moveTo>
                  <a:pt x="5933" y="9527"/>
                </a:moveTo>
                <a:cubicBezTo>
                  <a:pt x="-25112" y="-16931"/>
                  <a:pt x="75783" y="20111"/>
                  <a:pt x="75783" y="20111"/>
                </a:cubicBezTo>
                <a:cubicBezTo>
                  <a:pt x="121291" y="27167"/>
                  <a:pt x="256758" y="41631"/>
                  <a:pt x="278983" y="51861"/>
                </a:cubicBezTo>
                <a:cubicBezTo>
                  <a:pt x="301208" y="62091"/>
                  <a:pt x="202077" y="63150"/>
                  <a:pt x="209133" y="81494"/>
                </a:cubicBezTo>
                <a:cubicBezTo>
                  <a:pt x="216189" y="99838"/>
                  <a:pt x="300856" y="146758"/>
                  <a:pt x="321317" y="161927"/>
                </a:cubicBezTo>
                <a:cubicBezTo>
                  <a:pt x="341778" y="177097"/>
                  <a:pt x="319200" y="167572"/>
                  <a:pt x="331900" y="172511"/>
                </a:cubicBezTo>
                <a:cubicBezTo>
                  <a:pt x="344600" y="177450"/>
                  <a:pt x="409159" y="190503"/>
                  <a:pt x="397517" y="191561"/>
                </a:cubicBezTo>
                <a:cubicBezTo>
                  <a:pt x="385875" y="192619"/>
                  <a:pt x="331900" y="205319"/>
                  <a:pt x="262050" y="178861"/>
                </a:cubicBezTo>
                <a:cubicBezTo>
                  <a:pt x="192200" y="152403"/>
                  <a:pt x="36978" y="35985"/>
                  <a:pt x="5933" y="952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5" name="フリーフォーム: 図形 1884">
            <a:extLst>
              <a:ext uri="{FF2B5EF4-FFF2-40B4-BE49-F238E27FC236}">
                <a16:creationId xmlns:a16="http://schemas.microsoft.com/office/drawing/2014/main" id="{7D8E8C67-01AD-4DF0-A959-588EF7E7015B}"/>
              </a:ext>
            </a:extLst>
          </p:cNvPr>
          <p:cNvSpPr/>
          <p:nvPr/>
        </p:nvSpPr>
        <p:spPr>
          <a:xfrm>
            <a:off x="9374322" y="1170516"/>
            <a:ext cx="313665" cy="367101"/>
          </a:xfrm>
          <a:custGeom>
            <a:avLst/>
            <a:gdLst>
              <a:gd name="connsiteX0" fmla="*/ 6745 w 313665"/>
              <a:gd name="connsiteY0" fmla="*/ 1 h 367101"/>
              <a:gd name="connsiteX1" fmla="*/ 239578 w 313665"/>
              <a:gd name="connsiteY1" fmla="*/ 84667 h 367101"/>
              <a:gd name="connsiteX2" fmla="*/ 305195 w 313665"/>
              <a:gd name="connsiteY2" fmla="*/ 220134 h 367101"/>
              <a:gd name="connsiteX3" fmla="*/ 224761 w 313665"/>
              <a:gd name="connsiteY3" fmla="*/ 152401 h 367101"/>
              <a:gd name="connsiteX4" fmla="*/ 313661 w 313665"/>
              <a:gd name="connsiteY4" fmla="*/ 364067 h 367101"/>
              <a:gd name="connsiteX5" fmla="*/ 220528 w 313665"/>
              <a:gd name="connsiteY5" fmla="*/ 264584 h 367101"/>
              <a:gd name="connsiteX6" fmla="*/ 74478 w 313665"/>
              <a:gd name="connsiteY6" fmla="*/ 86784 h 367101"/>
              <a:gd name="connsiteX7" fmla="*/ 6745 w 313665"/>
              <a:gd name="connsiteY7" fmla="*/ 1 h 367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665" h="367101">
                <a:moveTo>
                  <a:pt x="6745" y="1"/>
                </a:moveTo>
                <a:cubicBezTo>
                  <a:pt x="34262" y="-352"/>
                  <a:pt x="189836" y="47978"/>
                  <a:pt x="239578" y="84667"/>
                </a:cubicBezTo>
                <a:cubicBezTo>
                  <a:pt x="289320" y="121356"/>
                  <a:pt x="307665" y="208845"/>
                  <a:pt x="305195" y="220134"/>
                </a:cubicBezTo>
                <a:cubicBezTo>
                  <a:pt x="302725" y="231423"/>
                  <a:pt x="223350" y="128412"/>
                  <a:pt x="224761" y="152401"/>
                </a:cubicBezTo>
                <a:cubicBezTo>
                  <a:pt x="226172" y="176390"/>
                  <a:pt x="314367" y="345370"/>
                  <a:pt x="313661" y="364067"/>
                </a:cubicBezTo>
                <a:cubicBezTo>
                  <a:pt x="312956" y="382764"/>
                  <a:pt x="260392" y="310798"/>
                  <a:pt x="220528" y="264584"/>
                </a:cubicBezTo>
                <a:cubicBezTo>
                  <a:pt x="180664" y="218370"/>
                  <a:pt x="106228" y="130528"/>
                  <a:pt x="74478" y="86784"/>
                </a:cubicBezTo>
                <a:cubicBezTo>
                  <a:pt x="42728" y="43040"/>
                  <a:pt x="-20772" y="354"/>
                  <a:pt x="6745" y="1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6" name="フリーフォーム: 図形 1885">
            <a:extLst>
              <a:ext uri="{FF2B5EF4-FFF2-40B4-BE49-F238E27FC236}">
                <a16:creationId xmlns:a16="http://schemas.microsoft.com/office/drawing/2014/main" id="{3E6CA908-EAAD-45BD-A064-3AA37FB4B104}"/>
              </a:ext>
            </a:extLst>
          </p:cNvPr>
          <p:cNvSpPr/>
          <p:nvPr/>
        </p:nvSpPr>
        <p:spPr>
          <a:xfrm>
            <a:off x="9294516" y="1447652"/>
            <a:ext cx="161459" cy="221949"/>
          </a:xfrm>
          <a:custGeom>
            <a:avLst/>
            <a:gdLst>
              <a:gd name="connsiteX0" fmla="*/ 38397 w 161459"/>
              <a:gd name="connsiteY0" fmla="*/ 148 h 221949"/>
              <a:gd name="connsiteX1" fmla="*/ 297 w 161459"/>
              <a:gd name="connsiteY1" fmla="*/ 60473 h 221949"/>
              <a:gd name="connsiteX2" fmla="*/ 25697 w 161459"/>
              <a:gd name="connsiteY2" fmla="*/ 135086 h 221949"/>
              <a:gd name="connsiteX3" fmla="*/ 109834 w 161459"/>
              <a:gd name="connsiteY3" fmla="*/ 217636 h 221949"/>
              <a:gd name="connsiteX4" fmla="*/ 90784 w 161459"/>
              <a:gd name="connsiteY4" fmla="*/ 204936 h 221949"/>
              <a:gd name="connsiteX5" fmla="*/ 11409 w 161459"/>
              <a:gd name="connsiteY5" fmla="*/ 158898 h 221949"/>
              <a:gd name="connsiteX6" fmla="*/ 149522 w 161459"/>
              <a:gd name="connsiteY6" fmla="*/ 196998 h 221949"/>
              <a:gd name="connsiteX7" fmla="*/ 149522 w 161459"/>
              <a:gd name="connsiteY7" fmla="*/ 95398 h 221949"/>
              <a:gd name="connsiteX8" fmla="*/ 108247 w 161459"/>
              <a:gd name="connsiteY8" fmla="*/ 44598 h 221949"/>
              <a:gd name="connsiteX9" fmla="*/ 38397 w 161459"/>
              <a:gd name="connsiteY9" fmla="*/ 148 h 22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1459" h="221949">
                <a:moveTo>
                  <a:pt x="38397" y="148"/>
                </a:moveTo>
                <a:cubicBezTo>
                  <a:pt x="20405" y="2794"/>
                  <a:pt x="2414" y="37983"/>
                  <a:pt x="297" y="60473"/>
                </a:cubicBezTo>
                <a:cubicBezTo>
                  <a:pt x="-1820" y="82963"/>
                  <a:pt x="7441" y="108892"/>
                  <a:pt x="25697" y="135086"/>
                </a:cubicBezTo>
                <a:cubicBezTo>
                  <a:pt x="43953" y="161280"/>
                  <a:pt x="98986" y="205994"/>
                  <a:pt x="109834" y="217636"/>
                </a:cubicBezTo>
                <a:cubicBezTo>
                  <a:pt x="120682" y="229278"/>
                  <a:pt x="107188" y="214726"/>
                  <a:pt x="90784" y="204936"/>
                </a:cubicBezTo>
                <a:cubicBezTo>
                  <a:pt x="74380" y="195146"/>
                  <a:pt x="1619" y="160221"/>
                  <a:pt x="11409" y="158898"/>
                </a:cubicBezTo>
                <a:cubicBezTo>
                  <a:pt x="21199" y="157575"/>
                  <a:pt x="126503" y="207581"/>
                  <a:pt x="149522" y="196998"/>
                </a:cubicBezTo>
                <a:cubicBezTo>
                  <a:pt x="172541" y="186415"/>
                  <a:pt x="156401" y="120798"/>
                  <a:pt x="149522" y="95398"/>
                </a:cubicBezTo>
                <a:cubicBezTo>
                  <a:pt x="142643" y="69998"/>
                  <a:pt x="127826" y="58356"/>
                  <a:pt x="108247" y="44598"/>
                </a:cubicBezTo>
                <a:cubicBezTo>
                  <a:pt x="88668" y="30840"/>
                  <a:pt x="56389" y="-2498"/>
                  <a:pt x="38397" y="148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7" name="フリーフォーム: 図形 1886">
            <a:extLst>
              <a:ext uri="{FF2B5EF4-FFF2-40B4-BE49-F238E27FC236}">
                <a16:creationId xmlns:a16="http://schemas.microsoft.com/office/drawing/2014/main" id="{418F6CA4-81DA-41D9-9E50-324AF122970E}"/>
              </a:ext>
            </a:extLst>
          </p:cNvPr>
          <p:cNvSpPr/>
          <p:nvPr/>
        </p:nvSpPr>
        <p:spPr>
          <a:xfrm>
            <a:off x="9320865" y="1549397"/>
            <a:ext cx="125167" cy="123432"/>
          </a:xfrm>
          <a:custGeom>
            <a:avLst/>
            <a:gdLst>
              <a:gd name="connsiteX0" fmla="*/ 935 w 125167"/>
              <a:gd name="connsiteY0" fmla="*/ 36516 h 123432"/>
              <a:gd name="connsiteX1" fmla="*/ 93010 w 125167"/>
              <a:gd name="connsiteY1" fmla="*/ 69853 h 123432"/>
              <a:gd name="connsiteX2" fmla="*/ 124760 w 125167"/>
              <a:gd name="connsiteY2" fmla="*/ 3 h 123432"/>
              <a:gd name="connsiteX3" fmla="*/ 110473 w 125167"/>
              <a:gd name="connsiteY3" fmla="*/ 73028 h 123432"/>
              <a:gd name="connsiteX4" fmla="*/ 102535 w 125167"/>
              <a:gd name="connsiteY4" fmla="*/ 117478 h 123432"/>
              <a:gd name="connsiteX5" fmla="*/ 50148 w 125167"/>
              <a:gd name="connsiteY5" fmla="*/ 115891 h 123432"/>
              <a:gd name="connsiteX6" fmla="*/ 935 w 125167"/>
              <a:gd name="connsiteY6" fmla="*/ 36516 h 12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67" h="123432">
                <a:moveTo>
                  <a:pt x="935" y="36516"/>
                </a:moveTo>
                <a:cubicBezTo>
                  <a:pt x="8079" y="28843"/>
                  <a:pt x="72373" y="75938"/>
                  <a:pt x="93010" y="69853"/>
                </a:cubicBezTo>
                <a:cubicBezTo>
                  <a:pt x="113647" y="63768"/>
                  <a:pt x="121850" y="-526"/>
                  <a:pt x="124760" y="3"/>
                </a:cubicBezTo>
                <a:cubicBezTo>
                  <a:pt x="127671" y="532"/>
                  <a:pt x="114177" y="53449"/>
                  <a:pt x="110473" y="73028"/>
                </a:cubicBezTo>
                <a:cubicBezTo>
                  <a:pt x="106769" y="92607"/>
                  <a:pt x="112589" y="110334"/>
                  <a:pt x="102535" y="117478"/>
                </a:cubicBezTo>
                <a:cubicBezTo>
                  <a:pt x="92481" y="124622"/>
                  <a:pt x="71050" y="126739"/>
                  <a:pt x="50148" y="115891"/>
                </a:cubicBezTo>
                <a:cubicBezTo>
                  <a:pt x="29246" y="105043"/>
                  <a:pt x="-6209" y="44189"/>
                  <a:pt x="935" y="36516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8" name="フリーフォーム: 図形 1887">
            <a:extLst>
              <a:ext uri="{FF2B5EF4-FFF2-40B4-BE49-F238E27FC236}">
                <a16:creationId xmlns:a16="http://schemas.microsoft.com/office/drawing/2014/main" id="{30B79F97-3314-42EA-B3F8-35DEA053ACF4}"/>
              </a:ext>
            </a:extLst>
          </p:cNvPr>
          <p:cNvSpPr/>
          <p:nvPr/>
        </p:nvSpPr>
        <p:spPr>
          <a:xfrm>
            <a:off x="9696029" y="1486225"/>
            <a:ext cx="270839" cy="135097"/>
          </a:xfrm>
          <a:custGeom>
            <a:avLst/>
            <a:gdLst>
              <a:gd name="connsiteX0" fmla="*/ 2009 w 270839"/>
              <a:gd name="connsiteY0" fmla="*/ 2850 h 135097"/>
              <a:gd name="connsiteX1" fmla="*/ 179809 w 270839"/>
              <a:gd name="connsiteY1" fmla="*/ 26663 h 135097"/>
              <a:gd name="connsiteX2" fmla="*/ 270296 w 270839"/>
              <a:gd name="connsiteY2" fmla="*/ 129850 h 135097"/>
              <a:gd name="connsiteX3" fmla="*/ 211559 w 270839"/>
              <a:gd name="connsiteY3" fmla="*/ 115563 h 135097"/>
              <a:gd name="connsiteX4" fmla="*/ 92496 w 270839"/>
              <a:gd name="connsiteY4" fmla="*/ 77463 h 135097"/>
              <a:gd name="connsiteX5" fmla="*/ 2009 w 270839"/>
              <a:gd name="connsiteY5" fmla="*/ 2850 h 13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839" h="135097">
                <a:moveTo>
                  <a:pt x="2009" y="2850"/>
                </a:moveTo>
                <a:cubicBezTo>
                  <a:pt x="16561" y="-5617"/>
                  <a:pt x="135095" y="5496"/>
                  <a:pt x="179809" y="26663"/>
                </a:cubicBezTo>
                <a:cubicBezTo>
                  <a:pt x="224523" y="47830"/>
                  <a:pt x="265004" y="115033"/>
                  <a:pt x="270296" y="129850"/>
                </a:cubicBezTo>
                <a:cubicBezTo>
                  <a:pt x="275588" y="144667"/>
                  <a:pt x="241192" y="124294"/>
                  <a:pt x="211559" y="115563"/>
                </a:cubicBezTo>
                <a:cubicBezTo>
                  <a:pt x="181926" y="106832"/>
                  <a:pt x="129538" y="92280"/>
                  <a:pt x="92496" y="77463"/>
                </a:cubicBezTo>
                <a:cubicBezTo>
                  <a:pt x="55454" y="62646"/>
                  <a:pt x="-12543" y="11317"/>
                  <a:pt x="2009" y="2850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9" name="フリーフォーム: 図形 1888">
            <a:extLst>
              <a:ext uri="{FF2B5EF4-FFF2-40B4-BE49-F238E27FC236}">
                <a16:creationId xmlns:a16="http://schemas.microsoft.com/office/drawing/2014/main" id="{7E2F7134-4F4C-44B4-A9E6-B157EBF37AE0}"/>
              </a:ext>
            </a:extLst>
          </p:cNvPr>
          <p:cNvSpPr/>
          <p:nvPr/>
        </p:nvSpPr>
        <p:spPr>
          <a:xfrm>
            <a:off x="9699125" y="1477676"/>
            <a:ext cx="275336" cy="129181"/>
          </a:xfrm>
          <a:custGeom>
            <a:avLst/>
            <a:gdLst>
              <a:gd name="connsiteX0" fmla="*/ 500 w 275336"/>
              <a:gd name="connsiteY0" fmla="*/ 287 h 129181"/>
              <a:gd name="connsiteX1" fmla="*/ 151313 w 275336"/>
              <a:gd name="connsiteY1" fmla="*/ 84424 h 129181"/>
              <a:gd name="connsiteX2" fmla="*/ 275138 w 275336"/>
              <a:gd name="connsiteY2" fmla="*/ 120937 h 129181"/>
              <a:gd name="connsiteX3" fmla="*/ 178300 w 275336"/>
              <a:gd name="connsiteY3" fmla="*/ 128874 h 129181"/>
              <a:gd name="connsiteX4" fmla="*/ 105275 w 275336"/>
              <a:gd name="connsiteY4" fmla="*/ 116174 h 129181"/>
              <a:gd name="connsiteX5" fmla="*/ 500 w 275336"/>
              <a:gd name="connsiteY5" fmla="*/ 287 h 12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336" h="129181">
                <a:moveTo>
                  <a:pt x="500" y="287"/>
                </a:moveTo>
                <a:cubicBezTo>
                  <a:pt x="8173" y="-5005"/>
                  <a:pt x="105540" y="64316"/>
                  <a:pt x="151313" y="84424"/>
                </a:cubicBezTo>
                <a:cubicBezTo>
                  <a:pt x="197086" y="104532"/>
                  <a:pt x="270640" y="113529"/>
                  <a:pt x="275138" y="120937"/>
                </a:cubicBezTo>
                <a:cubicBezTo>
                  <a:pt x="279636" y="128345"/>
                  <a:pt x="206611" y="129668"/>
                  <a:pt x="178300" y="128874"/>
                </a:cubicBezTo>
                <a:cubicBezTo>
                  <a:pt x="149990" y="128080"/>
                  <a:pt x="135173" y="133901"/>
                  <a:pt x="105275" y="116174"/>
                </a:cubicBezTo>
                <a:cubicBezTo>
                  <a:pt x="75377" y="98447"/>
                  <a:pt x="-7173" y="5579"/>
                  <a:pt x="500" y="28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0" name="フリーフォーム: 図形 1889">
            <a:extLst>
              <a:ext uri="{FF2B5EF4-FFF2-40B4-BE49-F238E27FC236}">
                <a16:creationId xmlns:a16="http://schemas.microsoft.com/office/drawing/2014/main" id="{2A250C26-62A6-486F-BF14-CAEBCE514B66}"/>
              </a:ext>
            </a:extLst>
          </p:cNvPr>
          <p:cNvSpPr/>
          <p:nvPr/>
        </p:nvSpPr>
        <p:spPr>
          <a:xfrm>
            <a:off x="9749386" y="1617216"/>
            <a:ext cx="159981" cy="199364"/>
          </a:xfrm>
          <a:custGeom>
            <a:avLst/>
            <a:gdLst>
              <a:gd name="connsiteX0" fmla="*/ 1039 w 159981"/>
              <a:gd name="connsiteY0" fmla="*/ 9972 h 199364"/>
              <a:gd name="connsiteX1" fmla="*/ 139152 w 159981"/>
              <a:gd name="connsiteY1" fmla="*/ 197297 h 199364"/>
              <a:gd name="connsiteX2" fmla="*/ 159789 w 159981"/>
              <a:gd name="connsiteY2" fmla="*/ 108397 h 199364"/>
              <a:gd name="connsiteX3" fmla="*/ 143914 w 159981"/>
              <a:gd name="connsiteY3" fmla="*/ 81409 h 199364"/>
              <a:gd name="connsiteX4" fmla="*/ 78827 w 159981"/>
              <a:gd name="connsiteY4" fmla="*/ 32197 h 199364"/>
              <a:gd name="connsiteX5" fmla="*/ 1039 w 159981"/>
              <a:gd name="connsiteY5" fmla="*/ 9972 h 19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981" h="199364">
                <a:moveTo>
                  <a:pt x="1039" y="9972"/>
                </a:moveTo>
                <a:cubicBezTo>
                  <a:pt x="11093" y="37489"/>
                  <a:pt x="112694" y="180893"/>
                  <a:pt x="139152" y="197297"/>
                </a:cubicBezTo>
                <a:cubicBezTo>
                  <a:pt x="165610" y="213701"/>
                  <a:pt x="158995" y="127712"/>
                  <a:pt x="159789" y="108397"/>
                </a:cubicBezTo>
                <a:cubicBezTo>
                  <a:pt x="160583" y="89082"/>
                  <a:pt x="157408" y="94109"/>
                  <a:pt x="143914" y="81409"/>
                </a:cubicBezTo>
                <a:cubicBezTo>
                  <a:pt x="130420" y="68709"/>
                  <a:pt x="101052" y="45162"/>
                  <a:pt x="78827" y="32197"/>
                </a:cubicBezTo>
                <a:cubicBezTo>
                  <a:pt x="56602" y="19233"/>
                  <a:pt x="-9015" y="-17545"/>
                  <a:pt x="1039" y="9972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1" name="フリーフォーム: 図形 1890">
            <a:extLst>
              <a:ext uri="{FF2B5EF4-FFF2-40B4-BE49-F238E27FC236}">
                <a16:creationId xmlns:a16="http://schemas.microsoft.com/office/drawing/2014/main" id="{7F2310A4-9D19-45D5-BA7E-BADC8CDEC9B8}"/>
              </a:ext>
            </a:extLst>
          </p:cNvPr>
          <p:cNvSpPr/>
          <p:nvPr/>
        </p:nvSpPr>
        <p:spPr>
          <a:xfrm>
            <a:off x="9755775" y="1607423"/>
            <a:ext cx="152909" cy="201206"/>
          </a:xfrm>
          <a:custGeom>
            <a:avLst/>
            <a:gdLst>
              <a:gd name="connsiteX0" fmla="*/ 8938 w 152909"/>
              <a:gd name="connsiteY0" fmla="*/ 715 h 201206"/>
              <a:gd name="connsiteX1" fmla="*/ 137525 w 152909"/>
              <a:gd name="connsiteY1" fmla="*/ 149940 h 201206"/>
              <a:gd name="connsiteX2" fmla="*/ 147050 w 152909"/>
              <a:gd name="connsiteY2" fmla="*/ 200740 h 201206"/>
              <a:gd name="connsiteX3" fmla="*/ 105775 w 152909"/>
              <a:gd name="connsiteY3" fmla="*/ 170577 h 201206"/>
              <a:gd name="connsiteX4" fmla="*/ 21638 w 152909"/>
              <a:gd name="connsiteY4" fmla="*/ 95965 h 201206"/>
              <a:gd name="connsiteX5" fmla="*/ 8938 w 152909"/>
              <a:gd name="connsiteY5" fmla="*/ 715 h 20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909" h="201206">
                <a:moveTo>
                  <a:pt x="8938" y="715"/>
                </a:moveTo>
                <a:cubicBezTo>
                  <a:pt x="28253" y="9711"/>
                  <a:pt x="114506" y="116603"/>
                  <a:pt x="137525" y="149940"/>
                </a:cubicBezTo>
                <a:cubicBezTo>
                  <a:pt x="160544" y="183277"/>
                  <a:pt x="152342" y="197301"/>
                  <a:pt x="147050" y="200740"/>
                </a:cubicBezTo>
                <a:cubicBezTo>
                  <a:pt x="141758" y="204179"/>
                  <a:pt x="126677" y="188040"/>
                  <a:pt x="105775" y="170577"/>
                </a:cubicBezTo>
                <a:cubicBezTo>
                  <a:pt x="84873" y="153115"/>
                  <a:pt x="38042" y="121894"/>
                  <a:pt x="21638" y="95965"/>
                </a:cubicBezTo>
                <a:cubicBezTo>
                  <a:pt x="5234" y="70036"/>
                  <a:pt x="-10377" y="-8281"/>
                  <a:pt x="8938" y="715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2" name="フリーフォーム: 図形 1891">
            <a:extLst>
              <a:ext uri="{FF2B5EF4-FFF2-40B4-BE49-F238E27FC236}">
                <a16:creationId xmlns:a16="http://schemas.microsoft.com/office/drawing/2014/main" id="{9CAC1292-9C61-4F20-AF43-4E64CCB3D5E4}"/>
              </a:ext>
            </a:extLst>
          </p:cNvPr>
          <p:cNvSpPr/>
          <p:nvPr/>
        </p:nvSpPr>
        <p:spPr>
          <a:xfrm>
            <a:off x="9921667" y="1702778"/>
            <a:ext cx="140607" cy="195343"/>
          </a:xfrm>
          <a:custGeom>
            <a:avLst/>
            <a:gdLst>
              <a:gd name="connsiteX0" fmla="*/ 1796 w 140607"/>
              <a:gd name="connsiteY0" fmla="*/ 610 h 195343"/>
              <a:gd name="connsiteX1" fmla="*/ 130383 w 140607"/>
              <a:gd name="connsiteY1" fmla="*/ 76810 h 195343"/>
              <a:gd name="connsiteX2" fmla="*/ 125621 w 140607"/>
              <a:gd name="connsiteY2" fmla="*/ 181585 h 195343"/>
              <a:gd name="connsiteX3" fmla="*/ 70058 w 140607"/>
              <a:gd name="connsiteY3" fmla="*/ 189522 h 195343"/>
              <a:gd name="connsiteX4" fmla="*/ 77996 w 140607"/>
              <a:gd name="connsiteY4" fmla="*/ 138722 h 195343"/>
              <a:gd name="connsiteX5" fmla="*/ 55771 w 140607"/>
              <a:gd name="connsiteY5" fmla="*/ 118085 h 195343"/>
              <a:gd name="connsiteX6" fmla="*/ 1796 w 140607"/>
              <a:gd name="connsiteY6" fmla="*/ 610 h 19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607" h="195343">
                <a:moveTo>
                  <a:pt x="1796" y="610"/>
                </a:moveTo>
                <a:cubicBezTo>
                  <a:pt x="14231" y="-6269"/>
                  <a:pt x="109746" y="46648"/>
                  <a:pt x="130383" y="76810"/>
                </a:cubicBezTo>
                <a:cubicBezTo>
                  <a:pt x="151020" y="106972"/>
                  <a:pt x="135675" y="162800"/>
                  <a:pt x="125621" y="181585"/>
                </a:cubicBezTo>
                <a:cubicBezTo>
                  <a:pt x="115567" y="200370"/>
                  <a:pt x="77996" y="196666"/>
                  <a:pt x="70058" y="189522"/>
                </a:cubicBezTo>
                <a:cubicBezTo>
                  <a:pt x="62121" y="182378"/>
                  <a:pt x="80377" y="150628"/>
                  <a:pt x="77996" y="138722"/>
                </a:cubicBezTo>
                <a:cubicBezTo>
                  <a:pt x="75615" y="126816"/>
                  <a:pt x="66354" y="136077"/>
                  <a:pt x="55771" y="118085"/>
                </a:cubicBezTo>
                <a:cubicBezTo>
                  <a:pt x="45188" y="100093"/>
                  <a:pt x="-10639" y="7489"/>
                  <a:pt x="1796" y="610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3" name="フリーフォーム: 図形 1892">
            <a:extLst>
              <a:ext uri="{FF2B5EF4-FFF2-40B4-BE49-F238E27FC236}">
                <a16:creationId xmlns:a16="http://schemas.microsoft.com/office/drawing/2014/main" id="{91354629-46E6-4B59-AE7F-2E1D184709AB}"/>
              </a:ext>
            </a:extLst>
          </p:cNvPr>
          <p:cNvSpPr/>
          <p:nvPr/>
        </p:nvSpPr>
        <p:spPr>
          <a:xfrm>
            <a:off x="9801910" y="1872529"/>
            <a:ext cx="123935" cy="188340"/>
          </a:xfrm>
          <a:custGeom>
            <a:avLst/>
            <a:gdLst>
              <a:gd name="connsiteX0" fmla="*/ 15190 w 123935"/>
              <a:gd name="connsiteY0" fmla="*/ 7071 h 188340"/>
              <a:gd name="connsiteX1" fmla="*/ 903 w 123935"/>
              <a:gd name="connsiteY1" fmla="*/ 81684 h 188340"/>
              <a:gd name="connsiteX2" fmla="*/ 34240 w 123935"/>
              <a:gd name="connsiteY2" fmla="*/ 188046 h 188340"/>
              <a:gd name="connsiteX3" fmla="*/ 123140 w 123935"/>
              <a:gd name="connsiteY3" fmla="*/ 46759 h 188340"/>
              <a:gd name="connsiteX4" fmla="*/ 73928 w 123935"/>
              <a:gd name="connsiteY4" fmla="*/ 8659 h 188340"/>
              <a:gd name="connsiteX5" fmla="*/ 15190 w 123935"/>
              <a:gd name="connsiteY5" fmla="*/ 7071 h 18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935" h="188340">
                <a:moveTo>
                  <a:pt x="15190" y="7071"/>
                </a:moveTo>
                <a:cubicBezTo>
                  <a:pt x="3019" y="19242"/>
                  <a:pt x="-2272" y="51521"/>
                  <a:pt x="903" y="81684"/>
                </a:cubicBezTo>
                <a:cubicBezTo>
                  <a:pt x="4078" y="111847"/>
                  <a:pt x="13867" y="193867"/>
                  <a:pt x="34240" y="188046"/>
                </a:cubicBezTo>
                <a:cubicBezTo>
                  <a:pt x="54613" y="182225"/>
                  <a:pt x="116525" y="76657"/>
                  <a:pt x="123140" y="46759"/>
                </a:cubicBezTo>
                <a:cubicBezTo>
                  <a:pt x="129755" y="16861"/>
                  <a:pt x="93507" y="16861"/>
                  <a:pt x="73928" y="8659"/>
                </a:cubicBezTo>
                <a:cubicBezTo>
                  <a:pt x="54349" y="457"/>
                  <a:pt x="27361" y="-5100"/>
                  <a:pt x="15190" y="7071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4" name="フリーフォーム: 図形 1893">
            <a:extLst>
              <a:ext uri="{FF2B5EF4-FFF2-40B4-BE49-F238E27FC236}">
                <a16:creationId xmlns:a16="http://schemas.microsoft.com/office/drawing/2014/main" id="{61109DE9-8812-4130-AD2B-2FA3EE94341C}"/>
              </a:ext>
            </a:extLst>
          </p:cNvPr>
          <p:cNvSpPr/>
          <p:nvPr/>
        </p:nvSpPr>
        <p:spPr>
          <a:xfrm>
            <a:off x="9810484" y="2236307"/>
            <a:ext cx="159062" cy="316852"/>
          </a:xfrm>
          <a:custGeom>
            <a:avLst/>
            <a:gdLst>
              <a:gd name="connsiteX0" fmla="*/ 12966 w 159062"/>
              <a:gd name="connsiteY0" fmla="*/ 481 h 316852"/>
              <a:gd name="connsiteX1" fmla="*/ 16141 w 159062"/>
              <a:gd name="connsiteY1" fmla="*/ 152881 h 316852"/>
              <a:gd name="connsiteX2" fmla="*/ 132029 w 159062"/>
              <a:gd name="connsiteY2" fmla="*/ 316393 h 316852"/>
              <a:gd name="connsiteX3" fmla="*/ 159016 w 159062"/>
              <a:gd name="connsiteY3" fmla="*/ 198918 h 316852"/>
              <a:gd name="connsiteX4" fmla="*/ 128854 w 159062"/>
              <a:gd name="connsiteY4" fmla="*/ 108431 h 316852"/>
              <a:gd name="connsiteX5" fmla="*/ 12966 w 159062"/>
              <a:gd name="connsiteY5" fmla="*/ 481 h 31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62" h="316852">
                <a:moveTo>
                  <a:pt x="12966" y="481"/>
                </a:moveTo>
                <a:cubicBezTo>
                  <a:pt x="-5819" y="7889"/>
                  <a:pt x="-3703" y="100229"/>
                  <a:pt x="16141" y="152881"/>
                </a:cubicBezTo>
                <a:cubicBezTo>
                  <a:pt x="35985" y="205533"/>
                  <a:pt x="108217" y="308720"/>
                  <a:pt x="132029" y="316393"/>
                </a:cubicBezTo>
                <a:cubicBezTo>
                  <a:pt x="155841" y="324066"/>
                  <a:pt x="159545" y="233578"/>
                  <a:pt x="159016" y="198918"/>
                </a:cubicBezTo>
                <a:cubicBezTo>
                  <a:pt x="158487" y="164258"/>
                  <a:pt x="149227" y="143885"/>
                  <a:pt x="128854" y="108431"/>
                </a:cubicBezTo>
                <a:cubicBezTo>
                  <a:pt x="108481" y="72977"/>
                  <a:pt x="31751" y="-6927"/>
                  <a:pt x="12966" y="481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5" name="フリーフォーム: 図形 1894">
            <a:extLst>
              <a:ext uri="{FF2B5EF4-FFF2-40B4-BE49-F238E27FC236}">
                <a16:creationId xmlns:a16="http://schemas.microsoft.com/office/drawing/2014/main" id="{3721150B-14B8-486B-834D-F3BBEB1B26F6}"/>
              </a:ext>
            </a:extLst>
          </p:cNvPr>
          <p:cNvSpPr/>
          <p:nvPr/>
        </p:nvSpPr>
        <p:spPr>
          <a:xfrm>
            <a:off x="9853364" y="2387971"/>
            <a:ext cx="109230" cy="145986"/>
          </a:xfrm>
          <a:custGeom>
            <a:avLst/>
            <a:gdLst>
              <a:gd name="connsiteX0" fmla="*/ 249 w 109230"/>
              <a:gd name="connsiteY0" fmla="*/ 42492 h 145986"/>
              <a:gd name="connsiteX1" fmla="*/ 78036 w 109230"/>
              <a:gd name="connsiteY1" fmla="*/ 145679 h 145986"/>
              <a:gd name="connsiteX2" fmla="*/ 106611 w 109230"/>
              <a:gd name="connsiteY2" fmla="*/ 5979 h 145986"/>
              <a:gd name="connsiteX3" fmla="*/ 249 w 109230"/>
              <a:gd name="connsiteY3" fmla="*/ 42492 h 145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30" h="145986">
                <a:moveTo>
                  <a:pt x="249" y="42492"/>
                </a:moveTo>
                <a:cubicBezTo>
                  <a:pt x="-4514" y="65775"/>
                  <a:pt x="60309" y="151764"/>
                  <a:pt x="78036" y="145679"/>
                </a:cubicBezTo>
                <a:cubicBezTo>
                  <a:pt x="95763" y="139594"/>
                  <a:pt x="116665" y="25558"/>
                  <a:pt x="106611" y="5979"/>
                </a:cubicBezTo>
                <a:cubicBezTo>
                  <a:pt x="96557" y="-13600"/>
                  <a:pt x="5012" y="19209"/>
                  <a:pt x="249" y="42492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6" name="フリーフォーム: 図形 1895">
            <a:extLst>
              <a:ext uri="{FF2B5EF4-FFF2-40B4-BE49-F238E27FC236}">
                <a16:creationId xmlns:a16="http://schemas.microsoft.com/office/drawing/2014/main" id="{3D5D362D-960E-4EE8-8DF8-72C1F20A23E8}"/>
              </a:ext>
            </a:extLst>
          </p:cNvPr>
          <p:cNvSpPr/>
          <p:nvPr/>
        </p:nvSpPr>
        <p:spPr>
          <a:xfrm>
            <a:off x="9686925" y="2512319"/>
            <a:ext cx="232365" cy="211174"/>
          </a:xfrm>
          <a:custGeom>
            <a:avLst/>
            <a:gdLst>
              <a:gd name="connsiteX0" fmla="*/ 0 w 232365"/>
              <a:gd name="connsiteY0" fmla="*/ 41969 h 211174"/>
              <a:gd name="connsiteX1" fmla="*/ 169863 w 232365"/>
              <a:gd name="connsiteY1" fmla="*/ 694 h 211174"/>
              <a:gd name="connsiteX2" fmla="*/ 230188 w 232365"/>
              <a:gd name="connsiteY2" fmla="*/ 72131 h 211174"/>
              <a:gd name="connsiteX3" fmla="*/ 212725 w 232365"/>
              <a:gd name="connsiteY3" fmla="*/ 208656 h 211174"/>
              <a:gd name="connsiteX4" fmla="*/ 152400 w 232365"/>
              <a:gd name="connsiteY4" fmla="*/ 164206 h 211174"/>
              <a:gd name="connsiteX5" fmla="*/ 0 w 232365"/>
              <a:gd name="connsiteY5" fmla="*/ 41969 h 21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365" h="211174">
                <a:moveTo>
                  <a:pt x="0" y="41969"/>
                </a:moveTo>
                <a:cubicBezTo>
                  <a:pt x="65749" y="18818"/>
                  <a:pt x="131498" y="-4333"/>
                  <a:pt x="169863" y="694"/>
                </a:cubicBezTo>
                <a:cubicBezTo>
                  <a:pt x="208228" y="5721"/>
                  <a:pt x="223044" y="37471"/>
                  <a:pt x="230188" y="72131"/>
                </a:cubicBezTo>
                <a:cubicBezTo>
                  <a:pt x="237332" y="106791"/>
                  <a:pt x="225690" y="193310"/>
                  <a:pt x="212725" y="208656"/>
                </a:cubicBezTo>
                <a:cubicBezTo>
                  <a:pt x="199760" y="224002"/>
                  <a:pt x="152400" y="164206"/>
                  <a:pt x="152400" y="164206"/>
                </a:cubicBezTo>
                <a:lnTo>
                  <a:pt x="0" y="41969"/>
                </a:ln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7" name="フリーフォーム: 図形 1896">
            <a:extLst>
              <a:ext uri="{FF2B5EF4-FFF2-40B4-BE49-F238E27FC236}">
                <a16:creationId xmlns:a16="http://schemas.microsoft.com/office/drawing/2014/main" id="{F579DB44-DAF3-4D90-B6EC-3DA6B9FAEBC2}"/>
              </a:ext>
            </a:extLst>
          </p:cNvPr>
          <p:cNvSpPr/>
          <p:nvPr/>
        </p:nvSpPr>
        <p:spPr>
          <a:xfrm>
            <a:off x="10204870" y="1906779"/>
            <a:ext cx="131831" cy="326586"/>
          </a:xfrm>
          <a:custGeom>
            <a:avLst/>
            <a:gdLst>
              <a:gd name="connsiteX0" fmla="*/ 10163 w 131831"/>
              <a:gd name="connsiteY0" fmla="*/ 338 h 326586"/>
              <a:gd name="connsiteX1" fmla="*/ 120230 w 131831"/>
              <a:gd name="connsiteY1" fmla="*/ 237404 h 326586"/>
              <a:gd name="connsiteX2" fmla="*/ 122347 w 131831"/>
              <a:gd name="connsiteY2" fmla="*/ 326304 h 326586"/>
              <a:gd name="connsiteX3" fmla="*/ 65197 w 131831"/>
              <a:gd name="connsiteY3" fmla="*/ 262804 h 326586"/>
              <a:gd name="connsiteX4" fmla="*/ 10163 w 131831"/>
              <a:gd name="connsiteY4" fmla="*/ 186604 h 326586"/>
              <a:gd name="connsiteX5" fmla="*/ 10163 w 131831"/>
              <a:gd name="connsiteY5" fmla="*/ 338 h 32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831" h="326586">
                <a:moveTo>
                  <a:pt x="10163" y="338"/>
                </a:moveTo>
                <a:cubicBezTo>
                  <a:pt x="28507" y="8805"/>
                  <a:pt x="101533" y="183076"/>
                  <a:pt x="120230" y="237404"/>
                </a:cubicBezTo>
                <a:cubicBezTo>
                  <a:pt x="138927" y="291732"/>
                  <a:pt x="131519" y="322071"/>
                  <a:pt x="122347" y="326304"/>
                </a:cubicBezTo>
                <a:cubicBezTo>
                  <a:pt x="113175" y="330537"/>
                  <a:pt x="83894" y="286087"/>
                  <a:pt x="65197" y="262804"/>
                </a:cubicBezTo>
                <a:cubicBezTo>
                  <a:pt x="46500" y="239521"/>
                  <a:pt x="17924" y="228585"/>
                  <a:pt x="10163" y="186604"/>
                </a:cubicBezTo>
                <a:cubicBezTo>
                  <a:pt x="2402" y="144624"/>
                  <a:pt x="-8181" y="-8129"/>
                  <a:pt x="10163" y="338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8" name="フリーフォーム: 図形 1897">
            <a:extLst>
              <a:ext uri="{FF2B5EF4-FFF2-40B4-BE49-F238E27FC236}">
                <a16:creationId xmlns:a16="http://schemas.microsoft.com/office/drawing/2014/main" id="{0872229A-4DB3-4687-9A04-3650EDF661F2}"/>
              </a:ext>
            </a:extLst>
          </p:cNvPr>
          <p:cNvSpPr/>
          <p:nvPr/>
        </p:nvSpPr>
        <p:spPr>
          <a:xfrm>
            <a:off x="10106218" y="2114520"/>
            <a:ext cx="290521" cy="205868"/>
          </a:xfrm>
          <a:custGeom>
            <a:avLst/>
            <a:gdLst>
              <a:gd name="connsiteX0" fmla="*/ 9332 w 290521"/>
              <a:gd name="connsiteY0" fmla="*/ 30 h 205868"/>
              <a:gd name="connsiteX1" fmla="*/ 282382 w 290521"/>
              <a:gd name="connsiteY1" fmla="*/ 150313 h 205868"/>
              <a:gd name="connsiteX2" fmla="*/ 208299 w 290521"/>
              <a:gd name="connsiteY2" fmla="*/ 205347 h 205868"/>
              <a:gd name="connsiteX3" fmla="*/ 100349 w 290521"/>
              <a:gd name="connsiteY3" fmla="*/ 175713 h 205868"/>
              <a:gd name="connsiteX4" fmla="*/ 66482 w 290521"/>
              <a:gd name="connsiteY4" fmla="*/ 137613 h 205868"/>
              <a:gd name="connsiteX5" fmla="*/ 9332 w 290521"/>
              <a:gd name="connsiteY5" fmla="*/ 30 h 20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521" h="205868">
                <a:moveTo>
                  <a:pt x="9332" y="30"/>
                </a:moveTo>
                <a:cubicBezTo>
                  <a:pt x="45315" y="2147"/>
                  <a:pt x="249221" y="116094"/>
                  <a:pt x="282382" y="150313"/>
                </a:cubicBezTo>
                <a:cubicBezTo>
                  <a:pt x="315543" y="184532"/>
                  <a:pt x="238638" y="201114"/>
                  <a:pt x="208299" y="205347"/>
                </a:cubicBezTo>
                <a:cubicBezTo>
                  <a:pt x="177960" y="209580"/>
                  <a:pt x="123985" y="187002"/>
                  <a:pt x="100349" y="175713"/>
                </a:cubicBezTo>
                <a:cubicBezTo>
                  <a:pt x="76713" y="164424"/>
                  <a:pt x="80946" y="167246"/>
                  <a:pt x="66482" y="137613"/>
                </a:cubicBezTo>
                <a:cubicBezTo>
                  <a:pt x="52018" y="107980"/>
                  <a:pt x="-26651" y="-2087"/>
                  <a:pt x="9332" y="30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9" name="フリーフォーム: 図形 1898">
            <a:extLst>
              <a:ext uri="{FF2B5EF4-FFF2-40B4-BE49-F238E27FC236}">
                <a16:creationId xmlns:a16="http://schemas.microsoft.com/office/drawing/2014/main" id="{988CAF53-3724-4262-ADE6-44E59C0E3095}"/>
              </a:ext>
            </a:extLst>
          </p:cNvPr>
          <p:cNvSpPr/>
          <p:nvPr/>
        </p:nvSpPr>
        <p:spPr>
          <a:xfrm>
            <a:off x="10396362" y="2252845"/>
            <a:ext cx="133339" cy="439909"/>
          </a:xfrm>
          <a:custGeom>
            <a:avLst/>
            <a:gdLst>
              <a:gd name="connsiteX0" fmla="*/ 32455 w 133339"/>
              <a:gd name="connsiteY0" fmla="*/ 58555 h 439909"/>
              <a:gd name="connsiteX1" fmla="*/ 125588 w 133339"/>
              <a:gd name="connsiteY1" fmla="*/ 234238 h 439909"/>
              <a:gd name="connsiteX2" fmla="*/ 125588 w 133339"/>
              <a:gd name="connsiteY2" fmla="*/ 435322 h 439909"/>
              <a:gd name="connsiteX3" fmla="*/ 104421 w 133339"/>
              <a:gd name="connsiteY3" fmla="*/ 361238 h 439909"/>
              <a:gd name="connsiteX4" fmla="*/ 7055 w 133339"/>
              <a:gd name="connsiteY4" fmla="*/ 204605 h 439909"/>
              <a:gd name="connsiteX5" fmla="*/ 11288 w 133339"/>
              <a:gd name="connsiteY5" fmla="*/ 7755 h 439909"/>
              <a:gd name="connsiteX6" fmla="*/ 32455 w 133339"/>
              <a:gd name="connsiteY6" fmla="*/ 58555 h 43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39" h="439909">
                <a:moveTo>
                  <a:pt x="32455" y="58555"/>
                </a:moveTo>
                <a:cubicBezTo>
                  <a:pt x="51505" y="96302"/>
                  <a:pt x="110066" y="171444"/>
                  <a:pt x="125588" y="234238"/>
                </a:cubicBezTo>
                <a:cubicBezTo>
                  <a:pt x="141110" y="297032"/>
                  <a:pt x="129116" y="414155"/>
                  <a:pt x="125588" y="435322"/>
                </a:cubicBezTo>
                <a:cubicBezTo>
                  <a:pt x="122060" y="456489"/>
                  <a:pt x="124177" y="399691"/>
                  <a:pt x="104421" y="361238"/>
                </a:cubicBezTo>
                <a:cubicBezTo>
                  <a:pt x="84665" y="322785"/>
                  <a:pt x="22577" y="263519"/>
                  <a:pt x="7055" y="204605"/>
                </a:cubicBezTo>
                <a:cubicBezTo>
                  <a:pt x="-8467" y="145691"/>
                  <a:pt x="5644" y="32097"/>
                  <a:pt x="11288" y="7755"/>
                </a:cubicBezTo>
                <a:cubicBezTo>
                  <a:pt x="16932" y="-16587"/>
                  <a:pt x="13405" y="20808"/>
                  <a:pt x="32455" y="58555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0" name="フリーフォーム: 図形 1899">
            <a:extLst>
              <a:ext uri="{FF2B5EF4-FFF2-40B4-BE49-F238E27FC236}">
                <a16:creationId xmlns:a16="http://schemas.microsoft.com/office/drawing/2014/main" id="{41ABB534-C881-43DA-9263-F66024827364}"/>
              </a:ext>
            </a:extLst>
          </p:cNvPr>
          <p:cNvSpPr/>
          <p:nvPr/>
        </p:nvSpPr>
        <p:spPr>
          <a:xfrm>
            <a:off x="10159997" y="2425173"/>
            <a:ext cx="116947" cy="350358"/>
          </a:xfrm>
          <a:custGeom>
            <a:avLst/>
            <a:gdLst>
              <a:gd name="connsiteX0" fmla="*/ 35986 w 116947"/>
              <a:gd name="connsiteY0" fmla="*/ 527 h 350358"/>
              <a:gd name="connsiteX1" fmla="*/ 114303 w 116947"/>
              <a:gd name="connsiteY1" fmla="*/ 224894 h 350358"/>
              <a:gd name="connsiteX2" fmla="*/ 93136 w 116947"/>
              <a:gd name="connsiteY2" fmla="*/ 349777 h 350358"/>
              <a:gd name="connsiteX3" fmla="*/ 40220 w 116947"/>
              <a:gd name="connsiteY3" fmla="*/ 267227 h 350358"/>
              <a:gd name="connsiteX4" fmla="*/ 3 w 116947"/>
              <a:gd name="connsiteY4" fmla="*/ 165627 h 350358"/>
              <a:gd name="connsiteX5" fmla="*/ 35986 w 116947"/>
              <a:gd name="connsiteY5" fmla="*/ 527 h 35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947" h="350358">
                <a:moveTo>
                  <a:pt x="35986" y="527"/>
                </a:moveTo>
                <a:cubicBezTo>
                  <a:pt x="55036" y="10405"/>
                  <a:pt x="104778" y="166686"/>
                  <a:pt x="114303" y="224894"/>
                </a:cubicBezTo>
                <a:cubicBezTo>
                  <a:pt x="123828" y="283102"/>
                  <a:pt x="105483" y="342722"/>
                  <a:pt x="93136" y="349777"/>
                </a:cubicBezTo>
                <a:cubicBezTo>
                  <a:pt x="80789" y="356832"/>
                  <a:pt x="55742" y="297918"/>
                  <a:pt x="40220" y="267227"/>
                </a:cubicBezTo>
                <a:cubicBezTo>
                  <a:pt x="24698" y="236536"/>
                  <a:pt x="-350" y="209019"/>
                  <a:pt x="3" y="165627"/>
                </a:cubicBezTo>
                <a:cubicBezTo>
                  <a:pt x="356" y="122235"/>
                  <a:pt x="16936" y="-9351"/>
                  <a:pt x="35986" y="52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1" name="フリーフォーム: 図形 1900">
            <a:extLst>
              <a:ext uri="{FF2B5EF4-FFF2-40B4-BE49-F238E27FC236}">
                <a16:creationId xmlns:a16="http://schemas.microsoft.com/office/drawing/2014/main" id="{34B609CA-93F0-42CD-8065-07AAA298406D}"/>
              </a:ext>
            </a:extLst>
          </p:cNvPr>
          <p:cNvSpPr/>
          <p:nvPr/>
        </p:nvSpPr>
        <p:spPr>
          <a:xfrm>
            <a:off x="10004066" y="2541732"/>
            <a:ext cx="168670" cy="337653"/>
          </a:xfrm>
          <a:custGeom>
            <a:avLst/>
            <a:gdLst>
              <a:gd name="connsiteX0" fmla="*/ 81851 w 168670"/>
              <a:gd name="connsiteY0" fmla="*/ 385 h 337653"/>
              <a:gd name="connsiteX1" fmla="*/ 168634 w 168670"/>
              <a:gd name="connsiteY1" fmla="*/ 167601 h 337653"/>
              <a:gd name="connsiteX2" fmla="*/ 71267 w 168670"/>
              <a:gd name="connsiteY2" fmla="*/ 322118 h 337653"/>
              <a:gd name="connsiteX3" fmla="*/ 52217 w 168670"/>
              <a:gd name="connsiteY3" fmla="*/ 315768 h 337653"/>
              <a:gd name="connsiteX4" fmla="*/ 7767 w 168670"/>
              <a:gd name="connsiteY4" fmla="*/ 176068 h 337653"/>
              <a:gd name="connsiteX5" fmla="*/ 9884 w 168670"/>
              <a:gd name="connsiteY5" fmla="*/ 123151 h 337653"/>
              <a:gd name="connsiteX6" fmla="*/ 81851 w 168670"/>
              <a:gd name="connsiteY6" fmla="*/ 385 h 337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670" h="337653">
                <a:moveTo>
                  <a:pt x="81851" y="385"/>
                </a:moveTo>
                <a:cubicBezTo>
                  <a:pt x="108309" y="7793"/>
                  <a:pt x="170398" y="113979"/>
                  <a:pt x="168634" y="167601"/>
                </a:cubicBezTo>
                <a:cubicBezTo>
                  <a:pt x="166870" y="221223"/>
                  <a:pt x="90670" y="297424"/>
                  <a:pt x="71267" y="322118"/>
                </a:cubicBezTo>
                <a:cubicBezTo>
                  <a:pt x="51864" y="346813"/>
                  <a:pt x="62800" y="340110"/>
                  <a:pt x="52217" y="315768"/>
                </a:cubicBezTo>
                <a:cubicBezTo>
                  <a:pt x="41634" y="291426"/>
                  <a:pt x="14823" y="208171"/>
                  <a:pt x="7767" y="176068"/>
                </a:cubicBezTo>
                <a:cubicBezTo>
                  <a:pt x="711" y="143965"/>
                  <a:pt x="-6344" y="151726"/>
                  <a:pt x="9884" y="123151"/>
                </a:cubicBezTo>
                <a:cubicBezTo>
                  <a:pt x="26112" y="94576"/>
                  <a:pt x="55393" y="-7023"/>
                  <a:pt x="81851" y="385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2" name="フリーフォーム: 図形 1901">
            <a:extLst>
              <a:ext uri="{FF2B5EF4-FFF2-40B4-BE49-F238E27FC236}">
                <a16:creationId xmlns:a16="http://schemas.microsoft.com/office/drawing/2014/main" id="{F5A7EADB-2BD3-4B61-8B57-95A3ABC8E80C}"/>
              </a:ext>
            </a:extLst>
          </p:cNvPr>
          <p:cNvSpPr/>
          <p:nvPr/>
        </p:nvSpPr>
        <p:spPr>
          <a:xfrm>
            <a:off x="10347159" y="2406642"/>
            <a:ext cx="131752" cy="330374"/>
          </a:xfrm>
          <a:custGeom>
            <a:avLst/>
            <a:gdLst>
              <a:gd name="connsiteX0" fmla="*/ 7574 w 131752"/>
              <a:gd name="connsiteY0" fmla="*/ 8 h 330374"/>
              <a:gd name="connsiteX1" fmla="*/ 16041 w 131752"/>
              <a:gd name="connsiteY1" fmla="*/ 146058 h 330374"/>
              <a:gd name="connsiteX2" fmla="*/ 54141 w 131752"/>
              <a:gd name="connsiteY2" fmla="*/ 298458 h 330374"/>
              <a:gd name="connsiteX3" fmla="*/ 88008 w 131752"/>
              <a:gd name="connsiteY3" fmla="*/ 321741 h 330374"/>
              <a:gd name="connsiteX4" fmla="*/ 88008 w 131752"/>
              <a:gd name="connsiteY4" fmla="*/ 188391 h 330374"/>
              <a:gd name="connsiteX5" fmla="*/ 119758 w 131752"/>
              <a:gd name="connsiteY5" fmla="*/ 247658 h 330374"/>
              <a:gd name="connsiteX6" fmla="*/ 123991 w 131752"/>
              <a:gd name="connsiteY6" fmla="*/ 139708 h 330374"/>
              <a:gd name="connsiteX7" fmla="*/ 7574 w 131752"/>
              <a:gd name="connsiteY7" fmla="*/ 8 h 33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752" h="330374">
                <a:moveTo>
                  <a:pt x="7574" y="8"/>
                </a:moveTo>
                <a:cubicBezTo>
                  <a:pt x="-10417" y="1066"/>
                  <a:pt x="8280" y="96316"/>
                  <a:pt x="16041" y="146058"/>
                </a:cubicBezTo>
                <a:cubicBezTo>
                  <a:pt x="23802" y="195800"/>
                  <a:pt x="42147" y="269178"/>
                  <a:pt x="54141" y="298458"/>
                </a:cubicBezTo>
                <a:cubicBezTo>
                  <a:pt x="66135" y="327738"/>
                  <a:pt x="82364" y="340086"/>
                  <a:pt x="88008" y="321741"/>
                </a:cubicBezTo>
                <a:cubicBezTo>
                  <a:pt x="93653" y="303397"/>
                  <a:pt x="82716" y="200738"/>
                  <a:pt x="88008" y="188391"/>
                </a:cubicBezTo>
                <a:cubicBezTo>
                  <a:pt x="93300" y="176044"/>
                  <a:pt x="113761" y="255772"/>
                  <a:pt x="119758" y="247658"/>
                </a:cubicBezTo>
                <a:cubicBezTo>
                  <a:pt x="125755" y="239544"/>
                  <a:pt x="140924" y="177455"/>
                  <a:pt x="123991" y="139708"/>
                </a:cubicBezTo>
                <a:cubicBezTo>
                  <a:pt x="107058" y="101961"/>
                  <a:pt x="25565" y="-1050"/>
                  <a:pt x="7574" y="8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3" name="フリーフォーム: 図形 1902">
            <a:extLst>
              <a:ext uri="{FF2B5EF4-FFF2-40B4-BE49-F238E27FC236}">
                <a16:creationId xmlns:a16="http://schemas.microsoft.com/office/drawing/2014/main" id="{7E0D01C5-27FC-424E-A7D2-E5F73F8B5ABC}"/>
              </a:ext>
            </a:extLst>
          </p:cNvPr>
          <p:cNvSpPr/>
          <p:nvPr/>
        </p:nvSpPr>
        <p:spPr>
          <a:xfrm>
            <a:off x="10517482" y="2580420"/>
            <a:ext cx="155221" cy="525133"/>
          </a:xfrm>
          <a:custGeom>
            <a:avLst/>
            <a:gdLst>
              <a:gd name="connsiteX0" fmla="*/ 235 w 155221"/>
              <a:gd name="connsiteY0" fmla="*/ 6147 h 525133"/>
              <a:gd name="connsiteX1" fmla="*/ 6585 w 155221"/>
              <a:gd name="connsiteY1" fmla="*/ 196647 h 525133"/>
              <a:gd name="connsiteX2" fmla="*/ 15051 w 155221"/>
              <a:gd name="connsiteY2" fmla="*/ 251680 h 525133"/>
              <a:gd name="connsiteX3" fmla="*/ 36218 w 155221"/>
              <a:gd name="connsiteY3" fmla="*/ 200880 h 525133"/>
              <a:gd name="connsiteX4" fmla="*/ 48918 w 155221"/>
              <a:gd name="connsiteY4" fmla="*/ 332113 h 525133"/>
              <a:gd name="connsiteX5" fmla="*/ 46801 w 155221"/>
              <a:gd name="connsiteY5" fmla="*/ 446413 h 525133"/>
              <a:gd name="connsiteX6" fmla="*/ 148401 w 155221"/>
              <a:gd name="connsiteY6" fmla="*/ 522613 h 525133"/>
              <a:gd name="connsiteX7" fmla="*/ 131468 w 155221"/>
              <a:gd name="connsiteY7" fmla="*/ 353280 h 525133"/>
              <a:gd name="connsiteX8" fmla="*/ 15051 w 155221"/>
              <a:gd name="connsiteY8" fmla="*/ 71763 h 525133"/>
              <a:gd name="connsiteX9" fmla="*/ 235 w 155221"/>
              <a:gd name="connsiteY9" fmla="*/ 6147 h 52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5221" h="525133">
                <a:moveTo>
                  <a:pt x="235" y="6147"/>
                </a:moveTo>
                <a:cubicBezTo>
                  <a:pt x="-1176" y="26961"/>
                  <a:pt x="4116" y="155725"/>
                  <a:pt x="6585" y="196647"/>
                </a:cubicBezTo>
                <a:cubicBezTo>
                  <a:pt x="9054" y="237569"/>
                  <a:pt x="10112" y="250975"/>
                  <a:pt x="15051" y="251680"/>
                </a:cubicBezTo>
                <a:cubicBezTo>
                  <a:pt x="19990" y="252385"/>
                  <a:pt x="30574" y="187475"/>
                  <a:pt x="36218" y="200880"/>
                </a:cubicBezTo>
                <a:cubicBezTo>
                  <a:pt x="41862" y="214285"/>
                  <a:pt x="47154" y="291191"/>
                  <a:pt x="48918" y="332113"/>
                </a:cubicBezTo>
                <a:cubicBezTo>
                  <a:pt x="50682" y="373035"/>
                  <a:pt x="30221" y="414663"/>
                  <a:pt x="46801" y="446413"/>
                </a:cubicBezTo>
                <a:cubicBezTo>
                  <a:pt x="63381" y="478163"/>
                  <a:pt x="134290" y="538135"/>
                  <a:pt x="148401" y="522613"/>
                </a:cubicBezTo>
                <a:cubicBezTo>
                  <a:pt x="162512" y="507091"/>
                  <a:pt x="153693" y="428422"/>
                  <a:pt x="131468" y="353280"/>
                </a:cubicBezTo>
                <a:cubicBezTo>
                  <a:pt x="109243" y="278138"/>
                  <a:pt x="35865" y="123621"/>
                  <a:pt x="15051" y="71763"/>
                </a:cubicBezTo>
                <a:cubicBezTo>
                  <a:pt x="-5763" y="19905"/>
                  <a:pt x="1646" y="-14667"/>
                  <a:pt x="235" y="614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4" name="フリーフォーム: 図形 1903">
            <a:extLst>
              <a:ext uri="{FF2B5EF4-FFF2-40B4-BE49-F238E27FC236}">
                <a16:creationId xmlns:a16="http://schemas.microsoft.com/office/drawing/2014/main" id="{97FBCBA5-5C48-4B7D-BDBB-8D43331D14DC}"/>
              </a:ext>
            </a:extLst>
          </p:cNvPr>
          <p:cNvSpPr/>
          <p:nvPr/>
        </p:nvSpPr>
        <p:spPr>
          <a:xfrm>
            <a:off x="10430680" y="2963333"/>
            <a:ext cx="193068" cy="508009"/>
          </a:xfrm>
          <a:custGeom>
            <a:avLst/>
            <a:gdLst>
              <a:gd name="connsiteX0" fmla="*/ 127253 w 193068"/>
              <a:gd name="connsiteY0" fmla="*/ 0 h 508009"/>
              <a:gd name="connsiteX1" fmla="*/ 4487 w 193068"/>
              <a:gd name="connsiteY1" fmla="*/ 243417 h 508009"/>
              <a:gd name="connsiteX2" fmla="*/ 32003 w 193068"/>
              <a:gd name="connsiteY2" fmla="*/ 372534 h 508009"/>
              <a:gd name="connsiteX3" fmla="*/ 82803 w 193068"/>
              <a:gd name="connsiteY3" fmla="*/ 508000 h 508009"/>
              <a:gd name="connsiteX4" fmla="*/ 142070 w 193068"/>
              <a:gd name="connsiteY4" fmla="*/ 378884 h 508009"/>
              <a:gd name="connsiteX5" fmla="*/ 192870 w 193068"/>
              <a:gd name="connsiteY5" fmla="*/ 245534 h 508009"/>
              <a:gd name="connsiteX6" fmla="*/ 127253 w 193068"/>
              <a:gd name="connsiteY6" fmla="*/ 0 h 50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068" h="508009">
                <a:moveTo>
                  <a:pt x="127253" y="0"/>
                </a:moveTo>
                <a:cubicBezTo>
                  <a:pt x="95856" y="-353"/>
                  <a:pt x="20362" y="181328"/>
                  <a:pt x="4487" y="243417"/>
                </a:cubicBezTo>
                <a:cubicBezTo>
                  <a:pt x="-11388" y="305506"/>
                  <a:pt x="18950" y="328437"/>
                  <a:pt x="32003" y="372534"/>
                </a:cubicBezTo>
                <a:cubicBezTo>
                  <a:pt x="45056" y="416631"/>
                  <a:pt x="64459" y="506942"/>
                  <a:pt x="82803" y="508000"/>
                </a:cubicBezTo>
                <a:cubicBezTo>
                  <a:pt x="101147" y="509058"/>
                  <a:pt x="123726" y="422628"/>
                  <a:pt x="142070" y="378884"/>
                </a:cubicBezTo>
                <a:cubicBezTo>
                  <a:pt x="160414" y="335140"/>
                  <a:pt x="196045" y="304095"/>
                  <a:pt x="192870" y="245534"/>
                </a:cubicBezTo>
                <a:cubicBezTo>
                  <a:pt x="189695" y="186973"/>
                  <a:pt x="158650" y="353"/>
                  <a:pt x="127253" y="0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5" name="フリーフォーム: 図形 1904">
            <a:extLst>
              <a:ext uri="{FF2B5EF4-FFF2-40B4-BE49-F238E27FC236}">
                <a16:creationId xmlns:a16="http://schemas.microsoft.com/office/drawing/2014/main" id="{31E3CB72-8EC3-47B0-8AA3-73C730598D5F}"/>
              </a:ext>
            </a:extLst>
          </p:cNvPr>
          <p:cNvSpPr/>
          <p:nvPr/>
        </p:nvSpPr>
        <p:spPr>
          <a:xfrm>
            <a:off x="10433042" y="3054306"/>
            <a:ext cx="197801" cy="461477"/>
          </a:xfrm>
          <a:custGeom>
            <a:avLst/>
            <a:gdLst>
              <a:gd name="connsiteX0" fmla="*/ 57158 w 197801"/>
              <a:gd name="connsiteY0" fmla="*/ 44 h 461477"/>
              <a:gd name="connsiteX1" fmla="*/ 8 w 197801"/>
              <a:gd name="connsiteY1" fmla="*/ 207477 h 461477"/>
              <a:gd name="connsiteX2" fmla="*/ 52925 w 197801"/>
              <a:gd name="connsiteY2" fmla="*/ 347177 h 461477"/>
              <a:gd name="connsiteX3" fmla="*/ 57158 w 197801"/>
              <a:gd name="connsiteY3" fmla="*/ 461477 h 461477"/>
              <a:gd name="connsiteX4" fmla="*/ 135475 w 197801"/>
              <a:gd name="connsiteY4" fmla="*/ 347177 h 461477"/>
              <a:gd name="connsiteX5" fmla="*/ 196858 w 197801"/>
              <a:gd name="connsiteY5" fmla="*/ 190544 h 461477"/>
              <a:gd name="connsiteX6" fmla="*/ 57158 w 197801"/>
              <a:gd name="connsiteY6" fmla="*/ 44 h 46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801" h="461477">
                <a:moveTo>
                  <a:pt x="57158" y="44"/>
                </a:moveTo>
                <a:cubicBezTo>
                  <a:pt x="24350" y="2866"/>
                  <a:pt x="713" y="149622"/>
                  <a:pt x="8" y="207477"/>
                </a:cubicBezTo>
                <a:cubicBezTo>
                  <a:pt x="-698" y="265333"/>
                  <a:pt x="43400" y="304844"/>
                  <a:pt x="52925" y="347177"/>
                </a:cubicBezTo>
                <a:cubicBezTo>
                  <a:pt x="62450" y="389510"/>
                  <a:pt x="43400" y="461477"/>
                  <a:pt x="57158" y="461477"/>
                </a:cubicBezTo>
                <a:cubicBezTo>
                  <a:pt x="70916" y="461477"/>
                  <a:pt x="112192" y="392333"/>
                  <a:pt x="135475" y="347177"/>
                </a:cubicBezTo>
                <a:cubicBezTo>
                  <a:pt x="158758" y="302022"/>
                  <a:pt x="204972" y="252633"/>
                  <a:pt x="196858" y="190544"/>
                </a:cubicBezTo>
                <a:cubicBezTo>
                  <a:pt x="188744" y="128455"/>
                  <a:pt x="89966" y="-2778"/>
                  <a:pt x="57158" y="44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6" name="フリーフォーム: 図形 1905">
            <a:extLst>
              <a:ext uri="{FF2B5EF4-FFF2-40B4-BE49-F238E27FC236}">
                <a16:creationId xmlns:a16="http://schemas.microsoft.com/office/drawing/2014/main" id="{0FF91037-2D6F-42DE-BB16-F31DA2848DEB}"/>
              </a:ext>
            </a:extLst>
          </p:cNvPr>
          <p:cNvSpPr/>
          <p:nvPr/>
        </p:nvSpPr>
        <p:spPr>
          <a:xfrm>
            <a:off x="3603327" y="1424188"/>
            <a:ext cx="179045" cy="309292"/>
          </a:xfrm>
          <a:custGeom>
            <a:avLst/>
            <a:gdLst>
              <a:gd name="connsiteX0" fmla="*/ 171748 w 179045"/>
              <a:gd name="connsiteY0" fmla="*/ 1387 h 309292"/>
              <a:gd name="connsiteX1" fmla="*/ 16173 w 179045"/>
              <a:gd name="connsiteY1" fmla="*/ 166487 h 309292"/>
              <a:gd name="connsiteX2" fmla="*/ 6648 w 179045"/>
              <a:gd name="connsiteY2" fmla="*/ 236337 h 309292"/>
              <a:gd name="connsiteX3" fmla="*/ 32048 w 179045"/>
              <a:gd name="connsiteY3" fmla="*/ 306187 h 309292"/>
              <a:gd name="connsiteX4" fmla="*/ 143173 w 179045"/>
              <a:gd name="connsiteY4" fmla="*/ 268087 h 309292"/>
              <a:gd name="connsiteX5" fmla="*/ 171748 w 179045"/>
              <a:gd name="connsiteY5" fmla="*/ 1387 h 30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045" h="309292">
                <a:moveTo>
                  <a:pt x="171748" y="1387"/>
                </a:moveTo>
                <a:cubicBezTo>
                  <a:pt x="150581" y="-15546"/>
                  <a:pt x="43690" y="127329"/>
                  <a:pt x="16173" y="166487"/>
                </a:cubicBezTo>
                <a:cubicBezTo>
                  <a:pt x="-11344" y="205645"/>
                  <a:pt x="4002" y="213054"/>
                  <a:pt x="6648" y="236337"/>
                </a:cubicBezTo>
                <a:cubicBezTo>
                  <a:pt x="9294" y="259620"/>
                  <a:pt x="9294" y="300895"/>
                  <a:pt x="32048" y="306187"/>
                </a:cubicBezTo>
                <a:cubicBezTo>
                  <a:pt x="54802" y="311479"/>
                  <a:pt x="123065" y="315712"/>
                  <a:pt x="143173" y="268087"/>
                </a:cubicBezTo>
                <a:cubicBezTo>
                  <a:pt x="163281" y="220462"/>
                  <a:pt x="192915" y="18320"/>
                  <a:pt x="171748" y="138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7" name="フリーフォーム: 図形 1906">
            <a:extLst>
              <a:ext uri="{FF2B5EF4-FFF2-40B4-BE49-F238E27FC236}">
                <a16:creationId xmlns:a16="http://schemas.microsoft.com/office/drawing/2014/main" id="{2E64B0D2-080F-4C68-8A65-601BC8F53900}"/>
              </a:ext>
            </a:extLst>
          </p:cNvPr>
          <p:cNvSpPr/>
          <p:nvPr/>
        </p:nvSpPr>
        <p:spPr>
          <a:xfrm>
            <a:off x="3604841" y="1411990"/>
            <a:ext cx="142184" cy="318387"/>
          </a:xfrm>
          <a:custGeom>
            <a:avLst/>
            <a:gdLst>
              <a:gd name="connsiteX0" fmla="*/ 141659 w 142184"/>
              <a:gd name="connsiteY0" fmla="*/ 885 h 318387"/>
              <a:gd name="connsiteX1" fmla="*/ 11484 w 142184"/>
              <a:gd name="connsiteY1" fmla="*/ 127885 h 318387"/>
              <a:gd name="connsiteX2" fmla="*/ 8309 w 142184"/>
              <a:gd name="connsiteY2" fmla="*/ 194560 h 318387"/>
              <a:gd name="connsiteX3" fmla="*/ 27359 w 142184"/>
              <a:gd name="connsiteY3" fmla="*/ 318385 h 318387"/>
              <a:gd name="connsiteX4" fmla="*/ 55934 w 142184"/>
              <a:gd name="connsiteY4" fmla="*/ 197735 h 318387"/>
              <a:gd name="connsiteX5" fmla="*/ 141659 w 142184"/>
              <a:gd name="connsiteY5" fmla="*/ 885 h 31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184" h="318387">
                <a:moveTo>
                  <a:pt x="141659" y="885"/>
                </a:moveTo>
                <a:cubicBezTo>
                  <a:pt x="134251" y="-10757"/>
                  <a:pt x="33709" y="95606"/>
                  <a:pt x="11484" y="127885"/>
                </a:cubicBezTo>
                <a:cubicBezTo>
                  <a:pt x="-10741" y="160164"/>
                  <a:pt x="5663" y="162810"/>
                  <a:pt x="8309" y="194560"/>
                </a:cubicBezTo>
                <a:cubicBezTo>
                  <a:pt x="10955" y="226310"/>
                  <a:pt x="19421" y="317856"/>
                  <a:pt x="27359" y="318385"/>
                </a:cubicBezTo>
                <a:cubicBezTo>
                  <a:pt x="35296" y="318914"/>
                  <a:pt x="35826" y="248535"/>
                  <a:pt x="55934" y="197735"/>
                </a:cubicBezTo>
                <a:cubicBezTo>
                  <a:pt x="76042" y="146935"/>
                  <a:pt x="149067" y="12527"/>
                  <a:pt x="141659" y="885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8" name="フリーフォーム: 図形 1907">
            <a:extLst>
              <a:ext uri="{FF2B5EF4-FFF2-40B4-BE49-F238E27FC236}">
                <a16:creationId xmlns:a16="http://schemas.microsoft.com/office/drawing/2014/main" id="{140AED8F-54EB-4902-BA91-0F451C3A722F}"/>
              </a:ext>
            </a:extLst>
          </p:cNvPr>
          <p:cNvSpPr/>
          <p:nvPr/>
        </p:nvSpPr>
        <p:spPr>
          <a:xfrm>
            <a:off x="4183535" y="5542093"/>
            <a:ext cx="496354" cy="311585"/>
          </a:xfrm>
          <a:custGeom>
            <a:avLst/>
            <a:gdLst>
              <a:gd name="connsiteX0" fmla="*/ 22705 w 496354"/>
              <a:gd name="connsiteY0" fmla="*/ 187 h 311585"/>
              <a:gd name="connsiteX1" fmla="*/ 58265 w 496354"/>
              <a:gd name="connsiteY1" fmla="*/ 56067 h 311585"/>
              <a:gd name="connsiteX2" fmla="*/ 490065 w 496354"/>
              <a:gd name="connsiteY2" fmla="*/ 294827 h 311585"/>
              <a:gd name="connsiteX3" fmla="*/ 297025 w 496354"/>
              <a:gd name="connsiteY3" fmla="*/ 284667 h 311585"/>
              <a:gd name="connsiteX4" fmla="*/ 48105 w 496354"/>
              <a:gd name="connsiteY4" fmla="*/ 228787 h 311585"/>
              <a:gd name="connsiteX5" fmla="*/ 2385 w 496354"/>
              <a:gd name="connsiteY5" fmla="*/ 45907 h 311585"/>
              <a:gd name="connsiteX6" fmla="*/ 22705 w 496354"/>
              <a:gd name="connsiteY6" fmla="*/ 187 h 311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354" h="311585">
                <a:moveTo>
                  <a:pt x="22705" y="187"/>
                </a:moveTo>
                <a:cubicBezTo>
                  <a:pt x="32018" y="1880"/>
                  <a:pt x="-19628" y="6960"/>
                  <a:pt x="58265" y="56067"/>
                </a:cubicBezTo>
                <a:cubicBezTo>
                  <a:pt x="136158" y="105174"/>
                  <a:pt x="450272" y="256727"/>
                  <a:pt x="490065" y="294827"/>
                </a:cubicBezTo>
                <a:cubicBezTo>
                  <a:pt x="529858" y="332927"/>
                  <a:pt x="370685" y="295674"/>
                  <a:pt x="297025" y="284667"/>
                </a:cubicBezTo>
                <a:cubicBezTo>
                  <a:pt x="223365" y="273660"/>
                  <a:pt x="97212" y="268580"/>
                  <a:pt x="48105" y="228787"/>
                </a:cubicBezTo>
                <a:cubicBezTo>
                  <a:pt x="-1002" y="188994"/>
                  <a:pt x="2385" y="45907"/>
                  <a:pt x="2385" y="45907"/>
                </a:cubicBezTo>
                <a:cubicBezTo>
                  <a:pt x="-6928" y="7807"/>
                  <a:pt x="13392" y="-1506"/>
                  <a:pt x="22705" y="18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9" name="フリーフォーム: 図形 1908">
            <a:extLst>
              <a:ext uri="{FF2B5EF4-FFF2-40B4-BE49-F238E27FC236}">
                <a16:creationId xmlns:a16="http://schemas.microsoft.com/office/drawing/2014/main" id="{AB66A8A2-B99A-4CCE-B2DE-B8162993B2B5}"/>
              </a:ext>
            </a:extLst>
          </p:cNvPr>
          <p:cNvSpPr/>
          <p:nvPr/>
        </p:nvSpPr>
        <p:spPr>
          <a:xfrm>
            <a:off x="4325638" y="5515890"/>
            <a:ext cx="604149" cy="192324"/>
          </a:xfrm>
          <a:custGeom>
            <a:avLst/>
            <a:gdLst>
              <a:gd name="connsiteX0" fmla="*/ 2522 w 604149"/>
              <a:gd name="connsiteY0" fmla="*/ 990 h 192324"/>
              <a:gd name="connsiteX1" fmla="*/ 205722 w 604149"/>
              <a:gd name="connsiteY1" fmla="*/ 112750 h 192324"/>
              <a:gd name="connsiteX2" fmla="*/ 596882 w 604149"/>
              <a:gd name="connsiteY2" fmla="*/ 67030 h 192324"/>
              <a:gd name="connsiteX3" fmla="*/ 434322 w 604149"/>
              <a:gd name="connsiteY3" fmla="*/ 117830 h 192324"/>
              <a:gd name="connsiteX4" fmla="*/ 114282 w 604149"/>
              <a:gd name="connsiteY4" fmla="*/ 188950 h 192324"/>
              <a:gd name="connsiteX5" fmla="*/ 2522 w 604149"/>
              <a:gd name="connsiteY5" fmla="*/ 990 h 192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149" h="192324">
                <a:moveTo>
                  <a:pt x="2522" y="990"/>
                </a:moveTo>
                <a:cubicBezTo>
                  <a:pt x="17762" y="-11710"/>
                  <a:pt x="106662" y="101743"/>
                  <a:pt x="205722" y="112750"/>
                </a:cubicBezTo>
                <a:cubicBezTo>
                  <a:pt x="304782" y="123757"/>
                  <a:pt x="558782" y="66183"/>
                  <a:pt x="596882" y="67030"/>
                </a:cubicBezTo>
                <a:cubicBezTo>
                  <a:pt x="634982" y="67877"/>
                  <a:pt x="514755" y="97510"/>
                  <a:pt x="434322" y="117830"/>
                </a:cubicBezTo>
                <a:cubicBezTo>
                  <a:pt x="353889" y="138150"/>
                  <a:pt x="185402" y="208423"/>
                  <a:pt x="114282" y="188950"/>
                </a:cubicBezTo>
                <a:cubicBezTo>
                  <a:pt x="43162" y="169477"/>
                  <a:pt x="-12718" y="13690"/>
                  <a:pt x="2522" y="9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0" name="フリーフォーム: 図形 1909">
            <a:extLst>
              <a:ext uri="{FF2B5EF4-FFF2-40B4-BE49-F238E27FC236}">
                <a16:creationId xmlns:a16="http://schemas.microsoft.com/office/drawing/2014/main" id="{914BBBE8-0F5B-4539-9A80-A3687544023D}"/>
              </a:ext>
            </a:extLst>
          </p:cNvPr>
          <p:cNvSpPr/>
          <p:nvPr/>
        </p:nvSpPr>
        <p:spPr>
          <a:xfrm>
            <a:off x="5632040" y="5604277"/>
            <a:ext cx="933120" cy="142539"/>
          </a:xfrm>
          <a:custGeom>
            <a:avLst/>
            <a:gdLst>
              <a:gd name="connsiteX0" fmla="*/ 11840 w 933120"/>
              <a:gd name="connsiteY0" fmla="*/ 24363 h 142539"/>
              <a:gd name="connsiteX1" fmla="*/ 494440 w 933120"/>
              <a:gd name="connsiteY1" fmla="*/ 4043 h 142539"/>
              <a:gd name="connsiteX2" fmla="*/ 916080 w 933120"/>
              <a:gd name="connsiteY2" fmla="*/ 80243 h 142539"/>
              <a:gd name="connsiteX3" fmla="*/ 834800 w 933120"/>
              <a:gd name="connsiteY3" fmla="*/ 44683 h 142539"/>
              <a:gd name="connsiteX4" fmla="*/ 687480 w 933120"/>
              <a:gd name="connsiteY4" fmla="*/ 39603 h 142539"/>
              <a:gd name="connsiteX5" fmla="*/ 342040 w 933120"/>
              <a:gd name="connsiteY5" fmla="*/ 75163 h 142539"/>
              <a:gd name="connsiteX6" fmla="*/ 164240 w 933120"/>
              <a:gd name="connsiteY6" fmla="*/ 141203 h 142539"/>
              <a:gd name="connsiteX7" fmla="*/ 11840 w 933120"/>
              <a:gd name="connsiteY7" fmla="*/ 24363 h 142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3120" h="142539">
                <a:moveTo>
                  <a:pt x="11840" y="24363"/>
                </a:moveTo>
                <a:cubicBezTo>
                  <a:pt x="66873" y="1503"/>
                  <a:pt x="343733" y="-5270"/>
                  <a:pt x="494440" y="4043"/>
                </a:cubicBezTo>
                <a:cubicBezTo>
                  <a:pt x="645147" y="13356"/>
                  <a:pt x="859353" y="73470"/>
                  <a:pt x="916080" y="80243"/>
                </a:cubicBezTo>
                <a:cubicBezTo>
                  <a:pt x="972807" y="87016"/>
                  <a:pt x="872900" y="51456"/>
                  <a:pt x="834800" y="44683"/>
                </a:cubicBezTo>
                <a:cubicBezTo>
                  <a:pt x="796700" y="37910"/>
                  <a:pt x="769607" y="34523"/>
                  <a:pt x="687480" y="39603"/>
                </a:cubicBezTo>
                <a:cubicBezTo>
                  <a:pt x="605353" y="44683"/>
                  <a:pt x="429247" y="58230"/>
                  <a:pt x="342040" y="75163"/>
                </a:cubicBezTo>
                <a:cubicBezTo>
                  <a:pt x="254833" y="92096"/>
                  <a:pt x="220120" y="152210"/>
                  <a:pt x="164240" y="141203"/>
                </a:cubicBezTo>
                <a:cubicBezTo>
                  <a:pt x="108360" y="130196"/>
                  <a:pt x="-43193" y="47223"/>
                  <a:pt x="11840" y="243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1" name="フリーフォーム: 図形 1910">
            <a:extLst>
              <a:ext uri="{FF2B5EF4-FFF2-40B4-BE49-F238E27FC236}">
                <a16:creationId xmlns:a16="http://schemas.microsoft.com/office/drawing/2014/main" id="{5F9CF209-15BC-409D-B904-01768D041ADF}"/>
              </a:ext>
            </a:extLst>
          </p:cNvPr>
          <p:cNvSpPr/>
          <p:nvPr/>
        </p:nvSpPr>
        <p:spPr>
          <a:xfrm>
            <a:off x="8142992" y="5376520"/>
            <a:ext cx="513366" cy="214867"/>
          </a:xfrm>
          <a:custGeom>
            <a:avLst/>
            <a:gdLst>
              <a:gd name="connsiteX0" fmla="*/ 248 w 513366"/>
              <a:gd name="connsiteY0" fmla="*/ 109880 h 214867"/>
              <a:gd name="connsiteX1" fmla="*/ 371088 w 513366"/>
              <a:gd name="connsiteY1" fmla="*/ 48920 h 214867"/>
              <a:gd name="connsiteX2" fmla="*/ 437128 w 513366"/>
              <a:gd name="connsiteY2" fmla="*/ 3200 h 214867"/>
              <a:gd name="connsiteX3" fmla="*/ 513328 w 513366"/>
              <a:gd name="connsiteY3" fmla="*/ 140360 h 214867"/>
              <a:gd name="connsiteX4" fmla="*/ 426968 w 513366"/>
              <a:gd name="connsiteY4" fmla="*/ 186080 h 214867"/>
              <a:gd name="connsiteX5" fmla="*/ 315208 w 513366"/>
              <a:gd name="connsiteY5" fmla="*/ 211480 h 214867"/>
              <a:gd name="connsiteX6" fmla="*/ 248 w 513366"/>
              <a:gd name="connsiteY6" fmla="*/ 109880 h 21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366" h="214867">
                <a:moveTo>
                  <a:pt x="248" y="109880"/>
                </a:moveTo>
                <a:cubicBezTo>
                  <a:pt x="9561" y="82787"/>
                  <a:pt x="298275" y="66700"/>
                  <a:pt x="371088" y="48920"/>
                </a:cubicBezTo>
                <a:cubicBezTo>
                  <a:pt x="443901" y="31140"/>
                  <a:pt x="413421" y="-12040"/>
                  <a:pt x="437128" y="3200"/>
                </a:cubicBezTo>
                <a:cubicBezTo>
                  <a:pt x="460835" y="18440"/>
                  <a:pt x="515021" y="109880"/>
                  <a:pt x="513328" y="140360"/>
                </a:cubicBezTo>
                <a:cubicBezTo>
                  <a:pt x="511635" y="170840"/>
                  <a:pt x="459988" y="174227"/>
                  <a:pt x="426968" y="186080"/>
                </a:cubicBezTo>
                <a:cubicBezTo>
                  <a:pt x="393948" y="197933"/>
                  <a:pt x="384635" y="224180"/>
                  <a:pt x="315208" y="211480"/>
                </a:cubicBezTo>
                <a:cubicBezTo>
                  <a:pt x="245781" y="198780"/>
                  <a:pt x="-9065" y="136973"/>
                  <a:pt x="248" y="1098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3" name="フリーフォーム: 図形 1912">
            <a:extLst>
              <a:ext uri="{FF2B5EF4-FFF2-40B4-BE49-F238E27FC236}">
                <a16:creationId xmlns:a16="http://schemas.microsoft.com/office/drawing/2014/main" id="{1F7978BC-20AC-4951-A3EE-86E7063F7B32}"/>
              </a:ext>
            </a:extLst>
          </p:cNvPr>
          <p:cNvSpPr/>
          <p:nvPr/>
        </p:nvSpPr>
        <p:spPr>
          <a:xfrm>
            <a:off x="7264239" y="4071527"/>
            <a:ext cx="1140039" cy="391602"/>
          </a:xfrm>
          <a:custGeom>
            <a:avLst/>
            <a:gdLst>
              <a:gd name="connsiteX0" fmla="*/ 161 w 1140039"/>
              <a:gd name="connsiteY0" fmla="*/ 26340 h 391602"/>
              <a:gd name="connsiteX1" fmla="*/ 76361 w 1140039"/>
              <a:gd name="connsiteY1" fmla="*/ 26340 h 391602"/>
              <a:gd name="connsiteX2" fmla="*/ 762161 w 1140039"/>
              <a:gd name="connsiteY2" fmla="*/ 9406 h 391602"/>
              <a:gd name="connsiteX3" fmla="*/ 863761 w 1140039"/>
              <a:gd name="connsiteY3" fmla="*/ 77140 h 391602"/>
              <a:gd name="connsiteX4" fmla="*/ 1134694 w 1140039"/>
              <a:gd name="connsiteY4" fmla="*/ 178740 h 391602"/>
              <a:gd name="connsiteX5" fmla="*/ 592828 w 1140039"/>
              <a:gd name="connsiteY5" fmla="*/ 288806 h 391602"/>
              <a:gd name="connsiteX6" fmla="*/ 101761 w 1140039"/>
              <a:gd name="connsiteY6" fmla="*/ 381940 h 391602"/>
              <a:gd name="connsiteX7" fmla="*/ 161 w 1140039"/>
              <a:gd name="connsiteY7" fmla="*/ 26340 h 39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0039" h="391602">
                <a:moveTo>
                  <a:pt x="161" y="26340"/>
                </a:moveTo>
                <a:cubicBezTo>
                  <a:pt x="-4072" y="-32927"/>
                  <a:pt x="76361" y="26340"/>
                  <a:pt x="76361" y="26340"/>
                </a:cubicBezTo>
                <a:cubicBezTo>
                  <a:pt x="203361" y="23518"/>
                  <a:pt x="630928" y="939"/>
                  <a:pt x="762161" y="9406"/>
                </a:cubicBezTo>
                <a:cubicBezTo>
                  <a:pt x="893394" y="17873"/>
                  <a:pt x="801672" y="48918"/>
                  <a:pt x="863761" y="77140"/>
                </a:cubicBezTo>
                <a:cubicBezTo>
                  <a:pt x="925850" y="105362"/>
                  <a:pt x="1179850" y="143462"/>
                  <a:pt x="1134694" y="178740"/>
                </a:cubicBezTo>
                <a:cubicBezTo>
                  <a:pt x="1089539" y="214018"/>
                  <a:pt x="764983" y="254939"/>
                  <a:pt x="592828" y="288806"/>
                </a:cubicBezTo>
                <a:cubicBezTo>
                  <a:pt x="420673" y="322673"/>
                  <a:pt x="199128" y="422862"/>
                  <a:pt x="101761" y="381940"/>
                </a:cubicBezTo>
                <a:cubicBezTo>
                  <a:pt x="4394" y="341018"/>
                  <a:pt x="4394" y="85607"/>
                  <a:pt x="161" y="26340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2" name="フリーフォーム: 図形 951">
            <a:extLst>
              <a:ext uri="{FF2B5EF4-FFF2-40B4-BE49-F238E27FC236}">
                <a16:creationId xmlns:a16="http://schemas.microsoft.com/office/drawing/2014/main" id="{3A21A897-5A67-4FCE-A140-EEF574BE02DF}"/>
              </a:ext>
            </a:extLst>
          </p:cNvPr>
          <p:cNvSpPr/>
          <p:nvPr/>
        </p:nvSpPr>
        <p:spPr>
          <a:xfrm>
            <a:off x="3368162" y="3513410"/>
            <a:ext cx="5509660" cy="1241600"/>
          </a:xfrm>
          <a:custGeom>
            <a:avLst/>
            <a:gdLst>
              <a:gd name="connsiteX0" fmla="*/ 116183 w 5509660"/>
              <a:gd name="connsiteY0" fmla="*/ 384822 h 1241600"/>
              <a:gd name="connsiteX1" fmla="*/ 3629404 w 5509660"/>
              <a:gd name="connsiteY1" fmla="*/ 259693 h 1241600"/>
              <a:gd name="connsiteX2" fmla="*/ 1916107 w 5509660"/>
              <a:gd name="connsiteY2" fmla="*/ 413697 h 1241600"/>
              <a:gd name="connsiteX3" fmla="*/ 2888259 w 5509660"/>
              <a:gd name="connsiteY3" fmla="*/ 413697 h 1241600"/>
              <a:gd name="connsiteX4" fmla="*/ 3975914 w 5509660"/>
              <a:gd name="connsiteY4" fmla="*/ 452198 h 1241600"/>
              <a:gd name="connsiteX5" fmla="*/ 4274297 w 5509660"/>
              <a:gd name="connsiteY5" fmla="*/ 9436 h 1241600"/>
              <a:gd name="connsiteX6" fmla="*/ 5496705 w 5509660"/>
              <a:gd name="connsiteY6" fmla="*/ 933462 h 1241600"/>
              <a:gd name="connsiteX7" fmla="*/ 4899939 w 5509660"/>
              <a:gd name="connsiteY7" fmla="*/ 586952 h 1241600"/>
              <a:gd name="connsiteX8" fmla="*/ 4620806 w 5509660"/>
              <a:gd name="connsiteY8" fmla="*/ 991213 h 1241600"/>
              <a:gd name="connsiteX9" fmla="*/ 2252992 w 5509660"/>
              <a:gd name="connsiteY9" fmla="*/ 923836 h 1241600"/>
              <a:gd name="connsiteX10" fmla="*/ 1444470 w 5509660"/>
              <a:gd name="connsiteY10" fmla="*/ 837209 h 1241600"/>
              <a:gd name="connsiteX11" fmla="*/ 2869009 w 5509660"/>
              <a:gd name="connsiteY11" fmla="*/ 1241470 h 1241600"/>
              <a:gd name="connsiteX12" fmla="*/ 1030583 w 5509660"/>
              <a:gd name="connsiteY12" fmla="*/ 875710 h 1241600"/>
              <a:gd name="connsiteX13" fmla="*/ 116183 w 5509660"/>
              <a:gd name="connsiteY13" fmla="*/ 384822 h 12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09660" h="1241600">
                <a:moveTo>
                  <a:pt x="116183" y="384822"/>
                </a:moveTo>
                <a:cubicBezTo>
                  <a:pt x="549320" y="282153"/>
                  <a:pt x="3329417" y="254881"/>
                  <a:pt x="3629404" y="259693"/>
                </a:cubicBezTo>
                <a:cubicBezTo>
                  <a:pt x="3929391" y="264505"/>
                  <a:pt x="2039631" y="388030"/>
                  <a:pt x="1916107" y="413697"/>
                </a:cubicBezTo>
                <a:cubicBezTo>
                  <a:pt x="1792583" y="439364"/>
                  <a:pt x="2544958" y="407280"/>
                  <a:pt x="2888259" y="413697"/>
                </a:cubicBezTo>
                <a:cubicBezTo>
                  <a:pt x="3231560" y="420114"/>
                  <a:pt x="3744908" y="519575"/>
                  <a:pt x="3975914" y="452198"/>
                </a:cubicBezTo>
                <a:cubicBezTo>
                  <a:pt x="4206920" y="384821"/>
                  <a:pt x="4020832" y="-70775"/>
                  <a:pt x="4274297" y="9436"/>
                </a:cubicBezTo>
                <a:cubicBezTo>
                  <a:pt x="4527762" y="89647"/>
                  <a:pt x="5392431" y="837209"/>
                  <a:pt x="5496705" y="933462"/>
                </a:cubicBezTo>
                <a:cubicBezTo>
                  <a:pt x="5600979" y="1029715"/>
                  <a:pt x="5045922" y="577327"/>
                  <a:pt x="4899939" y="586952"/>
                </a:cubicBezTo>
                <a:cubicBezTo>
                  <a:pt x="4753956" y="596577"/>
                  <a:pt x="5061964" y="935066"/>
                  <a:pt x="4620806" y="991213"/>
                </a:cubicBezTo>
                <a:cubicBezTo>
                  <a:pt x="4179648" y="1047360"/>
                  <a:pt x="2782381" y="949503"/>
                  <a:pt x="2252992" y="923836"/>
                </a:cubicBezTo>
                <a:cubicBezTo>
                  <a:pt x="1723603" y="898169"/>
                  <a:pt x="1341801" y="784270"/>
                  <a:pt x="1444470" y="837209"/>
                </a:cubicBezTo>
                <a:cubicBezTo>
                  <a:pt x="1547139" y="890148"/>
                  <a:pt x="2937990" y="1235053"/>
                  <a:pt x="2869009" y="1241470"/>
                </a:cubicBezTo>
                <a:cubicBezTo>
                  <a:pt x="2800028" y="1247887"/>
                  <a:pt x="1494200" y="1015276"/>
                  <a:pt x="1030583" y="875710"/>
                </a:cubicBezTo>
                <a:cubicBezTo>
                  <a:pt x="566966" y="736144"/>
                  <a:pt x="-316954" y="487491"/>
                  <a:pt x="116183" y="384822"/>
                </a:cubicBezTo>
                <a:close/>
              </a:path>
            </a:pathLst>
          </a:cu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7874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hidden="1">
            <a:extLst>
              <a:ext uri="{FF2B5EF4-FFF2-40B4-BE49-F238E27FC236}">
                <a16:creationId xmlns:a16="http://schemas.microsoft.com/office/drawing/2014/main" id="{1B4E7C7C-4787-4DCB-87B1-6F85985BA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7" t="18333" r="8000" b="8834"/>
          <a:stretch/>
        </p:blipFill>
        <p:spPr bwMode="auto">
          <a:xfrm>
            <a:off x="1083880" y="19780"/>
            <a:ext cx="10633840" cy="958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92" name="グループ化 1791">
            <a:extLst>
              <a:ext uri="{FF2B5EF4-FFF2-40B4-BE49-F238E27FC236}">
                <a16:creationId xmlns:a16="http://schemas.microsoft.com/office/drawing/2014/main" id="{114A1AFF-1D3D-49A0-A7CB-5BA1491AB27F}"/>
              </a:ext>
            </a:extLst>
          </p:cNvPr>
          <p:cNvGrpSpPr/>
          <p:nvPr/>
        </p:nvGrpSpPr>
        <p:grpSpPr>
          <a:xfrm>
            <a:off x="1421987" y="436777"/>
            <a:ext cx="9989097" cy="8672412"/>
            <a:chOff x="1421987" y="436777"/>
            <a:chExt cx="9989097" cy="8672412"/>
          </a:xfrm>
        </p:grpSpPr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9559061E-EBD7-4FEF-A608-8731BA871A2F}"/>
                </a:ext>
              </a:extLst>
            </p:cNvPr>
            <p:cNvSpPr/>
            <p:nvPr/>
          </p:nvSpPr>
          <p:spPr>
            <a:xfrm>
              <a:off x="2191597" y="1357752"/>
              <a:ext cx="934408" cy="1427975"/>
            </a:xfrm>
            <a:custGeom>
              <a:avLst/>
              <a:gdLst>
                <a:gd name="connsiteX0" fmla="*/ 932603 w 934408"/>
                <a:gd name="connsiteY0" fmla="*/ 3688 h 1427975"/>
                <a:gd name="connsiteX1" fmla="*/ 262043 w 934408"/>
                <a:gd name="connsiteY1" fmla="*/ 699648 h 1427975"/>
                <a:gd name="connsiteX2" fmla="*/ 597323 w 934408"/>
                <a:gd name="connsiteY2" fmla="*/ 333888 h 1427975"/>
                <a:gd name="connsiteX3" fmla="*/ 221403 w 934408"/>
                <a:gd name="connsiteY3" fmla="*/ 765688 h 1427975"/>
                <a:gd name="connsiteX4" fmla="*/ 8043 w 934408"/>
                <a:gd name="connsiteY4" fmla="*/ 1405768 h 1427975"/>
                <a:gd name="connsiteX5" fmla="*/ 84243 w 934408"/>
                <a:gd name="connsiteY5" fmla="*/ 1233048 h 1427975"/>
                <a:gd name="connsiteX6" fmla="*/ 8043 w 934408"/>
                <a:gd name="connsiteY6" fmla="*/ 1410848 h 1427975"/>
                <a:gd name="connsiteX7" fmla="*/ 317923 w 934408"/>
                <a:gd name="connsiteY7" fmla="*/ 719968 h 1427975"/>
                <a:gd name="connsiteX8" fmla="*/ 455083 w 934408"/>
                <a:gd name="connsiteY8" fmla="*/ 435488 h 1427975"/>
                <a:gd name="connsiteX9" fmla="*/ 932603 w 934408"/>
                <a:gd name="connsiteY9" fmla="*/ 3688 h 142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4408" h="1427975">
                  <a:moveTo>
                    <a:pt x="932603" y="3688"/>
                  </a:moveTo>
                  <a:cubicBezTo>
                    <a:pt x="900430" y="47715"/>
                    <a:pt x="317923" y="644615"/>
                    <a:pt x="262043" y="699648"/>
                  </a:cubicBezTo>
                  <a:cubicBezTo>
                    <a:pt x="206163" y="754681"/>
                    <a:pt x="604096" y="322881"/>
                    <a:pt x="597323" y="333888"/>
                  </a:cubicBezTo>
                  <a:cubicBezTo>
                    <a:pt x="590550" y="344895"/>
                    <a:pt x="319616" y="587041"/>
                    <a:pt x="221403" y="765688"/>
                  </a:cubicBezTo>
                  <a:cubicBezTo>
                    <a:pt x="123190" y="944335"/>
                    <a:pt x="30903" y="1327875"/>
                    <a:pt x="8043" y="1405768"/>
                  </a:cubicBezTo>
                  <a:cubicBezTo>
                    <a:pt x="-14817" y="1483661"/>
                    <a:pt x="84243" y="1232201"/>
                    <a:pt x="84243" y="1233048"/>
                  </a:cubicBezTo>
                  <a:cubicBezTo>
                    <a:pt x="84243" y="1233895"/>
                    <a:pt x="-30904" y="1496361"/>
                    <a:pt x="8043" y="1410848"/>
                  </a:cubicBezTo>
                  <a:cubicBezTo>
                    <a:pt x="46990" y="1325335"/>
                    <a:pt x="243416" y="882528"/>
                    <a:pt x="317923" y="719968"/>
                  </a:cubicBezTo>
                  <a:cubicBezTo>
                    <a:pt x="392430" y="557408"/>
                    <a:pt x="352636" y="548941"/>
                    <a:pt x="455083" y="435488"/>
                  </a:cubicBezTo>
                  <a:cubicBezTo>
                    <a:pt x="557530" y="322035"/>
                    <a:pt x="964776" y="-40339"/>
                    <a:pt x="932603" y="368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EC75D5E7-5C8C-42CA-8ADB-EEF411ADD29F}"/>
                </a:ext>
              </a:extLst>
            </p:cNvPr>
            <p:cNvSpPr/>
            <p:nvPr/>
          </p:nvSpPr>
          <p:spPr>
            <a:xfrm>
              <a:off x="2423057" y="3055882"/>
              <a:ext cx="793385" cy="86166"/>
            </a:xfrm>
            <a:custGeom>
              <a:avLst/>
              <a:gdLst>
                <a:gd name="connsiteX0" fmla="*/ 6876 w 793385"/>
                <a:gd name="connsiteY0" fmla="*/ 34451 h 86166"/>
                <a:gd name="connsiteX1" fmla="*/ 540276 w 793385"/>
                <a:gd name="connsiteY1" fmla="*/ 47151 h 86166"/>
                <a:gd name="connsiteX2" fmla="*/ 785810 w 793385"/>
                <a:gd name="connsiteY2" fmla="*/ 585 h 86166"/>
                <a:gd name="connsiteX3" fmla="*/ 273576 w 793385"/>
                <a:gd name="connsiteY3" fmla="*/ 85251 h 86166"/>
                <a:gd name="connsiteX4" fmla="*/ 6876 w 793385"/>
                <a:gd name="connsiteY4" fmla="*/ 34451 h 86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3385" h="86166">
                  <a:moveTo>
                    <a:pt x="6876" y="34451"/>
                  </a:moveTo>
                  <a:cubicBezTo>
                    <a:pt x="51326" y="28101"/>
                    <a:pt x="410454" y="52795"/>
                    <a:pt x="540276" y="47151"/>
                  </a:cubicBezTo>
                  <a:cubicBezTo>
                    <a:pt x="670098" y="41507"/>
                    <a:pt x="830260" y="-5765"/>
                    <a:pt x="785810" y="585"/>
                  </a:cubicBezTo>
                  <a:cubicBezTo>
                    <a:pt x="741360" y="6935"/>
                    <a:pt x="404104" y="76784"/>
                    <a:pt x="273576" y="85251"/>
                  </a:cubicBezTo>
                  <a:cubicBezTo>
                    <a:pt x="143048" y="93718"/>
                    <a:pt x="-37574" y="40801"/>
                    <a:pt x="6876" y="3445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8355AE71-D902-4DAD-A9FD-E8C0EA11D26B}"/>
                </a:ext>
              </a:extLst>
            </p:cNvPr>
            <p:cNvSpPr/>
            <p:nvPr/>
          </p:nvSpPr>
          <p:spPr>
            <a:xfrm>
              <a:off x="3908898" y="2611861"/>
              <a:ext cx="925473" cy="268153"/>
            </a:xfrm>
            <a:custGeom>
              <a:avLst/>
              <a:gdLst>
                <a:gd name="connsiteX0" fmla="*/ 193202 w 925473"/>
                <a:gd name="connsiteY0" fmla="*/ 106 h 268153"/>
                <a:gd name="connsiteX1" fmla="*/ 129702 w 925473"/>
                <a:gd name="connsiteY1" fmla="*/ 182139 h 268153"/>
                <a:gd name="connsiteX2" fmla="*/ 2702 w 925473"/>
                <a:gd name="connsiteY2" fmla="*/ 266806 h 268153"/>
                <a:gd name="connsiteX3" fmla="*/ 260935 w 925473"/>
                <a:gd name="connsiteY3" fmla="*/ 232939 h 268153"/>
                <a:gd name="connsiteX4" fmla="*/ 625002 w 925473"/>
                <a:gd name="connsiteY4" fmla="*/ 216006 h 268153"/>
                <a:gd name="connsiteX5" fmla="*/ 895935 w 925473"/>
                <a:gd name="connsiteY5" fmla="*/ 165206 h 268153"/>
                <a:gd name="connsiteX6" fmla="*/ 895935 w 925473"/>
                <a:gd name="connsiteY6" fmla="*/ 135572 h 268153"/>
                <a:gd name="connsiteX7" fmla="*/ 696969 w 925473"/>
                <a:gd name="connsiteY7" fmla="*/ 203306 h 268153"/>
                <a:gd name="connsiteX8" fmla="*/ 315969 w 925473"/>
                <a:gd name="connsiteY8" fmla="*/ 224472 h 268153"/>
                <a:gd name="connsiteX9" fmla="*/ 83135 w 925473"/>
                <a:gd name="connsiteY9" fmla="*/ 237172 h 268153"/>
                <a:gd name="connsiteX10" fmla="*/ 180502 w 925473"/>
                <a:gd name="connsiteY10" fmla="*/ 156739 h 268153"/>
                <a:gd name="connsiteX11" fmla="*/ 193202 w 925473"/>
                <a:gd name="connsiteY11" fmla="*/ 106 h 26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5473" h="268153">
                  <a:moveTo>
                    <a:pt x="193202" y="106"/>
                  </a:moveTo>
                  <a:cubicBezTo>
                    <a:pt x="184735" y="4339"/>
                    <a:pt x="161452" y="137689"/>
                    <a:pt x="129702" y="182139"/>
                  </a:cubicBezTo>
                  <a:cubicBezTo>
                    <a:pt x="97952" y="226589"/>
                    <a:pt x="-19170" y="258339"/>
                    <a:pt x="2702" y="266806"/>
                  </a:cubicBezTo>
                  <a:cubicBezTo>
                    <a:pt x="24574" y="275273"/>
                    <a:pt x="157218" y="241406"/>
                    <a:pt x="260935" y="232939"/>
                  </a:cubicBezTo>
                  <a:cubicBezTo>
                    <a:pt x="364652" y="224472"/>
                    <a:pt x="519169" y="227295"/>
                    <a:pt x="625002" y="216006"/>
                  </a:cubicBezTo>
                  <a:cubicBezTo>
                    <a:pt x="730835" y="204717"/>
                    <a:pt x="850780" y="178612"/>
                    <a:pt x="895935" y="165206"/>
                  </a:cubicBezTo>
                  <a:cubicBezTo>
                    <a:pt x="941090" y="151800"/>
                    <a:pt x="929096" y="129222"/>
                    <a:pt x="895935" y="135572"/>
                  </a:cubicBezTo>
                  <a:cubicBezTo>
                    <a:pt x="862774" y="141922"/>
                    <a:pt x="793630" y="188489"/>
                    <a:pt x="696969" y="203306"/>
                  </a:cubicBezTo>
                  <a:cubicBezTo>
                    <a:pt x="600308" y="218123"/>
                    <a:pt x="315969" y="224472"/>
                    <a:pt x="315969" y="224472"/>
                  </a:cubicBezTo>
                  <a:cubicBezTo>
                    <a:pt x="213663" y="230116"/>
                    <a:pt x="105713" y="248461"/>
                    <a:pt x="83135" y="237172"/>
                  </a:cubicBezTo>
                  <a:cubicBezTo>
                    <a:pt x="60557" y="225883"/>
                    <a:pt x="159335" y="194133"/>
                    <a:pt x="180502" y="156739"/>
                  </a:cubicBezTo>
                  <a:cubicBezTo>
                    <a:pt x="201669" y="119345"/>
                    <a:pt x="201669" y="-4127"/>
                    <a:pt x="193202" y="10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AB1D9D86-560E-4EEF-B667-B415120C4864}"/>
                </a:ext>
              </a:extLst>
            </p:cNvPr>
            <p:cNvSpPr/>
            <p:nvPr/>
          </p:nvSpPr>
          <p:spPr>
            <a:xfrm>
              <a:off x="4181925" y="2538889"/>
              <a:ext cx="1852220" cy="272044"/>
            </a:xfrm>
            <a:custGeom>
              <a:avLst/>
              <a:gdLst>
                <a:gd name="connsiteX0" fmla="*/ 34475 w 1852220"/>
                <a:gd name="connsiteY0" fmla="*/ 229711 h 272044"/>
                <a:gd name="connsiteX1" fmla="*/ 144542 w 1852220"/>
                <a:gd name="connsiteY1" fmla="*/ 229711 h 272044"/>
                <a:gd name="connsiteX2" fmla="*/ 737208 w 1852220"/>
                <a:gd name="connsiteY2" fmla="*/ 149278 h 272044"/>
                <a:gd name="connsiteX3" fmla="*/ 838808 w 1852220"/>
                <a:gd name="connsiteY3" fmla="*/ 1111 h 272044"/>
                <a:gd name="connsiteX4" fmla="*/ 758375 w 1852220"/>
                <a:gd name="connsiteY4" fmla="*/ 233944 h 272044"/>
                <a:gd name="connsiteX5" fmla="*/ 1046242 w 1852220"/>
                <a:gd name="connsiteY5" fmla="*/ 229711 h 272044"/>
                <a:gd name="connsiteX6" fmla="*/ 1833642 w 1852220"/>
                <a:gd name="connsiteY6" fmla="*/ 263578 h 272044"/>
                <a:gd name="connsiteX7" fmla="*/ 1545775 w 1852220"/>
                <a:gd name="connsiteY7" fmla="*/ 272044 h 272044"/>
                <a:gd name="connsiteX8" fmla="*/ 893842 w 1852220"/>
                <a:gd name="connsiteY8" fmla="*/ 263578 h 272044"/>
                <a:gd name="connsiteX9" fmla="*/ 775308 w 1852220"/>
                <a:gd name="connsiteY9" fmla="*/ 229711 h 272044"/>
                <a:gd name="connsiteX10" fmla="*/ 635608 w 1852220"/>
                <a:gd name="connsiteY10" fmla="*/ 204311 h 272044"/>
                <a:gd name="connsiteX11" fmla="*/ 34475 w 1852220"/>
                <a:gd name="connsiteY11" fmla="*/ 229711 h 27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2220" h="272044">
                  <a:moveTo>
                    <a:pt x="34475" y="229711"/>
                  </a:moveTo>
                  <a:cubicBezTo>
                    <a:pt x="-47369" y="233944"/>
                    <a:pt x="27420" y="243116"/>
                    <a:pt x="144542" y="229711"/>
                  </a:cubicBezTo>
                  <a:cubicBezTo>
                    <a:pt x="261664" y="216306"/>
                    <a:pt x="621497" y="187378"/>
                    <a:pt x="737208" y="149278"/>
                  </a:cubicBezTo>
                  <a:cubicBezTo>
                    <a:pt x="852919" y="111178"/>
                    <a:pt x="835280" y="-13000"/>
                    <a:pt x="838808" y="1111"/>
                  </a:cubicBezTo>
                  <a:cubicBezTo>
                    <a:pt x="842336" y="15222"/>
                    <a:pt x="723803" y="195844"/>
                    <a:pt x="758375" y="233944"/>
                  </a:cubicBezTo>
                  <a:cubicBezTo>
                    <a:pt x="792947" y="272044"/>
                    <a:pt x="867031" y="224772"/>
                    <a:pt x="1046242" y="229711"/>
                  </a:cubicBezTo>
                  <a:cubicBezTo>
                    <a:pt x="1225453" y="234650"/>
                    <a:pt x="1750387" y="256523"/>
                    <a:pt x="1833642" y="263578"/>
                  </a:cubicBezTo>
                  <a:cubicBezTo>
                    <a:pt x="1916898" y="270634"/>
                    <a:pt x="1702408" y="272044"/>
                    <a:pt x="1545775" y="272044"/>
                  </a:cubicBezTo>
                  <a:cubicBezTo>
                    <a:pt x="1389142" y="272044"/>
                    <a:pt x="1022253" y="270633"/>
                    <a:pt x="893842" y="263578"/>
                  </a:cubicBezTo>
                  <a:cubicBezTo>
                    <a:pt x="765431" y="256523"/>
                    <a:pt x="818347" y="239589"/>
                    <a:pt x="775308" y="229711"/>
                  </a:cubicBezTo>
                  <a:cubicBezTo>
                    <a:pt x="732269" y="219833"/>
                    <a:pt x="754847" y="200783"/>
                    <a:pt x="635608" y="204311"/>
                  </a:cubicBezTo>
                  <a:cubicBezTo>
                    <a:pt x="516369" y="207839"/>
                    <a:pt x="116319" y="225478"/>
                    <a:pt x="34475" y="22971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5901D2C2-0B89-4DFE-95BE-6FA66DBDB5C0}"/>
                </a:ext>
              </a:extLst>
            </p:cNvPr>
            <p:cNvSpPr/>
            <p:nvPr/>
          </p:nvSpPr>
          <p:spPr>
            <a:xfrm>
              <a:off x="5371056" y="2712927"/>
              <a:ext cx="1858383" cy="123428"/>
            </a:xfrm>
            <a:custGeom>
              <a:avLst/>
              <a:gdLst>
                <a:gd name="connsiteX0" fmla="*/ 17977 w 1858383"/>
                <a:gd name="connsiteY0" fmla="*/ 26040 h 123428"/>
                <a:gd name="connsiteX1" fmla="*/ 119577 w 1858383"/>
                <a:gd name="connsiteY1" fmla="*/ 13340 h 123428"/>
                <a:gd name="connsiteX2" fmla="*/ 534444 w 1858383"/>
                <a:gd name="connsiteY2" fmla="*/ 640 h 123428"/>
                <a:gd name="connsiteX3" fmla="*/ 898511 w 1858383"/>
                <a:gd name="connsiteY3" fmla="*/ 34506 h 123428"/>
                <a:gd name="connsiteX4" fmla="*/ 1842544 w 1858383"/>
                <a:gd name="connsiteY4" fmla="*/ 123406 h 123428"/>
                <a:gd name="connsiteX5" fmla="*/ 1457311 w 1858383"/>
                <a:gd name="connsiteY5" fmla="*/ 42973 h 123428"/>
                <a:gd name="connsiteX6" fmla="*/ 1025511 w 1858383"/>
                <a:gd name="connsiteY6" fmla="*/ 17573 h 123428"/>
                <a:gd name="connsiteX7" fmla="*/ 729177 w 1858383"/>
                <a:gd name="connsiteY7" fmla="*/ 47206 h 123428"/>
                <a:gd name="connsiteX8" fmla="*/ 894277 w 1858383"/>
                <a:gd name="connsiteY8" fmla="*/ 47206 h 123428"/>
                <a:gd name="connsiteX9" fmla="*/ 428611 w 1858383"/>
                <a:gd name="connsiteY9" fmla="*/ 4873 h 123428"/>
                <a:gd name="connsiteX10" fmla="*/ 17977 w 1858383"/>
                <a:gd name="connsiteY10" fmla="*/ 26040 h 123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8383" h="123428">
                  <a:moveTo>
                    <a:pt x="17977" y="26040"/>
                  </a:moveTo>
                  <a:cubicBezTo>
                    <a:pt x="-33529" y="27451"/>
                    <a:pt x="33499" y="17573"/>
                    <a:pt x="119577" y="13340"/>
                  </a:cubicBezTo>
                  <a:cubicBezTo>
                    <a:pt x="205655" y="9107"/>
                    <a:pt x="404622" y="-2888"/>
                    <a:pt x="534444" y="640"/>
                  </a:cubicBezTo>
                  <a:cubicBezTo>
                    <a:pt x="664266" y="4168"/>
                    <a:pt x="898511" y="34506"/>
                    <a:pt x="898511" y="34506"/>
                  </a:cubicBezTo>
                  <a:lnTo>
                    <a:pt x="1842544" y="123406"/>
                  </a:lnTo>
                  <a:cubicBezTo>
                    <a:pt x="1935677" y="124817"/>
                    <a:pt x="1593483" y="60612"/>
                    <a:pt x="1457311" y="42973"/>
                  </a:cubicBezTo>
                  <a:cubicBezTo>
                    <a:pt x="1321139" y="25334"/>
                    <a:pt x="1146867" y="16867"/>
                    <a:pt x="1025511" y="17573"/>
                  </a:cubicBezTo>
                  <a:cubicBezTo>
                    <a:pt x="904155" y="18278"/>
                    <a:pt x="751049" y="42267"/>
                    <a:pt x="729177" y="47206"/>
                  </a:cubicBezTo>
                  <a:cubicBezTo>
                    <a:pt x="707305" y="52145"/>
                    <a:pt x="944371" y="54261"/>
                    <a:pt x="894277" y="47206"/>
                  </a:cubicBezTo>
                  <a:cubicBezTo>
                    <a:pt x="844183" y="40151"/>
                    <a:pt x="573955" y="10517"/>
                    <a:pt x="428611" y="4873"/>
                  </a:cubicBezTo>
                  <a:cubicBezTo>
                    <a:pt x="283267" y="-771"/>
                    <a:pt x="69483" y="24629"/>
                    <a:pt x="17977" y="2604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FE6CD322-816A-4511-B572-68E17C358A13}"/>
                </a:ext>
              </a:extLst>
            </p:cNvPr>
            <p:cNvSpPr/>
            <p:nvPr/>
          </p:nvSpPr>
          <p:spPr>
            <a:xfrm>
              <a:off x="7219950" y="2774160"/>
              <a:ext cx="800116" cy="118674"/>
            </a:xfrm>
            <a:custGeom>
              <a:avLst/>
              <a:gdLst>
                <a:gd name="connsiteX0" fmla="*/ 0 w 800116"/>
                <a:gd name="connsiteY0" fmla="*/ 64290 h 118674"/>
                <a:gd name="connsiteX1" fmla="*/ 434975 w 800116"/>
                <a:gd name="connsiteY1" fmla="*/ 32540 h 118674"/>
                <a:gd name="connsiteX2" fmla="*/ 517525 w 800116"/>
                <a:gd name="connsiteY2" fmla="*/ 45240 h 118674"/>
                <a:gd name="connsiteX3" fmla="*/ 374650 w 800116"/>
                <a:gd name="connsiteY3" fmla="*/ 35715 h 118674"/>
                <a:gd name="connsiteX4" fmla="*/ 615950 w 800116"/>
                <a:gd name="connsiteY4" fmla="*/ 105565 h 118674"/>
                <a:gd name="connsiteX5" fmla="*/ 800100 w 800116"/>
                <a:gd name="connsiteY5" fmla="*/ 118265 h 118674"/>
                <a:gd name="connsiteX6" fmla="*/ 606425 w 800116"/>
                <a:gd name="connsiteY6" fmla="*/ 99215 h 118674"/>
                <a:gd name="connsiteX7" fmla="*/ 358775 w 800116"/>
                <a:gd name="connsiteY7" fmla="*/ 3965 h 118674"/>
                <a:gd name="connsiteX8" fmla="*/ 196850 w 800116"/>
                <a:gd name="connsiteY8" fmla="*/ 16665 h 118674"/>
                <a:gd name="connsiteX9" fmla="*/ 0 w 800116"/>
                <a:gd name="connsiteY9" fmla="*/ 64290 h 118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0116" h="118674">
                  <a:moveTo>
                    <a:pt x="0" y="64290"/>
                  </a:moveTo>
                  <a:lnTo>
                    <a:pt x="434975" y="32540"/>
                  </a:lnTo>
                  <a:cubicBezTo>
                    <a:pt x="521229" y="29365"/>
                    <a:pt x="527579" y="44711"/>
                    <a:pt x="517525" y="45240"/>
                  </a:cubicBezTo>
                  <a:cubicBezTo>
                    <a:pt x="507471" y="45769"/>
                    <a:pt x="358246" y="25661"/>
                    <a:pt x="374650" y="35715"/>
                  </a:cubicBezTo>
                  <a:cubicBezTo>
                    <a:pt x="391054" y="45769"/>
                    <a:pt x="545042" y="91807"/>
                    <a:pt x="615950" y="105565"/>
                  </a:cubicBezTo>
                  <a:cubicBezTo>
                    <a:pt x="686858" y="119323"/>
                    <a:pt x="801688" y="119323"/>
                    <a:pt x="800100" y="118265"/>
                  </a:cubicBezTo>
                  <a:cubicBezTo>
                    <a:pt x="798512" y="117207"/>
                    <a:pt x="679979" y="118265"/>
                    <a:pt x="606425" y="99215"/>
                  </a:cubicBezTo>
                  <a:cubicBezTo>
                    <a:pt x="532871" y="80165"/>
                    <a:pt x="427037" y="17723"/>
                    <a:pt x="358775" y="3965"/>
                  </a:cubicBezTo>
                  <a:cubicBezTo>
                    <a:pt x="290513" y="-9793"/>
                    <a:pt x="196850" y="16665"/>
                    <a:pt x="196850" y="16665"/>
                  </a:cubicBezTo>
                  <a:lnTo>
                    <a:pt x="0" y="6429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C291F630-A618-4986-801C-E954C1D105EE}"/>
                </a:ext>
              </a:extLst>
            </p:cNvPr>
            <p:cNvSpPr/>
            <p:nvPr/>
          </p:nvSpPr>
          <p:spPr>
            <a:xfrm>
              <a:off x="7722638" y="2882814"/>
              <a:ext cx="544140" cy="15961"/>
            </a:xfrm>
            <a:custGeom>
              <a:avLst/>
              <a:gdLst>
                <a:gd name="connsiteX0" fmla="*/ 24362 w 544140"/>
                <a:gd name="connsiteY0" fmla="*/ 6436 h 15961"/>
                <a:gd name="connsiteX1" fmla="*/ 526012 w 544140"/>
                <a:gd name="connsiteY1" fmla="*/ 15961 h 15961"/>
                <a:gd name="connsiteX2" fmla="*/ 421237 w 544140"/>
                <a:gd name="connsiteY2" fmla="*/ 86 h 15961"/>
                <a:gd name="connsiteX3" fmla="*/ 300587 w 544140"/>
                <a:gd name="connsiteY3" fmla="*/ 9611 h 15961"/>
                <a:gd name="connsiteX4" fmla="*/ 103737 w 544140"/>
                <a:gd name="connsiteY4" fmla="*/ 9611 h 15961"/>
                <a:gd name="connsiteX5" fmla="*/ 24362 w 544140"/>
                <a:gd name="connsiteY5" fmla="*/ 6436 h 1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140" h="15961">
                  <a:moveTo>
                    <a:pt x="24362" y="6436"/>
                  </a:moveTo>
                  <a:lnTo>
                    <a:pt x="526012" y="15961"/>
                  </a:lnTo>
                  <a:cubicBezTo>
                    <a:pt x="592158" y="14903"/>
                    <a:pt x="458808" y="1144"/>
                    <a:pt x="421237" y="86"/>
                  </a:cubicBezTo>
                  <a:cubicBezTo>
                    <a:pt x="383666" y="-972"/>
                    <a:pt x="353504" y="8024"/>
                    <a:pt x="300587" y="9611"/>
                  </a:cubicBezTo>
                  <a:cubicBezTo>
                    <a:pt x="247670" y="11198"/>
                    <a:pt x="154008" y="17019"/>
                    <a:pt x="103737" y="9611"/>
                  </a:cubicBezTo>
                  <a:cubicBezTo>
                    <a:pt x="53466" y="2203"/>
                    <a:pt x="-46017" y="5378"/>
                    <a:pt x="24362" y="643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27CCD745-A77F-4C32-A0C0-86889CE3244B}"/>
                </a:ext>
              </a:extLst>
            </p:cNvPr>
            <p:cNvSpPr/>
            <p:nvPr/>
          </p:nvSpPr>
          <p:spPr>
            <a:xfrm>
              <a:off x="8743950" y="2908300"/>
              <a:ext cx="1124077" cy="185339"/>
            </a:xfrm>
            <a:custGeom>
              <a:avLst/>
              <a:gdLst>
                <a:gd name="connsiteX0" fmla="*/ 0 w 1124077"/>
                <a:gd name="connsiteY0" fmla="*/ 0 h 185339"/>
                <a:gd name="connsiteX1" fmla="*/ 66675 w 1124077"/>
                <a:gd name="connsiteY1" fmla="*/ 12700 h 185339"/>
                <a:gd name="connsiteX2" fmla="*/ 530225 w 1124077"/>
                <a:gd name="connsiteY2" fmla="*/ 79375 h 185339"/>
                <a:gd name="connsiteX3" fmla="*/ 644525 w 1124077"/>
                <a:gd name="connsiteY3" fmla="*/ 53975 h 185339"/>
                <a:gd name="connsiteX4" fmla="*/ 523875 w 1124077"/>
                <a:gd name="connsiteY4" fmla="*/ 76200 h 185339"/>
                <a:gd name="connsiteX5" fmla="*/ 835025 w 1124077"/>
                <a:gd name="connsiteY5" fmla="*/ 146050 h 185339"/>
                <a:gd name="connsiteX6" fmla="*/ 952500 w 1124077"/>
                <a:gd name="connsiteY6" fmla="*/ 180975 h 185339"/>
                <a:gd name="connsiteX7" fmla="*/ 1123950 w 1124077"/>
                <a:gd name="connsiteY7" fmla="*/ 47625 h 185339"/>
                <a:gd name="connsiteX8" fmla="*/ 977900 w 1124077"/>
                <a:gd name="connsiteY8" fmla="*/ 139700 h 185339"/>
                <a:gd name="connsiteX9" fmla="*/ 835025 w 1124077"/>
                <a:gd name="connsiteY9" fmla="*/ 117475 h 185339"/>
                <a:gd name="connsiteX10" fmla="*/ 0 w 1124077"/>
                <a:gd name="connsiteY10" fmla="*/ 0 h 18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4077" h="185339">
                  <a:moveTo>
                    <a:pt x="0" y="0"/>
                  </a:moveTo>
                  <a:lnTo>
                    <a:pt x="66675" y="12700"/>
                  </a:lnTo>
                  <a:cubicBezTo>
                    <a:pt x="155046" y="25929"/>
                    <a:pt x="433917" y="72496"/>
                    <a:pt x="530225" y="79375"/>
                  </a:cubicBezTo>
                  <a:cubicBezTo>
                    <a:pt x="626533" y="86254"/>
                    <a:pt x="645583" y="54504"/>
                    <a:pt x="644525" y="53975"/>
                  </a:cubicBezTo>
                  <a:cubicBezTo>
                    <a:pt x="643467" y="53446"/>
                    <a:pt x="492125" y="60854"/>
                    <a:pt x="523875" y="76200"/>
                  </a:cubicBezTo>
                  <a:cubicBezTo>
                    <a:pt x="555625" y="91546"/>
                    <a:pt x="763588" y="128588"/>
                    <a:pt x="835025" y="146050"/>
                  </a:cubicBezTo>
                  <a:cubicBezTo>
                    <a:pt x="906462" y="163512"/>
                    <a:pt x="904346" y="197379"/>
                    <a:pt x="952500" y="180975"/>
                  </a:cubicBezTo>
                  <a:cubicBezTo>
                    <a:pt x="1000654" y="164571"/>
                    <a:pt x="1119717" y="54504"/>
                    <a:pt x="1123950" y="47625"/>
                  </a:cubicBezTo>
                  <a:cubicBezTo>
                    <a:pt x="1128183" y="40746"/>
                    <a:pt x="1026054" y="128058"/>
                    <a:pt x="977900" y="139700"/>
                  </a:cubicBezTo>
                  <a:cubicBezTo>
                    <a:pt x="929746" y="151342"/>
                    <a:pt x="835025" y="117475"/>
                    <a:pt x="835025" y="1174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982B2E5E-1DA9-4EB8-94E5-1D585716EBA1}"/>
                </a:ext>
              </a:extLst>
            </p:cNvPr>
            <p:cNvSpPr/>
            <p:nvPr/>
          </p:nvSpPr>
          <p:spPr>
            <a:xfrm>
              <a:off x="9079934" y="2933590"/>
              <a:ext cx="345863" cy="195849"/>
            </a:xfrm>
            <a:custGeom>
              <a:avLst/>
              <a:gdLst>
                <a:gd name="connsiteX0" fmla="*/ 13266 w 345863"/>
                <a:gd name="connsiteY0" fmla="*/ 6460 h 195849"/>
                <a:gd name="connsiteX1" fmla="*/ 330766 w 345863"/>
                <a:gd name="connsiteY1" fmla="*/ 181085 h 195849"/>
                <a:gd name="connsiteX2" fmla="*/ 292666 w 345863"/>
                <a:gd name="connsiteY2" fmla="*/ 181085 h 195849"/>
                <a:gd name="connsiteX3" fmla="*/ 273616 w 345863"/>
                <a:gd name="connsiteY3" fmla="*/ 187435 h 195849"/>
                <a:gd name="connsiteX4" fmla="*/ 76766 w 345863"/>
                <a:gd name="connsiteY4" fmla="*/ 50910 h 195849"/>
                <a:gd name="connsiteX5" fmla="*/ 13266 w 345863"/>
                <a:gd name="connsiteY5" fmla="*/ 6460 h 19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863" h="195849">
                  <a:moveTo>
                    <a:pt x="13266" y="6460"/>
                  </a:moveTo>
                  <a:cubicBezTo>
                    <a:pt x="55599" y="28156"/>
                    <a:pt x="284199" y="151981"/>
                    <a:pt x="330766" y="181085"/>
                  </a:cubicBezTo>
                  <a:cubicBezTo>
                    <a:pt x="377333" y="210189"/>
                    <a:pt x="302191" y="180027"/>
                    <a:pt x="292666" y="181085"/>
                  </a:cubicBezTo>
                  <a:cubicBezTo>
                    <a:pt x="283141" y="182143"/>
                    <a:pt x="309599" y="209131"/>
                    <a:pt x="273616" y="187435"/>
                  </a:cubicBezTo>
                  <a:cubicBezTo>
                    <a:pt x="237633" y="165739"/>
                    <a:pt x="113278" y="79485"/>
                    <a:pt x="76766" y="50910"/>
                  </a:cubicBezTo>
                  <a:cubicBezTo>
                    <a:pt x="40254" y="22335"/>
                    <a:pt x="-29067" y="-15236"/>
                    <a:pt x="13266" y="646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7E2C766F-252A-453B-A48A-7F7529946CD6}"/>
                </a:ext>
              </a:extLst>
            </p:cNvPr>
            <p:cNvSpPr/>
            <p:nvPr/>
          </p:nvSpPr>
          <p:spPr>
            <a:xfrm>
              <a:off x="10051703" y="2762272"/>
              <a:ext cx="239079" cy="607506"/>
            </a:xfrm>
            <a:custGeom>
              <a:avLst/>
              <a:gdLst>
                <a:gd name="connsiteX0" fmla="*/ 238472 w 239079"/>
                <a:gd name="connsiteY0" fmla="*/ 6328 h 607506"/>
                <a:gd name="connsiteX1" fmla="*/ 101947 w 239079"/>
                <a:gd name="connsiteY1" fmla="*/ 403203 h 607506"/>
                <a:gd name="connsiteX2" fmla="*/ 3522 w 239079"/>
                <a:gd name="connsiteY2" fmla="*/ 371453 h 607506"/>
                <a:gd name="connsiteX3" fmla="*/ 101947 w 239079"/>
                <a:gd name="connsiteY3" fmla="*/ 419078 h 607506"/>
                <a:gd name="connsiteX4" fmla="*/ 347 w 239079"/>
                <a:gd name="connsiteY4" fmla="*/ 606403 h 607506"/>
                <a:gd name="connsiteX5" fmla="*/ 70197 w 239079"/>
                <a:gd name="connsiteY5" fmla="*/ 485753 h 607506"/>
                <a:gd name="connsiteX6" fmla="*/ 111472 w 239079"/>
                <a:gd name="connsiteY6" fmla="*/ 266678 h 607506"/>
                <a:gd name="connsiteX7" fmla="*/ 149572 w 239079"/>
                <a:gd name="connsiteY7" fmla="*/ 168253 h 607506"/>
                <a:gd name="connsiteX8" fmla="*/ 238472 w 239079"/>
                <a:gd name="connsiteY8" fmla="*/ 6328 h 60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079" h="607506">
                  <a:moveTo>
                    <a:pt x="238472" y="6328"/>
                  </a:moveTo>
                  <a:cubicBezTo>
                    <a:pt x="230535" y="45486"/>
                    <a:pt x="141105" y="342349"/>
                    <a:pt x="101947" y="403203"/>
                  </a:cubicBezTo>
                  <a:cubicBezTo>
                    <a:pt x="62789" y="464057"/>
                    <a:pt x="3522" y="368807"/>
                    <a:pt x="3522" y="371453"/>
                  </a:cubicBezTo>
                  <a:cubicBezTo>
                    <a:pt x="3522" y="374099"/>
                    <a:pt x="102476" y="379920"/>
                    <a:pt x="101947" y="419078"/>
                  </a:cubicBezTo>
                  <a:cubicBezTo>
                    <a:pt x="101418" y="458236"/>
                    <a:pt x="5639" y="595291"/>
                    <a:pt x="347" y="606403"/>
                  </a:cubicBezTo>
                  <a:cubicBezTo>
                    <a:pt x="-4945" y="617516"/>
                    <a:pt x="51676" y="542374"/>
                    <a:pt x="70197" y="485753"/>
                  </a:cubicBezTo>
                  <a:cubicBezTo>
                    <a:pt x="88718" y="429132"/>
                    <a:pt x="98243" y="319595"/>
                    <a:pt x="111472" y="266678"/>
                  </a:cubicBezTo>
                  <a:cubicBezTo>
                    <a:pt x="124701" y="213761"/>
                    <a:pt x="124701" y="215878"/>
                    <a:pt x="149572" y="168253"/>
                  </a:cubicBezTo>
                  <a:cubicBezTo>
                    <a:pt x="174443" y="120628"/>
                    <a:pt x="246409" y="-32830"/>
                    <a:pt x="238472" y="632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320CA4D8-2620-4AC9-933B-72BD1076B61D}"/>
                </a:ext>
              </a:extLst>
            </p:cNvPr>
            <p:cNvSpPr/>
            <p:nvPr/>
          </p:nvSpPr>
          <p:spPr>
            <a:xfrm>
              <a:off x="10444993" y="3034068"/>
              <a:ext cx="170858" cy="467098"/>
            </a:xfrm>
            <a:custGeom>
              <a:avLst/>
              <a:gdLst>
                <a:gd name="connsiteX0" fmla="*/ 84895 w 170858"/>
                <a:gd name="connsiteY0" fmla="*/ 1232 h 467098"/>
                <a:gd name="connsiteX1" fmla="*/ 3932 w 170858"/>
                <a:gd name="connsiteY1" fmla="*/ 212370 h 467098"/>
                <a:gd name="connsiteX2" fmla="*/ 16632 w 170858"/>
                <a:gd name="connsiteY2" fmla="*/ 309207 h 467098"/>
                <a:gd name="connsiteX3" fmla="*/ 51557 w 170858"/>
                <a:gd name="connsiteY3" fmla="*/ 461607 h 467098"/>
                <a:gd name="connsiteX4" fmla="*/ 65845 w 170858"/>
                <a:gd name="connsiteY4" fmla="*/ 420332 h 467098"/>
                <a:gd name="connsiteX5" fmla="*/ 170620 w 170858"/>
                <a:gd name="connsiteY5" fmla="*/ 294920 h 467098"/>
                <a:gd name="connsiteX6" fmla="*/ 96007 w 170858"/>
                <a:gd name="connsiteY6" fmla="*/ 347307 h 467098"/>
                <a:gd name="connsiteX7" fmla="*/ 149982 w 170858"/>
                <a:gd name="connsiteY7" fmla="*/ 252057 h 467098"/>
                <a:gd name="connsiteX8" fmla="*/ 164270 w 170858"/>
                <a:gd name="connsiteY8" fmla="*/ 183795 h 467098"/>
                <a:gd name="connsiteX9" fmla="*/ 122995 w 170858"/>
                <a:gd name="connsiteY9" fmla="*/ 272695 h 467098"/>
                <a:gd name="connsiteX10" fmla="*/ 65845 w 170858"/>
                <a:gd name="connsiteY10" fmla="*/ 360007 h 467098"/>
                <a:gd name="connsiteX11" fmla="*/ 43620 w 170858"/>
                <a:gd name="connsiteY11" fmla="*/ 283807 h 467098"/>
                <a:gd name="connsiteX12" fmla="*/ 67432 w 170858"/>
                <a:gd name="connsiteY12" fmla="*/ 129820 h 467098"/>
                <a:gd name="connsiteX13" fmla="*/ 122995 w 170858"/>
                <a:gd name="connsiteY13" fmla="*/ 69495 h 467098"/>
                <a:gd name="connsiteX14" fmla="*/ 135695 w 170858"/>
                <a:gd name="connsiteY14" fmla="*/ 118707 h 467098"/>
                <a:gd name="connsiteX15" fmla="*/ 145220 w 170858"/>
                <a:gd name="connsiteY15" fmla="*/ 150457 h 467098"/>
                <a:gd name="connsiteX16" fmla="*/ 138870 w 170858"/>
                <a:gd name="connsiteY16" fmla="*/ 123470 h 467098"/>
                <a:gd name="connsiteX17" fmla="*/ 99182 w 170858"/>
                <a:gd name="connsiteY17" fmla="*/ 59970 h 467098"/>
                <a:gd name="connsiteX18" fmla="*/ 40445 w 170858"/>
                <a:gd name="connsiteY18" fmla="*/ 155220 h 467098"/>
                <a:gd name="connsiteX19" fmla="*/ 40445 w 170858"/>
                <a:gd name="connsiteY19" fmla="*/ 353657 h 467098"/>
                <a:gd name="connsiteX20" fmla="*/ 29332 w 170858"/>
                <a:gd name="connsiteY20" fmla="*/ 296507 h 467098"/>
                <a:gd name="connsiteX21" fmla="*/ 10282 w 170858"/>
                <a:gd name="connsiteY21" fmla="*/ 132995 h 467098"/>
                <a:gd name="connsiteX22" fmla="*/ 84895 w 170858"/>
                <a:gd name="connsiteY22" fmla="*/ 1232 h 46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0858" h="467098">
                  <a:moveTo>
                    <a:pt x="84895" y="1232"/>
                  </a:moveTo>
                  <a:cubicBezTo>
                    <a:pt x="83837" y="14461"/>
                    <a:pt x="15309" y="161041"/>
                    <a:pt x="3932" y="212370"/>
                  </a:cubicBezTo>
                  <a:cubicBezTo>
                    <a:pt x="-7445" y="263699"/>
                    <a:pt x="8694" y="267668"/>
                    <a:pt x="16632" y="309207"/>
                  </a:cubicBezTo>
                  <a:cubicBezTo>
                    <a:pt x="24569" y="350747"/>
                    <a:pt x="43355" y="443086"/>
                    <a:pt x="51557" y="461607"/>
                  </a:cubicBezTo>
                  <a:cubicBezTo>
                    <a:pt x="59759" y="480128"/>
                    <a:pt x="46001" y="448113"/>
                    <a:pt x="65845" y="420332"/>
                  </a:cubicBezTo>
                  <a:cubicBezTo>
                    <a:pt x="85689" y="392551"/>
                    <a:pt x="165593" y="307091"/>
                    <a:pt x="170620" y="294920"/>
                  </a:cubicBezTo>
                  <a:cubicBezTo>
                    <a:pt x="175647" y="282749"/>
                    <a:pt x="99447" y="354451"/>
                    <a:pt x="96007" y="347307"/>
                  </a:cubicBezTo>
                  <a:cubicBezTo>
                    <a:pt x="92567" y="340163"/>
                    <a:pt x="138605" y="279309"/>
                    <a:pt x="149982" y="252057"/>
                  </a:cubicBezTo>
                  <a:cubicBezTo>
                    <a:pt x="161359" y="224805"/>
                    <a:pt x="168768" y="180355"/>
                    <a:pt x="164270" y="183795"/>
                  </a:cubicBezTo>
                  <a:cubicBezTo>
                    <a:pt x="159772" y="187235"/>
                    <a:pt x="139399" y="243326"/>
                    <a:pt x="122995" y="272695"/>
                  </a:cubicBezTo>
                  <a:cubicBezTo>
                    <a:pt x="106591" y="302064"/>
                    <a:pt x="79074" y="358155"/>
                    <a:pt x="65845" y="360007"/>
                  </a:cubicBezTo>
                  <a:cubicBezTo>
                    <a:pt x="52616" y="361859"/>
                    <a:pt x="43356" y="322171"/>
                    <a:pt x="43620" y="283807"/>
                  </a:cubicBezTo>
                  <a:cubicBezTo>
                    <a:pt x="43884" y="245443"/>
                    <a:pt x="54203" y="165539"/>
                    <a:pt x="67432" y="129820"/>
                  </a:cubicBezTo>
                  <a:cubicBezTo>
                    <a:pt x="80661" y="94101"/>
                    <a:pt x="111618" y="71347"/>
                    <a:pt x="122995" y="69495"/>
                  </a:cubicBezTo>
                  <a:cubicBezTo>
                    <a:pt x="134372" y="67643"/>
                    <a:pt x="131991" y="105213"/>
                    <a:pt x="135695" y="118707"/>
                  </a:cubicBezTo>
                  <a:cubicBezTo>
                    <a:pt x="139399" y="132201"/>
                    <a:pt x="144691" y="149663"/>
                    <a:pt x="145220" y="150457"/>
                  </a:cubicBezTo>
                  <a:cubicBezTo>
                    <a:pt x="145749" y="151251"/>
                    <a:pt x="146543" y="138551"/>
                    <a:pt x="138870" y="123470"/>
                  </a:cubicBezTo>
                  <a:cubicBezTo>
                    <a:pt x="131197" y="108389"/>
                    <a:pt x="115586" y="54678"/>
                    <a:pt x="99182" y="59970"/>
                  </a:cubicBezTo>
                  <a:cubicBezTo>
                    <a:pt x="82778" y="65262"/>
                    <a:pt x="50234" y="106272"/>
                    <a:pt x="40445" y="155220"/>
                  </a:cubicBezTo>
                  <a:cubicBezTo>
                    <a:pt x="30656" y="204168"/>
                    <a:pt x="42297" y="330109"/>
                    <a:pt x="40445" y="353657"/>
                  </a:cubicBezTo>
                  <a:cubicBezTo>
                    <a:pt x="38593" y="377205"/>
                    <a:pt x="34359" y="333284"/>
                    <a:pt x="29332" y="296507"/>
                  </a:cubicBezTo>
                  <a:cubicBezTo>
                    <a:pt x="24305" y="259730"/>
                    <a:pt x="757" y="181414"/>
                    <a:pt x="10282" y="132995"/>
                  </a:cubicBezTo>
                  <a:cubicBezTo>
                    <a:pt x="19807" y="84576"/>
                    <a:pt x="85953" y="-11997"/>
                    <a:pt x="84895" y="123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F38FA322-4D67-46CB-83A8-F4FD0F37A298}"/>
                </a:ext>
              </a:extLst>
            </p:cNvPr>
            <p:cNvSpPr/>
            <p:nvPr/>
          </p:nvSpPr>
          <p:spPr>
            <a:xfrm>
              <a:off x="2401877" y="2115715"/>
              <a:ext cx="175538" cy="921614"/>
            </a:xfrm>
            <a:custGeom>
              <a:avLst/>
              <a:gdLst>
                <a:gd name="connsiteX0" fmla="*/ 23823 w 175538"/>
                <a:gd name="connsiteY0" fmla="*/ 189335 h 921614"/>
                <a:gd name="connsiteX1" fmla="*/ 2656 w 175538"/>
                <a:gd name="connsiteY1" fmla="*/ 578802 h 921614"/>
                <a:gd name="connsiteX2" fmla="*/ 540 w 175538"/>
                <a:gd name="connsiteY2" fmla="*/ 502602 h 921614"/>
                <a:gd name="connsiteX3" fmla="*/ 4773 w 175538"/>
                <a:gd name="connsiteY3" fmla="*/ 911118 h 921614"/>
                <a:gd name="connsiteX4" fmla="*/ 4773 w 175538"/>
                <a:gd name="connsiteY4" fmla="*/ 779885 h 921614"/>
                <a:gd name="connsiteX5" fmla="*/ 28056 w 175538"/>
                <a:gd name="connsiteY5" fmla="*/ 553402 h 921614"/>
                <a:gd name="connsiteX6" fmla="*/ 169873 w 175538"/>
                <a:gd name="connsiteY6" fmla="*/ 36935 h 921614"/>
                <a:gd name="connsiteX7" fmla="*/ 136006 w 175538"/>
                <a:gd name="connsiteY7" fmla="*/ 94085 h 921614"/>
                <a:gd name="connsiteX8" fmla="*/ 30173 w 175538"/>
                <a:gd name="connsiteY8" fmla="*/ 515302 h 921614"/>
                <a:gd name="connsiteX9" fmla="*/ 30173 w 175538"/>
                <a:gd name="connsiteY9" fmla="*/ 417935 h 921614"/>
                <a:gd name="connsiteX10" fmla="*/ 23823 w 175538"/>
                <a:gd name="connsiteY10" fmla="*/ 189335 h 92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5538" h="921614">
                  <a:moveTo>
                    <a:pt x="23823" y="189335"/>
                  </a:moveTo>
                  <a:cubicBezTo>
                    <a:pt x="19237" y="216146"/>
                    <a:pt x="6536" y="526591"/>
                    <a:pt x="2656" y="578802"/>
                  </a:cubicBezTo>
                  <a:cubicBezTo>
                    <a:pt x="-1224" y="631013"/>
                    <a:pt x="187" y="447216"/>
                    <a:pt x="540" y="502602"/>
                  </a:cubicBezTo>
                  <a:cubicBezTo>
                    <a:pt x="893" y="557988"/>
                    <a:pt x="4068" y="864904"/>
                    <a:pt x="4773" y="911118"/>
                  </a:cubicBezTo>
                  <a:cubicBezTo>
                    <a:pt x="5478" y="957332"/>
                    <a:pt x="893" y="839504"/>
                    <a:pt x="4773" y="779885"/>
                  </a:cubicBezTo>
                  <a:cubicBezTo>
                    <a:pt x="8653" y="720266"/>
                    <a:pt x="539" y="677227"/>
                    <a:pt x="28056" y="553402"/>
                  </a:cubicBezTo>
                  <a:cubicBezTo>
                    <a:pt x="55573" y="429577"/>
                    <a:pt x="151881" y="113488"/>
                    <a:pt x="169873" y="36935"/>
                  </a:cubicBezTo>
                  <a:cubicBezTo>
                    <a:pt x="187865" y="-39618"/>
                    <a:pt x="159289" y="14357"/>
                    <a:pt x="136006" y="94085"/>
                  </a:cubicBezTo>
                  <a:cubicBezTo>
                    <a:pt x="112723" y="173813"/>
                    <a:pt x="47812" y="461327"/>
                    <a:pt x="30173" y="515302"/>
                  </a:cubicBezTo>
                  <a:cubicBezTo>
                    <a:pt x="12534" y="569277"/>
                    <a:pt x="28409" y="467324"/>
                    <a:pt x="30173" y="417935"/>
                  </a:cubicBezTo>
                  <a:cubicBezTo>
                    <a:pt x="31937" y="368546"/>
                    <a:pt x="28409" y="162524"/>
                    <a:pt x="23823" y="18933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2DC5664E-EE98-42CB-8E74-1D57F7AD59A9}"/>
                </a:ext>
              </a:extLst>
            </p:cNvPr>
            <p:cNvSpPr/>
            <p:nvPr/>
          </p:nvSpPr>
          <p:spPr>
            <a:xfrm>
              <a:off x="2678279" y="1500947"/>
              <a:ext cx="361387" cy="681202"/>
            </a:xfrm>
            <a:custGeom>
              <a:avLst/>
              <a:gdLst>
                <a:gd name="connsiteX0" fmla="*/ 252246 w 361387"/>
                <a:gd name="connsiteY0" fmla="*/ 140528 h 681202"/>
                <a:gd name="connsiteX1" fmla="*/ 128421 w 361387"/>
                <a:gd name="connsiteY1" fmla="*/ 340553 h 681202"/>
                <a:gd name="connsiteX2" fmla="*/ 64921 w 361387"/>
                <a:gd name="connsiteY2" fmla="*/ 527878 h 681202"/>
                <a:gd name="connsiteX3" fmla="*/ 109371 w 361387"/>
                <a:gd name="connsiteY3" fmla="*/ 321503 h 681202"/>
                <a:gd name="connsiteX4" fmla="*/ 1421 w 361387"/>
                <a:gd name="connsiteY4" fmla="*/ 680278 h 681202"/>
                <a:gd name="connsiteX5" fmla="*/ 52221 w 361387"/>
                <a:gd name="connsiteY5" fmla="*/ 419928 h 681202"/>
                <a:gd name="connsiteX6" fmla="*/ 118896 w 361387"/>
                <a:gd name="connsiteY6" fmla="*/ 258003 h 681202"/>
                <a:gd name="connsiteX7" fmla="*/ 357021 w 361387"/>
                <a:gd name="connsiteY7" fmla="*/ 4003 h 681202"/>
                <a:gd name="connsiteX8" fmla="*/ 252246 w 361387"/>
                <a:gd name="connsiteY8" fmla="*/ 140528 h 68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387" h="681202">
                  <a:moveTo>
                    <a:pt x="252246" y="140528"/>
                  </a:moveTo>
                  <a:cubicBezTo>
                    <a:pt x="214146" y="196620"/>
                    <a:pt x="159642" y="275995"/>
                    <a:pt x="128421" y="340553"/>
                  </a:cubicBezTo>
                  <a:cubicBezTo>
                    <a:pt x="97200" y="405111"/>
                    <a:pt x="68096" y="531053"/>
                    <a:pt x="64921" y="527878"/>
                  </a:cubicBezTo>
                  <a:cubicBezTo>
                    <a:pt x="61746" y="524703"/>
                    <a:pt x="119954" y="296103"/>
                    <a:pt x="109371" y="321503"/>
                  </a:cubicBezTo>
                  <a:cubicBezTo>
                    <a:pt x="98788" y="346903"/>
                    <a:pt x="10946" y="663874"/>
                    <a:pt x="1421" y="680278"/>
                  </a:cubicBezTo>
                  <a:cubicBezTo>
                    <a:pt x="-8104" y="696682"/>
                    <a:pt x="32642" y="490307"/>
                    <a:pt x="52221" y="419928"/>
                  </a:cubicBezTo>
                  <a:cubicBezTo>
                    <a:pt x="71800" y="349549"/>
                    <a:pt x="68096" y="327324"/>
                    <a:pt x="118896" y="258003"/>
                  </a:cubicBezTo>
                  <a:cubicBezTo>
                    <a:pt x="169696" y="188682"/>
                    <a:pt x="331621" y="29932"/>
                    <a:pt x="357021" y="4003"/>
                  </a:cubicBezTo>
                  <a:cubicBezTo>
                    <a:pt x="382421" y="-21926"/>
                    <a:pt x="290346" y="84436"/>
                    <a:pt x="252246" y="14052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06003CA8-6DAC-4F97-96A0-823C2B383A8B}"/>
                </a:ext>
              </a:extLst>
            </p:cNvPr>
            <p:cNvSpPr/>
            <p:nvPr/>
          </p:nvSpPr>
          <p:spPr>
            <a:xfrm>
              <a:off x="2770717" y="1808021"/>
              <a:ext cx="255796" cy="620855"/>
            </a:xfrm>
            <a:custGeom>
              <a:avLst/>
              <a:gdLst>
                <a:gd name="connsiteX0" fmla="*/ 255058 w 255796"/>
                <a:gd name="connsiteY0" fmla="*/ 1729 h 620855"/>
                <a:gd name="connsiteX1" fmla="*/ 67733 w 255796"/>
                <a:gd name="connsiteY1" fmla="*/ 236679 h 620855"/>
                <a:gd name="connsiteX2" fmla="*/ 10583 w 255796"/>
                <a:gd name="connsiteY2" fmla="*/ 281129 h 620855"/>
                <a:gd name="connsiteX3" fmla="*/ 143933 w 255796"/>
                <a:gd name="connsiteY3" fmla="*/ 128729 h 620855"/>
                <a:gd name="connsiteX4" fmla="*/ 74083 w 255796"/>
                <a:gd name="connsiteY4" fmla="*/ 220804 h 620855"/>
                <a:gd name="connsiteX5" fmla="*/ 23283 w 255796"/>
                <a:gd name="connsiteY5" fmla="*/ 427179 h 620855"/>
                <a:gd name="connsiteX6" fmla="*/ 1058 w 255796"/>
                <a:gd name="connsiteY6" fmla="*/ 620854 h 620855"/>
                <a:gd name="connsiteX7" fmla="*/ 16933 w 255796"/>
                <a:gd name="connsiteY7" fmla="*/ 430354 h 620855"/>
                <a:gd name="connsiteX8" fmla="*/ 128058 w 255796"/>
                <a:gd name="connsiteY8" fmla="*/ 144604 h 620855"/>
                <a:gd name="connsiteX9" fmla="*/ 255058 w 255796"/>
                <a:gd name="connsiteY9" fmla="*/ 1729 h 62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796" h="620855">
                  <a:moveTo>
                    <a:pt x="255058" y="1729"/>
                  </a:moveTo>
                  <a:cubicBezTo>
                    <a:pt x="245004" y="17075"/>
                    <a:pt x="108479" y="190112"/>
                    <a:pt x="67733" y="236679"/>
                  </a:cubicBezTo>
                  <a:cubicBezTo>
                    <a:pt x="26987" y="283246"/>
                    <a:pt x="-2117" y="299121"/>
                    <a:pt x="10583" y="281129"/>
                  </a:cubicBezTo>
                  <a:cubicBezTo>
                    <a:pt x="23283" y="263137"/>
                    <a:pt x="133350" y="138783"/>
                    <a:pt x="143933" y="128729"/>
                  </a:cubicBezTo>
                  <a:cubicBezTo>
                    <a:pt x="154516" y="118675"/>
                    <a:pt x="94191" y="171062"/>
                    <a:pt x="74083" y="220804"/>
                  </a:cubicBezTo>
                  <a:cubicBezTo>
                    <a:pt x="53975" y="270546"/>
                    <a:pt x="35454" y="360504"/>
                    <a:pt x="23283" y="427179"/>
                  </a:cubicBezTo>
                  <a:cubicBezTo>
                    <a:pt x="11112" y="493854"/>
                    <a:pt x="2116" y="620325"/>
                    <a:pt x="1058" y="620854"/>
                  </a:cubicBezTo>
                  <a:cubicBezTo>
                    <a:pt x="0" y="621383"/>
                    <a:pt x="-4234" y="509729"/>
                    <a:pt x="16933" y="430354"/>
                  </a:cubicBezTo>
                  <a:cubicBezTo>
                    <a:pt x="38100" y="350979"/>
                    <a:pt x="86254" y="212866"/>
                    <a:pt x="128058" y="144604"/>
                  </a:cubicBezTo>
                  <a:cubicBezTo>
                    <a:pt x="169862" y="76342"/>
                    <a:pt x="265112" y="-13617"/>
                    <a:pt x="255058" y="172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D6251223-2A8A-4148-BB10-FAF6427AB981}"/>
                </a:ext>
              </a:extLst>
            </p:cNvPr>
            <p:cNvSpPr/>
            <p:nvPr/>
          </p:nvSpPr>
          <p:spPr>
            <a:xfrm>
              <a:off x="2558430" y="2659325"/>
              <a:ext cx="580318" cy="407183"/>
            </a:xfrm>
            <a:custGeom>
              <a:avLst/>
              <a:gdLst>
                <a:gd name="connsiteX0" fmla="*/ 54595 w 580318"/>
                <a:gd name="connsiteY0" fmla="*/ 1325 h 407183"/>
                <a:gd name="connsiteX1" fmla="*/ 19670 w 580318"/>
                <a:gd name="connsiteY1" fmla="*/ 236275 h 407183"/>
                <a:gd name="connsiteX2" fmla="*/ 19670 w 580318"/>
                <a:gd name="connsiteY2" fmla="*/ 395025 h 407183"/>
                <a:gd name="connsiteX3" fmla="*/ 18083 w 580318"/>
                <a:gd name="connsiteY3" fmla="*/ 333113 h 407183"/>
                <a:gd name="connsiteX4" fmla="*/ 56183 w 580318"/>
                <a:gd name="connsiteY4" fmla="*/ 118800 h 407183"/>
                <a:gd name="connsiteX5" fmla="*/ 68883 w 580318"/>
                <a:gd name="connsiteY5" fmla="*/ 177538 h 407183"/>
                <a:gd name="connsiteX6" fmla="*/ 122858 w 580318"/>
                <a:gd name="connsiteY6" fmla="*/ 287075 h 407183"/>
                <a:gd name="connsiteX7" fmla="*/ 89520 w 580318"/>
                <a:gd name="connsiteY7" fmla="*/ 172775 h 407183"/>
                <a:gd name="connsiteX8" fmla="*/ 157783 w 580318"/>
                <a:gd name="connsiteY8" fmla="*/ 260088 h 407183"/>
                <a:gd name="connsiteX9" fmla="*/ 283195 w 580318"/>
                <a:gd name="connsiteY9" fmla="*/ 366450 h 407183"/>
                <a:gd name="connsiteX10" fmla="*/ 286370 w 580318"/>
                <a:gd name="connsiteY10" fmla="*/ 406138 h 407183"/>
                <a:gd name="connsiteX11" fmla="*/ 359395 w 580318"/>
                <a:gd name="connsiteY11" fmla="*/ 329938 h 407183"/>
                <a:gd name="connsiteX12" fmla="*/ 489570 w 580318"/>
                <a:gd name="connsiteY12" fmla="*/ 334700 h 407183"/>
                <a:gd name="connsiteX13" fmla="*/ 503858 w 580318"/>
                <a:gd name="connsiteY13" fmla="*/ 347400 h 407183"/>
                <a:gd name="connsiteX14" fmla="*/ 580058 w 580318"/>
                <a:gd name="connsiteY14" fmla="*/ 361688 h 407183"/>
                <a:gd name="connsiteX15" fmla="*/ 524495 w 580318"/>
                <a:gd name="connsiteY15" fmla="*/ 358513 h 407183"/>
                <a:gd name="connsiteX16" fmla="*/ 413370 w 580318"/>
                <a:gd name="connsiteY16" fmla="*/ 379150 h 407183"/>
                <a:gd name="connsiteX17" fmla="*/ 564183 w 580318"/>
                <a:gd name="connsiteY17" fmla="*/ 368038 h 407183"/>
                <a:gd name="connsiteX18" fmla="*/ 335583 w 580318"/>
                <a:gd name="connsiteY18" fmla="*/ 328350 h 407183"/>
                <a:gd name="connsiteX19" fmla="*/ 227633 w 580318"/>
                <a:gd name="connsiteY19" fmla="*/ 339463 h 407183"/>
                <a:gd name="connsiteX20" fmla="*/ 146670 w 580318"/>
                <a:gd name="connsiteY20" fmla="*/ 274375 h 407183"/>
                <a:gd name="connsiteX21" fmla="*/ 56183 w 580318"/>
                <a:gd name="connsiteY21" fmla="*/ 136263 h 407183"/>
                <a:gd name="connsiteX22" fmla="*/ 2208 w 580318"/>
                <a:gd name="connsiteY22" fmla="*/ 266438 h 407183"/>
                <a:gd name="connsiteX23" fmla="*/ 14908 w 580318"/>
                <a:gd name="connsiteY23" fmla="*/ 145788 h 407183"/>
                <a:gd name="connsiteX24" fmla="*/ 54595 w 580318"/>
                <a:gd name="connsiteY24" fmla="*/ 1325 h 40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0318" h="407183">
                  <a:moveTo>
                    <a:pt x="54595" y="1325"/>
                  </a:moveTo>
                  <a:cubicBezTo>
                    <a:pt x="55389" y="16406"/>
                    <a:pt x="25491" y="170658"/>
                    <a:pt x="19670" y="236275"/>
                  </a:cubicBezTo>
                  <a:cubicBezTo>
                    <a:pt x="13849" y="301892"/>
                    <a:pt x="19934" y="378885"/>
                    <a:pt x="19670" y="395025"/>
                  </a:cubicBezTo>
                  <a:cubicBezTo>
                    <a:pt x="19406" y="411165"/>
                    <a:pt x="11998" y="379150"/>
                    <a:pt x="18083" y="333113"/>
                  </a:cubicBezTo>
                  <a:cubicBezTo>
                    <a:pt x="24168" y="287076"/>
                    <a:pt x="47716" y="144729"/>
                    <a:pt x="56183" y="118800"/>
                  </a:cubicBezTo>
                  <a:cubicBezTo>
                    <a:pt x="64650" y="92871"/>
                    <a:pt x="57771" y="149492"/>
                    <a:pt x="68883" y="177538"/>
                  </a:cubicBezTo>
                  <a:cubicBezTo>
                    <a:pt x="79996" y="205584"/>
                    <a:pt x="119419" y="287869"/>
                    <a:pt x="122858" y="287075"/>
                  </a:cubicBezTo>
                  <a:cubicBezTo>
                    <a:pt x="126297" y="286281"/>
                    <a:pt x="83699" y="177273"/>
                    <a:pt x="89520" y="172775"/>
                  </a:cubicBezTo>
                  <a:cubicBezTo>
                    <a:pt x="95341" y="168277"/>
                    <a:pt x="125504" y="227809"/>
                    <a:pt x="157783" y="260088"/>
                  </a:cubicBezTo>
                  <a:cubicBezTo>
                    <a:pt x="190062" y="292367"/>
                    <a:pt x="261764" y="342108"/>
                    <a:pt x="283195" y="366450"/>
                  </a:cubicBezTo>
                  <a:cubicBezTo>
                    <a:pt x="304626" y="390792"/>
                    <a:pt x="273670" y="412223"/>
                    <a:pt x="286370" y="406138"/>
                  </a:cubicBezTo>
                  <a:cubicBezTo>
                    <a:pt x="299070" y="400053"/>
                    <a:pt x="325528" y="341844"/>
                    <a:pt x="359395" y="329938"/>
                  </a:cubicBezTo>
                  <a:cubicBezTo>
                    <a:pt x="393262" y="318032"/>
                    <a:pt x="465493" y="331790"/>
                    <a:pt x="489570" y="334700"/>
                  </a:cubicBezTo>
                  <a:cubicBezTo>
                    <a:pt x="513647" y="337610"/>
                    <a:pt x="488777" y="342902"/>
                    <a:pt x="503858" y="347400"/>
                  </a:cubicBezTo>
                  <a:cubicBezTo>
                    <a:pt x="518939" y="351898"/>
                    <a:pt x="576619" y="359836"/>
                    <a:pt x="580058" y="361688"/>
                  </a:cubicBezTo>
                  <a:cubicBezTo>
                    <a:pt x="583497" y="363540"/>
                    <a:pt x="552276" y="355603"/>
                    <a:pt x="524495" y="358513"/>
                  </a:cubicBezTo>
                  <a:cubicBezTo>
                    <a:pt x="496714" y="361423"/>
                    <a:pt x="406755" y="377563"/>
                    <a:pt x="413370" y="379150"/>
                  </a:cubicBezTo>
                  <a:cubicBezTo>
                    <a:pt x="419985" y="380737"/>
                    <a:pt x="577147" y="376505"/>
                    <a:pt x="564183" y="368038"/>
                  </a:cubicBezTo>
                  <a:cubicBezTo>
                    <a:pt x="551219" y="359571"/>
                    <a:pt x="391674" y="333112"/>
                    <a:pt x="335583" y="328350"/>
                  </a:cubicBezTo>
                  <a:cubicBezTo>
                    <a:pt x="279492" y="323588"/>
                    <a:pt x="259119" y="348459"/>
                    <a:pt x="227633" y="339463"/>
                  </a:cubicBezTo>
                  <a:cubicBezTo>
                    <a:pt x="196148" y="330467"/>
                    <a:pt x="175245" y="308242"/>
                    <a:pt x="146670" y="274375"/>
                  </a:cubicBezTo>
                  <a:cubicBezTo>
                    <a:pt x="118095" y="240508"/>
                    <a:pt x="80260" y="137586"/>
                    <a:pt x="56183" y="136263"/>
                  </a:cubicBezTo>
                  <a:cubicBezTo>
                    <a:pt x="32106" y="134940"/>
                    <a:pt x="9087" y="264851"/>
                    <a:pt x="2208" y="266438"/>
                  </a:cubicBezTo>
                  <a:cubicBezTo>
                    <a:pt x="-4671" y="268025"/>
                    <a:pt x="5912" y="187592"/>
                    <a:pt x="14908" y="145788"/>
                  </a:cubicBezTo>
                  <a:cubicBezTo>
                    <a:pt x="23904" y="103984"/>
                    <a:pt x="53801" y="-13756"/>
                    <a:pt x="54595" y="132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46AFBD24-28C0-445E-819C-8478F211FD9E}"/>
                </a:ext>
              </a:extLst>
            </p:cNvPr>
            <p:cNvSpPr/>
            <p:nvPr/>
          </p:nvSpPr>
          <p:spPr>
            <a:xfrm>
              <a:off x="3760204" y="1619950"/>
              <a:ext cx="379099" cy="596232"/>
            </a:xfrm>
            <a:custGeom>
              <a:avLst/>
              <a:gdLst>
                <a:gd name="connsiteX0" fmla="*/ 187379 w 379099"/>
                <a:gd name="connsiteY0" fmla="*/ 1417 h 596232"/>
                <a:gd name="connsiteX1" fmla="*/ 191613 w 379099"/>
                <a:gd name="connsiteY1" fmla="*/ 141117 h 596232"/>
                <a:gd name="connsiteX2" fmla="*/ 104829 w 379099"/>
                <a:gd name="connsiteY2" fmla="*/ 198267 h 596232"/>
                <a:gd name="connsiteX3" fmla="*/ 153513 w 379099"/>
                <a:gd name="connsiteY3" fmla="*/ 225783 h 596232"/>
                <a:gd name="connsiteX4" fmla="*/ 274163 w 379099"/>
                <a:gd name="connsiteY4" fmla="*/ 352783 h 596232"/>
                <a:gd name="connsiteX5" fmla="*/ 138696 w 379099"/>
                <a:gd name="connsiteY5" fmla="*/ 295633 h 596232"/>
                <a:gd name="connsiteX6" fmla="*/ 1113 w 379099"/>
                <a:gd name="connsiteY6" fmla="*/ 253300 h 596232"/>
                <a:gd name="connsiteX7" fmla="*/ 217013 w 379099"/>
                <a:gd name="connsiteY7" fmla="*/ 310450 h 596232"/>
                <a:gd name="connsiteX8" fmla="*/ 250879 w 379099"/>
                <a:gd name="connsiteY8" fmla="*/ 405700 h 596232"/>
                <a:gd name="connsiteX9" fmla="*/ 377879 w 379099"/>
                <a:gd name="connsiteY9" fmla="*/ 594083 h 596232"/>
                <a:gd name="connsiteX10" fmla="*/ 310146 w 379099"/>
                <a:gd name="connsiteY10" fmla="*/ 498833 h 596232"/>
                <a:gd name="connsiteX11" fmla="*/ 227596 w 379099"/>
                <a:gd name="connsiteY11" fmla="*/ 363367 h 596232"/>
                <a:gd name="connsiteX12" fmla="*/ 168329 w 379099"/>
                <a:gd name="connsiteY12" fmla="*/ 210967 h 596232"/>
                <a:gd name="connsiteX13" fmla="*/ 166213 w 379099"/>
                <a:gd name="connsiteY13" fmla="*/ 177100 h 596232"/>
                <a:gd name="connsiteX14" fmla="*/ 166213 w 379099"/>
                <a:gd name="connsiteY14" fmla="*/ 128417 h 596232"/>
                <a:gd name="connsiteX15" fmla="*/ 164096 w 379099"/>
                <a:gd name="connsiteY15" fmla="*/ 105133 h 596232"/>
                <a:gd name="connsiteX16" fmla="*/ 193729 w 379099"/>
                <a:gd name="connsiteY16" fmla="*/ 69150 h 596232"/>
                <a:gd name="connsiteX17" fmla="*/ 187379 w 379099"/>
                <a:gd name="connsiteY17" fmla="*/ 1417 h 59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099" h="596232">
                  <a:moveTo>
                    <a:pt x="187379" y="1417"/>
                  </a:moveTo>
                  <a:cubicBezTo>
                    <a:pt x="187026" y="13411"/>
                    <a:pt x="205371" y="108309"/>
                    <a:pt x="191613" y="141117"/>
                  </a:cubicBezTo>
                  <a:cubicBezTo>
                    <a:pt x="177855" y="173925"/>
                    <a:pt x="111179" y="184156"/>
                    <a:pt x="104829" y="198267"/>
                  </a:cubicBezTo>
                  <a:cubicBezTo>
                    <a:pt x="98479" y="212378"/>
                    <a:pt x="125291" y="200030"/>
                    <a:pt x="153513" y="225783"/>
                  </a:cubicBezTo>
                  <a:cubicBezTo>
                    <a:pt x="181735" y="251536"/>
                    <a:pt x="276633" y="341141"/>
                    <a:pt x="274163" y="352783"/>
                  </a:cubicBezTo>
                  <a:cubicBezTo>
                    <a:pt x="271694" y="364425"/>
                    <a:pt x="184204" y="312214"/>
                    <a:pt x="138696" y="295633"/>
                  </a:cubicBezTo>
                  <a:cubicBezTo>
                    <a:pt x="93188" y="279053"/>
                    <a:pt x="-11940" y="250831"/>
                    <a:pt x="1113" y="253300"/>
                  </a:cubicBezTo>
                  <a:cubicBezTo>
                    <a:pt x="14166" y="255770"/>
                    <a:pt x="175385" y="285050"/>
                    <a:pt x="217013" y="310450"/>
                  </a:cubicBezTo>
                  <a:cubicBezTo>
                    <a:pt x="258641" y="335850"/>
                    <a:pt x="224068" y="358428"/>
                    <a:pt x="250879" y="405700"/>
                  </a:cubicBezTo>
                  <a:cubicBezTo>
                    <a:pt x="277690" y="452972"/>
                    <a:pt x="368001" y="578561"/>
                    <a:pt x="377879" y="594083"/>
                  </a:cubicBezTo>
                  <a:cubicBezTo>
                    <a:pt x="387757" y="609605"/>
                    <a:pt x="335193" y="537286"/>
                    <a:pt x="310146" y="498833"/>
                  </a:cubicBezTo>
                  <a:cubicBezTo>
                    <a:pt x="285099" y="460380"/>
                    <a:pt x="251232" y="411344"/>
                    <a:pt x="227596" y="363367"/>
                  </a:cubicBezTo>
                  <a:cubicBezTo>
                    <a:pt x="203960" y="315390"/>
                    <a:pt x="178559" y="242011"/>
                    <a:pt x="168329" y="210967"/>
                  </a:cubicBezTo>
                  <a:cubicBezTo>
                    <a:pt x="158099" y="179923"/>
                    <a:pt x="166566" y="190858"/>
                    <a:pt x="166213" y="177100"/>
                  </a:cubicBezTo>
                  <a:cubicBezTo>
                    <a:pt x="165860" y="163342"/>
                    <a:pt x="166566" y="140411"/>
                    <a:pt x="166213" y="128417"/>
                  </a:cubicBezTo>
                  <a:cubicBezTo>
                    <a:pt x="165860" y="116423"/>
                    <a:pt x="159510" y="115011"/>
                    <a:pt x="164096" y="105133"/>
                  </a:cubicBezTo>
                  <a:cubicBezTo>
                    <a:pt x="168682" y="95255"/>
                    <a:pt x="188790" y="81144"/>
                    <a:pt x="193729" y="69150"/>
                  </a:cubicBezTo>
                  <a:cubicBezTo>
                    <a:pt x="198668" y="57156"/>
                    <a:pt x="187732" y="-10577"/>
                    <a:pt x="187379" y="141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45AC2F01-4011-4D80-B888-E0F51A0BC39F}"/>
                </a:ext>
              </a:extLst>
            </p:cNvPr>
            <p:cNvSpPr/>
            <p:nvPr/>
          </p:nvSpPr>
          <p:spPr>
            <a:xfrm>
              <a:off x="3784931" y="2146031"/>
              <a:ext cx="302407" cy="622640"/>
            </a:xfrm>
            <a:custGeom>
              <a:avLst/>
              <a:gdLst>
                <a:gd name="connsiteX0" fmla="*/ 302352 w 302407"/>
                <a:gd name="connsiteY0" fmla="*/ 269 h 622640"/>
                <a:gd name="connsiteX1" fmla="*/ 219802 w 302407"/>
                <a:gd name="connsiteY1" fmla="*/ 159019 h 622640"/>
                <a:gd name="connsiteX2" fmla="*/ 84336 w 302407"/>
                <a:gd name="connsiteY2" fmla="*/ 192886 h 622640"/>
                <a:gd name="connsiteX3" fmla="*/ 3902 w 302407"/>
                <a:gd name="connsiteY3" fmla="*/ 209819 h 622640"/>
                <a:gd name="connsiteX4" fmla="*/ 207102 w 302407"/>
                <a:gd name="connsiteY4" fmla="*/ 186536 h 622640"/>
                <a:gd name="connsiteX5" fmla="*/ 213452 w 302407"/>
                <a:gd name="connsiteY5" fmla="*/ 283902 h 622640"/>
                <a:gd name="connsiteX6" fmla="*/ 154186 w 302407"/>
                <a:gd name="connsiteY6" fmla="*/ 618336 h 622640"/>
                <a:gd name="connsiteX7" fmla="*/ 183819 w 302407"/>
                <a:gd name="connsiteY7" fmla="*/ 463819 h 622640"/>
                <a:gd name="connsiteX8" fmla="*/ 213452 w 302407"/>
                <a:gd name="connsiteY8" fmla="*/ 319886 h 622640"/>
                <a:gd name="connsiteX9" fmla="*/ 249436 w 302407"/>
                <a:gd name="connsiteY9" fmla="*/ 438419 h 622640"/>
                <a:gd name="connsiteX10" fmla="*/ 285419 w 302407"/>
                <a:gd name="connsiteY10" fmla="*/ 527319 h 622640"/>
                <a:gd name="connsiteX11" fmla="*/ 245202 w 302407"/>
                <a:gd name="connsiteY11" fmla="*/ 372802 h 622640"/>
                <a:gd name="connsiteX12" fmla="*/ 217686 w 302407"/>
                <a:gd name="connsiteY12" fmla="*/ 237336 h 622640"/>
                <a:gd name="connsiteX13" fmla="*/ 232502 w 302407"/>
                <a:gd name="connsiteY13" fmla="*/ 201352 h 622640"/>
                <a:gd name="connsiteX14" fmla="*/ 302352 w 302407"/>
                <a:gd name="connsiteY14" fmla="*/ 269 h 62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2407" h="622640">
                  <a:moveTo>
                    <a:pt x="302352" y="269"/>
                  </a:moveTo>
                  <a:cubicBezTo>
                    <a:pt x="300235" y="-6786"/>
                    <a:pt x="256138" y="126916"/>
                    <a:pt x="219802" y="159019"/>
                  </a:cubicBezTo>
                  <a:cubicBezTo>
                    <a:pt x="183466" y="191122"/>
                    <a:pt x="120319" y="184419"/>
                    <a:pt x="84336" y="192886"/>
                  </a:cubicBezTo>
                  <a:cubicBezTo>
                    <a:pt x="48353" y="201353"/>
                    <a:pt x="-16559" y="210877"/>
                    <a:pt x="3902" y="209819"/>
                  </a:cubicBezTo>
                  <a:cubicBezTo>
                    <a:pt x="24363" y="208761"/>
                    <a:pt x="172177" y="174189"/>
                    <a:pt x="207102" y="186536"/>
                  </a:cubicBezTo>
                  <a:cubicBezTo>
                    <a:pt x="242027" y="198883"/>
                    <a:pt x="222271" y="211935"/>
                    <a:pt x="213452" y="283902"/>
                  </a:cubicBezTo>
                  <a:cubicBezTo>
                    <a:pt x="204633" y="355869"/>
                    <a:pt x="159125" y="588350"/>
                    <a:pt x="154186" y="618336"/>
                  </a:cubicBezTo>
                  <a:cubicBezTo>
                    <a:pt x="149247" y="648322"/>
                    <a:pt x="173941" y="513561"/>
                    <a:pt x="183819" y="463819"/>
                  </a:cubicBezTo>
                  <a:cubicBezTo>
                    <a:pt x="193697" y="414077"/>
                    <a:pt x="202516" y="324119"/>
                    <a:pt x="213452" y="319886"/>
                  </a:cubicBezTo>
                  <a:cubicBezTo>
                    <a:pt x="224388" y="315653"/>
                    <a:pt x="237442" y="403847"/>
                    <a:pt x="249436" y="438419"/>
                  </a:cubicBezTo>
                  <a:cubicBezTo>
                    <a:pt x="261430" y="472991"/>
                    <a:pt x="286125" y="538255"/>
                    <a:pt x="285419" y="527319"/>
                  </a:cubicBezTo>
                  <a:cubicBezTo>
                    <a:pt x="284713" y="516383"/>
                    <a:pt x="256491" y="421133"/>
                    <a:pt x="245202" y="372802"/>
                  </a:cubicBezTo>
                  <a:cubicBezTo>
                    <a:pt x="233913" y="324471"/>
                    <a:pt x="219803" y="265911"/>
                    <a:pt x="217686" y="237336"/>
                  </a:cubicBezTo>
                  <a:cubicBezTo>
                    <a:pt x="215569" y="208761"/>
                    <a:pt x="219449" y="234866"/>
                    <a:pt x="232502" y="201352"/>
                  </a:cubicBezTo>
                  <a:cubicBezTo>
                    <a:pt x="245555" y="167838"/>
                    <a:pt x="304469" y="7324"/>
                    <a:pt x="302352" y="26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1E9FF16E-6653-42C1-8384-C2AFEE3FFAEC}"/>
                </a:ext>
              </a:extLst>
            </p:cNvPr>
            <p:cNvSpPr/>
            <p:nvPr/>
          </p:nvSpPr>
          <p:spPr>
            <a:xfrm>
              <a:off x="4052504" y="2053158"/>
              <a:ext cx="132490" cy="461509"/>
            </a:xfrm>
            <a:custGeom>
              <a:avLst/>
              <a:gdLst>
                <a:gd name="connsiteX0" fmla="*/ 36896 w 132490"/>
                <a:gd name="connsiteY0" fmla="*/ 9 h 461509"/>
                <a:gd name="connsiteX1" fmla="*/ 132146 w 132490"/>
                <a:gd name="connsiteY1" fmla="*/ 141825 h 461509"/>
                <a:gd name="connsiteX2" fmla="*/ 66529 w 132490"/>
                <a:gd name="connsiteY2" fmla="*/ 224375 h 461509"/>
                <a:gd name="connsiteX3" fmla="*/ 5146 w 132490"/>
                <a:gd name="connsiteY3" fmla="*/ 338675 h 461509"/>
                <a:gd name="connsiteX4" fmla="*/ 5146 w 132490"/>
                <a:gd name="connsiteY4" fmla="*/ 461442 h 461509"/>
                <a:gd name="connsiteX5" fmla="*/ 19963 w 132490"/>
                <a:gd name="connsiteY5" fmla="*/ 321742 h 461509"/>
                <a:gd name="connsiteX6" fmla="*/ 121563 w 132490"/>
                <a:gd name="connsiteY6" fmla="*/ 135475 h 461509"/>
                <a:gd name="connsiteX7" fmla="*/ 36896 w 132490"/>
                <a:gd name="connsiteY7" fmla="*/ 9 h 46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490" h="461509">
                  <a:moveTo>
                    <a:pt x="36896" y="9"/>
                  </a:moveTo>
                  <a:cubicBezTo>
                    <a:pt x="38660" y="1067"/>
                    <a:pt x="127207" y="104431"/>
                    <a:pt x="132146" y="141825"/>
                  </a:cubicBezTo>
                  <a:cubicBezTo>
                    <a:pt x="137085" y="179219"/>
                    <a:pt x="87696" y="191567"/>
                    <a:pt x="66529" y="224375"/>
                  </a:cubicBezTo>
                  <a:cubicBezTo>
                    <a:pt x="45362" y="257183"/>
                    <a:pt x="15376" y="299164"/>
                    <a:pt x="5146" y="338675"/>
                  </a:cubicBezTo>
                  <a:cubicBezTo>
                    <a:pt x="-5084" y="378186"/>
                    <a:pt x="2676" y="464264"/>
                    <a:pt x="5146" y="461442"/>
                  </a:cubicBezTo>
                  <a:cubicBezTo>
                    <a:pt x="7615" y="458620"/>
                    <a:pt x="560" y="376070"/>
                    <a:pt x="19963" y="321742"/>
                  </a:cubicBezTo>
                  <a:cubicBezTo>
                    <a:pt x="39366" y="267414"/>
                    <a:pt x="119094" y="185922"/>
                    <a:pt x="121563" y="135475"/>
                  </a:cubicBezTo>
                  <a:cubicBezTo>
                    <a:pt x="124032" y="85028"/>
                    <a:pt x="35132" y="-1049"/>
                    <a:pt x="36896" y="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E126A2B4-D7B9-4455-9421-EBDD963B9C53}"/>
                </a:ext>
              </a:extLst>
            </p:cNvPr>
            <p:cNvSpPr/>
            <p:nvPr/>
          </p:nvSpPr>
          <p:spPr>
            <a:xfrm>
              <a:off x="4388855" y="2069852"/>
              <a:ext cx="204401" cy="731679"/>
            </a:xfrm>
            <a:custGeom>
              <a:avLst/>
              <a:gdLst>
                <a:gd name="connsiteX0" fmla="*/ 96362 w 204401"/>
                <a:gd name="connsiteY0" fmla="*/ 248 h 731679"/>
                <a:gd name="connsiteX1" fmla="*/ 20162 w 204401"/>
                <a:gd name="connsiteY1" fmla="*/ 222498 h 731679"/>
                <a:gd name="connsiteX2" fmla="*/ 62495 w 204401"/>
                <a:gd name="connsiteY2" fmla="*/ 334681 h 731679"/>
                <a:gd name="connsiteX3" fmla="*/ 117528 w 204401"/>
                <a:gd name="connsiteY3" fmla="*/ 478615 h 731679"/>
                <a:gd name="connsiteX4" fmla="*/ 189495 w 204401"/>
                <a:gd name="connsiteY4" fmla="*/ 730498 h 731679"/>
                <a:gd name="connsiteX5" fmla="*/ 161978 w 204401"/>
                <a:gd name="connsiteY5" fmla="*/ 565398 h 731679"/>
                <a:gd name="connsiteX6" fmla="*/ 104828 w 204401"/>
                <a:gd name="connsiteY6" fmla="*/ 385481 h 731679"/>
                <a:gd name="connsiteX7" fmla="*/ 121762 w 204401"/>
                <a:gd name="connsiteY7" fmla="*/ 290231 h 731679"/>
                <a:gd name="connsiteX8" fmla="*/ 204312 w 204401"/>
                <a:gd name="connsiteY8" fmla="*/ 34115 h 731679"/>
                <a:gd name="connsiteX9" fmla="*/ 136578 w 204401"/>
                <a:gd name="connsiteY9" fmla="*/ 146298 h 731679"/>
                <a:gd name="connsiteX10" fmla="*/ 79428 w 204401"/>
                <a:gd name="connsiteY10" fmla="*/ 372781 h 731679"/>
                <a:gd name="connsiteX11" fmla="*/ 41328 w 204401"/>
                <a:gd name="connsiteY11" fmla="*/ 273298 h 731679"/>
                <a:gd name="connsiteX12" fmla="*/ 1112 w 204401"/>
                <a:gd name="connsiteY12" fmla="*/ 180165 h 731679"/>
                <a:gd name="connsiteX13" fmla="*/ 96362 w 204401"/>
                <a:gd name="connsiteY13" fmla="*/ 248 h 73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401" h="731679">
                  <a:moveTo>
                    <a:pt x="96362" y="248"/>
                  </a:moveTo>
                  <a:cubicBezTo>
                    <a:pt x="99537" y="7304"/>
                    <a:pt x="25806" y="166759"/>
                    <a:pt x="20162" y="222498"/>
                  </a:cubicBezTo>
                  <a:cubicBezTo>
                    <a:pt x="14517" y="278237"/>
                    <a:pt x="46267" y="291995"/>
                    <a:pt x="62495" y="334681"/>
                  </a:cubicBezTo>
                  <a:cubicBezTo>
                    <a:pt x="78723" y="377367"/>
                    <a:pt x="96361" y="412646"/>
                    <a:pt x="117528" y="478615"/>
                  </a:cubicBezTo>
                  <a:cubicBezTo>
                    <a:pt x="138695" y="544584"/>
                    <a:pt x="182087" y="716034"/>
                    <a:pt x="189495" y="730498"/>
                  </a:cubicBezTo>
                  <a:cubicBezTo>
                    <a:pt x="196903" y="744962"/>
                    <a:pt x="176089" y="622901"/>
                    <a:pt x="161978" y="565398"/>
                  </a:cubicBezTo>
                  <a:cubicBezTo>
                    <a:pt x="147867" y="507895"/>
                    <a:pt x="111531" y="431342"/>
                    <a:pt x="104828" y="385481"/>
                  </a:cubicBezTo>
                  <a:cubicBezTo>
                    <a:pt x="98125" y="339620"/>
                    <a:pt x="105181" y="348792"/>
                    <a:pt x="121762" y="290231"/>
                  </a:cubicBezTo>
                  <a:cubicBezTo>
                    <a:pt x="138343" y="231670"/>
                    <a:pt x="201843" y="58104"/>
                    <a:pt x="204312" y="34115"/>
                  </a:cubicBezTo>
                  <a:cubicBezTo>
                    <a:pt x="206781" y="10126"/>
                    <a:pt x="157392" y="89854"/>
                    <a:pt x="136578" y="146298"/>
                  </a:cubicBezTo>
                  <a:cubicBezTo>
                    <a:pt x="115764" y="202742"/>
                    <a:pt x="95303" y="351614"/>
                    <a:pt x="79428" y="372781"/>
                  </a:cubicBezTo>
                  <a:cubicBezTo>
                    <a:pt x="63553" y="393948"/>
                    <a:pt x="54381" y="305401"/>
                    <a:pt x="41328" y="273298"/>
                  </a:cubicBezTo>
                  <a:cubicBezTo>
                    <a:pt x="28275" y="241195"/>
                    <a:pt x="-6649" y="221793"/>
                    <a:pt x="1112" y="180165"/>
                  </a:cubicBezTo>
                  <a:cubicBezTo>
                    <a:pt x="8873" y="138537"/>
                    <a:pt x="93187" y="-6808"/>
                    <a:pt x="96362" y="24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D787838F-E15E-4F3E-AAC6-FF718262A28E}"/>
                </a:ext>
              </a:extLst>
            </p:cNvPr>
            <p:cNvSpPr/>
            <p:nvPr/>
          </p:nvSpPr>
          <p:spPr>
            <a:xfrm>
              <a:off x="4870429" y="2207692"/>
              <a:ext cx="120713" cy="380621"/>
            </a:xfrm>
            <a:custGeom>
              <a:avLst/>
              <a:gdLst>
                <a:gd name="connsiteX0" fmla="*/ 107971 w 120713"/>
                <a:gd name="connsiteY0" fmla="*/ 2108 h 380621"/>
                <a:gd name="connsiteX1" fmla="*/ 84688 w 120713"/>
                <a:gd name="connsiteY1" fmla="*/ 300558 h 380621"/>
                <a:gd name="connsiteX2" fmla="*/ 21 w 120713"/>
                <a:gd name="connsiteY2" fmla="*/ 378875 h 380621"/>
                <a:gd name="connsiteX3" fmla="*/ 93154 w 120713"/>
                <a:gd name="connsiteY3" fmla="*/ 247641 h 380621"/>
                <a:gd name="connsiteX4" fmla="*/ 120671 w 120713"/>
                <a:gd name="connsiteY4" fmla="*/ 201075 h 380621"/>
                <a:gd name="connsiteX5" fmla="*/ 88921 w 120713"/>
                <a:gd name="connsiteY5" fmla="*/ 167208 h 380621"/>
                <a:gd name="connsiteX6" fmla="*/ 107971 w 120713"/>
                <a:gd name="connsiteY6" fmla="*/ 2108 h 380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713" h="380621">
                  <a:moveTo>
                    <a:pt x="107971" y="2108"/>
                  </a:moveTo>
                  <a:cubicBezTo>
                    <a:pt x="107266" y="24333"/>
                    <a:pt x="102680" y="237763"/>
                    <a:pt x="84688" y="300558"/>
                  </a:cubicBezTo>
                  <a:cubicBezTo>
                    <a:pt x="66696" y="363353"/>
                    <a:pt x="-1390" y="387694"/>
                    <a:pt x="21" y="378875"/>
                  </a:cubicBezTo>
                  <a:cubicBezTo>
                    <a:pt x="1432" y="370056"/>
                    <a:pt x="73046" y="277274"/>
                    <a:pt x="93154" y="247641"/>
                  </a:cubicBezTo>
                  <a:cubicBezTo>
                    <a:pt x="113262" y="218008"/>
                    <a:pt x="121376" y="214480"/>
                    <a:pt x="120671" y="201075"/>
                  </a:cubicBezTo>
                  <a:cubicBezTo>
                    <a:pt x="119966" y="187670"/>
                    <a:pt x="89979" y="194372"/>
                    <a:pt x="88921" y="167208"/>
                  </a:cubicBezTo>
                  <a:cubicBezTo>
                    <a:pt x="87863" y="140044"/>
                    <a:pt x="108676" y="-20117"/>
                    <a:pt x="107971" y="21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6FD3A52C-461C-4190-B5D6-72B070FDB126}"/>
                </a:ext>
              </a:extLst>
            </p:cNvPr>
            <p:cNvSpPr/>
            <p:nvPr/>
          </p:nvSpPr>
          <p:spPr>
            <a:xfrm>
              <a:off x="4987084" y="2491278"/>
              <a:ext cx="918570" cy="259282"/>
            </a:xfrm>
            <a:custGeom>
              <a:avLst/>
              <a:gdLst>
                <a:gd name="connsiteX0" fmla="*/ 90799 w 918570"/>
                <a:gd name="connsiteY0" fmla="*/ 39 h 259282"/>
                <a:gd name="connsiteX1" fmla="*/ 6133 w 918570"/>
                <a:gd name="connsiteY1" fmla="*/ 201122 h 259282"/>
                <a:gd name="connsiteX2" fmla="*/ 52699 w 918570"/>
                <a:gd name="connsiteY2" fmla="*/ 192655 h 259282"/>
                <a:gd name="connsiteX3" fmla="*/ 145833 w 918570"/>
                <a:gd name="connsiteY3" fmla="*/ 218055 h 259282"/>
                <a:gd name="connsiteX4" fmla="*/ 207216 w 918570"/>
                <a:gd name="connsiteY4" fmla="*/ 184189 h 259282"/>
                <a:gd name="connsiteX5" fmla="*/ 251666 w 918570"/>
                <a:gd name="connsiteY5" fmla="*/ 256155 h 259282"/>
                <a:gd name="connsiteX6" fmla="*/ 469683 w 918570"/>
                <a:gd name="connsiteY6" fmla="*/ 165139 h 259282"/>
                <a:gd name="connsiteX7" fmla="*/ 516249 w 918570"/>
                <a:gd name="connsiteY7" fmla="*/ 139739 h 259282"/>
                <a:gd name="connsiteX8" fmla="*/ 492966 w 918570"/>
                <a:gd name="connsiteY8" fmla="*/ 258272 h 259282"/>
                <a:gd name="connsiteX9" fmla="*/ 641133 w 918570"/>
                <a:gd name="connsiteY9" fmla="*/ 192655 h 259282"/>
                <a:gd name="connsiteX10" fmla="*/ 700399 w 918570"/>
                <a:gd name="connsiteY10" fmla="*/ 118572 h 259282"/>
                <a:gd name="connsiteX11" fmla="*/ 689816 w 918570"/>
                <a:gd name="connsiteY11" fmla="*/ 179955 h 259282"/>
                <a:gd name="connsiteX12" fmla="*/ 742733 w 918570"/>
                <a:gd name="connsiteY12" fmla="*/ 165139 h 259282"/>
                <a:gd name="connsiteX13" fmla="*/ 787183 w 918570"/>
                <a:gd name="connsiteY13" fmla="*/ 101639 h 259282"/>
                <a:gd name="connsiteX14" fmla="*/ 816816 w 918570"/>
                <a:gd name="connsiteY14" fmla="*/ 188422 h 259282"/>
                <a:gd name="connsiteX15" fmla="*/ 918416 w 918570"/>
                <a:gd name="connsiteY15" fmla="*/ 245572 h 259282"/>
                <a:gd name="connsiteX16" fmla="*/ 791416 w 918570"/>
                <a:gd name="connsiteY16" fmla="*/ 209589 h 259282"/>
                <a:gd name="connsiteX17" fmla="*/ 435816 w 918570"/>
                <a:gd name="connsiteY17" fmla="*/ 256155 h 259282"/>
                <a:gd name="connsiteX18" fmla="*/ 238966 w 918570"/>
                <a:gd name="connsiteY18" fmla="*/ 241339 h 259282"/>
                <a:gd name="connsiteX19" fmla="*/ 4016 w 918570"/>
                <a:gd name="connsiteY19" fmla="*/ 184189 h 259282"/>
                <a:gd name="connsiteX20" fmla="*/ 90799 w 918570"/>
                <a:gd name="connsiteY20" fmla="*/ 39 h 25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8570" h="259282">
                  <a:moveTo>
                    <a:pt x="90799" y="39"/>
                  </a:moveTo>
                  <a:cubicBezTo>
                    <a:pt x="91152" y="2861"/>
                    <a:pt x="12483" y="169019"/>
                    <a:pt x="6133" y="201122"/>
                  </a:cubicBezTo>
                  <a:cubicBezTo>
                    <a:pt x="-217" y="233225"/>
                    <a:pt x="29416" y="189833"/>
                    <a:pt x="52699" y="192655"/>
                  </a:cubicBezTo>
                  <a:cubicBezTo>
                    <a:pt x="75982" y="195477"/>
                    <a:pt x="120080" y="219466"/>
                    <a:pt x="145833" y="218055"/>
                  </a:cubicBezTo>
                  <a:cubicBezTo>
                    <a:pt x="171586" y="216644"/>
                    <a:pt x="189577" y="177839"/>
                    <a:pt x="207216" y="184189"/>
                  </a:cubicBezTo>
                  <a:cubicBezTo>
                    <a:pt x="224855" y="190539"/>
                    <a:pt x="207922" y="259330"/>
                    <a:pt x="251666" y="256155"/>
                  </a:cubicBezTo>
                  <a:cubicBezTo>
                    <a:pt x="295410" y="252980"/>
                    <a:pt x="425586" y="184542"/>
                    <a:pt x="469683" y="165139"/>
                  </a:cubicBezTo>
                  <a:cubicBezTo>
                    <a:pt x="513780" y="145736"/>
                    <a:pt x="512369" y="124217"/>
                    <a:pt x="516249" y="139739"/>
                  </a:cubicBezTo>
                  <a:cubicBezTo>
                    <a:pt x="520130" y="155261"/>
                    <a:pt x="472152" y="249453"/>
                    <a:pt x="492966" y="258272"/>
                  </a:cubicBezTo>
                  <a:cubicBezTo>
                    <a:pt x="513780" y="267091"/>
                    <a:pt x="606561" y="215938"/>
                    <a:pt x="641133" y="192655"/>
                  </a:cubicBezTo>
                  <a:cubicBezTo>
                    <a:pt x="675705" y="169372"/>
                    <a:pt x="692285" y="120689"/>
                    <a:pt x="700399" y="118572"/>
                  </a:cubicBezTo>
                  <a:cubicBezTo>
                    <a:pt x="708513" y="116455"/>
                    <a:pt x="682760" y="172194"/>
                    <a:pt x="689816" y="179955"/>
                  </a:cubicBezTo>
                  <a:cubicBezTo>
                    <a:pt x="696872" y="187716"/>
                    <a:pt x="726505" y="178192"/>
                    <a:pt x="742733" y="165139"/>
                  </a:cubicBezTo>
                  <a:cubicBezTo>
                    <a:pt x="758961" y="152086"/>
                    <a:pt x="774836" y="97759"/>
                    <a:pt x="787183" y="101639"/>
                  </a:cubicBezTo>
                  <a:cubicBezTo>
                    <a:pt x="799530" y="105520"/>
                    <a:pt x="794944" y="164433"/>
                    <a:pt x="816816" y="188422"/>
                  </a:cubicBezTo>
                  <a:cubicBezTo>
                    <a:pt x="838688" y="212411"/>
                    <a:pt x="922649" y="242044"/>
                    <a:pt x="918416" y="245572"/>
                  </a:cubicBezTo>
                  <a:cubicBezTo>
                    <a:pt x="914183" y="249100"/>
                    <a:pt x="871849" y="207825"/>
                    <a:pt x="791416" y="209589"/>
                  </a:cubicBezTo>
                  <a:cubicBezTo>
                    <a:pt x="710983" y="211353"/>
                    <a:pt x="527891" y="250863"/>
                    <a:pt x="435816" y="256155"/>
                  </a:cubicBezTo>
                  <a:cubicBezTo>
                    <a:pt x="343741" y="261447"/>
                    <a:pt x="310933" y="253333"/>
                    <a:pt x="238966" y="241339"/>
                  </a:cubicBezTo>
                  <a:cubicBezTo>
                    <a:pt x="166999" y="229345"/>
                    <a:pt x="30474" y="220878"/>
                    <a:pt x="4016" y="184189"/>
                  </a:cubicBezTo>
                  <a:cubicBezTo>
                    <a:pt x="-22442" y="147500"/>
                    <a:pt x="90446" y="-2783"/>
                    <a:pt x="90799" y="3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EBA6DB25-B908-47C8-B1B7-6B30E73B76BC}"/>
                </a:ext>
              </a:extLst>
            </p:cNvPr>
            <p:cNvSpPr/>
            <p:nvPr/>
          </p:nvSpPr>
          <p:spPr>
            <a:xfrm>
              <a:off x="5405168" y="1863745"/>
              <a:ext cx="180715" cy="773686"/>
            </a:xfrm>
            <a:custGeom>
              <a:avLst/>
              <a:gdLst>
                <a:gd name="connsiteX0" fmla="*/ 180715 w 180715"/>
                <a:gd name="connsiteY0" fmla="*/ 1038 h 773686"/>
                <a:gd name="connsiteX1" fmla="*/ 60065 w 180715"/>
                <a:gd name="connsiteY1" fmla="*/ 187305 h 773686"/>
                <a:gd name="connsiteX2" fmla="*/ 96049 w 180715"/>
                <a:gd name="connsiteY2" fmla="*/ 233872 h 773686"/>
                <a:gd name="connsiteX3" fmla="*/ 132032 w 180715"/>
                <a:gd name="connsiteY3" fmla="*/ 329122 h 773686"/>
                <a:gd name="connsiteX4" fmla="*/ 57949 w 180715"/>
                <a:gd name="connsiteY4" fmla="*/ 386272 h 773686"/>
                <a:gd name="connsiteX5" fmla="*/ 43132 w 180715"/>
                <a:gd name="connsiteY5" fmla="*/ 583122 h 773686"/>
                <a:gd name="connsiteX6" fmla="*/ 96049 w 180715"/>
                <a:gd name="connsiteY6" fmla="*/ 752455 h 773686"/>
                <a:gd name="connsiteX7" fmla="*/ 87582 w 180715"/>
                <a:gd name="connsiteY7" fmla="*/ 767272 h 773686"/>
                <a:gd name="connsiteX8" fmla="*/ 60065 w 180715"/>
                <a:gd name="connsiteY8" fmla="*/ 716472 h 773686"/>
                <a:gd name="connsiteX9" fmla="*/ 11382 w 180715"/>
                <a:gd name="connsiteY9" fmla="*/ 642388 h 773686"/>
                <a:gd name="connsiteX10" fmla="*/ 799 w 180715"/>
                <a:gd name="connsiteY10" fmla="*/ 754572 h 773686"/>
                <a:gd name="connsiteX11" fmla="*/ 26199 w 180715"/>
                <a:gd name="connsiteY11" fmla="*/ 547138 h 773686"/>
                <a:gd name="connsiteX12" fmla="*/ 104515 w 180715"/>
                <a:gd name="connsiteY12" fmla="*/ 348172 h 773686"/>
                <a:gd name="connsiteX13" fmla="*/ 62182 w 180715"/>
                <a:gd name="connsiteY13" fmla="*/ 280438 h 773686"/>
                <a:gd name="connsiteX14" fmla="*/ 180715 w 180715"/>
                <a:gd name="connsiteY14" fmla="*/ 1038 h 77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0715" h="773686">
                  <a:moveTo>
                    <a:pt x="180715" y="1038"/>
                  </a:moveTo>
                  <a:cubicBezTo>
                    <a:pt x="180362" y="-14484"/>
                    <a:pt x="74176" y="148499"/>
                    <a:pt x="60065" y="187305"/>
                  </a:cubicBezTo>
                  <a:cubicBezTo>
                    <a:pt x="45954" y="226111"/>
                    <a:pt x="84055" y="210236"/>
                    <a:pt x="96049" y="233872"/>
                  </a:cubicBezTo>
                  <a:cubicBezTo>
                    <a:pt x="108043" y="257508"/>
                    <a:pt x="138382" y="303722"/>
                    <a:pt x="132032" y="329122"/>
                  </a:cubicBezTo>
                  <a:cubicBezTo>
                    <a:pt x="125682" y="354522"/>
                    <a:pt x="72766" y="343939"/>
                    <a:pt x="57949" y="386272"/>
                  </a:cubicBezTo>
                  <a:cubicBezTo>
                    <a:pt x="43132" y="428605"/>
                    <a:pt x="36782" y="522092"/>
                    <a:pt x="43132" y="583122"/>
                  </a:cubicBezTo>
                  <a:cubicBezTo>
                    <a:pt x="49482" y="644152"/>
                    <a:pt x="88641" y="721763"/>
                    <a:pt x="96049" y="752455"/>
                  </a:cubicBezTo>
                  <a:cubicBezTo>
                    <a:pt x="103457" y="783147"/>
                    <a:pt x="93579" y="773269"/>
                    <a:pt x="87582" y="767272"/>
                  </a:cubicBezTo>
                  <a:cubicBezTo>
                    <a:pt x="81585" y="761275"/>
                    <a:pt x="72765" y="737286"/>
                    <a:pt x="60065" y="716472"/>
                  </a:cubicBezTo>
                  <a:cubicBezTo>
                    <a:pt x="47365" y="695658"/>
                    <a:pt x="21260" y="636038"/>
                    <a:pt x="11382" y="642388"/>
                  </a:cubicBezTo>
                  <a:cubicBezTo>
                    <a:pt x="1504" y="648738"/>
                    <a:pt x="-1671" y="770447"/>
                    <a:pt x="799" y="754572"/>
                  </a:cubicBezTo>
                  <a:cubicBezTo>
                    <a:pt x="3268" y="738697"/>
                    <a:pt x="8913" y="614871"/>
                    <a:pt x="26199" y="547138"/>
                  </a:cubicBezTo>
                  <a:cubicBezTo>
                    <a:pt x="43485" y="479405"/>
                    <a:pt x="98518" y="392622"/>
                    <a:pt x="104515" y="348172"/>
                  </a:cubicBezTo>
                  <a:cubicBezTo>
                    <a:pt x="110512" y="303722"/>
                    <a:pt x="47718" y="334413"/>
                    <a:pt x="62182" y="280438"/>
                  </a:cubicBezTo>
                  <a:cubicBezTo>
                    <a:pt x="76646" y="226463"/>
                    <a:pt x="181068" y="16560"/>
                    <a:pt x="180715" y="103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2BA2C715-4452-4326-A12B-70FE0397A5C9}"/>
                </a:ext>
              </a:extLst>
            </p:cNvPr>
            <p:cNvSpPr/>
            <p:nvPr/>
          </p:nvSpPr>
          <p:spPr>
            <a:xfrm>
              <a:off x="5703417" y="1870063"/>
              <a:ext cx="148387" cy="675561"/>
            </a:xfrm>
            <a:custGeom>
              <a:avLst/>
              <a:gdLst>
                <a:gd name="connsiteX0" fmla="*/ 148108 w 148387"/>
                <a:gd name="connsiteY0" fmla="*/ 12 h 675561"/>
                <a:gd name="connsiteX1" fmla="*/ 40158 w 148387"/>
                <a:gd name="connsiteY1" fmla="*/ 225437 h 675561"/>
                <a:gd name="connsiteX2" fmla="*/ 84608 w 148387"/>
                <a:gd name="connsiteY2" fmla="*/ 609612 h 675561"/>
                <a:gd name="connsiteX3" fmla="*/ 27458 w 148387"/>
                <a:gd name="connsiteY3" fmla="*/ 301637 h 675561"/>
                <a:gd name="connsiteX4" fmla="*/ 71908 w 148387"/>
                <a:gd name="connsiteY4" fmla="*/ 673112 h 675561"/>
                <a:gd name="connsiteX5" fmla="*/ 59208 w 148387"/>
                <a:gd name="connsiteY5" fmla="*/ 450862 h 675561"/>
                <a:gd name="connsiteX6" fmla="*/ 2058 w 148387"/>
                <a:gd name="connsiteY6" fmla="*/ 215912 h 675561"/>
                <a:gd name="connsiteX7" fmla="*/ 148108 w 148387"/>
                <a:gd name="connsiteY7" fmla="*/ 12 h 67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387" h="675561">
                  <a:moveTo>
                    <a:pt x="148108" y="12"/>
                  </a:moveTo>
                  <a:cubicBezTo>
                    <a:pt x="154458" y="1600"/>
                    <a:pt x="50741" y="123837"/>
                    <a:pt x="40158" y="225437"/>
                  </a:cubicBezTo>
                  <a:cubicBezTo>
                    <a:pt x="29575" y="327037"/>
                    <a:pt x="86725" y="596912"/>
                    <a:pt x="84608" y="609612"/>
                  </a:cubicBezTo>
                  <a:cubicBezTo>
                    <a:pt x="82491" y="622312"/>
                    <a:pt x="29575" y="291054"/>
                    <a:pt x="27458" y="301637"/>
                  </a:cubicBezTo>
                  <a:cubicBezTo>
                    <a:pt x="25341" y="312220"/>
                    <a:pt x="66616" y="648241"/>
                    <a:pt x="71908" y="673112"/>
                  </a:cubicBezTo>
                  <a:cubicBezTo>
                    <a:pt x="77200" y="697983"/>
                    <a:pt x="70850" y="527062"/>
                    <a:pt x="59208" y="450862"/>
                  </a:cubicBezTo>
                  <a:cubicBezTo>
                    <a:pt x="47566" y="374662"/>
                    <a:pt x="-11700" y="286820"/>
                    <a:pt x="2058" y="215912"/>
                  </a:cubicBezTo>
                  <a:cubicBezTo>
                    <a:pt x="15816" y="145004"/>
                    <a:pt x="141758" y="-1576"/>
                    <a:pt x="148108" y="1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BB02282B-0364-4062-AE34-DC0619D883E4}"/>
                </a:ext>
              </a:extLst>
            </p:cNvPr>
            <p:cNvSpPr/>
            <p:nvPr/>
          </p:nvSpPr>
          <p:spPr>
            <a:xfrm>
              <a:off x="6173079" y="1862622"/>
              <a:ext cx="567892" cy="899657"/>
            </a:xfrm>
            <a:custGeom>
              <a:avLst/>
              <a:gdLst>
                <a:gd name="connsiteX0" fmla="*/ 167396 w 567892"/>
                <a:gd name="connsiteY0" fmla="*/ 1103 h 899657"/>
                <a:gd name="connsiteX1" fmla="*/ 202321 w 567892"/>
                <a:gd name="connsiteY1" fmla="*/ 432903 h 899657"/>
                <a:gd name="connsiteX2" fmla="*/ 110246 w 567892"/>
                <a:gd name="connsiteY2" fmla="*/ 772628 h 899657"/>
                <a:gd name="connsiteX3" fmla="*/ 2296 w 567892"/>
                <a:gd name="connsiteY3" fmla="*/ 731353 h 899657"/>
                <a:gd name="connsiteX4" fmla="*/ 218196 w 567892"/>
                <a:gd name="connsiteY4" fmla="*/ 810728 h 899657"/>
                <a:gd name="connsiteX5" fmla="*/ 561096 w 567892"/>
                <a:gd name="connsiteY5" fmla="*/ 899628 h 899657"/>
                <a:gd name="connsiteX6" fmla="*/ 449971 w 567892"/>
                <a:gd name="connsiteY6" fmla="*/ 801203 h 899657"/>
                <a:gd name="connsiteX7" fmla="*/ 491246 w 567892"/>
                <a:gd name="connsiteY7" fmla="*/ 880578 h 899657"/>
                <a:gd name="connsiteX8" fmla="*/ 281696 w 567892"/>
                <a:gd name="connsiteY8" fmla="*/ 823428 h 899657"/>
                <a:gd name="connsiteX9" fmla="*/ 135646 w 567892"/>
                <a:gd name="connsiteY9" fmla="*/ 782153 h 899657"/>
                <a:gd name="connsiteX10" fmla="*/ 211846 w 567892"/>
                <a:gd name="connsiteY10" fmla="*/ 594828 h 899657"/>
                <a:gd name="connsiteX11" fmla="*/ 218196 w 567892"/>
                <a:gd name="connsiteY11" fmla="*/ 451953 h 899657"/>
                <a:gd name="connsiteX12" fmla="*/ 173746 w 567892"/>
                <a:gd name="connsiteY12" fmla="*/ 312253 h 899657"/>
                <a:gd name="connsiteX13" fmla="*/ 167396 w 567892"/>
                <a:gd name="connsiteY13" fmla="*/ 1103 h 899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7892" h="899657">
                  <a:moveTo>
                    <a:pt x="167396" y="1103"/>
                  </a:moveTo>
                  <a:cubicBezTo>
                    <a:pt x="172158" y="21211"/>
                    <a:pt x="211846" y="304315"/>
                    <a:pt x="202321" y="432903"/>
                  </a:cubicBezTo>
                  <a:cubicBezTo>
                    <a:pt x="192796" y="561491"/>
                    <a:pt x="143583" y="722886"/>
                    <a:pt x="110246" y="772628"/>
                  </a:cubicBezTo>
                  <a:cubicBezTo>
                    <a:pt x="76909" y="822370"/>
                    <a:pt x="-15696" y="725003"/>
                    <a:pt x="2296" y="731353"/>
                  </a:cubicBezTo>
                  <a:cubicBezTo>
                    <a:pt x="20288" y="737703"/>
                    <a:pt x="125063" y="782682"/>
                    <a:pt x="218196" y="810728"/>
                  </a:cubicBezTo>
                  <a:cubicBezTo>
                    <a:pt x="311329" y="838774"/>
                    <a:pt x="522467" y="901215"/>
                    <a:pt x="561096" y="899628"/>
                  </a:cubicBezTo>
                  <a:cubicBezTo>
                    <a:pt x="599725" y="898041"/>
                    <a:pt x="461613" y="804378"/>
                    <a:pt x="449971" y="801203"/>
                  </a:cubicBezTo>
                  <a:cubicBezTo>
                    <a:pt x="438329" y="798028"/>
                    <a:pt x="519292" y="876874"/>
                    <a:pt x="491246" y="880578"/>
                  </a:cubicBezTo>
                  <a:cubicBezTo>
                    <a:pt x="463200" y="884282"/>
                    <a:pt x="340963" y="839832"/>
                    <a:pt x="281696" y="823428"/>
                  </a:cubicBezTo>
                  <a:cubicBezTo>
                    <a:pt x="222429" y="807024"/>
                    <a:pt x="147288" y="820253"/>
                    <a:pt x="135646" y="782153"/>
                  </a:cubicBezTo>
                  <a:cubicBezTo>
                    <a:pt x="124004" y="744053"/>
                    <a:pt x="198088" y="649861"/>
                    <a:pt x="211846" y="594828"/>
                  </a:cubicBezTo>
                  <a:cubicBezTo>
                    <a:pt x="225604" y="539795"/>
                    <a:pt x="224546" y="499049"/>
                    <a:pt x="218196" y="451953"/>
                  </a:cubicBezTo>
                  <a:cubicBezTo>
                    <a:pt x="211846" y="404857"/>
                    <a:pt x="179567" y="383161"/>
                    <a:pt x="173746" y="312253"/>
                  </a:cubicBezTo>
                  <a:cubicBezTo>
                    <a:pt x="167925" y="241345"/>
                    <a:pt x="162634" y="-19005"/>
                    <a:pt x="167396" y="110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58D2F2CC-5F99-40BC-848E-5C65F3239CA3}"/>
                </a:ext>
              </a:extLst>
            </p:cNvPr>
            <p:cNvSpPr/>
            <p:nvPr/>
          </p:nvSpPr>
          <p:spPr>
            <a:xfrm>
              <a:off x="6806939" y="2300093"/>
              <a:ext cx="223446" cy="462399"/>
            </a:xfrm>
            <a:custGeom>
              <a:avLst/>
              <a:gdLst>
                <a:gd name="connsiteX0" fmla="*/ 130436 w 223446"/>
                <a:gd name="connsiteY0" fmla="*/ 1782 h 462399"/>
                <a:gd name="connsiteX1" fmla="*/ 190761 w 223446"/>
                <a:gd name="connsiteY1" fmla="*/ 255782 h 462399"/>
                <a:gd name="connsiteX2" fmla="*/ 60586 w 223446"/>
                <a:gd name="connsiteY2" fmla="*/ 265307 h 462399"/>
                <a:gd name="connsiteX3" fmla="*/ 187586 w 223446"/>
                <a:gd name="connsiteY3" fmla="*/ 230382 h 462399"/>
                <a:gd name="connsiteX4" fmla="*/ 143136 w 223446"/>
                <a:gd name="connsiteY4" fmla="*/ 293882 h 462399"/>
                <a:gd name="connsiteX5" fmla="*/ 111386 w 223446"/>
                <a:gd name="connsiteY5" fmla="*/ 382782 h 462399"/>
                <a:gd name="connsiteX6" fmla="*/ 261 w 223446"/>
                <a:gd name="connsiteY6" fmla="*/ 462157 h 462399"/>
                <a:gd name="connsiteX7" fmla="*/ 146311 w 223446"/>
                <a:gd name="connsiteY7" fmla="*/ 405007 h 462399"/>
                <a:gd name="connsiteX8" fmla="*/ 178061 w 223446"/>
                <a:gd name="connsiteY8" fmla="*/ 335157 h 462399"/>
                <a:gd name="connsiteX9" fmla="*/ 178061 w 223446"/>
                <a:gd name="connsiteY9" fmla="*/ 220857 h 462399"/>
                <a:gd name="connsiteX10" fmla="*/ 222511 w 223446"/>
                <a:gd name="connsiteY10" fmla="*/ 144657 h 462399"/>
                <a:gd name="connsiteX11" fmla="*/ 130436 w 223446"/>
                <a:gd name="connsiteY11" fmla="*/ 1782 h 46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3446" h="462399">
                  <a:moveTo>
                    <a:pt x="130436" y="1782"/>
                  </a:moveTo>
                  <a:cubicBezTo>
                    <a:pt x="125144" y="20303"/>
                    <a:pt x="202403" y="211861"/>
                    <a:pt x="190761" y="255782"/>
                  </a:cubicBezTo>
                  <a:cubicBezTo>
                    <a:pt x="179119" y="299703"/>
                    <a:pt x="61115" y="269540"/>
                    <a:pt x="60586" y="265307"/>
                  </a:cubicBezTo>
                  <a:cubicBezTo>
                    <a:pt x="60057" y="261074"/>
                    <a:pt x="173828" y="225620"/>
                    <a:pt x="187586" y="230382"/>
                  </a:cubicBezTo>
                  <a:cubicBezTo>
                    <a:pt x="201344" y="235144"/>
                    <a:pt x="155836" y="268482"/>
                    <a:pt x="143136" y="293882"/>
                  </a:cubicBezTo>
                  <a:cubicBezTo>
                    <a:pt x="130436" y="319282"/>
                    <a:pt x="135199" y="354736"/>
                    <a:pt x="111386" y="382782"/>
                  </a:cubicBezTo>
                  <a:cubicBezTo>
                    <a:pt x="87573" y="410828"/>
                    <a:pt x="-5560" y="458453"/>
                    <a:pt x="261" y="462157"/>
                  </a:cubicBezTo>
                  <a:cubicBezTo>
                    <a:pt x="6082" y="465861"/>
                    <a:pt x="116678" y="426174"/>
                    <a:pt x="146311" y="405007"/>
                  </a:cubicBezTo>
                  <a:cubicBezTo>
                    <a:pt x="175944" y="383840"/>
                    <a:pt x="172769" y="365849"/>
                    <a:pt x="178061" y="335157"/>
                  </a:cubicBezTo>
                  <a:cubicBezTo>
                    <a:pt x="183353" y="304465"/>
                    <a:pt x="170653" y="252607"/>
                    <a:pt x="178061" y="220857"/>
                  </a:cubicBezTo>
                  <a:cubicBezTo>
                    <a:pt x="185469" y="189107"/>
                    <a:pt x="230449" y="174820"/>
                    <a:pt x="222511" y="144657"/>
                  </a:cubicBezTo>
                  <a:cubicBezTo>
                    <a:pt x="214573" y="114494"/>
                    <a:pt x="135728" y="-16739"/>
                    <a:pt x="130436" y="17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1CFC03D6-4092-4835-86A0-31ECD6BBD34A}"/>
                </a:ext>
              </a:extLst>
            </p:cNvPr>
            <p:cNvSpPr/>
            <p:nvPr/>
          </p:nvSpPr>
          <p:spPr>
            <a:xfrm>
              <a:off x="7187693" y="2051043"/>
              <a:ext cx="140694" cy="730556"/>
            </a:xfrm>
            <a:custGeom>
              <a:avLst/>
              <a:gdLst>
                <a:gd name="connsiteX0" fmla="*/ 86232 w 140694"/>
                <a:gd name="connsiteY0" fmla="*/ 7 h 730556"/>
                <a:gd name="connsiteX1" fmla="*/ 124332 w 140694"/>
                <a:gd name="connsiteY1" fmla="*/ 323857 h 730556"/>
                <a:gd name="connsiteX2" fmla="*/ 13207 w 140694"/>
                <a:gd name="connsiteY2" fmla="*/ 377832 h 730556"/>
                <a:gd name="connsiteX3" fmla="*/ 38607 w 140694"/>
                <a:gd name="connsiteY3" fmla="*/ 473082 h 730556"/>
                <a:gd name="connsiteX4" fmla="*/ 32257 w 140694"/>
                <a:gd name="connsiteY4" fmla="*/ 612782 h 730556"/>
                <a:gd name="connsiteX5" fmla="*/ 507 w 140694"/>
                <a:gd name="connsiteY5" fmla="*/ 730257 h 730556"/>
                <a:gd name="connsiteX6" fmla="*/ 60832 w 140694"/>
                <a:gd name="connsiteY6" fmla="*/ 577857 h 730556"/>
                <a:gd name="connsiteX7" fmla="*/ 76707 w 140694"/>
                <a:gd name="connsiteY7" fmla="*/ 412757 h 730556"/>
                <a:gd name="connsiteX8" fmla="*/ 140207 w 140694"/>
                <a:gd name="connsiteY8" fmla="*/ 314332 h 730556"/>
                <a:gd name="connsiteX9" fmla="*/ 86232 w 140694"/>
                <a:gd name="connsiteY9" fmla="*/ 7 h 73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694" h="730556">
                  <a:moveTo>
                    <a:pt x="86232" y="7"/>
                  </a:moveTo>
                  <a:cubicBezTo>
                    <a:pt x="83586" y="1595"/>
                    <a:pt x="136503" y="260886"/>
                    <a:pt x="124332" y="323857"/>
                  </a:cubicBezTo>
                  <a:cubicBezTo>
                    <a:pt x="112161" y="386828"/>
                    <a:pt x="27494" y="352961"/>
                    <a:pt x="13207" y="377832"/>
                  </a:cubicBezTo>
                  <a:cubicBezTo>
                    <a:pt x="-1081" y="402703"/>
                    <a:pt x="35432" y="433924"/>
                    <a:pt x="38607" y="473082"/>
                  </a:cubicBezTo>
                  <a:cubicBezTo>
                    <a:pt x="41782" y="512240"/>
                    <a:pt x="38607" y="569920"/>
                    <a:pt x="32257" y="612782"/>
                  </a:cubicBezTo>
                  <a:cubicBezTo>
                    <a:pt x="25907" y="655644"/>
                    <a:pt x="-4255" y="736078"/>
                    <a:pt x="507" y="730257"/>
                  </a:cubicBezTo>
                  <a:cubicBezTo>
                    <a:pt x="5269" y="724436"/>
                    <a:pt x="48132" y="630774"/>
                    <a:pt x="60832" y="577857"/>
                  </a:cubicBezTo>
                  <a:cubicBezTo>
                    <a:pt x="73532" y="524940"/>
                    <a:pt x="63478" y="456678"/>
                    <a:pt x="76707" y="412757"/>
                  </a:cubicBezTo>
                  <a:cubicBezTo>
                    <a:pt x="89936" y="368836"/>
                    <a:pt x="133857" y="382595"/>
                    <a:pt x="140207" y="314332"/>
                  </a:cubicBezTo>
                  <a:cubicBezTo>
                    <a:pt x="146557" y="246070"/>
                    <a:pt x="88878" y="-1581"/>
                    <a:pt x="86232" y="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BA55F2F3-CFC0-4253-B6A6-7A88C35F934C}"/>
                </a:ext>
              </a:extLst>
            </p:cNvPr>
            <p:cNvSpPr/>
            <p:nvPr/>
          </p:nvSpPr>
          <p:spPr>
            <a:xfrm>
              <a:off x="7257299" y="2149900"/>
              <a:ext cx="258054" cy="606642"/>
            </a:xfrm>
            <a:custGeom>
              <a:avLst/>
              <a:gdLst>
                <a:gd name="connsiteX0" fmla="*/ 146801 w 258054"/>
                <a:gd name="connsiteY0" fmla="*/ 2750 h 606642"/>
                <a:gd name="connsiteX1" fmla="*/ 257926 w 258054"/>
                <a:gd name="connsiteY1" fmla="*/ 342475 h 606642"/>
                <a:gd name="connsiteX2" fmla="*/ 121401 w 258054"/>
                <a:gd name="connsiteY2" fmla="*/ 244050 h 606642"/>
                <a:gd name="connsiteX3" fmla="*/ 207126 w 258054"/>
                <a:gd name="connsiteY3" fmla="*/ 313900 h 606642"/>
                <a:gd name="connsiteX4" fmla="*/ 99176 w 258054"/>
                <a:gd name="connsiteY4" fmla="*/ 361525 h 606642"/>
                <a:gd name="connsiteX5" fmla="*/ 35676 w 258054"/>
                <a:gd name="connsiteY5" fmla="*/ 475825 h 606642"/>
                <a:gd name="connsiteX6" fmla="*/ 751 w 258054"/>
                <a:gd name="connsiteY6" fmla="*/ 606000 h 606642"/>
                <a:gd name="connsiteX7" fmla="*/ 67426 w 258054"/>
                <a:gd name="connsiteY7" fmla="*/ 418675 h 606642"/>
                <a:gd name="connsiteX8" fmla="*/ 175376 w 258054"/>
                <a:gd name="connsiteY8" fmla="*/ 193250 h 606642"/>
                <a:gd name="connsiteX9" fmla="*/ 146801 w 258054"/>
                <a:gd name="connsiteY9" fmla="*/ 2750 h 60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8054" h="606642">
                  <a:moveTo>
                    <a:pt x="146801" y="2750"/>
                  </a:moveTo>
                  <a:cubicBezTo>
                    <a:pt x="160559" y="27621"/>
                    <a:pt x="262159" y="302258"/>
                    <a:pt x="257926" y="342475"/>
                  </a:cubicBezTo>
                  <a:cubicBezTo>
                    <a:pt x="253693" y="382692"/>
                    <a:pt x="129868" y="248813"/>
                    <a:pt x="121401" y="244050"/>
                  </a:cubicBezTo>
                  <a:cubicBezTo>
                    <a:pt x="112934" y="239287"/>
                    <a:pt x="210830" y="294321"/>
                    <a:pt x="207126" y="313900"/>
                  </a:cubicBezTo>
                  <a:cubicBezTo>
                    <a:pt x="203422" y="333479"/>
                    <a:pt x="127751" y="334538"/>
                    <a:pt x="99176" y="361525"/>
                  </a:cubicBezTo>
                  <a:cubicBezTo>
                    <a:pt x="70601" y="388513"/>
                    <a:pt x="52080" y="435079"/>
                    <a:pt x="35676" y="475825"/>
                  </a:cubicBezTo>
                  <a:cubicBezTo>
                    <a:pt x="19272" y="516571"/>
                    <a:pt x="-4541" y="615525"/>
                    <a:pt x="751" y="606000"/>
                  </a:cubicBezTo>
                  <a:cubicBezTo>
                    <a:pt x="6043" y="596475"/>
                    <a:pt x="38322" y="487467"/>
                    <a:pt x="67426" y="418675"/>
                  </a:cubicBezTo>
                  <a:cubicBezTo>
                    <a:pt x="96530" y="349883"/>
                    <a:pt x="158443" y="258337"/>
                    <a:pt x="175376" y="193250"/>
                  </a:cubicBezTo>
                  <a:cubicBezTo>
                    <a:pt x="192309" y="128163"/>
                    <a:pt x="133043" y="-22121"/>
                    <a:pt x="146801" y="275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DB52C581-2105-46EB-BB26-B3206A9909AF}"/>
                </a:ext>
              </a:extLst>
            </p:cNvPr>
            <p:cNvSpPr/>
            <p:nvPr/>
          </p:nvSpPr>
          <p:spPr>
            <a:xfrm>
              <a:off x="7940749" y="1644523"/>
              <a:ext cx="230525" cy="1155337"/>
            </a:xfrm>
            <a:custGeom>
              <a:avLst/>
              <a:gdLst>
                <a:gd name="connsiteX0" fmla="*/ 72951 w 230525"/>
                <a:gd name="connsiteY0" fmla="*/ 127 h 1155337"/>
                <a:gd name="connsiteX1" fmla="*/ 187251 w 230525"/>
                <a:gd name="connsiteY1" fmla="*/ 371602 h 1155337"/>
                <a:gd name="connsiteX2" fmla="*/ 92001 w 230525"/>
                <a:gd name="connsiteY2" fmla="*/ 470027 h 1155337"/>
                <a:gd name="connsiteX3" fmla="*/ 120576 w 230525"/>
                <a:gd name="connsiteY3" fmla="*/ 470027 h 1155337"/>
                <a:gd name="connsiteX4" fmla="*/ 225351 w 230525"/>
                <a:gd name="connsiteY4" fmla="*/ 670052 h 1155337"/>
                <a:gd name="connsiteX5" fmla="*/ 193601 w 230525"/>
                <a:gd name="connsiteY5" fmla="*/ 631952 h 1155337"/>
                <a:gd name="connsiteX6" fmla="*/ 133276 w 230525"/>
                <a:gd name="connsiteY6" fmla="*/ 717677 h 1155337"/>
                <a:gd name="connsiteX7" fmla="*/ 139626 w 230525"/>
                <a:gd name="connsiteY7" fmla="*/ 873252 h 1155337"/>
                <a:gd name="connsiteX8" fmla="*/ 228526 w 230525"/>
                <a:gd name="connsiteY8" fmla="*/ 755777 h 1155337"/>
                <a:gd name="connsiteX9" fmla="*/ 41201 w 230525"/>
                <a:gd name="connsiteY9" fmla="*/ 1019302 h 1155337"/>
                <a:gd name="connsiteX10" fmla="*/ 6276 w 230525"/>
                <a:gd name="connsiteY10" fmla="*/ 1152652 h 1155337"/>
                <a:gd name="connsiteX11" fmla="*/ 133276 w 230525"/>
                <a:gd name="connsiteY11" fmla="*/ 905002 h 1155337"/>
                <a:gd name="connsiteX12" fmla="*/ 139626 w 230525"/>
                <a:gd name="connsiteY12" fmla="*/ 336677 h 1155337"/>
                <a:gd name="connsiteX13" fmla="*/ 72951 w 230525"/>
                <a:gd name="connsiteY13" fmla="*/ 127 h 1155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0525" h="1155337">
                  <a:moveTo>
                    <a:pt x="72951" y="127"/>
                  </a:moveTo>
                  <a:cubicBezTo>
                    <a:pt x="80888" y="5948"/>
                    <a:pt x="184076" y="293285"/>
                    <a:pt x="187251" y="371602"/>
                  </a:cubicBezTo>
                  <a:cubicBezTo>
                    <a:pt x="190426" y="449919"/>
                    <a:pt x="103113" y="453623"/>
                    <a:pt x="92001" y="470027"/>
                  </a:cubicBezTo>
                  <a:cubicBezTo>
                    <a:pt x="80889" y="486431"/>
                    <a:pt x="98351" y="436690"/>
                    <a:pt x="120576" y="470027"/>
                  </a:cubicBezTo>
                  <a:cubicBezTo>
                    <a:pt x="142801" y="503364"/>
                    <a:pt x="213180" y="643065"/>
                    <a:pt x="225351" y="670052"/>
                  </a:cubicBezTo>
                  <a:cubicBezTo>
                    <a:pt x="237522" y="697040"/>
                    <a:pt x="208947" y="624015"/>
                    <a:pt x="193601" y="631952"/>
                  </a:cubicBezTo>
                  <a:cubicBezTo>
                    <a:pt x="178255" y="639889"/>
                    <a:pt x="142272" y="677460"/>
                    <a:pt x="133276" y="717677"/>
                  </a:cubicBezTo>
                  <a:cubicBezTo>
                    <a:pt x="124280" y="757894"/>
                    <a:pt x="123751" y="866902"/>
                    <a:pt x="139626" y="873252"/>
                  </a:cubicBezTo>
                  <a:cubicBezTo>
                    <a:pt x="155501" y="879602"/>
                    <a:pt x="244930" y="731435"/>
                    <a:pt x="228526" y="755777"/>
                  </a:cubicBezTo>
                  <a:cubicBezTo>
                    <a:pt x="212122" y="780119"/>
                    <a:pt x="78243" y="953156"/>
                    <a:pt x="41201" y="1019302"/>
                  </a:cubicBezTo>
                  <a:cubicBezTo>
                    <a:pt x="4159" y="1085448"/>
                    <a:pt x="-9070" y="1171702"/>
                    <a:pt x="6276" y="1152652"/>
                  </a:cubicBezTo>
                  <a:cubicBezTo>
                    <a:pt x="21622" y="1133602"/>
                    <a:pt x="111051" y="1040998"/>
                    <a:pt x="133276" y="905002"/>
                  </a:cubicBezTo>
                  <a:cubicBezTo>
                    <a:pt x="155501" y="769006"/>
                    <a:pt x="147563" y="484314"/>
                    <a:pt x="139626" y="336677"/>
                  </a:cubicBezTo>
                  <a:cubicBezTo>
                    <a:pt x="131689" y="189040"/>
                    <a:pt x="65014" y="-5694"/>
                    <a:pt x="72951" y="12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05775BD7-F991-4E0B-B87C-C6D477070DC2}"/>
                </a:ext>
              </a:extLst>
            </p:cNvPr>
            <p:cNvSpPr/>
            <p:nvPr/>
          </p:nvSpPr>
          <p:spPr>
            <a:xfrm>
              <a:off x="7939211" y="2327221"/>
              <a:ext cx="495600" cy="534259"/>
            </a:xfrm>
            <a:custGeom>
              <a:avLst/>
              <a:gdLst>
                <a:gd name="connsiteX0" fmla="*/ 369764 w 495600"/>
                <a:gd name="connsiteY0" fmla="*/ 54 h 534259"/>
                <a:gd name="connsiteX1" fmla="*/ 385639 w 495600"/>
                <a:gd name="connsiteY1" fmla="*/ 136579 h 534259"/>
                <a:gd name="connsiteX2" fmla="*/ 290389 w 495600"/>
                <a:gd name="connsiteY2" fmla="*/ 222304 h 534259"/>
                <a:gd name="connsiteX3" fmla="*/ 207839 w 495600"/>
                <a:gd name="connsiteY3" fmla="*/ 362004 h 534259"/>
                <a:gd name="connsiteX4" fmla="*/ 90364 w 495600"/>
                <a:gd name="connsiteY4" fmla="*/ 447729 h 534259"/>
                <a:gd name="connsiteX5" fmla="*/ 1464 w 495600"/>
                <a:gd name="connsiteY5" fmla="*/ 495354 h 534259"/>
                <a:gd name="connsiteX6" fmla="*/ 163389 w 495600"/>
                <a:gd name="connsiteY6" fmla="*/ 393754 h 534259"/>
                <a:gd name="connsiteX7" fmla="*/ 328489 w 495600"/>
                <a:gd name="connsiteY7" fmla="*/ 288979 h 534259"/>
                <a:gd name="connsiteX8" fmla="*/ 252289 w 495600"/>
                <a:gd name="connsiteY8" fmla="*/ 396929 h 534259"/>
                <a:gd name="connsiteX9" fmla="*/ 103064 w 495600"/>
                <a:gd name="connsiteY9" fmla="*/ 533454 h 534259"/>
                <a:gd name="connsiteX10" fmla="*/ 357064 w 495600"/>
                <a:gd name="connsiteY10" fmla="*/ 330254 h 534259"/>
                <a:gd name="connsiteX11" fmla="*/ 401514 w 495600"/>
                <a:gd name="connsiteY11" fmla="*/ 196904 h 534259"/>
                <a:gd name="connsiteX12" fmla="*/ 493589 w 495600"/>
                <a:gd name="connsiteY12" fmla="*/ 88954 h 534259"/>
                <a:gd name="connsiteX13" fmla="*/ 465014 w 495600"/>
                <a:gd name="connsiteY13" fmla="*/ 19104 h 534259"/>
                <a:gd name="connsiteX14" fmla="*/ 465014 w 495600"/>
                <a:gd name="connsiteY14" fmla="*/ 130229 h 534259"/>
                <a:gd name="connsiteX15" fmla="*/ 366589 w 495600"/>
                <a:gd name="connsiteY15" fmla="*/ 263579 h 534259"/>
                <a:gd name="connsiteX16" fmla="*/ 398339 w 495600"/>
                <a:gd name="connsiteY16" fmla="*/ 181029 h 534259"/>
                <a:gd name="connsiteX17" fmla="*/ 417389 w 495600"/>
                <a:gd name="connsiteY17" fmla="*/ 120704 h 534259"/>
                <a:gd name="connsiteX18" fmla="*/ 369764 w 495600"/>
                <a:gd name="connsiteY18" fmla="*/ 54 h 53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5600" h="534259">
                  <a:moveTo>
                    <a:pt x="369764" y="54"/>
                  </a:moveTo>
                  <a:cubicBezTo>
                    <a:pt x="364472" y="2700"/>
                    <a:pt x="398868" y="99537"/>
                    <a:pt x="385639" y="136579"/>
                  </a:cubicBezTo>
                  <a:cubicBezTo>
                    <a:pt x="372410" y="173621"/>
                    <a:pt x="320022" y="184733"/>
                    <a:pt x="290389" y="222304"/>
                  </a:cubicBezTo>
                  <a:cubicBezTo>
                    <a:pt x="260756" y="259875"/>
                    <a:pt x="241176" y="324433"/>
                    <a:pt x="207839" y="362004"/>
                  </a:cubicBezTo>
                  <a:cubicBezTo>
                    <a:pt x="174502" y="399575"/>
                    <a:pt x="124760" y="425504"/>
                    <a:pt x="90364" y="447729"/>
                  </a:cubicBezTo>
                  <a:cubicBezTo>
                    <a:pt x="55968" y="469954"/>
                    <a:pt x="-10707" y="504350"/>
                    <a:pt x="1464" y="495354"/>
                  </a:cubicBezTo>
                  <a:cubicBezTo>
                    <a:pt x="13635" y="486358"/>
                    <a:pt x="163389" y="393754"/>
                    <a:pt x="163389" y="393754"/>
                  </a:cubicBezTo>
                  <a:cubicBezTo>
                    <a:pt x="217893" y="359358"/>
                    <a:pt x="313672" y="288450"/>
                    <a:pt x="328489" y="288979"/>
                  </a:cubicBezTo>
                  <a:cubicBezTo>
                    <a:pt x="343306" y="289508"/>
                    <a:pt x="289860" y="356183"/>
                    <a:pt x="252289" y="396929"/>
                  </a:cubicBezTo>
                  <a:cubicBezTo>
                    <a:pt x="214718" y="437675"/>
                    <a:pt x="85602" y="544566"/>
                    <a:pt x="103064" y="533454"/>
                  </a:cubicBezTo>
                  <a:cubicBezTo>
                    <a:pt x="120526" y="522342"/>
                    <a:pt x="307322" y="386346"/>
                    <a:pt x="357064" y="330254"/>
                  </a:cubicBezTo>
                  <a:cubicBezTo>
                    <a:pt x="406806" y="274162"/>
                    <a:pt x="378760" y="237121"/>
                    <a:pt x="401514" y="196904"/>
                  </a:cubicBezTo>
                  <a:cubicBezTo>
                    <a:pt x="424268" y="156687"/>
                    <a:pt x="483006" y="118587"/>
                    <a:pt x="493589" y="88954"/>
                  </a:cubicBezTo>
                  <a:cubicBezTo>
                    <a:pt x="504172" y="59321"/>
                    <a:pt x="469776" y="12225"/>
                    <a:pt x="465014" y="19104"/>
                  </a:cubicBezTo>
                  <a:cubicBezTo>
                    <a:pt x="460252" y="25983"/>
                    <a:pt x="481418" y="89483"/>
                    <a:pt x="465014" y="130229"/>
                  </a:cubicBezTo>
                  <a:cubicBezTo>
                    <a:pt x="448610" y="170975"/>
                    <a:pt x="377701" y="255112"/>
                    <a:pt x="366589" y="263579"/>
                  </a:cubicBezTo>
                  <a:cubicBezTo>
                    <a:pt x="355477" y="272046"/>
                    <a:pt x="389872" y="204841"/>
                    <a:pt x="398339" y="181029"/>
                  </a:cubicBezTo>
                  <a:cubicBezTo>
                    <a:pt x="406806" y="157217"/>
                    <a:pt x="421093" y="149808"/>
                    <a:pt x="417389" y="120704"/>
                  </a:cubicBezTo>
                  <a:cubicBezTo>
                    <a:pt x="413685" y="91600"/>
                    <a:pt x="375056" y="-2592"/>
                    <a:pt x="369764" y="5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D98B1224-E5B2-4E27-BF76-5AAA6FBB5B1D}"/>
                </a:ext>
              </a:extLst>
            </p:cNvPr>
            <p:cNvSpPr/>
            <p:nvPr/>
          </p:nvSpPr>
          <p:spPr>
            <a:xfrm>
              <a:off x="8552668" y="2370635"/>
              <a:ext cx="187302" cy="318769"/>
            </a:xfrm>
            <a:custGeom>
              <a:avLst/>
              <a:gdLst>
                <a:gd name="connsiteX0" fmla="*/ 13482 w 187302"/>
                <a:gd name="connsiteY0" fmla="*/ 1090 h 318769"/>
                <a:gd name="connsiteX1" fmla="*/ 184932 w 187302"/>
                <a:gd name="connsiteY1" fmla="*/ 147140 h 318769"/>
                <a:gd name="connsiteX2" fmla="*/ 111907 w 187302"/>
                <a:gd name="connsiteY2" fmla="*/ 197940 h 318769"/>
                <a:gd name="connsiteX3" fmla="*/ 89682 w 187302"/>
                <a:gd name="connsiteY3" fmla="*/ 318590 h 318769"/>
                <a:gd name="connsiteX4" fmla="*/ 121432 w 187302"/>
                <a:gd name="connsiteY4" fmla="*/ 223340 h 318769"/>
                <a:gd name="connsiteX5" fmla="*/ 159532 w 187302"/>
                <a:gd name="connsiteY5" fmla="*/ 153490 h 318769"/>
                <a:gd name="connsiteX6" fmla="*/ 26182 w 187302"/>
                <a:gd name="connsiteY6" fmla="*/ 83640 h 318769"/>
                <a:gd name="connsiteX7" fmla="*/ 13482 w 187302"/>
                <a:gd name="connsiteY7" fmla="*/ 1090 h 318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302" h="318769">
                  <a:moveTo>
                    <a:pt x="13482" y="1090"/>
                  </a:moveTo>
                  <a:cubicBezTo>
                    <a:pt x="39940" y="11673"/>
                    <a:pt x="168528" y="114332"/>
                    <a:pt x="184932" y="147140"/>
                  </a:cubicBezTo>
                  <a:cubicBezTo>
                    <a:pt x="201336" y="179948"/>
                    <a:pt x="127782" y="169365"/>
                    <a:pt x="111907" y="197940"/>
                  </a:cubicBezTo>
                  <a:cubicBezTo>
                    <a:pt x="96032" y="226515"/>
                    <a:pt x="88095" y="314357"/>
                    <a:pt x="89682" y="318590"/>
                  </a:cubicBezTo>
                  <a:cubicBezTo>
                    <a:pt x="91269" y="322823"/>
                    <a:pt x="109790" y="250857"/>
                    <a:pt x="121432" y="223340"/>
                  </a:cubicBezTo>
                  <a:cubicBezTo>
                    <a:pt x="133074" y="195823"/>
                    <a:pt x="175407" y="176773"/>
                    <a:pt x="159532" y="153490"/>
                  </a:cubicBezTo>
                  <a:cubicBezTo>
                    <a:pt x="143657" y="130207"/>
                    <a:pt x="48407" y="107452"/>
                    <a:pt x="26182" y="83640"/>
                  </a:cubicBezTo>
                  <a:cubicBezTo>
                    <a:pt x="3957" y="59828"/>
                    <a:pt x="-12976" y="-9493"/>
                    <a:pt x="13482" y="109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5D68D0D2-CBF3-4C2A-8293-32D101E87621}"/>
                </a:ext>
              </a:extLst>
            </p:cNvPr>
            <p:cNvSpPr/>
            <p:nvPr/>
          </p:nvSpPr>
          <p:spPr>
            <a:xfrm>
              <a:off x="8623440" y="2172170"/>
              <a:ext cx="277642" cy="723257"/>
            </a:xfrm>
            <a:custGeom>
              <a:avLst/>
              <a:gdLst>
                <a:gd name="connsiteX0" fmla="*/ 12560 w 277642"/>
                <a:gd name="connsiteY0" fmla="*/ 21755 h 723257"/>
                <a:gd name="connsiteX1" fmla="*/ 269735 w 277642"/>
                <a:gd name="connsiteY1" fmla="*/ 374180 h 723257"/>
                <a:gd name="connsiteX2" fmla="*/ 206235 w 277642"/>
                <a:gd name="connsiteY2" fmla="*/ 304330 h 723257"/>
                <a:gd name="connsiteX3" fmla="*/ 149085 w 277642"/>
                <a:gd name="connsiteY3" fmla="*/ 409105 h 723257"/>
                <a:gd name="connsiteX4" fmla="*/ 133210 w 277642"/>
                <a:gd name="connsiteY4" fmla="*/ 501180 h 723257"/>
                <a:gd name="connsiteX5" fmla="*/ 180835 w 277642"/>
                <a:gd name="connsiteY5" fmla="*/ 720255 h 723257"/>
                <a:gd name="connsiteX6" fmla="*/ 155435 w 277642"/>
                <a:gd name="connsiteY6" fmla="*/ 609130 h 723257"/>
                <a:gd name="connsiteX7" fmla="*/ 168135 w 277642"/>
                <a:gd name="connsiteY7" fmla="*/ 342430 h 723257"/>
                <a:gd name="connsiteX8" fmla="*/ 142735 w 277642"/>
                <a:gd name="connsiteY8" fmla="*/ 275755 h 723257"/>
                <a:gd name="connsiteX9" fmla="*/ 47485 w 277642"/>
                <a:gd name="connsiteY9" fmla="*/ 63030 h 723257"/>
                <a:gd name="connsiteX10" fmla="*/ 12560 w 277642"/>
                <a:gd name="connsiteY10" fmla="*/ 21755 h 72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7642" h="723257">
                  <a:moveTo>
                    <a:pt x="12560" y="21755"/>
                  </a:moveTo>
                  <a:cubicBezTo>
                    <a:pt x="49602" y="73613"/>
                    <a:pt x="237456" y="327084"/>
                    <a:pt x="269735" y="374180"/>
                  </a:cubicBezTo>
                  <a:cubicBezTo>
                    <a:pt x="302014" y="421276"/>
                    <a:pt x="226343" y="298509"/>
                    <a:pt x="206235" y="304330"/>
                  </a:cubicBezTo>
                  <a:cubicBezTo>
                    <a:pt x="186127" y="310151"/>
                    <a:pt x="161256" y="376297"/>
                    <a:pt x="149085" y="409105"/>
                  </a:cubicBezTo>
                  <a:cubicBezTo>
                    <a:pt x="136914" y="441913"/>
                    <a:pt x="127918" y="449322"/>
                    <a:pt x="133210" y="501180"/>
                  </a:cubicBezTo>
                  <a:cubicBezTo>
                    <a:pt x="138502" y="553038"/>
                    <a:pt x="177131" y="702263"/>
                    <a:pt x="180835" y="720255"/>
                  </a:cubicBezTo>
                  <a:cubicBezTo>
                    <a:pt x="184539" y="738247"/>
                    <a:pt x="157552" y="672101"/>
                    <a:pt x="155435" y="609130"/>
                  </a:cubicBezTo>
                  <a:cubicBezTo>
                    <a:pt x="153318" y="546159"/>
                    <a:pt x="170252" y="397992"/>
                    <a:pt x="168135" y="342430"/>
                  </a:cubicBezTo>
                  <a:cubicBezTo>
                    <a:pt x="166018" y="286868"/>
                    <a:pt x="162843" y="322322"/>
                    <a:pt x="142735" y="275755"/>
                  </a:cubicBezTo>
                  <a:cubicBezTo>
                    <a:pt x="122627" y="229188"/>
                    <a:pt x="64418" y="104305"/>
                    <a:pt x="47485" y="63030"/>
                  </a:cubicBezTo>
                  <a:cubicBezTo>
                    <a:pt x="30552" y="21755"/>
                    <a:pt x="-24482" y="-30103"/>
                    <a:pt x="12560" y="2175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492D3E08-973A-43AE-AED5-172DD05B6F75}"/>
                </a:ext>
              </a:extLst>
            </p:cNvPr>
            <p:cNvSpPr/>
            <p:nvPr/>
          </p:nvSpPr>
          <p:spPr>
            <a:xfrm>
              <a:off x="8861395" y="2199695"/>
              <a:ext cx="257274" cy="683140"/>
            </a:xfrm>
            <a:custGeom>
              <a:avLst/>
              <a:gdLst>
                <a:gd name="connsiteX0" fmla="*/ 257205 w 257274"/>
                <a:gd name="connsiteY0" fmla="*/ 580 h 683140"/>
                <a:gd name="connsiteX1" fmla="*/ 222280 w 257274"/>
                <a:gd name="connsiteY1" fmla="*/ 384755 h 683140"/>
                <a:gd name="connsiteX2" fmla="*/ 193705 w 257274"/>
                <a:gd name="connsiteY2" fmla="*/ 448255 h 683140"/>
                <a:gd name="connsiteX3" fmla="*/ 152430 w 257274"/>
                <a:gd name="connsiteY3" fmla="*/ 660980 h 683140"/>
                <a:gd name="connsiteX4" fmla="*/ 30 w 257274"/>
                <a:gd name="connsiteY4" fmla="*/ 673680 h 683140"/>
                <a:gd name="connsiteX5" fmla="*/ 139730 w 257274"/>
                <a:gd name="connsiteY5" fmla="*/ 635580 h 683140"/>
                <a:gd name="connsiteX6" fmla="*/ 190530 w 257274"/>
                <a:gd name="connsiteY6" fmla="*/ 511755 h 683140"/>
                <a:gd name="connsiteX7" fmla="*/ 79405 w 257274"/>
                <a:gd name="connsiteY7" fmla="*/ 156155 h 683140"/>
                <a:gd name="connsiteX8" fmla="*/ 206405 w 257274"/>
                <a:gd name="connsiteY8" fmla="*/ 381580 h 683140"/>
                <a:gd name="connsiteX9" fmla="*/ 212755 w 257274"/>
                <a:gd name="connsiteY9" fmla="*/ 299030 h 683140"/>
                <a:gd name="connsiteX10" fmla="*/ 257205 w 257274"/>
                <a:gd name="connsiteY10" fmla="*/ 580 h 68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274" h="683140">
                  <a:moveTo>
                    <a:pt x="257205" y="580"/>
                  </a:moveTo>
                  <a:cubicBezTo>
                    <a:pt x="258792" y="14867"/>
                    <a:pt x="232863" y="310143"/>
                    <a:pt x="222280" y="384755"/>
                  </a:cubicBezTo>
                  <a:cubicBezTo>
                    <a:pt x="211697" y="459367"/>
                    <a:pt x="205347" y="402218"/>
                    <a:pt x="193705" y="448255"/>
                  </a:cubicBezTo>
                  <a:cubicBezTo>
                    <a:pt x="182063" y="494292"/>
                    <a:pt x="184709" y="623409"/>
                    <a:pt x="152430" y="660980"/>
                  </a:cubicBezTo>
                  <a:cubicBezTo>
                    <a:pt x="120151" y="698551"/>
                    <a:pt x="2147" y="677913"/>
                    <a:pt x="30" y="673680"/>
                  </a:cubicBezTo>
                  <a:cubicBezTo>
                    <a:pt x="-2087" y="669447"/>
                    <a:pt x="107980" y="662567"/>
                    <a:pt x="139730" y="635580"/>
                  </a:cubicBezTo>
                  <a:cubicBezTo>
                    <a:pt x="171480" y="608593"/>
                    <a:pt x="200584" y="591659"/>
                    <a:pt x="190530" y="511755"/>
                  </a:cubicBezTo>
                  <a:cubicBezTo>
                    <a:pt x="180476" y="431851"/>
                    <a:pt x="76759" y="177851"/>
                    <a:pt x="79405" y="156155"/>
                  </a:cubicBezTo>
                  <a:cubicBezTo>
                    <a:pt x="82051" y="134459"/>
                    <a:pt x="184180" y="357768"/>
                    <a:pt x="206405" y="381580"/>
                  </a:cubicBezTo>
                  <a:cubicBezTo>
                    <a:pt x="228630" y="405392"/>
                    <a:pt x="203230" y="358297"/>
                    <a:pt x="212755" y="299030"/>
                  </a:cubicBezTo>
                  <a:cubicBezTo>
                    <a:pt x="222280" y="239763"/>
                    <a:pt x="255618" y="-13707"/>
                    <a:pt x="257205" y="58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D7C4A3BD-0D88-43E6-BF85-CC454A32634D}"/>
                </a:ext>
              </a:extLst>
            </p:cNvPr>
            <p:cNvSpPr/>
            <p:nvPr/>
          </p:nvSpPr>
          <p:spPr>
            <a:xfrm>
              <a:off x="9115704" y="2282789"/>
              <a:ext cx="218956" cy="606480"/>
            </a:xfrm>
            <a:custGeom>
              <a:avLst/>
              <a:gdLst>
                <a:gd name="connsiteX0" fmla="*/ 218796 w 218956"/>
                <a:gd name="connsiteY0" fmla="*/ 36 h 606480"/>
                <a:gd name="connsiteX1" fmla="*/ 148946 w 218956"/>
                <a:gd name="connsiteY1" fmla="*/ 184186 h 606480"/>
                <a:gd name="connsiteX2" fmla="*/ 145771 w 218956"/>
                <a:gd name="connsiteY2" fmla="*/ 336586 h 606480"/>
                <a:gd name="connsiteX3" fmla="*/ 152121 w 218956"/>
                <a:gd name="connsiteY3" fmla="*/ 466761 h 606480"/>
                <a:gd name="connsiteX4" fmla="*/ 44171 w 218956"/>
                <a:gd name="connsiteY4" fmla="*/ 606461 h 606480"/>
                <a:gd name="connsiteX5" fmla="*/ 2896 w 218956"/>
                <a:gd name="connsiteY5" fmla="*/ 457236 h 606480"/>
                <a:gd name="connsiteX6" fmla="*/ 117196 w 218956"/>
                <a:gd name="connsiteY6" fmla="*/ 514386 h 606480"/>
                <a:gd name="connsiteX7" fmla="*/ 129896 w 218956"/>
                <a:gd name="connsiteY7" fmla="*/ 393736 h 606480"/>
                <a:gd name="connsiteX8" fmla="*/ 136246 w 218956"/>
                <a:gd name="connsiteY8" fmla="*/ 215936 h 606480"/>
                <a:gd name="connsiteX9" fmla="*/ 126721 w 218956"/>
                <a:gd name="connsiteY9" fmla="*/ 168311 h 606480"/>
                <a:gd name="connsiteX10" fmla="*/ 218796 w 218956"/>
                <a:gd name="connsiteY10" fmla="*/ 36 h 60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8956" h="606480">
                  <a:moveTo>
                    <a:pt x="218796" y="36"/>
                  </a:moveTo>
                  <a:cubicBezTo>
                    <a:pt x="222500" y="2682"/>
                    <a:pt x="161117" y="128094"/>
                    <a:pt x="148946" y="184186"/>
                  </a:cubicBezTo>
                  <a:cubicBezTo>
                    <a:pt x="136775" y="240278"/>
                    <a:pt x="145242" y="289490"/>
                    <a:pt x="145771" y="336586"/>
                  </a:cubicBezTo>
                  <a:cubicBezTo>
                    <a:pt x="146300" y="383682"/>
                    <a:pt x="169054" y="421782"/>
                    <a:pt x="152121" y="466761"/>
                  </a:cubicBezTo>
                  <a:cubicBezTo>
                    <a:pt x="135188" y="511740"/>
                    <a:pt x="69042" y="608049"/>
                    <a:pt x="44171" y="606461"/>
                  </a:cubicBezTo>
                  <a:cubicBezTo>
                    <a:pt x="19300" y="604874"/>
                    <a:pt x="-9275" y="472582"/>
                    <a:pt x="2896" y="457236"/>
                  </a:cubicBezTo>
                  <a:cubicBezTo>
                    <a:pt x="15067" y="441890"/>
                    <a:pt x="96029" y="524969"/>
                    <a:pt x="117196" y="514386"/>
                  </a:cubicBezTo>
                  <a:cubicBezTo>
                    <a:pt x="138363" y="503803"/>
                    <a:pt x="126721" y="443478"/>
                    <a:pt x="129896" y="393736"/>
                  </a:cubicBezTo>
                  <a:cubicBezTo>
                    <a:pt x="133071" y="343994"/>
                    <a:pt x="136775" y="253507"/>
                    <a:pt x="136246" y="215936"/>
                  </a:cubicBezTo>
                  <a:cubicBezTo>
                    <a:pt x="135717" y="178365"/>
                    <a:pt x="115079" y="198473"/>
                    <a:pt x="126721" y="168311"/>
                  </a:cubicBezTo>
                  <a:cubicBezTo>
                    <a:pt x="138363" y="138149"/>
                    <a:pt x="215092" y="-2610"/>
                    <a:pt x="218796" y="3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94A4DD60-76D9-465E-8F05-DDFBCFE8106D}"/>
                </a:ext>
              </a:extLst>
            </p:cNvPr>
            <p:cNvSpPr/>
            <p:nvPr/>
          </p:nvSpPr>
          <p:spPr>
            <a:xfrm>
              <a:off x="9331324" y="2116331"/>
              <a:ext cx="190238" cy="853998"/>
            </a:xfrm>
            <a:custGeom>
              <a:avLst/>
              <a:gdLst>
                <a:gd name="connsiteX0" fmla="*/ 69851 w 190238"/>
                <a:gd name="connsiteY0" fmla="*/ 4569 h 853998"/>
                <a:gd name="connsiteX1" fmla="*/ 187326 w 190238"/>
                <a:gd name="connsiteY1" fmla="*/ 709419 h 853998"/>
                <a:gd name="connsiteX2" fmla="*/ 1 w 190238"/>
                <a:gd name="connsiteY2" fmla="*/ 849119 h 853998"/>
                <a:gd name="connsiteX3" fmla="*/ 184151 w 190238"/>
                <a:gd name="connsiteY3" fmla="*/ 617344 h 853998"/>
                <a:gd name="connsiteX4" fmla="*/ 146051 w 190238"/>
                <a:gd name="connsiteY4" fmla="*/ 547494 h 853998"/>
                <a:gd name="connsiteX5" fmla="*/ 146051 w 190238"/>
                <a:gd name="connsiteY5" fmla="*/ 410969 h 853998"/>
                <a:gd name="connsiteX6" fmla="*/ 69851 w 190238"/>
                <a:gd name="connsiteY6" fmla="*/ 4569 h 85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238" h="853998">
                  <a:moveTo>
                    <a:pt x="69851" y="4569"/>
                  </a:moveTo>
                  <a:cubicBezTo>
                    <a:pt x="76730" y="54311"/>
                    <a:pt x="198968" y="568661"/>
                    <a:pt x="187326" y="709419"/>
                  </a:cubicBezTo>
                  <a:cubicBezTo>
                    <a:pt x="175684" y="850177"/>
                    <a:pt x="530" y="864465"/>
                    <a:pt x="1" y="849119"/>
                  </a:cubicBezTo>
                  <a:cubicBezTo>
                    <a:pt x="-528" y="833773"/>
                    <a:pt x="159809" y="667615"/>
                    <a:pt x="184151" y="617344"/>
                  </a:cubicBezTo>
                  <a:cubicBezTo>
                    <a:pt x="208493" y="567073"/>
                    <a:pt x="152401" y="581890"/>
                    <a:pt x="146051" y="547494"/>
                  </a:cubicBezTo>
                  <a:cubicBezTo>
                    <a:pt x="139701" y="513098"/>
                    <a:pt x="159280" y="496165"/>
                    <a:pt x="146051" y="410969"/>
                  </a:cubicBezTo>
                  <a:cubicBezTo>
                    <a:pt x="132822" y="325773"/>
                    <a:pt x="62972" y="-45173"/>
                    <a:pt x="69851" y="456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AF608073-D2AB-4AB6-9341-64D08E49958C}"/>
                </a:ext>
              </a:extLst>
            </p:cNvPr>
            <p:cNvSpPr/>
            <p:nvPr/>
          </p:nvSpPr>
          <p:spPr>
            <a:xfrm>
              <a:off x="10201155" y="2689335"/>
              <a:ext cx="202992" cy="498498"/>
            </a:xfrm>
            <a:custGeom>
              <a:avLst/>
              <a:gdLst>
                <a:gd name="connsiteX0" fmla="*/ 174745 w 202992"/>
                <a:gd name="connsiteY0" fmla="*/ 18940 h 498498"/>
                <a:gd name="connsiteX1" fmla="*/ 190620 w 202992"/>
                <a:gd name="connsiteY1" fmla="*/ 460265 h 498498"/>
                <a:gd name="connsiteX2" fmla="*/ 190620 w 202992"/>
                <a:gd name="connsiteY2" fmla="*/ 307865 h 498498"/>
                <a:gd name="connsiteX3" fmla="*/ 165220 w 202992"/>
                <a:gd name="connsiteY3" fmla="*/ 241190 h 498498"/>
                <a:gd name="connsiteX4" fmla="*/ 95370 w 202992"/>
                <a:gd name="connsiteY4" fmla="*/ 336440 h 498498"/>
                <a:gd name="connsiteX5" fmla="*/ 120 w 202992"/>
                <a:gd name="connsiteY5" fmla="*/ 498365 h 498498"/>
                <a:gd name="connsiteX6" fmla="*/ 76320 w 202992"/>
                <a:gd name="connsiteY6" fmla="*/ 307865 h 498498"/>
                <a:gd name="connsiteX7" fmla="*/ 114420 w 202992"/>
                <a:gd name="connsiteY7" fmla="*/ 145940 h 498498"/>
                <a:gd name="connsiteX8" fmla="*/ 123945 w 202992"/>
                <a:gd name="connsiteY8" fmla="*/ 104665 h 498498"/>
                <a:gd name="connsiteX9" fmla="*/ 82670 w 202992"/>
                <a:gd name="connsiteY9" fmla="*/ 336440 h 498498"/>
                <a:gd name="connsiteX10" fmla="*/ 114420 w 202992"/>
                <a:gd name="connsiteY10" fmla="*/ 269765 h 498498"/>
                <a:gd name="connsiteX11" fmla="*/ 155695 w 202992"/>
                <a:gd name="connsiteY11" fmla="*/ 196740 h 498498"/>
                <a:gd name="connsiteX12" fmla="*/ 200145 w 202992"/>
                <a:gd name="connsiteY12" fmla="*/ 339615 h 498498"/>
                <a:gd name="connsiteX13" fmla="*/ 196970 w 202992"/>
                <a:gd name="connsiteY13" fmla="*/ 107840 h 498498"/>
                <a:gd name="connsiteX14" fmla="*/ 174745 w 202992"/>
                <a:gd name="connsiteY14" fmla="*/ 18940 h 49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992" h="498498">
                  <a:moveTo>
                    <a:pt x="174745" y="18940"/>
                  </a:moveTo>
                  <a:cubicBezTo>
                    <a:pt x="173687" y="77677"/>
                    <a:pt x="187974" y="412111"/>
                    <a:pt x="190620" y="460265"/>
                  </a:cubicBezTo>
                  <a:cubicBezTo>
                    <a:pt x="193266" y="508419"/>
                    <a:pt x="194853" y="344378"/>
                    <a:pt x="190620" y="307865"/>
                  </a:cubicBezTo>
                  <a:cubicBezTo>
                    <a:pt x="186387" y="271353"/>
                    <a:pt x="181095" y="236428"/>
                    <a:pt x="165220" y="241190"/>
                  </a:cubicBezTo>
                  <a:cubicBezTo>
                    <a:pt x="149345" y="245952"/>
                    <a:pt x="122887" y="293578"/>
                    <a:pt x="95370" y="336440"/>
                  </a:cubicBezTo>
                  <a:cubicBezTo>
                    <a:pt x="67853" y="379302"/>
                    <a:pt x="3295" y="503127"/>
                    <a:pt x="120" y="498365"/>
                  </a:cubicBezTo>
                  <a:cubicBezTo>
                    <a:pt x="-3055" y="493603"/>
                    <a:pt x="57270" y="366602"/>
                    <a:pt x="76320" y="307865"/>
                  </a:cubicBezTo>
                  <a:cubicBezTo>
                    <a:pt x="95370" y="249128"/>
                    <a:pt x="106482" y="179807"/>
                    <a:pt x="114420" y="145940"/>
                  </a:cubicBezTo>
                  <a:cubicBezTo>
                    <a:pt x="122357" y="112073"/>
                    <a:pt x="129237" y="72915"/>
                    <a:pt x="123945" y="104665"/>
                  </a:cubicBezTo>
                  <a:cubicBezTo>
                    <a:pt x="118653" y="136415"/>
                    <a:pt x="84257" y="308923"/>
                    <a:pt x="82670" y="336440"/>
                  </a:cubicBezTo>
                  <a:cubicBezTo>
                    <a:pt x="81083" y="363957"/>
                    <a:pt x="102249" y="293048"/>
                    <a:pt x="114420" y="269765"/>
                  </a:cubicBezTo>
                  <a:cubicBezTo>
                    <a:pt x="126591" y="246482"/>
                    <a:pt x="141408" y="185098"/>
                    <a:pt x="155695" y="196740"/>
                  </a:cubicBezTo>
                  <a:cubicBezTo>
                    <a:pt x="169982" y="208382"/>
                    <a:pt x="193266" y="354432"/>
                    <a:pt x="200145" y="339615"/>
                  </a:cubicBezTo>
                  <a:cubicBezTo>
                    <a:pt x="207024" y="324798"/>
                    <a:pt x="199616" y="163932"/>
                    <a:pt x="196970" y="107840"/>
                  </a:cubicBezTo>
                  <a:cubicBezTo>
                    <a:pt x="194324" y="51748"/>
                    <a:pt x="175803" y="-39797"/>
                    <a:pt x="174745" y="1894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35FA9FDA-C507-4B32-AEC7-81B81D60A18C}"/>
                </a:ext>
              </a:extLst>
            </p:cNvPr>
            <p:cNvSpPr/>
            <p:nvPr/>
          </p:nvSpPr>
          <p:spPr>
            <a:xfrm>
              <a:off x="4414324" y="1061209"/>
              <a:ext cx="386979" cy="1166356"/>
            </a:xfrm>
            <a:custGeom>
              <a:avLst/>
              <a:gdLst>
                <a:gd name="connsiteX0" fmla="*/ 386276 w 386979"/>
                <a:gd name="connsiteY0" fmla="*/ 511 h 1166356"/>
                <a:gd name="connsiteX1" fmla="*/ 152596 w 386979"/>
                <a:gd name="connsiteY1" fmla="*/ 335791 h 1166356"/>
                <a:gd name="connsiteX2" fmla="*/ 244036 w 386979"/>
                <a:gd name="connsiteY2" fmla="*/ 305311 h 1166356"/>
                <a:gd name="connsiteX3" fmla="*/ 203396 w 386979"/>
                <a:gd name="connsiteY3" fmla="*/ 457711 h 1166356"/>
                <a:gd name="connsiteX4" fmla="*/ 111956 w 386979"/>
                <a:gd name="connsiteY4" fmla="*/ 594871 h 1166356"/>
                <a:gd name="connsiteX5" fmla="*/ 196 w 386979"/>
                <a:gd name="connsiteY5" fmla="*/ 772671 h 1166356"/>
                <a:gd name="connsiteX6" fmla="*/ 86556 w 386979"/>
                <a:gd name="connsiteY6" fmla="*/ 671071 h 1166356"/>
                <a:gd name="connsiteX7" fmla="*/ 152596 w 386979"/>
                <a:gd name="connsiteY7" fmla="*/ 777751 h 1166356"/>
                <a:gd name="connsiteX8" fmla="*/ 233876 w 386979"/>
                <a:gd name="connsiteY8" fmla="*/ 879351 h 1166356"/>
                <a:gd name="connsiteX9" fmla="*/ 325316 w 386979"/>
                <a:gd name="connsiteY9" fmla="*/ 1163831 h 1166356"/>
                <a:gd name="connsiteX10" fmla="*/ 279596 w 386979"/>
                <a:gd name="connsiteY10" fmla="*/ 1001271 h 1166356"/>
                <a:gd name="connsiteX11" fmla="*/ 137356 w 386979"/>
                <a:gd name="connsiteY11" fmla="*/ 706631 h 1166356"/>
                <a:gd name="connsiteX12" fmla="*/ 162756 w 386979"/>
                <a:gd name="connsiteY12" fmla="*/ 467871 h 1166356"/>
                <a:gd name="connsiteX13" fmla="*/ 223716 w 386979"/>
                <a:gd name="connsiteY13" fmla="*/ 264671 h 1166356"/>
                <a:gd name="connsiteX14" fmla="*/ 386276 w 386979"/>
                <a:gd name="connsiteY14" fmla="*/ 511 h 1166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6979" h="1166356">
                  <a:moveTo>
                    <a:pt x="386276" y="511"/>
                  </a:moveTo>
                  <a:cubicBezTo>
                    <a:pt x="374423" y="12364"/>
                    <a:pt x="176303" y="284991"/>
                    <a:pt x="152596" y="335791"/>
                  </a:cubicBezTo>
                  <a:cubicBezTo>
                    <a:pt x="128889" y="386591"/>
                    <a:pt x="235569" y="284991"/>
                    <a:pt x="244036" y="305311"/>
                  </a:cubicBezTo>
                  <a:cubicBezTo>
                    <a:pt x="252503" y="325631"/>
                    <a:pt x="225409" y="409451"/>
                    <a:pt x="203396" y="457711"/>
                  </a:cubicBezTo>
                  <a:cubicBezTo>
                    <a:pt x="181383" y="505971"/>
                    <a:pt x="145823" y="542378"/>
                    <a:pt x="111956" y="594871"/>
                  </a:cubicBezTo>
                  <a:cubicBezTo>
                    <a:pt x="78089" y="647364"/>
                    <a:pt x="4429" y="759971"/>
                    <a:pt x="196" y="772671"/>
                  </a:cubicBezTo>
                  <a:cubicBezTo>
                    <a:pt x="-4037" y="785371"/>
                    <a:pt x="61156" y="670224"/>
                    <a:pt x="86556" y="671071"/>
                  </a:cubicBezTo>
                  <a:cubicBezTo>
                    <a:pt x="111956" y="671918"/>
                    <a:pt x="128043" y="743038"/>
                    <a:pt x="152596" y="777751"/>
                  </a:cubicBezTo>
                  <a:cubicBezTo>
                    <a:pt x="177149" y="812464"/>
                    <a:pt x="205089" y="815004"/>
                    <a:pt x="233876" y="879351"/>
                  </a:cubicBezTo>
                  <a:cubicBezTo>
                    <a:pt x="262663" y="943698"/>
                    <a:pt x="317696" y="1143511"/>
                    <a:pt x="325316" y="1163831"/>
                  </a:cubicBezTo>
                  <a:cubicBezTo>
                    <a:pt x="332936" y="1184151"/>
                    <a:pt x="310923" y="1077471"/>
                    <a:pt x="279596" y="1001271"/>
                  </a:cubicBezTo>
                  <a:cubicBezTo>
                    <a:pt x="248269" y="925071"/>
                    <a:pt x="156829" y="795531"/>
                    <a:pt x="137356" y="706631"/>
                  </a:cubicBezTo>
                  <a:cubicBezTo>
                    <a:pt x="117883" y="617731"/>
                    <a:pt x="148363" y="541531"/>
                    <a:pt x="162756" y="467871"/>
                  </a:cubicBezTo>
                  <a:cubicBezTo>
                    <a:pt x="177149" y="394211"/>
                    <a:pt x="190696" y="343411"/>
                    <a:pt x="223716" y="264671"/>
                  </a:cubicBezTo>
                  <a:cubicBezTo>
                    <a:pt x="256736" y="185931"/>
                    <a:pt x="398129" y="-11342"/>
                    <a:pt x="386276" y="51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017B15D4-6325-4FB1-A18D-9FEA54245DC7}"/>
                </a:ext>
              </a:extLst>
            </p:cNvPr>
            <p:cNvSpPr/>
            <p:nvPr/>
          </p:nvSpPr>
          <p:spPr>
            <a:xfrm>
              <a:off x="4660772" y="1447791"/>
              <a:ext cx="135694" cy="751431"/>
            </a:xfrm>
            <a:custGeom>
              <a:avLst/>
              <a:gdLst>
                <a:gd name="connsiteX0" fmla="*/ 128 w 135694"/>
                <a:gd name="connsiteY0" fmla="*/ 9 h 751431"/>
                <a:gd name="connsiteX1" fmla="*/ 110195 w 135694"/>
                <a:gd name="connsiteY1" fmla="*/ 211676 h 751431"/>
                <a:gd name="connsiteX2" fmla="*/ 76328 w 135694"/>
                <a:gd name="connsiteY2" fmla="*/ 304809 h 751431"/>
                <a:gd name="connsiteX3" fmla="*/ 63628 w 135694"/>
                <a:gd name="connsiteY3" fmla="*/ 427576 h 751431"/>
                <a:gd name="connsiteX4" fmla="*/ 110195 w 135694"/>
                <a:gd name="connsiteY4" fmla="*/ 745076 h 751431"/>
                <a:gd name="connsiteX5" fmla="*/ 80561 w 135694"/>
                <a:gd name="connsiteY5" fmla="*/ 626542 h 751431"/>
                <a:gd name="connsiteX6" fmla="*/ 38228 w 135694"/>
                <a:gd name="connsiteY6" fmla="*/ 465676 h 751431"/>
                <a:gd name="connsiteX7" fmla="*/ 135595 w 135694"/>
                <a:gd name="connsiteY7" fmla="*/ 220142 h 751431"/>
                <a:gd name="connsiteX8" fmla="*/ 128 w 135694"/>
                <a:gd name="connsiteY8" fmla="*/ 9 h 7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694" h="751431">
                  <a:moveTo>
                    <a:pt x="128" y="9"/>
                  </a:moveTo>
                  <a:cubicBezTo>
                    <a:pt x="-4105" y="-1402"/>
                    <a:pt x="97495" y="160876"/>
                    <a:pt x="110195" y="211676"/>
                  </a:cubicBezTo>
                  <a:cubicBezTo>
                    <a:pt x="122895" y="262476"/>
                    <a:pt x="84089" y="268826"/>
                    <a:pt x="76328" y="304809"/>
                  </a:cubicBezTo>
                  <a:cubicBezTo>
                    <a:pt x="68567" y="340792"/>
                    <a:pt x="57983" y="354198"/>
                    <a:pt x="63628" y="427576"/>
                  </a:cubicBezTo>
                  <a:cubicBezTo>
                    <a:pt x="69273" y="500954"/>
                    <a:pt x="107373" y="711915"/>
                    <a:pt x="110195" y="745076"/>
                  </a:cubicBezTo>
                  <a:cubicBezTo>
                    <a:pt x="113017" y="778237"/>
                    <a:pt x="92556" y="673109"/>
                    <a:pt x="80561" y="626542"/>
                  </a:cubicBezTo>
                  <a:cubicBezTo>
                    <a:pt x="68566" y="579975"/>
                    <a:pt x="29056" y="533409"/>
                    <a:pt x="38228" y="465676"/>
                  </a:cubicBezTo>
                  <a:cubicBezTo>
                    <a:pt x="47400" y="397943"/>
                    <a:pt x="139123" y="299870"/>
                    <a:pt x="135595" y="220142"/>
                  </a:cubicBezTo>
                  <a:cubicBezTo>
                    <a:pt x="132067" y="140414"/>
                    <a:pt x="4361" y="1420"/>
                    <a:pt x="128" y="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0C96F3D8-0B40-46EA-A180-4D668781B806}"/>
                </a:ext>
              </a:extLst>
            </p:cNvPr>
            <p:cNvSpPr/>
            <p:nvPr/>
          </p:nvSpPr>
          <p:spPr>
            <a:xfrm>
              <a:off x="4559732" y="1391167"/>
              <a:ext cx="186058" cy="793233"/>
            </a:xfrm>
            <a:custGeom>
              <a:avLst/>
              <a:gdLst>
                <a:gd name="connsiteX0" fmla="*/ 3801 w 186058"/>
                <a:gd name="connsiteY0" fmla="*/ 1600 h 793233"/>
                <a:gd name="connsiteX1" fmla="*/ 122335 w 186058"/>
                <a:gd name="connsiteY1" fmla="*/ 289466 h 793233"/>
                <a:gd name="connsiteX2" fmla="*/ 105401 w 186058"/>
                <a:gd name="connsiteY2" fmla="*/ 378366 h 793233"/>
                <a:gd name="connsiteX3" fmla="*/ 92701 w 186058"/>
                <a:gd name="connsiteY3" fmla="*/ 556166 h 793233"/>
                <a:gd name="connsiteX4" fmla="*/ 185835 w 186058"/>
                <a:gd name="connsiteY4" fmla="*/ 793233 h 793233"/>
                <a:gd name="connsiteX5" fmla="*/ 118101 w 186058"/>
                <a:gd name="connsiteY5" fmla="*/ 556166 h 793233"/>
                <a:gd name="connsiteX6" fmla="*/ 96935 w 186058"/>
                <a:gd name="connsiteY6" fmla="*/ 242900 h 793233"/>
                <a:gd name="connsiteX7" fmla="*/ 33435 w 186058"/>
                <a:gd name="connsiteY7" fmla="*/ 175166 h 793233"/>
                <a:gd name="connsiteX8" fmla="*/ 3801 w 186058"/>
                <a:gd name="connsiteY8" fmla="*/ 1600 h 79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058" h="793233">
                  <a:moveTo>
                    <a:pt x="3801" y="1600"/>
                  </a:moveTo>
                  <a:cubicBezTo>
                    <a:pt x="18618" y="20650"/>
                    <a:pt x="105402" y="226672"/>
                    <a:pt x="122335" y="289466"/>
                  </a:cubicBezTo>
                  <a:cubicBezTo>
                    <a:pt x="139268" y="352260"/>
                    <a:pt x="110340" y="333916"/>
                    <a:pt x="105401" y="378366"/>
                  </a:cubicBezTo>
                  <a:cubicBezTo>
                    <a:pt x="100462" y="422816"/>
                    <a:pt x="79295" y="487022"/>
                    <a:pt x="92701" y="556166"/>
                  </a:cubicBezTo>
                  <a:cubicBezTo>
                    <a:pt x="106107" y="625310"/>
                    <a:pt x="181602" y="793233"/>
                    <a:pt x="185835" y="793233"/>
                  </a:cubicBezTo>
                  <a:cubicBezTo>
                    <a:pt x="190068" y="793233"/>
                    <a:pt x="132918" y="647888"/>
                    <a:pt x="118101" y="556166"/>
                  </a:cubicBezTo>
                  <a:cubicBezTo>
                    <a:pt x="103284" y="464444"/>
                    <a:pt x="111046" y="306400"/>
                    <a:pt x="96935" y="242900"/>
                  </a:cubicBezTo>
                  <a:cubicBezTo>
                    <a:pt x="82824" y="179400"/>
                    <a:pt x="45429" y="211149"/>
                    <a:pt x="33435" y="175166"/>
                  </a:cubicBezTo>
                  <a:cubicBezTo>
                    <a:pt x="21441" y="139183"/>
                    <a:pt x="-11016" y="-17450"/>
                    <a:pt x="3801" y="160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CF9B2B25-171D-4C6B-9C7D-3307FEBA24AA}"/>
                </a:ext>
              </a:extLst>
            </p:cNvPr>
            <p:cNvSpPr/>
            <p:nvPr/>
          </p:nvSpPr>
          <p:spPr>
            <a:xfrm>
              <a:off x="2971263" y="1625830"/>
              <a:ext cx="495823" cy="861481"/>
            </a:xfrm>
            <a:custGeom>
              <a:avLst/>
              <a:gdLst>
                <a:gd name="connsiteX0" fmla="*/ 440804 w 495823"/>
                <a:gd name="connsiteY0" fmla="*/ 50570 h 861481"/>
                <a:gd name="connsiteX1" fmla="*/ 271470 w 495823"/>
                <a:gd name="connsiteY1" fmla="*/ 313037 h 861481"/>
                <a:gd name="connsiteX2" fmla="*/ 254537 w 495823"/>
                <a:gd name="connsiteY2" fmla="*/ 749070 h 861481"/>
                <a:gd name="connsiteX3" fmla="*/ 241837 w 495823"/>
                <a:gd name="connsiteY3" fmla="*/ 482370 h 861481"/>
                <a:gd name="connsiteX4" fmla="*/ 250304 w 495823"/>
                <a:gd name="connsiteY4" fmla="*/ 232603 h 861481"/>
                <a:gd name="connsiteX5" fmla="*/ 182570 w 495823"/>
                <a:gd name="connsiteY5" fmla="*/ 313037 h 861481"/>
                <a:gd name="connsiteX6" fmla="*/ 131770 w 495823"/>
                <a:gd name="connsiteY6" fmla="*/ 423103 h 861481"/>
                <a:gd name="connsiteX7" fmla="*/ 537 w 495823"/>
                <a:gd name="connsiteY7" fmla="*/ 859137 h 861481"/>
                <a:gd name="connsiteX8" fmla="*/ 89437 w 495823"/>
                <a:gd name="connsiteY8" fmla="*/ 579737 h 861481"/>
                <a:gd name="connsiteX9" fmla="*/ 191037 w 495823"/>
                <a:gd name="connsiteY9" fmla="*/ 215670 h 861481"/>
                <a:gd name="connsiteX10" fmla="*/ 334970 w 495823"/>
                <a:gd name="connsiteY10" fmla="*/ 156403 h 861481"/>
                <a:gd name="connsiteX11" fmla="*/ 491604 w 495823"/>
                <a:gd name="connsiteY11" fmla="*/ 8237 h 861481"/>
                <a:gd name="connsiteX12" fmla="*/ 440804 w 495823"/>
                <a:gd name="connsiteY12" fmla="*/ 50570 h 861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5823" h="861481">
                  <a:moveTo>
                    <a:pt x="440804" y="50570"/>
                  </a:moveTo>
                  <a:cubicBezTo>
                    <a:pt x="404115" y="101370"/>
                    <a:pt x="302514" y="196620"/>
                    <a:pt x="271470" y="313037"/>
                  </a:cubicBezTo>
                  <a:cubicBezTo>
                    <a:pt x="240425" y="429454"/>
                    <a:pt x="259476" y="720848"/>
                    <a:pt x="254537" y="749070"/>
                  </a:cubicBezTo>
                  <a:cubicBezTo>
                    <a:pt x="249598" y="777292"/>
                    <a:pt x="242542" y="568448"/>
                    <a:pt x="241837" y="482370"/>
                  </a:cubicBezTo>
                  <a:cubicBezTo>
                    <a:pt x="241132" y="396292"/>
                    <a:pt x="260182" y="260825"/>
                    <a:pt x="250304" y="232603"/>
                  </a:cubicBezTo>
                  <a:cubicBezTo>
                    <a:pt x="240426" y="204381"/>
                    <a:pt x="202326" y="281287"/>
                    <a:pt x="182570" y="313037"/>
                  </a:cubicBezTo>
                  <a:cubicBezTo>
                    <a:pt x="162814" y="344787"/>
                    <a:pt x="162109" y="332086"/>
                    <a:pt x="131770" y="423103"/>
                  </a:cubicBezTo>
                  <a:cubicBezTo>
                    <a:pt x="101431" y="514120"/>
                    <a:pt x="7593" y="833031"/>
                    <a:pt x="537" y="859137"/>
                  </a:cubicBezTo>
                  <a:cubicBezTo>
                    <a:pt x="-6519" y="885243"/>
                    <a:pt x="57687" y="686981"/>
                    <a:pt x="89437" y="579737"/>
                  </a:cubicBezTo>
                  <a:cubicBezTo>
                    <a:pt x="121187" y="472493"/>
                    <a:pt x="150115" y="286226"/>
                    <a:pt x="191037" y="215670"/>
                  </a:cubicBezTo>
                  <a:cubicBezTo>
                    <a:pt x="231959" y="145114"/>
                    <a:pt x="284876" y="190975"/>
                    <a:pt x="334970" y="156403"/>
                  </a:cubicBezTo>
                  <a:cubicBezTo>
                    <a:pt x="385064" y="121831"/>
                    <a:pt x="476082" y="25876"/>
                    <a:pt x="491604" y="8237"/>
                  </a:cubicBezTo>
                  <a:cubicBezTo>
                    <a:pt x="507126" y="-9402"/>
                    <a:pt x="477493" y="-230"/>
                    <a:pt x="440804" y="5057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60C0CA4C-7ED6-4DFF-B863-F03C71F331A2}"/>
                </a:ext>
              </a:extLst>
            </p:cNvPr>
            <p:cNvSpPr/>
            <p:nvPr/>
          </p:nvSpPr>
          <p:spPr>
            <a:xfrm>
              <a:off x="7285494" y="913685"/>
              <a:ext cx="687805" cy="1156428"/>
            </a:xfrm>
            <a:custGeom>
              <a:avLst/>
              <a:gdLst>
                <a:gd name="connsiteX0" fmla="*/ 73 w 687805"/>
                <a:gd name="connsiteY0" fmla="*/ 715 h 1156428"/>
                <a:gd name="connsiteX1" fmla="*/ 431873 w 687805"/>
                <a:gd name="connsiteY1" fmla="*/ 559515 h 1156428"/>
                <a:gd name="connsiteX2" fmla="*/ 262539 w 687805"/>
                <a:gd name="connsiteY2" fmla="*/ 373248 h 1156428"/>
                <a:gd name="connsiteX3" fmla="*/ 618139 w 687805"/>
                <a:gd name="connsiteY3" fmla="*/ 783882 h 1156428"/>
                <a:gd name="connsiteX4" fmla="*/ 681639 w 687805"/>
                <a:gd name="connsiteY4" fmla="*/ 1156415 h 1156428"/>
                <a:gd name="connsiteX5" fmla="*/ 529239 w 687805"/>
                <a:gd name="connsiteY5" fmla="*/ 771182 h 1156428"/>
                <a:gd name="connsiteX6" fmla="*/ 398006 w 687805"/>
                <a:gd name="connsiteY6" fmla="*/ 449448 h 1156428"/>
                <a:gd name="connsiteX7" fmla="*/ 73 w 687805"/>
                <a:gd name="connsiteY7" fmla="*/ 715 h 115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7805" h="1156428">
                  <a:moveTo>
                    <a:pt x="73" y="715"/>
                  </a:moveTo>
                  <a:cubicBezTo>
                    <a:pt x="5718" y="19060"/>
                    <a:pt x="388129" y="497426"/>
                    <a:pt x="431873" y="559515"/>
                  </a:cubicBezTo>
                  <a:cubicBezTo>
                    <a:pt x="475617" y="621604"/>
                    <a:pt x="262539" y="373248"/>
                    <a:pt x="262539" y="373248"/>
                  </a:cubicBezTo>
                  <a:cubicBezTo>
                    <a:pt x="293583" y="410642"/>
                    <a:pt x="548289" y="653354"/>
                    <a:pt x="618139" y="783882"/>
                  </a:cubicBezTo>
                  <a:cubicBezTo>
                    <a:pt x="687989" y="914410"/>
                    <a:pt x="696456" y="1158532"/>
                    <a:pt x="681639" y="1156415"/>
                  </a:cubicBezTo>
                  <a:cubicBezTo>
                    <a:pt x="666822" y="1154298"/>
                    <a:pt x="576511" y="889010"/>
                    <a:pt x="529239" y="771182"/>
                  </a:cubicBezTo>
                  <a:cubicBezTo>
                    <a:pt x="481967" y="653354"/>
                    <a:pt x="478439" y="577154"/>
                    <a:pt x="398006" y="449448"/>
                  </a:cubicBezTo>
                  <a:cubicBezTo>
                    <a:pt x="317573" y="321742"/>
                    <a:pt x="-5572" y="-17630"/>
                    <a:pt x="73" y="71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EB98A7D2-E201-4F0A-9CE6-91E84BBBEE7F}"/>
                </a:ext>
              </a:extLst>
            </p:cNvPr>
            <p:cNvSpPr/>
            <p:nvPr/>
          </p:nvSpPr>
          <p:spPr>
            <a:xfrm>
              <a:off x="7441476" y="807751"/>
              <a:ext cx="721206" cy="608791"/>
            </a:xfrm>
            <a:custGeom>
              <a:avLst/>
              <a:gdLst>
                <a:gd name="connsiteX0" fmla="*/ 254724 w 721206"/>
                <a:gd name="connsiteY0" fmla="*/ 77016 h 608791"/>
                <a:gd name="connsiteX1" fmla="*/ 716157 w 721206"/>
                <a:gd name="connsiteY1" fmla="*/ 597716 h 608791"/>
                <a:gd name="connsiteX2" fmla="*/ 512957 w 721206"/>
                <a:gd name="connsiteY2" fmla="*/ 445316 h 608791"/>
                <a:gd name="connsiteX3" fmla="*/ 330924 w 721206"/>
                <a:gd name="connsiteY3" fmla="*/ 297149 h 608791"/>
                <a:gd name="connsiteX4" fmla="*/ 724 w 721206"/>
                <a:gd name="connsiteY4" fmla="*/ 9282 h 608791"/>
                <a:gd name="connsiteX5" fmla="*/ 428291 w 721206"/>
                <a:gd name="connsiteY5" fmla="*/ 275982 h 608791"/>
                <a:gd name="connsiteX6" fmla="*/ 242024 w 721206"/>
                <a:gd name="connsiteY6" fmla="*/ 21982 h 608791"/>
                <a:gd name="connsiteX7" fmla="*/ 254724 w 721206"/>
                <a:gd name="connsiteY7" fmla="*/ 77016 h 60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1206" h="608791">
                  <a:moveTo>
                    <a:pt x="254724" y="77016"/>
                  </a:moveTo>
                  <a:cubicBezTo>
                    <a:pt x="333746" y="172972"/>
                    <a:pt x="673118" y="536333"/>
                    <a:pt x="716157" y="597716"/>
                  </a:cubicBezTo>
                  <a:cubicBezTo>
                    <a:pt x="759196" y="659099"/>
                    <a:pt x="512957" y="445316"/>
                    <a:pt x="512957" y="445316"/>
                  </a:cubicBezTo>
                  <a:cubicBezTo>
                    <a:pt x="448752" y="395222"/>
                    <a:pt x="416296" y="369821"/>
                    <a:pt x="330924" y="297149"/>
                  </a:cubicBezTo>
                  <a:cubicBezTo>
                    <a:pt x="245552" y="224477"/>
                    <a:pt x="-15504" y="12810"/>
                    <a:pt x="724" y="9282"/>
                  </a:cubicBezTo>
                  <a:cubicBezTo>
                    <a:pt x="16952" y="5754"/>
                    <a:pt x="388074" y="273865"/>
                    <a:pt x="428291" y="275982"/>
                  </a:cubicBezTo>
                  <a:cubicBezTo>
                    <a:pt x="468508" y="278099"/>
                    <a:pt x="273069" y="53732"/>
                    <a:pt x="242024" y="21982"/>
                  </a:cubicBezTo>
                  <a:cubicBezTo>
                    <a:pt x="210979" y="-9768"/>
                    <a:pt x="175702" y="-18940"/>
                    <a:pt x="254724" y="7701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44EC2F2D-4A1B-448C-885B-E35719F25EDD}"/>
                </a:ext>
              </a:extLst>
            </p:cNvPr>
            <p:cNvSpPr/>
            <p:nvPr/>
          </p:nvSpPr>
          <p:spPr>
            <a:xfrm>
              <a:off x="8254382" y="1290471"/>
              <a:ext cx="403117" cy="734026"/>
            </a:xfrm>
            <a:custGeom>
              <a:avLst/>
              <a:gdLst>
                <a:gd name="connsiteX0" fmla="*/ 360451 w 403117"/>
                <a:gd name="connsiteY0" fmla="*/ 59962 h 734026"/>
                <a:gd name="connsiteX1" fmla="*/ 284251 w 403117"/>
                <a:gd name="connsiteY1" fmla="*/ 436729 h 734026"/>
                <a:gd name="connsiteX2" fmla="*/ 402785 w 403117"/>
                <a:gd name="connsiteY2" fmla="*/ 733062 h 734026"/>
                <a:gd name="connsiteX3" fmla="*/ 322351 w 403117"/>
                <a:gd name="connsiteY3" fmla="*/ 538329 h 734026"/>
                <a:gd name="connsiteX4" fmla="*/ 208051 w 403117"/>
                <a:gd name="connsiteY4" fmla="*/ 280096 h 734026"/>
                <a:gd name="connsiteX5" fmla="*/ 618 w 403117"/>
                <a:gd name="connsiteY5" fmla="*/ 696 h 734026"/>
                <a:gd name="connsiteX6" fmla="*/ 280018 w 403117"/>
                <a:gd name="connsiteY6" fmla="*/ 364762 h 734026"/>
                <a:gd name="connsiteX7" fmla="*/ 284251 w 403117"/>
                <a:gd name="connsiteY7" fmla="*/ 271629 h 734026"/>
                <a:gd name="connsiteX8" fmla="*/ 360451 w 403117"/>
                <a:gd name="connsiteY8" fmla="*/ 59962 h 73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117" h="734026">
                  <a:moveTo>
                    <a:pt x="360451" y="59962"/>
                  </a:moveTo>
                  <a:cubicBezTo>
                    <a:pt x="360451" y="87479"/>
                    <a:pt x="277195" y="324546"/>
                    <a:pt x="284251" y="436729"/>
                  </a:cubicBezTo>
                  <a:cubicBezTo>
                    <a:pt x="291307" y="548912"/>
                    <a:pt x="396435" y="716129"/>
                    <a:pt x="402785" y="733062"/>
                  </a:cubicBezTo>
                  <a:cubicBezTo>
                    <a:pt x="409135" y="749995"/>
                    <a:pt x="322351" y="538329"/>
                    <a:pt x="322351" y="538329"/>
                  </a:cubicBezTo>
                  <a:cubicBezTo>
                    <a:pt x="289895" y="462835"/>
                    <a:pt x="261673" y="369701"/>
                    <a:pt x="208051" y="280096"/>
                  </a:cubicBezTo>
                  <a:cubicBezTo>
                    <a:pt x="154429" y="190491"/>
                    <a:pt x="-11376" y="-13415"/>
                    <a:pt x="618" y="696"/>
                  </a:cubicBezTo>
                  <a:cubicBezTo>
                    <a:pt x="12612" y="14807"/>
                    <a:pt x="232746" y="319607"/>
                    <a:pt x="280018" y="364762"/>
                  </a:cubicBezTo>
                  <a:cubicBezTo>
                    <a:pt x="327290" y="409917"/>
                    <a:pt x="267318" y="326662"/>
                    <a:pt x="284251" y="271629"/>
                  </a:cubicBezTo>
                  <a:cubicBezTo>
                    <a:pt x="301184" y="216596"/>
                    <a:pt x="360451" y="32445"/>
                    <a:pt x="360451" y="5996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C6F74CC9-2785-482F-B189-0EC178287512}"/>
                </a:ext>
              </a:extLst>
            </p:cNvPr>
            <p:cNvSpPr/>
            <p:nvPr/>
          </p:nvSpPr>
          <p:spPr>
            <a:xfrm>
              <a:off x="7982732" y="1450766"/>
              <a:ext cx="695260" cy="888551"/>
            </a:xfrm>
            <a:custGeom>
              <a:avLst/>
              <a:gdLst>
                <a:gd name="connsiteX0" fmla="*/ 1335 w 695260"/>
                <a:gd name="connsiteY0" fmla="*/ 9734 h 888551"/>
                <a:gd name="connsiteX1" fmla="*/ 318835 w 695260"/>
                <a:gd name="connsiteY1" fmla="*/ 39367 h 888551"/>
                <a:gd name="connsiteX2" fmla="*/ 420435 w 695260"/>
                <a:gd name="connsiteY2" fmla="*/ 259501 h 888551"/>
                <a:gd name="connsiteX3" fmla="*/ 420435 w 695260"/>
                <a:gd name="connsiteY3" fmla="*/ 390734 h 888551"/>
                <a:gd name="connsiteX4" fmla="*/ 467001 w 695260"/>
                <a:gd name="connsiteY4" fmla="*/ 543134 h 888551"/>
                <a:gd name="connsiteX5" fmla="*/ 691368 w 695260"/>
                <a:gd name="connsiteY5" fmla="*/ 877567 h 888551"/>
                <a:gd name="connsiteX6" fmla="*/ 615168 w 695260"/>
                <a:gd name="connsiteY6" fmla="*/ 814067 h 888551"/>
                <a:gd name="connsiteX7" fmla="*/ 229935 w 695260"/>
                <a:gd name="connsiteY7" fmla="*/ 500801 h 888551"/>
                <a:gd name="connsiteX8" fmla="*/ 674435 w 695260"/>
                <a:gd name="connsiteY8" fmla="*/ 797134 h 888551"/>
                <a:gd name="connsiteX9" fmla="*/ 492401 w 695260"/>
                <a:gd name="connsiteY9" fmla="*/ 505034 h 888551"/>
                <a:gd name="connsiteX10" fmla="*/ 454301 w 695260"/>
                <a:gd name="connsiteY10" fmla="*/ 149434 h 888551"/>
                <a:gd name="connsiteX11" fmla="*/ 1335 w 695260"/>
                <a:gd name="connsiteY11" fmla="*/ 9734 h 88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5260" h="888551">
                  <a:moveTo>
                    <a:pt x="1335" y="9734"/>
                  </a:moveTo>
                  <a:cubicBezTo>
                    <a:pt x="-21243" y="-8610"/>
                    <a:pt x="248985" y="-2261"/>
                    <a:pt x="318835" y="39367"/>
                  </a:cubicBezTo>
                  <a:cubicBezTo>
                    <a:pt x="388685" y="80995"/>
                    <a:pt x="403502" y="200940"/>
                    <a:pt x="420435" y="259501"/>
                  </a:cubicBezTo>
                  <a:cubicBezTo>
                    <a:pt x="437368" y="318062"/>
                    <a:pt x="412674" y="343462"/>
                    <a:pt x="420435" y="390734"/>
                  </a:cubicBezTo>
                  <a:cubicBezTo>
                    <a:pt x="428196" y="438006"/>
                    <a:pt x="421846" y="461995"/>
                    <a:pt x="467001" y="543134"/>
                  </a:cubicBezTo>
                  <a:cubicBezTo>
                    <a:pt x="512157" y="624273"/>
                    <a:pt x="666674" y="832412"/>
                    <a:pt x="691368" y="877567"/>
                  </a:cubicBezTo>
                  <a:cubicBezTo>
                    <a:pt x="716063" y="922723"/>
                    <a:pt x="615168" y="814067"/>
                    <a:pt x="615168" y="814067"/>
                  </a:cubicBezTo>
                  <a:cubicBezTo>
                    <a:pt x="538263" y="751273"/>
                    <a:pt x="220057" y="503623"/>
                    <a:pt x="229935" y="500801"/>
                  </a:cubicBezTo>
                  <a:cubicBezTo>
                    <a:pt x="239813" y="497979"/>
                    <a:pt x="630691" y="796429"/>
                    <a:pt x="674435" y="797134"/>
                  </a:cubicBezTo>
                  <a:cubicBezTo>
                    <a:pt x="718179" y="797840"/>
                    <a:pt x="529090" y="612984"/>
                    <a:pt x="492401" y="505034"/>
                  </a:cubicBezTo>
                  <a:cubicBezTo>
                    <a:pt x="455712" y="397084"/>
                    <a:pt x="535440" y="239745"/>
                    <a:pt x="454301" y="149434"/>
                  </a:cubicBezTo>
                  <a:cubicBezTo>
                    <a:pt x="373162" y="59123"/>
                    <a:pt x="23913" y="28078"/>
                    <a:pt x="1335" y="973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69CF2B91-25A0-40B7-A49F-82F834F09369}"/>
                </a:ext>
              </a:extLst>
            </p:cNvPr>
            <p:cNvSpPr/>
            <p:nvPr/>
          </p:nvSpPr>
          <p:spPr>
            <a:xfrm>
              <a:off x="8602500" y="1216019"/>
              <a:ext cx="607163" cy="996498"/>
            </a:xfrm>
            <a:custGeom>
              <a:avLst/>
              <a:gdLst>
                <a:gd name="connsiteX0" fmla="*/ 8100 w 607163"/>
                <a:gd name="connsiteY0" fmla="*/ 3181 h 996498"/>
                <a:gd name="connsiteX1" fmla="*/ 605000 w 607163"/>
                <a:gd name="connsiteY1" fmla="*/ 346081 h 996498"/>
                <a:gd name="connsiteX2" fmla="*/ 185900 w 607163"/>
                <a:gd name="connsiteY2" fmla="*/ 134414 h 996498"/>
                <a:gd name="connsiteX3" fmla="*/ 181667 w 607163"/>
                <a:gd name="connsiteY3" fmla="*/ 312214 h 996498"/>
                <a:gd name="connsiteX4" fmla="*/ 295967 w 607163"/>
                <a:gd name="connsiteY4" fmla="*/ 887948 h 996498"/>
                <a:gd name="connsiteX5" fmla="*/ 257867 w 607163"/>
                <a:gd name="connsiteY5" fmla="*/ 604314 h 996498"/>
                <a:gd name="connsiteX6" fmla="*/ 270567 w 607163"/>
                <a:gd name="connsiteY6" fmla="*/ 227548 h 996498"/>
                <a:gd name="connsiteX7" fmla="*/ 342533 w 607163"/>
                <a:gd name="connsiteY7" fmla="*/ 367248 h 996498"/>
                <a:gd name="connsiteX8" fmla="*/ 605000 w 607163"/>
                <a:gd name="connsiteY8" fmla="*/ 993781 h 996498"/>
                <a:gd name="connsiteX9" fmla="*/ 456833 w 607163"/>
                <a:gd name="connsiteY9" fmla="*/ 578914 h 996498"/>
                <a:gd name="connsiteX10" fmla="*/ 270567 w 607163"/>
                <a:gd name="connsiteY10" fmla="*/ 197914 h 996498"/>
                <a:gd name="connsiteX11" fmla="*/ 8100 w 607163"/>
                <a:gd name="connsiteY11" fmla="*/ 3181 h 996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7163" h="996498">
                  <a:moveTo>
                    <a:pt x="8100" y="3181"/>
                  </a:moveTo>
                  <a:cubicBezTo>
                    <a:pt x="63839" y="27875"/>
                    <a:pt x="575367" y="324209"/>
                    <a:pt x="605000" y="346081"/>
                  </a:cubicBezTo>
                  <a:cubicBezTo>
                    <a:pt x="634633" y="367953"/>
                    <a:pt x="256456" y="140059"/>
                    <a:pt x="185900" y="134414"/>
                  </a:cubicBezTo>
                  <a:cubicBezTo>
                    <a:pt x="115345" y="128770"/>
                    <a:pt x="163322" y="186625"/>
                    <a:pt x="181667" y="312214"/>
                  </a:cubicBezTo>
                  <a:cubicBezTo>
                    <a:pt x="200012" y="437803"/>
                    <a:pt x="283267" y="839265"/>
                    <a:pt x="295967" y="887948"/>
                  </a:cubicBezTo>
                  <a:cubicBezTo>
                    <a:pt x="308667" y="936631"/>
                    <a:pt x="262100" y="714381"/>
                    <a:pt x="257867" y="604314"/>
                  </a:cubicBezTo>
                  <a:cubicBezTo>
                    <a:pt x="253634" y="494247"/>
                    <a:pt x="256456" y="267059"/>
                    <a:pt x="270567" y="227548"/>
                  </a:cubicBezTo>
                  <a:cubicBezTo>
                    <a:pt x="284678" y="188037"/>
                    <a:pt x="286794" y="239543"/>
                    <a:pt x="342533" y="367248"/>
                  </a:cubicBezTo>
                  <a:cubicBezTo>
                    <a:pt x="398272" y="494954"/>
                    <a:pt x="585950" y="958503"/>
                    <a:pt x="605000" y="993781"/>
                  </a:cubicBezTo>
                  <a:cubicBezTo>
                    <a:pt x="624050" y="1029059"/>
                    <a:pt x="512572" y="711559"/>
                    <a:pt x="456833" y="578914"/>
                  </a:cubicBezTo>
                  <a:cubicBezTo>
                    <a:pt x="401094" y="446270"/>
                    <a:pt x="341123" y="293164"/>
                    <a:pt x="270567" y="197914"/>
                  </a:cubicBezTo>
                  <a:cubicBezTo>
                    <a:pt x="200012" y="102664"/>
                    <a:pt x="-47639" y="-21513"/>
                    <a:pt x="8100" y="31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A8067CBE-EB4A-40D4-B04A-5C094AEB441B}"/>
                </a:ext>
              </a:extLst>
            </p:cNvPr>
            <p:cNvSpPr/>
            <p:nvPr/>
          </p:nvSpPr>
          <p:spPr>
            <a:xfrm>
              <a:off x="8973736" y="1128957"/>
              <a:ext cx="269550" cy="374564"/>
            </a:xfrm>
            <a:custGeom>
              <a:avLst/>
              <a:gdLst>
                <a:gd name="connsiteX0" fmla="*/ 55964 w 269550"/>
                <a:gd name="connsiteY0" fmla="*/ 43676 h 374564"/>
                <a:gd name="connsiteX1" fmla="*/ 263397 w 269550"/>
                <a:gd name="connsiteY1" fmla="*/ 263810 h 374564"/>
                <a:gd name="connsiteX2" fmla="*/ 204131 w 269550"/>
                <a:gd name="connsiteY2" fmla="*/ 217243 h 374564"/>
                <a:gd name="connsiteX3" fmla="*/ 94064 w 269550"/>
                <a:gd name="connsiteY3" fmla="*/ 170676 h 374564"/>
                <a:gd name="connsiteX4" fmla="*/ 237997 w 269550"/>
                <a:gd name="connsiteY4" fmla="*/ 369643 h 374564"/>
                <a:gd name="connsiteX5" fmla="*/ 208364 w 269550"/>
                <a:gd name="connsiteY5" fmla="*/ 289210 h 374564"/>
                <a:gd name="connsiteX6" fmla="*/ 9397 w 269550"/>
                <a:gd name="connsiteY6" fmla="*/ 22510 h 374564"/>
                <a:gd name="connsiteX7" fmla="*/ 55964 w 269550"/>
                <a:gd name="connsiteY7" fmla="*/ 43676 h 37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550" h="374564">
                  <a:moveTo>
                    <a:pt x="55964" y="43676"/>
                  </a:moveTo>
                  <a:cubicBezTo>
                    <a:pt x="98297" y="83893"/>
                    <a:pt x="238703" y="234882"/>
                    <a:pt x="263397" y="263810"/>
                  </a:cubicBezTo>
                  <a:cubicBezTo>
                    <a:pt x="288092" y="292738"/>
                    <a:pt x="232353" y="232765"/>
                    <a:pt x="204131" y="217243"/>
                  </a:cubicBezTo>
                  <a:cubicBezTo>
                    <a:pt x="175909" y="201721"/>
                    <a:pt x="88420" y="145276"/>
                    <a:pt x="94064" y="170676"/>
                  </a:cubicBezTo>
                  <a:cubicBezTo>
                    <a:pt x="99708" y="196076"/>
                    <a:pt x="218947" y="349887"/>
                    <a:pt x="237997" y="369643"/>
                  </a:cubicBezTo>
                  <a:cubicBezTo>
                    <a:pt x="257047" y="389399"/>
                    <a:pt x="246464" y="347066"/>
                    <a:pt x="208364" y="289210"/>
                  </a:cubicBezTo>
                  <a:cubicBezTo>
                    <a:pt x="170264" y="231354"/>
                    <a:pt x="34797" y="64843"/>
                    <a:pt x="9397" y="22510"/>
                  </a:cubicBezTo>
                  <a:cubicBezTo>
                    <a:pt x="-16003" y="-19823"/>
                    <a:pt x="13631" y="3459"/>
                    <a:pt x="55964" y="4367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3F361896-77BD-4DA3-B4FB-89E19CB8B2DF}"/>
                </a:ext>
              </a:extLst>
            </p:cNvPr>
            <p:cNvSpPr/>
            <p:nvPr/>
          </p:nvSpPr>
          <p:spPr>
            <a:xfrm>
              <a:off x="9420135" y="1361496"/>
              <a:ext cx="476250" cy="863628"/>
            </a:xfrm>
            <a:custGeom>
              <a:avLst/>
              <a:gdLst>
                <a:gd name="connsiteX0" fmla="*/ 7498 w 476250"/>
                <a:gd name="connsiteY0" fmla="*/ 5871 h 863628"/>
                <a:gd name="connsiteX1" fmla="*/ 464698 w 476250"/>
                <a:gd name="connsiteY1" fmla="*/ 501171 h 863628"/>
                <a:gd name="connsiteX2" fmla="*/ 329232 w 476250"/>
                <a:gd name="connsiteY2" fmla="*/ 361471 h 863628"/>
                <a:gd name="connsiteX3" fmla="*/ 219165 w 476250"/>
                <a:gd name="connsiteY3" fmla="*/ 306437 h 863628"/>
                <a:gd name="connsiteX4" fmla="*/ 248798 w 476250"/>
                <a:gd name="connsiteY4" fmla="*/ 467304 h 863628"/>
                <a:gd name="connsiteX5" fmla="*/ 181065 w 476250"/>
                <a:gd name="connsiteY5" fmla="*/ 365704 h 863628"/>
                <a:gd name="connsiteX6" fmla="*/ 181065 w 476250"/>
                <a:gd name="connsiteY6" fmla="*/ 471537 h 863628"/>
                <a:gd name="connsiteX7" fmla="*/ 219165 w 476250"/>
                <a:gd name="connsiteY7" fmla="*/ 793271 h 863628"/>
                <a:gd name="connsiteX8" fmla="*/ 248798 w 476250"/>
                <a:gd name="connsiteY8" fmla="*/ 852537 h 863628"/>
                <a:gd name="connsiteX9" fmla="*/ 181065 w 476250"/>
                <a:gd name="connsiteY9" fmla="*/ 632404 h 863628"/>
                <a:gd name="connsiteX10" fmla="*/ 189532 w 476250"/>
                <a:gd name="connsiteY10" fmla="*/ 306437 h 863628"/>
                <a:gd name="connsiteX11" fmla="*/ 181065 w 476250"/>
                <a:gd name="connsiteY11" fmla="*/ 234471 h 863628"/>
                <a:gd name="connsiteX12" fmla="*/ 7498 w 476250"/>
                <a:gd name="connsiteY12" fmla="*/ 5871 h 8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6250" h="863628">
                  <a:moveTo>
                    <a:pt x="7498" y="5871"/>
                  </a:moveTo>
                  <a:cubicBezTo>
                    <a:pt x="54770" y="50321"/>
                    <a:pt x="411076" y="441904"/>
                    <a:pt x="464698" y="501171"/>
                  </a:cubicBezTo>
                  <a:cubicBezTo>
                    <a:pt x="518320" y="560438"/>
                    <a:pt x="370154" y="393927"/>
                    <a:pt x="329232" y="361471"/>
                  </a:cubicBezTo>
                  <a:cubicBezTo>
                    <a:pt x="288310" y="329015"/>
                    <a:pt x="232571" y="288798"/>
                    <a:pt x="219165" y="306437"/>
                  </a:cubicBezTo>
                  <a:cubicBezTo>
                    <a:pt x="205759" y="324076"/>
                    <a:pt x="255148" y="457426"/>
                    <a:pt x="248798" y="467304"/>
                  </a:cubicBezTo>
                  <a:cubicBezTo>
                    <a:pt x="242448" y="477182"/>
                    <a:pt x="192354" y="364999"/>
                    <a:pt x="181065" y="365704"/>
                  </a:cubicBezTo>
                  <a:cubicBezTo>
                    <a:pt x="169776" y="366409"/>
                    <a:pt x="174715" y="400276"/>
                    <a:pt x="181065" y="471537"/>
                  </a:cubicBezTo>
                  <a:cubicBezTo>
                    <a:pt x="187415" y="542798"/>
                    <a:pt x="207876" y="729771"/>
                    <a:pt x="219165" y="793271"/>
                  </a:cubicBezTo>
                  <a:cubicBezTo>
                    <a:pt x="230454" y="856771"/>
                    <a:pt x="255148" y="879348"/>
                    <a:pt x="248798" y="852537"/>
                  </a:cubicBezTo>
                  <a:cubicBezTo>
                    <a:pt x="242448" y="825726"/>
                    <a:pt x="190943" y="723421"/>
                    <a:pt x="181065" y="632404"/>
                  </a:cubicBezTo>
                  <a:cubicBezTo>
                    <a:pt x="171187" y="541387"/>
                    <a:pt x="189532" y="372759"/>
                    <a:pt x="189532" y="306437"/>
                  </a:cubicBezTo>
                  <a:cubicBezTo>
                    <a:pt x="189532" y="240115"/>
                    <a:pt x="211404" y="286682"/>
                    <a:pt x="181065" y="234471"/>
                  </a:cubicBezTo>
                  <a:cubicBezTo>
                    <a:pt x="150726" y="182260"/>
                    <a:pt x="-39774" y="-38579"/>
                    <a:pt x="7498" y="587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5D64C81B-1E04-4F88-A8C5-D45358593DE2}"/>
                </a:ext>
              </a:extLst>
            </p:cNvPr>
            <p:cNvSpPr/>
            <p:nvPr/>
          </p:nvSpPr>
          <p:spPr>
            <a:xfrm>
              <a:off x="1947770" y="2832891"/>
              <a:ext cx="326508" cy="293079"/>
            </a:xfrm>
            <a:custGeom>
              <a:avLst/>
              <a:gdLst>
                <a:gd name="connsiteX0" fmla="*/ 325530 w 326508"/>
                <a:gd name="connsiteY0" fmla="*/ 73822 h 293079"/>
                <a:gd name="connsiteX1" fmla="*/ 304893 w 326508"/>
                <a:gd name="connsiteY1" fmla="*/ 2384 h 293079"/>
                <a:gd name="connsiteX2" fmla="*/ 206468 w 326508"/>
                <a:gd name="connsiteY2" fmla="*/ 30959 h 293079"/>
                <a:gd name="connsiteX3" fmla="*/ 109630 w 326508"/>
                <a:gd name="connsiteY3" fmla="*/ 164309 h 293079"/>
                <a:gd name="connsiteX4" fmla="*/ 93 w 326508"/>
                <a:gd name="connsiteY4" fmla="*/ 292897 h 293079"/>
                <a:gd name="connsiteX5" fmla="*/ 128680 w 326508"/>
                <a:gd name="connsiteY5" fmla="*/ 135734 h 293079"/>
                <a:gd name="connsiteX6" fmla="*/ 120743 w 326508"/>
                <a:gd name="connsiteY6" fmla="*/ 148434 h 293079"/>
                <a:gd name="connsiteX7" fmla="*/ 249330 w 326508"/>
                <a:gd name="connsiteY7" fmla="*/ 27784 h 293079"/>
                <a:gd name="connsiteX8" fmla="*/ 285843 w 326508"/>
                <a:gd name="connsiteY8" fmla="*/ 40484 h 293079"/>
                <a:gd name="connsiteX9" fmla="*/ 325530 w 326508"/>
                <a:gd name="connsiteY9" fmla="*/ 73822 h 29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6508" h="293079">
                  <a:moveTo>
                    <a:pt x="325530" y="73822"/>
                  </a:moveTo>
                  <a:cubicBezTo>
                    <a:pt x="328705" y="67472"/>
                    <a:pt x="324737" y="9528"/>
                    <a:pt x="304893" y="2384"/>
                  </a:cubicBezTo>
                  <a:cubicBezTo>
                    <a:pt x="285049" y="-4760"/>
                    <a:pt x="239012" y="3972"/>
                    <a:pt x="206468" y="30959"/>
                  </a:cubicBezTo>
                  <a:cubicBezTo>
                    <a:pt x="173924" y="57946"/>
                    <a:pt x="144026" y="120653"/>
                    <a:pt x="109630" y="164309"/>
                  </a:cubicBezTo>
                  <a:cubicBezTo>
                    <a:pt x="75234" y="207965"/>
                    <a:pt x="-3082" y="297659"/>
                    <a:pt x="93" y="292897"/>
                  </a:cubicBezTo>
                  <a:cubicBezTo>
                    <a:pt x="3268" y="288135"/>
                    <a:pt x="128680" y="135734"/>
                    <a:pt x="128680" y="135734"/>
                  </a:cubicBezTo>
                  <a:cubicBezTo>
                    <a:pt x="148788" y="111657"/>
                    <a:pt x="100635" y="166426"/>
                    <a:pt x="120743" y="148434"/>
                  </a:cubicBezTo>
                  <a:cubicBezTo>
                    <a:pt x="140851" y="130442"/>
                    <a:pt x="221813" y="45776"/>
                    <a:pt x="249330" y="27784"/>
                  </a:cubicBezTo>
                  <a:cubicBezTo>
                    <a:pt x="276847" y="9792"/>
                    <a:pt x="273937" y="33076"/>
                    <a:pt x="285843" y="40484"/>
                  </a:cubicBezTo>
                  <a:cubicBezTo>
                    <a:pt x="297749" y="47892"/>
                    <a:pt x="322355" y="80172"/>
                    <a:pt x="325530" y="7382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417D99A5-1A98-4B7B-858B-2C42AC3EE2E2}"/>
                </a:ext>
              </a:extLst>
            </p:cNvPr>
            <p:cNvSpPr/>
            <p:nvPr/>
          </p:nvSpPr>
          <p:spPr>
            <a:xfrm>
              <a:off x="1955780" y="3124122"/>
              <a:ext cx="31595" cy="363621"/>
            </a:xfrm>
            <a:custGeom>
              <a:avLst/>
              <a:gdLst>
                <a:gd name="connsiteX0" fmla="*/ 20 w 31595"/>
                <a:gd name="connsiteY0" fmla="*/ 78 h 363621"/>
                <a:gd name="connsiteX1" fmla="*/ 25420 w 31595"/>
                <a:gd name="connsiteY1" fmla="*/ 173116 h 363621"/>
                <a:gd name="connsiteX2" fmla="*/ 22245 w 31595"/>
                <a:gd name="connsiteY2" fmla="*/ 55641 h 363621"/>
                <a:gd name="connsiteX3" fmla="*/ 7958 w 31595"/>
                <a:gd name="connsiteY3" fmla="*/ 136603 h 363621"/>
                <a:gd name="connsiteX4" fmla="*/ 19070 w 31595"/>
                <a:gd name="connsiteY4" fmla="*/ 285828 h 363621"/>
                <a:gd name="connsiteX5" fmla="*/ 15895 w 31595"/>
                <a:gd name="connsiteY5" fmla="*/ 363616 h 363621"/>
                <a:gd name="connsiteX6" fmla="*/ 28595 w 31595"/>
                <a:gd name="connsiteY6" fmla="*/ 282653 h 363621"/>
                <a:gd name="connsiteX7" fmla="*/ 30183 w 31595"/>
                <a:gd name="connsiteY7" fmla="*/ 198516 h 363621"/>
                <a:gd name="connsiteX8" fmla="*/ 20 w 31595"/>
                <a:gd name="connsiteY8" fmla="*/ 78 h 363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595" h="363621">
                  <a:moveTo>
                    <a:pt x="20" y="78"/>
                  </a:moveTo>
                  <a:cubicBezTo>
                    <a:pt x="-774" y="-4155"/>
                    <a:pt x="21716" y="163856"/>
                    <a:pt x="25420" y="173116"/>
                  </a:cubicBezTo>
                  <a:cubicBezTo>
                    <a:pt x="29124" y="182377"/>
                    <a:pt x="25155" y="61726"/>
                    <a:pt x="22245" y="55641"/>
                  </a:cubicBezTo>
                  <a:cubicBezTo>
                    <a:pt x="19335" y="49556"/>
                    <a:pt x="8487" y="98239"/>
                    <a:pt x="7958" y="136603"/>
                  </a:cubicBezTo>
                  <a:cubicBezTo>
                    <a:pt x="7429" y="174967"/>
                    <a:pt x="17747" y="247993"/>
                    <a:pt x="19070" y="285828"/>
                  </a:cubicBezTo>
                  <a:cubicBezTo>
                    <a:pt x="20393" y="323663"/>
                    <a:pt x="14308" y="364145"/>
                    <a:pt x="15895" y="363616"/>
                  </a:cubicBezTo>
                  <a:cubicBezTo>
                    <a:pt x="17482" y="363087"/>
                    <a:pt x="26214" y="310170"/>
                    <a:pt x="28595" y="282653"/>
                  </a:cubicBezTo>
                  <a:cubicBezTo>
                    <a:pt x="30976" y="255136"/>
                    <a:pt x="33093" y="244554"/>
                    <a:pt x="30183" y="198516"/>
                  </a:cubicBezTo>
                  <a:cubicBezTo>
                    <a:pt x="27273" y="152479"/>
                    <a:pt x="814" y="4311"/>
                    <a:pt x="20" y="7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BFA6C39A-F04D-436B-A99E-E7B3F6F45E96}"/>
                </a:ext>
              </a:extLst>
            </p:cNvPr>
            <p:cNvSpPr/>
            <p:nvPr/>
          </p:nvSpPr>
          <p:spPr>
            <a:xfrm>
              <a:off x="2279264" y="2949565"/>
              <a:ext cx="396810" cy="195533"/>
            </a:xfrm>
            <a:custGeom>
              <a:avLst/>
              <a:gdLst>
                <a:gd name="connsiteX0" fmla="*/ 386 w 396810"/>
                <a:gd name="connsiteY0" fmla="*/ 10 h 195533"/>
                <a:gd name="connsiteX1" fmla="*/ 54361 w 396810"/>
                <a:gd name="connsiteY1" fmla="*/ 107960 h 195533"/>
                <a:gd name="connsiteX2" fmla="*/ 109924 w 396810"/>
                <a:gd name="connsiteY2" fmla="*/ 163523 h 195533"/>
                <a:gd name="connsiteX3" fmla="*/ 394086 w 396810"/>
                <a:gd name="connsiteY3" fmla="*/ 193685 h 195533"/>
                <a:gd name="connsiteX4" fmla="*/ 246449 w 396810"/>
                <a:gd name="connsiteY4" fmla="*/ 190510 h 195533"/>
                <a:gd name="connsiteX5" fmla="*/ 127386 w 396810"/>
                <a:gd name="connsiteY5" fmla="*/ 176223 h 195533"/>
                <a:gd name="connsiteX6" fmla="*/ 190886 w 396810"/>
                <a:gd name="connsiteY6" fmla="*/ 176223 h 195533"/>
                <a:gd name="connsiteX7" fmla="*/ 82936 w 396810"/>
                <a:gd name="connsiteY7" fmla="*/ 114310 h 195533"/>
                <a:gd name="connsiteX8" fmla="*/ 386 w 396810"/>
                <a:gd name="connsiteY8" fmla="*/ 10 h 195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6810" h="195533">
                  <a:moveTo>
                    <a:pt x="386" y="10"/>
                  </a:moveTo>
                  <a:cubicBezTo>
                    <a:pt x="-4376" y="-1048"/>
                    <a:pt x="36105" y="80708"/>
                    <a:pt x="54361" y="107960"/>
                  </a:cubicBezTo>
                  <a:cubicBezTo>
                    <a:pt x="72617" y="135212"/>
                    <a:pt x="53303" y="149235"/>
                    <a:pt x="109924" y="163523"/>
                  </a:cubicBezTo>
                  <a:cubicBezTo>
                    <a:pt x="166545" y="177811"/>
                    <a:pt x="371332" y="189187"/>
                    <a:pt x="394086" y="193685"/>
                  </a:cubicBezTo>
                  <a:cubicBezTo>
                    <a:pt x="416840" y="198183"/>
                    <a:pt x="290899" y="193420"/>
                    <a:pt x="246449" y="190510"/>
                  </a:cubicBezTo>
                  <a:cubicBezTo>
                    <a:pt x="201999" y="187600"/>
                    <a:pt x="136647" y="178604"/>
                    <a:pt x="127386" y="176223"/>
                  </a:cubicBezTo>
                  <a:cubicBezTo>
                    <a:pt x="118126" y="173842"/>
                    <a:pt x="198294" y="186542"/>
                    <a:pt x="190886" y="176223"/>
                  </a:cubicBezTo>
                  <a:cubicBezTo>
                    <a:pt x="183478" y="165904"/>
                    <a:pt x="113628" y="142621"/>
                    <a:pt x="82936" y="114310"/>
                  </a:cubicBezTo>
                  <a:cubicBezTo>
                    <a:pt x="52244" y="86000"/>
                    <a:pt x="5148" y="1068"/>
                    <a:pt x="386" y="1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EDC01C06-F3E1-4F82-8988-A3D68B5C8113}"/>
                </a:ext>
              </a:extLst>
            </p:cNvPr>
            <p:cNvSpPr/>
            <p:nvPr/>
          </p:nvSpPr>
          <p:spPr>
            <a:xfrm>
              <a:off x="1995766" y="2990172"/>
              <a:ext cx="126935" cy="465836"/>
            </a:xfrm>
            <a:custGeom>
              <a:avLst/>
              <a:gdLst>
                <a:gd name="connsiteX0" fmla="*/ 126722 w 126935"/>
                <a:gd name="connsiteY0" fmla="*/ 678 h 465836"/>
                <a:gd name="connsiteX1" fmla="*/ 50522 w 126935"/>
                <a:gd name="connsiteY1" fmla="*/ 102278 h 465836"/>
                <a:gd name="connsiteX2" fmla="*/ 47347 w 126935"/>
                <a:gd name="connsiteY2" fmla="*/ 154666 h 465836"/>
                <a:gd name="connsiteX3" fmla="*/ 44172 w 126935"/>
                <a:gd name="connsiteY3" fmla="*/ 294366 h 465836"/>
                <a:gd name="connsiteX4" fmla="*/ 37822 w 126935"/>
                <a:gd name="connsiteY4" fmla="*/ 116566 h 465836"/>
                <a:gd name="connsiteX5" fmla="*/ 50522 w 126935"/>
                <a:gd name="connsiteY5" fmla="*/ 67353 h 465836"/>
                <a:gd name="connsiteX6" fmla="*/ 56872 w 126935"/>
                <a:gd name="connsiteY6" fmla="*/ 175303 h 465836"/>
                <a:gd name="connsiteX7" fmla="*/ 37822 w 126935"/>
                <a:gd name="connsiteY7" fmla="*/ 376916 h 465836"/>
                <a:gd name="connsiteX8" fmla="*/ 47347 w 126935"/>
                <a:gd name="connsiteY8" fmla="*/ 432478 h 465836"/>
                <a:gd name="connsiteX9" fmla="*/ 88622 w 126935"/>
                <a:gd name="connsiteY9" fmla="*/ 397553 h 465836"/>
                <a:gd name="connsiteX10" fmla="*/ 1309 w 126935"/>
                <a:gd name="connsiteY10" fmla="*/ 465816 h 465836"/>
                <a:gd name="connsiteX11" fmla="*/ 36234 w 126935"/>
                <a:gd name="connsiteY11" fmla="*/ 389616 h 465836"/>
                <a:gd name="connsiteX12" fmla="*/ 37822 w 126935"/>
                <a:gd name="connsiteY12" fmla="*/ 294366 h 465836"/>
                <a:gd name="connsiteX13" fmla="*/ 72747 w 126935"/>
                <a:gd name="connsiteY13" fmla="*/ 68941 h 465836"/>
                <a:gd name="connsiteX14" fmla="*/ 126722 w 126935"/>
                <a:gd name="connsiteY14" fmla="*/ 678 h 465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6935" h="465836">
                  <a:moveTo>
                    <a:pt x="126722" y="678"/>
                  </a:moveTo>
                  <a:cubicBezTo>
                    <a:pt x="123018" y="6234"/>
                    <a:pt x="63751" y="76613"/>
                    <a:pt x="50522" y="102278"/>
                  </a:cubicBezTo>
                  <a:cubicBezTo>
                    <a:pt x="37293" y="127943"/>
                    <a:pt x="48405" y="122651"/>
                    <a:pt x="47347" y="154666"/>
                  </a:cubicBezTo>
                  <a:cubicBezTo>
                    <a:pt x="46289" y="186681"/>
                    <a:pt x="45759" y="300716"/>
                    <a:pt x="44172" y="294366"/>
                  </a:cubicBezTo>
                  <a:cubicBezTo>
                    <a:pt x="42584" y="288016"/>
                    <a:pt x="36764" y="154402"/>
                    <a:pt x="37822" y="116566"/>
                  </a:cubicBezTo>
                  <a:cubicBezTo>
                    <a:pt x="38880" y="78731"/>
                    <a:pt x="47347" y="57564"/>
                    <a:pt x="50522" y="67353"/>
                  </a:cubicBezTo>
                  <a:cubicBezTo>
                    <a:pt x="53697" y="77142"/>
                    <a:pt x="58989" y="123709"/>
                    <a:pt x="56872" y="175303"/>
                  </a:cubicBezTo>
                  <a:cubicBezTo>
                    <a:pt x="54755" y="226897"/>
                    <a:pt x="39409" y="334054"/>
                    <a:pt x="37822" y="376916"/>
                  </a:cubicBezTo>
                  <a:cubicBezTo>
                    <a:pt x="36235" y="419778"/>
                    <a:pt x="38880" y="429038"/>
                    <a:pt x="47347" y="432478"/>
                  </a:cubicBezTo>
                  <a:cubicBezTo>
                    <a:pt x="55814" y="435918"/>
                    <a:pt x="96295" y="391997"/>
                    <a:pt x="88622" y="397553"/>
                  </a:cubicBezTo>
                  <a:cubicBezTo>
                    <a:pt x="80949" y="403109"/>
                    <a:pt x="10040" y="467139"/>
                    <a:pt x="1309" y="465816"/>
                  </a:cubicBezTo>
                  <a:cubicBezTo>
                    <a:pt x="-7422" y="464493"/>
                    <a:pt x="30148" y="418191"/>
                    <a:pt x="36234" y="389616"/>
                  </a:cubicBezTo>
                  <a:cubicBezTo>
                    <a:pt x="42320" y="361041"/>
                    <a:pt x="31737" y="347812"/>
                    <a:pt x="37822" y="294366"/>
                  </a:cubicBezTo>
                  <a:cubicBezTo>
                    <a:pt x="43907" y="240920"/>
                    <a:pt x="60576" y="113656"/>
                    <a:pt x="72747" y="68941"/>
                  </a:cubicBezTo>
                  <a:cubicBezTo>
                    <a:pt x="84918" y="24226"/>
                    <a:pt x="130426" y="-4878"/>
                    <a:pt x="126722" y="67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3D008D3E-6331-42C8-B67C-B9AAB9016855}"/>
                </a:ext>
              </a:extLst>
            </p:cNvPr>
            <p:cNvSpPr/>
            <p:nvPr/>
          </p:nvSpPr>
          <p:spPr>
            <a:xfrm>
              <a:off x="2159195" y="3060677"/>
              <a:ext cx="132021" cy="521680"/>
            </a:xfrm>
            <a:custGeom>
              <a:avLst/>
              <a:gdLst>
                <a:gd name="connsiteX0" fmla="*/ 52193 w 132021"/>
                <a:gd name="connsiteY0" fmla="*/ 23 h 521680"/>
                <a:gd name="connsiteX1" fmla="*/ 4568 w 132021"/>
                <a:gd name="connsiteY1" fmla="*/ 112736 h 521680"/>
                <a:gd name="connsiteX2" fmla="*/ 2980 w 132021"/>
                <a:gd name="connsiteY2" fmla="*/ 203223 h 521680"/>
                <a:gd name="connsiteX3" fmla="*/ 14093 w 132021"/>
                <a:gd name="connsiteY3" fmla="*/ 285773 h 521680"/>
                <a:gd name="connsiteX4" fmla="*/ 31555 w 132021"/>
                <a:gd name="connsiteY4" fmla="*/ 254023 h 521680"/>
                <a:gd name="connsiteX5" fmla="*/ 90293 w 132021"/>
                <a:gd name="connsiteY5" fmla="*/ 360386 h 521680"/>
                <a:gd name="connsiteX6" fmla="*/ 131568 w 132021"/>
                <a:gd name="connsiteY6" fmla="*/ 427061 h 521680"/>
                <a:gd name="connsiteX7" fmla="*/ 112518 w 132021"/>
                <a:gd name="connsiteY7" fmla="*/ 520723 h 521680"/>
                <a:gd name="connsiteX8" fmla="*/ 115693 w 132021"/>
                <a:gd name="connsiteY8" fmla="*/ 468336 h 521680"/>
                <a:gd name="connsiteX9" fmla="*/ 99818 w 132021"/>
                <a:gd name="connsiteY9" fmla="*/ 354036 h 521680"/>
                <a:gd name="connsiteX10" fmla="*/ 18855 w 132021"/>
                <a:gd name="connsiteY10" fmla="*/ 273073 h 521680"/>
                <a:gd name="connsiteX11" fmla="*/ 10918 w 132021"/>
                <a:gd name="connsiteY11" fmla="*/ 122261 h 521680"/>
                <a:gd name="connsiteX12" fmla="*/ 52193 w 132021"/>
                <a:gd name="connsiteY12" fmla="*/ 23 h 52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021" h="521680">
                  <a:moveTo>
                    <a:pt x="52193" y="23"/>
                  </a:moveTo>
                  <a:cubicBezTo>
                    <a:pt x="51135" y="-1565"/>
                    <a:pt x="12770" y="78869"/>
                    <a:pt x="4568" y="112736"/>
                  </a:cubicBezTo>
                  <a:cubicBezTo>
                    <a:pt x="-3634" y="146603"/>
                    <a:pt x="1393" y="174384"/>
                    <a:pt x="2980" y="203223"/>
                  </a:cubicBezTo>
                  <a:cubicBezTo>
                    <a:pt x="4567" y="232062"/>
                    <a:pt x="9330" y="277306"/>
                    <a:pt x="14093" y="285773"/>
                  </a:cubicBezTo>
                  <a:cubicBezTo>
                    <a:pt x="18856" y="294240"/>
                    <a:pt x="18855" y="241588"/>
                    <a:pt x="31555" y="254023"/>
                  </a:cubicBezTo>
                  <a:cubicBezTo>
                    <a:pt x="44255" y="266459"/>
                    <a:pt x="73624" y="331546"/>
                    <a:pt x="90293" y="360386"/>
                  </a:cubicBezTo>
                  <a:cubicBezTo>
                    <a:pt x="106962" y="389226"/>
                    <a:pt x="127864" y="400338"/>
                    <a:pt x="131568" y="427061"/>
                  </a:cubicBezTo>
                  <a:cubicBezTo>
                    <a:pt x="135272" y="453784"/>
                    <a:pt x="115164" y="513844"/>
                    <a:pt x="112518" y="520723"/>
                  </a:cubicBezTo>
                  <a:cubicBezTo>
                    <a:pt x="109872" y="527602"/>
                    <a:pt x="117810" y="496117"/>
                    <a:pt x="115693" y="468336"/>
                  </a:cubicBezTo>
                  <a:cubicBezTo>
                    <a:pt x="113576" y="440555"/>
                    <a:pt x="115958" y="386580"/>
                    <a:pt x="99818" y="354036"/>
                  </a:cubicBezTo>
                  <a:cubicBezTo>
                    <a:pt x="83678" y="321492"/>
                    <a:pt x="33672" y="311702"/>
                    <a:pt x="18855" y="273073"/>
                  </a:cubicBezTo>
                  <a:cubicBezTo>
                    <a:pt x="4038" y="234444"/>
                    <a:pt x="4568" y="164594"/>
                    <a:pt x="10918" y="122261"/>
                  </a:cubicBezTo>
                  <a:cubicBezTo>
                    <a:pt x="17268" y="79928"/>
                    <a:pt x="53251" y="1611"/>
                    <a:pt x="52193" y="2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8DAF1F24-CD8C-4ACF-8D43-B5243271A4B2}"/>
                </a:ext>
              </a:extLst>
            </p:cNvPr>
            <p:cNvSpPr/>
            <p:nvPr/>
          </p:nvSpPr>
          <p:spPr>
            <a:xfrm>
              <a:off x="2129935" y="3181342"/>
              <a:ext cx="134361" cy="401903"/>
            </a:xfrm>
            <a:custGeom>
              <a:avLst/>
              <a:gdLst>
                <a:gd name="connsiteX0" fmla="*/ 490 w 134361"/>
                <a:gd name="connsiteY0" fmla="*/ 8 h 401903"/>
                <a:gd name="connsiteX1" fmla="*/ 8428 w 134361"/>
                <a:gd name="connsiteY1" fmla="*/ 193683 h 401903"/>
                <a:gd name="connsiteX2" fmla="*/ 21128 w 134361"/>
                <a:gd name="connsiteY2" fmla="*/ 171458 h 401903"/>
                <a:gd name="connsiteX3" fmla="*/ 62403 w 134361"/>
                <a:gd name="connsiteY3" fmla="*/ 217496 h 401903"/>
                <a:gd name="connsiteX4" fmla="*/ 119553 w 134361"/>
                <a:gd name="connsiteY4" fmla="*/ 290521 h 401903"/>
                <a:gd name="connsiteX5" fmla="*/ 127490 w 134361"/>
                <a:gd name="connsiteY5" fmla="*/ 401646 h 401903"/>
                <a:gd name="connsiteX6" fmla="*/ 125903 w 134361"/>
                <a:gd name="connsiteY6" fmla="*/ 257183 h 401903"/>
                <a:gd name="connsiteX7" fmla="*/ 22715 w 134361"/>
                <a:gd name="connsiteY7" fmla="*/ 185746 h 401903"/>
                <a:gd name="connsiteX8" fmla="*/ 490 w 134361"/>
                <a:gd name="connsiteY8" fmla="*/ 8 h 40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361" h="401903">
                  <a:moveTo>
                    <a:pt x="490" y="8"/>
                  </a:moveTo>
                  <a:cubicBezTo>
                    <a:pt x="-1891" y="1331"/>
                    <a:pt x="4988" y="165108"/>
                    <a:pt x="8428" y="193683"/>
                  </a:cubicBezTo>
                  <a:cubicBezTo>
                    <a:pt x="11868" y="222258"/>
                    <a:pt x="12132" y="167489"/>
                    <a:pt x="21128" y="171458"/>
                  </a:cubicBezTo>
                  <a:cubicBezTo>
                    <a:pt x="30124" y="175427"/>
                    <a:pt x="45999" y="197652"/>
                    <a:pt x="62403" y="217496"/>
                  </a:cubicBezTo>
                  <a:cubicBezTo>
                    <a:pt x="78807" y="237340"/>
                    <a:pt x="108705" y="259829"/>
                    <a:pt x="119553" y="290521"/>
                  </a:cubicBezTo>
                  <a:cubicBezTo>
                    <a:pt x="130401" y="321213"/>
                    <a:pt x="126432" y="407202"/>
                    <a:pt x="127490" y="401646"/>
                  </a:cubicBezTo>
                  <a:cubicBezTo>
                    <a:pt x="128548" y="396090"/>
                    <a:pt x="143365" y="293166"/>
                    <a:pt x="125903" y="257183"/>
                  </a:cubicBezTo>
                  <a:cubicBezTo>
                    <a:pt x="108441" y="221200"/>
                    <a:pt x="41236" y="227285"/>
                    <a:pt x="22715" y="185746"/>
                  </a:cubicBezTo>
                  <a:cubicBezTo>
                    <a:pt x="4194" y="144207"/>
                    <a:pt x="2871" y="-1315"/>
                    <a:pt x="490" y="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F8385258-3663-4D80-A27B-2C310439B3C9}"/>
                </a:ext>
              </a:extLst>
            </p:cNvPr>
            <p:cNvSpPr/>
            <p:nvPr/>
          </p:nvSpPr>
          <p:spPr>
            <a:xfrm>
              <a:off x="2201863" y="2955664"/>
              <a:ext cx="89373" cy="402072"/>
            </a:xfrm>
            <a:custGeom>
              <a:avLst/>
              <a:gdLst>
                <a:gd name="connsiteX0" fmla="*/ 0 w 89373"/>
                <a:gd name="connsiteY0" fmla="*/ 261 h 402072"/>
                <a:gd name="connsiteX1" fmla="*/ 6350 w 89373"/>
                <a:gd name="connsiteY1" fmla="*/ 114561 h 402072"/>
                <a:gd name="connsiteX2" fmla="*/ 34925 w 89373"/>
                <a:gd name="connsiteY2" fmla="*/ 157424 h 402072"/>
                <a:gd name="connsiteX3" fmla="*/ 25400 w 89373"/>
                <a:gd name="connsiteY3" fmla="*/ 139961 h 402072"/>
                <a:gd name="connsiteX4" fmla="*/ 85725 w 89373"/>
                <a:gd name="connsiteY4" fmla="*/ 243149 h 402072"/>
                <a:gd name="connsiteX5" fmla="*/ 79375 w 89373"/>
                <a:gd name="connsiteY5" fmla="*/ 322524 h 402072"/>
                <a:gd name="connsiteX6" fmla="*/ 52387 w 89373"/>
                <a:gd name="connsiteY6" fmla="*/ 401899 h 402072"/>
                <a:gd name="connsiteX7" fmla="*/ 85725 w 89373"/>
                <a:gd name="connsiteY7" fmla="*/ 300299 h 402072"/>
                <a:gd name="connsiteX8" fmla="*/ 77787 w 89373"/>
                <a:gd name="connsiteY8" fmla="*/ 205049 h 402072"/>
                <a:gd name="connsiteX9" fmla="*/ 41275 w 89373"/>
                <a:gd name="connsiteY9" fmla="*/ 147899 h 402072"/>
                <a:gd name="connsiteX10" fmla="*/ 6350 w 89373"/>
                <a:gd name="connsiteY10" fmla="*/ 84399 h 402072"/>
                <a:gd name="connsiteX11" fmla="*/ 0 w 89373"/>
                <a:gd name="connsiteY11" fmla="*/ 261 h 40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373" h="402072">
                  <a:moveTo>
                    <a:pt x="0" y="261"/>
                  </a:moveTo>
                  <a:cubicBezTo>
                    <a:pt x="0" y="5288"/>
                    <a:pt x="529" y="88367"/>
                    <a:pt x="6350" y="114561"/>
                  </a:cubicBezTo>
                  <a:cubicBezTo>
                    <a:pt x="12171" y="140755"/>
                    <a:pt x="31750" y="153191"/>
                    <a:pt x="34925" y="157424"/>
                  </a:cubicBezTo>
                  <a:cubicBezTo>
                    <a:pt x="38100" y="161657"/>
                    <a:pt x="16933" y="125673"/>
                    <a:pt x="25400" y="139961"/>
                  </a:cubicBezTo>
                  <a:cubicBezTo>
                    <a:pt x="33867" y="154249"/>
                    <a:pt x="76729" y="212722"/>
                    <a:pt x="85725" y="243149"/>
                  </a:cubicBezTo>
                  <a:cubicBezTo>
                    <a:pt x="94721" y="273576"/>
                    <a:pt x="84931" y="296066"/>
                    <a:pt x="79375" y="322524"/>
                  </a:cubicBezTo>
                  <a:cubicBezTo>
                    <a:pt x="73819" y="348982"/>
                    <a:pt x="51329" y="405603"/>
                    <a:pt x="52387" y="401899"/>
                  </a:cubicBezTo>
                  <a:cubicBezTo>
                    <a:pt x="53445" y="398195"/>
                    <a:pt x="81492" y="333107"/>
                    <a:pt x="85725" y="300299"/>
                  </a:cubicBezTo>
                  <a:cubicBezTo>
                    <a:pt x="89958" y="267491"/>
                    <a:pt x="85195" y="230449"/>
                    <a:pt x="77787" y="205049"/>
                  </a:cubicBezTo>
                  <a:cubicBezTo>
                    <a:pt x="70379" y="179649"/>
                    <a:pt x="53181" y="168007"/>
                    <a:pt x="41275" y="147899"/>
                  </a:cubicBezTo>
                  <a:cubicBezTo>
                    <a:pt x="29369" y="127791"/>
                    <a:pt x="12171" y="104772"/>
                    <a:pt x="6350" y="84399"/>
                  </a:cubicBezTo>
                  <a:cubicBezTo>
                    <a:pt x="529" y="64026"/>
                    <a:pt x="0" y="-4766"/>
                    <a:pt x="0" y="2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: 図形 1023">
              <a:extLst>
                <a:ext uri="{FF2B5EF4-FFF2-40B4-BE49-F238E27FC236}">
                  <a16:creationId xmlns:a16="http://schemas.microsoft.com/office/drawing/2014/main" id="{F575AEFD-78D5-4D7C-A1F2-323B87126C1F}"/>
                </a:ext>
              </a:extLst>
            </p:cNvPr>
            <p:cNvSpPr/>
            <p:nvPr/>
          </p:nvSpPr>
          <p:spPr>
            <a:xfrm>
              <a:off x="2255808" y="3081014"/>
              <a:ext cx="276197" cy="250571"/>
            </a:xfrm>
            <a:custGeom>
              <a:avLst/>
              <a:gdLst>
                <a:gd name="connsiteX0" fmla="*/ 30 w 276197"/>
                <a:gd name="connsiteY0" fmla="*/ 1911 h 250571"/>
                <a:gd name="connsiteX1" fmla="*/ 46067 w 276197"/>
                <a:gd name="connsiteY1" fmla="*/ 120974 h 250571"/>
                <a:gd name="connsiteX2" fmla="*/ 31780 w 276197"/>
                <a:gd name="connsiteY2" fmla="*/ 249561 h 250571"/>
                <a:gd name="connsiteX3" fmla="*/ 50830 w 276197"/>
                <a:gd name="connsiteY3" fmla="*/ 174949 h 250571"/>
                <a:gd name="connsiteX4" fmla="*/ 65117 w 276197"/>
                <a:gd name="connsiteY4" fmla="*/ 66999 h 250571"/>
                <a:gd name="connsiteX5" fmla="*/ 122267 w 276197"/>
                <a:gd name="connsiteY5" fmla="*/ 101924 h 250571"/>
                <a:gd name="connsiteX6" fmla="*/ 274667 w 276197"/>
                <a:gd name="connsiteY6" fmla="*/ 132086 h 250571"/>
                <a:gd name="connsiteX7" fmla="*/ 192117 w 276197"/>
                <a:gd name="connsiteY7" fmla="*/ 103511 h 250571"/>
                <a:gd name="connsiteX8" fmla="*/ 54005 w 276197"/>
                <a:gd name="connsiteY8" fmla="*/ 49536 h 250571"/>
                <a:gd name="connsiteX9" fmla="*/ 30 w 276197"/>
                <a:gd name="connsiteY9" fmla="*/ 1911 h 25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197" h="250571">
                  <a:moveTo>
                    <a:pt x="30" y="1911"/>
                  </a:moveTo>
                  <a:cubicBezTo>
                    <a:pt x="-1293" y="13817"/>
                    <a:pt x="40775" y="79699"/>
                    <a:pt x="46067" y="120974"/>
                  </a:cubicBezTo>
                  <a:cubicBezTo>
                    <a:pt x="51359" y="162249"/>
                    <a:pt x="30986" y="240565"/>
                    <a:pt x="31780" y="249561"/>
                  </a:cubicBezTo>
                  <a:cubicBezTo>
                    <a:pt x="32574" y="258557"/>
                    <a:pt x="45274" y="205376"/>
                    <a:pt x="50830" y="174949"/>
                  </a:cubicBezTo>
                  <a:cubicBezTo>
                    <a:pt x="56386" y="144522"/>
                    <a:pt x="53211" y="79170"/>
                    <a:pt x="65117" y="66999"/>
                  </a:cubicBezTo>
                  <a:cubicBezTo>
                    <a:pt x="77023" y="54828"/>
                    <a:pt x="87342" y="91076"/>
                    <a:pt x="122267" y="101924"/>
                  </a:cubicBezTo>
                  <a:cubicBezTo>
                    <a:pt x="157192" y="112772"/>
                    <a:pt x="263025" y="131822"/>
                    <a:pt x="274667" y="132086"/>
                  </a:cubicBezTo>
                  <a:cubicBezTo>
                    <a:pt x="286309" y="132351"/>
                    <a:pt x="228894" y="117269"/>
                    <a:pt x="192117" y="103511"/>
                  </a:cubicBezTo>
                  <a:cubicBezTo>
                    <a:pt x="155340" y="89753"/>
                    <a:pt x="82580" y="61971"/>
                    <a:pt x="54005" y="49536"/>
                  </a:cubicBezTo>
                  <a:cubicBezTo>
                    <a:pt x="25430" y="37101"/>
                    <a:pt x="1353" y="-9995"/>
                    <a:pt x="30" y="191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: 図形 1024">
              <a:extLst>
                <a:ext uri="{FF2B5EF4-FFF2-40B4-BE49-F238E27FC236}">
                  <a16:creationId xmlns:a16="http://schemas.microsoft.com/office/drawing/2014/main" id="{AC673874-9462-47FF-B5CB-DC30DBEC20E9}"/>
                </a:ext>
              </a:extLst>
            </p:cNvPr>
            <p:cNvSpPr/>
            <p:nvPr/>
          </p:nvSpPr>
          <p:spPr>
            <a:xfrm>
              <a:off x="2487613" y="3139806"/>
              <a:ext cx="555868" cy="168867"/>
            </a:xfrm>
            <a:custGeom>
              <a:avLst/>
              <a:gdLst>
                <a:gd name="connsiteX0" fmla="*/ 0 w 555868"/>
                <a:gd name="connsiteY0" fmla="*/ 105044 h 168867"/>
                <a:gd name="connsiteX1" fmla="*/ 104775 w 555868"/>
                <a:gd name="connsiteY1" fmla="*/ 168544 h 168867"/>
                <a:gd name="connsiteX2" fmla="*/ 125412 w 555868"/>
                <a:gd name="connsiteY2" fmla="*/ 130444 h 168867"/>
                <a:gd name="connsiteX3" fmla="*/ 174625 w 555868"/>
                <a:gd name="connsiteY3" fmla="*/ 146319 h 168867"/>
                <a:gd name="connsiteX4" fmla="*/ 204787 w 555868"/>
                <a:gd name="connsiteY4" fmla="*/ 92344 h 168867"/>
                <a:gd name="connsiteX5" fmla="*/ 265112 w 555868"/>
                <a:gd name="connsiteY5" fmla="*/ 33607 h 168867"/>
                <a:gd name="connsiteX6" fmla="*/ 555625 w 555868"/>
                <a:gd name="connsiteY6" fmla="*/ 8207 h 168867"/>
                <a:gd name="connsiteX7" fmla="*/ 312737 w 555868"/>
                <a:gd name="connsiteY7" fmla="*/ 6619 h 168867"/>
                <a:gd name="connsiteX8" fmla="*/ 182562 w 555868"/>
                <a:gd name="connsiteY8" fmla="*/ 89169 h 168867"/>
                <a:gd name="connsiteX9" fmla="*/ 109537 w 555868"/>
                <a:gd name="connsiteY9" fmla="*/ 159019 h 168867"/>
                <a:gd name="connsiteX10" fmla="*/ 87312 w 555868"/>
                <a:gd name="connsiteY10" fmla="*/ 160607 h 168867"/>
                <a:gd name="connsiteX11" fmla="*/ 0 w 555868"/>
                <a:gd name="connsiteY11" fmla="*/ 105044 h 1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5868" h="168867">
                  <a:moveTo>
                    <a:pt x="0" y="105044"/>
                  </a:moveTo>
                  <a:cubicBezTo>
                    <a:pt x="2911" y="106367"/>
                    <a:pt x="83873" y="164311"/>
                    <a:pt x="104775" y="168544"/>
                  </a:cubicBezTo>
                  <a:cubicBezTo>
                    <a:pt x="125677" y="172777"/>
                    <a:pt x="113770" y="134148"/>
                    <a:pt x="125412" y="130444"/>
                  </a:cubicBezTo>
                  <a:cubicBezTo>
                    <a:pt x="137054" y="126740"/>
                    <a:pt x="161396" y="152669"/>
                    <a:pt x="174625" y="146319"/>
                  </a:cubicBezTo>
                  <a:cubicBezTo>
                    <a:pt x="187854" y="139969"/>
                    <a:pt x="189706" y="111129"/>
                    <a:pt x="204787" y="92344"/>
                  </a:cubicBezTo>
                  <a:cubicBezTo>
                    <a:pt x="219868" y="73559"/>
                    <a:pt x="206639" y="47630"/>
                    <a:pt x="265112" y="33607"/>
                  </a:cubicBezTo>
                  <a:cubicBezTo>
                    <a:pt x="323585" y="19584"/>
                    <a:pt x="547688" y="12705"/>
                    <a:pt x="555625" y="8207"/>
                  </a:cubicBezTo>
                  <a:cubicBezTo>
                    <a:pt x="563563" y="3709"/>
                    <a:pt x="374914" y="-6875"/>
                    <a:pt x="312737" y="6619"/>
                  </a:cubicBezTo>
                  <a:cubicBezTo>
                    <a:pt x="250560" y="20113"/>
                    <a:pt x="216429" y="63769"/>
                    <a:pt x="182562" y="89169"/>
                  </a:cubicBezTo>
                  <a:cubicBezTo>
                    <a:pt x="148695" y="114569"/>
                    <a:pt x="125412" y="147113"/>
                    <a:pt x="109537" y="159019"/>
                  </a:cubicBezTo>
                  <a:cubicBezTo>
                    <a:pt x="93662" y="170925"/>
                    <a:pt x="104245" y="171455"/>
                    <a:pt x="87312" y="160607"/>
                  </a:cubicBezTo>
                  <a:lnTo>
                    <a:pt x="0" y="10504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: 図形 1026">
              <a:extLst>
                <a:ext uri="{FF2B5EF4-FFF2-40B4-BE49-F238E27FC236}">
                  <a16:creationId xmlns:a16="http://schemas.microsoft.com/office/drawing/2014/main" id="{E7D4A442-9475-4D6D-B37C-95D6ED272FEE}"/>
                </a:ext>
              </a:extLst>
            </p:cNvPr>
            <p:cNvSpPr/>
            <p:nvPr/>
          </p:nvSpPr>
          <p:spPr>
            <a:xfrm>
              <a:off x="1951535" y="3466893"/>
              <a:ext cx="191491" cy="200321"/>
            </a:xfrm>
            <a:custGeom>
              <a:avLst/>
              <a:gdLst>
                <a:gd name="connsiteX0" fmla="*/ 4265 w 191491"/>
                <a:gd name="connsiteY0" fmla="*/ 1795 h 200321"/>
                <a:gd name="connsiteX1" fmla="*/ 177303 w 191491"/>
                <a:gd name="connsiteY1" fmla="*/ 165307 h 200321"/>
                <a:gd name="connsiteX2" fmla="*/ 182065 w 191491"/>
                <a:gd name="connsiteY2" fmla="*/ 200232 h 200321"/>
                <a:gd name="connsiteX3" fmla="*/ 185240 w 191491"/>
                <a:gd name="connsiteY3" fmla="*/ 174832 h 200321"/>
                <a:gd name="connsiteX4" fmla="*/ 180478 w 191491"/>
                <a:gd name="connsiteY4" fmla="*/ 157370 h 200321"/>
                <a:gd name="connsiteX5" fmla="*/ 159840 w 191491"/>
                <a:gd name="connsiteY5" fmla="*/ 122445 h 200321"/>
                <a:gd name="connsiteX6" fmla="*/ 59828 w 191491"/>
                <a:gd name="connsiteY6" fmla="*/ 79582 h 200321"/>
                <a:gd name="connsiteX7" fmla="*/ 4265 w 191491"/>
                <a:gd name="connsiteY7" fmla="*/ 1795 h 20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491" h="200321">
                  <a:moveTo>
                    <a:pt x="4265" y="1795"/>
                  </a:moveTo>
                  <a:cubicBezTo>
                    <a:pt x="23844" y="16082"/>
                    <a:pt x="147670" y="132234"/>
                    <a:pt x="177303" y="165307"/>
                  </a:cubicBezTo>
                  <a:cubicBezTo>
                    <a:pt x="206936" y="198380"/>
                    <a:pt x="180742" y="198645"/>
                    <a:pt x="182065" y="200232"/>
                  </a:cubicBezTo>
                  <a:cubicBezTo>
                    <a:pt x="183388" y="201819"/>
                    <a:pt x="185504" y="181976"/>
                    <a:pt x="185240" y="174832"/>
                  </a:cubicBezTo>
                  <a:cubicBezTo>
                    <a:pt x="184976" y="167688"/>
                    <a:pt x="184711" y="166101"/>
                    <a:pt x="180478" y="157370"/>
                  </a:cubicBezTo>
                  <a:cubicBezTo>
                    <a:pt x="176245" y="148639"/>
                    <a:pt x="179948" y="135410"/>
                    <a:pt x="159840" y="122445"/>
                  </a:cubicBezTo>
                  <a:cubicBezTo>
                    <a:pt x="139732" y="109480"/>
                    <a:pt x="82053" y="96515"/>
                    <a:pt x="59828" y="79582"/>
                  </a:cubicBezTo>
                  <a:cubicBezTo>
                    <a:pt x="37603" y="62649"/>
                    <a:pt x="-15314" y="-12492"/>
                    <a:pt x="4265" y="179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: 図形 1027">
              <a:extLst>
                <a:ext uri="{FF2B5EF4-FFF2-40B4-BE49-F238E27FC236}">
                  <a16:creationId xmlns:a16="http://schemas.microsoft.com/office/drawing/2014/main" id="{5767A37E-2E05-4D63-80DD-03B53D122AF5}"/>
                </a:ext>
              </a:extLst>
            </p:cNvPr>
            <p:cNvSpPr/>
            <p:nvPr/>
          </p:nvSpPr>
          <p:spPr>
            <a:xfrm>
              <a:off x="1998627" y="3482917"/>
              <a:ext cx="460685" cy="202641"/>
            </a:xfrm>
            <a:custGeom>
              <a:avLst/>
              <a:gdLst>
                <a:gd name="connsiteX0" fmla="*/ 36 w 460685"/>
                <a:gd name="connsiteY0" fmla="*/ 58 h 202641"/>
                <a:gd name="connsiteX1" fmla="*/ 146086 w 460685"/>
                <a:gd name="connsiteY1" fmla="*/ 103246 h 202641"/>
                <a:gd name="connsiteX2" fmla="*/ 130211 w 460685"/>
                <a:gd name="connsiteY2" fmla="*/ 165158 h 202641"/>
                <a:gd name="connsiteX3" fmla="*/ 185773 w 460685"/>
                <a:gd name="connsiteY3" fmla="*/ 125471 h 202641"/>
                <a:gd name="connsiteX4" fmla="*/ 207998 w 460685"/>
                <a:gd name="connsiteY4" fmla="*/ 131821 h 202641"/>
                <a:gd name="connsiteX5" fmla="*/ 288961 w 460685"/>
                <a:gd name="connsiteY5" fmla="*/ 201671 h 202641"/>
                <a:gd name="connsiteX6" fmla="*/ 306423 w 460685"/>
                <a:gd name="connsiteY6" fmla="*/ 169921 h 202641"/>
                <a:gd name="connsiteX7" fmla="*/ 336586 w 460685"/>
                <a:gd name="connsiteY7" fmla="*/ 131821 h 202641"/>
                <a:gd name="connsiteX8" fmla="*/ 460411 w 460685"/>
                <a:gd name="connsiteY8" fmla="*/ 171508 h 202641"/>
                <a:gd name="connsiteX9" fmla="*/ 366748 w 460685"/>
                <a:gd name="connsiteY9" fmla="*/ 128646 h 202641"/>
                <a:gd name="connsiteX10" fmla="*/ 260386 w 460685"/>
                <a:gd name="connsiteY10" fmla="*/ 147696 h 202641"/>
                <a:gd name="connsiteX11" fmla="*/ 206411 w 460685"/>
                <a:gd name="connsiteY11" fmla="*/ 115946 h 202641"/>
                <a:gd name="connsiteX12" fmla="*/ 120686 w 460685"/>
                <a:gd name="connsiteY12" fmla="*/ 136583 h 202641"/>
                <a:gd name="connsiteX13" fmla="*/ 131798 w 460685"/>
                <a:gd name="connsiteY13" fmla="*/ 88958 h 202641"/>
                <a:gd name="connsiteX14" fmla="*/ 36 w 460685"/>
                <a:gd name="connsiteY14" fmla="*/ 58 h 20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0685" h="202641">
                  <a:moveTo>
                    <a:pt x="36" y="58"/>
                  </a:moveTo>
                  <a:cubicBezTo>
                    <a:pt x="2417" y="2439"/>
                    <a:pt x="124390" y="75729"/>
                    <a:pt x="146086" y="103246"/>
                  </a:cubicBezTo>
                  <a:cubicBezTo>
                    <a:pt x="167782" y="130763"/>
                    <a:pt x="123597" y="161454"/>
                    <a:pt x="130211" y="165158"/>
                  </a:cubicBezTo>
                  <a:cubicBezTo>
                    <a:pt x="136825" y="168862"/>
                    <a:pt x="172808" y="131027"/>
                    <a:pt x="185773" y="125471"/>
                  </a:cubicBezTo>
                  <a:cubicBezTo>
                    <a:pt x="198738" y="119915"/>
                    <a:pt x="190800" y="119121"/>
                    <a:pt x="207998" y="131821"/>
                  </a:cubicBezTo>
                  <a:cubicBezTo>
                    <a:pt x="225196" y="144521"/>
                    <a:pt x="272557" y="195321"/>
                    <a:pt x="288961" y="201671"/>
                  </a:cubicBezTo>
                  <a:cubicBezTo>
                    <a:pt x="305365" y="208021"/>
                    <a:pt x="298486" y="181563"/>
                    <a:pt x="306423" y="169921"/>
                  </a:cubicBezTo>
                  <a:cubicBezTo>
                    <a:pt x="314361" y="158279"/>
                    <a:pt x="310921" y="131557"/>
                    <a:pt x="336586" y="131821"/>
                  </a:cubicBezTo>
                  <a:cubicBezTo>
                    <a:pt x="362251" y="132086"/>
                    <a:pt x="455384" y="172037"/>
                    <a:pt x="460411" y="171508"/>
                  </a:cubicBezTo>
                  <a:cubicBezTo>
                    <a:pt x="465438" y="170979"/>
                    <a:pt x="400085" y="132615"/>
                    <a:pt x="366748" y="128646"/>
                  </a:cubicBezTo>
                  <a:cubicBezTo>
                    <a:pt x="333411" y="124677"/>
                    <a:pt x="287109" y="149813"/>
                    <a:pt x="260386" y="147696"/>
                  </a:cubicBezTo>
                  <a:cubicBezTo>
                    <a:pt x="233663" y="145579"/>
                    <a:pt x="229694" y="117798"/>
                    <a:pt x="206411" y="115946"/>
                  </a:cubicBezTo>
                  <a:cubicBezTo>
                    <a:pt x="183128" y="114094"/>
                    <a:pt x="133121" y="141081"/>
                    <a:pt x="120686" y="136583"/>
                  </a:cubicBezTo>
                  <a:cubicBezTo>
                    <a:pt x="108251" y="132085"/>
                    <a:pt x="152171" y="109860"/>
                    <a:pt x="131798" y="88958"/>
                  </a:cubicBezTo>
                  <a:cubicBezTo>
                    <a:pt x="111425" y="68056"/>
                    <a:pt x="-2345" y="-2323"/>
                    <a:pt x="36" y="5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: 図形 1028">
              <a:extLst>
                <a:ext uri="{FF2B5EF4-FFF2-40B4-BE49-F238E27FC236}">
                  <a16:creationId xmlns:a16="http://schemas.microsoft.com/office/drawing/2014/main" id="{882B3ED1-EE57-413E-9A37-FFBAB460A993}"/>
                </a:ext>
              </a:extLst>
            </p:cNvPr>
            <p:cNvSpPr/>
            <p:nvPr/>
          </p:nvSpPr>
          <p:spPr>
            <a:xfrm>
              <a:off x="2360476" y="3622604"/>
              <a:ext cx="352270" cy="205841"/>
            </a:xfrm>
            <a:custGeom>
              <a:avLst/>
              <a:gdLst>
                <a:gd name="connsiteX0" fmla="*/ 137 w 352270"/>
                <a:gd name="connsiteY0" fmla="*/ 71 h 205841"/>
                <a:gd name="connsiteX1" fmla="*/ 108087 w 352270"/>
                <a:gd name="connsiteY1" fmla="*/ 68334 h 205841"/>
                <a:gd name="connsiteX2" fmla="*/ 174762 w 352270"/>
                <a:gd name="connsiteY2" fmla="*/ 69921 h 205841"/>
                <a:gd name="connsiteX3" fmla="*/ 204924 w 352270"/>
                <a:gd name="connsiteY3" fmla="*/ 111196 h 205841"/>
                <a:gd name="connsiteX4" fmla="*/ 350974 w 352270"/>
                <a:gd name="connsiteY4" fmla="*/ 204859 h 205841"/>
                <a:gd name="connsiteX5" fmla="*/ 268424 w 352270"/>
                <a:gd name="connsiteY5" fmla="*/ 154059 h 205841"/>
                <a:gd name="connsiteX6" fmla="*/ 131899 w 352270"/>
                <a:gd name="connsiteY6" fmla="*/ 57221 h 205841"/>
                <a:gd name="connsiteX7" fmla="*/ 137 w 352270"/>
                <a:gd name="connsiteY7" fmla="*/ 71 h 20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270" h="205841">
                  <a:moveTo>
                    <a:pt x="137" y="71"/>
                  </a:moveTo>
                  <a:cubicBezTo>
                    <a:pt x="-3832" y="1923"/>
                    <a:pt x="78983" y="56692"/>
                    <a:pt x="108087" y="68334"/>
                  </a:cubicBezTo>
                  <a:cubicBezTo>
                    <a:pt x="137191" y="79976"/>
                    <a:pt x="158623" y="62777"/>
                    <a:pt x="174762" y="69921"/>
                  </a:cubicBezTo>
                  <a:cubicBezTo>
                    <a:pt x="190902" y="77065"/>
                    <a:pt x="175555" y="88706"/>
                    <a:pt x="204924" y="111196"/>
                  </a:cubicBezTo>
                  <a:cubicBezTo>
                    <a:pt x="234293" y="133686"/>
                    <a:pt x="340391" y="197715"/>
                    <a:pt x="350974" y="204859"/>
                  </a:cubicBezTo>
                  <a:cubicBezTo>
                    <a:pt x="361557" y="212003"/>
                    <a:pt x="304937" y="178665"/>
                    <a:pt x="268424" y="154059"/>
                  </a:cubicBezTo>
                  <a:cubicBezTo>
                    <a:pt x="231912" y="129453"/>
                    <a:pt x="175291" y="81563"/>
                    <a:pt x="131899" y="57221"/>
                  </a:cubicBezTo>
                  <a:cubicBezTo>
                    <a:pt x="88507" y="32879"/>
                    <a:pt x="4106" y="-1781"/>
                    <a:pt x="137" y="7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: 図形 1029">
              <a:extLst>
                <a:ext uri="{FF2B5EF4-FFF2-40B4-BE49-F238E27FC236}">
                  <a16:creationId xmlns:a16="http://schemas.microsoft.com/office/drawing/2014/main" id="{D0438229-6297-42AF-9ACD-9997C79D3C3A}"/>
                </a:ext>
              </a:extLst>
            </p:cNvPr>
            <p:cNvSpPr/>
            <p:nvPr/>
          </p:nvSpPr>
          <p:spPr>
            <a:xfrm>
              <a:off x="3167336" y="3193426"/>
              <a:ext cx="507945" cy="189652"/>
            </a:xfrm>
            <a:custGeom>
              <a:avLst/>
              <a:gdLst>
                <a:gd name="connsiteX0" fmla="*/ 507727 w 507945"/>
                <a:gd name="connsiteY0" fmla="*/ 184774 h 189652"/>
                <a:gd name="connsiteX1" fmla="*/ 317227 w 507945"/>
                <a:gd name="connsiteY1" fmla="*/ 189537 h 189652"/>
                <a:gd name="connsiteX2" fmla="*/ 239439 w 507945"/>
                <a:gd name="connsiteY2" fmla="*/ 183187 h 189652"/>
                <a:gd name="connsiteX3" fmla="*/ 133077 w 507945"/>
                <a:gd name="connsiteY3" fmla="*/ 145087 h 189652"/>
                <a:gd name="connsiteX4" fmla="*/ 12427 w 507945"/>
                <a:gd name="connsiteY4" fmla="*/ 72062 h 189652"/>
                <a:gd name="connsiteX5" fmla="*/ 31477 w 507945"/>
                <a:gd name="connsiteY5" fmla="*/ 624 h 189652"/>
                <a:gd name="connsiteX6" fmla="*/ 18777 w 507945"/>
                <a:gd name="connsiteY6" fmla="*/ 38724 h 189652"/>
                <a:gd name="connsiteX7" fmla="*/ 10839 w 507945"/>
                <a:gd name="connsiteY7" fmla="*/ 64124 h 189652"/>
                <a:gd name="connsiteX8" fmla="*/ 180702 w 507945"/>
                <a:gd name="connsiteY8" fmla="*/ 130799 h 189652"/>
                <a:gd name="connsiteX9" fmla="*/ 352152 w 507945"/>
                <a:gd name="connsiteY9" fmla="*/ 157787 h 189652"/>
                <a:gd name="connsiteX10" fmla="*/ 507727 w 507945"/>
                <a:gd name="connsiteY10" fmla="*/ 184774 h 18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7945" h="189652">
                  <a:moveTo>
                    <a:pt x="507727" y="184774"/>
                  </a:moveTo>
                  <a:cubicBezTo>
                    <a:pt x="501906" y="190066"/>
                    <a:pt x="361942" y="189802"/>
                    <a:pt x="317227" y="189537"/>
                  </a:cubicBezTo>
                  <a:cubicBezTo>
                    <a:pt x="272512" y="189273"/>
                    <a:pt x="270131" y="190595"/>
                    <a:pt x="239439" y="183187"/>
                  </a:cubicBezTo>
                  <a:cubicBezTo>
                    <a:pt x="208747" y="175779"/>
                    <a:pt x="170912" y="163608"/>
                    <a:pt x="133077" y="145087"/>
                  </a:cubicBezTo>
                  <a:cubicBezTo>
                    <a:pt x="95242" y="126566"/>
                    <a:pt x="29360" y="96139"/>
                    <a:pt x="12427" y="72062"/>
                  </a:cubicBezTo>
                  <a:cubicBezTo>
                    <a:pt x="-4506" y="47985"/>
                    <a:pt x="30419" y="6180"/>
                    <a:pt x="31477" y="624"/>
                  </a:cubicBezTo>
                  <a:cubicBezTo>
                    <a:pt x="32535" y="-4932"/>
                    <a:pt x="22217" y="28141"/>
                    <a:pt x="18777" y="38724"/>
                  </a:cubicBezTo>
                  <a:cubicBezTo>
                    <a:pt x="15337" y="49307"/>
                    <a:pt x="-16148" y="48778"/>
                    <a:pt x="10839" y="64124"/>
                  </a:cubicBezTo>
                  <a:cubicBezTo>
                    <a:pt x="37826" y="79470"/>
                    <a:pt x="123817" y="115189"/>
                    <a:pt x="180702" y="130799"/>
                  </a:cubicBezTo>
                  <a:cubicBezTo>
                    <a:pt x="237587" y="146409"/>
                    <a:pt x="302939" y="152231"/>
                    <a:pt x="352152" y="157787"/>
                  </a:cubicBezTo>
                  <a:cubicBezTo>
                    <a:pt x="401364" y="163343"/>
                    <a:pt x="513548" y="179482"/>
                    <a:pt x="507727" y="18477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: 図形 1030">
              <a:extLst>
                <a:ext uri="{FF2B5EF4-FFF2-40B4-BE49-F238E27FC236}">
                  <a16:creationId xmlns:a16="http://schemas.microsoft.com/office/drawing/2014/main" id="{24D69F5A-C7C2-45EC-BC7C-D14C7ABF684A}"/>
                </a:ext>
              </a:extLst>
            </p:cNvPr>
            <p:cNvSpPr/>
            <p:nvPr/>
          </p:nvSpPr>
          <p:spPr>
            <a:xfrm>
              <a:off x="3168927" y="2779711"/>
              <a:ext cx="720085" cy="611166"/>
            </a:xfrm>
            <a:custGeom>
              <a:avLst/>
              <a:gdLst>
                <a:gd name="connsiteX0" fmla="*/ 29886 w 720085"/>
                <a:gd name="connsiteY0" fmla="*/ 441327 h 611166"/>
                <a:gd name="connsiteX1" fmla="*/ 2898 w 720085"/>
                <a:gd name="connsiteY1" fmla="*/ 312739 h 611166"/>
                <a:gd name="connsiteX2" fmla="*/ 2898 w 720085"/>
                <a:gd name="connsiteY2" fmla="*/ 231777 h 611166"/>
                <a:gd name="connsiteX3" fmla="*/ 21948 w 720085"/>
                <a:gd name="connsiteY3" fmla="*/ 277814 h 611166"/>
                <a:gd name="connsiteX4" fmla="*/ 45761 w 720085"/>
                <a:gd name="connsiteY4" fmla="*/ 207964 h 611166"/>
                <a:gd name="connsiteX5" fmla="*/ 179111 w 720085"/>
                <a:gd name="connsiteY5" fmla="*/ 82552 h 611166"/>
                <a:gd name="connsiteX6" fmla="*/ 261661 w 720085"/>
                <a:gd name="connsiteY6" fmla="*/ 1589 h 611166"/>
                <a:gd name="connsiteX7" fmla="*/ 179111 w 720085"/>
                <a:gd name="connsiteY7" fmla="*/ 69852 h 611166"/>
                <a:gd name="connsiteX8" fmla="*/ 90211 w 720085"/>
                <a:gd name="connsiteY8" fmla="*/ 160339 h 611166"/>
                <a:gd name="connsiteX9" fmla="*/ 255311 w 720085"/>
                <a:gd name="connsiteY9" fmla="*/ 22227 h 611166"/>
                <a:gd name="connsiteX10" fmla="*/ 485498 w 720085"/>
                <a:gd name="connsiteY10" fmla="*/ 41277 h 611166"/>
                <a:gd name="connsiteX11" fmla="*/ 522011 w 720085"/>
                <a:gd name="connsiteY11" fmla="*/ 80964 h 611166"/>
                <a:gd name="connsiteX12" fmla="*/ 539473 w 720085"/>
                <a:gd name="connsiteY12" fmla="*/ 204789 h 611166"/>
                <a:gd name="connsiteX13" fmla="*/ 544236 w 720085"/>
                <a:gd name="connsiteY13" fmla="*/ 427039 h 611166"/>
                <a:gd name="connsiteX14" fmla="*/ 531536 w 720085"/>
                <a:gd name="connsiteY14" fmla="*/ 330202 h 611166"/>
                <a:gd name="connsiteX15" fmla="*/ 529948 w 720085"/>
                <a:gd name="connsiteY15" fmla="*/ 484189 h 611166"/>
                <a:gd name="connsiteX16" fmla="*/ 574398 w 720085"/>
                <a:gd name="connsiteY16" fmla="*/ 547689 h 611166"/>
                <a:gd name="connsiteX17" fmla="*/ 677586 w 720085"/>
                <a:gd name="connsiteY17" fmla="*/ 596902 h 611166"/>
                <a:gd name="connsiteX18" fmla="*/ 715686 w 720085"/>
                <a:gd name="connsiteY18" fmla="*/ 608014 h 611166"/>
                <a:gd name="connsiteX19" fmla="*/ 582336 w 720085"/>
                <a:gd name="connsiteY19" fmla="*/ 547689 h 611166"/>
                <a:gd name="connsiteX20" fmla="*/ 555348 w 720085"/>
                <a:gd name="connsiteY20" fmla="*/ 436564 h 611166"/>
                <a:gd name="connsiteX21" fmla="*/ 560111 w 720085"/>
                <a:gd name="connsiteY21" fmla="*/ 136527 h 611166"/>
                <a:gd name="connsiteX22" fmla="*/ 499786 w 720085"/>
                <a:gd name="connsiteY22" fmla="*/ 58739 h 611166"/>
                <a:gd name="connsiteX23" fmla="*/ 229911 w 720085"/>
                <a:gd name="connsiteY23" fmla="*/ 3177 h 611166"/>
                <a:gd name="connsiteX24" fmla="*/ 75923 w 720085"/>
                <a:gd name="connsiteY24" fmla="*/ 155577 h 611166"/>
                <a:gd name="connsiteX25" fmla="*/ 25123 w 720085"/>
                <a:gd name="connsiteY25" fmla="*/ 242889 h 611166"/>
                <a:gd name="connsiteX26" fmla="*/ 29886 w 720085"/>
                <a:gd name="connsiteY26" fmla="*/ 441327 h 611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20085" h="611166">
                  <a:moveTo>
                    <a:pt x="29886" y="441327"/>
                  </a:moveTo>
                  <a:cubicBezTo>
                    <a:pt x="26182" y="452969"/>
                    <a:pt x="7396" y="347664"/>
                    <a:pt x="2898" y="312739"/>
                  </a:cubicBezTo>
                  <a:cubicBezTo>
                    <a:pt x="-1600" y="277814"/>
                    <a:pt x="-277" y="237598"/>
                    <a:pt x="2898" y="231777"/>
                  </a:cubicBezTo>
                  <a:cubicBezTo>
                    <a:pt x="6073" y="225956"/>
                    <a:pt x="14804" y="281783"/>
                    <a:pt x="21948" y="277814"/>
                  </a:cubicBezTo>
                  <a:cubicBezTo>
                    <a:pt x="29092" y="273845"/>
                    <a:pt x="19567" y="240508"/>
                    <a:pt x="45761" y="207964"/>
                  </a:cubicBezTo>
                  <a:cubicBezTo>
                    <a:pt x="71955" y="175420"/>
                    <a:pt x="143128" y="116948"/>
                    <a:pt x="179111" y="82552"/>
                  </a:cubicBezTo>
                  <a:cubicBezTo>
                    <a:pt x="215094" y="48156"/>
                    <a:pt x="261661" y="3706"/>
                    <a:pt x="261661" y="1589"/>
                  </a:cubicBezTo>
                  <a:cubicBezTo>
                    <a:pt x="261661" y="-528"/>
                    <a:pt x="207686" y="43394"/>
                    <a:pt x="179111" y="69852"/>
                  </a:cubicBezTo>
                  <a:cubicBezTo>
                    <a:pt x="150536" y="96310"/>
                    <a:pt x="77511" y="168276"/>
                    <a:pt x="90211" y="160339"/>
                  </a:cubicBezTo>
                  <a:cubicBezTo>
                    <a:pt x="102911" y="152402"/>
                    <a:pt x="189430" y="42071"/>
                    <a:pt x="255311" y="22227"/>
                  </a:cubicBezTo>
                  <a:cubicBezTo>
                    <a:pt x="321192" y="2383"/>
                    <a:pt x="441048" y="31487"/>
                    <a:pt x="485498" y="41277"/>
                  </a:cubicBezTo>
                  <a:cubicBezTo>
                    <a:pt x="529948" y="51066"/>
                    <a:pt x="513015" y="53712"/>
                    <a:pt x="522011" y="80964"/>
                  </a:cubicBezTo>
                  <a:cubicBezTo>
                    <a:pt x="531007" y="108216"/>
                    <a:pt x="535769" y="147110"/>
                    <a:pt x="539473" y="204789"/>
                  </a:cubicBezTo>
                  <a:cubicBezTo>
                    <a:pt x="543177" y="262468"/>
                    <a:pt x="545559" y="406137"/>
                    <a:pt x="544236" y="427039"/>
                  </a:cubicBezTo>
                  <a:cubicBezTo>
                    <a:pt x="542913" y="447941"/>
                    <a:pt x="533917" y="320677"/>
                    <a:pt x="531536" y="330202"/>
                  </a:cubicBezTo>
                  <a:cubicBezTo>
                    <a:pt x="529155" y="339727"/>
                    <a:pt x="522804" y="447941"/>
                    <a:pt x="529948" y="484189"/>
                  </a:cubicBezTo>
                  <a:cubicBezTo>
                    <a:pt x="537092" y="520437"/>
                    <a:pt x="549792" y="528904"/>
                    <a:pt x="574398" y="547689"/>
                  </a:cubicBezTo>
                  <a:cubicBezTo>
                    <a:pt x="599004" y="566474"/>
                    <a:pt x="654038" y="586848"/>
                    <a:pt x="677586" y="596902"/>
                  </a:cubicBezTo>
                  <a:cubicBezTo>
                    <a:pt x="701134" y="606956"/>
                    <a:pt x="731561" y="616216"/>
                    <a:pt x="715686" y="608014"/>
                  </a:cubicBezTo>
                  <a:cubicBezTo>
                    <a:pt x="699811" y="599812"/>
                    <a:pt x="609059" y="576264"/>
                    <a:pt x="582336" y="547689"/>
                  </a:cubicBezTo>
                  <a:cubicBezTo>
                    <a:pt x="555613" y="519114"/>
                    <a:pt x="559052" y="505091"/>
                    <a:pt x="555348" y="436564"/>
                  </a:cubicBezTo>
                  <a:cubicBezTo>
                    <a:pt x="551644" y="368037"/>
                    <a:pt x="569371" y="199498"/>
                    <a:pt x="560111" y="136527"/>
                  </a:cubicBezTo>
                  <a:cubicBezTo>
                    <a:pt x="550851" y="73556"/>
                    <a:pt x="554819" y="80964"/>
                    <a:pt x="499786" y="58739"/>
                  </a:cubicBezTo>
                  <a:cubicBezTo>
                    <a:pt x="444753" y="36514"/>
                    <a:pt x="300555" y="-12963"/>
                    <a:pt x="229911" y="3177"/>
                  </a:cubicBezTo>
                  <a:cubicBezTo>
                    <a:pt x="159267" y="19317"/>
                    <a:pt x="110054" y="115625"/>
                    <a:pt x="75923" y="155577"/>
                  </a:cubicBezTo>
                  <a:cubicBezTo>
                    <a:pt x="41792" y="195529"/>
                    <a:pt x="31738" y="195793"/>
                    <a:pt x="25123" y="242889"/>
                  </a:cubicBezTo>
                  <a:cubicBezTo>
                    <a:pt x="18508" y="289985"/>
                    <a:pt x="33590" y="429685"/>
                    <a:pt x="29886" y="44132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: 図形 1031">
              <a:extLst>
                <a:ext uri="{FF2B5EF4-FFF2-40B4-BE49-F238E27FC236}">
                  <a16:creationId xmlns:a16="http://schemas.microsoft.com/office/drawing/2014/main" id="{10865D5A-A17E-4052-AD4C-CCBC982A9058}"/>
                </a:ext>
              </a:extLst>
            </p:cNvPr>
            <p:cNvSpPr/>
            <p:nvPr/>
          </p:nvSpPr>
          <p:spPr>
            <a:xfrm>
              <a:off x="3344419" y="2761924"/>
              <a:ext cx="1049786" cy="357867"/>
            </a:xfrm>
            <a:custGeom>
              <a:avLst/>
              <a:gdLst>
                <a:gd name="connsiteX0" fmla="*/ 146494 w 1049786"/>
                <a:gd name="connsiteY0" fmla="*/ 1914 h 357867"/>
                <a:gd name="connsiteX1" fmla="*/ 586231 w 1049786"/>
                <a:gd name="connsiteY1" fmla="*/ 155901 h 357867"/>
                <a:gd name="connsiteX2" fmla="*/ 541781 w 1049786"/>
                <a:gd name="connsiteY2" fmla="*/ 141614 h 357867"/>
                <a:gd name="connsiteX3" fmla="*/ 813244 w 1049786"/>
                <a:gd name="connsiteY3" fmla="*/ 205114 h 357867"/>
                <a:gd name="connsiteX4" fmla="*/ 943419 w 1049786"/>
                <a:gd name="connsiteY4" fmla="*/ 355926 h 357867"/>
                <a:gd name="connsiteX5" fmla="*/ 884681 w 1049786"/>
                <a:gd name="connsiteY5" fmla="*/ 287664 h 357867"/>
                <a:gd name="connsiteX6" fmla="*/ 852931 w 1049786"/>
                <a:gd name="connsiteY6" fmla="*/ 243214 h 357867"/>
                <a:gd name="connsiteX7" fmla="*/ 1049781 w 1049786"/>
                <a:gd name="connsiteY7" fmla="*/ 243214 h 357867"/>
                <a:gd name="connsiteX8" fmla="*/ 859281 w 1049786"/>
                <a:gd name="connsiteY8" fmla="*/ 268614 h 357867"/>
                <a:gd name="connsiteX9" fmla="*/ 808481 w 1049786"/>
                <a:gd name="connsiteY9" fmla="*/ 259089 h 357867"/>
                <a:gd name="connsiteX10" fmla="*/ 683069 w 1049786"/>
                <a:gd name="connsiteY10" fmla="*/ 233689 h 357867"/>
                <a:gd name="connsiteX11" fmla="*/ 530669 w 1049786"/>
                <a:gd name="connsiteY11" fmla="*/ 206701 h 357867"/>
                <a:gd name="connsiteX12" fmla="*/ 859281 w 1049786"/>
                <a:gd name="connsiteY12" fmla="*/ 290839 h 357867"/>
                <a:gd name="connsiteX13" fmla="*/ 671956 w 1049786"/>
                <a:gd name="connsiteY13" fmla="*/ 209876 h 357867"/>
                <a:gd name="connsiteX14" fmla="*/ 495744 w 1049786"/>
                <a:gd name="connsiteY14" fmla="*/ 152726 h 357867"/>
                <a:gd name="connsiteX15" fmla="*/ 232219 w 1049786"/>
                <a:gd name="connsiteY15" fmla="*/ 55889 h 357867"/>
                <a:gd name="connsiteX16" fmla="*/ 3619 w 1049786"/>
                <a:gd name="connsiteY16" fmla="*/ 67001 h 357867"/>
                <a:gd name="connsiteX17" fmla="*/ 146494 w 1049786"/>
                <a:gd name="connsiteY17" fmla="*/ 1914 h 35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9786" h="357867">
                  <a:moveTo>
                    <a:pt x="146494" y="1914"/>
                  </a:moveTo>
                  <a:cubicBezTo>
                    <a:pt x="243596" y="16731"/>
                    <a:pt x="520350" y="132618"/>
                    <a:pt x="586231" y="155901"/>
                  </a:cubicBezTo>
                  <a:cubicBezTo>
                    <a:pt x="652112" y="179184"/>
                    <a:pt x="503945" y="133412"/>
                    <a:pt x="541781" y="141614"/>
                  </a:cubicBezTo>
                  <a:cubicBezTo>
                    <a:pt x="579617" y="149816"/>
                    <a:pt x="746304" y="169395"/>
                    <a:pt x="813244" y="205114"/>
                  </a:cubicBezTo>
                  <a:cubicBezTo>
                    <a:pt x="880184" y="240833"/>
                    <a:pt x="943419" y="355926"/>
                    <a:pt x="943419" y="355926"/>
                  </a:cubicBezTo>
                  <a:cubicBezTo>
                    <a:pt x="955325" y="369684"/>
                    <a:pt x="899762" y="306449"/>
                    <a:pt x="884681" y="287664"/>
                  </a:cubicBezTo>
                  <a:cubicBezTo>
                    <a:pt x="869600" y="268879"/>
                    <a:pt x="825414" y="250622"/>
                    <a:pt x="852931" y="243214"/>
                  </a:cubicBezTo>
                  <a:cubicBezTo>
                    <a:pt x="880448" y="235806"/>
                    <a:pt x="1048723" y="238981"/>
                    <a:pt x="1049781" y="243214"/>
                  </a:cubicBezTo>
                  <a:cubicBezTo>
                    <a:pt x="1050839" y="247447"/>
                    <a:pt x="899498" y="265968"/>
                    <a:pt x="859281" y="268614"/>
                  </a:cubicBezTo>
                  <a:cubicBezTo>
                    <a:pt x="819064" y="271260"/>
                    <a:pt x="808481" y="259089"/>
                    <a:pt x="808481" y="259089"/>
                  </a:cubicBezTo>
                  <a:lnTo>
                    <a:pt x="683069" y="233689"/>
                  </a:lnTo>
                  <a:cubicBezTo>
                    <a:pt x="636767" y="224958"/>
                    <a:pt x="501300" y="197176"/>
                    <a:pt x="530669" y="206701"/>
                  </a:cubicBezTo>
                  <a:cubicBezTo>
                    <a:pt x="560038" y="216226"/>
                    <a:pt x="835733" y="290310"/>
                    <a:pt x="859281" y="290839"/>
                  </a:cubicBezTo>
                  <a:cubicBezTo>
                    <a:pt x="882829" y="291368"/>
                    <a:pt x="732546" y="232895"/>
                    <a:pt x="671956" y="209876"/>
                  </a:cubicBezTo>
                  <a:cubicBezTo>
                    <a:pt x="611367" y="186857"/>
                    <a:pt x="569033" y="178390"/>
                    <a:pt x="495744" y="152726"/>
                  </a:cubicBezTo>
                  <a:cubicBezTo>
                    <a:pt x="422455" y="127062"/>
                    <a:pt x="314240" y="70177"/>
                    <a:pt x="232219" y="55889"/>
                  </a:cubicBezTo>
                  <a:cubicBezTo>
                    <a:pt x="150198" y="41601"/>
                    <a:pt x="23727" y="70970"/>
                    <a:pt x="3619" y="67001"/>
                  </a:cubicBezTo>
                  <a:cubicBezTo>
                    <a:pt x="-16489" y="63032"/>
                    <a:pt x="49392" y="-12903"/>
                    <a:pt x="146494" y="191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: 図形 1032">
              <a:extLst>
                <a:ext uri="{FF2B5EF4-FFF2-40B4-BE49-F238E27FC236}">
                  <a16:creationId xmlns:a16="http://schemas.microsoft.com/office/drawing/2014/main" id="{C00D38F1-7B2F-410D-9BEC-548D54C66C42}"/>
                </a:ext>
              </a:extLst>
            </p:cNvPr>
            <p:cNvSpPr/>
            <p:nvPr/>
          </p:nvSpPr>
          <p:spPr>
            <a:xfrm>
              <a:off x="4273080" y="2767007"/>
              <a:ext cx="472003" cy="254020"/>
            </a:xfrm>
            <a:custGeom>
              <a:avLst/>
              <a:gdLst>
                <a:gd name="connsiteX0" fmla="*/ 471958 w 472003"/>
                <a:gd name="connsiteY0" fmla="*/ 6 h 254020"/>
                <a:gd name="connsiteX1" fmla="*/ 362420 w 472003"/>
                <a:gd name="connsiteY1" fmla="*/ 93668 h 254020"/>
                <a:gd name="connsiteX2" fmla="*/ 284633 w 472003"/>
                <a:gd name="connsiteY2" fmla="*/ 133356 h 254020"/>
                <a:gd name="connsiteX3" fmla="*/ 470 w 472003"/>
                <a:gd name="connsiteY3" fmla="*/ 241306 h 254020"/>
                <a:gd name="connsiteX4" fmla="*/ 214783 w 472003"/>
                <a:gd name="connsiteY4" fmla="*/ 163518 h 254020"/>
                <a:gd name="connsiteX5" fmla="*/ 106833 w 472003"/>
                <a:gd name="connsiteY5" fmla="*/ 254006 h 254020"/>
                <a:gd name="connsiteX6" fmla="*/ 283045 w 472003"/>
                <a:gd name="connsiteY6" fmla="*/ 155581 h 254020"/>
                <a:gd name="connsiteX7" fmla="*/ 375120 w 472003"/>
                <a:gd name="connsiteY7" fmla="*/ 98431 h 254020"/>
                <a:gd name="connsiteX8" fmla="*/ 471958 w 472003"/>
                <a:gd name="connsiteY8" fmla="*/ 6 h 25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003" h="254020">
                  <a:moveTo>
                    <a:pt x="471958" y="6"/>
                  </a:moveTo>
                  <a:cubicBezTo>
                    <a:pt x="469841" y="-788"/>
                    <a:pt x="393641" y="71443"/>
                    <a:pt x="362420" y="93668"/>
                  </a:cubicBezTo>
                  <a:cubicBezTo>
                    <a:pt x="331199" y="115893"/>
                    <a:pt x="344958" y="108750"/>
                    <a:pt x="284633" y="133356"/>
                  </a:cubicBezTo>
                  <a:cubicBezTo>
                    <a:pt x="224308" y="157962"/>
                    <a:pt x="12112" y="236279"/>
                    <a:pt x="470" y="241306"/>
                  </a:cubicBezTo>
                  <a:cubicBezTo>
                    <a:pt x="-11172" y="246333"/>
                    <a:pt x="197056" y="161401"/>
                    <a:pt x="214783" y="163518"/>
                  </a:cubicBezTo>
                  <a:cubicBezTo>
                    <a:pt x="232510" y="165635"/>
                    <a:pt x="95456" y="255329"/>
                    <a:pt x="106833" y="254006"/>
                  </a:cubicBezTo>
                  <a:cubicBezTo>
                    <a:pt x="118210" y="252683"/>
                    <a:pt x="238331" y="181510"/>
                    <a:pt x="283045" y="155581"/>
                  </a:cubicBezTo>
                  <a:cubicBezTo>
                    <a:pt x="327759" y="129652"/>
                    <a:pt x="348397" y="119598"/>
                    <a:pt x="375120" y="98431"/>
                  </a:cubicBezTo>
                  <a:cubicBezTo>
                    <a:pt x="401843" y="77264"/>
                    <a:pt x="474075" y="800"/>
                    <a:pt x="471958" y="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: 図形 1033">
              <a:extLst>
                <a:ext uri="{FF2B5EF4-FFF2-40B4-BE49-F238E27FC236}">
                  <a16:creationId xmlns:a16="http://schemas.microsoft.com/office/drawing/2014/main" id="{F7715527-D5F3-432E-8719-86DA1BB03420}"/>
                </a:ext>
              </a:extLst>
            </p:cNvPr>
            <p:cNvSpPr/>
            <p:nvPr/>
          </p:nvSpPr>
          <p:spPr>
            <a:xfrm>
              <a:off x="4400436" y="2812829"/>
              <a:ext cx="321925" cy="510726"/>
            </a:xfrm>
            <a:custGeom>
              <a:avLst/>
              <a:gdLst>
                <a:gd name="connsiteX0" fmla="*/ 320789 w 321925"/>
                <a:gd name="connsiteY0" fmla="*/ 221 h 510726"/>
                <a:gd name="connsiteX1" fmla="*/ 258877 w 321925"/>
                <a:gd name="connsiteY1" fmla="*/ 120871 h 510726"/>
                <a:gd name="connsiteX2" fmla="*/ 192202 w 321925"/>
                <a:gd name="connsiteY2" fmla="*/ 209771 h 510726"/>
                <a:gd name="connsiteX3" fmla="*/ 93777 w 321925"/>
                <a:gd name="connsiteY3" fmla="*/ 360584 h 510726"/>
                <a:gd name="connsiteX4" fmla="*/ 196964 w 321925"/>
                <a:gd name="connsiteY4" fmla="*/ 182784 h 510726"/>
                <a:gd name="connsiteX5" fmla="*/ 96952 w 321925"/>
                <a:gd name="connsiteY5" fmla="*/ 363759 h 510726"/>
                <a:gd name="connsiteX6" fmla="*/ 49327 w 321925"/>
                <a:gd name="connsiteY6" fmla="*/ 447896 h 510726"/>
                <a:gd name="connsiteX7" fmla="*/ 114 w 321925"/>
                <a:gd name="connsiteY7" fmla="*/ 509809 h 510726"/>
                <a:gd name="connsiteX8" fmla="*/ 63614 w 321925"/>
                <a:gd name="connsiteY8" fmla="*/ 400271 h 510726"/>
                <a:gd name="connsiteX9" fmla="*/ 203314 w 321925"/>
                <a:gd name="connsiteY9" fmla="*/ 152621 h 510726"/>
                <a:gd name="connsiteX10" fmla="*/ 320789 w 321925"/>
                <a:gd name="connsiteY10" fmla="*/ 221 h 510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1925" h="510726">
                  <a:moveTo>
                    <a:pt x="320789" y="221"/>
                  </a:moveTo>
                  <a:cubicBezTo>
                    <a:pt x="330049" y="-5071"/>
                    <a:pt x="280308" y="85946"/>
                    <a:pt x="258877" y="120871"/>
                  </a:cubicBezTo>
                  <a:cubicBezTo>
                    <a:pt x="237446" y="155796"/>
                    <a:pt x="219719" y="169819"/>
                    <a:pt x="192202" y="209771"/>
                  </a:cubicBezTo>
                  <a:cubicBezTo>
                    <a:pt x="164685" y="249723"/>
                    <a:pt x="92983" y="365082"/>
                    <a:pt x="93777" y="360584"/>
                  </a:cubicBezTo>
                  <a:cubicBezTo>
                    <a:pt x="94571" y="356086"/>
                    <a:pt x="196435" y="182255"/>
                    <a:pt x="196964" y="182784"/>
                  </a:cubicBezTo>
                  <a:cubicBezTo>
                    <a:pt x="197493" y="183313"/>
                    <a:pt x="121558" y="319574"/>
                    <a:pt x="96952" y="363759"/>
                  </a:cubicBezTo>
                  <a:cubicBezTo>
                    <a:pt x="72346" y="407944"/>
                    <a:pt x="65467" y="423554"/>
                    <a:pt x="49327" y="447896"/>
                  </a:cubicBezTo>
                  <a:cubicBezTo>
                    <a:pt x="33187" y="472238"/>
                    <a:pt x="-2267" y="517746"/>
                    <a:pt x="114" y="509809"/>
                  </a:cubicBezTo>
                  <a:cubicBezTo>
                    <a:pt x="2495" y="501872"/>
                    <a:pt x="29747" y="459802"/>
                    <a:pt x="63614" y="400271"/>
                  </a:cubicBezTo>
                  <a:cubicBezTo>
                    <a:pt x="97481" y="340740"/>
                    <a:pt x="164420" y="215327"/>
                    <a:pt x="203314" y="152621"/>
                  </a:cubicBezTo>
                  <a:cubicBezTo>
                    <a:pt x="242208" y="89915"/>
                    <a:pt x="311529" y="5513"/>
                    <a:pt x="320789" y="22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: 図形 1034">
              <a:extLst>
                <a:ext uri="{FF2B5EF4-FFF2-40B4-BE49-F238E27FC236}">
                  <a16:creationId xmlns:a16="http://schemas.microsoft.com/office/drawing/2014/main" id="{DB705BF2-3CDB-4DDC-B264-37EA3AF1EC4D}"/>
                </a:ext>
              </a:extLst>
            </p:cNvPr>
            <p:cNvSpPr/>
            <p:nvPr/>
          </p:nvSpPr>
          <p:spPr>
            <a:xfrm>
              <a:off x="4393704" y="2766996"/>
              <a:ext cx="381255" cy="575095"/>
            </a:xfrm>
            <a:custGeom>
              <a:avLst/>
              <a:gdLst>
                <a:gd name="connsiteX0" fmla="*/ 379909 w 381255"/>
                <a:gd name="connsiteY0" fmla="*/ 17 h 575095"/>
                <a:gd name="connsiteX1" fmla="*/ 364034 w 381255"/>
                <a:gd name="connsiteY1" fmla="*/ 93679 h 575095"/>
                <a:gd name="connsiteX2" fmla="*/ 300534 w 381255"/>
                <a:gd name="connsiteY2" fmla="*/ 166704 h 575095"/>
                <a:gd name="connsiteX3" fmla="*/ 211634 w 381255"/>
                <a:gd name="connsiteY3" fmla="*/ 295292 h 575095"/>
                <a:gd name="connsiteX4" fmla="*/ 95746 w 381255"/>
                <a:gd name="connsiteY4" fmla="*/ 477854 h 575095"/>
                <a:gd name="connsiteX5" fmla="*/ 496 w 381255"/>
                <a:gd name="connsiteY5" fmla="*/ 574692 h 575095"/>
                <a:gd name="connsiteX6" fmla="*/ 62409 w 381255"/>
                <a:gd name="connsiteY6" fmla="*/ 509604 h 575095"/>
                <a:gd name="connsiteX7" fmla="*/ 151309 w 381255"/>
                <a:gd name="connsiteY7" fmla="*/ 441342 h 575095"/>
                <a:gd name="connsiteX8" fmla="*/ 202109 w 381255"/>
                <a:gd name="connsiteY8" fmla="*/ 312754 h 575095"/>
                <a:gd name="connsiteX9" fmla="*/ 95746 w 381255"/>
                <a:gd name="connsiteY9" fmla="*/ 460392 h 575095"/>
                <a:gd name="connsiteX10" fmla="*/ 202109 w 381255"/>
                <a:gd name="connsiteY10" fmla="*/ 288942 h 575095"/>
                <a:gd name="connsiteX11" fmla="*/ 311646 w 381255"/>
                <a:gd name="connsiteY11" fmla="*/ 120667 h 575095"/>
                <a:gd name="connsiteX12" fmla="*/ 337046 w 381255"/>
                <a:gd name="connsiteY12" fmla="*/ 85742 h 575095"/>
                <a:gd name="connsiteX13" fmla="*/ 379909 w 381255"/>
                <a:gd name="connsiteY13" fmla="*/ 17 h 57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1255" h="575095">
                  <a:moveTo>
                    <a:pt x="379909" y="17"/>
                  </a:moveTo>
                  <a:cubicBezTo>
                    <a:pt x="384407" y="1340"/>
                    <a:pt x="377263" y="65898"/>
                    <a:pt x="364034" y="93679"/>
                  </a:cubicBezTo>
                  <a:cubicBezTo>
                    <a:pt x="350805" y="121460"/>
                    <a:pt x="325934" y="133102"/>
                    <a:pt x="300534" y="166704"/>
                  </a:cubicBezTo>
                  <a:cubicBezTo>
                    <a:pt x="275134" y="200306"/>
                    <a:pt x="245765" y="243434"/>
                    <a:pt x="211634" y="295292"/>
                  </a:cubicBezTo>
                  <a:cubicBezTo>
                    <a:pt x="177503" y="347150"/>
                    <a:pt x="130936" y="431287"/>
                    <a:pt x="95746" y="477854"/>
                  </a:cubicBezTo>
                  <a:cubicBezTo>
                    <a:pt x="60556" y="524421"/>
                    <a:pt x="6052" y="569400"/>
                    <a:pt x="496" y="574692"/>
                  </a:cubicBezTo>
                  <a:cubicBezTo>
                    <a:pt x="-5060" y="579984"/>
                    <a:pt x="37273" y="531829"/>
                    <a:pt x="62409" y="509604"/>
                  </a:cubicBezTo>
                  <a:cubicBezTo>
                    <a:pt x="87545" y="487379"/>
                    <a:pt x="128026" y="474150"/>
                    <a:pt x="151309" y="441342"/>
                  </a:cubicBezTo>
                  <a:cubicBezTo>
                    <a:pt x="174592" y="408534"/>
                    <a:pt x="211369" y="309579"/>
                    <a:pt x="202109" y="312754"/>
                  </a:cubicBezTo>
                  <a:cubicBezTo>
                    <a:pt x="192849" y="315929"/>
                    <a:pt x="95746" y="464361"/>
                    <a:pt x="95746" y="460392"/>
                  </a:cubicBezTo>
                  <a:cubicBezTo>
                    <a:pt x="95746" y="456423"/>
                    <a:pt x="166126" y="345563"/>
                    <a:pt x="202109" y="288942"/>
                  </a:cubicBezTo>
                  <a:cubicBezTo>
                    <a:pt x="238092" y="232321"/>
                    <a:pt x="289157" y="154534"/>
                    <a:pt x="311646" y="120667"/>
                  </a:cubicBezTo>
                  <a:cubicBezTo>
                    <a:pt x="334135" y="86800"/>
                    <a:pt x="329638" y="100294"/>
                    <a:pt x="337046" y="85742"/>
                  </a:cubicBezTo>
                  <a:cubicBezTo>
                    <a:pt x="344454" y="71190"/>
                    <a:pt x="375411" y="-1306"/>
                    <a:pt x="379909" y="1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: 図形 1035">
              <a:extLst>
                <a:ext uri="{FF2B5EF4-FFF2-40B4-BE49-F238E27FC236}">
                  <a16:creationId xmlns:a16="http://schemas.microsoft.com/office/drawing/2014/main" id="{D4C6FB40-E336-44F6-A750-38E363F5D245}"/>
                </a:ext>
              </a:extLst>
            </p:cNvPr>
            <p:cNvSpPr/>
            <p:nvPr/>
          </p:nvSpPr>
          <p:spPr>
            <a:xfrm>
              <a:off x="4708170" y="2778032"/>
              <a:ext cx="164664" cy="508420"/>
            </a:xfrm>
            <a:custGeom>
              <a:avLst/>
              <a:gdLst>
                <a:gd name="connsiteX0" fmla="*/ 94018 w 164664"/>
                <a:gd name="connsiteY0" fmla="*/ 93 h 508420"/>
                <a:gd name="connsiteX1" fmla="*/ 149580 w 164664"/>
                <a:gd name="connsiteY1" fmla="*/ 73118 h 508420"/>
                <a:gd name="connsiteX2" fmla="*/ 149580 w 164664"/>
                <a:gd name="connsiteY2" fmla="*/ 130268 h 508420"/>
                <a:gd name="connsiteX3" fmla="*/ 140055 w 164664"/>
                <a:gd name="connsiteY3" fmla="*/ 277906 h 508420"/>
                <a:gd name="connsiteX4" fmla="*/ 136880 w 164664"/>
                <a:gd name="connsiteY4" fmla="*/ 423956 h 508420"/>
                <a:gd name="connsiteX5" fmla="*/ 133705 w 164664"/>
                <a:gd name="connsiteY5" fmla="*/ 462056 h 508420"/>
                <a:gd name="connsiteX6" fmla="*/ 103543 w 164664"/>
                <a:gd name="connsiteY6" fmla="*/ 489043 h 508420"/>
                <a:gd name="connsiteX7" fmla="*/ 355 w 164664"/>
                <a:gd name="connsiteY7" fmla="*/ 508093 h 508420"/>
                <a:gd name="connsiteX8" fmla="*/ 143230 w 164664"/>
                <a:gd name="connsiteY8" fmla="*/ 473168 h 508420"/>
                <a:gd name="connsiteX9" fmla="*/ 151168 w 164664"/>
                <a:gd name="connsiteY9" fmla="*/ 400143 h 508420"/>
                <a:gd name="connsiteX10" fmla="*/ 127355 w 164664"/>
                <a:gd name="connsiteY10" fmla="*/ 173131 h 508420"/>
                <a:gd name="connsiteX11" fmla="*/ 157518 w 164664"/>
                <a:gd name="connsiteY11" fmla="*/ 284256 h 508420"/>
                <a:gd name="connsiteX12" fmla="*/ 157518 w 164664"/>
                <a:gd name="connsiteY12" fmla="*/ 181068 h 508420"/>
                <a:gd name="connsiteX13" fmla="*/ 162280 w 164664"/>
                <a:gd name="connsiteY13" fmla="*/ 88993 h 508420"/>
                <a:gd name="connsiteX14" fmla="*/ 94018 w 164664"/>
                <a:gd name="connsiteY14" fmla="*/ 93 h 5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4664" h="508420">
                  <a:moveTo>
                    <a:pt x="94018" y="93"/>
                  </a:moveTo>
                  <a:cubicBezTo>
                    <a:pt x="91901" y="-2553"/>
                    <a:pt x="140320" y="51422"/>
                    <a:pt x="149580" y="73118"/>
                  </a:cubicBezTo>
                  <a:cubicBezTo>
                    <a:pt x="158840" y="94814"/>
                    <a:pt x="151167" y="96137"/>
                    <a:pt x="149580" y="130268"/>
                  </a:cubicBezTo>
                  <a:cubicBezTo>
                    <a:pt x="147993" y="164399"/>
                    <a:pt x="142172" y="228958"/>
                    <a:pt x="140055" y="277906"/>
                  </a:cubicBezTo>
                  <a:cubicBezTo>
                    <a:pt x="137938" y="326854"/>
                    <a:pt x="137938" y="393264"/>
                    <a:pt x="136880" y="423956"/>
                  </a:cubicBezTo>
                  <a:cubicBezTo>
                    <a:pt x="135822" y="454648"/>
                    <a:pt x="139261" y="451208"/>
                    <a:pt x="133705" y="462056"/>
                  </a:cubicBezTo>
                  <a:cubicBezTo>
                    <a:pt x="128149" y="472904"/>
                    <a:pt x="125768" y="481370"/>
                    <a:pt x="103543" y="489043"/>
                  </a:cubicBezTo>
                  <a:cubicBezTo>
                    <a:pt x="81318" y="496716"/>
                    <a:pt x="-6260" y="510739"/>
                    <a:pt x="355" y="508093"/>
                  </a:cubicBezTo>
                  <a:cubicBezTo>
                    <a:pt x="6969" y="505447"/>
                    <a:pt x="118094" y="491160"/>
                    <a:pt x="143230" y="473168"/>
                  </a:cubicBezTo>
                  <a:cubicBezTo>
                    <a:pt x="168366" y="455176"/>
                    <a:pt x="153814" y="450149"/>
                    <a:pt x="151168" y="400143"/>
                  </a:cubicBezTo>
                  <a:cubicBezTo>
                    <a:pt x="148522" y="350137"/>
                    <a:pt x="126297" y="192445"/>
                    <a:pt x="127355" y="173131"/>
                  </a:cubicBezTo>
                  <a:cubicBezTo>
                    <a:pt x="128413" y="153817"/>
                    <a:pt x="152491" y="282933"/>
                    <a:pt x="157518" y="284256"/>
                  </a:cubicBezTo>
                  <a:cubicBezTo>
                    <a:pt x="162545" y="285579"/>
                    <a:pt x="156724" y="213612"/>
                    <a:pt x="157518" y="181068"/>
                  </a:cubicBezTo>
                  <a:cubicBezTo>
                    <a:pt x="158312" y="148524"/>
                    <a:pt x="169424" y="117039"/>
                    <a:pt x="162280" y="88993"/>
                  </a:cubicBezTo>
                  <a:cubicBezTo>
                    <a:pt x="155136" y="60947"/>
                    <a:pt x="96135" y="2739"/>
                    <a:pt x="94018" y="9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: 図形 1036">
              <a:extLst>
                <a:ext uri="{FF2B5EF4-FFF2-40B4-BE49-F238E27FC236}">
                  <a16:creationId xmlns:a16="http://schemas.microsoft.com/office/drawing/2014/main" id="{AAE10962-D480-4007-9150-50CAE572AA39}"/>
                </a:ext>
              </a:extLst>
            </p:cNvPr>
            <p:cNvSpPr/>
            <p:nvPr/>
          </p:nvSpPr>
          <p:spPr>
            <a:xfrm>
              <a:off x="4691787" y="2773233"/>
              <a:ext cx="255766" cy="571876"/>
            </a:xfrm>
            <a:custGeom>
              <a:avLst/>
              <a:gdLst>
                <a:gd name="connsiteX0" fmla="*/ 164376 w 255766"/>
                <a:gd name="connsiteY0" fmla="*/ 130 h 571876"/>
                <a:gd name="connsiteX1" fmla="*/ 234226 w 255766"/>
                <a:gd name="connsiteY1" fmla="*/ 133480 h 571876"/>
                <a:gd name="connsiteX2" fmla="*/ 221526 w 255766"/>
                <a:gd name="connsiteY2" fmla="*/ 79505 h 571876"/>
                <a:gd name="connsiteX3" fmla="*/ 223113 w 255766"/>
                <a:gd name="connsiteY3" fmla="*/ 177930 h 571876"/>
                <a:gd name="connsiteX4" fmla="*/ 240576 w 255766"/>
                <a:gd name="connsiteY4" fmla="*/ 323980 h 571876"/>
                <a:gd name="connsiteX5" fmla="*/ 254863 w 255766"/>
                <a:gd name="connsiteY5" fmla="*/ 223967 h 571876"/>
                <a:gd name="connsiteX6" fmla="*/ 213588 w 255766"/>
                <a:gd name="connsiteY6" fmla="*/ 493842 h 571876"/>
                <a:gd name="connsiteX7" fmla="*/ 175488 w 255766"/>
                <a:gd name="connsiteY7" fmla="*/ 528767 h 571876"/>
                <a:gd name="connsiteX8" fmla="*/ 113576 w 255766"/>
                <a:gd name="connsiteY8" fmla="*/ 571630 h 571876"/>
                <a:gd name="connsiteX9" fmla="*/ 53251 w 255766"/>
                <a:gd name="connsiteY9" fmla="*/ 544642 h 571876"/>
                <a:gd name="connsiteX10" fmla="*/ 2451 w 255766"/>
                <a:gd name="connsiteY10" fmla="*/ 509717 h 571876"/>
                <a:gd name="connsiteX11" fmla="*/ 134213 w 255766"/>
                <a:gd name="connsiteY11" fmla="*/ 555755 h 571876"/>
                <a:gd name="connsiteX12" fmla="*/ 194538 w 255766"/>
                <a:gd name="connsiteY12" fmla="*/ 487492 h 571876"/>
                <a:gd name="connsiteX13" fmla="*/ 231051 w 255766"/>
                <a:gd name="connsiteY13" fmla="*/ 358905 h 571876"/>
                <a:gd name="connsiteX14" fmla="*/ 245338 w 255766"/>
                <a:gd name="connsiteY14" fmla="*/ 244605 h 571876"/>
                <a:gd name="connsiteX15" fmla="*/ 231051 w 255766"/>
                <a:gd name="connsiteY15" fmla="*/ 111255 h 571876"/>
                <a:gd name="connsiteX16" fmla="*/ 164376 w 255766"/>
                <a:gd name="connsiteY16" fmla="*/ 130 h 57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5766" h="571876">
                  <a:moveTo>
                    <a:pt x="164376" y="130"/>
                  </a:moveTo>
                  <a:cubicBezTo>
                    <a:pt x="164905" y="3834"/>
                    <a:pt x="224701" y="120251"/>
                    <a:pt x="234226" y="133480"/>
                  </a:cubicBezTo>
                  <a:cubicBezTo>
                    <a:pt x="243751" y="146709"/>
                    <a:pt x="223378" y="72097"/>
                    <a:pt x="221526" y="79505"/>
                  </a:cubicBezTo>
                  <a:cubicBezTo>
                    <a:pt x="219674" y="86913"/>
                    <a:pt x="219938" y="137184"/>
                    <a:pt x="223113" y="177930"/>
                  </a:cubicBezTo>
                  <a:cubicBezTo>
                    <a:pt x="226288" y="218676"/>
                    <a:pt x="235284" y="316307"/>
                    <a:pt x="240576" y="323980"/>
                  </a:cubicBezTo>
                  <a:cubicBezTo>
                    <a:pt x="245868" y="331653"/>
                    <a:pt x="259361" y="195657"/>
                    <a:pt x="254863" y="223967"/>
                  </a:cubicBezTo>
                  <a:cubicBezTo>
                    <a:pt x="250365" y="252277"/>
                    <a:pt x="226817" y="443042"/>
                    <a:pt x="213588" y="493842"/>
                  </a:cubicBezTo>
                  <a:cubicBezTo>
                    <a:pt x="200359" y="544642"/>
                    <a:pt x="192157" y="515802"/>
                    <a:pt x="175488" y="528767"/>
                  </a:cubicBezTo>
                  <a:cubicBezTo>
                    <a:pt x="158819" y="541732"/>
                    <a:pt x="133949" y="568984"/>
                    <a:pt x="113576" y="571630"/>
                  </a:cubicBezTo>
                  <a:cubicBezTo>
                    <a:pt x="93203" y="574276"/>
                    <a:pt x="71772" y="554961"/>
                    <a:pt x="53251" y="544642"/>
                  </a:cubicBezTo>
                  <a:cubicBezTo>
                    <a:pt x="34730" y="534323"/>
                    <a:pt x="-11043" y="507865"/>
                    <a:pt x="2451" y="509717"/>
                  </a:cubicBezTo>
                  <a:cubicBezTo>
                    <a:pt x="15945" y="511569"/>
                    <a:pt x="102198" y="559459"/>
                    <a:pt x="134213" y="555755"/>
                  </a:cubicBezTo>
                  <a:cubicBezTo>
                    <a:pt x="166228" y="552051"/>
                    <a:pt x="178398" y="520300"/>
                    <a:pt x="194538" y="487492"/>
                  </a:cubicBezTo>
                  <a:cubicBezTo>
                    <a:pt x="210678" y="454684"/>
                    <a:pt x="222584" y="399386"/>
                    <a:pt x="231051" y="358905"/>
                  </a:cubicBezTo>
                  <a:cubicBezTo>
                    <a:pt x="239518" y="318424"/>
                    <a:pt x="245338" y="285880"/>
                    <a:pt x="245338" y="244605"/>
                  </a:cubicBezTo>
                  <a:cubicBezTo>
                    <a:pt x="245338" y="203330"/>
                    <a:pt x="242163" y="149884"/>
                    <a:pt x="231051" y="111255"/>
                  </a:cubicBezTo>
                  <a:cubicBezTo>
                    <a:pt x="219939" y="72626"/>
                    <a:pt x="163847" y="-3574"/>
                    <a:pt x="164376" y="13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: 図形 1037">
              <a:extLst>
                <a:ext uri="{FF2B5EF4-FFF2-40B4-BE49-F238E27FC236}">
                  <a16:creationId xmlns:a16="http://schemas.microsoft.com/office/drawing/2014/main" id="{DC3ADBFB-4111-4129-8BEA-BCB92881191F}"/>
                </a:ext>
              </a:extLst>
            </p:cNvPr>
            <p:cNvSpPr/>
            <p:nvPr/>
          </p:nvSpPr>
          <p:spPr>
            <a:xfrm>
              <a:off x="4614805" y="3092443"/>
              <a:ext cx="95730" cy="224639"/>
            </a:xfrm>
            <a:custGeom>
              <a:avLst/>
              <a:gdLst>
                <a:gd name="connsiteX0" fmla="*/ 58 w 95730"/>
                <a:gd name="connsiteY0" fmla="*/ 7 h 224639"/>
                <a:gd name="connsiteX1" fmla="*/ 81020 w 95730"/>
                <a:gd name="connsiteY1" fmla="*/ 98432 h 224639"/>
                <a:gd name="connsiteX2" fmla="*/ 74670 w 95730"/>
                <a:gd name="connsiteY2" fmla="*/ 146057 h 224639"/>
                <a:gd name="connsiteX3" fmla="*/ 63558 w 95730"/>
                <a:gd name="connsiteY3" fmla="*/ 223845 h 224639"/>
                <a:gd name="connsiteX4" fmla="*/ 95308 w 95730"/>
                <a:gd name="connsiteY4" fmla="*/ 93670 h 224639"/>
                <a:gd name="connsiteX5" fmla="*/ 58 w 95730"/>
                <a:gd name="connsiteY5" fmla="*/ 7 h 22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30" h="224639">
                  <a:moveTo>
                    <a:pt x="58" y="7"/>
                  </a:moveTo>
                  <a:cubicBezTo>
                    <a:pt x="-2323" y="801"/>
                    <a:pt x="68585" y="74090"/>
                    <a:pt x="81020" y="98432"/>
                  </a:cubicBezTo>
                  <a:cubicBezTo>
                    <a:pt x="93455" y="122774"/>
                    <a:pt x="77580" y="125155"/>
                    <a:pt x="74670" y="146057"/>
                  </a:cubicBezTo>
                  <a:cubicBezTo>
                    <a:pt x="71760" y="166959"/>
                    <a:pt x="60118" y="232576"/>
                    <a:pt x="63558" y="223845"/>
                  </a:cubicBezTo>
                  <a:cubicBezTo>
                    <a:pt x="66998" y="215114"/>
                    <a:pt x="99806" y="125949"/>
                    <a:pt x="95308" y="93670"/>
                  </a:cubicBezTo>
                  <a:cubicBezTo>
                    <a:pt x="90810" y="61391"/>
                    <a:pt x="2439" y="-787"/>
                    <a:pt x="58" y="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: 図形 1038">
              <a:extLst>
                <a:ext uri="{FF2B5EF4-FFF2-40B4-BE49-F238E27FC236}">
                  <a16:creationId xmlns:a16="http://schemas.microsoft.com/office/drawing/2014/main" id="{5F48E095-8484-4798-9CB9-DEB32E6835BF}"/>
                </a:ext>
              </a:extLst>
            </p:cNvPr>
            <p:cNvSpPr/>
            <p:nvPr/>
          </p:nvSpPr>
          <p:spPr>
            <a:xfrm>
              <a:off x="4619589" y="3069754"/>
              <a:ext cx="239990" cy="214386"/>
            </a:xfrm>
            <a:custGeom>
              <a:avLst/>
              <a:gdLst>
                <a:gd name="connsiteX0" fmla="*/ 36 w 239990"/>
                <a:gd name="connsiteY0" fmla="*/ 471 h 214386"/>
                <a:gd name="connsiteX1" fmla="*/ 119099 w 239990"/>
                <a:gd name="connsiteY1" fmla="*/ 130646 h 214386"/>
                <a:gd name="connsiteX2" fmla="*/ 101636 w 239990"/>
                <a:gd name="connsiteY2" fmla="*/ 113184 h 214386"/>
                <a:gd name="connsiteX3" fmla="*/ 98461 w 239990"/>
                <a:gd name="connsiteY3" fmla="*/ 175096 h 214386"/>
                <a:gd name="connsiteX4" fmla="*/ 239749 w 239990"/>
                <a:gd name="connsiteY4" fmla="*/ 210021 h 214386"/>
                <a:gd name="connsiteX5" fmla="*/ 131799 w 239990"/>
                <a:gd name="connsiteY5" fmla="*/ 210021 h 214386"/>
                <a:gd name="connsiteX6" fmla="*/ 109574 w 239990"/>
                <a:gd name="connsiteY6" fmla="*/ 175096 h 214386"/>
                <a:gd name="connsiteX7" fmla="*/ 107986 w 239990"/>
                <a:gd name="connsiteY7" fmla="*/ 119534 h 214386"/>
                <a:gd name="connsiteX8" fmla="*/ 106399 w 239990"/>
                <a:gd name="connsiteY8" fmla="*/ 87784 h 214386"/>
                <a:gd name="connsiteX9" fmla="*/ 36 w 239990"/>
                <a:gd name="connsiteY9" fmla="*/ 471 h 214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990" h="214386">
                  <a:moveTo>
                    <a:pt x="36" y="471"/>
                  </a:moveTo>
                  <a:cubicBezTo>
                    <a:pt x="2153" y="7615"/>
                    <a:pt x="102166" y="111861"/>
                    <a:pt x="119099" y="130646"/>
                  </a:cubicBezTo>
                  <a:cubicBezTo>
                    <a:pt x="136032" y="149431"/>
                    <a:pt x="105076" y="105776"/>
                    <a:pt x="101636" y="113184"/>
                  </a:cubicBezTo>
                  <a:cubicBezTo>
                    <a:pt x="98196" y="120592"/>
                    <a:pt x="75442" y="158957"/>
                    <a:pt x="98461" y="175096"/>
                  </a:cubicBezTo>
                  <a:cubicBezTo>
                    <a:pt x="121480" y="191236"/>
                    <a:pt x="234193" y="204200"/>
                    <a:pt x="239749" y="210021"/>
                  </a:cubicBezTo>
                  <a:cubicBezTo>
                    <a:pt x="245305" y="215842"/>
                    <a:pt x="153495" y="215842"/>
                    <a:pt x="131799" y="210021"/>
                  </a:cubicBezTo>
                  <a:cubicBezTo>
                    <a:pt x="110103" y="204200"/>
                    <a:pt x="113543" y="190177"/>
                    <a:pt x="109574" y="175096"/>
                  </a:cubicBezTo>
                  <a:cubicBezTo>
                    <a:pt x="105605" y="160015"/>
                    <a:pt x="108515" y="134086"/>
                    <a:pt x="107986" y="119534"/>
                  </a:cubicBezTo>
                  <a:cubicBezTo>
                    <a:pt x="107457" y="104982"/>
                    <a:pt x="123068" y="106040"/>
                    <a:pt x="106399" y="87784"/>
                  </a:cubicBezTo>
                  <a:cubicBezTo>
                    <a:pt x="89730" y="69528"/>
                    <a:pt x="-2081" y="-6673"/>
                    <a:pt x="36" y="47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: 図形 1039">
              <a:extLst>
                <a:ext uri="{FF2B5EF4-FFF2-40B4-BE49-F238E27FC236}">
                  <a16:creationId xmlns:a16="http://schemas.microsoft.com/office/drawing/2014/main" id="{66F0BD23-4210-4563-8231-DC52956E32D3}"/>
                </a:ext>
              </a:extLst>
            </p:cNvPr>
            <p:cNvSpPr/>
            <p:nvPr/>
          </p:nvSpPr>
          <p:spPr>
            <a:xfrm>
              <a:off x="4484680" y="3300168"/>
              <a:ext cx="379448" cy="101350"/>
            </a:xfrm>
            <a:custGeom>
              <a:avLst/>
              <a:gdLst>
                <a:gd name="connsiteX0" fmla="*/ 8 w 379448"/>
                <a:gd name="connsiteY0" fmla="*/ 78032 h 101350"/>
                <a:gd name="connsiteX1" fmla="*/ 122245 w 379448"/>
                <a:gd name="connsiteY1" fmla="*/ 47870 h 101350"/>
                <a:gd name="connsiteX2" fmla="*/ 168283 w 379448"/>
                <a:gd name="connsiteY2" fmla="*/ 17707 h 101350"/>
                <a:gd name="connsiteX3" fmla="*/ 271470 w 379448"/>
                <a:gd name="connsiteY3" fmla="*/ 41520 h 101350"/>
                <a:gd name="connsiteX4" fmla="*/ 379420 w 379448"/>
                <a:gd name="connsiteY4" fmla="*/ 49457 h 101350"/>
                <a:gd name="connsiteX5" fmla="*/ 280995 w 379448"/>
                <a:gd name="connsiteY5" fmla="*/ 57395 h 101350"/>
                <a:gd name="connsiteX6" fmla="*/ 176220 w 379448"/>
                <a:gd name="connsiteY6" fmla="*/ 85970 h 101350"/>
                <a:gd name="connsiteX7" fmla="*/ 66683 w 379448"/>
                <a:gd name="connsiteY7" fmla="*/ 100257 h 101350"/>
                <a:gd name="connsiteX8" fmla="*/ 263533 w 379448"/>
                <a:gd name="connsiteY8" fmla="*/ 57395 h 101350"/>
                <a:gd name="connsiteX9" fmla="*/ 215908 w 379448"/>
                <a:gd name="connsiteY9" fmla="*/ 8182 h 101350"/>
                <a:gd name="connsiteX10" fmla="*/ 188920 w 379448"/>
                <a:gd name="connsiteY10" fmla="*/ 1832 h 101350"/>
                <a:gd name="connsiteX11" fmla="*/ 128595 w 379448"/>
                <a:gd name="connsiteY11" fmla="*/ 27232 h 101350"/>
                <a:gd name="connsiteX12" fmla="*/ 8 w 379448"/>
                <a:gd name="connsiteY12" fmla="*/ 78032 h 10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9448" h="101350">
                  <a:moveTo>
                    <a:pt x="8" y="78032"/>
                  </a:moveTo>
                  <a:cubicBezTo>
                    <a:pt x="-1050" y="81471"/>
                    <a:pt x="94199" y="57924"/>
                    <a:pt x="122245" y="47870"/>
                  </a:cubicBezTo>
                  <a:cubicBezTo>
                    <a:pt x="150291" y="37816"/>
                    <a:pt x="143412" y="18765"/>
                    <a:pt x="168283" y="17707"/>
                  </a:cubicBezTo>
                  <a:cubicBezTo>
                    <a:pt x="193154" y="16649"/>
                    <a:pt x="236281" y="36228"/>
                    <a:pt x="271470" y="41520"/>
                  </a:cubicBezTo>
                  <a:cubicBezTo>
                    <a:pt x="306659" y="46812"/>
                    <a:pt x="377833" y="46811"/>
                    <a:pt x="379420" y="49457"/>
                  </a:cubicBezTo>
                  <a:cubicBezTo>
                    <a:pt x="381008" y="52103"/>
                    <a:pt x="314862" y="51309"/>
                    <a:pt x="280995" y="57395"/>
                  </a:cubicBezTo>
                  <a:cubicBezTo>
                    <a:pt x="247128" y="63480"/>
                    <a:pt x="211939" y="78826"/>
                    <a:pt x="176220" y="85970"/>
                  </a:cubicBezTo>
                  <a:cubicBezTo>
                    <a:pt x="140501" y="93114"/>
                    <a:pt x="52131" y="105020"/>
                    <a:pt x="66683" y="100257"/>
                  </a:cubicBezTo>
                  <a:cubicBezTo>
                    <a:pt x="81235" y="95494"/>
                    <a:pt x="238662" y="72741"/>
                    <a:pt x="263533" y="57395"/>
                  </a:cubicBezTo>
                  <a:cubicBezTo>
                    <a:pt x="288404" y="42049"/>
                    <a:pt x="228344" y="17442"/>
                    <a:pt x="215908" y="8182"/>
                  </a:cubicBezTo>
                  <a:cubicBezTo>
                    <a:pt x="203473" y="-1079"/>
                    <a:pt x="203472" y="-1343"/>
                    <a:pt x="188920" y="1832"/>
                  </a:cubicBezTo>
                  <a:cubicBezTo>
                    <a:pt x="174368" y="5007"/>
                    <a:pt x="153466" y="19030"/>
                    <a:pt x="128595" y="27232"/>
                  </a:cubicBezTo>
                  <a:cubicBezTo>
                    <a:pt x="103724" y="35434"/>
                    <a:pt x="1066" y="74593"/>
                    <a:pt x="8" y="7803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: 図形 1040">
              <a:extLst>
                <a:ext uri="{FF2B5EF4-FFF2-40B4-BE49-F238E27FC236}">
                  <a16:creationId xmlns:a16="http://schemas.microsoft.com/office/drawing/2014/main" id="{8F29AD23-D1B1-4D3E-BBE1-2166DBCE63A1}"/>
                </a:ext>
              </a:extLst>
            </p:cNvPr>
            <p:cNvSpPr/>
            <p:nvPr/>
          </p:nvSpPr>
          <p:spPr>
            <a:xfrm>
              <a:off x="3187658" y="2822999"/>
              <a:ext cx="266006" cy="263136"/>
            </a:xfrm>
            <a:custGeom>
              <a:avLst/>
              <a:gdLst>
                <a:gd name="connsiteX0" fmla="*/ 263567 w 266006"/>
                <a:gd name="connsiteY0" fmla="*/ 4339 h 263136"/>
                <a:gd name="connsiteX1" fmla="*/ 98467 w 266006"/>
                <a:gd name="connsiteY1" fmla="*/ 117051 h 263136"/>
                <a:gd name="connsiteX2" fmla="*/ 34967 w 266006"/>
                <a:gd name="connsiteY2" fmla="*/ 204364 h 263136"/>
                <a:gd name="connsiteX3" fmla="*/ 42 w 266006"/>
                <a:gd name="connsiteY3" fmla="*/ 263101 h 263136"/>
                <a:gd name="connsiteX4" fmla="*/ 30205 w 266006"/>
                <a:gd name="connsiteY4" fmla="*/ 196426 h 263136"/>
                <a:gd name="connsiteX5" fmla="*/ 123867 w 266006"/>
                <a:gd name="connsiteY5" fmla="*/ 113876 h 263136"/>
                <a:gd name="connsiteX6" fmla="*/ 192130 w 266006"/>
                <a:gd name="connsiteY6" fmla="*/ 32914 h 263136"/>
                <a:gd name="connsiteX7" fmla="*/ 263567 w 266006"/>
                <a:gd name="connsiteY7" fmla="*/ 4339 h 263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006" h="263136">
                  <a:moveTo>
                    <a:pt x="263567" y="4339"/>
                  </a:moveTo>
                  <a:cubicBezTo>
                    <a:pt x="247957" y="18362"/>
                    <a:pt x="136567" y="83714"/>
                    <a:pt x="98467" y="117051"/>
                  </a:cubicBezTo>
                  <a:cubicBezTo>
                    <a:pt x="60367" y="150388"/>
                    <a:pt x="51371" y="180022"/>
                    <a:pt x="34967" y="204364"/>
                  </a:cubicBezTo>
                  <a:cubicBezTo>
                    <a:pt x="18563" y="228706"/>
                    <a:pt x="836" y="264424"/>
                    <a:pt x="42" y="263101"/>
                  </a:cubicBezTo>
                  <a:cubicBezTo>
                    <a:pt x="-752" y="261778"/>
                    <a:pt x="9568" y="221297"/>
                    <a:pt x="30205" y="196426"/>
                  </a:cubicBezTo>
                  <a:cubicBezTo>
                    <a:pt x="50842" y="171555"/>
                    <a:pt x="96880" y="141128"/>
                    <a:pt x="123867" y="113876"/>
                  </a:cubicBezTo>
                  <a:cubicBezTo>
                    <a:pt x="150854" y="86624"/>
                    <a:pt x="168582" y="52758"/>
                    <a:pt x="192130" y="32914"/>
                  </a:cubicBezTo>
                  <a:cubicBezTo>
                    <a:pt x="215678" y="13070"/>
                    <a:pt x="279177" y="-9684"/>
                    <a:pt x="263567" y="433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: 図形 1041">
              <a:extLst>
                <a:ext uri="{FF2B5EF4-FFF2-40B4-BE49-F238E27FC236}">
                  <a16:creationId xmlns:a16="http://schemas.microsoft.com/office/drawing/2014/main" id="{6D54D876-3111-4F66-A9DF-65EB8DEA8F93}"/>
                </a:ext>
              </a:extLst>
            </p:cNvPr>
            <p:cNvSpPr/>
            <p:nvPr/>
          </p:nvSpPr>
          <p:spPr>
            <a:xfrm>
              <a:off x="3738563" y="2875652"/>
              <a:ext cx="31750" cy="438237"/>
            </a:xfrm>
            <a:custGeom>
              <a:avLst/>
              <a:gdLst>
                <a:gd name="connsiteX0" fmla="*/ 0 w 31750"/>
                <a:gd name="connsiteY0" fmla="*/ 898 h 438237"/>
                <a:gd name="connsiteX1" fmla="*/ 23812 w 31750"/>
                <a:gd name="connsiteY1" fmla="*/ 170761 h 438237"/>
                <a:gd name="connsiteX2" fmla="*/ 31750 w 31750"/>
                <a:gd name="connsiteY2" fmla="*/ 88211 h 438237"/>
                <a:gd name="connsiteX3" fmla="*/ 23812 w 31750"/>
                <a:gd name="connsiteY3" fmla="*/ 185048 h 438237"/>
                <a:gd name="connsiteX4" fmla="*/ 1587 w 31750"/>
                <a:gd name="connsiteY4" fmla="*/ 267598 h 438237"/>
                <a:gd name="connsiteX5" fmla="*/ 20637 w 31750"/>
                <a:gd name="connsiteY5" fmla="*/ 223148 h 438237"/>
                <a:gd name="connsiteX6" fmla="*/ 17462 w 31750"/>
                <a:gd name="connsiteY6" fmla="*/ 297761 h 438237"/>
                <a:gd name="connsiteX7" fmla="*/ 23812 w 31750"/>
                <a:gd name="connsiteY7" fmla="*/ 437461 h 438237"/>
                <a:gd name="connsiteX8" fmla="*/ 15875 w 31750"/>
                <a:gd name="connsiteY8" fmla="*/ 345386 h 438237"/>
                <a:gd name="connsiteX9" fmla="*/ 22225 w 31750"/>
                <a:gd name="connsiteY9" fmla="*/ 164411 h 438237"/>
                <a:gd name="connsiteX10" fmla="*/ 23812 w 31750"/>
                <a:gd name="connsiteY10" fmla="*/ 105673 h 438237"/>
                <a:gd name="connsiteX11" fmla="*/ 0 w 31750"/>
                <a:gd name="connsiteY11" fmla="*/ 898 h 43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750" h="438237">
                  <a:moveTo>
                    <a:pt x="0" y="898"/>
                  </a:moveTo>
                  <a:cubicBezTo>
                    <a:pt x="0" y="11746"/>
                    <a:pt x="18520" y="156209"/>
                    <a:pt x="23812" y="170761"/>
                  </a:cubicBezTo>
                  <a:cubicBezTo>
                    <a:pt x="29104" y="185313"/>
                    <a:pt x="31750" y="85830"/>
                    <a:pt x="31750" y="88211"/>
                  </a:cubicBezTo>
                  <a:cubicBezTo>
                    <a:pt x="31750" y="90592"/>
                    <a:pt x="28839" y="155150"/>
                    <a:pt x="23812" y="185048"/>
                  </a:cubicBezTo>
                  <a:cubicBezTo>
                    <a:pt x="18785" y="214946"/>
                    <a:pt x="2116" y="261248"/>
                    <a:pt x="1587" y="267598"/>
                  </a:cubicBezTo>
                  <a:cubicBezTo>
                    <a:pt x="1058" y="273948"/>
                    <a:pt x="17991" y="218121"/>
                    <a:pt x="20637" y="223148"/>
                  </a:cubicBezTo>
                  <a:cubicBezTo>
                    <a:pt x="23283" y="228175"/>
                    <a:pt x="16933" y="262042"/>
                    <a:pt x="17462" y="297761"/>
                  </a:cubicBezTo>
                  <a:cubicBezTo>
                    <a:pt x="17991" y="333480"/>
                    <a:pt x="24076" y="429524"/>
                    <a:pt x="23812" y="437461"/>
                  </a:cubicBezTo>
                  <a:cubicBezTo>
                    <a:pt x="23548" y="445398"/>
                    <a:pt x="16140" y="390894"/>
                    <a:pt x="15875" y="345386"/>
                  </a:cubicBezTo>
                  <a:cubicBezTo>
                    <a:pt x="15611" y="299878"/>
                    <a:pt x="20902" y="204363"/>
                    <a:pt x="22225" y="164411"/>
                  </a:cubicBezTo>
                  <a:cubicBezTo>
                    <a:pt x="23548" y="124459"/>
                    <a:pt x="26723" y="130809"/>
                    <a:pt x="23812" y="105673"/>
                  </a:cubicBezTo>
                  <a:cubicBezTo>
                    <a:pt x="20902" y="80538"/>
                    <a:pt x="0" y="-9950"/>
                    <a:pt x="0" y="89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: 図形 1042">
              <a:extLst>
                <a:ext uri="{FF2B5EF4-FFF2-40B4-BE49-F238E27FC236}">
                  <a16:creationId xmlns:a16="http://schemas.microsoft.com/office/drawing/2014/main" id="{CCCCA027-2647-4B63-AC49-6C4BB6CF7E07}"/>
                </a:ext>
              </a:extLst>
            </p:cNvPr>
            <p:cNvSpPr/>
            <p:nvPr/>
          </p:nvSpPr>
          <p:spPr>
            <a:xfrm>
              <a:off x="3389439" y="3325317"/>
              <a:ext cx="492703" cy="221189"/>
            </a:xfrm>
            <a:custGeom>
              <a:avLst/>
              <a:gdLst>
                <a:gd name="connsiteX0" fmla="*/ 1461 w 492703"/>
                <a:gd name="connsiteY0" fmla="*/ 3671 h 221189"/>
                <a:gd name="connsiteX1" fmla="*/ 236411 w 492703"/>
                <a:gd name="connsiteY1" fmla="*/ 6846 h 221189"/>
                <a:gd name="connsiteX2" fmla="*/ 334836 w 492703"/>
                <a:gd name="connsiteY2" fmla="*/ 65583 h 221189"/>
                <a:gd name="connsiteX3" fmla="*/ 452311 w 492703"/>
                <a:gd name="connsiteY3" fmla="*/ 116383 h 221189"/>
                <a:gd name="connsiteX4" fmla="*/ 468186 w 492703"/>
                <a:gd name="connsiteY4" fmla="*/ 76696 h 221189"/>
                <a:gd name="connsiteX5" fmla="*/ 466599 w 492703"/>
                <a:gd name="connsiteY5" fmla="*/ 140196 h 221189"/>
                <a:gd name="connsiteX6" fmla="*/ 461836 w 492703"/>
                <a:gd name="connsiteY6" fmla="*/ 141783 h 221189"/>
                <a:gd name="connsiteX7" fmla="*/ 423736 w 492703"/>
                <a:gd name="connsiteY7" fmla="*/ 102096 h 221189"/>
                <a:gd name="connsiteX8" fmla="*/ 301499 w 492703"/>
                <a:gd name="connsiteY8" fmla="*/ 38596 h 221189"/>
                <a:gd name="connsiteX9" fmla="*/ 161799 w 492703"/>
                <a:gd name="connsiteY9" fmla="*/ 22721 h 221189"/>
                <a:gd name="connsiteX10" fmla="*/ 336424 w 492703"/>
                <a:gd name="connsiteY10" fmla="*/ 49708 h 221189"/>
                <a:gd name="connsiteX11" fmla="*/ 490411 w 492703"/>
                <a:gd name="connsiteY11" fmla="*/ 217983 h 221189"/>
                <a:gd name="connsiteX12" fmla="*/ 415799 w 492703"/>
                <a:gd name="connsiteY12" fmla="*/ 151308 h 221189"/>
                <a:gd name="connsiteX13" fmla="*/ 242761 w 492703"/>
                <a:gd name="connsiteY13" fmla="*/ 41771 h 221189"/>
                <a:gd name="connsiteX14" fmla="*/ 415799 w 492703"/>
                <a:gd name="connsiteY14" fmla="*/ 130671 h 221189"/>
                <a:gd name="connsiteX15" fmla="*/ 149099 w 492703"/>
                <a:gd name="connsiteY15" fmla="*/ 29071 h 221189"/>
                <a:gd name="connsiteX16" fmla="*/ 1461 w 492703"/>
                <a:gd name="connsiteY16" fmla="*/ 3671 h 22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2703" h="221189">
                  <a:moveTo>
                    <a:pt x="1461" y="3671"/>
                  </a:moveTo>
                  <a:cubicBezTo>
                    <a:pt x="16013" y="-33"/>
                    <a:pt x="180849" y="-3473"/>
                    <a:pt x="236411" y="6846"/>
                  </a:cubicBezTo>
                  <a:cubicBezTo>
                    <a:pt x="291973" y="17165"/>
                    <a:pt x="298853" y="47327"/>
                    <a:pt x="334836" y="65583"/>
                  </a:cubicBezTo>
                  <a:cubicBezTo>
                    <a:pt x="370819" y="83839"/>
                    <a:pt x="430086" y="114531"/>
                    <a:pt x="452311" y="116383"/>
                  </a:cubicBezTo>
                  <a:cubicBezTo>
                    <a:pt x="474536" y="118235"/>
                    <a:pt x="465805" y="72727"/>
                    <a:pt x="468186" y="76696"/>
                  </a:cubicBezTo>
                  <a:cubicBezTo>
                    <a:pt x="470567" y="80665"/>
                    <a:pt x="467657" y="129348"/>
                    <a:pt x="466599" y="140196"/>
                  </a:cubicBezTo>
                  <a:cubicBezTo>
                    <a:pt x="465541" y="151044"/>
                    <a:pt x="468980" y="148133"/>
                    <a:pt x="461836" y="141783"/>
                  </a:cubicBezTo>
                  <a:cubicBezTo>
                    <a:pt x="454692" y="135433"/>
                    <a:pt x="450459" y="119294"/>
                    <a:pt x="423736" y="102096"/>
                  </a:cubicBezTo>
                  <a:cubicBezTo>
                    <a:pt x="397013" y="84898"/>
                    <a:pt x="345155" y="51825"/>
                    <a:pt x="301499" y="38596"/>
                  </a:cubicBezTo>
                  <a:cubicBezTo>
                    <a:pt x="257843" y="25367"/>
                    <a:pt x="155978" y="20869"/>
                    <a:pt x="161799" y="22721"/>
                  </a:cubicBezTo>
                  <a:cubicBezTo>
                    <a:pt x="167620" y="24573"/>
                    <a:pt x="281655" y="17164"/>
                    <a:pt x="336424" y="49708"/>
                  </a:cubicBezTo>
                  <a:cubicBezTo>
                    <a:pt x="391193" y="82252"/>
                    <a:pt x="477182" y="201050"/>
                    <a:pt x="490411" y="217983"/>
                  </a:cubicBezTo>
                  <a:cubicBezTo>
                    <a:pt x="503640" y="234916"/>
                    <a:pt x="457074" y="180677"/>
                    <a:pt x="415799" y="151308"/>
                  </a:cubicBezTo>
                  <a:cubicBezTo>
                    <a:pt x="374524" y="121939"/>
                    <a:pt x="242761" y="45210"/>
                    <a:pt x="242761" y="41771"/>
                  </a:cubicBezTo>
                  <a:cubicBezTo>
                    <a:pt x="242761" y="38332"/>
                    <a:pt x="431409" y="132788"/>
                    <a:pt x="415799" y="130671"/>
                  </a:cubicBezTo>
                  <a:cubicBezTo>
                    <a:pt x="400189" y="128554"/>
                    <a:pt x="213922" y="49444"/>
                    <a:pt x="149099" y="29071"/>
                  </a:cubicBezTo>
                  <a:cubicBezTo>
                    <a:pt x="84276" y="8698"/>
                    <a:pt x="-13091" y="7375"/>
                    <a:pt x="1461" y="367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: 図形 1043">
              <a:extLst>
                <a:ext uri="{FF2B5EF4-FFF2-40B4-BE49-F238E27FC236}">
                  <a16:creationId xmlns:a16="http://schemas.microsoft.com/office/drawing/2014/main" id="{C3379D53-8542-47E1-90AA-CE0DB10FC4FA}"/>
                </a:ext>
              </a:extLst>
            </p:cNvPr>
            <p:cNvSpPr/>
            <p:nvPr/>
          </p:nvSpPr>
          <p:spPr>
            <a:xfrm>
              <a:off x="4913144" y="2845965"/>
              <a:ext cx="551879" cy="397317"/>
            </a:xfrm>
            <a:custGeom>
              <a:avLst/>
              <a:gdLst>
                <a:gd name="connsiteX0" fmla="*/ 169 w 551879"/>
                <a:gd name="connsiteY0" fmla="*/ 62335 h 397317"/>
                <a:gd name="connsiteX1" fmla="*/ 74781 w 551879"/>
                <a:gd name="connsiteY1" fmla="*/ 6773 h 397317"/>
                <a:gd name="connsiteX2" fmla="*/ 150981 w 551879"/>
                <a:gd name="connsiteY2" fmla="*/ 75035 h 397317"/>
                <a:gd name="connsiteX3" fmla="*/ 125581 w 551879"/>
                <a:gd name="connsiteY3" fmla="*/ 51223 h 397317"/>
                <a:gd name="connsiteX4" fmla="*/ 204956 w 551879"/>
                <a:gd name="connsiteY4" fmla="*/ 102023 h 397317"/>
                <a:gd name="connsiteX5" fmla="*/ 225594 w 551879"/>
                <a:gd name="connsiteY5" fmla="*/ 143298 h 397317"/>
                <a:gd name="connsiteX6" fmla="*/ 235119 w 551879"/>
                <a:gd name="connsiteY6" fmla="*/ 197273 h 397317"/>
                <a:gd name="connsiteX7" fmla="*/ 289094 w 551879"/>
                <a:gd name="connsiteY7" fmla="*/ 192510 h 397317"/>
                <a:gd name="connsiteX8" fmla="*/ 382756 w 551879"/>
                <a:gd name="connsiteY8" fmla="*/ 182985 h 397317"/>
                <a:gd name="connsiteX9" fmla="*/ 436731 w 551879"/>
                <a:gd name="connsiteY9" fmla="*/ 219498 h 397317"/>
                <a:gd name="connsiteX10" fmla="*/ 541506 w 551879"/>
                <a:gd name="connsiteY10" fmla="*/ 316335 h 397317"/>
                <a:gd name="connsiteX11" fmla="*/ 546269 w 551879"/>
                <a:gd name="connsiteY11" fmla="*/ 335385 h 397317"/>
                <a:gd name="connsiteX12" fmla="*/ 525631 w 551879"/>
                <a:gd name="connsiteY12" fmla="*/ 363960 h 397317"/>
                <a:gd name="connsiteX13" fmla="*/ 497056 w 551879"/>
                <a:gd name="connsiteY13" fmla="*/ 397298 h 397317"/>
                <a:gd name="connsiteX14" fmla="*/ 551031 w 551879"/>
                <a:gd name="connsiteY14" fmla="*/ 359198 h 397317"/>
                <a:gd name="connsiteX15" fmla="*/ 512931 w 551879"/>
                <a:gd name="connsiteY15" fmla="*/ 275060 h 397317"/>
                <a:gd name="connsiteX16" fmla="*/ 377994 w 551879"/>
                <a:gd name="connsiteY16" fmla="*/ 178223 h 397317"/>
                <a:gd name="connsiteX17" fmla="*/ 270044 w 551879"/>
                <a:gd name="connsiteY17" fmla="*/ 197273 h 397317"/>
                <a:gd name="connsiteX18" fmla="*/ 216069 w 551879"/>
                <a:gd name="connsiteY18" fmla="*/ 116310 h 397317"/>
                <a:gd name="connsiteX19" fmla="*/ 173206 w 551879"/>
                <a:gd name="connsiteY19" fmla="*/ 73448 h 397317"/>
                <a:gd name="connsiteX20" fmla="*/ 57319 w 551879"/>
                <a:gd name="connsiteY20" fmla="*/ 423 h 397317"/>
                <a:gd name="connsiteX21" fmla="*/ 169 w 551879"/>
                <a:gd name="connsiteY21" fmla="*/ 62335 h 39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51879" h="397317">
                  <a:moveTo>
                    <a:pt x="169" y="62335"/>
                  </a:moveTo>
                  <a:cubicBezTo>
                    <a:pt x="3079" y="63393"/>
                    <a:pt x="49646" y="4656"/>
                    <a:pt x="74781" y="6773"/>
                  </a:cubicBezTo>
                  <a:cubicBezTo>
                    <a:pt x="99916" y="8890"/>
                    <a:pt x="142514" y="67627"/>
                    <a:pt x="150981" y="75035"/>
                  </a:cubicBezTo>
                  <a:cubicBezTo>
                    <a:pt x="159448" y="82443"/>
                    <a:pt x="116585" y="46725"/>
                    <a:pt x="125581" y="51223"/>
                  </a:cubicBezTo>
                  <a:cubicBezTo>
                    <a:pt x="134577" y="55721"/>
                    <a:pt x="188287" y="86677"/>
                    <a:pt x="204956" y="102023"/>
                  </a:cubicBezTo>
                  <a:cubicBezTo>
                    <a:pt x="221625" y="117369"/>
                    <a:pt x="220567" y="127423"/>
                    <a:pt x="225594" y="143298"/>
                  </a:cubicBezTo>
                  <a:cubicBezTo>
                    <a:pt x="230621" y="159173"/>
                    <a:pt x="224536" y="189071"/>
                    <a:pt x="235119" y="197273"/>
                  </a:cubicBezTo>
                  <a:cubicBezTo>
                    <a:pt x="245702" y="205475"/>
                    <a:pt x="289094" y="192510"/>
                    <a:pt x="289094" y="192510"/>
                  </a:cubicBezTo>
                  <a:cubicBezTo>
                    <a:pt x="313700" y="190129"/>
                    <a:pt x="358150" y="178487"/>
                    <a:pt x="382756" y="182985"/>
                  </a:cubicBezTo>
                  <a:cubicBezTo>
                    <a:pt x="407362" y="187483"/>
                    <a:pt x="410273" y="197273"/>
                    <a:pt x="436731" y="219498"/>
                  </a:cubicBezTo>
                  <a:cubicBezTo>
                    <a:pt x="463189" y="241723"/>
                    <a:pt x="523250" y="297021"/>
                    <a:pt x="541506" y="316335"/>
                  </a:cubicBezTo>
                  <a:cubicBezTo>
                    <a:pt x="559762" y="335649"/>
                    <a:pt x="548915" y="327448"/>
                    <a:pt x="546269" y="335385"/>
                  </a:cubicBezTo>
                  <a:cubicBezTo>
                    <a:pt x="543623" y="343322"/>
                    <a:pt x="533833" y="353641"/>
                    <a:pt x="525631" y="363960"/>
                  </a:cubicBezTo>
                  <a:cubicBezTo>
                    <a:pt x="517429" y="374279"/>
                    <a:pt x="492823" y="398092"/>
                    <a:pt x="497056" y="397298"/>
                  </a:cubicBezTo>
                  <a:cubicBezTo>
                    <a:pt x="501289" y="396504"/>
                    <a:pt x="548385" y="379571"/>
                    <a:pt x="551031" y="359198"/>
                  </a:cubicBezTo>
                  <a:cubicBezTo>
                    <a:pt x="553677" y="338825"/>
                    <a:pt x="541770" y="305222"/>
                    <a:pt x="512931" y="275060"/>
                  </a:cubicBezTo>
                  <a:cubicBezTo>
                    <a:pt x="484092" y="244898"/>
                    <a:pt x="418475" y="191188"/>
                    <a:pt x="377994" y="178223"/>
                  </a:cubicBezTo>
                  <a:cubicBezTo>
                    <a:pt x="337513" y="165259"/>
                    <a:pt x="297032" y="207592"/>
                    <a:pt x="270044" y="197273"/>
                  </a:cubicBezTo>
                  <a:cubicBezTo>
                    <a:pt x="243057" y="186954"/>
                    <a:pt x="232209" y="136947"/>
                    <a:pt x="216069" y="116310"/>
                  </a:cubicBezTo>
                  <a:cubicBezTo>
                    <a:pt x="199929" y="95673"/>
                    <a:pt x="199664" y="92762"/>
                    <a:pt x="173206" y="73448"/>
                  </a:cubicBezTo>
                  <a:cubicBezTo>
                    <a:pt x="146748" y="54134"/>
                    <a:pt x="82190" y="6773"/>
                    <a:pt x="57319" y="423"/>
                  </a:cubicBezTo>
                  <a:cubicBezTo>
                    <a:pt x="32448" y="-5927"/>
                    <a:pt x="-2741" y="61277"/>
                    <a:pt x="169" y="6233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: 図形 1044">
              <a:extLst>
                <a:ext uri="{FF2B5EF4-FFF2-40B4-BE49-F238E27FC236}">
                  <a16:creationId xmlns:a16="http://schemas.microsoft.com/office/drawing/2014/main" id="{6477A024-D241-48E0-876F-5B35A1551BBC}"/>
                </a:ext>
              </a:extLst>
            </p:cNvPr>
            <p:cNvSpPr/>
            <p:nvPr/>
          </p:nvSpPr>
          <p:spPr>
            <a:xfrm>
              <a:off x="4914419" y="2866956"/>
              <a:ext cx="211627" cy="321929"/>
            </a:xfrm>
            <a:custGeom>
              <a:avLst/>
              <a:gdLst>
                <a:gd name="connsiteX0" fmla="*/ 481 w 211627"/>
                <a:gd name="connsiteY0" fmla="*/ 61982 h 321929"/>
                <a:gd name="connsiteX1" fmla="*/ 60806 w 211627"/>
                <a:gd name="connsiteY1" fmla="*/ 69 h 321929"/>
                <a:gd name="connsiteX2" fmla="*/ 132244 w 211627"/>
                <a:gd name="connsiteY2" fmla="*/ 49282 h 321929"/>
                <a:gd name="connsiteX3" fmla="*/ 105256 w 211627"/>
                <a:gd name="connsiteY3" fmla="*/ 25469 h 321929"/>
                <a:gd name="connsiteX4" fmla="*/ 148119 w 211627"/>
                <a:gd name="connsiteY4" fmla="*/ 61982 h 321929"/>
                <a:gd name="connsiteX5" fmla="*/ 187806 w 211627"/>
                <a:gd name="connsiteY5" fmla="*/ 74682 h 321929"/>
                <a:gd name="connsiteX6" fmla="*/ 211619 w 211627"/>
                <a:gd name="connsiteY6" fmla="*/ 166757 h 321929"/>
                <a:gd name="connsiteX7" fmla="*/ 189394 w 211627"/>
                <a:gd name="connsiteY7" fmla="*/ 177869 h 321929"/>
                <a:gd name="connsiteX8" fmla="*/ 111606 w 211627"/>
                <a:gd name="connsiteY8" fmla="*/ 209619 h 321929"/>
                <a:gd name="connsiteX9" fmla="*/ 14769 w 211627"/>
                <a:gd name="connsiteY9" fmla="*/ 320744 h 321929"/>
                <a:gd name="connsiteX10" fmla="*/ 95731 w 211627"/>
                <a:gd name="connsiteY10" fmla="*/ 263594 h 321929"/>
                <a:gd name="connsiteX11" fmla="*/ 183044 w 211627"/>
                <a:gd name="connsiteY11" fmla="*/ 190569 h 321929"/>
                <a:gd name="connsiteX12" fmla="*/ 189394 w 211627"/>
                <a:gd name="connsiteY12" fmla="*/ 136594 h 321929"/>
                <a:gd name="connsiteX13" fmla="*/ 183044 w 211627"/>
                <a:gd name="connsiteY13" fmla="*/ 104844 h 321929"/>
                <a:gd name="connsiteX14" fmla="*/ 94144 w 211627"/>
                <a:gd name="connsiteY14" fmla="*/ 9594 h 321929"/>
                <a:gd name="connsiteX15" fmla="*/ 481 w 211627"/>
                <a:gd name="connsiteY15" fmla="*/ 61982 h 321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1627" h="321929">
                  <a:moveTo>
                    <a:pt x="481" y="61982"/>
                  </a:moveTo>
                  <a:cubicBezTo>
                    <a:pt x="-5075" y="60395"/>
                    <a:pt x="38846" y="2186"/>
                    <a:pt x="60806" y="69"/>
                  </a:cubicBezTo>
                  <a:cubicBezTo>
                    <a:pt x="82766" y="-2048"/>
                    <a:pt x="124836" y="45049"/>
                    <a:pt x="132244" y="49282"/>
                  </a:cubicBezTo>
                  <a:cubicBezTo>
                    <a:pt x="139652" y="53515"/>
                    <a:pt x="102610" y="23352"/>
                    <a:pt x="105256" y="25469"/>
                  </a:cubicBezTo>
                  <a:cubicBezTo>
                    <a:pt x="107902" y="27586"/>
                    <a:pt x="134361" y="53780"/>
                    <a:pt x="148119" y="61982"/>
                  </a:cubicBezTo>
                  <a:cubicBezTo>
                    <a:pt x="161877" y="70184"/>
                    <a:pt x="177223" y="57219"/>
                    <a:pt x="187806" y="74682"/>
                  </a:cubicBezTo>
                  <a:cubicBezTo>
                    <a:pt x="198389" y="92145"/>
                    <a:pt x="211354" y="149559"/>
                    <a:pt x="211619" y="166757"/>
                  </a:cubicBezTo>
                  <a:cubicBezTo>
                    <a:pt x="211884" y="183955"/>
                    <a:pt x="206063" y="170725"/>
                    <a:pt x="189394" y="177869"/>
                  </a:cubicBezTo>
                  <a:cubicBezTo>
                    <a:pt x="172725" y="185013"/>
                    <a:pt x="140710" y="185807"/>
                    <a:pt x="111606" y="209619"/>
                  </a:cubicBezTo>
                  <a:cubicBezTo>
                    <a:pt x="82502" y="233431"/>
                    <a:pt x="17415" y="311748"/>
                    <a:pt x="14769" y="320744"/>
                  </a:cubicBezTo>
                  <a:cubicBezTo>
                    <a:pt x="12123" y="329740"/>
                    <a:pt x="67685" y="285290"/>
                    <a:pt x="95731" y="263594"/>
                  </a:cubicBezTo>
                  <a:cubicBezTo>
                    <a:pt x="123777" y="241898"/>
                    <a:pt x="167433" y="211736"/>
                    <a:pt x="183044" y="190569"/>
                  </a:cubicBezTo>
                  <a:cubicBezTo>
                    <a:pt x="198655" y="169402"/>
                    <a:pt x="189394" y="150881"/>
                    <a:pt x="189394" y="136594"/>
                  </a:cubicBezTo>
                  <a:cubicBezTo>
                    <a:pt x="189394" y="122307"/>
                    <a:pt x="198919" y="126011"/>
                    <a:pt x="183044" y="104844"/>
                  </a:cubicBezTo>
                  <a:cubicBezTo>
                    <a:pt x="167169" y="83677"/>
                    <a:pt x="123777" y="19913"/>
                    <a:pt x="94144" y="9594"/>
                  </a:cubicBezTo>
                  <a:cubicBezTo>
                    <a:pt x="64511" y="-725"/>
                    <a:pt x="6037" y="63569"/>
                    <a:pt x="481" y="619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: 図形 1045">
              <a:extLst>
                <a:ext uri="{FF2B5EF4-FFF2-40B4-BE49-F238E27FC236}">
                  <a16:creationId xmlns:a16="http://schemas.microsoft.com/office/drawing/2014/main" id="{00F69EEA-CEDB-41E1-B814-508A01645832}"/>
                </a:ext>
              </a:extLst>
            </p:cNvPr>
            <p:cNvSpPr/>
            <p:nvPr/>
          </p:nvSpPr>
          <p:spPr>
            <a:xfrm>
              <a:off x="4945908" y="3052724"/>
              <a:ext cx="489410" cy="193049"/>
            </a:xfrm>
            <a:custGeom>
              <a:avLst/>
              <a:gdLst>
                <a:gd name="connsiteX0" fmla="*/ 2330 w 489410"/>
                <a:gd name="connsiteY0" fmla="*/ 142914 h 193049"/>
                <a:gd name="connsiteX1" fmla="*/ 183305 w 489410"/>
                <a:gd name="connsiteY1" fmla="*/ 23851 h 193049"/>
                <a:gd name="connsiteX2" fmla="*/ 124567 w 489410"/>
                <a:gd name="connsiteY2" fmla="*/ 42901 h 193049"/>
                <a:gd name="connsiteX3" fmla="*/ 229342 w 489410"/>
                <a:gd name="connsiteY3" fmla="*/ 7976 h 193049"/>
                <a:gd name="connsiteX4" fmla="*/ 345230 w 489410"/>
                <a:gd name="connsiteY4" fmla="*/ 6389 h 193049"/>
                <a:gd name="connsiteX5" fmla="*/ 283317 w 489410"/>
                <a:gd name="connsiteY5" fmla="*/ 6389 h 193049"/>
                <a:gd name="connsiteX6" fmla="*/ 348405 w 489410"/>
                <a:gd name="connsiteY6" fmla="*/ 12739 h 193049"/>
                <a:gd name="connsiteX7" fmla="*/ 438892 w 489410"/>
                <a:gd name="connsiteY7" fmla="*/ 73064 h 193049"/>
                <a:gd name="connsiteX8" fmla="*/ 488105 w 489410"/>
                <a:gd name="connsiteY8" fmla="*/ 119101 h 193049"/>
                <a:gd name="connsiteX9" fmla="*/ 472230 w 489410"/>
                <a:gd name="connsiteY9" fmla="*/ 150851 h 193049"/>
                <a:gd name="connsiteX10" fmla="*/ 440480 w 489410"/>
                <a:gd name="connsiteY10" fmla="*/ 192126 h 193049"/>
                <a:gd name="connsiteX11" fmla="*/ 486517 w 489410"/>
                <a:gd name="connsiteY11" fmla="*/ 107989 h 193049"/>
                <a:gd name="connsiteX12" fmla="*/ 386505 w 489410"/>
                <a:gd name="connsiteY12" fmla="*/ 38139 h 193049"/>
                <a:gd name="connsiteX13" fmla="*/ 323005 w 489410"/>
                <a:gd name="connsiteY13" fmla="*/ 4801 h 193049"/>
                <a:gd name="connsiteX14" fmla="*/ 281730 w 489410"/>
                <a:gd name="connsiteY14" fmla="*/ 3214 h 193049"/>
                <a:gd name="connsiteX15" fmla="*/ 188067 w 489410"/>
                <a:gd name="connsiteY15" fmla="*/ 33376 h 193049"/>
                <a:gd name="connsiteX16" fmla="*/ 86467 w 489410"/>
                <a:gd name="connsiteY16" fmla="*/ 69889 h 193049"/>
                <a:gd name="connsiteX17" fmla="*/ 2330 w 489410"/>
                <a:gd name="connsiteY17" fmla="*/ 142914 h 193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9410" h="193049">
                  <a:moveTo>
                    <a:pt x="2330" y="142914"/>
                  </a:moveTo>
                  <a:cubicBezTo>
                    <a:pt x="18470" y="135241"/>
                    <a:pt x="162932" y="40520"/>
                    <a:pt x="183305" y="23851"/>
                  </a:cubicBezTo>
                  <a:cubicBezTo>
                    <a:pt x="203678" y="7182"/>
                    <a:pt x="116894" y="45547"/>
                    <a:pt x="124567" y="42901"/>
                  </a:cubicBezTo>
                  <a:cubicBezTo>
                    <a:pt x="132240" y="40255"/>
                    <a:pt x="192565" y="14061"/>
                    <a:pt x="229342" y="7976"/>
                  </a:cubicBezTo>
                  <a:cubicBezTo>
                    <a:pt x="266119" y="1891"/>
                    <a:pt x="336234" y="6653"/>
                    <a:pt x="345230" y="6389"/>
                  </a:cubicBezTo>
                  <a:cubicBezTo>
                    <a:pt x="354226" y="6125"/>
                    <a:pt x="282788" y="5331"/>
                    <a:pt x="283317" y="6389"/>
                  </a:cubicBezTo>
                  <a:cubicBezTo>
                    <a:pt x="283846" y="7447"/>
                    <a:pt x="322476" y="1626"/>
                    <a:pt x="348405" y="12739"/>
                  </a:cubicBezTo>
                  <a:cubicBezTo>
                    <a:pt x="374334" y="23851"/>
                    <a:pt x="415609" y="55337"/>
                    <a:pt x="438892" y="73064"/>
                  </a:cubicBezTo>
                  <a:cubicBezTo>
                    <a:pt x="462175" y="90791"/>
                    <a:pt x="482549" y="106137"/>
                    <a:pt x="488105" y="119101"/>
                  </a:cubicBezTo>
                  <a:cubicBezTo>
                    <a:pt x="493661" y="132065"/>
                    <a:pt x="480167" y="138680"/>
                    <a:pt x="472230" y="150851"/>
                  </a:cubicBezTo>
                  <a:cubicBezTo>
                    <a:pt x="464293" y="163022"/>
                    <a:pt x="438099" y="199270"/>
                    <a:pt x="440480" y="192126"/>
                  </a:cubicBezTo>
                  <a:cubicBezTo>
                    <a:pt x="442861" y="184982"/>
                    <a:pt x="495513" y="133653"/>
                    <a:pt x="486517" y="107989"/>
                  </a:cubicBezTo>
                  <a:cubicBezTo>
                    <a:pt x="477521" y="82325"/>
                    <a:pt x="413757" y="55337"/>
                    <a:pt x="386505" y="38139"/>
                  </a:cubicBezTo>
                  <a:cubicBezTo>
                    <a:pt x="359253" y="20941"/>
                    <a:pt x="340467" y="10622"/>
                    <a:pt x="323005" y="4801"/>
                  </a:cubicBezTo>
                  <a:cubicBezTo>
                    <a:pt x="305543" y="-1020"/>
                    <a:pt x="304220" y="-1548"/>
                    <a:pt x="281730" y="3214"/>
                  </a:cubicBezTo>
                  <a:cubicBezTo>
                    <a:pt x="259240" y="7976"/>
                    <a:pt x="220611" y="22264"/>
                    <a:pt x="188067" y="33376"/>
                  </a:cubicBezTo>
                  <a:cubicBezTo>
                    <a:pt x="155523" y="44488"/>
                    <a:pt x="114777" y="57454"/>
                    <a:pt x="86467" y="69889"/>
                  </a:cubicBezTo>
                  <a:cubicBezTo>
                    <a:pt x="58157" y="82324"/>
                    <a:pt x="-13810" y="150587"/>
                    <a:pt x="2330" y="14291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: 図形 1046">
              <a:extLst>
                <a:ext uri="{FF2B5EF4-FFF2-40B4-BE49-F238E27FC236}">
                  <a16:creationId xmlns:a16="http://schemas.microsoft.com/office/drawing/2014/main" id="{131EAE0D-02C1-48A8-9B34-6156109672C9}"/>
                </a:ext>
              </a:extLst>
            </p:cNvPr>
            <p:cNvSpPr/>
            <p:nvPr/>
          </p:nvSpPr>
          <p:spPr>
            <a:xfrm>
              <a:off x="4801674" y="3249381"/>
              <a:ext cx="114041" cy="515045"/>
            </a:xfrm>
            <a:custGeom>
              <a:avLst/>
              <a:gdLst>
                <a:gd name="connsiteX0" fmla="*/ 113226 w 114041"/>
                <a:gd name="connsiteY0" fmla="*/ 1819 h 515045"/>
                <a:gd name="connsiteX1" fmla="*/ 32264 w 114041"/>
                <a:gd name="connsiteY1" fmla="*/ 143107 h 515045"/>
                <a:gd name="connsiteX2" fmla="*/ 21151 w 114041"/>
                <a:gd name="connsiteY2" fmla="*/ 160569 h 515045"/>
                <a:gd name="connsiteX3" fmla="*/ 10039 w 114041"/>
                <a:gd name="connsiteY3" fmla="*/ 344719 h 515045"/>
                <a:gd name="connsiteX4" fmla="*/ 11626 w 114041"/>
                <a:gd name="connsiteY4" fmla="*/ 171682 h 515045"/>
                <a:gd name="connsiteX5" fmla="*/ 2101 w 114041"/>
                <a:gd name="connsiteY5" fmla="*/ 378057 h 515045"/>
                <a:gd name="connsiteX6" fmla="*/ 8451 w 114041"/>
                <a:gd name="connsiteY6" fmla="*/ 416157 h 515045"/>
                <a:gd name="connsiteX7" fmla="*/ 70364 w 114041"/>
                <a:gd name="connsiteY7" fmla="*/ 514582 h 515045"/>
                <a:gd name="connsiteX8" fmla="*/ 24326 w 114041"/>
                <a:gd name="connsiteY8" fmla="*/ 444732 h 515045"/>
                <a:gd name="connsiteX9" fmla="*/ 514 w 114041"/>
                <a:gd name="connsiteY9" fmla="*/ 262169 h 515045"/>
                <a:gd name="connsiteX10" fmla="*/ 13214 w 114041"/>
                <a:gd name="connsiteY10" fmla="*/ 141519 h 515045"/>
                <a:gd name="connsiteX11" fmla="*/ 70364 w 114041"/>
                <a:gd name="connsiteY11" fmla="*/ 68494 h 515045"/>
                <a:gd name="connsiteX12" fmla="*/ 113226 w 114041"/>
                <a:gd name="connsiteY12" fmla="*/ 1819 h 51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041" h="515045">
                  <a:moveTo>
                    <a:pt x="113226" y="1819"/>
                  </a:moveTo>
                  <a:cubicBezTo>
                    <a:pt x="106876" y="14255"/>
                    <a:pt x="47610" y="116649"/>
                    <a:pt x="32264" y="143107"/>
                  </a:cubicBezTo>
                  <a:cubicBezTo>
                    <a:pt x="16918" y="169565"/>
                    <a:pt x="24855" y="126967"/>
                    <a:pt x="21151" y="160569"/>
                  </a:cubicBezTo>
                  <a:cubicBezTo>
                    <a:pt x="17447" y="194171"/>
                    <a:pt x="11626" y="342867"/>
                    <a:pt x="10039" y="344719"/>
                  </a:cubicBezTo>
                  <a:cubicBezTo>
                    <a:pt x="8452" y="346571"/>
                    <a:pt x="12949" y="166126"/>
                    <a:pt x="11626" y="171682"/>
                  </a:cubicBezTo>
                  <a:cubicBezTo>
                    <a:pt x="10303" y="177238"/>
                    <a:pt x="2630" y="337311"/>
                    <a:pt x="2101" y="378057"/>
                  </a:cubicBezTo>
                  <a:cubicBezTo>
                    <a:pt x="1572" y="418803"/>
                    <a:pt x="-2926" y="393403"/>
                    <a:pt x="8451" y="416157"/>
                  </a:cubicBezTo>
                  <a:cubicBezTo>
                    <a:pt x="19828" y="438911"/>
                    <a:pt x="67718" y="509820"/>
                    <a:pt x="70364" y="514582"/>
                  </a:cubicBezTo>
                  <a:cubicBezTo>
                    <a:pt x="73010" y="519344"/>
                    <a:pt x="35968" y="486801"/>
                    <a:pt x="24326" y="444732"/>
                  </a:cubicBezTo>
                  <a:cubicBezTo>
                    <a:pt x="12684" y="402663"/>
                    <a:pt x="2366" y="312704"/>
                    <a:pt x="514" y="262169"/>
                  </a:cubicBezTo>
                  <a:cubicBezTo>
                    <a:pt x="-1338" y="211634"/>
                    <a:pt x="1572" y="173798"/>
                    <a:pt x="13214" y="141519"/>
                  </a:cubicBezTo>
                  <a:cubicBezTo>
                    <a:pt x="24856" y="109240"/>
                    <a:pt x="53431" y="93100"/>
                    <a:pt x="70364" y="68494"/>
                  </a:cubicBezTo>
                  <a:cubicBezTo>
                    <a:pt x="87297" y="43888"/>
                    <a:pt x="119576" y="-10617"/>
                    <a:pt x="113226" y="181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: 図形 1047">
              <a:extLst>
                <a:ext uri="{FF2B5EF4-FFF2-40B4-BE49-F238E27FC236}">
                  <a16:creationId xmlns:a16="http://schemas.microsoft.com/office/drawing/2014/main" id="{C6BB5ED8-26C6-4FBA-8DA2-3C4D9F03C0D5}"/>
                </a:ext>
              </a:extLst>
            </p:cNvPr>
            <p:cNvSpPr/>
            <p:nvPr/>
          </p:nvSpPr>
          <p:spPr>
            <a:xfrm>
              <a:off x="5384651" y="3242788"/>
              <a:ext cx="157557" cy="373756"/>
            </a:xfrm>
            <a:custGeom>
              <a:avLst/>
              <a:gdLst>
                <a:gd name="connsiteX0" fmla="*/ 149 w 157557"/>
                <a:gd name="connsiteY0" fmla="*/ 2062 h 373756"/>
                <a:gd name="connsiteX1" fmla="*/ 109687 w 157557"/>
                <a:gd name="connsiteY1" fmla="*/ 56037 h 373756"/>
                <a:gd name="connsiteX2" fmla="*/ 93812 w 157557"/>
                <a:gd name="connsiteY2" fmla="*/ 52862 h 373756"/>
                <a:gd name="connsiteX3" fmla="*/ 136674 w 157557"/>
                <a:gd name="connsiteY3" fmla="*/ 114775 h 373756"/>
                <a:gd name="connsiteX4" fmla="*/ 149374 w 157557"/>
                <a:gd name="connsiteY4" fmla="*/ 197325 h 373756"/>
                <a:gd name="connsiteX5" fmla="*/ 150962 w 157557"/>
                <a:gd name="connsiteY5" fmla="*/ 162400 h 373756"/>
                <a:gd name="connsiteX6" fmla="*/ 144612 w 157557"/>
                <a:gd name="connsiteY6" fmla="*/ 252887 h 373756"/>
                <a:gd name="connsiteX7" fmla="*/ 74762 w 157557"/>
                <a:gd name="connsiteY7" fmla="*/ 354487 h 373756"/>
                <a:gd name="connsiteX8" fmla="*/ 157312 w 157557"/>
                <a:gd name="connsiteY8" fmla="*/ 252887 h 373756"/>
                <a:gd name="connsiteX9" fmla="*/ 100162 w 157557"/>
                <a:gd name="connsiteY9" fmla="*/ 332262 h 373756"/>
                <a:gd name="connsiteX10" fmla="*/ 100162 w 157557"/>
                <a:gd name="connsiteY10" fmla="*/ 367187 h 373756"/>
                <a:gd name="connsiteX11" fmla="*/ 93812 w 157557"/>
                <a:gd name="connsiteY11" fmla="*/ 357662 h 373756"/>
                <a:gd name="connsiteX12" fmla="*/ 146199 w 157557"/>
                <a:gd name="connsiteY12" fmla="*/ 211612 h 373756"/>
                <a:gd name="connsiteX13" fmla="*/ 136674 w 157557"/>
                <a:gd name="connsiteY13" fmla="*/ 138587 h 373756"/>
                <a:gd name="connsiteX14" fmla="*/ 149 w 157557"/>
                <a:gd name="connsiteY14" fmla="*/ 2062 h 373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7557" h="373756">
                  <a:moveTo>
                    <a:pt x="149" y="2062"/>
                  </a:moveTo>
                  <a:cubicBezTo>
                    <a:pt x="-4349" y="-11696"/>
                    <a:pt x="94076" y="47570"/>
                    <a:pt x="109687" y="56037"/>
                  </a:cubicBezTo>
                  <a:cubicBezTo>
                    <a:pt x="125298" y="64504"/>
                    <a:pt x="89314" y="43072"/>
                    <a:pt x="93812" y="52862"/>
                  </a:cubicBezTo>
                  <a:cubicBezTo>
                    <a:pt x="98310" y="62652"/>
                    <a:pt x="127414" y="90698"/>
                    <a:pt x="136674" y="114775"/>
                  </a:cubicBezTo>
                  <a:cubicBezTo>
                    <a:pt x="145934" y="138852"/>
                    <a:pt x="146993" y="189388"/>
                    <a:pt x="149374" y="197325"/>
                  </a:cubicBezTo>
                  <a:cubicBezTo>
                    <a:pt x="151755" y="205262"/>
                    <a:pt x="151756" y="153140"/>
                    <a:pt x="150962" y="162400"/>
                  </a:cubicBezTo>
                  <a:cubicBezTo>
                    <a:pt x="150168" y="171660"/>
                    <a:pt x="157312" y="220873"/>
                    <a:pt x="144612" y="252887"/>
                  </a:cubicBezTo>
                  <a:cubicBezTo>
                    <a:pt x="131912" y="284901"/>
                    <a:pt x="72645" y="354487"/>
                    <a:pt x="74762" y="354487"/>
                  </a:cubicBezTo>
                  <a:cubicBezTo>
                    <a:pt x="76879" y="354487"/>
                    <a:pt x="153079" y="256591"/>
                    <a:pt x="157312" y="252887"/>
                  </a:cubicBezTo>
                  <a:cubicBezTo>
                    <a:pt x="161545" y="249183"/>
                    <a:pt x="109687" y="313212"/>
                    <a:pt x="100162" y="332262"/>
                  </a:cubicBezTo>
                  <a:cubicBezTo>
                    <a:pt x="90637" y="351312"/>
                    <a:pt x="101220" y="362954"/>
                    <a:pt x="100162" y="367187"/>
                  </a:cubicBezTo>
                  <a:cubicBezTo>
                    <a:pt x="99104" y="371420"/>
                    <a:pt x="86139" y="383591"/>
                    <a:pt x="93812" y="357662"/>
                  </a:cubicBezTo>
                  <a:cubicBezTo>
                    <a:pt x="101485" y="331733"/>
                    <a:pt x="139055" y="248125"/>
                    <a:pt x="146199" y="211612"/>
                  </a:cubicBezTo>
                  <a:cubicBezTo>
                    <a:pt x="153343" y="175100"/>
                    <a:pt x="158370" y="171925"/>
                    <a:pt x="136674" y="138587"/>
                  </a:cubicBezTo>
                  <a:cubicBezTo>
                    <a:pt x="114978" y="105250"/>
                    <a:pt x="4647" y="15820"/>
                    <a:pt x="149" y="206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: 図形 1048">
              <a:extLst>
                <a:ext uri="{FF2B5EF4-FFF2-40B4-BE49-F238E27FC236}">
                  <a16:creationId xmlns:a16="http://schemas.microsoft.com/office/drawing/2014/main" id="{62B7F54D-7AE0-4AD6-BAB0-7A5977EB1A0E}"/>
                </a:ext>
              </a:extLst>
            </p:cNvPr>
            <p:cNvSpPr/>
            <p:nvPr/>
          </p:nvSpPr>
          <p:spPr>
            <a:xfrm>
              <a:off x="4823910" y="3382963"/>
              <a:ext cx="56122" cy="365862"/>
            </a:xfrm>
            <a:custGeom>
              <a:avLst/>
              <a:gdLst>
                <a:gd name="connsiteX0" fmla="*/ 21140 w 56122"/>
                <a:gd name="connsiteY0" fmla="*/ 0 h 365862"/>
                <a:gd name="connsiteX1" fmla="*/ 6853 w 56122"/>
                <a:gd name="connsiteY1" fmla="*/ 212725 h 365862"/>
                <a:gd name="connsiteX2" fmla="*/ 503 w 56122"/>
                <a:gd name="connsiteY2" fmla="*/ 146050 h 365862"/>
                <a:gd name="connsiteX3" fmla="*/ 19553 w 56122"/>
                <a:gd name="connsiteY3" fmla="*/ 252412 h 365862"/>
                <a:gd name="connsiteX4" fmla="*/ 56065 w 56122"/>
                <a:gd name="connsiteY4" fmla="*/ 365125 h 365862"/>
                <a:gd name="connsiteX5" fmla="*/ 27490 w 56122"/>
                <a:gd name="connsiteY5" fmla="*/ 296862 h 365862"/>
                <a:gd name="connsiteX6" fmla="*/ 8440 w 56122"/>
                <a:gd name="connsiteY6" fmla="*/ 212725 h 365862"/>
                <a:gd name="connsiteX7" fmla="*/ 21140 w 56122"/>
                <a:gd name="connsiteY7" fmla="*/ 0 h 365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122" h="365862">
                  <a:moveTo>
                    <a:pt x="21140" y="0"/>
                  </a:moveTo>
                  <a:cubicBezTo>
                    <a:pt x="20876" y="0"/>
                    <a:pt x="10292" y="188383"/>
                    <a:pt x="6853" y="212725"/>
                  </a:cubicBezTo>
                  <a:cubicBezTo>
                    <a:pt x="3414" y="237067"/>
                    <a:pt x="-1614" y="139436"/>
                    <a:pt x="503" y="146050"/>
                  </a:cubicBezTo>
                  <a:cubicBezTo>
                    <a:pt x="2620" y="152664"/>
                    <a:pt x="10293" y="215900"/>
                    <a:pt x="19553" y="252412"/>
                  </a:cubicBezTo>
                  <a:cubicBezTo>
                    <a:pt x="28813" y="288924"/>
                    <a:pt x="54742" y="357717"/>
                    <a:pt x="56065" y="365125"/>
                  </a:cubicBezTo>
                  <a:cubicBezTo>
                    <a:pt x="57388" y="372533"/>
                    <a:pt x="35427" y="322262"/>
                    <a:pt x="27490" y="296862"/>
                  </a:cubicBezTo>
                  <a:cubicBezTo>
                    <a:pt x="19553" y="271462"/>
                    <a:pt x="10821" y="260085"/>
                    <a:pt x="8440" y="212725"/>
                  </a:cubicBezTo>
                  <a:cubicBezTo>
                    <a:pt x="6059" y="165365"/>
                    <a:pt x="21404" y="0"/>
                    <a:pt x="2114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: 図形 1049">
              <a:extLst>
                <a:ext uri="{FF2B5EF4-FFF2-40B4-BE49-F238E27FC236}">
                  <a16:creationId xmlns:a16="http://schemas.microsoft.com/office/drawing/2014/main" id="{7FFC4DA5-83F4-4B93-9057-8B6292E29A0B}"/>
                </a:ext>
              </a:extLst>
            </p:cNvPr>
            <p:cNvSpPr/>
            <p:nvPr/>
          </p:nvSpPr>
          <p:spPr>
            <a:xfrm>
              <a:off x="5416500" y="3245797"/>
              <a:ext cx="157330" cy="581056"/>
            </a:xfrm>
            <a:custGeom>
              <a:avLst/>
              <a:gdLst>
                <a:gd name="connsiteX0" fmla="*/ 36563 w 157330"/>
                <a:gd name="connsiteY0" fmla="*/ 641 h 581056"/>
                <a:gd name="connsiteX1" fmla="*/ 117525 w 157330"/>
                <a:gd name="connsiteY1" fmla="*/ 92716 h 581056"/>
                <a:gd name="connsiteX2" fmla="*/ 108000 w 157330"/>
                <a:gd name="connsiteY2" fmla="*/ 76841 h 581056"/>
                <a:gd name="connsiteX3" fmla="*/ 154038 w 157330"/>
                <a:gd name="connsiteY3" fmla="*/ 232416 h 581056"/>
                <a:gd name="connsiteX4" fmla="*/ 150863 w 157330"/>
                <a:gd name="connsiteY4" fmla="*/ 203841 h 581056"/>
                <a:gd name="connsiteX5" fmla="*/ 128638 w 157330"/>
                <a:gd name="connsiteY5" fmla="*/ 307028 h 581056"/>
                <a:gd name="connsiteX6" fmla="*/ 136575 w 157330"/>
                <a:gd name="connsiteY6" fmla="*/ 322903 h 581056"/>
                <a:gd name="connsiteX7" fmla="*/ 119113 w 157330"/>
                <a:gd name="connsiteY7" fmla="*/ 321316 h 581056"/>
                <a:gd name="connsiteX8" fmla="*/ 108000 w 157330"/>
                <a:gd name="connsiteY8" fmla="*/ 373703 h 581056"/>
                <a:gd name="connsiteX9" fmla="*/ 27038 w 157330"/>
                <a:gd name="connsiteY9" fmla="*/ 480066 h 581056"/>
                <a:gd name="connsiteX10" fmla="*/ 6400 w 157330"/>
                <a:gd name="connsiteY10" fmla="*/ 580078 h 581056"/>
                <a:gd name="connsiteX11" fmla="*/ 7988 w 157330"/>
                <a:gd name="connsiteY11" fmla="*/ 521341 h 581056"/>
                <a:gd name="connsiteX12" fmla="*/ 96888 w 157330"/>
                <a:gd name="connsiteY12" fmla="*/ 368941 h 581056"/>
                <a:gd name="connsiteX13" fmla="*/ 125463 w 157330"/>
                <a:gd name="connsiteY13" fmla="*/ 256228 h 581056"/>
                <a:gd name="connsiteX14" fmla="*/ 150863 w 157330"/>
                <a:gd name="connsiteY14" fmla="*/ 146691 h 581056"/>
                <a:gd name="connsiteX15" fmla="*/ 36563 w 157330"/>
                <a:gd name="connsiteY15" fmla="*/ 641 h 58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7330" h="581056">
                  <a:moveTo>
                    <a:pt x="36563" y="641"/>
                  </a:moveTo>
                  <a:cubicBezTo>
                    <a:pt x="31007" y="-8355"/>
                    <a:pt x="105619" y="80016"/>
                    <a:pt x="117525" y="92716"/>
                  </a:cubicBezTo>
                  <a:cubicBezTo>
                    <a:pt x="129431" y="105416"/>
                    <a:pt x="101915" y="53558"/>
                    <a:pt x="108000" y="76841"/>
                  </a:cubicBezTo>
                  <a:cubicBezTo>
                    <a:pt x="114085" y="100124"/>
                    <a:pt x="146894" y="211249"/>
                    <a:pt x="154038" y="232416"/>
                  </a:cubicBezTo>
                  <a:cubicBezTo>
                    <a:pt x="161182" y="253583"/>
                    <a:pt x="155096" y="191406"/>
                    <a:pt x="150863" y="203841"/>
                  </a:cubicBezTo>
                  <a:cubicBezTo>
                    <a:pt x="146630" y="216276"/>
                    <a:pt x="131019" y="287184"/>
                    <a:pt x="128638" y="307028"/>
                  </a:cubicBezTo>
                  <a:cubicBezTo>
                    <a:pt x="126257" y="326872"/>
                    <a:pt x="138162" y="320522"/>
                    <a:pt x="136575" y="322903"/>
                  </a:cubicBezTo>
                  <a:cubicBezTo>
                    <a:pt x="134988" y="325284"/>
                    <a:pt x="123876" y="312849"/>
                    <a:pt x="119113" y="321316"/>
                  </a:cubicBezTo>
                  <a:cubicBezTo>
                    <a:pt x="114350" y="329783"/>
                    <a:pt x="123346" y="347245"/>
                    <a:pt x="108000" y="373703"/>
                  </a:cubicBezTo>
                  <a:cubicBezTo>
                    <a:pt x="92654" y="400161"/>
                    <a:pt x="43971" y="445670"/>
                    <a:pt x="27038" y="480066"/>
                  </a:cubicBezTo>
                  <a:cubicBezTo>
                    <a:pt x="10105" y="514462"/>
                    <a:pt x="9575" y="573199"/>
                    <a:pt x="6400" y="580078"/>
                  </a:cubicBezTo>
                  <a:cubicBezTo>
                    <a:pt x="3225" y="586957"/>
                    <a:pt x="-7093" y="556530"/>
                    <a:pt x="7988" y="521341"/>
                  </a:cubicBezTo>
                  <a:cubicBezTo>
                    <a:pt x="23069" y="486152"/>
                    <a:pt x="77309" y="413126"/>
                    <a:pt x="96888" y="368941"/>
                  </a:cubicBezTo>
                  <a:cubicBezTo>
                    <a:pt x="116467" y="324756"/>
                    <a:pt x="116467" y="293270"/>
                    <a:pt x="125463" y="256228"/>
                  </a:cubicBezTo>
                  <a:cubicBezTo>
                    <a:pt x="134459" y="219186"/>
                    <a:pt x="163828" y="187172"/>
                    <a:pt x="150863" y="146691"/>
                  </a:cubicBezTo>
                  <a:cubicBezTo>
                    <a:pt x="137898" y="106210"/>
                    <a:pt x="42119" y="9637"/>
                    <a:pt x="36563" y="64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: 図形 1050">
              <a:extLst>
                <a:ext uri="{FF2B5EF4-FFF2-40B4-BE49-F238E27FC236}">
                  <a16:creationId xmlns:a16="http://schemas.microsoft.com/office/drawing/2014/main" id="{25889B12-C424-41FC-AC95-30264E6B12B9}"/>
                </a:ext>
              </a:extLst>
            </p:cNvPr>
            <p:cNvSpPr/>
            <p:nvPr/>
          </p:nvSpPr>
          <p:spPr>
            <a:xfrm>
              <a:off x="4874564" y="3217506"/>
              <a:ext cx="147617" cy="353724"/>
            </a:xfrm>
            <a:custGeom>
              <a:avLst/>
              <a:gdLst>
                <a:gd name="connsiteX0" fmla="*/ 146699 w 147617"/>
                <a:gd name="connsiteY0" fmla="*/ 11469 h 353724"/>
                <a:gd name="connsiteX1" fmla="*/ 68911 w 147617"/>
                <a:gd name="connsiteY1" fmla="*/ 181332 h 353724"/>
                <a:gd name="connsiteX2" fmla="*/ 30811 w 147617"/>
                <a:gd name="connsiteY2" fmla="*/ 352782 h 353724"/>
                <a:gd name="connsiteX3" fmla="*/ 48274 w 147617"/>
                <a:gd name="connsiteY3" fmla="*/ 244832 h 353724"/>
                <a:gd name="connsiteX4" fmla="*/ 59386 w 147617"/>
                <a:gd name="connsiteY4" fmla="*/ 128944 h 353724"/>
                <a:gd name="connsiteX5" fmla="*/ 649 w 147617"/>
                <a:gd name="connsiteY5" fmla="*/ 317857 h 353724"/>
                <a:gd name="connsiteX6" fmla="*/ 103836 w 147617"/>
                <a:gd name="connsiteY6" fmla="*/ 49569 h 353724"/>
                <a:gd name="connsiteX7" fmla="*/ 146699 w 147617"/>
                <a:gd name="connsiteY7" fmla="*/ 11469 h 35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617" h="353724">
                  <a:moveTo>
                    <a:pt x="146699" y="11469"/>
                  </a:moveTo>
                  <a:cubicBezTo>
                    <a:pt x="140878" y="33429"/>
                    <a:pt x="88226" y="124446"/>
                    <a:pt x="68911" y="181332"/>
                  </a:cubicBezTo>
                  <a:cubicBezTo>
                    <a:pt x="49596" y="238218"/>
                    <a:pt x="34250" y="342199"/>
                    <a:pt x="30811" y="352782"/>
                  </a:cubicBezTo>
                  <a:cubicBezTo>
                    <a:pt x="27372" y="363365"/>
                    <a:pt x="43511" y="282138"/>
                    <a:pt x="48274" y="244832"/>
                  </a:cubicBezTo>
                  <a:cubicBezTo>
                    <a:pt x="53036" y="207526"/>
                    <a:pt x="67323" y="116773"/>
                    <a:pt x="59386" y="128944"/>
                  </a:cubicBezTo>
                  <a:cubicBezTo>
                    <a:pt x="51449" y="141115"/>
                    <a:pt x="-6759" y="331086"/>
                    <a:pt x="649" y="317857"/>
                  </a:cubicBezTo>
                  <a:cubicBezTo>
                    <a:pt x="8057" y="304628"/>
                    <a:pt x="77907" y="101692"/>
                    <a:pt x="103836" y="49569"/>
                  </a:cubicBezTo>
                  <a:cubicBezTo>
                    <a:pt x="129765" y="-2554"/>
                    <a:pt x="152520" y="-10491"/>
                    <a:pt x="146699" y="1146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: 図形 1051">
              <a:extLst>
                <a:ext uri="{FF2B5EF4-FFF2-40B4-BE49-F238E27FC236}">
                  <a16:creationId xmlns:a16="http://schemas.microsoft.com/office/drawing/2014/main" id="{BB777A4D-DFC3-4CAA-BF67-DACA3D1B9112}"/>
                </a:ext>
              </a:extLst>
            </p:cNvPr>
            <p:cNvSpPr/>
            <p:nvPr/>
          </p:nvSpPr>
          <p:spPr>
            <a:xfrm>
              <a:off x="4927261" y="3106410"/>
              <a:ext cx="373158" cy="407011"/>
            </a:xfrm>
            <a:custGeom>
              <a:avLst/>
              <a:gdLst>
                <a:gd name="connsiteX0" fmla="*/ 236877 w 373158"/>
                <a:gd name="connsiteY0" fmla="*/ 328 h 407011"/>
                <a:gd name="connsiteX1" fmla="*/ 133689 w 373158"/>
                <a:gd name="connsiteY1" fmla="*/ 205115 h 407011"/>
                <a:gd name="connsiteX2" fmla="*/ 157502 w 373158"/>
                <a:gd name="connsiteY2" fmla="*/ 259090 h 407011"/>
                <a:gd name="connsiteX3" fmla="*/ 236877 w 373158"/>
                <a:gd name="connsiteY3" fmla="*/ 308303 h 407011"/>
                <a:gd name="connsiteX4" fmla="*/ 371814 w 373158"/>
                <a:gd name="connsiteY4" fmla="*/ 357515 h 407011"/>
                <a:gd name="connsiteX5" fmla="*/ 300377 w 373158"/>
                <a:gd name="connsiteY5" fmla="*/ 330528 h 407011"/>
                <a:gd name="connsiteX6" fmla="*/ 206714 w 373158"/>
                <a:gd name="connsiteY6" fmla="*/ 316240 h 407011"/>
                <a:gd name="connsiteX7" fmla="*/ 127339 w 373158"/>
                <a:gd name="connsiteY7" fmla="*/ 319415 h 407011"/>
                <a:gd name="connsiteX8" fmla="*/ 339 w 373158"/>
                <a:gd name="connsiteY8" fmla="*/ 406728 h 407011"/>
                <a:gd name="connsiteX9" fmla="*/ 168614 w 373158"/>
                <a:gd name="connsiteY9" fmla="*/ 286078 h 407011"/>
                <a:gd name="connsiteX10" fmla="*/ 114639 w 373158"/>
                <a:gd name="connsiteY10" fmla="*/ 241628 h 407011"/>
                <a:gd name="connsiteX11" fmla="*/ 117814 w 373158"/>
                <a:gd name="connsiteY11" fmla="*/ 194003 h 407011"/>
                <a:gd name="connsiteX12" fmla="*/ 162264 w 373158"/>
                <a:gd name="connsiteY12" fmla="*/ 86053 h 407011"/>
                <a:gd name="connsiteX13" fmla="*/ 105114 w 373158"/>
                <a:gd name="connsiteY13" fmla="*/ 155903 h 407011"/>
                <a:gd name="connsiteX14" fmla="*/ 236877 w 373158"/>
                <a:gd name="connsiteY14" fmla="*/ 328 h 40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3158" h="407011">
                  <a:moveTo>
                    <a:pt x="236877" y="328"/>
                  </a:moveTo>
                  <a:cubicBezTo>
                    <a:pt x="241639" y="8530"/>
                    <a:pt x="146918" y="161988"/>
                    <a:pt x="133689" y="205115"/>
                  </a:cubicBezTo>
                  <a:cubicBezTo>
                    <a:pt x="120460" y="248242"/>
                    <a:pt x="140304" y="241892"/>
                    <a:pt x="157502" y="259090"/>
                  </a:cubicBezTo>
                  <a:cubicBezTo>
                    <a:pt x="174700" y="276288"/>
                    <a:pt x="201158" y="291899"/>
                    <a:pt x="236877" y="308303"/>
                  </a:cubicBezTo>
                  <a:cubicBezTo>
                    <a:pt x="272596" y="324707"/>
                    <a:pt x="361231" y="353811"/>
                    <a:pt x="371814" y="357515"/>
                  </a:cubicBezTo>
                  <a:cubicBezTo>
                    <a:pt x="382397" y="361219"/>
                    <a:pt x="327894" y="337407"/>
                    <a:pt x="300377" y="330528"/>
                  </a:cubicBezTo>
                  <a:cubicBezTo>
                    <a:pt x="272860" y="323649"/>
                    <a:pt x="235554" y="318092"/>
                    <a:pt x="206714" y="316240"/>
                  </a:cubicBezTo>
                  <a:cubicBezTo>
                    <a:pt x="177874" y="314388"/>
                    <a:pt x="161735" y="304334"/>
                    <a:pt x="127339" y="319415"/>
                  </a:cubicBezTo>
                  <a:cubicBezTo>
                    <a:pt x="92943" y="334496"/>
                    <a:pt x="-6540" y="412284"/>
                    <a:pt x="339" y="406728"/>
                  </a:cubicBezTo>
                  <a:cubicBezTo>
                    <a:pt x="7218" y="401172"/>
                    <a:pt x="149564" y="313595"/>
                    <a:pt x="168614" y="286078"/>
                  </a:cubicBezTo>
                  <a:cubicBezTo>
                    <a:pt x="187664" y="258561"/>
                    <a:pt x="123106" y="256974"/>
                    <a:pt x="114639" y="241628"/>
                  </a:cubicBezTo>
                  <a:cubicBezTo>
                    <a:pt x="106172" y="226282"/>
                    <a:pt x="109877" y="219932"/>
                    <a:pt x="117814" y="194003"/>
                  </a:cubicBezTo>
                  <a:cubicBezTo>
                    <a:pt x="125751" y="168074"/>
                    <a:pt x="164381" y="92403"/>
                    <a:pt x="162264" y="86053"/>
                  </a:cubicBezTo>
                  <a:cubicBezTo>
                    <a:pt x="160147" y="79703"/>
                    <a:pt x="92943" y="171514"/>
                    <a:pt x="105114" y="155903"/>
                  </a:cubicBezTo>
                  <a:cubicBezTo>
                    <a:pt x="117285" y="140293"/>
                    <a:pt x="232115" y="-7874"/>
                    <a:pt x="236877" y="32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: 図形 1052">
              <a:extLst>
                <a:ext uri="{FF2B5EF4-FFF2-40B4-BE49-F238E27FC236}">
                  <a16:creationId xmlns:a16="http://schemas.microsoft.com/office/drawing/2014/main" id="{4433D22F-31D1-487A-AFEA-9E5849773D9D}"/>
                </a:ext>
              </a:extLst>
            </p:cNvPr>
            <p:cNvSpPr/>
            <p:nvPr/>
          </p:nvSpPr>
          <p:spPr>
            <a:xfrm>
              <a:off x="5116618" y="3192049"/>
              <a:ext cx="141244" cy="230634"/>
            </a:xfrm>
            <a:custGeom>
              <a:avLst/>
              <a:gdLst>
                <a:gd name="connsiteX0" fmla="*/ 95145 w 141244"/>
                <a:gd name="connsiteY0" fmla="*/ 14701 h 230634"/>
                <a:gd name="connsiteX1" fmla="*/ 53870 w 141244"/>
                <a:gd name="connsiteY1" fmla="*/ 149639 h 230634"/>
                <a:gd name="connsiteX2" fmla="*/ 141182 w 141244"/>
                <a:gd name="connsiteY2" fmla="*/ 230601 h 230634"/>
                <a:gd name="connsiteX3" fmla="*/ 37995 w 141244"/>
                <a:gd name="connsiteY3" fmla="*/ 159164 h 230634"/>
                <a:gd name="connsiteX4" fmla="*/ 37995 w 141244"/>
                <a:gd name="connsiteY4" fmla="*/ 119476 h 230634"/>
                <a:gd name="connsiteX5" fmla="*/ 45932 w 141244"/>
                <a:gd name="connsiteY5" fmla="*/ 57564 h 230634"/>
                <a:gd name="connsiteX6" fmla="*/ 15770 w 141244"/>
                <a:gd name="connsiteY6" fmla="*/ 33751 h 230634"/>
                <a:gd name="connsiteX7" fmla="*/ 1482 w 141244"/>
                <a:gd name="connsiteY7" fmla="*/ 3589 h 230634"/>
                <a:gd name="connsiteX8" fmla="*/ 95145 w 141244"/>
                <a:gd name="connsiteY8" fmla="*/ 14701 h 230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244" h="230634">
                  <a:moveTo>
                    <a:pt x="95145" y="14701"/>
                  </a:moveTo>
                  <a:cubicBezTo>
                    <a:pt x="103876" y="39043"/>
                    <a:pt x="46197" y="113656"/>
                    <a:pt x="53870" y="149639"/>
                  </a:cubicBezTo>
                  <a:cubicBezTo>
                    <a:pt x="61543" y="185622"/>
                    <a:pt x="143828" y="229014"/>
                    <a:pt x="141182" y="230601"/>
                  </a:cubicBezTo>
                  <a:cubicBezTo>
                    <a:pt x="138536" y="232189"/>
                    <a:pt x="55193" y="177685"/>
                    <a:pt x="37995" y="159164"/>
                  </a:cubicBezTo>
                  <a:cubicBezTo>
                    <a:pt x="20797" y="140643"/>
                    <a:pt x="36672" y="136409"/>
                    <a:pt x="37995" y="119476"/>
                  </a:cubicBezTo>
                  <a:cubicBezTo>
                    <a:pt x="39318" y="102543"/>
                    <a:pt x="49636" y="71851"/>
                    <a:pt x="45932" y="57564"/>
                  </a:cubicBezTo>
                  <a:cubicBezTo>
                    <a:pt x="42228" y="43277"/>
                    <a:pt x="23178" y="42747"/>
                    <a:pt x="15770" y="33751"/>
                  </a:cubicBezTo>
                  <a:cubicBezTo>
                    <a:pt x="8362" y="24755"/>
                    <a:pt x="-4339" y="3589"/>
                    <a:pt x="1482" y="3589"/>
                  </a:cubicBezTo>
                  <a:cubicBezTo>
                    <a:pt x="7303" y="3589"/>
                    <a:pt x="86414" y="-9641"/>
                    <a:pt x="95145" y="1470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: 図形 1053">
              <a:extLst>
                <a:ext uri="{FF2B5EF4-FFF2-40B4-BE49-F238E27FC236}">
                  <a16:creationId xmlns:a16="http://schemas.microsoft.com/office/drawing/2014/main" id="{84F1DBDA-45DB-4314-ADD4-5AA1F2AB68C9}"/>
                </a:ext>
              </a:extLst>
            </p:cNvPr>
            <p:cNvSpPr/>
            <p:nvPr/>
          </p:nvSpPr>
          <p:spPr>
            <a:xfrm>
              <a:off x="4942905" y="3497650"/>
              <a:ext cx="358416" cy="107582"/>
            </a:xfrm>
            <a:custGeom>
              <a:avLst/>
              <a:gdLst>
                <a:gd name="connsiteX0" fmla="*/ 570 w 358416"/>
                <a:gd name="connsiteY0" fmla="*/ 107563 h 107582"/>
                <a:gd name="connsiteX1" fmla="*/ 133920 w 358416"/>
                <a:gd name="connsiteY1" fmla="*/ 1200 h 107582"/>
                <a:gd name="connsiteX2" fmla="*/ 357758 w 358416"/>
                <a:gd name="connsiteY2" fmla="*/ 48825 h 107582"/>
                <a:gd name="connsiteX3" fmla="*/ 206945 w 358416"/>
                <a:gd name="connsiteY3" fmla="*/ 26600 h 107582"/>
                <a:gd name="connsiteX4" fmla="*/ 343470 w 358416"/>
                <a:gd name="connsiteY4" fmla="*/ 45650 h 107582"/>
                <a:gd name="connsiteX5" fmla="*/ 183133 w 358416"/>
                <a:gd name="connsiteY5" fmla="*/ 10725 h 107582"/>
                <a:gd name="connsiteX6" fmla="*/ 570 w 358416"/>
                <a:gd name="connsiteY6" fmla="*/ 107563 h 107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416" h="107582">
                  <a:moveTo>
                    <a:pt x="570" y="107563"/>
                  </a:moveTo>
                  <a:cubicBezTo>
                    <a:pt x="-7632" y="105975"/>
                    <a:pt x="74389" y="10990"/>
                    <a:pt x="133920" y="1200"/>
                  </a:cubicBezTo>
                  <a:cubicBezTo>
                    <a:pt x="193451" y="-8590"/>
                    <a:pt x="345587" y="44592"/>
                    <a:pt x="357758" y="48825"/>
                  </a:cubicBezTo>
                  <a:cubicBezTo>
                    <a:pt x="369929" y="53058"/>
                    <a:pt x="209326" y="27129"/>
                    <a:pt x="206945" y="26600"/>
                  </a:cubicBezTo>
                  <a:cubicBezTo>
                    <a:pt x="204564" y="26071"/>
                    <a:pt x="347439" y="48296"/>
                    <a:pt x="343470" y="45650"/>
                  </a:cubicBezTo>
                  <a:cubicBezTo>
                    <a:pt x="339501" y="43004"/>
                    <a:pt x="235520" y="5963"/>
                    <a:pt x="183133" y="10725"/>
                  </a:cubicBezTo>
                  <a:cubicBezTo>
                    <a:pt x="130746" y="15487"/>
                    <a:pt x="8772" y="109151"/>
                    <a:pt x="570" y="10756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: 図形 1054">
              <a:extLst>
                <a:ext uri="{FF2B5EF4-FFF2-40B4-BE49-F238E27FC236}">
                  <a16:creationId xmlns:a16="http://schemas.microsoft.com/office/drawing/2014/main" id="{6803141A-0231-465A-94E9-AC68E2D7F210}"/>
                </a:ext>
              </a:extLst>
            </p:cNvPr>
            <p:cNvSpPr/>
            <p:nvPr/>
          </p:nvSpPr>
          <p:spPr>
            <a:xfrm>
              <a:off x="5230603" y="3460853"/>
              <a:ext cx="117531" cy="282857"/>
            </a:xfrm>
            <a:custGeom>
              <a:avLst/>
              <a:gdLst>
                <a:gd name="connsiteX0" fmla="*/ 27197 w 117531"/>
                <a:gd name="connsiteY0" fmla="*/ 1485 h 282857"/>
                <a:gd name="connsiteX1" fmla="*/ 108160 w 117531"/>
                <a:gd name="connsiteY1" fmla="*/ 123722 h 282857"/>
                <a:gd name="connsiteX2" fmla="*/ 76410 w 117531"/>
                <a:gd name="connsiteY2" fmla="*/ 180872 h 282857"/>
                <a:gd name="connsiteX3" fmla="*/ 210 w 117531"/>
                <a:gd name="connsiteY3" fmla="*/ 282472 h 282857"/>
                <a:gd name="connsiteX4" fmla="*/ 55772 w 117531"/>
                <a:gd name="connsiteY4" fmla="*/ 211035 h 282857"/>
                <a:gd name="connsiteX5" fmla="*/ 116097 w 117531"/>
                <a:gd name="connsiteY5" fmla="*/ 95147 h 282857"/>
                <a:gd name="connsiteX6" fmla="*/ 92285 w 117531"/>
                <a:gd name="connsiteY6" fmla="*/ 58635 h 282857"/>
                <a:gd name="connsiteX7" fmla="*/ 27197 w 117531"/>
                <a:gd name="connsiteY7" fmla="*/ 1485 h 28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531" h="282857">
                  <a:moveTo>
                    <a:pt x="27197" y="1485"/>
                  </a:moveTo>
                  <a:cubicBezTo>
                    <a:pt x="29843" y="12333"/>
                    <a:pt x="99958" y="93824"/>
                    <a:pt x="108160" y="123722"/>
                  </a:cubicBezTo>
                  <a:cubicBezTo>
                    <a:pt x="116362" y="153620"/>
                    <a:pt x="94402" y="154414"/>
                    <a:pt x="76410" y="180872"/>
                  </a:cubicBezTo>
                  <a:cubicBezTo>
                    <a:pt x="58418" y="207330"/>
                    <a:pt x="3650" y="277445"/>
                    <a:pt x="210" y="282472"/>
                  </a:cubicBezTo>
                  <a:cubicBezTo>
                    <a:pt x="-3230" y="287499"/>
                    <a:pt x="36458" y="242256"/>
                    <a:pt x="55772" y="211035"/>
                  </a:cubicBezTo>
                  <a:cubicBezTo>
                    <a:pt x="75086" y="179814"/>
                    <a:pt x="110012" y="120547"/>
                    <a:pt x="116097" y="95147"/>
                  </a:cubicBezTo>
                  <a:cubicBezTo>
                    <a:pt x="122183" y="69747"/>
                    <a:pt x="107895" y="75039"/>
                    <a:pt x="92285" y="58635"/>
                  </a:cubicBezTo>
                  <a:cubicBezTo>
                    <a:pt x="76675" y="42231"/>
                    <a:pt x="24551" y="-9363"/>
                    <a:pt x="27197" y="148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: 図形 1055">
              <a:extLst>
                <a:ext uri="{FF2B5EF4-FFF2-40B4-BE49-F238E27FC236}">
                  <a16:creationId xmlns:a16="http://schemas.microsoft.com/office/drawing/2014/main" id="{D67C1F37-9DF4-4154-8D9B-80383270B39B}"/>
                </a:ext>
              </a:extLst>
            </p:cNvPr>
            <p:cNvSpPr/>
            <p:nvPr/>
          </p:nvSpPr>
          <p:spPr>
            <a:xfrm>
              <a:off x="5132904" y="3552575"/>
              <a:ext cx="263513" cy="206847"/>
            </a:xfrm>
            <a:custGeom>
              <a:avLst/>
              <a:gdLst>
                <a:gd name="connsiteX0" fmla="*/ 263009 w 263513"/>
                <a:gd name="connsiteY0" fmla="*/ 250 h 206847"/>
                <a:gd name="connsiteX1" fmla="*/ 164584 w 263513"/>
                <a:gd name="connsiteY1" fmla="*/ 159000 h 206847"/>
                <a:gd name="connsiteX2" fmla="*/ 109021 w 263513"/>
                <a:gd name="connsiteY2" fmla="*/ 197100 h 206847"/>
                <a:gd name="connsiteX3" fmla="*/ 69334 w 263513"/>
                <a:gd name="connsiteY3" fmla="*/ 206625 h 206847"/>
                <a:gd name="connsiteX4" fmla="*/ 1071 w 263513"/>
                <a:gd name="connsiteY4" fmla="*/ 190750 h 206847"/>
                <a:gd name="connsiteX5" fmla="*/ 128071 w 263513"/>
                <a:gd name="connsiteY5" fmla="*/ 201863 h 206847"/>
                <a:gd name="connsiteX6" fmla="*/ 199509 w 263513"/>
                <a:gd name="connsiteY6" fmla="*/ 124075 h 206847"/>
                <a:gd name="connsiteX7" fmla="*/ 263009 w 263513"/>
                <a:gd name="connsiteY7" fmla="*/ 250 h 20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513" h="206847">
                  <a:moveTo>
                    <a:pt x="263009" y="250"/>
                  </a:moveTo>
                  <a:cubicBezTo>
                    <a:pt x="257188" y="6071"/>
                    <a:pt x="190249" y="126192"/>
                    <a:pt x="164584" y="159000"/>
                  </a:cubicBezTo>
                  <a:cubicBezTo>
                    <a:pt x="138919" y="191808"/>
                    <a:pt x="124896" y="189163"/>
                    <a:pt x="109021" y="197100"/>
                  </a:cubicBezTo>
                  <a:cubicBezTo>
                    <a:pt x="93146" y="205037"/>
                    <a:pt x="87325" y="207683"/>
                    <a:pt x="69334" y="206625"/>
                  </a:cubicBezTo>
                  <a:cubicBezTo>
                    <a:pt x="51343" y="205567"/>
                    <a:pt x="-8718" y="191544"/>
                    <a:pt x="1071" y="190750"/>
                  </a:cubicBezTo>
                  <a:cubicBezTo>
                    <a:pt x="10860" y="189956"/>
                    <a:pt x="94998" y="212975"/>
                    <a:pt x="128071" y="201863"/>
                  </a:cubicBezTo>
                  <a:cubicBezTo>
                    <a:pt x="161144" y="190751"/>
                    <a:pt x="176226" y="156619"/>
                    <a:pt x="199509" y="124075"/>
                  </a:cubicBezTo>
                  <a:cubicBezTo>
                    <a:pt x="222792" y="91531"/>
                    <a:pt x="268830" y="-5571"/>
                    <a:pt x="263009" y="25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: 図形 1056">
              <a:extLst>
                <a:ext uri="{FF2B5EF4-FFF2-40B4-BE49-F238E27FC236}">
                  <a16:creationId xmlns:a16="http://schemas.microsoft.com/office/drawing/2014/main" id="{7BAC2708-FB74-416C-9673-DCDDE22BE40F}"/>
                </a:ext>
              </a:extLst>
            </p:cNvPr>
            <p:cNvSpPr/>
            <p:nvPr/>
          </p:nvSpPr>
          <p:spPr>
            <a:xfrm>
              <a:off x="4927415" y="3593635"/>
              <a:ext cx="326502" cy="169456"/>
            </a:xfrm>
            <a:custGeom>
              <a:avLst/>
              <a:gdLst>
                <a:gd name="connsiteX0" fmla="*/ 185 w 326502"/>
                <a:gd name="connsiteY0" fmla="*/ 465 h 169456"/>
                <a:gd name="connsiteX1" fmla="*/ 197035 w 326502"/>
                <a:gd name="connsiteY1" fmla="*/ 143340 h 169456"/>
                <a:gd name="connsiteX2" fmla="*/ 174810 w 326502"/>
                <a:gd name="connsiteY2" fmla="*/ 113178 h 169456"/>
                <a:gd name="connsiteX3" fmla="*/ 325623 w 326502"/>
                <a:gd name="connsiteY3" fmla="*/ 168740 h 169456"/>
                <a:gd name="connsiteX4" fmla="*/ 233548 w 326502"/>
                <a:gd name="connsiteY4" fmla="*/ 141753 h 169456"/>
                <a:gd name="connsiteX5" fmla="*/ 162110 w 326502"/>
                <a:gd name="connsiteY5" fmla="*/ 98890 h 169456"/>
                <a:gd name="connsiteX6" fmla="*/ 185 w 326502"/>
                <a:gd name="connsiteY6" fmla="*/ 465 h 16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502" h="169456">
                  <a:moveTo>
                    <a:pt x="185" y="465"/>
                  </a:moveTo>
                  <a:cubicBezTo>
                    <a:pt x="6006" y="7873"/>
                    <a:pt x="167931" y="124555"/>
                    <a:pt x="197035" y="143340"/>
                  </a:cubicBezTo>
                  <a:cubicBezTo>
                    <a:pt x="226139" y="162125"/>
                    <a:pt x="153379" y="108945"/>
                    <a:pt x="174810" y="113178"/>
                  </a:cubicBezTo>
                  <a:cubicBezTo>
                    <a:pt x="196241" y="117411"/>
                    <a:pt x="315833" y="163978"/>
                    <a:pt x="325623" y="168740"/>
                  </a:cubicBezTo>
                  <a:cubicBezTo>
                    <a:pt x="335413" y="173502"/>
                    <a:pt x="260800" y="153395"/>
                    <a:pt x="233548" y="141753"/>
                  </a:cubicBezTo>
                  <a:cubicBezTo>
                    <a:pt x="206296" y="130111"/>
                    <a:pt x="197035" y="121644"/>
                    <a:pt x="162110" y="98890"/>
                  </a:cubicBezTo>
                  <a:cubicBezTo>
                    <a:pt x="127185" y="76136"/>
                    <a:pt x="-5636" y="-6943"/>
                    <a:pt x="185" y="46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: 図形 1057">
              <a:extLst>
                <a:ext uri="{FF2B5EF4-FFF2-40B4-BE49-F238E27FC236}">
                  <a16:creationId xmlns:a16="http://schemas.microsoft.com/office/drawing/2014/main" id="{DB8C4CC1-4953-4C88-BEEE-9AB3FD89BA16}"/>
                </a:ext>
              </a:extLst>
            </p:cNvPr>
            <p:cNvSpPr/>
            <p:nvPr/>
          </p:nvSpPr>
          <p:spPr>
            <a:xfrm>
              <a:off x="4928355" y="3577908"/>
              <a:ext cx="544122" cy="251142"/>
            </a:xfrm>
            <a:custGeom>
              <a:avLst/>
              <a:gdLst>
                <a:gd name="connsiteX0" fmla="*/ 8770 w 544122"/>
                <a:gd name="connsiteY0" fmla="*/ 317 h 251142"/>
                <a:gd name="connsiteX1" fmla="*/ 8770 w 544122"/>
                <a:gd name="connsiteY1" fmla="*/ 68580 h 251142"/>
                <a:gd name="connsiteX2" fmla="*/ 35758 w 544122"/>
                <a:gd name="connsiteY2" fmla="*/ 103505 h 251142"/>
                <a:gd name="connsiteX3" fmla="*/ 256420 w 544122"/>
                <a:gd name="connsiteY3" fmla="*/ 230505 h 251142"/>
                <a:gd name="connsiteX4" fmla="*/ 210383 w 544122"/>
                <a:gd name="connsiteY4" fmla="*/ 209867 h 251142"/>
                <a:gd name="connsiteX5" fmla="*/ 37345 w 544122"/>
                <a:gd name="connsiteY5" fmla="*/ 119380 h 251142"/>
                <a:gd name="connsiteX6" fmla="*/ 267533 w 544122"/>
                <a:gd name="connsiteY6" fmla="*/ 238442 h 251142"/>
                <a:gd name="connsiteX7" fmla="*/ 378658 w 544122"/>
                <a:gd name="connsiteY7" fmla="*/ 233680 h 251142"/>
                <a:gd name="connsiteX8" fmla="*/ 443745 w 544122"/>
                <a:gd name="connsiteY8" fmla="*/ 216217 h 251142"/>
                <a:gd name="connsiteX9" fmla="*/ 543758 w 544122"/>
                <a:gd name="connsiteY9" fmla="*/ 251142 h 251142"/>
                <a:gd name="connsiteX10" fmla="*/ 472320 w 544122"/>
                <a:gd name="connsiteY10" fmla="*/ 216217 h 251142"/>
                <a:gd name="connsiteX11" fmla="*/ 343733 w 544122"/>
                <a:gd name="connsiteY11" fmla="*/ 216217 h 251142"/>
                <a:gd name="connsiteX12" fmla="*/ 267533 w 544122"/>
                <a:gd name="connsiteY12" fmla="*/ 216217 h 251142"/>
                <a:gd name="connsiteX13" fmla="*/ 21470 w 544122"/>
                <a:gd name="connsiteY13" fmla="*/ 98742 h 251142"/>
                <a:gd name="connsiteX14" fmla="*/ 8770 w 544122"/>
                <a:gd name="connsiteY14" fmla="*/ 317 h 25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4122" h="251142">
                  <a:moveTo>
                    <a:pt x="8770" y="317"/>
                  </a:moveTo>
                  <a:cubicBezTo>
                    <a:pt x="6653" y="-4710"/>
                    <a:pt x="4272" y="51382"/>
                    <a:pt x="8770" y="68580"/>
                  </a:cubicBezTo>
                  <a:cubicBezTo>
                    <a:pt x="13268" y="85778"/>
                    <a:pt x="-5517" y="76518"/>
                    <a:pt x="35758" y="103505"/>
                  </a:cubicBezTo>
                  <a:cubicBezTo>
                    <a:pt x="77033" y="130492"/>
                    <a:pt x="227316" y="212778"/>
                    <a:pt x="256420" y="230505"/>
                  </a:cubicBezTo>
                  <a:cubicBezTo>
                    <a:pt x="285524" y="248232"/>
                    <a:pt x="246896" y="228388"/>
                    <a:pt x="210383" y="209867"/>
                  </a:cubicBezTo>
                  <a:cubicBezTo>
                    <a:pt x="173871" y="191346"/>
                    <a:pt x="27820" y="114617"/>
                    <a:pt x="37345" y="119380"/>
                  </a:cubicBezTo>
                  <a:cubicBezTo>
                    <a:pt x="46870" y="124143"/>
                    <a:pt x="210648" y="219392"/>
                    <a:pt x="267533" y="238442"/>
                  </a:cubicBezTo>
                  <a:cubicBezTo>
                    <a:pt x="324419" y="257492"/>
                    <a:pt x="349289" y="237384"/>
                    <a:pt x="378658" y="233680"/>
                  </a:cubicBezTo>
                  <a:cubicBezTo>
                    <a:pt x="408027" y="229976"/>
                    <a:pt x="416228" y="213307"/>
                    <a:pt x="443745" y="216217"/>
                  </a:cubicBezTo>
                  <a:cubicBezTo>
                    <a:pt x="471262" y="219127"/>
                    <a:pt x="538996" y="251142"/>
                    <a:pt x="543758" y="251142"/>
                  </a:cubicBezTo>
                  <a:cubicBezTo>
                    <a:pt x="548520" y="251142"/>
                    <a:pt x="505657" y="222038"/>
                    <a:pt x="472320" y="216217"/>
                  </a:cubicBezTo>
                  <a:cubicBezTo>
                    <a:pt x="438983" y="210396"/>
                    <a:pt x="377864" y="216217"/>
                    <a:pt x="343733" y="216217"/>
                  </a:cubicBezTo>
                  <a:cubicBezTo>
                    <a:pt x="309602" y="216217"/>
                    <a:pt x="321244" y="235796"/>
                    <a:pt x="267533" y="216217"/>
                  </a:cubicBezTo>
                  <a:cubicBezTo>
                    <a:pt x="213823" y="196638"/>
                    <a:pt x="62216" y="130756"/>
                    <a:pt x="21470" y="98742"/>
                  </a:cubicBezTo>
                  <a:cubicBezTo>
                    <a:pt x="-19276" y="66728"/>
                    <a:pt x="10887" y="5344"/>
                    <a:pt x="8770" y="31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: 図形 1058">
              <a:extLst>
                <a:ext uri="{FF2B5EF4-FFF2-40B4-BE49-F238E27FC236}">
                  <a16:creationId xmlns:a16="http://schemas.microsoft.com/office/drawing/2014/main" id="{8F9BE51D-F44F-4BFB-B166-2B2DD3EAF479}"/>
                </a:ext>
              </a:extLst>
            </p:cNvPr>
            <p:cNvSpPr/>
            <p:nvPr/>
          </p:nvSpPr>
          <p:spPr>
            <a:xfrm>
              <a:off x="4949718" y="3635358"/>
              <a:ext cx="335393" cy="146552"/>
            </a:xfrm>
            <a:custGeom>
              <a:avLst/>
              <a:gdLst>
                <a:gd name="connsiteX0" fmla="*/ 107 w 335393"/>
                <a:gd name="connsiteY0" fmla="*/ 17 h 146552"/>
                <a:gd name="connsiteX1" fmla="*/ 120757 w 335393"/>
                <a:gd name="connsiteY1" fmla="*/ 84155 h 146552"/>
                <a:gd name="connsiteX2" fmla="*/ 79482 w 335393"/>
                <a:gd name="connsiteY2" fmla="*/ 58755 h 146552"/>
                <a:gd name="connsiteX3" fmla="*/ 190607 w 335393"/>
                <a:gd name="connsiteY3" fmla="*/ 115905 h 146552"/>
                <a:gd name="connsiteX4" fmla="*/ 333482 w 335393"/>
                <a:gd name="connsiteY4" fmla="*/ 141305 h 146552"/>
                <a:gd name="connsiteX5" fmla="*/ 258870 w 335393"/>
                <a:gd name="connsiteY5" fmla="*/ 138130 h 146552"/>
                <a:gd name="connsiteX6" fmla="*/ 65195 w 335393"/>
                <a:gd name="connsiteY6" fmla="*/ 55580 h 146552"/>
                <a:gd name="connsiteX7" fmla="*/ 98532 w 335393"/>
                <a:gd name="connsiteY7" fmla="*/ 76217 h 146552"/>
                <a:gd name="connsiteX8" fmla="*/ 107 w 335393"/>
                <a:gd name="connsiteY8" fmla="*/ 17 h 1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393" h="146552">
                  <a:moveTo>
                    <a:pt x="107" y="17"/>
                  </a:moveTo>
                  <a:cubicBezTo>
                    <a:pt x="3811" y="1340"/>
                    <a:pt x="107528" y="74365"/>
                    <a:pt x="120757" y="84155"/>
                  </a:cubicBezTo>
                  <a:cubicBezTo>
                    <a:pt x="133986" y="93945"/>
                    <a:pt x="67840" y="53463"/>
                    <a:pt x="79482" y="58755"/>
                  </a:cubicBezTo>
                  <a:cubicBezTo>
                    <a:pt x="91124" y="64047"/>
                    <a:pt x="148274" y="102147"/>
                    <a:pt x="190607" y="115905"/>
                  </a:cubicBezTo>
                  <a:cubicBezTo>
                    <a:pt x="232940" y="129663"/>
                    <a:pt x="322105" y="137601"/>
                    <a:pt x="333482" y="141305"/>
                  </a:cubicBezTo>
                  <a:cubicBezTo>
                    <a:pt x="344859" y="145009"/>
                    <a:pt x="303584" y="152417"/>
                    <a:pt x="258870" y="138130"/>
                  </a:cubicBezTo>
                  <a:cubicBezTo>
                    <a:pt x="214156" y="123843"/>
                    <a:pt x="91918" y="65899"/>
                    <a:pt x="65195" y="55580"/>
                  </a:cubicBezTo>
                  <a:cubicBezTo>
                    <a:pt x="38472" y="45261"/>
                    <a:pt x="107793" y="81244"/>
                    <a:pt x="98532" y="76217"/>
                  </a:cubicBezTo>
                  <a:cubicBezTo>
                    <a:pt x="89272" y="71190"/>
                    <a:pt x="-3597" y="-1306"/>
                    <a:pt x="107" y="1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: 図形 1059">
              <a:extLst>
                <a:ext uri="{FF2B5EF4-FFF2-40B4-BE49-F238E27FC236}">
                  <a16:creationId xmlns:a16="http://schemas.microsoft.com/office/drawing/2014/main" id="{1F863D35-0FAC-428D-A7CB-E1710EC632F7}"/>
                </a:ext>
              </a:extLst>
            </p:cNvPr>
            <p:cNvSpPr/>
            <p:nvPr/>
          </p:nvSpPr>
          <p:spPr>
            <a:xfrm>
              <a:off x="4832872" y="3569283"/>
              <a:ext cx="183336" cy="535230"/>
            </a:xfrm>
            <a:custGeom>
              <a:avLst/>
              <a:gdLst>
                <a:gd name="connsiteX0" fmla="*/ 162991 w 183336"/>
                <a:gd name="connsiteY0" fmla="*/ 72442 h 535230"/>
                <a:gd name="connsiteX1" fmla="*/ 104253 w 183336"/>
                <a:gd name="connsiteY1" fmla="*/ 1005 h 535230"/>
                <a:gd name="connsiteX2" fmla="*/ 50278 w 183336"/>
                <a:gd name="connsiteY2" fmla="*/ 32755 h 535230"/>
                <a:gd name="connsiteX3" fmla="*/ 35991 w 183336"/>
                <a:gd name="connsiteY3" fmla="*/ 64505 h 535230"/>
                <a:gd name="connsiteX4" fmla="*/ 39166 w 183336"/>
                <a:gd name="connsiteY4" fmla="*/ 94667 h 535230"/>
                <a:gd name="connsiteX5" fmla="*/ 55041 w 183336"/>
                <a:gd name="connsiteY5" fmla="*/ 162930 h 535230"/>
                <a:gd name="connsiteX6" fmla="*/ 75678 w 183336"/>
                <a:gd name="connsiteY6" fmla="*/ 218492 h 535230"/>
                <a:gd name="connsiteX7" fmla="*/ 69328 w 183336"/>
                <a:gd name="connsiteY7" fmla="*/ 170867 h 535230"/>
                <a:gd name="connsiteX8" fmla="*/ 93141 w 183336"/>
                <a:gd name="connsiteY8" fmla="*/ 253417 h 535230"/>
                <a:gd name="connsiteX9" fmla="*/ 150291 w 183336"/>
                <a:gd name="connsiteY9" fmla="*/ 413755 h 535230"/>
                <a:gd name="connsiteX10" fmla="*/ 134416 w 183336"/>
                <a:gd name="connsiteY10" fmla="*/ 281992 h 535230"/>
                <a:gd name="connsiteX11" fmla="*/ 164578 w 183336"/>
                <a:gd name="connsiteY11" fmla="*/ 416930 h 535230"/>
                <a:gd name="connsiteX12" fmla="*/ 142353 w 183336"/>
                <a:gd name="connsiteY12" fmla="*/ 482017 h 535230"/>
                <a:gd name="connsiteX13" fmla="*/ 75678 w 183336"/>
                <a:gd name="connsiteY13" fmla="*/ 516942 h 535230"/>
                <a:gd name="connsiteX14" fmla="*/ 2653 w 183336"/>
                <a:gd name="connsiteY14" fmla="*/ 532817 h 535230"/>
                <a:gd name="connsiteX15" fmla="*/ 175691 w 183336"/>
                <a:gd name="connsiteY15" fmla="*/ 466142 h 535230"/>
                <a:gd name="connsiteX16" fmla="*/ 137591 w 183336"/>
                <a:gd name="connsiteY16" fmla="*/ 351842 h 535230"/>
                <a:gd name="connsiteX17" fmla="*/ 1066 w 183336"/>
                <a:gd name="connsiteY17" fmla="*/ 75617 h 535230"/>
                <a:gd name="connsiteX18" fmla="*/ 105841 w 183336"/>
                <a:gd name="connsiteY18" fmla="*/ 2592 h 535230"/>
                <a:gd name="connsiteX19" fmla="*/ 162991 w 183336"/>
                <a:gd name="connsiteY19" fmla="*/ 72442 h 53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3336" h="535230">
                  <a:moveTo>
                    <a:pt x="162991" y="72442"/>
                  </a:moveTo>
                  <a:cubicBezTo>
                    <a:pt x="162726" y="72178"/>
                    <a:pt x="123038" y="7619"/>
                    <a:pt x="104253" y="1005"/>
                  </a:cubicBezTo>
                  <a:cubicBezTo>
                    <a:pt x="85468" y="-5609"/>
                    <a:pt x="61655" y="22172"/>
                    <a:pt x="50278" y="32755"/>
                  </a:cubicBezTo>
                  <a:cubicBezTo>
                    <a:pt x="38901" y="43338"/>
                    <a:pt x="37843" y="54187"/>
                    <a:pt x="35991" y="64505"/>
                  </a:cubicBezTo>
                  <a:cubicBezTo>
                    <a:pt x="34139" y="74823"/>
                    <a:pt x="35991" y="78263"/>
                    <a:pt x="39166" y="94667"/>
                  </a:cubicBezTo>
                  <a:cubicBezTo>
                    <a:pt x="42341" y="111071"/>
                    <a:pt x="48956" y="142293"/>
                    <a:pt x="55041" y="162930"/>
                  </a:cubicBezTo>
                  <a:cubicBezTo>
                    <a:pt x="61126" y="183567"/>
                    <a:pt x="73297" y="217169"/>
                    <a:pt x="75678" y="218492"/>
                  </a:cubicBezTo>
                  <a:cubicBezTo>
                    <a:pt x="78059" y="219815"/>
                    <a:pt x="66417" y="165046"/>
                    <a:pt x="69328" y="170867"/>
                  </a:cubicBezTo>
                  <a:cubicBezTo>
                    <a:pt x="72238" y="176688"/>
                    <a:pt x="79647" y="212936"/>
                    <a:pt x="93141" y="253417"/>
                  </a:cubicBezTo>
                  <a:cubicBezTo>
                    <a:pt x="106635" y="293898"/>
                    <a:pt x="143412" y="408993"/>
                    <a:pt x="150291" y="413755"/>
                  </a:cubicBezTo>
                  <a:cubicBezTo>
                    <a:pt x="157170" y="418517"/>
                    <a:pt x="132035" y="281463"/>
                    <a:pt x="134416" y="281992"/>
                  </a:cubicBezTo>
                  <a:cubicBezTo>
                    <a:pt x="136797" y="282521"/>
                    <a:pt x="163255" y="383593"/>
                    <a:pt x="164578" y="416930"/>
                  </a:cubicBezTo>
                  <a:cubicBezTo>
                    <a:pt x="165901" y="450267"/>
                    <a:pt x="157170" y="465348"/>
                    <a:pt x="142353" y="482017"/>
                  </a:cubicBezTo>
                  <a:cubicBezTo>
                    <a:pt x="127536" y="498686"/>
                    <a:pt x="98961" y="508475"/>
                    <a:pt x="75678" y="516942"/>
                  </a:cubicBezTo>
                  <a:cubicBezTo>
                    <a:pt x="52395" y="525409"/>
                    <a:pt x="-14016" y="541284"/>
                    <a:pt x="2653" y="532817"/>
                  </a:cubicBezTo>
                  <a:cubicBezTo>
                    <a:pt x="19322" y="524350"/>
                    <a:pt x="153201" y="496305"/>
                    <a:pt x="175691" y="466142"/>
                  </a:cubicBezTo>
                  <a:cubicBezTo>
                    <a:pt x="198181" y="435980"/>
                    <a:pt x="166695" y="416930"/>
                    <a:pt x="137591" y="351842"/>
                  </a:cubicBezTo>
                  <a:cubicBezTo>
                    <a:pt x="108487" y="286754"/>
                    <a:pt x="6358" y="133825"/>
                    <a:pt x="1066" y="75617"/>
                  </a:cubicBezTo>
                  <a:cubicBezTo>
                    <a:pt x="-4226" y="17409"/>
                    <a:pt x="81235" y="4973"/>
                    <a:pt x="105841" y="2592"/>
                  </a:cubicBezTo>
                  <a:cubicBezTo>
                    <a:pt x="130447" y="211"/>
                    <a:pt x="163256" y="72706"/>
                    <a:pt x="162991" y="7244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: 図形 1060">
              <a:extLst>
                <a:ext uri="{FF2B5EF4-FFF2-40B4-BE49-F238E27FC236}">
                  <a16:creationId xmlns:a16="http://schemas.microsoft.com/office/drawing/2014/main" id="{0C6D6B3E-691A-4034-A6DE-97B4B78DC922}"/>
                </a:ext>
              </a:extLst>
            </p:cNvPr>
            <p:cNvSpPr/>
            <p:nvPr/>
          </p:nvSpPr>
          <p:spPr>
            <a:xfrm>
              <a:off x="4887371" y="3575042"/>
              <a:ext cx="189278" cy="681139"/>
            </a:xfrm>
            <a:custGeom>
              <a:avLst/>
              <a:gdLst>
                <a:gd name="connsiteX0" fmla="*/ 70392 w 189278"/>
                <a:gd name="connsiteY0" fmla="*/ 8 h 681139"/>
                <a:gd name="connsiteX1" fmla="*/ 2129 w 189278"/>
                <a:gd name="connsiteY1" fmla="*/ 71446 h 681139"/>
                <a:gd name="connsiteX2" fmla="*/ 21179 w 189278"/>
                <a:gd name="connsiteY2" fmla="*/ 93671 h 681139"/>
                <a:gd name="connsiteX3" fmla="*/ 60867 w 189278"/>
                <a:gd name="connsiteY3" fmla="*/ 134946 h 681139"/>
                <a:gd name="connsiteX4" fmla="*/ 135479 w 189278"/>
                <a:gd name="connsiteY4" fmla="*/ 266708 h 681139"/>
                <a:gd name="connsiteX5" fmla="*/ 37054 w 189278"/>
                <a:gd name="connsiteY5" fmla="*/ 125421 h 681139"/>
                <a:gd name="connsiteX6" fmla="*/ 116429 w 189278"/>
                <a:gd name="connsiteY6" fmla="*/ 241308 h 681139"/>
                <a:gd name="connsiteX7" fmla="*/ 140242 w 189278"/>
                <a:gd name="connsiteY7" fmla="*/ 322271 h 681139"/>
                <a:gd name="connsiteX8" fmla="*/ 173579 w 189278"/>
                <a:gd name="connsiteY8" fmla="*/ 434983 h 681139"/>
                <a:gd name="connsiteX9" fmla="*/ 173579 w 189278"/>
                <a:gd name="connsiteY9" fmla="*/ 407996 h 681139"/>
                <a:gd name="connsiteX10" fmla="*/ 184692 w 189278"/>
                <a:gd name="connsiteY10" fmla="*/ 465146 h 681139"/>
                <a:gd name="connsiteX11" fmla="*/ 183104 w 189278"/>
                <a:gd name="connsiteY11" fmla="*/ 557221 h 681139"/>
                <a:gd name="connsiteX12" fmla="*/ 181517 w 189278"/>
                <a:gd name="connsiteY12" fmla="*/ 539758 h 681139"/>
                <a:gd name="connsiteX13" fmla="*/ 162467 w 189278"/>
                <a:gd name="connsiteY13" fmla="*/ 681046 h 681139"/>
                <a:gd name="connsiteX14" fmla="*/ 183104 w 189278"/>
                <a:gd name="connsiteY14" fmla="*/ 558808 h 681139"/>
                <a:gd name="connsiteX15" fmla="*/ 186279 w 189278"/>
                <a:gd name="connsiteY15" fmla="*/ 401646 h 681139"/>
                <a:gd name="connsiteX16" fmla="*/ 143417 w 189278"/>
                <a:gd name="connsiteY16" fmla="*/ 241308 h 681139"/>
                <a:gd name="connsiteX17" fmla="*/ 13242 w 189278"/>
                <a:gd name="connsiteY17" fmla="*/ 76208 h 681139"/>
                <a:gd name="connsiteX18" fmla="*/ 70392 w 189278"/>
                <a:gd name="connsiteY18" fmla="*/ 8 h 681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9278" h="681139">
                  <a:moveTo>
                    <a:pt x="70392" y="8"/>
                  </a:moveTo>
                  <a:cubicBezTo>
                    <a:pt x="68540" y="-786"/>
                    <a:pt x="10331" y="55836"/>
                    <a:pt x="2129" y="71446"/>
                  </a:cubicBezTo>
                  <a:cubicBezTo>
                    <a:pt x="-6073" y="87056"/>
                    <a:pt x="11389" y="83088"/>
                    <a:pt x="21179" y="93671"/>
                  </a:cubicBezTo>
                  <a:cubicBezTo>
                    <a:pt x="30969" y="104254"/>
                    <a:pt x="41817" y="106106"/>
                    <a:pt x="60867" y="134946"/>
                  </a:cubicBezTo>
                  <a:cubicBezTo>
                    <a:pt x="79917" y="163786"/>
                    <a:pt x="139448" y="268296"/>
                    <a:pt x="135479" y="266708"/>
                  </a:cubicBezTo>
                  <a:cubicBezTo>
                    <a:pt x="131510" y="265121"/>
                    <a:pt x="40229" y="129654"/>
                    <a:pt x="37054" y="125421"/>
                  </a:cubicBezTo>
                  <a:cubicBezTo>
                    <a:pt x="33879" y="121188"/>
                    <a:pt x="99231" y="208500"/>
                    <a:pt x="116429" y="241308"/>
                  </a:cubicBezTo>
                  <a:cubicBezTo>
                    <a:pt x="133627" y="274116"/>
                    <a:pt x="130717" y="289992"/>
                    <a:pt x="140242" y="322271"/>
                  </a:cubicBezTo>
                  <a:cubicBezTo>
                    <a:pt x="149767" y="354550"/>
                    <a:pt x="168023" y="420696"/>
                    <a:pt x="173579" y="434983"/>
                  </a:cubicBezTo>
                  <a:cubicBezTo>
                    <a:pt x="179135" y="449271"/>
                    <a:pt x="171727" y="402969"/>
                    <a:pt x="173579" y="407996"/>
                  </a:cubicBezTo>
                  <a:cubicBezTo>
                    <a:pt x="175431" y="413023"/>
                    <a:pt x="183105" y="440275"/>
                    <a:pt x="184692" y="465146"/>
                  </a:cubicBezTo>
                  <a:cubicBezTo>
                    <a:pt x="186280" y="490017"/>
                    <a:pt x="183633" y="544786"/>
                    <a:pt x="183104" y="557221"/>
                  </a:cubicBezTo>
                  <a:cubicBezTo>
                    <a:pt x="182575" y="569656"/>
                    <a:pt x="184956" y="519121"/>
                    <a:pt x="181517" y="539758"/>
                  </a:cubicBezTo>
                  <a:cubicBezTo>
                    <a:pt x="178078" y="560395"/>
                    <a:pt x="162203" y="677871"/>
                    <a:pt x="162467" y="681046"/>
                  </a:cubicBezTo>
                  <a:cubicBezTo>
                    <a:pt x="162732" y="684221"/>
                    <a:pt x="179135" y="605375"/>
                    <a:pt x="183104" y="558808"/>
                  </a:cubicBezTo>
                  <a:cubicBezTo>
                    <a:pt x="187073" y="512241"/>
                    <a:pt x="192894" y="454563"/>
                    <a:pt x="186279" y="401646"/>
                  </a:cubicBezTo>
                  <a:cubicBezTo>
                    <a:pt x="179665" y="348729"/>
                    <a:pt x="172256" y="295548"/>
                    <a:pt x="143417" y="241308"/>
                  </a:cubicBezTo>
                  <a:cubicBezTo>
                    <a:pt x="114578" y="187068"/>
                    <a:pt x="27794" y="111397"/>
                    <a:pt x="13242" y="76208"/>
                  </a:cubicBezTo>
                  <a:cubicBezTo>
                    <a:pt x="-1310" y="41019"/>
                    <a:pt x="72244" y="802"/>
                    <a:pt x="70392" y="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: 図形 1061">
              <a:extLst>
                <a:ext uri="{FF2B5EF4-FFF2-40B4-BE49-F238E27FC236}">
                  <a16:creationId xmlns:a16="http://schemas.microsoft.com/office/drawing/2014/main" id="{FABE72CC-5ED6-475D-8091-61948D1ECBB0}"/>
                </a:ext>
              </a:extLst>
            </p:cNvPr>
            <p:cNvSpPr/>
            <p:nvPr/>
          </p:nvSpPr>
          <p:spPr>
            <a:xfrm>
              <a:off x="4885974" y="3657130"/>
              <a:ext cx="181326" cy="397345"/>
            </a:xfrm>
            <a:custGeom>
              <a:avLst/>
              <a:gdLst>
                <a:gd name="connsiteX0" fmla="*/ 351 w 181326"/>
                <a:gd name="connsiteY0" fmla="*/ 3645 h 397345"/>
                <a:gd name="connsiteX1" fmla="*/ 121001 w 181326"/>
                <a:gd name="connsiteY1" fmla="*/ 248120 h 397345"/>
                <a:gd name="connsiteX2" fmla="*/ 63851 w 181326"/>
                <a:gd name="connsiteY2" fmla="*/ 89370 h 397345"/>
                <a:gd name="connsiteX3" fmla="*/ 152751 w 181326"/>
                <a:gd name="connsiteY3" fmla="*/ 325908 h 397345"/>
                <a:gd name="connsiteX4" fmla="*/ 181326 w 181326"/>
                <a:gd name="connsiteY4" fmla="*/ 397345 h 397345"/>
                <a:gd name="connsiteX5" fmla="*/ 146401 w 181326"/>
                <a:gd name="connsiteY5" fmla="*/ 310033 h 397345"/>
                <a:gd name="connsiteX6" fmla="*/ 86076 w 181326"/>
                <a:gd name="connsiteY6" fmla="*/ 114770 h 397345"/>
                <a:gd name="connsiteX7" fmla="*/ 351 w 181326"/>
                <a:gd name="connsiteY7" fmla="*/ 3645 h 39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326" h="397345">
                  <a:moveTo>
                    <a:pt x="351" y="3645"/>
                  </a:moveTo>
                  <a:cubicBezTo>
                    <a:pt x="6172" y="25870"/>
                    <a:pt x="110418" y="233833"/>
                    <a:pt x="121001" y="248120"/>
                  </a:cubicBezTo>
                  <a:cubicBezTo>
                    <a:pt x="131584" y="262408"/>
                    <a:pt x="58559" y="76405"/>
                    <a:pt x="63851" y="89370"/>
                  </a:cubicBezTo>
                  <a:cubicBezTo>
                    <a:pt x="69143" y="102335"/>
                    <a:pt x="133172" y="274579"/>
                    <a:pt x="152751" y="325908"/>
                  </a:cubicBezTo>
                  <a:cubicBezTo>
                    <a:pt x="172330" y="377237"/>
                    <a:pt x="181326" y="397345"/>
                    <a:pt x="181326" y="397345"/>
                  </a:cubicBezTo>
                  <a:cubicBezTo>
                    <a:pt x="180268" y="394699"/>
                    <a:pt x="162276" y="357129"/>
                    <a:pt x="146401" y="310033"/>
                  </a:cubicBezTo>
                  <a:cubicBezTo>
                    <a:pt x="130526" y="262937"/>
                    <a:pt x="109624" y="163453"/>
                    <a:pt x="86076" y="114770"/>
                  </a:cubicBezTo>
                  <a:cubicBezTo>
                    <a:pt x="62528" y="66087"/>
                    <a:pt x="-5470" y="-18580"/>
                    <a:pt x="351" y="36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: 図形 1062">
              <a:extLst>
                <a:ext uri="{FF2B5EF4-FFF2-40B4-BE49-F238E27FC236}">
                  <a16:creationId xmlns:a16="http://schemas.microsoft.com/office/drawing/2014/main" id="{9D62D045-880E-4AC6-8177-9A3C90B5DABE}"/>
                </a:ext>
              </a:extLst>
            </p:cNvPr>
            <p:cNvSpPr/>
            <p:nvPr/>
          </p:nvSpPr>
          <p:spPr>
            <a:xfrm>
              <a:off x="5026915" y="3978893"/>
              <a:ext cx="27685" cy="289649"/>
            </a:xfrm>
            <a:custGeom>
              <a:avLst/>
              <a:gdLst>
                <a:gd name="connsiteX0" fmla="*/ 21335 w 27685"/>
                <a:gd name="connsiteY0" fmla="*/ 2557 h 289649"/>
                <a:gd name="connsiteX1" fmla="*/ 2285 w 27685"/>
                <a:gd name="connsiteY1" fmla="*/ 286720 h 289649"/>
                <a:gd name="connsiteX2" fmla="*/ 27685 w 27685"/>
                <a:gd name="connsiteY2" fmla="*/ 153370 h 289649"/>
                <a:gd name="connsiteX3" fmla="*/ 2285 w 27685"/>
                <a:gd name="connsiteY3" fmla="*/ 202582 h 289649"/>
                <a:gd name="connsiteX4" fmla="*/ 2285 w 27685"/>
                <a:gd name="connsiteY4" fmla="*/ 148607 h 289649"/>
                <a:gd name="connsiteX5" fmla="*/ 21335 w 27685"/>
                <a:gd name="connsiteY5" fmla="*/ 2557 h 28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85" h="289649">
                  <a:moveTo>
                    <a:pt x="21335" y="2557"/>
                  </a:moveTo>
                  <a:cubicBezTo>
                    <a:pt x="21335" y="25576"/>
                    <a:pt x="1227" y="261585"/>
                    <a:pt x="2285" y="286720"/>
                  </a:cubicBezTo>
                  <a:cubicBezTo>
                    <a:pt x="3343" y="311855"/>
                    <a:pt x="27685" y="167393"/>
                    <a:pt x="27685" y="153370"/>
                  </a:cubicBezTo>
                  <a:cubicBezTo>
                    <a:pt x="27685" y="139347"/>
                    <a:pt x="6518" y="203376"/>
                    <a:pt x="2285" y="202582"/>
                  </a:cubicBezTo>
                  <a:cubicBezTo>
                    <a:pt x="-1948" y="201788"/>
                    <a:pt x="698" y="178505"/>
                    <a:pt x="2285" y="148607"/>
                  </a:cubicBezTo>
                  <a:cubicBezTo>
                    <a:pt x="3872" y="118709"/>
                    <a:pt x="21335" y="-20462"/>
                    <a:pt x="21335" y="255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: 図形 1063">
              <a:extLst>
                <a:ext uri="{FF2B5EF4-FFF2-40B4-BE49-F238E27FC236}">
                  <a16:creationId xmlns:a16="http://schemas.microsoft.com/office/drawing/2014/main" id="{F7C86ACB-02CA-46B6-9740-895752F8DF72}"/>
                </a:ext>
              </a:extLst>
            </p:cNvPr>
            <p:cNvSpPr/>
            <p:nvPr/>
          </p:nvSpPr>
          <p:spPr>
            <a:xfrm>
              <a:off x="4811634" y="4265342"/>
              <a:ext cx="249350" cy="139982"/>
            </a:xfrm>
            <a:custGeom>
              <a:avLst/>
              <a:gdLst>
                <a:gd name="connsiteX0" fmla="*/ 249316 w 249350"/>
                <a:gd name="connsiteY0" fmla="*/ 271 h 139982"/>
                <a:gd name="connsiteX1" fmla="*/ 103266 w 249350"/>
                <a:gd name="connsiteY1" fmla="*/ 57421 h 139982"/>
                <a:gd name="connsiteX2" fmla="*/ 79 w 249350"/>
                <a:gd name="connsiteY2" fmla="*/ 139971 h 139982"/>
                <a:gd name="connsiteX3" fmla="*/ 119141 w 249350"/>
                <a:gd name="connsiteY3" fmla="*/ 63771 h 139982"/>
                <a:gd name="connsiteX4" fmla="*/ 4841 w 249350"/>
                <a:gd name="connsiteY4" fmla="*/ 103458 h 139982"/>
                <a:gd name="connsiteX5" fmla="*/ 115966 w 249350"/>
                <a:gd name="connsiteY5" fmla="*/ 38371 h 139982"/>
                <a:gd name="connsiteX6" fmla="*/ 249316 w 249350"/>
                <a:gd name="connsiteY6" fmla="*/ 271 h 1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350" h="139982">
                  <a:moveTo>
                    <a:pt x="249316" y="271"/>
                  </a:moveTo>
                  <a:cubicBezTo>
                    <a:pt x="247199" y="3446"/>
                    <a:pt x="144805" y="34138"/>
                    <a:pt x="103266" y="57421"/>
                  </a:cubicBezTo>
                  <a:cubicBezTo>
                    <a:pt x="61727" y="80704"/>
                    <a:pt x="-2567" y="138913"/>
                    <a:pt x="79" y="139971"/>
                  </a:cubicBezTo>
                  <a:cubicBezTo>
                    <a:pt x="2725" y="141029"/>
                    <a:pt x="118347" y="69857"/>
                    <a:pt x="119141" y="63771"/>
                  </a:cubicBezTo>
                  <a:cubicBezTo>
                    <a:pt x="119935" y="57686"/>
                    <a:pt x="5370" y="107691"/>
                    <a:pt x="4841" y="103458"/>
                  </a:cubicBezTo>
                  <a:cubicBezTo>
                    <a:pt x="4312" y="99225"/>
                    <a:pt x="77072" y="54246"/>
                    <a:pt x="115966" y="38371"/>
                  </a:cubicBezTo>
                  <a:cubicBezTo>
                    <a:pt x="154860" y="22496"/>
                    <a:pt x="251433" y="-2904"/>
                    <a:pt x="249316" y="27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: 図形 1064">
              <a:extLst>
                <a:ext uri="{FF2B5EF4-FFF2-40B4-BE49-F238E27FC236}">
                  <a16:creationId xmlns:a16="http://schemas.microsoft.com/office/drawing/2014/main" id="{05C3C5FF-4693-4EC5-A614-AEF638A4D5E7}"/>
                </a:ext>
              </a:extLst>
            </p:cNvPr>
            <p:cNvSpPr/>
            <p:nvPr/>
          </p:nvSpPr>
          <p:spPr>
            <a:xfrm>
              <a:off x="4375150" y="4157663"/>
              <a:ext cx="530960" cy="257536"/>
            </a:xfrm>
            <a:custGeom>
              <a:avLst/>
              <a:gdLst>
                <a:gd name="connsiteX0" fmla="*/ 0 w 530960"/>
                <a:gd name="connsiteY0" fmla="*/ 0 h 257536"/>
                <a:gd name="connsiteX1" fmla="*/ 230188 w 530960"/>
                <a:gd name="connsiteY1" fmla="*/ 138112 h 257536"/>
                <a:gd name="connsiteX2" fmla="*/ 177800 w 530960"/>
                <a:gd name="connsiteY2" fmla="*/ 101600 h 257536"/>
                <a:gd name="connsiteX3" fmla="*/ 95250 w 530960"/>
                <a:gd name="connsiteY3" fmla="*/ 71437 h 257536"/>
                <a:gd name="connsiteX4" fmla="*/ 165100 w 530960"/>
                <a:gd name="connsiteY4" fmla="*/ 107950 h 257536"/>
                <a:gd name="connsiteX5" fmla="*/ 282575 w 530960"/>
                <a:gd name="connsiteY5" fmla="*/ 257175 h 257536"/>
                <a:gd name="connsiteX6" fmla="*/ 212725 w 530960"/>
                <a:gd name="connsiteY6" fmla="*/ 152400 h 257536"/>
                <a:gd name="connsiteX7" fmla="*/ 303213 w 530960"/>
                <a:gd name="connsiteY7" fmla="*/ 236537 h 257536"/>
                <a:gd name="connsiteX8" fmla="*/ 401638 w 530960"/>
                <a:gd name="connsiteY8" fmla="*/ 233362 h 257536"/>
                <a:gd name="connsiteX9" fmla="*/ 530225 w 530960"/>
                <a:gd name="connsiteY9" fmla="*/ 230187 h 257536"/>
                <a:gd name="connsiteX10" fmla="*/ 339725 w 530960"/>
                <a:gd name="connsiteY10" fmla="*/ 220662 h 257536"/>
                <a:gd name="connsiteX11" fmla="*/ 279400 w 530960"/>
                <a:gd name="connsiteY11" fmla="*/ 204787 h 257536"/>
                <a:gd name="connsiteX12" fmla="*/ 160338 w 530960"/>
                <a:gd name="connsiteY12" fmla="*/ 147637 h 257536"/>
                <a:gd name="connsiteX13" fmla="*/ 169863 w 530960"/>
                <a:gd name="connsiteY13" fmla="*/ 153987 h 257536"/>
                <a:gd name="connsiteX14" fmla="*/ 122238 w 530960"/>
                <a:gd name="connsiteY14" fmla="*/ 122237 h 257536"/>
                <a:gd name="connsiteX15" fmla="*/ 71438 w 530960"/>
                <a:gd name="connsiteY15" fmla="*/ 77787 h 257536"/>
                <a:gd name="connsiteX16" fmla="*/ 80963 w 530960"/>
                <a:gd name="connsiteY16" fmla="*/ 73025 h 257536"/>
                <a:gd name="connsiteX17" fmla="*/ 53975 w 530960"/>
                <a:gd name="connsiteY17" fmla="*/ 53975 h 257536"/>
                <a:gd name="connsiteX18" fmla="*/ 0 w 530960"/>
                <a:gd name="connsiteY18" fmla="*/ 0 h 25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30960" h="257536">
                  <a:moveTo>
                    <a:pt x="0" y="0"/>
                  </a:moveTo>
                  <a:lnTo>
                    <a:pt x="230188" y="138112"/>
                  </a:lnTo>
                  <a:cubicBezTo>
                    <a:pt x="259821" y="155045"/>
                    <a:pt x="200290" y="112713"/>
                    <a:pt x="177800" y="101600"/>
                  </a:cubicBezTo>
                  <a:cubicBezTo>
                    <a:pt x="155310" y="90488"/>
                    <a:pt x="97367" y="70379"/>
                    <a:pt x="95250" y="71437"/>
                  </a:cubicBezTo>
                  <a:cubicBezTo>
                    <a:pt x="93133" y="72495"/>
                    <a:pt x="133879" y="76994"/>
                    <a:pt x="165100" y="107950"/>
                  </a:cubicBezTo>
                  <a:cubicBezTo>
                    <a:pt x="196321" y="138906"/>
                    <a:pt x="274638" y="249767"/>
                    <a:pt x="282575" y="257175"/>
                  </a:cubicBezTo>
                  <a:cubicBezTo>
                    <a:pt x="290513" y="264583"/>
                    <a:pt x="209285" y="155840"/>
                    <a:pt x="212725" y="152400"/>
                  </a:cubicBezTo>
                  <a:cubicBezTo>
                    <a:pt x="216165" y="148960"/>
                    <a:pt x="271728" y="223043"/>
                    <a:pt x="303213" y="236537"/>
                  </a:cubicBezTo>
                  <a:cubicBezTo>
                    <a:pt x="334698" y="250031"/>
                    <a:pt x="363803" y="234420"/>
                    <a:pt x="401638" y="233362"/>
                  </a:cubicBezTo>
                  <a:cubicBezTo>
                    <a:pt x="439473" y="232304"/>
                    <a:pt x="540544" y="232304"/>
                    <a:pt x="530225" y="230187"/>
                  </a:cubicBezTo>
                  <a:cubicBezTo>
                    <a:pt x="519906" y="228070"/>
                    <a:pt x="381529" y="224895"/>
                    <a:pt x="339725" y="220662"/>
                  </a:cubicBezTo>
                  <a:cubicBezTo>
                    <a:pt x="297921" y="216429"/>
                    <a:pt x="309298" y="216958"/>
                    <a:pt x="279400" y="204787"/>
                  </a:cubicBezTo>
                  <a:cubicBezTo>
                    <a:pt x="249502" y="192616"/>
                    <a:pt x="178594" y="156104"/>
                    <a:pt x="160338" y="147637"/>
                  </a:cubicBezTo>
                  <a:cubicBezTo>
                    <a:pt x="142082" y="139170"/>
                    <a:pt x="169863" y="153987"/>
                    <a:pt x="169863" y="153987"/>
                  </a:cubicBezTo>
                  <a:cubicBezTo>
                    <a:pt x="163513" y="149754"/>
                    <a:pt x="138642" y="134937"/>
                    <a:pt x="122238" y="122237"/>
                  </a:cubicBezTo>
                  <a:cubicBezTo>
                    <a:pt x="105834" y="109537"/>
                    <a:pt x="78317" y="85989"/>
                    <a:pt x="71438" y="77787"/>
                  </a:cubicBezTo>
                  <a:cubicBezTo>
                    <a:pt x="64559" y="69585"/>
                    <a:pt x="83874" y="76994"/>
                    <a:pt x="80963" y="73025"/>
                  </a:cubicBezTo>
                  <a:cubicBezTo>
                    <a:pt x="78053" y="69056"/>
                    <a:pt x="66940" y="63235"/>
                    <a:pt x="53975" y="53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: 図形 1065">
              <a:extLst>
                <a:ext uri="{FF2B5EF4-FFF2-40B4-BE49-F238E27FC236}">
                  <a16:creationId xmlns:a16="http://schemas.microsoft.com/office/drawing/2014/main" id="{F2F104F2-8395-4234-AA4F-0B463185C6DB}"/>
                </a:ext>
              </a:extLst>
            </p:cNvPr>
            <p:cNvSpPr/>
            <p:nvPr/>
          </p:nvSpPr>
          <p:spPr>
            <a:xfrm>
              <a:off x="4356460" y="4022415"/>
              <a:ext cx="164749" cy="241908"/>
            </a:xfrm>
            <a:custGeom>
              <a:avLst/>
              <a:gdLst>
                <a:gd name="connsiteX0" fmla="*/ 47265 w 164749"/>
                <a:gd name="connsiteY0" fmla="*/ 310 h 241908"/>
                <a:gd name="connsiteX1" fmla="*/ 29803 w 164749"/>
                <a:gd name="connsiteY1" fmla="*/ 105085 h 241908"/>
                <a:gd name="connsiteX2" fmla="*/ 63140 w 164749"/>
                <a:gd name="connsiteY2" fmla="*/ 154298 h 241908"/>
                <a:gd name="connsiteX3" fmla="*/ 164740 w 164749"/>
                <a:gd name="connsiteY3" fmla="*/ 241610 h 241908"/>
                <a:gd name="connsiteX4" fmla="*/ 69490 w 164749"/>
                <a:gd name="connsiteY4" fmla="*/ 184460 h 241908"/>
                <a:gd name="connsiteX5" fmla="*/ 110765 w 164749"/>
                <a:gd name="connsiteY5" fmla="*/ 228910 h 241908"/>
                <a:gd name="connsiteX6" fmla="*/ 25040 w 164749"/>
                <a:gd name="connsiteY6" fmla="*/ 186048 h 241908"/>
                <a:gd name="connsiteX7" fmla="*/ 4403 w 164749"/>
                <a:gd name="connsiteY7" fmla="*/ 151123 h 241908"/>
                <a:gd name="connsiteX8" fmla="*/ 98065 w 164749"/>
                <a:gd name="connsiteY8" fmla="*/ 182873 h 241908"/>
                <a:gd name="connsiteX9" fmla="*/ 56790 w 164749"/>
                <a:gd name="connsiteY9" fmla="*/ 141598 h 241908"/>
                <a:gd name="connsiteX10" fmla="*/ 47265 w 164749"/>
                <a:gd name="connsiteY10" fmla="*/ 310 h 24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749" h="241908">
                  <a:moveTo>
                    <a:pt x="47265" y="310"/>
                  </a:moveTo>
                  <a:cubicBezTo>
                    <a:pt x="42767" y="-5775"/>
                    <a:pt x="27157" y="79420"/>
                    <a:pt x="29803" y="105085"/>
                  </a:cubicBezTo>
                  <a:cubicBezTo>
                    <a:pt x="32449" y="130750"/>
                    <a:pt x="40651" y="131544"/>
                    <a:pt x="63140" y="154298"/>
                  </a:cubicBezTo>
                  <a:cubicBezTo>
                    <a:pt x="85629" y="177052"/>
                    <a:pt x="163682" y="236583"/>
                    <a:pt x="164740" y="241610"/>
                  </a:cubicBezTo>
                  <a:cubicBezTo>
                    <a:pt x="165798" y="246637"/>
                    <a:pt x="78486" y="186577"/>
                    <a:pt x="69490" y="184460"/>
                  </a:cubicBezTo>
                  <a:cubicBezTo>
                    <a:pt x="60494" y="182343"/>
                    <a:pt x="118173" y="228645"/>
                    <a:pt x="110765" y="228910"/>
                  </a:cubicBezTo>
                  <a:cubicBezTo>
                    <a:pt x="103357" y="229175"/>
                    <a:pt x="42767" y="199013"/>
                    <a:pt x="25040" y="186048"/>
                  </a:cubicBezTo>
                  <a:cubicBezTo>
                    <a:pt x="7313" y="173084"/>
                    <a:pt x="-7768" y="151652"/>
                    <a:pt x="4403" y="151123"/>
                  </a:cubicBezTo>
                  <a:cubicBezTo>
                    <a:pt x="16574" y="150594"/>
                    <a:pt x="89334" y="184461"/>
                    <a:pt x="98065" y="182873"/>
                  </a:cubicBezTo>
                  <a:cubicBezTo>
                    <a:pt x="106796" y="181285"/>
                    <a:pt x="63404" y="168321"/>
                    <a:pt x="56790" y="141598"/>
                  </a:cubicBezTo>
                  <a:cubicBezTo>
                    <a:pt x="50176" y="114875"/>
                    <a:pt x="51763" y="6395"/>
                    <a:pt x="47265" y="31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: 図形 1066">
              <a:extLst>
                <a:ext uri="{FF2B5EF4-FFF2-40B4-BE49-F238E27FC236}">
                  <a16:creationId xmlns:a16="http://schemas.microsoft.com/office/drawing/2014/main" id="{4074D6EA-5DAE-4C8F-A360-830421537C4A}"/>
                </a:ext>
              </a:extLst>
            </p:cNvPr>
            <p:cNvSpPr/>
            <p:nvPr/>
          </p:nvSpPr>
          <p:spPr>
            <a:xfrm>
              <a:off x="4357389" y="3944900"/>
              <a:ext cx="94521" cy="236772"/>
            </a:xfrm>
            <a:custGeom>
              <a:avLst/>
              <a:gdLst>
                <a:gd name="connsiteX0" fmla="*/ 93961 w 94521"/>
                <a:gd name="connsiteY0" fmla="*/ 38 h 236772"/>
                <a:gd name="connsiteX1" fmla="*/ 27286 w 94521"/>
                <a:gd name="connsiteY1" fmla="*/ 85763 h 236772"/>
                <a:gd name="connsiteX2" fmla="*/ 17761 w 94521"/>
                <a:gd name="connsiteY2" fmla="*/ 133388 h 236772"/>
                <a:gd name="connsiteX3" fmla="*/ 299 w 94521"/>
                <a:gd name="connsiteY3" fmla="*/ 236575 h 236772"/>
                <a:gd name="connsiteX4" fmla="*/ 33636 w 94521"/>
                <a:gd name="connsiteY4" fmla="*/ 104813 h 236772"/>
                <a:gd name="connsiteX5" fmla="*/ 25699 w 94521"/>
                <a:gd name="connsiteY5" fmla="*/ 144500 h 236772"/>
                <a:gd name="connsiteX6" fmla="*/ 55861 w 94521"/>
                <a:gd name="connsiteY6" fmla="*/ 96875 h 236772"/>
                <a:gd name="connsiteX7" fmla="*/ 93961 w 94521"/>
                <a:gd name="connsiteY7" fmla="*/ 38 h 23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521" h="236772">
                  <a:moveTo>
                    <a:pt x="93961" y="38"/>
                  </a:moveTo>
                  <a:cubicBezTo>
                    <a:pt x="89198" y="-1814"/>
                    <a:pt x="39986" y="63538"/>
                    <a:pt x="27286" y="85763"/>
                  </a:cubicBezTo>
                  <a:cubicBezTo>
                    <a:pt x="14586" y="107988"/>
                    <a:pt x="22259" y="108253"/>
                    <a:pt x="17761" y="133388"/>
                  </a:cubicBezTo>
                  <a:cubicBezTo>
                    <a:pt x="13263" y="158523"/>
                    <a:pt x="-2347" y="241337"/>
                    <a:pt x="299" y="236575"/>
                  </a:cubicBezTo>
                  <a:cubicBezTo>
                    <a:pt x="2945" y="231813"/>
                    <a:pt x="29403" y="120159"/>
                    <a:pt x="33636" y="104813"/>
                  </a:cubicBezTo>
                  <a:cubicBezTo>
                    <a:pt x="37869" y="89467"/>
                    <a:pt x="21995" y="145823"/>
                    <a:pt x="25699" y="144500"/>
                  </a:cubicBezTo>
                  <a:cubicBezTo>
                    <a:pt x="29403" y="143177"/>
                    <a:pt x="39721" y="116719"/>
                    <a:pt x="55861" y="96875"/>
                  </a:cubicBezTo>
                  <a:cubicBezTo>
                    <a:pt x="72000" y="77031"/>
                    <a:pt x="98724" y="1890"/>
                    <a:pt x="93961" y="3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: 図形 1067">
              <a:extLst>
                <a:ext uri="{FF2B5EF4-FFF2-40B4-BE49-F238E27FC236}">
                  <a16:creationId xmlns:a16="http://schemas.microsoft.com/office/drawing/2014/main" id="{2FB050F0-4EA9-4670-B19D-F6B1AB68835D}"/>
                </a:ext>
              </a:extLst>
            </p:cNvPr>
            <p:cNvSpPr/>
            <p:nvPr/>
          </p:nvSpPr>
          <p:spPr>
            <a:xfrm>
              <a:off x="4393117" y="3375395"/>
              <a:ext cx="136152" cy="631601"/>
            </a:xfrm>
            <a:custGeom>
              <a:avLst/>
              <a:gdLst>
                <a:gd name="connsiteX0" fmla="*/ 136021 w 136152"/>
                <a:gd name="connsiteY0" fmla="*/ 1218 h 631601"/>
                <a:gd name="connsiteX1" fmla="*/ 96333 w 136152"/>
                <a:gd name="connsiteY1" fmla="*/ 91705 h 631601"/>
                <a:gd name="connsiteX2" fmla="*/ 101096 w 136152"/>
                <a:gd name="connsiteY2" fmla="*/ 121868 h 631601"/>
                <a:gd name="connsiteX3" fmla="*/ 74108 w 136152"/>
                <a:gd name="connsiteY3" fmla="*/ 286968 h 631601"/>
                <a:gd name="connsiteX4" fmla="*/ 85221 w 136152"/>
                <a:gd name="connsiteY4" fmla="*/ 188543 h 631601"/>
                <a:gd name="connsiteX5" fmla="*/ 70933 w 136152"/>
                <a:gd name="connsiteY5" fmla="*/ 317130 h 631601"/>
                <a:gd name="connsiteX6" fmla="*/ 72521 w 136152"/>
                <a:gd name="connsiteY6" fmla="*/ 453655 h 631601"/>
                <a:gd name="connsiteX7" fmla="*/ 56646 w 136152"/>
                <a:gd name="connsiteY7" fmla="*/ 507630 h 631601"/>
                <a:gd name="connsiteX8" fmla="*/ 4258 w 136152"/>
                <a:gd name="connsiteY8" fmla="*/ 591768 h 631601"/>
                <a:gd name="connsiteX9" fmla="*/ 4258 w 136152"/>
                <a:gd name="connsiteY9" fmla="*/ 631455 h 631601"/>
                <a:gd name="connsiteX10" fmla="*/ 13783 w 136152"/>
                <a:gd name="connsiteY10" fmla="*/ 579068 h 631601"/>
                <a:gd name="connsiteX11" fmla="*/ 78871 w 136152"/>
                <a:gd name="connsiteY11" fmla="*/ 433018 h 631601"/>
                <a:gd name="connsiteX12" fmla="*/ 86808 w 136152"/>
                <a:gd name="connsiteY12" fmla="*/ 312368 h 631601"/>
                <a:gd name="connsiteX13" fmla="*/ 105858 w 136152"/>
                <a:gd name="connsiteY13" fmla="*/ 164730 h 631601"/>
                <a:gd name="connsiteX14" fmla="*/ 109033 w 136152"/>
                <a:gd name="connsiteY14" fmla="*/ 164730 h 631601"/>
                <a:gd name="connsiteX15" fmla="*/ 136021 w 136152"/>
                <a:gd name="connsiteY15" fmla="*/ 1218 h 63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152" h="631601">
                  <a:moveTo>
                    <a:pt x="136021" y="1218"/>
                  </a:moveTo>
                  <a:cubicBezTo>
                    <a:pt x="133904" y="-10953"/>
                    <a:pt x="102154" y="71597"/>
                    <a:pt x="96333" y="91705"/>
                  </a:cubicBezTo>
                  <a:cubicBezTo>
                    <a:pt x="90512" y="111813"/>
                    <a:pt x="104800" y="89324"/>
                    <a:pt x="101096" y="121868"/>
                  </a:cubicBezTo>
                  <a:cubicBezTo>
                    <a:pt x="97392" y="154412"/>
                    <a:pt x="76754" y="275855"/>
                    <a:pt x="74108" y="286968"/>
                  </a:cubicBezTo>
                  <a:cubicBezTo>
                    <a:pt x="71462" y="298081"/>
                    <a:pt x="85750" y="183516"/>
                    <a:pt x="85221" y="188543"/>
                  </a:cubicBezTo>
                  <a:cubicBezTo>
                    <a:pt x="84692" y="193570"/>
                    <a:pt x="73050" y="272945"/>
                    <a:pt x="70933" y="317130"/>
                  </a:cubicBezTo>
                  <a:cubicBezTo>
                    <a:pt x="68816" y="361315"/>
                    <a:pt x="74902" y="421905"/>
                    <a:pt x="72521" y="453655"/>
                  </a:cubicBezTo>
                  <a:cubicBezTo>
                    <a:pt x="70140" y="485405"/>
                    <a:pt x="68023" y="484611"/>
                    <a:pt x="56646" y="507630"/>
                  </a:cubicBezTo>
                  <a:cubicBezTo>
                    <a:pt x="45269" y="530649"/>
                    <a:pt x="12989" y="571130"/>
                    <a:pt x="4258" y="591768"/>
                  </a:cubicBezTo>
                  <a:cubicBezTo>
                    <a:pt x="-4473" y="612406"/>
                    <a:pt x="2670" y="633572"/>
                    <a:pt x="4258" y="631455"/>
                  </a:cubicBezTo>
                  <a:cubicBezTo>
                    <a:pt x="5846" y="629338"/>
                    <a:pt x="1348" y="612141"/>
                    <a:pt x="13783" y="579068"/>
                  </a:cubicBezTo>
                  <a:cubicBezTo>
                    <a:pt x="26218" y="545995"/>
                    <a:pt x="66700" y="477468"/>
                    <a:pt x="78871" y="433018"/>
                  </a:cubicBezTo>
                  <a:cubicBezTo>
                    <a:pt x="91042" y="388568"/>
                    <a:pt x="82310" y="357083"/>
                    <a:pt x="86808" y="312368"/>
                  </a:cubicBezTo>
                  <a:cubicBezTo>
                    <a:pt x="91306" y="267653"/>
                    <a:pt x="102154" y="189336"/>
                    <a:pt x="105858" y="164730"/>
                  </a:cubicBezTo>
                  <a:cubicBezTo>
                    <a:pt x="109562" y="140124"/>
                    <a:pt x="104006" y="187484"/>
                    <a:pt x="109033" y="164730"/>
                  </a:cubicBezTo>
                  <a:cubicBezTo>
                    <a:pt x="114060" y="141976"/>
                    <a:pt x="138138" y="13389"/>
                    <a:pt x="136021" y="121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: 図形 1068">
              <a:extLst>
                <a:ext uri="{FF2B5EF4-FFF2-40B4-BE49-F238E27FC236}">
                  <a16:creationId xmlns:a16="http://schemas.microsoft.com/office/drawing/2014/main" id="{87043885-6F2A-4B97-B547-91179E5DE523}"/>
                </a:ext>
              </a:extLst>
            </p:cNvPr>
            <p:cNvSpPr/>
            <p:nvPr/>
          </p:nvSpPr>
          <p:spPr>
            <a:xfrm>
              <a:off x="4368735" y="3365490"/>
              <a:ext cx="147704" cy="626811"/>
            </a:xfrm>
            <a:custGeom>
              <a:avLst/>
              <a:gdLst>
                <a:gd name="connsiteX0" fmla="*/ 147703 w 147704"/>
                <a:gd name="connsiteY0" fmla="*/ 10 h 626811"/>
                <a:gd name="connsiteX1" fmla="*/ 98490 w 147704"/>
                <a:gd name="connsiteY1" fmla="*/ 171460 h 626811"/>
                <a:gd name="connsiteX2" fmla="*/ 93728 w 147704"/>
                <a:gd name="connsiteY2" fmla="*/ 255598 h 626811"/>
                <a:gd name="connsiteX3" fmla="*/ 109603 w 147704"/>
                <a:gd name="connsiteY3" fmla="*/ 174635 h 626811"/>
                <a:gd name="connsiteX4" fmla="*/ 88965 w 147704"/>
                <a:gd name="connsiteY4" fmla="*/ 288935 h 626811"/>
                <a:gd name="connsiteX5" fmla="*/ 88965 w 147704"/>
                <a:gd name="connsiteY5" fmla="*/ 404823 h 626811"/>
                <a:gd name="connsiteX6" fmla="*/ 82615 w 147704"/>
                <a:gd name="connsiteY6" fmla="*/ 352435 h 626811"/>
                <a:gd name="connsiteX7" fmla="*/ 71503 w 147704"/>
                <a:gd name="connsiteY7" fmla="*/ 465148 h 626811"/>
                <a:gd name="connsiteX8" fmla="*/ 38165 w 147704"/>
                <a:gd name="connsiteY8" fmla="*/ 534998 h 626811"/>
                <a:gd name="connsiteX9" fmla="*/ 65 w 147704"/>
                <a:gd name="connsiteY9" fmla="*/ 606435 h 626811"/>
                <a:gd name="connsiteX10" fmla="*/ 47690 w 147704"/>
                <a:gd name="connsiteY10" fmla="*/ 622310 h 626811"/>
                <a:gd name="connsiteX11" fmla="*/ 109603 w 147704"/>
                <a:gd name="connsiteY11" fmla="*/ 536585 h 626811"/>
                <a:gd name="connsiteX12" fmla="*/ 25465 w 147704"/>
                <a:gd name="connsiteY12" fmla="*/ 585798 h 626811"/>
                <a:gd name="connsiteX13" fmla="*/ 85790 w 147704"/>
                <a:gd name="connsiteY13" fmla="*/ 430223 h 626811"/>
                <a:gd name="connsiteX14" fmla="*/ 100078 w 147704"/>
                <a:gd name="connsiteY14" fmla="*/ 179398 h 626811"/>
                <a:gd name="connsiteX15" fmla="*/ 147703 w 147704"/>
                <a:gd name="connsiteY15" fmla="*/ 10 h 62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7704" h="626811">
                  <a:moveTo>
                    <a:pt x="147703" y="10"/>
                  </a:moveTo>
                  <a:cubicBezTo>
                    <a:pt x="147438" y="-1313"/>
                    <a:pt x="107486" y="128862"/>
                    <a:pt x="98490" y="171460"/>
                  </a:cubicBezTo>
                  <a:cubicBezTo>
                    <a:pt x="89494" y="214058"/>
                    <a:pt x="91876" y="255069"/>
                    <a:pt x="93728" y="255598"/>
                  </a:cubicBezTo>
                  <a:cubicBezTo>
                    <a:pt x="95580" y="256127"/>
                    <a:pt x="110397" y="169079"/>
                    <a:pt x="109603" y="174635"/>
                  </a:cubicBezTo>
                  <a:cubicBezTo>
                    <a:pt x="108809" y="180191"/>
                    <a:pt x="92405" y="250570"/>
                    <a:pt x="88965" y="288935"/>
                  </a:cubicBezTo>
                  <a:cubicBezTo>
                    <a:pt x="85525" y="327300"/>
                    <a:pt x="90023" y="394240"/>
                    <a:pt x="88965" y="404823"/>
                  </a:cubicBezTo>
                  <a:cubicBezTo>
                    <a:pt x="87907" y="415406"/>
                    <a:pt x="85525" y="342381"/>
                    <a:pt x="82615" y="352435"/>
                  </a:cubicBezTo>
                  <a:cubicBezTo>
                    <a:pt x="79705" y="362489"/>
                    <a:pt x="78911" y="434721"/>
                    <a:pt x="71503" y="465148"/>
                  </a:cubicBezTo>
                  <a:cubicBezTo>
                    <a:pt x="64095" y="495575"/>
                    <a:pt x="50071" y="511450"/>
                    <a:pt x="38165" y="534998"/>
                  </a:cubicBezTo>
                  <a:cubicBezTo>
                    <a:pt x="26259" y="558546"/>
                    <a:pt x="-1522" y="591883"/>
                    <a:pt x="65" y="606435"/>
                  </a:cubicBezTo>
                  <a:cubicBezTo>
                    <a:pt x="1652" y="620987"/>
                    <a:pt x="29434" y="633952"/>
                    <a:pt x="47690" y="622310"/>
                  </a:cubicBezTo>
                  <a:cubicBezTo>
                    <a:pt x="65946" y="610668"/>
                    <a:pt x="113307" y="542670"/>
                    <a:pt x="109603" y="536585"/>
                  </a:cubicBezTo>
                  <a:cubicBezTo>
                    <a:pt x="105899" y="530500"/>
                    <a:pt x="29434" y="603525"/>
                    <a:pt x="25465" y="585798"/>
                  </a:cubicBezTo>
                  <a:cubicBezTo>
                    <a:pt x="21496" y="568071"/>
                    <a:pt x="73354" y="497956"/>
                    <a:pt x="85790" y="430223"/>
                  </a:cubicBezTo>
                  <a:cubicBezTo>
                    <a:pt x="98225" y="362490"/>
                    <a:pt x="88436" y="248454"/>
                    <a:pt x="100078" y="179398"/>
                  </a:cubicBezTo>
                  <a:cubicBezTo>
                    <a:pt x="111720" y="110342"/>
                    <a:pt x="147968" y="1333"/>
                    <a:pt x="147703" y="1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: 図形 1069">
              <a:extLst>
                <a:ext uri="{FF2B5EF4-FFF2-40B4-BE49-F238E27FC236}">
                  <a16:creationId xmlns:a16="http://schemas.microsoft.com/office/drawing/2014/main" id="{098025B8-4AB6-4E60-88BE-35CEF8D5F51B}"/>
                </a:ext>
              </a:extLst>
            </p:cNvPr>
            <p:cNvSpPr/>
            <p:nvPr/>
          </p:nvSpPr>
          <p:spPr>
            <a:xfrm>
              <a:off x="4483100" y="3516201"/>
              <a:ext cx="101990" cy="484300"/>
            </a:xfrm>
            <a:custGeom>
              <a:avLst/>
              <a:gdLst>
                <a:gd name="connsiteX0" fmla="*/ 50800 w 101990"/>
                <a:gd name="connsiteY0" fmla="*/ 112 h 484300"/>
                <a:gd name="connsiteX1" fmla="*/ 42863 w 101990"/>
                <a:gd name="connsiteY1" fmla="*/ 142987 h 484300"/>
                <a:gd name="connsiteX2" fmla="*/ 74613 w 101990"/>
                <a:gd name="connsiteY2" fmla="*/ 93774 h 484300"/>
                <a:gd name="connsiteX3" fmla="*/ 63500 w 101990"/>
                <a:gd name="connsiteY3" fmla="*/ 177912 h 484300"/>
                <a:gd name="connsiteX4" fmla="*/ 90488 w 101990"/>
                <a:gd name="connsiteY4" fmla="*/ 273162 h 484300"/>
                <a:gd name="connsiteX5" fmla="*/ 101600 w 101990"/>
                <a:gd name="connsiteY5" fmla="*/ 306499 h 484300"/>
                <a:gd name="connsiteX6" fmla="*/ 77788 w 101990"/>
                <a:gd name="connsiteY6" fmla="*/ 323962 h 484300"/>
                <a:gd name="connsiteX7" fmla="*/ 0 w 101990"/>
                <a:gd name="connsiteY7" fmla="*/ 484299 h 484300"/>
                <a:gd name="connsiteX8" fmla="*/ 76200 w 101990"/>
                <a:gd name="connsiteY8" fmla="*/ 327137 h 484300"/>
                <a:gd name="connsiteX9" fmla="*/ 79375 w 101990"/>
                <a:gd name="connsiteY9" fmla="*/ 258874 h 484300"/>
                <a:gd name="connsiteX10" fmla="*/ 52388 w 101990"/>
                <a:gd name="connsiteY10" fmla="*/ 169974 h 484300"/>
                <a:gd name="connsiteX11" fmla="*/ 50800 w 101990"/>
                <a:gd name="connsiteY11" fmla="*/ 112 h 48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990" h="484300">
                  <a:moveTo>
                    <a:pt x="50800" y="112"/>
                  </a:moveTo>
                  <a:cubicBezTo>
                    <a:pt x="49213" y="-4386"/>
                    <a:pt x="38894" y="127377"/>
                    <a:pt x="42863" y="142987"/>
                  </a:cubicBezTo>
                  <a:cubicBezTo>
                    <a:pt x="46832" y="158597"/>
                    <a:pt x="71174" y="87953"/>
                    <a:pt x="74613" y="93774"/>
                  </a:cubicBezTo>
                  <a:cubicBezTo>
                    <a:pt x="78052" y="99595"/>
                    <a:pt x="60854" y="148014"/>
                    <a:pt x="63500" y="177912"/>
                  </a:cubicBezTo>
                  <a:cubicBezTo>
                    <a:pt x="66146" y="207810"/>
                    <a:pt x="84138" y="251731"/>
                    <a:pt x="90488" y="273162"/>
                  </a:cubicBezTo>
                  <a:cubicBezTo>
                    <a:pt x="96838" y="294593"/>
                    <a:pt x="103717" y="298032"/>
                    <a:pt x="101600" y="306499"/>
                  </a:cubicBezTo>
                  <a:cubicBezTo>
                    <a:pt x="99483" y="314966"/>
                    <a:pt x="94721" y="294329"/>
                    <a:pt x="77788" y="323962"/>
                  </a:cubicBezTo>
                  <a:cubicBezTo>
                    <a:pt x="60855" y="353595"/>
                    <a:pt x="265" y="483770"/>
                    <a:pt x="0" y="484299"/>
                  </a:cubicBezTo>
                  <a:cubicBezTo>
                    <a:pt x="-265" y="484828"/>
                    <a:pt x="62971" y="364708"/>
                    <a:pt x="76200" y="327137"/>
                  </a:cubicBezTo>
                  <a:cubicBezTo>
                    <a:pt x="89429" y="289566"/>
                    <a:pt x="83344" y="285068"/>
                    <a:pt x="79375" y="258874"/>
                  </a:cubicBezTo>
                  <a:cubicBezTo>
                    <a:pt x="75406" y="232680"/>
                    <a:pt x="57150" y="209397"/>
                    <a:pt x="52388" y="169974"/>
                  </a:cubicBezTo>
                  <a:cubicBezTo>
                    <a:pt x="47626" y="130551"/>
                    <a:pt x="52387" y="4610"/>
                    <a:pt x="50800" y="11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: 図形 1070">
              <a:extLst>
                <a:ext uri="{FF2B5EF4-FFF2-40B4-BE49-F238E27FC236}">
                  <a16:creationId xmlns:a16="http://schemas.microsoft.com/office/drawing/2014/main" id="{9DB092DF-37FD-4A74-AA62-8C8B322B3F93}"/>
                </a:ext>
              </a:extLst>
            </p:cNvPr>
            <p:cNvSpPr/>
            <p:nvPr/>
          </p:nvSpPr>
          <p:spPr>
            <a:xfrm>
              <a:off x="4606408" y="3861729"/>
              <a:ext cx="254810" cy="240377"/>
            </a:xfrm>
            <a:custGeom>
              <a:avLst/>
              <a:gdLst>
                <a:gd name="connsiteX0" fmla="*/ 2105 w 254810"/>
                <a:gd name="connsiteY0" fmla="*/ 659 h 240377"/>
                <a:gd name="connsiteX1" fmla="*/ 106880 w 254810"/>
                <a:gd name="connsiteY1" fmla="*/ 122896 h 240377"/>
                <a:gd name="connsiteX2" fmla="*/ 156092 w 254810"/>
                <a:gd name="connsiteY2" fmla="*/ 230846 h 240377"/>
                <a:gd name="connsiteX3" fmla="*/ 133867 w 254810"/>
                <a:gd name="connsiteY3" fmla="*/ 176871 h 240377"/>
                <a:gd name="connsiteX4" fmla="*/ 254517 w 254810"/>
                <a:gd name="connsiteY4" fmla="*/ 240371 h 240377"/>
                <a:gd name="connsiteX5" fmla="*/ 164030 w 254810"/>
                <a:gd name="connsiteY5" fmla="*/ 180046 h 240377"/>
                <a:gd name="connsiteX6" fmla="*/ 46555 w 254810"/>
                <a:gd name="connsiteY6" fmla="*/ 78446 h 240377"/>
                <a:gd name="connsiteX7" fmla="*/ 2105 w 254810"/>
                <a:gd name="connsiteY7" fmla="*/ 659 h 24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810" h="240377">
                  <a:moveTo>
                    <a:pt x="2105" y="659"/>
                  </a:moveTo>
                  <a:cubicBezTo>
                    <a:pt x="12159" y="8067"/>
                    <a:pt x="81216" y="84532"/>
                    <a:pt x="106880" y="122896"/>
                  </a:cubicBezTo>
                  <a:cubicBezTo>
                    <a:pt x="132544" y="161260"/>
                    <a:pt x="151594" y="221850"/>
                    <a:pt x="156092" y="230846"/>
                  </a:cubicBezTo>
                  <a:cubicBezTo>
                    <a:pt x="160590" y="239842"/>
                    <a:pt x="117463" y="175284"/>
                    <a:pt x="133867" y="176871"/>
                  </a:cubicBezTo>
                  <a:cubicBezTo>
                    <a:pt x="150271" y="178458"/>
                    <a:pt x="249490" y="239842"/>
                    <a:pt x="254517" y="240371"/>
                  </a:cubicBezTo>
                  <a:cubicBezTo>
                    <a:pt x="259544" y="240900"/>
                    <a:pt x="198690" y="207033"/>
                    <a:pt x="164030" y="180046"/>
                  </a:cubicBezTo>
                  <a:cubicBezTo>
                    <a:pt x="129370" y="153059"/>
                    <a:pt x="73278" y="106756"/>
                    <a:pt x="46555" y="78446"/>
                  </a:cubicBezTo>
                  <a:cubicBezTo>
                    <a:pt x="19832" y="50136"/>
                    <a:pt x="-7949" y="-6749"/>
                    <a:pt x="2105" y="65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: 図形 1071">
              <a:extLst>
                <a:ext uri="{FF2B5EF4-FFF2-40B4-BE49-F238E27FC236}">
                  <a16:creationId xmlns:a16="http://schemas.microsoft.com/office/drawing/2014/main" id="{9E616F95-EB0F-4FE0-827C-4DED82D1D6E2}"/>
                </a:ext>
              </a:extLst>
            </p:cNvPr>
            <p:cNvSpPr/>
            <p:nvPr/>
          </p:nvSpPr>
          <p:spPr>
            <a:xfrm>
              <a:off x="4638765" y="3837937"/>
              <a:ext cx="323840" cy="218129"/>
            </a:xfrm>
            <a:custGeom>
              <a:avLst/>
              <a:gdLst>
                <a:gd name="connsiteX0" fmla="*/ 3085 w 323840"/>
                <a:gd name="connsiteY0" fmla="*/ 638 h 218129"/>
                <a:gd name="connsiteX1" fmla="*/ 222160 w 323840"/>
                <a:gd name="connsiteY1" fmla="*/ 173676 h 218129"/>
                <a:gd name="connsiteX2" fmla="*/ 318998 w 323840"/>
                <a:gd name="connsiteY2" fmla="*/ 192726 h 218129"/>
                <a:gd name="connsiteX3" fmla="*/ 234860 w 323840"/>
                <a:gd name="connsiteY3" fmla="*/ 187963 h 218129"/>
                <a:gd name="connsiteX4" fmla="*/ 72935 w 323840"/>
                <a:gd name="connsiteY4" fmla="*/ 151451 h 218129"/>
                <a:gd name="connsiteX5" fmla="*/ 290423 w 323840"/>
                <a:gd name="connsiteY5" fmla="*/ 218126 h 218129"/>
                <a:gd name="connsiteX6" fmla="*/ 314235 w 323840"/>
                <a:gd name="connsiteY6" fmla="*/ 148276 h 218129"/>
                <a:gd name="connsiteX7" fmla="*/ 201523 w 323840"/>
                <a:gd name="connsiteY7" fmla="*/ 156213 h 218129"/>
                <a:gd name="connsiteX8" fmla="*/ 149135 w 323840"/>
                <a:gd name="connsiteY8" fmla="*/ 156213 h 218129"/>
                <a:gd name="connsiteX9" fmla="*/ 96748 w 323840"/>
                <a:gd name="connsiteY9" fmla="*/ 116526 h 218129"/>
                <a:gd name="connsiteX10" fmla="*/ 3085 w 323840"/>
                <a:gd name="connsiteY10" fmla="*/ 638 h 21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3840" h="218129">
                  <a:moveTo>
                    <a:pt x="3085" y="638"/>
                  </a:moveTo>
                  <a:cubicBezTo>
                    <a:pt x="23987" y="10163"/>
                    <a:pt x="169508" y="141661"/>
                    <a:pt x="222160" y="173676"/>
                  </a:cubicBezTo>
                  <a:cubicBezTo>
                    <a:pt x="274812" y="205691"/>
                    <a:pt x="316881" y="190345"/>
                    <a:pt x="318998" y="192726"/>
                  </a:cubicBezTo>
                  <a:cubicBezTo>
                    <a:pt x="321115" y="195107"/>
                    <a:pt x="275871" y="194842"/>
                    <a:pt x="234860" y="187963"/>
                  </a:cubicBezTo>
                  <a:cubicBezTo>
                    <a:pt x="193849" y="181084"/>
                    <a:pt x="63675" y="146424"/>
                    <a:pt x="72935" y="151451"/>
                  </a:cubicBezTo>
                  <a:cubicBezTo>
                    <a:pt x="82196" y="156478"/>
                    <a:pt x="250206" y="218655"/>
                    <a:pt x="290423" y="218126"/>
                  </a:cubicBezTo>
                  <a:cubicBezTo>
                    <a:pt x="330640" y="217597"/>
                    <a:pt x="329052" y="158595"/>
                    <a:pt x="314235" y="148276"/>
                  </a:cubicBezTo>
                  <a:cubicBezTo>
                    <a:pt x="299418" y="137957"/>
                    <a:pt x="229040" y="154890"/>
                    <a:pt x="201523" y="156213"/>
                  </a:cubicBezTo>
                  <a:cubicBezTo>
                    <a:pt x="174006" y="157536"/>
                    <a:pt x="166598" y="162828"/>
                    <a:pt x="149135" y="156213"/>
                  </a:cubicBezTo>
                  <a:cubicBezTo>
                    <a:pt x="131673" y="149599"/>
                    <a:pt x="120031" y="142190"/>
                    <a:pt x="96748" y="116526"/>
                  </a:cubicBezTo>
                  <a:cubicBezTo>
                    <a:pt x="73465" y="90862"/>
                    <a:pt x="-17817" y="-8887"/>
                    <a:pt x="3085" y="63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FFE38DEF-7ADC-4F66-989C-95FDE941C1E9}"/>
                </a:ext>
              </a:extLst>
            </p:cNvPr>
            <p:cNvSpPr/>
            <p:nvPr/>
          </p:nvSpPr>
          <p:spPr>
            <a:xfrm>
              <a:off x="4146550" y="3374537"/>
              <a:ext cx="342136" cy="108438"/>
            </a:xfrm>
            <a:custGeom>
              <a:avLst/>
              <a:gdLst>
                <a:gd name="connsiteX0" fmla="*/ 0 w 342136"/>
                <a:gd name="connsiteY0" fmla="*/ 108438 h 108438"/>
                <a:gd name="connsiteX1" fmla="*/ 88900 w 342136"/>
                <a:gd name="connsiteY1" fmla="*/ 57638 h 108438"/>
                <a:gd name="connsiteX2" fmla="*/ 220663 w 342136"/>
                <a:gd name="connsiteY2" fmla="*/ 46526 h 108438"/>
                <a:gd name="connsiteX3" fmla="*/ 339725 w 342136"/>
                <a:gd name="connsiteY3" fmla="*/ 488 h 108438"/>
                <a:gd name="connsiteX4" fmla="*/ 290513 w 342136"/>
                <a:gd name="connsiteY4" fmla="*/ 24301 h 108438"/>
                <a:gd name="connsiteX5" fmla="*/ 171450 w 342136"/>
                <a:gd name="connsiteY5" fmla="*/ 56051 h 108438"/>
                <a:gd name="connsiteX6" fmla="*/ 0 w 342136"/>
                <a:gd name="connsiteY6" fmla="*/ 108438 h 10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136" h="108438">
                  <a:moveTo>
                    <a:pt x="0" y="108438"/>
                  </a:moveTo>
                  <a:cubicBezTo>
                    <a:pt x="26061" y="88197"/>
                    <a:pt x="52123" y="67957"/>
                    <a:pt x="88900" y="57638"/>
                  </a:cubicBezTo>
                  <a:cubicBezTo>
                    <a:pt x="125677" y="47319"/>
                    <a:pt x="178859" y="56051"/>
                    <a:pt x="220663" y="46526"/>
                  </a:cubicBezTo>
                  <a:cubicBezTo>
                    <a:pt x="262467" y="37001"/>
                    <a:pt x="328083" y="4192"/>
                    <a:pt x="339725" y="488"/>
                  </a:cubicBezTo>
                  <a:cubicBezTo>
                    <a:pt x="351367" y="-3216"/>
                    <a:pt x="318559" y="15041"/>
                    <a:pt x="290513" y="24301"/>
                  </a:cubicBezTo>
                  <a:cubicBezTo>
                    <a:pt x="262467" y="33561"/>
                    <a:pt x="171450" y="56051"/>
                    <a:pt x="171450" y="56051"/>
                  </a:cubicBezTo>
                  <a:lnTo>
                    <a:pt x="0" y="10843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B58221BC-E5CF-4639-8C66-1DCBF88A9B9A}"/>
                </a:ext>
              </a:extLst>
            </p:cNvPr>
            <p:cNvSpPr/>
            <p:nvPr/>
          </p:nvSpPr>
          <p:spPr>
            <a:xfrm>
              <a:off x="4132113" y="3478058"/>
              <a:ext cx="33830" cy="313167"/>
            </a:xfrm>
            <a:custGeom>
              <a:avLst/>
              <a:gdLst>
                <a:gd name="connsiteX0" fmla="*/ 150 w 33830"/>
                <a:gd name="connsiteY0" fmla="*/ 1742 h 313167"/>
                <a:gd name="connsiteX1" fmla="*/ 31900 w 33830"/>
                <a:gd name="connsiteY1" fmla="*/ 76355 h 313167"/>
                <a:gd name="connsiteX2" fmla="*/ 30312 w 33830"/>
                <a:gd name="connsiteY2" fmla="*/ 238280 h 313167"/>
                <a:gd name="connsiteX3" fmla="*/ 30312 w 33830"/>
                <a:gd name="connsiteY3" fmla="*/ 312892 h 313167"/>
                <a:gd name="connsiteX4" fmla="*/ 28725 w 33830"/>
                <a:gd name="connsiteY4" fmla="*/ 258917 h 313167"/>
                <a:gd name="connsiteX5" fmla="*/ 19200 w 33830"/>
                <a:gd name="connsiteY5" fmla="*/ 144617 h 313167"/>
                <a:gd name="connsiteX6" fmla="*/ 150 w 33830"/>
                <a:gd name="connsiteY6" fmla="*/ 1742 h 31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30" h="313167">
                  <a:moveTo>
                    <a:pt x="150" y="1742"/>
                  </a:moveTo>
                  <a:cubicBezTo>
                    <a:pt x="2267" y="-9635"/>
                    <a:pt x="26873" y="36932"/>
                    <a:pt x="31900" y="76355"/>
                  </a:cubicBezTo>
                  <a:cubicBezTo>
                    <a:pt x="36927" y="115778"/>
                    <a:pt x="30577" y="198857"/>
                    <a:pt x="30312" y="238280"/>
                  </a:cubicBezTo>
                  <a:cubicBezTo>
                    <a:pt x="30047" y="277703"/>
                    <a:pt x="30576" y="309453"/>
                    <a:pt x="30312" y="312892"/>
                  </a:cubicBezTo>
                  <a:cubicBezTo>
                    <a:pt x="30048" y="316331"/>
                    <a:pt x="30577" y="286963"/>
                    <a:pt x="28725" y="258917"/>
                  </a:cubicBezTo>
                  <a:cubicBezTo>
                    <a:pt x="26873" y="230871"/>
                    <a:pt x="19465" y="183246"/>
                    <a:pt x="19200" y="144617"/>
                  </a:cubicBezTo>
                  <a:cubicBezTo>
                    <a:pt x="18935" y="105988"/>
                    <a:pt x="-1967" y="13119"/>
                    <a:pt x="150" y="174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F9C21759-0B90-49BA-A427-58C3F59C056D}"/>
                </a:ext>
              </a:extLst>
            </p:cNvPr>
            <p:cNvSpPr/>
            <p:nvPr/>
          </p:nvSpPr>
          <p:spPr>
            <a:xfrm>
              <a:off x="4280519" y="3394042"/>
              <a:ext cx="224300" cy="179727"/>
            </a:xfrm>
            <a:custGeom>
              <a:avLst/>
              <a:gdLst>
                <a:gd name="connsiteX0" fmla="*/ 969 w 224300"/>
                <a:gd name="connsiteY0" fmla="*/ 46071 h 179727"/>
                <a:gd name="connsiteX1" fmla="*/ 113681 w 224300"/>
                <a:gd name="connsiteY1" fmla="*/ 38133 h 179727"/>
                <a:gd name="connsiteX2" fmla="*/ 220044 w 224300"/>
                <a:gd name="connsiteY2" fmla="*/ 33 h 179727"/>
                <a:gd name="connsiteX3" fmla="*/ 202581 w 224300"/>
                <a:gd name="connsiteY3" fmla="*/ 31783 h 179727"/>
                <a:gd name="connsiteX4" fmla="*/ 196231 w 224300"/>
                <a:gd name="connsiteY4" fmla="*/ 49246 h 179727"/>
                <a:gd name="connsiteX5" fmla="*/ 196231 w 224300"/>
                <a:gd name="connsiteY5" fmla="*/ 98458 h 179727"/>
                <a:gd name="connsiteX6" fmla="*/ 212106 w 224300"/>
                <a:gd name="connsiteY6" fmla="*/ 179421 h 179727"/>
                <a:gd name="connsiteX7" fmla="*/ 193056 w 224300"/>
                <a:gd name="connsiteY7" fmla="*/ 122271 h 179727"/>
                <a:gd name="connsiteX8" fmla="*/ 207344 w 224300"/>
                <a:gd name="connsiteY8" fmla="*/ 25433 h 179727"/>
                <a:gd name="connsiteX9" fmla="*/ 180356 w 224300"/>
                <a:gd name="connsiteY9" fmla="*/ 17496 h 179727"/>
                <a:gd name="connsiteX10" fmla="*/ 969 w 224300"/>
                <a:gd name="connsiteY10" fmla="*/ 46071 h 179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300" h="179727">
                  <a:moveTo>
                    <a:pt x="969" y="46071"/>
                  </a:moveTo>
                  <a:cubicBezTo>
                    <a:pt x="-10144" y="49511"/>
                    <a:pt x="77169" y="45806"/>
                    <a:pt x="113681" y="38133"/>
                  </a:cubicBezTo>
                  <a:cubicBezTo>
                    <a:pt x="150193" y="30460"/>
                    <a:pt x="205227" y="1091"/>
                    <a:pt x="220044" y="33"/>
                  </a:cubicBezTo>
                  <a:cubicBezTo>
                    <a:pt x="234861" y="-1025"/>
                    <a:pt x="206550" y="23581"/>
                    <a:pt x="202581" y="31783"/>
                  </a:cubicBezTo>
                  <a:cubicBezTo>
                    <a:pt x="198612" y="39985"/>
                    <a:pt x="197289" y="38134"/>
                    <a:pt x="196231" y="49246"/>
                  </a:cubicBezTo>
                  <a:cubicBezTo>
                    <a:pt x="195173" y="60358"/>
                    <a:pt x="193585" y="76762"/>
                    <a:pt x="196231" y="98458"/>
                  </a:cubicBezTo>
                  <a:cubicBezTo>
                    <a:pt x="198877" y="120154"/>
                    <a:pt x="212635" y="175452"/>
                    <a:pt x="212106" y="179421"/>
                  </a:cubicBezTo>
                  <a:cubicBezTo>
                    <a:pt x="211577" y="183390"/>
                    <a:pt x="193850" y="147936"/>
                    <a:pt x="193056" y="122271"/>
                  </a:cubicBezTo>
                  <a:cubicBezTo>
                    <a:pt x="192262" y="96606"/>
                    <a:pt x="209461" y="42895"/>
                    <a:pt x="207344" y="25433"/>
                  </a:cubicBezTo>
                  <a:cubicBezTo>
                    <a:pt x="205227" y="7971"/>
                    <a:pt x="211312" y="12733"/>
                    <a:pt x="180356" y="17496"/>
                  </a:cubicBezTo>
                  <a:lnTo>
                    <a:pt x="969" y="4607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: 図形 1072">
              <a:extLst>
                <a:ext uri="{FF2B5EF4-FFF2-40B4-BE49-F238E27FC236}">
                  <a16:creationId xmlns:a16="http://schemas.microsoft.com/office/drawing/2014/main" id="{27353CFE-B44C-4B38-B2D5-CDDF3831501A}"/>
                </a:ext>
              </a:extLst>
            </p:cNvPr>
            <p:cNvSpPr/>
            <p:nvPr/>
          </p:nvSpPr>
          <p:spPr>
            <a:xfrm>
              <a:off x="4167884" y="3447952"/>
              <a:ext cx="100904" cy="287453"/>
            </a:xfrm>
            <a:custGeom>
              <a:avLst/>
              <a:gdLst>
                <a:gd name="connsiteX0" fmla="*/ 100904 w 100904"/>
                <a:gd name="connsiteY0" fmla="*/ 98 h 287453"/>
                <a:gd name="connsiteX1" fmla="*/ 7241 w 100904"/>
                <a:gd name="connsiteY1" fmla="*/ 41373 h 287453"/>
                <a:gd name="connsiteX2" fmla="*/ 7241 w 100904"/>
                <a:gd name="connsiteY2" fmla="*/ 65186 h 287453"/>
                <a:gd name="connsiteX3" fmla="*/ 15179 w 100904"/>
                <a:gd name="connsiteY3" fmla="*/ 239811 h 287453"/>
                <a:gd name="connsiteX4" fmla="*/ 23116 w 100904"/>
                <a:gd name="connsiteY4" fmla="*/ 287436 h 287453"/>
                <a:gd name="connsiteX5" fmla="*/ 12004 w 100904"/>
                <a:gd name="connsiteY5" fmla="*/ 236636 h 287453"/>
                <a:gd name="connsiteX6" fmla="*/ 15179 w 100904"/>
                <a:gd name="connsiteY6" fmla="*/ 95348 h 287453"/>
                <a:gd name="connsiteX7" fmla="*/ 7241 w 100904"/>
                <a:gd name="connsiteY7" fmla="*/ 54073 h 287453"/>
                <a:gd name="connsiteX8" fmla="*/ 100904 w 100904"/>
                <a:gd name="connsiteY8" fmla="*/ 98 h 287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904" h="287453">
                  <a:moveTo>
                    <a:pt x="100904" y="98"/>
                  </a:moveTo>
                  <a:cubicBezTo>
                    <a:pt x="100904" y="-2019"/>
                    <a:pt x="22851" y="30525"/>
                    <a:pt x="7241" y="41373"/>
                  </a:cubicBezTo>
                  <a:cubicBezTo>
                    <a:pt x="-8369" y="52221"/>
                    <a:pt x="5918" y="32113"/>
                    <a:pt x="7241" y="65186"/>
                  </a:cubicBezTo>
                  <a:cubicBezTo>
                    <a:pt x="8564" y="98259"/>
                    <a:pt x="12533" y="202769"/>
                    <a:pt x="15179" y="239811"/>
                  </a:cubicBezTo>
                  <a:cubicBezTo>
                    <a:pt x="17825" y="276853"/>
                    <a:pt x="23645" y="287965"/>
                    <a:pt x="23116" y="287436"/>
                  </a:cubicBezTo>
                  <a:cubicBezTo>
                    <a:pt x="22587" y="286907"/>
                    <a:pt x="13327" y="268651"/>
                    <a:pt x="12004" y="236636"/>
                  </a:cubicBezTo>
                  <a:cubicBezTo>
                    <a:pt x="10681" y="204621"/>
                    <a:pt x="15973" y="125775"/>
                    <a:pt x="15179" y="95348"/>
                  </a:cubicBezTo>
                  <a:cubicBezTo>
                    <a:pt x="14385" y="64921"/>
                    <a:pt x="-4930" y="67302"/>
                    <a:pt x="7241" y="54073"/>
                  </a:cubicBezTo>
                  <a:cubicBezTo>
                    <a:pt x="19412" y="40844"/>
                    <a:pt x="100904" y="2215"/>
                    <a:pt x="100904" y="9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: 図形 1073">
              <a:extLst>
                <a:ext uri="{FF2B5EF4-FFF2-40B4-BE49-F238E27FC236}">
                  <a16:creationId xmlns:a16="http://schemas.microsoft.com/office/drawing/2014/main" id="{706FD567-4EBC-4121-A6C9-F936BED43693}"/>
                </a:ext>
              </a:extLst>
            </p:cNvPr>
            <p:cNvSpPr/>
            <p:nvPr/>
          </p:nvSpPr>
          <p:spPr>
            <a:xfrm>
              <a:off x="4160837" y="3613029"/>
              <a:ext cx="290614" cy="206500"/>
            </a:xfrm>
            <a:custGeom>
              <a:avLst/>
              <a:gdLst>
                <a:gd name="connsiteX0" fmla="*/ 290513 w 290614"/>
                <a:gd name="connsiteY0" fmla="*/ 121 h 206500"/>
                <a:gd name="connsiteX1" fmla="*/ 142876 w 290614"/>
                <a:gd name="connsiteY1" fmla="*/ 31871 h 206500"/>
                <a:gd name="connsiteX2" fmla="*/ 61913 w 290614"/>
                <a:gd name="connsiteY2" fmla="*/ 128709 h 206500"/>
                <a:gd name="connsiteX3" fmla="*/ 1 w 290614"/>
                <a:gd name="connsiteY3" fmla="*/ 206496 h 206500"/>
                <a:gd name="connsiteX4" fmla="*/ 63501 w 290614"/>
                <a:gd name="connsiteY4" fmla="*/ 125534 h 206500"/>
                <a:gd name="connsiteX5" fmla="*/ 92076 w 290614"/>
                <a:gd name="connsiteY5" fmla="*/ 58859 h 206500"/>
                <a:gd name="connsiteX6" fmla="*/ 165101 w 290614"/>
                <a:gd name="connsiteY6" fmla="*/ 22346 h 206500"/>
                <a:gd name="connsiteX7" fmla="*/ 290513 w 290614"/>
                <a:gd name="connsiteY7" fmla="*/ 121 h 20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614" h="206500">
                  <a:moveTo>
                    <a:pt x="290513" y="121"/>
                  </a:moveTo>
                  <a:cubicBezTo>
                    <a:pt x="286809" y="1708"/>
                    <a:pt x="180976" y="10440"/>
                    <a:pt x="142876" y="31871"/>
                  </a:cubicBezTo>
                  <a:cubicBezTo>
                    <a:pt x="104776" y="53302"/>
                    <a:pt x="85725" y="99605"/>
                    <a:pt x="61913" y="128709"/>
                  </a:cubicBezTo>
                  <a:cubicBezTo>
                    <a:pt x="38101" y="157813"/>
                    <a:pt x="-264" y="207025"/>
                    <a:pt x="1" y="206496"/>
                  </a:cubicBezTo>
                  <a:cubicBezTo>
                    <a:pt x="266" y="205967"/>
                    <a:pt x="48155" y="150140"/>
                    <a:pt x="63501" y="125534"/>
                  </a:cubicBezTo>
                  <a:cubicBezTo>
                    <a:pt x="78847" y="100928"/>
                    <a:pt x="75143" y="76057"/>
                    <a:pt x="92076" y="58859"/>
                  </a:cubicBezTo>
                  <a:cubicBezTo>
                    <a:pt x="109009" y="41661"/>
                    <a:pt x="134674" y="31871"/>
                    <a:pt x="165101" y="22346"/>
                  </a:cubicBezTo>
                  <a:cubicBezTo>
                    <a:pt x="195528" y="12821"/>
                    <a:pt x="294217" y="-1466"/>
                    <a:pt x="290513" y="12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: 図形 1074">
              <a:extLst>
                <a:ext uri="{FF2B5EF4-FFF2-40B4-BE49-F238E27FC236}">
                  <a16:creationId xmlns:a16="http://schemas.microsoft.com/office/drawing/2014/main" id="{CAF11A83-EEA4-4011-B7C9-306B37A853CD}"/>
                </a:ext>
              </a:extLst>
            </p:cNvPr>
            <p:cNvSpPr/>
            <p:nvPr/>
          </p:nvSpPr>
          <p:spPr>
            <a:xfrm>
              <a:off x="4157642" y="3541707"/>
              <a:ext cx="319368" cy="252569"/>
            </a:xfrm>
            <a:custGeom>
              <a:avLst/>
              <a:gdLst>
                <a:gd name="connsiteX0" fmla="*/ 319108 w 319368"/>
                <a:gd name="connsiteY0" fmla="*/ 6 h 252569"/>
                <a:gd name="connsiteX1" fmla="*/ 187346 w 319368"/>
                <a:gd name="connsiteY1" fmla="*/ 52393 h 252569"/>
                <a:gd name="connsiteX2" fmla="*/ 117496 w 319368"/>
                <a:gd name="connsiteY2" fmla="*/ 85731 h 252569"/>
                <a:gd name="connsiteX3" fmla="*/ 68283 w 319368"/>
                <a:gd name="connsiteY3" fmla="*/ 120656 h 252569"/>
                <a:gd name="connsiteX4" fmla="*/ 44471 w 319368"/>
                <a:gd name="connsiteY4" fmla="*/ 168281 h 252569"/>
                <a:gd name="connsiteX5" fmla="*/ 21 w 319368"/>
                <a:gd name="connsiteY5" fmla="*/ 252418 h 252569"/>
                <a:gd name="connsiteX6" fmla="*/ 38121 w 319368"/>
                <a:gd name="connsiteY6" fmla="*/ 190506 h 252569"/>
                <a:gd name="connsiteX7" fmla="*/ 82571 w 319368"/>
                <a:gd name="connsiteY7" fmla="*/ 120656 h 252569"/>
                <a:gd name="connsiteX8" fmla="*/ 217508 w 319368"/>
                <a:gd name="connsiteY8" fmla="*/ 49218 h 252569"/>
                <a:gd name="connsiteX9" fmla="*/ 319108 w 319368"/>
                <a:gd name="connsiteY9" fmla="*/ 6 h 25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9368" h="252569">
                  <a:moveTo>
                    <a:pt x="319108" y="6"/>
                  </a:moveTo>
                  <a:cubicBezTo>
                    <a:pt x="314081" y="535"/>
                    <a:pt x="220948" y="38106"/>
                    <a:pt x="187346" y="52393"/>
                  </a:cubicBezTo>
                  <a:cubicBezTo>
                    <a:pt x="153744" y="66680"/>
                    <a:pt x="137340" y="74354"/>
                    <a:pt x="117496" y="85731"/>
                  </a:cubicBezTo>
                  <a:cubicBezTo>
                    <a:pt x="97652" y="97108"/>
                    <a:pt x="80454" y="106898"/>
                    <a:pt x="68283" y="120656"/>
                  </a:cubicBezTo>
                  <a:cubicBezTo>
                    <a:pt x="56112" y="134414"/>
                    <a:pt x="55848" y="146321"/>
                    <a:pt x="44471" y="168281"/>
                  </a:cubicBezTo>
                  <a:cubicBezTo>
                    <a:pt x="33094" y="190241"/>
                    <a:pt x="1079" y="248714"/>
                    <a:pt x="21" y="252418"/>
                  </a:cubicBezTo>
                  <a:cubicBezTo>
                    <a:pt x="-1037" y="256122"/>
                    <a:pt x="38121" y="190506"/>
                    <a:pt x="38121" y="190506"/>
                  </a:cubicBezTo>
                  <a:cubicBezTo>
                    <a:pt x="51879" y="168546"/>
                    <a:pt x="52673" y="144204"/>
                    <a:pt x="82571" y="120656"/>
                  </a:cubicBezTo>
                  <a:cubicBezTo>
                    <a:pt x="112469" y="97108"/>
                    <a:pt x="179937" y="66945"/>
                    <a:pt x="217508" y="49218"/>
                  </a:cubicBezTo>
                  <a:cubicBezTo>
                    <a:pt x="255079" y="31491"/>
                    <a:pt x="324135" y="-523"/>
                    <a:pt x="319108" y="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: 図形 1075">
              <a:extLst>
                <a:ext uri="{FF2B5EF4-FFF2-40B4-BE49-F238E27FC236}">
                  <a16:creationId xmlns:a16="http://schemas.microsoft.com/office/drawing/2014/main" id="{D20D52CA-0DB1-46C1-84A7-CE24FD2C0684}"/>
                </a:ext>
              </a:extLst>
            </p:cNvPr>
            <p:cNvSpPr/>
            <p:nvPr/>
          </p:nvSpPr>
          <p:spPr>
            <a:xfrm>
              <a:off x="3875702" y="3317251"/>
              <a:ext cx="537821" cy="126634"/>
            </a:xfrm>
            <a:custGeom>
              <a:avLst/>
              <a:gdLst>
                <a:gd name="connsiteX0" fmla="*/ 973 w 537821"/>
                <a:gd name="connsiteY0" fmla="*/ 75237 h 126634"/>
                <a:gd name="connsiteX1" fmla="*/ 156548 w 537821"/>
                <a:gd name="connsiteY1" fmla="*/ 122862 h 126634"/>
                <a:gd name="connsiteX2" fmla="*/ 321648 w 537821"/>
                <a:gd name="connsiteY2" fmla="*/ 110162 h 126634"/>
                <a:gd name="connsiteX3" fmla="*/ 529611 w 537821"/>
                <a:gd name="connsiteY3" fmla="*/ 3799 h 126634"/>
                <a:gd name="connsiteX4" fmla="*/ 486748 w 537821"/>
                <a:gd name="connsiteY4" fmla="*/ 27612 h 126634"/>
                <a:gd name="connsiteX5" fmla="*/ 399436 w 537821"/>
                <a:gd name="connsiteY5" fmla="*/ 65712 h 126634"/>
                <a:gd name="connsiteX6" fmla="*/ 308948 w 537821"/>
                <a:gd name="connsiteY6" fmla="*/ 95874 h 126634"/>
                <a:gd name="connsiteX7" fmla="*/ 232748 w 537821"/>
                <a:gd name="connsiteY7" fmla="*/ 94287 h 126634"/>
                <a:gd name="connsiteX8" fmla="*/ 973 w 537821"/>
                <a:gd name="connsiteY8" fmla="*/ 75237 h 12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821" h="126634">
                  <a:moveTo>
                    <a:pt x="973" y="75237"/>
                  </a:moveTo>
                  <a:cubicBezTo>
                    <a:pt x="-11727" y="80000"/>
                    <a:pt x="103102" y="117041"/>
                    <a:pt x="156548" y="122862"/>
                  </a:cubicBezTo>
                  <a:cubicBezTo>
                    <a:pt x="209994" y="128683"/>
                    <a:pt x="259471" y="130006"/>
                    <a:pt x="321648" y="110162"/>
                  </a:cubicBezTo>
                  <a:cubicBezTo>
                    <a:pt x="383825" y="90318"/>
                    <a:pt x="502094" y="17557"/>
                    <a:pt x="529611" y="3799"/>
                  </a:cubicBezTo>
                  <a:cubicBezTo>
                    <a:pt x="557128" y="-9959"/>
                    <a:pt x="508444" y="17293"/>
                    <a:pt x="486748" y="27612"/>
                  </a:cubicBezTo>
                  <a:cubicBezTo>
                    <a:pt x="465052" y="37931"/>
                    <a:pt x="429069" y="54335"/>
                    <a:pt x="399436" y="65712"/>
                  </a:cubicBezTo>
                  <a:cubicBezTo>
                    <a:pt x="369803" y="77089"/>
                    <a:pt x="336729" y="91112"/>
                    <a:pt x="308948" y="95874"/>
                  </a:cubicBezTo>
                  <a:cubicBezTo>
                    <a:pt x="281167" y="100637"/>
                    <a:pt x="291750" y="99843"/>
                    <a:pt x="232748" y="94287"/>
                  </a:cubicBezTo>
                  <a:cubicBezTo>
                    <a:pt x="173746" y="88731"/>
                    <a:pt x="13673" y="70474"/>
                    <a:pt x="973" y="7523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: 図形 1076">
              <a:extLst>
                <a:ext uri="{FF2B5EF4-FFF2-40B4-BE49-F238E27FC236}">
                  <a16:creationId xmlns:a16="http://schemas.microsoft.com/office/drawing/2014/main" id="{2C2037A6-3421-41AF-96B2-E53FA69C9AD5}"/>
                </a:ext>
              </a:extLst>
            </p:cNvPr>
            <p:cNvSpPr/>
            <p:nvPr/>
          </p:nvSpPr>
          <p:spPr>
            <a:xfrm>
              <a:off x="3854260" y="3405119"/>
              <a:ext cx="43546" cy="440573"/>
            </a:xfrm>
            <a:custGeom>
              <a:avLst/>
              <a:gdLst>
                <a:gd name="connsiteX0" fmla="*/ 19240 w 43546"/>
                <a:gd name="connsiteY0" fmla="*/ 69 h 440573"/>
                <a:gd name="connsiteX1" fmla="*/ 20828 w 43546"/>
                <a:gd name="connsiteY1" fmla="*/ 158819 h 440573"/>
                <a:gd name="connsiteX2" fmla="*/ 190 w 43546"/>
                <a:gd name="connsiteY2" fmla="*/ 208031 h 440573"/>
                <a:gd name="connsiteX3" fmla="*/ 11303 w 43546"/>
                <a:gd name="connsiteY3" fmla="*/ 247719 h 440573"/>
                <a:gd name="connsiteX4" fmla="*/ 24003 w 43546"/>
                <a:gd name="connsiteY4" fmla="*/ 268356 h 440573"/>
                <a:gd name="connsiteX5" fmla="*/ 33528 w 43546"/>
                <a:gd name="connsiteY5" fmla="*/ 331856 h 440573"/>
                <a:gd name="connsiteX6" fmla="*/ 33528 w 43546"/>
                <a:gd name="connsiteY6" fmla="*/ 439806 h 440573"/>
                <a:gd name="connsiteX7" fmla="*/ 43053 w 43546"/>
                <a:gd name="connsiteY7" fmla="*/ 373131 h 440573"/>
                <a:gd name="connsiteX8" fmla="*/ 16065 w 43546"/>
                <a:gd name="connsiteY8" fmla="*/ 242956 h 440573"/>
                <a:gd name="connsiteX9" fmla="*/ 16065 w 43546"/>
                <a:gd name="connsiteY9" fmla="*/ 139769 h 440573"/>
                <a:gd name="connsiteX10" fmla="*/ 19240 w 43546"/>
                <a:gd name="connsiteY10" fmla="*/ 69 h 44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546" h="440573">
                  <a:moveTo>
                    <a:pt x="19240" y="69"/>
                  </a:moveTo>
                  <a:cubicBezTo>
                    <a:pt x="20034" y="3244"/>
                    <a:pt x="24003" y="124159"/>
                    <a:pt x="20828" y="158819"/>
                  </a:cubicBezTo>
                  <a:cubicBezTo>
                    <a:pt x="17653" y="193479"/>
                    <a:pt x="1777" y="193214"/>
                    <a:pt x="190" y="208031"/>
                  </a:cubicBezTo>
                  <a:cubicBezTo>
                    <a:pt x="-1397" y="222848"/>
                    <a:pt x="7334" y="237665"/>
                    <a:pt x="11303" y="247719"/>
                  </a:cubicBezTo>
                  <a:cubicBezTo>
                    <a:pt x="15272" y="257773"/>
                    <a:pt x="20299" y="254333"/>
                    <a:pt x="24003" y="268356"/>
                  </a:cubicBezTo>
                  <a:cubicBezTo>
                    <a:pt x="27707" y="282379"/>
                    <a:pt x="31941" y="303281"/>
                    <a:pt x="33528" y="331856"/>
                  </a:cubicBezTo>
                  <a:cubicBezTo>
                    <a:pt x="35116" y="360431"/>
                    <a:pt x="31941" y="432927"/>
                    <a:pt x="33528" y="439806"/>
                  </a:cubicBezTo>
                  <a:cubicBezTo>
                    <a:pt x="35115" y="446685"/>
                    <a:pt x="45963" y="405939"/>
                    <a:pt x="43053" y="373131"/>
                  </a:cubicBezTo>
                  <a:cubicBezTo>
                    <a:pt x="40143" y="340323"/>
                    <a:pt x="20563" y="281850"/>
                    <a:pt x="16065" y="242956"/>
                  </a:cubicBezTo>
                  <a:cubicBezTo>
                    <a:pt x="11567" y="204062"/>
                    <a:pt x="13948" y="175752"/>
                    <a:pt x="16065" y="139769"/>
                  </a:cubicBezTo>
                  <a:cubicBezTo>
                    <a:pt x="18182" y="103786"/>
                    <a:pt x="18446" y="-3106"/>
                    <a:pt x="19240" y="6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: 図形 1077">
              <a:extLst>
                <a:ext uri="{FF2B5EF4-FFF2-40B4-BE49-F238E27FC236}">
                  <a16:creationId xmlns:a16="http://schemas.microsoft.com/office/drawing/2014/main" id="{1A7340E2-B1C0-48E3-BF2D-8068B154FA02}"/>
                </a:ext>
              </a:extLst>
            </p:cNvPr>
            <p:cNvSpPr/>
            <p:nvPr/>
          </p:nvSpPr>
          <p:spPr>
            <a:xfrm>
              <a:off x="3841681" y="3409856"/>
              <a:ext cx="121787" cy="551522"/>
            </a:xfrm>
            <a:custGeom>
              <a:avLst/>
              <a:gdLst>
                <a:gd name="connsiteX0" fmla="*/ 20707 w 121787"/>
                <a:gd name="connsiteY0" fmla="*/ 94 h 551522"/>
                <a:gd name="connsiteX1" fmla="*/ 14357 w 121787"/>
                <a:gd name="connsiteY1" fmla="*/ 233457 h 551522"/>
                <a:gd name="connsiteX2" fmla="*/ 27057 w 121787"/>
                <a:gd name="connsiteY2" fmla="*/ 398557 h 551522"/>
                <a:gd name="connsiteX3" fmla="*/ 69 w 121787"/>
                <a:gd name="connsiteY3" fmla="*/ 447769 h 551522"/>
                <a:gd name="connsiteX4" fmla="*/ 36582 w 121787"/>
                <a:gd name="connsiteY4" fmla="*/ 447769 h 551522"/>
                <a:gd name="connsiteX5" fmla="*/ 74682 w 121787"/>
                <a:gd name="connsiteY5" fmla="*/ 468407 h 551522"/>
                <a:gd name="connsiteX6" fmla="*/ 119132 w 121787"/>
                <a:gd name="connsiteY6" fmla="*/ 549369 h 551522"/>
                <a:gd name="connsiteX7" fmla="*/ 108019 w 121787"/>
                <a:gd name="connsiteY7" fmla="*/ 522382 h 551522"/>
                <a:gd name="connsiteX8" fmla="*/ 36582 w 121787"/>
                <a:gd name="connsiteY8" fmla="*/ 460469 h 551522"/>
                <a:gd name="connsiteX9" fmla="*/ 44519 w 121787"/>
                <a:gd name="connsiteY9" fmla="*/ 398557 h 551522"/>
                <a:gd name="connsiteX10" fmla="*/ 44519 w 121787"/>
                <a:gd name="connsiteY10" fmla="*/ 366807 h 551522"/>
                <a:gd name="connsiteX11" fmla="*/ 36582 w 121787"/>
                <a:gd name="connsiteY11" fmla="*/ 344582 h 551522"/>
                <a:gd name="connsiteX12" fmla="*/ 11182 w 121787"/>
                <a:gd name="connsiteY12" fmla="*/ 206469 h 551522"/>
                <a:gd name="connsiteX13" fmla="*/ 20707 w 121787"/>
                <a:gd name="connsiteY13" fmla="*/ 94 h 551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787" h="551522">
                  <a:moveTo>
                    <a:pt x="20707" y="94"/>
                  </a:moveTo>
                  <a:cubicBezTo>
                    <a:pt x="21236" y="4592"/>
                    <a:pt x="13299" y="167047"/>
                    <a:pt x="14357" y="233457"/>
                  </a:cubicBezTo>
                  <a:cubicBezTo>
                    <a:pt x="15415" y="299867"/>
                    <a:pt x="29438" y="362838"/>
                    <a:pt x="27057" y="398557"/>
                  </a:cubicBezTo>
                  <a:cubicBezTo>
                    <a:pt x="24676" y="434276"/>
                    <a:pt x="-1519" y="439567"/>
                    <a:pt x="69" y="447769"/>
                  </a:cubicBezTo>
                  <a:cubicBezTo>
                    <a:pt x="1657" y="455971"/>
                    <a:pt x="24147" y="444329"/>
                    <a:pt x="36582" y="447769"/>
                  </a:cubicBezTo>
                  <a:cubicBezTo>
                    <a:pt x="49017" y="451209"/>
                    <a:pt x="60924" y="451474"/>
                    <a:pt x="74682" y="468407"/>
                  </a:cubicBezTo>
                  <a:cubicBezTo>
                    <a:pt x="88440" y="485340"/>
                    <a:pt x="113576" y="540373"/>
                    <a:pt x="119132" y="549369"/>
                  </a:cubicBezTo>
                  <a:cubicBezTo>
                    <a:pt x="124688" y="558365"/>
                    <a:pt x="121777" y="537199"/>
                    <a:pt x="108019" y="522382"/>
                  </a:cubicBezTo>
                  <a:cubicBezTo>
                    <a:pt x="94261" y="507565"/>
                    <a:pt x="47165" y="481107"/>
                    <a:pt x="36582" y="460469"/>
                  </a:cubicBezTo>
                  <a:cubicBezTo>
                    <a:pt x="25999" y="439832"/>
                    <a:pt x="43196" y="414167"/>
                    <a:pt x="44519" y="398557"/>
                  </a:cubicBezTo>
                  <a:cubicBezTo>
                    <a:pt x="45842" y="382947"/>
                    <a:pt x="45842" y="375803"/>
                    <a:pt x="44519" y="366807"/>
                  </a:cubicBezTo>
                  <a:cubicBezTo>
                    <a:pt x="43196" y="357811"/>
                    <a:pt x="42138" y="371305"/>
                    <a:pt x="36582" y="344582"/>
                  </a:cubicBezTo>
                  <a:cubicBezTo>
                    <a:pt x="31026" y="317859"/>
                    <a:pt x="13563" y="259386"/>
                    <a:pt x="11182" y="206469"/>
                  </a:cubicBezTo>
                  <a:cubicBezTo>
                    <a:pt x="8801" y="153552"/>
                    <a:pt x="20178" y="-4404"/>
                    <a:pt x="20707" y="9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: 図形 1078">
              <a:extLst>
                <a:ext uri="{FF2B5EF4-FFF2-40B4-BE49-F238E27FC236}">
                  <a16:creationId xmlns:a16="http://schemas.microsoft.com/office/drawing/2014/main" id="{E25D4FED-9363-485A-A09D-6453829BF581}"/>
                </a:ext>
              </a:extLst>
            </p:cNvPr>
            <p:cNvSpPr/>
            <p:nvPr/>
          </p:nvSpPr>
          <p:spPr>
            <a:xfrm>
              <a:off x="3909969" y="3797453"/>
              <a:ext cx="241840" cy="179778"/>
            </a:xfrm>
            <a:custGeom>
              <a:avLst/>
              <a:gdLst>
                <a:gd name="connsiteX0" fmla="*/ 241344 w 241840"/>
                <a:gd name="connsiteY0" fmla="*/ 1435 h 179778"/>
                <a:gd name="connsiteX1" fmla="*/ 184194 w 241840"/>
                <a:gd name="connsiteY1" fmla="*/ 125260 h 179778"/>
                <a:gd name="connsiteX2" fmla="*/ 122281 w 241840"/>
                <a:gd name="connsiteY2" fmla="*/ 177647 h 179778"/>
                <a:gd name="connsiteX3" fmla="*/ 92119 w 241840"/>
                <a:gd name="connsiteY3" fmla="*/ 164947 h 179778"/>
                <a:gd name="connsiteX4" fmla="*/ 44 w 241840"/>
                <a:gd name="connsiteY4" fmla="*/ 122085 h 179778"/>
                <a:gd name="connsiteX5" fmla="*/ 104819 w 241840"/>
                <a:gd name="connsiteY5" fmla="*/ 177647 h 179778"/>
                <a:gd name="connsiteX6" fmla="*/ 155619 w 241840"/>
                <a:gd name="connsiteY6" fmla="*/ 141135 h 179778"/>
                <a:gd name="connsiteX7" fmla="*/ 208006 w 241840"/>
                <a:gd name="connsiteY7" fmla="*/ 63347 h 179778"/>
                <a:gd name="connsiteX8" fmla="*/ 241344 w 241840"/>
                <a:gd name="connsiteY8" fmla="*/ 1435 h 179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840" h="179778">
                  <a:moveTo>
                    <a:pt x="241344" y="1435"/>
                  </a:moveTo>
                  <a:cubicBezTo>
                    <a:pt x="237375" y="11754"/>
                    <a:pt x="204038" y="95891"/>
                    <a:pt x="184194" y="125260"/>
                  </a:cubicBezTo>
                  <a:cubicBezTo>
                    <a:pt x="164350" y="154629"/>
                    <a:pt x="137627" y="171033"/>
                    <a:pt x="122281" y="177647"/>
                  </a:cubicBezTo>
                  <a:cubicBezTo>
                    <a:pt x="106935" y="184261"/>
                    <a:pt x="112492" y="174207"/>
                    <a:pt x="92119" y="164947"/>
                  </a:cubicBezTo>
                  <a:cubicBezTo>
                    <a:pt x="71746" y="155687"/>
                    <a:pt x="-2073" y="119968"/>
                    <a:pt x="44" y="122085"/>
                  </a:cubicBezTo>
                  <a:cubicBezTo>
                    <a:pt x="2161" y="124202"/>
                    <a:pt x="78890" y="174472"/>
                    <a:pt x="104819" y="177647"/>
                  </a:cubicBezTo>
                  <a:cubicBezTo>
                    <a:pt x="130748" y="180822"/>
                    <a:pt x="138421" y="160185"/>
                    <a:pt x="155619" y="141135"/>
                  </a:cubicBezTo>
                  <a:cubicBezTo>
                    <a:pt x="172817" y="122085"/>
                    <a:pt x="191337" y="87689"/>
                    <a:pt x="208006" y="63347"/>
                  </a:cubicBezTo>
                  <a:cubicBezTo>
                    <a:pt x="224675" y="39005"/>
                    <a:pt x="245313" y="-8884"/>
                    <a:pt x="241344" y="143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: 図形 1079">
              <a:extLst>
                <a:ext uri="{FF2B5EF4-FFF2-40B4-BE49-F238E27FC236}">
                  <a16:creationId xmlns:a16="http://schemas.microsoft.com/office/drawing/2014/main" id="{624E5B97-7A37-41D3-81E8-0A25D947198C}"/>
                </a:ext>
              </a:extLst>
            </p:cNvPr>
            <p:cNvSpPr/>
            <p:nvPr/>
          </p:nvSpPr>
          <p:spPr>
            <a:xfrm>
              <a:off x="3913185" y="3825565"/>
              <a:ext cx="239950" cy="181933"/>
            </a:xfrm>
            <a:custGeom>
              <a:avLst/>
              <a:gdLst>
                <a:gd name="connsiteX0" fmla="*/ 3 w 239950"/>
                <a:gd name="connsiteY0" fmla="*/ 78098 h 181933"/>
                <a:gd name="connsiteX1" fmla="*/ 80965 w 239950"/>
                <a:gd name="connsiteY1" fmla="*/ 157473 h 181933"/>
                <a:gd name="connsiteX2" fmla="*/ 107953 w 239950"/>
                <a:gd name="connsiteY2" fmla="*/ 174935 h 181933"/>
                <a:gd name="connsiteX3" fmla="*/ 144465 w 239950"/>
                <a:gd name="connsiteY3" fmla="*/ 146360 h 181933"/>
                <a:gd name="connsiteX4" fmla="*/ 233365 w 239950"/>
                <a:gd name="connsiteY4" fmla="*/ 78098 h 181933"/>
                <a:gd name="connsiteX5" fmla="*/ 233365 w 239950"/>
                <a:gd name="connsiteY5" fmla="*/ 310 h 181933"/>
                <a:gd name="connsiteX6" fmla="*/ 230190 w 239950"/>
                <a:gd name="connsiteY6" fmla="*/ 52698 h 181933"/>
                <a:gd name="connsiteX7" fmla="*/ 182565 w 239950"/>
                <a:gd name="connsiteY7" fmla="*/ 98735 h 181933"/>
                <a:gd name="connsiteX8" fmla="*/ 111128 w 239950"/>
                <a:gd name="connsiteY8" fmla="*/ 178110 h 181933"/>
                <a:gd name="connsiteX9" fmla="*/ 84140 w 239950"/>
                <a:gd name="connsiteY9" fmla="*/ 160648 h 181933"/>
                <a:gd name="connsiteX10" fmla="*/ 3 w 239950"/>
                <a:gd name="connsiteY10" fmla="*/ 78098 h 18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9950" h="181933">
                  <a:moveTo>
                    <a:pt x="3" y="78098"/>
                  </a:moveTo>
                  <a:cubicBezTo>
                    <a:pt x="-526" y="77569"/>
                    <a:pt x="62973" y="141334"/>
                    <a:pt x="80965" y="157473"/>
                  </a:cubicBezTo>
                  <a:cubicBezTo>
                    <a:pt x="98957" y="173613"/>
                    <a:pt x="97370" y="176787"/>
                    <a:pt x="107953" y="174935"/>
                  </a:cubicBezTo>
                  <a:cubicBezTo>
                    <a:pt x="118536" y="173083"/>
                    <a:pt x="123563" y="162500"/>
                    <a:pt x="144465" y="146360"/>
                  </a:cubicBezTo>
                  <a:cubicBezTo>
                    <a:pt x="165367" y="130221"/>
                    <a:pt x="218548" y="102440"/>
                    <a:pt x="233365" y="78098"/>
                  </a:cubicBezTo>
                  <a:cubicBezTo>
                    <a:pt x="248182" y="53756"/>
                    <a:pt x="233365" y="310"/>
                    <a:pt x="233365" y="310"/>
                  </a:cubicBezTo>
                  <a:cubicBezTo>
                    <a:pt x="232836" y="-3923"/>
                    <a:pt x="238657" y="36294"/>
                    <a:pt x="230190" y="52698"/>
                  </a:cubicBezTo>
                  <a:cubicBezTo>
                    <a:pt x="221723" y="69102"/>
                    <a:pt x="202409" y="77833"/>
                    <a:pt x="182565" y="98735"/>
                  </a:cubicBezTo>
                  <a:cubicBezTo>
                    <a:pt x="162721" y="119637"/>
                    <a:pt x="127532" y="167791"/>
                    <a:pt x="111128" y="178110"/>
                  </a:cubicBezTo>
                  <a:cubicBezTo>
                    <a:pt x="94724" y="188429"/>
                    <a:pt x="100015" y="176258"/>
                    <a:pt x="84140" y="160648"/>
                  </a:cubicBezTo>
                  <a:lnTo>
                    <a:pt x="3" y="7809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: 図形 1080">
              <a:extLst>
                <a:ext uri="{FF2B5EF4-FFF2-40B4-BE49-F238E27FC236}">
                  <a16:creationId xmlns:a16="http://schemas.microsoft.com/office/drawing/2014/main" id="{EEC1BB2A-B804-474E-9B45-7B6EA404F008}"/>
                </a:ext>
              </a:extLst>
            </p:cNvPr>
            <p:cNvSpPr/>
            <p:nvPr/>
          </p:nvSpPr>
          <p:spPr>
            <a:xfrm>
              <a:off x="3676372" y="3969166"/>
              <a:ext cx="274128" cy="220364"/>
            </a:xfrm>
            <a:custGeom>
              <a:avLst/>
              <a:gdLst>
                <a:gd name="connsiteX0" fmla="*/ 273328 w 274128"/>
                <a:gd name="connsiteY0" fmla="*/ 1172 h 220364"/>
                <a:gd name="connsiteX1" fmla="*/ 222528 w 274128"/>
                <a:gd name="connsiteY1" fmla="*/ 74197 h 220364"/>
                <a:gd name="connsiteX2" fmla="*/ 181253 w 274128"/>
                <a:gd name="connsiteY2" fmla="*/ 118647 h 220364"/>
                <a:gd name="connsiteX3" fmla="*/ 159028 w 274128"/>
                <a:gd name="connsiteY3" fmla="*/ 140872 h 220364"/>
                <a:gd name="connsiteX4" fmla="*/ 100291 w 274128"/>
                <a:gd name="connsiteY4" fmla="*/ 182147 h 220364"/>
                <a:gd name="connsiteX5" fmla="*/ 278 w 274128"/>
                <a:gd name="connsiteY5" fmla="*/ 220247 h 220364"/>
                <a:gd name="connsiteX6" fmla="*/ 133628 w 274128"/>
                <a:gd name="connsiteY6" fmla="*/ 169447 h 220364"/>
                <a:gd name="connsiteX7" fmla="*/ 179666 w 274128"/>
                <a:gd name="connsiteY7" fmla="*/ 137697 h 220364"/>
                <a:gd name="connsiteX8" fmla="*/ 273328 w 274128"/>
                <a:gd name="connsiteY8" fmla="*/ 1172 h 22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128" h="220364">
                  <a:moveTo>
                    <a:pt x="273328" y="1172"/>
                  </a:moveTo>
                  <a:cubicBezTo>
                    <a:pt x="280472" y="-9411"/>
                    <a:pt x="237874" y="54618"/>
                    <a:pt x="222528" y="74197"/>
                  </a:cubicBezTo>
                  <a:cubicBezTo>
                    <a:pt x="207182" y="93776"/>
                    <a:pt x="191836" y="107535"/>
                    <a:pt x="181253" y="118647"/>
                  </a:cubicBezTo>
                  <a:cubicBezTo>
                    <a:pt x="170670" y="129759"/>
                    <a:pt x="172522" y="130289"/>
                    <a:pt x="159028" y="140872"/>
                  </a:cubicBezTo>
                  <a:cubicBezTo>
                    <a:pt x="145534" y="151455"/>
                    <a:pt x="126749" y="168918"/>
                    <a:pt x="100291" y="182147"/>
                  </a:cubicBezTo>
                  <a:cubicBezTo>
                    <a:pt x="73833" y="195376"/>
                    <a:pt x="-5278" y="222364"/>
                    <a:pt x="278" y="220247"/>
                  </a:cubicBezTo>
                  <a:cubicBezTo>
                    <a:pt x="5834" y="218130"/>
                    <a:pt x="103730" y="183205"/>
                    <a:pt x="133628" y="169447"/>
                  </a:cubicBezTo>
                  <a:cubicBezTo>
                    <a:pt x="163526" y="155689"/>
                    <a:pt x="162203" y="160451"/>
                    <a:pt x="179666" y="137697"/>
                  </a:cubicBezTo>
                  <a:cubicBezTo>
                    <a:pt x="197128" y="114943"/>
                    <a:pt x="266184" y="11755"/>
                    <a:pt x="273328" y="117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: 図形 1081">
              <a:extLst>
                <a:ext uri="{FF2B5EF4-FFF2-40B4-BE49-F238E27FC236}">
                  <a16:creationId xmlns:a16="http://schemas.microsoft.com/office/drawing/2014/main" id="{C40B3BB0-AF08-4D3C-8705-E916B8A26787}"/>
                </a:ext>
              </a:extLst>
            </p:cNvPr>
            <p:cNvSpPr/>
            <p:nvPr/>
          </p:nvSpPr>
          <p:spPr>
            <a:xfrm>
              <a:off x="3452933" y="3836988"/>
              <a:ext cx="348307" cy="321332"/>
            </a:xfrm>
            <a:custGeom>
              <a:avLst/>
              <a:gdLst>
                <a:gd name="connsiteX0" fmla="*/ 6230 w 348307"/>
                <a:gd name="connsiteY0" fmla="*/ 0 h 321332"/>
                <a:gd name="connsiteX1" fmla="*/ 6230 w 348307"/>
                <a:gd name="connsiteY1" fmla="*/ 123825 h 321332"/>
                <a:gd name="connsiteX2" fmla="*/ 3055 w 348307"/>
                <a:gd name="connsiteY2" fmla="*/ 106362 h 321332"/>
                <a:gd name="connsiteX3" fmla="*/ 55442 w 348307"/>
                <a:gd name="connsiteY3" fmla="*/ 184150 h 321332"/>
                <a:gd name="connsiteX4" fmla="*/ 157042 w 348307"/>
                <a:gd name="connsiteY4" fmla="*/ 271462 h 321332"/>
                <a:gd name="connsiteX5" fmla="*/ 182442 w 348307"/>
                <a:gd name="connsiteY5" fmla="*/ 306387 h 321332"/>
                <a:gd name="connsiteX6" fmla="*/ 199905 w 348307"/>
                <a:gd name="connsiteY6" fmla="*/ 279400 h 321332"/>
                <a:gd name="connsiteX7" fmla="*/ 231655 w 348307"/>
                <a:gd name="connsiteY7" fmla="*/ 306387 h 321332"/>
                <a:gd name="connsiteX8" fmla="*/ 299917 w 348307"/>
                <a:gd name="connsiteY8" fmla="*/ 320675 h 321332"/>
                <a:gd name="connsiteX9" fmla="*/ 347542 w 348307"/>
                <a:gd name="connsiteY9" fmla="*/ 285750 h 321332"/>
                <a:gd name="connsiteX10" fmla="*/ 261817 w 348307"/>
                <a:gd name="connsiteY10" fmla="*/ 312737 h 321332"/>
                <a:gd name="connsiteX11" fmla="*/ 171330 w 348307"/>
                <a:gd name="connsiteY11" fmla="*/ 284162 h 321332"/>
                <a:gd name="connsiteX12" fmla="*/ 37980 w 348307"/>
                <a:gd name="connsiteY12" fmla="*/ 157162 h 321332"/>
                <a:gd name="connsiteX13" fmla="*/ 17342 w 348307"/>
                <a:gd name="connsiteY13" fmla="*/ 125412 h 321332"/>
                <a:gd name="connsiteX14" fmla="*/ 6230 w 348307"/>
                <a:gd name="connsiteY14" fmla="*/ 0 h 32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8307" h="321332">
                  <a:moveTo>
                    <a:pt x="6230" y="0"/>
                  </a:moveTo>
                  <a:cubicBezTo>
                    <a:pt x="4378" y="-264"/>
                    <a:pt x="6759" y="106098"/>
                    <a:pt x="6230" y="123825"/>
                  </a:cubicBezTo>
                  <a:cubicBezTo>
                    <a:pt x="5701" y="141552"/>
                    <a:pt x="-5147" y="96308"/>
                    <a:pt x="3055" y="106362"/>
                  </a:cubicBezTo>
                  <a:cubicBezTo>
                    <a:pt x="11257" y="116416"/>
                    <a:pt x="29778" y="156633"/>
                    <a:pt x="55442" y="184150"/>
                  </a:cubicBezTo>
                  <a:cubicBezTo>
                    <a:pt x="81106" y="211667"/>
                    <a:pt x="135875" y="251089"/>
                    <a:pt x="157042" y="271462"/>
                  </a:cubicBezTo>
                  <a:cubicBezTo>
                    <a:pt x="178209" y="291835"/>
                    <a:pt x="175298" y="305064"/>
                    <a:pt x="182442" y="306387"/>
                  </a:cubicBezTo>
                  <a:cubicBezTo>
                    <a:pt x="189586" y="307710"/>
                    <a:pt x="191703" y="279400"/>
                    <a:pt x="199905" y="279400"/>
                  </a:cubicBezTo>
                  <a:cubicBezTo>
                    <a:pt x="208107" y="279400"/>
                    <a:pt x="214987" y="299508"/>
                    <a:pt x="231655" y="306387"/>
                  </a:cubicBezTo>
                  <a:cubicBezTo>
                    <a:pt x="248323" y="313266"/>
                    <a:pt x="280602" y="324115"/>
                    <a:pt x="299917" y="320675"/>
                  </a:cubicBezTo>
                  <a:cubicBezTo>
                    <a:pt x="319232" y="317235"/>
                    <a:pt x="353892" y="287073"/>
                    <a:pt x="347542" y="285750"/>
                  </a:cubicBezTo>
                  <a:cubicBezTo>
                    <a:pt x="341192" y="284427"/>
                    <a:pt x="291186" y="313002"/>
                    <a:pt x="261817" y="312737"/>
                  </a:cubicBezTo>
                  <a:cubicBezTo>
                    <a:pt x="232448" y="312472"/>
                    <a:pt x="208636" y="310091"/>
                    <a:pt x="171330" y="284162"/>
                  </a:cubicBezTo>
                  <a:cubicBezTo>
                    <a:pt x="134024" y="258233"/>
                    <a:pt x="63645" y="183620"/>
                    <a:pt x="37980" y="157162"/>
                  </a:cubicBezTo>
                  <a:cubicBezTo>
                    <a:pt x="12315" y="130704"/>
                    <a:pt x="21840" y="150812"/>
                    <a:pt x="17342" y="125412"/>
                  </a:cubicBezTo>
                  <a:cubicBezTo>
                    <a:pt x="12844" y="100012"/>
                    <a:pt x="8082" y="264"/>
                    <a:pt x="623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: 図形 1082">
              <a:extLst>
                <a:ext uri="{FF2B5EF4-FFF2-40B4-BE49-F238E27FC236}">
                  <a16:creationId xmlns:a16="http://schemas.microsoft.com/office/drawing/2014/main" id="{DF350B57-1687-41B0-8A58-361C765E20E4}"/>
                </a:ext>
              </a:extLst>
            </p:cNvPr>
            <p:cNvSpPr/>
            <p:nvPr/>
          </p:nvSpPr>
          <p:spPr>
            <a:xfrm>
              <a:off x="3442612" y="3843294"/>
              <a:ext cx="307208" cy="327365"/>
            </a:xfrm>
            <a:custGeom>
              <a:avLst/>
              <a:gdLst>
                <a:gd name="connsiteX0" fmla="*/ 676 w 307208"/>
                <a:gd name="connsiteY0" fmla="*/ 44 h 327365"/>
                <a:gd name="connsiteX1" fmla="*/ 5438 w 307208"/>
                <a:gd name="connsiteY1" fmla="*/ 122281 h 327365"/>
                <a:gd name="connsiteX2" fmla="*/ 32426 w 307208"/>
                <a:gd name="connsiteY2" fmla="*/ 185781 h 327365"/>
                <a:gd name="connsiteX3" fmla="*/ 154663 w 307208"/>
                <a:gd name="connsiteY3" fmla="*/ 296906 h 327365"/>
                <a:gd name="connsiteX4" fmla="*/ 219751 w 307208"/>
                <a:gd name="connsiteY4" fmla="*/ 327069 h 327365"/>
                <a:gd name="connsiteX5" fmla="*/ 305476 w 307208"/>
                <a:gd name="connsiteY5" fmla="*/ 312781 h 327365"/>
                <a:gd name="connsiteX6" fmla="*/ 262613 w 307208"/>
                <a:gd name="connsiteY6" fmla="*/ 320719 h 327365"/>
                <a:gd name="connsiteX7" fmla="*/ 95926 w 307208"/>
                <a:gd name="connsiteY7" fmla="*/ 236581 h 327365"/>
                <a:gd name="connsiteX8" fmla="*/ 14963 w 307208"/>
                <a:gd name="connsiteY8" fmla="*/ 136569 h 327365"/>
                <a:gd name="connsiteX9" fmla="*/ 676 w 307208"/>
                <a:gd name="connsiteY9" fmla="*/ 44 h 32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208" h="327365">
                  <a:moveTo>
                    <a:pt x="676" y="44"/>
                  </a:moveTo>
                  <a:cubicBezTo>
                    <a:pt x="-911" y="-2337"/>
                    <a:pt x="146" y="91325"/>
                    <a:pt x="5438" y="122281"/>
                  </a:cubicBezTo>
                  <a:cubicBezTo>
                    <a:pt x="10730" y="153237"/>
                    <a:pt x="7555" y="156677"/>
                    <a:pt x="32426" y="185781"/>
                  </a:cubicBezTo>
                  <a:cubicBezTo>
                    <a:pt x="57297" y="214885"/>
                    <a:pt x="123442" y="273358"/>
                    <a:pt x="154663" y="296906"/>
                  </a:cubicBezTo>
                  <a:cubicBezTo>
                    <a:pt x="185884" y="320454"/>
                    <a:pt x="194616" y="324423"/>
                    <a:pt x="219751" y="327069"/>
                  </a:cubicBezTo>
                  <a:cubicBezTo>
                    <a:pt x="244887" y="329715"/>
                    <a:pt x="298332" y="313839"/>
                    <a:pt x="305476" y="312781"/>
                  </a:cubicBezTo>
                  <a:cubicBezTo>
                    <a:pt x="312620" y="311723"/>
                    <a:pt x="297538" y="333419"/>
                    <a:pt x="262613" y="320719"/>
                  </a:cubicBezTo>
                  <a:cubicBezTo>
                    <a:pt x="227688" y="308019"/>
                    <a:pt x="137201" y="267273"/>
                    <a:pt x="95926" y="236581"/>
                  </a:cubicBezTo>
                  <a:cubicBezTo>
                    <a:pt x="54651" y="205889"/>
                    <a:pt x="27928" y="172817"/>
                    <a:pt x="14963" y="136569"/>
                  </a:cubicBezTo>
                  <a:cubicBezTo>
                    <a:pt x="1998" y="100321"/>
                    <a:pt x="2263" y="2425"/>
                    <a:pt x="676" y="4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: 図形 1084">
              <a:extLst>
                <a:ext uri="{FF2B5EF4-FFF2-40B4-BE49-F238E27FC236}">
                  <a16:creationId xmlns:a16="http://schemas.microsoft.com/office/drawing/2014/main" id="{FBEFB701-1DC9-4BAB-8B04-C0FCCD674076}"/>
                </a:ext>
              </a:extLst>
            </p:cNvPr>
            <p:cNvSpPr/>
            <p:nvPr/>
          </p:nvSpPr>
          <p:spPr>
            <a:xfrm>
              <a:off x="3354067" y="3836977"/>
              <a:ext cx="128980" cy="312990"/>
            </a:xfrm>
            <a:custGeom>
              <a:avLst/>
              <a:gdLst>
                <a:gd name="connsiteX0" fmla="*/ 128908 w 128980"/>
                <a:gd name="connsiteY0" fmla="*/ 11 h 312990"/>
                <a:gd name="connsiteX1" fmla="*/ 9846 w 128980"/>
                <a:gd name="connsiteY1" fmla="*/ 96848 h 312990"/>
                <a:gd name="connsiteX2" fmla="*/ 11433 w 128980"/>
                <a:gd name="connsiteY2" fmla="*/ 117486 h 312990"/>
                <a:gd name="connsiteX3" fmla="*/ 49533 w 128980"/>
                <a:gd name="connsiteY3" fmla="*/ 188923 h 312990"/>
                <a:gd name="connsiteX4" fmla="*/ 60646 w 128980"/>
                <a:gd name="connsiteY4" fmla="*/ 225436 h 312990"/>
                <a:gd name="connsiteX5" fmla="*/ 25721 w 128980"/>
                <a:gd name="connsiteY5" fmla="*/ 312748 h 312990"/>
                <a:gd name="connsiteX6" fmla="*/ 60646 w 128980"/>
                <a:gd name="connsiteY6" fmla="*/ 247661 h 312990"/>
                <a:gd name="connsiteX7" fmla="*/ 17783 w 128980"/>
                <a:gd name="connsiteY7" fmla="*/ 136536 h 312990"/>
                <a:gd name="connsiteX8" fmla="*/ 27308 w 128980"/>
                <a:gd name="connsiteY8" fmla="*/ 90498 h 312990"/>
                <a:gd name="connsiteX9" fmla="*/ 128908 w 128980"/>
                <a:gd name="connsiteY9" fmla="*/ 11 h 31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980" h="312990">
                  <a:moveTo>
                    <a:pt x="128908" y="11"/>
                  </a:moveTo>
                  <a:cubicBezTo>
                    <a:pt x="125998" y="1069"/>
                    <a:pt x="29425" y="77269"/>
                    <a:pt x="9846" y="96848"/>
                  </a:cubicBezTo>
                  <a:cubicBezTo>
                    <a:pt x="-9733" y="116427"/>
                    <a:pt x="4819" y="102140"/>
                    <a:pt x="11433" y="117486"/>
                  </a:cubicBezTo>
                  <a:cubicBezTo>
                    <a:pt x="18047" y="132832"/>
                    <a:pt x="41331" y="170931"/>
                    <a:pt x="49533" y="188923"/>
                  </a:cubicBezTo>
                  <a:cubicBezTo>
                    <a:pt x="57735" y="206915"/>
                    <a:pt x="64615" y="204799"/>
                    <a:pt x="60646" y="225436"/>
                  </a:cubicBezTo>
                  <a:cubicBezTo>
                    <a:pt x="56677" y="246073"/>
                    <a:pt x="25721" y="309044"/>
                    <a:pt x="25721" y="312748"/>
                  </a:cubicBezTo>
                  <a:cubicBezTo>
                    <a:pt x="25721" y="316452"/>
                    <a:pt x="61969" y="277030"/>
                    <a:pt x="60646" y="247661"/>
                  </a:cubicBezTo>
                  <a:cubicBezTo>
                    <a:pt x="59323" y="218292"/>
                    <a:pt x="23339" y="162730"/>
                    <a:pt x="17783" y="136536"/>
                  </a:cubicBezTo>
                  <a:cubicBezTo>
                    <a:pt x="12227" y="110342"/>
                    <a:pt x="8787" y="110871"/>
                    <a:pt x="27308" y="90498"/>
                  </a:cubicBezTo>
                  <a:cubicBezTo>
                    <a:pt x="45829" y="70125"/>
                    <a:pt x="131818" y="-1047"/>
                    <a:pt x="128908" y="1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: 図形 1085">
              <a:extLst>
                <a:ext uri="{FF2B5EF4-FFF2-40B4-BE49-F238E27FC236}">
                  <a16:creationId xmlns:a16="http://schemas.microsoft.com/office/drawing/2014/main" id="{963000E4-D352-4570-AFAF-378AE7FC2994}"/>
                </a:ext>
              </a:extLst>
            </p:cNvPr>
            <p:cNvSpPr/>
            <p:nvPr/>
          </p:nvSpPr>
          <p:spPr>
            <a:xfrm>
              <a:off x="3213314" y="3813054"/>
              <a:ext cx="245857" cy="347492"/>
            </a:xfrm>
            <a:custGeom>
              <a:avLst/>
              <a:gdLst>
                <a:gd name="connsiteX0" fmla="*/ 245849 w 245857"/>
                <a:gd name="connsiteY0" fmla="*/ 121 h 347492"/>
                <a:gd name="connsiteX1" fmla="*/ 129961 w 245857"/>
                <a:gd name="connsiteY1" fmla="*/ 100134 h 347492"/>
                <a:gd name="connsiteX2" fmla="*/ 133136 w 245857"/>
                <a:gd name="connsiteY2" fmla="*/ 128709 h 347492"/>
                <a:gd name="connsiteX3" fmla="*/ 180761 w 245857"/>
                <a:gd name="connsiteY3" fmla="*/ 233484 h 347492"/>
                <a:gd name="connsiteX4" fmla="*/ 168061 w 245857"/>
                <a:gd name="connsiteY4" fmla="*/ 296984 h 347492"/>
                <a:gd name="connsiteX5" fmla="*/ 161711 w 245857"/>
                <a:gd name="connsiteY5" fmla="*/ 304921 h 347492"/>
                <a:gd name="connsiteX6" fmla="*/ 1374 w 245857"/>
                <a:gd name="connsiteY6" fmla="*/ 346196 h 347492"/>
                <a:gd name="connsiteX7" fmla="*/ 87099 w 245857"/>
                <a:gd name="connsiteY7" fmla="*/ 335084 h 347492"/>
                <a:gd name="connsiteX8" fmla="*/ 137899 w 245857"/>
                <a:gd name="connsiteY8" fmla="*/ 314446 h 347492"/>
                <a:gd name="connsiteX9" fmla="*/ 171236 w 245857"/>
                <a:gd name="connsiteY9" fmla="*/ 279521 h 347492"/>
                <a:gd name="connsiteX10" fmla="*/ 163299 w 245857"/>
                <a:gd name="connsiteY10" fmla="*/ 189034 h 347492"/>
                <a:gd name="connsiteX11" fmla="*/ 136311 w 245857"/>
                <a:gd name="connsiteY11" fmla="*/ 122359 h 347492"/>
                <a:gd name="connsiteX12" fmla="*/ 245849 w 245857"/>
                <a:gd name="connsiteY12" fmla="*/ 121 h 34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5857" h="347492">
                  <a:moveTo>
                    <a:pt x="245849" y="121"/>
                  </a:moveTo>
                  <a:cubicBezTo>
                    <a:pt x="244791" y="-3583"/>
                    <a:pt x="148746" y="78703"/>
                    <a:pt x="129961" y="100134"/>
                  </a:cubicBezTo>
                  <a:cubicBezTo>
                    <a:pt x="111176" y="121565"/>
                    <a:pt x="124669" y="106484"/>
                    <a:pt x="133136" y="128709"/>
                  </a:cubicBezTo>
                  <a:cubicBezTo>
                    <a:pt x="141603" y="150934"/>
                    <a:pt x="174940" y="205438"/>
                    <a:pt x="180761" y="233484"/>
                  </a:cubicBezTo>
                  <a:cubicBezTo>
                    <a:pt x="186582" y="261530"/>
                    <a:pt x="171236" y="285078"/>
                    <a:pt x="168061" y="296984"/>
                  </a:cubicBezTo>
                  <a:cubicBezTo>
                    <a:pt x="164886" y="308890"/>
                    <a:pt x="189492" y="296719"/>
                    <a:pt x="161711" y="304921"/>
                  </a:cubicBezTo>
                  <a:cubicBezTo>
                    <a:pt x="133930" y="313123"/>
                    <a:pt x="13809" y="341169"/>
                    <a:pt x="1374" y="346196"/>
                  </a:cubicBezTo>
                  <a:cubicBezTo>
                    <a:pt x="-11061" y="351223"/>
                    <a:pt x="64345" y="340376"/>
                    <a:pt x="87099" y="335084"/>
                  </a:cubicBezTo>
                  <a:cubicBezTo>
                    <a:pt x="109853" y="329792"/>
                    <a:pt x="123876" y="323707"/>
                    <a:pt x="137899" y="314446"/>
                  </a:cubicBezTo>
                  <a:cubicBezTo>
                    <a:pt x="151922" y="305186"/>
                    <a:pt x="167003" y="300423"/>
                    <a:pt x="171236" y="279521"/>
                  </a:cubicBezTo>
                  <a:cubicBezTo>
                    <a:pt x="175469" y="258619"/>
                    <a:pt x="169120" y="215228"/>
                    <a:pt x="163299" y="189034"/>
                  </a:cubicBezTo>
                  <a:cubicBezTo>
                    <a:pt x="157478" y="162840"/>
                    <a:pt x="124669" y="150934"/>
                    <a:pt x="136311" y="122359"/>
                  </a:cubicBezTo>
                  <a:cubicBezTo>
                    <a:pt x="147953" y="93784"/>
                    <a:pt x="246907" y="3825"/>
                    <a:pt x="245849" y="12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: 図形 1086">
              <a:extLst>
                <a:ext uri="{FF2B5EF4-FFF2-40B4-BE49-F238E27FC236}">
                  <a16:creationId xmlns:a16="http://schemas.microsoft.com/office/drawing/2014/main" id="{041B7468-1CEE-48A9-9918-8FB29CF6BE9B}"/>
                </a:ext>
              </a:extLst>
            </p:cNvPr>
            <p:cNvSpPr/>
            <p:nvPr/>
          </p:nvSpPr>
          <p:spPr>
            <a:xfrm>
              <a:off x="3080936" y="4059379"/>
              <a:ext cx="310658" cy="130967"/>
            </a:xfrm>
            <a:custGeom>
              <a:avLst/>
              <a:gdLst>
                <a:gd name="connsiteX0" fmla="*/ 402 w 310658"/>
                <a:gd name="connsiteY0" fmla="*/ 1446 h 130967"/>
                <a:gd name="connsiteX1" fmla="*/ 71839 w 310658"/>
                <a:gd name="connsiteY1" fmla="*/ 45896 h 130967"/>
                <a:gd name="connsiteX2" fmla="*/ 109939 w 310658"/>
                <a:gd name="connsiteY2" fmla="*/ 123684 h 130967"/>
                <a:gd name="connsiteX3" fmla="*/ 162327 w 310658"/>
                <a:gd name="connsiteY3" fmla="*/ 123684 h 130967"/>
                <a:gd name="connsiteX4" fmla="*/ 309964 w 310658"/>
                <a:gd name="connsiteY4" fmla="*/ 88759 h 130967"/>
                <a:gd name="connsiteX5" fmla="*/ 214714 w 310658"/>
                <a:gd name="connsiteY5" fmla="*/ 109396 h 130967"/>
                <a:gd name="connsiteX6" fmla="*/ 141689 w 310658"/>
                <a:gd name="connsiteY6" fmla="*/ 120509 h 130967"/>
                <a:gd name="connsiteX7" fmla="*/ 106764 w 310658"/>
                <a:gd name="connsiteY7" fmla="*/ 98284 h 130967"/>
                <a:gd name="connsiteX8" fmla="*/ 402 w 310658"/>
                <a:gd name="connsiteY8" fmla="*/ 1446 h 13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658" h="130967">
                  <a:moveTo>
                    <a:pt x="402" y="1446"/>
                  </a:moveTo>
                  <a:cubicBezTo>
                    <a:pt x="-5419" y="-7285"/>
                    <a:pt x="53583" y="25523"/>
                    <a:pt x="71839" y="45896"/>
                  </a:cubicBezTo>
                  <a:cubicBezTo>
                    <a:pt x="90095" y="66269"/>
                    <a:pt x="94858" y="110719"/>
                    <a:pt x="109939" y="123684"/>
                  </a:cubicBezTo>
                  <a:cubicBezTo>
                    <a:pt x="125020" y="136649"/>
                    <a:pt x="128990" y="129505"/>
                    <a:pt x="162327" y="123684"/>
                  </a:cubicBezTo>
                  <a:cubicBezTo>
                    <a:pt x="195664" y="117863"/>
                    <a:pt x="301233" y="91140"/>
                    <a:pt x="309964" y="88759"/>
                  </a:cubicBezTo>
                  <a:cubicBezTo>
                    <a:pt x="318695" y="86378"/>
                    <a:pt x="242760" y="104104"/>
                    <a:pt x="214714" y="109396"/>
                  </a:cubicBezTo>
                  <a:cubicBezTo>
                    <a:pt x="186668" y="114688"/>
                    <a:pt x="159681" y="122361"/>
                    <a:pt x="141689" y="120509"/>
                  </a:cubicBezTo>
                  <a:cubicBezTo>
                    <a:pt x="123697" y="118657"/>
                    <a:pt x="127401" y="116540"/>
                    <a:pt x="106764" y="98284"/>
                  </a:cubicBezTo>
                  <a:cubicBezTo>
                    <a:pt x="86127" y="80028"/>
                    <a:pt x="6223" y="10177"/>
                    <a:pt x="402" y="144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: 図形 1087">
              <a:extLst>
                <a:ext uri="{FF2B5EF4-FFF2-40B4-BE49-F238E27FC236}">
                  <a16:creationId xmlns:a16="http://schemas.microsoft.com/office/drawing/2014/main" id="{FDB9DA7B-69B6-4DA2-9D13-161965FB41A0}"/>
                </a:ext>
              </a:extLst>
            </p:cNvPr>
            <p:cNvSpPr/>
            <p:nvPr/>
          </p:nvSpPr>
          <p:spPr>
            <a:xfrm>
              <a:off x="3084460" y="3876589"/>
              <a:ext cx="205245" cy="282335"/>
            </a:xfrm>
            <a:custGeom>
              <a:avLst/>
              <a:gdLst>
                <a:gd name="connsiteX0" fmla="*/ 204840 w 205245"/>
                <a:gd name="connsiteY0" fmla="*/ 86 h 282335"/>
                <a:gd name="connsiteX1" fmla="*/ 84190 w 205245"/>
                <a:gd name="connsiteY1" fmla="*/ 108036 h 282335"/>
                <a:gd name="connsiteX2" fmla="*/ 11165 w 205245"/>
                <a:gd name="connsiteY2" fmla="*/ 154074 h 282335"/>
                <a:gd name="connsiteX3" fmla="*/ 47678 w 205245"/>
                <a:gd name="connsiteY3" fmla="*/ 174711 h 282335"/>
                <a:gd name="connsiteX4" fmla="*/ 81015 w 205245"/>
                <a:gd name="connsiteY4" fmla="*/ 208049 h 282335"/>
                <a:gd name="connsiteX5" fmla="*/ 130228 w 205245"/>
                <a:gd name="connsiteY5" fmla="*/ 281074 h 282335"/>
                <a:gd name="connsiteX6" fmla="*/ 104828 w 205245"/>
                <a:gd name="connsiteY6" fmla="*/ 249324 h 282335"/>
                <a:gd name="connsiteX7" fmla="*/ 39740 w 205245"/>
                <a:gd name="connsiteY7" fmla="*/ 185824 h 282335"/>
                <a:gd name="connsiteX8" fmla="*/ 53 w 205245"/>
                <a:gd name="connsiteY8" fmla="*/ 244561 h 282335"/>
                <a:gd name="connsiteX9" fmla="*/ 31803 w 205245"/>
                <a:gd name="connsiteY9" fmla="*/ 196936 h 282335"/>
                <a:gd name="connsiteX10" fmla="*/ 57203 w 205245"/>
                <a:gd name="connsiteY10" fmla="*/ 141374 h 282335"/>
                <a:gd name="connsiteX11" fmla="*/ 120703 w 205245"/>
                <a:gd name="connsiteY11" fmla="*/ 90574 h 282335"/>
                <a:gd name="connsiteX12" fmla="*/ 204840 w 205245"/>
                <a:gd name="connsiteY12" fmla="*/ 86 h 28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245" h="282335">
                  <a:moveTo>
                    <a:pt x="204840" y="86"/>
                  </a:moveTo>
                  <a:cubicBezTo>
                    <a:pt x="198755" y="2996"/>
                    <a:pt x="116469" y="82371"/>
                    <a:pt x="84190" y="108036"/>
                  </a:cubicBezTo>
                  <a:cubicBezTo>
                    <a:pt x="51911" y="133701"/>
                    <a:pt x="17250" y="142962"/>
                    <a:pt x="11165" y="154074"/>
                  </a:cubicBezTo>
                  <a:cubicBezTo>
                    <a:pt x="5080" y="165187"/>
                    <a:pt x="36036" y="165715"/>
                    <a:pt x="47678" y="174711"/>
                  </a:cubicBezTo>
                  <a:cubicBezTo>
                    <a:pt x="59320" y="183707"/>
                    <a:pt x="67257" y="190322"/>
                    <a:pt x="81015" y="208049"/>
                  </a:cubicBezTo>
                  <a:cubicBezTo>
                    <a:pt x="94773" y="225776"/>
                    <a:pt x="126259" y="274195"/>
                    <a:pt x="130228" y="281074"/>
                  </a:cubicBezTo>
                  <a:cubicBezTo>
                    <a:pt x="134197" y="287953"/>
                    <a:pt x="119909" y="265199"/>
                    <a:pt x="104828" y="249324"/>
                  </a:cubicBezTo>
                  <a:cubicBezTo>
                    <a:pt x="89747" y="233449"/>
                    <a:pt x="57202" y="186618"/>
                    <a:pt x="39740" y="185824"/>
                  </a:cubicBezTo>
                  <a:cubicBezTo>
                    <a:pt x="22278" y="185030"/>
                    <a:pt x="1376" y="242709"/>
                    <a:pt x="53" y="244561"/>
                  </a:cubicBezTo>
                  <a:cubicBezTo>
                    <a:pt x="-1270" y="246413"/>
                    <a:pt x="22278" y="214134"/>
                    <a:pt x="31803" y="196936"/>
                  </a:cubicBezTo>
                  <a:cubicBezTo>
                    <a:pt x="41328" y="179738"/>
                    <a:pt x="42386" y="159101"/>
                    <a:pt x="57203" y="141374"/>
                  </a:cubicBezTo>
                  <a:cubicBezTo>
                    <a:pt x="72020" y="123647"/>
                    <a:pt x="94509" y="113064"/>
                    <a:pt x="120703" y="90574"/>
                  </a:cubicBezTo>
                  <a:cubicBezTo>
                    <a:pt x="146897" y="68084"/>
                    <a:pt x="210925" y="-2824"/>
                    <a:pt x="204840" y="8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: 図形 1088">
              <a:extLst>
                <a:ext uri="{FF2B5EF4-FFF2-40B4-BE49-F238E27FC236}">
                  <a16:creationId xmlns:a16="http://schemas.microsoft.com/office/drawing/2014/main" id="{C898CF12-8881-4EFF-88E8-483D25511348}"/>
                </a:ext>
              </a:extLst>
            </p:cNvPr>
            <p:cNvSpPr/>
            <p:nvPr/>
          </p:nvSpPr>
          <p:spPr>
            <a:xfrm>
              <a:off x="3070225" y="3998479"/>
              <a:ext cx="66675" cy="113315"/>
            </a:xfrm>
            <a:custGeom>
              <a:avLst/>
              <a:gdLst>
                <a:gd name="connsiteX0" fmla="*/ 0 w 66675"/>
                <a:gd name="connsiteY0" fmla="*/ 113146 h 113315"/>
                <a:gd name="connsiteX1" fmla="*/ 36513 w 66675"/>
                <a:gd name="connsiteY1" fmla="*/ 48059 h 113315"/>
                <a:gd name="connsiteX2" fmla="*/ 66675 w 66675"/>
                <a:gd name="connsiteY2" fmla="*/ 434 h 113315"/>
                <a:gd name="connsiteX3" fmla="*/ 36513 w 66675"/>
                <a:gd name="connsiteY3" fmla="*/ 27421 h 113315"/>
                <a:gd name="connsiteX4" fmla="*/ 0 w 66675"/>
                <a:gd name="connsiteY4" fmla="*/ 113146 h 11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113315">
                  <a:moveTo>
                    <a:pt x="0" y="113146"/>
                  </a:moveTo>
                  <a:cubicBezTo>
                    <a:pt x="0" y="116586"/>
                    <a:pt x="25401" y="66844"/>
                    <a:pt x="36513" y="48059"/>
                  </a:cubicBezTo>
                  <a:cubicBezTo>
                    <a:pt x="47626" y="29274"/>
                    <a:pt x="66675" y="3874"/>
                    <a:pt x="66675" y="434"/>
                  </a:cubicBezTo>
                  <a:cubicBezTo>
                    <a:pt x="66675" y="-3006"/>
                    <a:pt x="47096" y="14721"/>
                    <a:pt x="36513" y="27421"/>
                  </a:cubicBezTo>
                  <a:cubicBezTo>
                    <a:pt x="25930" y="40121"/>
                    <a:pt x="0" y="109706"/>
                    <a:pt x="0" y="11314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: 図形 1089">
              <a:extLst>
                <a:ext uri="{FF2B5EF4-FFF2-40B4-BE49-F238E27FC236}">
                  <a16:creationId xmlns:a16="http://schemas.microsoft.com/office/drawing/2014/main" id="{21F0425D-AB63-4AC1-9737-FC988137F6E1}"/>
                </a:ext>
              </a:extLst>
            </p:cNvPr>
            <p:cNvSpPr/>
            <p:nvPr/>
          </p:nvSpPr>
          <p:spPr>
            <a:xfrm>
              <a:off x="3090792" y="4161334"/>
              <a:ext cx="90068" cy="115214"/>
            </a:xfrm>
            <a:custGeom>
              <a:avLst/>
              <a:gdLst>
                <a:gd name="connsiteX0" fmla="*/ 88971 w 90068"/>
                <a:gd name="connsiteY0" fmla="*/ 1091 h 115214"/>
                <a:gd name="connsiteX1" fmla="*/ 71 w 90068"/>
                <a:gd name="connsiteY1" fmla="*/ 105866 h 115214"/>
                <a:gd name="connsiteX2" fmla="*/ 73096 w 90068"/>
                <a:gd name="connsiteY2" fmla="*/ 109041 h 115214"/>
                <a:gd name="connsiteX3" fmla="*/ 22296 w 90068"/>
                <a:gd name="connsiteY3" fmla="*/ 96341 h 115214"/>
                <a:gd name="connsiteX4" fmla="*/ 47696 w 90068"/>
                <a:gd name="connsiteY4" fmla="*/ 53479 h 115214"/>
                <a:gd name="connsiteX5" fmla="*/ 88971 w 90068"/>
                <a:gd name="connsiteY5" fmla="*/ 1091 h 11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68" h="115214">
                  <a:moveTo>
                    <a:pt x="88971" y="1091"/>
                  </a:moveTo>
                  <a:cubicBezTo>
                    <a:pt x="81034" y="9822"/>
                    <a:pt x="2717" y="87874"/>
                    <a:pt x="71" y="105866"/>
                  </a:cubicBezTo>
                  <a:cubicBezTo>
                    <a:pt x="-2575" y="123858"/>
                    <a:pt x="69392" y="110628"/>
                    <a:pt x="73096" y="109041"/>
                  </a:cubicBezTo>
                  <a:cubicBezTo>
                    <a:pt x="76800" y="107454"/>
                    <a:pt x="26529" y="105601"/>
                    <a:pt x="22296" y="96341"/>
                  </a:cubicBezTo>
                  <a:cubicBezTo>
                    <a:pt x="18063" y="87081"/>
                    <a:pt x="35790" y="68560"/>
                    <a:pt x="47696" y="53479"/>
                  </a:cubicBezTo>
                  <a:cubicBezTo>
                    <a:pt x="59602" y="38398"/>
                    <a:pt x="96908" y="-7640"/>
                    <a:pt x="88971" y="109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: 図形 1090">
              <a:extLst>
                <a:ext uri="{FF2B5EF4-FFF2-40B4-BE49-F238E27FC236}">
                  <a16:creationId xmlns:a16="http://schemas.microsoft.com/office/drawing/2014/main" id="{2FE72F9A-6DF5-46E0-AD9A-1137467F10CB}"/>
                </a:ext>
              </a:extLst>
            </p:cNvPr>
            <p:cNvSpPr/>
            <p:nvPr/>
          </p:nvSpPr>
          <p:spPr>
            <a:xfrm>
              <a:off x="2851122" y="4063966"/>
              <a:ext cx="252441" cy="194043"/>
            </a:xfrm>
            <a:custGeom>
              <a:avLst/>
              <a:gdLst>
                <a:gd name="connsiteX0" fmla="*/ 28 w 252441"/>
                <a:gd name="connsiteY0" fmla="*/ 34 h 194043"/>
                <a:gd name="connsiteX1" fmla="*/ 117503 w 252441"/>
                <a:gd name="connsiteY1" fmla="*/ 127034 h 194043"/>
                <a:gd name="connsiteX2" fmla="*/ 149253 w 252441"/>
                <a:gd name="connsiteY2" fmla="*/ 192122 h 194043"/>
                <a:gd name="connsiteX3" fmla="*/ 155603 w 252441"/>
                <a:gd name="connsiteY3" fmla="*/ 168309 h 194043"/>
                <a:gd name="connsiteX4" fmla="*/ 217516 w 252441"/>
                <a:gd name="connsiteY4" fmla="*/ 82584 h 194043"/>
                <a:gd name="connsiteX5" fmla="*/ 154016 w 252441"/>
                <a:gd name="connsiteY5" fmla="*/ 182597 h 194043"/>
                <a:gd name="connsiteX6" fmla="*/ 252441 w 252441"/>
                <a:gd name="connsiteY6" fmla="*/ 192122 h 194043"/>
                <a:gd name="connsiteX7" fmla="*/ 155603 w 252441"/>
                <a:gd name="connsiteY7" fmla="*/ 185772 h 194043"/>
                <a:gd name="connsiteX8" fmla="*/ 106391 w 252441"/>
                <a:gd name="connsiteY8" fmla="*/ 139734 h 194043"/>
                <a:gd name="connsiteX9" fmla="*/ 28 w 252441"/>
                <a:gd name="connsiteY9" fmla="*/ 34 h 19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2441" h="194043">
                  <a:moveTo>
                    <a:pt x="28" y="34"/>
                  </a:moveTo>
                  <a:cubicBezTo>
                    <a:pt x="1880" y="-2083"/>
                    <a:pt x="92632" y="95019"/>
                    <a:pt x="117503" y="127034"/>
                  </a:cubicBezTo>
                  <a:cubicBezTo>
                    <a:pt x="142374" y="159049"/>
                    <a:pt x="142903" y="185243"/>
                    <a:pt x="149253" y="192122"/>
                  </a:cubicBezTo>
                  <a:cubicBezTo>
                    <a:pt x="155603" y="199001"/>
                    <a:pt x="144226" y="186565"/>
                    <a:pt x="155603" y="168309"/>
                  </a:cubicBezTo>
                  <a:cubicBezTo>
                    <a:pt x="166980" y="150053"/>
                    <a:pt x="217780" y="80203"/>
                    <a:pt x="217516" y="82584"/>
                  </a:cubicBezTo>
                  <a:cubicBezTo>
                    <a:pt x="217252" y="84965"/>
                    <a:pt x="148195" y="164341"/>
                    <a:pt x="154016" y="182597"/>
                  </a:cubicBezTo>
                  <a:cubicBezTo>
                    <a:pt x="159837" y="200853"/>
                    <a:pt x="252177" y="191593"/>
                    <a:pt x="252441" y="192122"/>
                  </a:cubicBezTo>
                  <a:cubicBezTo>
                    <a:pt x="252706" y="192651"/>
                    <a:pt x="179945" y="194503"/>
                    <a:pt x="155603" y="185772"/>
                  </a:cubicBezTo>
                  <a:cubicBezTo>
                    <a:pt x="131261" y="177041"/>
                    <a:pt x="125970" y="168044"/>
                    <a:pt x="106391" y="139734"/>
                  </a:cubicBezTo>
                  <a:cubicBezTo>
                    <a:pt x="86812" y="111424"/>
                    <a:pt x="-1824" y="2151"/>
                    <a:pt x="28" y="3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: 図形 1091">
              <a:extLst>
                <a:ext uri="{FF2B5EF4-FFF2-40B4-BE49-F238E27FC236}">
                  <a16:creationId xmlns:a16="http://schemas.microsoft.com/office/drawing/2014/main" id="{7F40C50C-E846-445A-BA3D-DB11D837022B}"/>
                </a:ext>
              </a:extLst>
            </p:cNvPr>
            <p:cNvSpPr/>
            <p:nvPr/>
          </p:nvSpPr>
          <p:spPr>
            <a:xfrm>
              <a:off x="2719338" y="3859095"/>
              <a:ext cx="230583" cy="200275"/>
            </a:xfrm>
            <a:custGeom>
              <a:avLst/>
              <a:gdLst>
                <a:gd name="connsiteX0" fmla="*/ 50 w 230583"/>
                <a:gd name="connsiteY0" fmla="*/ 118 h 200275"/>
                <a:gd name="connsiteX1" fmla="*/ 154037 w 230583"/>
                <a:gd name="connsiteY1" fmla="*/ 33455 h 200275"/>
                <a:gd name="connsiteX2" fmla="*/ 130225 w 230583"/>
                <a:gd name="connsiteY2" fmla="*/ 52505 h 200275"/>
                <a:gd name="connsiteX3" fmla="*/ 130225 w 230583"/>
                <a:gd name="connsiteY3" fmla="*/ 84255 h 200275"/>
                <a:gd name="connsiteX4" fmla="*/ 134987 w 230583"/>
                <a:gd name="connsiteY4" fmla="*/ 109655 h 200275"/>
                <a:gd name="connsiteX5" fmla="*/ 215950 w 230583"/>
                <a:gd name="connsiteY5" fmla="*/ 171568 h 200275"/>
                <a:gd name="connsiteX6" fmla="*/ 230237 w 230583"/>
                <a:gd name="connsiteY6" fmla="*/ 200143 h 200275"/>
                <a:gd name="connsiteX7" fmla="*/ 211187 w 230583"/>
                <a:gd name="connsiteY7" fmla="*/ 179505 h 200275"/>
                <a:gd name="connsiteX8" fmla="*/ 119112 w 230583"/>
                <a:gd name="connsiteY8" fmla="*/ 120768 h 200275"/>
                <a:gd name="connsiteX9" fmla="*/ 136575 w 230583"/>
                <a:gd name="connsiteY9" fmla="*/ 46155 h 200275"/>
                <a:gd name="connsiteX10" fmla="*/ 50 w 230583"/>
                <a:gd name="connsiteY10" fmla="*/ 118 h 2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0583" h="200275">
                  <a:moveTo>
                    <a:pt x="50" y="118"/>
                  </a:moveTo>
                  <a:cubicBezTo>
                    <a:pt x="2960" y="-1999"/>
                    <a:pt x="132341" y="24724"/>
                    <a:pt x="154037" y="33455"/>
                  </a:cubicBezTo>
                  <a:cubicBezTo>
                    <a:pt x="175733" y="42186"/>
                    <a:pt x="134194" y="44039"/>
                    <a:pt x="130225" y="52505"/>
                  </a:cubicBezTo>
                  <a:cubicBezTo>
                    <a:pt x="126256" y="60971"/>
                    <a:pt x="129431" y="74730"/>
                    <a:pt x="130225" y="84255"/>
                  </a:cubicBezTo>
                  <a:cubicBezTo>
                    <a:pt x="131019" y="93780"/>
                    <a:pt x="120700" y="95103"/>
                    <a:pt x="134987" y="109655"/>
                  </a:cubicBezTo>
                  <a:cubicBezTo>
                    <a:pt x="149274" y="124207"/>
                    <a:pt x="200075" y="156487"/>
                    <a:pt x="215950" y="171568"/>
                  </a:cubicBezTo>
                  <a:cubicBezTo>
                    <a:pt x="231825" y="186649"/>
                    <a:pt x="231031" y="198820"/>
                    <a:pt x="230237" y="200143"/>
                  </a:cubicBezTo>
                  <a:cubicBezTo>
                    <a:pt x="229443" y="201466"/>
                    <a:pt x="229708" y="192734"/>
                    <a:pt x="211187" y="179505"/>
                  </a:cubicBezTo>
                  <a:cubicBezTo>
                    <a:pt x="192666" y="166276"/>
                    <a:pt x="131547" y="142993"/>
                    <a:pt x="119112" y="120768"/>
                  </a:cubicBezTo>
                  <a:cubicBezTo>
                    <a:pt x="106677" y="98543"/>
                    <a:pt x="152715" y="66528"/>
                    <a:pt x="136575" y="46155"/>
                  </a:cubicBezTo>
                  <a:cubicBezTo>
                    <a:pt x="120436" y="25782"/>
                    <a:pt x="-2860" y="2235"/>
                    <a:pt x="50" y="11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: 図形 1092">
              <a:extLst>
                <a:ext uri="{FF2B5EF4-FFF2-40B4-BE49-F238E27FC236}">
                  <a16:creationId xmlns:a16="http://schemas.microsoft.com/office/drawing/2014/main" id="{641794E2-4990-4736-BD68-B6C5F340BB74}"/>
                </a:ext>
              </a:extLst>
            </p:cNvPr>
            <p:cNvSpPr/>
            <p:nvPr/>
          </p:nvSpPr>
          <p:spPr>
            <a:xfrm>
              <a:off x="2566712" y="3828725"/>
              <a:ext cx="289232" cy="248037"/>
            </a:xfrm>
            <a:custGeom>
              <a:avLst/>
              <a:gdLst>
                <a:gd name="connsiteX0" fmla="*/ 276 w 289232"/>
                <a:gd name="connsiteY0" fmla="*/ 24138 h 248037"/>
                <a:gd name="connsiteX1" fmla="*/ 139976 w 289232"/>
                <a:gd name="connsiteY1" fmla="*/ 25725 h 248037"/>
                <a:gd name="connsiteX2" fmla="*/ 138388 w 289232"/>
                <a:gd name="connsiteY2" fmla="*/ 325 h 248037"/>
                <a:gd name="connsiteX3" fmla="*/ 178076 w 289232"/>
                <a:gd name="connsiteY3" fmla="*/ 46363 h 248037"/>
                <a:gd name="connsiteX4" fmla="*/ 235226 w 289232"/>
                <a:gd name="connsiteY4" fmla="*/ 74938 h 248037"/>
                <a:gd name="connsiteX5" fmla="*/ 228876 w 289232"/>
                <a:gd name="connsiteY5" fmla="*/ 108275 h 248037"/>
                <a:gd name="connsiteX6" fmla="*/ 246338 w 289232"/>
                <a:gd name="connsiteY6" fmla="*/ 163838 h 248037"/>
                <a:gd name="connsiteX7" fmla="*/ 257451 w 289232"/>
                <a:gd name="connsiteY7" fmla="*/ 194000 h 248037"/>
                <a:gd name="connsiteX8" fmla="*/ 289201 w 289232"/>
                <a:gd name="connsiteY8" fmla="*/ 247975 h 248037"/>
                <a:gd name="connsiteX9" fmla="*/ 251101 w 289232"/>
                <a:gd name="connsiteY9" fmla="*/ 203525 h 248037"/>
                <a:gd name="connsiteX10" fmla="*/ 228876 w 289232"/>
                <a:gd name="connsiteY10" fmla="*/ 144788 h 248037"/>
                <a:gd name="connsiteX11" fmla="*/ 211413 w 289232"/>
                <a:gd name="connsiteY11" fmla="*/ 78113 h 248037"/>
                <a:gd name="connsiteX12" fmla="*/ 181251 w 289232"/>
                <a:gd name="connsiteY12" fmla="*/ 49538 h 248037"/>
                <a:gd name="connsiteX13" fmla="*/ 276 w 289232"/>
                <a:gd name="connsiteY13" fmla="*/ 24138 h 24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9232" h="248037">
                  <a:moveTo>
                    <a:pt x="276" y="24138"/>
                  </a:moveTo>
                  <a:cubicBezTo>
                    <a:pt x="-6603" y="20169"/>
                    <a:pt x="116957" y="29694"/>
                    <a:pt x="139976" y="25725"/>
                  </a:cubicBezTo>
                  <a:cubicBezTo>
                    <a:pt x="162995" y="21756"/>
                    <a:pt x="132038" y="-3115"/>
                    <a:pt x="138388" y="325"/>
                  </a:cubicBezTo>
                  <a:cubicBezTo>
                    <a:pt x="144738" y="3765"/>
                    <a:pt x="161936" y="33928"/>
                    <a:pt x="178076" y="46363"/>
                  </a:cubicBezTo>
                  <a:cubicBezTo>
                    <a:pt x="194216" y="58798"/>
                    <a:pt x="226759" y="64619"/>
                    <a:pt x="235226" y="74938"/>
                  </a:cubicBezTo>
                  <a:cubicBezTo>
                    <a:pt x="243693" y="85257"/>
                    <a:pt x="227024" y="93458"/>
                    <a:pt x="228876" y="108275"/>
                  </a:cubicBezTo>
                  <a:cubicBezTo>
                    <a:pt x="230728" y="123092"/>
                    <a:pt x="241575" y="149550"/>
                    <a:pt x="246338" y="163838"/>
                  </a:cubicBezTo>
                  <a:cubicBezTo>
                    <a:pt x="251101" y="178126"/>
                    <a:pt x="250307" y="179977"/>
                    <a:pt x="257451" y="194000"/>
                  </a:cubicBezTo>
                  <a:cubicBezTo>
                    <a:pt x="264595" y="208023"/>
                    <a:pt x="290259" y="246387"/>
                    <a:pt x="289201" y="247975"/>
                  </a:cubicBezTo>
                  <a:cubicBezTo>
                    <a:pt x="288143" y="249563"/>
                    <a:pt x="261155" y="220723"/>
                    <a:pt x="251101" y="203525"/>
                  </a:cubicBezTo>
                  <a:cubicBezTo>
                    <a:pt x="241047" y="186327"/>
                    <a:pt x="235491" y="165690"/>
                    <a:pt x="228876" y="144788"/>
                  </a:cubicBezTo>
                  <a:cubicBezTo>
                    <a:pt x="222261" y="123886"/>
                    <a:pt x="219350" y="93988"/>
                    <a:pt x="211413" y="78113"/>
                  </a:cubicBezTo>
                  <a:cubicBezTo>
                    <a:pt x="203476" y="62238"/>
                    <a:pt x="210091" y="56153"/>
                    <a:pt x="181251" y="49538"/>
                  </a:cubicBezTo>
                  <a:cubicBezTo>
                    <a:pt x="152411" y="42923"/>
                    <a:pt x="7155" y="28107"/>
                    <a:pt x="276" y="2413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: 図形 1093">
              <a:extLst>
                <a:ext uri="{FF2B5EF4-FFF2-40B4-BE49-F238E27FC236}">
                  <a16:creationId xmlns:a16="http://schemas.microsoft.com/office/drawing/2014/main" id="{873C9E97-4E94-4564-929E-5D45732B76DE}"/>
                </a:ext>
              </a:extLst>
            </p:cNvPr>
            <p:cNvSpPr/>
            <p:nvPr/>
          </p:nvSpPr>
          <p:spPr>
            <a:xfrm>
              <a:off x="2477968" y="3828569"/>
              <a:ext cx="254152" cy="62398"/>
            </a:xfrm>
            <a:custGeom>
              <a:avLst/>
              <a:gdLst>
                <a:gd name="connsiteX0" fmla="*/ 254120 w 254152"/>
                <a:gd name="connsiteY0" fmla="*/ 13181 h 62398"/>
                <a:gd name="connsiteX1" fmla="*/ 73145 w 254152"/>
                <a:gd name="connsiteY1" fmla="*/ 2069 h 62398"/>
                <a:gd name="connsiteX2" fmla="*/ 120 w 254152"/>
                <a:gd name="connsiteY2" fmla="*/ 62394 h 62398"/>
                <a:gd name="connsiteX3" fmla="*/ 87432 w 254152"/>
                <a:gd name="connsiteY3" fmla="*/ 5244 h 62398"/>
                <a:gd name="connsiteX4" fmla="*/ 254120 w 254152"/>
                <a:gd name="connsiteY4" fmla="*/ 13181 h 6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152" h="62398">
                  <a:moveTo>
                    <a:pt x="254120" y="13181"/>
                  </a:moveTo>
                  <a:cubicBezTo>
                    <a:pt x="251739" y="12652"/>
                    <a:pt x="115478" y="-6133"/>
                    <a:pt x="73145" y="2069"/>
                  </a:cubicBezTo>
                  <a:cubicBezTo>
                    <a:pt x="30812" y="10271"/>
                    <a:pt x="-2261" y="61865"/>
                    <a:pt x="120" y="62394"/>
                  </a:cubicBezTo>
                  <a:cubicBezTo>
                    <a:pt x="2501" y="62923"/>
                    <a:pt x="48803" y="12917"/>
                    <a:pt x="87432" y="5244"/>
                  </a:cubicBezTo>
                  <a:cubicBezTo>
                    <a:pt x="126061" y="-2429"/>
                    <a:pt x="256501" y="13710"/>
                    <a:pt x="254120" y="131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: 図形 1094">
              <a:extLst>
                <a:ext uri="{FF2B5EF4-FFF2-40B4-BE49-F238E27FC236}">
                  <a16:creationId xmlns:a16="http://schemas.microsoft.com/office/drawing/2014/main" id="{3BB799BD-DA40-4BB3-A362-13147C5D14F7}"/>
                </a:ext>
              </a:extLst>
            </p:cNvPr>
            <p:cNvSpPr/>
            <p:nvPr/>
          </p:nvSpPr>
          <p:spPr>
            <a:xfrm>
              <a:off x="2489196" y="3889347"/>
              <a:ext cx="272443" cy="157210"/>
            </a:xfrm>
            <a:custGeom>
              <a:avLst/>
              <a:gdLst>
                <a:gd name="connsiteX0" fmla="*/ 4 w 272443"/>
                <a:gd name="connsiteY0" fmla="*/ 28 h 157210"/>
                <a:gd name="connsiteX1" fmla="*/ 57154 w 272443"/>
                <a:gd name="connsiteY1" fmla="*/ 38128 h 157210"/>
                <a:gd name="connsiteX2" fmla="*/ 96842 w 272443"/>
                <a:gd name="connsiteY2" fmla="*/ 28603 h 157210"/>
                <a:gd name="connsiteX3" fmla="*/ 261942 w 272443"/>
                <a:gd name="connsiteY3" fmla="*/ 30191 h 157210"/>
                <a:gd name="connsiteX4" fmla="*/ 255592 w 272443"/>
                <a:gd name="connsiteY4" fmla="*/ 65116 h 157210"/>
                <a:gd name="connsiteX5" fmla="*/ 255592 w 272443"/>
                <a:gd name="connsiteY5" fmla="*/ 101628 h 157210"/>
                <a:gd name="connsiteX6" fmla="*/ 250829 w 272443"/>
                <a:gd name="connsiteY6" fmla="*/ 157191 h 157210"/>
                <a:gd name="connsiteX7" fmla="*/ 244479 w 272443"/>
                <a:gd name="connsiteY7" fmla="*/ 95278 h 157210"/>
                <a:gd name="connsiteX8" fmla="*/ 255592 w 272443"/>
                <a:gd name="connsiteY8" fmla="*/ 44478 h 157210"/>
                <a:gd name="connsiteX9" fmla="*/ 98429 w 272443"/>
                <a:gd name="connsiteY9" fmla="*/ 31778 h 157210"/>
                <a:gd name="connsiteX10" fmla="*/ 53979 w 272443"/>
                <a:gd name="connsiteY10" fmla="*/ 31778 h 157210"/>
                <a:gd name="connsiteX11" fmla="*/ 4 w 272443"/>
                <a:gd name="connsiteY11" fmla="*/ 28 h 15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443" h="157210">
                  <a:moveTo>
                    <a:pt x="4" y="28"/>
                  </a:moveTo>
                  <a:cubicBezTo>
                    <a:pt x="533" y="1086"/>
                    <a:pt x="41014" y="33366"/>
                    <a:pt x="57154" y="38128"/>
                  </a:cubicBezTo>
                  <a:cubicBezTo>
                    <a:pt x="73294" y="42891"/>
                    <a:pt x="62711" y="29926"/>
                    <a:pt x="96842" y="28603"/>
                  </a:cubicBezTo>
                  <a:cubicBezTo>
                    <a:pt x="130973" y="27280"/>
                    <a:pt x="235484" y="24106"/>
                    <a:pt x="261942" y="30191"/>
                  </a:cubicBezTo>
                  <a:cubicBezTo>
                    <a:pt x="288400" y="36276"/>
                    <a:pt x="256650" y="53210"/>
                    <a:pt x="255592" y="65116"/>
                  </a:cubicBezTo>
                  <a:cubicBezTo>
                    <a:pt x="254534" y="77022"/>
                    <a:pt x="256386" y="86282"/>
                    <a:pt x="255592" y="101628"/>
                  </a:cubicBezTo>
                  <a:cubicBezTo>
                    <a:pt x="254798" y="116974"/>
                    <a:pt x="252681" y="158249"/>
                    <a:pt x="250829" y="157191"/>
                  </a:cubicBezTo>
                  <a:cubicBezTo>
                    <a:pt x="248977" y="156133"/>
                    <a:pt x="243685" y="114063"/>
                    <a:pt x="244479" y="95278"/>
                  </a:cubicBezTo>
                  <a:cubicBezTo>
                    <a:pt x="245273" y="76493"/>
                    <a:pt x="279934" y="55061"/>
                    <a:pt x="255592" y="44478"/>
                  </a:cubicBezTo>
                  <a:cubicBezTo>
                    <a:pt x="231250" y="33895"/>
                    <a:pt x="132031" y="33895"/>
                    <a:pt x="98429" y="31778"/>
                  </a:cubicBezTo>
                  <a:cubicBezTo>
                    <a:pt x="64827" y="29661"/>
                    <a:pt x="65885" y="36011"/>
                    <a:pt x="53979" y="31778"/>
                  </a:cubicBezTo>
                  <a:cubicBezTo>
                    <a:pt x="42073" y="27545"/>
                    <a:pt x="-525" y="-1030"/>
                    <a:pt x="4" y="2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: 図形 1095">
              <a:extLst>
                <a:ext uri="{FF2B5EF4-FFF2-40B4-BE49-F238E27FC236}">
                  <a16:creationId xmlns:a16="http://schemas.microsoft.com/office/drawing/2014/main" id="{A930FCB6-D0CB-4A1C-8B38-B7A34338B80B}"/>
                </a:ext>
              </a:extLst>
            </p:cNvPr>
            <p:cNvSpPr/>
            <p:nvPr/>
          </p:nvSpPr>
          <p:spPr>
            <a:xfrm>
              <a:off x="2520343" y="3854395"/>
              <a:ext cx="251513" cy="194287"/>
            </a:xfrm>
            <a:custGeom>
              <a:avLst/>
              <a:gdLst>
                <a:gd name="connsiteX0" fmla="*/ 56170 w 251513"/>
                <a:gd name="connsiteY0" fmla="*/ 55 h 194287"/>
                <a:gd name="connsiteX1" fmla="*/ 26007 w 251513"/>
                <a:gd name="connsiteY1" fmla="*/ 46093 h 194287"/>
                <a:gd name="connsiteX2" fmla="*/ 78395 w 251513"/>
                <a:gd name="connsiteY2" fmla="*/ 47680 h 194287"/>
                <a:gd name="connsiteX3" fmla="*/ 92682 w 251513"/>
                <a:gd name="connsiteY3" fmla="*/ 49268 h 194287"/>
                <a:gd name="connsiteX4" fmla="*/ 138720 w 251513"/>
                <a:gd name="connsiteY4" fmla="*/ 49268 h 194287"/>
                <a:gd name="connsiteX5" fmla="*/ 232382 w 251513"/>
                <a:gd name="connsiteY5" fmla="*/ 55618 h 194287"/>
                <a:gd name="connsiteX6" fmla="*/ 251432 w 251513"/>
                <a:gd name="connsiteY6" fmla="*/ 84193 h 194287"/>
                <a:gd name="connsiteX7" fmla="*/ 238732 w 251513"/>
                <a:gd name="connsiteY7" fmla="*/ 125468 h 194287"/>
                <a:gd name="connsiteX8" fmla="*/ 226032 w 251513"/>
                <a:gd name="connsiteY8" fmla="*/ 193730 h 194287"/>
                <a:gd name="connsiteX9" fmla="*/ 222857 w 251513"/>
                <a:gd name="connsiteY9" fmla="*/ 152455 h 194287"/>
                <a:gd name="connsiteX10" fmla="*/ 243495 w 251513"/>
                <a:gd name="connsiteY10" fmla="*/ 60380 h 194287"/>
                <a:gd name="connsiteX11" fmla="*/ 186345 w 251513"/>
                <a:gd name="connsiteY11" fmla="*/ 47680 h 194287"/>
                <a:gd name="connsiteX12" fmla="*/ 5370 w 251513"/>
                <a:gd name="connsiteY12" fmla="*/ 36568 h 194287"/>
                <a:gd name="connsiteX13" fmla="*/ 56170 w 251513"/>
                <a:gd name="connsiteY13" fmla="*/ 55 h 19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1513" h="194287">
                  <a:moveTo>
                    <a:pt x="56170" y="55"/>
                  </a:moveTo>
                  <a:cubicBezTo>
                    <a:pt x="59609" y="1642"/>
                    <a:pt x="22303" y="38156"/>
                    <a:pt x="26007" y="46093"/>
                  </a:cubicBezTo>
                  <a:cubicBezTo>
                    <a:pt x="29711" y="54030"/>
                    <a:pt x="67283" y="47151"/>
                    <a:pt x="78395" y="47680"/>
                  </a:cubicBezTo>
                  <a:cubicBezTo>
                    <a:pt x="89507" y="48209"/>
                    <a:pt x="82628" y="49003"/>
                    <a:pt x="92682" y="49268"/>
                  </a:cubicBezTo>
                  <a:cubicBezTo>
                    <a:pt x="102736" y="49533"/>
                    <a:pt x="115437" y="48210"/>
                    <a:pt x="138720" y="49268"/>
                  </a:cubicBezTo>
                  <a:cubicBezTo>
                    <a:pt x="162003" y="50326"/>
                    <a:pt x="213597" y="49797"/>
                    <a:pt x="232382" y="55618"/>
                  </a:cubicBezTo>
                  <a:cubicBezTo>
                    <a:pt x="251167" y="61439"/>
                    <a:pt x="250374" y="72551"/>
                    <a:pt x="251432" y="84193"/>
                  </a:cubicBezTo>
                  <a:cubicBezTo>
                    <a:pt x="252490" y="95835"/>
                    <a:pt x="242965" y="107212"/>
                    <a:pt x="238732" y="125468"/>
                  </a:cubicBezTo>
                  <a:cubicBezTo>
                    <a:pt x="234499" y="143724"/>
                    <a:pt x="228678" y="189232"/>
                    <a:pt x="226032" y="193730"/>
                  </a:cubicBezTo>
                  <a:cubicBezTo>
                    <a:pt x="223386" y="198228"/>
                    <a:pt x="219947" y="174680"/>
                    <a:pt x="222857" y="152455"/>
                  </a:cubicBezTo>
                  <a:cubicBezTo>
                    <a:pt x="225767" y="130230"/>
                    <a:pt x="249580" y="77843"/>
                    <a:pt x="243495" y="60380"/>
                  </a:cubicBezTo>
                  <a:cubicBezTo>
                    <a:pt x="237410" y="42918"/>
                    <a:pt x="226033" y="51649"/>
                    <a:pt x="186345" y="47680"/>
                  </a:cubicBezTo>
                  <a:cubicBezTo>
                    <a:pt x="146658" y="43711"/>
                    <a:pt x="30770" y="41595"/>
                    <a:pt x="5370" y="36568"/>
                  </a:cubicBezTo>
                  <a:cubicBezTo>
                    <a:pt x="-20030" y="31541"/>
                    <a:pt x="52731" y="-1532"/>
                    <a:pt x="56170" y="5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: 図形 1096">
              <a:extLst>
                <a:ext uri="{FF2B5EF4-FFF2-40B4-BE49-F238E27FC236}">
                  <a16:creationId xmlns:a16="http://schemas.microsoft.com/office/drawing/2014/main" id="{160EC5BB-E561-481F-9449-17B6D4671040}"/>
                </a:ext>
              </a:extLst>
            </p:cNvPr>
            <p:cNvSpPr/>
            <p:nvPr/>
          </p:nvSpPr>
          <p:spPr>
            <a:xfrm>
              <a:off x="1936358" y="3519800"/>
              <a:ext cx="188312" cy="300563"/>
            </a:xfrm>
            <a:custGeom>
              <a:avLst/>
              <a:gdLst>
                <a:gd name="connsiteX0" fmla="*/ 82942 w 188312"/>
                <a:gd name="connsiteY0" fmla="*/ 2863 h 300563"/>
                <a:gd name="connsiteX1" fmla="*/ 60717 w 188312"/>
                <a:gd name="connsiteY1" fmla="*/ 142563 h 300563"/>
                <a:gd name="connsiteX2" fmla="*/ 392 w 188312"/>
                <a:gd name="connsiteY2" fmla="*/ 258450 h 300563"/>
                <a:gd name="connsiteX3" fmla="*/ 35317 w 188312"/>
                <a:gd name="connsiteY3" fmla="*/ 223525 h 300563"/>
                <a:gd name="connsiteX4" fmla="*/ 48017 w 188312"/>
                <a:gd name="connsiteY4" fmla="*/ 220350 h 300563"/>
                <a:gd name="connsiteX5" fmla="*/ 89292 w 188312"/>
                <a:gd name="connsiteY5" fmla="*/ 255275 h 300563"/>
                <a:gd name="connsiteX6" fmla="*/ 151205 w 188312"/>
                <a:gd name="connsiteY6" fmla="*/ 290200 h 300563"/>
                <a:gd name="connsiteX7" fmla="*/ 187717 w 188312"/>
                <a:gd name="connsiteY7" fmla="*/ 299725 h 300563"/>
                <a:gd name="connsiteX8" fmla="*/ 122630 w 188312"/>
                <a:gd name="connsiteY8" fmla="*/ 272738 h 300563"/>
                <a:gd name="connsiteX9" fmla="*/ 48017 w 188312"/>
                <a:gd name="connsiteY9" fmla="*/ 204475 h 300563"/>
                <a:gd name="connsiteX10" fmla="*/ 73417 w 188312"/>
                <a:gd name="connsiteY10" fmla="*/ 150500 h 300563"/>
                <a:gd name="connsiteX11" fmla="*/ 87705 w 188312"/>
                <a:gd name="connsiteY11" fmla="*/ 53663 h 300563"/>
                <a:gd name="connsiteX12" fmla="*/ 82942 w 188312"/>
                <a:gd name="connsiteY12" fmla="*/ 2863 h 30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312" h="300563">
                  <a:moveTo>
                    <a:pt x="82942" y="2863"/>
                  </a:moveTo>
                  <a:cubicBezTo>
                    <a:pt x="78444" y="17680"/>
                    <a:pt x="74475" y="99965"/>
                    <a:pt x="60717" y="142563"/>
                  </a:cubicBezTo>
                  <a:cubicBezTo>
                    <a:pt x="46959" y="185161"/>
                    <a:pt x="4625" y="244956"/>
                    <a:pt x="392" y="258450"/>
                  </a:cubicBezTo>
                  <a:cubicBezTo>
                    <a:pt x="-3841" y="271944"/>
                    <a:pt x="27380" y="229875"/>
                    <a:pt x="35317" y="223525"/>
                  </a:cubicBezTo>
                  <a:cubicBezTo>
                    <a:pt x="43254" y="217175"/>
                    <a:pt x="39021" y="215058"/>
                    <a:pt x="48017" y="220350"/>
                  </a:cubicBezTo>
                  <a:cubicBezTo>
                    <a:pt x="57013" y="225642"/>
                    <a:pt x="72094" y="243633"/>
                    <a:pt x="89292" y="255275"/>
                  </a:cubicBezTo>
                  <a:cubicBezTo>
                    <a:pt x="106490" y="266917"/>
                    <a:pt x="134801" y="282792"/>
                    <a:pt x="151205" y="290200"/>
                  </a:cubicBezTo>
                  <a:cubicBezTo>
                    <a:pt x="167609" y="297608"/>
                    <a:pt x="192479" y="302635"/>
                    <a:pt x="187717" y="299725"/>
                  </a:cubicBezTo>
                  <a:cubicBezTo>
                    <a:pt x="182955" y="296815"/>
                    <a:pt x="145913" y="288613"/>
                    <a:pt x="122630" y="272738"/>
                  </a:cubicBezTo>
                  <a:cubicBezTo>
                    <a:pt x="99347" y="256863"/>
                    <a:pt x="56219" y="224848"/>
                    <a:pt x="48017" y="204475"/>
                  </a:cubicBezTo>
                  <a:cubicBezTo>
                    <a:pt x="39815" y="184102"/>
                    <a:pt x="66802" y="175635"/>
                    <a:pt x="73417" y="150500"/>
                  </a:cubicBezTo>
                  <a:cubicBezTo>
                    <a:pt x="80032" y="125365"/>
                    <a:pt x="85324" y="72713"/>
                    <a:pt x="87705" y="53663"/>
                  </a:cubicBezTo>
                  <a:cubicBezTo>
                    <a:pt x="90086" y="34613"/>
                    <a:pt x="87440" y="-11954"/>
                    <a:pt x="82942" y="286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: 図形 1097">
              <a:extLst>
                <a:ext uri="{FF2B5EF4-FFF2-40B4-BE49-F238E27FC236}">
                  <a16:creationId xmlns:a16="http://schemas.microsoft.com/office/drawing/2014/main" id="{BB0FA36E-ED70-4F78-84D6-4E49D5D18C94}"/>
                </a:ext>
              </a:extLst>
            </p:cNvPr>
            <p:cNvSpPr/>
            <p:nvPr/>
          </p:nvSpPr>
          <p:spPr>
            <a:xfrm>
              <a:off x="2008764" y="3569989"/>
              <a:ext cx="89627" cy="248219"/>
            </a:xfrm>
            <a:custGeom>
              <a:avLst/>
              <a:gdLst>
                <a:gd name="connsiteX0" fmla="*/ 50224 w 89627"/>
                <a:gd name="connsiteY0" fmla="*/ 299 h 248219"/>
                <a:gd name="connsiteX1" fmla="*/ 40699 w 89627"/>
                <a:gd name="connsiteY1" fmla="*/ 92374 h 248219"/>
                <a:gd name="connsiteX2" fmla="*/ 1011 w 89627"/>
                <a:gd name="connsiteY2" fmla="*/ 141586 h 248219"/>
                <a:gd name="connsiteX3" fmla="*/ 18474 w 89627"/>
                <a:gd name="connsiteY3" fmla="*/ 152699 h 248219"/>
                <a:gd name="connsiteX4" fmla="*/ 88324 w 89627"/>
                <a:gd name="connsiteY4" fmla="*/ 246361 h 248219"/>
                <a:gd name="connsiteX5" fmla="*/ 61336 w 89627"/>
                <a:gd name="connsiteY5" fmla="*/ 209849 h 248219"/>
                <a:gd name="connsiteX6" fmla="*/ 27999 w 89627"/>
                <a:gd name="connsiteY6" fmla="*/ 146349 h 248219"/>
                <a:gd name="connsiteX7" fmla="*/ 40699 w 89627"/>
                <a:gd name="connsiteY7" fmla="*/ 65386 h 248219"/>
                <a:gd name="connsiteX8" fmla="*/ 50224 w 89627"/>
                <a:gd name="connsiteY8" fmla="*/ 299 h 248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27" h="248219">
                  <a:moveTo>
                    <a:pt x="50224" y="299"/>
                  </a:moveTo>
                  <a:cubicBezTo>
                    <a:pt x="50224" y="4797"/>
                    <a:pt x="48901" y="68826"/>
                    <a:pt x="40699" y="92374"/>
                  </a:cubicBezTo>
                  <a:cubicBezTo>
                    <a:pt x="32497" y="115922"/>
                    <a:pt x="4715" y="131532"/>
                    <a:pt x="1011" y="141586"/>
                  </a:cubicBezTo>
                  <a:cubicBezTo>
                    <a:pt x="-2693" y="151640"/>
                    <a:pt x="3922" y="135237"/>
                    <a:pt x="18474" y="152699"/>
                  </a:cubicBezTo>
                  <a:cubicBezTo>
                    <a:pt x="33026" y="170162"/>
                    <a:pt x="81180" y="236836"/>
                    <a:pt x="88324" y="246361"/>
                  </a:cubicBezTo>
                  <a:cubicBezTo>
                    <a:pt x="95468" y="255886"/>
                    <a:pt x="71390" y="226518"/>
                    <a:pt x="61336" y="209849"/>
                  </a:cubicBezTo>
                  <a:cubicBezTo>
                    <a:pt x="51282" y="193180"/>
                    <a:pt x="31438" y="170426"/>
                    <a:pt x="27999" y="146349"/>
                  </a:cubicBezTo>
                  <a:cubicBezTo>
                    <a:pt x="24560" y="122272"/>
                    <a:pt x="37524" y="87611"/>
                    <a:pt x="40699" y="65386"/>
                  </a:cubicBezTo>
                  <a:cubicBezTo>
                    <a:pt x="43874" y="43161"/>
                    <a:pt x="50224" y="-4199"/>
                    <a:pt x="50224" y="29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: 図形 1098">
              <a:extLst>
                <a:ext uri="{FF2B5EF4-FFF2-40B4-BE49-F238E27FC236}">
                  <a16:creationId xmlns:a16="http://schemas.microsoft.com/office/drawing/2014/main" id="{161F4C77-35D0-4524-BC23-E5752B0E3062}"/>
                </a:ext>
              </a:extLst>
            </p:cNvPr>
            <p:cNvSpPr/>
            <p:nvPr/>
          </p:nvSpPr>
          <p:spPr>
            <a:xfrm>
              <a:off x="2362024" y="3687743"/>
              <a:ext cx="108136" cy="334490"/>
            </a:xfrm>
            <a:custGeom>
              <a:avLst/>
              <a:gdLst>
                <a:gd name="connsiteX0" fmla="*/ 108126 w 108136"/>
                <a:gd name="connsiteY0" fmla="*/ 20 h 334490"/>
                <a:gd name="connsiteX1" fmla="*/ 54151 w 108136"/>
                <a:gd name="connsiteY1" fmla="*/ 87332 h 334490"/>
                <a:gd name="connsiteX2" fmla="*/ 84314 w 108136"/>
                <a:gd name="connsiteY2" fmla="*/ 144482 h 334490"/>
                <a:gd name="connsiteX3" fmla="*/ 82726 w 108136"/>
                <a:gd name="connsiteY3" fmla="*/ 217507 h 334490"/>
                <a:gd name="connsiteX4" fmla="*/ 60501 w 108136"/>
                <a:gd name="connsiteY4" fmla="*/ 252432 h 334490"/>
                <a:gd name="connsiteX5" fmla="*/ 176 w 108136"/>
                <a:gd name="connsiteY5" fmla="*/ 333395 h 334490"/>
                <a:gd name="connsiteX6" fmla="*/ 43039 w 108136"/>
                <a:gd name="connsiteY6" fmla="*/ 293707 h 334490"/>
                <a:gd name="connsiteX7" fmla="*/ 71614 w 108136"/>
                <a:gd name="connsiteY7" fmla="*/ 215920 h 334490"/>
                <a:gd name="connsiteX8" fmla="*/ 58914 w 108136"/>
                <a:gd name="connsiteY8" fmla="*/ 119082 h 334490"/>
                <a:gd name="connsiteX9" fmla="*/ 58914 w 108136"/>
                <a:gd name="connsiteY9" fmla="*/ 79395 h 334490"/>
                <a:gd name="connsiteX10" fmla="*/ 108126 w 108136"/>
                <a:gd name="connsiteY10" fmla="*/ 20 h 33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136" h="334490">
                  <a:moveTo>
                    <a:pt x="108126" y="20"/>
                  </a:moveTo>
                  <a:cubicBezTo>
                    <a:pt x="107332" y="1343"/>
                    <a:pt x="58120" y="63255"/>
                    <a:pt x="54151" y="87332"/>
                  </a:cubicBezTo>
                  <a:cubicBezTo>
                    <a:pt x="50182" y="111409"/>
                    <a:pt x="79552" y="122786"/>
                    <a:pt x="84314" y="144482"/>
                  </a:cubicBezTo>
                  <a:cubicBezTo>
                    <a:pt x="89076" y="166178"/>
                    <a:pt x="86695" y="199515"/>
                    <a:pt x="82726" y="217507"/>
                  </a:cubicBezTo>
                  <a:cubicBezTo>
                    <a:pt x="78757" y="235499"/>
                    <a:pt x="74259" y="233117"/>
                    <a:pt x="60501" y="252432"/>
                  </a:cubicBezTo>
                  <a:cubicBezTo>
                    <a:pt x="46743" y="271747"/>
                    <a:pt x="3086" y="326516"/>
                    <a:pt x="176" y="333395"/>
                  </a:cubicBezTo>
                  <a:cubicBezTo>
                    <a:pt x="-2734" y="340274"/>
                    <a:pt x="31133" y="313286"/>
                    <a:pt x="43039" y="293707"/>
                  </a:cubicBezTo>
                  <a:cubicBezTo>
                    <a:pt x="54945" y="274128"/>
                    <a:pt x="68968" y="245024"/>
                    <a:pt x="71614" y="215920"/>
                  </a:cubicBezTo>
                  <a:cubicBezTo>
                    <a:pt x="74260" y="186816"/>
                    <a:pt x="61031" y="141836"/>
                    <a:pt x="58914" y="119082"/>
                  </a:cubicBezTo>
                  <a:cubicBezTo>
                    <a:pt x="56797" y="96328"/>
                    <a:pt x="52829" y="96593"/>
                    <a:pt x="58914" y="79395"/>
                  </a:cubicBezTo>
                  <a:cubicBezTo>
                    <a:pt x="64999" y="62197"/>
                    <a:pt x="108920" y="-1303"/>
                    <a:pt x="108126" y="2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: 図形 1099">
              <a:extLst>
                <a:ext uri="{FF2B5EF4-FFF2-40B4-BE49-F238E27FC236}">
                  <a16:creationId xmlns:a16="http://schemas.microsoft.com/office/drawing/2014/main" id="{C1D31F51-FFE5-4F38-A377-9EA4B9E2CD34}"/>
                </a:ext>
              </a:extLst>
            </p:cNvPr>
            <p:cNvSpPr/>
            <p:nvPr/>
          </p:nvSpPr>
          <p:spPr>
            <a:xfrm>
              <a:off x="2386995" y="3686974"/>
              <a:ext cx="129275" cy="367653"/>
            </a:xfrm>
            <a:custGeom>
              <a:avLst/>
              <a:gdLst>
                <a:gd name="connsiteX0" fmla="*/ 129193 w 129275"/>
                <a:gd name="connsiteY0" fmla="*/ 789 h 367653"/>
                <a:gd name="connsiteX1" fmla="*/ 72043 w 129275"/>
                <a:gd name="connsiteY1" fmla="*/ 78576 h 367653"/>
                <a:gd name="connsiteX2" fmla="*/ 72043 w 129275"/>
                <a:gd name="connsiteY2" fmla="*/ 123026 h 367653"/>
                <a:gd name="connsiteX3" fmla="*/ 86330 w 129275"/>
                <a:gd name="connsiteY3" fmla="*/ 219864 h 367653"/>
                <a:gd name="connsiteX4" fmla="*/ 48230 w 129275"/>
                <a:gd name="connsiteY4" fmla="*/ 286539 h 367653"/>
                <a:gd name="connsiteX5" fmla="*/ 605 w 129275"/>
                <a:gd name="connsiteY5" fmla="*/ 340514 h 367653"/>
                <a:gd name="connsiteX6" fmla="*/ 24418 w 129275"/>
                <a:gd name="connsiteY6" fmla="*/ 367501 h 367653"/>
                <a:gd name="connsiteX7" fmla="*/ 68868 w 129275"/>
                <a:gd name="connsiteY7" fmla="*/ 329401 h 367653"/>
                <a:gd name="connsiteX8" fmla="*/ 40293 w 129275"/>
                <a:gd name="connsiteY8" fmla="*/ 365914 h 367653"/>
                <a:gd name="connsiteX9" fmla="*/ 21243 w 129275"/>
                <a:gd name="connsiteY9" fmla="*/ 342101 h 367653"/>
                <a:gd name="connsiteX10" fmla="*/ 78393 w 129275"/>
                <a:gd name="connsiteY10" fmla="*/ 218276 h 367653"/>
                <a:gd name="connsiteX11" fmla="*/ 72043 w 129275"/>
                <a:gd name="connsiteY11" fmla="*/ 175414 h 367653"/>
                <a:gd name="connsiteX12" fmla="*/ 57755 w 129275"/>
                <a:gd name="connsiteY12" fmla="*/ 130964 h 367653"/>
                <a:gd name="connsiteX13" fmla="*/ 129193 w 129275"/>
                <a:gd name="connsiteY13" fmla="*/ 789 h 36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9275" h="367653">
                  <a:moveTo>
                    <a:pt x="129193" y="789"/>
                  </a:moveTo>
                  <a:cubicBezTo>
                    <a:pt x="131574" y="-7942"/>
                    <a:pt x="81568" y="58203"/>
                    <a:pt x="72043" y="78576"/>
                  </a:cubicBezTo>
                  <a:cubicBezTo>
                    <a:pt x="62518" y="98949"/>
                    <a:pt x="69662" y="99478"/>
                    <a:pt x="72043" y="123026"/>
                  </a:cubicBezTo>
                  <a:cubicBezTo>
                    <a:pt x="74424" y="146574"/>
                    <a:pt x="90299" y="192612"/>
                    <a:pt x="86330" y="219864"/>
                  </a:cubicBezTo>
                  <a:cubicBezTo>
                    <a:pt x="82361" y="247116"/>
                    <a:pt x="62517" y="266431"/>
                    <a:pt x="48230" y="286539"/>
                  </a:cubicBezTo>
                  <a:cubicBezTo>
                    <a:pt x="33943" y="306647"/>
                    <a:pt x="4574" y="327020"/>
                    <a:pt x="605" y="340514"/>
                  </a:cubicBezTo>
                  <a:cubicBezTo>
                    <a:pt x="-3364" y="354008"/>
                    <a:pt x="13041" y="369353"/>
                    <a:pt x="24418" y="367501"/>
                  </a:cubicBezTo>
                  <a:cubicBezTo>
                    <a:pt x="35795" y="365649"/>
                    <a:pt x="66222" y="329665"/>
                    <a:pt x="68868" y="329401"/>
                  </a:cubicBezTo>
                  <a:cubicBezTo>
                    <a:pt x="71514" y="329137"/>
                    <a:pt x="48230" y="363797"/>
                    <a:pt x="40293" y="365914"/>
                  </a:cubicBezTo>
                  <a:cubicBezTo>
                    <a:pt x="32356" y="368031"/>
                    <a:pt x="14893" y="366707"/>
                    <a:pt x="21243" y="342101"/>
                  </a:cubicBezTo>
                  <a:cubicBezTo>
                    <a:pt x="27593" y="317495"/>
                    <a:pt x="69926" y="246057"/>
                    <a:pt x="78393" y="218276"/>
                  </a:cubicBezTo>
                  <a:cubicBezTo>
                    <a:pt x="86860" y="190495"/>
                    <a:pt x="75483" y="189966"/>
                    <a:pt x="72043" y="175414"/>
                  </a:cubicBezTo>
                  <a:cubicBezTo>
                    <a:pt x="68603" y="160862"/>
                    <a:pt x="48230" y="156099"/>
                    <a:pt x="57755" y="130964"/>
                  </a:cubicBezTo>
                  <a:cubicBezTo>
                    <a:pt x="67280" y="105829"/>
                    <a:pt x="126812" y="9520"/>
                    <a:pt x="129193" y="78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: 図形 1100">
              <a:extLst>
                <a:ext uri="{FF2B5EF4-FFF2-40B4-BE49-F238E27FC236}">
                  <a16:creationId xmlns:a16="http://schemas.microsoft.com/office/drawing/2014/main" id="{B06EA2AA-C648-4B4B-A8CC-3BED77552312}"/>
                </a:ext>
              </a:extLst>
            </p:cNvPr>
            <p:cNvSpPr/>
            <p:nvPr/>
          </p:nvSpPr>
          <p:spPr>
            <a:xfrm>
              <a:off x="2009687" y="3748088"/>
              <a:ext cx="142963" cy="300487"/>
            </a:xfrm>
            <a:custGeom>
              <a:avLst/>
              <a:gdLst>
                <a:gd name="connsiteX0" fmla="*/ 142963 w 142963"/>
                <a:gd name="connsiteY0" fmla="*/ 0 h 300487"/>
                <a:gd name="connsiteX1" fmla="*/ 71526 w 142963"/>
                <a:gd name="connsiteY1" fmla="*/ 161925 h 300487"/>
                <a:gd name="connsiteX2" fmla="*/ 60413 w 142963"/>
                <a:gd name="connsiteY2" fmla="*/ 222250 h 300487"/>
                <a:gd name="connsiteX3" fmla="*/ 87401 w 142963"/>
                <a:gd name="connsiteY3" fmla="*/ 255587 h 300487"/>
                <a:gd name="connsiteX4" fmla="*/ 58826 w 142963"/>
                <a:gd name="connsiteY4" fmla="*/ 225425 h 300487"/>
                <a:gd name="connsiteX5" fmla="*/ 88 w 142963"/>
                <a:gd name="connsiteY5" fmla="*/ 198437 h 300487"/>
                <a:gd name="connsiteX6" fmla="*/ 73113 w 142963"/>
                <a:gd name="connsiteY6" fmla="*/ 250825 h 300487"/>
                <a:gd name="connsiteX7" fmla="*/ 112801 w 142963"/>
                <a:gd name="connsiteY7" fmla="*/ 300037 h 300487"/>
                <a:gd name="connsiteX8" fmla="*/ 90576 w 142963"/>
                <a:gd name="connsiteY8" fmla="*/ 276225 h 300487"/>
                <a:gd name="connsiteX9" fmla="*/ 90576 w 142963"/>
                <a:gd name="connsiteY9" fmla="*/ 293687 h 300487"/>
                <a:gd name="connsiteX10" fmla="*/ 52476 w 142963"/>
                <a:gd name="connsiteY10" fmla="*/ 242887 h 300487"/>
                <a:gd name="connsiteX11" fmla="*/ 73113 w 142963"/>
                <a:gd name="connsiteY11" fmla="*/ 195262 h 300487"/>
                <a:gd name="connsiteX12" fmla="*/ 142963 w 142963"/>
                <a:gd name="connsiteY12" fmla="*/ 0 h 30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963" h="300487">
                  <a:moveTo>
                    <a:pt x="142963" y="0"/>
                  </a:moveTo>
                  <a:cubicBezTo>
                    <a:pt x="114123" y="62441"/>
                    <a:pt x="85284" y="124883"/>
                    <a:pt x="71526" y="161925"/>
                  </a:cubicBezTo>
                  <a:cubicBezTo>
                    <a:pt x="57768" y="198967"/>
                    <a:pt x="57767" y="206640"/>
                    <a:pt x="60413" y="222250"/>
                  </a:cubicBezTo>
                  <a:cubicBezTo>
                    <a:pt x="63059" y="237860"/>
                    <a:pt x="87665" y="255058"/>
                    <a:pt x="87401" y="255587"/>
                  </a:cubicBezTo>
                  <a:cubicBezTo>
                    <a:pt x="87136" y="256116"/>
                    <a:pt x="73378" y="234950"/>
                    <a:pt x="58826" y="225425"/>
                  </a:cubicBezTo>
                  <a:cubicBezTo>
                    <a:pt x="44274" y="215900"/>
                    <a:pt x="-2293" y="194204"/>
                    <a:pt x="88" y="198437"/>
                  </a:cubicBezTo>
                  <a:cubicBezTo>
                    <a:pt x="2469" y="202670"/>
                    <a:pt x="54328" y="233892"/>
                    <a:pt x="73113" y="250825"/>
                  </a:cubicBezTo>
                  <a:cubicBezTo>
                    <a:pt x="91898" y="267758"/>
                    <a:pt x="109891" y="295804"/>
                    <a:pt x="112801" y="300037"/>
                  </a:cubicBezTo>
                  <a:cubicBezTo>
                    <a:pt x="115711" y="304270"/>
                    <a:pt x="94280" y="277283"/>
                    <a:pt x="90576" y="276225"/>
                  </a:cubicBezTo>
                  <a:cubicBezTo>
                    <a:pt x="86872" y="275167"/>
                    <a:pt x="96926" y="299243"/>
                    <a:pt x="90576" y="293687"/>
                  </a:cubicBezTo>
                  <a:cubicBezTo>
                    <a:pt x="84226" y="288131"/>
                    <a:pt x="55386" y="259291"/>
                    <a:pt x="52476" y="242887"/>
                  </a:cubicBezTo>
                  <a:cubicBezTo>
                    <a:pt x="49566" y="226483"/>
                    <a:pt x="56709" y="233362"/>
                    <a:pt x="73113" y="195262"/>
                  </a:cubicBezTo>
                  <a:lnTo>
                    <a:pt x="14296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: 図形 1101">
              <a:extLst>
                <a:ext uri="{FF2B5EF4-FFF2-40B4-BE49-F238E27FC236}">
                  <a16:creationId xmlns:a16="http://schemas.microsoft.com/office/drawing/2014/main" id="{086AC220-CB5D-4C0B-9580-5A972F7B4543}"/>
                </a:ext>
              </a:extLst>
            </p:cNvPr>
            <p:cNvSpPr/>
            <p:nvPr/>
          </p:nvSpPr>
          <p:spPr>
            <a:xfrm>
              <a:off x="2153802" y="3755913"/>
              <a:ext cx="157690" cy="336715"/>
            </a:xfrm>
            <a:custGeom>
              <a:avLst/>
              <a:gdLst>
                <a:gd name="connsiteX0" fmla="*/ 436 w 157690"/>
                <a:gd name="connsiteY0" fmla="*/ 112 h 336715"/>
                <a:gd name="connsiteX1" fmla="*/ 109973 w 157690"/>
                <a:gd name="connsiteY1" fmla="*/ 112825 h 336715"/>
                <a:gd name="connsiteX2" fmla="*/ 138548 w 157690"/>
                <a:gd name="connsiteY2" fmla="*/ 142987 h 336715"/>
                <a:gd name="connsiteX3" fmla="*/ 143311 w 157690"/>
                <a:gd name="connsiteY3" fmla="*/ 198550 h 336715"/>
                <a:gd name="connsiteX4" fmla="*/ 143311 w 157690"/>
                <a:gd name="connsiteY4" fmla="*/ 231887 h 336715"/>
                <a:gd name="connsiteX5" fmla="*/ 157598 w 157690"/>
                <a:gd name="connsiteY5" fmla="*/ 296975 h 336715"/>
                <a:gd name="connsiteX6" fmla="*/ 135373 w 157690"/>
                <a:gd name="connsiteY6" fmla="*/ 336662 h 336715"/>
                <a:gd name="connsiteX7" fmla="*/ 144898 w 157690"/>
                <a:gd name="connsiteY7" fmla="*/ 289037 h 336715"/>
                <a:gd name="connsiteX8" fmla="*/ 140136 w 157690"/>
                <a:gd name="connsiteY8" fmla="*/ 182675 h 336715"/>
                <a:gd name="connsiteX9" fmla="*/ 130611 w 157690"/>
                <a:gd name="connsiteY9" fmla="*/ 141400 h 336715"/>
                <a:gd name="connsiteX10" fmla="*/ 73461 w 157690"/>
                <a:gd name="connsiteY10" fmla="*/ 92187 h 336715"/>
                <a:gd name="connsiteX11" fmla="*/ 436 w 157690"/>
                <a:gd name="connsiteY11" fmla="*/ 112 h 33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690" h="336715">
                  <a:moveTo>
                    <a:pt x="436" y="112"/>
                  </a:moveTo>
                  <a:cubicBezTo>
                    <a:pt x="6521" y="3552"/>
                    <a:pt x="86954" y="89013"/>
                    <a:pt x="109973" y="112825"/>
                  </a:cubicBezTo>
                  <a:cubicBezTo>
                    <a:pt x="132992" y="136638"/>
                    <a:pt x="132992" y="128699"/>
                    <a:pt x="138548" y="142987"/>
                  </a:cubicBezTo>
                  <a:cubicBezTo>
                    <a:pt x="144104" y="157275"/>
                    <a:pt x="142517" y="183733"/>
                    <a:pt x="143311" y="198550"/>
                  </a:cubicBezTo>
                  <a:cubicBezTo>
                    <a:pt x="144105" y="213367"/>
                    <a:pt x="140930" y="215483"/>
                    <a:pt x="143311" y="231887"/>
                  </a:cubicBezTo>
                  <a:cubicBezTo>
                    <a:pt x="145692" y="248291"/>
                    <a:pt x="158921" y="279512"/>
                    <a:pt x="157598" y="296975"/>
                  </a:cubicBezTo>
                  <a:cubicBezTo>
                    <a:pt x="156275" y="314438"/>
                    <a:pt x="137490" y="337985"/>
                    <a:pt x="135373" y="336662"/>
                  </a:cubicBezTo>
                  <a:cubicBezTo>
                    <a:pt x="133256" y="335339"/>
                    <a:pt x="144104" y="314701"/>
                    <a:pt x="144898" y="289037"/>
                  </a:cubicBezTo>
                  <a:cubicBezTo>
                    <a:pt x="145692" y="263373"/>
                    <a:pt x="142517" y="207281"/>
                    <a:pt x="140136" y="182675"/>
                  </a:cubicBezTo>
                  <a:cubicBezTo>
                    <a:pt x="137755" y="158069"/>
                    <a:pt x="141724" y="156481"/>
                    <a:pt x="130611" y="141400"/>
                  </a:cubicBezTo>
                  <a:cubicBezTo>
                    <a:pt x="119498" y="126319"/>
                    <a:pt x="93305" y="111237"/>
                    <a:pt x="73461" y="92187"/>
                  </a:cubicBezTo>
                  <a:cubicBezTo>
                    <a:pt x="53617" y="73137"/>
                    <a:pt x="-5649" y="-3328"/>
                    <a:pt x="436" y="11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: 図形 1102">
              <a:extLst>
                <a:ext uri="{FF2B5EF4-FFF2-40B4-BE49-F238E27FC236}">
                  <a16:creationId xmlns:a16="http://schemas.microsoft.com/office/drawing/2014/main" id="{1F8CCA9A-5DFC-4C29-ABA5-79479AE42280}"/>
                </a:ext>
              </a:extLst>
            </p:cNvPr>
            <p:cNvSpPr/>
            <p:nvPr/>
          </p:nvSpPr>
          <p:spPr>
            <a:xfrm>
              <a:off x="2124691" y="3729388"/>
              <a:ext cx="260293" cy="368358"/>
            </a:xfrm>
            <a:custGeom>
              <a:avLst/>
              <a:gdLst>
                <a:gd name="connsiteX0" fmla="*/ 2559 w 260293"/>
                <a:gd name="connsiteY0" fmla="*/ 2825 h 368358"/>
                <a:gd name="connsiteX1" fmla="*/ 70822 w 260293"/>
                <a:gd name="connsiteY1" fmla="*/ 48862 h 368358"/>
                <a:gd name="connsiteX2" fmla="*/ 170834 w 260293"/>
                <a:gd name="connsiteY2" fmla="*/ 140937 h 368358"/>
                <a:gd name="connsiteX3" fmla="*/ 181947 w 260293"/>
                <a:gd name="connsiteY3" fmla="*/ 167925 h 368358"/>
                <a:gd name="connsiteX4" fmla="*/ 188297 w 260293"/>
                <a:gd name="connsiteY4" fmla="*/ 221900 h 368358"/>
                <a:gd name="connsiteX5" fmla="*/ 204172 w 260293"/>
                <a:gd name="connsiteY5" fmla="*/ 255237 h 368358"/>
                <a:gd name="connsiteX6" fmla="*/ 259734 w 260293"/>
                <a:gd name="connsiteY6" fmla="*/ 363187 h 368358"/>
                <a:gd name="connsiteX7" fmla="*/ 231159 w 260293"/>
                <a:gd name="connsiteY7" fmla="*/ 333025 h 368358"/>
                <a:gd name="connsiteX8" fmla="*/ 204172 w 260293"/>
                <a:gd name="connsiteY8" fmla="*/ 175862 h 368358"/>
                <a:gd name="connsiteX9" fmla="*/ 161309 w 260293"/>
                <a:gd name="connsiteY9" fmla="*/ 128237 h 368358"/>
                <a:gd name="connsiteX10" fmla="*/ 2559 w 260293"/>
                <a:gd name="connsiteY10" fmla="*/ 2825 h 36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0293" h="368358">
                  <a:moveTo>
                    <a:pt x="2559" y="2825"/>
                  </a:moveTo>
                  <a:cubicBezTo>
                    <a:pt x="-12522" y="-10404"/>
                    <a:pt x="42776" y="25843"/>
                    <a:pt x="70822" y="48862"/>
                  </a:cubicBezTo>
                  <a:cubicBezTo>
                    <a:pt x="98868" y="71881"/>
                    <a:pt x="152313" y="121093"/>
                    <a:pt x="170834" y="140937"/>
                  </a:cubicBezTo>
                  <a:cubicBezTo>
                    <a:pt x="189355" y="160781"/>
                    <a:pt x="179037" y="154431"/>
                    <a:pt x="181947" y="167925"/>
                  </a:cubicBezTo>
                  <a:cubicBezTo>
                    <a:pt x="184857" y="181419"/>
                    <a:pt x="184593" y="207348"/>
                    <a:pt x="188297" y="221900"/>
                  </a:cubicBezTo>
                  <a:cubicBezTo>
                    <a:pt x="192001" y="236452"/>
                    <a:pt x="192266" y="231689"/>
                    <a:pt x="204172" y="255237"/>
                  </a:cubicBezTo>
                  <a:cubicBezTo>
                    <a:pt x="216078" y="278785"/>
                    <a:pt x="255236" y="350222"/>
                    <a:pt x="259734" y="363187"/>
                  </a:cubicBezTo>
                  <a:cubicBezTo>
                    <a:pt x="264232" y="376152"/>
                    <a:pt x="240419" y="364246"/>
                    <a:pt x="231159" y="333025"/>
                  </a:cubicBezTo>
                  <a:cubicBezTo>
                    <a:pt x="221899" y="301804"/>
                    <a:pt x="215814" y="209993"/>
                    <a:pt x="204172" y="175862"/>
                  </a:cubicBezTo>
                  <a:cubicBezTo>
                    <a:pt x="192530" y="141731"/>
                    <a:pt x="187767" y="154431"/>
                    <a:pt x="161309" y="128237"/>
                  </a:cubicBezTo>
                  <a:cubicBezTo>
                    <a:pt x="134851" y="102043"/>
                    <a:pt x="17640" y="16054"/>
                    <a:pt x="2559" y="282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: 図形 1103">
              <a:extLst>
                <a:ext uri="{FF2B5EF4-FFF2-40B4-BE49-F238E27FC236}">
                  <a16:creationId xmlns:a16="http://schemas.microsoft.com/office/drawing/2014/main" id="{2F31980C-B91A-46F7-BB65-CD89172CE38F}"/>
                </a:ext>
              </a:extLst>
            </p:cNvPr>
            <p:cNvSpPr/>
            <p:nvPr/>
          </p:nvSpPr>
          <p:spPr>
            <a:xfrm>
              <a:off x="2446103" y="3876621"/>
              <a:ext cx="189265" cy="311221"/>
            </a:xfrm>
            <a:custGeom>
              <a:avLst/>
              <a:gdLst>
                <a:gd name="connsiteX0" fmla="*/ 41510 w 189265"/>
                <a:gd name="connsiteY0" fmla="*/ 54 h 311221"/>
                <a:gd name="connsiteX1" fmla="*/ 51035 w 189265"/>
                <a:gd name="connsiteY1" fmla="*/ 79429 h 311221"/>
                <a:gd name="connsiteX2" fmla="*/ 235 w 189265"/>
                <a:gd name="connsiteY2" fmla="*/ 127054 h 311221"/>
                <a:gd name="connsiteX3" fmla="*/ 31985 w 189265"/>
                <a:gd name="connsiteY3" fmla="*/ 177854 h 311221"/>
                <a:gd name="connsiteX4" fmla="*/ 30397 w 189265"/>
                <a:gd name="connsiteY4" fmla="*/ 228654 h 311221"/>
                <a:gd name="connsiteX5" fmla="*/ 39922 w 189265"/>
                <a:gd name="connsiteY5" fmla="*/ 273104 h 311221"/>
                <a:gd name="connsiteX6" fmla="*/ 63735 w 189265"/>
                <a:gd name="connsiteY6" fmla="*/ 250879 h 311221"/>
                <a:gd name="connsiteX7" fmla="*/ 133585 w 189265"/>
                <a:gd name="connsiteY7" fmla="*/ 254054 h 311221"/>
                <a:gd name="connsiteX8" fmla="*/ 189147 w 189265"/>
                <a:gd name="connsiteY8" fmla="*/ 311204 h 311221"/>
                <a:gd name="connsiteX9" fmla="*/ 144697 w 189265"/>
                <a:gd name="connsiteY9" fmla="*/ 247704 h 311221"/>
                <a:gd name="connsiteX10" fmla="*/ 31985 w 189265"/>
                <a:gd name="connsiteY10" fmla="*/ 227067 h 311221"/>
                <a:gd name="connsiteX11" fmla="*/ 22460 w 189265"/>
                <a:gd name="connsiteY11" fmla="*/ 160392 h 311221"/>
                <a:gd name="connsiteX12" fmla="*/ 16110 w 189265"/>
                <a:gd name="connsiteY12" fmla="*/ 122292 h 311221"/>
                <a:gd name="connsiteX13" fmla="*/ 51035 w 189265"/>
                <a:gd name="connsiteY13" fmla="*/ 92129 h 311221"/>
                <a:gd name="connsiteX14" fmla="*/ 41510 w 189265"/>
                <a:gd name="connsiteY14" fmla="*/ 54 h 311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9265" h="311221">
                  <a:moveTo>
                    <a:pt x="41510" y="54"/>
                  </a:moveTo>
                  <a:cubicBezTo>
                    <a:pt x="41510" y="-2063"/>
                    <a:pt x="57914" y="58263"/>
                    <a:pt x="51035" y="79429"/>
                  </a:cubicBezTo>
                  <a:cubicBezTo>
                    <a:pt x="44156" y="100595"/>
                    <a:pt x="3410" y="110650"/>
                    <a:pt x="235" y="127054"/>
                  </a:cubicBezTo>
                  <a:cubicBezTo>
                    <a:pt x="-2940" y="143458"/>
                    <a:pt x="26958" y="160921"/>
                    <a:pt x="31985" y="177854"/>
                  </a:cubicBezTo>
                  <a:cubicBezTo>
                    <a:pt x="37012" y="194787"/>
                    <a:pt x="29074" y="212779"/>
                    <a:pt x="30397" y="228654"/>
                  </a:cubicBezTo>
                  <a:cubicBezTo>
                    <a:pt x="31720" y="244529"/>
                    <a:pt x="34366" y="269400"/>
                    <a:pt x="39922" y="273104"/>
                  </a:cubicBezTo>
                  <a:cubicBezTo>
                    <a:pt x="45478" y="276808"/>
                    <a:pt x="48125" y="254054"/>
                    <a:pt x="63735" y="250879"/>
                  </a:cubicBezTo>
                  <a:cubicBezTo>
                    <a:pt x="79345" y="247704"/>
                    <a:pt x="112683" y="244000"/>
                    <a:pt x="133585" y="254054"/>
                  </a:cubicBezTo>
                  <a:cubicBezTo>
                    <a:pt x="154487" y="264108"/>
                    <a:pt x="187295" y="312262"/>
                    <a:pt x="189147" y="311204"/>
                  </a:cubicBezTo>
                  <a:cubicBezTo>
                    <a:pt x="190999" y="310146"/>
                    <a:pt x="170891" y="261727"/>
                    <a:pt x="144697" y="247704"/>
                  </a:cubicBezTo>
                  <a:cubicBezTo>
                    <a:pt x="118503" y="233681"/>
                    <a:pt x="52358" y="241619"/>
                    <a:pt x="31985" y="227067"/>
                  </a:cubicBezTo>
                  <a:cubicBezTo>
                    <a:pt x="11612" y="212515"/>
                    <a:pt x="25106" y="177855"/>
                    <a:pt x="22460" y="160392"/>
                  </a:cubicBezTo>
                  <a:cubicBezTo>
                    <a:pt x="19814" y="142929"/>
                    <a:pt x="11348" y="133669"/>
                    <a:pt x="16110" y="122292"/>
                  </a:cubicBezTo>
                  <a:cubicBezTo>
                    <a:pt x="20872" y="110915"/>
                    <a:pt x="43891" y="108269"/>
                    <a:pt x="51035" y="92129"/>
                  </a:cubicBezTo>
                  <a:cubicBezTo>
                    <a:pt x="58179" y="75989"/>
                    <a:pt x="41510" y="2171"/>
                    <a:pt x="41510" y="5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: 図形 1104">
              <a:extLst>
                <a:ext uri="{FF2B5EF4-FFF2-40B4-BE49-F238E27FC236}">
                  <a16:creationId xmlns:a16="http://schemas.microsoft.com/office/drawing/2014/main" id="{0C8F97E8-32F3-4FD6-878E-B69524BF9EAF}"/>
                </a:ext>
              </a:extLst>
            </p:cNvPr>
            <p:cNvSpPr/>
            <p:nvPr/>
          </p:nvSpPr>
          <p:spPr>
            <a:xfrm>
              <a:off x="2178262" y="4043088"/>
              <a:ext cx="290458" cy="135366"/>
            </a:xfrm>
            <a:custGeom>
              <a:avLst/>
              <a:gdLst>
                <a:gd name="connsiteX0" fmla="*/ 290301 w 290458"/>
                <a:gd name="connsiteY0" fmla="*/ 275 h 135366"/>
                <a:gd name="connsiteX1" fmla="*/ 233151 w 290458"/>
                <a:gd name="connsiteY1" fmla="*/ 52662 h 135366"/>
                <a:gd name="connsiteX2" fmla="*/ 185526 w 290458"/>
                <a:gd name="connsiteY2" fmla="*/ 65362 h 135366"/>
                <a:gd name="connsiteX3" fmla="*/ 102976 w 290458"/>
                <a:gd name="connsiteY3" fmla="*/ 59012 h 135366"/>
                <a:gd name="connsiteX4" fmla="*/ 1376 w 290458"/>
                <a:gd name="connsiteY4" fmla="*/ 19325 h 135366"/>
                <a:gd name="connsiteX5" fmla="*/ 47413 w 290458"/>
                <a:gd name="connsiteY5" fmla="*/ 43137 h 135366"/>
                <a:gd name="connsiteX6" fmla="*/ 93451 w 290458"/>
                <a:gd name="connsiteY6" fmla="*/ 135212 h 135366"/>
                <a:gd name="connsiteX7" fmla="*/ 72813 w 290458"/>
                <a:gd name="connsiteY7" fmla="*/ 65362 h 135366"/>
                <a:gd name="connsiteX8" fmla="*/ 204576 w 290458"/>
                <a:gd name="connsiteY8" fmla="*/ 78062 h 135366"/>
                <a:gd name="connsiteX9" fmla="*/ 249026 w 290458"/>
                <a:gd name="connsiteY9" fmla="*/ 78062 h 135366"/>
                <a:gd name="connsiteX10" fmla="*/ 290301 w 290458"/>
                <a:gd name="connsiteY10" fmla="*/ 275 h 13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458" h="135366">
                  <a:moveTo>
                    <a:pt x="290301" y="275"/>
                  </a:moveTo>
                  <a:cubicBezTo>
                    <a:pt x="287655" y="-3958"/>
                    <a:pt x="250613" y="41814"/>
                    <a:pt x="233151" y="52662"/>
                  </a:cubicBezTo>
                  <a:cubicBezTo>
                    <a:pt x="215689" y="63510"/>
                    <a:pt x="207222" y="64304"/>
                    <a:pt x="185526" y="65362"/>
                  </a:cubicBezTo>
                  <a:cubicBezTo>
                    <a:pt x="163830" y="66420"/>
                    <a:pt x="133668" y="66685"/>
                    <a:pt x="102976" y="59012"/>
                  </a:cubicBezTo>
                  <a:cubicBezTo>
                    <a:pt x="72284" y="51339"/>
                    <a:pt x="10636" y="21971"/>
                    <a:pt x="1376" y="19325"/>
                  </a:cubicBezTo>
                  <a:cubicBezTo>
                    <a:pt x="-7885" y="16679"/>
                    <a:pt x="32067" y="23823"/>
                    <a:pt x="47413" y="43137"/>
                  </a:cubicBezTo>
                  <a:cubicBezTo>
                    <a:pt x="62759" y="62451"/>
                    <a:pt x="89218" y="131508"/>
                    <a:pt x="93451" y="135212"/>
                  </a:cubicBezTo>
                  <a:cubicBezTo>
                    <a:pt x="97684" y="138916"/>
                    <a:pt x="54292" y="74887"/>
                    <a:pt x="72813" y="65362"/>
                  </a:cubicBezTo>
                  <a:cubicBezTo>
                    <a:pt x="91334" y="55837"/>
                    <a:pt x="175207" y="75945"/>
                    <a:pt x="204576" y="78062"/>
                  </a:cubicBezTo>
                  <a:cubicBezTo>
                    <a:pt x="233945" y="80179"/>
                    <a:pt x="236591" y="87322"/>
                    <a:pt x="249026" y="78062"/>
                  </a:cubicBezTo>
                  <a:cubicBezTo>
                    <a:pt x="261461" y="68802"/>
                    <a:pt x="292947" y="4508"/>
                    <a:pt x="290301" y="27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: 図形 1105">
              <a:extLst>
                <a:ext uri="{FF2B5EF4-FFF2-40B4-BE49-F238E27FC236}">
                  <a16:creationId xmlns:a16="http://schemas.microsoft.com/office/drawing/2014/main" id="{D3843964-F3F2-404F-84C4-0F0FC7D47627}"/>
                </a:ext>
              </a:extLst>
            </p:cNvPr>
            <p:cNvSpPr/>
            <p:nvPr/>
          </p:nvSpPr>
          <p:spPr>
            <a:xfrm>
              <a:off x="1974570" y="3963986"/>
              <a:ext cx="443648" cy="506452"/>
            </a:xfrm>
            <a:custGeom>
              <a:avLst/>
              <a:gdLst>
                <a:gd name="connsiteX0" fmla="*/ 65368 w 443648"/>
                <a:gd name="connsiteY0" fmla="*/ 2 h 506452"/>
                <a:gd name="connsiteX1" fmla="*/ 108230 w 443648"/>
                <a:gd name="connsiteY1" fmla="*/ 88902 h 506452"/>
                <a:gd name="connsiteX2" fmla="*/ 51080 w 443648"/>
                <a:gd name="connsiteY2" fmla="*/ 85727 h 506452"/>
                <a:gd name="connsiteX3" fmla="*/ 280 w 443648"/>
                <a:gd name="connsiteY3" fmla="*/ 101602 h 506452"/>
                <a:gd name="connsiteX4" fmla="*/ 32030 w 443648"/>
                <a:gd name="connsiteY4" fmla="*/ 120652 h 506452"/>
                <a:gd name="connsiteX5" fmla="*/ 62193 w 443648"/>
                <a:gd name="connsiteY5" fmla="*/ 192089 h 506452"/>
                <a:gd name="connsiteX6" fmla="*/ 49493 w 443648"/>
                <a:gd name="connsiteY6" fmla="*/ 222252 h 506452"/>
                <a:gd name="connsiteX7" fmla="*/ 44730 w 443648"/>
                <a:gd name="connsiteY7" fmla="*/ 233364 h 506452"/>
                <a:gd name="connsiteX8" fmla="*/ 68543 w 443648"/>
                <a:gd name="connsiteY8" fmla="*/ 236539 h 506452"/>
                <a:gd name="connsiteX9" fmla="*/ 106643 w 443648"/>
                <a:gd name="connsiteY9" fmla="*/ 331789 h 506452"/>
                <a:gd name="connsiteX10" fmla="*/ 147918 w 443648"/>
                <a:gd name="connsiteY10" fmla="*/ 298452 h 506452"/>
                <a:gd name="connsiteX11" fmla="*/ 139980 w 443648"/>
                <a:gd name="connsiteY11" fmla="*/ 347664 h 506452"/>
                <a:gd name="connsiteX12" fmla="*/ 149505 w 443648"/>
                <a:gd name="connsiteY12" fmla="*/ 333377 h 506452"/>
                <a:gd name="connsiteX13" fmla="*/ 222530 w 443648"/>
                <a:gd name="connsiteY13" fmla="*/ 382589 h 506452"/>
                <a:gd name="connsiteX14" fmla="*/ 279680 w 443648"/>
                <a:gd name="connsiteY14" fmla="*/ 420689 h 506452"/>
                <a:gd name="connsiteX15" fmla="*/ 400330 w 443648"/>
                <a:gd name="connsiteY15" fmla="*/ 455614 h 506452"/>
                <a:gd name="connsiteX16" fmla="*/ 443193 w 443648"/>
                <a:gd name="connsiteY16" fmla="*/ 506414 h 506452"/>
                <a:gd name="connsiteX17" fmla="*/ 378105 w 443648"/>
                <a:gd name="connsiteY17" fmla="*/ 461964 h 506452"/>
                <a:gd name="connsiteX18" fmla="*/ 181255 w 443648"/>
                <a:gd name="connsiteY18" fmla="*/ 360364 h 506452"/>
                <a:gd name="connsiteX19" fmla="*/ 125693 w 443648"/>
                <a:gd name="connsiteY19" fmla="*/ 304802 h 506452"/>
                <a:gd name="connsiteX20" fmla="*/ 84418 w 443648"/>
                <a:gd name="connsiteY20" fmla="*/ 192089 h 506452"/>
                <a:gd name="connsiteX21" fmla="*/ 41555 w 443648"/>
                <a:gd name="connsiteY21" fmla="*/ 112714 h 506452"/>
                <a:gd name="connsiteX22" fmla="*/ 92355 w 443648"/>
                <a:gd name="connsiteY22" fmla="*/ 101602 h 506452"/>
                <a:gd name="connsiteX23" fmla="*/ 108230 w 443648"/>
                <a:gd name="connsiteY23" fmla="*/ 85727 h 506452"/>
                <a:gd name="connsiteX24" fmla="*/ 65368 w 443648"/>
                <a:gd name="connsiteY24" fmla="*/ 2 h 50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3648" h="506452">
                  <a:moveTo>
                    <a:pt x="65368" y="2"/>
                  </a:moveTo>
                  <a:cubicBezTo>
                    <a:pt x="65368" y="531"/>
                    <a:pt x="110611" y="74615"/>
                    <a:pt x="108230" y="88902"/>
                  </a:cubicBezTo>
                  <a:cubicBezTo>
                    <a:pt x="105849" y="103189"/>
                    <a:pt x="69072" y="83610"/>
                    <a:pt x="51080" y="85727"/>
                  </a:cubicBezTo>
                  <a:cubicBezTo>
                    <a:pt x="33088" y="87844"/>
                    <a:pt x="3455" y="95781"/>
                    <a:pt x="280" y="101602"/>
                  </a:cubicBezTo>
                  <a:cubicBezTo>
                    <a:pt x="-2895" y="107423"/>
                    <a:pt x="21711" y="105571"/>
                    <a:pt x="32030" y="120652"/>
                  </a:cubicBezTo>
                  <a:cubicBezTo>
                    <a:pt x="42349" y="135733"/>
                    <a:pt x="59283" y="175156"/>
                    <a:pt x="62193" y="192089"/>
                  </a:cubicBezTo>
                  <a:cubicBezTo>
                    <a:pt x="65103" y="209022"/>
                    <a:pt x="52403" y="215373"/>
                    <a:pt x="49493" y="222252"/>
                  </a:cubicBezTo>
                  <a:cubicBezTo>
                    <a:pt x="46582" y="229131"/>
                    <a:pt x="41555" y="230983"/>
                    <a:pt x="44730" y="233364"/>
                  </a:cubicBezTo>
                  <a:cubicBezTo>
                    <a:pt x="47905" y="235745"/>
                    <a:pt x="58224" y="220135"/>
                    <a:pt x="68543" y="236539"/>
                  </a:cubicBezTo>
                  <a:cubicBezTo>
                    <a:pt x="78862" y="252943"/>
                    <a:pt x="93414" y="321470"/>
                    <a:pt x="106643" y="331789"/>
                  </a:cubicBezTo>
                  <a:cubicBezTo>
                    <a:pt x="119872" y="342108"/>
                    <a:pt x="142362" y="295806"/>
                    <a:pt x="147918" y="298452"/>
                  </a:cubicBezTo>
                  <a:cubicBezTo>
                    <a:pt x="153474" y="301098"/>
                    <a:pt x="139716" y="341843"/>
                    <a:pt x="139980" y="347664"/>
                  </a:cubicBezTo>
                  <a:cubicBezTo>
                    <a:pt x="140244" y="353485"/>
                    <a:pt x="135747" y="327556"/>
                    <a:pt x="149505" y="333377"/>
                  </a:cubicBezTo>
                  <a:cubicBezTo>
                    <a:pt x="163263" y="339198"/>
                    <a:pt x="200834" y="368037"/>
                    <a:pt x="222530" y="382589"/>
                  </a:cubicBezTo>
                  <a:cubicBezTo>
                    <a:pt x="244226" y="397141"/>
                    <a:pt x="250047" y="408518"/>
                    <a:pt x="279680" y="420689"/>
                  </a:cubicBezTo>
                  <a:cubicBezTo>
                    <a:pt x="309313" y="432860"/>
                    <a:pt x="373078" y="441327"/>
                    <a:pt x="400330" y="455614"/>
                  </a:cubicBezTo>
                  <a:cubicBezTo>
                    <a:pt x="427582" y="469901"/>
                    <a:pt x="446897" y="505356"/>
                    <a:pt x="443193" y="506414"/>
                  </a:cubicBezTo>
                  <a:cubicBezTo>
                    <a:pt x="439489" y="507472"/>
                    <a:pt x="421761" y="486306"/>
                    <a:pt x="378105" y="461964"/>
                  </a:cubicBezTo>
                  <a:cubicBezTo>
                    <a:pt x="334449" y="437622"/>
                    <a:pt x="223324" y="386558"/>
                    <a:pt x="181255" y="360364"/>
                  </a:cubicBezTo>
                  <a:cubicBezTo>
                    <a:pt x="139186" y="334170"/>
                    <a:pt x="141832" y="332848"/>
                    <a:pt x="125693" y="304802"/>
                  </a:cubicBezTo>
                  <a:cubicBezTo>
                    <a:pt x="109554" y="276756"/>
                    <a:pt x="98441" y="224104"/>
                    <a:pt x="84418" y="192089"/>
                  </a:cubicBezTo>
                  <a:cubicBezTo>
                    <a:pt x="70395" y="160074"/>
                    <a:pt x="40232" y="127795"/>
                    <a:pt x="41555" y="112714"/>
                  </a:cubicBezTo>
                  <a:cubicBezTo>
                    <a:pt x="42878" y="97633"/>
                    <a:pt x="81243" y="106100"/>
                    <a:pt x="92355" y="101602"/>
                  </a:cubicBezTo>
                  <a:cubicBezTo>
                    <a:pt x="103467" y="97104"/>
                    <a:pt x="107965" y="98162"/>
                    <a:pt x="108230" y="85727"/>
                  </a:cubicBezTo>
                  <a:cubicBezTo>
                    <a:pt x="108495" y="73292"/>
                    <a:pt x="65368" y="-527"/>
                    <a:pt x="65368" y="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: 図形 1106">
              <a:extLst>
                <a:ext uri="{FF2B5EF4-FFF2-40B4-BE49-F238E27FC236}">
                  <a16:creationId xmlns:a16="http://schemas.microsoft.com/office/drawing/2014/main" id="{10D36B0B-1222-4E5C-B7ED-329311DA0D17}"/>
                </a:ext>
              </a:extLst>
            </p:cNvPr>
            <p:cNvSpPr/>
            <p:nvPr/>
          </p:nvSpPr>
          <p:spPr>
            <a:xfrm>
              <a:off x="2691184" y="4054435"/>
              <a:ext cx="172693" cy="451268"/>
            </a:xfrm>
            <a:custGeom>
              <a:avLst/>
              <a:gdLst>
                <a:gd name="connsiteX0" fmla="*/ 2804 w 172693"/>
                <a:gd name="connsiteY0" fmla="*/ 40 h 451268"/>
                <a:gd name="connsiteX1" fmla="*/ 147266 w 172693"/>
                <a:gd name="connsiteY1" fmla="*/ 44490 h 451268"/>
                <a:gd name="connsiteX2" fmla="*/ 152029 w 172693"/>
                <a:gd name="connsiteY2" fmla="*/ 181015 h 451268"/>
                <a:gd name="connsiteX3" fmla="*/ 125041 w 172693"/>
                <a:gd name="connsiteY3" fmla="*/ 223878 h 451268"/>
                <a:gd name="connsiteX4" fmla="*/ 67891 w 172693"/>
                <a:gd name="connsiteY4" fmla="*/ 281028 h 451268"/>
                <a:gd name="connsiteX5" fmla="*/ 56779 w 172693"/>
                <a:gd name="connsiteY5" fmla="*/ 320715 h 451268"/>
                <a:gd name="connsiteX6" fmla="*/ 55191 w 172693"/>
                <a:gd name="connsiteY6" fmla="*/ 355640 h 451268"/>
                <a:gd name="connsiteX7" fmla="*/ 64716 w 172693"/>
                <a:gd name="connsiteY7" fmla="*/ 450890 h 451268"/>
                <a:gd name="connsiteX8" fmla="*/ 42491 w 172693"/>
                <a:gd name="connsiteY8" fmla="*/ 385803 h 451268"/>
                <a:gd name="connsiteX9" fmla="*/ 55191 w 172693"/>
                <a:gd name="connsiteY9" fmla="*/ 308015 h 451268"/>
                <a:gd name="connsiteX10" fmla="*/ 152029 w 172693"/>
                <a:gd name="connsiteY10" fmla="*/ 182603 h 451268"/>
                <a:gd name="connsiteX11" fmla="*/ 172666 w 172693"/>
                <a:gd name="connsiteY11" fmla="*/ 112753 h 451268"/>
                <a:gd name="connsiteX12" fmla="*/ 150441 w 172693"/>
                <a:gd name="connsiteY12" fmla="*/ 58778 h 451268"/>
                <a:gd name="connsiteX13" fmla="*/ 58366 w 172693"/>
                <a:gd name="connsiteY13" fmla="*/ 36553 h 451268"/>
                <a:gd name="connsiteX14" fmla="*/ 2804 w 172693"/>
                <a:gd name="connsiteY14" fmla="*/ 40 h 45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2693" h="451268">
                  <a:moveTo>
                    <a:pt x="2804" y="40"/>
                  </a:moveTo>
                  <a:cubicBezTo>
                    <a:pt x="17621" y="1363"/>
                    <a:pt x="122395" y="14328"/>
                    <a:pt x="147266" y="44490"/>
                  </a:cubicBezTo>
                  <a:cubicBezTo>
                    <a:pt x="172137" y="74653"/>
                    <a:pt x="155733" y="151117"/>
                    <a:pt x="152029" y="181015"/>
                  </a:cubicBezTo>
                  <a:cubicBezTo>
                    <a:pt x="148325" y="210913"/>
                    <a:pt x="139064" y="207209"/>
                    <a:pt x="125041" y="223878"/>
                  </a:cubicBezTo>
                  <a:cubicBezTo>
                    <a:pt x="111018" y="240547"/>
                    <a:pt x="79268" y="264889"/>
                    <a:pt x="67891" y="281028"/>
                  </a:cubicBezTo>
                  <a:cubicBezTo>
                    <a:pt x="56514" y="297167"/>
                    <a:pt x="58896" y="308280"/>
                    <a:pt x="56779" y="320715"/>
                  </a:cubicBezTo>
                  <a:cubicBezTo>
                    <a:pt x="54662" y="333150"/>
                    <a:pt x="53868" y="333944"/>
                    <a:pt x="55191" y="355640"/>
                  </a:cubicBezTo>
                  <a:cubicBezTo>
                    <a:pt x="56514" y="377336"/>
                    <a:pt x="66833" y="445863"/>
                    <a:pt x="64716" y="450890"/>
                  </a:cubicBezTo>
                  <a:cubicBezTo>
                    <a:pt x="62599" y="455917"/>
                    <a:pt x="44079" y="409616"/>
                    <a:pt x="42491" y="385803"/>
                  </a:cubicBezTo>
                  <a:cubicBezTo>
                    <a:pt x="40903" y="361990"/>
                    <a:pt x="36935" y="341882"/>
                    <a:pt x="55191" y="308015"/>
                  </a:cubicBezTo>
                  <a:cubicBezTo>
                    <a:pt x="73447" y="274148"/>
                    <a:pt x="132450" y="215147"/>
                    <a:pt x="152029" y="182603"/>
                  </a:cubicBezTo>
                  <a:cubicBezTo>
                    <a:pt x="171608" y="150059"/>
                    <a:pt x="172931" y="133390"/>
                    <a:pt x="172666" y="112753"/>
                  </a:cubicBezTo>
                  <a:cubicBezTo>
                    <a:pt x="172401" y="92116"/>
                    <a:pt x="169491" y="71478"/>
                    <a:pt x="150441" y="58778"/>
                  </a:cubicBezTo>
                  <a:cubicBezTo>
                    <a:pt x="131391" y="46078"/>
                    <a:pt x="81120" y="42903"/>
                    <a:pt x="58366" y="36553"/>
                  </a:cubicBezTo>
                  <a:cubicBezTo>
                    <a:pt x="35612" y="30203"/>
                    <a:pt x="-12013" y="-1283"/>
                    <a:pt x="2804" y="4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: 図形 1107">
              <a:extLst>
                <a:ext uri="{FF2B5EF4-FFF2-40B4-BE49-F238E27FC236}">
                  <a16:creationId xmlns:a16="http://schemas.microsoft.com/office/drawing/2014/main" id="{EA809963-3371-4F8C-A97A-F1E850F1A5A8}"/>
                </a:ext>
              </a:extLst>
            </p:cNvPr>
            <p:cNvSpPr/>
            <p:nvPr/>
          </p:nvSpPr>
          <p:spPr>
            <a:xfrm>
              <a:off x="2260483" y="4116271"/>
              <a:ext cx="233632" cy="160395"/>
            </a:xfrm>
            <a:custGeom>
              <a:avLst/>
              <a:gdLst>
                <a:gd name="connsiteX0" fmla="*/ 15992 w 233632"/>
                <a:gd name="connsiteY0" fmla="*/ 158867 h 160395"/>
                <a:gd name="connsiteX1" fmla="*/ 36630 w 233632"/>
                <a:gd name="connsiteY1" fmla="*/ 15992 h 160395"/>
                <a:gd name="connsiteX2" fmla="*/ 116005 w 233632"/>
                <a:gd name="connsiteY2" fmla="*/ 36629 h 160395"/>
                <a:gd name="connsiteX3" fmla="*/ 233480 w 233632"/>
                <a:gd name="connsiteY3" fmla="*/ 117 h 160395"/>
                <a:gd name="connsiteX4" fmla="*/ 139817 w 233632"/>
                <a:gd name="connsiteY4" fmla="*/ 25517 h 160395"/>
                <a:gd name="connsiteX5" fmla="*/ 95367 w 233632"/>
                <a:gd name="connsiteY5" fmla="*/ 39804 h 160395"/>
                <a:gd name="connsiteX6" fmla="*/ 6467 w 233632"/>
                <a:gd name="connsiteY6" fmla="*/ 30279 h 160395"/>
                <a:gd name="connsiteX7" fmla="*/ 8055 w 233632"/>
                <a:gd name="connsiteY7" fmla="*/ 87429 h 160395"/>
                <a:gd name="connsiteX8" fmla="*/ 15992 w 233632"/>
                <a:gd name="connsiteY8" fmla="*/ 158867 h 160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632" h="160395">
                  <a:moveTo>
                    <a:pt x="15992" y="158867"/>
                  </a:moveTo>
                  <a:cubicBezTo>
                    <a:pt x="20755" y="146961"/>
                    <a:pt x="19961" y="36365"/>
                    <a:pt x="36630" y="15992"/>
                  </a:cubicBezTo>
                  <a:cubicBezTo>
                    <a:pt x="53299" y="-4381"/>
                    <a:pt x="83197" y="39275"/>
                    <a:pt x="116005" y="36629"/>
                  </a:cubicBezTo>
                  <a:cubicBezTo>
                    <a:pt x="148813" y="33983"/>
                    <a:pt x="229511" y="1969"/>
                    <a:pt x="233480" y="117"/>
                  </a:cubicBezTo>
                  <a:cubicBezTo>
                    <a:pt x="237449" y="-1735"/>
                    <a:pt x="162836" y="18902"/>
                    <a:pt x="139817" y="25517"/>
                  </a:cubicBezTo>
                  <a:cubicBezTo>
                    <a:pt x="116798" y="32131"/>
                    <a:pt x="117592" y="39010"/>
                    <a:pt x="95367" y="39804"/>
                  </a:cubicBezTo>
                  <a:cubicBezTo>
                    <a:pt x="73142" y="40598"/>
                    <a:pt x="21019" y="22341"/>
                    <a:pt x="6467" y="30279"/>
                  </a:cubicBezTo>
                  <a:cubicBezTo>
                    <a:pt x="-8085" y="38217"/>
                    <a:pt x="6203" y="64939"/>
                    <a:pt x="8055" y="87429"/>
                  </a:cubicBezTo>
                  <a:cubicBezTo>
                    <a:pt x="9907" y="109919"/>
                    <a:pt x="11229" y="170773"/>
                    <a:pt x="15992" y="15886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: 図形 1108">
              <a:extLst>
                <a:ext uri="{FF2B5EF4-FFF2-40B4-BE49-F238E27FC236}">
                  <a16:creationId xmlns:a16="http://schemas.microsoft.com/office/drawing/2014/main" id="{4AA0090C-1896-437A-A078-B825B0C8D072}"/>
                </a:ext>
              </a:extLst>
            </p:cNvPr>
            <p:cNvSpPr/>
            <p:nvPr/>
          </p:nvSpPr>
          <p:spPr>
            <a:xfrm>
              <a:off x="2757459" y="4130673"/>
              <a:ext cx="144495" cy="476289"/>
            </a:xfrm>
            <a:custGeom>
              <a:avLst/>
              <a:gdLst>
                <a:gd name="connsiteX0" fmla="*/ 119091 w 144495"/>
                <a:gd name="connsiteY0" fmla="*/ 2 h 476289"/>
                <a:gd name="connsiteX1" fmla="*/ 103216 w 144495"/>
                <a:gd name="connsiteY1" fmla="*/ 120652 h 476289"/>
                <a:gd name="connsiteX2" fmla="*/ 57179 w 144495"/>
                <a:gd name="connsiteY2" fmla="*/ 180977 h 476289"/>
                <a:gd name="connsiteX3" fmla="*/ 22254 w 144495"/>
                <a:gd name="connsiteY3" fmla="*/ 231777 h 476289"/>
                <a:gd name="connsiteX4" fmla="*/ 29 w 144495"/>
                <a:gd name="connsiteY4" fmla="*/ 312740 h 476289"/>
                <a:gd name="connsiteX5" fmla="*/ 19079 w 144495"/>
                <a:gd name="connsiteY5" fmla="*/ 369890 h 476289"/>
                <a:gd name="connsiteX6" fmla="*/ 77816 w 144495"/>
                <a:gd name="connsiteY6" fmla="*/ 438152 h 476289"/>
                <a:gd name="connsiteX7" fmla="*/ 144491 w 144495"/>
                <a:gd name="connsiteY7" fmla="*/ 476252 h 476289"/>
                <a:gd name="connsiteX8" fmla="*/ 74641 w 144495"/>
                <a:gd name="connsiteY8" fmla="*/ 431802 h 476289"/>
                <a:gd name="connsiteX9" fmla="*/ 17491 w 144495"/>
                <a:gd name="connsiteY9" fmla="*/ 349252 h 476289"/>
                <a:gd name="connsiteX10" fmla="*/ 20666 w 144495"/>
                <a:gd name="connsiteY10" fmla="*/ 276227 h 476289"/>
                <a:gd name="connsiteX11" fmla="*/ 79404 w 144495"/>
                <a:gd name="connsiteY11" fmla="*/ 166690 h 476289"/>
                <a:gd name="connsiteX12" fmla="*/ 103216 w 144495"/>
                <a:gd name="connsiteY12" fmla="*/ 117477 h 476289"/>
                <a:gd name="connsiteX13" fmla="*/ 119091 w 144495"/>
                <a:gd name="connsiteY13" fmla="*/ 2 h 476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495" h="476289">
                  <a:moveTo>
                    <a:pt x="119091" y="2"/>
                  </a:moveTo>
                  <a:cubicBezTo>
                    <a:pt x="119091" y="531"/>
                    <a:pt x="113535" y="90490"/>
                    <a:pt x="103216" y="120652"/>
                  </a:cubicBezTo>
                  <a:cubicBezTo>
                    <a:pt x="92897" y="150814"/>
                    <a:pt x="70673" y="162456"/>
                    <a:pt x="57179" y="180977"/>
                  </a:cubicBezTo>
                  <a:cubicBezTo>
                    <a:pt x="43685" y="199498"/>
                    <a:pt x="31779" y="209817"/>
                    <a:pt x="22254" y="231777"/>
                  </a:cubicBezTo>
                  <a:cubicBezTo>
                    <a:pt x="12729" y="253737"/>
                    <a:pt x="558" y="289721"/>
                    <a:pt x="29" y="312740"/>
                  </a:cubicBezTo>
                  <a:cubicBezTo>
                    <a:pt x="-500" y="335759"/>
                    <a:pt x="6114" y="348988"/>
                    <a:pt x="19079" y="369890"/>
                  </a:cubicBezTo>
                  <a:cubicBezTo>
                    <a:pt x="32044" y="390792"/>
                    <a:pt x="56914" y="420425"/>
                    <a:pt x="77816" y="438152"/>
                  </a:cubicBezTo>
                  <a:cubicBezTo>
                    <a:pt x="98718" y="455879"/>
                    <a:pt x="145020" y="477310"/>
                    <a:pt x="144491" y="476252"/>
                  </a:cubicBezTo>
                  <a:cubicBezTo>
                    <a:pt x="143962" y="475194"/>
                    <a:pt x="95808" y="452969"/>
                    <a:pt x="74641" y="431802"/>
                  </a:cubicBezTo>
                  <a:cubicBezTo>
                    <a:pt x="53474" y="410635"/>
                    <a:pt x="26487" y="375181"/>
                    <a:pt x="17491" y="349252"/>
                  </a:cubicBezTo>
                  <a:cubicBezTo>
                    <a:pt x="8495" y="323323"/>
                    <a:pt x="10347" y="306654"/>
                    <a:pt x="20666" y="276227"/>
                  </a:cubicBezTo>
                  <a:cubicBezTo>
                    <a:pt x="30985" y="245800"/>
                    <a:pt x="65646" y="193148"/>
                    <a:pt x="79404" y="166690"/>
                  </a:cubicBezTo>
                  <a:cubicBezTo>
                    <a:pt x="93162" y="140232"/>
                    <a:pt x="95279" y="144200"/>
                    <a:pt x="103216" y="117477"/>
                  </a:cubicBezTo>
                  <a:cubicBezTo>
                    <a:pt x="111153" y="90754"/>
                    <a:pt x="119091" y="-527"/>
                    <a:pt x="119091" y="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: 図形 1109">
              <a:extLst>
                <a:ext uri="{FF2B5EF4-FFF2-40B4-BE49-F238E27FC236}">
                  <a16:creationId xmlns:a16="http://schemas.microsoft.com/office/drawing/2014/main" id="{E6407BB6-12A1-4528-B1C5-66AD4C473112}"/>
                </a:ext>
              </a:extLst>
            </p:cNvPr>
            <p:cNvSpPr/>
            <p:nvPr/>
          </p:nvSpPr>
          <p:spPr>
            <a:xfrm>
              <a:off x="3096584" y="4161978"/>
              <a:ext cx="154273" cy="418043"/>
            </a:xfrm>
            <a:custGeom>
              <a:avLst/>
              <a:gdLst>
                <a:gd name="connsiteX0" fmla="*/ 89529 w 154273"/>
                <a:gd name="connsiteY0" fmla="*/ 447 h 418043"/>
                <a:gd name="connsiteX1" fmla="*/ 133979 w 154273"/>
                <a:gd name="connsiteY1" fmla="*/ 73472 h 418043"/>
                <a:gd name="connsiteX2" fmla="*/ 146679 w 154273"/>
                <a:gd name="connsiteY2" fmla="*/ 129035 h 418043"/>
                <a:gd name="connsiteX3" fmla="*/ 132391 w 154273"/>
                <a:gd name="connsiteY3" fmla="*/ 190947 h 418043"/>
                <a:gd name="connsiteX4" fmla="*/ 83179 w 154273"/>
                <a:gd name="connsiteY4" fmla="*/ 302072 h 418043"/>
                <a:gd name="connsiteX5" fmla="*/ 37141 w 154273"/>
                <a:gd name="connsiteY5" fmla="*/ 351285 h 418043"/>
                <a:gd name="connsiteX6" fmla="*/ 629 w 154273"/>
                <a:gd name="connsiteY6" fmla="*/ 417960 h 418043"/>
                <a:gd name="connsiteX7" fmla="*/ 24441 w 154273"/>
                <a:gd name="connsiteY7" fmla="*/ 360810 h 418043"/>
                <a:gd name="connsiteX8" fmla="*/ 143504 w 154273"/>
                <a:gd name="connsiteY8" fmla="*/ 192535 h 418043"/>
                <a:gd name="connsiteX9" fmla="*/ 145091 w 154273"/>
                <a:gd name="connsiteY9" fmla="*/ 109985 h 418043"/>
                <a:gd name="connsiteX10" fmla="*/ 89529 w 154273"/>
                <a:gd name="connsiteY10" fmla="*/ 447 h 41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273" h="418043">
                  <a:moveTo>
                    <a:pt x="89529" y="447"/>
                  </a:moveTo>
                  <a:cubicBezTo>
                    <a:pt x="87677" y="-5639"/>
                    <a:pt x="124454" y="52041"/>
                    <a:pt x="133979" y="73472"/>
                  </a:cubicBezTo>
                  <a:cubicBezTo>
                    <a:pt x="143504" y="94903"/>
                    <a:pt x="146944" y="109456"/>
                    <a:pt x="146679" y="129035"/>
                  </a:cubicBezTo>
                  <a:cubicBezTo>
                    <a:pt x="146414" y="148614"/>
                    <a:pt x="142974" y="162108"/>
                    <a:pt x="132391" y="190947"/>
                  </a:cubicBezTo>
                  <a:cubicBezTo>
                    <a:pt x="121808" y="219787"/>
                    <a:pt x="99054" y="275349"/>
                    <a:pt x="83179" y="302072"/>
                  </a:cubicBezTo>
                  <a:cubicBezTo>
                    <a:pt x="67304" y="328795"/>
                    <a:pt x="50899" y="331970"/>
                    <a:pt x="37141" y="351285"/>
                  </a:cubicBezTo>
                  <a:cubicBezTo>
                    <a:pt x="23383" y="370600"/>
                    <a:pt x="2746" y="416372"/>
                    <a:pt x="629" y="417960"/>
                  </a:cubicBezTo>
                  <a:cubicBezTo>
                    <a:pt x="-1488" y="419548"/>
                    <a:pt x="629" y="398381"/>
                    <a:pt x="24441" y="360810"/>
                  </a:cubicBezTo>
                  <a:cubicBezTo>
                    <a:pt x="48253" y="323239"/>
                    <a:pt x="123396" y="234339"/>
                    <a:pt x="143504" y="192535"/>
                  </a:cubicBezTo>
                  <a:cubicBezTo>
                    <a:pt x="163612" y="150731"/>
                    <a:pt x="150383" y="136973"/>
                    <a:pt x="145091" y="109985"/>
                  </a:cubicBezTo>
                  <a:cubicBezTo>
                    <a:pt x="139799" y="82998"/>
                    <a:pt x="91381" y="6533"/>
                    <a:pt x="89529" y="44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: 図形 1110">
              <a:extLst>
                <a:ext uri="{FF2B5EF4-FFF2-40B4-BE49-F238E27FC236}">
                  <a16:creationId xmlns:a16="http://schemas.microsoft.com/office/drawing/2014/main" id="{6A2F336F-0577-434F-862C-2682036406AC}"/>
                </a:ext>
              </a:extLst>
            </p:cNvPr>
            <p:cNvSpPr/>
            <p:nvPr/>
          </p:nvSpPr>
          <p:spPr>
            <a:xfrm>
              <a:off x="3165225" y="4178698"/>
              <a:ext cx="56073" cy="250936"/>
            </a:xfrm>
            <a:custGeom>
              <a:avLst/>
              <a:gdLst>
                <a:gd name="connsiteX0" fmla="*/ 20888 w 56073"/>
                <a:gd name="connsiteY0" fmla="*/ 1190 h 250936"/>
                <a:gd name="connsiteX1" fmla="*/ 14538 w 56073"/>
                <a:gd name="connsiteY1" fmla="*/ 217090 h 250936"/>
                <a:gd name="connsiteX2" fmla="*/ 36763 w 56073"/>
                <a:gd name="connsiteY2" fmla="*/ 121840 h 250936"/>
                <a:gd name="connsiteX3" fmla="*/ 55813 w 56073"/>
                <a:gd name="connsiteY3" fmla="*/ 88502 h 250936"/>
                <a:gd name="connsiteX4" fmla="*/ 22475 w 56073"/>
                <a:gd name="connsiteY4" fmla="*/ 144065 h 250936"/>
                <a:gd name="connsiteX5" fmla="*/ 3425 w 56073"/>
                <a:gd name="connsiteY5" fmla="*/ 250427 h 250936"/>
                <a:gd name="connsiteX6" fmla="*/ 250 w 56073"/>
                <a:gd name="connsiteY6" fmla="*/ 182165 h 250936"/>
                <a:gd name="connsiteX7" fmla="*/ 6600 w 56073"/>
                <a:gd name="connsiteY7" fmla="*/ 131365 h 250936"/>
                <a:gd name="connsiteX8" fmla="*/ 20888 w 56073"/>
                <a:gd name="connsiteY8" fmla="*/ 1190 h 25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073" h="250936">
                  <a:moveTo>
                    <a:pt x="20888" y="1190"/>
                  </a:moveTo>
                  <a:cubicBezTo>
                    <a:pt x="22211" y="15477"/>
                    <a:pt x="11892" y="196982"/>
                    <a:pt x="14538" y="217090"/>
                  </a:cubicBezTo>
                  <a:cubicBezTo>
                    <a:pt x="17184" y="237198"/>
                    <a:pt x="29884" y="143271"/>
                    <a:pt x="36763" y="121840"/>
                  </a:cubicBezTo>
                  <a:cubicBezTo>
                    <a:pt x="43642" y="100409"/>
                    <a:pt x="58194" y="84798"/>
                    <a:pt x="55813" y="88502"/>
                  </a:cubicBezTo>
                  <a:cubicBezTo>
                    <a:pt x="53432" y="92206"/>
                    <a:pt x="31206" y="117078"/>
                    <a:pt x="22475" y="144065"/>
                  </a:cubicBezTo>
                  <a:cubicBezTo>
                    <a:pt x="13744" y="171052"/>
                    <a:pt x="7129" y="244077"/>
                    <a:pt x="3425" y="250427"/>
                  </a:cubicBezTo>
                  <a:cubicBezTo>
                    <a:pt x="-279" y="256777"/>
                    <a:pt x="-279" y="202009"/>
                    <a:pt x="250" y="182165"/>
                  </a:cubicBezTo>
                  <a:cubicBezTo>
                    <a:pt x="779" y="162321"/>
                    <a:pt x="2631" y="157294"/>
                    <a:pt x="6600" y="131365"/>
                  </a:cubicBezTo>
                  <a:cubicBezTo>
                    <a:pt x="10569" y="105436"/>
                    <a:pt x="19565" y="-13097"/>
                    <a:pt x="20888" y="119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: 図形 1111">
              <a:extLst>
                <a:ext uri="{FF2B5EF4-FFF2-40B4-BE49-F238E27FC236}">
                  <a16:creationId xmlns:a16="http://schemas.microsoft.com/office/drawing/2014/main" id="{5E72BF99-6D7B-465D-B999-9BF858844A9D}"/>
                </a:ext>
              </a:extLst>
            </p:cNvPr>
            <p:cNvSpPr/>
            <p:nvPr/>
          </p:nvSpPr>
          <p:spPr>
            <a:xfrm>
              <a:off x="2958548" y="4282612"/>
              <a:ext cx="205351" cy="220307"/>
            </a:xfrm>
            <a:custGeom>
              <a:avLst/>
              <a:gdLst>
                <a:gd name="connsiteX0" fmla="*/ 40240 w 205351"/>
                <a:gd name="connsiteY0" fmla="*/ 463 h 220307"/>
                <a:gd name="connsiteX1" fmla="*/ 13252 w 205351"/>
                <a:gd name="connsiteY1" fmla="*/ 103651 h 220307"/>
                <a:gd name="connsiteX2" fmla="*/ 10077 w 205351"/>
                <a:gd name="connsiteY2" fmla="*/ 136988 h 220307"/>
                <a:gd name="connsiteX3" fmla="*/ 102152 w 205351"/>
                <a:gd name="connsiteY3" fmla="*/ 219538 h 220307"/>
                <a:gd name="connsiteX4" fmla="*/ 133902 w 205351"/>
                <a:gd name="connsiteY4" fmla="*/ 171913 h 220307"/>
                <a:gd name="connsiteX5" fmla="*/ 205340 w 205351"/>
                <a:gd name="connsiteY5" fmla="*/ 68726 h 220307"/>
                <a:gd name="connsiteX6" fmla="*/ 138665 w 205351"/>
                <a:gd name="connsiteY6" fmla="*/ 179851 h 220307"/>
                <a:gd name="connsiteX7" fmla="*/ 54527 w 205351"/>
                <a:gd name="connsiteY7" fmla="*/ 205251 h 220307"/>
                <a:gd name="connsiteX8" fmla="*/ 2140 w 205351"/>
                <a:gd name="connsiteY8" fmla="*/ 121113 h 220307"/>
                <a:gd name="connsiteX9" fmla="*/ 11665 w 205351"/>
                <a:gd name="connsiteY9" fmla="*/ 67138 h 220307"/>
                <a:gd name="connsiteX10" fmla="*/ 40240 w 205351"/>
                <a:gd name="connsiteY10" fmla="*/ 463 h 22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5351" h="220307">
                  <a:moveTo>
                    <a:pt x="40240" y="463"/>
                  </a:moveTo>
                  <a:cubicBezTo>
                    <a:pt x="40504" y="6548"/>
                    <a:pt x="18279" y="80897"/>
                    <a:pt x="13252" y="103651"/>
                  </a:cubicBezTo>
                  <a:cubicBezTo>
                    <a:pt x="8225" y="126405"/>
                    <a:pt x="-4740" y="117674"/>
                    <a:pt x="10077" y="136988"/>
                  </a:cubicBezTo>
                  <a:cubicBezTo>
                    <a:pt x="24894" y="156302"/>
                    <a:pt x="81515" y="213717"/>
                    <a:pt x="102152" y="219538"/>
                  </a:cubicBezTo>
                  <a:cubicBezTo>
                    <a:pt x="122789" y="225359"/>
                    <a:pt x="116704" y="197048"/>
                    <a:pt x="133902" y="171913"/>
                  </a:cubicBezTo>
                  <a:cubicBezTo>
                    <a:pt x="151100" y="146778"/>
                    <a:pt x="204546" y="67403"/>
                    <a:pt x="205340" y="68726"/>
                  </a:cubicBezTo>
                  <a:cubicBezTo>
                    <a:pt x="206134" y="70049"/>
                    <a:pt x="163800" y="157097"/>
                    <a:pt x="138665" y="179851"/>
                  </a:cubicBezTo>
                  <a:cubicBezTo>
                    <a:pt x="113530" y="202605"/>
                    <a:pt x="77281" y="215041"/>
                    <a:pt x="54527" y="205251"/>
                  </a:cubicBezTo>
                  <a:cubicBezTo>
                    <a:pt x="31773" y="195461"/>
                    <a:pt x="9284" y="144132"/>
                    <a:pt x="2140" y="121113"/>
                  </a:cubicBezTo>
                  <a:cubicBezTo>
                    <a:pt x="-5004" y="98094"/>
                    <a:pt x="7696" y="84336"/>
                    <a:pt x="11665" y="67138"/>
                  </a:cubicBezTo>
                  <a:cubicBezTo>
                    <a:pt x="15634" y="49940"/>
                    <a:pt x="39976" y="-5622"/>
                    <a:pt x="40240" y="46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: 図形 1112">
              <a:extLst>
                <a:ext uri="{FF2B5EF4-FFF2-40B4-BE49-F238E27FC236}">
                  <a16:creationId xmlns:a16="http://schemas.microsoft.com/office/drawing/2014/main" id="{9BC377C2-D64F-4C62-B75A-F91A9091D0A9}"/>
                </a:ext>
              </a:extLst>
            </p:cNvPr>
            <p:cNvSpPr/>
            <p:nvPr/>
          </p:nvSpPr>
          <p:spPr>
            <a:xfrm>
              <a:off x="2987999" y="4275082"/>
              <a:ext cx="179072" cy="182765"/>
            </a:xfrm>
            <a:custGeom>
              <a:avLst/>
              <a:gdLst>
                <a:gd name="connsiteX0" fmla="*/ 179064 w 179072"/>
                <a:gd name="connsiteY0" fmla="*/ 56 h 182765"/>
                <a:gd name="connsiteX1" fmla="*/ 106039 w 179072"/>
                <a:gd name="connsiteY1" fmla="*/ 149281 h 182765"/>
                <a:gd name="connsiteX2" fmla="*/ 56826 w 179072"/>
                <a:gd name="connsiteY2" fmla="*/ 182618 h 182765"/>
                <a:gd name="connsiteX3" fmla="*/ 10789 w 179072"/>
                <a:gd name="connsiteY3" fmla="*/ 142931 h 182765"/>
                <a:gd name="connsiteX4" fmla="*/ 1264 w 179072"/>
                <a:gd name="connsiteY4" fmla="*/ 111181 h 182765"/>
                <a:gd name="connsiteX5" fmla="*/ 31426 w 179072"/>
                <a:gd name="connsiteY5" fmla="*/ 22281 h 182765"/>
                <a:gd name="connsiteX6" fmla="*/ 2851 w 179072"/>
                <a:gd name="connsiteY6" fmla="*/ 81018 h 182765"/>
                <a:gd name="connsiteX7" fmla="*/ 31426 w 179072"/>
                <a:gd name="connsiteY7" fmla="*/ 149281 h 182765"/>
                <a:gd name="connsiteX8" fmla="*/ 63176 w 179072"/>
                <a:gd name="connsiteY8" fmla="*/ 166743 h 182765"/>
                <a:gd name="connsiteX9" fmla="*/ 101276 w 179072"/>
                <a:gd name="connsiteY9" fmla="*/ 131818 h 182765"/>
                <a:gd name="connsiteX10" fmla="*/ 179064 w 179072"/>
                <a:gd name="connsiteY10" fmla="*/ 56 h 182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9072" h="182765">
                  <a:moveTo>
                    <a:pt x="179064" y="56"/>
                  </a:moveTo>
                  <a:cubicBezTo>
                    <a:pt x="179858" y="2966"/>
                    <a:pt x="126412" y="118854"/>
                    <a:pt x="106039" y="149281"/>
                  </a:cubicBezTo>
                  <a:cubicBezTo>
                    <a:pt x="85666" y="179708"/>
                    <a:pt x="72701" y="183676"/>
                    <a:pt x="56826" y="182618"/>
                  </a:cubicBezTo>
                  <a:cubicBezTo>
                    <a:pt x="40951" y="181560"/>
                    <a:pt x="20049" y="154837"/>
                    <a:pt x="10789" y="142931"/>
                  </a:cubicBezTo>
                  <a:cubicBezTo>
                    <a:pt x="1529" y="131025"/>
                    <a:pt x="-2175" y="131289"/>
                    <a:pt x="1264" y="111181"/>
                  </a:cubicBezTo>
                  <a:cubicBezTo>
                    <a:pt x="4703" y="91073"/>
                    <a:pt x="31162" y="27308"/>
                    <a:pt x="31426" y="22281"/>
                  </a:cubicBezTo>
                  <a:cubicBezTo>
                    <a:pt x="31690" y="17254"/>
                    <a:pt x="2851" y="59851"/>
                    <a:pt x="2851" y="81018"/>
                  </a:cubicBezTo>
                  <a:cubicBezTo>
                    <a:pt x="2851" y="102185"/>
                    <a:pt x="21372" y="134994"/>
                    <a:pt x="31426" y="149281"/>
                  </a:cubicBezTo>
                  <a:cubicBezTo>
                    <a:pt x="41480" y="163568"/>
                    <a:pt x="51534" y="169653"/>
                    <a:pt x="63176" y="166743"/>
                  </a:cubicBezTo>
                  <a:cubicBezTo>
                    <a:pt x="74818" y="163833"/>
                    <a:pt x="84607" y="156160"/>
                    <a:pt x="101276" y="131818"/>
                  </a:cubicBezTo>
                  <a:cubicBezTo>
                    <a:pt x="117945" y="107476"/>
                    <a:pt x="178270" y="-2854"/>
                    <a:pt x="179064" y="5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: 図形 1113">
              <a:extLst>
                <a:ext uri="{FF2B5EF4-FFF2-40B4-BE49-F238E27FC236}">
                  <a16:creationId xmlns:a16="http://schemas.microsoft.com/office/drawing/2014/main" id="{8284489C-D3CE-47B7-8A81-BE295E6737E8}"/>
                </a:ext>
              </a:extLst>
            </p:cNvPr>
            <p:cNvSpPr/>
            <p:nvPr/>
          </p:nvSpPr>
          <p:spPr>
            <a:xfrm>
              <a:off x="2895526" y="4443155"/>
              <a:ext cx="265447" cy="185284"/>
            </a:xfrm>
            <a:custGeom>
              <a:avLst/>
              <a:gdLst>
                <a:gd name="connsiteX0" fmla="*/ 265187 w 265447"/>
                <a:gd name="connsiteY0" fmla="*/ 258 h 185284"/>
                <a:gd name="connsiteX1" fmla="*/ 198512 w 265447"/>
                <a:gd name="connsiteY1" fmla="*/ 90745 h 185284"/>
                <a:gd name="connsiteX2" fmla="*/ 168349 w 265447"/>
                <a:gd name="connsiteY2" fmla="*/ 155833 h 185284"/>
                <a:gd name="connsiteX3" fmla="*/ 123899 w 265447"/>
                <a:gd name="connsiteY3" fmla="*/ 174883 h 185284"/>
                <a:gd name="connsiteX4" fmla="*/ 74 w 265447"/>
                <a:gd name="connsiteY4" fmla="*/ 159008 h 185284"/>
                <a:gd name="connsiteX5" fmla="*/ 142949 w 265447"/>
                <a:gd name="connsiteY5" fmla="*/ 184408 h 185284"/>
                <a:gd name="connsiteX6" fmla="*/ 171524 w 265447"/>
                <a:gd name="connsiteY6" fmla="*/ 120908 h 185284"/>
                <a:gd name="connsiteX7" fmla="*/ 265187 w 265447"/>
                <a:gd name="connsiteY7" fmla="*/ 258 h 18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5447" h="185284">
                  <a:moveTo>
                    <a:pt x="265187" y="258"/>
                  </a:moveTo>
                  <a:cubicBezTo>
                    <a:pt x="269685" y="-4769"/>
                    <a:pt x="214652" y="64816"/>
                    <a:pt x="198512" y="90745"/>
                  </a:cubicBezTo>
                  <a:cubicBezTo>
                    <a:pt x="182372" y="116674"/>
                    <a:pt x="180784" y="141810"/>
                    <a:pt x="168349" y="155833"/>
                  </a:cubicBezTo>
                  <a:cubicBezTo>
                    <a:pt x="155914" y="169856"/>
                    <a:pt x="151945" y="174354"/>
                    <a:pt x="123899" y="174883"/>
                  </a:cubicBezTo>
                  <a:cubicBezTo>
                    <a:pt x="95853" y="175412"/>
                    <a:pt x="-3101" y="157421"/>
                    <a:pt x="74" y="159008"/>
                  </a:cubicBezTo>
                  <a:cubicBezTo>
                    <a:pt x="3249" y="160595"/>
                    <a:pt x="114374" y="190758"/>
                    <a:pt x="142949" y="184408"/>
                  </a:cubicBezTo>
                  <a:cubicBezTo>
                    <a:pt x="171524" y="178058"/>
                    <a:pt x="152738" y="151600"/>
                    <a:pt x="171524" y="120908"/>
                  </a:cubicBezTo>
                  <a:cubicBezTo>
                    <a:pt x="190309" y="90216"/>
                    <a:pt x="260689" y="5285"/>
                    <a:pt x="265187" y="25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: 図形 1114">
              <a:extLst>
                <a:ext uri="{FF2B5EF4-FFF2-40B4-BE49-F238E27FC236}">
                  <a16:creationId xmlns:a16="http://schemas.microsoft.com/office/drawing/2014/main" id="{356CEA09-78B3-48C4-B3D2-83B1C0D42922}"/>
                </a:ext>
              </a:extLst>
            </p:cNvPr>
            <p:cNvSpPr/>
            <p:nvPr/>
          </p:nvSpPr>
          <p:spPr>
            <a:xfrm>
              <a:off x="2270253" y="4405945"/>
              <a:ext cx="520337" cy="420954"/>
            </a:xfrm>
            <a:custGeom>
              <a:avLst/>
              <a:gdLst>
                <a:gd name="connsiteX0" fmla="*/ 1460 w 520337"/>
                <a:gd name="connsiteY0" fmla="*/ 955 h 420954"/>
                <a:gd name="connsiteX1" fmla="*/ 141160 w 520337"/>
                <a:gd name="connsiteY1" fmla="*/ 78743 h 420954"/>
                <a:gd name="connsiteX2" fmla="*/ 203072 w 520337"/>
                <a:gd name="connsiteY2" fmla="*/ 139068 h 420954"/>
                <a:gd name="connsiteX3" fmla="*/ 258635 w 520337"/>
                <a:gd name="connsiteY3" fmla="*/ 197805 h 420954"/>
                <a:gd name="connsiteX4" fmla="*/ 298322 w 520337"/>
                <a:gd name="connsiteY4" fmla="*/ 234318 h 420954"/>
                <a:gd name="connsiteX5" fmla="*/ 407860 w 520337"/>
                <a:gd name="connsiteY5" fmla="*/ 293055 h 420954"/>
                <a:gd name="connsiteX6" fmla="*/ 512635 w 520337"/>
                <a:gd name="connsiteY6" fmla="*/ 418468 h 420954"/>
                <a:gd name="connsiteX7" fmla="*/ 485647 w 520337"/>
                <a:gd name="connsiteY7" fmla="*/ 366080 h 420954"/>
                <a:gd name="connsiteX8" fmla="*/ 272922 w 520337"/>
                <a:gd name="connsiteY8" fmla="*/ 240668 h 420954"/>
                <a:gd name="connsiteX9" fmla="*/ 269747 w 520337"/>
                <a:gd name="connsiteY9" fmla="*/ 173993 h 420954"/>
                <a:gd name="connsiteX10" fmla="*/ 237997 w 520337"/>
                <a:gd name="connsiteY10" fmla="*/ 135893 h 420954"/>
                <a:gd name="connsiteX11" fmla="*/ 1460 w 520337"/>
                <a:gd name="connsiteY11" fmla="*/ 955 h 4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0337" h="420954">
                  <a:moveTo>
                    <a:pt x="1460" y="955"/>
                  </a:moveTo>
                  <a:cubicBezTo>
                    <a:pt x="-14680" y="-8570"/>
                    <a:pt x="107558" y="55724"/>
                    <a:pt x="141160" y="78743"/>
                  </a:cubicBezTo>
                  <a:cubicBezTo>
                    <a:pt x="174762" y="101762"/>
                    <a:pt x="183493" y="119224"/>
                    <a:pt x="203072" y="139068"/>
                  </a:cubicBezTo>
                  <a:cubicBezTo>
                    <a:pt x="222651" y="158912"/>
                    <a:pt x="242760" y="181930"/>
                    <a:pt x="258635" y="197805"/>
                  </a:cubicBezTo>
                  <a:cubicBezTo>
                    <a:pt x="274510" y="213680"/>
                    <a:pt x="273451" y="218443"/>
                    <a:pt x="298322" y="234318"/>
                  </a:cubicBezTo>
                  <a:cubicBezTo>
                    <a:pt x="323193" y="250193"/>
                    <a:pt x="372141" y="262363"/>
                    <a:pt x="407860" y="293055"/>
                  </a:cubicBezTo>
                  <a:cubicBezTo>
                    <a:pt x="443579" y="323747"/>
                    <a:pt x="499671" y="406297"/>
                    <a:pt x="512635" y="418468"/>
                  </a:cubicBezTo>
                  <a:cubicBezTo>
                    <a:pt x="525599" y="430639"/>
                    <a:pt x="525599" y="395713"/>
                    <a:pt x="485647" y="366080"/>
                  </a:cubicBezTo>
                  <a:cubicBezTo>
                    <a:pt x="445695" y="336447"/>
                    <a:pt x="308905" y="272683"/>
                    <a:pt x="272922" y="240668"/>
                  </a:cubicBezTo>
                  <a:cubicBezTo>
                    <a:pt x="236939" y="208654"/>
                    <a:pt x="275568" y="191455"/>
                    <a:pt x="269747" y="173993"/>
                  </a:cubicBezTo>
                  <a:cubicBezTo>
                    <a:pt x="263926" y="156531"/>
                    <a:pt x="277685" y="163939"/>
                    <a:pt x="237997" y="135893"/>
                  </a:cubicBezTo>
                  <a:cubicBezTo>
                    <a:pt x="198310" y="107847"/>
                    <a:pt x="17600" y="10480"/>
                    <a:pt x="1460" y="95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: 図形 1115">
              <a:extLst>
                <a:ext uri="{FF2B5EF4-FFF2-40B4-BE49-F238E27FC236}">
                  <a16:creationId xmlns:a16="http://schemas.microsoft.com/office/drawing/2014/main" id="{9E956E08-9CEC-499D-B90F-13601CB557C2}"/>
                </a:ext>
              </a:extLst>
            </p:cNvPr>
            <p:cNvSpPr/>
            <p:nvPr/>
          </p:nvSpPr>
          <p:spPr>
            <a:xfrm>
              <a:off x="2491757" y="4602157"/>
              <a:ext cx="529150" cy="562048"/>
            </a:xfrm>
            <a:custGeom>
              <a:avLst/>
              <a:gdLst>
                <a:gd name="connsiteX0" fmla="*/ 618 w 529150"/>
                <a:gd name="connsiteY0" fmla="*/ 6 h 562048"/>
                <a:gd name="connsiteX1" fmla="*/ 32368 w 529150"/>
                <a:gd name="connsiteY1" fmla="*/ 100018 h 562048"/>
                <a:gd name="connsiteX2" fmla="*/ 22843 w 529150"/>
                <a:gd name="connsiteY2" fmla="*/ 160343 h 562048"/>
                <a:gd name="connsiteX3" fmla="*/ 19668 w 529150"/>
                <a:gd name="connsiteY3" fmla="*/ 220668 h 562048"/>
                <a:gd name="connsiteX4" fmla="*/ 54593 w 529150"/>
                <a:gd name="connsiteY4" fmla="*/ 388943 h 562048"/>
                <a:gd name="connsiteX5" fmla="*/ 76818 w 529150"/>
                <a:gd name="connsiteY5" fmla="*/ 396881 h 562048"/>
                <a:gd name="connsiteX6" fmla="*/ 162543 w 529150"/>
                <a:gd name="connsiteY6" fmla="*/ 436568 h 562048"/>
                <a:gd name="connsiteX7" fmla="*/ 378443 w 529150"/>
                <a:gd name="connsiteY7" fmla="*/ 515943 h 562048"/>
                <a:gd name="connsiteX8" fmla="*/ 527668 w 529150"/>
                <a:gd name="connsiteY8" fmla="*/ 561981 h 562048"/>
                <a:gd name="connsiteX9" fmla="*/ 438768 w 529150"/>
                <a:gd name="connsiteY9" fmla="*/ 523881 h 562048"/>
                <a:gd name="connsiteX10" fmla="*/ 187943 w 529150"/>
                <a:gd name="connsiteY10" fmla="*/ 434981 h 562048"/>
                <a:gd name="connsiteX11" fmla="*/ 60943 w 529150"/>
                <a:gd name="connsiteY11" fmla="*/ 371481 h 562048"/>
                <a:gd name="connsiteX12" fmla="*/ 16493 w 529150"/>
                <a:gd name="connsiteY12" fmla="*/ 296868 h 562048"/>
                <a:gd name="connsiteX13" fmla="*/ 49831 w 529150"/>
                <a:gd name="connsiteY13" fmla="*/ 138118 h 562048"/>
                <a:gd name="connsiteX14" fmla="*/ 65706 w 529150"/>
                <a:gd name="connsiteY14" fmla="*/ 95256 h 562048"/>
                <a:gd name="connsiteX15" fmla="*/ 618 w 529150"/>
                <a:gd name="connsiteY15" fmla="*/ 6 h 56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9150" h="562048">
                  <a:moveTo>
                    <a:pt x="618" y="6"/>
                  </a:moveTo>
                  <a:cubicBezTo>
                    <a:pt x="-4938" y="800"/>
                    <a:pt x="28664" y="73295"/>
                    <a:pt x="32368" y="100018"/>
                  </a:cubicBezTo>
                  <a:cubicBezTo>
                    <a:pt x="36072" y="126741"/>
                    <a:pt x="24960" y="140235"/>
                    <a:pt x="22843" y="160343"/>
                  </a:cubicBezTo>
                  <a:cubicBezTo>
                    <a:pt x="20726" y="180451"/>
                    <a:pt x="14376" y="182568"/>
                    <a:pt x="19668" y="220668"/>
                  </a:cubicBezTo>
                  <a:cubicBezTo>
                    <a:pt x="24960" y="258768"/>
                    <a:pt x="45068" y="359574"/>
                    <a:pt x="54593" y="388943"/>
                  </a:cubicBezTo>
                  <a:cubicBezTo>
                    <a:pt x="64118" y="418312"/>
                    <a:pt x="58826" y="388944"/>
                    <a:pt x="76818" y="396881"/>
                  </a:cubicBezTo>
                  <a:cubicBezTo>
                    <a:pt x="94810" y="404819"/>
                    <a:pt x="112272" y="416724"/>
                    <a:pt x="162543" y="436568"/>
                  </a:cubicBezTo>
                  <a:cubicBezTo>
                    <a:pt x="212814" y="456412"/>
                    <a:pt x="317589" y="495041"/>
                    <a:pt x="378443" y="515943"/>
                  </a:cubicBezTo>
                  <a:cubicBezTo>
                    <a:pt x="439297" y="536845"/>
                    <a:pt x="517614" y="560658"/>
                    <a:pt x="527668" y="561981"/>
                  </a:cubicBezTo>
                  <a:cubicBezTo>
                    <a:pt x="537722" y="563304"/>
                    <a:pt x="495389" y="545048"/>
                    <a:pt x="438768" y="523881"/>
                  </a:cubicBezTo>
                  <a:cubicBezTo>
                    <a:pt x="382147" y="502714"/>
                    <a:pt x="250914" y="460381"/>
                    <a:pt x="187943" y="434981"/>
                  </a:cubicBezTo>
                  <a:cubicBezTo>
                    <a:pt x="124972" y="409581"/>
                    <a:pt x="89518" y="394500"/>
                    <a:pt x="60943" y="371481"/>
                  </a:cubicBezTo>
                  <a:cubicBezTo>
                    <a:pt x="32368" y="348462"/>
                    <a:pt x="18345" y="335762"/>
                    <a:pt x="16493" y="296868"/>
                  </a:cubicBezTo>
                  <a:cubicBezTo>
                    <a:pt x="14641" y="257974"/>
                    <a:pt x="41629" y="171720"/>
                    <a:pt x="49831" y="138118"/>
                  </a:cubicBezTo>
                  <a:cubicBezTo>
                    <a:pt x="58033" y="104516"/>
                    <a:pt x="70204" y="117216"/>
                    <a:pt x="65706" y="95256"/>
                  </a:cubicBezTo>
                  <a:cubicBezTo>
                    <a:pt x="61208" y="73296"/>
                    <a:pt x="6174" y="-788"/>
                    <a:pt x="618" y="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: 図形 1116">
              <a:extLst>
                <a:ext uri="{FF2B5EF4-FFF2-40B4-BE49-F238E27FC236}">
                  <a16:creationId xmlns:a16="http://schemas.microsoft.com/office/drawing/2014/main" id="{F49BBC82-C874-4530-9260-59ECBB407616}"/>
                </a:ext>
              </a:extLst>
            </p:cNvPr>
            <p:cNvSpPr/>
            <p:nvPr/>
          </p:nvSpPr>
          <p:spPr>
            <a:xfrm>
              <a:off x="3005949" y="4814888"/>
              <a:ext cx="277001" cy="346102"/>
            </a:xfrm>
            <a:custGeom>
              <a:avLst/>
              <a:gdLst>
                <a:gd name="connsiteX0" fmla="*/ 277001 w 277001"/>
                <a:gd name="connsiteY0" fmla="*/ 0 h 346102"/>
                <a:gd name="connsiteX1" fmla="*/ 172226 w 277001"/>
                <a:gd name="connsiteY1" fmla="*/ 173037 h 346102"/>
                <a:gd name="connsiteX2" fmla="*/ 124601 w 277001"/>
                <a:gd name="connsiteY2" fmla="*/ 250825 h 346102"/>
                <a:gd name="connsiteX3" fmla="*/ 72214 w 277001"/>
                <a:gd name="connsiteY3" fmla="*/ 301625 h 346102"/>
                <a:gd name="connsiteX4" fmla="*/ 776 w 277001"/>
                <a:gd name="connsiteY4" fmla="*/ 346075 h 346102"/>
                <a:gd name="connsiteX5" fmla="*/ 121426 w 277001"/>
                <a:gd name="connsiteY5" fmla="*/ 295275 h 346102"/>
                <a:gd name="connsiteX6" fmla="*/ 186514 w 277001"/>
                <a:gd name="connsiteY6" fmla="*/ 173037 h 346102"/>
                <a:gd name="connsiteX7" fmla="*/ 277001 w 277001"/>
                <a:gd name="connsiteY7" fmla="*/ 0 h 346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7001" h="346102">
                  <a:moveTo>
                    <a:pt x="277001" y="0"/>
                  </a:moveTo>
                  <a:lnTo>
                    <a:pt x="172226" y="173037"/>
                  </a:lnTo>
                  <a:cubicBezTo>
                    <a:pt x="146826" y="214841"/>
                    <a:pt x="141270" y="229394"/>
                    <a:pt x="124601" y="250825"/>
                  </a:cubicBezTo>
                  <a:cubicBezTo>
                    <a:pt x="107932" y="272256"/>
                    <a:pt x="92851" y="285750"/>
                    <a:pt x="72214" y="301625"/>
                  </a:cubicBezTo>
                  <a:cubicBezTo>
                    <a:pt x="51576" y="317500"/>
                    <a:pt x="-7426" y="347133"/>
                    <a:pt x="776" y="346075"/>
                  </a:cubicBezTo>
                  <a:cubicBezTo>
                    <a:pt x="8978" y="345017"/>
                    <a:pt x="90470" y="324115"/>
                    <a:pt x="121426" y="295275"/>
                  </a:cubicBezTo>
                  <a:cubicBezTo>
                    <a:pt x="152382" y="266435"/>
                    <a:pt x="186514" y="173037"/>
                    <a:pt x="186514" y="173037"/>
                  </a:cubicBezTo>
                  <a:lnTo>
                    <a:pt x="277001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: 図形 1117">
              <a:extLst>
                <a:ext uri="{FF2B5EF4-FFF2-40B4-BE49-F238E27FC236}">
                  <a16:creationId xmlns:a16="http://schemas.microsoft.com/office/drawing/2014/main" id="{C1EF7CE4-5B68-48A0-A979-465035C9FC7F}"/>
                </a:ext>
              </a:extLst>
            </p:cNvPr>
            <p:cNvSpPr/>
            <p:nvPr/>
          </p:nvSpPr>
          <p:spPr>
            <a:xfrm>
              <a:off x="3126863" y="4819645"/>
              <a:ext cx="125282" cy="235461"/>
            </a:xfrm>
            <a:custGeom>
              <a:avLst/>
              <a:gdLst>
                <a:gd name="connsiteX0" fmla="*/ 124337 w 125282"/>
                <a:gd name="connsiteY0" fmla="*/ 3180 h 235461"/>
                <a:gd name="connsiteX1" fmla="*/ 2100 w 125282"/>
                <a:gd name="connsiteY1" fmla="*/ 233368 h 235461"/>
                <a:gd name="connsiteX2" fmla="*/ 54487 w 125282"/>
                <a:gd name="connsiteY2" fmla="*/ 109543 h 235461"/>
                <a:gd name="connsiteX3" fmla="*/ 124337 w 125282"/>
                <a:gd name="connsiteY3" fmla="*/ 3180 h 235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282" h="235461">
                  <a:moveTo>
                    <a:pt x="124337" y="3180"/>
                  </a:moveTo>
                  <a:cubicBezTo>
                    <a:pt x="115606" y="23817"/>
                    <a:pt x="13742" y="215641"/>
                    <a:pt x="2100" y="233368"/>
                  </a:cubicBezTo>
                  <a:cubicBezTo>
                    <a:pt x="-9542" y="251095"/>
                    <a:pt x="29881" y="151612"/>
                    <a:pt x="54487" y="109543"/>
                  </a:cubicBezTo>
                  <a:cubicBezTo>
                    <a:pt x="79093" y="67474"/>
                    <a:pt x="133068" y="-17457"/>
                    <a:pt x="124337" y="318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: 図形 1118">
              <a:extLst>
                <a:ext uri="{FF2B5EF4-FFF2-40B4-BE49-F238E27FC236}">
                  <a16:creationId xmlns:a16="http://schemas.microsoft.com/office/drawing/2014/main" id="{C98C89AB-E3F5-427C-A80A-A3D7D76D44B4}"/>
                </a:ext>
              </a:extLst>
            </p:cNvPr>
            <p:cNvSpPr/>
            <p:nvPr/>
          </p:nvSpPr>
          <p:spPr>
            <a:xfrm>
              <a:off x="2774701" y="4609913"/>
              <a:ext cx="345562" cy="189100"/>
            </a:xfrm>
            <a:custGeom>
              <a:avLst/>
              <a:gdLst>
                <a:gd name="connsiteX0" fmla="*/ 249 w 345562"/>
                <a:gd name="connsiteY0" fmla="*/ 189100 h 189100"/>
                <a:gd name="connsiteX1" fmla="*/ 189162 w 345562"/>
                <a:gd name="connsiteY1" fmla="*/ 163700 h 189100"/>
                <a:gd name="connsiteX2" fmla="*/ 260599 w 345562"/>
                <a:gd name="connsiteY2" fmla="*/ 127187 h 189100"/>
                <a:gd name="connsiteX3" fmla="*/ 330449 w 345562"/>
                <a:gd name="connsiteY3" fmla="*/ 54162 h 189100"/>
                <a:gd name="connsiteX4" fmla="*/ 324099 w 345562"/>
                <a:gd name="connsiteY4" fmla="*/ 187 h 189100"/>
                <a:gd name="connsiteX5" fmla="*/ 343149 w 345562"/>
                <a:gd name="connsiteY5" fmla="*/ 39875 h 189100"/>
                <a:gd name="connsiteX6" fmla="*/ 260599 w 345562"/>
                <a:gd name="connsiteY6" fmla="*/ 128775 h 189100"/>
                <a:gd name="connsiteX7" fmla="*/ 151062 w 345562"/>
                <a:gd name="connsiteY7" fmla="*/ 163700 h 189100"/>
                <a:gd name="connsiteX8" fmla="*/ 249 w 345562"/>
                <a:gd name="connsiteY8" fmla="*/ 189100 h 18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562" h="189100">
                  <a:moveTo>
                    <a:pt x="249" y="189100"/>
                  </a:moveTo>
                  <a:cubicBezTo>
                    <a:pt x="6599" y="189100"/>
                    <a:pt x="145770" y="174019"/>
                    <a:pt x="189162" y="163700"/>
                  </a:cubicBezTo>
                  <a:cubicBezTo>
                    <a:pt x="232554" y="153381"/>
                    <a:pt x="237051" y="145443"/>
                    <a:pt x="260599" y="127187"/>
                  </a:cubicBezTo>
                  <a:cubicBezTo>
                    <a:pt x="284147" y="108931"/>
                    <a:pt x="319866" y="75329"/>
                    <a:pt x="330449" y="54162"/>
                  </a:cubicBezTo>
                  <a:cubicBezTo>
                    <a:pt x="341032" y="32995"/>
                    <a:pt x="321982" y="2568"/>
                    <a:pt x="324099" y="187"/>
                  </a:cubicBezTo>
                  <a:cubicBezTo>
                    <a:pt x="326216" y="-2194"/>
                    <a:pt x="353732" y="18444"/>
                    <a:pt x="343149" y="39875"/>
                  </a:cubicBezTo>
                  <a:cubicBezTo>
                    <a:pt x="332566" y="61306"/>
                    <a:pt x="292614" y="108137"/>
                    <a:pt x="260599" y="128775"/>
                  </a:cubicBezTo>
                  <a:cubicBezTo>
                    <a:pt x="228585" y="149412"/>
                    <a:pt x="191808" y="153117"/>
                    <a:pt x="151062" y="163700"/>
                  </a:cubicBezTo>
                  <a:cubicBezTo>
                    <a:pt x="110316" y="174283"/>
                    <a:pt x="-6101" y="189100"/>
                    <a:pt x="249" y="18910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: 図形 1119">
              <a:extLst>
                <a:ext uri="{FF2B5EF4-FFF2-40B4-BE49-F238E27FC236}">
                  <a16:creationId xmlns:a16="http://schemas.microsoft.com/office/drawing/2014/main" id="{FFA2EC4C-35E7-4237-A4DF-E49B59DDC786}"/>
                </a:ext>
              </a:extLst>
            </p:cNvPr>
            <p:cNvSpPr/>
            <p:nvPr/>
          </p:nvSpPr>
          <p:spPr>
            <a:xfrm>
              <a:off x="2795313" y="4640114"/>
              <a:ext cx="521204" cy="185263"/>
            </a:xfrm>
            <a:custGeom>
              <a:avLst/>
              <a:gdLst>
                <a:gd name="connsiteX0" fmla="*/ 275 w 521204"/>
                <a:gd name="connsiteY0" fmla="*/ 184299 h 185263"/>
                <a:gd name="connsiteX1" fmla="*/ 243162 w 521204"/>
                <a:gd name="connsiteY1" fmla="*/ 130324 h 185263"/>
                <a:gd name="connsiteX2" fmla="*/ 335237 w 521204"/>
                <a:gd name="connsiteY2" fmla="*/ 28724 h 185263"/>
                <a:gd name="connsiteX3" fmla="*/ 424137 w 521204"/>
                <a:gd name="connsiteY3" fmla="*/ 22374 h 185263"/>
                <a:gd name="connsiteX4" fmla="*/ 520975 w 521204"/>
                <a:gd name="connsiteY4" fmla="*/ 149 h 185263"/>
                <a:gd name="connsiteX5" fmla="*/ 395562 w 521204"/>
                <a:gd name="connsiteY5" fmla="*/ 14436 h 185263"/>
                <a:gd name="connsiteX6" fmla="*/ 335237 w 521204"/>
                <a:gd name="connsiteY6" fmla="*/ 47774 h 185263"/>
                <a:gd name="connsiteX7" fmla="*/ 290787 w 521204"/>
                <a:gd name="connsiteY7" fmla="*/ 112861 h 185263"/>
                <a:gd name="connsiteX8" fmla="*/ 197125 w 521204"/>
                <a:gd name="connsiteY8" fmla="*/ 160486 h 185263"/>
                <a:gd name="connsiteX9" fmla="*/ 275 w 521204"/>
                <a:gd name="connsiteY9" fmla="*/ 184299 h 18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1204" h="185263">
                  <a:moveTo>
                    <a:pt x="275" y="184299"/>
                  </a:moveTo>
                  <a:cubicBezTo>
                    <a:pt x="7948" y="179272"/>
                    <a:pt x="187335" y="156253"/>
                    <a:pt x="243162" y="130324"/>
                  </a:cubicBezTo>
                  <a:cubicBezTo>
                    <a:pt x="298989" y="104395"/>
                    <a:pt x="305075" y="46716"/>
                    <a:pt x="335237" y="28724"/>
                  </a:cubicBezTo>
                  <a:cubicBezTo>
                    <a:pt x="365399" y="10732"/>
                    <a:pt x="393181" y="27137"/>
                    <a:pt x="424137" y="22374"/>
                  </a:cubicBezTo>
                  <a:cubicBezTo>
                    <a:pt x="455093" y="17611"/>
                    <a:pt x="525737" y="1472"/>
                    <a:pt x="520975" y="149"/>
                  </a:cubicBezTo>
                  <a:cubicBezTo>
                    <a:pt x="516213" y="-1174"/>
                    <a:pt x="426518" y="6499"/>
                    <a:pt x="395562" y="14436"/>
                  </a:cubicBezTo>
                  <a:cubicBezTo>
                    <a:pt x="364606" y="22373"/>
                    <a:pt x="352700" y="31370"/>
                    <a:pt x="335237" y="47774"/>
                  </a:cubicBezTo>
                  <a:cubicBezTo>
                    <a:pt x="317775" y="64178"/>
                    <a:pt x="313806" y="94076"/>
                    <a:pt x="290787" y="112861"/>
                  </a:cubicBezTo>
                  <a:cubicBezTo>
                    <a:pt x="267768" y="131646"/>
                    <a:pt x="246867" y="147257"/>
                    <a:pt x="197125" y="160486"/>
                  </a:cubicBezTo>
                  <a:cubicBezTo>
                    <a:pt x="147383" y="173715"/>
                    <a:pt x="-7398" y="189326"/>
                    <a:pt x="275" y="18429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: 図形 1120">
              <a:extLst>
                <a:ext uri="{FF2B5EF4-FFF2-40B4-BE49-F238E27FC236}">
                  <a16:creationId xmlns:a16="http://schemas.microsoft.com/office/drawing/2014/main" id="{E94DED6B-623C-4DAD-A986-8D0F0B748B58}"/>
                </a:ext>
              </a:extLst>
            </p:cNvPr>
            <p:cNvSpPr/>
            <p:nvPr/>
          </p:nvSpPr>
          <p:spPr>
            <a:xfrm>
              <a:off x="2789001" y="4539885"/>
              <a:ext cx="545768" cy="395720"/>
            </a:xfrm>
            <a:custGeom>
              <a:avLst/>
              <a:gdLst>
                <a:gd name="connsiteX0" fmla="*/ 237 w 545768"/>
                <a:gd name="connsiteY0" fmla="*/ 289290 h 395720"/>
                <a:gd name="connsiteX1" fmla="*/ 166924 w 545768"/>
                <a:gd name="connsiteY1" fmla="*/ 336915 h 395720"/>
                <a:gd name="connsiteX2" fmla="*/ 270112 w 545768"/>
                <a:gd name="connsiteY2" fmla="*/ 395653 h 395720"/>
                <a:gd name="connsiteX3" fmla="*/ 258999 w 545768"/>
                <a:gd name="connsiteY3" fmla="*/ 348028 h 395720"/>
                <a:gd name="connsiteX4" fmla="*/ 258999 w 545768"/>
                <a:gd name="connsiteY4" fmla="*/ 319453 h 395720"/>
                <a:gd name="connsiteX5" fmla="*/ 393937 w 545768"/>
                <a:gd name="connsiteY5" fmla="*/ 354378 h 395720"/>
                <a:gd name="connsiteX6" fmla="*/ 381237 w 545768"/>
                <a:gd name="connsiteY6" fmla="*/ 341678 h 395720"/>
                <a:gd name="connsiteX7" fmla="*/ 441562 w 545768"/>
                <a:gd name="connsiteY7" fmla="*/ 279765 h 395720"/>
                <a:gd name="connsiteX8" fmla="*/ 489187 w 545768"/>
                <a:gd name="connsiteY8" fmla="*/ 211503 h 395720"/>
                <a:gd name="connsiteX9" fmla="*/ 520937 w 545768"/>
                <a:gd name="connsiteY9" fmla="*/ 149590 h 395720"/>
                <a:gd name="connsiteX10" fmla="*/ 501887 w 545768"/>
                <a:gd name="connsiteY10" fmla="*/ 103553 h 395720"/>
                <a:gd name="connsiteX11" fmla="*/ 435212 w 545768"/>
                <a:gd name="connsiteY11" fmla="*/ 365 h 395720"/>
                <a:gd name="connsiteX12" fmla="*/ 532049 w 545768"/>
                <a:gd name="connsiteY12" fmla="*/ 143240 h 395720"/>
                <a:gd name="connsiteX13" fmla="*/ 538399 w 545768"/>
                <a:gd name="connsiteY13" fmla="*/ 176578 h 395720"/>
                <a:gd name="connsiteX14" fmla="*/ 468549 w 545768"/>
                <a:gd name="connsiteY14" fmla="*/ 233728 h 395720"/>
                <a:gd name="connsiteX15" fmla="*/ 441562 w 545768"/>
                <a:gd name="connsiteY15" fmla="*/ 276590 h 395720"/>
                <a:gd name="connsiteX16" fmla="*/ 389174 w 545768"/>
                <a:gd name="connsiteY16" fmla="*/ 319453 h 395720"/>
                <a:gd name="connsiteX17" fmla="*/ 332024 w 545768"/>
                <a:gd name="connsiteY17" fmla="*/ 325803 h 395720"/>
                <a:gd name="connsiteX18" fmla="*/ 355837 w 545768"/>
                <a:gd name="connsiteY18" fmla="*/ 343265 h 395720"/>
                <a:gd name="connsiteX19" fmla="*/ 238362 w 545768"/>
                <a:gd name="connsiteY19" fmla="*/ 327390 h 395720"/>
                <a:gd name="connsiteX20" fmla="*/ 260587 w 545768"/>
                <a:gd name="connsiteY20" fmla="*/ 376603 h 395720"/>
                <a:gd name="connsiteX21" fmla="*/ 222487 w 545768"/>
                <a:gd name="connsiteY21" fmla="*/ 349615 h 395720"/>
                <a:gd name="connsiteX22" fmla="*/ 131999 w 545768"/>
                <a:gd name="connsiteY22" fmla="*/ 313103 h 395720"/>
                <a:gd name="connsiteX23" fmla="*/ 237 w 545768"/>
                <a:gd name="connsiteY23" fmla="*/ 289290 h 39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45768" h="395720">
                  <a:moveTo>
                    <a:pt x="237" y="289290"/>
                  </a:moveTo>
                  <a:cubicBezTo>
                    <a:pt x="6058" y="293259"/>
                    <a:pt x="121945" y="319188"/>
                    <a:pt x="166924" y="336915"/>
                  </a:cubicBezTo>
                  <a:cubicBezTo>
                    <a:pt x="211903" y="354642"/>
                    <a:pt x="254766" y="393801"/>
                    <a:pt x="270112" y="395653"/>
                  </a:cubicBezTo>
                  <a:cubicBezTo>
                    <a:pt x="285458" y="397505"/>
                    <a:pt x="260851" y="360728"/>
                    <a:pt x="258999" y="348028"/>
                  </a:cubicBezTo>
                  <a:cubicBezTo>
                    <a:pt x="257147" y="335328"/>
                    <a:pt x="236509" y="318395"/>
                    <a:pt x="258999" y="319453"/>
                  </a:cubicBezTo>
                  <a:cubicBezTo>
                    <a:pt x="281489" y="320511"/>
                    <a:pt x="373564" y="350674"/>
                    <a:pt x="393937" y="354378"/>
                  </a:cubicBezTo>
                  <a:cubicBezTo>
                    <a:pt x="414310" y="358082"/>
                    <a:pt x="373300" y="354113"/>
                    <a:pt x="381237" y="341678"/>
                  </a:cubicBezTo>
                  <a:cubicBezTo>
                    <a:pt x="389174" y="329243"/>
                    <a:pt x="423570" y="301461"/>
                    <a:pt x="441562" y="279765"/>
                  </a:cubicBezTo>
                  <a:cubicBezTo>
                    <a:pt x="459554" y="258069"/>
                    <a:pt x="475958" y="233199"/>
                    <a:pt x="489187" y="211503"/>
                  </a:cubicBezTo>
                  <a:cubicBezTo>
                    <a:pt x="502416" y="189807"/>
                    <a:pt x="518820" y="167582"/>
                    <a:pt x="520937" y="149590"/>
                  </a:cubicBezTo>
                  <a:cubicBezTo>
                    <a:pt x="523054" y="131598"/>
                    <a:pt x="516175" y="128424"/>
                    <a:pt x="501887" y="103553"/>
                  </a:cubicBezTo>
                  <a:cubicBezTo>
                    <a:pt x="487600" y="78682"/>
                    <a:pt x="430185" y="-6249"/>
                    <a:pt x="435212" y="365"/>
                  </a:cubicBezTo>
                  <a:cubicBezTo>
                    <a:pt x="440239" y="6979"/>
                    <a:pt x="514851" y="113871"/>
                    <a:pt x="532049" y="143240"/>
                  </a:cubicBezTo>
                  <a:cubicBezTo>
                    <a:pt x="549247" y="172609"/>
                    <a:pt x="548982" y="161497"/>
                    <a:pt x="538399" y="176578"/>
                  </a:cubicBezTo>
                  <a:cubicBezTo>
                    <a:pt x="527816" y="191659"/>
                    <a:pt x="484688" y="217059"/>
                    <a:pt x="468549" y="233728"/>
                  </a:cubicBezTo>
                  <a:cubicBezTo>
                    <a:pt x="452410" y="250397"/>
                    <a:pt x="454791" y="262302"/>
                    <a:pt x="441562" y="276590"/>
                  </a:cubicBezTo>
                  <a:cubicBezTo>
                    <a:pt x="428333" y="290878"/>
                    <a:pt x="407430" y="311251"/>
                    <a:pt x="389174" y="319453"/>
                  </a:cubicBezTo>
                  <a:cubicBezTo>
                    <a:pt x="370918" y="327655"/>
                    <a:pt x="337580" y="321834"/>
                    <a:pt x="332024" y="325803"/>
                  </a:cubicBezTo>
                  <a:cubicBezTo>
                    <a:pt x="326468" y="329772"/>
                    <a:pt x="371447" y="343001"/>
                    <a:pt x="355837" y="343265"/>
                  </a:cubicBezTo>
                  <a:cubicBezTo>
                    <a:pt x="340227" y="343529"/>
                    <a:pt x="254237" y="321834"/>
                    <a:pt x="238362" y="327390"/>
                  </a:cubicBezTo>
                  <a:cubicBezTo>
                    <a:pt x="222487" y="332946"/>
                    <a:pt x="263233" y="372899"/>
                    <a:pt x="260587" y="376603"/>
                  </a:cubicBezTo>
                  <a:cubicBezTo>
                    <a:pt x="257941" y="380307"/>
                    <a:pt x="243918" y="360198"/>
                    <a:pt x="222487" y="349615"/>
                  </a:cubicBezTo>
                  <a:cubicBezTo>
                    <a:pt x="201056" y="339032"/>
                    <a:pt x="166924" y="322099"/>
                    <a:pt x="131999" y="313103"/>
                  </a:cubicBezTo>
                  <a:cubicBezTo>
                    <a:pt x="97074" y="304107"/>
                    <a:pt x="-5584" y="285321"/>
                    <a:pt x="237" y="28929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: 図形 1121">
              <a:extLst>
                <a:ext uri="{FF2B5EF4-FFF2-40B4-BE49-F238E27FC236}">
                  <a16:creationId xmlns:a16="http://schemas.microsoft.com/office/drawing/2014/main" id="{0BFF0CCB-B53F-490B-9D0A-8D321F3C1C8C}"/>
                </a:ext>
              </a:extLst>
            </p:cNvPr>
            <p:cNvSpPr/>
            <p:nvPr/>
          </p:nvSpPr>
          <p:spPr>
            <a:xfrm>
              <a:off x="3130481" y="4510087"/>
              <a:ext cx="141404" cy="127001"/>
            </a:xfrm>
            <a:custGeom>
              <a:avLst/>
              <a:gdLst>
                <a:gd name="connsiteX0" fmla="*/ 69 w 141404"/>
                <a:gd name="connsiteY0" fmla="*/ 1 h 127001"/>
                <a:gd name="connsiteX1" fmla="*/ 84207 w 141404"/>
                <a:gd name="connsiteY1" fmla="*/ 52388 h 127001"/>
                <a:gd name="connsiteX2" fmla="*/ 115957 w 141404"/>
                <a:gd name="connsiteY2" fmla="*/ 88901 h 127001"/>
                <a:gd name="connsiteX3" fmla="*/ 141357 w 141404"/>
                <a:gd name="connsiteY3" fmla="*/ 127001 h 127001"/>
                <a:gd name="connsiteX4" fmla="*/ 109607 w 141404"/>
                <a:gd name="connsiteY4" fmla="*/ 88901 h 127001"/>
                <a:gd name="connsiteX5" fmla="*/ 69919 w 141404"/>
                <a:gd name="connsiteY5" fmla="*/ 53976 h 127001"/>
                <a:gd name="connsiteX6" fmla="*/ 69 w 141404"/>
                <a:gd name="connsiteY6" fmla="*/ 1 h 127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04" h="127001">
                  <a:moveTo>
                    <a:pt x="69" y="1"/>
                  </a:moveTo>
                  <a:cubicBezTo>
                    <a:pt x="2450" y="-264"/>
                    <a:pt x="64892" y="37571"/>
                    <a:pt x="84207" y="52388"/>
                  </a:cubicBezTo>
                  <a:cubicBezTo>
                    <a:pt x="103522" y="67205"/>
                    <a:pt x="106432" y="76466"/>
                    <a:pt x="115957" y="88901"/>
                  </a:cubicBezTo>
                  <a:cubicBezTo>
                    <a:pt x="125482" y="101336"/>
                    <a:pt x="142415" y="127001"/>
                    <a:pt x="141357" y="127001"/>
                  </a:cubicBezTo>
                  <a:cubicBezTo>
                    <a:pt x="140299" y="127001"/>
                    <a:pt x="121513" y="101072"/>
                    <a:pt x="109607" y="88901"/>
                  </a:cubicBezTo>
                  <a:cubicBezTo>
                    <a:pt x="97701" y="76730"/>
                    <a:pt x="82355" y="68264"/>
                    <a:pt x="69919" y="53976"/>
                  </a:cubicBezTo>
                  <a:cubicBezTo>
                    <a:pt x="57484" y="39689"/>
                    <a:pt x="-2312" y="266"/>
                    <a:pt x="69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: 図形 1122">
              <a:extLst>
                <a:ext uri="{FF2B5EF4-FFF2-40B4-BE49-F238E27FC236}">
                  <a16:creationId xmlns:a16="http://schemas.microsoft.com/office/drawing/2014/main" id="{81D01666-41C7-4BF8-AF64-0E5852EEE1B5}"/>
                </a:ext>
              </a:extLst>
            </p:cNvPr>
            <p:cNvSpPr/>
            <p:nvPr/>
          </p:nvSpPr>
          <p:spPr>
            <a:xfrm>
              <a:off x="3155741" y="4491037"/>
              <a:ext cx="130603" cy="122948"/>
            </a:xfrm>
            <a:custGeom>
              <a:avLst/>
              <a:gdLst>
                <a:gd name="connsiteX0" fmla="*/ 209 w 130603"/>
                <a:gd name="connsiteY0" fmla="*/ 1 h 122948"/>
                <a:gd name="connsiteX1" fmla="*/ 76409 w 130603"/>
                <a:gd name="connsiteY1" fmla="*/ 49213 h 122948"/>
                <a:gd name="connsiteX2" fmla="*/ 130384 w 130603"/>
                <a:gd name="connsiteY2" fmla="*/ 122238 h 122948"/>
                <a:gd name="connsiteX3" fmla="*/ 93872 w 130603"/>
                <a:gd name="connsiteY3" fmla="*/ 84138 h 122948"/>
                <a:gd name="connsiteX4" fmla="*/ 54184 w 130603"/>
                <a:gd name="connsiteY4" fmla="*/ 47626 h 122948"/>
                <a:gd name="connsiteX5" fmla="*/ 209 w 130603"/>
                <a:gd name="connsiteY5" fmla="*/ 1 h 12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603" h="122948">
                  <a:moveTo>
                    <a:pt x="209" y="1"/>
                  </a:moveTo>
                  <a:cubicBezTo>
                    <a:pt x="3913" y="265"/>
                    <a:pt x="54713" y="28840"/>
                    <a:pt x="76409" y="49213"/>
                  </a:cubicBezTo>
                  <a:cubicBezTo>
                    <a:pt x="98105" y="69586"/>
                    <a:pt x="127474" y="116417"/>
                    <a:pt x="130384" y="122238"/>
                  </a:cubicBezTo>
                  <a:cubicBezTo>
                    <a:pt x="133295" y="128059"/>
                    <a:pt x="106572" y="96573"/>
                    <a:pt x="93872" y="84138"/>
                  </a:cubicBezTo>
                  <a:cubicBezTo>
                    <a:pt x="81172" y="71703"/>
                    <a:pt x="65296" y="58738"/>
                    <a:pt x="54184" y="47626"/>
                  </a:cubicBezTo>
                  <a:cubicBezTo>
                    <a:pt x="43072" y="36514"/>
                    <a:pt x="-3495" y="-263"/>
                    <a:pt x="209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: 図形 1123">
              <a:extLst>
                <a:ext uri="{FF2B5EF4-FFF2-40B4-BE49-F238E27FC236}">
                  <a16:creationId xmlns:a16="http://schemas.microsoft.com/office/drawing/2014/main" id="{BBEA6E37-E5FE-4A35-A036-7F6FE1F4FF44}"/>
                </a:ext>
              </a:extLst>
            </p:cNvPr>
            <p:cNvSpPr/>
            <p:nvPr/>
          </p:nvSpPr>
          <p:spPr>
            <a:xfrm>
              <a:off x="3299529" y="4400397"/>
              <a:ext cx="188301" cy="449749"/>
            </a:xfrm>
            <a:custGeom>
              <a:avLst/>
              <a:gdLst>
                <a:gd name="connsiteX0" fmla="*/ 188209 w 188301"/>
                <a:gd name="connsiteY0" fmla="*/ 153 h 449749"/>
                <a:gd name="connsiteX1" fmla="*/ 119946 w 188301"/>
                <a:gd name="connsiteY1" fmla="*/ 63653 h 449749"/>
                <a:gd name="connsiteX2" fmla="*/ 124709 w 188301"/>
                <a:gd name="connsiteY2" fmla="*/ 119216 h 449749"/>
                <a:gd name="connsiteX3" fmla="*/ 108834 w 188301"/>
                <a:gd name="connsiteY3" fmla="*/ 346228 h 449749"/>
                <a:gd name="connsiteX4" fmla="*/ 67559 w 188301"/>
                <a:gd name="connsiteY4" fmla="*/ 343053 h 449749"/>
                <a:gd name="connsiteX5" fmla="*/ 16759 w 188301"/>
                <a:gd name="connsiteY5" fmla="*/ 371628 h 449749"/>
                <a:gd name="connsiteX6" fmla="*/ 16759 w 188301"/>
                <a:gd name="connsiteY6" fmla="*/ 385916 h 449749"/>
                <a:gd name="connsiteX7" fmla="*/ 27871 w 188301"/>
                <a:gd name="connsiteY7" fmla="*/ 449416 h 449749"/>
                <a:gd name="connsiteX8" fmla="*/ 10409 w 188301"/>
                <a:gd name="connsiteY8" fmla="*/ 409728 h 449749"/>
                <a:gd name="connsiteX9" fmla="*/ 7234 w 188301"/>
                <a:gd name="connsiteY9" fmla="*/ 382741 h 449749"/>
                <a:gd name="connsiteX10" fmla="*/ 108834 w 188301"/>
                <a:gd name="connsiteY10" fmla="*/ 365278 h 449749"/>
                <a:gd name="connsiteX11" fmla="*/ 119946 w 188301"/>
                <a:gd name="connsiteY11" fmla="*/ 284316 h 449749"/>
                <a:gd name="connsiteX12" fmla="*/ 134234 w 188301"/>
                <a:gd name="connsiteY12" fmla="*/ 82703 h 449749"/>
                <a:gd name="connsiteX13" fmla="*/ 188209 w 188301"/>
                <a:gd name="connsiteY13" fmla="*/ 153 h 449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301" h="449749">
                  <a:moveTo>
                    <a:pt x="188209" y="153"/>
                  </a:moveTo>
                  <a:cubicBezTo>
                    <a:pt x="185828" y="-3022"/>
                    <a:pt x="130529" y="43809"/>
                    <a:pt x="119946" y="63653"/>
                  </a:cubicBezTo>
                  <a:cubicBezTo>
                    <a:pt x="109363" y="83497"/>
                    <a:pt x="126561" y="72120"/>
                    <a:pt x="124709" y="119216"/>
                  </a:cubicBezTo>
                  <a:cubicBezTo>
                    <a:pt x="122857" y="166312"/>
                    <a:pt x="118359" y="308922"/>
                    <a:pt x="108834" y="346228"/>
                  </a:cubicBezTo>
                  <a:cubicBezTo>
                    <a:pt x="99309" y="383534"/>
                    <a:pt x="82905" y="338820"/>
                    <a:pt x="67559" y="343053"/>
                  </a:cubicBezTo>
                  <a:cubicBezTo>
                    <a:pt x="52213" y="347286"/>
                    <a:pt x="25226" y="364484"/>
                    <a:pt x="16759" y="371628"/>
                  </a:cubicBezTo>
                  <a:cubicBezTo>
                    <a:pt x="8292" y="378772"/>
                    <a:pt x="14907" y="372951"/>
                    <a:pt x="16759" y="385916"/>
                  </a:cubicBezTo>
                  <a:cubicBezTo>
                    <a:pt x="18611" y="398881"/>
                    <a:pt x="28929" y="445447"/>
                    <a:pt x="27871" y="449416"/>
                  </a:cubicBezTo>
                  <a:cubicBezTo>
                    <a:pt x="26813" y="453385"/>
                    <a:pt x="13848" y="420841"/>
                    <a:pt x="10409" y="409728"/>
                  </a:cubicBezTo>
                  <a:cubicBezTo>
                    <a:pt x="6969" y="398616"/>
                    <a:pt x="-9170" y="390149"/>
                    <a:pt x="7234" y="382741"/>
                  </a:cubicBezTo>
                  <a:cubicBezTo>
                    <a:pt x="23638" y="375333"/>
                    <a:pt x="90049" y="381682"/>
                    <a:pt x="108834" y="365278"/>
                  </a:cubicBezTo>
                  <a:cubicBezTo>
                    <a:pt x="127619" y="348874"/>
                    <a:pt x="115713" y="331412"/>
                    <a:pt x="119946" y="284316"/>
                  </a:cubicBezTo>
                  <a:cubicBezTo>
                    <a:pt x="124179" y="237220"/>
                    <a:pt x="122328" y="126359"/>
                    <a:pt x="134234" y="82703"/>
                  </a:cubicBezTo>
                  <a:cubicBezTo>
                    <a:pt x="146140" y="39047"/>
                    <a:pt x="190590" y="3328"/>
                    <a:pt x="188209" y="15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: 図形 1124">
              <a:extLst>
                <a:ext uri="{FF2B5EF4-FFF2-40B4-BE49-F238E27FC236}">
                  <a16:creationId xmlns:a16="http://schemas.microsoft.com/office/drawing/2014/main" id="{54FAD5C5-7F2E-4E85-98EE-1899C2BAC70E}"/>
                </a:ext>
              </a:extLst>
            </p:cNvPr>
            <p:cNvSpPr/>
            <p:nvPr/>
          </p:nvSpPr>
          <p:spPr>
            <a:xfrm>
              <a:off x="3280931" y="4401513"/>
              <a:ext cx="181529" cy="365771"/>
            </a:xfrm>
            <a:custGeom>
              <a:avLst/>
              <a:gdLst>
                <a:gd name="connsiteX0" fmla="*/ 181407 w 181529"/>
                <a:gd name="connsiteY0" fmla="*/ 625 h 365771"/>
                <a:gd name="connsiteX1" fmla="*/ 114732 w 181529"/>
                <a:gd name="connsiteY1" fmla="*/ 67300 h 365771"/>
                <a:gd name="connsiteX2" fmla="*/ 119494 w 181529"/>
                <a:gd name="connsiteY2" fmla="*/ 178425 h 365771"/>
                <a:gd name="connsiteX3" fmla="*/ 117907 w 181529"/>
                <a:gd name="connsiteY3" fmla="*/ 313362 h 365771"/>
                <a:gd name="connsiteX4" fmla="*/ 63932 w 181529"/>
                <a:gd name="connsiteY4" fmla="*/ 319712 h 365771"/>
                <a:gd name="connsiteX5" fmla="*/ 432 w 181529"/>
                <a:gd name="connsiteY5" fmla="*/ 365750 h 365771"/>
                <a:gd name="connsiteX6" fmla="*/ 97269 w 181529"/>
                <a:gd name="connsiteY6" fmla="*/ 313362 h 365771"/>
                <a:gd name="connsiteX7" fmla="*/ 121082 w 181529"/>
                <a:gd name="connsiteY7" fmla="*/ 248275 h 365771"/>
                <a:gd name="connsiteX8" fmla="*/ 95682 w 181529"/>
                <a:gd name="connsiteY8" fmla="*/ 105400 h 365771"/>
                <a:gd name="connsiteX9" fmla="*/ 181407 w 181529"/>
                <a:gd name="connsiteY9" fmla="*/ 625 h 36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529" h="365771">
                  <a:moveTo>
                    <a:pt x="181407" y="625"/>
                  </a:moveTo>
                  <a:cubicBezTo>
                    <a:pt x="184582" y="-5725"/>
                    <a:pt x="125051" y="37667"/>
                    <a:pt x="114732" y="67300"/>
                  </a:cubicBezTo>
                  <a:cubicBezTo>
                    <a:pt x="104413" y="96933"/>
                    <a:pt x="118965" y="137415"/>
                    <a:pt x="119494" y="178425"/>
                  </a:cubicBezTo>
                  <a:cubicBezTo>
                    <a:pt x="120023" y="219435"/>
                    <a:pt x="127167" y="289814"/>
                    <a:pt x="117907" y="313362"/>
                  </a:cubicBezTo>
                  <a:cubicBezTo>
                    <a:pt x="108647" y="336910"/>
                    <a:pt x="83511" y="310981"/>
                    <a:pt x="63932" y="319712"/>
                  </a:cubicBezTo>
                  <a:cubicBezTo>
                    <a:pt x="44353" y="328443"/>
                    <a:pt x="-5124" y="366808"/>
                    <a:pt x="432" y="365750"/>
                  </a:cubicBezTo>
                  <a:cubicBezTo>
                    <a:pt x="5988" y="364692"/>
                    <a:pt x="77161" y="332941"/>
                    <a:pt x="97269" y="313362"/>
                  </a:cubicBezTo>
                  <a:cubicBezTo>
                    <a:pt x="117377" y="293783"/>
                    <a:pt x="121346" y="282935"/>
                    <a:pt x="121082" y="248275"/>
                  </a:cubicBezTo>
                  <a:cubicBezTo>
                    <a:pt x="120817" y="213615"/>
                    <a:pt x="84834" y="144029"/>
                    <a:pt x="95682" y="105400"/>
                  </a:cubicBezTo>
                  <a:cubicBezTo>
                    <a:pt x="106530" y="66771"/>
                    <a:pt x="178232" y="6975"/>
                    <a:pt x="181407" y="62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: 図形 1125">
              <a:extLst>
                <a:ext uri="{FF2B5EF4-FFF2-40B4-BE49-F238E27FC236}">
                  <a16:creationId xmlns:a16="http://schemas.microsoft.com/office/drawing/2014/main" id="{11F314E0-4A1B-401D-B93D-56A6F1667159}"/>
                </a:ext>
              </a:extLst>
            </p:cNvPr>
            <p:cNvSpPr/>
            <p:nvPr/>
          </p:nvSpPr>
          <p:spPr>
            <a:xfrm>
              <a:off x="2908284" y="4886237"/>
              <a:ext cx="104857" cy="233454"/>
            </a:xfrm>
            <a:custGeom>
              <a:avLst/>
              <a:gdLst>
                <a:gd name="connsiteX0" fmla="*/ 63516 w 104857"/>
                <a:gd name="connsiteY0" fmla="*/ 88 h 233454"/>
                <a:gd name="connsiteX1" fmla="*/ 88916 w 104857"/>
                <a:gd name="connsiteY1" fmla="*/ 114388 h 233454"/>
                <a:gd name="connsiteX2" fmla="*/ 16 w 104857"/>
                <a:gd name="connsiteY2" fmla="*/ 211226 h 233454"/>
                <a:gd name="connsiteX3" fmla="*/ 96854 w 104857"/>
                <a:gd name="connsiteY3" fmla="*/ 155663 h 233454"/>
                <a:gd name="connsiteX4" fmla="*/ 93679 w 104857"/>
                <a:gd name="connsiteY4" fmla="*/ 233451 h 233454"/>
                <a:gd name="connsiteX5" fmla="*/ 100029 w 104857"/>
                <a:gd name="connsiteY5" fmla="*/ 158838 h 233454"/>
                <a:gd name="connsiteX6" fmla="*/ 103204 w 104857"/>
                <a:gd name="connsiteY6" fmla="*/ 115976 h 233454"/>
                <a:gd name="connsiteX7" fmla="*/ 103204 w 104857"/>
                <a:gd name="connsiteY7" fmla="*/ 95338 h 233454"/>
                <a:gd name="connsiteX8" fmla="*/ 63516 w 104857"/>
                <a:gd name="connsiteY8" fmla="*/ 88 h 23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857" h="233454">
                  <a:moveTo>
                    <a:pt x="63516" y="88"/>
                  </a:moveTo>
                  <a:cubicBezTo>
                    <a:pt x="61135" y="3263"/>
                    <a:pt x="99499" y="79198"/>
                    <a:pt x="88916" y="114388"/>
                  </a:cubicBezTo>
                  <a:cubicBezTo>
                    <a:pt x="78333" y="149578"/>
                    <a:pt x="-1307" y="204347"/>
                    <a:pt x="16" y="211226"/>
                  </a:cubicBezTo>
                  <a:cubicBezTo>
                    <a:pt x="1339" y="218105"/>
                    <a:pt x="81244" y="151959"/>
                    <a:pt x="96854" y="155663"/>
                  </a:cubicBezTo>
                  <a:cubicBezTo>
                    <a:pt x="112464" y="159367"/>
                    <a:pt x="93150" y="232922"/>
                    <a:pt x="93679" y="233451"/>
                  </a:cubicBezTo>
                  <a:cubicBezTo>
                    <a:pt x="94208" y="233980"/>
                    <a:pt x="98442" y="178417"/>
                    <a:pt x="100029" y="158838"/>
                  </a:cubicBezTo>
                  <a:cubicBezTo>
                    <a:pt x="101616" y="139259"/>
                    <a:pt x="102675" y="126559"/>
                    <a:pt x="103204" y="115976"/>
                  </a:cubicBezTo>
                  <a:cubicBezTo>
                    <a:pt x="103733" y="105393"/>
                    <a:pt x="106644" y="110684"/>
                    <a:pt x="103204" y="95338"/>
                  </a:cubicBezTo>
                  <a:cubicBezTo>
                    <a:pt x="99764" y="79992"/>
                    <a:pt x="65897" y="-3087"/>
                    <a:pt x="63516" y="8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: 図形 1126">
              <a:extLst>
                <a:ext uri="{FF2B5EF4-FFF2-40B4-BE49-F238E27FC236}">
                  <a16:creationId xmlns:a16="http://schemas.microsoft.com/office/drawing/2014/main" id="{17A589B5-9E28-492F-95ED-97BF6D6289A6}"/>
                </a:ext>
              </a:extLst>
            </p:cNvPr>
            <p:cNvSpPr/>
            <p:nvPr/>
          </p:nvSpPr>
          <p:spPr>
            <a:xfrm>
              <a:off x="3041626" y="4910089"/>
              <a:ext cx="147734" cy="95396"/>
            </a:xfrm>
            <a:custGeom>
              <a:avLst/>
              <a:gdLst>
                <a:gd name="connsiteX0" fmla="*/ 147662 w 147734"/>
                <a:gd name="connsiteY0" fmla="*/ 49 h 95396"/>
                <a:gd name="connsiteX1" fmla="*/ 9549 w 147734"/>
                <a:gd name="connsiteY1" fmla="*/ 33386 h 95396"/>
                <a:gd name="connsiteX2" fmla="*/ 12724 w 147734"/>
                <a:gd name="connsiteY2" fmla="*/ 54024 h 95396"/>
                <a:gd name="connsiteX3" fmla="*/ 19074 w 147734"/>
                <a:gd name="connsiteY3" fmla="*/ 95299 h 95396"/>
                <a:gd name="connsiteX4" fmla="*/ 28599 w 147734"/>
                <a:gd name="connsiteY4" fmla="*/ 41324 h 95396"/>
                <a:gd name="connsiteX5" fmla="*/ 147662 w 147734"/>
                <a:gd name="connsiteY5" fmla="*/ 49 h 9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734" h="95396">
                  <a:moveTo>
                    <a:pt x="147662" y="49"/>
                  </a:moveTo>
                  <a:cubicBezTo>
                    <a:pt x="144487" y="-1274"/>
                    <a:pt x="32039" y="24390"/>
                    <a:pt x="9549" y="33386"/>
                  </a:cubicBezTo>
                  <a:cubicBezTo>
                    <a:pt x="-12941" y="42382"/>
                    <a:pt x="11136" y="43705"/>
                    <a:pt x="12724" y="54024"/>
                  </a:cubicBezTo>
                  <a:cubicBezTo>
                    <a:pt x="14311" y="64343"/>
                    <a:pt x="16428" y="97416"/>
                    <a:pt x="19074" y="95299"/>
                  </a:cubicBezTo>
                  <a:cubicBezTo>
                    <a:pt x="21720" y="93182"/>
                    <a:pt x="8755" y="54818"/>
                    <a:pt x="28599" y="41324"/>
                  </a:cubicBezTo>
                  <a:cubicBezTo>
                    <a:pt x="48443" y="27830"/>
                    <a:pt x="150837" y="1372"/>
                    <a:pt x="147662" y="4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: 図形 1127">
              <a:extLst>
                <a:ext uri="{FF2B5EF4-FFF2-40B4-BE49-F238E27FC236}">
                  <a16:creationId xmlns:a16="http://schemas.microsoft.com/office/drawing/2014/main" id="{66A5FD8E-674E-4C30-8172-D484D1EC4583}"/>
                </a:ext>
              </a:extLst>
            </p:cNvPr>
            <p:cNvSpPr/>
            <p:nvPr/>
          </p:nvSpPr>
          <p:spPr>
            <a:xfrm>
              <a:off x="3306730" y="4511651"/>
              <a:ext cx="433984" cy="316135"/>
            </a:xfrm>
            <a:custGeom>
              <a:avLst/>
              <a:gdLst>
                <a:gd name="connsiteX0" fmla="*/ 33 w 433984"/>
                <a:gd name="connsiteY0" fmla="*/ 315937 h 316135"/>
                <a:gd name="connsiteX1" fmla="*/ 92108 w 433984"/>
                <a:gd name="connsiteY1" fmla="*/ 296887 h 316135"/>
                <a:gd name="connsiteX2" fmla="*/ 112745 w 433984"/>
                <a:gd name="connsiteY2" fmla="*/ 306412 h 316135"/>
                <a:gd name="connsiteX3" fmla="*/ 149258 w 433984"/>
                <a:gd name="connsiteY3" fmla="*/ 250849 h 316135"/>
                <a:gd name="connsiteX4" fmla="*/ 187358 w 433984"/>
                <a:gd name="connsiteY4" fmla="*/ 217512 h 316135"/>
                <a:gd name="connsiteX5" fmla="*/ 342933 w 433984"/>
                <a:gd name="connsiteY5" fmla="*/ 220687 h 316135"/>
                <a:gd name="connsiteX6" fmla="*/ 357220 w 433984"/>
                <a:gd name="connsiteY6" fmla="*/ 200049 h 316135"/>
                <a:gd name="connsiteX7" fmla="*/ 427070 w 433984"/>
                <a:gd name="connsiteY7" fmla="*/ 106387 h 316135"/>
                <a:gd name="connsiteX8" fmla="*/ 423895 w 433984"/>
                <a:gd name="connsiteY8" fmla="*/ 61937 h 316135"/>
                <a:gd name="connsiteX9" fmla="*/ 360395 w 433984"/>
                <a:gd name="connsiteY9" fmla="*/ 24 h 316135"/>
                <a:gd name="connsiteX10" fmla="*/ 415958 w 433984"/>
                <a:gd name="connsiteY10" fmla="*/ 55587 h 316135"/>
                <a:gd name="connsiteX11" fmla="*/ 395320 w 433984"/>
                <a:gd name="connsiteY11" fmla="*/ 138137 h 316135"/>
                <a:gd name="connsiteX12" fmla="*/ 354045 w 433984"/>
                <a:gd name="connsiteY12" fmla="*/ 185762 h 316135"/>
                <a:gd name="connsiteX13" fmla="*/ 292133 w 433984"/>
                <a:gd name="connsiteY13" fmla="*/ 207987 h 316135"/>
                <a:gd name="connsiteX14" fmla="*/ 176245 w 433984"/>
                <a:gd name="connsiteY14" fmla="*/ 223862 h 316135"/>
                <a:gd name="connsiteX15" fmla="*/ 131795 w 433984"/>
                <a:gd name="connsiteY15" fmla="*/ 268312 h 316135"/>
                <a:gd name="connsiteX16" fmla="*/ 103220 w 433984"/>
                <a:gd name="connsiteY16" fmla="*/ 282599 h 316135"/>
                <a:gd name="connsiteX17" fmla="*/ 33 w 433984"/>
                <a:gd name="connsiteY17" fmla="*/ 315937 h 31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3984" h="316135">
                  <a:moveTo>
                    <a:pt x="33" y="315937"/>
                  </a:moveTo>
                  <a:cubicBezTo>
                    <a:pt x="-1819" y="318318"/>
                    <a:pt x="73323" y="298474"/>
                    <a:pt x="92108" y="296887"/>
                  </a:cubicBezTo>
                  <a:cubicBezTo>
                    <a:pt x="110893" y="295300"/>
                    <a:pt x="103220" y="314085"/>
                    <a:pt x="112745" y="306412"/>
                  </a:cubicBezTo>
                  <a:cubicBezTo>
                    <a:pt x="122270" y="298739"/>
                    <a:pt x="136823" y="265666"/>
                    <a:pt x="149258" y="250849"/>
                  </a:cubicBezTo>
                  <a:cubicBezTo>
                    <a:pt x="161693" y="236032"/>
                    <a:pt x="155079" y="222539"/>
                    <a:pt x="187358" y="217512"/>
                  </a:cubicBezTo>
                  <a:cubicBezTo>
                    <a:pt x="219637" y="212485"/>
                    <a:pt x="314623" y="223597"/>
                    <a:pt x="342933" y="220687"/>
                  </a:cubicBezTo>
                  <a:cubicBezTo>
                    <a:pt x="371243" y="217776"/>
                    <a:pt x="343197" y="219099"/>
                    <a:pt x="357220" y="200049"/>
                  </a:cubicBezTo>
                  <a:cubicBezTo>
                    <a:pt x="371243" y="180999"/>
                    <a:pt x="415957" y="129406"/>
                    <a:pt x="427070" y="106387"/>
                  </a:cubicBezTo>
                  <a:cubicBezTo>
                    <a:pt x="438183" y="83368"/>
                    <a:pt x="435007" y="79664"/>
                    <a:pt x="423895" y="61937"/>
                  </a:cubicBezTo>
                  <a:cubicBezTo>
                    <a:pt x="412783" y="44210"/>
                    <a:pt x="361718" y="1082"/>
                    <a:pt x="360395" y="24"/>
                  </a:cubicBezTo>
                  <a:cubicBezTo>
                    <a:pt x="359072" y="-1034"/>
                    <a:pt x="410137" y="32568"/>
                    <a:pt x="415958" y="55587"/>
                  </a:cubicBezTo>
                  <a:cubicBezTo>
                    <a:pt x="421779" y="78606"/>
                    <a:pt x="405639" y="116441"/>
                    <a:pt x="395320" y="138137"/>
                  </a:cubicBezTo>
                  <a:cubicBezTo>
                    <a:pt x="385001" y="159833"/>
                    <a:pt x="371243" y="174120"/>
                    <a:pt x="354045" y="185762"/>
                  </a:cubicBezTo>
                  <a:cubicBezTo>
                    <a:pt x="336847" y="197404"/>
                    <a:pt x="321766" y="201637"/>
                    <a:pt x="292133" y="207987"/>
                  </a:cubicBezTo>
                  <a:cubicBezTo>
                    <a:pt x="262500" y="214337"/>
                    <a:pt x="202968" y="213808"/>
                    <a:pt x="176245" y="223862"/>
                  </a:cubicBezTo>
                  <a:cubicBezTo>
                    <a:pt x="149522" y="233916"/>
                    <a:pt x="143966" y="258522"/>
                    <a:pt x="131795" y="268312"/>
                  </a:cubicBezTo>
                  <a:cubicBezTo>
                    <a:pt x="119624" y="278101"/>
                    <a:pt x="121741" y="277307"/>
                    <a:pt x="103220" y="282599"/>
                  </a:cubicBezTo>
                  <a:cubicBezTo>
                    <a:pt x="84699" y="287891"/>
                    <a:pt x="1885" y="313556"/>
                    <a:pt x="33" y="31593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: 図形 1128">
              <a:extLst>
                <a:ext uri="{FF2B5EF4-FFF2-40B4-BE49-F238E27FC236}">
                  <a16:creationId xmlns:a16="http://schemas.microsoft.com/office/drawing/2014/main" id="{9A1BAE64-2A6B-4B3C-9CF2-DED43660688F}"/>
                </a:ext>
              </a:extLst>
            </p:cNvPr>
            <p:cNvSpPr/>
            <p:nvPr/>
          </p:nvSpPr>
          <p:spPr>
            <a:xfrm>
              <a:off x="3273424" y="4568565"/>
              <a:ext cx="489792" cy="291658"/>
            </a:xfrm>
            <a:custGeom>
              <a:avLst/>
              <a:gdLst>
                <a:gd name="connsiteX0" fmla="*/ 488951 w 489792"/>
                <a:gd name="connsiteY0" fmla="*/ 260 h 291658"/>
                <a:gd name="connsiteX1" fmla="*/ 434976 w 489792"/>
                <a:gd name="connsiteY1" fmla="*/ 146310 h 291658"/>
                <a:gd name="connsiteX2" fmla="*/ 407989 w 489792"/>
                <a:gd name="connsiteY2" fmla="*/ 170123 h 291658"/>
                <a:gd name="connsiteX3" fmla="*/ 276226 w 489792"/>
                <a:gd name="connsiteY3" fmla="*/ 181235 h 291658"/>
                <a:gd name="connsiteX4" fmla="*/ 200026 w 489792"/>
                <a:gd name="connsiteY4" fmla="*/ 197110 h 291658"/>
                <a:gd name="connsiteX5" fmla="*/ 166689 w 489792"/>
                <a:gd name="connsiteY5" fmla="*/ 241560 h 291658"/>
                <a:gd name="connsiteX6" fmla="*/ 107951 w 489792"/>
                <a:gd name="connsiteY6" fmla="*/ 254260 h 291658"/>
                <a:gd name="connsiteX7" fmla="*/ 49214 w 489792"/>
                <a:gd name="connsiteY7" fmla="*/ 290773 h 291658"/>
                <a:gd name="connsiteX8" fmla="*/ 1 w 489792"/>
                <a:gd name="connsiteY8" fmla="*/ 212985 h 291658"/>
                <a:gd name="connsiteX9" fmla="*/ 47626 w 489792"/>
                <a:gd name="connsiteY9" fmla="*/ 281248 h 291658"/>
                <a:gd name="connsiteX10" fmla="*/ 130176 w 489792"/>
                <a:gd name="connsiteY10" fmla="*/ 257435 h 291658"/>
                <a:gd name="connsiteX11" fmla="*/ 261939 w 489792"/>
                <a:gd name="connsiteY11" fmla="*/ 187585 h 291658"/>
                <a:gd name="connsiteX12" fmla="*/ 406401 w 489792"/>
                <a:gd name="connsiteY12" fmla="*/ 160598 h 291658"/>
                <a:gd name="connsiteX13" fmla="*/ 463551 w 489792"/>
                <a:gd name="connsiteY13" fmla="*/ 111385 h 291658"/>
                <a:gd name="connsiteX14" fmla="*/ 488951 w 489792"/>
                <a:gd name="connsiteY14" fmla="*/ 260 h 29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9792" h="291658">
                  <a:moveTo>
                    <a:pt x="488951" y="260"/>
                  </a:moveTo>
                  <a:cubicBezTo>
                    <a:pt x="484189" y="6081"/>
                    <a:pt x="448470" y="118000"/>
                    <a:pt x="434976" y="146310"/>
                  </a:cubicBezTo>
                  <a:cubicBezTo>
                    <a:pt x="421482" y="174621"/>
                    <a:pt x="434447" y="164302"/>
                    <a:pt x="407989" y="170123"/>
                  </a:cubicBezTo>
                  <a:cubicBezTo>
                    <a:pt x="381531" y="175944"/>
                    <a:pt x="310886" y="176737"/>
                    <a:pt x="276226" y="181235"/>
                  </a:cubicBezTo>
                  <a:cubicBezTo>
                    <a:pt x="241566" y="185733"/>
                    <a:pt x="218282" y="187056"/>
                    <a:pt x="200026" y="197110"/>
                  </a:cubicBezTo>
                  <a:cubicBezTo>
                    <a:pt x="181770" y="207164"/>
                    <a:pt x="182035" y="232035"/>
                    <a:pt x="166689" y="241560"/>
                  </a:cubicBezTo>
                  <a:cubicBezTo>
                    <a:pt x="151343" y="251085"/>
                    <a:pt x="127530" y="246058"/>
                    <a:pt x="107951" y="254260"/>
                  </a:cubicBezTo>
                  <a:cubicBezTo>
                    <a:pt x="88372" y="262462"/>
                    <a:pt x="67206" y="297652"/>
                    <a:pt x="49214" y="290773"/>
                  </a:cubicBezTo>
                  <a:cubicBezTo>
                    <a:pt x="31222" y="283894"/>
                    <a:pt x="266" y="214573"/>
                    <a:pt x="1" y="212985"/>
                  </a:cubicBezTo>
                  <a:cubicBezTo>
                    <a:pt x="-264" y="211398"/>
                    <a:pt x="25930" y="273840"/>
                    <a:pt x="47626" y="281248"/>
                  </a:cubicBezTo>
                  <a:cubicBezTo>
                    <a:pt x="69322" y="288656"/>
                    <a:pt x="94457" y="273045"/>
                    <a:pt x="130176" y="257435"/>
                  </a:cubicBezTo>
                  <a:cubicBezTo>
                    <a:pt x="165895" y="241825"/>
                    <a:pt x="215902" y="203724"/>
                    <a:pt x="261939" y="187585"/>
                  </a:cubicBezTo>
                  <a:cubicBezTo>
                    <a:pt x="307976" y="171446"/>
                    <a:pt x="372799" y="173298"/>
                    <a:pt x="406401" y="160598"/>
                  </a:cubicBezTo>
                  <a:cubicBezTo>
                    <a:pt x="440003" y="147898"/>
                    <a:pt x="449793" y="134933"/>
                    <a:pt x="463551" y="111385"/>
                  </a:cubicBezTo>
                  <a:cubicBezTo>
                    <a:pt x="477309" y="87837"/>
                    <a:pt x="493713" y="-5561"/>
                    <a:pt x="488951" y="26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: 図形 1129">
              <a:extLst>
                <a:ext uri="{FF2B5EF4-FFF2-40B4-BE49-F238E27FC236}">
                  <a16:creationId xmlns:a16="http://schemas.microsoft.com/office/drawing/2014/main" id="{D4605B45-8D46-487D-AC05-DF070DA1736C}"/>
                </a:ext>
              </a:extLst>
            </p:cNvPr>
            <p:cNvSpPr/>
            <p:nvPr/>
          </p:nvSpPr>
          <p:spPr>
            <a:xfrm>
              <a:off x="3338509" y="4154472"/>
              <a:ext cx="422739" cy="401942"/>
            </a:xfrm>
            <a:custGeom>
              <a:avLst/>
              <a:gdLst>
                <a:gd name="connsiteX0" fmla="*/ 4 w 422739"/>
                <a:gd name="connsiteY0" fmla="*/ 16 h 401942"/>
                <a:gd name="connsiteX1" fmla="*/ 14291 w 422739"/>
                <a:gd name="connsiteY1" fmla="*/ 104791 h 401942"/>
                <a:gd name="connsiteX2" fmla="*/ 14291 w 422739"/>
                <a:gd name="connsiteY2" fmla="*/ 84153 h 401942"/>
                <a:gd name="connsiteX3" fmla="*/ 34929 w 422739"/>
                <a:gd name="connsiteY3" fmla="*/ 149241 h 401942"/>
                <a:gd name="connsiteX4" fmla="*/ 169866 w 422739"/>
                <a:gd name="connsiteY4" fmla="*/ 225441 h 401942"/>
                <a:gd name="connsiteX5" fmla="*/ 385766 w 422739"/>
                <a:gd name="connsiteY5" fmla="*/ 371491 h 401942"/>
                <a:gd name="connsiteX6" fmla="*/ 422279 w 422739"/>
                <a:gd name="connsiteY6" fmla="*/ 401653 h 401942"/>
                <a:gd name="connsiteX7" fmla="*/ 390529 w 422739"/>
                <a:gd name="connsiteY7" fmla="*/ 363553 h 401942"/>
                <a:gd name="connsiteX8" fmla="*/ 206379 w 422739"/>
                <a:gd name="connsiteY8" fmla="*/ 239728 h 401942"/>
                <a:gd name="connsiteX9" fmla="*/ 209554 w 422739"/>
                <a:gd name="connsiteY9" fmla="*/ 247666 h 401942"/>
                <a:gd name="connsiteX10" fmla="*/ 28579 w 422739"/>
                <a:gd name="connsiteY10" fmla="*/ 130191 h 401942"/>
                <a:gd name="connsiteX11" fmla="*/ 12704 w 422739"/>
                <a:gd name="connsiteY11" fmla="*/ 96853 h 401942"/>
                <a:gd name="connsiteX12" fmla="*/ 4 w 422739"/>
                <a:gd name="connsiteY12" fmla="*/ 16 h 401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2739" h="401942">
                  <a:moveTo>
                    <a:pt x="4" y="16"/>
                  </a:moveTo>
                  <a:cubicBezTo>
                    <a:pt x="268" y="1339"/>
                    <a:pt x="11910" y="90768"/>
                    <a:pt x="14291" y="104791"/>
                  </a:cubicBezTo>
                  <a:cubicBezTo>
                    <a:pt x="16672" y="118814"/>
                    <a:pt x="10851" y="76745"/>
                    <a:pt x="14291" y="84153"/>
                  </a:cubicBezTo>
                  <a:cubicBezTo>
                    <a:pt x="17731" y="91561"/>
                    <a:pt x="9000" y="125693"/>
                    <a:pt x="34929" y="149241"/>
                  </a:cubicBezTo>
                  <a:cubicBezTo>
                    <a:pt x="60858" y="172789"/>
                    <a:pt x="111393" y="188399"/>
                    <a:pt x="169866" y="225441"/>
                  </a:cubicBezTo>
                  <a:cubicBezTo>
                    <a:pt x="228339" y="262483"/>
                    <a:pt x="343697" y="342122"/>
                    <a:pt x="385766" y="371491"/>
                  </a:cubicBezTo>
                  <a:cubicBezTo>
                    <a:pt x="427835" y="400860"/>
                    <a:pt x="421485" y="402976"/>
                    <a:pt x="422279" y="401653"/>
                  </a:cubicBezTo>
                  <a:cubicBezTo>
                    <a:pt x="423073" y="400330"/>
                    <a:pt x="426512" y="390540"/>
                    <a:pt x="390529" y="363553"/>
                  </a:cubicBezTo>
                  <a:cubicBezTo>
                    <a:pt x="354546" y="336566"/>
                    <a:pt x="236541" y="259042"/>
                    <a:pt x="206379" y="239728"/>
                  </a:cubicBezTo>
                  <a:cubicBezTo>
                    <a:pt x="176217" y="220414"/>
                    <a:pt x="239187" y="265922"/>
                    <a:pt x="209554" y="247666"/>
                  </a:cubicBezTo>
                  <a:cubicBezTo>
                    <a:pt x="179921" y="229410"/>
                    <a:pt x="61387" y="155326"/>
                    <a:pt x="28579" y="130191"/>
                  </a:cubicBezTo>
                  <a:cubicBezTo>
                    <a:pt x="-4229" y="105056"/>
                    <a:pt x="15085" y="114315"/>
                    <a:pt x="12704" y="96853"/>
                  </a:cubicBezTo>
                  <a:cubicBezTo>
                    <a:pt x="10323" y="79391"/>
                    <a:pt x="-260" y="-1307"/>
                    <a:pt x="4" y="1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: 図形 1130">
              <a:extLst>
                <a:ext uri="{FF2B5EF4-FFF2-40B4-BE49-F238E27FC236}">
                  <a16:creationId xmlns:a16="http://schemas.microsoft.com/office/drawing/2014/main" id="{FE1EA560-2FAE-4B38-9803-2872E6516F81}"/>
                </a:ext>
              </a:extLst>
            </p:cNvPr>
            <p:cNvSpPr/>
            <p:nvPr/>
          </p:nvSpPr>
          <p:spPr>
            <a:xfrm>
              <a:off x="3307795" y="4181452"/>
              <a:ext cx="384891" cy="347907"/>
            </a:xfrm>
            <a:custGeom>
              <a:avLst/>
              <a:gdLst>
                <a:gd name="connsiteX0" fmla="*/ 555 w 384891"/>
                <a:gd name="connsiteY0" fmla="*/ 23 h 347907"/>
                <a:gd name="connsiteX1" fmla="*/ 14843 w 384891"/>
                <a:gd name="connsiteY1" fmla="*/ 93686 h 347907"/>
                <a:gd name="connsiteX2" fmla="*/ 25955 w 384891"/>
                <a:gd name="connsiteY2" fmla="*/ 88923 h 347907"/>
                <a:gd name="connsiteX3" fmla="*/ 51355 w 384891"/>
                <a:gd name="connsiteY3" fmla="*/ 130198 h 347907"/>
                <a:gd name="connsiteX4" fmla="*/ 324405 w 384891"/>
                <a:gd name="connsiteY4" fmla="*/ 311173 h 347907"/>
                <a:gd name="connsiteX5" fmla="*/ 384730 w 384891"/>
                <a:gd name="connsiteY5" fmla="*/ 347686 h 347907"/>
                <a:gd name="connsiteX6" fmla="*/ 337105 w 384891"/>
                <a:gd name="connsiteY6" fmla="*/ 304823 h 347907"/>
                <a:gd name="connsiteX7" fmla="*/ 198993 w 384891"/>
                <a:gd name="connsiteY7" fmla="*/ 217511 h 347907"/>
                <a:gd name="connsiteX8" fmla="*/ 73580 w 384891"/>
                <a:gd name="connsiteY8" fmla="*/ 138136 h 347907"/>
                <a:gd name="connsiteX9" fmla="*/ 35480 w 384891"/>
                <a:gd name="connsiteY9" fmla="*/ 103211 h 347907"/>
                <a:gd name="connsiteX10" fmla="*/ 555 w 384891"/>
                <a:gd name="connsiteY10" fmla="*/ 23 h 34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4891" h="347907">
                  <a:moveTo>
                    <a:pt x="555" y="23"/>
                  </a:moveTo>
                  <a:cubicBezTo>
                    <a:pt x="-2884" y="-1564"/>
                    <a:pt x="10610" y="78869"/>
                    <a:pt x="14843" y="93686"/>
                  </a:cubicBezTo>
                  <a:cubicBezTo>
                    <a:pt x="19076" y="108503"/>
                    <a:pt x="19870" y="82838"/>
                    <a:pt x="25955" y="88923"/>
                  </a:cubicBezTo>
                  <a:cubicBezTo>
                    <a:pt x="32040" y="95008"/>
                    <a:pt x="1613" y="93156"/>
                    <a:pt x="51355" y="130198"/>
                  </a:cubicBezTo>
                  <a:cubicBezTo>
                    <a:pt x="101097" y="167240"/>
                    <a:pt x="268843" y="274925"/>
                    <a:pt x="324405" y="311173"/>
                  </a:cubicBezTo>
                  <a:cubicBezTo>
                    <a:pt x="379967" y="347421"/>
                    <a:pt x="382613" y="348744"/>
                    <a:pt x="384730" y="347686"/>
                  </a:cubicBezTo>
                  <a:cubicBezTo>
                    <a:pt x="386847" y="346628"/>
                    <a:pt x="368061" y="326519"/>
                    <a:pt x="337105" y="304823"/>
                  </a:cubicBezTo>
                  <a:cubicBezTo>
                    <a:pt x="306149" y="283127"/>
                    <a:pt x="198993" y="217511"/>
                    <a:pt x="198993" y="217511"/>
                  </a:cubicBezTo>
                  <a:cubicBezTo>
                    <a:pt x="155072" y="189730"/>
                    <a:pt x="100832" y="157186"/>
                    <a:pt x="73580" y="138136"/>
                  </a:cubicBezTo>
                  <a:cubicBezTo>
                    <a:pt x="46328" y="119086"/>
                    <a:pt x="45005" y="125701"/>
                    <a:pt x="35480" y="103211"/>
                  </a:cubicBezTo>
                  <a:cubicBezTo>
                    <a:pt x="25955" y="80721"/>
                    <a:pt x="3994" y="1610"/>
                    <a:pt x="555" y="2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: 図形 1131">
              <a:extLst>
                <a:ext uri="{FF2B5EF4-FFF2-40B4-BE49-F238E27FC236}">
                  <a16:creationId xmlns:a16="http://schemas.microsoft.com/office/drawing/2014/main" id="{8665F355-4EF7-497C-9E09-05CCB6869C59}"/>
                </a:ext>
              </a:extLst>
            </p:cNvPr>
            <p:cNvSpPr/>
            <p:nvPr/>
          </p:nvSpPr>
          <p:spPr>
            <a:xfrm>
              <a:off x="3795276" y="4156882"/>
              <a:ext cx="278808" cy="129417"/>
            </a:xfrm>
            <a:custGeom>
              <a:avLst/>
              <a:gdLst>
                <a:gd name="connsiteX0" fmla="*/ 437 w 278808"/>
                <a:gd name="connsiteY0" fmla="*/ 781 h 129417"/>
                <a:gd name="connsiteX1" fmla="*/ 198874 w 278808"/>
                <a:gd name="connsiteY1" fmla="*/ 88093 h 129417"/>
                <a:gd name="connsiteX2" fmla="*/ 278249 w 278808"/>
                <a:gd name="connsiteY2" fmla="*/ 129368 h 129417"/>
                <a:gd name="connsiteX3" fmla="*/ 232212 w 278808"/>
                <a:gd name="connsiteY3" fmla="*/ 96031 h 129417"/>
                <a:gd name="connsiteX4" fmla="*/ 192524 w 278808"/>
                <a:gd name="connsiteY4" fmla="*/ 73806 h 129417"/>
                <a:gd name="connsiteX5" fmla="*/ 146487 w 278808"/>
                <a:gd name="connsiteY5" fmla="*/ 46818 h 129417"/>
                <a:gd name="connsiteX6" fmla="*/ 437 w 278808"/>
                <a:gd name="connsiteY6" fmla="*/ 781 h 129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808" h="129417">
                  <a:moveTo>
                    <a:pt x="437" y="781"/>
                  </a:moveTo>
                  <a:cubicBezTo>
                    <a:pt x="9168" y="7660"/>
                    <a:pt x="152572" y="66662"/>
                    <a:pt x="198874" y="88093"/>
                  </a:cubicBezTo>
                  <a:cubicBezTo>
                    <a:pt x="245176" y="109524"/>
                    <a:pt x="272693" y="128045"/>
                    <a:pt x="278249" y="129368"/>
                  </a:cubicBezTo>
                  <a:cubicBezTo>
                    <a:pt x="283805" y="130691"/>
                    <a:pt x="246499" y="105291"/>
                    <a:pt x="232212" y="96031"/>
                  </a:cubicBezTo>
                  <a:cubicBezTo>
                    <a:pt x="217925" y="86771"/>
                    <a:pt x="206812" y="82008"/>
                    <a:pt x="192524" y="73806"/>
                  </a:cubicBezTo>
                  <a:cubicBezTo>
                    <a:pt x="178236" y="65604"/>
                    <a:pt x="176914" y="59253"/>
                    <a:pt x="146487" y="46818"/>
                  </a:cubicBezTo>
                  <a:cubicBezTo>
                    <a:pt x="116060" y="34383"/>
                    <a:pt x="-8294" y="-6098"/>
                    <a:pt x="437" y="7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: 図形 1132">
              <a:extLst>
                <a:ext uri="{FF2B5EF4-FFF2-40B4-BE49-F238E27FC236}">
                  <a16:creationId xmlns:a16="http://schemas.microsoft.com/office/drawing/2014/main" id="{2D370E7A-BA39-45B5-9A30-D00432F2F873}"/>
                </a:ext>
              </a:extLst>
            </p:cNvPr>
            <p:cNvSpPr/>
            <p:nvPr/>
          </p:nvSpPr>
          <p:spPr>
            <a:xfrm>
              <a:off x="3755761" y="4563968"/>
              <a:ext cx="203213" cy="185875"/>
            </a:xfrm>
            <a:custGeom>
              <a:avLst/>
              <a:gdLst>
                <a:gd name="connsiteX0" fmla="*/ 264 w 203213"/>
                <a:gd name="connsiteY0" fmla="*/ 95 h 185875"/>
                <a:gd name="connsiteX1" fmla="*/ 87577 w 203213"/>
                <a:gd name="connsiteY1" fmla="*/ 79470 h 185875"/>
                <a:gd name="connsiteX2" fmla="*/ 101864 w 203213"/>
                <a:gd name="connsiteY2" fmla="*/ 106457 h 185875"/>
                <a:gd name="connsiteX3" fmla="*/ 116152 w 203213"/>
                <a:gd name="connsiteY3" fmla="*/ 96932 h 185875"/>
                <a:gd name="connsiteX4" fmla="*/ 155839 w 203213"/>
                <a:gd name="connsiteY4" fmla="*/ 120745 h 185875"/>
                <a:gd name="connsiteX5" fmla="*/ 201877 w 203213"/>
                <a:gd name="connsiteY5" fmla="*/ 185832 h 185875"/>
                <a:gd name="connsiteX6" fmla="*/ 184414 w 203213"/>
                <a:gd name="connsiteY6" fmla="*/ 130270 h 185875"/>
                <a:gd name="connsiteX7" fmla="*/ 119327 w 203213"/>
                <a:gd name="connsiteY7" fmla="*/ 96932 h 185875"/>
                <a:gd name="connsiteX8" fmla="*/ 264 w 203213"/>
                <a:gd name="connsiteY8" fmla="*/ 95 h 1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213" h="185875">
                  <a:moveTo>
                    <a:pt x="264" y="95"/>
                  </a:moveTo>
                  <a:cubicBezTo>
                    <a:pt x="-5028" y="-2815"/>
                    <a:pt x="70644" y="61743"/>
                    <a:pt x="87577" y="79470"/>
                  </a:cubicBezTo>
                  <a:cubicBezTo>
                    <a:pt x="104510" y="97197"/>
                    <a:pt x="97102" y="103547"/>
                    <a:pt x="101864" y="106457"/>
                  </a:cubicBezTo>
                  <a:cubicBezTo>
                    <a:pt x="106626" y="109367"/>
                    <a:pt x="107156" y="94551"/>
                    <a:pt x="116152" y="96932"/>
                  </a:cubicBezTo>
                  <a:cubicBezTo>
                    <a:pt x="125148" y="99313"/>
                    <a:pt x="141552" y="105928"/>
                    <a:pt x="155839" y="120745"/>
                  </a:cubicBezTo>
                  <a:cubicBezTo>
                    <a:pt x="170126" y="135562"/>
                    <a:pt x="197115" y="184245"/>
                    <a:pt x="201877" y="185832"/>
                  </a:cubicBezTo>
                  <a:cubicBezTo>
                    <a:pt x="206639" y="187419"/>
                    <a:pt x="198172" y="145087"/>
                    <a:pt x="184414" y="130270"/>
                  </a:cubicBezTo>
                  <a:cubicBezTo>
                    <a:pt x="170656" y="115453"/>
                    <a:pt x="148166" y="118628"/>
                    <a:pt x="119327" y="96932"/>
                  </a:cubicBezTo>
                  <a:cubicBezTo>
                    <a:pt x="90488" y="75236"/>
                    <a:pt x="5556" y="3005"/>
                    <a:pt x="264" y="9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: 図形 1133">
              <a:extLst>
                <a:ext uri="{FF2B5EF4-FFF2-40B4-BE49-F238E27FC236}">
                  <a16:creationId xmlns:a16="http://schemas.microsoft.com/office/drawing/2014/main" id="{07A29D1B-912F-44FB-A48A-62085A94F0D7}"/>
                </a:ext>
              </a:extLst>
            </p:cNvPr>
            <p:cNvSpPr/>
            <p:nvPr/>
          </p:nvSpPr>
          <p:spPr>
            <a:xfrm>
              <a:off x="3959200" y="4702780"/>
              <a:ext cx="246723" cy="47128"/>
            </a:xfrm>
            <a:custGeom>
              <a:avLst/>
              <a:gdLst>
                <a:gd name="connsiteX0" fmla="*/ 25 w 246723"/>
                <a:gd name="connsiteY0" fmla="*/ 47020 h 47128"/>
                <a:gd name="connsiteX1" fmla="*/ 101625 w 246723"/>
                <a:gd name="connsiteY1" fmla="*/ 13683 h 47128"/>
                <a:gd name="connsiteX2" fmla="*/ 176238 w 246723"/>
                <a:gd name="connsiteY2" fmla="*/ 12095 h 47128"/>
                <a:gd name="connsiteX3" fmla="*/ 217513 w 246723"/>
                <a:gd name="connsiteY3" fmla="*/ 7333 h 47128"/>
                <a:gd name="connsiteX4" fmla="*/ 241325 w 246723"/>
                <a:gd name="connsiteY4" fmla="*/ 7333 h 47128"/>
                <a:gd name="connsiteX5" fmla="*/ 111150 w 246723"/>
                <a:gd name="connsiteY5" fmla="*/ 983 h 47128"/>
                <a:gd name="connsiteX6" fmla="*/ 25 w 246723"/>
                <a:gd name="connsiteY6" fmla="*/ 47020 h 4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723" h="47128">
                  <a:moveTo>
                    <a:pt x="25" y="47020"/>
                  </a:moveTo>
                  <a:cubicBezTo>
                    <a:pt x="-1563" y="49137"/>
                    <a:pt x="72256" y="19504"/>
                    <a:pt x="101625" y="13683"/>
                  </a:cubicBezTo>
                  <a:cubicBezTo>
                    <a:pt x="130994" y="7862"/>
                    <a:pt x="156923" y="13153"/>
                    <a:pt x="176238" y="12095"/>
                  </a:cubicBezTo>
                  <a:cubicBezTo>
                    <a:pt x="195553" y="11037"/>
                    <a:pt x="206665" y="8127"/>
                    <a:pt x="217513" y="7333"/>
                  </a:cubicBezTo>
                  <a:cubicBezTo>
                    <a:pt x="228361" y="6539"/>
                    <a:pt x="259052" y="8391"/>
                    <a:pt x="241325" y="7333"/>
                  </a:cubicBezTo>
                  <a:cubicBezTo>
                    <a:pt x="223598" y="6275"/>
                    <a:pt x="149250" y="-2986"/>
                    <a:pt x="111150" y="983"/>
                  </a:cubicBezTo>
                  <a:cubicBezTo>
                    <a:pt x="73050" y="4952"/>
                    <a:pt x="1613" y="44903"/>
                    <a:pt x="25" y="4702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: 図形 1134">
              <a:extLst>
                <a:ext uri="{FF2B5EF4-FFF2-40B4-BE49-F238E27FC236}">
                  <a16:creationId xmlns:a16="http://schemas.microsoft.com/office/drawing/2014/main" id="{F97AD8A6-AC2E-41D9-9510-C953706EE135}"/>
                </a:ext>
              </a:extLst>
            </p:cNvPr>
            <p:cNvSpPr/>
            <p:nvPr/>
          </p:nvSpPr>
          <p:spPr>
            <a:xfrm>
              <a:off x="4064664" y="4482870"/>
              <a:ext cx="140802" cy="239984"/>
            </a:xfrm>
            <a:custGeom>
              <a:avLst/>
              <a:gdLst>
                <a:gd name="connsiteX0" fmla="*/ 137449 w 140802"/>
                <a:gd name="connsiteY0" fmla="*/ 230 h 239984"/>
                <a:gd name="connsiteX1" fmla="*/ 88236 w 140802"/>
                <a:gd name="connsiteY1" fmla="*/ 74843 h 239984"/>
                <a:gd name="connsiteX2" fmla="*/ 2511 w 140802"/>
                <a:gd name="connsiteY2" fmla="*/ 141518 h 239984"/>
                <a:gd name="connsiteX3" fmla="*/ 29499 w 140802"/>
                <a:gd name="connsiteY3" fmla="*/ 151043 h 239984"/>
                <a:gd name="connsiteX4" fmla="*/ 97761 w 140802"/>
                <a:gd name="connsiteY4" fmla="*/ 206605 h 239984"/>
                <a:gd name="connsiteX5" fmla="*/ 140624 w 140802"/>
                <a:gd name="connsiteY5" fmla="*/ 239943 h 239984"/>
                <a:gd name="connsiteX6" fmla="*/ 108874 w 140802"/>
                <a:gd name="connsiteY6" fmla="*/ 200255 h 239984"/>
                <a:gd name="connsiteX7" fmla="*/ 15211 w 140802"/>
                <a:gd name="connsiteY7" fmla="*/ 154218 h 239984"/>
                <a:gd name="connsiteX8" fmla="*/ 45374 w 140802"/>
                <a:gd name="connsiteY8" fmla="*/ 100243 h 239984"/>
                <a:gd name="connsiteX9" fmla="*/ 137449 w 140802"/>
                <a:gd name="connsiteY9" fmla="*/ 230 h 23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802" h="239984">
                  <a:moveTo>
                    <a:pt x="137449" y="230"/>
                  </a:moveTo>
                  <a:cubicBezTo>
                    <a:pt x="144593" y="-4003"/>
                    <a:pt x="110726" y="51295"/>
                    <a:pt x="88236" y="74843"/>
                  </a:cubicBezTo>
                  <a:cubicBezTo>
                    <a:pt x="65746" y="98391"/>
                    <a:pt x="12300" y="128818"/>
                    <a:pt x="2511" y="141518"/>
                  </a:cubicBezTo>
                  <a:cubicBezTo>
                    <a:pt x="-7278" y="154218"/>
                    <a:pt x="13624" y="140195"/>
                    <a:pt x="29499" y="151043"/>
                  </a:cubicBezTo>
                  <a:cubicBezTo>
                    <a:pt x="45374" y="161891"/>
                    <a:pt x="79240" y="191788"/>
                    <a:pt x="97761" y="206605"/>
                  </a:cubicBezTo>
                  <a:cubicBezTo>
                    <a:pt x="116282" y="221422"/>
                    <a:pt x="138772" y="241001"/>
                    <a:pt x="140624" y="239943"/>
                  </a:cubicBezTo>
                  <a:cubicBezTo>
                    <a:pt x="142476" y="238885"/>
                    <a:pt x="129776" y="214543"/>
                    <a:pt x="108874" y="200255"/>
                  </a:cubicBezTo>
                  <a:cubicBezTo>
                    <a:pt x="87972" y="185968"/>
                    <a:pt x="25794" y="170887"/>
                    <a:pt x="15211" y="154218"/>
                  </a:cubicBezTo>
                  <a:cubicBezTo>
                    <a:pt x="4628" y="137549"/>
                    <a:pt x="27911" y="123262"/>
                    <a:pt x="45374" y="100243"/>
                  </a:cubicBezTo>
                  <a:cubicBezTo>
                    <a:pt x="62837" y="77224"/>
                    <a:pt x="130305" y="4463"/>
                    <a:pt x="137449" y="23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: 図形 1135">
              <a:extLst>
                <a:ext uri="{FF2B5EF4-FFF2-40B4-BE49-F238E27FC236}">
                  <a16:creationId xmlns:a16="http://schemas.microsoft.com/office/drawing/2014/main" id="{0CF464E8-7C77-4B32-AA6A-CA02FD3BC3BA}"/>
                </a:ext>
              </a:extLst>
            </p:cNvPr>
            <p:cNvSpPr/>
            <p:nvPr/>
          </p:nvSpPr>
          <p:spPr>
            <a:xfrm>
              <a:off x="4098114" y="4506900"/>
              <a:ext cx="113549" cy="167530"/>
            </a:xfrm>
            <a:custGeom>
              <a:avLst/>
              <a:gdLst>
                <a:gd name="connsiteX0" fmla="*/ 113524 w 113549"/>
                <a:gd name="connsiteY0" fmla="*/ 13 h 167530"/>
                <a:gd name="connsiteX1" fmla="*/ 64311 w 113549"/>
                <a:gd name="connsiteY1" fmla="*/ 80975 h 167530"/>
                <a:gd name="connsiteX2" fmla="*/ 2399 w 113549"/>
                <a:gd name="connsiteY2" fmla="*/ 127013 h 167530"/>
                <a:gd name="connsiteX3" fmla="*/ 62724 w 113549"/>
                <a:gd name="connsiteY3" fmla="*/ 155588 h 167530"/>
                <a:gd name="connsiteX4" fmla="*/ 111936 w 113549"/>
                <a:gd name="connsiteY4" fmla="*/ 166700 h 167530"/>
                <a:gd name="connsiteX5" fmla="*/ 13511 w 113549"/>
                <a:gd name="connsiteY5" fmla="*/ 134950 h 167530"/>
                <a:gd name="connsiteX6" fmla="*/ 5574 w 113549"/>
                <a:gd name="connsiteY6" fmla="*/ 115900 h 167530"/>
                <a:gd name="connsiteX7" fmla="*/ 57961 w 113549"/>
                <a:gd name="connsiteY7" fmla="*/ 74625 h 167530"/>
                <a:gd name="connsiteX8" fmla="*/ 113524 w 113549"/>
                <a:gd name="connsiteY8" fmla="*/ 13 h 16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49" h="167530">
                  <a:moveTo>
                    <a:pt x="113524" y="13"/>
                  </a:moveTo>
                  <a:cubicBezTo>
                    <a:pt x="114582" y="1071"/>
                    <a:pt x="82832" y="59808"/>
                    <a:pt x="64311" y="80975"/>
                  </a:cubicBezTo>
                  <a:cubicBezTo>
                    <a:pt x="45790" y="102142"/>
                    <a:pt x="2663" y="114578"/>
                    <a:pt x="2399" y="127013"/>
                  </a:cubicBezTo>
                  <a:cubicBezTo>
                    <a:pt x="2135" y="139448"/>
                    <a:pt x="44468" y="148973"/>
                    <a:pt x="62724" y="155588"/>
                  </a:cubicBezTo>
                  <a:cubicBezTo>
                    <a:pt x="80980" y="162203"/>
                    <a:pt x="120138" y="170140"/>
                    <a:pt x="111936" y="166700"/>
                  </a:cubicBezTo>
                  <a:cubicBezTo>
                    <a:pt x="103734" y="163260"/>
                    <a:pt x="31238" y="143417"/>
                    <a:pt x="13511" y="134950"/>
                  </a:cubicBezTo>
                  <a:cubicBezTo>
                    <a:pt x="-4216" y="126483"/>
                    <a:pt x="-1834" y="125954"/>
                    <a:pt x="5574" y="115900"/>
                  </a:cubicBezTo>
                  <a:cubicBezTo>
                    <a:pt x="12982" y="105846"/>
                    <a:pt x="39969" y="90500"/>
                    <a:pt x="57961" y="74625"/>
                  </a:cubicBezTo>
                  <a:cubicBezTo>
                    <a:pt x="75953" y="58750"/>
                    <a:pt x="112466" y="-1045"/>
                    <a:pt x="113524" y="1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: 図形 1136">
              <a:extLst>
                <a:ext uri="{FF2B5EF4-FFF2-40B4-BE49-F238E27FC236}">
                  <a16:creationId xmlns:a16="http://schemas.microsoft.com/office/drawing/2014/main" id="{7C9E6E38-21DF-473A-85EF-B0100AB4DBE7}"/>
                </a:ext>
              </a:extLst>
            </p:cNvPr>
            <p:cNvSpPr/>
            <p:nvPr/>
          </p:nvSpPr>
          <p:spPr>
            <a:xfrm>
              <a:off x="4184012" y="4524253"/>
              <a:ext cx="46700" cy="184275"/>
            </a:xfrm>
            <a:custGeom>
              <a:avLst/>
              <a:gdLst>
                <a:gd name="connsiteX0" fmla="*/ 46676 w 46700"/>
                <a:gd name="connsiteY0" fmla="*/ 122 h 184275"/>
                <a:gd name="connsiteX1" fmla="*/ 8576 w 46700"/>
                <a:gd name="connsiteY1" fmla="*/ 65210 h 184275"/>
                <a:gd name="connsiteX2" fmla="*/ 14926 w 46700"/>
                <a:gd name="connsiteY2" fmla="*/ 109660 h 184275"/>
                <a:gd name="connsiteX3" fmla="*/ 8576 w 46700"/>
                <a:gd name="connsiteY3" fmla="*/ 184272 h 184275"/>
                <a:gd name="connsiteX4" fmla="*/ 5401 w 46700"/>
                <a:gd name="connsiteY4" fmla="*/ 112835 h 184275"/>
                <a:gd name="connsiteX5" fmla="*/ 2226 w 46700"/>
                <a:gd name="connsiteY5" fmla="*/ 82672 h 184275"/>
                <a:gd name="connsiteX6" fmla="*/ 46676 w 46700"/>
                <a:gd name="connsiteY6" fmla="*/ 122 h 18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0" h="184275">
                  <a:moveTo>
                    <a:pt x="46676" y="122"/>
                  </a:moveTo>
                  <a:cubicBezTo>
                    <a:pt x="47734" y="-2788"/>
                    <a:pt x="13868" y="46954"/>
                    <a:pt x="8576" y="65210"/>
                  </a:cubicBezTo>
                  <a:cubicBezTo>
                    <a:pt x="3284" y="83466"/>
                    <a:pt x="14926" y="89816"/>
                    <a:pt x="14926" y="109660"/>
                  </a:cubicBezTo>
                  <a:cubicBezTo>
                    <a:pt x="14926" y="129504"/>
                    <a:pt x="10163" y="183743"/>
                    <a:pt x="8576" y="184272"/>
                  </a:cubicBezTo>
                  <a:cubicBezTo>
                    <a:pt x="6989" y="184801"/>
                    <a:pt x="6459" y="129768"/>
                    <a:pt x="5401" y="112835"/>
                  </a:cubicBezTo>
                  <a:cubicBezTo>
                    <a:pt x="4343" y="95902"/>
                    <a:pt x="-3859" y="101193"/>
                    <a:pt x="2226" y="82672"/>
                  </a:cubicBezTo>
                  <a:cubicBezTo>
                    <a:pt x="8311" y="64151"/>
                    <a:pt x="45618" y="3032"/>
                    <a:pt x="46676" y="12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: 図形 1137">
              <a:extLst>
                <a:ext uri="{FF2B5EF4-FFF2-40B4-BE49-F238E27FC236}">
                  <a16:creationId xmlns:a16="http://schemas.microsoft.com/office/drawing/2014/main" id="{3BE17D9A-F118-4F06-8062-839B055AC616}"/>
                </a:ext>
              </a:extLst>
            </p:cNvPr>
            <p:cNvSpPr/>
            <p:nvPr/>
          </p:nvSpPr>
          <p:spPr>
            <a:xfrm>
              <a:off x="4201612" y="4540050"/>
              <a:ext cx="40189" cy="182800"/>
            </a:xfrm>
            <a:custGeom>
              <a:avLst/>
              <a:gdLst>
                <a:gd name="connsiteX0" fmla="*/ 40188 w 40189"/>
                <a:gd name="connsiteY0" fmla="*/ 200 h 182800"/>
                <a:gd name="connsiteX1" fmla="*/ 3676 w 40189"/>
                <a:gd name="connsiteY1" fmla="*/ 52588 h 182800"/>
                <a:gd name="connsiteX2" fmla="*/ 3676 w 40189"/>
                <a:gd name="connsiteY2" fmla="*/ 84338 h 182800"/>
                <a:gd name="connsiteX3" fmla="*/ 501 w 40189"/>
                <a:gd name="connsiteY3" fmla="*/ 181175 h 182800"/>
                <a:gd name="connsiteX4" fmla="*/ 501 w 40189"/>
                <a:gd name="connsiteY4" fmla="*/ 139900 h 182800"/>
                <a:gd name="connsiteX5" fmla="*/ 5263 w 40189"/>
                <a:gd name="connsiteY5" fmla="*/ 73225 h 182800"/>
                <a:gd name="connsiteX6" fmla="*/ 40188 w 40189"/>
                <a:gd name="connsiteY6" fmla="*/ 200 h 18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89" h="182800">
                  <a:moveTo>
                    <a:pt x="40188" y="200"/>
                  </a:moveTo>
                  <a:cubicBezTo>
                    <a:pt x="39924" y="-3239"/>
                    <a:pt x="9761" y="38565"/>
                    <a:pt x="3676" y="52588"/>
                  </a:cubicBezTo>
                  <a:cubicBezTo>
                    <a:pt x="-2409" y="66611"/>
                    <a:pt x="4205" y="62907"/>
                    <a:pt x="3676" y="84338"/>
                  </a:cubicBezTo>
                  <a:cubicBezTo>
                    <a:pt x="3147" y="105769"/>
                    <a:pt x="1030" y="171915"/>
                    <a:pt x="501" y="181175"/>
                  </a:cubicBezTo>
                  <a:cubicBezTo>
                    <a:pt x="-28" y="190435"/>
                    <a:pt x="-293" y="157892"/>
                    <a:pt x="501" y="139900"/>
                  </a:cubicBezTo>
                  <a:cubicBezTo>
                    <a:pt x="1295" y="121908"/>
                    <a:pt x="-558" y="94921"/>
                    <a:pt x="5263" y="73225"/>
                  </a:cubicBezTo>
                  <a:cubicBezTo>
                    <a:pt x="11084" y="51529"/>
                    <a:pt x="40452" y="3639"/>
                    <a:pt x="40188" y="20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: 図形 1138">
              <a:extLst>
                <a:ext uri="{FF2B5EF4-FFF2-40B4-BE49-F238E27FC236}">
                  <a16:creationId xmlns:a16="http://schemas.microsoft.com/office/drawing/2014/main" id="{0573B6EF-0F7C-41B7-9ADD-91A0291864B6}"/>
                </a:ext>
              </a:extLst>
            </p:cNvPr>
            <p:cNvSpPr/>
            <p:nvPr/>
          </p:nvSpPr>
          <p:spPr>
            <a:xfrm>
              <a:off x="4054938" y="3951288"/>
              <a:ext cx="153553" cy="542066"/>
            </a:xfrm>
            <a:custGeom>
              <a:avLst/>
              <a:gdLst>
                <a:gd name="connsiteX0" fmla="*/ 50337 w 153553"/>
                <a:gd name="connsiteY0" fmla="*/ 0 h 542066"/>
                <a:gd name="connsiteX1" fmla="*/ 2712 w 153553"/>
                <a:gd name="connsiteY1" fmla="*/ 152400 h 542066"/>
                <a:gd name="connsiteX2" fmla="*/ 5887 w 153553"/>
                <a:gd name="connsiteY2" fmla="*/ 136525 h 542066"/>
                <a:gd name="connsiteX3" fmla="*/ 5887 w 153553"/>
                <a:gd name="connsiteY3" fmla="*/ 227012 h 542066"/>
                <a:gd name="connsiteX4" fmla="*/ 29700 w 153553"/>
                <a:gd name="connsiteY4" fmla="*/ 287337 h 542066"/>
                <a:gd name="connsiteX5" fmla="*/ 67800 w 153553"/>
                <a:gd name="connsiteY5" fmla="*/ 417512 h 542066"/>
                <a:gd name="connsiteX6" fmla="*/ 151937 w 153553"/>
                <a:gd name="connsiteY6" fmla="*/ 539750 h 542066"/>
                <a:gd name="connsiteX7" fmla="*/ 115425 w 153553"/>
                <a:gd name="connsiteY7" fmla="*/ 481012 h 542066"/>
                <a:gd name="connsiteX8" fmla="*/ 21762 w 153553"/>
                <a:gd name="connsiteY8" fmla="*/ 284162 h 542066"/>
                <a:gd name="connsiteX9" fmla="*/ 15412 w 153553"/>
                <a:gd name="connsiteY9" fmla="*/ 153987 h 542066"/>
                <a:gd name="connsiteX10" fmla="*/ 50337 w 153553"/>
                <a:gd name="connsiteY10" fmla="*/ 0 h 54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553" h="542066">
                  <a:moveTo>
                    <a:pt x="50337" y="0"/>
                  </a:moveTo>
                  <a:cubicBezTo>
                    <a:pt x="48220" y="-264"/>
                    <a:pt x="10120" y="129646"/>
                    <a:pt x="2712" y="152400"/>
                  </a:cubicBezTo>
                  <a:cubicBezTo>
                    <a:pt x="-4696" y="175154"/>
                    <a:pt x="5358" y="124090"/>
                    <a:pt x="5887" y="136525"/>
                  </a:cubicBezTo>
                  <a:cubicBezTo>
                    <a:pt x="6416" y="148960"/>
                    <a:pt x="1918" y="201877"/>
                    <a:pt x="5887" y="227012"/>
                  </a:cubicBezTo>
                  <a:cubicBezTo>
                    <a:pt x="9856" y="252147"/>
                    <a:pt x="19381" y="255587"/>
                    <a:pt x="29700" y="287337"/>
                  </a:cubicBezTo>
                  <a:cubicBezTo>
                    <a:pt x="40019" y="319087"/>
                    <a:pt x="47427" y="375443"/>
                    <a:pt x="67800" y="417512"/>
                  </a:cubicBezTo>
                  <a:cubicBezTo>
                    <a:pt x="88173" y="459581"/>
                    <a:pt x="144000" y="529167"/>
                    <a:pt x="151937" y="539750"/>
                  </a:cubicBezTo>
                  <a:cubicBezTo>
                    <a:pt x="159874" y="550333"/>
                    <a:pt x="137121" y="523610"/>
                    <a:pt x="115425" y="481012"/>
                  </a:cubicBezTo>
                  <a:cubicBezTo>
                    <a:pt x="93729" y="438414"/>
                    <a:pt x="38431" y="338666"/>
                    <a:pt x="21762" y="284162"/>
                  </a:cubicBezTo>
                  <a:cubicBezTo>
                    <a:pt x="5093" y="229658"/>
                    <a:pt x="10650" y="201612"/>
                    <a:pt x="15412" y="153987"/>
                  </a:cubicBezTo>
                  <a:cubicBezTo>
                    <a:pt x="20174" y="106362"/>
                    <a:pt x="52454" y="264"/>
                    <a:pt x="50337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: 図形 1139">
              <a:extLst>
                <a:ext uri="{FF2B5EF4-FFF2-40B4-BE49-F238E27FC236}">
                  <a16:creationId xmlns:a16="http://schemas.microsoft.com/office/drawing/2014/main" id="{764B02C8-FEBF-4529-A7C0-FBB0C031D412}"/>
                </a:ext>
              </a:extLst>
            </p:cNvPr>
            <p:cNvSpPr/>
            <p:nvPr/>
          </p:nvSpPr>
          <p:spPr>
            <a:xfrm>
              <a:off x="4098755" y="3793646"/>
              <a:ext cx="97154" cy="267193"/>
            </a:xfrm>
            <a:custGeom>
              <a:avLst/>
              <a:gdLst>
                <a:gd name="connsiteX0" fmla="*/ 81133 w 97154"/>
                <a:gd name="connsiteY0" fmla="*/ 479 h 267193"/>
                <a:gd name="connsiteX1" fmla="*/ 95420 w 97154"/>
                <a:gd name="connsiteY1" fmla="*/ 67154 h 267193"/>
                <a:gd name="connsiteX2" fmla="*/ 36683 w 97154"/>
                <a:gd name="connsiteY2" fmla="*/ 143354 h 267193"/>
                <a:gd name="connsiteX3" fmla="*/ 170 w 97154"/>
                <a:gd name="connsiteY3" fmla="*/ 267179 h 267193"/>
                <a:gd name="connsiteX4" fmla="*/ 50970 w 97154"/>
                <a:gd name="connsiteY4" fmla="*/ 151292 h 267193"/>
                <a:gd name="connsiteX5" fmla="*/ 76370 w 97154"/>
                <a:gd name="connsiteY5" fmla="*/ 102079 h 267193"/>
                <a:gd name="connsiteX6" fmla="*/ 81133 w 97154"/>
                <a:gd name="connsiteY6" fmla="*/ 479 h 26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154" h="267193">
                  <a:moveTo>
                    <a:pt x="81133" y="479"/>
                  </a:moveTo>
                  <a:cubicBezTo>
                    <a:pt x="84308" y="-5342"/>
                    <a:pt x="102828" y="43342"/>
                    <a:pt x="95420" y="67154"/>
                  </a:cubicBezTo>
                  <a:cubicBezTo>
                    <a:pt x="88012" y="90967"/>
                    <a:pt x="52558" y="110017"/>
                    <a:pt x="36683" y="143354"/>
                  </a:cubicBezTo>
                  <a:cubicBezTo>
                    <a:pt x="20808" y="176691"/>
                    <a:pt x="-2211" y="265856"/>
                    <a:pt x="170" y="267179"/>
                  </a:cubicBezTo>
                  <a:cubicBezTo>
                    <a:pt x="2551" y="268502"/>
                    <a:pt x="38270" y="178809"/>
                    <a:pt x="50970" y="151292"/>
                  </a:cubicBezTo>
                  <a:cubicBezTo>
                    <a:pt x="63670" y="123775"/>
                    <a:pt x="69491" y="122981"/>
                    <a:pt x="76370" y="102079"/>
                  </a:cubicBezTo>
                  <a:cubicBezTo>
                    <a:pt x="83249" y="81177"/>
                    <a:pt x="77958" y="6300"/>
                    <a:pt x="81133" y="47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: 図形 1140">
              <a:extLst>
                <a:ext uri="{FF2B5EF4-FFF2-40B4-BE49-F238E27FC236}">
                  <a16:creationId xmlns:a16="http://schemas.microsoft.com/office/drawing/2014/main" id="{E94FC4A1-3906-4B81-A08B-5CEC1D9D59A7}"/>
                </a:ext>
              </a:extLst>
            </p:cNvPr>
            <p:cNvSpPr/>
            <p:nvPr/>
          </p:nvSpPr>
          <p:spPr>
            <a:xfrm>
              <a:off x="4076006" y="4053833"/>
              <a:ext cx="145133" cy="436673"/>
            </a:xfrm>
            <a:custGeom>
              <a:avLst/>
              <a:gdLst>
                <a:gd name="connsiteX0" fmla="*/ 21332 w 145133"/>
                <a:gd name="connsiteY0" fmla="*/ 642 h 436673"/>
                <a:gd name="connsiteX1" fmla="*/ 24507 w 145133"/>
                <a:gd name="connsiteY1" fmla="*/ 149867 h 436673"/>
                <a:gd name="connsiteX2" fmla="*/ 14982 w 145133"/>
                <a:gd name="connsiteY2" fmla="*/ 75255 h 436673"/>
                <a:gd name="connsiteX3" fmla="*/ 27682 w 145133"/>
                <a:gd name="connsiteY3" fmla="*/ 183205 h 436673"/>
                <a:gd name="connsiteX4" fmla="*/ 54669 w 145133"/>
                <a:gd name="connsiteY4" fmla="*/ 248292 h 436673"/>
                <a:gd name="connsiteX5" fmla="*/ 141982 w 145133"/>
                <a:gd name="connsiteY5" fmla="*/ 430855 h 436673"/>
                <a:gd name="connsiteX6" fmla="*/ 114994 w 145133"/>
                <a:gd name="connsiteY6" fmla="*/ 370530 h 436673"/>
                <a:gd name="connsiteX7" fmla="*/ 11807 w 145133"/>
                <a:gd name="connsiteY7" fmla="*/ 164155 h 436673"/>
                <a:gd name="connsiteX8" fmla="*/ 3869 w 145133"/>
                <a:gd name="connsiteY8" fmla="*/ 97480 h 436673"/>
                <a:gd name="connsiteX9" fmla="*/ 21332 w 145133"/>
                <a:gd name="connsiteY9" fmla="*/ 642 h 43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133" h="436673">
                  <a:moveTo>
                    <a:pt x="21332" y="642"/>
                  </a:moveTo>
                  <a:cubicBezTo>
                    <a:pt x="24772" y="9373"/>
                    <a:pt x="25565" y="137432"/>
                    <a:pt x="24507" y="149867"/>
                  </a:cubicBezTo>
                  <a:cubicBezTo>
                    <a:pt x="23449" y="162302"/>
                    <a:pt x="14453" y="69699"/>
                    <a:pt x="14982" y="75255"/>
                  </a:cubicBezTo>
                  <a:cubicBezTo>
                    <a:pt x="15511" y="80811"/>
                    <a:pt x="21068" y="154366"/>
                    <a:pt x="27682" y="183205"/>
                  </a:cubicBezTo>
                  <a:cubicBezTo>
                    <a:pt x="34296" y="212044"/>
                    <a:pt x="35619" y="207017"/>
                    <a:pt x="54669" y="248292"/>
                  </a:cubicBezTo>
                  <a:cubicBezTo>
                    <a:pt x="73719" y="289567"/>
                    <a:pt x="131928" y="410482"/>
                    <a:pt x="141982" y="430855"/>
                  </a:cubicBezTo>
                  <a:cubicBezTo>
                    <a:pt x="152036" y="451228"/>
                    <a:pt x="136690" y="414980"/>
                    <a:pt x="114994" y="370530"/>
                  </a:cubicBezTo>
                  <a:cubicBezTo>
                    <a:pt x="93298" y="326080"/>
                    <a:pt x="30328" y="209663"/>
                    <a:pt x="11807" y="164155"/>
                  </a:cubicBezTo>
                  <a:cubicBezTo>
                    <a:pt x="-6714" y="118647"/>
                    <a:pt x="1488" y="120234"/>
                    <a:pt x="3869" y="97480"/>
                  </a:cubicBezTo>
                  <a:cubicBezTo>
                    <a:pt x="6250" y="74726"/>
                    <a:pt x="17892" y="-8089"/>
                    <a:pt x="21332" y="64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: 図形 1141">
              <a:extLst>
                <a:ext uri="{FF2B5EF4-FFF2-40B4-BE49-F238E27FC236}">
                  <a16:creationId xmlns:a16="http://schemas.microsoft.com/office/drawing/2014/main" id="{B5901A42-A275-4380-8221-49B0327D5BD1}"/>
                </a:ext>
              </a:extLst>
            </p:cNvPr>
            <p:cNvSpPr/>
            <p:nvPr/>
          </p:nvSpPr>
          <p:spPr>
            <a:xfrm>
              <a:off x="4243388" y="4498676"/>
              <a:ext cx="324041" cy="57456"/>
            </a:xfrm>
            <a:custGeom>
              <a:avLst/>
              <a:gdLst>
                <a:gd name="connsiteX0" fmla="*/ 0 w 324041"/>
                <a:gd name="connsiteY0" fmla="*/ 14587 h 57456"/>
                <a:gd name="connsiteX1" fmla="*/ 228600 w 324041"/>
                <a:gd name="connsiteY1" fmla="*/ 41574 h 57456"/>
                <a:gd name="connsiteX2" fmla="*/ 323850 w 324041"/>
                <a:gd name="connsiteY2" fmla="*/ 299 h 57456"/>
                <a:gd name="connsiteX3" fmla="*/ 252412 w 324041"/>
                <a:gd name="connsiteY3" fmla="*/ 24112 h 57456"/>
                <a:gd name="connsiteX4" fmla="*/ 223837 w 324041"/>
                <a:gd name="connsiteY4" fmla="*/ 46337 h 57456"/>
                <a:gd name="connsiteX5" fmla="*/ 55562 w 324041"/>
                <a:gd name="connsiteY5" fmla="*/ 57449 h 57456"/>
                <a:gd name="connsiteX6" fmla="*/ 180975 w 324041"/>
                <a:gd name="connsiteY6" fmla="*/ 47924 h 57456"/>
                <a:gd name="connsiteX7" fmla="*/ 119062 w 324041"/>
                <a:gd name="connsiteY7" fmla="*/ 41574 h 57456"/>
                <a:gd name="connsiteX8" fmla="*/ 0 w 324041"/>
                <a:gd name="connsiteY8" fmla="*/ 14587 h 5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4041" h="57456">
                  <a:moveTo>
                    <a:pt x="0" y="14587"/>
                  </a:moveTo>
                  <a:cubicBezTo>
                    <a:pt x="87312" y="29271"/>
                    <a:pt x="174625" y="43955"/>
                    <a:pt x="228600" y="41574"/>
                  </a:cubicBezTo>
                  <a:cubicBezTo>
                    <a:pt x="282575" y="39193"/>
                    <a:pt x="319881" y="3209"/>
                    <a:pt x="323850" y="299"/>
                  </a:cubicBezTo>
                  <a:cubicBezTo>
                    <a:pt x="327819" y="-2611"/>
                    <a:pt x="269081" y="16439"/>
                    <a:pt x="252412" y="24112"/>
                  </a:cubicBezTo>
                  <a:cubicBezTo>
                    <a:pt x="235743" y="31785"/>
                    <a:pt x="256645" y="40781"/>
                    <a:pt x="223837" y="46337"/>
                  </a:cubicBezTo>
                  <a:cubicBezTo>
                    <a:pt x="191029" y="51893"/>
                    <a:pt x="55562" y="57449"/>
                    <a:pt x="55562" y="57449"/>
                  </a:cubicBezTo>
                  <a:cubicBezTo>
                    <a:pt x="48418" y="57713"/>
                    <a:pt x="170392" y="50570"/>
                    <a:pt x="180975" y="47924"/>
                  </a:cubicBezTo>
                  <a:cubicBezTo>
                    <a:pt x="191558" y="45278"/>
                    <a:pt x="119062" y="41574"/>
                    <a:pt x="119062" y="41574"/>
                  </a:cubicBezTo>
                  <a:lnTo>
                    <a:pt x="0" y="1458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: 図形 1142">
              <a:extLst>
                <a:ext uri="{FF2B5EF4-FFF2-40B4-BE49-F238E27FC236}">
                  <a16:creationId xmlns:a16="http://schemas.microsoft.com/office/drawing/2014/main" id="{1E3E1261-4A7D-4559-AE54-B027A9C58886}"/>
                </a:ext>
              </a:extLst>
            </p:cNvPr>
            <p:cNvSpPr/>
            <p:nvPr/>
          </p:nvSpPr>
          <p:spPr>
            <a:xfrm>
              <a:off x="4219358" y="4511626"/>
              <a:ext cx="227458" cy="213261"/>
            </a:xfrm>
            <a:custGeom>
              <a:avLst/>
              <a:gdLst>
                <a:gd name="connsiteX0" fmla="*/ 217 w 227458"/>
                <a:gd name="connsiteY0" fmla="*/ 49 h 213261"/>
                <a:gd name="connsiteX1" fmla="*/ 108167 w 227458"/>
                <a:gd name="connsiteY1" fmla="*/ 117524 h 213261"/>
                <a:gd name="connsiteX2" fmla="*/ 227230 w 227458"/>
                <a:gd name="connsiteY2" fmla="*/ 212774 h 213261"/>
                <a:gd name="connsiteX3" fmla="*/ 136742 w 227458"/>
                <a:gd name="connsiteY3" fmla="*/ 152449 h 213261"/>
                <a:gd name="connsiteX4" fmla="*/ 81180 w 227458"/>
                <a:gd name="connsiteY4" fmla="*/ 103237 h 213261"/>
                <a:gd name="connsiteX5" fmla="*/ 217 w 227458"/>
                <a:gd name="connsiteY5" fmla="*/ 49 h 21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58" h="213261">
                  <a:moveTo>
                    <a:pt x="217" y="49"/>
                  </a:moveTo>
                  <a:cubicBezTo>
                    <a:pt x="4715" y="2430"/>
                    <a:pt x="70332" y="82070"/>
                    <a:pt x="108167" y="117524"/>
                  </a:cubicBezTo>
                  <a:cubicBezTo>
                    <a:pt x="146002" y="152978"/>
                    <a:pt x="222468" y="206953"/>
                    <a:pt x="227230" y="212774"/>
                  </a:cubicBezTo>
                  <a:cubicBezTo>
                    <a:pt x="231992" y="218595"/>
                    <a:pt x="161084" y="170705"/>
                    <a:pt x="136742" y="152449"/>
                  </a:cubicBezTo>
                  <a:cubicBezTo>
                    <a:pt x="112400" y="134193"/>
                    <a:pt x="100230" y="124668"/>
                    <a:pt x="81180" y="103237"/>
                  </a:cubicBezTo>
                  <a:cubicBezTo>
                    <a:pt x="62130" y="81806"/>
                    <a:pt x="-4281" y="-2332"/>
                    <a:pt x="217" y="4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: 図形 1143">
              <a:extLst>
                <a:ext uri="{FF2B5EF4-FFF2-40B4-BE49-F238E27FC236}">
                  <a16:creationId xmlns:a16="http://schemas.microsoft.com/office/drawing/2014/main" id="{151FE226-152A-4E70-AE0A-E073BE2878C3}"/>
                </a:ext>
              </a:extLst>
            </p:cNvPr>
            <p:cNvSpPr/>
            <p:nvPr/>
          </p:nvSpPr>
          <p:spPr>
            <a:xfrm>
              <a:off x="4254413" y="4524031"/>
              <a:ext cx="219472" cy="185631"/>
            </a:xfrm>
            <a:custGeom>
              <a:avLst/>
              <a:gdLst>
                <a:gd name="connsiteX0" fmla="*/ 87 w 219472"/>
                <a:gd name="connsiteY0" fmla="*/ 344 h 185631"/>
                <a:gd name="connsiteX1" fmla="*/ 122325 w 219472"/>
                <a:gd name="connsiteY1" fmla="*/ 122582 h 185631"/>
                <a:gd name="connsiteX2" fmla="*/ 201700 w 219472"/>
                <a:gd name="connsiteY2" fmla="*/ 170207 h 185631"/>
                <a:gd name="connsiteX3" fmla="*/ 215987 w 219472"/>
                <a:gd name="connsiteY3" fmla="*/ 184494 h 185631"/>
                <a:gd name="connsiteX4" fmla="*/ 152487 w 219472"/>
                <a:gd name="connsiteY4" fmla="*/ 144807 h 185631"/>
                <a:gd name="connsiteX5" fmla="*/ 103275 w 219472"/>
                <a:gd name="connsiteY5" fmla="*/ 87657 h 185631"/>
                <a:gd name="connsiteX6" fmla="*/ 87 w 219472"/>
                <a:gd name="connsiteY6" fmla="*/ 344 h 18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472" h="185631">
                  <a:moveTo>
                    <a:pt x="87" y="344"/>
                  </a:moveTo>
                  <a:cubicBezTo>
                    <a:pt x="3262" y="6165"/>
                    <a:pt x="88723" y="94272"/>
                    <a:pt x="122325" y="122582"/>
                  </a:cubicBezTo>
                  <a:cubicBezTo>
                    <a:pt x="155927" y="150892"/>
                    <a:pt x="186090" y="159888"/>
                    <a:pt x="201700" y="170207"/>
                  </a:cubicBezTo>
                  <a:cubicBezTo>
                    <a:pt x="217310" y="180526"/>
                    <a:pt x="224189" y="188727"/>
                    <a:pt x="215987" y="184494"/>
                  </a:cubicBezTo>
                  <a:cubicBezTo>
                    <a:pt x="207785" y="180261"/>
                    <a:pt x="171272" y="160946"/>
                    <a:pt x="152487" y="144807"/>
                  </a:cubicBezTo>
                  <a:cubicBezTo>
                    <a:pt x="133702" y="128668"/>
                    <a:pt x="125500" y="111205"/>
                    <a:pt x="103275" y="87657"/>
                  </a:cubicBezTo>
                  <a:cubicBezTo>
                    <a:pt x="81050" y="64109"/>
                    <a:pt x="-3088" y="-5477"/>
                    <a:pt x="87" y="34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: 図形 1144">
              <a:extLst>
                <a:ext uri="{FF2B5EF4-FFF2-40B4-BE49-F238E27FC236}">
                  <a16:creationId xmlns:a16="http://schemas.microsoft.com/office/drawing/2014/main" id="{CA12B861-5AA7-455A-9E12-2B57EB7F8569}"/>
                </a:ext>
              </a:extLst>
            </p:cNvPr>
            <p:cNvSpPr/>
            <p:nvPr/>
          </p:nvSpPr>
          <p:spPr>
            <a:xfrm>
              <a:off x="4420128" y="4716422"/>
              <a:ext cx="37925" cy="165396"/>
            </a:xfrm>
            <a:custGeom>
              <a:avLst/>
              <a:gdLst>
                <a:gd name="connsiteX0" fmla="*/ 37572 w 37925"/>
                <a:gd name="connsiteY0" fmla="*/ 41 h 165396"/>
                <a:gd name="connsiteX1" fmla="*/ 2647 w 37925"/>
                <a:gd name="connsiteY1" fmla="*/ 82591 h 165396"/>
                <a:gd name="connsiteX2" fmla="*/ 2647 w 37925"/>
                <a:gd name="connsiteY2" fmla="*/ 117516 h 165396"/>
                <a:gd name="connsiteX3" fmla="*/ 4235 w 37925"/>
                <a:gd name="connsiteY3" fmla="*/ 165141 h 165396"/>
                <a:gd name="connsiteX4" fmla="*/ 7410 w 37925"/>
                <a:gd name="connsiteY4" fmla="*/ 95291 h 165396"/>
                <a:gd name="connsiteX5" fmla="*/ 20110 w 37925"/>
                <a:gd name="connsiteY5" fmla="*/ 71478 h 165396"/>
                <a:gd name="connsiteX6" fmla="*/ 37572 w 37925"/>
                <a:gd name="connsiteY6" fmla="*/ 41 h 16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925" h="165396">
                  <a:moveTo>
                    <a:pt x="37572" y="41"/>
                  </a:moveTo>
                  <a:cubicBezTo>
                    <a:pt x="34662" y="1893"/>
                    <a:pt x="8468" y="63012"/>
                    <a:pt x="2647" y="82591"/>
                  </a:cubicBezTo>
                  <a:cubicBezTo>
                    <a:pt x="-3174" y="102170"/>
                    <a:pt x="2382" y="103758"/>
                    <a:pt x="2647" y="117516"/>
                  </a:cubicBezTo>
                  <a:cubicBezTo>
                    <a:pt x="2912" y="131274"/>
                    <a:pt x="3441" y="168845"/>
                    <a:pt x="4235" y="165141"/>
                  </a:cubicBezTo>
                  <a:cubicBezTo>
                    <a:pt x="5029" y="161437"/>
                    <a:pt x="4764" y="110901"/>
                    <a:pt x="7410" y="95291"/>
                  </a:cubicBezTo>
                  <a:cubicBezTo>
                    <a:pt x="10056" y="79681"/>
                    <a:pt x="15612" y="83649"/>
                    <a:pt x="20110" y="71478"/>
                  </a:cubicBezTo>
                  <a:cubicBezTo>
                    <a:pt x="24608" y="59307"/>
                    <a:pt x="40482" y="-1811"/>
                    <a:pt x="37572" y="4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: 図形 1145">
              <a:extLst>
                <a:ext uri="{FF2B5EF4-FFF2-40B4-BE49-F238E27FC236}">
                  <a16:creationId xmlns:a16="http://schemas.microsoft.com/office/drawing/2014/main" id="{47C4DE5E-A0E4-4187-BF6A-B57F70F8D5EB}"/>
                </a:ext>
              </a:extLst>
            </p:cNvPr>
            <p:cNvSpPr/>
            <p:nvPr/>
          </p:nvSpPr>
          <p:spPr>
            <a:xfrm>
              <a:off x="4424331" y="4756057"/>
              <a:ext cx="261735" cy="261356"/>
            </a:xfrm>
            <a:custGeom>
              <a:avLst/>
              <a:gdLst>
                <a:gd name="connsiteX0" fmla="*/ 32 w 261735"/>
                <a:gd name="connsiteY0" fmla="*/ 128681 h 261356"/>
                <a:gd name="connsiteX1" fmla="*/ 38132 w 261735"/>
                <a:gd name="connsiteY1" fmla="*/ 15968 h 261356"/>
                <a:gd name="connsiteX2" fmla="*/ 50832 w 261735"/>
                <a:gd name="connsiteY2" fmla="*/ 6443 h 261356"/>
                <a:gd name="connsiteX3" fmla="*/ 106394 w 261735"/>
                <a:gd name="connsiteY3" fmla="*/ 69943 h 261356"/>
                <a:gd name="connsiteX4" fmla="*/ 258794 w 261735"/>
                <a:gd name="connsiteY4" fmla="*/ 258856 h 261356"/>
                <a:gd name="connsiteX5" fmla="*/ 203232 w 261735"/>
                <a:gd name="connsiteY5" fmla="*/ 173131 h 261356"/>
                <a:gd name="connsiteX6" fmla="*/ 157194 w 261735"/>
                <a:gd name="connsiteY6" fmla="*/ 98518 h 261356"/>
                <a:gd name="connsiteX7" fmla="*/ 55594 w 261735"/>
                <a:gd name="connsiteY7" fmla="*/ 11206 h 261356"/>
                <a:gd name="connsiteX8" fmla="*/ 31782 w 261735"/>
                <a:gd name="connsiteY8" fmla="*/ 44543 h 261356"/>
                <a:gd name="connsiteX9" fmla="*/ 32 w 261735"/>
                <a:gd name="connsiteY9" fmla="*/ 128681 h 26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1735" h="261356">
                  <a:moveTo>
                    <a:pt x="32" y="128681"/>
                  </a:moveTo>
                  <a:cubicBezTo>
                    <a:pt x="1090" y="123919"/>
                    <a:pt x="29665" y="36341"/>
                    <a:pt x="38132" y="15968"/>
                  </a:cubicBezTo>
                  <a:cubicBezTo>
                    <a:pt x="46599" y="-4405"/>
                    <a:pt x="39455" y="-2553"/>
                    <a:pt x="50832" y="6443"/>
                  </a:cubicBezTo>
                  <a:cubicBezTo>
                    <a:pt x="62209" y="15439"/>
                    <a:pt x="71734" y="27874"/>
                    <a:pt x="106394" y="69943"/>
                  </a:cubicBezTo>
                  <a:cubicBezTo>
                    <a:pt x="141054" y="112012"/>
                    <a:pt x="242654" y="241658"/>
                    <a:pt x="258794" y="258856"/>
                  </a:cubicBezTo>
                  <a:cubicBezTo>
                    <a:pt x="274934" y="276054"/>
                    <a:pt x="220165" y="199854"/>
                    <a:pt x="203232" y="173131"/>
                  </a:cubicBezTo>
                  <a:cubicBezTo>
                    <a:pt x="186299" y="146408"/>
                    <a:pt x="181800" y="125506"/>
                    <a:pt x="157194" y="98518"/>
                  </a:cubicBezTo>
                  <a:cubicBezTo>
                    <a:pt x="132588" y="71530"/>
                    <a:pt x="76496" y="20202"/>
                    <a:pt x="55594" y="11206"/>
                  </a:cubicBezTo>
                  <a:cubicBezTo>
                    <a:pt x="34692" y="2210"/>
                    <a:pt x="39190" y="27345"/>
                    <a:pt x="31782" y="44543"/>
                  </a:cubicBezTo>
                  <a:cubicBezTo>
                    <a:pt x="24374" y="61741"/>
                    <a:pt x="-1026" y="133443"/>
                    <a:pt x="32" y="1286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: 図形 1146">
              <a:extLst>
                <a:ext uri="{FF2B5EF4-FFF2-40B4-BE49-F238E27FC236}">
                  <a16:creationId xmlns:a16="http://schemas.microsoft.com/office/drawing/2014/main" id="{97624C44-B6E0-4997-8777-39FACF21FD0A}"/>
                </a:ext>
              </a:extLst>
            </p:cNvPr>
            <p:cNvSpPr/>
            <p:nvPr/>
          </p:nvSpPr>
          <p:spPr>
            <a:xfrm>
              <a:off x="4576737" y="4841828"/>
              <a:ext cx="141406" cy="201693"/>
            </a:xfrm>
            <a:custGeom>
              <a:avLst/>
              <a:gdLst>
                <a:gd name="connsiteX0" fmla="*/ 26 w 141406"/>
                <a:gd name="connsiteY0" fmla="*/ 47 h 201693"/>
                <a:gd name="connsiteX1" fmla="*/ 92101 w 141406"/>
                <a:gd name="connsiteY1" fmla="*/ 95297 h 201693"/>
                <a:gd name="connsiteX2" fmla="*/ 141313 w 141406"/>
                <a:gd name="connsiteY2" fmla="*/ 201660 h 201693"/>
                <a:gd name="connsiteX3" fmla="*/ 101626 w 141406"/>
                <a:gd name="connsiteY3" fmla="*/ 84185 h 201693"/>
                <a:gd name="connsiteX4" fmla="*/ 26 w 141406"/>
                <a:gd name="connsiteY4" fmla="*/ 47 h 20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06" h="201693">
                  <a:moveTo>
                    <a:pt x="26" y="47"/>
                  </a:moveTo>
                  <a:cubicBezTo>
                    <a:pt x="-1561" y="1899"/>
                    <a:pt x="68553" y="61695"/>
                    <a:pt x="92101" y="95297"/>
                  </a:cubicBezTo>
                  <a:cubicBezTo>
                    <a:pt x="115649" y="128899"/>
                    <a:pt x="139726" y="203512"/>
                    <a:pt x="141313" y="201660"/>
                  </a:cubicBezTo>
                  <a:cubicBezTo>
                    <a:pt x="142900" y="199808"/>
                    <a:pt x="124116" y="117787"/>
                    <a:pt x="101626" y="84185"/>
                  </a:cubicBezTo>
                  <a:cubicBezTo>
                    <a:pt x="79136" y="50583"/>
                    <a:pt x="1613" y="-1805"/>
                    <a:pt x="26" y="4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: 図形 1147">
              <a:extLst>
                <a:ext uri="{FF2B5EF4-FFF2-40B4-BE49-F238E27FC236}">
                  <a16:creationId xmlns:a16="http://schemas.microsoft.com/office/drawing/2014/main" id="{C8D2B54A-CDBF-4079-9C8A-843917BE267A}"/>
                </a:ext>
              </a:extLst>
            </p:cNvPr>
            <p:cNvSpPr/>
            <p:nvPr/>
          </p:nvSpPr>
          <p:spPr>
            <a:xfrm>
              <a:off x="4437053" y="4552935"/>
              <a:ext cx="356625" cy="490587"/>
            </a:xfrm>
            <a:custGeom>
              <a:avLst/>
              <a:gdLst>
                <a:gd name="connsiteX0" fmla="*/ 10 w 356625"/>
                <a:gd name="connsiteY0" fmla="*/ 15 h 490587"/>
                <a:gd name="connsiteX1" fmla="*/ 174635 w 356625"/>
                <a:gd name="connsiteY1" fmla="*/ 144478 h 490587"/>
                <a:gd name="connsiteX2" fmla="*/ 165110 w 356625"/>
                <a:gd name="connsiteY2" fmla="*/ 142890 h 490587"/>
                <a:gd name="connsiteX3" fmla="*/ 254010 w 356625"/>
                <a:gd name="connsiteY3" fmla="*/ 223853 h 490587"/>
                <a:gd name="connsiteX4" fmla="*/ 336560 w 356625"/>
                <a:gd name="connsiteY4" fmla="*/ 303228 h 490587"/>
                <a:gd name="connsiteX5" fmla="*/ 350847 w 356625"/>
                <a:gd name="connsiteY5" fmla="*/ 341328 h 490587"/>
                <a:gd name="connsiteX6" fmla="*/ 330210 w 356625"/>
                <a:gd name="connsiteY6" fmla="*/ 382603 h 490587"/>
                <a:gd name="connsiteX7" fmla="*/ 273060 w 356625"/>
                <a:gd name="connsiteY7" fmla="*/ 490553 h 490587"/>
                <a:gd name="connsiteX8" fmla="*/ 341322 w 356625"/>
                <a:gd name="connsiteY8" fmla="*/ 393715 h 490587"/>
                <a:gd name="connsiteX9" fmla="*/ 352435 w 356625"/>
                <a:gd name="connsiteY9" fmla="*/ 341328 h 490587"/>
                <a:gd name="connsiteX10" fmla="*/ 285760 w 356625"/>
                <a:gd name="connsiteY10" fmla="*/ 263540 h 490587"/>
                <a:gd name="connsiteX11" fmla="*/ 166697 w 356625"/>
                <a:gd name="connsiteY11" fmla="*/ 154003 h 490587"/>
                <a:gd name="connsiteX12" fmla="*/ 10 w 356625"/>
                <a:gd name="connsiteY12" fmla="*/ 15 h 49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6625" h="490587">
                  <a:moveTo>
                    <a:pt x="10" y="15"/>
                  </a:moveTo>
                  <a:cubicBezTo>
                    <a:pt x="1333" y="-1572"/>
                    <a:pt x="147118" y="120666"/>
                    <a:pt x="174635" y="144478"/>
                  </a:cubicBezTo>
                  <a:cubicBezTo>
                    <a:pt x="202152" y="168290"/>
                    <a:pt x="151881" y="129661"/>
                    <a:pt x="165110" y="142890"/>
                  </a:cubicBezTo>
                  <a:cubicBezTo>
                    <a:pt x="178339" y="156119"/>
                    <a:pt x="225435" y="197130"/>
                    <a:pt x="254010" y="223853"/>
                  </a:cubicBezTo>
                  <a:cubicBezTo>
                    <a:pt x="282585" y="250576"/>
                    <a:pt x="320421" y="283649"/>
                    <a:pt x="336560" y="303228"/>
                  </a:cubicBezTo>
                  <a:cubicBezTo>
                    <a:pt x="352699" y="322807"/>
                    <a:pt x="351905" y="328099"/>
                    <a:pt x="350847" y="341328"/>
                  </a:cubicBezTo>
                  <a:cubicBezTo>
                    <a:pt x="349789" y="354557"/>
                    <a:pt x="343174" y="357732"/>
                    <a:pt x="330210" y="382603"/>
                  </a:cubicBezTo>
                  <a:cubicBezTo>
                    <a:pt x="317246" y="407474"/>
                    <a:pt x="271208" y="488701"/>
                    <a:pt x="273060" y="490553"/>
                  </a:cubicBezTo>
                  <a:cubicBezTo>
                    <a:pt x="274912" y="492405"/>
                    <a:pt x="328093" y="418586"/>
                    <a:pt x="341322" y="393715"/>
                  </a:cubicBezTo>
                  <a:cubicBezTo>
                    <a:pt x="354551" y="368844"/>
                    <a:pt x="361695" y="363024"/>
                    <a:pt x="352435" y="341328"/>
                  </a:cubicBezTo>
                  <a:cubicBezTo>
                    <a:pt x="343175" y="319632"/>
                    <a:pt x="316716" y="294761"/>
                    <a:pt x="285760" y="263540"/>
                  </a:cubicBezTo>
                  <a:cubicBezTo>
                    <a:pt x="254804" y="232319"/>
                    <a:pt x="212734" y="195013"/>
                    <a:pt x="166697" y="154003"/>
                  </a:cubicBezTo>
                  <a:cubicBezTo>
                    <a:pt x="120660" y="112993"/>
                    <a:pt x="-1313" y="1602"/>
                    <a:pt x="10" y="1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: 図形 1148">
              <a:extLst>
                <a:ext uri="{FF2B5EF4-FFF2-40B4-BE49-F238E27FC236}">
                  <a16:creationId xmlns:a16="http://schemas.microsoft.com/office/drawing/2014/main" id="{18FEA64A-E77D-4F82-A1C1-A5F4AA043C64}"/>
                </a:ext>
              </a:extLst>
            </p:cNvPr>
            <p:cNvSpPr/>
            <p:nvPr/>
          </p:nvSpPr>
          <p:spPr>
            <a:xfrm>
              <a:off x="4476748" y="4552944"/>
              <a:ext cx="344694" cy="595915"/>
            </a:xfrm>
            <a:custGeom>
              <a:avLst/>
              <a:gdLst>
                <a:gd name="connsiteX0" fmla="*/ 2 w 344694"/>
                <a:gd name="connsiteY0" fmla="*/ 6 h 595915"/>
                <a:gd name="connsiteX1" fmla="*/ 212727 w 344694"/>
                <a:gd name="connsiteY1" fmla="*/ 187331 h 595915"/>
                <a:gd name="connsiteX2" fmla="*/ 195265 w 344694"/>
                <a:gd name="connsiteY2" fmla="*/ 169869 h 595915"/>
                <a:gd name="connsiteX3" fmla="*/ 303215 w 344694"/>
                <a:gd name="connsiteY3" fmla="*/ 277819 h 595915"/>
                <a:gd name="connsiteX4" fmla="*/ 338140 w 344694"/>
                <a:gd name="connsiteY4" fmla="*/ 334969 h 595915"/>
                <a:gd name="connsiteX5" fmla="*/ 344490 w 344694"/>
                <a:gd name="connsiteY5" fmla="*/ 404819 h 595915"/>
                <a:gd name="connsiteX6" fmla="*/ 334965 w 344694"/>
                <a:gd name="connsiteY6" fmla="*/ 441331 h 595915"/>
                <a:gd name="connsiteX7" fmla="*/ 298452 w 344694"/>
                <a:gd name="connsiteY7" fmla="*/ 484194 h 595915"/>
                <a:gd name="connsiteX8" fmla="*/ 269877 w 344694"/>
                <a:gd name="connsiteY8" fmla="*/ 525469 h 595915"/>
                <a:gd name="connsiteX9" fmla="*/ 298452 w 344694"/>
                <a:gd name="connsiteY9" fmla="*/ 569919 h 595915"/>
                <a:gd name="connsiteX10" fmla="*/ 339727 w 344694"/>
                <a:gd name="connsiteY10" fmla="*/ 595319 h 595915"/>
                <a:gd name="connsiteX11" fmla="*/ 314327 w 344694"/>
                <a:gd name="connsiteY11" fmla="*/ 581031 h 595915"/>
                <a:gd name="connsiteX12" fmla="*/ 217490 w 344694"/>
                <a:gd name="connsiteY12" fmla="*/ 509594 h 595915"/>
                <a:gd name="connsiteX13" fmla="*/ 282577 w 344694"/>
                <a:gd name="connsiteY13" fmla="*/ 504831 h 595915"/>
                <a:gd name="connsiteX14" fmla="*/ 325440 w 344694"/>
                <a:gd name="connsiteY14" fmla="*/ 414344 h 595915"/>
                <a:gd name="connsiteX15" fmla="*/ 317502 w 344694"/>
                <a:gd name="connsiteY15" fmla="*/ 315919 h 595915"/>
                <a:gd name="connsiteX16" fmla="*/ 217490 w 344694"/>
                <a:gd name="connsiteY16" fmla="*/ 180981 h 595915"/>
                <a:gd name="connsiteX17" fmla="*/ 2 w 344694"/>
                <a:gd name="connsiteY17" fmla="*/ 6 h 595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694" h="595915">
                  <a:moveTo>
                    <a:pt x="2" y="6"/>
                  </a:moveTo>
                  <a:cubicBezTo>
                    <a:pt x="-792" y="1064"/>
                    <a:pt x="180183" y="159021"/>
                    <a:pt x="212727" y="187331"/>
                  </a:cubicBezTo>
                  <a:cubicBezTo>
                    <a:pt x="245271" y="215642"/>
                    <a:pt x="195265" y="169869"/>
                    <a:pt x="195265" y="169869"/>
                  </a:cubicBezTo>
                  <a:cubicBezTo>
                    <a:pt x="210346" y="184950"/>
                    <a:pt x="279403" y="250302"/>
                    <a:pt x="303215" y="277819"/>
                  </a:cubicBezTo>
                  <a:cubicBezTo>
                    <a:pt x="327027" y="305336"/>
                    <a:pt x="331261" y="313803"/>
                    <a:pt x="338140" y="334969"/>
                  </a:cubicBezTo>
                  <a:cubicBezTo>
                    <a:pt x="345019" y="356135"/>
                    <a:pt x="345019" y="387092"/>
                    <a:pt x="344490" y="404819"/>
                  </a:cubicBezTo>
                  <a:cubicBezTo>
                    <a:pt x="343961" y="422546"/>
                    <a:pt x="342638" y="428102"/>
                    <a:pt x="334965" y="441331"/>
                  </a:cubicBezTo>
                  <a:cubicBezTo>
                    <a:pt x="327292" y="454560"/>
                    <a:pt x="309300" y="470171"/>
                    <a:pt x="298452" y="484194"/>
                  </a:cubicBezTo>
                  <a:cubicBezTo>
                    <a:pt x="287604" y="498217"/>
                    <a:pt x="269877" y="511182"/>
                    <a:pt x="269877" y="525469"/>
                  </a:cubicBezTo>
                  <a:cubicBezTo>
                    <a:pt x="269877" y="539756"/>
                    <a:pt x="286810" y="558277"/>
                    <a:pt x="298452" y="569919"/>
                  </a:cubicBezTo>
                  <a:cubicBezTo>
                    <a:pt x="310094" y="581561"/>
                    <a:pt x="337081" y="593467"/>
                    <a:pt x="339727" y="595319"/>
                  </a:cubicBezTo>
                  <a:cubicBezTo>
                    <a:pt x="342373" y="597171"/>
                    <a:pt x="334700" y="595318"/>
                    <a:pt x="314327" y="581031"/>
                  </a:cubicBezTo>
                  <a:cubicBezTo>
                    <a:pt x="293954" y="566744"/>
                    <a:pt x="222782" y="522294"/>
                    <a:pt x="217490" y="509594"/>
                  </a:cubicBezTo>
                  <a:cubicBezTo>
                    <a:pt x="212198" y="496894"/>
                    <a:pt x="264585" y="520706"/>
                    <a:pt x="282577" y="504831"/>
                  </a:cubicBezTo>
                  <a:cubicBezTo>
                    <a:pt x="300569" y="488956"/>
                    <a:pt x="319619" y="445829"/>
                    <a:pt x="325440" y="414344"/>
                  </a:cubicBezTo>
                  <a:cubicBezTo>
                    <a:pt x="331261" y="382859"/>
                    <a:pt x="335494" y="354813"/>
                    <a:pt x="317502" y="315919"/>
                  </a:cubicBezTo>
                  <a:cubicBezTo>
                    <a:pt x="299510" y="277025"/>
                    <a:pt x="268290" y="232046"/>
                    <a:pt x="217490" y="180981"/>
                  </a:cubicBezTo>
                  <a:cubicBezTo>
                    <a:pt x="166690" y="129916"/>
                    <a:pt x="796" y="-1052"/>
                    <a:pt x="2" y="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: 図形 1149">
              <a:extLst>
                <a:ext uri="{FF2B5EF4-FFF2-40B4-BE49-F238E27FC236}">
                  <a16:creationId xmlns:a16="http://schemas.microsoft.com/office/drawing/2014/main" id="{B175F084-06B8-484E-BC2B-DD562B46B302}"/>
                </a:ext>
              </a:extLst>
            </p:cNvPr>
            <p:cNvSpPr/>
            <p:nvPr/>
          </p:nvSpPr>
          <p:spPr>
            <a:xfrm>
              <a:off x="4484528" y="4527549"/>
              <a:ext cx="260398" cy="223654"/>
            </a:xfrm>
            <a:custGeom>
              <a:avLst/>
              <a:gdLst>
                <a:gd name="connsiteX0" fmla="*/ 160 w 260398"/>
                <a:gd name="connsiteY0" fmla="*/ 33339 h 223654"/>
                <a:gd name="connsiteX1" fmla="*/ 87472 w 260398"/>
                <a:gd name="connsiteY1" fmla="*/ 1 h 223654"/>
                <a:gd name="connsiteX2" fmla="*/ 122397 w 260398"/>
                <a:gd name="connsiteY2" fmla="*/ 34926 h 223654"/>
                <a:gd name="connsiteX3" fmla="*/ 166847 w 260398"/>
                <a:gd name="connsiteY3" fmla="*/ 76201 h 223654"/>
                <a:gd name="connsiteX4" fmla="*/ 187485 w 260398"/>
                <a:gd name="connsiteY4" fmla="*/ 104776 h 223654"/>
                <a:gd name="connsiteX5" fmla="*/ 257335 w 260398"/>
                <a:gd name="connsiteY5" fmla="*/ 222251 h 223654"/>
                <a:gd name="connsiteX6" fmla="*/ 236697 w 260398"/>
                <a:gd name="connsiteY6" fmla="*/ 160339 h 223654"/>
                <a:gd name="connsiteX7" fmla="*/ 136685 w 260398"/>
                <a:gd name="connsiteY7" fmla="*/ 25401 h 223654"/>
                <a:gd name="connsiteX8" fmla="*/ 111285 w 260398"/>
                <a:gd name="connsiteY8" fmla="*/ 7939 h 223654"/>
                <a:gd name="connsiteX9" fmla="*/ 160 w 260398"/>
                <a:gd name="connsiteY9" fmla="*/ 33339 h 22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398" h="223654">
                  <a:moveTo>
                    <a:pt x="160" y="33339"/>
                  </a:moveTo>
                  <a:cubicBezTo>
                    <a:pt x="-3809" y="32016"/>
                    <a:pt x="67099" y="-263"/>
                    <a:pt x="87472" y="1"/>
                  </a:cubicBezTo>
                  <a:cubicBezTo>
                    <a:pt x="107845" y="265"/>
                    <a:pt x="109168" y="22226"/>
                    <a:pt x="122397" y="34926"/>
                  </a:cubicBezTo>
                  <a:cubicBezTo>
                    <a:pt x="135626" y="47626"/>
                    <a:pt x="155999" y="64559"/>
                    <a:pt x="166847" y="76201"/>
                  </a:cubicBezTo>
                  <a:cubicBezTo>
                    <a:pt x="177695" y="87843"/>
                    <a:pt x="172404" y="80434"/>
                    <a:pt x="187485" y="104776"/>
                  </a:cubicBezTo>
                  <a:cubicBezTo>
                    <a:pt x="202566" y="129118"/>
                    <a:pt x="249133" y="212991"/>
                    <a:pt x="257335" y="222251"/>
                  </a:cubicBezTo>
                  <a:cubicBezTo>
                    <a:pt x="265537" y="231512"/>
                    <a:pt x="256805" y="193147"/>
                    <a:pt x="236697" y="160339"/>
                  </a:cubicBezTo>
                  <a:cubicBezTo>
                    <a:pt x="216589" y="127531"/>
                    <a:pt x="157587" y="50801"/>
                    <a:pt x="136685" y="25401"/>
                  </a:cubicBezTo>
                  <a:cubicBezTo>
                    <a:pt x="115783" y="1"/>
                    <a:pt x="130600" y="9791"/>
                    <a:pt x="111285" y="7939"/>
                  </a:cubicBezTo>
                  <a:cubicBezTo>
                    <a:pt x="91970" y="6087"/>
                    <a:pt x="4129" y="34662"/>
                    <a:pt x="160" y="3333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: 図形 1150">
              <a:extLst>
                <a:ext uri="{FF2B5EF4-FFF2-40B4-BE49-F238E27FC236}">
                  <a16:creationId xmlns:a16="http://schemas.microsoft.com/office/drawing/2014/main" id="{FF22F5F8-1518-40F8-895E-6A0AA5B47324}"/>
                </a:ext>
              </a:extLst>
            </p:cNvPr>
            <p:cNvSpPr/>
            <p:nvPr/>
          </p:nvSpPr>
          <p:spPr>
            <a:xfrm>
              <a:off x="4271551" y="3603832"/>
              <a:ext cx="206820" cy="252132"/>
            </a:xfrm>
            <a:custGeom>
              <a:avLst/>
              <a:gdLst>
                <a:gd name="connsiteX0" fmla="*/ 21049 w 206820"/>
                <a:gd name="connsiteY0" fmla="*/ 39481 h 252132"/>
                <a:gd name="connsiteX1" fmla="*/ 187737 w 206820"/>
                <a:gd name="connsiteY1" fmla="*/ 9318 h 252132"/>
                <a:gd name="connsiteX2" fmla="*/ 154399 w 206820"/>
                <a:gd name="connsiteY2" fmla="*/ 39481 h 252132"/>
                <a:gd name="connsiteX3" fmla="*/ 114712 w 206820"/>
                <a:gd name="connsiteY3" fmla="*/ 72818 h 252132"/>
                <a:gd name="connsiteX4" fmla="*/ 70262 w 206820"/>
                <a:gd name="connsiteY4" fmla="*/ 110918 h 252132"/>
                <a:gd name="connsiteX5" fmla="*/ 412 w 206820"/>
                <a:gd name="connsiteY5" fmla="*/ 250618 h 252132"/>
                <a:gd name="connsiteX6" fmla="*/ 46449 w 206820"/>
                <a:gd name="connsiteY6" fmla="*/ 177593 h 252132"/>
                <a:gd name="connsiteX7" fmla="*/ 148049 w 206820"/>
                <a:gd name="connsiteY7" fmla="*/ 61706 h 252132"/>
                <a:gd name="connsiteX8" fmla="*/ 206787 w 206820"/>
                <a:gd name="connsiteY8" fmla="*/ 10906 h 252132"/>
                <a:gd name="connsiteX9" fmla="*/ 154399 w 206820"/>
                <a:gd name="connsiteY9" fmla="*/ 1381 h 252132"/>
                <a:gd name="connsiteX10" fmla="*/ 21049 w 206820"/>
                <a:gd name="connsiteY10" fmla="*/ 39481 h 25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6820" h="252132">
                  <a:moveTo>
                    <a:pt x="21049" y="39481"/>
                  </a:moveTo>
                  <a:cubicBezTo>
                    <a:pt x="26605" y="40804"/>
                    <a:pt x="165512" y="9318"/>
                    <a:pt x="187737" y="9318"/>
                  </a:cubicBezTo>
                  <a:cubicBezTo>
                    <a:pt x="209962" y="9318"/>
                    <a:pt x="166570" y="28898"/>
                    <a:pt x="154399" y="39481"/>
                  </a:cubicBezTo>
                  <a:cubicBezTo>
                    <a:pt x="142228" y="50064"/>
                    <a:pt x="114712" y="72818"/>
                    <a:pt x="114712" y="72818"/>
                  </a:cubicBezTo>
                  <a:cubicBezTo>
                    <a:pt x="100689" y="84724"/>
                    <a:pt x="89312" y="81285"/>
                    <a:pt x="70262" y="110918"/>
                  </a:cubicBezTo>
                  <a:cubicBezTo>
                    <a:pt x="51212" y="140551"/>
                    <a:pt x="4381" y="239506"/>
                    <a:pt x="412" y="250618"/>
                  </a:cubicBezTo>
                  <a:cubicBezTo>
                    <a:pt x="-3557" y="261730"/>
                    <a:pt x="21843" y="209078"/>
                    <a:pt x="46449" y="177593"/>
                  </a:cubicBezTo>
                  <a:cubicBezTo>
                    <a:pt x="71055" y="146108"/>
                    <a:pt x="121326" y="89487"/>
                    <a:pt x="148049" y="61706"/>
                  </a:cubicBezTo>
                  <a:cubicBezTo>
                    <a:pt x="174772" y="33925"/>
                    <a:pt x="205729" y="20960"/>
                    <a:pt x="206787" y="10906"/>
                  </a:cubicBezTo>
                  <a:cubicBezTo>
                    <a:pt x="207845" y="852"/>
                    <a:pt x="184032" y="-2058"/>
                    <a:pt x="154399" y="1381"/>
                  </a:cubicBezTo>
                  <a:cubicBezTo>
                    <a:pt x="124766" y="4820"/>
                    <a:pt x="15493" y="38158"/>
                    <a:pt x="21049" y="394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: 図形 1151">
              <a:extLst>
                <a:ext uri="{FF2B5EF4-FFF2-40B4-BE49-F238E27FC236}">
                  <a16:creationId xmlns:a16="http://schemas.microsoft.com/office/drawing/2014/main" id="{9687CED9-DA5D-4DC4-B41E-AFB358438132}"/>
                </a:ext>
              </a:extLst>
            </p:cNvPr>
            <p:cNvSpPr/>
            <p:nvPr/>
          </p:nvSpPr>
          <p:spPr>
            <a:xfrm>
              <a:off x="4346546" y="3670812"/>
              <a:ext cx="75414" cy="228139"/>
            </a:xfrm>
            <a:custGeom>
              <a:avLst/>
              <a:gdLst>
                <a:gd name="connsiteX0" fmla="*/ 65117 w 75414"/>
                <a:gd name="connsiteY0" fmla="*/ 2663 h 228139"/>
                <a:gd name="connsiteX1" fmla="*/ 25429 w 75414"/>
                <a:gd name="connsiteY1" fmla="*/ 167763 h 228139"/>
                <a:gd name="connsiteX2" fmla="*/ 29 w 75414"/>
                <a:gd name="connsiteY2" fmla="*/ 228088 h 228139"/>
                <a:gd name="connsiteX3" fmla="*/ 20667 w 75414"/>
                <a:gd name="connsiteY3" fmla="*/ 159826 h 228139"/>
                <a:gd name="connsiteX4" fmla="*/ 36542 w 75414"/>
                <a:gd name="connsiteY4" fmla="*/ 118551 h 228139"/>
                <a:gd name="connsiteX5" fmla="*/ 73054 w 75414"/>
                <a:gd name="connsiteY5" fmla="*/ 67751 h 228139"/>
                <a:gd name="connsiteX6" fmla="*/ 65117 w 75414"/>
                <a:gd name="connsiteY6" fmla="*/ 2663 h 22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414" h="228139">
                  <a:moveTo>
                    <a:pt x="65117" y="2663"/>
                  </a:moveTo>
                  <a:cubicBezTo>
                    <a:pt x="57180" y="19332"/>
                    <a:pt x="36277" y="130192"/>
                    <a:pt x="25429" y="167763"/>
                  </a:cubicBezTo>
                  <a:cubicBezTo>
                    <a:pt x="14581" y="205334"/>
                    <a:pt x="823" y="229411"/>
                    <a:pt x="29" y="228088"/>
                  </a:cubicBezTo>
                  <a:cubicBezTo>
                    <a:pt x="-765" y="226765"/>
                    <a:pt x="14582" y="178082"/>
                    <a:pt x="20667" y="159826"/>
                  </a:cubicBezTo>
                  <a:cubicBezTo>
                    <a:pt x="26752" y="141570"/>
                    <a:pt x="27811" y="133897"/>
                    <a:pt x="36542" y="118551"/>
                  </a:cubicBezTo>
                  <a:cubicBezTo>
                    <a:pt x="45273" y="103205"/>
                    <a:pt x="67233" y="83097"/>
                    <a:pt x="73054" y="67751"/>
                  </a:cubicBezTo>
                  <a:cubicBezTo>
                    <a:pt x="78875" y="52405"/>
                    <a:pt x="73054" y="-14006"/>
                    <a:pt x="65117" y="266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: 図形 1152">
              <a:extLst>
                <a:ext uri="{FF2B5EF4-FFF2-40B4-BE49-F238E27FC236}">
                  <a16:creationId xmlns:a16="http://schemas.microsoft.com/office/drawing/2014/main" id="{A4BDB128-38BD-4CDA-AF90-406015A67FD7}"/>
                </a:ext>
              </a:extLst>
            </p:cNvPr>
            <p:cNvSpPr/>
            <p:nvPr/>
          </p:nvSpPr>
          <p:spPr>
            <a:xfrm>
              <a:off x="4227344" y="3843237"/>
              <a:ext cx="279580" cy="509776"/>
            </a:xfrm>
            <a:custGeom>
              <a:avLst/>
              <a:gdLst>
                <a:gd name="connsiteX0" fmla="*/ 43031 w 279580"/>
                <a:gd name="connsiteY0" fmla="*/ 101 h 509776"/>
                <a:gd name="connsiteX1" fmla="*/ 22394 w 279580"/>
                <a:gd name="connsiteY1" fmla="*/ 128688 h 509776"/>
                <a:gd name="connsiteX2" fmla="*/ 19219 w 279580"/>
                <a:gd name="connsiteY2" fmla="*/ 201713 h 509776"/>
                <a:gd name="connsiteX3" fmla="*/ 22394 w 279580"/>
                <a:gd name="connsiteY3" fmla="*/ 266801 h 509776"/>
                <a:gd name="connsiteX4" fmla="*/ 54144 w 279580"/>
                <a:gd name="connsiteY4" fmla="*/ 398563 h 509776"/>
                <a:gd name="connsiteX5" fmla="*/ 109706 w 279580"/>
                <a:gd name="connsiteY5" fmla="*/ 473176 h 509776"/>
                <a:gd name="connsiteX6" fmla="*/ 133519 w 279580"/>
                <a:gd name="connsiteY6" fmla="*/ 506513 h 509776"/>
                <a:gd name="connsiteX7" fmla="*/ 189081 w 279580"/>
                <a:gd name="connsiteY7" fmla="*/ 504926 h 509776"/>
                <a:gd name="connsiteX8" fmla="*/ 260519 w 279580"/>
                <a:gd name="connsiteY8" fmla="*/ 474763 h 509776"/>
                <a:gd name="connsiteX9" fmla="*/ 279569 w 279580"/>
                <a:gd name="connsiteY9" fmla="*/ 436663 h 509776"/>
                <a:gd name="connsiteX10" fmla="*/ 258931 w 279580"/>
                <a:gd name="connsiteY10" fmla="*/ 490638 h 509776"/>
                <a:gd name="connsiteX11" fmla="*/ 146219 w 279580"/>
                <a:gd name="connsiteY11" fmla="*/ 485876 h 509776"/>
                <a:gd name="connsiteX12" fmla="*/ 60494 w 279580"/>
                <a:gd name="connsiteY12" fmla="*/ 377926 h 509776"/>
                <a:gd name="connsiteX13" fmla="*/ 169 w 279580"/>
                <a:gd name="connsiteY13" fmla="*/ 150913 h 509776"/>
                <a:gd name="connsiteX14" fmla="*/ 43031 w 279580"/>
                <a:gd name="connsiteY14" fmla="*/ 101 h 509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9580" h="509776">
                  <a:moveTo>
                    <a:pt x="43031" y="101"/>
                  </a:moveTo>
                  <a:cubicBezTo>
                    <a:pt x="46735" y="-3603"/>
                    <a:pt x="26363" y="95086"/>
                    <a:pt x="22394" y="128688"/>
                  </a:cubicBezTo>
                  <a:cubicBezTo>
                    <a:pt x="18425" y="162290"/>
                    <a:pt x="19219" y="178694"/>
                    <a:pt x="19219" y="201713"/>
                  </a:cubicBezTo>
                  <a:cubicBezTo>
                    <a:pt x="19219" y="224732"/>
                    <a:pt x="16573" y="233993"/>
                    <a:pt x="22394" y="266801"/>
                  </a:cubicBezTo>
                  <a:cubicBezTo>
                    <a:pt x="28215" y="299609"/>
                    <a:pt x="39592" y="364167"/>
                    <a:pt x="54144" y="398563"/>
                  </a:cubicBezTo>
                  <a:cubicBezTo>
                    <a:pt x="68696" y="432959"/>
                    <a:pt x="96477" y="455184"/>
                    <a:pt x="109706" y="473176"/>
                  </a:cubicBezTo>
                  <a:cubicBezTo>
                    <a:pt x="122935" y="491168"/>
                    <a:pt x="120290" y="501221"/>
                    <a:pt x="133519" y="506513"/>
                  </a:cubicBezTo>
                  <a:cubicBezTo>
                    <a:pt x="146748" y="511805"/>
                    <a:pt x="167915" y="510218"/>
                    <a:pt x="189081" y="504926"/>
                  </a:cubicBezTo>
                  <a:cubicBezTo>
                    <a:pt x="210247" y="499634"/>
                    <a:pt x="245438" y="486140"/>
                    <a:pt x="260519" y="474763"/>
                  </a:cubicBezTo>
                  <a:cubicBezTo>
                    <a:pt x="275600" y="463386"/>
                    <a:pt x="279834" y="434017"/>
                    <a:pt x="279569" y="436663"/>
                  </a:cubicBezTo>
                  <a:cubicBezTo>
                    <a:pt x="279304" y="439309"/>
                    <a:pt x="281156" y="482436"/>
                    <a:pt x="258931" y="490638"/>
                  </a:cubicBezTo>
                  <a:cubicBezTo>
                    <a:pt x="236706" y="498840"/>
                    <a:pt x="179292" y="504661"/>
                    <a:pt x="146219" y="485876"/>
                  </a:cubicBezTo>
                  <a:cubicBezTo>
                    <a:pt x="113146" y="467091"/>
                    <a:pt x="84836" y="433753"/>
                    <a:pt x="60494" y="377926"/>
                  </a:cubicBezTo>
                  <a:cubicBezTo>
                    <a:pt x="36152" y="322099"/>
                    <a:pt x="3344" y="214678"/>
                    <a:pt x="169" y="150913"/>
                  </a:cubicBezTo>
                  <a:cubicBezTo>
                    <a:pt x="-3006" y="87148"/>
                    <a:pt x="39327" y="3805"/>
                    <a:pt x="43031" y="10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: 図形 1153">
              <a:extLst>
                <a:ext uri="{FF2B5EF4-FFF2-40B4-BE49-F238E27FC236}">
                  <a16:creationId xmlns:a16="http://schemas.microsoft.com/office/drawing/2014/main" id="{A8535120-0194-47A4-9CEE-039A63B80F66}"/>
                </a:ext>
              </a:extLst>
            </p:cNvPr>
            <p:cNvSpPr/>
            <p:nvPr/>
          </p:nvSpPr>
          <p:spPr>
            <a:xfrm>
              <a:off x="4259087" y="3759026"/>
              <a:ext cx="125595" cy="411407"/>
            </a:xfrm>
            <a:custGeom>
              <a:avLst/>
              <a:gdLst>
                <a:gd name="connsiteX0" fmla="*/ 125588 w 125595"/>
                <a:gd name="connsiteY0" fmla="*/ 174 h 411407"/>
                <a:gd name="connsiteX1" fmla="*/ 46213 w 125595"/>
                <a:gd name="connsiteY1" fmla="*/ 100187 h 411407"/>
                <a:gd name="connsiteX2" fmla="*/ 28751 w 125595"/>
                <a:gd name="connsiteY2" fmla="*/ 123999 h 411407"/>
                <a:gd name="connsiteX3" fmla="*/ 12876 w 125595"/>
                <a:gd name="connsiteY3" fmla="*/ 244649 h 411407"/>
                <a:gd name="connsiteX4" fmla="*/ 176 w 125595"/>
                <a:gd name="connsiteY4" fmla="*/ 339899 h 411407"/>
                <a:gd name="connsiteX5" fmla="*/ 22401 w 125595"/>
                <a:gd name="connsiteY5" fmla="*/ 411337 h 411407"/>
                <a:gd name="connsiteX6" fmla="*/ 9701 w 125595"/>
                <a:gd name="connsiteY6" fmla="*/ 327199 h 411407"/>
                <a:gd name="connsiteX7" fmla="*/ 41451 w 125595"/>
                <a:gd name="connsiteY7" fmla="*/ 127174 h 411407"/>
                <a:gd name="connsiteX8" fmla="*/ 125588 w 125595"/>
                <a:gd name="connsiteY8" fmla="*/ 174 h 41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595" h="411407">
                  <a:moveTo>
                    <a:pt x="125588" y="174"/>
                  </a:moveTo>
                  <a:cubicBezTo>
                    <a:pt x="126382" y="-4324"/>
                    <a:pt x="62352" y="79550"/>
                    <a:pt x="46213" y="100187"/>
                  </a:cubicBezTo>
                  <a:cubicBezTo>
                    <a:pt x="30074" y="120824"/>
                    <a:pt x="34307" y="99922"/>
                    <a:pt x="28751" y="123999"/>
                  </a:cubicBezTo>
                  <a:cubicBezTo>
                    <a:pt x="23195" y="148076"/>
                    <a:pt x="17638" y="208666"/>
                    <a:pt x="12876" y="244649"/>
                  </a:cubicBezTo>
                  <a:cubicBezTo>
                    <a:pt x="8114" y="280632"/>
                    <a:pt x="-1411" y="312118"/>
                    <a:pt x="176" y="339899"/>
                  </a:cubicBezTo>
                  <a:cubicBezTo>
                    <a:pt x="1763" y="367680"/>
                    <a:pt x="20813" y="413454"/>
                    <a:pt x="22401" y="411337"/>
                  </a:cubicBezTo>
                  <a:cubicBezTo>
                    <a:pt x="23989" y="409220"/>
                    <a:pt x="6526" y="374559"/>
                    <a:pt x="9701" y="327199"/>
                  </a:cubicBezTo>
                  <a:cubicBezTo>
                    <a:pt x="12876" y="279839"/>
                    <a:pt x="22401" y="175328"/>
                    <a:pt x="41451" y="127174"/>
                  </a:cubicBezTo>
                  <a:cubicBezTo>
                    <a:pt x="60501" y="79020"/>
                    <a:pt x="124794" y="4672"/>
                    <a:pt x="125588" y="17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: 図形 1154">
              <a:extLst>
                <a:ext uri="{FF2B5EF4-FFF2-40B4-BE49-F238E27FC236}">
                  <a16:creationId xmlns:a16="http://schemas.microsoft.com/office/drawing/2014/main" id="{56104871-5F4F-4B52-98D0-2973053212F9}"/>
                </a:ext>
              </a:extLst>
            </p:cNvPr>
            <p:cNvSpPr/>
            <p:nvPr/>
          </p:nvSpPr>
          <p:spPr>
            <a:xfrm>
              <a:off x="4425647" y="4341234"/>
              <a:ext cx="179694" cy="221968"/>
            </a:xfrm>
            <a:custGeom>
              <a:avLst/>
              <a:gdLst>
                <a:gd name="connsiteX0" fmla="*/ 179691 w 179694"/>
                <a:gd name="connsiteY0" fmla="*/ 579 h 221968"/>
                <a:gd name="connsiteX1" fmla="*/ 105078 w 179694"/>
                <a:gd name="connsiteY1" fmla="*/ 75191 h 221968"/>
                <a:gd name="connsiteX2" fmla="*/ 71741 w 179694"/>
                <a:gd name="connsiteY2" fmla="*/ 91066 h 221968"/>
                <a:gd name="connsiteX3" fmla="*/ 303 w 179694"/>
                <a:gd name="connsiteY3" fmla="*/ 102179 h 221968"/>
                <a:gd name="connsiteX4" fmla="*/ 47928 w 179694"/>
                <a:gd name="connsiteY4" fmla="*/ 118054 h 221968"/>
                <a:gd name="connsiteX5" fmla="*/ 93966 w 179694"/>
                <a:gd name="connsiteY5" fmla="*/ 168854 h 221968"/>
                <a:gd name="connsiteX6" fmla="*/ 133653 w 179694"/>
                <a:gd name="connsiteY6" fmla="*/ 221241 h 221968"/>
                <a:gd name="connsiteX7" fmla="*/ 68566 w 179694"/>
                <a:gd name="connsiteY7" fmla="*/ 199016 h 221968"/>
                <a:gd name="connsiteX8" fmla="*/ 127303 w 179694"/>
                <a:gd name="connsiteY8" fmla="*/ 192666 h 221968"/>
                <a:gd name="connsiteX9" fmla="*/ 59041 w 179694"/>
                <a:gd name="connsiteY9" fmla="*/ 97416 h 221968"/>
                <a:gd name="connsiteX10" fmla="*/ 108253 w 179694"/>
                <a:gd name="connsiteY10" fmla="*/ 43441 h 221968"/>
                <a:gd name="connsiteX11" fmla="*/ 179691 w 179694"/>
                <a:gd name="connsiteY11" fmla="*/ 579 h 22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9694" h="221968">
                  <a:moveTo>
                    <a:pt x="179691" y="579"/>
                  </a:moveTo>
                  <a:cubicBezTo>
                    <a:pt x="179162" y="5871"/>
                    <a:pt x="123070" y="60110"/>
                    <a:pt x="105078" y="75191"/>
                  </a:cubicBezTo>
                  <a:cubicBezTo>
                    <a:pt x="87086" y="90272"/>
                    <a:pt x="89204" y="86568"/>
                    <a:pt x="71741" y="91066"/>
                  </a:cubicBezTo>
                  <a:cubicBezTo>
                    <a:pt x="54278" y="95564"/>
                    <a:pt x="4272" y="97681"/>
                    <a:pt x="303" y="102179"/>
                  </a:cubicBezTo>
                  <a:cubicBezTo>
                    <a:pt x="-3666" y="106677"/>
                    <a:pt x="32318" y="106942"/>
                    <a:pt x="47928" y="118054"/>
                  </a:cubicBezTo>
                  <a:cubicBezTo>
                    <a:pt x="63538" y="129166"/>
                    <a:pt x="79679" y="151656"/>
                    <a:pt x="93966" y="168854"/>
                  </a:cubicBezTo>
                  <a:cubicBezTo>
                    <a:pt x="108253" y="186052"/>
                    <a:pt x="137886" y="216214"/>
                    <a:pt x="133653" y="221241"/>
                  </a:cubicBezTo>
                  <a:cubicBezTo>
                    <a:pt x="129420" y="226268"/>
                    <a:pt x="69624" y="203778"/>
                    <a:pt x="68566" y="199016"/>
                  </a:cubicBezTo>
                  <a:cubicBezTo>
                    <a:pt x="67508" y="194254"/>
                    <a:pt x="128890" y="209599"/>
                    <a:pt x="127303" y="192666"/>
                  </a:cubicBezTo>
                  <a:cubicBezTo>
                    <a:pt x="125715" y="175733"/>
                    <a:pt x="62216" y="122287"/>
                    <a:pt x="59041" y="97416"/>
                  </a:cubicBezTo>
                  <a:cubicBezTo>
                    <a:pt x="55866" y="72545"/>
                    <a:pt x="91584" y="59316"/>
                    <a:pt x="108253" y="43441"/>
                  </a:cubicBezTo>
                  <a:cubicBezTo>
                    <a:pt x="124922" y="27566"/>
                    <a:pt x="180220" y="-4713"/>
                    <a:pt x="179691" y="57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: 図形 1155">
              <a:extLst>
                <a:ext uri="{FF2B5EF4-FFF2-40B4-BE49-F238E27FC236}">
                  <a16:creationId xmlns:a16="http://schemas.microsoft.com/office/drawing/2014/main" id="{34E1FD51-8067-4485-8DCF-68DA01648319}"/>
                </a:ext>
              </a:extLst>
            </p:cNvPr>
            <p:cNvSpPr/>
            <p:nvPr/>
          </p:nvSpPr>
          <p:spPr>
            <a:xfrm>
              <a:off x="4371938" y="4371581"/>
              <a:ext cx="198744" cy="143625"/>
            </a:xfrm>
            <a:custGeom>
              <a:avLst/>
              <a:gdLst>
                <a:gd name="connsiteX0" fmla="*/ 37 w 198744"/>
                <a:gd name="connsiteY0" fmla="*/ 394 h 143625"/>
                <a:gd name="connsiteX1" fmla="*/ 174662 w 198744"/>
                <a:gd name="connsiteY1" fmla="*/ 109932 h 143625"/>
                <a:gd name="connsiteX2" fmla="*/ 196887 w 198744"/>
                <a:gd name="connsiteY2" fmla="*/ 143269 h 143625"/>
                <a:gd name="connsiteX3" fmla="*/ 171487 w 198744"/>
                <a:gd name="connsiteY3" fmla="*/ 94057 h 143625"/>
                <a:gd name="connsiteX4" fmla="*/ 158787 w 198744"/>
                <a:gd name="connsiteY4" fmla="*/ 73419 h 143625"/>
                <a:gd name="connsiteX5" fmla="*/ 37 w 198744"/>
                <a:gd name="connsiteY5" fmla="*/ 394 h 143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744" h="143625">
                  <a:moveTo>
                    <a:pt x="37" y="394"/>
                  </a:moveTo>
                  <a:cubicBezTo>
                    <a:pt x="2683" y="6479"/>
                    <a:pt x="141854" y="86119"/>
                    <a:pt x="174662" y="109932"/>
                  </a:cubicBezTo>
                  <a:cubicBezTo>
                    <a:pt x="207470" y="133745"/>
                    <a:pt x="197416" y="145915"/>
                    <a:pt x="196887" y="143269"/>
                  </a:cubicBezTo>
                  <a:cubicBezTo>
                    <a:pt x="196358" y="140623"/>
                    <a:pt x="177837" y="105699"/>
                    <a:pt x="171487" y="94057"/>
                  </a:cubicBezTo>
                  <a:cubicBezTo>
                    <a:pt x="165137" y="82415"/>
                    <a:pt x="182070" y="86384"/>
                    <a:pt x="158787" y="73419"/>
                  </a:cubicBezTo>
                  <a:cubicBezTo>
                    <a:pt x="135504" y="60454"/>
                    <a:pt x="-2609" y="-5691"/>
                    <a:pt x="37" y="39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: 図形 1156">
              <a:extLst>
                <a:ext uri="{FF2B5EF4-FFF2-40B4-BE49-F238E27FC236}">
                  <a16:creationId xmlns:a16="http://schemas.microsoft.com/office/drawing/2014/main" id="{30A2E87B-92C9-4DA8-BE60-86D372772BC2}"/>
                </a:ext>
              </a:extLst>
            </p:cNvPr>
            <p:cNvSpPr/>
            <p:nvPr/>
          </p:nvSpPr>
          <p:spPr>
            <a:xfrm>
              <a:off x="4717342" y="4846591"/>
              <a:ext cx="362007" cy="321612"/>
            </a:xfrm>
            <a:custGeom>
              <a:avLst/>
              <a:gdLst>
                <a:gd name="connsiteX0" fmla="*/ 708 w 362007"/>
                <a:gd name="connsiteY0" fmla="*/ 228647 h 321612"/>
                <a:gd name="connsiteX1" fmla="*/ 140408 w 362007"/>
                <a:gd name="connsiteY1" fmla="*/ 306434 h 321612"/>
                <a:gd name="connsiteX2" fmla="*/ 181683 w 362007"/>
                <a:gd name="connsiteY2" fmla="*/ 241347 h 321612"/>
                <a:gd name="connsiteX3" fmla="*/ 256296 w 362007"/>
                <a:gd name="connsiteY3" fmla="*/ 160384 h 321612"/>
                <a:gd name="connsiteX4" fmla="*/ 361071 w 362007"/>
                <a:gd name="connsiteY4" fmla="*/ 3222 h 321612"/>
                <a:gd name="connsiteX5" fmla="*/ 302333 w 362007"/>
                <a:gd name="connsiteY5" fmla="*/ 65134 h 321612"/>
                <a:gd name="connsiteX6" fmla="*/ 210258 w 362007"/>
                <a:gd name="connsiteY6" fmla="*/ 192134 h 321612"/>
                <a:gd name="connsiteX7" fmla="*/ 175333 w 362007"/>
                <a:gd name="connsiteY7" fmla="*/ 244522 h 321612"/>
                <a:gd name="connsiteX8" fmla="*/ 130883 w 362007"/>
                <a:gd name="connsiteY8" fmla="*/ 311197 h 321612"/>
                <a:gd name="connsiteX9" fmla="*/ 86433 w 362007"/>
                <a:gd name="connsiteY9" fmla="*/ 315959 h 321612"/>
                <a:gd name="connsiteX10" fmla="*/ 708 w 362007"/>
                <a:gd name="connsiteY10" fmla="*/ 228647 h 32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2007" h="321612">
                  <a:moveTo>
                    <a:pt x="708" y="228647"/>
                  </a:moveTo>
                  <a:cubicBezTo>
                    <a:pt x="9704" y="227060"/>
                    <a:pt x="110246" y="304317"/>
                    <a:pt x="140408" y="306434"/>
                  </a:cubicBezTo>
                  <a:cubicBezTo>
                    <a:pt x="170570" y="308551"/>
                    <a:pt x="162368" y="265689"/>
                    <a:pt x="181683" y="241347"/>
                  </a:cubicBezTo>
                  <a:cubicBezTo>
                    <a:pt x="200998" y="217005"/>
                    <a:pt x="226398" y="200071"/>
                    <a:pt x="256296" y="160384"/>
                  </a:cubicBezTo>
                  <a:cubicBezTo>
                    <a:pt x="286194" y="120697"/>
                    <a:pt x="353398" y="19097"/>
                    <a:pt x="361071" y="3222"/>
                  </a:cubicBezTo>
                  <a:cubicBezTo>
                    <a:pt x="368744" y="-12653"/>
                    <a:pt x="327468" y="33649"/>
                    <a:pt x="302333" y="65134"/>
                  </a:cubicBezTo>
                  <a:cubicBezTo>
                    <a:pt x="277198" y="96619"/>
                    <a:pt x="231425" y="162236"/>
                    <a:pt x="210258" y="192134"/>
                  </a:cubicBezTo>
                  <a:cubicBezTo>
                    <a:pt x="189091" y="222032"/>
                    <a:pt x="188562" y="224678"/>
                    <a:pt x="175333" y="244522"/>
                  </a:cubicBezTo>
                  <a:cubicBezTo>
                    <a:pt x="162104" y="264366"/>
                    <a:pt x="145700" y="299291"/>
                    <a:pt x="130883" y="311197"/>
                  </a:cubicBezTo>
                  <a:cubicBezTo>
                    <a:pt x="116066" y="323103"/>
                    <a:pt x="101779" y="324955"/>
                    <a:pt x="86433" y="315959"/>
                  </a:cubicBezTo>
                  <a:cubicBezTo>
                    <a:pt x="71087" y="306963"/>
                    <a:pt x="-8288" y="230234"/>
                    <a:pt x="708" y="22864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: 図形 1157">
              <a:extLst>
                <a:ext uri="{FF2B5EF4-FFF2-40B4-BE49-F238E27FC236}">
                  <a16:creationId xmlns:a16="http://schemas.microsoft.com/office/drawing/2014/main" id="{0B1603C9-A35B-4789-BC5E-7999DAC260ED}"/>
                </a:ext>
              </a:extLst>
            </p:cNvPr>
            <p:cNvSpPr/>
            <p:nvPr/>
          </p:nvSpPr>
          <p:spPr>
            <a:xfrm>
              <a:off x="4803714" y="4797389"/>
              <a:ext cx="122329" cy="354653"/>
            </a:xfrm>
            <a:custGeom>
              <a:avLst/>
              <a:gdLst>
                <a:gd name="connsiteX0" fmla="*/ 61 w 122329"/>
                <a:gd name="connsiteY0" fmla="*/ 36 h 354653"/>
                <a:gd name="connsiteX1" fmla="*/ 54036 w 122329"/>
                <a:gd name="connsiteY1" fmla="*/ 138149 h 354653"/>
                <a:gd name="connsiteX2" fmla="*/ 93724 w 122329"/>
                <a:gd name="connsiteY2" fmla="*/ 155611 h 354653"/>
                <a:gd name="connsiteX3" fmla="*/ 106424 w 122329"/>
                <a:gd name="connsiteY3" fmla="*/ 187361 h 354653"/>
                <a:gd name="connsiteX4" fmla="*/ 119124 w 122329"/>
                <a:gd name="connsiteY4" fmla="*/ 204824 h 354653"/>
                <a:gd name="connsiteX5" fmla="*/ 76261 w 122329"/>
                <a:gd name="connsiteY5" fmla="*/ 242924 h 354653"/>
                <a:gd name="connsiteX6" fmla="*/ 61974 w 122329"/>
                <a:gd name="connsiteY6" fmla="*/ 276261 h 354653"/>
                <a:gd name="connsiteX7" fmla="*/ 39749 w 122329"/>
                <a:gd name="connsiteY7" fmla="*/ 354049 h 354653"/>
                <a:gd name="connsiteX8" fmla="*/ 57211 w 122329"/>
                <a:gd name="connsiteY8" fmla="*/ 306424 h 354653"/>
                <a:gd name="connsiteX9" fmla="*/ 122299 w 122329"/>
                <a:gd name="connsiteY9" fmla="*/ 201649 h 354653"/>
                <a:gd name="connsiteX10" fmla="*/ 65149 w 122329"/>
                <a:gd name="connsiteY10" fmla="*/ 152436 h 354653"/>
                <a:gd name="connsiteX11" fmla="*/ 61 w 122329"/>
                <a:gd name="connsiteY11" fmla="*/ 36 h 35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329" h="354653">
                  <a:moveTo>
                    <a:pt x="61" y="36"/>
                  </a:moveTo>
                  <a:cubicBezTo>
                    <a:pt x="-1791" y="-2345"/>
                    <a:pt x="38426" y="112220"/>
                    <a:pt x="54036" y="138149"/>
                  </a:cubicBezTo>
                  <a:cubicBezTo>
                    <a:pt x="69646" y="164078"/>
                    <a:pt x="84993" y="147409"/>
                    <a:pt x="93724" y="155611"/>
                  </a:cubicBezTo>
                  <a:cubicBezTo>
                    <a:pt x="102455" y="163813"/>
                    <a:pt x="102191" y="179159"/>
                    <a:pt x="106424" y="187361"/>
                  </a:cubicBezTo>
                  <a:cubicBezTo>
                    <a:pt x="110657" y="195563"/>
                    <a:pt x="124151" y="195564"/>
                    <a:pt x="119124" y="204824"/>
                  </a:cubicBezTo>
                  <a:cubicBezTo>
                    <a:pt x="114097" y="214085"/>
                    <a:pt x="85786" y="231018"/>
                    <a:pt x="76261" y="242924"/>
                  </a:cubicBezTo>
                  <a:cubicBezTo>
                    <a:pt x="66736" y="254830"/>
                    <a:pt x="68059" y="257740"/>
                    <a:pt x="61974" y="276261"/>
                  </a:cubicBezTo>
                  <a:cubicBezTo>
                    <a:pt x="55889" y="294782"/>
                    <a:pt x="40543" y="349022"/>
                    <a:pt x="39749" y="354049"/>
                  </a:cubicBezTo>
                  <a:cubicBezTo>
                    <a:pt x="38955" y="359076"/>
                    <a:pt x="43453" y="331824"/>
                    <a:pt x="57211" y="306424"/>
                  </a:cubicBezTo>
                  <a:cubicBezTo>
                    <a:pt x="70969" y="281024"/>
                    <a:pt x="120976" y="227314"/>
                    <a:pt x="122299" y="201649"/>
                  </a:cubicBezTo>
                  <a:cubicBezTo>
                    <a:pt x="123622" y="175984"/>
                    <a:pt x="81553" y="184451"/>
                    <a:pt x="65149" y="152436"/>
                  </a:cubicBezTo>
                  <a:cubicBezTo>
                    <a:pt x="48745" y="120421"/>
                    <a:pt x="1913" y="2417"/>
                    <a:pt x="61" y="3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: 図形 1158">
              <a:extLst>
                <a:ext uri="{FF2B5EF4-FFF2-40B4-BE49-F238E27FC236}">
                  <a16:creationId xmlns:a16="http://schemas.microsoft.com/office/drawing/2014/main" id="{DB1418E8-13E5-4185-B227-F7BF520F10D6}"/>
                </a:ext>
              </a:extLst>
            </p:cNvPr>
            <p:cNvSpPr/>
            <p:nvPr/>
          </p:nvSpPr>
          <p:spPr>
            <a:xfrm>
              <a:off x="4894314" y="4801400"/>
              <a:ext cx="349504" cy="169633"/>
            </a:xfrm>
            <a:custGeom>
              <a:avLst/>
              <a:gdLst>
                <a:gd name="connsiteX0" fmla="*/ 76149 w 349504"/>
                <a:gd name="connsiteY0" fmla="*/ 167475 h 169633"/>
                <a:gd name="connsiteX1" fmla="*/ 39636 w 349504"/>
                <a:gd name="connsiteY1" fmla="*/ 116675 h 169633"/>
                <a:gd name="connsiteX2" fmla="*/ 15824 w 349504"/>
                <a:gd name="connsiteY2" fmla="*/ 21425 h 169633"/>
                <a:gd name="connsiteX3" fmla="*/ 92024 w 349504"/>
                <a:gd name="connsiteY3" fmla="*/ 18250 h 169633"/>
                <a:gd name="connsiteX4" fmla="*/ 195211 w 349504"/>
                <a:gd name="connsiteY4" fmla="*/ 18250 h 169633"/>
                <a:gd name="connsiteX5" fmla="*/ 330149 w 349504"/>
                <a:gd name="connsiteY5" fmla="*/ 45238 h 169633"/>
                <a:gd name="connsiteX6" fmla="*/ 346024 w 349504"/>
                <a:gd name="connsiteY6" fmla="*/ 53175 h 169633"/>
                <a:gd name="connsiteX7" fmla="*/ 304749 w 349504"/>
                <a:gd name="connsiteY7" fmla="*/ 34125 h 169633"/>
                <a:gd name="connsiteX8" fmla="*/ 138061 w 349504"/>
                <a:gd name="connsiteY8" fmla="*/ 788 h 169633"/>
                <a:gd name="connsiteX9" fmla="*/ 18999 w 349504"/>
                <a:gd name="connsiteY9" fmla="*/ 13488 h 169633"/>
                <a:gd name="connsiteX10" fmla="*/ 4711 w 349504"/>
                <a:gd name="connsiteY10" fmla="*/ 46825 h 169633"/>
                <a:gd name="connsiteX11" fmla="*/ 76149 w 349504"/>
                <a:gd name="connsiteY11" fmla="*/ 167475 h 16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9504" h="169633">
                  <a:moveTo>
                    <a:pt x="76149" y="167475"/>
                  </a:moveTo>
                  <a:cubicBezTo>
                    <a:pt x="81970" y="179117"/>
                    <a:pt x="49690" y="141017"/>
                    <a:pt x="39636" y="116675"/>
                  </a:cubicBezTo>
                  <a:cubicBezTo>
                    <a:pt x="29582" y="92333"/>
                    <a:pt x="7093" y="37829"/>
                    <a:pt x="15824" y="21425"/>
                  </a:cubicBezTo>
                  <a:cubicBezTo>
                    <a:pt x="24555" y="5021"/>
                    <a:pt x="62126" y="18779"/>
                    <a:pt x="92024" y="18250"/>
                  </a:cubicBezTo>
                  <a:cubicBezTo>
                    <a:pt x="121922" y="17721"/>
                    <a:pt x="155524" y="13752"/>
                    <a:pt x="195211" y="18250"/>
                  </a:cubicBezTo>
                  <a:cubicBezTo>
                    <a:pt x="234898" y="22748"/>
                    <a:pt x="305013" y="39417"/>
                    <a:pt x="330149" y="45238"/>
                  </a:cubicBezTo>
                  <a:cubicBezTo>
                    <a:pt x="355285" y="51059"/>
                    <a:pt x="350257" y="55027"/>
                    <a:pt x="346024" y="53175"/>
                  </a:cubicBezTo>
                  <a:cubicBezTo>
                    <a:pt x="341791" y="51323"/>
                    <a:pt x="339409" y="42856"/>
                    <a:pt x="304749" y="34125"/>
                  </a:cubicBezTo>
                  <a:cubicBezTo>
                    <a:pt x="270089" y="25394"/>
                    <a:pt x="185686" y="4227"/>
                    <a:pt x="138061" y="788"/>
                  </a:cubicBezTo>
                  <a:cubicBezTo>
                    <a:pt x="90436" y="-2651"/>
                    <a:pt x="41224" y="5815"/>
                    <a:pt x="18999" y="13488"/>
                  </a:cubicBezTo>
                  <a:cubicBezTo>
                    <a:pt x="-3226" y="21161"/>
                    <a:pt x="-2962" y="20631"/>
                    <a:pt x="4711" y="46825"/>
                  </a:cubicBezTo>
                  <a:cubicBezTo>
                    <a:pt x="12384" y="73019"/>
                    <a:pt x="70328" y="155833"/>
                    <a:pt x="76149" y="16747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: 図形 1159">
              <a:extLst>
                <a:ext uri="{FF2B5EF4-FFF2-40B4-BE49-F238E27FC236}">
                  <a16:creationId xmlns:a16="http://schemas.microsoft.com/office/drawing/2014/main" id="{19F729D3-A22D-41EC-B6A7-4C3859F05C86}"/>
                </a:ext>
              </a:extLst>
            </p:cNvPr>
            <p:cNvSpPr/>
            <p:nvPr/>
          </p:nvSpPr>
          <p:spPr>
            <a:xfrm>
              <a:off x="4925973" y="4836287"/>
              <a:ext cx="798128" cy="97767"/>
            </a:xfrm>
            <a:custGeom>
              <a:avLst/>
              <a:gdLst>
                <a:gd name="connsiteX0" fmla="*/ 40 w 798128"/>
                <a:gd name="connsiteY0" fmla="*/ 21463 h 97767"/>
                <a:gd name="connsiteX1" fmla="*/ 147677 w 798128"/>
                <a:gd name="connsiteY1" fmla="*/ 19876 h 97767"/>
                <a:gd name="connsiteX2" fmla="*/ 285790 w 798128"/>
                <a:gd name="connsiteY2" fmla="*/ 27813 h 97767"/>
                <a:gd name="connsiteX3" fmla="*/ 309602 w 798128"/>
                <a:gd name="connsiteY3" fmla="*/ 51626 h 97767"/>
                <a:gd name="connsiteX4" fmla="*/ 352465 w 798128"/>
                <a:gd name="connsiteY4" fmla="*/ 73851 h 97767"/>
                <a:gd name="connsiteX5" fmla="*/ 376277 w 798128"/>
                <a:gd name="connsiteY5" fmla="*/ 65913 h 97767"/>
                <a:gd name="connsiteX6" fmla="*/ 435015 w 798128"/>
                <a:gd name="connsiteY6" fmla="*/ 97663 h 97767"/>
                <a:gd name="connsiteX7" fmla="*/ 466765 w 798128"/>
                <a:gd name="connsiteY7" fmla="*/ 75438 h 97767"/>
                <a:gd name="connsiteX8" fmla="*/ 550902 w 798128"/>
                <a:gd name="connsiteY8" fmla="*/ 56388 h 97767"/>
                <a:gd name="connsiteX9" fmla="*/ 736640 w 798128"/>
                <a:gd name="connsiteY9" fmla="*/ 56388 h 97767"/>
                <a:gd name="connsiteX10" fmla="*/ 796965 w 798128"/>
                <a:gd name="connsiteY10" fmla="*/ 88138 h 97767"/>
                <a:gd name="connsiteX11" fmla="*/ 693777 w 798128"/>
                <a:gd name="connsiteY11" fmla="*/ 40513 h 97767"/>
                <a:gd name="connsiteX12" fmla="*/ 471527 w 798128"/>
                <a:gd name="connsiteY12" fmla="*/ 48451 h 97767"/>
                <a:gd name="connsiteX13" fmla="*/ 354052 w 798128"/>
                <a:gd name="connsiteY13" fmla="*/ 73851 h 97767"/>
                <a:gd name="connsiteX14" fmla="*/ 246102 w 798128"/>
                <a:gd name="connsiteY14" fmla="*/ 8763 h 97767"/>
                <a:gd name="connsiteX15" fmla="*/ 161965 w 798128"/>
                <a:gd name="connsiteY15" fmla="*/ 826 h 97767"/>
                <a:gd name="connsiteX16" fmla="*/ 40 w 798128"/>
                <a:gd name="connsiteY16" fmla="*/ 21463 h 97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8128" h="97767">
                  <a:moveTo>
                    <a:pt x="40" y="21463"/>
                  </a:moveTo>
                  <a:cubicBezTo>
                    <a:pt x="-2341" y="24638"/>
                    <a:pt x="100052" y="18818"/>
                    <a:pt x="147677" y="19876"/>
                  </a:cubicBezTo>
                  <a:cubicBezTo>
                    <a:pt x="195302" y="20934"/>
                    <a:pt x="258803" y="22521"/>
                    <a:pt x="285790" y="27813"/>
                  </a:cubicBezTo>
                  <a:cubicBezTo>
                    <a:pt x="312778" y="33105"/>
                    <a:pt x="298490" y="43953"/>
                    <a:pt x="309602" y="51626"/>
                  </a:cubicBezTo>
                  <a:cubicBezTo>
                    <a:pt x="320715" y="59299"/>
                    <a:pt x="341353" y="71470"/>
                    <a:pt x="352465" y="73851"/>
                  </a:cubicBezTo>
                  <a:cubicBezTo>
                    <a:pt x="363578" y="76232"/>
                    <a:pt x="362519" y="61944"/>
                    <a:pt x="376277" y="65913"/>
                  </a:cubicBezTo>
                  <a:cubicBezTo>
                    <a:pt x="390035" y="69882"/>
                    <a:pt x="419934" y="96076"/>
                    <a:pt x="435015" y="97663"/>
                  </a:cubicBezTo>
                  <a:cubicBezTo>
                    <a:pt x="450096" y="99250"/>
                    <a:pt x="447451" y="82317"/>
                    <a:pt x="466765" y="75438"/>
                  </a:cubicBezTo>
                  <a:cubicBezTo>
                    <a:pt x="486080" y="68559"/>
                    <a:pt x="505923" y="59563"/>
                    <a:pt x="550902" y="56388"/>
                  </a:cubicBezTo>
                  <a:cubicBezTo>
                    <a:pt x="595881" y="53213"/>
                    <a:pt x="695630" y="51096"/>
                    <a:pt x="736640" y="56388"/>
                  </a:cubicBezTo>
                  <a:cubicBezTo>
                    <a:pt x="777650" y="61680"/>
                    <a:pt x="804109" y="90784"/>
                    <a:pt x="796965" y="88138"/>
                  </a:cubicBezTo>
                  <a:cubicBezTo>
                    <a:pt x="789821" y="85492"/>
                    <a:pt x="748017" y="47128"/>
                    <a:pt x="693777" y="40513"/>
                  </a:cubicBezTo>
                  <a:cubicBezTo>
                    <a:pt x="639537" y="33899"/>
                    <a:pt x="528148" y="42895"/>
                    <a:pt x="471527" y="48451"/>
                  </a:cubicBezTo>
                  <a:cubicBezTo>
                    <a:pt x="414906" y="54007"/>
                    <a:pt x="391623" y="80466"/>
                    <a:pt x="354052" y="73851"/>
                  </a:cubicBezTo>
                  <a:cubicBezTo>
                    <a:pt x="316481" y="67236"/>
                    <a:pt x="278116" y="20934"/>
                    <a:pt x="246102" y="8763"/>
                  </a:cubicBezTo>
                  <a:cubicBezTo>
                    <a:pt x="214088" y="-3408"/>
                    <a:pt x="197419" y="561"/>
                    <a:pt x="161965" y="826"/>
                  </a:cubicBezTo>
                  <a:cubicBezTo>
                    <a:pt x="126511" y="1091"/>
                    <a:pt x="2421" y="18288"/>
                    <a:pt x="40" y="2146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: 図形 1160">
              <a:extLst>
                <a:ext uri="{FF2B5EF4-FFF2-40B4-BE49-F238E27FC236}">
                  <a16:creationId xmlns:a16="http://schemas.microsoft.com/office/drawing/2014/main" id="{CC34C1A9-056C-4208-AB9C-D29349D66F23}"/>
                </a:ext>
              </a:extLst>
            </p:cNvPr>
            <p:cNvSpPr/>
            <p:nvPr/>
          </p:nvSpPr>
          <p:spPr>
            <a:xfrm>
              <a:off x="5104050" y="4079659"/>
              <a:ext cx="306173" cy="179669"/>
            </a:xfrm>
            <a:custGeom>
              <a:avLst/>
              <a:gdLst>
                <a:gd name="connsiteX0" fmla="*/ 1350 w 306173"/>
                <a:gd name="connsiteY0" fmla="*/ 3391 h 179669"/>
                <a:gd name="connsiteX1" fmla="*/ 145813 w 306173"/>
                <a:gd name="connsiteY1" fmla="*/ 68479 h 179669"/>
                <a:gd name="connsiteX2" fmla="*/ 155338 w 306173"/>
                <a:gd name="connsiteY2" fmla="*/ 112929 h 179669"/>
                <a:gd name="connsiteX3" fmla="*/ 163275 w 306173"/>
                <a:gd name="connsiteY3" fmla="*/ 146266 h 179669"/>
                <a:gd name="connsiteX4" fmla="*/ 222013 w 306173"/>
                <a:gd name="connsiteY4" fmla="*/ 173254 h 179669"/>
                <a:gd name="connsiteX5" fmla="*/ 241063 w 306173"/>
                <a:gd name="connsiteY5" fmla="*/ 151029 h 179669"/>
                <a:gd name="connsiteX6" fmla="*/ 275988 w 306173"/>
                <a:gd name="connsiteY6" fmla="*/ 97054 h 179669"/>
                <a:gd name="connsiteX7" fmla="*/ 306150 w 306173"/>
                <a:gd name="connsiteY7" fmla="*/ 146266 h 179669"/>
                <a:gd name="connsiteX8" fmla="*/ 280750 w 306173"/>
                <a:gd name="connsiteY8" fmla="*/ 112929 h 179669"/>
                <a:gd name="connsiteX9" fmla="*/ 268050 w 306173"/>
                <a:gd name="connsiteY9" fmla="*/ 144679 h 179669"/>
                <a:gd name="connsiteX10" fmla="*/ 228363 w 306173"/>
                <a:gd name="connsiteY10" fmla="*/ 179604 h 179669"/>
                <a:gd name="connsiteX11" fmla="*/ 158513 w 306173"/>
                <a:gd name="connsiteY11" fmla="*/ 151029 h 179669"/>
                <a:gd name="connsiteX12" fmla="*/ 158513 w 306173"/>
                <a:gd name="connsiteY12" fmla="*/ 73241 h 179669"/>
                <a:gd name="connsiteX13" fmla="*/ 131525 w 306173"/>
                <a:gd name="connsiteY13" fmla="*/ 55779 h 179669"/>
                <a:gd name="connsiteX14" fmla="*/ 99775 w 306173"/>
                <a:gd name="connsiteY14" fmla="*/ 31966 h 179669"/>
                <a:gd name="connsiteX15" fmla="*/ 75963 w 306173"/>
                <a:gd name="connsiteY15" fmla="*/ 12916 h 179669"/>
                <a:gd name="connsiteX16" fmla="*/ 1350 w 306173"/>
                <a:gd name="connsiteY16" fmla="*/ 3391 h 17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6173" h="179669">
                  <a:moveTo>
                    <a:pt x="1350" y="3391"/>
                  </a:moveTo>
                  <a:cubicBezTo>
                    <a:pt x="12992" y="12652"/>
                    <a:pt x="120148" y="50223"/>
                    <a:pt x="145813" y="68479"/>
                  </a:cubicBezTo>
                  <a:cubicBezTo>
                    <a:pt x="171478" y="86735"/>
                    <a:pt x="152428" y="99964"/>
                    <a:pt x="155338" y="112929"/>
                  </a:cubicBezTo>
                  <a:cubicBezTo>
                    <a:pt x="158248" y="125894"/>
                    <a:pt x="152163" y="136212"/>
                    <a:pt x="163275" y="146266"/>
                  </a:cubicBezTo>
                  <a:cubicBezTo>
                    <a:pt x="174387" y="156320"/>
                    <a:pt x="209048" y="172460"/>
                    <a:pt x="222013" y="173254"/>
                  </a:cubicBezTo>
                  <a:cubicBezTo>
                    <a:pt x="234978" y="174048"/>
                    <a:pt x="232067" y="163729"/>
                    <a:pt x="241063" y="151029"/>
                  </a:cubicBezTo>
                  <a:cubicBezTo>
                    <a:pt x="250059" y="138329"/>
                    <a:pt x="265140" y="97848"/>
                    <a:pt x="275988" y="97054"/>
                  </a:cubicBezTo>
                  <a:cubicBezTo>
                    <a:pt x="286836" y="96260"/>
                    <a:pt x="305356" y="143620"/>
                    <a:pt x="306150" y="146266"/>
                  </a:cubicBezTo>
                  <a:cubicBezTo>
                    <a:pt x="306944" y="148912"/>
                    <a:pt x="287100" y="113193"/>
                    <a:pt x="280750" y="112929"/>
                  </a:cubicBezTo>
                  <a:cubicBezTo>
                    <a:pt x="274400" y="112665"/>
                    <a:pt x="276781" y="133566"/>
                    <a:pt x="268050" y="144679"/>
                  </a:cubicBezTo>
                  <a:cubicBezTo>
                    <a:pt x="259319" y="155792"/>
                    <a:pt x="246619" y="178546"/>
                    <a:pt x="228363" y="179604"/>
                  </a:cubicBezTo>
                  <a:cubicBezTo>
                    <a:pt x="210107" y="180662"/>
                    <a:pt x="170155" y="168756"/>
                    <a:pt x="158513" y="151029"/>
                  </a:cubicBezTo>
                  <a:cubicBezTo>
                    <a:pt x="146871" y="133302"/>
                    <a:pt x="163011" y="89116"/>
                    <a:pt x="158513" y="73241"/>
                  </a:cubicBezTo>
                  <a:cubicBezTo>
                    <a:pt x="154015" y="57366"/>
                    <a:pt x="141315" y="62658"/>
                    <a:pt x="131525" y="55779"/>
                  </a:cubicBezTo>
                  <a:cubicBezTo>
                    <a:pt x="121735" y="48900"/>
                    <a:pt x="109035" y="39110"/>
                    <a:pt x="99775" y="31966"/>
                  </a:cubicBezTo>
                  <a:cubicBezTo>
                    <a:pt x="90515" y="24822"/>
                    <a:pt x="95278" y="19795"/>
                    <a:pt x="75963" y="12916"/>
                  </a:cubicBezTo>
                  <a:cubicBezTo>
                    <a:pt x="56649" y="6037"/>
                    <a:pt x="-10292" y="-5870"/>
                    <a:pt x="1350" y="339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: 図形 1161">
              <a:extLst>
                <a:ext uri="{FF2B5EF4-FFF2-40B4-BE49-F238E27FC236}">
                  <a16:creationId xmlns:a16="http://schemas.microsoft.com/office/drawing/2014/main" id="{3A3D6ECD-AD04-4C01-9DED-B6DA373B0899}"/>
                </a:ext>
              </a:extLst>
            </p:cNvPr>
            <p:cNvSpPr/>
            <p:nvPr/>
          </p:nvSpPr>
          <p:spPr>
            <a:xfrm>
              <a:off x="5176750" y="3946525"/>
              <a:ext cx="195364" cy="293426"/>
            </a:xfrm>
            <a:custGeom>
              <a:avLst/>
              <a:gdLst>
                <a:gd name="connsiteX0" fmla="*/ 88 w 195364"/>
                <a:gd name="connsiteY0" fmla="*/ 0 h 293426"/>
                <a:gd name="connsiteX1" fmla="*/ 96925 w 195364"/>
                <a:gd name="connsiteY1" fmla="*/ 109538 h 293426"/>
                <a:gd name="connsiteX2" fmla="*/ 101688 w 195364"/>
                <a:gd name="connsiteY2" fmla="*/ 120650 h 293426"/>
                <a:gd name="connsiteX3" fmla="*/ 103275 w 195364"/>
                <a:gd name="connsiteY3" fmla="*/ 255588 h 293426"/>
                <a:gd name="connsiteX4" fmla="*/ 147725 w 195364"/>
                <a:gd name="connsiteY4" fmla="*/ 266700 h 293426"/>
                <a:gd name="connsiteX5" fmla="*/ 195350 w 195364"/>
                <a:gd name="connsiteY5" fmla="*/ 203200 h 293426"/>
                <a:gd name="connsiteX6" fmla="*/ 142963 w 195364"/>
                <a:gd name="connsiteY6" fmla="*/ 285750 h 293426"/>
                <a:gd name="connsiteX7" fmla="*/ 119150 w 195364"/>
                <a:gd name="connsiteY7" fmla="*/ 279400 h 293426"/>
                <a:gd name="connsiteX8" fmla="*/ 112800 w 195364"/>
                <a:gd name="connsiteY8" fmla="*/ 193675 h 293426"/>
                <a:gd name="connsiteX9" fmla="*/ 115975 w 195364"/>
                <a:gd name="connsiteY9" fmla="*/ 107950 h 293426"/>
                <a:gd name="connsiteX10" fmla="*/ 88 w 195364"/>
                <a:gd name="connsiteY10" fmla="*/ 0 h 29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5364" h="293426">
                  <a:moveTo>
                    <a:pt x="88" y="0"/>
                  </a:moveTo>
                  <a:cubicBezTo>
                    <a:pt x="-3087" y="265"/>
                    <a:pt x="79992" y="89430"/>
                    <a:pt x="96925" y="109538"/>
                  </a:cubicBezTo>
                  <a:cubicBezTo>
                    <a:pt x="113858" y="129646"/>
                    <a:pt x="100630" y="96308"/>
                    <a:pt x="101688" y="120650"/>
                  </a:cubicBezTo>
                  <a:cubicBezTo>
                    <a:pt x="102746" y="144992"/>
                    <a:pt x="95602" y="231246"/>
                    <a:pt x="103275" y="255588"/>
                  </a:cubicBezTo>
                  <a:cubicBezTo>
                    <a:pt x="110948" y="279930"/>
                    <a:pt x="132379" y="275431"/>
                    <a:pt x="147725" y="266700"/>
                  </a:cubicBezTo>
                  <a:cubicBezTo>
                    <a:pt x="163071" y="257969"/>
                    <a:pt x="196144" y="200025"/>
                    <a:pt x="195350" y="203200"/>
                  </a:cubicBezTo>
                  <a:cubicBezTo>
                    <a:pt x="194556" y="206375"/>
                    <a:pt x="155663" y="273050"/>
                    <a:pt x="142963" y="285750"/>
                  </a:cubicBezTo>
                  <a:cubicBezTo>
                    <a:pt x="130263" y="298450"/>
                    <a:pt x="124177" y="294746"/>
                    <a:pt x="119150" y="279400"/>
                  </a:cubicBezTo>
                  <a:cubicBezTo>
                    <a:pt x="114123" y="264054"/>
                    <a:pt x="113329" y="222250"/>
                    <a:pt x="112800" y="193675"/>
                  </a:cubicBezTo>
                  <a:cubicBezTo>
                    <a:pt x="112271" y="165100"/>
                    <a:pt x="130527" y="138906"/>
                    <a:pt x="115975" y="107950"/>
                  </a:cubicBezTo>
                  <a:cubicBezTo>
                    <a:pt x="101423" y="76994"/>
                    <a:pt x="3263" y="-265"/>
                    <a:pt x="88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: 図形 1162">
              <a:extLst>
                <a:ext uri="{FF2B5EF4-FFF2-40B4-BE49-F238E27FC236}">
                  <a16:creationId xmlns:a16="http://schemas.microsoft.com/office/drawing/2014/main" id="{941D528A-2DC8-4CF6-8A2C-91B8593FB841}"/>
                </a:ext>
              </a:extLst>
            </p:cNvPr>
            <p:cNvSpPr/>
            <p:nvPr/>
          </p:nvSpPr>
          <p:spPr>
            <a:xfrm>
              <a:off x="5160945" y="3967044"/>
              <a:ext cx="109611" cy="227149"/>
            </a:xfrm>
            <a:custGeom>
              <a:avLst/>
              <a:gdLst>
                <a:gd name="connsiteX0" fmla="*/ 18 w 109611"/>
                <a:gd name="connsiteY0" fmla="*/ 119 h 227149"/>
                <a:gd name="connsiteX1" fmla="*/ 88918 w 109611"/>
                <a:gd name="connsiteY1" fmla="*/ 84256 h 227149"/>
                <a:gd name="connsiteX2" fmla="*/ 109555 w 109611"/>
                <a:gd name="connsiteY2" fmla="*/ 158869 h 227149"/>
                <a:gd name="connsiteX3" fmla="*/ 95268 w 109611"/>
                <a:gd name="connsiteY3" fmla="*/ 227131 h 227149"/>
                <a:gd name="connsiteX4" fmla="*/ 101618 w 109611"/>
                <a:gd name="connsiteY4" fmla="*/ 152519 h 227149"/>
                <a:gd name="connsiteX5" fmla="*/ 96855 w 109611"/>
                <a:gd name="connsiteY5" fmla="*/ 103306 h 227149"/>
                <a:gd name="connsiteX6" fmla="*/ 18 w 109611"/>
                <a:gd name="connsiteY6" fmla="*/ 119 h 2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611" h="227149">
                  <a:moveTo>
                    <a:pt x="18" y="119"/>
                  </a:moveTo>
                  <a:cubicBezTo>
                    <a:pt x="-1305" y="-3056"/>
                    <a:pt x="70662" y="57798"/>
                    <a:pt x="88918" y="84256"/>
                  </a:cubicBezTo>
                  <a:cubicBezTo>
                    <a:pt x="107174" y="110714"/>
                    <a:pt x="108497" y="135057"/>
                    <a:pt x="109555" y="158869"/>
                  </a:cubicBezTo>
                  <a:cubicBezTo>
                    <a:pt x="110613" y="182681"/>
                    <a:pt x="96591" y="228189"/>
                    <a:pt x="95268" y="227131"/>
                  </a:cubicBezTo>
                  <a:cubicBezTo>
                    <a:pt x="93945" y="226073"/>
                    <a:pt x="101354" y="173156"/>
                    <a:pt x="101618" y="152519"/>
                  </a:cubicBezTo>
                  <a:cubicBezTo>
                    <a:pt x="101882" y="131882"/>
                    <a:pt x="111143" y="126060"/>
                    <a:pt x="96855" y="103306"/>
                  </a:cubicBezTo>
                  <a:cubicBezTo>
                    <a:pt x="82568" y="80552"/>
                    <a:pt x="1341" y="3294"/>
                    <a:pt x="18" y="11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: 図形 1163">
              <a:extLst>
                <a:ext uri="{FF2B5EF4-FFF2-40B4-BE49-F238E27FC236}">
                  <a16:creationId xmlns:a16="http://schemas.microsoft.com/office/drawing/2014/main" id="{C9C27A5A-5CF1-44BB-BAA8-EA60F54FBF70}"/>
                </a:ext>
              </a:extLst>
            </p:cNvPr>
            <p:cNvSpPr/>
            <p:nvPr/>
          </p:nvSpPr>
          <p:spPr>
            <a:xfrm>
              <a:off x="5075145" y="3842741"/>
              <a:ext cx="284950" cy="221759"/>
            </a:xfrm>
            <a:custGeom>
              <a:avLst/>
              <a:gdLst>
                <a:gd name="connsiteX0" fmla="*/ 93 w 284950"/>
                <a:gd name="connsiteY0" fmla="*/ 165697 h 221759"/>
                <a:gd name="connsiteX1" fmla="*/ 69943 w 284950"/>
                <a:gd name="connsiteY1" fmla="*/ 73622 h 221759"/>
                <a:gd name="connsiteX2" fmla="*/ 108043 w 284950"/>
                <a:gd name="connsiteY2" fmla="*/ 14884 h 221759"/>
                <a:gd name="connsiteX3" fmla="*/ 141380 w 284950"/>
                <a:gd name="connsiteY3" fmla="*/ 62509 h 221759"/>
                <a:gd name="connsiteX4" fmla="*/ 269968 w 284950"/>
                <a:gd name="connsiteY4" fmla="*/ 205384 h 221759"/>
                <a:gd name="connsiteX5" fmla="*/ 277905 w 284950"/>
                <a:gd name="connsiteY5" fmla="*/ 213322 h 221759"/>
                <a:gd name="connsiteX6" fmla="*/ 230280 w 284950"/>
                <a:gd name="connsiteY6" fmla="*/ 157759 h 221759"/>
                <a:gd name="connsiteX7" fmla="*/ 127093 w 284950"/>
                <a:gd name="connsiteY7" fmla="*/ 5359 h 221759"/>
                <a:gd name="connsiteX8" fmla="*/ 85818 w 284950"/>
                <a:gd name="connsiteY8" fmla="*/ 46634 h 221759"/>
                <a:gd name="connsiteX9" fmla="*/ 93 w 284950"/>
                <a:gd name="connsiteY9" fmla="*/ 165697 h 22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4950" h="221759">
                  <a:moveTo>
                    <a:pt x="93" y="165697"/>
                  </a:moveTo>
                  <a:cubicBezTo>
                    <a:pt x="-2553" y="170195"/>
                    <a:pt x="51951" y="98758"/>
                    <a:pt x="69943" y="73622"/>
                  </a:cubicBezTo>
                  <a:cubicBezTo>
                    <a:pt x="87935" y="48486"/>
                    <a:pt x="96137" y="16736"/>
                    <a:pt x="108043" y="14884"/>
                  </a:cubicBezTo>
                  <a:cubicBezTo>
                    <a:pt x="119949" y="13032"/>
                    <a:pt x="114393" y="30759"/>
                    <a:pt x="141380" y="62509"/>
                  </a:cubicBezTo>
                  <a:cubicBezTo>
                    <a:pt x="168367" y="94259"/>
                    <a:pt x="247214" y="180249"/>
                    <a:pt x="269968" y="205384"/>
                  </a:cubicBezTo>
                  <a:cubicBezTo>
                    <a:pt x="292722" y="230519"/>
                    <a:pt x="284520" y="221259"/>
                    <a:pt x="277905" y="213322"/>
                  </a:cubicBezTo>
                  <a:cubicBezTo>
                    <a:pt x="271290" y="205385"/>
                    <a:pt x="255415" y="192420"/>
                    <a:pt x="230280" y="157759"/>
                  </a:cubicBezTo>
                  <a:cubicBezTo>
                    <a:pt x="205145" y="123098"/>
                    <a:pt x="151170" y="23880"/>
                    <a:pt x="127093" y="5359"/>
                  </a:cubicBezTo>
                  <a:cubicBezTo>
                    <a:pt x="103016" y="-13162"/>
                    <a:pt x="107514" y="20176"/>
                    <a:pt x="85818" y="46634"/>
                  </a:cubicBezTo>
                  <a:cubicBezTo>
                    <a:pt x="64122" y="73092"/>
                    <a:pt x="2739" y="161199"/>
                    <a:pt x="93" y="16569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: 図形 1164">
              <a:extLst>
                <a:ext uri="{FF2B5EF4-FFF2-40B4-BE49-F238E27FC236}">
                  <a16:creationId xmlns:a16="http://schemas.microsoft.com/office/drawing/2014/main" id="{5328CBCD-E287-4243-9B29-76600D9172FD}"/>
                </a:ext>
              </a:extLst>
            </p:cNvPr>
            <p:cNvSpPr/>
            <p:nvPr/>
          </p:nvSpPr>
          <p:spPr>
            <a:xfrm>
              <a:off x="5087274" y="3890850"/>
              <a:ext cx="439732" cy="521674"/>
            </a:xfrm>
            <a:custGeom>
              <a:avLst/>
              <a:gdLst>
                <a:gd name="connsiteX0" fmla="*/ 664 w 439732"/>
                <a:gd name="connsiteY0" fmla="*/ 155688 h 521674"/>
                <a:gd name="connsiteX1" fmla="*/ 99089 w 439732"/>
                <a:gd name="connsiteY1" fmla="*/ 30275 h 521674"/>
                <a:gd name="connsiteX2" fmla="*/ 110201 w 439732"/>
                <a:gd name="connsiteY2" fmla="*/ 9638 h 521674"/>
                <a:gd name="connsiteX3" fmla="*/ 153064 w 439732"/>
                <a:gd name="connsiteY3" fmla="*/ 77900 h 521674"/>
                <a:gd name="connsiteX4" fmla="*/ 240376 w 439732"/>
                <a:gd name="connsiteY4" fmla="*/ 171563 h 521674"/>
                <a:gd name="connsiteX5" fmla="*/ 262601 w 439732"/>
                <a:gd name="connsiteY5" fmla="*/ 193788 h 521674"/>
                <a:gd name="connsiteX6" fmla="*/ 294351 w 439732"/>
                <a:gd name="connsiteY6" fmla="*/ 257288 h 521674"/>
                <a:gd name="connsiteX7" fmla="*/ 338801 w 439732"/>
                <a:gd name="connsiteY7" fmla="*/ 365238 h 521674"/>
                <a:gd name="connsiteX8" fmla="*/ 438814 w 439732"/>
                <a:gd name="connsiteY8" fmla="*/ 520813 h 521674"/>
                <a:gd name="connsiteX9" fmla="*/ 391189 w 439732"/>
                <a:gd name="connsiteY9" fmla="*/ 431913 h 521674"/>
                <a:gd name="connsiteX10" fmla="*/ 241964 w 439732"/>
                <a:gd name="connsiteY10" fmla="*/ 163625 h 521674"/>
                <a:gd name="connsiteX11" fmla="*/ 86389 w 439732"/>
                <a:gd name="connsiteY11" fmla="*/ 6463 h 521674"/>
                <a:gd name="connsiteX12" fmla="*/ 57814 w 439732"/>
                <a:gd name="connsiteY12" fmla="*/ 39800 h 521674"/>
                <a:gd name="connsiteX13" fmla="*/ 664 w 439732"/>
                <a:gd name="connsiteY13" fmla="*/ 155688 h 52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732" h="521674">
                  <a:moveTo>
                    <a:pt x="664" y="155688"/>
                  </a:moveTo>
                  <a:cubicBezTo>
                    <a:pt x="7543" y="154101"/>
                    <a:pt x="80833" y="54617"/>
                    <a:pt x="99089" y="30275"/>
                  </a:cubicBezTo>
                  <a:cubicBezTo>
                    <a:pt x="117345" y="5933"/>
                    <a:pt x="101205" y="1700"/>
                    <a:pt x="110201" y="9638"/>
                  </a:cubicBezTo>
                  <a:cubicBezTo>
                    <a:pt x="119197" y="17575"/>
                    <a:pt x="131368" y="50913"/>
                    <a:pt x="153064" y="77900"/>
                  </a:cubicBezTo>
                  <a:cubicBezTo>
                    <a:pt x="174760" y="104887"/>
                    <a:pt x="240376" y="171563"/>
                    <a:pt x="240376" y="171563"/>
                  </a:cubicBezTo>
                  <a:cubicBezTo>
                    <a:pt x="258632" y="190878"/>
                    <a:pt x="253605" y="179501"/>
                    <a:pt x="262601" y="193788"/>
                  </a:cubicBezTo>
                  <a:cubicBezTo>
                    <a:pt x="271597" y="208075"/>
                    <a:pt x="281651" y="228713"/>
                    <a:pt x="294351" y="257288"/>
                  </a:cubicBezTo>
                  <a:cubicBezTo>
                    <a:pt x="307051" y="285863"/>
                    <a:pt x="314724" y="321317"/>
                    <a:pt x="338801" y="365238"/>
                  </a:cubicBezTo>
                  <a:cubicBezTo>
                    <a:pt x="362878" y="409159"/>
                    <a:pt x="430083" y="509701"/>
                    <a:pt x="438814" y="520813"/>
                  </a:cubicBezTo>
                  <a:cubicBezTo>
                    <a:pt x="447545" y="531925"/>
                    <a:pt x="391189" y="431913"/>
                    <a:pt x="391189" y="431913"/>
                  </a:cubicBezTo>
                  <a:cubicBezTo>
                    <a:pt x="358381" y="372382"/>
                    <a:pt x="292764" y="234533"/>
                    <a:pt x="241964" y="163625"/>
                  </a:cubicBezTo>
                  <a:cubicBezTo>
                    <a:pt x="191164" y="92717"/>
                    <a:pt x="117081" y="27100"/>
                    <a:pt x="86389" y="6463"/>
                  </a:cubicBezTo>
                  <a:cubicBezTo>
                    <a:pt x="55697" y="-14174"/>
                    <a:pt x="73425" y="19427"/>
                    <a:pt x="57814" y="39800"/>
                  </a:cubicBezTo>
                  <a:cubicBezTo>
                    <a:pt x="42204" y="60173"/>
                    <a:pt x="-6215" y="157275"/>
                    <a:pt x="664" y="15568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: 図形 1165">
              <a:extLst>
                <a:ext uri="{FF2B5EF4-FFF2-40B4-BE49-F238E27FC236}">
                  <a16:creationId xmlns:a16="http://schemas.microsoft.com/office/drawing/2014/main" id="{760B6092-FEC2-494C-8486-5CCB75F994E9}"/>
                </a:ext>
              </a:extLst>
            </p:cNvPr>
            <p:cNvSpPr/>
            <p:nvPr/>
          </p:nvSpPr>
          <p:spPr>
            <a:xfrm>
              <a:off x="5368857" y="3976637"/>
              <a:ext cx="82941" cy="223006"/>
            </a:xfrm>
            <a:custGeom>
              <a:avLst/>
              <a:gdLst>
                <a:gd name="connsiteX0" fmla="*/ 68 w 82941"/>
                <a:gd name="connsiteY0" fmla="*/ 51 h 223006"/>
                <a:gd name="connsiteX1" fmla="*/ 22293 w 82941"/>
                <a:gd name="connsiteY1" fmla="*/ 133401 h 223006"/>
                <a:gd name="connsiteX2" fmla="*/ 71506 w 82941"/>
                <a:gd name="connsiteY2" fmla="*/ 215951 h 223006"/>
                <a:gd name="connsiteX3" fmla="*/ 81031 w 82941"/>
                <a:gd name="connsiteY3" fmla="*/ 211188 h 223006"/>
                <a:gd name="connsiteX4" fmla="*/ 42931 w 82941"/>
                <a:gd name="connsiteY4" fmla="*/ 150863 h 223006"/>
                <a:gd name="connsiteX5" fmla="*/ 28643 w 82941"/>
                <a:gd name="connsiteY5" fmla="*/ 117526 h 223006"/>
                <a:gd name="connsiteX6" fmla="*/ 68 w 82941"/>
                <a:gd name="connsiteY6" fmla="*/ 51 h 22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941" h="223006">
                  <a:moveTo>
                    <a:pt x="68" y="51"/>
                  </a:moveTo>
                  <a:cubicBezTo>
                    <a:pt x="-990" y="2697"/>
                    <a:pt x="10387" y="97418"/>
                    <a:pt x="22293" y="133401"/>
                  </a:cubicBezTo>
                  <a:cubicBezTo>
                    <a:pt x="34199" y="169384"/>
                    <a:pt x="61716" y="202987"/>
                    <a:pt x="71506" y="215951"/>
                  </a:cubicBezTo>
                  <a:cubicBezTo>
                    <a:pt x="81296" y="228915"/>
                    <a:pt x="85793" y="222036"/>
                    <a:pt x="81031" y="211188"/>
                  </a:cubicBezTo>
                  <a:cubicBezTo>
                    <a:pt x="76269" y="200340"/>
                    <a:pt x="51662" y="166473"/>
                    <a:pt x="42931" y="150863"/>
                  </a:cubicBezTo>
                  <a:cubicBezTo>
                    <a:pt x="34200" y="135253"/>
                    <a:pt x="34993" y="136576"/>
                    <a:pt x="28643" y="117526"/>
                  </a:cubicBezTo>
                  <a:cubicBezTo>
                    <a:pt x="22293" y="98476"/>
                    <a:pt x="1126" y="-2595"/>
                    <a:pt x="68" y="5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: 図形 1166">
              <a:extLst>
                <a:ext uri="{FF2B5EF4-FFF2-40B4-BE49-F238E27FC236}">
                  <a16:creationId xmlns:a16="http://schemas.microsoft.com/office/drawing/2014/main" id="{398584D8-DC8B-4CB0-BFE8-B2938E667055}"/>
                </a:ext>
              </a:extLst>
            </p:cNvPr>
            <p:cNvSpPr/>
            <p:nvPr/>
          </p:nvSpPr>
          <p:spPr>
            <a:xfrm>
              <a:off x="5410179" y="3846495"/>
              <a:ext cx="246335" cy="611218"/>
            </a:xfrm>
            <a:custGeom>
              <a:avLst/>
              <a:gdLst>
                <a:gd name="connsiteX0" fmla="*/ 21 w 246335"/>
                <a:gd name="connsiteY0" fmla="*/ 18 h 611218"/>
                <a:gd name="connsiteX1" fmla="*/ 44471 w 246335"/>
                <a:gd name="connsiteY1" fmla="*/ 98443 h 611218"/>
                <a:gd name="connsiteX2" fmla="*/ 44471 w 246335"/>
                <a:gd name="connsiteY2" fmla="*/ 176230 h 611218"/>
                <a:gd name="connsiteX3" fmla="*/ 60346 w 246335"/>
                <a:gd name="connsiteY3" fmla="*/ 281005 h 611218"/>
                <a:gd name="connsiteX4" fmla="*/ 111146 w 246335"/>
                <a:gd name="connsiteY4" fmla="*/ 390543 h 611218"/>
                <a:gd name="connsiteX5" fmla="*/ 244496 w 246335"/>
                <a:gd name="connsiteY5" fmla="*/ 608030 h 611218"/>
                <a:gd name="connsiteX6" fmla="*/ 180996 w 246335"/>
                <a:gd name="connsiteY6" fmla="*/ 506430 h 611218"/>
                <a:gd name="connsiteX7" fmla="*/ 71459 w 246335"/>
                <a:gd name="connsiteY7" fmla="*/ 319105 h 611218"/>
                <a:gd name="connsiteX8" fmla="*/ 52409 w 246335"/>
                <a:gd name="connsiteY8" fmla="*/ 161943 h 611218"/>
                <a:gd name="connsiteX9" fmla="*/ 50821 w 246335"/>
                <a:gd name="connsiteY9" fmla="*/ 106380 h 611218"/>
                <a:gd name="connsiteX10" fmla="*/ 21 w 246335"/>
                <a:gd name="connsiteY10" fmla="*/ 18 h 611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6335" h="611218">
                  <a:moveTo>
                    <a:pt x="21" y="18"/>
                  </a:moveTo>
                  <a:cubicBezTo>
                    <a:pt x="-1037" y="-1305"/>
                    <a:pt x="37063" y="69074"/>
                    <a:pt x="44471" y="98443"/>
                  </a:cubicBezTo>
                  <a:cubicBezTo>
                    <a:pt x="51879" y="127812"/>
                    <a:pt x="41825" y="145803"/>
                    <a:pt x="44471" y="176230"/>
                  </a:cubicBezTo>
                  <a:cubicBezTo>
                    <a:pt x="47117" y="206657"/>
                    <a:pt x="49234" y="245286"/>
                    <a:pt x="60346" y="281005"/>
                  </a:cubicBezTo>
                  <a:cubicBezTo>
                    <a:pt x="71459" y="316724"/>
                    <a:pt x="80454" y="336039"/>
                    <a:pt x="111146" y="390543"/>
                  </a:cubicBezTo>
                  <a:cubicBezTo>
                    <a:pt x="141838" y="445047"/>
                    <a:pt x="232854" y="588716"/>
                    <a:pt x="244496" y="608030"/>
                  </a:cubicBezTo>
                  <a:cubicBezTo>
                    <a:pt x="256138" y="627345"/>
                    <a:pt x="209835" y="554584"/>
                    <a:pt x="180996" y="506430"/>
                  </a:cubicBezTo>
                  <a:cubicBezTo>
                    <a:pt x="152157" y="458276"/>
                    <a:pt x="92890" y="376519"/>
                    <a:pt x="71459" y="319105"/>
                  </a:cubicBezTo>
                  <a:cubicBezTo>
                    <a:pt x="50028" y="261691"/>
                    <a:pt x="55849" y="197397"/>
                    <a:pt x="52409" y="161943"/>
                  </a:cubicBezTo>
                  <a:cubicBezTo>
                    <a:pt x="48969" y="126489"/>
                    <a:pt x="57700" y="131251"/>
                    <a:pt x="50821" y="106380"/>
                  </a:cubicBezTo>
                  <a:cubicBezTo>
                    <a:pt x="43942" y="81509"/>
                    <a:pt x="1079" y="1341"/>
                    <a:pt x="21" y="1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: 図形 1167">
              <a:extLst>
                <a:ext uri="{FF2B5EF4-FFF2-40B4-BE49-F238E27FC236}">
                  <a16:creationId xmlns:a16="http://schemas.microsoft.com/office/drawing/2014/main" id="{683B350D-EBD2-448D-B255-8D5D45651192}"/>
                </a:ext>
              </a:extLst>
            </p:cNvPr>
            <p:cNvSpPr/>
            <p:nvPr/>
          </p:nvSpPr>
          <p:spPr>
            <a:xfrm>
              <a:off x="5466297" y="4175123"/>
              <a:ext cx="191577" cy="290538"/>
            </a:xfrm>
            <a:custGeom>
              <a:avLst/>
              <a:gdLst>
                <a:gd name="connsiteX0" fmla="*/ 2641 w 191577"/>
                <a:gd name="connsiteY0" fmla="*/ 3177 h 290538"/>
                <a:gd name="connsiteX1" fmla="*/ 129641 w 191577"/>
                <a:gd name="connsiteY1" fmla="*/ 219077 h 290538"/>
                <a:gd name="connsiteX2" fmla="*/ 191553 w 191577"/>
                <a:gd name="connsiteY2" fmla="*/ 290515 h 290538"/>
                <a:gd name="connsiteX3" fmla="*/ 135991 w 191577"/>
                <a:gd name="connsiteY3" fmla="*/ 225427 h 290538"/>
                <a:gd name="connsiteX4" fmla="*/ 50266 w 191577"/>
                <a:gd name="connsiteY4" fmla="*/ 100015 h 290538"/>
                <a:gd name="connsiteX5" fmla="*/ 2641 w 191577"/>
                <a:gd name="connsiteY5" fmla="*/ 3177 h 29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577" h="290538">
                  <a:moveTo>
                    <a:pt x="2641" y="3177"/>
                  </a:moveTo>
                  <a:cubicBezTo>
                    <a:pt x="15870" y="23021"/>
                    <a:pt x="98156" y="171187"/>
                    <a:pt x="129641" y="219077"/>
                  </a:cubicBezTo>
                  <a:cubicBezTo>
                    <a:pt x="161126" y="266967"/>
                    <a:pt x="190495" y="289457"/>
                    <a:pt x="191553" y="290515"/>
                  </a:cubicBezTo>
                  <a:cubicBezTo>
                    <a:pt x="192611" y="291573"/>
                    <a:pt x="159539" y="257177"/>
                    <a:pt x="135991" y="225427"/>
                  </a:cubicBezTo>
                  <a:cubicBezTo>
                    <a:pt x="112443" y="193677"/>
                    <a:pt x="71433" y="138644"/>
                    <a:pt x="50266" y="100015"/>
                  </a:cubicBezTo>
                  <a:cubicBezTo>
                    <a:pt x="29099" y="61386"/>
                    <a:pt x="-10588" y="-16667"/>
                    <a:pt x="2641" y="317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: 図形 1168">
              <a:extLst>
                <a:ext uri="{FF2B5EF4-FFF2-40B4-BE49-F238E27FC236}">
                  <a16:creationId xmlns:a16="http://schemas.microsoft.com/office/drawing/2014/main" id="{FB9A7839-19BE-4121-8F2C-04DDB81F2192}"/>
                </a:ext>
              </a:extLst>
            </p:cNvPr>
            <p:cNvSpPr/>
            <p:nvPr/>
          </p:nvSpPr>
          <p:spPr>
            <a:xfrm>
              <a:off x="5465700" y="4145494"/>
              <a:ext cx="164111" cy="278114"/>
            </a:xfrm>
            <a:custGeom>
              <a:avLst/>
              <a:gdLst>
                <a:gd name="connsiteX0" fmla="*/ 34988 w 164111"/>
                <a:gd name="connsiteY0" fmla="*/ 47094 h 278114"/>
                <a:gd name="connsiteX1" fmla="*/ 163575 w 164111"/>
                <a:gd name="connsiteY1" fmla="*/ 277281 h 278114"/>
                <a:gd name="connsiteX2" fmla="*/ 77850 w 164111"/>
                <a:gd name="connsiteY2" fmla="*/ 120119 h 278114"/>
                <a:gd name="connsiteX3" fmla="*/ 3238 w 164111"/>
                <a:gd name="connsiteY3" fmla="*/ 7406 h 278114"/>
                <a:gd name="connsiteX4" fmla="*/ 34988 w 164111"/>
                <a:gd name="connsiteY4" fmla="*/ 47094 h 27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111" h="278114">
                  <a:moveTo>
                    <a:pt x="34988" y="47094"/>
                  </a:moveTo>
                  <a:cubicBezTo>
                    <a:pt x="61711" y="92073"/>
                    <a:pt x="156431" y="265110"/>
                    <a:pt x="163575" y="277281"/>
                  </a:cubicBezTo>
                  <a:cubicBezTo>
                    <a:pt x="170719" y="289452"/>
                    <a:pt x="104573" y="165098"/>
                    <a:pt x="77850" y="120119"/>
                  </a:cubicBezTo>
                  <a:cubicBezTo>
                    <a:pt x="51127" y="75140"/>
                    <a:pt x="13557" y="24339"/>
                    <a:pt x="3238" y="7406"/>
                  </a:cubicBezTo>
                  <a:cubicBezTo>
                    <a:pt x="-7081" y="-9527"/>
                    <a:pt x="8265" y="2115"/>
                    <a:pt x="34988" y="4709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: 図形 1169">
              <a:extLst>
                <a:ext uri="{FF2B5EF4-FFF2-40B4-BE49-F238E27FC236}">
                  <a16:creationId xmlns:a16="http://schemas.microsoft.com/office/drawing/2014/main" id="{7DF83974-E912-4743-A466-E7E5F8264757}"/>
                </a:ext>
              </a:extLst>
            </p:cNvPr>
            <p:cNvSpPr/>
            <p:nvPr/>
          </p:nvSpPr>
          <p:spPr>
            <a:xfrm>
              <a:off x="5530727" y="4414653"/>
              <a:ext cx="210400" cy="133398"/>
            </a:xfrm>
            <a:custGeom>
              <a:avLst/>
              <a:gdLst>
                <a:gd name="connsiteX0" fmla="*/ 123 w 210400"/>
                <a:gd name="connsiteY0" fmla="*/ 185 h 133398"/>
                <a:gd name="connsiteX1" fmla="*/ 122361 w 210400"/>
                <a:gd name="connsiteY1" fmla="*/ 108135 h 133398"/>
                <a:gd name="connsiteX2" fmla="*/ 176336 w 210400"/>
                <a:gd name="connsiteY2" fmla="*/ 130360 h 133398"/>
                <a:gd name="connsiteX3" fmla="*/ 209673 w 210400"/>
                <a:gd name="connsiteY3" fmla="*/ 58922 h 133398"/>
                <a:gd name="connsiteX4" fmla="*/ 195386 w 210400"/>
                <a:gd name="connsiteY4" fmla="*/ 100197 h 133398"/>
                <a:gd name="connsiteX5" fmla="*/ 150936 w 210400"/>
                <a:gd name="connsiteY5" fmla="*/ 104960 h 133398"/>
                <a:gd name="connsiteX6" fmla="*/ 100136 w 210400"/>
                <a:gd name="connsiteY6" fmla="*/ 82735 h 133398"/>
                <a:gd name="connsiteX7" fmla="*/ 123 w 210400"/>
                <a:gd name="connsiteY7" fmla="*/ 185 h 1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400" h="133398">
                  <a:moveTo>
                    <a:pt x="123" y="185"/>
                  </a:moveTo>
                  <a:cubicBezTo>
                    <a:pt x="3827" y="4418"/>
                    <a:pt x="92992" y="86439"/>
                    <a:pt x="122361" y="108135"/>
                  </a:cubicBezTo>
                  <a:cubicBezTo>
                    <a:pt x="151730" y="129831"/>
                    <a:pt x="161784" y="138562"/>
                    <a:pt x="176336" y="130360"/>
                  </a:cubicBezTo>
                  <a:cubicBezTo>
                    <a:pt x="190888" y="122158"/>
                    <a:pt x="206498" y="63949"/>
                    <a:pt x="209673" y="58922"/>
                  </a:cubicBezTo>
                  <a:cubicBezTo>
                    <a:pt x="212848" y="53895"/>
                    <a:pt x="205176" y="92524"/>
                    <a:pt x="195386" y="100197"/>
                  </a:cubicBezTo>
                  <a:cubicBezTo>
                    <a:pt x="185597" y="107870"/>
                    <a:pt x="166811" y="107870"/>
                    <a:pt x="150936" y="104960"/>
                  </a:cubicBezTo>
                  <a:cubicBezTo>
                    <a:pt x="135061" y="102050"/>
                    <a:pt x="123419" y="100198"/>
                    <a:pt x="100136" y="82735"/>
                  </a:cubicBezTo>
                  <a:cubicBezTo>
                    <a:pt x="76853" y="65273"/>
                    <a:pt x="-3581" y="-4048"/>
                    <a:pt x="123" y="18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: 図形 1170">
              <a:extLst>
                <a:ext uri="{FF2B5EF4-FFF2-40B4-BE49-F238E27FC236}">
                  <a16:creationId xmlns:a16="http://schemas.microsoft.com/office/drawing/2014/main" id="{9AFC6F1C-09C8-4891-9BE7-324BB4C38278}"/>
                </a:ext>
              </a:extLst>
            </p:cNvPr>
            <p:cNvSpPr/>
            <p:nvPr/>
          </p:nvSpPr>
          <p:spPr>
            <a:xfrm>
              <a:off x="5533141" y="4025316"/>
              <a:ext cx="183884" cy="497848"/>
            </a:xfrm>
            <a:custGeom>
              <a:avLst/>
              <a:gdLst>
                <a:gd name="connsiteX0" fmla="*/ 11997 w 183884"/>
                <a:gd name="connsiteY0" fmla="*/ 584 h 497848"/>
                <a:gd name="connsiteX1" fmla="*/ 884 w 183884"/>
                <a:gd name="connsiteY1" fmla="*/ 118059 h 497848"/>
                <a:gd name="connsiteX2" fmla="*/ 37397 w 183884"/>
                <a:gd name="connsiteY2" fmla="*/ 175209 h 497848"/>
                <a:gd name="connsiteX3" fmla="*/ 137409 w 183884"/>
                <a:gd name="connsiteY3" fmla="*/ 378409 h 497848"/>
                <a:gd name="connsiteX4" fmla="*/ 183447 w 183884"/>
                <a:gd name="connsiteY4" fmla="*/ 497472 h 497848"/>
                <a:gd name="connsiteX5" fmla="*/ 151697 w 183884"/>
                <a:gd name="connsiteY5" fmla="*/ 406984 h 497848"/>
                <a:gd name="connsiteX6" fmla="*/ 19934 w 183884"/>
                <a:gd name="connsiteY6" fmla="*/ 172034 h 497848"/>
                <a:gd name="connsiteX7" fmla="*/ 11997 w 183884"/>
                <a:gd name="connsiteY7" fmla="*/ 584 h 497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884" h="497848">
                  <a:moveTo>
                    <a:pt x="11997" y="584"/>
                  </a:moveTo>
                  <a:cubicBezTo>
                    <a:pt x="8822" y="-8412"/>
                    <a:pt x="-3349" y="88955"/>
                    <a:pt x="884" y="118059"/>
                  </a:cubicBezTo>
                  <a:cubicBezTo>
                    <a:pt x="5117" y="147163"/>
                    <a:pt x="14643" y="131817"/>
                    <a:pt x="37397" y="175209"/>
                  </a:cubicBezTo>
                  <a:cubicBezTo>
                    <a:pt x="60151" y="218601"/>
                    <a:pt x="113067" y="324699"/>
                    <a:pt x="137409" y="378409"/>
                  </a:cubicBezTo>
                  <a:cubicBezTo>
                    <a:pt x="161751" y="432119"/>
                    <a:pt x="181066" y="492710"/>
                    <a:pt x="183447" y="497472"/>
                  </a:cubicBezTo>
                  <a:cubicBezTo>
                    <a:pt x="185828" y="502234"/>
                    <a:pt x="178949" y="461224"/>
                    <a:pt x="151697" y="406984"/>
                  </a:cubicBezTo>
                  <a:cubicBezTo>
                    <a:pt x="124445" y="352744"/>
                    <a:pt x="44540" y="237121"/>
                    <a:pt x="19934" y="172034"/>
                  </a:cubicBezTo>
                  <a:cubicBezTo>
                    <a:pt x="-4672" y="106947"/>
                    <a:pt x="15172" y="9580"/>
                    <a:pt x="11997" y="58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: 図形 1171">
              <a:extLst>
                <a:ext uri="{FF2B5EF4-FFF2-40B4-BE49-F238E27FC236}">
                  <a16:creationId xmlns:a16="http://schemas.microsoft.com/office/drawing/2014/main" id="{504653B7-C1D3-4C71-9A8B-F33A8ABDEE93}"/>
                </a:ext>
              </a:extLst>
            </p:cNvPr>
            <p:cNvSpPr/>
            <p:nvPr/>
          </p:nvSpPr>
          <p:spPr>
            <a:xfrm>
              <a:off x="5544522" y="4016115"/>
              <a:ext cx="188242" cy="470755"/>
            </a:xfrm>
            <a:custGeom>
              <a:avLst/>
              <a:gdLst>
                <a:gd name="connsiteX0" fmla="*/ 616 w 188242"/>
                <a:gd name="connsiteY0" fmla="*/ 260 h 470755"/>
                <a:gd name="connsiteX1" fmla="*/ 29191 w 188242"/>
                <a:gd name="connsiteY1" fmla="*/ 127260 h 470755"/>
                <a:gd name="connsiteX2" fmla="*/ 56178 w 188242"/>
                <a:gd name="connsiteY2" fmla="*/ 185998 h 470755"/>
                <a:gd name="connsiteX3" fmla="*/ 146666 w 188242"/>
                <a:gd name="connsiteY3" fmla="*/ 366973 h 470755"/>
                <a:gd name="connsiteX4" fmla="*/ 187941 w 188242"/>
                <a:gd name="connsiteY4" fmla="*/ 470160 h 470755"/>
                <a:gd name="connsiteX5" fmla="*/ 159366 w 188242"/>
                <a:gd name="connsiteY5" fmla="*/ 397135 h 470755"/>
                <a:gd name="connsiteX6" fmla="*/ 57766 w 188242"/>
                <a:gd name="connsiteY6" fmla="*/ 163773 h 470755"/>
                <a:gd name="connsiteX7" fmla="*/ 616 w 188242"/>
                <a:gd name="connsiteY7" fmla="*/ 260 h 470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242" h="470755">
                  <a:moveTo>
                    <a:pt x="616" y="260"/>
                  </a:moveTo>
                  <a:cubicBezTo>
                    <a:pt x="-4146" y="-5825"/>
                    <a:pt x="19931" y="96304"/>
                    <a:pt x="29191" y="127260"/>
                  </a:cubicBezTo>
                  <a:cubicBezTo>
                    <a:pt x="38451" y="158216"/>
                    <a:pt x="36599" y="146046"/>
                    <a:pt x="56178" y="185998"/>
                  </a:cubicBezTo>
                  <a:cubicBezTo>
                    <a:pt x="75757" y="225950"/>
                    <a:pt x="124706" y="319613"/>
                    <a:pt x="146666" y="366973"/>
                  </a:cubicBezTo>
                  <a:cubicBezTo>
                    <a:pt x="168626" y="414333"/>
                    <a:pt x="185824" y="465133"/>
                    <a:pt x="187941" y="470160"/>
                  </a:cubicBezTo>
                  <a:cubicBezTo>
                    <a:pt x="190058" y="475187"/>
                    <a:pt x="181062" y="448199"/>
                    <a:pt x="159366" y="397135"/>
                  </a:cubicBezTo>
                  <a:cubicBezTo>
                    <a:pt x="137670" y="346071"/>
                    <a:pt x="81314" y="227008"/>
                    <a:pt x="57766" y="163773"/>
                  </a:cubicBezTo>
                  <a:cubicBezTo>
                    <a:pt x="34218" y="100538"/>
                    <a:pt x="5378" y="6345"/>
                    <a:pt x="616" y="26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: 図形 1172">
              <a:extLst>
                <a:ext uri="{FF2B5EF4-FFF2-40B4-BE49-F238E27FC236}">
                  <a16:creationId xmlns:a16="http://schemas.microsoft.com/office/drawing/2014/main" id="{EFA038EB-4805-4A9A-8020-95CA3DA37147}"/>
                </a:ext>
              </a:extLst>
            </p:cNvPr>
            <p:cNvSpPr/>
            <p:nvPr/>
          </p:nvSpPr>
          <p:spPr>
            <a:xfrm>
              <a:off x="5357067" y="3830578"/>
              <a:ext cx="43634" cy="219230"/>
            </a:xfrm>
            <a:custGeom>
              <a:avLst/>
              <a:gdLst>
                <a:gd name="connsiteX0" fmla="*/ 746 w 43634"/>
                <a:gd name="connsiteY0" fmla="*/ 60 h 219230"/>
                <a:gd name="connsiteX1" fmla="*/ 29321 w 43634"/>
                <a:gd name="connsiteY1" fmla="*/ 106422 h 219230"/>
                <a:gd name="connsiteX2" fmla="*/ 34083 w 43634"/>
                <a:gd name="connsiteY2" fmla="*/ 115947 h 219230"/>
                <a:gd name="connsiteX3" fmla="*/ 43608 w 43634"/>
                <a:gd name="connsiteY3" fmla="*/ 217547 h 219230"/>
                <a:gd name="connsiteX4" fmla="*/ 30908 w 43634"/>
                <a:gd name="connsiteY4" fmla="*/ 173097 h 219230"/>
                <a:gd name="connsiteX5" fmla="*/ 10271 w 43634"/>
                <a:gd name="connsiteY5" fmla="*/ 92135 h 219230"/>
                <a:gd name="connsiteX6" fmla="*/ 746 w 43634"/>
                <a:gd name="connsiteY6" fmla="*/ 60 h 219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634" h="219230">
                  <a:moveTo>
                    <a:pt x="746" y="60"/>
                  </a:moveTo>
                  <a:cubicBezTo>
                    <a:pt x="3921" y="2441"/>
                    <a:pt x="23765" y="87108"/>
                    <a:pt x="29321" y="106422"/>
                  </a:cubicBezTo>
                  <a:cubicBezTo>
                    <a:pt x="34877" y="125736"/>
                    <a:pt x="31702" y="97426"/>
                    <a:pt x="34083" y="115947"/>
                  </a:cubicBezTo>
                  <a:cubicBezTo>
                    <a:pt x="36464" y="134468"/>
                    <a:pt x="44137" y="208022"/>
                    <a:pt x="43608" y="217547"/>
                  </a:cubicBezTo>
                  <a:cubicBezTo>
                    <a:pt x="43079" y="227072"/>
                    <a:pt x="36464" y="193999"/>
                    <a:pt x="30908" y="173097"/>
                  </a:cubicBezTo>
                  <a:cubicBezTo>
                    <a:pt x="25352" y="152195"/>
                    <a:pt x="15298" y="118329"/>
                    <a:pt x="10271" y="92135"/>
                  </a:cubicBezTo>
                  <a:cubicBezTo>
                    <a:pt x="5244" y="65941"/>
                    <a:pt x="-2429" y="-2321"/>
                    <a:pt x="746" y="6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: 図形 1173">
              <a:extLst>
                <a:ext uri="{FF2B5EF4-FFF2-40B4-BE49-F238E27FC236}">
                  <a16:creationId xmlns:a16="http://schemas.microsoft.com/office/drawing/2014/main" id="{5325EE3D-7ACC-4FD8-BFCD-4C77EF71F352}"/>
                </a:ext>
              </a:extLst>
            </p:cNvPr>
            <p:cNvSpPr/>
            <p:nvPr/>
          </p:nvSpPr>
          <p:spPr>
            <a:xfrm>
              <a:off x="5424300" y="3855854"/>
              <a:ext cx="116466" cy="179904"/>
            </a:xfrm>
            <a:custGeom>
              <a:avLst/>
              <a:gdLst>
                <a:gd name="connsiteX0" fmla="*/ 188 w 116466"/>
                <a:gd name="connsiteY0" fmla="*/ 184 h 179904"/>
                <a:gd name="connsiteX1" fmla="*/ 60513 w 116466"/>
                <a:gd name="connsiteY1" fmla="*/ 95434 h 179904"/>
                <a:gd name="connsiteX2" fmla="*/ 116075 w 116466"/>
                <a:gd name="connsiteY2" fmla="*/ 179571 h 179904"/>
                <a:gd name="connsiteX3" fmla="*/ 81150 w 116466"/>
                <a:gd name="connsiteY3" fmla="*/ 120834 h 179904"/>
                <a:gd name="connsiteX4" fmla="*/ 188 w 116466"/>
                <a:gd name="connsiteY4" fmla="*/ 184 h 17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466" h="179904">
                  <a:moveTo>
                    <a:pt x="188" y="184"/>
                  </a:moveTo>
                  <a:cubicBezTo>
                    <a:pt x="-3251" y="-4049"/>
                    <a:pt x="41199" y="65536"/>
                    <a:pt x="60513" y="95434"/>
                  </a:cubicBezTo>
                  <a:cubicBezTo>
                    <a:pt x="79828" y="125332"/>
                    <a:pt x="112636" y="175338"/>
                    <a:pt x="116075" y="179571"/>
                  </a:cubicBezTo>
                  <a:cubicBezTo>
                    <a:pt x="119514" y="183804"/>
                    <a:pt x="99671" y="146763"/>
                    <a:pt x="81150" y="120834"/>
                  </a:cubicBezTo>
                  <a:cubicBezTo>
                    <a:pt x="62629" y="94905"/>
                    <a:pt x="3627" y="4417"/>
                    <a:pt x="188" y="18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: 図形 1174">
              <a:extLst>
                <a:ext uri="{FF2B5EF4-FFF2-40B4-BE49-F238E27FC236}">
                  <a16:creationId xmlns:a16="http://schemas.microsoft.com/office/drawing/2014/main" id="{3B96CB15-0F7F-4622-98E1-D82EA847BD4B}"/>
                </a:ext>
              </a:extLst>
            </p:cNvPr>
            <p:cNvSpPr/>
            <p:nvPr/>
          </p:nvSpPr>
          <p:spPr>
            <a:xfrm>
              <a:off x="5433155" y="3596999"/>
              <a:ext cx="176010" cy="412193"/>
            </a:xfrm>
            <a:custGeom>
              <a:avLst/>
              <a:gdLst>
                <a:gd name="connsiteX0" fmla="*/ 118333 w 176010"/>
                <a:gd name="connsiteY0" fmla="*/ 17739 h 412193"/>
                <a:gd name="connsiteX1" fmla="*/ 26258 w 176010"/>
                <a:gd name="connsiteY1" fmla="*/ 135214 h 412193"/>
                <a:gd name="connsiteX2" fmla="*/ 11970 w 176010"/>
                <a:gd name="connsiteY2" fmla="*/ 170139 h 412193"/>
                <a:gd name="connsiteX3" fmla="*/ 858 w 176010"/>
                <a:gd name="connsiteY3" fmla="*/ 244751 h 412193"/>
                <a:gd name="connsiteX4" fmla="*/ 35783 w 176010"/>
                <a:gd name="connsiteY4" fmla="*/ 301901 h 412193"/>
                <a:gd name="connsiteX5" fmla="*/ 91345 w 176010"/>
                <a:gd name="connsiteY5" fmla="*/ 384451 h 412193"/>
                <a:gd name="connsiteX6" fmla="*/ 116745 w 176010"/>
                <a:gd name="connsiteY6" fmla="*/ 409851 h 412193"/>
                <a:gd name="connsiteX7" fmla="*/ 88170 w 176010"/>
                <a:gd name="connsiteY7" fmla="*/ 333651 h 412193"/>
                <a:gd name="connsiteX8" fmla="*/ 26258 w 176010"/>
                <a:gd name="connsiteY8" fmla="*/ 232051 h 412193"/>
                <a:gd name="connsiteX9" fmla="*/ 51658 w 176010"/>
                <a:gd name="connsiteY9" fmla="*/ 155851 h 412193"/>
                <a:gd name="connsiteX10" fmla="*/ 175483 w 176010"/>
                <a:gd name="connsiteY10" fmla="*/ 276 h 412193"/>
                <a:gd name="connsiteX11" fmla="*/ 92933 w 176010"/>
                <a:gd name="connsiteY11" fmla="*/ 120926 h 412193"/>
                <a:gd name="connsiteX12" fmla="*/ 11970 w 176010"/>
                <a:gd name="connsiteY12" fmla="*/ 233639 h 412193"/>
                <a:gd name="connsiteX13" fmla="*/ 35783 w 176010"/>
                <a:gd name="connsiteY13" fmla="*/ 155851 h 412193"/>
                <a:gd name="connsiteX14" fmla="*/ 118333 w 176010"/>
                <a:gd name="connsiteY14" fmla="*/ 17739 h 41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6010" h="412193">
                  <a:moveTo>
                    <a:pt x="118333" y="17739"/>
                  </a:moveTo>
                  <a:cubicBezTo>
                    <a:pt x="116746" y="14300"/>
                    <a:pt x="43985" y="109814"/>
                    <a:pt x="26258" y="135214"/>
                  </a:cubicBezTo>
                  <a:cubicBezTo>
                    <a:pt x="8531" y="160614"/>
                    <a:pt x="16203" y="151883"/>
                    <a:pt x="11970" y="170139"/>
                  </a:cubicBezTo>
                  <a:cubicBezTo>
                    <a:pt x="7737" y="188395"/>
                    <a:pt x="-3111" y="222791"/>
                    <a:pt x="858" y="244751"/>
                  </a:cubicBezTo>
                  <a:cubicBezTo>
                    <a:pt x="4827" y="266711"/>
                    <a:pt x="20702" y="278618"/>
                    <a:pt x="35783" y="301901"/>
                  </a:cubicBezTo>
                  <a:cubicBezTo>
                    <a:pt x="50864" y="325184"/>
                    <a:pt x="77851" y="366459"/>
                    <a:pt x="91345" y="384451"/>
                  </a:cubicBezTo>
                  <a:cubicBezTo>
                    <a:pt x="104839" y="402443"/>
                    <a:pt x="117274" y="418318"/>
                    <a:pt x="116745" y="409851"/>
                  </a:cubicBezTo>
                  <a:cubicBezTo>
                    <a:pt x="116216" y="401384"/>
                    <a:pt x="103251" y="363284"/>
                    <a:pt x="88170" y="333651"/>
                  </a:cubicBezTo>
                  <a:cubicBezTo>
                    <a:pt x="73089" y="304018"/>
                    <a:pt x="32343" y="261684"/>
                    <a:pt x="26258" y="232051"/>
                  </a:cubicBezTo>
                  <a:cubicBezTo>
                    <a:pt x="20173" y="202418"/>
                    <a:pt x="26787" y="194480"/>
                    <a:pt x="51658" y="155851"/>
                  </a:cubicBezTo>
                  <a:cubicBezTo>
                    <a:pt x="76529" y="117222"/>
                    <a:pt x="168604" y="6097"/>
                    <a:pt x="175483" y="276"/>
                  </a:cubicBezTo>
                  <a:cubicBezTo>
                    <a:pt x="182362" y="-5545"/>
                    <a:pt x="120185" y="82032"/>
                    <a:pt x="92933" y="120926"/>
                  </a:cubicBezTo>
                  <a:cubicBezTo>
                    <a:pt x="65681" y="159820"/>
                    <a:pt x="21495" y="227818"/>
                    <a:pt x="11970" y="233639"/>
                  </a:cubicBezTo>
                  <a:cubicBezTo>
                    <a:pt x="2445" y="239460"/>
                    <a:pt x="19114" y="187072"/>
                    <a:pt x="35783" y="155851"/>
                  </a:cubicBezTo>
                  <a:cubicBezTo>
                    <a:pt x="52452" y="124630"/>
                    <a:pt x="119920" y="21178"/>
                    <a:pt x="118333" y="1773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: 図形 1175">
              <a:extLst>
                <a:ext uri="{FF2B5EF4-FFF2-40B4-BE49-F238E27FC236}">
                  <a16:creationId xmlns:a16="http://schemas.microsoft.com/office/drawing/2014/main" id="{AB13F72C-2EC5-4B64-81B6-75967AB2E6A3}"/>
                </a:ext>
              </a:extLst>
            </p:cNvPr>
            <p:cNvSpPr/>
            <p:nvPr/>
          </p:nvSpPr>
          <p:spPr>
            <a:xfrm>
              <a:off x="5538788" y="3428557"/>
              <a:ext cx="251558" cy="183303"/>
            </a:xfrm>
            <a:custGeom>
              <a:avLst/>
              <a:gdLst>
                <a:gd name="connsiteX0" fmla="*/ 0 w 251558"/>
                <a:gd name="connsiteY0" fmla="*/ 183006 h 183303"/>
                <a:gd name="connsiteX1" fmla="*/ 150812 w 251558"/>
                <a:gd name="connsiteY1" fmla="*/ 143318 h 183303"/>
                <a:gd name="connsiteX2" fmla="*/ 200025 w 251558"/>
                <a:gd name="connsiteY2" fmla="*/ 79818 h 183303"/>
                <a:gd name="connsiteX3" fmla="*/ 250825 w 251558"/>
                <a:gd name="connsiteY3" fmla="*/ 443 h 183303"/>
                <a:gd name="connsiteX4" fmla="*/ 227012 w 251558"/>
                <a:gd name="connsiteY4" fmla="*/ 51243 h 183303"/>
                <a:gd name="connsiteX5" fmla="*/ 184150 w 251558"/>
                <a:gd name="connsiteY5" fmla="*/ 125856 h 183303"/>
                <a:gd name="connsiteX6" fmla="*/ 149225 w 251558"/>
                <a:gd name="connsiteY6" fmla="*/ 159193 h 183303"/>
                <a:gd name="connsiteX7" fmla="*/ 0 w 251558"/>
                <a:gd name="connsiteY7" fmla="*/ 183006 h 18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8" h="183303">
                  <a:moveTo>
                    <a:pt x="0" y="183006"/>
                  </a:moveTo>
                  <a:cubicBezTo>
                    <a:pt x="264" y="180360"/>
                    <a:pt x="117475" y="160516"/>
                    <a:pt x="150812" y="143318"/>
                  </a:cubicBezTo>
                  <a:cubicBezTo>
                    <a:pt x="184149" y="126120"/>
                    <a:pt x="183356" y="103630"/>
                    <a:pt x="200025" y="79818"/>
                  </a:cubicBezTo>
                  <a:cubicBezTo>
                    <a:pt x="216694" y="56005"/>
                    <a:pt x="246327" y="5205"/>
                    <a:pt x="250825" y="443"/>
                  </a:cubicBezTo>
                  <a:cubicBezTo>
                    <a:pt x="255323" y="-4319"/>
                    <a:pt x="238124" y="30341"/>
                    <a:pt x="227012" y="51243"/>
                  </a:cubicBezTo>
                  <a:cubicBezTo>
                    <a:pt x="215900" y="72145"/>
                    <a:pt x="197114" y="107864"/>
                    <a:pt x="184150" y="125856"/>
                  </a:cubicBezTo>
                  <a:cubicBezTo>
                    <a:pt x="171186" y="143848"/>
                    <a:pt x="180711" y="148345"/>
                    <a:pt x="149225" y="159193"/>
                  </a:cubicBezTo>
                  <a:cubicBezTo>
                    <a:pt x="117740" y="170041"/>
                    <a:pt x="-264" y="185652"/>
                    <a:pt x="0" y="18300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: 図形 1176">
              <a:extLst>
                <a:ext uri="{FF2B5EF4-FFF2-40B4-BE49-F238E27FC236}">
                  <a16:creationId xmlns:a16="http://schemas.microsoft.com/office/drawing/2014/main" id="{97EC8ABE-8C67-40D0-85C8-B664B92053B6}"/>
                </a:ext>
              </a:extLst>
            </p:cNvPr>
            <p:cNvSpPr/>
            <p:nvPr/>
          </p:nvSpPr>
          <p:spPr>
            <a:xfrm>
              <a:off x="5581529" y="3409582"/>
              <a:ext cx="224340" cy="108598"/>
            </a:xfrm>
            <a:custGeom>
              <a:avLst/>
              <a:gdLst>
                <a:gd name="connsiteX0" fmla="*/ 121 w 224340"/>
                <a:gd name="connsiteY0" fmla="*/ 108318 h 108598"/>
                <a:gd name="connsiteX1" fmla="*/ 108071 w 224340"/>
                <a:gd name="connsiteY1" fmla="*/ 17831 h 108598"/>
                <a:gd name="connsiteX2" fmla="*/ 163634 w 224340"/>
                <a:gd name="connsiteY2" fmla="*/ 3543 h 108598"/>
                <a:gd name="connsiteX3" fmla="*/ 223959 w 224340"/>
                <a:gd name="connsiteY3" fmla="*/ 22593 h 108598"/>
                <a:gd name="connsiteX4" fmla="*/ 133471 w 224340"/>
                <a:gd name="connsiteY4" fmla="*/ 368 h 108598"/>
                <a:gd name="connsiteX5" fmla="*/ 87434 w 224340"/>
                <a:gd name="connsiteY5" fmla="*/ 44818 h 108598"/>
                <a:gd name="connsiteX6" fmla="*/ 121 w 224340"/>
                <a:gd name="connsiteY6" fmla="*/ 108318 h 10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340" h="108598">
                  <a:moveTo>
                    <a:pt x="121" y="108318"/>
                  </a:moveTo>
                  <a:cubicBezTo>
                    <a:pt x="3560" y="103820"/>
                    <a:pt x="80819" y="35293"/>
                    <a:pt x="108071" y="17831"/>
                  </a:cubicBezTo>
                  <a:cubicBezTo>
                    <a:pt x="135323" y="369"/>
                    <a:pt x="144319" y="2749"/>
                    <a:pt x="163634" y="3543"/>
                  </a:cubicBezTo>
                  <a:cubicBezTo>
                    <a:pt x="182949" y="4337"/>
                    <a:pt x="228986" y="23122"/>
                    <a:pt x="223959" y="22593"/>
                  </a:cubicBezTo>
                  <a:cubicBezTo>
                    <a:pt x="218932" y="22064"/>
                    <a:pt x="156225" y="-3336"/>
                    <a:pt x="133471" y="368"/>
                  </a:cubicBezTo>
                  <a:cubicBezTo>
                    <a:pt x="110717" y="4072"/>
                    <a:pt x="107807" y="27620"/>
                    <a:pt x="87434" y="44818"/>
                  </a:cubicBezTo>
                  <a:cubicBezTo>
                    <a:pt x="67061" y="62016"/>
                    <a:pt x="-3318" y="112816"/>
                    <a:pt x="121" y="10831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: 図形 1177">
              <a:extLst>
                <a:ext uri="{FF2B5EF4-FFF2-40B4-BE49-F238E27FC236}">
                  <a16:creationId xmlns:a16="http://schemas.microsoft.com/office/drawing/2014/main" id="{5AF4DF9B-6EF9-4004-BBA3-3109ABE35C4C}"/>
                </a:ext>
              </a:extLst>
            </p:cNvPr>
            <p:cNvSpPr/>
            <p:nvPr/>
          </p:nvSpPr>
          <p:spPr>
            <a:xfrm>
              <a:off x="5617270" y="3429176"/>
              <a:ext cx="149582" cy="125666"/>
            </a:xfrm>
            <a:custGeom>
              <a:avLst/>
              <a:gdLst>
                <a:gd name="connsiteX0" fmla="*/ 2480 w 149582"/>
                <a:gd name="connsiteY0" fmla="*/ 125237 h 125666"/>
                <a:gd name="connsiteX1" fmla="*/ 56455 w 149582"/>
                <a:gd name="connsiteY1" fmla="*/ 28399 h 125666"/>
                <a:gd name="connsiteX2" fmla="*/ 148530 w 149582"/>
                <a:gd name="connsiteY2" fmla="*/ 7762 h 125666"/>
                <a:gd name="connsiteX3" fmla="*/ 104080 w 149582"/>
                <a:gd name="connsiteY3" fmla="*/ 55387 h 125666"/>
                <a:gd name="connsiteX4" fmla="*/ 69155 w 149582"/>
                <a:gd name="connsiteY4" fmla="*/ 106187 h 125666"/>
                <a:gd name="connsiteX5" fmla="*/ 123130 w 149582"/>
                <a:gd name="connsiteY5" fmla="*/ 4587 h 125666"/>
                <a:gd name="connsiteX6" fmla="*/ 80268 w 149582"/>
                <a:gd name="connsiteY6" fmla="*/ 22049 h 125666"/>
                <a:gd name="connsiteX7" fmla="*/ 15180 w 149582"/>
                <a:gd name="connsiteY7" fmla="*/ 63324 h 125666"/>
                <a:gd name="connsiteX8" fmla="*/ 2480 w 149582"/>
                <a:gd name="connsiteY8" fmla="*/ 125237 h 12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82" h="125666">
                  <a:moveTo>
                    <a:pt x="2480" y="125237"/>
                  </a:moveTo>
                  <a:cubicBezTo>
                    <a:pt x="9359" y="119416"/>
                    <a:pt x="32113" y="47978"/>
                    <a:pt x="56455" y="28399"/>
                  </a:cubicBezTo>
                  <a:cubicBezTo>
                    <a:pt x="80797" y="8820"/>
                    <a:pt x="140593" y="3264"/>
                    <a:pt x="148530" y="7762"/>
                  </a:cubicBezTo>
                  <a:cubicBezTo>
                    <a:pt x="156468" y="12260"/>
                    <a:pt x="117309" y="38983"/>
                    <a:pt x="104080" y="55387"/>
                  </a:cubicBezTo>
                  <a:cubicBezTo>
                    <a:pt x="90851" y="71791"/>
                    <a:pt x="65980" y="114654"/>
                    <a:pt x="69155" y="106187"/>
                  </a:cubicBezTo>
                  <a:cubicBezTo>
                    <a:pt x="72330" y="97720"/>
                    <a:pt x="121278" y="18610"/>
                    <a:pt x="123130" y="4587"/>
                  </a:cubicBezTo>
                  <a:cubicBezTo>
                    <a:pt x="124982" y="-9436"/>
                    <a:pt x="98260" y="12259"/>
                    <a:pt x="80268" y="22049"/>
                  </a:cubicBezTo>
                  <a:cubicBezTo>
                    <a:pt x="62276" y="31838"/>
                    <a:pt x="26292" y="50624"/>
                    <a:pt x="15180" y="63324"/>
                  </a:cubicBezTo>
                  <a:cubicBezTo>
                    <a:pt x="4068" y="76024"/>
                    <a:pt x="-4399" y="131058"/>
                    <a:pt x="2480" y="12523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: 図形 1178">
              <a:extLst>
                <a:ext uri="{FF2B5EF4-FFF2-40B4-BE49-F238E27FC236}">
                  <a16:creationId xmlns:a16="http://schemas.microsoft.com/office/drawing/2014/main" id="{30E07405-3B34-4E9D-B113-69235FEF4F15}"/>
                </a:ext>
              </a:extLst>
            </p:cNvPr>
            <p:cNvSpPr/>
            <p:nvPr/>
          </p:nvSpPr>
          <p:spPr>
            <a:xfrm>
              <a:off x="5529163" y="3463925"/>
              <a:ext cx="184336" cy="109945"/>
            </a:xfrm>
            <a:custGeom>
              <a:avLst/>
              <a:gdLst>
                <a:gd name="connsiteX0" fmla="*/ 184250 w 184336"/>
                <a:gd name="connsiteY0" fmla="*/ 0 h 109945"/>
                <a:gd name="connsiteX1" fmla="*/ 136625 w 184336"/>
                <a:gd name="connsiteY1" fmla="*/ 73025 h 109945"/>
                <a:gd name="connsiteX2" fmla="*/ 109637 w 184336"/>
                <a:gd name="connsiteY2" fmla="*/ 82550 h 109945"/>
                <a:gd name="connsiteX3" fmla="*/ 100 w 184336"/>
                <a:gd name="connsiteY3" fmla="*/ 103188 h 109945"/>
                <a:gd name="connsiteX4" fmla="*/ 90587 w 184336"/>
                <a:gd name="connsiteY4" fmla="*/ 107950 h 109945"/>
                <a:gd name="connsiteX5" fmla="*/ 123925 w 184336"/>
                <a:gd name="connsiteY5" fmla="*/ 73025 h 109945"/>
                <a:gd name="connsiteX6" fmla="*/ 184250 w 184336"/>
                <a:gd name="connsiteY6" fmla="*/ 0 h 109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36" h="109945">
                  <a:moveTo>
                    <a:pt x="184250" y="0"/>
                  </a:moveTo>
                  <a:cubicBezTo>
                    <a:pt x="186367" y="0"/>
                    <a:pt x="149060" y="59267"/>
                    <a:pt x="136625" y="73025"/>
                  </a:cubicBezTo>
                  <a:cubicBezTo>
                    <a:pt x="124190" y="86783"/>
                    <a:pt x="132391" y="77523"/>
                    <a:pt x="109637" y="82550"/>
                  </a:cubicBezTo>
                  <a:cubicBezTo>
                    <a:pt x="86883" y="87577"/>
                    <a:pt x="3275" y="98955"/>
                    <a:pt x="100" y="103188"/>
                  </a:cubicBezTo>
                  <a:cubicBezTo>
                    <a:pt x="-3075" y="107421"/>
                    <a:pt x="69949" y="112977"/>
                    <a:pt x="90587" y="107950"/>
                  </a:cubicBezTo>
                  <a:cubicBezTo>
                    <a:pt x="111225" y="102923"/>
                    <a:pt x="105404" y="91281"/>
                    <a:pt x="123925" y="73025"/>
                  </a:cubicBezTo>
                  <a:cubicBezTo>
                    <a:pt x="142446" y="54769"/>
                    <a:pt x="182133" y="0"/>
                    <a:pt x="18425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: 図形 1179">
              <a:extLst>
                <a:ext uri="{FF2B5EF4-FFF2-40B4-BE49-F238E27FC236}">
                  <a16:creationId xmlns:a16="http://schemas.microsoft.com/office/drawing/2014/main" id="{CC2E2274-156E-4C09-8AC8-55766CAA10EE}"/>
                </a:ext>
              </a:extLst>
            </p:cNvPr>
            <p:cNvSpPr/>
            <p:nvPr/>
          </p:nvSpPr>
          <p:spPr>
            <a:xfrm>
              <a:off x="5199031" y="2795325"/>
              <a:ext cx="778444" cy="225700"/>
            </a:xfrm>
            <a:custGeom>
              <a:avLst/>
              <a:gdLst>
                <a:gd name="connsiteX0" fmla="*/ 32 w 778444"/>
                <a:gd name="connsiteY0" fmla="*/ 225688 h 225700"/>
                <a:gd name="connsiteX1" fmla="*/ 173069 w 778444"/>
                <a:gd name="connsiteY1" fmla="*/ 93925 h 225700"/>
                <a:gd name="connsiteX2" fmla="*/ 277844 w 778444"/>
                <a:gd name="connsiteY2" fmla="*/ 93925 h 225700"/>
                <a:gd name="connsiteX3" fmla="*/ 379444 w 778444"/>
                <a:gd name="connsiteY3" fmla="*/ 74875 h 225700"/>
                <a:gd name="connsiteX4" fmla="*/ 539782 w 778444"/>
                <a:gd name="connsiteY4" fmla="*/ 100275 h 225700"/>
                <a:gd name="connsiteX5" fmla="*/ 777907 w 778444"/>
                <a:gd name="connsiteY5" fmla="*/ 263 h 225700"/>
                <a:gd name="connsiteX6" fmla="*/ 601694 w 778444"/>
                <a:gd name="connsiteY6" fmla="*/ 71700 h 225700"/>
                <a:gd name="connsiteX7" fmla="*/ 504857 w 778444"/>
                <a:gd name="connsiteY7" fmla="*/ 90750 h 225700"/>
                <a:gd name="connsiteX8" fmla="*/ 349282 w 778444"/>
                <a:gd name="connsiteY8" fmla="*/ 60588 h 225700"/>
                <a:gd name="connsiteX9" fmla="*/ 266732 w 778444"/>
                <a:gd name="connsiteY9" fmla="*/ 74875 h 225700"/>
                <a:gd name="connsiteX10" fmla="*/ 187357 w 778444"/>
                <a:gd name="connsiteY10" fmla="*/ 101863 h 225700"/>
                <a:gd name="connsiteX11" fmla="*/ 32 w 778444"/>
                <a:gd name="connsiteY11" fmla="*/ 225688 h 22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8444" h="225700">
                  <a:moveTo>
                    <a:pt x="32" y="225688"/>
                  </a:moveTo>
                  <a:cubicBezTo>
                    <a:pt x="-2349" y="224365"/>
                    <a:pt x="126767" y="115885"/>
                    <a:pt x="173069" y="93925"/>
                  </a:cubicBezTo>
                  <a:cubicBezTo>
                    <a:pt x="219371" y="71965"/>
                    <a:pt x="243448" y="97100"/>
                    <a:pt x="277844" y="93925"/>
                  </a:cubicBezTo>
                  <a:cubicBezTo>
                    <a:pt x="312240" y="90750"/>
                    <a:pt x="335788" y="73817"/>
                    <a:pt x="379444" y="74875"/>
                  </a:cubicBezTo>
                  <a:cubicBezTo>
                    <a:pt x="423100" y="75933"/>
                    <a:pt x="473372" y="112710"/>
                    <a:pt x="539782" y="100275"/>
                  </a:cubicBezTo>
                  <a:cubicBezTo>
                    <a:pt x="606192" y="87840"/>
                    <a:pt x="767588" y="5025"/>
                    <a:pt x="777907" y="263"/>
                  </a:cubicBezTo>
                  <a:cubicBezTo>
                    <a:pt x="788226" y="-4499"/>
                    <a:pt x="647202" y="56619"/>
                    <a:pt x="601694" y="71700"/>
                  </a:cubicBezTo>
                  <a:cubicBezTo>
                    <a:pt x="556186" y="86781"/>
                    <a:pt x="546926" y="92602"/>
                    <a:pt x="504857" y="90750"/>
                  </a:cubicBezTo>
                  <a:cubicBezTo>
                    <a:pt x="462788" y="88898"/>
                    <a:pt x="388969" y="63234"/>
                    <a:pt x="349282" y="60588"/>
                  </a:cubicBezTo>
                  <a:cubicBezTo>
                    <a:pt x="309595" y="57942"/>
                    <a:pt x="293719" y="67996"/>
                    <a:pt x="266732" y="74875"/>
                  </a:cubicBezTo>
                  <a:cubicBezTo>
                    <a:pt x="239745" y="81754"/>
                    <a:pt x="226515" y="81490"/>
                    <a:pt x="187357" y="101863"/>
                  </a:cubicBezTo>
                  <a:cubicBezTo>
                    <a:pt x="148199" y="122236"/>
                    <a:pt x="2413" y="227011"/>
                    <a:pt x="32" y="22568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: 図形 1180">
              <a:extLst>
                <a:ext uri="{FF2B5EF4-FFF2-40B4-BE49-F238E27FC236}">
                  <a16:creationId xmlns:a16="http://schemas.microsoft.com/office/drawing/2014/main" id="{45908DFB-02DD-4734-BF01-5CFAF50DC67C}"/>
                </a:ext>
              </a:extLst>
            </p:cNvPr>
            <p:cNvSpPr/>
            <p:nvPr/>
          </p:nvSpPr>
          <p:spPr>
            <a:xfrm>
              <a:off x="5286268" y="2945377"/>
              <a:ext cx="552557" cy="124936"/>
            </a:xfrm>
            <a:custGeom>
              <a:avLst/>
              <a:gdLst>
                <a:gd name="connsiteX0" fmla="*/ 107 w 552557"/>
                <a:gd name="connsiteY0" fmla="*/ 74048 h 124936"/>
                <a:gd name="connsiteX1" fmla="*/ 239820 w 552557"/>
                <a:gd name="connsiteY1" fmla="*/ 13723 h 124936"/>
                <a:gd name="connsiteX2" fmla="*/ 436670 w 552557"/>
                <a:gd name="connsiteY2" fmla="*/ 80398 h 124936"/>
                <a:gd name="connsiteX3" fmla="*/ 552557 w 552557"/>
                <a:gd name="connsiteY3" fmla="*/ 124848 h 124936"/>
                <a:gd name="connsiteX4" fmla="*/ 435082 w 552557"/>
                <a:gd name="connsiteY4" fmla="*/ 69286 h 124936"/>
                <a:gd name="connsiteX5" fmla="*/ 366820 w 552557"/>
                <a:gd name="connsiteY5" fmla="*/ 43886 h 124936"/>
                <a:gd name="connsiteX6" fmla="*/ 287445 w 552557"/>
                <a:gd name="connsiteY6" fmla="*/ 10548 h 124936"/>
                <a:gd name="connsiteX7" fmla="*/ 269982 w 552557"/>
                <a:gd name="connsiteY7" fmla="*/ 4198 h 124936"/>
                <a:gd name="connsiteX8" fmla="*/ 107 w 552557"/>
                <a:gd name="connsiteY8" fmla="*/ 74048 h 12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557" h="124936">
                  <a:moveTo>
                    <a:pt x="107" y="74048"/>
                  </a:moveTo>
                  <a:cubicBezTo>
                    <a:pt x="-4920" y="75635"/>
                    <a:pt x="167060" y="12665"/>
                    <a:pt x="239820" y="13723"/>
                  </a:cubicBezTo>
                  <a:cubicBezTo>
                    <a:pt x="312580" y="14781"/>
                    <a:pt x="384547" y="61877"/>
                    <a:pt x="436670" y="80398"/>
                  </a:cubicBezTo>
                  <a:cubicBezTo>
                    <a:pt x="488793" y="98919"/>
                    <a:pt x="552822" y="126700"/>
                    <a:pt x="552557" y="124848"/>
                  </a:cubicBezTo>
                  <a:cubicBezTo>
                    <a:pt x="552292" y="122996"/>
                    <a:pt x="466038" y="82780"/>
                    <a:pt x="435082" y="69286"/>
                  </a:cubicBezTo>
                  <a:cubicBezTo>
                    <a:pt x="404126" y="55792"/>
                    <a:pt x="391426" y="53676"/>
                    <a:pt x="366820" y="43886"/>
                  </a:cubicBezTo>
                  <a:cubicBezTo>
                    <a:pt x="342214" y="34096"/>
                    <a:pt x="303585" y="17163"/>
                    <a:pt x="287445" y="10548"/>
                  </a:cubicBezTo>
                  <a:cubicBezTo>
                    <a:pt x="271305" y="3933"/>
                    <a:pt x="317607" y="-5592"/>
                    <a:pt x="269982" y="4198"/>
                  </a:cubicBezTo>
                  <a:cubicBezTo>
                    <a:pt x="222357" y="13988"/>
                    <a:pt x="5134" y="72461"/>
                    <a:pt x="107" y="7404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: 図形 1181">
              <a:extLst>
                <a:ext uri="{FF2B5EF4-FFF2-40B4-BE49-F238E27FC236}">
                  <a16:creationId xmlns:a16="http://schemas.microsoft.com/office/drawing/2014/main" id="{762EA570-5309-417B-999C-CE376EB2FE17}"/>
                </a:ext>
              </a:extLst>
            </p:cNvPr>
            <p:cNvSpPr/>
            <p:nvPr/>
          </p:nvSpPr>
          <p:spPr>
            <a:xfrm>
              <a:off x="5601630" y="3001939"/>
              <a:ext cx="250213" cy="415918"/>
            </a:xfrm>
            <a:custGeom>
              <a:avLst/>
              <a:gdLst>
                <a:gd name="connsiteX0" fmla="*/ 658 w 250213"/>
                <a:gd name="connsiteY0" fmla="*/ 24 h 415918"/>
                <a:gd name="connsiteX1" fmla="*/ 87970 w 250213"/>
                <a:gd name="connsiteY1" fmla="*/ 120674 h 415918"/>
                <a:gd name="connsiteX2" fmla="*/ 110195 w 250213"/>
                <a:gd name="connsiteY2" fmla="*/ 209574 h 415918"/>
                <a:gd name="connsiteX3" fmla="*/ 145120 w 250213"/>
                <a:gd name="connsiteY3" fmla="*/ 255611 h 415918"/>
                <a:gd name="connsiteX4" fmla="*/ 249895 w 250213"/>
                <a:gd name="connsiteY4" fmla="*/ 412774 h 415918"/>
                <a:gd name="connsiteX5" fmla="*/ 175283 w 250213"/>
                <a:gd name="connsiteY5" fmla="*/ 350861 h 415918"/>
                <a:gd name="connsiteX6" fmla="*/ 107020 w 250213"/>
                <a:gd name="connsiteY6" fmla="*/ 233386 h 415918"/>
                <a:gd name="connsiteX7" fmla="*/ 51458 w 250213"/>
                <a:gd name="connsiteY7" fmla="*/ 111149 h 415918"/>
                <a:gd name="connsiteX8" fmla="*/ 658 w 250213"/>
                <a:gd name="connsiteY8" fmla="*/ 24 h 415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213" h="415918">
                  <a:moveTo>
                    <a:pt x="658" y="24"/>
                  </a:moveTo>
                  <a:cubicBezTo>
                    <a:pt x="6743" y="1611"/>
                    <a:pt x="69714" y="85749"/>
                    <a:pt x="87970" y="120674"/>
                  </a:cubicBezTo>
                  <a:cubicBezTo>
                    <a:pt x="106226" y="155599"/>
                    <a:pt x="100670" y="187084"/>
                    <a:pt x="110195" y="209574"/>
                  </a:cubicBezTo>
                  <a:cubicBezTo>
                    <a:pt x="119720" y="232064"/>
                    <a:pt x="121837" y="221744"/>
                    <a:pt x="145120" y="255611"/>
                  </a:cubicBezTo>
                  <a:cubicBezTo>
                    <a:pt x="168403" y="289478"/>
                    <a:pt x="244868" y="396899"/>
                    <a:pt x="249895" y="412774"/>
                  </a:cubicBezTo>
                  <a:cubicBezTo>
                    <a:pt x="254922" y="428649"/>
                    <a:pt x="199096" y="380759"/>
                    <a:pt x="175283" y="350861"/>
                  </a:cubicBezTo>
                  <a:cubicBezTo>
                    <a:pt x="151471" y="320963"/>
                    <a:pt x="127657" y="273338"/>
                    <a:pt x="107020" y="233386"/>
                  </a:cubicBezTo>
                  <a:cubicBezTo>
                    <a:pt x="86383" y="193434"/>
                    <a:pt x="70773" y="147926"/>
                    <a:pt x="51458" y="111149"/>
                  </a:cubicBezTo>
                  <a:cubicBezTo>
                    <a:pt x="32143" y="74372"/>
                    <a:pt x="-5427" y="-1563"/>
                    <a:pt x="658" y="2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: 図形 1182">
              <a:extLst>
                <a:ext uri="{FF2B5EF4-FFF2-40B4-BE49-F238E27FC236}">
                  <a16:creationId xmlns:a16="http://schemas.microsoft.com/office/drawing/2014/main" id="{1543378B-DDF5-42EE-B7F6-5FD1E82D5C9D}"/>
                </a:ext>
              </a:extLst>
            </p:cNvPr>
            <p:cNvSpPr/>
            <p:nvPr/>
          </p:nvSpPr>
          <p:spPr>
            <a:xfrm>
              <a:off x="5736579" y="3097197"/>
              <a:ext cx="80223" cy="249262"/>
            </a:xfrm>
            <a:custGeom>
              <a:avLst/>
              <a:gdLst>
                <a:gd name="connsiteX0" fmla="*/ 80021 w 80223"/>
                <a:gd name="connsiteY0" fmla="*/ 16 h 249262"/>
                <a:gd name="connsiteX1" fmla="*/ 3821 w 80223"/>
                <a:gd name="connsiteY1" fmla="*/ 66691 h 249262"/>
                <a:gd name="connsiteX2" fmla="*/ 16521 w 80223"/>
                <a:gd name="connsiteY2" fmla="*/ 125428 h 249262"/>
                <a:gd name="connsiteX3" fmla="*/ 60971 w 80223"/>
                <a:gd name="connsiteY3" fmla="*/ 249253 h 249262"/>
                <a:gd name="connsiteX4" fmla="*/ 16521 w 80223"/>
                <a:gd name="connsiteY4" fmla="*/ 131778 h 249262"/>
                <a:gd name="connsiteX5" fmla="*/ 22871 w 80223"/>
                <a:gd name="connsiteY5" fmla="*/ 69866 h 249262"/>
                <a:gd name="connsiteX6" fmla="*/ 26046 w 80223"/>
                <a:gd name="connsiteY6" fmla="*/ 60341 h 249262"/>
                <a:gd name="connsiteX7" fmla="*/ 80021 w 80223"/>
                <a:gd name="connsiteY7" fmla="*/ 16 h 24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223" h="249262">
                  <a:moveTo>
                    <a:pt x="80021" y="16"/>
                  </a:moveTo>
                  <a:cubicBezTo>
                    <a:pt x="76317" y="1074"/>
                    <a:pt x="14404" y="45789"/>
                    <a:pt x="3821" y="66691"/>
                  </a:cubicBezTo>
                  <a:cubicBezTo>
                    <a:pt x="-6762" y="87593"/>
                    <a:pt x="6996" y="95001"/>
                    <a:pt x="16521" y="125428"/>
                  </a:cubicBezTo>
                  <a:cubicBezTo>
                    <a:pt x="26046" y="155855"/>
                    <a:pt x="60971" y="248195"/>
                    <a:pt x="60971" y="249253"/>
                  </a:cubicBezTo>
                  <a:cubicBezTo>
                    <a:pt x="60971" y="250311"/>
                    <a:pt x="22871" y="161676"/>
                    <a:pt x="16521" y="131778"/>
                  </a:cubicBezTo>
                  <a:cubicBezTo>
                    <a:pt x="10171" y="101880"/>
                    <a:pt x="21284" y="81772"/>
                    <a:pt x="22871" y="69866"/>
                  </a:cubicBezTo>
                  <a:cubicBezTo>
                    <a:pt x="24458" y="57960"/>
                    <a:pt x="16521" y="70131"/>
                    <a:pt x="26046" y="60341"/>
                  </a:cubicBezTo>
                  <a:cubicBezTo>
                    <a:pt x="35571" y="50551"/>
                    <a:pt x="83725" y="-1042"/>
                    <a:pt x="80021" y="1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: 図形 1183">
              <a:extLst>
                <a:ext uri="{FF2B5EF4-FFF2-40B4-BE49-F238E27FC236}">
                  <a16:creationId xmlns:a16="http://schemas.microsoft.com/office/drawing/2014/main" id="{1B85E082-FBB4-4C6A-85A8-B0608DA165FB}"/>
                </a:ext>
              </a:extLst>
            </p:cNvPr>
            <p:cNvSpPr/>
            <p:nvPr/>
          </p:nvSpPr>
          <p:spPr>
            <a:xfrm>
              <a:off x="5714411" y="3081081"/>
              <a:ext cx="103825" cy="185008"/>
            </a:xfrm>
            <a:custGeom>
              <a:avLst/>
              <a:gdLst>
                <a:gd name="connsiteX0" fmla="*/ 103777 w 103825"/>
                <a:gd name="connsiteY0" fmla="*/ 257 h 185008"/>
                <a:gd name="connsiteX1" fmla="*/ 6939 w 103825"/>
                <a:gd name="connsiteY1" fmla="*/ 38357 h 185008"/>
                <a:gd name="connsiteX2" fmla="*/ 10114 w 103825"/>
                <a:gd name="connsiteY2" fmla="*/ 85982 h 185008"/>
                <a:gd name="connsiteX3" fmla="*/ 29164 w 103825"/>
                <a:gd name="connsiteY3" fmla="*/ 184407 h 185008"/>
                <a:gd name="connsiteX4" fmla="*/ 13289 w 103825"/>
                <a:gd name="connsiteY4" fmla="*/ 124082 h 185008"/>
                <a:gd name="connsiteX5" fmla="*/ 19639 w 103825"/>
                <a:gd name="connsiteY5" fmla="*/ 57407 h 185008"/>
                <a:gd name="connsiteX6" fmla="*/ 103777 w 103825"/>
                <a:gd name="connsiteY6" fmla="*/ 257 h 18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25" h="185008">
                  <a:moveTo>
                    <a:pt x="103777" y="257"/>
                  </a:moveTo>
                  <a:cubicBezTo>
                    <a:pt x="101660" y="-2918"/>
                    <a:pt x="22549" y="24070"/>
                    <a:pt x="6939" y="38357"/>
                  </a:cubicBezTo>
                  <a:cubicBezTo>
                    <a:pt x="-8672" y="52645"/>
                    <a:pt x="6410" y="61640"/>
                    <a:pt x="10114" y="85982"/>
                  </a:cubicBezTo>
                  <a:cubicBezTo>
                    <a:pt x="13818" y="110324"/>
                    <a:pt x="28635" y="178057"/>
                    <a:pt x="29164" y="184407"/>
                  </a:cubicBezTo>
                  <a:cubicBezTo>
                    <a:pt x="29693" y="190757"/>
                    <a:pt x="14876" y="145249"/>
                    <a:pt x="13289" y="124082"/>
                  </a:cubicBezTo>
                  <a:cubicBezTo>
                    <a:pt x="11702" y="102915"/>
                    <a:pt x="1383" y="75928"/>
                    <a:pt x="19639" y="57407"/>
                  </a:cubicBezTo>
                  <a:cubicBezTo>
                    <a:pt x="37895" y="38886"/>
                    <a:pt x="105894" y="3432"/>
                    <a:pt x="103777" y="25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: 図形 1184">
              <a:extLst>
                <a:ext uri="{FF2B5EF4-FFF2-40B4-BE49-F238E27FC236}">
                  <a16:creationId xmlns:a16="http://schemas.microsoft.com/office/drawing/2014/main" id="{95FD7C62-F634-470D-939B-B5C865652242}"/>
                </a:ext>
              </a:extLst>
            </p:cNvPr>
            <p:cNvSpPr/>
            <p:nvPr/>
          </p:nvSpPr>
          <p:spPr>
            <a:xfrm>
              <a:off x="5807454" y="3087641"/>
              <a:ext cx="338012" cy="157235"/>
            </a:xfrm>
            <a:custGeom>
              <a:avLst/>
              <a:gdLst>
                <a:gd name="connsiteX0" fmla="*/ 1209 w 338012"/>
                <a:gd name="connsiteY0" fmla="*/ 23859 h 157235"/>
                <a:gd name="connsiteX1" fmla="*/ 163134 w 338012"/>
                <a:gd name="connsiteY1" fmla="*/ 127047 h 157235"/>
                <a:gd name="connsiteX2" fmla="*/ 210759 w 338012"/>
                <a:gd name="connsiteY2" fmla="*/ 157209 h 157235"/>
                <a:gd name="connsiteX3" fmla="*/ 231396 w 338012"/>
                <a:gd name="connsiteY3" fmla="*/ 131809 h 157235"/>
                <a:gd name="connsiteX4" fmla="*/ 274259 w 338012"/>
                <a:gd name="connsiteY4" fmla="*/ 101647 h 157235"/>
                <a:gd name="connsiteX5" fmla="*/ 337759 w 338012"/>
                <a:gd name="connsiteY5" fmla="*/ 47 h 157235"/>
                <a:gd name="connsiteX6" fmla="*/ 248859 w 338012"/>
                <a:gd name="connsiteY6" fmla="*/ 88947 h 157235"/>
                <a:gd name="connsiteX7" fmla="*/ 159959 w 338012"/>
                <a:gd name="connsiteY7" fmla="*/ 130222 h 157235"/>
                <a:gd name="connsiteX8" fmla="*/ 91696 w 338012"/>
                <a:gd name="connsiteY8" fmla="*/ 85772 h 157235"/>
                <a:gd name="connsiteX9" fmla="*/ 1209 w 338012"/>
                <a:gd name="connsiteY9" fmla="*/ 23859 h 15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012" h="157235">
                  <a:moveTo>
                    <a:pt x="1209" y="23859"/>
                  </a:moveTo>
                  <a:cubicBezTo>
                    <a:pt x="13115" y="30738"/>
                    <a:pt x="163134" y="127047"/>
                    <a:pt x="163134" y="127047"/>
                  </a:cubicBezTo>
                  <a:cubicBezTo>
                    <a:pt x="198059" y="149272"/>
                    <a:pt x="199382" y="156415"/>
                    <a:pt x="210759" y="157209"/>
                  </a:cubicBezTo>
                  <a:cubicBezTo>
                    <a:pt x="222136" y="158003"/>
                    <a:pt x="220813" y="141069"/>
                    <a:pt x="231396" y="131809"/>
                  </a:cubicBezTo>
                  <a:cubicBezTo>
                    <a:pt x="241979" y="122549"/>
                    <a:pt x="256532" y="123607"/>
                    <a:pt x="274259" y="101647"/>
                  </a:cubicBezTo>
                  <a:cubicBezTo>
                    <a:pt x="291986" y="79687"/>
                    <a:pt x="341992" y="2164"/>
                    <a:pt x="337759" y="47"/>
                  </a:cubicBezTo>
                  <a:cubicBezTo>
                    <a:pt x="333526" y="-2070"/>
                    <a:pt x="278492" y="67251"/>
                    <a:pt x="248859" y="88947"/>
                  </a:cubicBezTo>
                  <a:cubicBezTo>
                    <a:pt x="219226" y="110643"/>
                    <a:pt x="186153" y="130751"/>
                    <a:pt x="159959" y="130222"/>
                  </a:cubicBezTo>
                  <a:cubicBezTo>
                    <a:pt x="133765" y="129693"/>
                    <a:pt x="114715" y="102705"/>
                    <a:pt x="91696" y="85772"/>
                  </a:cubicBezTo>
                  <a:cubicBezTo>
                    <a:pt x="68677" y="68839"/>
                    <a:pt x="-10697" y="16980"/>
                    <a:pt x="1209" y="2385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: 図形 1185">
              <a:extLst>
                <a:ext uri="{FF2B5EF4-FFF2-40B4-BE49-F238E27FC236}">
                  <a16:creationId xmlns:a16="http://schemas.microsoft.com/office/drawing/2014/main" id="{DD8FE773-CD60-468F-BCEA-27DCDAF8D238}"/>
                </a:ext>
              </a:extLst>
            </p:cNvPr>
            <p:cNvSpPr/>
            <p:nvPr/>
          </p:nvSpPr>
          <p:spPr>
            <a:xfrm>
              <a:off x="5827690" y="3101963"/>
              <a:ext cx="306981" cy="90982"/>
            </a:xfrm>
            <a:custGeom>
              <a:avLst/>
              <a:gdLst>
                <a:gd name="connsiteX0" fmla="*/ 23 w 306981"/>
                <a:gd name="connsiteY0" fmla="*/ 12 h 90982"/>
                <a:gd name="connsiteX1" fmla="*/ 136548 w 306981"/>
                <a:gd name="connsiteY1" fmla="*/ 77800 h 90982"/>
                <a:gd name="connsiteX2" fmla="*/ 169885 w 306981"/>
                <a:gd name="connsiteY2" fmla="*/ 84150 h 90982"/>
                <a:gd name="connsiteX3" fmla="*/ 306410 w 306981"/>
                <a:gd name="connsiteY3" fmla="*/ 7950 h 90982"/>
                <a:gd name="connsiteX4" fmla="*/ 215923 w 306981"/>
                <a:gd name="connsiteY4" fmla="*/ 55575 h 90982"/>
                <a:gd name="connsiteX5" fmla="*/ 147660 w 306981"/>
                <a:gd name="connsiteY5" fmla="*/ 84150 h 90982"/>
                <a:gd name="connsiteX6" fmla="*/ 23 w 306981"/>
                <a:gd name="connsiteY6" fmla="*/ 12 h 90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6981" h="90982">
                  <a:moveTo>
                    <a:pt x="23" y="12"/>
                  </a:moveTo>
                  <a:cubicBezTo>
                    <a:pt x="-1829" y="-1046"/>
                    <a:pt x="108238" y="63777"/>
                    <a:pt x="136548" y="77800"/>
                  </a:cubicBezTo>
                  <a:cubicBezTo>
                    <a:pt x="164858" y="91823"/>
                    <a:pt x="141575" y="95792"/>
                    <a:pt x="169885" y="84150"/>
                  </a:cubicBezTo>
                  <a:cubicBezTo>
                    <a:pt x="198195" y="72508"/>
                    <a:pt x="298737" y="12712"/>
                    <a:pt x="306410" y="7950"/>
                  </a:cubicBezTo>
                  <a:cubicBezTo>
                    <a:pt x="314083" y="3188"/>
                    <a:pt x="242381" y="42875"/>
                    <a:pt x="215923" y="55575"/>
                  </a:cubicBezTo>
                  <a:cubicBezTo>
                    <a:pt x="189465" y="68275"/>
                    <a:pt x="181527" y="94469"/>
                    <a:pt x="147660" y="84150"/>
                  </a:cubicBezTo>
                  <a:cubicBezTo>
                    <a:pt x="113793" y="73831"/>
                    <a:pt x="1875" y="1070"/>
                    <a:pt x="23" y="1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: 図形 1186">
              <a:extLst>
                <a:ext uri="{FF2B5EF4-FFF2-40B4-BE49-F238E27FC236}">
                  <a16:creationId xmlns:a16="http://schemas.microsoft.com/office/drawing/2014/main" id="{AF2D0059-A462-498C-8BC5-DDD3B5CD43E7}"/>
                </a:ext>
              </a:extLst>
            </p:cNvPr>
            <p:cNvSpPr/>
            <p:nvPr/>
          </p:nvSpPr>
          <p:spPr>
            <a:xfrm>
              <a:off x="6123497" y="2797024"/>
              <a:ext cx="57956" cy="295320"/>
            </a:xfrm>
            <a:custGeom>
              <a:avLst/>
              <a:gdLst>
                <a:gd name="connsiteX0" fmla="*/ 40766 w 57956"/>
                <a:gd name="connsiteY0" fmla="*/ 151 h 295320"/>
                <a:gd name="connsiteX1" fmla="*/ 56641 w 57956"/>
                <a:gd name="connsiteY1" fmla="*/ 117626 h 295320"/>
                <a:gd name="connsiteX2" fmla="*/ 1078 w 57956"/>
                <a:gd name="connsiteY2" fmla="*/ 292251 h 295320"/>
                <a:gd name="connsiteX3" fmla="*/ 21716 w 57956"/>
                <a:gd name="connsiteY3" fmla="*/ 219226 h 295320"/>
                <a:gd name="connsiteX4" fmla="*/ 43941 w 57956"/>
                <a:gd name="connsiteY4" fmla="*/ 95401 h 295320"/>
                <a:gd name="connsiteX5" fmla="*/ 40766 w 57956"/>
                <a:gd name="connsiteY5" fmla="*/ 151 h 295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956" h="295320">
                  <a:moveTo>
                    <a:pt x="40766" y="151"/>
                  </a:moveTo>
                  <a:cubicBezTo>
                    <a:pt x="42883" y="3855"/>
                    <a:pt x="63256" y="68943"/>
                    <a:pt x="56641" y="117626"/>
                  </a:cubicBezTo>
                  <a:cubicBezTo>
                    <a:pt x="50026" y="166309"/>
                    <a:pt x="6899" y="275318"/>
                    <a:pt x="1078" y="292251"/>
                  </a:cubicBezTo>
                  <a:cubicBezTo>
                    <a:pt x="-4743" y="309184"/>
                    <a:pt x="14572" y="252034"/>
                    <a:pt x="21716" y="219226"/>
                  </a:cubicBezTo>
                  <a:cubicBezTo>
                    <a:pt x="28860" y="186418"/>
                    <a:pt x="40502" y="129268"/>
                    <a:pt x="43941" y="95401"/>
                  </a:cubicBezTo>
                  <a:cubicBezTo>
                    <a:pt x="47380" y="61534"/>
                    <a:pt x="38649" y="-3553"/>
                    <a:pt x="40766" y="15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: 図形 1187">
              <a:extLst>
                <a:ext uri="{FF2B5EF4-FFF2-40B4-BE49-F238E27FC236}">
                  <a16:creationId xmlns:a16="http://schemas.microsoft.com/office/drawing/2014/main" id="{A78FDD26-F894-46EA-8192-1121A17EFB37}"/>
                </a:ext>
              </a:extLst>
            </p:cNvPr>
            <p:cNvSpPr/>
            <p:nvPr/>
          </p:nvSpPr>
          <p:spPr>
            <a:xfrm>
              <a:off x="6126011" y="2785515"/>
              <a:ext cx="87366" cy="343737"/>
            </a:xfrm>
            <a:custGeom>
              <a:avLst/>
              <a:gdLst>
                <a:gd name="connsiteX0" fmla="*/ 74764 w 87366"/>
                <a:gd name="connsiteY0" fmla="*/ 548 h 343737"/>
                <a:gd name="connsiteX1" fmla="*/ 85877 w 87366"/>
                <a:gd name="connsiteY1" fmla="*/ 124373 h 343737"/>
                <a:gd name="connsiteX2" fmla="*/ 84289 w 87366"/>
                <a:gd name="connsiteY2" fmla="*/ 95798 h 343737"/>
                <a:gd name="connsiteX3" fmla="*/ 58889 w 87366"/>
                <a:gd name="connsiteY3" fmla="*/ 203748 h 343737"/>
                <a:gd name="connsiteX4" fmla="*/ 152 w 87366"/>
                <a:gd name="connsiteY4" fmla="*/ 343448 h 343737"/>
                <a:gd name="connsiteX5" fmla="*/ 43014 w 87366"/>
                <a:gd name="connsiteY5" fmla="*/ 238673 h 343737"/>
                <a:gd name="connsiteX6" fmla="*/ 77939 w 87366"/>
                <a:gd name="connsiteY6" fmla="*/ 181523 h 343737"/>
                <a:gd name="connsiteX7" fmla="*/ 74764 w 87366"/>
                <a:gd name="connsiteY7" fmla="*/ 548 h 34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366" h="343737">
                  <a:moveTo>
                    <a:pt x="74764" y="548"/>
                  </a:moveTo>
                  <a:cubicBezTo>
                    <a:pt x="76087" y="-8977"/>
                    <a:pt x="84290" y="108498"/>
                    <a:pt x="85877" y="124373"/>
                  </a:cubicBezTo>
                  <a:cubicBezTo>
                    <a:pt x="87465" y="140248"/>
                    <a:pt x="88787" y="82569"/>
                    <a:pt x="84289" y="95798"/>
                  </a:cubicBezTo>
                  <a:cubicBezTo>
                    <a:pt x="79791" y="109027"/>
                    <a:pt x="72912" y="162473"/>
                    <a:pt x="58889" y="203748"/>
                  </a:cubicBezTo>
                  <a:cubicBezTo>
                    <a:pt x="44866" y="245023"/>
                    <a:pt x="2798" y="337627"/>
                    <a:pt x="152" y="343448"/>
                  </a:cubicBezTo>
                  <a:cubicBezTo>
                    <a:pt x="-2494" y="349269"/>
                    <a:pt x="30050" y="265660"/>
                    <a:pt x="43014" y="238673"/>
                  </a:cubicBezTo>
                  <a:cubicBezTo>
                    <a:pt x="55978" y="211686"/>
                    <a:pt x="71324" y="216448"/>
                    <a:pt x="77939" y="181523"/>
                  </a:cubicBezTo>
                  <a:cubicBezTo>
                    <a:pt x="84554" y="146598"/>
                    <a:pt x="73441" y="10073"/>
                    <a:pt x="74764" y="54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: 図形 1188">
              <a:extLst>
                <a:ext uri="{FF2B5EF4-FFF2-40B4-BE49-F238E27FC236}">
                  <a16:creationId xmlns:a16="http://schemas.microsoft.com/office/drawing/2014/main" id="{33754A53-A794-4FFA-BF6B-03B6AE8F6941}"/>
                </a:ext>
              </a:extLst>
            </p:cNvPr>
            <p:cNvSpPr/>
            <p:nvPr/>
          </p:nvSpPr>
          <p:spPr>
            <a:xfrm>
              <a:off x="6147686" y="2779590"/>
              <a:ext cx="306479" cy="370526"/>
            </a:xfrm>
            <a:custGeom>
              <a:avLst/>
              <a:gdLst>
                <a:gd name="connsiteX0" fmla="*/ 186439 w 306479"/>
                <a:gd name="connsiteY0" fmla="*/ 123 h 370526"/>
                <a:gd name="connsiteX1" fmla="*/ 289627 w 306479"/>
                <a:gd name="connsiteY1" fmla="*/ 109660 h 370526"/>
                <a:gd name="connsiteX2" fmla="*/ 300739 w 306479"/>
                <a:gd name="connsiteY2" fmla="*/ 130298 h 370526"/>
                <a:gd name="connsiteX3" fmla="*/ 273752 w 306479"/>
                <a:gd name="connsiteY3" fmla="*/ 147760 h 370526"/>
                <a:gd name="connsiteX4" fmla="*/ 161039 w 306479"/>
                <a:gd name="connsiteY4" fmla="*/ 247773 h 370526"/>
                <a:gd name="connsiteX5" fmla="*/ 115002 w 306479"/>
                <a:gd name="connsiteY5" fmla="*/ 271585 h 370526"/>
                <a:gd name="connsiteX6" fmla="*/ 51502 w 306479"/>
                <a:gd name="connsiteY6" fmla="*/ 289048 h 370526"/>
                <a:gd name="connsiteX7" fmla="*/ 22927 w 306479"/>
                <a:gd name="connsiteY7" fmla="*/ 331910 h 370526"/>
                <a:gd name="connsiteX8" fmla="*/ 702 w 306479"/>
                <a:gd name="connsiteY8" fmla="*/ 370010 h 370526"/>
                <a:gd name="connsiteX9" fmla="*/ 49914 w 306479"/>
                <a:gd name="connsiteY9" fmla="*/ 303335 h 370526"/>
                <a:gd name="connsiteX10" fmla="*/ 154689 w 306479"/>
                <a:gd name="connsiteY10" fmla="*/ 266823 h 370526"/>
                <a:gd name="connsiteX11" fmla="*/ 297564 w 306479"/>
                <a:gd name="connsiteY11" fmla="*/ 149348 h 370526"/>
                <a:gd name="connsiteX12" fmla="*/ 283277 w 306479"/>
                <a:gd name="connsiteY12" fmla="*/ 89023 h 370526"/>
                <a:gd name="connsiteX13" fmla="*/ 186439 w 306479"/>
                <a:gd name="connsiteY13" fmla="*/ 123 h 370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6479" h="370526">
                  <a:moveTo>
                    <a:pt x="186439" y="123"/>
                  </a:moveTo>
                  <a:cubicBezTo>
                    <a:pt x="187497" y="3562"/>
                    <a:pt x="270577" y="87964"/>
                    <a:pt x="289627" y="109660"/>
                  </a:cubicBezTo>
                  <a:cubicBezTo>
                    <a:pt x="308677" y="131356"/>
                    <a:pt x="303385" y="123948"/>
                    <a:pt x="300739" y="130298"/>
                  </a:cubicBezTo>
                  <a:cubicBezTo>
                    <a:pt x="298093" y="136648"/>
                    <a:pt x="297035" y="128181"/>
                    <a:pt x="273752" y="147760"/>
                  </a:cubicBezTo>
                  <a:cubicBezTo>
                    <a:pt x="250469" y="167339"/>
                    <a:pt x="187497" y="227135"/>
                    <a:pt x="161039" y="247773"/>
                  </a:cubicBezTo>
                  <a:cubicBezTo>
                    <a:pt x="134581" y="268411"/>
                    <a:pt x="133258" y="264706"/>
                    <a:pt x="115002" y="271585"/>
                  </a:cubicBezTo>
                  <a:cubicBezTo>
                    <a:pt x="96746" y="278464"/>
                    <a:pt x="66848" y="278994"/>
                    <a:pt x="51502" y="289048"/>
                  </a:cubicBezTo>
                  <a:cubicBezTo>
                    <a:pt x="36156" y="299102"/>
                    <a:pt x="31394" y="318416"/>
                    <a:pt x="22927" y="331910"/>
                  </a:cubicBezTo>
                  <a:cubicBezTo>
                    <a:pt x="14460" y="345404"/>
                    <a:pt x="-3796" y="374772"/>
                    <a:pt x="702" y="370010"/>
                  </a:cubicBezTo>
                  <a:cubicBezTo>
                    <a:pt x="5200" y="365248"/>
                    <a:pt x="24249" y="320533"/>
                    <a:pt x="49914" y="303335"/>
                  </a:cubicBezTo>
                  <a:cubicBezTo>
                    <a:pt x="75578" y="286137"/>
                    <a:pt x="113414" y="292487"/>
                    <a:pt x="154689" y="266823"/>
                  </a:cubicBezTo>
                  <a:cubicBezTo>
                    <a:pt x="195964" y="241159"/>
                    <a:pt x="276133" y="178981"/>
                    <a:pt x="297564" y="149348"/>
                  </a:cubicBezTo>
                  <a:cubicBezTo>
                    <a:pt x="318995" y="119715"/>
                    <a:pt x="296771" y="112306"/>
                    <a:pt x="283277" y="89023"/>
                  </a:cubicBezTo>
                  <a:cubicBezTo>
                    <a:pt x="269783" y="65740"/>
                    <a:pt x="185381" y="-3316"/>
                    <a:pt x="186439" y="12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: 図形 1189">
              <a:extLst>
                <a:ext uri="{FF2B5EF4-FFF2-40B4-BE49-F238E27FC236}">
                  <a16:creationId xmlns:a16="http://schemas.microsoft.com/office/drawing/2014/main" id="{EA6D416D-7CDC-41EA-A8FD-9ABB9FEAED54}"/>
                </a:ext>
              </a:extLst>
            </p:cNvPr>
            <p:cNvSpPr/>
            <p:nvPr/>
          </p:nvSpPr>
          <p:spPr>
            <a:xfrm>
              <a:off x="6115034" y="2780925"/>
              <a:ext cx="306462" cy="383040"/>
            </a:xfrm>
            <a:custGeom>
              <a:avLst/>
              <a:gdLst>
                <a:gd name="connsiteX0" fmla="*/ 214329 w 306462"/>
                <a:gd name="connsiteY0" fmla="*/ 375 h 383040"/>
                <a:gd name="connsiteX1" fmla="*/ 304816 w 306462"/>
                <a:gd name="connsiteY1" fmla="*/ 119438 h 383040"/>
                <a:gd name="connsiteX2" fmla="*/ 263541 w 306462"/>
                <a:gd name="connsiteY2" fmla="*/ 138488 h 383040"/>
                <a:gd name="connsiteX3" fmla="*/ 203216 w 306462"/>
                <a:gd name="connsiteY3" fmla="*/ 211513 h 383040"/>
                <a:gd name="connsiteX4" fmla="*/ 107966 w 306462"/>
                <a:gd name="connsiteY4" fmla="*/ 257550 h 383040"/>
                <a:gd name="connsiteX5" fmla="*/ 65104 w 306462"/>
                <a:gd name="connsiteY5" fmla="*/ 290888 h 383040"/>
                <a:gd name="connsiteX6" fmla="*/ 16 w 306462"/>
                <a:gd name="connsiteY6" fmla="*/ 382963 h 383040"/>
                <a:gd name="connsiteX7" fmla="*/ 60341 w 306462"/>
                <a:gd name="connsiteY7" fmla="*/ 305175 h 383040"/>
                <a:gd name="connsiteX8" fmla="*/ 196866 w 306462"/>
                <a:gd name="connsiteY8" fmla="*/ 219450 h 383040"/>
                <a:gd name="connsiteX9" fmla="*/ 303229 w 306462"/>
                <a:gd name="connsiteY9" fmla="*/ 124200 h 383040"/>
                <a:gd name="connsiteX10" fmla="*/ 273066 w 306462"/>
                <a:gd name="connsiteY10" fmla="*/ 82925 h 383040"/>
                <a:gd name="connsiteX11" fmla="*/ 214329 w 306462"/>
                <a:gd name="connsiteY11" fmla="*/ 375 h 38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6462" h="383040">
                  <a:moveTo>
                    <a:pt x="214329" y="375"/>
                  </a:moveTo>
                  <a:cubicBezTo>
                    <a:pt x="219621" y="6460"/>
                    <a:pt x="296614" y="96419"/>
                    <a:pt x="304816" y="119438"/>
                  </a:cubicBezTo>
                  <a:cubicBezTo>
                    <a:pt x="313018" y="142457"/>
                    <a:pt x="280474" y="123142"/>
                    <a:pt x="263541" y="138488"/>
                  </a:cubicBezTo>
                  <a:cubicBezTo>
                    <a:pt x="246608" y="153834"/>
                    <a:pt x="229145" y="191669"/>
                    <a:pt x="203216" y="211513"/>
                  </a:cubicBezTo>
                  <a:cubicBezTo>
                    <a:pt x="177287" y="231357"/>
                    <a:pt x="130985" y="244321"/>
                    <a:pt x="107966" y="257550"/>
                  </a:cubicBezTo>
                  <a:cubicBezTo>
                    <a:pt x="84947" y="270779"/>
                    <a:pt x="83096" y="269986"/>
                    <a:pt x="65104" y="290888"/>
                  </a:cubicBezTo>
                  <a:cubicBezTo>
                    <a:pt x="47112" y="311790"/>
                    <a:pt x="810" y="380582"/>
                    <a:pt x="16" y="382963"/>
                  </a:cubicBezTo>
                  <a:cubicBezTo>
                    <a:pt x="-778" y="385344"/>
                    <a:pt x="27533" y="332427"/>
                    <a:pt x="60341" y="305175"/>
                  </a:cubicBezTo>
                  <a:cubicBezTo>
                    <a:pt x="93149" y="277923"/>
                    <a:pt x="156385" y="249612"/>
                    <a:pt x="196866" y="219450"/>
                  </a:cubicBezTo>
                  <a:cubicBezTo>
                    <a:pt x="237347" y="189288"/>
                    <a:pt x="290529" y="146954"/>
                    <a:pt x="303229" y="124200"/>
                  </a:cubicBezTo>
                  <a:cubicBezTo>
                    <a:pt x="315929" y="101446"/>
                    <a:pt x="288147" y="101975"/>
                    <a:pt x="273066" y="82925"/>
                  </a:cubicBezTo>
                  <a:cubicBezTo>
                    <a:pt x="257985" y="63875"/>
                    <a:pt x="209037" y="-5710"/>
                    <a:pt x="214329" y="37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: 図形 1190">
              <a:extLst>
                <a:ext uri="{FF2B5EF4-FFF2-40B4-BE49-F238E27FC236}">
                  <a16:creationId xmlns:a16="http://schemas.microsoft.com/office/drawing/2014/main" id="{640B708E-94E1-4F7F-A4F3-AC2306A5314C}"/>
                </a:ext>
              </a:extLst>
            </p:cNvPr>
            <p:cNvSpPr/>
            <p:nvPr/>
          </p:nvSpPr>
          <p:spPr>
            <a:xfrm>
              <a:off x="6163360" y="2960684"/>
              <a:ext cx="374511" cy="298458"/>
            </a:xfrm>
            <a:custGeom>
              <a:avLst/>
              <a:gdLst>
                <a:gd name="connsiteX0" fmla="*/ 373965 w 374511"/>
                <a:gd name="connsiteY0" fmla="*/ 4 h 298458"/>
                <a:gd name="connsiteX1" fmla="*/ 340628 w 374511"/>
                <a:gd name="connsiteY1" fmla="*/ 130179 h 298458"/>
                <a:gd name="connsiteX2" fmla="*/ 293003 w 374511"/>
                <a:gd name="connsiteY2" fmla="*/ 173041 h 298458"/>
                <a:gd name="connsiteX3" fmla="*/ 207278 w 374511"/>
                <a:gd name="connsiteY3" fmla="*/ 196854 h 298458"/>
                <a:gd name="connsiteX4" fmla="*/ 107265 w 374511"/>
                <a:gd name="connsiteY4" fmla="*/ 252416 h 298458"/>
                <a:gd name="connsiteX5" fmla="*/ 29478 w 374511"/>
                <a:gd name="connsiteY5" fmla="*/ 236541 h 298458"/>
                <a:gd name="connsiteX6" fmla="*/ 903 w 374511"/>
                <a:gd name="connsiteY6" fmla="*/ 146054 h 298458"/>
                <a:gd name="connsiteX7" fmla="*/ 12015 w 374511"/>
                <a:gd name="connsiteY7" fmla="*/ 198441 h 298458"/>
                <a:gd name="connsiteX8" fmla="*/ 59640 w 374511"/>
                <a:gd name="connsiteY8" fmla="*/ 273054 h 298458"/>
                <a:gd name="connsiteX9" fmla="*/ 119965 w 374511"/>
                <a:gd name="connsiteY9" fmla="*/ 298454 h 298458"/>
                <a:gd name="connsiteX10" fmla="*/ 126315 w 374511"/>
                <a:gd name="connsiteY10" fmla="*/ 274641 h 298458"/>
                <a:gd name="connsiteX11" fmla="*/ 192990 w 374511"/>
                <a:gd name="connsiteY11" fmla="*/ 227016 h 298458"/>
                <a:gd name="connsiteX12" fmla="*/ 283478 w 374511"/>
                <a:gd name="connsiteY12" fmla="*/ 188916 h 298458"/>
                <a:gd name="connsiteX13" fmla="*/ 313640 w 374511"/>
                <a:gd name="connsiteY13" fmla="*/ 134941 h 298458"/>
                <a:gd name="connsiteX14" fmla="*/ 373965 w 374511"/>
                <a:gd name="connsiteY14" fmla="*/ 4 h 298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4511" h="298458">
                  <a:moveTo>
                    <a:pt x="373965" y="4"/>
                  </a:moveTo>
                  <a:cubicBezTo>
                    <a:pt x="378463" y="-790"/>
                    <a:pt x="354122" y="101340"/>
                    <a:pt x="340628" y="130179"/>
                  </a:cubicBezTo>
                  <a:cubicBezTo>
                    <a:pt x="327134" y="159019"/>
                    <a:pt x="315228" y="161929"/>
                    <a:pt x="293003" y="173041"/>
                  </a:cubicBezTo>
                  <a:cubicBezTo>
                    <a:pt x="270778" y="184153"/>
                    <a:pt x="238234" y="183625"/>
                    <a:pt x="207278" y="196854"/>
                  </a:cubicBezTo>
                  <a:cubicBezTo>
                    <a:pt x="176322" y="210083"/>
                    <a:pt x="136898" y="245802"/>
                    <a:pt x="107265" y="252416"/>
                  </a:cubicBezTo>
                  <a:cubicBezTo>
                    <a:pt x="77632" y="259030"/>
                    <a:pt x="47205" y="254268"/>
                    <a:pt x="29478" y="236541"/>
                  </a:cubicBezTo>
                  <a:cubicBezTo>
                    <a:pt x="11751" y="218814"/>
                    <a:pt x="3813" y="152404"/>
                    <a:pt x="903" y="146054"/>
                  </a:cubicBezTo>
                  <a:cubicBezTo>
                    <a:pt x="-2007" y="139704"/>
                    <a:pt x="2226" y="177275"/>
                    <a:pt x="12015" y="198441"/>
                  </a:cubicBezTo>
                  <a:cubicBezTo>
                    <a:pt x="21804" y="219607"/>
                    <a:pt x="41648" y="256385"/>
                    <a:pt x="59640" y="273054"/>
                  </a:cubicBezTo>
                  <a:cubicBezTo>
                    <a:pt x="77632" y="289723"/>
                    <a:pt x="108853" y="298190"/>
                    <a:pt x="119965" y="298454"/>
                  </a:cubicBezTo>
                  <a:cubicBezTo>
                    <a:pt x="131077" y="298718"/>
                    <a:pt x="114144" y="286547"/>
                    <a:pt x="126315" y="274641"/>
                  </a:cubicBezTo>
                  <a:cubicBezTo>
                    <a:pt x="138486" y="262735"/>
                    <a:pt x="166796" y="241303"/>
                    <a:pt x="192990" y="227016"/>
                  </a:cubicBezTo>
                  <a:cubicBezTo>
                    <a:pt x="219184" y="212729"/>
                    <a:pt x="263370" y="204262"/>
                    <a:pt x="283478" y="188916"/>
                  </a:cubicBezTo>
                  <a:cubicBezTo>
                    <a:pt x="303586" y="173570"/>
                    <a:pt x="301734" y="162458"/>
                    <a:pt x="313640" y="134941"/>
                  </a:cubicBezTo>
                  <a:cubicBezTo>
                    <a:pt x="325546" y="107424"/>
                    <a:pt x="369467" y="798"/>
                    <a:pt x="373965" y="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: 図形 1191">
              <a:extLst>
                <a:ext uri="{FF2B5EF4-FFF2-40B4-BE49-F238E27FC236}">
                  <a16:creationId xmlns:a16="http://schemas.microsoft.com/office/drawing/2014/main" id="{32A495C2-218D-4224-A92D-CAB06A0E76C1}"/>
                </a:ext>
              </a:extLst>
            </p:cNvPr>
            <p:cNvSpPr/>
            <p:nvPr/>
          </p:nvSpPr>
          <p:spPr>
            <a:xfrm>
              <a:off x="6124539" y="2970046"/>
              <a:ext cx="422355" cy="354947"/>
            </a:xfrm>
            <a:custGeom>
              <a:avLst/>
              <a:gdLst>
                <a:gd name="connsiteX0" fmla="*/ 422311 w 422355"/>
                <a:gd name="connsiteY0" fmla="*/ 167 h 354947"/>
                <a:gd name="connsiteX1" fmla="*/ 392149 w 422355"/>
                <a:gd name="connsiteY1" fmla="*/ 135104 h 354947"/>
                <a:gd name="connsiteX2" fmla="*/ 342936 w 422355"/>
                <a:gd name="connsiteY2" fmla="*/ 181142 h 354947"/>
                <a:gd name="connsiteX3" fmla="*/ 241336 w 422355"/>
                <a:gd name="connsiteY3" fmla="*/ 263692 h 354947"/>
                <a:gd name="connsiteX4" fmla="*/ 247686 w 422355"/>
                <a:gd name="connsiteY4" fmla="*/ 352592 h 354947"/>
                <a:gd name="connsiteX5" fmla="*/ 219111 w 422355"/>
                <a:gd name="connsiteY5" fmla="*/ 327192 h 354947"/>
                <a:gd name="connsiteX6" fmla="*/ 179424 w 422355"/>
                <a:gd name="connsiteY6" fmla="*/ 304967 h 354947"/>
                <a:gd name="connsiteX7" fmla="*/ 111161 w 422355"/>
                <a:gd name="connsiteY7" fmla="*/ 277979 h 354947"/>
                <a:gd name="connsiteX8" fmla="*/ 69886 w 422355"/>
                <a:gd name="connsiteY8" fmla="*/ 246229 h 354947"/>
                <a:gd name="connsiteX9" fmla="*/ 1624 w 422355"/>
                <a:gd name="connsiteY9" fmla="*/ 174792 h 354947"/>
                <a:gd name="connsiteX10" fmla="*/ 144499 w 422355"/>
                <a:gd name="connsiteY10" fmla="*/ 276392 h 354947"/>
                <a:gd name="connsiteX11" fmla="*/ 227049 w 422355"/>
                <a:gd name="connsiteY11" fmla="*/ 325604 h 354947"/>
                <a:gd name="connsiteX12" fmla="*/ 268324 w 422355"/>
                <a:gd name="connsiteY12" fmla="*/ 268454 h 354947"/>
                <a:gd name="connsiteX13" fmla="*/ 385799 w 422355"/>
                <a:gd name="connsiteY13" fmla="*/ 165267 h 354947"/>
                <a:gd name="connsiteX14" fmla="*/ 422311 w 422355"/>
                <a:gd name="connsiteY14" fmla="*/ 167 h 35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2355" h="354947">
                  <a:moveTo>
                    <a:pt x="422311" y="167"/>
                  </a:moveTo>
                  <a:cubicBezTo>
                    <a:pt x="423369" y="-4860"/>
                    <a:pt x="405378" y="104942"/>
                    <a:pt x="392149" y="135104"/>
                  </a:cubicBezTo>
                  <a:cubicBezTo>
                    <a:pt x="378920" y="165266"/>
                    <a:pt x="368071" y="159711"/>
                    <a:pt x="342936" y="181142"/>
                  </a:cubicBezTo>
                  <a:cubicBezTo>
                    <a:pt x="317801" y="202573"/>
                    <a:pt x="257211" y="235117"/>
                    <a:pt x="241336" y="263692"/>
                  </a:cubicBezTo>
                  <a:cubicBezTo>
                    <a:pt x="225461" y="292267"/>
                    <a:pt x="251390" y="342009"/>
                    <a:pt x="247686" y="352592"/>
                  </a:cubicBezTo>
                  <a:cubicBezTo>
                    <a:pt x="243982" y="363175"/>
                    <a:pt x="230488" y="335129"/>
                    <a:pt x="219111" y="327192"/>
                  </a:cubicBezTo>
                  <a:cubicBezTo>
                    <a:pt x="207734" y="319255"/>
                    <a:pt x="197416" y="313169"/>
                    <a:pt x="179424" y="304967"/>
                  </a:cubicBezTo>
                  <a:cubicBezTo>
                    <a:pt x="161432" y="296765"/>
                    <a:pt x="129417" y="287769"/>
                    <a:pt x="111161" y="277979"/>
                  </a:cubicBezTo>
                  <a:cubicBezTo>
                    <a:pt x="92905" y="268189"/>
                    <a:pt x="88142" y="263427"/>
                    <a:pt x="69886" y="246229"/>
                  </a:cubicBezTo>
                  <a:cubicBezTo>
                    <a:pt x="51630" y="229031"/>
                    <a:pt x="-10811" y="169765"/>
                    <a:pt x="1624" y="174792"/>
                  </a:cubicBezTo>
                  <a:cubicBezTo>
                    <a:pt x="14059" y="179819"/>
                    <a:pt x="106928" y="251257"/>
                    <a:pt x="144499" y="276392"/>
                  </a:cubicBezTo>
                  <a:cubicBezTo>
                    <a:pt x="182070" y="301527"/>
                    <a:pt x="206411" y="326927"/>
                    <a:pt x="227049" y="325604"/>
                  </a:cubicBezTo>
                  <a:cubicBezTo>
                    <a:pt x="247686" y="324281"/>
                    <a:pt x="241866" y="295177"/>
                    <a:pt x="268324" y="268454"/>
                  </a:cubicBezTo>
                  <a:cubicBezTo>
                    <a:pt x="294782" y="241731"/>
                    <a:pt x="360664" y="206277"/>
                    <a:pt x="385799" y="165267"/>
                  </a:cubicBezTo>
                  <a:cubicBezTo>
                    <a:pt x="410934" y="124257"/>
                    <a:pt x="421253" y="5194"/>
                    <a:pt x="422311" y="16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: 図形 1192">
              <a:extLst>
                <a:ext uri="{FF2B5EF4-FFF2-40B4-BE49-F238E27FC236}">
                  <a16:creationId xmlns:a16="http://schemas.microsoft.com/office/drawing/2014/main" id="{8EFF073D-B16E-4B44-9859-D7E9687F04E6}"/>
                </a:ext>
              </a:extLst>
            </p:cNvPr>
            <p:cNvSpPr/>
            <p:nvPr/>
          </p:nvSpPr>
          <p:spPr>
            <a:xfrm>
              <a:off x="6416876" y="2833050"/>
              <a:ext cx="347612" cy="151362"/>
            </a:xfrm>
            <a:custGeom>
              <a:avLst/>
              <a:gdLst>
                <a:gd name="connsiteX0" fmla="*/ 9324 w 347612"/>
                <a:gd name="connsiteY0" fmla="*/ 116525 h 151362"/>
                <a:gd name="connsiteX1" fmla="*/ 188712 w 347612"/>
                <a:gd name="connsiteY1" fmla="*/ 5400 h 151362"/>
                <a:gd name="connsiteX2" fmla="*/ 268087 w 347612"/>
                <a:gd name="connsiteY2" fmla="*/ 29213 h 151362"/>
                <a:gd name="connsiteX3" fmla="*/ 347462 w 347612"/>
                <a:gd name="connsiteY3" fmla="*/ 132400 h 151362"/>
                <a:gd name="connsiteX4" fmla="*/ 247449 w 347612"/>
                <a:gd name="connsiteY4" fmla="*/ 146688 h 151362"/>
                <a:gd name="connsiteX5" fmla="*/ 223637 w 347612"/>
                <a:gd name="connsiteY5" fmla="*/ 149863 h 151362"/>
                <a:gd name="connsiteX6" fmla="*/ 122037 w 347612"/>
                <a:gd name="connsiteY6" fmla="*/ 124463 h 151362"/>
                <a:gd name="connsiteX7" fmla="*/ 282374 w 347612"/>
                <a:gd name="connsiteY7" fmla="*/ 137163 h 151362"/>
                <a:gd name="connsiteX8" fmla="*/ 339524 w 347612"/>
                <a:gd name="connsiteY8" fmla="*/ 116525 h 151362"/>
                <a:gd name="connsiteX9" fmla="*/ 252212 w 347612"/>
                <a:gd name="connsiteY9" fmla="*/ 30800 h 151362"/>
                <a:gd name="connsiteX10" fmla="*/ 190299 w 347612"/>
                <a:gd name="connsiteY10" fmla="*/ 59375 h 151362"/>
                <a:gd name="connsiteX11" fmla="*/ 96637 w 347612"/>
                <a:gd name="connsiteY11" fmla="*/ 116525 h 151362"/>
                <a:gd name="connsiteX12" fmla="*/ 255387 w 347612"/>
                <a:gd name="connsiteY12" fmla="*/ 41913 h 151362"/>
                <a:gd name="connsiteX13" fmla="*/ 196649 w 347612"/>
                <a:gd name="connsiteY13" fmla="*/ 27625 h 151362"/>
                <a:gd name="connsiteX14" fmla="*/ 125212 w 347612"/>
                <a:gd name="connsiteY14" fmla="*/ 53025 h 151362"/>
                <a:gd name="connsiteX15" fmla="*/ 34724 w 347612"/>
                <a:gd name="connsiteY15" fmla="*/ 72075 h 151362"/>
                <a:gd name="connsiteX16" fmla="*/ 9324 w 347612"/>
                <a:gd name="connsiteY16" fmla="*/ 116525 h 15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7612" h="151362">
                  <a:moveTo>
                    <a:pt x="9324" y="116525"/>
                  </a:moveTo>
                  <a:cubicBezTo>
                    <a:pt x="34989" y="105413"/>
                    <a:pt x="145585" y="19952"/>
                    <a:pt x="188712" y="5400"/>
                  </a:cubicBezTo>
                  <a:cubicBezTo>
                    <a:pt x="231839" y="-9152"/>
                    <a:pt x="241629" y="8046"/>
                    <a:pt x="268087" y="29213"/>
                  </a:cubicBezTo>
                  <a:cubicBezTo>
                    <a:pt x="294545" y="50380"/>
                    <a:pt x="350902" y="112821"/>
                    <a:pt x="347462" y="132400"/>
                  </a:cubicBezTo>
                  <a:cubicBezTo>
                    <a:pt x="344022" y="151979"/>
                    <a:pt x="247449" y="146688"/>
                    <a:pt x="247449" y="146688"/>
                  </a:cubicBezTo>
                  <a:cubicBezTo>
                    <a:pt x="226812" y="149598"/>
                    <a:pt x="244539" y="153567"/>
                    <a:pt x="223637" y="149863"/>
                  </a:cubicBezTo>
                  <a:cubicBezTo>
                    <a:pt x="202735" y="146159"/>
                    <a:pt x="112248" y="126580"/>
                    <a:pt x="122037" y="124463"/>
                  </a:cubicBezTo>
                  <a:cubicBezTo>
                    <a:pt x="131826" y="122346"/>
                    <a:pt x="246126" y="138486"/>
                    <a:pt x="282374" y="137163"/>
                  </a:cubicBezTo>
                  <a:cubicBezTo>
                    <a:pt x="318622" y="135840"/>
                    <a:pt x="344551" y="134252"/>
                    <a:pt x="339524" y="116525"/>
                  </a:cubicBezTo>
                  <a:cubicBezTo>
                    <a:pt x="334497" y="98798"/>
                    <a:pt x="277083" y="40325"/>
                    <a:pt x="252212" y="30800"/>
                  </a:cubicBezTo>
                  <a:cubicBezTo>
                    <a:pt x="227341" y="21275"/>
                    <a:pt x="216228" y="45088"/>
                    <a:pt x="190299" y="59375"/>
                  </a:cubicBezTo>
                  <a:cubicBezTo>
                    <a:pt x="164370" y="73662"/>
                    <a:pt x="85789" y="119435"/>
                    <a:pt x="96637" y="116525"/>
                  </a:cubicBezTo>
                  <a:cubicBezTo>
                    <a:pt x="107485" y="113615"/>
                    <a:pt x="238718" y="56730"/>
                    <a:pt x="255387" y="41913"/>
                  </a:cubicBezTo>
                  <a:cubicBezTo>
                    <a:pt x="272056" y="27096"/>
                    <a:pt x="218345" y="25773"/>
                    <a:pt x="196649" y="27625"/>
                  </a:cubicBezTo>
                  <a:cubicBezTo>
                    <a:pt x="174953" y="29477"/>
                    <a:pt x="152199" y="45617"/>
                    <a:pt x="125212" y="53025"/>
                  </a:cubicBezTo>
                  <a:cubicBezTo>
                    <a:pt x="98225" y="60433"/>
                    <a:pt x="52187" y="59375"/>
                    <a:pt x="34724" y="72075"/>
                  </a:cubicBezTo>
                  <a:cubicBezTo>
                    <a:pt x="17262" y="84775"/>
                    <a:pt x="-16341" y="127637"/>
                    <a:pt x="9324" y="11652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: 図形 1193">
              <a:extLst>
                <a:ext uri="{FF2B5EF4-FFF2-40B4-BE49-F238E27FC236}">
                  <a16:creationId xmlns:a16="http://schemas.microsoft.com/office/drawing/2014/main" id="{5424DF78-2E53-4661-A0A3-7AE238FCEB9F}"/>
                </a:ext>
              </a:extLst>
            </p:cNvPr>
            <p:cNvSpPr/>
            <p:nvPr/>
          </p:nvSpPr>
          <p:spPr>
            <a:xfrm>
              <a:off x="6350982" y="2967022"/>
              <a:ext cx="442392" cy="346588"/>
            </a:xfrm>
            <a:custGeom>
              <a:avLst/>
              <a:gdLst>
                <a:gd name="connsiteX0" fmla="*/ 440343 w 442392"/>
                <a:gd name="connsiteY0" fmla="*/ 16 h 346588"/>
                <a:gd name="connsiteX1" fmla="*/ 303818 w 442392"/>
                <a:gd name="connsiteY1" fmla="*/ 23828 h 346588"/>
                <a:gd name="connsiteX2" fmla="*/ 224443 w 442392"/>
                <a:gd name="connsiteY2" fmla="*/ 123841 h 346588"/>
                <a:gd name="connsiteX3" fmla="*/ 206981 w 442392"/>
                <a:gd name="connsiteY3" fmla="*/ 160353 h 346588"/>
                <a:gd name="connsiteX4" fmla="*/ 205393 w 442392"/>
                <a:gd name="connsiteY4" fmla="*/ 230203 h 346588"/>
                <a:gd name="connsiteX5" fmla="*/ 200631 w 442392"/>
                <a:gd name="connsiteY5" fmla="*/ 200041 h 346588"/>
                <a:gd name="connsiteX6" fmla="*/ 145068 w 442392"/>
                <a:gd name="connsiteY6" fmla="*/ 204803 h 346588"/>
                <a:gd name="connsiteX7" fmla="*/ 49818 w 442392"/>
                <a:gd name="connsiteY7" fmla="*/ 296878 h 346588"/>
                <a:gd name="connsiteX8" fmla="*/ 606 w 442392"/>
                <a:gd name="connsiteY8" fmla="*/ 346091 h 346588"/>
                <a:gd name="connsiteX9" fmla="*/ 81568 w 442392"/>
                <a:gd name="connsiteY9" fmla="*/ 268303 h 346588"/>
                <a:gd name="connsiteX10" fmla="*/ 192693 w 442392"/>
                <a:gd name="connsiteY10" fmla="*/ 211153 h 346588"/>
                <a:gd name="connsiteX11" fmla="*/ 197456 w 442392"/>
                <a:gd name="connsiteY11" fmla="*/ 166703 h 346588"/>
                <a:gd name="connsiteX12" fmla="*/ 265718 w 442392"/>
                <a:gd name="connsiteY12" fmla="*/ 71453 h 346588"/>
                <a:gd name="connsiteX13" fmla="*/ 378431 w 442392"/>
                <a:gd name="connsiteY13" fmla="*/ 20653 h 346588"/>
                <a:gd name="connsiteX14" fmla="*/ 440343 w 442392"/>
                <a:gd name="connsiteY14" fmla="*/ 16 h 34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2392" h="346588">
                  <a:moveTo>
                    <a:pt x="440343" y="16"/>
                  </a:moveTo>
                  <a:cubicBezTo>
                    <a:pt x="427908" y="545"/>
                    <a:pt x="339801" y="3191"/>
                    <a:pt x="303818" y="23828"/>
                  </a:cubicBezTo>
                  <a:cubicBezTo>
                    <a:pt x="267835" y="44465"/>
                    <a:pt x="240582" y="101087"/>
                    <a:pt x="224443" y="123841"/>
                  </a:cubicBezTo>
                  <a:cubicBezTo>
                    <a:pt x="208304" y="146595"/>
                    <a:pt x="210156" y="142626"/>
                    <a:pt x="206981" y="160353"/>
                  </a:cubicBezTo>
                  <a:cubicBezTo>
                    <a:pt x="203806" y="178080"/>
                    <a:pt x="206451" y="223588"/>
                    <a:pt x="205393" y="230203"/>
                  </a:cubicBezTo>
                  <a:cubicBezTo>
                    <a:pt x="204335" y="236818"/>
                    <a:pt x="210685" y="204274"/>
                    <a:pt x="200631" y="200041"/>
                  </a:cubicBezTo>
                  <a:cubicBezTo>
                    <a:pt x="190577" y="195808"/>
                    <a:pt x="170203" y="188664"/>
                    <a:pt x="145068" y="204803"/>
                  </a:cubicBezTo>
                  <a:cubicBezTo>
                    <a:pt x="119933" y="220942"/>
                    <a:pt x="73895" y="273330"/>
                    <a:pt x="49818" y="296878"/>
                  </a:cubicBezTo>
                  <a:cubicBezTo>
                    <a:pt x="25741" y="320426"/>
                    <a:pt x="-4686" y="350854"/>
                    <a:pt x="606" y="346091"/>
                  </a:cubicBezTo>
                  <a:cubicBezTo>
                    <a:pt x="5898" y="341329"/>
                    <a:pt x="49553" y="290793"/>
                    <a:pt x="81568" y="268303"/>
                  </a:cubicBezTo>
                  <a:cubicBezTo>
                    <a:pt x="113583" y="245813"/>
                    <a:pt x="173378" y="228086"/>
                    <a:pt x="192693" y="211153"/>
                  </a:cubicBezTo>
                  <a:cubicBezTo>
                    <a:pt x="212008" y="194220"/>
                    <a:pt x="185285" y="189986"/>
                    <a:pt x="197456" y="166703"/>
                  </a:cubicBezTo>
                  <a:cubicBezTo>
                    <a:pt x="209627" y="143420"/>
                    <a:pt x="235555" y="95795"/>
                    <a:pt x="265718" y="71453"/>
                  </a:cubicBezTo>
                  <a:cubicBezTo>
                    <a:pt x="295880" y="47111"/>
                    <a:pt x="351179" y="29120"/>
                    <a:pt x="378431" y="20653"/>
                  </a:cubicBezTo>
                  <a:cubicBezTo>
                    <a:pt x="405683" y="12186"/>
                    <a:pt x="452778" y="-513"/>
                    <a:pt x="440343" y="1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: 図形 1194">
              <a:extLst>
                <a:ext uri="{FF2B5EF4-FFF2-40B4-BE49-F238E27FC236}">
                  <a16:creationId xmlns:a16="http://schemas.microsoft.com/office/drawing/2014/main" id="{706DAC31-2CA5-4B40-B8CA-C0025C173F29}"/>
                </a:ext>
              </a:extLst>
            </p:cNvPr>
            <p:cNvSpPr/>
            <p:nvPr/>
          </p:nvSpPr>
          <p:spPr>
            <a:xfrm>
              <a:off x="6557526" y="2993974"/>
              <a:ext cx="268913" cy="182659"/>
            </a:xfrm>
            <a:custGeom>
              <a:avLst/>
              <a:gdLst>
                <a:gd name="connsiteX0" fmla="*/ 268724 w 268913"/>
                <a:gd name="connsiteY0" fmla="*/ 51 h 182659"/>
                <a:gd name="connsiteX1" fmla="*/ 102037 w 268913"/>
                <a:gd name="connsiteY1" fmla="*/ 36564 h 182659"/>
                <a:gd name="connsiteX2" fmla="*/ 24249 w 268913"/>
                <a:gd name="connsiteY2" fmla="*/ 119114 h 182659"/>
                <a:gd name="connsiteX3" fmla="*/ 437 w 268913"/>
                <a:gd name="connsiteY3" fmla="*/ 182614 h 182659"/>
                <a:gd name="connsiteX4" fmla="*/ 40124 w 268913"/>
                <a:gd name="connsiteY4" fmla="*/ 109589 h 182659"/>
                <a:gd name="connsiteX5" fmla="*/ 133787 w 268913"/>
                <a:gd name="connsiteY5" fmla="*/ 30214 h 182659"/>
                <a:gd name="connsiteX6" fmla="*/ 268724 w 268913"/>
                <a:gd name="connsiteY6" fmla="*/ 51 h 18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913" h="182659">
                  <a:moveTo>
                    <a:pt x="268724" y="51"/>
                  </a:moveTo>
                  <a:cubicBezTo>
                    <a:pt x="263433" y="1109"/>
                    <a:pt x="142783" y="16720"/>
                    <a:pt x="102037" y="36564"/>
                  </a:cubicBezTo>
                  <a:cubicBezTo>
                    <a:pt x="61291" y="56408"/>
                    <a:pt x="41182" y="94772"/>
                    <a:pt x="24249" y="119114"/>
                  </a:cubicBezTo>
                  <a:cubicBezTo>
                    <a:pt x="7316" y="143456"/>
                    <a:pt x="-2209" y="184202"/>
                    <a:pt x="437" y="182614"/>
                  </a:cubicBezTo>
                  <a:cubicBezTo>
                    <a:pt x="3083" y="181027"/>
                    <a:pt x="17899" y="134989"/>
                    <a:pt x="40124" y="109589"/>
                  </a:cubicBezTo>
                  <a:cubicBezTo>
                    <a:pt x="62349" y="84189"/>
                    <a:pt x="100450" y="46089"/>
                    <a:pt x="133787" y="30214"/>
                  </a:cubicBezTo>
                  <a:cubicBezTo>
                    <a:pt x="167124" y="14339"/>
                    <a:pt x="274015" y="-1007"/>
                    <a:pt x="268724" y="5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: 図形 1195">
              <a:extLst>
                <a:ext uri="{FF2B5EF4-FFF2-40B4-BE49-F238E27FC236}">
                  <a16:creationId xmlns:a16="http://schemas.microsoft.com/office/drawing/2014/main" id="{9C1FA263-BE0B-4F97-8115-F02EAE052C5C}"/>
                </a:ext>
              </a:extLst>
            </p:cNvPr>
            <p:cNvSpPr/>
            <p:nvPr/>
          </p:nvSpPr>
          <p:spPr>
            <a:xfrm>
              <a:off x="6602487" y="2985789"/>
              <a:ext cx="493695" cy="209967"/>
            </a:xfrm>
            <a:custGeom>
              <a:avLst/>
              <a:gdLst>
                <a:gd name="connsiteX0" fmla="*/ 184076 w 493695"/>
                <a:gd name="connsiteY0" fmla="*/ 299 h 209967"/>
                <a:gd name="connsiteX1" fmla="*/ 44376 w 493695"/>
                <a:gd name="connsiteY1" fmla="*/ 136824 h 209967"/>
                <a:gd name="connsiteX2" fmla="*/ 3101 w 493695"/>
                <a:gd name="connsiteY2" fmla="*/ 193974 h 209967"/>
                <a:gd name="connsiteX3" fmla="*/ 114226 w 493695"/>
                <a:gd name="connsiteY3" fmla="*/ 170161 h 209967"/>
                <a:gd name="connsiteX4" fmla="*/ 328538 w 493695"/>
                <a:gd name="connsiteY4" fmla="*/ 135236 h 209967"/>
                <a:gd name="connsiteX5" fmla="*/ 411088 w 493695"/>
                <a:gd name="connsiteY5" fmla="*/ 157461 h 209967"/>
                <a:gd name="connsiteX6" fmla="*/ 493638 w 493695"/>
                <a:gd name="connsiteY6" fmla="*/ 209849 h 209967"/>
                <a:gd name="connsiteX7" fmla="*/ 398388 w 493695"/>
                <a:gd name="connsiteY7" fmla="*/ 141586 h 209967"/>
                <a:gd name="connsiteX8" fmla="*/ 249163 w 493695"/>
                <a:gd name="connsiteY8" fmla="*/ 139999 h 209967"/>
                <a:gd name="connsiteX9" fmla="*/ 20563 w 493695"/>
                <a:gd name="connsiteY9" fmla="*/ 182861 h 209967"/>
                <a:gd name="connsiteX10" fmla="*/ 88826 w 493695"/>
                <a:gd name="connsiteY10" fmla="*/ 101899 h 209967"/>
                <a:gd name="connsiteX11" fmla="*/ 184076 w 493695"/>
                <a:gd name="connsiteY11" fmla="*/ 299 h 20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695" h="209967">
                  <a:moveTo>
                    <a:pt x="184076" y="299"/>
                  </a:moveTo>
                  <a:cubicBezTo>
                    <a:pt x="176668" y="6120"/>
                    <a:pt x="74538" y="104545"/>
                    <a:pt x="44376" y="136824"/>
                  </a:cubicBezTo>
                  <a:cubicBezTo>
                    <a:pt x="14213" y="169103"/>
                    <a:pt x="-8541" y="188418"/>
                    <a:pt x="3101" y="193974"/>
                  </a:cubicBezTo>
                  <a:cubicBezTo>
                    <a:pt x="14743" y="199530"/>
                    <a:pt x="59986" y="179951"/>
                    <a:pt x="114226" y="170161"/>
                  </a:cubicBezTo>
                  <a:cubicBezTo>
                    <a:pt x="168466" y="160371"/>
                    <a:pt x="279061" y="137353"/>
                    <a:pt x="328538" y="135236"/>
                  </a:cubicBezTo>
                  <a:cubicBezTo>
                    <a:pt x="378015" y="133119"/>
                    <a:pt x="383571" y="145026"/>
                    <a:pt x="411088" y="157461"/>
                  </a:cubicBezTo>
                  <a:cubicBezTo>
                    <a:pt x="438605" y="169897"/>
                    <a:pt x="495755" y="212495"/>
                    <a:pt x="493638" y="209849"/>
                  </a:cubicBezTo>
                  <a:cubicBezTo>
                    <a:pt x="491521" y="207203"/>
                    <a:pt x="439134" y="153228"/>
                    <a:pt x="398388" y="141586"/>
                  </a:cubicBezTo>
                  <a:cubicBezTo>
                    <a:pt x="357642" y="129944"/>
                    <a:pt x="312134" y="133120"/>
                    <a:pt x="249163" y="139999"/>
                  </a:cubicBezTo>
                  <a:cubicBezTo>
                    <a:pt x="186192" y="146878"/>
                    <a:pt x="47286" y="189211"/>
                    <a:pt x="20563" y="182861"/>
                  </a:cubicBezTo>
                  <a:cubicBezTo>
                    <a:pt x="-6160" y="176511"/>
                    <a:pt x="61309" y="128622"/>
                    <a:pt x="88826" y="101899"/>
                  </a:cubicBezTo>
                  <a:cubicBezTo>
                    <a:pt x="116343" y="75176"/>
                    <a:pt x="191484" y="-5522"/>
                    <a:pt x="184076" y="29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: 図形 1196">
              <a:extLst>
                <a:ext uri="{FF2B5EF4-FFF2-40B4-BE49-F238E27FC236}">
                  <a16:creationId xmlns:a16="http://schemas.microsoft.com/office/drawing/2014/main" id="{0DFA433C-556F-4AE2-8129-4C5136411971}"/>
                </a:ext>
              </a:extLst>
            </p:cNvPr>
            <p:cNvSpPr/>
            <p:nvPr/>
          </p:nvSpPr>
          <p:spPr>
            <a:xfrm>
              <a:off x="6606868" y="3153733"/>
              <a:ext cx="475134" cy="78418"/>
            </a:xfrm>
            <a:custGeom>
              <a:avLst/>
              <a:gdLst>
                <a:gd name="connsiteX0" fmla="*/ 307 w 475134"/>
                <a:gd name="connsiteY0" fmla="*/ 59367 h 78418"/>
                <a:gd name="connsiteX1" fmla="*/ 233670 w 475134"/>
                <a:gd name="connsiteY1" fmla="*/ 630 h 78418"/>
                <a:gd name="connsiteX2" fmla="*/ 206682 w 475134"/>
                <a:gd name="connsiteY2" fmla="*/ 29205 h 78418"/>
                <a:gd name="connsiteX3" fmla="*/ 335270 w 475134"/>
                <a:gd name="connsiteY3" fmla="*/ 43492 h 78418"/>
                <a:gd name="connsiteX4" fmla="*/ 474970 w 475134"/>
                <a:gd name="connsiteY4" fmla="*/ 78417 h 78418"/>
                <a:gd name="connsiteX5" fmla="*/ 306695 w 475134"/>
                <a:gd name="connsiteY5" fmla="*/ 45080 h 78418"/>
                <a:gd name="connsiteX6" fmla="*/ 200332 w 475134"/>
                <a:gd name="connsiteY6" fmla="*/ 33967 h 78418"/>
                <a:gd name="connsiteX7" fmla="*/ 184457 w 475134"/>
                <a:gd name="connsiteY7" fmla="*/ 21267 h 78418"/>
                <a:gd name="connsiteX8" fmla="*/ 307 w 475134"/>
                <a:gd name="connsiteY8" fmla="*/ 59367 h 7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5134" h="78418">
                  <a:moveTo>
                    <a:pt x="307" y="59367"/>
                  </a:moveTo>
                  <a:cubicBezTo>
                    <a:pt x="8509" y="55928"/>
                    <a:pt x="199274" y="5657"/>
                    <a:pt x="233670" y="630"/>
                  </a:cubicBezTo>
                  <a:cubicBezTo>
                    <a:pt x="268066" y="-4397"/>
                    <a:pt x="189749" y="22061"/>
                    <a:pt x="206682" y="29205"/>
                  </a:cubicBezTo>
                  <a:cubicBezTo>
                    <a:pt x="223615" y="36349"/>
                    <a:pt x="290555" y="35290"/>
                    <a:pt x="335270" y="43492"/>
                  </a:cubicBezTo>
                  <a:cubicBezTo>
                    <a:pt x="379985" y="51694"/>
                    <a:pt x="479732" y="78152"/>
                    <a:pt x="474970" y="78417"/>
                  </a:cubicBezTo>
                  <a:cubicBezTo>
                    <a:pt x="470208" y="78682"/>
                    <a:pt x="352468" y="52488"/>
                    <a:pt x="306695" y="45080"/>
                  </a:cubicBezTo>
                  <a:cubicBezTo>
                    <a:pt x="260922" y="37672"/>
                    <a:pt x="220705" y="37936"/>
                    <a:pt x="200332" y="33967"/>
                  </a:cubicBezTo>
                  <a:cubicBezTo>
                    <a:pt x="179959" y="29998"/>
                    <a:pt x="218588" y="17034"/>
                    <a:pt x="184457" y="21267"/>
                  </a:cubicBezTo>
                  <a:cubicBezTo>
                    <a:pt x="150326" y="25500"/>
                    <a:pt x="-7895" y="62806"/>
                    <a:pt x="307" y="5936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: 図形 1197">
              <a:extLst>
                <a:ext uri="{FF2B5EF4-FFF2-40B4-BE49-F238E27FC236}">
                  <a16:creationId xmlns:a16="http://schemas.microsoft.com/office/drawing/2014/main" id="{D396214B-587A-4863-B066-903051D4E949}"/>
                </a:ext>
              </a:extLst>
            </p:cNvPr>
            <p:cNvSpPr/>
            <p:nvPr/>
          </p:nvSpPr>
          <p:spPr>
            <a:xfrm>
              <a:off x="6834138" y="3136923"/>
              <a:ext cx="268675" cy="97732"/>
            </a:xfrm>
            <a:custGeom>
              <a:avLst/>
              <a:gdLst>
                <a:gd name="connsiteX0" fmla="*/ 50 w 268675"/>
                <a:gd name="connsiteY0" fmla="*/ 33315 h 97732"/>
                <a:gd name="connsiteX1" fmla="*/ 158800 w 268675"/>
                <a:gd name="connsiteY1" fmla="*/ 20615 h 97732"/>
                <a:gd name="connsiteX2" fmla="*/ 231825 w 268675"/>
                <a:gd name="connsiteY2" fmla="*/ 49190 h 97732"/>
                <a:gd name="connsiteX3" fmla="*/ 266750 w 268675"/>
                <a:gd name="connsiteY3" fmla="*/ 96815 h 97732"/>
                <a:gd name="connsiteX4" fmla="*/ 176262 w 268675"/>
                <a:gd name="connsiteY4" fmla="*/ 3152 h 97732"/>
                <a:gd name="connsiteX5" fmla="*/ 50 w 268675"/>
                <a:gd name="connsiteY5" fmla="*/ 33315 h 97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675" h="97732">
                  <a:moveTo>
                    <a:pt x="50" y="33315"/>
                  </a:moveTo>
                  <a:cubicBezTo>
                    <a:pt x="-2860" y="36226"/>
                    <a:pt x="120171" y="17969"/>
                    <a:pt x="158800" y="20615"/>
                  </a:cubicBezTo>
                  <a:cubicBezTo>
                    <a:pt x="197429" y="23261"/>
                    <a:pt x="213833" y="36490"/>
                    <a:pt x="231825" y="49190"/>
                  </a:cubicBezTo>
                  <a:cubicBezTo>
                    <a:pt x="249817" y="61890"/>
                    <a:pt x="276010" y="104488"/>
                    <a:pt x="266750" y="96815"/>
                  </a:cubicBezTo>
                  <a:cubicBezTo>
                    <a:pt x="257490" y="89142"/>
                    <a:pt x="218331" y="17969"/>
                    <a:pt x="176262" y="3152"/>
                  </a:cubicBezTo>
                  <a:cubicBezTo>
                    <a:pt x="134193" y="-11665"/>
                    <a:pt x="2960" y="30404"/>
                    <a:pt x="50" y="3331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: 図形 1198">
              <a:extLst>
                <a:ext uri="{FF2B5EF4-FFF2-40B4-BE49-F238E27FC236}">
                  <a16:creationId xmlns:a16="http://schemas.microsoft.com/office/drawing/2014/main" id="{802873E7-EC5E-40E9-97D3-E80212856791}"/>
                </a:ext>
              </a:extLst>
            </p:cNvPr>
            <p:cNvSpPr/>
            <p:nvPr/>
          </p:nvSpPr>
          <p:spPr>
            <a:xfrm>
              <a:off x="5789562" y="3165149"/>
              <a:ext cx="456328" cy="144158"/>
            </a:xfrm>
            <a:custGeom>
              <a:avLst/>
              <a:gdLst>
                <a:gd name="connsiteX0" fmla="*/ 51 w 456328"/>
                <a:gd name="connsiteY0" fmla="*/ 326 h 144158"/>
                <a:gd name="connsiteX1" fmla="*/ 133401 w 456328"/>
                <a:gd name="connsiteY1" fmla="*/ 47951 h 144158"/>
                <a:gd name="connsiteX2" fmla="*/ 219126 w 456328"/>
                <a:gd name="connsiteY2" fmla="*/ 82876 h 144158"/>
                <a:gd name="connsiteX3" fmla="*/ 128638 w 456328"/>
                <a:gd name="connsiteY3" fmla="*/ 105101 h 144158"/>
                <a:gd name="connsiteX4" fmla="*/ 306438 w 456328"/>
                <a:gd name="connsiteY4" fmla="*/ 120976 h 144158"/>
                <a:gd name="connsiteX5" fmla="*/ 454076 w 456328"/>
                <a:gd name="connsiteY5" fmla="*/ 143201 h 144158"/>
                <a:gd name="connsiteX6" fmla="*/ 188963 w 456328"/>
                <a:gd name="connsiteY6" fmla="*/ 135264 h 144158"/>
                <a:gd name="connsiteX7" fmla="*/ 152451 w 456328"/>
                <a:gd name="connsiteY7" fmla="*/ 92401 h 144158"/>
                <a:gd name="connsiteX8" fmla="*/ 149276 w 456328"/>
                <a:gd name="connsiteY8" fmla="*/ 73351 h 144158"/>
                <a:gd name="connsiteX9" fmla="*/ 51 w 456328"/>
                <a:gd name="connsiteY9" fmla="*/ 326 h 14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328" h="144158">
                  <a:moveTo>
                    <a:pt x="51" y="326"/>
                  </a:moveTo>
                  <a:cubicBezTo>
                    <a:pt x="-2595" y="-3907"/>
                    <a:pt x="96889" y="34193"/>
                    <a:pt x="133401" y="47951"/>
                  </a:cubicBezTo>
                  <a:cubicBezTo>
                    <a:pt x="169913" y="61709"/>
                    <a:pt x="219920" y="73351"/>
                    <a:pt x="219126" y="82876"/>
                  </a:cubicBezTo>
                  <a:cubicBezTo>
                    <a:pt x="218332" y="92401"/>
                    <a:pt x="114086" y="98751"/>
                    <a:pt x="128638" y="105101"/>
                  </a:cubicBezTo>
                  <a:cubicBezTo>
                    <a:pt x="143190" y="111451"/>
                    <a:pt x="252198" y="114626"/>
                    <a:pt x="306438" y="120976"/>
                  </a:cubicBezTo>
                  <a:cubicBezTo>
                    <a:pt x="360678" y="127326"/>
                    <a:pt x="473655" y="140820"/>
                    <a:pt x="454076" y="143201"/>
                  </a:cubicBezTo>
                  <a:cubicBezTo>
                    <a:pt x="434497" y="145582"/>
                    <a:pt x="239234" y="143731"/>
                    <a:pt x="188963" y="135264"/>
                  </a:cubicBezTo>
                  <a:cubicBezTo>
                    <a:pt x="138692" y="126797"/>
                    <a:pt x="159066" y="102720"/>
                    <a:pt x="152451" y="92401"/>
                  </a:cubicBezTo>
                  <a:cubicBezTo>
                    <a:pt x="145837" y="82082"/>
                    <a:pt x="174941" y="87374"/>
                    <a:pt x="149276" y="73351"/>
                  </a:cubicBezTo>
                  <a:cubicBezTo>
                    <a:pt x="123611" y="59328"/>
                    <a:pt x="2697" y="4559"/>
                    <a:pt x="51" y="32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: 図形 1199">
              <a:extLst>
                <a:ext uri="{FF2B5EF4-FFF2-40B4-BE49-F238E27FC236}">
                  <a16:creationId xmlns:a16="http://schemas.microsoft.com/office/drawing/2014/main" id="{DF569696-EB30-439B-B2F5-AD257D8CE76B}"/>
                </a:ext>
              </a:extLst>
            </p:cNvPr>
            <p:cNvSpPr/>
            <p:nvPr/>
          </p:nvSpPr>
          <p:spPr>
            <a:xfrm>
              <a:off x="5976802" y="3251161"/>
              <a:ext cx="625615" cy="145762"/>
            </a:xfrm>
            <a:custGeom>
              <a:avLst/>
              <a:gdLst>
                <a:gd name="connsiteX0" fmla="*/ 136 w 625615"/>
                <a:gd name="connsiteY0" fmla="*/ 39 h 145762"/>
                <a:gd name="connsiteX1" fmla="*/ 316048 w 625615"/>
                <a:gd name="connsiteY1" fmla="*/ 39727 h 145762"/>
                <a:gd name="connsiteX2" fmla="*/ 296998 w 625615"/>
                <a:gd name="connsiteY2" fmla="*/ 52427 h 145762"/>
                <a:gd name="connsiteX3" fmla="*/ 406536 w 625615"/>
                <a:gd name="connsiteY3" fmla="*/ 128627 h 145762"/>
                <a:gd name="connsiteX4" fmla="*/ 476386 w 625615"/>
                <a:gd name="connsiteY4" fmla="*/ 142914 h 145762"/>
                <a:gd name="connsiteX5" fmla="*/ 543061 w 625615"/>
                <a:gd name="connsiteY5" fmla="*/ 115927 h 145762"/>
                <a:gd name="connsiteX6" fmla="*/ 625611 w 625615"/>
                <a:gd name="connsiteY6" fmla="*/ 12739 h 145762"/>
                <a:gd name="connsiteX7" fmla="*/ 546236 w 625615"/>
                <a:gd name="connsiteY7" fmla="*/ 103227 h 145762"/>
                <a:gd name="connsiteX8" fmla="*/ 400186 w 625615"/>
                <a:gd name="connsiteY8" fmla="*/ 144502 h 145762"/>
                <a:gd name="connsiteX9" fmla="*/ 300173 w 625615"/>
                <a:gd name="connsiteY9" fmla="*/ 58777 h 145762"/>
                <a:gd name="connsiteX10" fmla="*/ 276361 w 625615"/>
                <a:gd name="connsiteY10" fmla="*/ 47664 h 145762"/>
                <a:gd name="connsiteX11" fmla="*/ 136 w 625615"/>
                <a:gd name="connsiteY11" fmla="*/ 39 h 14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5615" h="145762">
                  <a:moveTo>
                    <a:pt x="136" y="39"/>
                  </a:moveTo>
                  <a:cubicBezTo>
                    <a:pt x="6750" y="-1284"/>
                    <a:pt x="266571" y="30996"/>
                    <a:pt x="316048" y="39727"/>
                  </a:cubicBezTo>
                  <a:cubicBezTo>
                    <a:pt x="365525" y="48458"/>
                    <a:pt x="281917" y="37610"/>
                    <a:pt x="296998" y="52427"/>
                  </a:cubicBezTo>
                  <a:cubicBezTo>
                    <a:pt x="312079" y="67244"/>
                    <a:pt x="376638" y="113546"/>
                    <a:pt x="406536" y="128627"/>
                  </a:cubicBezTo>
                  <a:cubicBezTo>
                    <a:pt x="436434" y="143708"/>
                    <a:pt x="453632" y="145031"/>
                    <a:pt x="476386" y="142914"/>
                  </a:cubicBezTo>
                  <a:cubicBezTo>
                    <a:pt x="499140" y="140797"/>
                    <a:pt x="518190" y="137623"/>
                    <a:pt x="543061" y="115927"/>
                  </a:cubicBezTo>
                  <a:cubicBezTo>
                    <a:pt x="567932" y="94231"/>
                    <a:pt x="625082" y="14856"/>
                    <a:pt x="625611" y="12739"/>
                  </a:cubicBezTo>
                  <a:cubicBezTo>
                    <a:pt x="626140" y="10622"/>
                    <a:pt x="583807" y="81267"/>
                    <a:pt x="546236" y="103227"/>
                  </a:cubicBezTo>
                  <a:cubicBezTo>
                    <a:pt x="508665" y="125188"/>
                    <a:pt x="441196" y="151910"/>
                    <a:pt x="400186" y="144502"/>
                  </a:cubicBezTo>
                  <a:cubicBezTo>
                    <a:pt x="359176" y="137094"/>
                    <a:pt x="320810" y="74917"/>
                    <a:pt x="300173" y="58777"/>
                  </a:cubicBezTo>
                  <a:cubicBezTo>
                    <a:pt x="279536" y="42637"/>
                    <a:pt x="323721" y="55337"/>
                    <a:pt x="276361" y="47664"/>
                  </a:cubicBezTo>
                  <a:cubicBezTo>
                    <a:pt x="229001" y="39991"/>
                    <a:pt x="-6478" y="1362"/>
                    <a:pt x="136" y="3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: 図形 1200">
              <a:extLst>
                <a:ext uri="{FF2B5EF4-FFF2-40B4-BE49-F238E27FC236}">
                  <a16:creationId xmlns:a16="http://schemas.microsoft.com/office/drawing/2014/main" id="{72DCF875-B314-4959-873C-B31B3F28BBE0}"/>
                </a:ext>
              </a:extLst>
            </p:cNvPr>
            <p:cNvSpPr/>
            <p:nvPr/>
          </p:nvSpPr>
          <p:spPr>
            <a:xfrm>
              <a:off x="6292429" y="3217820"/>
              <a:ext cx="314833" cy="145598"/>
            </a:xfrm>
            <a:custGeom>
              <a:avLst/>
              <a:gdLst>
                <a:gd name="connsiteX0" fmla="*/ 314746 w 314833"/>
                <a:gd name="connsiteY0" fmla="*/ 43 h 145598"/>
                <a:gd name="connsiteX1" fmla="*/ 224259 w 314833"/>
                <a:gd name="connsiteY1" fmla="*/ 96880 h 145598"/>
                <a:gd name="connsiteX2" fmla="*/ 176634 w 314833"/>
                <a:gd name="connsiteY2" fmla="*/ 134980 h 145598"/>
                <a:gd name="connsiteX3" fmla="*/ 27409 w 314833"/>
                <a:gd name="connsiteY3" fmla="*/ 93705 h 145598"/>
                <a:gd name="connsiteX4" fmla="*/ 11534 w 314833"/>
                <a:gd name="connsiteY4" fmla="*/ 73068 h 145598"/>
                <a:gd name="connsiteX5" fmla="*/ 154409 w 314833"/>
                <a:gd name="connsiteY5" fmla="*/ 144505 h 145598"/>
                <a:gd name="connsiteX6" fmla="*/ 206796 w 314833"/>
                <a:gd name="connsiteY6" fmla="*/ 109580 h 145598"/>
                <a:gd name="connsiteX7" fmla="*/ 314746 w 314833"/>
                <a:gd name="connsiteY7" fmla="*/ 43 h 14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833" h="145598">
                  <a:moveTo>
                    <a:pt x="314746" y="43"/>
                  </a:moveTo>
                  <a:cubicBezTo>
                    <a:pt x="317656" y="-2074"/>
                    <a:pt x="247278" y="74391"/>
                    <a:pt x="224259" y="96880"/>
                  </a:cubicBezTo>
                  <a:cubicBezTo>
                    <a:pt x="201240" y="119369"/>
                    <a:pt x="209442" y="135509"/>
                    <a:pt x="176634" y="134980"/>
                  </a:cubicBezTo>
                  <a:cubicBezTo>
                    <a:pt x="143826" y="134451"/>
                    <a:pt x="54926" y="104024"/>
                    <a:pt x="27409" y="93705"/>
                  </a:cubicBezTo>
                  <a:cubicBezTo>
                    <a:pt x="-108" y="83386"/>
                    <a:pt x="-9633" y="64601"/>
                    <a:pt x="11534" y="73068"/>
                  </a:cubicBezTo>
                  <a:cubicBezTo>
                    <a:pt x="32701" y="81535"/>
                    <a:pt x="121865" y="138420"/>
                    <a:pt x="154409" y="144505"/>
                  </a:cubicBezTo>
                  <a:cubicBezTo>
                    <a:pt x="186953" y="150590"/>
                    <a:pt x="181132" y="130217"/>
                    <a:pt x="206796" y="109580"/>
                  </a:cubicBezTo>
                  <a:cubicBezTo>
                    <a:pt x="232460" y="88943"/>
                    <a:pt x="311836" y="2160"/>
                    <a:pt x="314746" y="4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: 図形 1201">
              <a:extLst>
                <a:ext uri="{FF2B5EF4-FFF2-40B4-BE49-F238E27FC236}">
                  <a16:creationId xmlns:a16="http://schemas.microsoft.com/office/drawing/2014/main" id="{ADE06BDD-1EDC-40CE-BB6B-2E1FD6BA0126}"/>
                </a:ext>
              </a:extLst>
            </p:cNvPr>
            <p:cNvSpPr/>
            <p:nvPr/>
          </p:nvSpPr>
          <p:spPr>
            <a:xfrm>
              <a:off x="5787958" y="3353103"/>
              <a:ext cx="243233" cy="208360"/>
            </a:xfrm>
            <a:custGeom>
              <a:avLst/>
              <a:gdLst>
                <a:gd name="connsiteX0" fmla="*/ 67 w 243233"/>
                <a:gd name="connsiteY0" fmla="*/ 156860 h 208360"/>
                <a:gd name="connsiteX1" fmla="*/ 66742 w 243233"/>
                <a:gd name="connsiteY1" fmla="*/ 207660 h 208360"/>
                <a:gd name="connsiteX2" fmla="*/ 144530 w 243233"/>
                <a:gd name="connsiteY2" fmla="*/ 183847 h 208360"/>
                <a:gd name="connsiteX3" fmla="*/ 174692 w 243233"/>
                <a:gd name="connsiteY3" fmla="*/ 147335 h 208360"/>
                <a:gd name="connsiteX4" fmla="*/ 208030 w 243233"/>
                <a:gd name="connsiteY4" fmla="*/ 117172 h 208360"/>
                <a:gd name="connsiteX5" fmla="*/ 242955 w 243233"/>
                <a:gd name="connsiteY5" fmla="*/ 1285 h 208360"/>
                <a:gd name="connsiteX6" fmla="*/ 223905 w 243233"/>
                <a:gd name="connsiteY6" fmla="*/ 60022 h 208360"/>
                <a:gd name="connsiteX7" fmla="*/ 214380 w 243233"/>
                <a:gd name="connsiteY7" fmla="*/ 136222 h 208360"/>
                <a:gd name="connsiteX8" fmla="*/ 138180 w 243233"/>
                <a:gd name="connsiteY8" fmla="*/ 191785 h 208360"/>
                <a:gd name="connsiteX9" fmla="*/ 55630 w 243233"/>
                <a:gd name="connsiteY9" fmla="*/ 193372 h 208360"/>
                <a:gd name="connsiteX10" fmla="*/ 67 w 243233"/>
                <a:gd name="connsiteY10" fmla="*/ 156860 h 20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233" h="208360">
                  <a:moveTo>
                    <a:pt x="67" y="156860"/>
                  </a:moveTo>
                  <a:cubicBezTo>
                    <a:pt x="1919" y="159241"/>
                    <a:pt x="42665" y="203162"/>
                    <a:pt x="66742" y="207660"/>
                  </a:cubicBezTo>
                  <a:cubicBezTo>
                    <a:pt x="90819" y="212158"/>
                    <a:pt x="126538" y="193901"/>
                    <a:pt x="144530" y="183847"/>
                  </a:cubicBezTo>
                  <a:cubicBezTo>
                    <a:pt x="162522" y="173793"/>
                    <a:pt x="164109" y="158447"/>
                    <a:pt x="174692" y="147335"/>
                  </a:cubicBezTo>
                  <a:cubicBezTo>
                    <a:pt x="185275" y="136223"/>
                    <a:pt x="196653" y="141514"/>
                    <a:pt x="208030" y="117172"/>
                  </a:cubicBezTo>
                  <a:cubicBezTo>
                    <a:pt x="219407" y="92830"/>
                    <a:pt x="240309" y="10810"/>
                    <a:pt x="242955" y="1285"/>
                  </a:cubicBezTo>
                  <a:cubicBezTo>
                    <a:pt x="245601" y="-8240"/>
                    <a:pt x="228667" y="37533"/>
                    <a:pt x="223905" y="60022"/>
                  </a:cubicBezTo>
                  <a:cubicBezTo>
                    <a:pt x="219143" y="82511"/>
                    <a:pt x="228667" y="114262"/>
                    <a:pt x="214380" y="136222"/>
                  </a:cubicBezTo>
                  <a:cubicBezTo>
                    <a:pt x="200093" y="158182"/>
                    <a:pt x="164638" y="182260"/>
                    <a:pt x="138180" y="191785"/>
                  </a:cubicBezTo>
                  <a:cubicBezTo>
                    <a:pt x="111722" y="201310"/>
                    <a:pt x="76268" y="197076"/>
                    <a:pt x="55630" y="193372"/>
                  </a:cubicBezTo>
                  <a:cubicBezTo>
                    <a:pt x="34992" y="189668"/>
                    <a:pt x="-1785" y="154479"/>
                    <a:pt x="67" y="15686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: 図形 1202">
              <a:extLst>
                <a:ext uri="{FF2B5EF4-FFF2-40B4-BE49-F238E27FC236}">
                  <a16:creationId xmlns:a16="http://schemas.microsoft.com/office/drawing/2014/main" id="{6288B904-C054-4274-9E51-3BC35958AE1D}"/>
                </a:ext>
              </a:extLst>
            </p:cNvPr>
            <p:cNvSpPr/>
            <p:nvPr/>
          </p:nvSpPr>
          <p:spPr>
            <a:xfrm>
              <a:off x="6561796" y="3311165"/>
              <a:ext cx="488292" cy="312855"/>
            </a:xfrm>
            <a:custGeom>
              <a:avLst/>
              <a:gdLst>
                <a:gd name="connsiteX0" fmla="*/ 488292 w 488292"/>
                <a:gd name="connsiteY0" fmla="*/ 360 h 312855"/>
                <a:gd name="connsiteX1" fmla="*/ 170792 w 488292"/>
                <a:gd name="connsiteY1" fmla="*/ 73385 h 312855"/>
                <a:gd name="connsiteX2" fmla="*/ 929 w 488292"/>
                <a:gd name="connsiteY2" fmla="*/ 311510 h 312855"/>
                <a:gd name="connsiteX3" fmla="*/ 107292 w 488292"/>
                <a:gd name="connsiteY3" fmla="*/ 165460 h 312855"/>
                <a:gd name="connsiteX4" fmla="*/ 207304 w 488292"/>
                <a:gd name="connsiteY4" fmla="*/ 63860 h 312855"/>
                <a:gd name="connsiteX5" fmla="*/ 173967 w 488292"/>
                <a:gd name="connsiteY5" fmla="*/ 95610 h 312855"/>
                <a:gd name="connsiteX6" fmla="*/ 488292 w 488292"/>
                <a:gd name="connsiteY6" fmla="*/ 360 h 312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8292" h="312855">
                  <a:moveTo>
                    <a:pt x="488292" y="360"/>
                  </a:moveTo>
                  <a:cubicBezTo>
                    <a:pt x="487763" y="-3344"/>
                    <a:pt x="252019" y="21527"/>
                    <a:pt x="170792" y="73385"/>
                  </a:cubicBezTo>
                  <a:cubicBezTo>
                    <a:pt x="89565" y="125243"/>
                    <a:pt x="11512" y="296164"/>
                    <a:pt x="929" y="311510"/>
                  </a:cubicBezTo>
                  <a:cubicBezTo>
                    <a:pt x="-9654" y="326856"/>
                    <a:pt x="72896" y="206735"/>
                    <a:pt x="107292" y="165460"/>
                  </a:cubicBezTo>
                  <a:cubicBezTo>
                    <a:pt x="141688" y="124185"/>
                    <a:pt x="196191" y="75502"/>
                    <a:pt x="207304" y="63860"/>
                  </a:cubicBezTo>
                  <a:cubicBezTo>
                    <a:pt x="218416" y="52218"/>
                    <a:pt x="122109" y="108574"/>
                    <a:pt x="173967" y="95610"/>
                  </a:cubicBezTo>
                  <a:cubicBezTo>
                    <a:pt x="225825" y="82646"/>
                    <a:pt x="488821" y="4064"/>
                    <a:pt x="488292" y="36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: 図形 1203">
              <a:extLst>
                <a:ext uri="{FF2B5EF4-FFF2-40B4-BE49-F238E27FC236}">
                  <a16:creationId xmlns:a16="http://schemas.microsoft.com/office/drawing/2014/main" id="{9E7165D3-7A78-4C8C-A048-7E2217A3356A}"/>
                </a:ext>
              </a:extLst>
            </p:cNvPr>
            <p:cNvSpPr/>
            <p:nvPr/>
          </p:nvSpPr>
          <p:spPr>
            <a:xfrm>
              <a:off x="6353117" y="3595479"/>
              <a:ext cx="190561" cy="250268"/>
            </a:xfrm>
            <a:custGeom>
              <a:avLst/>
              <a:gdLst>
                <a:gd name="connsiteX0" fmla="*/ 190558 w 190561"/>
                <a:gd name="connsiteY0" fmla="*/ 209 h 250268"/>
                <a:gd name="connsiteX1" fmla="*/ 115946 w 190561"/>
                <a:gd name="connsiteY1" fmla="*/ 193884 h 250268"/>
                <a:gd name="connsiteX2" fmla="*/ 87371 w 190561"/>
                <a:gd name="connsiteY2" fmla="*/ 222459 h 250268"/>
                <a:gd name="connsiteX3" fmla="*/ 58 w 190561"/>
                <a:gd name="connsiteY3" fmla="*/ 249446 h 250268"/>
                <a:gd name="connsiteX4" fmla="*/ 101658 w 190561"/>
                <a:gd name="connsiteY4" fmla="*/ 235159 h 250268"/>
                <a:gd name="connsiteX5" fmla="*/ 119121 w 190561"/>
                <a:gd name="connsiteY5" fmla="*/ 157371 h 250268"/>
                <a:gd name="connsiteX6" fmla="*/ 190558 w 190561"/>
                <a:gd name="connsiteY6" fmla="*/ 209 h 25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61" h="250268">
                  <a:moveTo>
                    <a:pt x="190558" y="209"/>
                  </a:moveTo>
                  <a:cubicBezTo>
                    <a:pt x="190029" y="6294"/>
                    <a:pt x="133144" y="156842"/>
                    <a:pt x="115946" y="193884"/>
                  </a:cubicBezTo>
                  <a:cubicBezTo>
                    <a:pt x="98748" y="230926"/>
                    <a:pt x="106686" y="213199"/>
                    <a:pt x="87371" y="222459"/>
                  </a:cubicBezTo>
                  <a:cubicBezTo>
                    <a:pt x="68056" y="231719"/>
                    <a:pt x="-2323" y="247329"/>
                    <a:pt x="58" y="249446"/>
                  </a:cubicBezTo>
                  <a:cubicBezTo>
                    <a:pt x="2439" y="251563"/>
                    <a:pt x="81814" y="250505"/>
                    <a:pt x="101658" y="235159"/>
                  </a:cubicBezTo>
                  <a:cubicBezTo>
                    <a:pt x="121502" y="219813"/>
                    <a:pt x="102452" y="192296"/>
                    <a:pt x="119121" y="157371"/>
                  </a:cubicBezTo>
                  <a:cubicBezTo>
                    <a:pt x="135790" y="122446"/>
                    <a:pt x="191087" y="-5876"/>
                    <a:pt x="190558" y="20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: 図形 1204">
              <a:extLst>
                <a:ext uri="{FF2B5EF4-FFF2-40B4-BE49-F238E27FC236}">
                  <a16:creationId xmlns:a16="http://schemas.microsoft.com/office/drawing/2014/main" id="{49AC465C-467C-427B-B201-C27EEBE1E519}"/>
                </a:ext>
              </a:extLst>
            </p:cNvPr>
            <p:cNvSpPr/>
            <p:nvPr/>
          </p:nvSpPr>
          <p:spPr>
            <a:xfrm>
              <a:off x="5711849" y="4178092"/>
              <a:ext cx="352234" cy="189449"/>
            </a:xfrm>
            <a:custGeom>
              <a:avLst/>
              <a:gdLst>
                <a:gd name="connsiteX0" fmla="*/ 3151 w 352234"/>
                <a:gd name="connsiteY0" fmla="*/ 189121 h 189449"/>
                <a:gd name="connsiteX1" fmla="*/ 230164 w 352234"/>
                <a:gd name="connsiteY1" fmla="*/ 108158 h 189449"/>
                <a:gd name="connsiteX2" fmla="*/ 223814 w 352234"/>
                <a:gd name="connsiteY2" fmla="*/ 117683 h 189449"/>
                <a:gd name="connsiteX3" fmla="*/ 349226 w 352234"/>
                <a:gd name="connsiteY3" fmla="*/ 1796 h 189449"/>
                <a:gd name="connsiteX4" fmla="*/ 307951 w 352234"/>
                <a:gd name="connsiteY4" fmla="*/ 51008 h 189449"/>
                <a:gd name="connsiteX5" fmla="*/ 249214 w 352234"/>
                <a:gd name="connsiteY5" fmla="*/ 103396 h 189449"/>
                <a:gd name="connsiteX6" fmla="*/ 171426 w 352234"/>
                <a:gd name="connsiteY6" fmla="*/ 136733 h 189449"/>
                <a:gd name="connsiteX7" fmla="*/ 103164 w 352234"/>
                <a:gd name="connsiteY7" fmla="*/ 136733 h 189449"/>
                <a:gd name="connsiteX8" fmla="*/ 3151 w 352234"/>
                <a:gd name="connsiteY8" fmla="*/ 189121 h 189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234" h="189449">
                  <a:moveTo>
                    <a:pt x="3151" y="189121"/>
                  </a:moveTo>
                  <a:cubicBezTo>
                    <a:pt x="24318" y="184359"/>
                    <a:pt x="193387" y="120064"/>
                    <a:pt x="230164" y="108158"/>
                  </a:cubicBezTo>
                  <a:cubicBezTo>
                    <a:pt x="266941" y="96252"/>
                    <a:pt x="203970" y="135410"/>
                    <a:pt x="223814" y="117683"/>
                  </a:cubicBezTo>
                  <a:cubicBezTo>
                    <a:pt x="243658" y="99956"/>
                    <a:pt x="335203" y="12909"/>
                    <a:pt x="349226" y="1796"/>
                  </a:cubicBezTo>
                  <a:cubicBezTo>
                    <a:pt x="363249" y="-9317"/>
                    <a:pt x="324620" y="34075"/>
                    <a:pt x="307951" y="51008"/>
                  </a:cubicBezTo>
                  <a:cubicBezTo>
                    <a:pt x="291282" y="67941"/>
                    <a:pt x="271968" y="89108"/>
                    <a:pt x="249214" y="103396"/>
                  </a:cubicBezTo>
                  <a:cubicBezTo>
                    <a:pt x="226460" y="117683"/>
                    <a:pt x="195768" y="131177"/>
                    <a:pt x="171426" y="136733"/>
                  </a:cubicBezTo>
                  <a:cubicBezTo>
                    <a:pt x="147084" y="142289"/>
                    <a:pt x="133062" y="128002"/>
                    <a:pt x="103164" y="136733"/>
                  </a:cubicBezTo>
                  <a:cubicBezTo>
                    <a:pt x="73266" y="145464"/>
                    <a:pt x="-18016" y="193883"/>
                    <a:pt x="3151" y="18912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: 図形 1205">
              <a:extLst>
                <a:ext uri="{FF2B5EF4-FFF2-40B4-BE49-F238E27FC236}">
                  <a16:creationId xmlns:a16="http://schemas.microsoft.com/office/drawing/2014/main" id="{7E64485C-CE54-43E7-AE3C-1ED5035114F4}"/>
                </a:ext>
              </a:extLst>
            </p:cNvPr>
            <p:cNvSpPr/>
            <p:nvPr/>
          </p:nvSpPr>
          <p:spPr>
            <a:xfrm>
              <a:off x="6054442" y="4208320"/>
              <a:ext cx="189431" cy="368410"/>
            </a:xfrm>
            <a:custGeom>
              <a:avLst/>
              <a:gdLst>
                <a:gd name="connsiteX0" fmla="*/ 283 w 189431"/>
                <a:gd name="connsiteY0" fmla="*/ 143 h 368410"/>
                <a:gd name="connsiteX1" fmla="*/ 90771 w 189431"/>
                <a:gd name="connsiteY1" fmla="*/ 55705 h 368410"/>
                <a:gd name="connsiteX2" fmla="*/ 109821 w 189431"/>
                <a:gd name="connsiteY2" fmla="*/ 49355 h 368410"/>
                <a:gd name="connsiteX3" fmla="*/ 141571 w 189431"/>
                <a:gd name="connsiteY3" fmla="*/ 117618 h 368410"/>
                <a:gd name="connsiteX4" fmla="*/ 173321 w 189431"/>
                <a:gd name="connsiteY4" fmla="*/ 235093 h 368410"/>
                <a:gd name="connsiteX5" fmla="*/ 173321 w 189431"/>
                <a:gd name="connsiteY5" fmla="*/ 339868 h 368410"/>
                <a:gd name="connsiteX6" fmla="*/ 182846 w 189431"/>
                <a:gd name="connsiteY6" fmla="*/ 366855 h 368410"/>
                <a:gd name="connsiteX7" fmla="*/ 187608 w 189431"/>
                <a:gd name="connsiteY7" fmla="*/ 304943 h 368410"/>
                <a:gd name="connsiteX8" fmla="*/ 151096 w 189431"/>
                <a:gd name="connsiteY8" fmla="*/ 136668 h 368410"/>
                <a:gd name="connsiteX9" fmla="*/ 124108 w 189431"/>
                <a:gd name="connsiteY9" fmla="*/ 74755 h 368410"/>
                <a:gd name="connsiteX10" fmla="*/ 283 w 189431"/>
                <a:gd name="connsiteY10" fmla="*/ 143 h 36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31" h="368410">
                  <a:moveTo>
                    <a:pt x="283" y="143"/>
                  </a:moveTo>
                  <a:cubicBezTo>
                    <a:pt x="-5273" y="-3032"/>
                    <a:pt x="72515" y="47503"/>
                    <a:pt x="90771" y="55705"/>
                  </a:cubicBezTo>
                  <a:cubicBezTo>
                    <a:pt x="109027" y="63907"/>
                    <a:pt x="101354" y="39036"/>
                    <a:pt x="109821" y="49355"/>
                  </a:cubicBezTo>
                  <a:cubicBezTo>
                    <a:pt x="118288" y="59674"/>
                    <a:pt x="130988" y="86662"/>
                    <a:pt x="141571" y="117618"/>
                  </a:cubicBezTo>
                  <a:cubicBezTo>
                    <a:pt x="152154" y="148574"/>
                    <a:pt x="168029" y="198051"/>
                    <a:pt x="173321" y="235093"/>
                  </a:cubicBezTo>
                  <a:cubicBezTo>
                    <a:pt x="178613" y="272135"/>
                    <a:pt x="171734" y="317908"/>
                    <a:pt x="173321" y="339868"/>
                  </a:cubicBezTo>
                  <a:cubicBezTo>
                    <a:pt x="174908" y="361828"/>
                    <a:pt x="180465" y="372676"/>
                    <a:pt x="182846" y="366855"/>
                  </a:cubicBezTo>
                  <a:cubicBezTo>
                    <a:pt x="185227" y="361034"/>
                    <a:pt x="192900" y="343308"/>
                    <a:pt x="187608" y="304943"/>
                  </a:cubicBezTo>
                  <a:cubicBezTo>
                    <a:pt x="182316" y="266579"/>
                    <a:pt x="161679" y="175033"/>
                    <a:pt x="151096" y="136668"/>
                  </a:cubicBezTo>
                  <a:cubicBezTo>
                    <a:pt x="140513" y="98303"/>
                    <a:pt x="148185" y="96716"/>
                    <a:pt x="124108" y="74755"/>
                  </a:cubicBezTo>
                  <a:cubicBezTo>
                    <a:pt x="100031" y="52795"/>
                    <a:pt x="5839" y="3318"/>
                    <a:pt x="283" y="14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: 図形 1206">
              <a:extLst>
                <a:ext uri="{FF2B5EF4-FFF2-40B4-BE49-F238E27FC236}">
                  <a16:creationId xmlns:a16="http://schemas.microsoft.com/office/drawing/2014/main" id="{7EAF40C1-B9A6-4E30-AE76-BD82ACF6C7B1}"/>
                </a:ext>
              </a:extLst>
            </p:cNvPr>
            <p:cNvSpPr/>
            <p:nvPr/>
          </p:nvSpPr>
          <p:spPr>
            <a:xfrm>
              <a:off x="6086453" y="4176713"/>
              <a:ext cx="166325" cy="400286"/>
            </a:xfrm>
            <a:custGeom>
              <a:avLst/>
              <a:gdLst>
                <a:gd name="connsiteX0" fmla="*/ 22 w 166325"/>
                <a:gd name="connsiteY0" fmla="*/ 0 h 400286"/>
                <a:gd name="connsiteX1" fmla="*/ 101622 w 166325"/>
                <a:gd name="connsiteY1" fmla="*/ 84137 h 400286"/>
                <a:gd name="connsiteX2" fmla="*/ 128610 w 166325"/>
                <a:gd name="connsiteY2" fmla="*/ 155575 h 400286"/>
                <a:gd name="connsiteX3" fmla="*/ 138135 w 166325"/>
                <a:gd name="connsiteY3" fmla="*/ 206375 h 400286"/>
                <a:gd name="connsiteX4" fmla="*/ 152422 w 166325"/>
                <a:gd name="connsiteY4" fmla="*/ 184150 h 400286"/>
                <a:gd name="connsiteX5" fmla="*/ 165122 w 166325"/>
                <a:gd name="connsiteY5" fmla="*/ 285750 h 400286"/>
                <a:gd name="connsiteX6" fmla="*/ 163535 w 166325"/>
                <a:gd name="connsiteY6" fmla="*/ 400050 h 400286"/>
                <a:gd name="connsiteX7" fmla="*/ 165122 w 166325"/>
                <a:gd name="connsiteY7" fmla="*/ 311150 h 400286"/>
                <a:gd name="connsiteX8" fmla="*/ 142897 w 166325"/>
                <a:gd name="connsiteY8" fmla="*/ 161925 h 400286"/>
                <a:gd name="connsiteX9" fmla="*/ 111147 w 166325"/>
                <a:gd name="connsiteY9" fmla="*/ 85725 h 400286"/>
                <a:gd name="connsiteX10" fmla="*/ 22 w 166325"/>
                <a:gd name="connsiteY10" fmla="*/ 0 h 40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6325" h="400286">
                  <a:moveTo>
                    <a:pt x="22" y="0"/>
                  </a:moveTo>
                  <a:cubicBezTo>
                    <a:pt x="-1566" y="-265"/>
                    <a:pt x="80191" y="58208"/>
                    <a:pt x="101622" y="84137"/>
                  </a:cubicBezTo>
                  <a:cubicBezTo>
                    <a:pt x="123053" y="110066"/>
                    <a:pt x="122525" y="135202"/>
                    <a:pt x="128610" y="155575"/>
                  </a:cubicBezTo>
                  <a:cubicBezTo>
                    <a:pt x="134695" y="175948"/>
                    <a:pt x="134166" y="201613"/>
                    <a:pt x="138135" y="206375"/>
                  </a:cubicBezTo>
                  <a:cubicBezTo>
                    <a:pt x="142104" y="211137"/>
                    <a:pt x="147924" y="170921"/>
                    <a:pt x="152422" y="184150"/>
                  </a:cubicBezTo>
                  <a:cubicBezTo>
                    <a:pt x="156920" y="197379"/>
                    <a:pt x="163270" y="249767"/>
                    <a:pt x="165122" y="285750"/>
                  </a:cubicBezTo>
                  <a:cubicBezTo>
                    <a:pt x="166974" y="321733"/>
                    <a:pt x="163535" y="395817"/>
                    <a:pt x="163535" y="400050"/>
                  </a:cubicBezTo>
                  <a:cubicBezTo>
                    <a:pt x="163535" y="404283"/>
                    <a:pt x="168562" y="350837"/>
                    <a:pt x="165122" y="311150"/>
                  </a:cubicBezTo>
                  <a:cubicBezTo>
                    <a:pt x="161682" y="271463"/>
                    <a:pt x="151893" y="199496"/>
                    <a:pt x="142897" y="161925"/>
                  </a:cubicBezTo>
                  <a:cubicBezTo>
                    <a:pt x="133901" y="124354"/>
                    <a:pt x="132578" y="112977"/>
                    <a:pt x="111147" y="85725"/>
                  </a:cubicBezTo>
                  <a:cubicBezTo>
                    <a:pt x="89716" y="58473"/>
                    <a:pt x="1610" y="265"/>
                    <a:pt x="2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: 図形 1207">
              <a:extLst>
                <a:ext uri="{FF2B5EF4-FFF2-40B4-BE49-F238E27FC236}">
                  <a16:creationId xmlns:a16="http://schemas.microsoft.com/office/drawing/2014/main" id="{84D3DCEA-77B7-4432-95B6-7B92D28E50B2}"/>
                </a:ext>
              </a:extLst>
            </p:cNvPr>
            <p:cNvSpPr/>
            <p:nvPr/>
          </p:nvSpPr>
          <p:spPr>
            <a:xfrm>
              <a:off x="5714328" y="4567071"/>
              <a:ext cx="511860" cy="349532"/>
            </a:xfrm>
            <a:custGeom>
              <a:avLst/>
              <a:gdLst>
                <a:gd name="connsiteX0" fmla="*/ 672 w 511860"/>
                <a:gd name="connsiteY0" fmla="*/ 349417 h 349532"/>
                <a:gd name="connsiteX1" fmla="*/ 132435 w 511860"/>
                <a:gd name="connsiteY1" fmla="*/ 290679 h 349532"/>
                <a:gd name="connsiteX2" fmla="*/ 194347 w 511860"/>
                <a:gd name="connsiteY2" fmla="*/ 316079 h 349532"/>
                <a:gd name="connsiteX3" fmla="*/ 222922 w 511860"/>
                <a:gd name="connsiteY3" fmla="*/ 281154 h 349532"/>
                <a:gd name="connsiteX4" fmla="*/ 361035 w 511860"/>
                <a:gd name="connsiteY4" fmla="*/ 241467 h 349532"/>
                <a:gd name="connsiteX5" fmla="*/ 427710 w 511860"/>
                <a:gd name="connsiteY5" fmla="*/ 184317 h 349532"/>
                <a:gd name="connsiteX6" fmla="*/ 446760 w 511860"/>
                <a:gd name="connsiteY6" fmla="*/ 133517 h 349532"/>
                <a:gd name="connsiteX7" fmla="*/ 486447 w 511860"/>
                <a:gd name="connsiteY7" fmla="*/ 73192 h 349532"/>
                <a:gd name="connsiteX8" fmla="*/ 511847 w 511860"/>
                <a:gd name="connsiteY8" fmla="*/ 167 h 349532"/>
                <a:gd name="connsiteX9" fmla="*/ 483272 w 511860"/>
                <a:gd name="connsiteY9" fmla="*/ 57317 h 349532"/>
                <a:gd name="connsiteX10" fmla="*/ 415010 w 511860"/>
                <a:gd name="connsiteY10" fmla="*/ 184317 h 349532"/>
                <a:gd name="connsiteX11" fmla="*/ 359447 w 511860"/>
                <a:gd name="connsiteY11" fmla="*/ 219242 h 349532"/>
                <a:gd name="connsiteX12" fmla="*/ 210222 w 511860"/>
                <a:gd name="connsiteY12" fmla="*/ 266867 h 349532"/>
                <a:gd name="connsiteX13" fmla="*/ 86397 w 511860"/>
                <a:gd name="connsiteY13" fmla="*/ 304967 h 349532"/>
                <a:gd name="connsiteX14" fmla="*/ 672 w 511860"/>
                <a:gd name="connsiteY14" fmla="*/ 349417 h 34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1860" h="349532">
                  <a:moveTo>
                    <a:pt x="672" y="349417"/>
                  </a:moveTo>
                  <a:cubicBezTo>
                    <a:pt x="8345" y="347036"/>
                    <a:pt x="100156" y="296235"/>
                    <a:pt x="132435" y="290679"/>
                  </a:cubicBezTo>
                  <a:cubicBezTo>
                    <a:pt x="164714" y="285123"/>
                    <a:pt x="179266" y="317666"/>
                    <a:pt x="194347" y="316079"/>
                  </a:cubicBezTo>
                  <a:cubicBezTo>
                    <a:pt x="209428" y="314492"/>
                    <a:pt x="195141" y="293589"/>
                    <a:pt x="222922" y="281154"/>
                  </a:cubicBezTo>
                  <a:cubicBezTo>
                    <a:pt x="250703" y="268719"/>
                    <a:pt x="326904" y="257606"/>
                    <a:pt x="361035" y="241467"/>
                  </a:cubicBezTo>
                  <a:cubicBezTo>
                    <a:pt x="395166" y="225328"/>
                    <a:pt x="413422" y="202309"/>
                    <a:pt x="427710" y="184317"/>
                  </a:cubicBezTo>
                  <a:cubicBezTo>
                    <a:pt x="441998" y="166325"/>
                    <a:pt x="436971" y="152038"/>
                    <a:pt x="446760" y="133517"/>
                  </a:cubicBezTo>
                  <a:cubicBezTo>
                    <a:pt x="456549" y="114996"/>
                    <a:pt x="475599" y="95417"/>
                    <a:pt x="486447" y="73192"/>
                  </a:cubicBezTo>
                  <a:cubicBezTo>
                    <a:pt x="497295" y="50967"/>
                    <a:pt x="512376" y="2813"/>
                    <a:pt x="511847" y="167"/>
                  </a:cubicBezTo>
                  <a:cubicBezTo>
                    <a:pt x="511318" y="-2479"/>
                    <a:pt x="499411" y="26625"/>
                    <a:pt x="483272" y="57317"/>
                  </a:cubicBezTo>
                  <a:cubicBezTo>
                    <a:pt x="467133" y="88009"/>
                    <a:pt x="435648" y="157329"/>
                    <a:pt x="415010" y="184317"/>
                  </a:cubicBezTo>
                  <a:cubicBezTo>
                    <a:pt x="394372" y="211305"/>
                    <a:pt x="393578" y="205484"/>
                    <a:pt x="359447" y="219242"/>
                  </a:cubicBezTo>
                  <a:cubicBezTo>
                    <a:pt x="325316" y="233000"/>
                    <a:pt x="255730" y="252579"/>
                    <a:pt x="210222" y="266867"/>
                  </a:cubicBezTo>
                  <a:cubicBezTo>
                    <a:pt x="164714" y="281154"/>
                    <a:pt x="119999" y="293325"/>
                    <a:pt x="86397" y="304967"/>
                  </a:cubicBezTo>
                  <a:cubicBezTo>
                    <a:pt x="52795" y="316609"/>
                    <a:pt x="-7001" y="351798"/>
                    <a:pt x="672" y="34941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: 図形 1208">
              <a:extLst>
                <a:ext uri="{FF2B5EF4-FFF2-40B4-BE49-F238E27FC236}">
                  <a16:creationId xmlns:a16="http://schemas.microsoft.com/office/drawing/2014/main" id="{85073061-97B1-484B-8EBF-3D069C3FE301}"/>
                </a:ext>
              </a:extLst>
            </p:cNvPr>
            <p:cNvSpPr/>
            <p:nvPr/>
          </p:nvSpPr>
          <p:spPr>
            <a:xfrm>
              <a:off x="6065663" y="4573375"/>
              <a:ext cx="235415" cy="235330"/>
            </a:xfrm>
            <a:custGeom>
              <a:avLst/>
              <a:gdLst>
                <a:gd name="connsiteX0" fmla="*/ 235125 w 235415"/>
                <a:gd name="connsiteY0" fmla="*/ 213 h 235330"/>
                <a:gd name="connsiteX1" fmla="*/ 160512 w 235415"/>
                <a:gd name="connsiteY1" fmla="*/ 46250 h 235330"/>
                <a:gd name="connsiteX2" fmla="*/ 127175 w 235415"/>
                <a:gd name="connsiteY2" fmla="*/ 97050 h 235330"/>
                <a:gd name="connsiteX3" fmla="*/ 90662 w 235415"/>
                <a:gd name="connsiteY3" fmla="*/ 165313 h 235330"/>
                <a:gd name="connsiteX4" fmla="*/ 175 w 235415"/>
                <a:gd name="connsiteY4" fmla="*/ 235163 h 235330"/>
                <a:gd name="connsiteX5" fmla="*/ 116062 w 235415"/>
                <a:gd name="connsiteY5" fmla="*/ 144675 h 235330"/>
                <a:gd name="connsiteX6" fmla="*/ 130350 w 235415"/>
                <a:gd name="connsiteY6" fmla="*/ 65300 h 235330"/>
                <a:gd name="connsiteX7" fmla="*/ 235125 w 235415"/>
                <a:gd name="connsiteY7" fmla="*/ 213 h 23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415" h="235330">
                  <a:moveTo>
                    <a:pt x="235125" y="213"/>
                  </a:moveTo>
                  <a:cubicBezTo>
                    <a:pt x="240152" y="-2962"/>
                    <a:pt x="178504" y="30111"/>
                    <a:pt x="160512" y="46250"/>
                  </a:cubicBezTo>
                  <a:cubicBezTo>
                    <a:pt x="142520" y="62390"/>
                    <a:pt x="138817" y="77206"/>
                    <a:pt x="127175" y="97050"/>
                  </a:cubicBezTo>
                  <a:cubicBezTo>
                    <a:pt x="115533" y="116894"/>
                    <a:pt x="111829" y="142294"/>
                    <a:pt x="90662" y="165313"/>
                  </a:cubicBezTo>
                  <a:cubicBezTo>
                    <a:pt x="69495" y="188332"/>
                    <a:pt x="-4058" y="238603"/>
                    <a:pt x="175" y="235163"/>
                  </a:cubicBezTo>
                  <a:cubicBezTo>
                    <a:pt x="4408" y="231723"/>
                    <a:pt x="94366" y="172986"/>
                    <a:pt x="116062" y="144675"/>
                  </a:cubicBezTo>
                  <a:cubicBezTo>
                    <a:pt x="137758" y="116364"/>
                    <a:pt x="113681" y="88583"/>
                    <a:pt x="130350" y="65300"/>
                  </a:cubicBezTo>
                  <a:cubicBezTo>
                    <a:pt x="147019" y="42017"/>
                    <a:pt x="230098" y="3388"/>
                    <a:pt x="235125" y="21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: 図形 1209">
              <a:extLst>
                <a:ext uri="{FF2B5EF4-FFF2-40B4-BE49-F238E27FC236}">
                  <a16:creationId xmlns:a16="http://schemas.microsoft.com/office/drawing/2014/main" id="{1CE5BD42-92B4-4A3C-8DCD-8E403657828C}"/>
                </a:ext>
              </a:extLst>
            </p:cNvPr>
            <p:cNvSpPr/>
            <p:nvPr/>
          </p:nvSpPr>
          <p:spPr>
            <a:xfrm>
              <a:off x="6297613" y="4576763"/>
              <a:ext cx="720356" cy="327802"/>
            </a:xfrm>
            <a:custGeom>
              <a:avLst/>
              <a:gdLst>
                <a:gd name="connsiteX0" fmla="*/ 0 w 720356"/>
                <a:gd name="connsiteY0" fmla="*/ 0 h 327802"/>
                <a:gd name="connsiteX1" fmla="*/ 377825 w 720356"/>
                <a:gd name="connsiteY1" fmla="*/ 76200 h 327802"/>
                <a:gd name="connsiteX2" fmla="*/ 458787 w 720356"/>
                <a:gd name="connsiteY2" fmla="*/ 82550 h 327802"/>
                <a:gd name="connsiteX3" fmla="*/ 500062 w 720356"/>
                <a:gd name="connsiteY3" fmla="*/ 71437 h 327802"/>
                <a:gd name="connsiteX4" fmla="*/ 490537 w 720356"/>
                <a:gd name="connsiteY4" fmla="*/ 111125 h 327802"/>
                <a:gd name="connsiteX5" fmla="*/ 576262 w 720356"/>
                <a:gd name="connsiteY5" fmla="*/ 177800 h 327802"/>
                <a:gd name="connsiteX6" fmla="*/ 684212 w 720356"/>
                <a:gd name="connsiteY6" fmla="*/ 244475 h 327802"/>
                <a:gd name="connsiteX7" fmla="*/ 703262 w 720356"/>
                <a:gd name="connsiteY7" fmla="*/ 327025 h 327802"/>
                <a:gd name="connsiteX8" fmla="*/ 717550 w 720356"/>
                <a:gd name="connsiteY8" fmla="*/ 280987 h 327802"/>
                <a:gd name="connsiteX9" fmla="*/ 644525 w 720356"/>
                <a:gd name="connsiteY9" fmla="*/ 200025 h 327802"/>
                <a:gd name="connsiteX10" fmla="*/ 442912 w 720356"/>
                <a:gd name="connsiteY10" fmla="*/ 77787 h 327802"/>
                <a:gd name="connsiteX11" fmla="*/ 361950 w 720356"/>
                <a:gd name="connsiteY11" fmla="*/ 60325 h 327802"/>
                <a:gd name="connsiteX12" fmla="*/ 0 w 720356"/>
                <a:gd name="connsiteY12" fmla="*/ 0 h 32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356" h="327802">
                  <a:moveTo>
                    <a:pt x="0" y="0"/>
                  </a:moveTo>
                  <a:lnTo>
                    <a:pt x="377825" y="76200"/>
                  </a:lnTo>
                  <a:cubicBezTo>
                    <a:pt x="454290" y="89958"/>
                    <a:pt x="438414" y="83344"/>
                    <a:pt x="458787" y="82550"/>
                  </a:cubicBezTo>
                  <a:cubicBezTo>
                    <a:pt x="479160" y="81756"/>
                    <a:pt x="494770" y="66675"/>
                    <a:pt x="500062" y="71437"/>
                  </a:cubicBezTo>
                  <a:cubicBezTo>
                    <a:pt x="505354" y="76200"/>
                    <a:pt x="477837" y="93398"/>
                    <a:pt x="490537" y="111125"/>
                  </a:cubicBezTo>
                  <a:cubicBezTo>
                    <a:pt x="503237" y="128852"/>
                    <a:pt x="543983" y="155575"/>
                    <a:pt x="576262" y="177800"/>
                  </a:cubicBezTo>
                  <a:cubicBezTo>
                    <a:pt x="608541" y="200025"/>
                    <a:pt x="663045" y="219604"/>
                    <a:pt x="684212" y="244475"/>
                  </a:cubicBezTo>
                  <a:cubicBezTo>
                    <a:pt x="705379" y="269346"/>
                    <a:pt x="697706" y="320940"/>
                    <a:pt x="703262" y="327025"/>
                  </a:cubicBezTo>
                  <a:cubicBezTo>
                    <a:pt x="708818" y="333110"/>
                    <a:pt x="727339" y="302153"/>
                    <a:pt x="717550" y="280987"/>
                  </a:cubicBezTo>
                  <a:cubicBezTo>
                    <a:pt x="707761" y="259821"/>
                    <a:pt x="690298" y="233892"/>
                    <a:pt x="644525" y="200025"/>
                  </a:cubicBezTo>
                  <a:cubicBezTo>
                    <a:pt x="598752" y="166158"/>
                    <a:pt x="490008" y="101070"/>
                    <a:pt x="442912" y="77787"/>
                  </a:cubicBezTo>
                  <a:cubicBezTo>
                    <a:pt x="395816" y="54504"/>
                    <a:pt x="361950" y="60325"/>
                    <a:pt x="361950" y="603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: 図形 1210">
              <a:extLst>
                <a:ext uri="{FF2B5EF4-FFF2-40B4-BE49-F238E27FC236}">
                  <a16:creationId xmlns:a16="http://schemas.microsoft.com/office/drawing/2014/main" id="{DE0FC2B8-6CDF-40B9-A61E-7298AD3AB1B9}"/>
                </a:ext>
              </a:extLst>
            </p:cNvPr>
            <p:cNvSpPr/>
            <p:nvPr/>
          </p:nvSpPr>
          <p:spPr>
            <a:xfrm>
              <a:off x="5573692" y="3941759"/>
              <a:ext cx="489317" cy="196865"/>
            </a:xfrm>
            <a:custGeom>
              <a:avLst/>
              <a:gdLst>
                <a:gd name="connsiteX0" fmla="*/ 21 w 489317"/>
                <a:gd name="connsiteY0" fmla="*/ 193679 h 196865"/>
                <a:gd name="connsiteX1" fmla="*/ 125433 w 489317"/>
                <a:gd name="connsiteY1" fmla="*/ 93666 h 196865"/>
                <a:gd name="connsiteX2" fmla="*/ 234971 w 489317"/>
                <a:gd name="connsiteY2" fmla="*/ 107954 h 196865"/>
                <a:gd name="connsiteX3" fmla="*/ 180996 w 489317"/>
                <a:gd name="connsiteY3" fmla="*/ 196854 h 196865"/>
                <a:gd name="connsiteX4" fmla="*/ 276246 w 489317"/>
                <a:gd name="connsiteY4" fmla="*/ 101604 h 196865"/>
                <a:gd name="connsiteX5" fmla="*/ 471508 w 489317"/>
                <a:gd name="connsiteY5" fmla="*/ 11116 h 196865"/>
                <a:gd name="connsiteX6" fmla="*/ 460396 w 489317"/>
                <a:gd name="connsiteY6" fmla="*/ 6354 h 196865"/>
                <a:gd name="connsiteX7" fmla="*/ 295296 w 489317"/>
                <a:gd name="connsiteY7" fmla="*/ 55566 h 196865"/>
                <a:gd name="connsiteX8" fmla="*/ 250846 w 489317"/>
                <a:gd name="connsiteY8" fmla="*/ 107954 h 196865"/>
                <a:gd name="connsiteX9" fmla="*/ 187346 w 489317"/>
                <a:gd name="connsiteY9" fmla="*/ 65091 h 196865"/>
                <a:gd name="connsiteX10" fmla="*/ 134958 w 489317"/>
                <a:gd name="connsiteY10" fmla="*/ 68266 h 196865"/>
                <a:gd name="connsiteX11" fmla="*/ 21 w 489317"/>
                <a:gd name="connsiteY11" fmla="*/ 193679 h 196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9317" h="196865">
                  <a:moveTo>
                    <a:pt x="21" y="193679"/>
                  </a:moveTo>
                  <a:cubicBezTo>
                    <a:pt x="-1566" y="197912"/>
                    <a:pt x="86275" y="107953"/>
                    <a:pt x="125433" y="93666"/>
                  </a:cubicBezTo>
                  <a:cubicBezTo>
                    <a:pt x="164591" y="79379"/>
                    <a:pt x="225711" y="90756"/>
                    <a:pt x="234971" y="107954"/>
                  </a:cubicBezTo>
                  <a:cubicBezTo>
                    <a:pt x="244231" y="125152"/>
                    <a:pt x="174117" y="197912"/>
                    <a:pt x="180996" y="196854"/>
                  </a:cubicBezTo>
                  <a:cubicBezTo>
                    <a:pt x="187875" y="195796"/>
                    <a:pt x="227827" y="132560"/>
                    <a:pt x="276246" y="101604"/>
                  </a:cubicBezTo>
                  <a:cubicBezTo>
                    <a:pt x="324665" y="70648"/>
                    <a:pt x="440816" y="26991"/>
                    <a:pt x="471508" y="11116"/>
                  </a:cubicBezTo>
                  <a:cubicBezTo>
                    <a:pt x="502200" y="-4759"/>
                    <a:pt x="489765" y="-1054"/>
                    <a:pt x="460396" y="6354"/>
                  </a:cubicBezTo>
                  <a:cubicBezTo>
                    <a:pt x="431027" y="13762"/>
                    <a:pt x="330221" y="38633"/>
                    <a:pt x="295296" y="55566"/>
                  </a:cubicBezTo>
                  <a:cubicBezTo>
                    <a:pt x="260371" y="72499"/>
                    <a:pt x="268838" y="106366"/>
                    <a:pt x="250846" y="107954"/>
                  </a:cubicBezTo>
                  <a:cubicBezTo>
                    <a:pt x="232854" y="109541"/>
                    <a:pt x="206661" y="71706"/>
                    <a:pt x="187346" y="65091"/>
                  </a:cubicBezTo>
                  <a:cubicBezTo>
                    <a:pt x="168031" y="58476"/>
                    <a:pt x="161681" y="51862"/>
                    <a:pt x="134958" y="68266"/>
                  </a:cubicBezTo>
                  <a:cubicBezTo>
                    <a:pt x="108235" y="84670"/>
                    <a:pt x="1608" y="189446"/>
                    <a:pt x="21" y="19367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: 図形 1211">
              <a:extLst>
                <a:ext uri="{FF2B5EF4-FFF2-40B4-BE49-F238E27FC236}">
                  <a16:creationId xmlns:a16="http://schemas.microsoft.com/office/drawing/2014/main" id="{11E2E00B-09AB-46EE-85E5-8A700E8262ED}"/>
                </a:ext>
              </a:extLst>
            </p:cNvPr>
            <p:cNvSpPr/>
            <p:nvPr/>
          </p:nvSpPr>
          <p:spPr>
            <a:xfrm>
              <a:off x="6051649" y="3873301"/>
              <a:ext cx="230108" cy="308179"/>
            </a:xfrm>
            <a:custGeom>
              <a:avLst/>
              <a:gdLst>
                <a:gd name="connsiteX0" fmla="*/ 230089 w 230108"/>
                <a:gd name="connsiteY0" fmla="*/ 199 h 308179"/>
                <a:gd name="connsiteX1" fmla="*/ 165001 w 230108"/>
                <a:gd name="connsiteY1" fmla="*/ 62112 h 308179"/>
                <a:gd name="connsiteX2" fmla="*/ 87214 w 230108"/>
                <a:gd name="connsiteY2" fmla="*/ 100212 h 308179"/>
                <a:gd name="connsiteX3" fmla="*/ 52289 w 230108"/>
                <a:gd name="connsiteY3" fmla="*/ 136724 h 308179"/>
                <a:gd name="connsiteX4" fmla="*/ 9426 w 230108"/>
                <a:gd name="connsiteY4" fmla="*/ 271662 h 308179"/>
                <a:gd name="connsiteX5" fmla="*/ 4664 w 230108"/>
                <a:gd name="connsiteY5" fmla="*/ 295474 h 308179"/>
                <a:gd name="connsiteX6" fmla="*/ 64989 w 230108"/>
                <a:gd name="connsiteY6" fmla="*/ 265312 h 308179"/>
                <a:gd name="connsiteX7" fmla="*/ 33239 w 230108"/>
                <a:gd name="connsiteY7" fmla="*/ 308174 h 308179"/>
                <a:gd name="connsiteX8" fmla="*/ 23714 w 230108"/>
                <a:gd name="connsiteY8" fmla="*/ 262137 h 308179"/>
                <a:gd name="connsiteX9" fmla="*/ 69751 w 230108"/>
                <a:gd name="connsiteY9" fmla="*/ 131962 h 308179"/>
                <a:gd name="connsiteX10" fmla="*/ 158651 w 230108"/>
                <a:gd name="connsiteY10" fmla="*/ 84337 h 308179"/>
                <a:gd name="connsiteX11" fmla="*/ 230089 w 230108"/>
                <a:gd name="connsiteY11" fmla="*/ 199 h 30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0108" h="308179">
                  <a:moveTo>
                    <a:pt x="230089" y="199"/>
                  </a:moveTo>
                  <a:cubicBezTo>
                    <a:pt x="231147" y="-3505"/>
                    <a:pt x="188813" y="45443"/>
                    <a:pt x="165001" y="62112"/>
                  </a:cubicBezTo>
                  <a:cubicBezTo>
                    <a:pt x="141188" y="78781"/>
                    <a:pt x="105999" y="87777"/>
                    <a:pt x="87214" y="100212"/>
                  </a:cubicBezTo>
                  <a:cubicBezTo>
                    <a:pt x="68429" y="112647"/>
                    <a:pt x="65254" y="108149"/>
                    <a:pt x="52289" y="136724"/>
                  </a:cubicBezTo>
                  <a:cubicBezTo>
                    <a:pt x="39324" y="165299"/>
                    <a:pt x="17364" y="245204"/>
                    <a:pt x="9426" y="271662"/>
                  </a:cubicBezTo>
                  <a:cubicBezTo>
                    <a:pt x="1488" y="298120"/>
                    <a:pt x="-4596" y="296532"/>
                    <a:pt x="4664" y="295474"/>
                  </a:cubicBezTo>
                  <a:cubicBezTo>
                    <a:pt x="13924" y="294416"/>
                    <a:pt x="60227" y="263195"/>
                    <a:pt x="64989" y="265312"/>
                  </a:cubicBezTo>
                  <a:cubicBezTo>
                    <a:pt x="69751" y="267429"/>
                    <a:pt x="40118" y="308703"/>
                    <a:pt x="33239" y="308174"/>
                  </a:cubicBezTo>
                  <a:cubicBezTo>
                    <a:pt x="26360" y="307645"/>
                    <a:pt x="17629" y="291506"/>
                    <a:pt x="23714" y="262137"/>
                  </a:cubicBezTo>
                  <a:cubicBezTo>
                    <a:pt x="29799" y="232768"/>
                    <a:pt x="47261" y="161595"/>
                    <a:pt x="69751" y="131962"/>
                  </a:cubicBezTo>
                  <a:cubicBezTo>
                    <a:pt x="92241" y="102329"/>
                    <a:pt x="135103" y="103123"/>
                    <a:pt x="158651" y="84337"/>
                  </a:cubicBezTo>
                  <a:cubicBezTo>
                    <a:pt x="182199" y="65552"/>
                    <a:pt x="229031" y="3903"/>
                    <a:pt x="230089" y="19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: 図形 1212">
              <a:extLst>
                <a:ext uri="{FF2B5EF4-FFF2-40B4-BE49-F238E27FC236}">
                  <a16:creationId xmlns:a16="http://schemas.microsoft.com/office/drawing/2014/main" id="{BA5ACC2D-EA1D-41FF-92B7-78C62F493886}"/>
                </a:ext>
              </a:extLst>
            </p:cNvPr>
            <p:cNvSpPr/>
            <p:nvPr/>
          </p:nvSpPr>
          <p:spPr>
            <a:xfrm>
              <a:off x="6037105" y="3851164"/>
              <a:ext cx="238509" cy="316437"/>
            </a:xfrm>
            <a:custGeom>
              <a:avLst/>
              <a:gdLst>
                <a:gd name="connsiteX0" fmla="*/ 238283 w 238509"/>
                <a:gd name="connsiteY0" fmla="*/ 111 h 316437"/>
                <a:gd name="connsiteX1" fmla="*/ 162083 w 238509"/>
                <a:gd name="connsiteY1" fmla="*/ 73136 h 316437"/>
                <a:gd name="connsiteX2" fmla="*/ 52545 w 238509"/>
                <a:gd name="connsiteY2" fmla="*/ 127111 h 316437"/>
                <a:gd name="connsiteX3" fmla="*/ 19208 w 238509"/>
                <a:gd name="connsiteY3" fmla="*/ 201724 h 316437"/>
                <a:gd name="connsiteX4" fmla="*/ 158 w 238509"/>
                <a:gd name="connsiteY4" fmla="*/ 314436 h 316437"/>
                <a:gd name="connsiteX5" fmla="*/ 12858 w 238509"/>
                <a:gd name="connsiteY5" fmla="*/ 263636 h 316437"/>
                <a:gd name="connsiteX6" fmla="*/ 57308 w 238509"/>
                <a:gd name="connsiteY6" fmla="*/ 136636 h 316437"/>
                <a:gd name="connsiteX7" fmla="*/ 138270 w 238509"/>
                <a:gd name="connsiteY7" fmla="*/ 90599 h 316437"/>
                <a:gd name="connsiteX8" fmla="*/ 238283 w 238509"/>
                <a:gd name="connsiteY8" fmla="*/ 111 h 31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509" h="316437">
                  <a:moveTo>
                    <a:pt x="238283" y="111"/>
                  </a:moveTo>
                  <a:cubicBezTo>
                    <a:pt x="242252" y="-2799"/>
                    <a:pt x="193039" y="51969"/>
                    <a:pt x="162083" y="73136"/>
                  </a:cubicBezTo>
                  <a:cubicBezTo>
                    <a:pt x="131127" y="94303"/>
                    <a:pt x="76357" y="105680"/>
                    <a:pt x="52545" y="127111"/>
                  </a:cubicBezTo>
                  <a:cubicBezTo>
                    <a:pt x="28733" y="148542"/>
                    <a:pt x="27939" y="170503"/>
                    <a:pt x="19208" y="201724"/>
                  </a:cubicBezTo>
                  <a:cubicBezTo>
                    <a:pt x="10477" y="232945"/>
                    <a:pt x="1216" y="304117"/>
                    <a:pt x="158" y="314436"/>
                  </a:cubicBezTo>
                  <a:cubicBezTo>
                    <a:pt x="-900" y="324755"/>
                    <a:pt x="3333" y="293269"/>
                    <a:pt x="12858" y="263636"/>
                  </a:cubicBezTo>
                  <a:cubicBezTo>
                    <a:pt x="22383" y="234003"/>
                    <a:pt x="36406" y="165476"/>
                    <a:pt x="57308" y="136636"/>
                  </a:cubicBezTo>
                  <a:cubicBezTo>
                    <a:pt x="78210" y="107797"/>
                    <a:pt x="109695" y="109649"/>
                    <a:pt x="138270" y="90599"/>
                  </a:cubicBezTo>
                  <a:cubicBezTo>
                    <a:pt x="166845" y="71549"/>
                    <a:pt x="234314" y="3021"/>
                    <a:pt x="238283" y="11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: 図形 1213">
              <a:extLst>
                <a:ext uri="{FF2B5EF4-FFF2-40B4-BE49-F238E27FC236}">
                  <a16:creationId xmlns:a16="http://schemas.microsoft.com/office/drawing/2014/main" id="{53C5F723-0749-48C4-82C9-2FFB16078702}"/>
                </a:ext>
              </a:extLst>
            </p:cNvPr>
            <p:cNvSpPr/>
            <p:nvPr/>
          </p:nvSpPr>
          <p:spPr>
            <a:xfrm>
              <a:off x="6278531" y="3892337"/>
              <a:ext cx="433844" cy="297981"/>
            </a:xfrm>
            <a:custGeom>
              <a:avLst/>
              <a:gdLst>
                <a:gd name="connsiteX0" fmla="*/ 32 w 433844"/>
                <a:gd name="connsiteY0" fmla="*/ 213 h 297981"/>
                <a:gd name="connsiteX1" fmla="*/ 141319 w 433844"/>
                <a:gd name="connsiteY1" fmla="*/ 97051 h 297981"/>
                <a:gd name="connsiteX2" fmla="*/ 311182 w 433844"/>
                <a:gd name="connsiteY2" fmla="*/ 51013 h 297981"/>
                <a:gd name="connsiteX3" fmla="*/ 428657 w 433844"/>
                <a:gd name="connsiteY3" fmla="*/ 33551 h 297981"/>
                <a:gd name="connsiteX4" fmla="*/ 409607 w 433844"/>
                <a:gd name="connsiteY4" fmla="*/ 52601 h 297981"/>
                <a:gd name="connsiteX5" fmla="*/ 377857 w 433844"/>
                <a:gd name="connsiteY5" fmla="*/ 127213 h 297981"/>
                <a:gd name="connsiteX6" fmla="*/ 295307 w 433844"/>
                <a:gd name="connsiteY6" fmla="*/ 263738 h 297981"/>
                <a:gd name="connsiteX7" fmla="*/ 263557 w 433844"/>
                <a:gd name="connsiteY7" fmla="*/ 292313 h 297981"/>
                <a:gd name="connsiteX8" fmla="*/ 334994 w 433844"/>
                <a:gd name="connsiteY8" fmla="*/ 174838 h 297981"/>
                <a:gd name="connsiteX9" fmla="*/ 388969 w 433844"/>
                <a:gd name="connsiteY9" fmla="*/ 39901 h 297981"/>
                <a:gd name="connsiteX10" fmla="*/ 288957 w 433844"/>
                <a:gd name="connsiteY10" fmla="*/ 81176 h 297981"/>
                <a:gd name="connsiteX11" fmla="*/ 171482 w 433844"/>
                <a:gd name="connsiteY11" fmla="*/ 100226 h 297981"/>
                <a:gd name="connsiteX12" fmla="*/ 128619 w 433844"/>
                <a:gd name="connsiteY12" fmla="*/ 71651 h 297981"/>
                <a:gd name="connsiteX13" fmla="*/ 32 w 433844"/>
                <a:gd name="connsiteY13" fmla="*/ 213 h 29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3844" h="297981">
                  <a:moveTo>
                    <a:pt x="32" y="213"/>
                  </a:moveTo>
                  <a:cubicBezTo>
                    <a:pt x="2149" y="4446"/>
                    <a:pt x="89461" y="88584"/>
                    <a:pt x="141319" y="97051"/>
                  </a:cubicBezTo>
                  <a:cubicBezTo>
                    <a:pt x="193177" y="105518"/>
                    <a:pt x="263292" y="61596"/>
                    <a:pt x="311182" y="51013"/>
                  </a:cubicBezTo>
                  <a:cubicBezTo>
                    <a:pt x="359072" y="40430"/>
                    <a:pt x="412253" y="33286"/>
                    <a:pt x="428657" y="33551"/>
                  </a:cubicBezTo>
                  <a:cubicBezTo>
                    <a:pt x="445061" y="33816"/>
                    <a:pt x="418074" y="36991"/>
                    <a:pt x="409607" y="52601"/>
                  </a:cubicBezTo>
                  <a:cubicBezTo>
                    <a:pt x="401140" y="68211"/>
                    <a:pt x="396907" y="92023"/>
                    <a:pt x="377857" y="127213"/>
                  </a:cubicBezTo>
                  <a:cubicBezTo>
                    <a:pt x="358807" y="162403"/>
                    <a:pt x="314357" y="236221"/>
                    <a:pt x="295307" y="263738"/>
                  </a:cubicBezTo>
                  <a:cubicBezTo>
                    <a:pt x="276257" y="291255"/>
                    <a:pt x="256942" y="307130"/>
                    <a:pt x="263557" y="292313"/>
                  </a:cubicBezTo>
                  <a:cubicBezTo>
                    <a:pt x="270172" y="277496"/>
                    <a:pt x="314092" y="216907"/>
                    <a:pt x="334994" y="174838"/>
                  </a:cubicBezTo>
                  <a:cubicBezTo>
                    <a:pt x="355896" y="132769"/>
                    <a:pt x="396642" y="55511"/>
                    <a:pt x="388969" y="39901"/>
                  </a:cubicBezTo>
                  <a:cubicBezTo>
                    <a:pt x="381296" y="24291"/>
                    <a:pt x="325205" y="71122"/>
                    <a:pt x="288957" y="81176"/>
                  </a:cubicBezTo>
                  <a:cubicBezTo>
                    <a:pt x="252709" y="91230"/>
                    <a:pt x="198205" y="101813"/>
                    <a:pt x="171482" y="100226"/>
                  </a:cubicBezTo>
                  <a:cubicBezTo>
                    <a:pt x="144759" y="98639"/>
                    <a:pt x="156136" y="87526"/>
                    <a:pt x="128619" y="71651"/>
                  </a:cubicBezTo>
                  <a:cubicBezTo>
                    <a:pt x="101102" y="55776"/>
                    <a:pt x="-2085" y="-4020"/>
                    <a:pt x="32" y="21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: 図形 1214">
              <a:extLst>
                <a:ext uri="{FF2B5EF4-FFF2-40B4-BE49-F238E27FC236}">
                  <a16:creationId xmlns:a16="http://schemas.microsoft.com/office/drawing/2014/main" id="{C0FF52AA-0DBE-461A-ACBC-897E4A99B0F2}"/>
                </a:ext>
              </a:extLst>
            </p:cNvPr>
            <p:cNvSpPr/>
            <p:nvPr/>
          </p:nvSpPr>
          <p:spPr>
            <a:xfrm>
              <a:off x="6276962" y="3860768"/>
              <a:ext cx="446956" cy="545117"/>
            </a:xfrm>
            <a:custGeom>
              <a:avLst/>
              <a:gdLst>
                <a:gd name="connsiteX0" fmla="*/ 13 w 446956"/>
                <a:gd name="connsiteY0" fmla="*/ 32 h 545117"/>
                <a:gd name="connsiteX1" fmla="*/ 179401 w 446956"/>
                <a:gd name="connsiteY1" fmla="*/ 85757 h 545117"/>
                <a:gd name="connsiteX2" fmla="*/ 317513 w 446956"/>
                <a:gd name="connsiteY2" fmla="*/ 65120 h 545117"/>
                <a:gd name="connsiteX3" fmla="*/ 388951 w 446956"/>
                <a:gd name="connsiteY3" fmla="*/ 41307 h 545117"/>
                <a:gd name="connsiteX4" fmla="*/ 444513 w 446956"/>
                <a:gd name="connsiteY4" fmla="*/ 65120 h 545117"/>
                <a:gd name="connsiteX5" fmla="*/ 433401 w 446956"/>
                <a:gd name="connsiteY5" fmla="*/ 95282 h 545117"/>
                <a:gd name="connsiteX6" fmla="*/ 400063 w 446956"/>
                <a:gd name="connsiteY6" fmla="*/ 163545 h 545117"/>
                <a:gd name="connsiteX7" fmla="*/ 295288 w 446956"/>
                <a:gd name="connsiteY7" fmla="*/ 342932 h 545117"/>
                <a:gd name="connsiteX8" fmla="*/ 260363 w 446956"/>
                <a:gd name="connsiteY8" fmla="*/ 396907 h 545117"/>
                <a:gd name="connsiteX9" fmla="*/ 334976 w 446956"/>
                <a:gd name="connsiteY9" fmla="*/ 544545 h 545117"/>
                <a:gd name="connsiteX10" fmla="*/ 284176 w 446956"/>
                <a:gd name="connsiteY10" fmla="*/ 446120 h 545117"/>
                <a:gd name="connsiteX11" fmla="*/ 277826 w 446956"/>
                <a:gd name="connsiteY11" fmla="*/ 398495 h 545117"/>
                <a:gd name="connsiteX12" fmla="*/ 406413 w 446956"/>
                <a:gd name="connsiteY12" fmla="*/ 160370 h 545117"/>
                <a:gd name="connsiteX13" fmla="*/ 419113 w 446956"/>
                <a:gd name="connsiteY13" fmla="*/ 46070 h 545117"/>
                <a:gd name="connsiteX14" fmla="*/ 314338 w 446956"/>
                <a:gd name="connsiteY14" fmla="*/ 76232 h 545117"/>
                <a:gd name="connsiteX15" fmla="*/ 209563 w 446956"/>
                <a:gd name="connsiteY15" fmla="*/ 104807 h 545117"/>
                <a:gd name="connsiteX16" fmla="*/ 169876 w 446956"/>
                <a:gd name="connsiteY16" fmla="*/ 96870 h 545117"/>
                <a:gd name="connsiteX17" fmla="*/ 13 w 446956"/>
                <a:gd name="connsiteY17" fmla="*/ 32 h 5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6956" h="545117">
                  <a:moveTo>
                    <a:pt x="13" y="32"/>
                  </a:moveTo>
                  <a:cubicBezTo>
                    <a:pt x="1600" y="-1820"/>
                    <a:pt x="126484" y="74909"/>
                    <a:pt x="179401" y="85757"/>
                  </a:cubicBezTo>
                  <a:cubicBezTo>
                    <a:pt x="232318" y="96605"/>
                    <a:pt x="282588" y="72528"/>
                    <a:pt x="317513" y="65120"/>
                  </a:cubicBezTo>
                  <a:cubicBezTo>
                    <a:pt x="352438" y="57712"/>
                    <a:pt x="367784" y="41307"/>
                    <a:pt x="388951" y="41307"/>
                  </a:cubicBezTo>
                  <a:cubicBezTo>
                    <a:pt x="410118" y="41307"/>
                    <a:pt x="437105" y="56124"/>
                    <a:pt x="444513" y="65120"/>
                  </a:cubicBezTo>
                  <a:cubicBezTo>
                    <a:pt x="451921" y="74116"/>
                    <a:pt x="440809" y="78878"/>
                    <a:pt x="433401" y="95282"/>
                  </a:cubicBezTo>
                  <a:cubicBezTo>
                    <a:pt x="425993" y="111686"/>
                    <a:pt x="423082" y="122270"/>
                    <a:pt x="400063" y="163545"/>
                  </a:cubicBezTo>
                  <a:cubicBezTo>
                    <a:pt x="377044" y="204820"/>
                    <a:pt x="318571" y="304038"/>
                    <a:pt x="295288" y="342932"/>
                  </a:cubicBezTo>
                  <a:cubicBezTo>
                    <a:pt x="272005" y="381826"/>
                    <a:pt x="253748" y="363305"/>
                    <a:pt x="260363" y="396907"/>
                  </a:cubicBezTo>
                  <a:cubicBezTo>
                    <a:pt x="266978" y="430509"/>
                    <a:pt x="331007" y="536343"/>
                    <a:pt x="334976" y="544545"/>
                  </a:cubicBezTo>
                  <a:cubicBezTo>
                    <a:pt x="338945" y="552747"/>
                    <a:pt x="293701" y="470462"/>
                    <a:pt x="284176" y="446120"/>
                  </a:cubicBezTo>
                  <a:cubicBezTo>
                    <a:pt x="274651" y="421778"/>
                    <a:pt x="257453" y="446120"/>
                    <a:pt x="277826" y="398495"/>
                  </a:cubicBezTo>
                  <a:cubicBezTo>
                    <a:pt x="298199" y="350870"/>
                    <a:pt x="382865" y="219107"/>
                    <a:pt x="406413" y="160370"/>
                  </a:cubicBezTo>
                  <a:cubicBezTo>
                    <a:pt x="429961" y="101633"/>
                    <a:pt x="434459" y="60093"/>
                    <a:pt x="419113" y="46070"/>
                  </a:cubicBezTo>
                  <a:cubicBezTo>
                    <a:pt x="403767" y="32047"/>
                    <a:pt x="314338" y="76232"/>
                    <a:pt x="314338" y="76232"/>
                  </a:cubicBezTo>
                  <a:cubicBezTo>
                    <a:pt x="279413" y="86022"/>
                    <a:pt x="233640" y="101367"/>
                    <a:pt x="209563" y="104807"/>
                  </a:cubicBezTo>
                  <a:cubicBezTo>
                    <a:pt x="185486" y="108247"/>
                    <a:pt x="204536" y="112745"/>
                    <a:pt x="169876" y="96870"/>
                  </a:cubicBezTo>
                  <a:cubicBezTo>
                    <a:pt x="135216" y="80995"/>
                    <a:pt x="-1574" y="1884"/>
                    <a:pt x="13" y="3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: 図形 1215">
              <a:extLst>
                <a:ext uri="{FF2B5EF4-FFF2-40B4-BE49-F238E27FC236}">
                  <a16:creationId xmlns:a16="http://schemas.microsoft.com/office/drawing/2014/main" id="{B58C606A-FE61-4F8D-8BF3-79BFF8791F5A}"/>
                </a:ext>
              </a:extLst>
            </p:cNvPr>
            <p:cNvSpPr/>
            <p:nvPr/>
          </p:nvSpPr>
          <p:spPr>
            <a:xfrm>
              <a:off x="6508698" y="4216333"/>
              <a:ext cx="593890" cy="279476"/>
            </a:xfrm>
            <a:custGeom>
              <a:avLst/>
              <a:gdLst>
                <a:gd name="connsiteX0" fmla="*/ 15927 w 593890"/>
                <a:gd name="connsiteY0" fmla="*/ 67 h 279476"/>
                <a:gd name="connsiteX1" fmla="*/ 17515 w 593890"/>
                <a:gd name="connsiteY1" fmla="*/ 133417 h 279476"/>
                <a:gd name="connsiteX2" fmla="*/ 238177 w 593890"/>
                <a:gd name="connsiteY2" fmla="*/ 254067 h 279476"/>
                <a:gd name="connsiteX3" fmla="*/ 392165 w 593890"/>
                <a:gd name="connsiteY3" fmla="*/ 244542 h 279476"/>
                <a:gd name="connsiteX4" fmla="*/ 585840 w 593890"/>
                <a:gd name="connsiteY4" fmla="*/ 214380 h 279476"/>
                <a:gd name="connsiteX5" fmla="*/ 485827 w 593890"/>
                <a:gd name="connsiteY5" fmla="*/ 238192 h 279476"/>
                <a:gd name="connsiteX6" fmla="*/ 388990 w 593890"/>
                <a:gd name="connsiteY6" fmla="*/ 273117 h 279476"/>
                <a:gd name="connsiteX7" fmla="*/ 365177 w 593890"/>
                <a:gd name="connsiteY7" fmla="*/ 279467 h 279476"/>
                <a:gd name="connsiteX8" fmla="*/ 593777 w 593890"/>
                <a:gd name="connsiteY8" fmla="*/ 204855 h 279476"/>
                <a:gd name="connsiteX9" fmla="*/ 331840 w 593890"/>
                <a:gd name="connsiteY9" fmla="*/ 231842 h 279476"/>
                <a:gd name="connsiteX10" fmla="*/ 108002 w 593890"/>
                <a:gd name="connsiteY10" fmla="*/ 196917 h 279476"/>
                <a:gd name="connsiteX11" fmla="*/ 33390 w 593890"/>
                <a:gd name="connsiteY11" fmla="*/ 115955 h 279476"/>
                <a:gd name="connsiteX12" fmla="*/ 15927 w 593890"/>
                <a:gd name="connsiteY12" fmla="*/ 67 h 27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3890" h="279476">
                  <a:moveTo>
                    <a:pt x="15927" y="67"/>
                  </a:moveTo>
                  <a:cubicBezTo>
                    <a:pt x="13281" y="2977"/>
                    <a:pt x="-19527" y="91084"/>
                    <a:pt x="17515" y="133417"/>
                  </a:cubicBezTo>
                  <a:cubicBezTo>
                    <a:pt x="54557" y="175750"/>
                    <a:pt x="175735" y="235546"/>
                    <a:pt x="238177" y="254067"/>
                  </a:cubicBezTo>
                  <a:cubicBezTo>
                    <a:pt x="300619" y="272588"/>
                    <a:pt x="334221" y="251156"/>
                    <a:pt x="392165" y="244542"/>
                  </a:cubicBezTo>
                  <a:cubicBezTo>
                    <a:pt x="450109" y="237928"/>
                    <a:pt x="570230" y="215438"/>
                    <a:pt x="585840" y="214380"/>
                  </a:cubicBezTo>
                  <a:cubicBezTo>
                    <a:pt x="601450" y="213322"/>
                    <a:pt x="518635" y="228403"/>
                    <a:pt x="485827" y="238192"/>
                  </a:cubicBezTo>
                  <a:cubicBezTo>
                    <a:pt x="453019" y="247981"/>
                    <a:pt x="388990" y="273117"/>
                    <a:pt x="388990" y="273117"/>
                  </a:cubicBezTo>
                  <a:cubicBezTo>
                    <a:pt x="368882" y="279996"/>
                    <a:pt x="365177" y="279467"/>
                    <a:pt x="365177" y="279467"/>
                  </a:cubicBezTo>
                  <a:cubicBezTo>
                    <a:pt x="399308" y="268090"/>
                    <a:pt x="599333" y="212793"/>
                    <a:pt x="593777" y="204855"/>
                  </a:cubicBezTo>
                  <a:cubicBezTo>
                    <a:pt x="588221" y="196917"/>
                    <a:pt x="412803" y="233165"/>
                    <a:pt x="331840" y="231842"/>
                  </a:cubicBezTo>
                  <a:cubicBezTo>
                    <a:pt x="250878" y="230519"/>
                    <a:pt x="157744" y="216231"/>
                    <a:pt x="108002" y="196917"/>
                  </a:cubicBezTo>
                  <a:cubicBezTo>
                    <a:pt x="58260" y="177603"/>
                    <a:pt x="50323" y="142678"/>
                    <a:pt x="33390" y="115955"/>
                  </a:cubicBezTo>
                  <a:cubicBezTo>
                    <a:pt x="16457" y="89232"/>
                    <a:pt x="18573" y="-2843"/>
                    <a:pt x="15927" y="6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: 図形 1216">
              <a:extLst>
                <a:ext uri="{FF2B5EF4-FFF2-40B4-BE49-F238E27FC236}">
                  <a16:creationId xmlns:a16="http://schemas.microsoft.com/office/drawing/2014/main" id="{52A57BAB-8765-4444-AB83-4B6BA52FA806}"/>
                </a:ext>
              </a:extLst>
            </p:cNvPr>
            <p:cNvSpPr/>
            <p:nvPr/>
          </p:nvSpPr>
          <p:spPr>
            <a:xfrm>
              <a:off x="6615049" y="4214485"/>
              <a:ext cx="498762" cy="211886"/>
            </a:xfrm>
            <a:custGeom>
              <a:avLst/>
              <a:gdLst>
                <a:gd name="connsiteX0" fmla="*/ 64 w 498762"/>
                <a:gd name="connsiteY0" fmla="*/ 1915 h 211886"/>
                <a:gd name="connsiteX1" fmla="*/ 20701 w 498762"/>
                <a:gd name="connsiteY1" fmla="*/ 140028 h 211886"/>
                <a:gd name="connsiteX2" fmla="*/ 104839 w 498762"/>
                <a:gd name="connsiteY2" fmla="*/ 201940 h 211886"/>
                <a:gd name="connsiteX3" fmla="*/ 274701 w 498762"/>
                <a:gd name="connsiteY3" fmla="*/ 201940 h 211886"/>
                <a:gd name="connsiteX4" fmla="*/ 498539 w 498762"/>
                <a:gd name="connsiteY4" fmla="*/ 206703 h 211886"/>
                <a:gd name="connsiteX5" fmla="*/ 311214 w 498762"/>
                <a:gd name="connsiteY5" fmla="*/ 208290 h 211886"/>
                <a:gd name="connsiteX6" fmla="*/ 57214 w 498762"/>
                <a:gd name="connsiteY6" fmla="*/ 155903 h 211886"/>
                <a:gd name="connsiteX7" fmla="*/ 15939 w 498762"/>
                <a:gd name="connsiteY7" fmla="*/ 67003 h 211886"/>
                <a:gd name="connsiteX8" fmla="*/ 64 w 498762"/>
                <a:gd name="connsiteY8" fmla="*/ 1915 h 21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8762" h="211886">
                  <a:moveTo>
                    <a:pt x="64" y="1915"/>
                  </a:moveTo>
                  <a:cubicBezTo>
                    <a:pt x="858" y="14086"/>
                    <a:pt x="3239" y="106691"/>
                    <a:pt x="20701" y="140028"/>
                  </a:cubicBezTo>
                  <a:cubicBezTo>
                    <a:pt x="38163" y="173365"/>
                    <a:pt x="62506" y="191621"/>
                    <a:pt x="104839" y="201940"/>
                  </a:cubicBezTo>
                  <a:cubicBezTo>
                    <a:pt x="147172" y="212259"/>
                    <a:pt x="274701" y="201940"/>
                    <a:pt x="274701" y="201940"/>
                  </a:cubicBezTo>
                  <a:lnTo>
                    <a:pt x="498539" y="206703"/>
                  </a:lnTo>
                  <a:cubicBezTo>
                    <a:pt x="504625" y="207761"/>
                    <a:pt x="384768" y="216757"/>
                    <a:pt x="311214" y="208290"/>
                  </a:cubicBezTo>
                  <a:cubicBezTo>
                    <a:pt x="237660" y="199823"/>
                    <a:pt x="106427" y="179451"/>
                    <a:pt x="57214" y="155903"/>
                  </a:cubicBezTo>
                  <a:cubicBezTo>
                    <a:pt x="8001" y="132355"/>
                    <a:pt x="25993" y="95578"/>
                    <a:pt x="15939" y="67003"/>
                  </a:cubicBezTo>
                  <a:cubicBezTo>
                    <a:pt x="5885" y="38428"/>
                    <a:pt x="-730" y="-10256"/>
                    <a:pt x="64" y="191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: 図形 1217">
              <a:extLst>
                <a:ext uri="{FF2B5EF4-FFF2-40B4-BE49-F238E27FC236}">
                  <a16:creationId xmlns:a16="http://schemas.microsoft.com/office/drawing/2014/main" id="{69F270A4-7212-428D-87C7-CEF57B6AAB8B}"/>
                </a:ext>
              </a:extLst>
            </p:cNvPr>
            <p:cNvSpPr/>
            <p:nvPr/>
          </p:nvSpPr>
          <p:spPr>
            <a:xfrm>
              <a:off x="6651610" y="4143336"/>
              <a:ext cx="265550" cy="269945"/>
            </a:xfrm>
            <a:custGeom>
              <a:avLst/>
              <a:gdLst>
                <a:gd name="connsiteX0" fmla="*/ 15 w 265550"/>
                <a:gd name="connsiteY0" fmla="*/ 39 h 269945"/>
                <a:gd name="connsiteX1" fmla="*/ 117490 w 265550"/>
                <a:gd name="connsiteY1" fmla="*/ 103227 h 269945"/>
                <a:gd name="connsiteX2" fmla="*/ 200040 w 265550"/>
                <a:gd name="connsiteY2" fmla="*/ 149264 h 269945"/>
                <a:gd name="connsiteX3" fmla="*/ 157178 w 265550"/>
                <a:gd name="connsiteY3" fmla="*/ 100052 h 269945"/>
                <a:gd name="connsiteX4" fmla="*/ 255603 w 265550"/>
                <a:gd name="connsiteY4" fmla="*/ 208002 h 269945"/>
                <a:gd name="connsiteX5" fmla="*/ 258778 w 265550"/>
                <a:gd name="connsiteY5" fmla="*/ 217527 h 269945"/>
                <a:gd name="connsiteX6" fmla="*/ 225440 w 265550"/>
                <a:gd name="connsiteY6" fmla="*/ 247689 h 269945"/>
                <a:gd name="connsiteX7" fmla="*/ 158765 w 265550"/>
                <a:gd name="connsiteY7" fmla="*/ 269914 h 269945"/>
                <a:gd name="connsiteX8" fmla="*/ 242903 w 265550"/>
                <a:gd name="connsiteY8" fmla="*/ 242927 h 269945"/>
                <a:gd name="connsiteX9" fmla="*/ 222265 w 265550"/>
                <a:gd name="connsiteY9" fmla="*/ 187364 h 269945"/>
                <a:gd name="connsiteX10" fmla="*/ 125428 w 265550"/>
                <a:gd name="connsiteY10" fmla="*/ 92114 h 269945"/>
                <a:gd name="connsiteX11" fmla="*/ 15 w 265550"/>
                <a:gd name="connsiteY11" fmla="*/ 39 h 269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550" h="269945">
                  <a:moveTo>
                    <a:pt x="15" y="39"/>
                  </a:moveTo>
                  <a:cubicBezTo>
                    <a:pt x="-1308" y="1891"/>
                    <a:pt x="84153" y="78356"/>
                    <a:pt x="117490" y="103227"/>
                  </a:cubicBezTo>
                  <a:cubicBezTo>
                    <a:pt x="150827" y="128098"/>
                    <a:pt x="193426" y="149793"/>
                    <a:pt x="200040" y="149264"/>
                  </a:cubicBezTo>
                  <a:cubicBezTo>
                    <a:pt x="206654" y="148735"/>
                    <a:pt x="147918" y="90262"/>
                    <a:pt x="157178" y="100052"/>
                  </a:cubicBezTo>
                  <a:cubicBezTo>
                    <a:pt x="166438" y="109842"/>
                    <a:pt x="238670" y="188423"/>
                    <a:pt x="255603" y="208002"/>
                  </a:cubicBezTo>
                  <a:cubicBezTo>
                    <a:pt x="272536" y="227581"/>
                    <a:pt x="263805" y="210912"/>
                    <a:pt x="258778" y="217527"/>
                  </a:cubicBezTo>
                  <a:cubicBezTo>
                    <a:pt x="253751" y="224142"/>
                    <a:pt x="242109" y="238958"/>
                    <a:pt x="225440" y="247689"/>
                  </a:cubicBezTo>
                  <a:cubicBezTo>
                    <a:pt x="208771" y="256420"/>
                    <a:pt x="155855" y="270708"/>
                    <a:pt x="158765" y="269914"/>
                  </a:cubicBezTo>
                  <a:cubicBezTo>
                    <a:pt x="161675" y="269120"/>
                    <a:pt x="232320" y="256685"/>
                    <a:pt x="242903" y="242927"/>
                  </a:cubicBezTo>
                  <a:cubicBezTo>
                    <a:pt x="253486" y="229169"/>
                    <a:pt x="241844" y="212500"/>
                    <a:pt x="222265" y="187364"/>
                  </a:cubicBezTo>
                  <a:cubicBezTo>
                    <a:pt x="202686" y="162229"/>
                    <a:pt x="161147" y="122806"/>
                    <a:pt x="125428" y="92114"/>
                  </a:cubicBezTo>
                  <a:cubicBezTo>
                    <a:pt x="89709" y="61422"/>
                    <a:pt x="1338" y="-1813"/>
                    <a:pt x="15" y="3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: 図形 1218">
              <a:extLst>
                <a:ext uri="{FF2B5EF4-FFF2-40B4-BE49-F238E27FC236}">
                  <a16:creationId xmlns:a16="http://schemas.microsoft.com/office/drawing/2014/main" id="{49C8AB63-38E5-49F3-8D19-37FA9BEFE768}"/>
                </a:ext>
              </a:extLst>
            </p:cNvPr>
            <p:cNvSpPr/>
            <p:nvPr/>
          </p:nvSpPr>
          <p:spPr>
            <a:xfrm>
              <a:off x="6630938" y="4156075"/>
              <a:ext cx="94277" cy="233563"/>
            </a:xfrm>
            <a:custGeom>
              <a:avLst/>
              <a:gdLst>
                <a:gd name="connsiteX0" fmla="*/ 50 w 94277"/>
                <a:gd name="connsiteY0" fmla="*/ 0 h 233563"/>
                <a:gd name="connsiteX1" fmla="*/ 76250 w 94277"/>
                <a:gd name="connsiteY1" fmla="*/ 125413 h 233563"/>
                <a:gd name="connsiteX2" fmla="*/ 81012 w 94277"/>
                <a:gd name="connsiteY2" fmla="*/ 188913 h 233563"/>
                <a:gd name="connsiteX3" fmla="*/ 76250 w 94277"/>
                <a:gd name="connsiteY3" fmla="*/ 233363 h 233563"/>
                <a:gd name="connsiteX4" fmla="*/ 88950 w 94277"/>
                <a:gd name="connsiteY4" fmla="*/ 171450 h 233563"/>
                <a:gd name="connsiteX5" fmla="*/ 88950 w 94277"/>
                <a:gd name="connsiteY5" fmla="*/ 123825 h 233563"/>
                <a:gd name="connsiteX6" fmla="*/ 50 w 94277"/>
                <a:gd name="connsiteY6" fmla="*/ 0 h 23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277" h="233563">
                  <a:moveTo>
                    <a:pt x="50" y="0"/>
                  </a:moveTo>
                  <a:cubicBezTo>
                    <a:pt x="-2067" y="265"/>
                    <a:pt x="62756" y="93928"/>
                    <a:pt x="76250" y="125413"/>
                  </a:cubicBezTo>
                  <a:cubicBezTo>
                    <a:pt x="89744" y="156898"/>
                    <a:pt x="81012" y="170921"/>
                    <a:pt x="81012" y="188913"/>
                  </a:cubicBezTo>
                  <a:cubicBezTo>
                    <a:pt x="81012" y="206905"/>
                    <a:pt x="74927" y="236273"/>
                    <a:pt x="76250" y="233363"/>
                  </a:cubicBezTo>
                  <a:cubicBezTo>
                    <a:pt x="77573" y="230453"/>
                    <a:pt x="86833" y="189706"/>
                    <a:pt x="88950" y="171450"/>
                  </a:cubicBezTo>
                  <a:cubicBezTo>
                    <a:pt x="91067" y="153194"/>
                    <a:pt x="99798" y="150813"/>
                    <a:pt x="88950" y="123825"/>
                  </a:cubicBezTo>
                  <a:cubicBezTo>
                    <a:pt x="78102" y="96838"/>
                    <a:pt x="2167" y="-265"/>
                    <a:pt x="5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: 図形 1219">
              <a:extLst>
                <a:ext uri="{FF2B5EF4-FFF2-40B4-BE49-F238E27FC236}">
                  <a16:creationId xmlns:a16="http://schemas.microsoft.com/office/drawing/2014/main" id="{F77CBFEF-0B08-491F-B750-52FCBF2C0354}"/>
                </a:ext>
              </a:extLst>
            </p:cNvPr>
            <p:cNvSpPr/>
            <p:nvPr/>
          </p:nvSpPr>
          <p:spPr>
            <a:xfrm>
              <a:off x="6624588" y="4160776"/>
              <a:ext cx="74133" cy="219230"/>
            </a:xfrm>
            <a:custGeom>
              <a:avLst/>
              <a:gdLst>
                <a:gd name="connsiteX0" fmla="*/ 50 w 74133"/>
                <a:gd name="connsiteY0" fmla="*/ 62 h 219230"/>
                <a:gd name="connsiteX1" fmla="*/ 58787 w 74133"/>
                <a:gd name="connsiteY1" fmla="*/ 115949 h 219230"/>
                <a:gd name="connsiteX2" fmla="*/ 68312 w 74133"/>
                <a:gd name="connsiteY2" fmla="*/ 219137 h 219230"/>
                <a:gd name="connsiteX3" fmla="*/ 69900 w 74133"/>
                <a:gd name="connsiteY3" fmla="*/ 131824 h 219230"/>
                <a:gd name="connsiteX4" fmla="*/ 50 w 74133"/>
                <a:gd name="connsiteY4" fmla="*/ 62 h 219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33" h="219230">
                  <a:moveTo>
                    <a:pt x="50" y="62"/>
                  </a:moveTo>
                  <a:cubicBezTo>
                    <a:pt x="-1802" y="-2584"/>
                    <a:pt x="47410" y="79437"/>
                    <a:pt x="58787" y="115949"/>
                  </a:cubicBezTo>
                  <a:cubicBezTo>
                    <a:pt x="70164" y="152461"/>
                    <a:pt x="66460" y="216491"/>
                    <a:pt x="68312" y="219137"/>
                  </a:cubicBezTo>
                  <a:cubicBezTo>
                    <a:pt x="70164" y="221783"/>
                    <a:pt x="79425" y="167543"/>
                    <a:pt x="69900" y="131824"/>
                  </a:cubicBezTo>
                  <a:cubicBezTo>
                    <a:pt x="60375" y="96105"/>
                    <a:pt x="1902" y="2708"/>
                    <a:pt x="50" y="6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: 図形 1220">
              <a:extLst>
                <a:ext uri="{FF2B5EF4-FFF2-40B4-BE49-F238E27FC236}">
                  <a16:creationId xmlns:a16="http://schemas.microsoft.com/office/drawing/2014/main" id="{92C9B15C-6EFC-49BA-B0CC-363950DEA194}"/>
                </a:ext>
              </a:extLst>
            </p:cNvPr>
            <p:cNvSpPr/>
            <p:nvPr/>
          </p:nvSpPr>
          <p:spPr>
            <a:xfrm>
              <a:off x="6667500" y="4178300"/>
              <a:ext cx="176305" cy="196395"/>
            </a:xfrm>
            <a:custGeom>
              <a:avLst/>
              <a:gdLst>
                <a:gd name="connsiteX0" fmla="*/ 0 w 176305"/>
                <a:gd name="connsiteY0" fmla="*/ 0 h 196395"/>
                <a:gd name="connsiteX1" fmla="*/ 85725 w 176305"/>
                <a:gd name="connsiteY1" fmla="*/ 169863 h 196395"/>
                <a:gd name="connsiteX2" fmla="*/ 117475 w 176305"/>
                <a:gd name="connsiteY2" fmla="*/ 195263 h 196395"/>
                <a:gd name="connsiteX3" fmla="*/ 158750 w 176305"/>
                <a:gd name="connsiteY3" fmla="*/ 163513 h 196395"/>
                <a:gd name="connsiteX4" fmla="*/ 174625 w 176305"/>
                <a:gd name="connsiteY4" fmla="*/ 179388 h 196395"/>
                <a:gd name="connsiteX5" fmla="*/ 166688 w 176305"/>
                <a:gd name="connsiteY5" fmla="*/ 147638 h 196395"/>
                <a:gd name="connsiteX6" fmla="*/ 93663 w 176305"/>
                <a:gd name="connsiteY6" fmla="*/ 150813 h 196395"/>
                <a:gd name="connsiteX7" fmla="*/ 63500 w 176305"/>
                <a:gd name="connsiteY7" fmla="*/ 93663 h 196395"/>
                <a:gd name="connsiteX8" fmla="*/ 0 w 176305"/>
                <a:gd name="connsiteY8" fmla="*/ 0 h 19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305" h="196395">
                  <a:moveTo>
                    <a:pt x="0" y="0"/>
                  </a:moveTo>
                  <a:cubicBezTo>
                    <a:pt x="33073" y="68659"/>
                    <a:pt x="66146" y="137319"/>
                    <a:pt x="85725" y="169863"/>
                  </a:cubicBezTo>
                  <a:cubicBezTo>
                    <a:pt x="105304" y="202407"/>
                    <a:pt x="105304" y="196321"/>
                    <a:pt x="117475" y="195263"/>
                  </a:cubicBezTo>
                  <a:cubicBezTo>
                    <a:pt x="129646" y="194205"/>
                    <a:pt x="149225" y="166159"/>
                    <a:pt x="158750" y="163513"/>
                  </a:cubicBezTo>
                  <a:cubicBezTo>
                    <a:pt x="168275" y="160867"/>
                    <a:pt x="173302" y="182034"/>
                    <a:pt x="174625" y="179388"/>
                  </a:cubicBezTo>
                  <a:cubicBezTo>
                    <a:pt x="175948" y="176742"/>
                    <a:pt x="180182" y="152401"/>
                    <a:pt x="166688" y="147638"/>
                  </a:cubicBezTo>
                  <a:cubicBezTo>
                    <a:pt x="153194" y="142875"/>
                    <a:pt x="110861" y="159809"/>
                    <a:pt x="93663" y="150813"/>
                  </a:cubicBezTo>
                  <a:cubicBezTo>
                    <a:pt x="76465" y="141817"/>
                    <a:pt x="63500" y="93663"/>
                    <a:pt x="63500" y="936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: 図形 1221">
              <a:extLst>
                <a:ext uri="{FF2B5EF4-FFF2-40B4-BE49-F238E27FC236}">
                  <a16:creationId xmlns:a16="http://schemas.microsoft.com/office/drawing/2014/main" id="{5580FC50-53B0-4CA4-AC67-7B2E7770C61E}"/>
                </a:ext>
              </a:extLst>
            </p:cNvPr>
            <p:cNvSpPr/>
            <p:nvPr/>
          </p:nvSpPr>
          <p:spPr>
            <a:xfrm>
              <a:off x="7036942" y="4433702"/>
              <a:ext cx="101032" cy="515509"/>
            </a:xfrm>
            <a:custGeom>
              <a:avLst/>
              <a:gdLst>
                <a:gd name="connsiteX0" fmla="*/ 94108 w 101032"/>
                <a:gd name="connsiteY0" fmla="*/ 186 h 515509"/>
                <a:gd name="connsiteX1" fmla="*/ 19496 w 101032"/>
                <a:gd name="connsiteY1" fmla="*/ 281173 h 515509"/>
                <a:gd name="connsiteX2" fmla="*/ 446 w 101032"/>
                <a:gd name="connsiteY2" fmla="*/ 344673 h 515509"/>
                <a:gd name="connsiteX3" fmla="*/ 14733 w 101032"/>
                <a:gd name="connsiteY3" fmla="*/ 392298 h 515509"/>
                <a:gd name="connsiteX4" fmla="*/ 100458 w 101032"/>
                <a:gd name="connsiteY4" fmla="*/ 514536 h 515509"/>
                <a:gd name="connsiteX5" fmla="*/ 49658 w 101032"/>
                <a:gd name="connsiteY5" fmla="*/ 443098 h 515509"/>
                <a:gd name="connsiteX6" fmla="*/ 446 w 101032"/>
                <a:gd name="connsiteY6" fmla="*/ 327211 h 515509"/>
                <a:gd name="connsiteX7" fmla="*/ 94108 w 101032"/>
                <a:gd name="connsiteY7" fmla="*/ 186 h 51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032" h="515509">
                  <a:moveTo>
                    <a:pt x="94108" y="186"/>
                  </a:moveTo>
                  <a:cubicBezTo>
                    <a:pt x="97283" y="-7487"/>
                    <a:pt x="35106" y="223759"/>
                    <a:pt x="19496" y="281173"/>
                  </a:cubicBezTo>
                  <a:cubicBezTo>
                    <a:pt x="3886" y="338587"/>
                    <a:pt x="1240" y="326152"/>
                    <a:pt x="446" y="344673"/>
                  </a:cubicBezTo>
                  <a:cubicBezTo>
                    <a:pt x="-348" y="363194"/>
                    <a:pt x="-1936" y="363988"/>
                    <a:pt x="14733" y="392298"/>
                  </a:cubicBezTo>
                  <a:cubicBezTo>
                    <a:pt x="31402" y="420608"/>
                    <a:pt x="94637" y="506069"/>
                    <a:pt x="100458" y="514536"/>
                  </a:cubicBezTo>
                  <a:cubicBezTo>
                    <a:pt x="106279" y="523003"/>
                    <a:pt x="66327" y="474319"/>
                    <a:pt x="49658" y="443098"/>
                  </a:cubicBezTo>
                  <a:cubicBezTo>
                    <a:pt x="32989" y="411877"/>
                    <a:pt x="-4052" y="400236"/>
                    <a:pt x="446" y="327211"/>
                  </a:cubicBezTo>
                  <a:cubicBezTo>
                    <a:pt x="4944" y="254186"/>
                    <a:pt x="90933" y="7859"/>
                    <a:pt x="94108" y="18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: 図形 1222">
              <a:extLst>
                <a:ext uri="{FF2B5EF4-FFF2-40B4-BE49-F238E27FC236}">
                  <a16:creationId xmlns:a16="http://schemas.microsoft.com/office/drawing/2014/main" id="{D04833BF-1E89-4B3B-AE4C-A268C05EE1DD}"/>
                </a:ext>
              </a:extLst>
            </p:cNvPr>
            <p:cNvSpPr/>
            <p:nvPr/>
          </p:nvSpPr>
          <p:spPr>
            <a:xfrm>
              <a:off x="7052562" y="4440136"/>
              <a:ext cx="96132" cy="470002"/>
            </a:xfrm>
            <a:custGeom>
              <a:avLst/>
              <a:gdLst>
                <a:gd name="connsiteX0" fmla="*/ 95951 w 96132"/>
                <a:gd name="connsiteY0" fmla="*/ 102 h 470002"/>
                <a:gd name="connsiteX1" fmla="*/ 3876 w 96132"/>
                <a:gd name="connsiteY1" fmla="*/ 309664 h 470002"/>
                <a:gd name="connsiteX2" fmla="*/ 22926 w 96132"/>
                <a:gd name="connsiteY2" fmla="*/ 385864 h 470002"/>
                <a:gd name="connsiteX3" fmla="*/ 75313 w 96132"/>
                <a:gd name="connsiteY3" fmla="*/ 470002 h 470002"/>
                <a:gd name="connsiteX4" fmla="*/ 21338 w 96132"/>
                <a:gd name="connsiteY4" fmla="*/ 377927 h 470002"/>
                <a:gd name="connsiteX5" fmla="*/ 27688 w 96132"/>
                <a:gd name="connsiteY5" fmla="*/ 276327 h 470002"/>
                <a:gd name="connsiteX6" fmla="*/ 95951 w 96132"/>
                <a:gd name="connsiteY6" fmla="*/ 102 h 47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132" h="470002">
                  <a:moveTo>
                    <a:pt x="95951" y="102"/>
                  </a:moveTo>
                  <a:cubicBezTo>
                    <a:pt x="91982" y="5658"/>
                    <a:pt x="16047" y="245370"/>
                    <a:pt x="3876" y="309664"/>
                  </a:cubicBezTo>
                  <a:cubicBezTo>
                    <a:pt x="-8295" y="373958"/>
                    <a:pt x="11020" y="359141"/>
                    <a:pt x="22926" y="385864"/>
                  </a:cubicBezTo>
                  <a:cubicBezTo>
                    <a:pt x="34832" y="412587"/>
                    <a:pt x="75313" y="470002"/>
                    <a:pt x="75313" y="470002"/>
                  </a:cubicBezTo>
                  <a:cubicBezTo>
                    <a:pt x="75048" y="468679"/>
                    <a:pt x="29275" y="410206"/>
                    <a:pt x="21338" y="377927"/>
                  </a:cubicBezTo>
                  <a:cubicBezTo>
                    <a:pt x="13401" y="345648"/>
                    <a:pt x="17634" y="336652"/>
                    <a:pt x="27688" y="276327"/>
                  </a:cubicBezTo>
                  <a:cubicBezTo>
                    <a:pt x="37742" y="216002"/>
                    <a:pt x="99920" y="-5454"/>
                    <a:pt x="95951" y="10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: 図形 1223">
              <a:extLst>
                <a:ext uri="{FF2B5EF4-FFF2-40B4-BE49-F238E27FC236}">
                  <a16:creationId xmlns:a16="http://schemas.microsoft.com/office/drawing/2014/main" id="{C681415C-525E-4467-8D76-AB3DD2E0CB50}"/>
                </a:ext>
              </a:extLst>
            </p:cNvPr>
            <p:cNvSpPr/>
            <p:nvPr/>
          </p:nvSpPr>
          <p:spPr>
            <a:xfrm>
              <a:off x="6991350" y="4736978"/>
              <a:ext cx="23845" cy="165376"/>
            </a:xfrm>
            <a:custGeom>
              <a:avLst/>
              <a:gdLst>
                <a:gd name="connsiteX0" fmla="*/ 1588 w 23845"/>
                <a:gd name="connsiteY0" fmla="*/ 1710 h 165376"/>
                <a:gd name="connsiteX1" fmla="*/ 23813 w 23845"/>
                <a:gd name="connsiteY1" fmla="*/ 150935 h 165376"/>
                <a:gd name="connsiteX2" fmla="*/ 0 w 23845"/>
                <a:gd name="connsiteY2" fmla="*/ 150935 h 165376"/>
                <a:gd name="connsiteX3" fmla="*/ 23813 w 23845"/>
                <a:gd name="connsiteY3" fmla="*/ 74735 h 165376"/>
                <a:gd name="connsiteX4" fmla="*/ 1588 w 23845"/>
                <a:gd name="connsiteY4" fmla="*/ 1710 h 16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45" h="165376">
                  <a:moveTo>
                    <a:pt x="1588" y="1710"/>
                  </a:moveTo>
                  <a:cubicBezTo>
                    <a:pt x="1588" y="14410"/>
                    <a:pt x="24078" y="126064"/>
                    <a:pt x="23813" y="150935"/>
                  </a:cubicBezTo>
                  <a:cubicBezTo>
                    <a:pt x="23548" y="175806"/>
                    <a:pt x="0" y="163635"/>
                    <a:pt x="0" y="150935"/>
                  </a:cubicBezTo>
                  <a:cubicBezTo>
                    <a:pt x="0" y="138235"/>
                    <a:pt x="24871" y="99077"/>
                    <a:pt x="23813" y="74735"/>
                  </a:cubicBezTo>
                  <a:cubicBezTo>
                    <a:pt x="22755" y="50393"/>
                    <a:pt x="1588" y="-10990"/>
                    <a:pt x="1588" y="171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: 図形 1224">
              <a:extLst>
                <a:ext uri="{FF2B5EF4-FFF2-40B4-BE49-F238E27FC236}">
                  <a16:creationId xmlns:a16="http://schemas.microsoft.com/office/drawing/2014/main" id="{702A780E-A496-43A7-B688-A4272165924E}"/>
                </a:ext>
              </a:extLst>
            </p:cNvPr>
            <p:cNvSpPr/>
            <p:nvPr/>
          </p:nvSpPr>
          <p:spPr>
            <a:xfrm>
              <a:off x="6682544" y="4007091"/>
              <a:ext cx="230346" cy="216414"/>
            </a:xfrm>
            <a:custGeom>
              <a:avLst/>
              <a:gdLst>
                <a:gd name="connsiteX0" fmla="*/ 26231 w 230346"/>
                <a:gd name="connsiteY0" fmla="*/ 185497 h 216414"/>
                <a:gd name="connsiteX1" fmla="*/ 142119 w 230346"/>
                <a:gd name="connsiteY1" fmla="*/ 215659 h 216414"/>
                <a:gd name="connsiteX2" fmla="*/ 227844 w 230346"/>
                <a:gd name="connsiteY2" fmla="*/ 148984 h 216414"/>
                <a:gd name="connsiteX3" fmla="*/ 177044 w 230346"/>
                <a:gd name="connsiteY3" fmla="*/ 110884 h 216414"/>
                <a:gd name="connsiteX4" fmla="*/ 100844 w 230346"/>
                <a:gd name="connsiteY4" fmla="*/ 66434 h 216414"/>
                <a:gd name="connsiteX5" fmla="*/ 2419 w 230346"/>
                <a:gd name="connsiteY5" fmla="*/ 1347 h 216414"/>
                <a:gd name="connsiteX6" fmla="*/ 208794 w 230346"/>
                <a:gd name="connsiteY6" fmla="*/ 131522 h 216414"/>
                <a:gd name="connsiteX7" fmla="*/ 221494 w 230346"/>
                <a:gd name="connsiteY7" fmla="*/ 153747 h 216414"/>
                <a:gd name="connsiteX8" fmla="*/ 186569 w 230346"/>
                <a:gd name="connsiteY8" fmla="*/ 185497 h 216414"/>
                <a:gd name="connsiteX9" fmla="*/ 151644 w 230346"/>
                <a:gd name="connsiteY9" fmla="*/ 193434 h 216414"/>
                <a:gd name="connsiteX10" fmla="*/ 26231 w 230346"/>
                <a:gd name="connsiteY10" fmla="*/ 185497 h 216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0346" h="216414">
                  <a:moveTo>
                    <a:pt x="26231" y="185497"/>
                  </a:moveTo>
                  <a:cubicBezTo>
                    <a:pt x="24644" y="189201"/>
                    <a:pt x="108517" y="221744"/>
                    <a:pt x="142119" y="215659"/>
                  </a:cubicBezTo>
                  <a:cubicBezTo>
                    <a:pt x="175721" y="209574"/>
                    <a:pt x="222023" y="166446"/>
                    <a:pt x="227844" y="148984"/>
                  </a:cubicBezTo>
                  <a:cubicBezTo>
                    <a:pt x="233665" y="131522"/>
                    <a:pt x="198211" y="124642"/>
                    <a:pt x="177044" y="110884"/>
                  </a:cubicBezTo>
                  <a:cubicBezTo>
                    <a:pt x="155877" y="97126"/>
                    <a:pt x="129948" y="84690"/>
                    <a:pt x="100844" y="66434"/>
                  </a:cubicBezTo>
                  <a:cubicBezTo>
                    <a:pt x="71740" y="48178"/>
                    <a:pt x="-15573" y="-9501"/>
                    <a:pt x="2419" y="1347"/>
                  </a:cubicBezTo>
                  <a:cubicBezTo>
                    <a:pt x="20411" y="12195"/>
                    <a:pt x="172282" y="106122"/>
                    <a:pt x="208794" y="131522"/>
                  </a:cubicBezTo>
                  <a:cubicBezTo>
                    <a:pt x="245306" y="156922"/>
                    <a:pt x="225198" y="144751"/>
                    <a:pt x="221494" y="153747"/>
                  </a:cubicBezTo>
                  <a:cubicBezTo>
                    <a:pt x="217790" y="162743"/>
                    <a:pt x="198211" y="178883"/>
                    <a:pt x="186569" y="185497"/>
                  </a:cubicBezTo>
                  <a:cubicBezTo>
                    <a:pt x="174927" y="192111"/>
                    <a:pt x="172282" y="191053"/>
                    <a:pt x="151644" y="193434"/>
                  </a:cubicBezTo>
                  <a:cubicBezTo>
                    <a:pt x="131007" y="195815"/>
                    <a:pt x="27818" y="181793"/>
                    <a:pt x="26231" y="18549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: 図形 1225">
              <a:extLst>
                <a:ext uri="{FF2B5EF4-FFF2-40B4-BE49-F238E27FC236}">
                  <a16:creationId xmlns:a16="http://schemas.microsoft.com/office/drawing/2014/main" id="{8ED6AC66-961C-43AF-BD9B-674DC0C042F5}"/>
                </a:ext>
              </a:extLst>
            </p:cNvPr>
            <p:cNvSpPr/>
            <p:nvPr/>
          </p:nvSpPr>
          <p:spPr>
            <a:xfrm>
              <a:off x="6673764" y="4050865"/>
              <a:ext cx="225553" cy="144992"/>
            </a:xfrm>
            <a:custGeom>
              <a:avLst/>
              <a:gdLst>
                <a:gd name="connsiteX0" fmla="*/ 86 w 225553"/>
                <a:gd name="connsiteY0" fmla="*/ 435 h 144992"/>
                <a:gd name="connsiteX1" fmla="*/ 208049 w 225553"/>
                <a:gd name="connsiteY1" fmla="*/ 119498 h 144992"/>
                <a:gd name="connsiteX2" fmla="*/ 177886 w 225553"/>
                <a:gd name="connsiteY2" fmla="*/ 129023 h 144992"/>
                <a:gd name="connsiteX3" fmla="*/ 44536 w 225553"/>
                <a:gd name="connsiteY3" fmla="*/ 144898 h 144992"/>
                <a:gd name="connsiteX4" fmla="*/ 215986 w 225553"/>
                <a:gd name="connsiteY4" fmla="*/ 121085 h 144992"/>
                <a:gd name="connsiteX5" fmla="*/ 182649 w 225553"/>
                <a:gd name="connsiteY5" fmla="*/ 81398 h 144992"/>
                <a:gd name="connsiteX6" fmla="*/ 86 w 225553"/>
                <a:gd name="connsiteY6" fmla="*/ 435 h 144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553" h="144992">
                  <a:moveTo>
                    <a:pt x="86" y="435"/>
                  </a:moveTo>
                  <a:cubicBezTo>
                    <a:pt x="4319" y="6785"/>
                    <a:pt x="178416" y="98067"/>
                    <a:pt x="208049" y="119498"/>
                  </a:cubicBezTo>
                  <a:cubicBezTo>
                    <a:pt x="237682" y="140929"/>
                    <a:pt x="205138" y="124790"/>
                    <a:pt x="177886" y="129023"/>
                  </a:cubicBezTo>
                  <a:cubicBezTo>
                    <a:pt x="150634" y="133256"/>
                    <a:pt x="38186" y="146221"/>
                    <a:pt x="44536" y="144898"/>
                  </a:cubicBezTo>
                  <a:cubicBezTo>
                    <a:pt x="50886" y="143575"/>
                    <a:pt x="192967" y="131668"/>
                    <a:pt x="215986" y="121085"/>
                  </a:cubicBezTo>
                  <a:cubicBezTo>
                    <a:pt x="239005" y="110502"/>
                    <a:pt x="217574" y="103887"/>
                    <a:pt x="182649" y="81398"/>
                  </a:cubicBezTo>
                  <a:cubicBezTo>
                    <a:pt x="147724" y="58909"/>
                    <a:pt x="-4147" y="-5915"/>
                    <a:pt x="86" y="43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: 図形 1226">
              <a:extLst>
                <a:ext uri="{FF2B5EF4-FFF2-40B4-BE49-F238E27FC236}">
                  <a16:creationId xmlns:a16="http://schemas.microsoft.com/office/drawing/2014/main" id="{AE6151A9-7478-492B-8C64-4B54DCAE1B32}"/>
                </a:ext>
              </a:extLst>
            </p:cNvPr>
            <p:cNvSpPr/>
            <p:nvPr/>
          </p:nvSpPr>
          <p:spPr>
            <a:xfrm>
              <a:off x="6999284" y="4608807"/>
              <a:ext cx="891050" cy="379192"/>
            </a:xfrm>
            <a:custGeom>
              <a:avLst/>
              <a:gdLst>
                <a:gd name="connsiteX0" fmla="*/ 4 w 891050"/>
                <a:gd name="connsiteY0" fmla="*/ 294981 h 379192"/>
                <a:gd name="connsiteX1" fmla="*/ 144466 w 891050"/>
                <a:gd name="connsiteY1" fmla="*/ 377531 h 379192"/>
                <a:gd name="connsiteX2" fmla="*/ 223841 w 891050"/>
                <a:gd name="connsiteY2" fmla="*/ 350543 h 379192"/>
                <a:gd name="connsiteX3" fmla="*/ 271466 w 891050"/>
                <a:gd name="connsiteY3" fmla="*/ 353718 h 379192"/>
                <a:gd name="connsiteX4" fmla="*/ 303216 w 891050"/>
                <a:gd name="connsiteY4" fmla="*/ 360068 h 379192"/>
                <a:gd name="connsiteX5" fmla="*/ 452441 w 891050"/>
                <a:gd name="connsiteY5" fmla="*/ 302918 h 379192"/>
                <a:gd name="connsiteX6" fmla="*/ 549279 w 891050"/>
                <a:gd name="connsiteY6" fmla="*/ 241006 h 379192"/>
                <a:gd name="connsiteX7" fmla="*/ 712791 w 891050"/>
                <a:gd name="connsiteY7" fmla="*/ 99718 h 379192"/>
                <a:gd name="connsiteX8" fmla="*/ 815979 w 891050"/>
                <a:gd name="connsiteY8" fmla="*/ 21931 h 379192"/>
                <a:gd name="connsiteX9" fmla="*/ 890591 w 891050"/>
                <a:gd name="connsiteY9" fmla="*/ 4468 h 379192"/>
                <a:gd name="connsiteX10" fmla="*/ 781054 w 891050"/>
                <a:gd name="connsiteY10" fmla="*/ 26693 h 379192"/>
                <a:gd name="connsiteX11" fmla="*/ 533404 w 891050"/>
                <a:gd name="connsiteY11" fmla="*/ 258468 h 379192"/>
                <a:gd name="connsiteX12" fmla="*/ 334966 w 891050"/>
                <a:gd name="connsiteY12" fmla="*/ 321968 h 379192"/>
                <a:gd name="connsiteX13" fmla="*/ 149229 w 891050"/>
                <a:gd name="connsiteY13" fmla="*/ 358481 h 379192"/>
                <a:gd name="connsiteX14" fmla="*/ 4 w 891050"/>
                <a:gd name="connsiteY14" fmla="*/ 294981 h 379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1050" h="379192">
                  <a:moveTo>
                    <a:pt x="4" y="294981"/>
                  </a:moveTo>
                  <a:cubicBezTo>
                    <a:pt x="-790" y="298156"/>
                    <a:pt x="107160" y="368271"/>
                    <a:pt x="144466" y="377531"/>
                  </a:cubicBezTo>
                  <a:cubicBezTo>
                    <a:pt x="181772" y="386791"/>
                    <a:pt x="202674" y="354512"/>
                    <a:pt x="223841" y="350543"/>
                  </a:cubicBezTo>
                  <a:cubicBezTo>
                    <a:pt x="245008" y="346574"/>
                    <a:pt x="258237" y="352131"/>
                    <a:pt x="271466" y="353718"/>
                  </a:cubicBezTo>
                  <a:cubicBezTo>
                    <a:pt x="284695" y="355305"/>
                    <a:pt x="273054" y="368535"/>
                    <a:pt x="303216" y="360068"/>
                  </a:cubicBezTo>
                  <a:cubicBezTo>
                    <a:pt x="333379" y="351601"/>
                    <a:pt x="411431" y="322762"/>
                    <a:pt x="452441" y="302918"/>
                  </a:cubicBezTo>
                  <a:cubicBezTo>
                    <a:pt x="493451" y="283074"/>
                    <a:pt x="505887" y="274873"/>
                    <a:pt x="549279" y="241006"/>
                  </a:cubicBezTo>
                  <a:cubicBezTo>
                    <a:pt x="592671" y="207139"/>
                    <a:pt x="668341" y="136230"/>
                    <a:pt x="712791" y="99718"/>
                  </a:cubicBezTo>
                  <a:cubicBezTo>
                    <a:pt x="757241" y="63206"/>
                    <a:pt x="786346" y="37806"/>
                    <a:pt x="815979" y="21931"/>
                  </a:cubicBezTo>
                  <a:cubicBezTo>
                    <a:pt x="845612" y="6056"/>
                    <a:pt x="896412" y="3674"/>
                    <a:pt x="890591" y="4468"/>
                  </a:cubicBezTo>
                  <a:cubicBezTo>
                    <a:pt x="884770" y="5262"/>
                    <a:pt x="840585" y="-15640"/>
                    <a:pt x="781054" y="26693"/>
                  </a:cubicBezTo>
                  <a:cubicBezTo>
                    <a:pt x="721523" y="69026"/>
                    <a:pt x="607752" y="209256"/>
                    <a:pt x="533404" y="258468"/>
                  </a:cubicBezTo>
                  <a:cubicBezTo>
                    <a:pt x="459056" y="307680"/>
                    <a:pt x="398995" y="305299"/>
                    <a:pt x="334966" y="321968"/>
                  </a:cubicBezTo>
                  <a:cubicBezTo>
                    <a:pt x="270937" y="338637"/>
                    <a:pt x="202410" y="361656"/>
                    <a:pt x="149229" y="358481"/>
                  </a:cubicBezTo>
                  <a:cubicBezTo>
                    <a:pt x="96048" y="355306"/>
                    <a:pt x="798" y="291806"/>
                    <a:pt x="4" y="2949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: 図形 1227">
              <a:extLst>
                <a:ext uri="{FF2B5EF4-FFF2-40B4-BE49-F238E27FC236}">
                  <a16:creationId xmlns:a16="http://schemas.microsoft.com/office/drawing/2014/main" id="{DC917C3A-6487-4D23-88F4-32ADB979FF92}"/>
                </a:ext>
              </a:extLst>
            </p:cNvPr>
            <p:cNvSpPr/>
            <p:nvPr/>
          </p:nvSpPr>
          <p:spPr>
            <a:xfrm>
              <a:off x="7446966" y="4594222"/>
              <a:ext cx="444525" cy="321470"/>
            </a:xfrm>
            <a:custGeom>
              <a:avLst/>
              <a:gdLst>
                <a:gd name="connsiteX0" fmla="*/ 444497 w 444525"/>
                <a:gd name="connsiteY0" fmla="*/ 3 h 321470"/>
                <a:gd name="connsiteX1" fmla="*/ 288922 w 444525"/>
                <a:gd name="connsiteY1" fmla="*/ 33341 h 321470"/>
                <a:gd name="connsiteX2" fmla="*/ 200022 w 444525"/>
                <a:gd name="connsiteY2" fmla="*/ 123828 h 321470"/>
                <a:gd name="connsiteX3" fmla="*/ 3172 w 444525"/>
                <a:gd name="connsiteY3" fmla="*/ 317503 h 321470"/>
                <a:gd name="connsiteX4" fmla="*/ 92072 w 444525"/>
                <a:gd name="connsiteY4" fmla="*/ 239716 h 321470"/>
                <a:gd name="connsiteX5" fmla="*/ 269872 w 444525"/>
                <a:gd name="connsiteY5" fmla="*/ 66678 h 321470"/>
                <a:gd name="connsiteX6" fmla="*/ 257172 w 444525"/>
                <a:gd name="connsiteY6" fmla="*/ 73028 h 321470"/>
                <a:gd name="connsiteX7" fmla="*/ 301622 w 444525"/>
                <a:gd name="connsiteY7" fmla="*/ 34928 h 321470"/>
                <a:gd name="connsiteX8" fmla="*/ 444497 w 444525"/>
                <a:gd name="connsiteY8" fmla="*/ 3 h 321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4525" h="321470">
                  <a:moveTo>
                    <a:pt x="444497" y="3"/>
                  </a:moveTo>
                  <a:cubicBezTo>
                    <a:pt x="442380" y="-261"/>
                    <a:pt x="329668" y="12704"/>
                    <a:pt x="288922" y="33341"/>
                  </a:cubicBezTo>
                  <a:cubicBezTo>
                    <a:pt x="248176" y="53978"/>
                    <a:pt x="200022" y="123828"/>
                    <a:pt x="200022" y="123828"/>
                  </a:cubicBezTo>
                  <a:cubicBezTo>
                    <a:pt x="152397" y="171188"/>
                    <a:pt x="21164" y="298188"/>
                    <a:pt x="3172" y="317503"/>
                  </a:cubicBezTo>
                  <a:cubicBezTo>
                    <a:pt x="-14820" y="336818"/>
                    <a:pt x="47622" y="281520"/>
                    <a:pt x="92072" y="239716"/>
                  </a:cubicBezTo>
                  <a:cubicBezTo>
                    <a:pt x="136522" y="197912"/>
                    <a:pt x="242355" y="94459"/>
                    <a:pt x="269872" y="66678"/>
                  </a:cubicBezTo>
                  <a:cubicBezTo>
                    <a:pt x="297389" y="38897"/>
                    <a:pt x="251880" y="78320"/>
                    <a:pt x="257172" y="73028"/>
                  </a:cubicBezTo>
                  <a:cubicBezTo>
                    <a:pt x="262464" y="67736"/>
                    <a:pt x="273047" y="46570"/>
                    <a:pt x="301622" y="34928"/>
                  </a:cubicBezTo>
                  <a:cubicBezTo>
                    <a:pt x="330197" y="23286"/>
                    <a:pt x="446614" y="267"/>
                    <a:pt x="444497" y="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: 図形 1228">
              <a:extLst>
                <a:ext uri="{FF2B5EF4-FFF2-40B4-BE49-F238E27FC236}">
                  <a16:creationId xmlns:a16="http://schemas.microsoft.com/office/drawing/2014/main" id="{F056CEF3-4DA5-4F24-B76A-9E4DEE537412}"/>
                </a:ext>
              </a:extLst>
            </p:cNvPr>
            <p:cNvSpPr/>
            <p:nvPr/>
          </p:nvSpPr>
          <p:spPr>
            <a:xfrm>
              <a:off x="7205468" y="4657608"/>
              <a:ext cx="698695" cy="403458"/>
            </a:xfrm>
            <a:custGeom>
              <a:avLst/>
              <a:gdLst>
                <a:gd name="connsiteX0" fmla="*/ 698695 w 698695"/>
                <a:gd name="connsiteY0" fmla="*/ 117 h 403458"/>
                <a:gd name="connsiteX1" fmla="*/ 581220 w 698695"/>
                <a:gd name="connsiteY1" fmla="*/ 200142 h 403458"/>
                <a:gd name="connsiteX2" fmla="*/ 595507 w 698695"/>
                <a:gd name="connsiteY2" fmla="*/ 179505 h 403458"/>
                <a:gd name="connsiteX3" fmla="*/ 474857 w 698695"/>
                <a:gd name="connsiteY3" fmla="*/ 327142 h 403458"/>
                <a:gd name="connsiteX4" fmla="*/ 414532 w 698695"/>
                <a:gd name="connsiteY4" fmla="*/ 341430 h 403458"/>
                <a:gd name="connsiteX5" fmla="*/ 239907 w 698695"/>
                <a:gd name="connsiteY5" fmla="*/ 344605 h 403458"/>
                <a:gd name="connsiteX6" fmla="*/ 133545 w 698695"/>
                <a:gd name="connsiteY6" fmla="*/ 368417 h 403458"/>
                <a:gd name="connsiteX7" fmla="*/ 6545 w 698695"/>
                <a:gd name="connsiteY7" fmla="*/ 403342 h 403458"/>
                <a:gd name="connsiteX8" fmla="*/ 351032 w 698695"/>
                <a:gd name="connsiteY8" fmla="*/ 355717 h 403458"/>
                <a:gd name="connsiteX9" fmla="*/ 457395 w 698695"/>
                <a:gd name="connsiteY9" fmla="*/ 317617 h 403458"/>
                <a:gd name="connsiteX10" fmla="*/ 581220 w 698695"/>
                <a:gd name="connsiteY10" fmla="*/ 173155 h 403458"/>
                <a:gd name="connsiteX11" fmla="*/ 698695 w 698695"/>
                <a:gd name="connsiteY11" fmla="*/ 117 h 40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8695" h="403458">
                  <a:moveTo>
                    <a:pt x="698695" y="117"/>
                  </a:moveTo>
                  <a:cubicBezTo>
                    <a:pt x="698695" y="4615"/>
                    <a:pt x="598418" y="170244"/>
                    <a:pt x="581220" y="200142"/>
                  </a:cubicBezTo>
                  <a:cubicBezTo>
                    <a:pt x="564022" y="230040"/>
                    <a:pt x="613234" y="158338"/>
                    <a:pt x="595507" y="179505"/>
                  </a:cubicBezTo>
                  <a:cubicBezTo>
                    <a:pt x="577780" y="200672"/>
                    <a:pt x="505019" y="300155"/>
                    <a:pt x="474857" y="327142"/>
                  </a:cubicBezTo>
                  <a:cubicBezTo>
                    <a:pt x="444694" y="354130"/>
                    <a:pt x="453690" y="338520"/>
                    <a:pt x="414532" y="341430"/>
                  </a:cubicBezTo>
                  <a:cubicBezTo>
                    <a:pt x="375374" y="344340"/>
                    <a:pt x="286738" y="340107"/>
                    <a:pt x="239907" y="344605"/>
                  </a:cubicBezTo>
                  <a:cubicBezTo>
                    <a:pt x="193076" y="349103"/>
                    <a:pt x="172439" y="358628"/>
                    <a:pt x="133545" y="368417"/>
                  </a:cubicBezTo>
                  <a:cubicBezTo>
                    <a:pt x="94651" y="378206"/>
                    <a:pt x="-29703" y="405459"/>
                    <a:pt x="6545" y="403342"/>
                  </a:cubicBezTo>
                  <a:cubicBezTo>
                    <a:pt x="42793" y="401225"/>
                    <a:pt x="275890" y="370005"/>
                    <a:pt x="351032" y="355717"/>
                  </a:cubicBezTo>
                  <a:cubicBezTo>
                    <a:pt x="426174" y="341430"/>
                    <a:pt x="419030" y="348044"/>
                    <a:pt x="457395" y="317617"/>
                  </a:cubicBezTo>
                  <a:cubicBezTo>
                    <a:pt x="495760" y="287190"/>
                    <a:pt x="543385" y="224484"/>
                    <a:pt x="581220" y="173155"/>
                  </a:cubicBezTo>
                  <a:cubicBezTo>
                    <a:pt x="619055" y="121826"/>
                    <a:pt x="698695" y="-4381"/>
                    <a:pt x="698695" y="11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: 図形 1229">
              <a:extLst>
                <a:ext uri="{FF2B5EF4-FFF2-40B4-BE49-F238E27FC236}">
                  <a16:creationId xmlns:a16="http://schemas.microsoft.com/office/drawing/2014/main" id="{F3722758-28E7-4FB4-AFD1-84B8B7E1C7AC}"/>
                </a:ext>
              </a:extLst>
            </p:cNvPr>
            <p:cNvSpPr/>
            <p:nvPr/>
          </p:nvSpPr>
          <p:spPr>
            <a:xfrm>
              <a:off x="7231761" y="4643408"/>
              <a:ext cx="687419" cy="410689"/>
            </a:xfrm>
            <a:custGeom>
              <a:avLst/>
              <a:gdLst>
                <a:gd name="connsiteX0" fmla="*/ 685102 w 687419"/>
                <a:gd name="connsiteY0" fmla="*/ 30 h 410689"/>
                <a:gd name="connsiteX1" fmla="*/ 662877 w 687419"/>
                <a:gd name="connsiteY1" fmla="*/ 112742 h 410689"/>
                <a:gd name="connsiteX2" fmla="*/ 518414 w 687419"/>
                <a:gd name="connsiteY2" fmla="*/ 317530 h 410689"/>
                <a:gd name="connsiteX3" fmla="*/ 410464 w 687419"/>
                <a:gd name="connsiteY3" fmla="*/ 369917 h 410689"/>
                <a:gd name="connsiteX4" fmla="*/ 277114 w 687419"/>
                <a:gd name="connsiteY4" fmla="*/ 401667 h 410689"/>
                <a:gd name="connsiteX5" fmla="*/ 224727 w 687419"/>
                <a:gd name="connsiteY5" fmla="*/ 406430 h 410689"/>
                <a:gd name="connsiteX6" fmla="*/ 378714 w 687419"/>
                <a:gd name="connsiteY6" fmla="*/ 404842 h 410689"/>
                <a:gd name="connsiteX7" fmla="*/ 188214 w 687419"/>
                <a:gd name="connsiteY7" fmla="*/ 404842 h 410689"/>
                <a:gd name="connsiteX8" fmla="*/ 10414 w 687419"/>
                <a:gd name="connsiteY8" fmla="*/ 406430 h 410689"/>
                <a:gd name="connsiteX9" fmla="*/ 512064 w 687419"/>
                <a:gd name="connsiteY9" fmla="*/ 342930 h 410689"/>
                <a:gd name="connsiteX10" fmla="*/ 637477 w 687419"/>
                <a:gd name="connsiteY10" fmla="*/ 122267 h 410689"/>
                <a:gd name="connsiteX11" fmla="*/ 685102 w 687419"/>
                <a:gd name="connsiteY11" fmla="*/ 30 h 410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7419" h="410689">
                  <a:moveTo>
                    <a:pt x="685102" y="30"/>
                  </a:moveTo>
                  <a:cubicBezTo>
                    <a:pt x="689335" y="-1557"/>
                    <a:pt x="690658" y="59825"/>
                    <a:pt x="662877" y="112742"/>
                  </a:cubicBezTo>
                  <a:cubicBezTo>
                    <a:pt x="635096" y="165659"/>
                    <a:pt x="560483" y="274668"/>
                    <a:pt x="518414" y="317530"/>
                  </a:cubicBezTo>
                  <a:cubicBezTo>
                    <a:pt x="476345" y="360392"/>
                    <a:pt x="450681" y="355894"/>
                    <a:pt x="410464" y="369917"/>
                  </a:cubicBezTo>
                  <a:cubicBezTo>
                    <a:pt x="370247" y="383940"/>
                    <a:pt x="308070" y="395582"/>
                    <a:pt x="277114" y="401667"/>
                  </a:cubicBezTo>
                  <a:cubicBezTo>
                    <a:pt x="246158" y="407752"/>
                    <a:pt x="207794" y="405901"/>
                    <a:pt x="224727" y="406430"/>
                  </a:cubicBezTo>
                  <a:cubicBezTo>
                    <a:pt x="241660" y="406959"/>
                    <a:pt x="384799" y="405107"/>
                    <a:pt x="378714" y="404842"/>
                  </a:cubicBezTo>
                  <a:cubicBezTo>
                    <a:pt x="372629" y="404577"/>
                    <a:pt x="188214" y="404842"/>
                    <a:pt x="188214" y="404842"/>
                  </a:cubicBezTo>
                  <a:cubicBezTo>
                    <a:pt x="126831" y="405107"/>
                    <a:pt x="-43561" y="416749"/>
                    <a:pt x="10414" y="406430"/>
                  </a:cubicBezTo>
                  <a:cubicBezTo>
                    <a:pt x="64389" y="396111"/>
                    <a:pt x="407553" y="390291"/>
                    <a:pt x="512064" y="342930"/>
                  </a:cubicBezTo>
                  <a:cubicBezTo>
                    <a:pt x="616574" y="295570"/>
                    <a:pt x="610754" y="174125"/>
                    <a:pt x="637477" y="122267"/>
                  </a:cubicBezTo>
                  <a:cubicBezTo>
                    <a:pt x="664200" y="70409"/>
                    <a:pt x="680869" y="1617"/>
                    <a:pt x="685102" y="3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: 図形 1230">
              <a:extLst>
                <a:ext uri="{FF2B5EF4-FFF2-40B4-BE49-F238E27FC236}">
                  <a16:creationId xmlns:a16="http://schemas.microsoft.com/office/drawing/2014/main" id="{F2137612-4BEC-421C-94B2-268E8C31E06E}"/>
                </a:ext>
              </a:extLst>
            </p:cNvPr>
            <p:cNvSpPr/>
            <p:nvPr/>
          </p:nvSpPr>
          <p:spPr>
            <a:xfrm>
              <a:off x="7121191" y="4616167"/>
              <a:ext cx="658605" cy="71028"/>
            </a:xfrm>
            <a:custGeom>
              <a:avLst/>
              <a:gdLst>
                <a:gd name="connsiteX0" fmla="*/ 1922 w 658605"/>
                <a:gd name="connsiteY0" fmla="*/ 14571 h 71028"/>
                <a:gd name="connsiteX1" fmla="*/ 297197 w 658605"/>
                <a:gd name="connsiteY1" fmla="*/ 59021 h 71028"/>
                <a:gd name="connsiteX2" fmla="*/ 460709 w 658605"/>
                <a:gd name="connsiteY2" fmla="*/ 39971 h 71028"/>
                <a:gd name="connsiteX3" fmla="*/ 657559 w 658605"/>
                <a:gd name="connsiteY3" fmla="*/ 283 h 71028"/>
                <a:gd name="connsiteX4" fmla="*/ 370222 w 658605"/>
                <a:gd name="connsiteY4" fmla="*/ 62196 h 71028"/>
                <a:gd name="connsiteX5" fmla="*/ 179722 w 658605"/>
                <a:gd name="connsiteY5" fmla="*/ 66958 h 71028"/>
                <a:gd name="connsiteX6" fmla="*/ 1922 w 658605"/>
                <a:gd name="connsiteY6" fmla="*/ 14571 h 7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8605" h="71028">
                  <a:moveTo>
                    <a:pt x="1922" y="14571"/>
                  </a:moveTo>
                  <a:cubicBezTo>
                    <a:pt x="21501" y="13248"/>
                    <a:pt x="220733" y="54788"/>
                    <a:pt x="297197" y="59021"/>
                  </a:cubicBezTo>
                  <a:cubicBezTo>
                    <a:pt x="373661" y="63254"/>
                    <a:pt x="400649" y="49761"/>
                    <a:pt x="460709" y="39971"/>
                  </a:cubicBezTo>
                  <a:cubicBezTo>
                    <a:pt x="520769" y="30181"/>
                    <a:pt x="672640" y="-3421"/>
                    <a:pt x="657559" y="283"/>
                  </a:cubicBezTo>
                  <a:cubicBezTo>
                    <a:pt x="642478" y="3987"/>
                    <a:pt x="449862" y="51084"/>
                    <a:pt x="370222" y="62196"/>
                  </a:cubicBezTo>
                  <a:cubicBezTo>
                    <a:pt x="290583" y="73309"/>
                    <a:pt x="242164" y="72779"/>
                    <a:pt x="179722" y="66958"/>
                  </a:cubicBezTo>
                  <a:cubicBezTo>
                    <a:pt x="117280" y="61137"/>
                    <a:pt x="-17657" y="15894"/>
                    <a:pt x="1922" y="1457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: 図形 1231">
              <a:extLst>
                <a:ext uri="{FF2B5EF4-FFF2-40B4-BE49-F238E27FC236}">
                  <a16:creationId xmlns:a16="http://schemas.microsoft.com/office/drawing/2014/main" id="{1050C46A-427D-4F8E-912E-A3DE464B8D6A}"/>
                </a:ext>
              </a:extLst>
            </p:cNvPr>
            <p:cNvSpPr/>
            <p:nvPr/>
          </p:nvSpPr>
          <p:spPr>
            <a:xfrm>
              <a:off x="7159750" y="4689459"/>
              <a:ext cx="509522" cy="193829"/>
            </a:xfrm>
            <a:custGeom>
              <a:avLst/>
              <a:gdLst>
                <a:gd name="connsiteX0" fmla="*/ 509463 w 509522"/>
                <a:gd name="connsiteY0" fmla="*/ 16 h 193829"/>
                <a:gd name="connsiteX1" fmla="*/ 280863 w 509522"/>
                <a:gd name="connsiteY1" fmla="*/ 128604 h 193829"/>
                <a:gd name="connsiteX2" fmla="*/ 136400 w 509522"/>
                <a:gd name="connsiteY2" fmla="*/ 117491 h 193829"/>
                <a:gd name="connsiteX3" fmla="*/ 209425 w 509522"/>
                <a:gd name="connsiteY3" fmla="*/ 144479 h 193829"/>
                <a:gd name="connsiteX4" fmla="*/ 142750 w 509522"/>
                <a:gd name="connsiteY4" fmla="*/ 158766 h 193829"/>
                <a:gd name="connsiteX5" fmla="*/ 91950 w 509522"/>
                <a:gd name="connsiteY5" fmla="*/ 193691 h 193829"/>
                <a:gd name="connsiteX6" fmla="*/ 1463 w 509522"/>
                <a:gd name="connsiteY6" fmla="*/ 171466 h 193829"/>
                <a:gd name="connsiteX7" fmla="*/ 171325 w 509522"/>
                <a:gd name="connsiteY7" fmla="*/ 184166 h 193829"/>
                <a:gd name="connsiteX8" fmla="*/ 258638 w 509522"/>
                <a:gd name="connsiteY8" fmla="*/ 138129 h 193829"/>
                <a:gd name="connsiteX9" fmla="*/ 509463 w 509522"/>
                <a:gd name="connsiteY9" fmla="*/ 16 h 19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9522" h="193829">
                  <a:moveTo>
                    <a:pt x="509463" y="16"/>
                  </a:moveTo>
                  <a:cubicBezTo>
                    <a:pt x="513167" y="-1571"/>
                    <a:pt x="343040" y="109025"/>
                    <a:pt x="280863" y="128604"/>
                  </a:cubicBezTo>
                  <a:cubicBezTo>
                    <a:pt x="218686" y="148183"/>
                    <a:pt x="148306" y="114845"/>
                    <a:pt x="136400" y="117491"/>
                  </a:cubicBezTo>
                  <a:cubicBezTo>
                    <a:pt x="124494" y="120137"/>
                    <a:pt x="208367" y="137600"/>
                    <a:pt x="209425" y="144479"/>
                  </a:cubicBezTo>
                  <a:cubicBezTo>
                    <a:pt x="210483" y="151358"/>
                    <a:pt x="162329" y="150564"/>
                    <a:pt x="142750" y="158766"/>
                  </a:cubicBezTo>
                  <a:cubicBezTo>
                    <a:pt x="123171" y="166968"/>
                    <a:pt x="115498" y="191574"/>
                    <a:pt x="91950" y="193691"/>
                  </a:cubicBezTo>
                  <a:cubicBezTo>
                    <a:pt x="68402" y="195808"/>
                    <a:pt x="-11766" y="173053"/>
                    <a:pt x="1463" y="171466"/>
                  </a:cubicBezTo>
                  <a:cubicBezTo>
                    <a:pt x="14692" y="169879"/>
                    <a:pt x="128462" y="189722"/>
                    <a:pt x="171325" y="184166"/>
                  </a:cubicBezTo>
                  <a:cubicBezTo>
                    <a:pt x="214187" y="178610"/>
                    <a:pt x="204134" y="164852"/>
                    <a:pt x="258638" y="138129"/>
                  </a:cubicBezTo>
                  <a:cubicBezTo>
                    <a:pt x="313142" y="111406"/>
                    <a:pt x="505759" y="1603"/>
                    <a:pt x="509463" y="1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: 図形 1232">
              <a:extLst>
                <a:ext uri="{FF2B5EF4-FFF2-40B4-BE49-F238E27FC236}">
                  <a16:creationId xmlns:a16="http://schemas.microsoft.com/office/drawing/2014/main" id="{FA2D7DAF-FF85-4313-9C73-603BBEB0E9FD}"/>
                </a:ext>
              </a:extLst>
            </p:cNvPr>
            <p:cNvSpPr/>
            <p:nvPr/>
          </p:nvSpPr>
          <p:spPr>
            <a:xfrm>
              <a:off x="6696487" y="3622645"/>
              <a:ext cx="120245" cy="463748"/>
            </a:xfrm>
            <a:custGeom>
              <a:avLst/>
              <a:gdLst>
                <a:gd name="connsiteX0" fmla="*/ 13876 w 120245"/>
                <a:gd name="connsiteY0" fmla="*/ 30 h 463748"/>
                <a:gd name="connsiteX1" fmla="*/ 2763 w 120245"/>
                <a:gd name="connsiteY1" fmla="*/ 127030 h 463748"/>
                <a:gd name="connsiteX2" fmla="*/ 69438 w 120245"/>
                <a:gd name="connsiteY2" fmla="*/ 260380 h 463748"/>
                <a:gd name="connsiteX3" fmla="*/ 47213 w 120245"/>
                <a:gd name="connsiteY3" fmla="*/ 185768 h 463748"/>
                <a:gd name="connsiteX4" fmla="*/ 83726 w 120245"/>
                <a:gd name="connsiteY4" fmla="*/ 346105 h 463748"/>
                <a:gd name="connsiteX5" fmla="*/ 107538 w 120245"/>
                <a:gd name="connsiteY5" fmla="*/ 417543 h 463748"/>
                <a:gd name="connsiteX6" fmla="*/ 120238 w 120245"/>
                <a:gd name="connsiteY6" fmla="*/ 463580 h 463748"/>
                <a:gd name="connsiteX7" fmla="*/ 105951 w 120245"/>
                <a:gd name="connsiteY7" fmla="*/ 401668 h 463748"/>
                <a:gd name="connsiteX8" fmla="*/ 39276 w 120245"/>
                <a:gd name="connsiteY8" fmla="*/ 217518 h 463748"/>
                <a:gd name="connsiteX9" fmla="*/ 24988 w 120245"/>
                <a:gd name="connsiteY9" fmla="*/ 115918 h 463748"/>
                <a:gd name="connsiteX10" fmla="*/ 13876 w 120245"/>
                <a:gd name="connsiteY10" fmla="*/ 30 h 463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245" h="463748">
                  <a:moveTo>
                    <a:pt x="13876" y="30"/>
                  </a:moveTo>
                  <a:cubicBezTo>
                    <a:pt x="10172" y="1882"/>
                    <a:pt x="-6497" y="83638"/>
                    <a:pt x="2763" y="127030"/>
                  </a:cubicBezTo>
                  <a:cubicBezTo>
                    <a:pt x="12023" y="170422"/>
                    <a:pt x="62030" y="250590"/>
                    <a:pt x="69438" y="260380"/>
                  </a:cubicBezTo>
                  <a:cubicBezTo>
                    <a:pt x="76846" y="270170"/>
                    <a:pt x="44832" y="171481"/>
                    <a:pt x="47213" y="185768"/>
                  </a:cubicBezTo>
                  <a:cubicBezTo>
                    <a:pt x="49594" y="200055"/>
                    <a:pt x="73672" y="307476"/>
                    <a:pt x="83726" y="346105"/>
                  </a:cubicBezTo>
                  <a:cubicBezTo>
                    <a:pt x="93780" y="384734"/>
                    <a:pt x="101453" y="397964"/>
                    <a:pt x="107538" y="417543"/>
                  </a:cubicBezTo>
                  <a:cubicBezTo>
                    <a:pt x="113623" y="437122"/>
                    <a:pt x="120502" y="466226"/>
                    <a:pt x="120238" y="463580"/>
                  </a:cubicBezTo>
                  <a:cubicBezTo>
                    <a:pt x="119974" y="460934"/>
                    <a:pt x="119445" y="442678"/>
                    <a:pt x="105951" y="401668"/>
                  </a:cubicBezTo>
                  <a:cubicBezTo>
                    <a:pt x="92457" y="360658"/>
                    <a:pt x="52770" y="265143"/>
                    <a:pt x="39276" y="217518"/>
                  </a:cubicBezTo>
                  <a:cubicBezTo>
                    <a:pt x="25782" y="169893"/>
                    <a:pt x="28428" y="150578"/>
                    <a:pt x="24988" y="115918"/>
                  </a:cubicBezTo>
                  <a:cubicBezTo>
                    <a:pt x="21548" y="81258"/>
                    <a:pt x="17580" y="-1822"/>
                    <a:pt x="13876" y="3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: 図形 1233">
              <a:extLst>
                <a:ext uri="{FF2B5EF4-FFF2-40B4-BE49-F238E27FC236}">
                  <a16:creationId xmlns:a16="http://schemas.microsoft.com/office/drawing/2014/main" id="{E57385EF-7C56-4B7B-8506-8480EF149CD9}"/>
                </a:ext>
              </a:extLst>
            </p:cNvPr>
            <p:cNvSpPr/>
            <p:nvPr/>
          </p:nvSpPr>
          <p:spPr>
            <a:xfrm>
              <a:off x="7076975" y="4220948"/>
              <a:ext cx="130140" cy="337026"/>
            </a:xfrm>
            <a:custGeom>
              <a:avLst/>
              <a:gdLst>
                <a:gd name="connsiteX0" fmla="*/ 100 w 130140"/>
                <a:gd name="connsiteY0" fmla="*/ 215 h 337026"/>
                <a:gd name="connsiteX1" fmla="*/ 90588 w 130140"/>
                <a:gd name="connsiteY1" fmla="*/ 190715 h 337026"/>
                <a:gd name="connsiteX2" fmla="*/ 119163 w 130140"/>
                <a:gd name="connsiteY2" fmla="*/ 268502 h 337026"/>
                <a:gd name="connsiteX3" fmla="*/ 128688 w 130140"/>
                <a:gd name="connsiteY3" fmla="*/ 298665 h 337026"/>
                <a:gd name="connsiteX4" fmla="*/ 90588 w 130140"/>
                <a:gd name="connsiteY4" fmla="*/ 335177 h 337026"/>
                <a:gd name="connsiteX5" fmla="*/ 106463 w 130140"/>
                <a:gd name="connsiteY5" fmla="*/ 236752 h 337026"/>
                <a:gd name="connsiteX6" fmla="*/ 73125 w 130140"/>
                <a:gd name="connsiteY6" fmla="*/ 154202 h 337026"/>
                <a:gd name="connsiteX7" fmla="*/ 100 w 130140"/>
                <a:gd name="connsiteY7" fmla="*/ 215 h 33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40" h="337026">
                  <a:moveTo>
                    <a:pt x="100" y="215"/>
                  </a:moveTo>
                  <a:cubicBezTo>
                    <a:pt x="3010" y="6300"/>
                    <a:pt x="70744" y="146001"/>
                    <a:pt x="90588" y="190715"/>
                  </a:cubicBezTo>
                  <a:cubicBezTo>
                    <a:pt x="110432" y="235429"/>
                    <a:pt x="112813" y="250510"/>
                    <a:pt x="119163" y="268502"/>
                  </a:cubicBezTo>
                  <a:cubicBezTo>
                    <a:pt x="125513" y="286494"/>
                    <a:pt x="133450" y="287553"/>
                    <a:pt x="128688" y="298665"/>
                  </a:cubicBezTo>
                  <a:cubicBezTo>
                    <a:pt x="123926" y="309777"/>
                    <a:pt x="94292" y="345496"/>
                    <a:pt x="90588" y="335177"/>
                  </a:cubicBezTo>
                  <a:cubicBezTo>
                    <a:pt x="86884" y="324858"/>
                    <a:pt x="109374" y="266915"/>
                    <a:pt x="106463" y="236752"/>
                  </a:cubicBezTo>
                  <a:cubicBezTo>
                    <a:pt x="103553" y="206590"/>
                    <a:pt x="87677" y="189921"/>
                    <a:pt x="73125" y="154202"/>
                  </a:cubicBezTo>
                  <a:cubicBezTo>
                    <a:pt x="58573" y="118483"/>
                    <a:pt x="-2810" y="-5870"/>
                    <a:pt x="100" y="21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: 図形 1234">
              <a:extLst>
                <a:ext uri="{FF2B5EF4-FFF2-40B4-BE49-F238E27FC236}">
                  <a16:creationId xmlns:a16="http://schemas.microsoft.com/office/drawing/2014/main" id="{DF497076-5325-4157-ACCE-63566D3EE8CF}"/>
                </a:ext>
              </a:extLst>
            </p:cNvPr>
            <p:cNvSpPr/>
            <p:nvPr/>
          </p:nvSpPr>
          <p:spPr>
            <a:xfrm>
              <a:off x="7071059" y="4221879"/>
              <a:ext cx="120145" cy="227956"/>
            </a:xfrm>
            <a:custGeom>
              <a:avLst/>
              <a:gdLst>
                <a:gd name="connsiteX0" fmla="*/ 9191 w 120145"/>
                <a:gd name="connsiteY0" fmla="*/ 871 h 227956"/>
                <a:gd name="connsiteX1" fmla="*/ 9191 w 120145"/>
                <a:gd name="connsiteY1" fmla="*/ 51671 h 227956"/>
                <a:gd name="connsiteX2" fmla="*/ 115554 w 120145"/>
                <a:gd name="connsiteY2" fmla="*/ 223121 h 227956"/>
                <a:gd name="connsiteX3" fmla="*/ 94916 w 120145"/>
                <a:gd name="connsiteY3" fmla="*/ 172321 h 227956"/>
                <a:gd name="connsiteX4" fmla="*/ 40941 w 120145"/>
                <a:gd name="connsiteY4" fmla="*/ 83421 h 227956"/>
                <a:gd name="connsiteX5" fmla="*/ 9191 w 120145"/>
                <a:gd name="connsiteY5" fmla="*/ 871 h 227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145" h="227956">
                  <a:moveTo>
                    <a:pt x="9191" y="871"/>
                  </a:moveTo>
                  <a:cubicBezTo>
                    <a:pt x="3899" y="-4421"/>
                    <a:pt x="-8536" y="14629"/>
                    <a:pt x="9191" y="51671"/>
                  </a:cubicBezTo>
                  <a:cubicBezTo>
                    <a:pt x="26918" y="88713"/>
                    <a:pt x="101267" y="203013"/>
                    <a:pt x="115554" y="223121"/>
                  </a:cubicBezTo>
                  <a:cubicBezTo>
                    <a:pt x="129841" y="243229"/>
                    <a:pt x="107351" y="195604"/>
                    <a:pt x="94916" y="172321"/>
                  </a:cubicBezTo>
                  <a:cubicBezTo>
                    <a:pt x="82481" y="149038"/>
                    <a:pt x="54964" y="106704"/>
                    <a:pt x="40941" y="83421"/>
                  </a:cubicBezTo>
                  <a:cubicBezTo>
                    <a:pt x="26918" y="60138"/>
                    <a:pt x="14483" y="6163"/>
                    <a:pt x="9191" y="87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: 図形 1235">
              <a:extLst>
                <a:ext uri="{FF2B5EF4-FFF2-40B4-BE49-F238E27FC236}">
                  <a16:creationId xmlns:a16="http://schemas.microsoft.com/office/drawing/2014/main" id="{5842EBB8-7E2A-46AE-A837-8137AF1333BD}"/>
                </a:ext>
              </a:extLst>
            </p:cNvPr>
            <p:cNvSpPr/>
            <p:nvPr/>
          </p:nvSpPr>
          <p:spPr>
            <a:xfrm>
              <a:off x="7071802" y="4216256"/>
              <a:ext cx="110370" cy="279576"/>
            </a:xfrm>
            <a:custGeom>
              <a:avLst/>
              <a:gdLst>
                <a:gd name="connsiteX0" fmla="*/ 511 w 110370"/>
                <a:gd name="connsiteY0" fmla="*/ 144 h 279576"/>
                <a:gd name="connsiteX1" fmla="*/ 10036 w 110370"/>
                <a:gd name="connsiteY1" fmla="*/ 155719 h 279576"/>
                <a:gd name="connsiteX2" fmla="*/ 49723 w 110370"/>
                <a:gd name="connsiteY2" fmla="*/ 184294 h 279576"/>
                <a:gd name="connsiteX3" fmla="*/ 94173 w 110370"/>
                <a:gd name="connsiteY3" fmla="*/ 239857 h 279576"/>
                <a:gd name="connsiteX4" fmla="*/ 110048 w 110370"/>
                <a:gd name="connsiteY4" fmla="*/ 279544 h 279576"/>
                <a:gd name="connsiteX5" fmla="*/ 97348 w 110370"/>
                <a:gd name="connsiteY5" fmla="*/ 233507 h 279576"/>
                <a:gd name="connsiteX6" fmla="*/ 21148 w 110370"/>
                <a:gd name="connsiteY6" fmla="*/ 128732 h 279576"/>
                <a:gd name="connsiteX7" fmla="*/ 511 w 110370"/>
                <a:gd name="connsiteY7" fmla="*/ 144 h 27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370" h="279576">
                  <a:moveTo>
                    <a:pt x="511" y="144"/>
                  </a:moveTo>
                  <a:cubicBezTo>
                    <a:pt x="-1341" y="4642"/>
                    <a:pt x="1834" y="125027"/>
                    <a:pt x="10036" y="155719"/>
                  </a:cubicBezTo>
                  <a:cubicBezTo>
                    <a:pt x="18238" y="186411"/>
                    <a:pt x="35700" y="170271"/>
                    <a:pt x="49723" y="184294"/>
                  </a:cubicBezTo>
                  <a:cubicBezTo>
                    <a:pt x="63746" y="198317"/>
                    <a:pt x="84119" y="223982"/>
                    <a:pt x="94173" y="239857"/>
                  </a:cubicBezTo>
                  <a:cubicBezTo>
                    <a:pt x="104227" y="255732"/>
                    <a:pt x="109519" y="280602"/>
                    <a:pt x="110048" y="279544"/>
                  </a:cubicBezTo>
                  <a:cubicBezTo>
                    <a:pt x="110577" y="278486"/>
                    <a:pt x="112165" y="258642"/>
                    <a:pt x="97348" y="233507"/>
                  </a:cubicBezTo>
                  <a:cubicBezTo>
                    <a:pt x="82531" y="208372"/>
                    <a:pt x="35435" y="160217"/>
                    <a:pt x="21148" y="128732"/>
                  </a:cubicBezTo>
                  <a:cubicBezTo>
                    <a:pt x="6861" y="97247"/>
                    <a:pt x="2363" y="-4354"/>
                    <a:pt x="511" y="14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: 図形 1236">
              <a:extLst>
                <a:ext uri="{FF2B5EF4-FFF2-40B4-BE49-F238E27FC236}">
                  <a16:creationId xmlns:a16="http://schemas.microsoft.com/office/drawing/2014/main" id="{66B75AC2-EE4F-4FA2-A485-E9274F4C0AE2}"/>
                </a:ext>
              </a:extLst>
            </p:cNvPr>
            <p:cNvSpPr/>
            <p:nvPr/>
          </p:nvSpPr>
          <p:spPr>
            <a:xfrm>
              <a:off x="7130924" y="4529111"/>
              <a:ext cx="477819" cy="97485"/>
            </a:xfrm>
            <a:custGeom>
              <a:avLst/>
              <a:gdLst>
                <a:gd name="connsiteX0" fmla="*/ 126 w 477819"/>
                <a:gd name="connsiteY0" fmla="*/ 27 h 97485"/>
                <a:gd name="connsiteX1" fmla="*/ 100139 w 477819"/>
                <a:gd name="connsiteY1" fmla="*/ 17489 h 97485"/>
                <a:gd name="connsiteX2" fmla="*/ 150939 w 477819"/>
                <a:gd name="connsiteY2" fmla="*/ 11139 h 97485"/>
                <a:gd name="connsiteX3" fmla="*/ 474789 w 477819"/>
                <a:gd name="connsiteY3" fmla="*/ 96864 h 97485"/>
                <a:gd name="connsiteX4" fmla="*/ 303339 w 477819"/>
                <a:gd name="connsiteY4" fmla="*/ 47652 h 97485"/>
                <a:gd name="connsiteX5" fmla="*/ 139826 w 477819"/>
                <a:gd name="connsiteY5" fmla="*/ 6377 h 97485"/>
                <a:gd name="connsiteX6" fmla="*/ 122364 w 477819"/>
                <a:gd name="connsiteY6" fmla="*/ 22252 h 97485"/>
                <a:gd name="connsiteX7" fmla="*/ 126 w 477819"/>
                <a:gd name="connsiteY7" fmla="*/ 27 h 9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819" h="97485">
                  <a:moveTo>
                    <a:pt x="126" y="27"/>
                  </a:moveTo>
                  <a:cubicBezTo>
                    <a:pt x="-3578" y="-767"/>
                    <a:pt x="75004" y="15637"/>
                    <a:pt x="100139" y="17489"/>
                  </a:cubicBezTo>
                  <a:cubicBezTo>
                    <a:pt x="125274" y="19341"/>
                    <a:pt x="88497" y="-2090"/>
                    <a:pt x="150939" y="11139"/>
                  </a:cubicBezTo>
                  <a:cubicBezTo>
                    <a:pt x="213381" y="24368"/>
                    <a:pt x="449389" y="90779"/>
                    <a:pt x="474789" y="96864"/>
                  </a:cubicBezTo>
                  <a:cubicBezTo>
                    <a:pt x="500189" y="102950"/>
                    <a:pt x="359166" y="62733"/>
                    <a:pt x="303339" y="47652"/>
                  </a:cubicBezTo>
                  <a:cubicBezTo>
                    <a:pt x="247512" y="32571"/>
                    <a:pt x="169988" y="10610"/>
                    <a:pt x="139826" y="6377"/>
                  </a:cubicBezTo>
                  <a:cubicBezTo>
                    <a:pt x="109664" y="2144"/>
                    <a:pt x="144324" y="21458"/>
                    <a:pt x="122364" y="22252"/>
                  </a:cubicBezTo>
                  <a:cubicBezTo>
                    <a:pt x="100404" y="23046"/>
                    <a:pt x="3830" y="821"/>
                    <a:pt x="126" y="2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: 図形 1237">
              <a:extLst>
                <a:ext uri="{FF2B5EF4-FFF2-40B4-BE49-F238E27FC236}">
                  <a16:creationId xmlns:a16="http://schemas.microsoft.com/office/drawing/2014/main" id="{1AF0043B-43CC-4F87-843A-5181322BA72F}"/>
                </a:ext>
              </a:extLst>
            </p:cNvPr>
            <p:cNvSpPr/>
            <p:nvPr/>
          </p:nvSpPr>
          <p:spPr>
            <a:xfrm>
              <a:off x="7031590" y="4062307"/>
              <a:ext cx="126544" cy="158265"/>
            </a:xfrm>
            <a:custGeom>
              <a:avLst/>
              <a:gdLst>
                <a:gd name="connsiteX0" fmla="*/ 126448 w 126544"/>
                <a:gd name="connsiteY0" fmla="*/ 106 h 158265"/>
                <a:gd name="connsiteX1" fmla="*/ 69298 w 126544"/>
                <a:gd name="connsiteY1" fmla="*/ 101706 h 158265"/>
                <a:gd name="connsiteX2" fmla="*/ 23260 w 126544"/>
                <a:gd name="connsiteY2" fmla="*/ 144568 h 158265"/>
                <a:gd name="connsiteX3" fmla="*/ 1035 w 126544"/>
                <a:gd name="connsiteY3" fmla="*/ 157268 h 158265"/>
                <a:gd name="connsiteX4" fmla="*/ 55010 w 126544"/>
                <a:gd name="connsiteY4" fmla="*/ 122343 h 158265"/>
                <a:gd name="connsiteX5" fmla="*/ 126448 w 126544"/>
                <a:gd name="connsiteY5" fmla="*/ 106 h 1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44" h="158265">
                  <a:moveTo>
                    <a:pt x="126448" y="106"/>
                  </a:moveTo>
                  <a:cubicBezTo>
                    <a:pt x="128829" y="-3334"/>
                    <a:pt x="86496" y="77629"/>
                    <a:pt x="69298" y="101706"/>
                  </a:cubicBezTo>
                  <a:cubicBezTo>
                    <a:pt x="52100" y="125783"/>
                    <a:pt x="34637" y="135308"/>
                    <a:pt x="23260" y="144568"/>
                  </a:cubicBezTo>
                  <a:cubicBezTo>
                    <a:pt x="11883" y="153828"/>
                    <a:pt x="-4257" y="160972"/>
                    <a:pt x="1035" y="157268"/>
                  </a:cubicBezTo>
                  <a:cubicBezTo>
                    <a:pt x="6327" y="153564"/>
                    <a:pt x="34637" y="146155"/>
                    <a:pt x="55010" y="122343"/>
                  </a:cubicBezTo>
                  <a:cubicBezTo>
                    <a:pt x="75383" y="98531"/>
                    <a:pt x="124067" y="3546"/>
                    <a:pt x="126448" y="10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: 図形 1238">
              <a:extLst>
                <a:ext uri="{FF2B5EF4-FFF2-40B4-BE49-F238E27FC236}">
                  <a16:creationId xmlns:a16="http://schemas.microsoft.com/office/drawing/2014/main" id="{2C39FCDB-9A37-4D7C-8ADF-25D79D1DCAEA}"/>
                </a:ext>
              </a:extLst>
            </p:cNvPr>
            <p:cNvSpPr/>
            <p:nvPr/>
          </p:nvSpPr>
          <p:spPr>
            <a:xfrm>
              <a:off x="7030999" y="4065523"/>
              <a:ext cx="127374" cy="141411"/>
            </a:xfrm>
            <a:custGeom>
              <a:avLst/>
              <a:gdLst>
                <a:gd name="connsiteX0" fmla="*/ 127039 w 127374"/>
                <a:gd name="connsiteY0" fmla="*/ 65 h 141411"/>
                <a:gd name="connsiteX1" fmla="*/ 52426 w 127374"/>
                <a:gd name="connsiteY1" fmla="*/ 104840 h 141411"/>
                <a:gd name="connsiteX2" fmla="*/ 39 w 127374"/>
                <a:gd name="connsiteY2" fmla="*/ 141352 h 141411"/>
                <a:gd name="connsiteX3" fmla="*/ 60364 w 127374"/>
                <a:gd name="connsiteY3" fmla="*/ 112777 h 141411"/>
                <a:gd name="connsiteX4" fmla="*/ 79414 w 127374"/>
                <a:gd name="connsiteY4" fmla="*/ 88965 h 141411"/>
                <a:gd name="connsiteX5" fmla="*/ 127039 w 127374"/>
                <a:gd name="connsiteY5" fmla="*/ 65 h 14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374" h="141411">
                  <a:moveTo>
                    <a:pt x="127039" y="65"/>
                  </a:moveTo>
                  <a:cubicBezTo>
                    <a:pt x="122541" y="2711"/>
                    <a:pt x="73593" y="81292"/>
                    <a:pt x="52426" y="104840"/>
                  </a:cubicBezTo>
                  <a:cubicBezTo>
                    <a:pt x="31259" y="128388"/>
                    <a:pt x="-1284" y="140029"/>
                    <a:pt x="39" y="141352"/>
                  </a:cubicBezTo>
                  <a:cubicBezTo>
                    <a:pt x="1362" y="142675"/>
                    <a:pt x="47135" y="121508"/>
                    <a:pt x="60364" y="112777"/>
                  </a:cubicBezTo>
                  <a:cubicBezTo>
                    <a:pt x="73593" y="104046"/>
                    <a:pt x="69360" y="102723"/>
                    <a:pt x="79414" y="88965"/>
                  </a:cubicBezTo>
                  <a:cubicBezTo>
                    <a:pt x="89468" y="75207"/>
                    <a:pt x="131537" y="-2581"/>
                    <a:pt x="127039" y="6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: 図形 1239">
              <a:extLst>
                <a:ext uri="{FF2B5EF4-FFF2-40B4-BE49-F238E27FC236}">
                  <a16:creationId xmlns:a16="http://schemas.microsoft.com/office/drawing/2014/main" id="{9EFC0C74-4567-49AD-AAF5-A23E7B8DEED0}"/>
                </a:ext>
              </a:extLst>
            </p:cNvPr>
            <p:cNvSpPr/>
            <p:nvPr/>
          </p:nvSpPr>
          <p:spPr>
            <a:xfrm>
              <a:off x="7059506" y="4084617"/>
              <a:ext cx="111318" cy="149301"/>
            </a:xfrm>
            <a:custGeom>
              <a:avLst/>
              <a:gdLst>
                <a:gd name="connsiteX0" fmla="*/ 111232 w 111318"/>
                <a:gd name="connsiteY0" fmla="*/ 21 h 149301"/>
                <a:gd name="connsiteX1" fmla="*/ 46144 w 111318"/>
                <a:gd name="connsiteY1" fmla="*/ 87333 h 149301"/>
                <a:gd name="connsiteX2" fmla="*/ 107 w 111318"/>
                <a:gd name="connsiteY2" fmla="*/ 149246 h 149301"/>
                <a:gd name="connsiteX3" fmla="*/ 58844 w 111318"/>
                <a:gd name="connsiteY3" fmla="*/ 96858 h 149301"/>
                <a:gd name="connsiteX4" fmla="*/ 111232 w 111318"/>
                <a:gd name="connsiteY4" fmla="*/ 21 h 14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18" h="149301">
                  <a:moveTo>
                    <a:pt x="111232" y="21"/>
                  </a:moveTo>
                  <a:cubicBezTo>
                    <a:pt x="109115" y="-1567"/>
                    <a:pt x="46144" y="87333"/>
                    <a:pt x="46144" y="87333"/>
                  </a:cubicBezTo>
                  <a:cubicBezTo>
                    <a:pt x="27623" y="112204"/>
                    <a:pt x="-2010" y="147658"/>
                    <a:pt x="107" y="149246"/>
                  </a:cubicBezTo>
                  <a:cubicBezTo>
                    <a:pt x="2224" y="150834"/>
                    <a:pt x="41646" y="117760"/>
                    <a:pt x="58844" y="96858"/>
                  </a:cubicBezTo>
                  <a:cubicBezTo>
                    <a:pt x="76042" y="75956"/>
                    <a:pt x="113349" y="1609"/>
                    <a:pt x="111232" y="2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: 図形 1240">
              <a:extLst>
                <a:ext uri="{FF2B5EF4-FFF2-40B4-BE49-F238E27FC236}">
                  <a16:creationId xmlns:a16="http://schemas.microsoft.com/office/drawing/2014/main" id="{3898F954-0778-4263-B1DD-F6FEBED06B17}"/>
                </a:ext>
              </a:extLst>
            </p:cNvPr>
            <p:cNvSpPr/>
            <p:nvPr/>
          </p:nvSpPr>
          <p:spPr>
            <a:xfrm>
              <a:off x="7149499" y="4074841"/>
              <a:ext cx="200645" cy="102326"/>
            </a:xfrm>
            <a:custGeom>
              <a:avLst/>
              <a:gdLst>
                <a:gd name="connsiteX0" fmla="*/ 601 w 200645"/>
                <a:gd name="connsiteY0" fmla="*/ 272 h 102326"/>
                <a:gd name="connsiteX1" fmla="*/ 137126 w 200645"/>
                <a:gd name="connsiteY1" fmla="*/ 89172 h 102326"/>
                <a:gd name="connsiteX2" fmla="*/ 110139 w 200645"/>
                <a:gd name="connsiteY2" fmla="*/ 100284 h 102326"/>
                <a:gd name="connsiteX3" fmla="*/ 200626 w 200645"/>
                <a:gd name="connsiteY3" fmla="*/ 73297 h 102326"/>
                <a:gd name="connsiteX4" fmla="*/ 118076 w 200645"/>
                <a:gd name="connsiteY4" fmla="*/ 90759 h 102326"/>
                <a:gd name="connsiteX5" fmla="*/ 87914 w 200645"/>
                <a:gd name="connsiteY5" fmla="*/ 62184 h 102326"/>
                <a:gd name="connsiteX6" fmla="*/ 601 w 200645"/>
                <a:gd name="connsiteY6" fmla="*/ 272 h 10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645" h="102326">
                  <a:moveTo>
                    <a:pt x="601" y="272"/>
                  </a:moveTo>
                  <a:cubicBezTo>
                    <a:pt x="8803" y="4770"/>
                    <a:pt x="118870" y="72503"/>
                    <a:pt x="137126" y="89172"/>
                  </a:cubicBezTo>
                  <a:cubicBezTo>
                    <a:pt x="155382" y="105841"/>
                    <a:pt x="99556" y="102930"/>
                    <a:pt x="110139" y="100284"/>
                  </a:cubicBezTo>
                  <a:cubicBezTo>
                    <a:pt x="120722" y="97638"/>
                    <a:pt x="199303" y="74884"/>
                    <a:pt x="200626" y="73297"/>
                  </a:cubicBezTo>
                  <a:cubicBezTo>
                    <a:pt x="201949" y="71710"/>
                    <a:pt x="136861" y="92611"/>
                    <a:pt x="118076" y="90759"/>
                  </a:cubicBezTo>
                  <a:cubicBezTo>
                    <a:pt x="99291" y="88907"/>
                    <a:pt x="105377" y="76207"/>
                    <a:pt x="87914" y="62184"/>
                  </a:cubicBezTo>
                  <a:cubicBezTo>
                    <a:pt x="70451" y="48161"/>
                    <a:pt x="-7601" y="-4226"/>
                    <a:pt x="601" y="27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: 図形 1241">
              <a:extLst>
                <a:ext uri="{FF2B5EF4-FFF2-40B4-BE49-F238E27FC236}">
                  <a16:creationId xmlns:a16="http://schemas.microsoft.com/office/drawing/2014/main" id="{ABE88264-6554-47B2-A400-8B8C39BC2326}"/>
                </a:ext>
              </a:extLst>
            </p:cNvPr>
            <p:cNvSpPr/>
            <p:nvPr/>
          </p:nvSpPr>
          <p:spPr>
            <a:xfrm>
              <a:off x="7269149" y="4150701"/>
              <a:ext cx="278460" cy="366488"/>
            </a:xfrm>
            <a:custGeom>
              <a:avLst/>
              <a:gdLst>
                <a:gd name="connsiteX0" fmla="*/ 142889 w 278460"/>
                <a:gd name="connsiteY0" fmla="*/ 612 h 366488"/>
                <a:gd name="connsiteX1" fmla="*/ 46051 w 278460"/>
                <a:gd name="connsiteY1" fmla="*/ 102212 h 366488"/>
                <a:gd name="connsiteX2" fmla="*/ 14 w 278460"/>
                <a:gd name="connsiteY2" fmla="*/ 105387 h 366488"/>
                <a:gd name="connsiteX3" fmla="*/ 41289 w 278460"/>
                <a:gd name="connsiteY3" fmla="*/ 114912 h 366488"/>
                <a:gd name="connsiteX4" fmla="*/ 58751 w 278460"/>
                <a:gd name="connsiteY4" fmla="*/ 170474 h 366488"/>
                <a:gd name="connsiteX5" fmla="*/ 88914 w 278460"/>
                <a:gd name="connsiteY5" fmla="*/ 253024 h 366488"/>
                <a:gd name="connsiteX6" fmla="*/ 185751 w 278460"/>
                <a:gd name="connsiteY6" fmla="*/ 326049 h 366488"/>
                <a:gd name="connsiteX7" fmla="*/ 277826 w 278460"/>
                <a:gd name="connsiteY7" fmla="*/ 365737 h 366488"/>
                <a:gd name="connsiteX8" fmla="*/ 138126 w 278460"/>
                <a:gd name="connsiteY8" fmla="*/ 292712 h 366488"/>
                <a:gd name="connsiteX9" fmla="*/ 30176 w 278460"/>
                <a:gd name="connsiteY9" fmla="*/ 172062 h 366488"/>
                <a:gd name="connsiteX10" fmla="*/ 49226 w 278460"/>
                <a:gd name="connsiteY10" fmla="*/ 122849 h 366488"/>
                <a:gd name="connsiteX11" fmla="*/ 66689 w 278460"/>
                <a:gd name="connsiteY11" fmla="*/ 62524 h 366488"/>
                <a:gd name="connsiteX12" fmla="*/ 142889 w 278460"/>
                <a:gd name="connsiteY12" fmla="*/ 612 h 36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8460" h="366488">
                  <a:moveTo>
                    <a:pt x="142889" y="612"/>
                  </a:moveTo>
                  <a:cubicBezTo>
                    <a:pt x="139449" y="7227"/>
                    <a:pt x="69863" y="84750"/>
                    <a:pt x="46051" y="102212"/>
                  </a:cubicBezTo>
                  <a:cubicBezTo>
                    <a:pt x="22239" y="119674"/>
                    <a:pt x="808" y="103270"/>
                    <a:pt x="14" y="105387"/>
                  </a:cubicBezTo>
                  <a:cubicBezTo>
                    <a:pt x="-780" y="107504"/>
                    <a:pt x="31500" y="104064"/>
                    <a:pt x="41289" y="114912"/>
                  </a:cubicBezTo>
                  <a:cubicBezTo>
                    <a:pt x="51078" y="125760"/>
                    <a:pt x="50814" y="147455"/>
                    <a:pt x="58751" y="170474"/>
                  </a:cubicBezTo>
                  <a:cubicBezTo>
                    <a:pt x="66688" y="193493"/>
                    <a:pt x="67747" y="227095"/>
                    <a:pt x="88914" y="253024"/>
                  </a:cubicBezTo>
                  <a:cubicBezTo>
                    <a:pt x="110081" y="278953"/>
                    <a:pt x="154266" y="307264"/>
                    <a:pt x="185751" y="326049"/>
                  </a:cubicBezTo>
                  <a:cubicBezTo>
                    <a:pt x="217236" y="344835"/>
                    <a:pt x="285764" y="371293"/>
                    <a:pt x="277826" y="365737"/>
                  </a:cubicBezTo>
                  <a:cubicBezTo>
                    <a:pt x="269888" y="360181"/>
                    <a:pt x="179401" y="324991"/>
                    <a:pt x="138126" y="292712"/>
                  </a:cubicBezTo>
                  <a:cubicBezTo>
                    <a:pt x="96851" y="260433"/>
                    <a:pt x="44993" y="200372"/>
                    <a:pt x="30176" y="172062"/>
                  </a:cubicBezTo>
                  <a:cubicBezTo>
                    <a:pt x="15359" y="143752"/>
                    <a:pt x="43141" y="141105"/>
                    <a:pt x="49226" y="122849"/>
                  </a:cubicBezTo>
                  <a:cubicBezTo>
                    <a:pt x="55311" y="104593"/>
                    <a:pt x="54253" y="82368"/>
                    <a:pt x="66689" y="62524"/>
                  </a:cubicBezTo>
                  <a:cubicBezTo>
                    <a:pt x="79124" y="42680"/>
                    <a:pt x="146329" y="-6003"/>
                    <a:pt x="142889" y="61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: 図形 1242">
              <a:extLst>
                <a:ext uri="{FF2B5EF4-FFF2-40B4-BE49-F238E27FC236}">
                  <a16:creationId xmlns:a16="http://schemas.microsoft.com/office/drawing/2014/main" id="{D1003F87-6663-4006-94EE-AB77A5091D6B}"/>
                </a:ext>
              </a:extLst>
            </p:cNvPr>
            <p:cNvSpPr/>
            <p:nvPr/>
          </p:nvSpPr>
          <p:spPr>
            <a:xfrm>
              <a:off x="7113881" y="4176159"/>
              <a:ext cx="187084" cy="244858"/>
            </a:xfrm>
            <a:custGeom>
              <a:avLst/>
              <a:gdLst>
                <a:gd name="connsiteX0" fmla="*/ 187032 w 187084"/>
                <a:gd name="connsiteY0" fmla="*/ 554 h 244858"/>
                <a:gd name="connsiteX1" fmla="*/ 101307 w 187084"/>
                <a:gd name="connsiteY1" fmla="*/ 100566 h 244858"/>
                <a:gd name="connsiteX2" fmla="*/ 144169 w 187084"/>
                <a:gd name="connsiteY2" fmla="*/ 243441 h 244858"/>
                <a:gd name="connsiteX3" fmla="*/ 109244 w 187084"/>
                <a:gd name="connsiteY3" fmla="*/ 168829 h 244858"/>
                <a:gd name="connsiteX4" fmla="*/ 50507 w 187084"/>
                <a:gd name="connsiteY4" fmla="*/ 87866 h 244858"/>
                <a:gd name="connsiteX5" fmla="*/ 1294 w 187084"/>
                <a:gd name="connsiteY5" fmla="*/ 33891 h 244858"/>
                <a:gd name="connsiteX6" fmla="*/ 104482 w 187084"/>
                <a:gd name="connsiteY6" fmla="*/ 83104 h 244858"/>
                <a:gd name="connsiteX7" fmla="*/ 114007 w 187084"/>
                <a:gd name="connsiteY7" fmla="*/ 60879 h 244858"/>
                <a:gd name="connsiteX8" fmla="*/ 187032 w 187084"/>
                <a:gd name="connsiteY8" fmla="*/ 554 h 24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084" h="244858">
                  <a:moveTo>
                    <a:pt x="187032" y="554"/>
                  </a:moveTo>
                  <a:cubicBezTo>
                    <a:pt x="184915" y="7168"/>
                    <a:pt x="108451" y="60085"/>
                    <a:pt x="101307" y="100566"/>
                  </a:cubicBezTo>
                  <a:cubicBezTo>
                    <a:pt x="94163" y="141047"/>
                    <a:pt x="142846" y="232064"/>
                    <a:pt x="144169" y="243441"/>
                  </a:cubicBezTo>
                  <a:cubicBezTo>
                    <a:pt x="145492" y="254818"/>
                    <a:pt x="124854" y="194758"/>
                    <a:pt x="109244" y="168829"/>
                  </a:cubicBezTo>
                  <a:cubicBezTo>
                    <a:pt x="93634" y="142900"/>
                    <a:pt x="68499" y="110356"/>
                    <a:pt x="50507" y="87866"/>
                  </a:cubicBezTo>
                  <a:cubicBezTo>
                    <a:pt x="32515" y="65376"/>
                    <a:pt x="-7702" y="34685"/>
                    <a:pt x="1294" y="33891"/>
                  </a:cubicBezTo>
                  <a:cubicBezTo>
                    <a:pt x="10290" y="33097"/>
                    <a:pt x="85697" y="78606"/>
                    <a:pt x="104482" y="83104"/>
                  </a:cubicBezTo>
                  <a:cubicBezTo>
                    <a:pt x="123267" y="87602"/>
                    <a:pt x="101043" y="73314"/>
                    <a:pt x="114007" y="60879"/>
                  </a:cubicBezTo>
                  <a:cubicBezTo>
                    <a:pt x="126971" y="48444"/>
                    <a:pt x="189149" y="-6060"/>
                    <a:pt x="187032" y="55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: 図形 1243">
              <a:extLst>
                <a:ext uri="{FF2B5EF4-FFF2-40B4-BE49-F238E27FC236}">
                  <a16:creationId xmlns:a16="http://schemas.microsoft.com/office/drawing/2014/main" id="{ADB9B20A-F184-45C4-A96C-75B9E796F5E0}"/>
                </a:ext>
              </a:extLst>
            </p:cNvPr>
            <p:cNvSpPr/>
            <p:nvPr/>
          </p:nvSpPr>
          <p:spPr>
            <a:xfrm>
              <a:off x="7242118" y="4430651"/>
              <a:ext cx="197130" cy="212927"/>
            </a:xfrm>
            <a:custGeom>
              <a:avLst/>
              <a:gdLst>
                <a:gd name="connsiteX0" fmla="*/ 57 w 197130"/>
                <a:gd name="connsiteY0" fmla="*/ 98487 h 212927"/>
                <a:gd name="connsiteX1" fmla="*/ 103245 w 197130"/>
                <a:gd name="connsiteY1" fmla="*/ 127062 h 212927"/>
                <a:gd name="connsiteX2" fmla="*/ 196907 w 197130"/>
                <a:gd name="connsiteY2" fmla="*/ 212787 h 212927"/>
                <a:gd name="connsiteX3" fmla="*/ 128645 w 197130"/>
                <a:gd name="connsiteY3" fmla="*/ 104837 h 212927"/>
                <a:gd name="connsiteX4" fmla="*/ 104832 w 197130"/>
                <a:gd name="connsiteY4" fmla="*/ 46099 h 212927"/>
                <a:gd name="connsiteX5" fmla="*/ 130232 w 197130"/>
                <a:gd name="connsiteY5" fmla="*/ 62 h 212927"/>
                <a:gd name="connsiteX6" fmla="*/ 77845 w 197130"/>
                <a:gd name="connsiteY6" fmla="*/ 38162 h 212927"/>
                <a:gd name="connsiteX7" fmla="*/ 117532 w 197130"/>
                <a:gd name="connsiteY7" fmla="*/ 117537 h 212927"/>
                <a:gd name="connsiteX8" fmla="*/ 57 w 197130"/>
                <a:gd name="connsiteY8" fmla="*/ 98487 h 2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130" h="212927">
                  <a:moveTo>
                    <a:pt x="57" y="98487"/>
                  </a:moveTo>
                  <a:cubicBezTo>
                    <a:pt x="-2324" y="100075"/>
                    <a:pt x="70437" y="108012"/>
                    <a:pt x="103245" y="127062"/>
                  </a:cubicBezTo>
                  <a:cubicBezTo>
                    <a:pt x="136053" y="146112"/>
                    <a:pt x="192674" y="216491"/>
                    <a:pt x="196907" y="212787"/>
                  </a:cubicBezTo>
                  <a:cubicBezTo>
                    <a:pt x="201140" y="209083"/>
                    <a:pt x="143991" y="132618"/>
                    <a:pt x="128645" y="104837"/>
                  </a:cubicBezTo>
                  <a:cubicBezTo>
                    <a:pt x="113299" y="77056"/>
                    <a:pt x="104568" y="63561"/>
                    <a:pt x="104832" y="46099"/>
                  </a:cubicBezTo>
                  <a:cubicBezTo>
                    <a:pt x="105096" y="28637"/>
                    <a:pt x="134730" y="1385"/>
                    <a:pt x="130232" y="62"/>
                  </a:cubicBezTo>
                  <a:cubicBezTo>
                    <a:pt x="125734" y="-1261"/>
                    <a:pt x="79962" y="18583"/>
                    <a:pt x="77845" y="38162"/>
                  </a:cubicBezTo>
                  <a:cubicBezTo>
                    <a:pt x="75728" y="57741"/>
                    <a:pt x="127057" y="106954"/>
                    <a:pt x="117532" y="117537"/>
                  </a:cubicBezTo>
                  <a:cubicBezTo>
                    <a:pt x="108007" y="128120"/>
                    <a:pt x="2438" y="96899"/>
                    <a:pt x="57" y="9848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: 図形 1244">
              <a:extLst>
                <a:ext uri="{FF2B5EF4-FFF2-40B4-BE49-F238E27FC236}">
                  <a16:creationId xmlns:a16="http://schemas.microsoft.com/office/drawing/2014/main" id="{9A56FEB7-773B-46AE-86B0-614512DE7D16}"/>
                </a:ext>
              </a:extLst>
            </p:cNvPr>
            <p:cNvSpPr/>
            <p:nvPr/>
          </p:nvSpPr>
          <p:spPr>
            <a:xfrm>
              <a:off x="7444380" y="4437063"/>
              <a:ext cx="434400" cy="93421"/>
            </a:xfrm>
            <a:custGeom>
              <a:avLst/>
              <a:gdLst>
                <a:gd name="connsiteX0" fmla="*/ 5758 w 434400"/>
                <a:gd name="connsiteY0" fmla="*/ 44450 h 93421"/>
                <a:gd name="connsiteX1" fmla="*/ 278808 w 434400"/>
                <a:gd name="connsiteY1" fmla="*/ 92075 h 93421"/>
                <a:gd name="connsiteX2" fmla="*/ 335958 w 434400"/>
                <a:gd name="connsiteY2" fmla="*/ 60325 h 93421"/>
                <a:gd name="connsiteX3" fmla="*/ 434383 w 434400"/>
                <a:gd name="connsiteY3" fmla="*/ 0 h 93421"/>
                <a:gd name="connsiteX4" fmla="*/ 328020 w 434400"/>
                <a:gd name="connsiteY4" fmla="*/ 60325 h 93421"/>
                <a:gd name="connsiteX5" fmla="*/ 226420 w 434400"/>
                <a:gd name="connsiteY5" fmla="*/ 82550 h 93421"/>
                <a:gd name="connsiteX6" fmla="*/ 102595 w 434400"/>
                <a:gd name="connsiteY6" fmla="*/ 92075 h 93421"/>
                <a:gd name="connsiteX7" fmla="*/ 5758 w 434400"/>
                <a:gd name="connsiteY7" fmla="*/ 44450 h 9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4400" h="93421">
                  <a:moveTo>
                    <a:pt x="5758" y="44450"/>
                  </a:moveTo>
                  <a:cubicBezTo>
                    <a:pt x="35127" y="44450"/>
                    <a:pt x="223775" y="89429"/>
                    <a:pt x="278808" y="92075"/>
                  </a:cubicBezTo>
                  <a:cubicBezTo>
                    <a:pt x="333841" y="94721"/>
                    <a:pt x="310029" y="75671"/>
                    <a:pt x="335958" y="60325"/>
                  </a:cubicBezTo>
                  <a:cubicBezTo>
                    <a:pt x="361887" y="44979"/>
                    <a:pt x="435706" y="0"/>
                    <a:pt x="434383" y="0"/>
                  </a:cubicBezTo>
                  <a:cubicBezTo>
                    <a:pt x="433060" y="0"/>
                    <a:pt x="362680" y="46567"/>
                    <a:pt x="328020" y="60325"/>
                  </a:cubicBezTo>
                  <a:cubicBezTo>
                    <a:pt x="293360" y="74083"/>
                    <a:pt x="263991" y="77258"/>
                    <a:pt x="226420" y="82550"/>
                  </a:cubicBezTo>
                  <a:cubicBezTo>
                    <a:pt x="188849" y="87842"/>
                    <a:pt x="138049" y="96837"/>
                    <a:pt x="102595" y="92075"/>
                  </a:cubicBezTo>
                  <a:cubicBezTo>
                    <a:pt x="67141" y="87313"/>
                    <a:pt x="-23611" y="44450"/>
                    <a:pt x="5758" y="4445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: 図形 1245">
              <a:extLst>
                <a:ext uri="{FF2B5EF4-FFF2-40B4-BE49-F238E27FC236}">
                  <a16:creationId xmlns:a16="http://schemas.microsoft.com/office/drawing/2014/main" id="{F3AF4175-2610-47C8-83BC-F6606AA6DDC8}"/>
                </a:ext>
              </a:extLst>
            </p:cNvPr>
            <p:cNvSpPr/>
            <p:nvPr/>
          </p:nvSpPr>
          <p:spPr>
            <a:xfrm>
              <a:off x="7761068" y="4378319"/>
              <a:ext cx="251886" cy="234564"/>
            </a:xfrm>
            <a:custGeom>
              <a:avLst/>
              <a:gdLst>
                <a:gd name="connsiteX0" fmla="*/ 220 w 251886"/>
                <a:gd name="connsiteY0" fmla="*/ 107956 h 234564"/>
                <a:gd name="connsiteX1" fmla="*/ 143095 w 251886"/>
                <a:gd name="connsiteY1" fmla="*/ 31756 h 234564"/>
                <a:gd name="connsiteX2" fmla="*/ 235170 w 251886"/>
                <a:gd name="connsiteY2" fmla="*/ 23819 h 234564"/>
                <a:gd name="connsiteX3" fmla="*/ 236757 w 251886"/>
                <a:gd name="connsiteY3" fmla="*/ 50806 h 234564"/>
                <a:gd name="connsiteX4" fmla="*/ 225645 w 251886"/>
                <a:gd name="connsiteY4" fmla="*/ 95256 h 234564"/>
                <a:gd name="connsiteX5" fmla="*/ 173257 w 251886"/>
                <a:gd name="connsiteY5" fmla="*/ 198444 h 234564"/>
                <a:gd name="connsiteX6" fmla="*/ 141507 w 251886"/>
                <a:gd name="connsiteY6" fmla="*/ 233369 h 234564"/>
                <a:gd name="connsiteX7" fmla="*/ 209770 w 251886"/>
                <a:gd name="connsiteY7" fmla="*/ 161931 h 234564"/>
                <a:gd name="connsiteX8" fmla="*/ 251045 w 251886"/>
                <a:gd name="connsiteY8" fmla="*/ 65094 h 234564"/>
                <a:gd name="connsiteX9" fmla="*/ 230407 w 251886"/>
                <a:gd name="connsiteY9" fmla="*/ 9531 h 234564"/>
                <a:gd name="connsiteX10" fmla="*/ 149445 w 251886"/>
                <a:gd name="connsiteY10" fmla="*/ 33344 h 234564"/>
                <a:gd name="connsiteX11" fmla="*/ 206595 w 251886"/>
                <a:gd name="connsiteY11" fmla="*/ 6 h 234564"/>
                <a:gd name="connsiteX12" fmla="*/ 112932 w 251886"/>
                <a:gd name="connsiteY12" fmla="*/ 36519 h 234564"/>
                <a:gd name="connsiteX13" fmla="*/ 220 w 251886"/>
                <a:gd name="connsiteY13" fmla="*/ 107956 h 23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1886" h="234564">
                  <a:moveTo>
                    <a:pt x="220" y="107956"/>
                  </a:moveTo>
                  <a:cubicBezTo>
                    <a:pt x="5247" y="107162"/>
                    <a:pt x="103937" y="45779"/>
                    <a:pt x="143095" y="31756"/>
                  </a:cubicBezTo>
                  <a:cubicBezTo>
                    <a:pt x="182253" y="17733"/>
                    <a:pt x="219560" y="20644"/>
                    <a:pt x="235170" y="23819"/>
                  </a:cubicBezTo>
                  <a:cubicBezTo>
                    <a:pt x="250780" y="26994"/>
                    <a:pt x="238344" y="38900"/>
                    <a:pt x="236757" y="50806"/>
                  </a:cubicBezTo>
                  <a:cubicBezTo>
                    <a:pt x="235170" y="62712"/>
                    <a:pt x="236228" y="70650"/>
                    <a:pt x="225645" y="95256"/>
                  </a:cubicBezTo>
                  <a:cubicBezTo>
                    <a:pt x="215062" y="119862"/>
                    <a:pt x="187280" y="175425"/>
                    <a:pt x="173257" y="198444"/>
                  </a:cubicBezTo>
                  <a:cubicBezTo>
                    <a:pt x="159234" y="221463"/>
                    <a:pt x="135422" y="239454"/>
                    <a:pt x="141507" y="233369"/>
                  </a:cubicBezTo>
                  <a:cubicBezTo>
                    <a:pt x="147592" y="227284"/>
                    <a:pt x="191514" y="189977"/>
                    <a:pt x="209770" y="161931"/>
                  </a:cubicBezTo>
                  <a:cubicBezTo>
                    <a:pt x="228026" y="133885"/>
                    <a:pt x="247606" y="90494"/>
                    <a:pt x="251045" y="65094"/>
                  </a:cubicBezTo>
                  <a:cubicBezTo>
                    <a:pt x="254484" y="39694"/>
                    <a:pt x="247340" y="14823"/>
                    <a:pt x="230407" y="9531"/>
                  </a:cubicBezTo>
                  <a:cubicBezTo>
                    <a:pt x="213474" y="4239"/>
                    <a:pt x="153414" y="34931"/>
                    <a:pt x="149445" y="33344"/>
                  </a:cubicBezTo>
                  <a:cubicBezTo>
                    <a:pt x="145476" y="31757"/>
                    <a:pt x="212680" y="-523"/>
                    <a:pt x="206595" y="6"/>
                  </a:cubicBezTo>
                  <a:cubicBezTo>
                    <a:pt x="200510" y="535"/>
                    <a:pt x="148386" y="17469"/>
                    <a:pt x="112932" y="36519"/>
                  </a:cubicBezTo>
                  <a:cubicBezTo>
                    <a:pt x="77478" y="55569"/>
                    <a:pt x="-4807" y="108750"/>
                    <a:pt x="220" y="10795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: 図形 1246">
              <a:extLst>
                <a:ext uri="{FF2B5EF4-FFF2-40B4-BE49-F238E27FC236}">
                  <a16:creationId xmlns:a16="http://schemas.microsoft.com/office/drawing/2014/main" id="{A2654C06-9C04-4CE4-9CCC-73C12D360C8C}"/>
                </a:ext>
              </a:extLst>
            </p:cNvPr>
            <p:cNvSpPr/>
            <p:nvPr/>
          </p:nvSpPr>
          <p:spPr>
            <a:xfrm>
              <a:off x="7595945" y="4409819"/>
              <a:ext cx="320248" cy="219392"/>
            </a:xfrm>
            <a:custGeom>
              <a:avLst/>
              <a:gdLst>
                <a:gd name="connsiteX0" fmla="*/ 319330 w 320248"/>
                <a:gd name="connsiteY0" fmla="*/ 1844 h 219392"/>
                <a:gd name="connsiteX1" fmla="*/ 176455 w 320248"/>
                <a:gd name="connsiteY1" fmla="*/ 147894 h 219392"/>
                <a:gd name="connsiteX2" fmla="*/ 143118 w 320248"/>
                <a:gd name="connsiteY2" fmla="*/ 168531 h 219392"/>
                <a:gd name="connsiteX3" fmla="*/ 243 w 320248"/>
                <a:gd name="connsiteY3" fmla="*/ 219331 h 219392"/>
                <a:gd name="connsiteX4" fmla="*/ 181218 w 320248"/>
                <a:gd name="connsiteY4" fmla="*/ 157419 h 219392"/>
                <a:gd name="connsiteX5" fmla="*/ 200268 w 320248"/>
                <a:gd name="connsiteY5" fmla="*/ 151069 h 219392"/>
                <a:gd name="connsiteX6" fmla="*/ 235193 w 320248"/>
                <a:gd name="connsiteY6" fmla="*/ 71694 h 219392"/>
                <a:gd name="connsiteX7" fmla="*/ 319330 w 320248"/>
                <a:gd name="connsiteY7" fmla="*/ 1844 h 2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248" h="219392">
                  <a:moveTo>
                    <a:pt x="319330" y="1844"/>
                  </a:moveTo>
                  <a:cubicBezTo>
                    <a:pt x="309540" y="14544"/>
                    <a:pt x="205824" y="120113"/>
                    <a:pt x="176455" y="147894"/>
                  </a:cubicBezTo>
                  <a:cubicBezTo>
                    <a:pt x="147086" y="175675"/>
                    <a:pt x="172487" y="156625"/>
                    <a:pt x="143118" y="168531"/>
                  </a:cubicBezTo>
                  <a:cubicBezTo>
                    <a:pt x="113749" y="180437"/>
                    <a:pt x="-6107" y="221183"/>
                    <a:pt x="243" y="219331"/>
                  </a:cubicBezTo>
                  <a:cubicBezTo>
                    <a:pt x="6593" y="217479"/>
                    <a:pt x="147880" y="168796"/>
                    <a:pt x="181218" y="157419"/>
                  </a:cubicBezTo>
                  <a:cubicBezTo>
                    <a:pt x="214556" y="146042"/>
                    <a:pt x="191272" y="165356"/>
                    <a:pt x="200268" y="151069"/>
                  </a:cubicBezTo>
                  <a:cubicBezTo>
                    <a:pt x="209264" y="136782"/>
                    <a:pt x="212439" y="98152"/>
                    <a:pt x="235193" y="71694"/>
                  </a:cubicBezTo>
                  <a:cubicBezTo>
                    <a:pt x="257947" y="45236"/>
                    <a:pt x="329120" y="-10856"/>
                    <a:pt x="319330" y="184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: 図形 1247">
              <a:extLst>
                <a:ext uri="{FF2B5EF4-FFF2-40B4-BE49-F238E27FC236}">
                  <a16:creationId xmlns:a16="http://schemas.microsoft.com/office/drawing/2014/main" id="{8F7529E3-FB19-465E-897B-F4B5872C7957}"/>
                </a:ext>
              </a:extLst>
            </p:cNvPr>
            <p:cNvSpPr/>
            <p:nvPr/>
          </p:nvSpPr>
          <p:spPr>
            <a:xfrm>
              <a:off x="7800838" y="4419537"/>
              <a:ext cx="190845" cy="166141"/>
            </a:xfrm>
            <a:custGeom>
              <a:avLst/>
              <a:gdLst>
                <a:gd name="connsiteX0" fmla="*/ 190637 w 190845"/>
                <a:gd name="connsiteY0" fmla="*/ 63 h 166141"/>
                <a:gd name="connsiteX1" fmla="*/ 93800 w 190845"/>
                <a:gd name="connsiteY1" fmla="*/ 44513 h 166141"/>
                <a:gd name="connsiteX2" fmla="*/ 49350 w 190845"/>
                <a:gd name="connsiteY2" fmla="*/ 104838 h 166141"/>
                <a:gd name="connsiteX3" fmla="*/ 137 w 190845"/>
                <a:gd name="connsiteY3" fmla="*/ 165163 h 166141"/>
                <a:gd name="connsiteX4" fmla="*/ 65225 w 190845"/>
                <a:gd name="connsiteY4" fmla="*/ 54038 h 166141"/>
                <a:gd name="connsiteX5" fmla="*/ 190637 w 190845"/>
                <a:gd name="connsiteY5" fmla="*/ 63 h 16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845" h="166141">
                  <a:moveTo>
                    <a:pt x="190637" y="63"/>
                  </a:moveTo>
                  <a:cubicBezTo>
                    <a:pt x="195399" y="-1524"/>
                    <a:pt x="117348" y="27051"/>
                    <a:pt x="93800" y="44513"/>
                  </a:cubicBezTo>
                  <a:cubicBezTo>
                    <a:pt x="70252" y="61975"/>
                    <a:pt x="64960" y="84730"/>
                    <a:pt x="49350" y="104838"/>
                  </a:cubicBezTo>
                  <a:cubicBezTo>
                    <a:pt x="33740" y="124946"/>
                    <a:pt x="-2509" y="173630"/>
                    <a:pt x="137" y="165163"/>
                  </a:cubicBezTo>
                  <a:cubicBezTo>
                    <a:pt x="2783" y="156696"/>
                    <a:pt x="37973" y="81555"/>
                    <a:pt x="65225" y="54038"/>
                  </a:cubicBezTo>
                  <a:cubicBezTo>
                    <a:pt x="92477" y="26521"/>
                    <a:pt x="185875" y="1650"/>
                    <a:pt x="190637" y="6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: 図形 1248">
              <a:extLst>
                <a:ext uri="{FF2B5EF4-FFF2-40B4-BE49-F238E27FC236}">
                  <a16:creationId xmlns:a16="http://schemas.microsoft.com/office/drawing/2014/main" id="{83C397AC-5C4F-4830-B5EE-24F8D5CBA894}"/>
                </a:ext>
              </a:extLst>
            </p:cNvPr>
            <p:cNvSpPr/>
            <p:nvPr/>
          </p:nvSpPr>
          <p:spPr>
            <a:xfrm>
              <a:off x="7810235" y="4408191"/>
              <a:ext cx="182829" cy="188029"/>
            </a:xfrm>
            <a:custGeom>
              <a:avLst/>
              <a:gdLst>
                <a:gd name="connsiteX0" fmla="*/ 182828 w 182829"/>
                <a:gd name="connsiteY0" fmla="*/ 297 h 188029"/>
                <a:gd name="connsiteX1" fmla="*/ 109803 w 182829"/>
                <a:gd name="connsiteY1" fmla="*/ 155872 h 188029"/>
                <a:gd name="connsiteX2" fmla="*/ 81228 w 182829"/>
                <a:gd name="connsiteY2" fmla="*/ 168572 h 188029"/>
                <a:gd name="connsiteX3" fmla="*/ 265 w 182829"/>
                <a:gd name="connsiteY3" fmla="*/ 186034 h 188029"/>
                <a:gd name="connsiteX4" fmla="*/ 111390 w 182829"/>
                <a:gd name="connsiteY4" fmla="*/ 117772 h 188029"/>
                <a:gd name="connsiteX5" fmla="*/ 182828 w 182829"/>
                <a:gd name="connsiteY5" fmla="*/ 297 h 188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29" h="188029">
                  <a:moveTo>
                    <a:pt x="182828" y="297"/>
                  </a:moveTo>
                  <a:cubicBezTo>
                    <a:pt x="182564" y="6647"/>
                    <a:pt x="126736" y="127826"/>
                    <a:pt x="109803" y="155872"/>
                  </a:cubicBezTo>
                  <a:cubicBezTo>
                    <a:pt x="92870" y="183918"/>
                    <a:pt x="99484" y="163545"/>
                    <a:pt x="81228" y="168572"/>
                  </a:cubicBezTo>
                  <a:cubicBezTo>
                    <a:pt x="62972" y="173599"/>
                    <a:pt x="-4762" y="194501"/>
                    <a:pt x="265" y="186034"/>
                  </a:cubicBezTo>
                  <a:cubicBezTo>
                    <a:pt x="5292" y="177567"/>
                    <a:pt x="83344" y="144495"/>
                    <a:pt x="111390" y="117772"/>
                  </a:cubicBezTo>
                  <a:cubicBezTo>
                    <a:pt x="139436" y="91049"/>
                    <a:pt x="183092" y="-6053"/>
                    <a:pt x="182828" y="29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: 図形 1249">
              <a:extLst>
                <a:ext uri="{FF2B5EF4-FFF2-40B4-BE49-F238E27FC236}">
                  <a16:creationId xmlns:a16="http://schemas.microsoft.com/office/drawing/2014/main" id="{2E8018D7-BAEC-46AF-B98F-B155B6329ABD}"/>
                </a:ext>
              </a:extLst>
            </p:cNvPr>
            <p:cNvSpPr/>
            <p:nvPr/>
          </p:nvSpPr>
          <p:spPr>
            <a:xfrm>
              <a:off x="6477269" y="3609577"/>
              <a:ext cx="125163" cy="317920"/>
            </a:xfrm>
            <a:custGeom>
              <a:avLst/>
              <a:gdLst>
                <a:gd name="connsiteX0" fmla="*/ 125144 w 125163"/>
                <a:gd name="connsiteY0" fmla="*/ 398 h 317920"/>
                <a:gd name="connsiteX1" fmla="*/ 47356 w 125163"/>
                <a:gd name="connsiteY1" fmla="*/ 173436 h 317920"/>
                <a:gd name="connsiteX2" fmla="*/ 99744 w 125163"/>
                <a:gd name="connsiteY2" fmla="*/ 316311 h 317920"/>
                <a:gd name="connsiteX3" fmla="*/ 34656 w 125163"/>
                <a:gd name="connsiteY3" fmla="*/ 208361 h 317920"/>
                <a:gd name="connsiteX4" fmla="*/ 47356 w 125163"/>
                <a:gd name="connsiteY4" fmla="*/ 317898 h 317920"/>
                <a:gd name="connsiteX5" fmla="*/ 1319 w 125163"/>
                <a:gd name="connsiteY5" fmla="*/ 197248 h 317920"/>
                <a:gd name="connsiteX6" fmla="*/ 107681 w 125163"/>
                <a:gd name="connsiteY6" fmla="*/ 303611 h 317920"/>
                <a:gd name="connsiteX7" fmla="*/ 55294 w 125163"/>
                <a:gd name="connsiteY7" fmla="*/ 224236 h 317920"/>
                <a:gd name="connsiteX8" fmla="*/ 125144 w 125163"/>
                <a:gd name="connsiteY8" fmla="*/ 398 h 31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163" h="317920">
                  <a:moveTo>
                    <a:pt x="125144" y="398"/>
                  </a:moveTo>
                  <a:cubicBezTo>
                    <a:pt x="123821" y="-8069"/>
                    <a:pt x="51589" y="120784"/>
                    <a:pt x="47356" y="173436"/>
                  </a:cubicBezTo>
                  <a:cubicBezTo>
                    <a:pt x="43123" y="226088"/>
                    <a:pt x="101861" y="310490"/>
                    <a:pt x="99744" y="316311"/>
                  </a:cubicBezTo>
                  <a:cubicBezTo>
                    <a:pt x="97627" y="322132"/>
                    <a:pt x="43387" y="208097"/>
                    <a:pt x="34656" y="208361"/>
                  </a:cubicBezTo>
                  <a:cubicBezTo>
                    <a:pt x="25925" y="208626"/>
                    <a:pt x="52912" y="319750"/>
                    <a:pt x="47356" y="317898"/>
                  </a:cubicBezTo>
                  <a:cubicBezTo>
                    <a:pt x="41800" y="316046"/>
                    <a:pt x="-8735" y="199629"/>
                    <a:pt x="1319" y="197248"/>
                  </a:cubicBezTo>
                  <a:cubicBezTo>
                    <a:pt x="11373" y="194867"/>
                    <a:pt x="98685" y="299113"/>
                    <a:pt x="107681" y="303611"/>
                  </a:cubicBezTo>
                  <a:cubicBezTo>
                    <a:pt x="116677" y="308109"/>
                    <a:pt x="49738" y="272390"/>
                    <a:pt x="55294" y="224236"/>
                  </a:cubicBezTo>
                  <a:cubicBezTo>
                    <a:pt x="60850" y="176082"/>
                    <a:pt x="126467" y="8865"/>
                    <a:pt x="125144" y="39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: 図形 1250">
              <a:extLst>
                <a:ext uri="{FF2B5EF4-FFF2-40B4-BE49-F238E27FC236}">
                  <a16:creationId xmlns:a16="http://schemas.microsoft.com/office/drawing/2014/main" id="{9106E5CF-9475-4CEF-AFB8-9D651A14C88E}"/>
                </a:ext>
              </a:extLst>
            </p:cNvPr>
            <p:cNvSpPr/>
            <p:nvPr/>
          </p:nvSpPr>
          <p:spPr>
            <a:xfrm>
              <a:off x="6570663" y="3436933"/>
              <a:ext cx="230286" cy="162496"/>
            </a:xfrm>
            <a:custGeom>
              <a:avLst/>
              <a:gdLst>
                <a:gd name="connsiteX0" fmla="*/ 123825 w 230286"/>
                <a:gd name="connsiteY0" fmla="*/ 5 h 162496"/>
                <a:gd name="connsiteX1" fmla="*/ 204787 w 230286"/>
                <a:gd name="connsiteY1" fmla="*/ 96842 h 162496"/>
                <a:gd name="connsiteX2" fmla="*/ 193675 w 230286"/>
                <a:gd name="connsiteY2" fmla="*/ 122242 h 162496"/>
                <a:gd name="connsiteX3" fmla="*/ 163512 w 230286"/>
                <a:gd name="connsiteY3" fmla="*/ 138117 h 162496"/>
                <a:gd name="connsiteX4" fmla="*/ 0 w 230286"/>
                <a:gd name="connsiteY4" fmla="*/ 144467 h 162496"/>
                <a:gd name="connsiteX5" fmla="*/ 52387 w 230286"/>
                <a:gd name="connsiteY5" fmla="*/ 149230 h 162496"/>
                <a:gd name="connsiteX6" fmla="*/ 228600 w 230286"/>
                <a:gd name="connsiteY6" fmla="*/ 161930 h 162496"/>
                <a:gd name="connsiteX7" fmla="*/ 142875 w 230286"/>
                <a:gd name="connsiteY7" fmla="*/ 128592 h 162496"/>
                <a:gd name="connsiteX8" fmla="*/ 168275 w 230286"/>
                <a:gd name="connsiteY8" fmla="*/ 103192 h 162496"/>
                <a:gd name="connsiteX9" fmla="*/ 201612 w 230286"/>
                <a:gd name="connsiteY9" fmla="*/ 92080 h 162496"/>
                <a:gd name="connsiteX10" fmla="*/ 123825 w 230286"/>
                <a:gd name="connsiteY10" fmla="*/ 5 h 16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0286" h="162496">
                  <a:moveTo>
                    <a:pt x="123825" y="5"/>
                  </a:moveTo>
                  <a:cubicBezTo>
                    <a:pt x="124354" y="799"/>
                    <a:pt x="193145" y="76469"/>
                    <a:pt x="204787" y="96842"/>
                  </a:cubicBezTo>
                  <a:cubicBezTo>
                    <a:pt x="216429" y="117215"/>
                    <a:pt x="200554" y="115363"/>
                    <a:pt x="193675" y="122242"/>
                  </a:cubicBezTo>
                  <a:cubicBezTo>
                    <a:pt x="186796" y="129121"/>
                    <a:pt x="195791" y="134413"/>
                    <a:pt x="163512" y="138117"/>
                  </a:cubicBezTo>
                  <a:cubicBezTo>
                    <a:pt x="131233" y="141821"/>
                    <a:pt x="18521" y="142615"/>
                    <a:pt x="0" y="144467"/>
                  </a:cubicBezTo>
                  <a:lnTo>
                    <a:pt x="52387" y="149230"/>
                  </a:lnTo>
                  <a:cubicBezTo>
                    <a:pt x="90487" y="152140"/>
                    <a:pt x="213519" y="165370"/>
                    <a:pt x="228600" y="161930"/>
                  </a:cubicBezTo>
                  <a:cubicBezTo>
                    <a:pt x="243681" y="158490"/>
                    <a:pt x="152929" y="138382"/>
                    <a:pt x="142875" y="128592"/>
                  </a:cubicBezTo>
                  <a:cubicBezTo>
                    <a:pt x="132821" y="118802"/>
                    <a:pt x="158486" y="109277"/>
                    <a:pt x="168275" y="103192"/>
                  </a:cubicBezTo>
                  <a:cubicBezTo>
                    <a:pt x="178065" y="97107"/>
                    <a:pt x="204787" y="102928"/>
                    <a:pt x="201612" y="92080"/>
                  </a:cubicBezTo>
                  <a:cubicBezTo>
                    <a:pt x="198437" y="81232"/>
                    <a:pt x="123296" y="-789"/>
                    <a:pt x="123825" y="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: 図形 1251">
              <a:extLst>
                <a:ext uri="{FF2B5EF4-FFF2-40B4-BE49-F238E27FC236}">
                  <a16:creationId xmlns:a16="http://schemas.microsoft.com/office/drawing/2014/main" id="{7B93994C-8DFA-4BFD-B4D4-0DD17F025DF1}"/>
                </a:ext>
              </a:extLst>
            </p:cNvPr>
            <p:cNvSpPr/>
            <p:nvPr/>
          </p:nvSpPr>
          <p:spPr>
            <a:xfrm>
              <a:off x="6691311" y="3439908"/>
              <a:ext cx="93922" cy="102084"/>
            </a:xfrm>
            <a:custGeom>
              <a:avLst/>
              <a:gdLst>
                <a:gd name="connsiteX0" fmla="*/ 2 w 93922"/>
                <a:gd name="connsiteY0" fmla="*/ 205 h 102084"/>
                <a:gd name="connsiteX1" fmla="*/ 85727 w 93922"/>
                <a:gd name="connsiteY1" fmla="*/ 98630 h 102084"/>
                <a:gd name="connsiteX2" fmla="*/ 82552 w 93922"/>
                <a:gd name="connsiteY2" fmla="*/ 73230 h 102084"/>
                <a:gd name="connsiteX3" fmla="*/ 2 w 93922"/>
                <a:gd name="connsiteY3" fmla="*/ 205 h 10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922" h="102084">
                  <a:moveTo>
                    <a:pt x="2" y="205"/>
                  </a:moveTo>
                  <a:cubicBezTo>
                    <a:pt x="531" y="4438"/>
                    <a:pt x="71969" y="86459"/>
                    <a:pt x="85727" y="98630"/>
                  </a:cubicBezTo>
                  <a:cubicBezTo>
                    <a:pt x="99485" y="110801"/>
                    <a:pt x="94194" y="88046"/>
                    <a:pt x="82552" y="73230"/>
                  </a:cubicBezTo>
                  <a:cubicBezTo>
                    <a:pt x="70910" y="58414"/>
                    <a:pt x="-527" y="-4028"/>
                    <a:pt x="2" y="20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: 図形 1252">
              <a:extLst>
                <a:ext uri="{FF2B5EF4-FFF2-40B4-BE49-F238E27FC236}">
                  <a16:creationId xmlns:a16="http://schemas.microsoft.com/office/drawing/2014/main" id="{9C55AF16-CD59-45FB-9D96-ECF73C2C0589}"/>
                </a:ext>
              </a:extLst>
            </p:cNvPr>
            <p:cNvSpPr/>
            <p:nvPr/>
          </p:nvSpPr>
          <p:spPr>
            <a:xfrm>
              <a:off x="6672289" y="3457013"/>
              <a:ext cx="95455" cy="82707"/>
            </a:xfrm>
            <a:custGeom>
              <a:avLst/>
              <a:gdLst>
                <a:gd name="connsiteX0" fmla="*/ 3149 w 95455"/>
                <a:gd name="connsiteY0" fmla="*/ 562 h 82707"/>
                <a:gd name="connsiteX1" fmla="*/ 95224 w 95455"/>
                <a:gd name="connsiteY1" fmla="*/ 81525 h 82707"/>
                <a:gd name="connsiteX2" fmla="*/ 28549 w 95455"/>
                <a:gd name="connsiteY2" fmla="*/ 46600 h 82707"/>
                <a:gd name="connsiteX3" fmla="*/ 3149 w 95455"/>
                <a:gd name="connsiteY3" fmla="*/ 562 h 8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455" h="82707">
                  <a:moveTo>
                    <a:pt x="3149" y="562"/>
                  </a:moveTo>
                  <a:cubicBezTo>
                    <a:pt x="14261" y="6383"/>
                    <a:pt x="90991" y="73852"/>
                    <a:pt x="95224" y="81525"/>
                  </a:cubicBezTo>
                  <a:cubicBezTo>
                    <a:pt x="99457" y="89198"/>
                    <a:pt x="44424" y="57448"/>
                    <a:pt x="28549" y="46600"/>
                  </a:cubicBezTo>
                  <a:cubicBezTo>
                    <a:pt x="12674" y="35752"/>
                    <a:pt x="-7963" y="-5259"/>
                    <a:pt x="3149" y="56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: 図形 1253">
              <a:extLst>
                <a:ext uri="{FF2B5EF4-FFF2-40B4-BE49-F238E27FC236}">
                  <a16:creationId xmlns:a16="http://schemas.microsoft.com/office/drawing/2014/main" id="{44403307-2AB9-4CE9-834F-18A3A1E4734D}"/>
                </a:ext>
              </a:extLst>
            </p:cNvPr>
            <p:cNvSpPr/>
            <p:nvPr/>
          </p:nvSpPr>
          <p:spPr>
            <a:xfrm>
              <a:off x="6758808" y="3522944"/>
              <a:ext cx="189697" cy="298259"/>
            </a:xfrm>
            <a:custGeom>
              <a:avLst/>
              <a:gdLst>
                <a:gd name="connsiteX0" fmla="*/ 115067 w 189697"/>
                <a:gd name="connsiteY0" fmla="*/ 1306 h 298259"/>
                <a:gd name="connsiteX1" fmla="*/ 26167 w 189697"/>
                <a:gd name="connsiteY1" fmla="*/ 91794 h 298259"/>
                <a:gd name="connsiteX2" fmla="*/ 3942 w 189697"/>
                <a:gd name="connsiteY2" fmla="*/ 160056 h 298259"/>
                <a:gd name="connsiteX3" fmla="*/ 7117 w 189697"/>
                <a:gd name="connsiteY3" fmla="*/ 210856 h 298259"/>
                <a:gd name="connsiteX4" fmla="*/ 59505 w 189697"/>
                <a:gd name="connsiteY4" fmla="*/ 256894 h 298259"/>
                <a:gd name="connsiteX5" fmla="*/ 121417 w 189697"/>
                <a:gd name="connsiteY5" fmla="*/ 283881 h 298259"/>
                <a:gd name="connsiteX6" fmla="*/ 189680 w 189697"/>
                <a:gd name="connsiteY6" fmla="*/ 298169 h 298259"/>
                <a:gd name="connsiteX7" fmla="*/ 115067 w 189697"/>
                <a:gd name="connsiteY7" fmla="*/ 277531 h 298259"/>
                <a:gd name="connsiteX8" fmla="*/ 19817 w 189697"/>
                <a:gd name="connsiteY8" fmla="*/ 201331 h 298259"/>
                <a:gd name="connsiteX9" fmla="*/ 5530 w 189697"/>
                <a:gd name="connsiteY9" fmla="*/ 164819 h 298259"/>
                <a:gd name="connsiteX10" fmla="*/ 115067 w 189697"/>
                <a:gd name="connsiteY10" fmla="*/ 1306 h 29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697" h="298259">
                  <a:moveTo>
                    <a:pt x="115067" y="1306"/>
                  </a:moveTo>
                  <a:cubicBezTo>
                    <a:pt x="118507" y="-10865"/>
                    <a:pt x="44688" y="65336"/>
                    <a:pt x="26167" y="91794"/>
                  </a:cubicBezTo>
                  <a:cubicBezTo>
                    <a:pt x="7646" y="118252"/>
                    <a:pt x="7117" y="140212"/>
                    <a:pt x="3942" y="160056"/>
                  </a:cubicBezTo>
                  <a:cubicBezTo>
                    <a:pt x="767" y="179900"/>
                    <a:pt x="-2143" y="194716"/>
                    <a:pt x="7117" y="210856"/>
                  </a:cubicBezTo>
                  <a:cubicBezTo>
                    <a:pt x="16377" y="226996"/>
                    <a:pt x="40455" y="244723"/>
                    <a:pt x="59505" y="256894"/>
                  </a:cubicBezTo>
                  <a:cubicBezTo>
                    <a:pt x="78555" y="269065"/>
                    <a:pt x="99721" y="277002"/>
                    <a:pt x="121417" y="283881"/>
                  </a:cubicBezTo>
                  <a:cubicBezTo>
                    <a:pt x="143113" y="290760"/>
                    <a:pt x="190738" y="299227"/>
                    <a:pt x="189680" y="298169"/>
                  </a:cubicBezTo>
                  <a:cubicBezTo>
                    <a:pt x="188622" y="297111"/>
                    <a:pt x="143377" y="293671"/>
                    <a:pt x="115067" y="277531"/>
                  </a:cubicBezTo>
                  <a:cubicBezTo>
                    <a:pt x="86757" y="261391"/>
                    <a:pt x="38073" y="220116"/>
                    <a:pt x="19817" y="201331"/>
                  </a:cubicBezTo>
                  <a:cubicBezTo>
                    <a:pt x="1561" y="182546"/>
                    <a:pt x="-6112" y="193129"/>
                    <a:pt x="5530" y="164819"/>
                  </a:cubicBezTo>
                  <a:cubicBezTo>
                    <a:pt x="17172" y="136509"/>
                    <a:pt x="111627" y="13477"/>
                    <a:pt x="115067" y="130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: 図形 1254">
              <a:extLst>
                <a:ext uri="{FF2B5EF4-FFF2-40B4-BE49-F238E27FC236}">
                  <a16:creationId xmlns:a16="http://schemas.microsoft.com/office/drawing/2014/main" id="{1DA1AA54-ECF7-4A27-9113-954D9D762900}"/>
                </a:ext>
              </a:extLst>
            </p:cNvPr>
            <p:cNvSpPr/>
            <p:nvPr/>
          </p:nvSpPr>
          <p:spPr>
            <a:xfrm>
              <a:off x="6722690" y="3505054"/>
              <a:ext cx="230679" cy="335114"/>
            </a:xfrm>
            <a:custGeom>
              <a:avLst/>
              <a:gdLst>
                <a:gd name="connsiteX0" fmla="*/ 128960 w 230679"/>
                <a:gd name="connsiteY0" fmla="*/ 1734 h 335114"/>
                <a:gd name="connsiteX1" fmla="*/ 16248 w 230679"/>
                <a:gd name="connsiteY1" fmla="*/ 181121 h 335114"/>
                <a:gd name="connsiteX2" fmla="*/ 19423 w 230679"/>
                <a:gd name="connsiteY2" fmla="*/ 227159 h 335114"/>
                <a:gd name="connsiteX3" fmla="*/ 103560 w 230679"/>
                <a:gd name="connsiteY3" fmla="*/ 301771 h 335114"/>
                <a:gd name="connsiteX4" fmla="*/ 230560 w 230679"/>
                <a:gd name="connsiteY4" fmla="*/ 335109 h 335114"/>
                <a:gd name="connsiteX5" fmla="*/ 124198 w 230679"/>
                <a:gd name="connsiteY5" fmla="*/ 303359 h 335114"/>
                <a:gd name="connsiteX6" fmla="*/ 1960 w 230679"/>
                <a:gd name="connsiteY6" fmla="*/ 200171 h 335114"/>
                <a:gd name="connsiteX7" fmla="*/ 54348 w 230679"/>
                <a:gd name="connsiteY7" fmla="*/ 95396 h 335114"/>
                <a:gd name="connsiteX8" fmla="*/ 128960 w 230679"/>
                <a:gd name="connsiteY8" fmla="*/ 1734 h 335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679" h="335114">
                  <a:moveTo>
                    <a:pt x="128960" y="1734"/>
                  </a:moveTo>
                  <a:cubicBezTo>
                    <a:pt x="122610" y="16022"/>
                    <a:pt x="34504" y="143550"/>
                    <a:pt x="16248" y="181121"/>
                  </a:cubicBezTo>
                  <a:cubicBezTo>
                    <a:pt x="-2008" y="218692"/>
                    <a:pt x="4871" y="207051"/>
                    <a:pt x="19423" y="227159"/>
                  </a:cubicBezTo>
                  <a:cubicBezTo>
                    <a:pt x="33975" y="247267"/>
                    <a:pt x="68370" y="283779"/>
                    <a:pt x="103560" y="301771"/>
                  </a:cubicBezTo>
                  <a:cubicBezTo>
                    <a:pt x="138750" y="319763"/>
                    <a:pt x="227120" y="334844"/>
                    <a:pt x="230560" y="335109"/>
                  </a:cubicBezTo>
                  <a:cubicBezTo>
                    <a:pt x="234000" y="335374"/>
                    <a:pt x="162298" y="325849"/>
                    <a:pt x="124198" y="303359"/>
                  </a:cubicBezTo>
                  <a:cubicBezTo>
                    <a:pt x="86098" y="280869"/>
                    <a:pt x="13602" y="234832"/>
                    <a:pt x="1960" y="200171"/>
                  </a:cubicBezTo>
                  <a:cubicBezTo>
                    <a:pt x="-9682" y="165511"/>
                    <a:pt x="33446" y="125558"/>
                    <a:pt x="54348" y="95396"/>
                  </a:cubicBezTo>
                  <a:cubicBezTo>
                    <a:pt x="75250" y="65234"/>
                    <a:pt x="135310" y="-12554"/>
                    <a:pt x="128960" y="173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: 図形 1255">
              <a:extLst>
                <a:ext uri="{FF2B5EF4-FFF2-40B4-BE49-F238E27FC236}">
                  <a16:creationId xmlns:a16="http://schemas.microsoft.com/office/drawing/2014/main" id="{3BE89028-6512-4DAC-8D2D-55DC95D505F4}"/>
                </a:ext>
              </a:extLst>
            </p:cNvPr>
            <p:cNvSpPr/>
            <p:nvPr/>
          </p:nvSpPr>
          <p:spPr>
            <a:xfrm>
              <a:off x="6849998" y="3517821"/>
              <a:ext cx="127590" cy="309834"/>
            </a:xfrm>
            <a:custGeom>
              <a:avLst/>
              <a:gdLst>
                <a:gd name="connsiteX0" fmla="*/ 65 w 127590"/>
                <a:gd name="connsiteY0" fmla="*/ 79 h 309834"/>
                <a:gd name="connsiteX1" fmla="*/ 109602 w 127590"/>
                <a:gd name="connsiteY1" fmla="*/ 141367 h 309834"/>
                <a:gd name="connsiteX2" fmla="*/ 112777 w 127590"/>
                <a:gd name="connsiteY2" fmla="*/ 239792 h 309834"/>
                <a:gd name="connsiteX3" fmla="*/ 112777 w 127590"/>
                <a:gd name="connsiteY3" fmla="*/ 300117 h 309834"/>
                <a:gd name="connsiteX4" fmla="*/ 38165 w 127590"/>
                <a:gd name="connsiteY4" fmla="*/ 306467 h 309834"/>
                <a:gd name="connsiteX5" fmla="*/ 117540 w 127590"/>
                <a:gd name="connsiteY5" fmla="*/ 266779 h 309834"/>
                <a:gd name="connsiteX6" fmla="*/ 123890 w 127590"/>
                <a:gd name="connsiteY6" fmla="*/ 217567 h 309834"/>
                <a:gd name="connsiteX7" fmla="*/ 93727 w 127590"/>
                <a:gd name="connsiteY7" fmla="*/ 122317 h 309834"/>
                <a:gd name="connsiteX8" fmla="*/ 65 w 127590"/>
                <a:gd name="connsiteY8" fmla="*/ 79 h 30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590" h="309834">
                  <a:moveTo>
                    <a:pt x="65" y="79"/>
                  </a:moveTo>
                  <a:cubicBezTo>
                    <a:pt x="2711" y="3254"/>
                    <a:pt x="90817" y="101415"/>
                    <a:pt x="109602" y="141367"/>
                  </a:cubicBezTo>
                  <a:cubicBezTo>
                    <a:pt x="128387" y="181319"/>
                    <a:pt x="112248" y="213334"/>
                    <a:pt x="112777" y="239792"/>
                  </a:cubicBezTo>
                  <a:cubicBezTo>
                    <a:pt x="113306" y="266250"/>
                    <a:pt x="125212" y="289005"/>
                    <a:pt x="112777" y="300117"/>
                  </a:cubicBezTo>
                  <a:cubicBezTo>
                    <a:pt x="100342" y="311230"/>
                    <a:pt x="37371" y="312023"/>
                    <a:pt x="38165" y="306467"/>
                  </a:cubicBezTo>
                  <a:cubicBezTo>
                    <a:pt x="38959" y="300911"/>
                    <a:pt x="103253" y="281596"/>
                    <a:pt x="117540" y="266779"/>
                  </a:cubicBezTo>
                  <a:cubicBezTo>
                    <a:pt x="131827" y="251962"/>
                    <a:pt x="127859" y="241644"/>
                    <a:pt x="123890" y="217567"/>
                  </a:cubicBezTo>
                  <a:cubicBezTo>
                    <a:pt x="119921" y="193490"/>
                    <a:pt x="111983" y="154861"/>
                    <a:pt x="93727" y="122317"/>
                  </a:cubicBezTo>
                  <a:cubicBezTo>
                    <a:pt x="75471" y="89773"/>
                    <a:pt x="-2581" y="-3096"/>
                    <a:pt x="65" y="7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: 図形 1256">
              <a:extLst>
                <a:ext uri="{FF2B5EF4-FFF2-40B4-BE49-F238E27FC236}">
                  <a16:creationId xmlns:a16="http://schemas.microsoft.com/office/drawing/2014/main" id="{1F6F0CE2-849A-4E16-95E0-164AD4D1E526}"/>
                </a:ext>
              </a:extLst>
            </p:cNvPr>
            <p:cNvSpPr/>
            <p:nvPr/>
          </p:nvSpPr>
          <p:spPr>
            <a:xfrm>
              <a:off x="6874992" y="3517534"/>
              <a:ext cx="126131" cy="410848"/>
            </a:xfrm>
            <a:custGeom>
              <a:avLst/>
              <a:gdLst>
                <a:gd name="connsiteX0" fmla="*/ 471 w 126131"/>
                <a:gd name="connsiteY0" fmla="*/ 1954 h 410848"/>
                <a:gd name="connsiteX1" fmla="*/ 95721 w 126131"/>
                <a:gd name="connsiteY1" fmla="*/ 141654 h 410848"/>
                <a:gd name="connsiteX2" fmla="*/ 105246 w 126131"/>
                <a:gd name="connsiteY2" fmla="*/ 186104 h 410848"/>
                <a:gd name="connsiteX3" fmla="*/ 81433 w 126131"/>
                <a:gd name="connsiteY3" fmla="*/ 378191 h 410848"/>
                <a:gd name="connsiteX4" fmla="*/ 40158 w 126131"/>
                <a:gd name="connsiteY4" fmla="*/ 405179 h 410848"/>
                <a:gd name="connsiteX5" fmla="*/ 19521 w 126131"/>
                <a:gd name="connsiteY5" fmla="*/ 409941 h 410848"/>
                <a:gd name="connsiteX6" fmla="*/ 103658 w 126131"/>
                <a:gd name="connsiteY6" fmla="*/ 392479 h 410848"/>
                <a:gd name="connsiteX7" fmla="*/ 116358 w 126131"/>
                <a:gd name="connsiteY7" fmla="*/ 295641 h 410848"/>
                <a:gd name="connsiteX8" fmla="*/ 122708 w 126131"/>
                <a:gd name="connsiteY8" fmla="*/ 151179 h 410848"/>
                <a:gd name="connsiteX9" fmla="*/ 122708 w 126131"/>
                <a:gd name="connsiteY9" fmla="*/ 330566 h 410848"/>
                <a:gd name="connsiteX10" fmla="*/ 79846 w 126131"/>
                <a:gd name="connsiteY10" fmla="*/ 406766 h 410848"/>
                <a:gd name="connsiteX11" fmla="*/ 76671 w 126131"/>
                <a:gd name="connsiteY11" fmla="*/ 370254 h 410848"/>
                <a:gd name="connsiteX12" fmla="*/ 90958 w 126131"/>
                <a:gd name="connsiteY12" fmla="*/ 225791 h 410848"/>
                <a:gd name="connsiteX13" fmla="*/ 102071 w 126131"/>
                <a:gd name="connsiteY13" fmla="*/ 108316 h 410848"/>
                <a:gd name="connsiteX14" fmla="*/ 60796 w 126131"/>
                <a:gd name="connsiteY14" fmla="*/ 62279 h 410848"/>
                <a:gd name="connsiteX15" fmla="*/ 471 w 126131"/>
                <a:gd name="connsiteY15" fmla="*/ 1954 h 41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131" h="410848">
                  <a:moveTo>
                    <a:pt x="471" y="1954"/>
                  </a:moveTo>
                  <a:cubicBezTo>
                    <a:pt x="6292" y="15183"/>
                    <a:pt x="78259" y="110962"/>
                    <a:pt x="95721" y="141654"/>
                  </a:cubicBezTo>
                  <a:cubicBezTo>
                    <a:pt x="113184" y="172346"/>
                    <a:pt x="107627" y="146681"/>
                    <a:pt x="105246" y="186104"/>
                  </a:cubicBezTo>
                  <a:cubicBezTo>
                    <a:pt x="102865" y="225527"/>
                    <a:pt x="92281" y="341679"/>
                    <a:pt x="81433" y="378191"/>
                  </a:cubicBezTo>
                  <a:cubicBezTo>
                    <a:pt x="70585" y="414704"/>
                    <a:pt x="50477" y="399887"/>
                    <a:pt x="40158" y="405179"/>
                  </a:cubicBezTo>
                  <a:cubicBezTo>
                    <a:pt x="29839" y="410471"/>
                    <a:pt x="8938" y="412058"/>
                    <a:pt x="19521" y="409941"/>
                  </a:cubicBezTo>
                  <a:cubicBezTo>
                    <a:pt x="30104" y="407824"/>
                    <a:pt x="87519" y="411529"/>
                    <a:pt x="103658" y="392479"/>
                  </a:cubicBezTo>
                  <a:cubicBezTo>
                    <a:pt x="119797" y="373429"/>
                    <a:pt x="113183" y="335858"/>
                    <a:pt x="116358" y="295641"/>
                  </a:cubicBezTo>
                  <a:cubicBezTo>
                    <a:pt x="119533" y="255424"/>
                    <a:pt x="121650" y="145358"/>
                    <a:pt x="122708" y="151179"/>
                  </a:cubicBezTo>
                  <a:cubicBezTo>
                    <a:pt x="123766" y="157000"/>
                    <a:pt x="129852" y="287968"/>
                    <a:pt x="122708" y="330566"/>
                  </a:cubicBezTo>
                  <a:cubicBezTo>
                    <a:pt x="115564" y="373164"/>
                    <a:pt x="87519" y="400151"/>
                    <a:pt x="79846" y="406766"/>
                  </a:cubicBezTo>
                  <a:cubicBezTo>
                    <a:pt x="72173" y="413381"/>
                    <a:pt x="74819" y="400416"/>
                    <a:pt x="76671" y="370254"/>
                  </a:cubicBezTo>
                  <a:cubicBezTo>
                    <a:pt x="78523" y="340092"/>
                    <a:pt x="86725" y="269447"/>
                    <a:pt x="90958" y="225791"/>
                  </a:cubicBezTo>
                  <a:cubicBezTo>
                    <a:pt x="95191" y="182135"/>
                    <a:pt x="107098" y="135568"/>
                    <a:pt x="102071" y="108316"/>
                  </a:cubicBezTo>
                  <a:cubicBezTo>
                    <a:pt x="97044" y="81064"/>
                    <a:pt x="77200" y="78154"/>
                    <a:pt x="60796" y="62279"/>
                  </a:cubicBezTo>
                  <a:cubicBezTo>
                    <a:pt x="44392" y="46404"/>
                    <a:pt x="-5350" y="-11275"/>
                    <a:pt x="471" y="195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: 図形 1257">
              <a:extLst>
                <a:ext uri="{FF2B5EF4-FFF2-40B4-BE49-F238E27FC236}">
                  <a16:creationId xmlns:a16="http://schemas.microsoft.com/office/drawing/2014/main" id="{8E3194A4-0877-4BB5-BA7B-91757ADE2886}"/>
                </a:ext>
              </a:extLst>
            </p:cNvPr>
            <p:cNvSpPr/>
            <p:nvPr/>
          </p:nvSpPr>
          <p:spPr>
            <a:xfrm>
              <a:off x="6787884" y="3223858"/>
              <a:ext cx="320811" cy="292149"/>
            </a:xfrm>
            <a:custGeom>
              <a:avLst/>
              <a:gdLst>
                <a:gd name="connsiteX0" fmla="*/ 276491 w 320811"/>
                <a:gd name="connsiteY0" fmla="*/ 355 h 292149"/>
                <a:gd name="connsiteX1" fmla="*/ 319354 w 320811"/>
                <a:gd name="connsiteY1" fmla="*/ 68617 h 292149"/>
                <a:gd name="connsiteX2" fmla="*/ 303479 w 320811"/>
                <a:gd name="connsiteY2" fmla="*/ 109892 h 292149"/>
                <a:gd name="connsiteX3" fmla="*/ 233629 w 320811"/>
                <a:gd name="connsiteY3" fmla="*/ 209905 h 292149"/>
                <a:gd name="connsiteX4" fmla="*/ 147904 w 320811"/>
                <a:gd name="connsiteY4" fmla="*/ 236892 h 292149"/>
                <a:gd name="connsiteX5" fmla="*/ 79641 w 320811"/>
                <a:gd name="connsiteY5" fmla="*/ 251180 h 292149"/>
                <a:gd name="connsiteX6" fmla="*/ 28841 w 320811"/>
                <a:gd name="connsiteY6" fmla="*/ 274992 h 292149"/>
                <a:gd name="connsiteX7" fmla="*/ 266 w 320811"/>
                <a:gd name="connsiteY7" fmla="*/ 287692 h 292149"/>
                <a:gd name="connsiteX8" fmla="*/ 14554 w 320811"/>
                <a:gd name="connsiteY8" fmla="*/ 195617 h 292149"/>
                <a:gd name="connsiteX9" fmla="*/ 14554 w 320811"/>
                <a:gd name="connsiteY9" fmla="*/ 173392 h 292149"/>
                <a:gd name="connsiteX10" fmla="*/ 14554 w 320811"/>
                <a:gd name="connsiteY10" fmla="*/ 244830 h 292149"/>
                <a:gd name="connsiteX11" fmla="*/ 186004 w 320811"/>
                <a:gd name="connsiteY11" fmla="*/ 217842 h 292149"/>
                <a:gd name="connsiteX12" fmla="*/ 224104 w 320811"/>
                <a:gd name="connsiteY12" fmla="*/ 181330 h 292149"/>
                <a:gd name="connsiteX13" fmla="*/ 300304 w 320811"/>
                <a:gd name="connsiteY13" fmla="*/ 100367 h 292149"/>
                <a:gd name="connsiteX14" fmla="*/ 276491 w 320811"/>
                <a:gd name="connsiteY14" fmla="*/ 355 h 29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0811" h="292149">
                  <a:moveTo>
                    <a:pt x="276491" y="355"/>
                  </a:moveTo>
                  <a:cubicBezTo>
                    <a:pt x="279666" y="-4937"/>
                    <a:pt x="314856" y="50361"/>
                    <a:pt x="319354" y="68617"/>
                  </a:cubicBezTo>
                  <a:cubicBezTo>
                    <a:pt x="323852" y="86873"/>
                    <a:pt x="317766" y="86344"/>
                    <a:pt x="303479" y="109892"/>
                  </a:cubicBezTo>
                  <a:cubicBezTo>
                    <a:pt x="289192" y="133440"/>
                    <a:pt x="259558" y="188738"/>
                    <a:pt x="233629" y="209905"/>
                  </a:cubicBezTo>
                  <a:cubicBezTo>
                    <a:pt x="207700" y="231072"/>
                    <a:pt x="173569" y="230013"/>
                    <a:pt x="147904" y="236892"/>
                  </a:cubicBezTo>
                  <a:cubicBezTo>
                    <a:pt x="122239" y="243771"/>
                    <a:pt x="99485" y="244830"/>
                    <a:pt x="79641" y="251180"/>
                  </a:cubicBezTo>
                  <a:cubicBezTo>
                    <a:pt x="59797" y="257530"/>
                    <a:pt x="42070" y="268907"/>
                    <a:pt x="28841" y="274992"/>
                  </a:cubicBezTo>
                  <a:cubicBezTo>
                    <a:pt x="15612" y="281077"/>
                    <a:pt x="2647" y="300921"/>
                    <a:pt x="266" y="287692"/>
                  </a:cubicBezTo>
                  <a:cubicBezTo>
                    <a:pt x="-2115" y="274463"/>
                    <a:pt x="12173" y="214667"/>
                    <a:pt x="14554" y="195617"/>
                  </a:cubicBezTo>
                  <a:cubicBezTo>
                    <a:pt x="16935" y="176567"/>
                    <a:pt x="14554" y="173392"/>
                    <a:pt x="14554" y="173392"/>
                  </a:cubicBezTo>
                  <a:cubicBezTo>
                    <a:pt x="14554" y="181594"/>
                    <a:pt x="-14021" y="237422"/>
                    <a:pt x="14554" y="244830"/>
                  </a:cubicBezTo>
                  <a:cubicBezTo>
                    <a:pt x="43129" y="252238"/>
                    <a:pt x="151079" y="228425"/>
                    <a:pt x="186004" y="217842"/>
                  </a:cubicBezTo>
                  <a:cubicBezTo>
                    <a:pt x="220929" y="207259"/>
                    <a:pt x="205054" y="200909"/>
                    <a:pt x="224104" y="181330"/>
                  </a:cubicBezTo>
                  <a:cubicBezTo>
                    <a:pt x="243154" y="161751"/>
                    <a:pt x="287340" y="123386"/>
                    <a:pt x="300304" y="100367"/>
                  </a:cubicBezTo>
                  <a:cubicBezTo>
                    <a:pt x="313268" y="77348"/>
                    <a:pt x="273316" y="5647"/>
                    <a:pt x="276491" y="35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: 図形 1258">
              <a:extLst>
                <a:ext uri="{FF2B5EF4-FFF2-40B4-BE49-F238E27FC236}">
                  <a16:creationId xmlns:a16="http://schemas.microsoft.com/office/drawing/2014/main" id="{603E5775-D051-44D7-B99C-D4E3F67946C9}"/>
                </a:ext>
              </a:extLst>
            </p:cNvPr>
            <p:cNvSpPr/>
            <p:nvPr/>
          </p:nvSpPr>
          <p:spPr>
            <a:xfrm>
              <a:off x="6701389" y="3209690"/>
              <a:ext cx="345885" cy="105208"/>
            </a:xfrm>
            <a:custGeom>
              <a:avLst/>
              <a:gdLst>
                <a:gd name="connsiteX0" fmla="*/ 2624 w 345885"/>
                <a:gd name="connsiteY0" fmla="*/ 28810 h 105208"/>
                <a:gd name="connsiteX1" fmla="*/ 161374 w 345885"/>
                <a:gd name="connsiteY1" fmla="*/ 11348 h 105208"/>
                <a:gd name="connsiteX2" fmla="*/ 340761 w 345885"/>
                <a:gd name="connsiteY2" fmla="*/ 39923 h 105208"/>
                <a:gd name="connsiteX3" fmla="*/ 280436 w 345885"/>
                <a:gd name="connsiteY3" fmla="*/ 89135 h 105208"/>
                <a:gd name="connsiteX4" fmla="*/ 108986 w 345885"/>
                <a:gd name="connsiteY4" fmla="*/ 105010 h 105208"/>
                <a:gd name="connsiteX5" fmla="*/ 180424 w 345885"/>
                <a:gd name="connsiteY5" fmla="*/ 95485 h 105208"/>
                <a:gd name="connsiteX6" fmla="*/ 323299 w 345885"/>
                <a:gd name="connsiteY6" fmla="*/ 60560 h 105208"/>
                <a:gd name="connsiteX7" fmla="*/ 259799 w 345885"/>
                <a:gd name="connsiteY7" fmla="*/ 38335 h 105208"/>
                <a:gd name="connsiteX8" fmla="*/ 75649 w 345885"/>
                <a:gd name="connsiteY8" fmla="*/ 235 h 105208"/>
                <a:gd name="connsiteX9" fmla="*/ 2624 w 345885"/>
                <a:gd name="connsiteY9" fmla="*/ 28810 h 10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5885" h="105208">
                  <a:moveTo>
                    <a:pt x="2624" y="28810"/>
                  </a:moveTo>
                  <a:cubicBezTo>
                    <a:pt x="16912" y="30662"/>
                    <a:pt x="105018" y="9496"/>
                    <a:pt x="161374" y="11348"/>
                  </a:cubicBezTo>
                  <a:cubicBezTo>
                    <a:pt x="217730" y="13200"/>
                    <a:pt x="320917" y="26959"/>
                    <a:pt x="340761" y="39923"/>
                  </a:cubicBezTo>
                  <a:cubicBezTo>
                    <a:pt x="360605" y="52887"/>
                    <a:pt x="319065" y="78287"/>
                    <a:pt x="280436" y="89135"/>
                  </a:cubicBezTo>
                  <a:cubicBezTo>
                    <a:pt x="241807" y="99983"/>
                    <a:pt x="125655" y="103952"/>
                    <a:pt x="108986" y="105010"/>
                  </a:cubicBezTo>
                  <a:cubicBezTo>
                    <a:pt x="92317" y="106068"/>
                    <a:pt x="144705" y="102893"/>
                    <a:pt x="180424" y="95485"/>
                  </a:cubicBezTo>
                  <a:cubicBezTo>
                    <a:pt x="216143" y="88077"/>
                    <a:pt x="310070" y="70085"/>
                    <a:pt x="323299" y="60560"/>
                  </a:cubicBezTo>
                  <a:cubicBezTo>
                    <a:pt x="336528" y="51035"/>
                    <a:pt x="301074" y="48389"/>
                    <a:pt x="259799" y="38335"/>
                  </a:cubicBezTo>
                  <a:cubicBezTo>
                    <a:pt x="218524" y="28281"/>
                    <a:pt x="116130" y="3410"/>
                    <a:pt x="75649" y="235"/>
                  </a:cubicBezTo>
                  <a:cubicBezTo>
                    <a:pt x="35168" y="-2940"/>
                    <a:pt x="-11664" y="26958"/>
                    <a:pt x="2624" y="2881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: 図形 1259">
              <a:extLst>
                <a:ext uri="{FF2B5EF4-FFF2-40B4-BE49-F238E27FC236}">
                  <a16:creationId xmlns:a16="http://schemas.microsoft.com/office/drawing/2014/main" id="{60A3CD7E-5815-42D3-A005-8507BBEC630E}"/>
                </a:ext>
              </a:extLst>
            </p:cNvPr>
            <p:cNvSpPr/>
            <p:nvPr/>
          </p:nvSpPr>
          <p:spPr>
            <a:xfrm>
              <a:off x="7054353" y="3192301"/>
              <a:ext cx="76239" cy="212782"/>
            </a:xfrm>
            <a:custGeom>
              <a:avLst/>
              <a:gdLst>
                <a:gd name="connsiteX0" fmla="*/ 54472 w 76239"/>
                <a:gd name="connsiteY0" fmla="*/ 162 h 212782"/>
                <a:gd name="connsiteX1" fmla="*/ 70347 w 76239"/>
                <a:gd name="connsiteY1" fmla="*/ 100174 h 212782"/>
                <a:gd name="connsiteX2" fmla="*/ 73522 w 76239"/>
                <a:gd name="connsiteY2" fmla="*/ 111287 h 212782"/>
                <a:gd name="connsiteX3" fmla="*/ 32247 w 76239"/>
                <a:gd name="connsiteY3" fmla="*/ 166849 h 212782"/>
                <a:gd name="connsiteX4" fmla="*/ 497 w 76239"/>
                <a:gd name="connsiteY4" fmla="*/ 209712 h 212782"/>
                <a:gd name="connsiteX5" fmla="*/ 57647 w 76239"/>
                <a:gd name="connsiteY5" fmla="*/ 79537 h 212782"/>
                <a:gd name="connsiteX6" fmla="*/ 54472 w 76239"/>
                <a:gd name="connsiteY6" fmla="*/ 162 h 21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39" h="212782">
                  <a:moveTo>
                    <a:pt x="54472" y="162"/>
                  </a:moveTo>
                  <a:cubicBezTo>
                    <a:pt x="56589" y="3602"/>
                    <a:pt x="67172" y="81653"/>
                    <a:pt x="70347" y="100174"/>
                  </a:cubicBezTo>
                  <a:cubicBezTo>
                    <a:pt x="73522" y="118695"/>
                    <a:pt x="79872" y="100175"/>
                    <a:pt x="73522" y="111287"/>
                  </a:cubicBezTo>
                  <a:cubicBezTo>
                    <a:pt x="67172" y="122399"/>
                    <a:pt x="32247" y="166849"/>
                    <a:pt x="32247" y="166849"/>
                  </a:cubicBezTo>
                  <a:cubicBezTo>
                    <a:pt x="20076" y="183253"/>
                    <a:pt x="-3736" y="224264"/>
                    <a:pt x="497" y="209712"/>
                  </a:cubicBezTo>
                  <a:cubicBezTo>
                    <a:pt x="4730" y="195160"/>
                    <a:pt x="48916" y="110493"/>
                    <a:pt x="57647" y="79537"/>
                  </a:cubicBezTo>
                  <a:cubicBezTo>
                    <a:pt x="66378" y="48581"/>
                    <a:pt x="52355" y="-3278"/>
                    <a:pt x="54472" y="16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: 図形 1260">
              <a:extLst>
                <a:ext uri="{FF2B5EF4-FFF2-40B4-BE49-F238E27FC236}">
                  <a16:creationId xmlns:a16="http://schemas.microsoft.com/office/drawing/2014/main" id="{67AF3F45-AEAC-4D56-B32D-22E7A1A0831A}"/>
                </a:ext>
              </a:extLst>
            </p:cNvPr>
            <p:cNvSpPr/>
            <p:nvPr/>
          </p:nvSpPr>
          <p:spPr>
            <a:xfrm>
              <a:off x="6913305" y="3320252"/>
              <a:ext cx="133876" cy="137518"/>
            </a:xfrm>
            <a:custGeom>
              <a:avLst/>
              <a:gdLst>
                <a:gd name="connsiteX0" fmla="*/ 133608 w 133876"/>
                <a:gd name="connsiteY0" fmla="*/ 798 h 137518"/>
                <a:gd name="connsiteX1" fmla="*/ 55820 w 133876"/>
                <a:gd name="connsiteY1" fmla="*/ 103986 h 137518"/>
                <a:gd name="connsiteX2" fmla="*/ 258 w 133876"/>
                <a:gd name="connsiteY2" fmla="*/ 135736 h 137518"/>
                <a:gd name="connsiteX3" fmla="*/ 78045 w 133876"/>
                <a:gd name="connsiteY3" fmla="*/ 59536 h 137518"/>
                <a:gd name="connsiteX4" fmla="*/ 133608 w 133876"/>
                <a:gd name="connsiteY4" fmla="*/ 798 h 137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876" h="137518">
                  <a:moveTo>
                    <a:pt x="133608" y="798"/>
                  </a:moveTo>
                  <a:cubicBezTo>
                    <a:pt x="129904" y="8206"/>
                    <a:pt x="78045" y="81496"/>
                    <a:pt x="55820" y="103986"/>
                  </a:cubicBezTo>
                  <a:cubicBezTo>
                    <a:pt x="33595" y="126476"/>
                    <a:pt x="-3446" y="143144"/>
                    <a:pt x="258" y="135736"/>
                  </a:cubicBezTo>
                  <a:cubicBezTo>
                    <a:pt x="3962" y="128328"/>
                    <a:pt x="54233" y="79644"/>
                    <a:pt x="78045" y="59536"/>
                  </a:cubicBezTo>
                  <a:cubicBezTo>
                    <a:pt x="101857" y="39428"/>
                    <a:pt x="137312" y="-6610"/>
                    <a:pt x="133608" y="79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3" name="フリーフォーム: 図形 1262">
              <a:extLst>
                <a:ext uri="{FF2B5EF4-FFF2-40B4-BE49-F238E27FC236}">
                  <a16:creationId xmlns:a16="http://schemas.microsoft.com/office/drawing/2014/main" id="{449A89C3-4FAD-4224-81D8-F89F4711230E}"/>
                </a:ext>
              </a:extLst>
            </p:cNvPr>
            <p:cNvSpPr/>
            <p:nvPr/>
          </p:nvSpPr>
          <p:spPr>
            <a:xfrm>
              <a:off x="6801118" y="3017020"/>
              <a:ext cx="350330" cy="320611"/>
            </a:xfrm>
            <a:custGeom>
              <a:avLst/>
              <a:gdLst>
                <a:gd name="connsiteX0" fmla="*/ 1320 w 350330"/>
                <a:gd name="connsiteY0" fmla="*/ 818 h 320611"/>
                <a:gd name="connsiteX1" fmla="*/ 263257 w 350330"/>
                <a:gd name="connsiteY1" fmla="*/ 65905 h 320611"/>
                <a:gd name="connsiteX2" fmla="*/ 345807 w 350330"/>
                <a:gd name="connsiteY2" fmla="*/ 316730 h 320611"/>
                <a:gd name="connsiteX3" fmla="*/ 333107 w 350330"/>
                <a:gd name="connsiteY3" fmla="*/ 211955 h 320611"/>
                <a:gd name="connsiteX4" fmla="*/ 279132 w 350330"/>
                <a:gd name="connsiteY4" fmla="*/ 123055 h 320611"/>
                <a:gd name="connsiteX5" fmla="*/ 164832 w 350330"/>
                <a:gd name="connsiteY5" fmla="*/ 67493 h 320611"/>
                <a:gd name="connsiteX6" fmla="*/ 82282 w 350330"/>
                <a:gd name="connsiteY6" fmla="*/ 48443 h 320611"/>
                <a:gd name="connsiteX7" fmla="*/ 256907 w 350330"/>
                <a:gd name="connsiteY7" fmla="*/ 70668 h 320611"/>
                <a:gd name="connsiteX8" fmla="*/ 166420 w 350330"/>
                <a:gd name="connsiteY8" fmla="*/ 32568 h 320611"/>
                <a:gd name="connsiteX9" fmla="*/ 1320 w 350330"/>
                <a:gd name="connsiteY9" fmla="*/ 818 h 320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0330" h="320611">
                  <a:moveTo>
                    <a:pt x="1320" y="818"/>
                  </a:moveTo>
                  <a:cubicBezTo>
                    <a:pt x="17459" y="6374"/>
                    <a:pt x="205843" y="13253"/>
                    <a:pt x="263257" y="65905"/>
                  </a:cubicBezTo>
                  <a:cubicBezTo>
                    <a:pt x="320671" y="118557"/>
                    <a:pt x="334165" y="292388"/>
                    <a:pt x="345807" y="316730"/>
                  </a:cubicBezTo>
                  <a:cubicBezTo>
                    <a:pt x="357449" y="341072"/>
                    <a:pt x="344220" y="244234"/>
                    <a:pt x="333107" y="211955"/>
                  </a:cubicBezTo>
                  <a:cubicBezTo>
                    <a:pt x="321995" y="179676"/>
                    <a:pt x="307178" y="147132"/>
                    <a:pt x="279132" y="123055"/>
                  </a:cubicBezTo>
                  <a:cubicBezTo>
                    <a:pt x="251086" y="98978"/>
                    <a:pt x="197640" y="79928"/>
                    <a:pt x="164832" y="67493"/>
                  </a:cubicBezTo>
                  <a:cubicBezTo>
                    <a:pt x="132024" y="55058"/>
                    <a:pt x="82282" y="48443"/>
                    <a:pt x="82282" y="48443"/>
                  </a:cubicBezTo>
                  <a:cubicBezTo>
                    <a:pt x="97628" y="48972"/>
                    <a:pt x="242884" y="73314"/>
                    <a:pt x="256907" y="70668"/>
                  </a:cubicBezTo>
                  <a:cubicBezTo>
                    <a:pt x="270930" y="68022"/>
                    <a:pt x="211399" y="45797"/>
                    <a:pt x="166420" y="32568"/>
                  </a:cubicBezTo>
                  <a:cubicBezTo>
                    <a:pt x="121441" y="19339"/>
                    <a:pt x="-14819" y="-4738"/>
                    <a:pt x="1320" y="81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4" name="フリーフォーム: 図形 1263">
              <a:extLst>
                <a:ext uri="{FF2B5EF4-FFF2-40B4-BE49-F238E27FC236}">
                  <a16:creationId xmlns:a16="http://schemas.microsoft.com/office/drawing/2014/main" id="{7AEBF06B-A918-473C-ABD9-0F3846F41120}"/>
                </a:ext>
              </a:extLst>
            </p:cNvPr>
            <p:cNvSpPr/>
            <p:nvPr/>
          </p:nvSpPr>
          <p:spPr>
            <a:xfrm>
              <a:off x="7091908" y="2847966"/>
              <a:ext cx="146747" cy="505678"/>
            </a:xfrm>
            <a:custGeom>
              <a:avLst/>
              <a:gdLst>
                <a:gd name="connsiteX0" fmla="*/ 13742 w 146747"/>
                <a:gd name="connsiteY0" fmla="*/ 9 h 505678"/>
                <a:gd name="connsiteX1" fmla="*/ 135980 w 146747"/>
                <a:gd name="connsiteY1" fmla="*/ 179397 h 505678"/>
                <a:gd name="connsiteX2" fmla="*/ 135980 w 146747"/>
                <a:gd name="connsiteY2" fmla="*/ 233372 h 505678"/>
                <a:gd name="connsiteX3" fmla="*/ 145505 w 146747"/>
                <a:gd name="connsiteY3" fmla="*/ 346084 h 505678"/>
                <a:gd name="connsiteX4" fmla="*/ 104230 w 146747"/>
                <a:gd name="connsiteY4" fmla="*/ 409584 h 505678"/>
                <a:gd name="connsiteX5" fmla="*/ 67717 w 146747"/>
                <a:gd name="connsiteY5" fmla="*/ 504834 h 505678"/>
                <a:gd name="connsiteX6" fmla="*/ 78830 w 146747"/>
                <a:gd name="connsiteY6" fmla="*/ 452447 h 505678"/>
                <a:gd name="connsiteX7" fmla="*/ 77242 w 146747"/>
                <a:gd name="connsiteY7" fmla="*/ 387359 h 505678"/>
                <a:gd name="connsiteX8" fmla="*/ 15330 w 146747"/>
                <a:gd name="connsiteY8" fmla="*/ 274647 h 505678"/>
                <a:gd name="connsiteX9" fmla="*/ 4217 w 146747"/>
                <a:gd name="connsiteY9" fmla="*/ 260359 h 505678"/>
                <a:gd name="connsiteX10" fmla="*/ 74067 w 146747"/>
                <a:gd name="connsiteY10" fmla="*/ 387359 h 505678"/>
                <a:gd name="connsiteX11" fmla="*/ 86767 w 146747"/>
                <a:gd name="connsiteY11" fmla="*/ 428634 h 505678"/>
                <a:gd name="connsiteX12" fmla="*/ 132805 w 146747"/>
                <a:gd name="connsiteY12" fmla="*/ 325447 h 505678"/>
                <a:gd name="connsiteX13" fmla="*/ 145505 w 146747"/>
                <a:gd name="connsiteY13" fmla="*/ 258772 h 505678"/>
                <a:gd name="connsiteX14" fmla="*/ 123280 w 146747"/>
                <a:gd name="connsiteY14" fmla="*/ 187334 h 505678"/>
                <a:gd name="connsiteX15" fmla="*/ 13742 w 146747"/>
                <a:gd name="connsiteY15" fmla="*/ 9 h 50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747" h="505678">
                  <a:moveTo>
                    <a:pt x="13742" y="9"/>
                  </a:moveTo>
                  <a:cubicBezTo>
                    <a:pt x="15859" y="-1314"/>
                    <a:pt x="115607" y="140503"/>
                    <a:pt x="135980" y="179397"/>
                  </a:cubicBezTo>
                  <a:cubicBezTo>
                    <a:pt x="156353" y="218291"/>
                    <a:pt x="134393" y="205591"/>
                    <a:pt x="135980" y="233372"/>
                  </a:cubicBezTo>
                  <a:cubicBezTo>
                    <a:pt x="137567" y="261153"/>
                    <a:pt x="150797" y="316715"/>
                    <a:pt x="145505" y="346084"/>
                  </a:cubicBezTo>
                  <a:cubicBezTo>
                    <a:pt x="140213" y="375453"/>
                    <a:pt x="117195" y="383126"/>
                    <a:pt x="104230" y="409584"/>
                  </a:cubicBezTo>
                  <a:cubicBezTo>
                    <a:pt x="91265" y="436042"/>
                    <a:pt x="71950" y="497690"/>
                    <a:pt x="67717" y="504834"/>
                  </a:cubicBezTo>
                  <a:cubicBezTo>
                    <a:pt x="63484" y="511978"/>
                    <a:pt x="77243" y="472026"/>
                    <a:pt x="78830" y="452447"/>
                  </a:cubicBezTo>
                  <a:cubicBezTo>
                    <a:pt x="80417" y="432868"/>
                    <a:pt x="87825" y="416992"/>
                    <a:pt x="77242" y="387359"/>
                  </a:cubicBezTo>
                  <a:cubicBezTo>
                    <a:pt x="66659" y="357726"/>
                    <a:pt x="27501" y="295814"/>
                    <a:pt x="15330" y="274647"/>
                  </a:cubicBezTo>
                  <a:cubicBezTo>
                    <a:pt x="3159" y="253480"/>
                    <a:pt x="-5573" y="241574"/>
                    <a:pt x="4217" y="260359"/>
                  </a:cubicBezTo>
                  <a:cubicBezTo>
                    <a:pt x="14007" y="279144"/>
                    <a:pt x="60309" y="359313"/>
                    <a:pt x="74067" y="387359"/>
                  </a:cubicBezTo>
                  <a:cubicBezTo>
                    <a:pt x="87825" y="415405"/>
                    <a:pt x="76977" y="438953"/>
                    <a:pt x="86767" y="428634"/>
                  </a:cubicBezTo>
                  <a:cubicBezTo>
                    <a:pt x="96557" y="418315"/>
                    <a:pt x="123015" y="353757"/>
                    <a:pt x="132805" y="325447"/>
                  </a:cubicBezTo>
                  <a:cubicBezTo>
                    <a:pt x="142595" y="297137"/>
                    <a:pt x="147092" y="281791"/>
                    <a:pt x="145505" y="258772"/>
                  </a:cubicBezTo>
                  <a:cubicBezTo>
                    <a:pt x="143918" y="235753"/>
                    <a:pt x="142859" y="223582"/>
                    <a:pt x="123280" y="187334"/>
                  </a:cubicBezTo>
                  <a:cubicBezTo>
                    <a:pt x="103701" y="151086"/>
                    <a:pt x="11625" y="1332"/>
                    <a:pt x="13742" y="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: 図形 1264">
              <a:extLst>
                <a:ext uri="{FF2B5EF4-FFF2-40B4-BE49-F238E27FC236}">
                  <a16:creationId xmlns:a16="http://schemas.microsoft.com/office/drawing/2014/main" id="{F538644C-EECE-480B-8918-7192D96FF347}"/>
                </a:ext>
              </a:extLst>
            </p:cNvPr>
            <p:cNvSpPr/>
            <p:nvPr/>
          </p:nvSpPr>
          <p:spPr>
            <a:xfrm>
              <a:off x="7091362" y="2849544"/>
              <a:ext cx="177147" cy="503499"/>
            </a:xfrm>
            <a:custGeom>
              <a:avLst/>
              <a:gdLst>
                <a:gd name="connsiteX0" fmla="*/ 1 w 177147"/>
                <a:gd name="connsiteY0" fmla="*/ 19 h 503499"/>
                <a:gd name="connsiteX1" fmla="*/ 163513 w 177147"/>
                <a:gd name="connsiteY1" fmla="*/ 168294 h 503499"/>
                <a:gd name="connsiteX2" fmla="*/ 166688 w 177147"/>
                <a:gd name="connsiteY2" fmla="*/ 233381 h 503499"/>
                <a:gd name="connsiteX3" fmla="*/ 158751 w 177147"/>
                <a:gd name="connsiteY3" fmla="*/ 342919 h 503499"/>
                <a:gd name="connsiteX4" fmla="*/ 133351 w 177147"/>
                <a:gd name="connsiteY4" fmla="*/ 398481 h 503499"/>
                <a:gd name="connsiteX5" fmla="*/ 82551 w 177147"/>
                <a:gd name="connsiteY5" fmla="*/ 503256 h 503499"/>
                <a:gd name="connsiteX6" fmla="*/ 142876 w 177147"/>
                <a:gd name="connsiteY6" fmla="*/ 423881 h 503499"/>
                <a:gd name="connsiteX7" fmla="*/ 173038 w 177147"/>
                <a:gd name="connsiteY7" fmla="*/ 312756 h 503499"/>
                <a:gd name="connsiteX8" fmla="*/ 160338 w 177147"/>
                <a:gd name="connsiteY8" fmla="*/ 179406 h 503499"/>
                <a:gd name="connsiteX9" fmla="*/ 1 w 177147"/>
                <a:gd name="connsiteY9" fmla="*/ 19 h 50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147" h="503499">
                  <a:moveTo>
                    <a:pt x="1" y="19"/>
                  </a:moveTo>
                  <a:cubicBezTo>
                    <a:pt x="530" y="-1833"/>
                    <a:pt x="135732" y="129400"/>
                    <a:pt x="163513" y="168294"/>
                  </a:cubicBezTo>
                  <a:cubicBezTo>
                    <a:pt x="191294" y="207188"/>
                    <a:pt x="167482" y="204277"/>
                    <a:pt x="166688" y="233381"/>
                  </a:cubicBezTo>
                  <a:cubicBezTo>
                    <a:pt x="165894" y="262485"/>
                    <a:pt x="164307" y="315402"/>
                    <a:pt x="158751" y="342919"/>
                  </a:cubicBezTo>
                  <a:cubicBezTo>
                    <a:pt x="153195" y="370436"/>
                    <a:pt x="146051" y="371758"/>
                    <a:pt x="133351" y="398481"/>
                  </a:cubicBezTo>
                  <a:cubicBezTo>
                    <a:pt x="120651" y="425204"/>
                    <a:pt x="80964" y="499023"/>
                    <a:pt x="82551" y="503256"/>
                  </a:cubicBezTo>
                  <a:cubicBezTo>
                    <a:pt x="84138" y="507489"/>
                    <a:pt x="127795" y="455631"/>
                    <a:pt x="142876" y="423881"/>
                  </a:cubicBezTo>
                  <a:cubicBezTo>
                    <a:pt x="157957" y="392131"/>
                    <a:pt x="170128" y="353502"/>
                    <a:pt x="173038" y="312756"/>
                  </a:cubicBezTo>
                  <a:cubicBezTo>
                    <a:pt x="175948" y="272010"/>
                    <a:pt x="185209" y="229148"/>
                    <a:pt x="160338" y="179406"/>
                  </a:cubicBezTo>
                  <a:cubicBezTo>
                    <a:pt x="135467" y="129664"/>
                    <a:pt x="-528" y="1871"/>
                    <a:pt x="1" y="1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6" name="フリーフォーム: 図形 1265">
              <a:extLst>
                <a:ext uri="{FF2B5EF4-FFF2-40B4-BE49-F238E27FC236}">
                  <a16:creationId xmlns:a16="http://schemas.microsoft.com/office/drawing/2014/main" id="{E8F80CD5-A30A-482C-91AA-60D92DC2AD18}"/>
                </a:ext>
              </a:extLst>
            </p:cNvPr>
            <p:cNvSpPr/>
            <p:nvPr/>
          </p:nvSpPr>
          <p:spPr>
            <a:xfrm>
              <a:off x="7098647" y="3317284"/>
              <a:ext cx="70708" cy="521868"/>
            </a:xfrm>
            <a:custGeom>
              <a:avLst/>
              <a:gdLst>
                <a:gd name="connsiteX0" fmla="*/ 38753 w 70708"/>
                <a:gd name="connsiteY0" fmla="*/ 591 h 521868"/>
                <a:gd name="connsiteX1" fmla="*/ 70503 w 70708"/>
                <a:gd name="connsiteY1" fmla="*/ 152991 h 521868"/>
                <a:gd name="connsiteX2" fmla="*/ 19703 w 70708"/>
                <a:gd name="connsiteY2" fmla="*/ 287929 h 521868"/>
                <a:gd name="connsiteX3" fmla="*/ 10178 w 70708"/>
                <a:gd name="connsiteY3" fmla="*/ 349841 h 521868"/>
                <a:gd name="connsiteX4" fmla="*/ 10178 w 70708"/>
                <a:gd name="connsiteY4" fmla="*/ 418104 h 521868"/>
                <a:gd name="connsiteX5" fmla="*/ 60978 w 70708"/>
                <a:gd name="connsiteY5" fmla="*/ 521291 h 521868"/>
                <a:gd name="connsiteX6" fmla="*/ 13353 w 70708"/>
                <a:gd name="connsiteY6" fmla="*/ 456204 h 521868"/>
                <a:gd name="connsiteX7" fmla="*/ 3828 w 70708"/>
                <a:gd name="connsiteY7" fmla="*/ 378416 h 521868"/>
                <a:gd name="connsiteX8" fmla="*/ 68916 w 70708"/>
                <a:gd name="connsiteY8" fmla="*/ 211729 h 521868"/>
                <a:gd name="connsiteX9" fmla="*/ 38753 w 70708"/>
                <a:gd name="connsiteY9" fmla="*/ 591 h 52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708" h="521868">
                  <a:moveTo>
                    <a:pt x="38753" y="591"/>
                  </a:moveTo>
                  <a:cubicBezTo>
                    <a:pt x="39017" y="-9199"/>
                    <a:pt x="73678" y="105101"/>
                    <a:pt x="70503" y="152991"/>
                  </a:cubicBezTo>
                  <a:cubicBezTo>
                    <a:pt x="67328" y="200881"/>
                    <a:pt x="29757" y="255121"/>
                    <a:pt x="19703" y="287929"/>
                  </a:cubicBezTo>
                  <a:cubicBezTo>
                    <a:pt x="9649" y="320737"/>
                    <a:pt x="11765" y="328145"/>
                    <a:pt x="10178" y="349841"/>
                  </a:cubicBezTo>
                  <a:cubicBezTo>
                    <a:pt x="8591" y="371537"/>
                    <a:pt x="1711" y="389529"/>
                    <a:pt x="10178" y="418104"/>
                  </a:cubicBezTo>
                  <a:cubicBezTo>
                    <a:pt x="18645" y="446679"/>
                    <a:pt x="60449" y="514941"/>
                    <a:pt x="60978" y="521291"/>
                  </a:cubicBezTo>
                  <a:cubicBezTo>
                    <a:pt x="61507" y="527641"/>
                    <a:pt x="22878" y="480017"/>
                    <a:pt x="13353" y="456204"/>
                  </a:cubicBezTo>
                  <a:cubicBezTo>
                    <a:pt x="3828" y="432392"/>
                    <a:pt x="-5432" y="419162"/>
                    <a:pt x="3828" y="378416"/>
                  </a:cubicBezTo>
                  <a:cubicBezTo>
                    <a:pt x="13088" y="337670"/>
                    <a:pt x="58597" y="268879"/>
                    <a:pt x="68916" y="211729"/>
                  </a:cubicBezTo>
                  <a:cubicBezTo>
                    <a:pt x="79235" y="154579"/>
                    <a:pt x="38489" y="10381"/>
                    <a:pt x="38753" y="59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7" name="フリーフォーム: 図形 1266">
              <a:extLst>
                <a:ext uri="{FF2B5EF4-FFF2-40B4-BE49-F238E27FC236}">
                  <a16:creationId xmlns:a16="http://schemas.microsoft.com/office/drawing/2014/main" id="{E07A13DE-F8BC-4C39-BA7A-4312FB41707E}"/>
                </a:ext>
              </a:extLst>
            </p:cNvPr>
            <p:cNvSpPr/>
            <p:nvPr/>
          </p:nvSpPr>
          <p:spPr>
            <a:xfrm>
              <a:off x="7119925" y="3330466"/>
              <a:ext cx="86636" cy="509749"/>
            </a:xfrm>
            <a:custGeom>
              <a:avLst/>
              <a:gdLst>
                <a:gd name="connsiteX0" fmla="*/ 47638 w 86636"/>
                <a:gd name="connsiteY0" fmla="*/ 109 h 509749"/>
                <a:gd name="connsiteX1" fmla="*/ 74625 w 86636"/>
                <a:gd name="connsiteY1" fmla="*/ 150922 h 509749"/>
                <a:gd name="connsiteX2" fmla="*/ 15888 w 86636"/>
                <a:gd name="connsiteY2" fmla="*/ 331897 h 509749"/>
                <a:gd name="connsiteX3" fmla="*/ 13 w 86636"/>
                <a:gd name="connsiteY3" fmla="*/ 374759 h 509749"/>
                <a:gd name="connsiteX4" fmla="*/ 17475 w 86636"/>
                <a:gd name="connsiteY4" fmla="*/ 454134 h 509749"/>
                <a:gd name="connsiteX5" fmla="*/ 52400 w 86636"/>
                <a:gd name="connsiteY5" fmla="*/ 509697 h 509749"/>
                <a:gd name="connsiteX6" fmla="*/ 22238 w 86636"/>
                <a:gd name="connsiteY6" fmla="*/ 444609 h 509749"/>
                <a:gd name="connsiteX7" fmla="*/ 20650 w 86636"/>
                <a:gd name="connsiteY7" fmla="*/ 354122 h 509749"/>
                <a:gd name="connsiteX8" fmla="*/ 85738 w 86636"/>
                <a:gd name="connsiteY8" fmla="*/ 130284 h 509749"/>
                <a:gd name="connsiteX9" fmla="*/ 47638 w 86636"/>
                <a:gd name="connsiteY9" fmla="*/ 109 h 509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636" h="509749">
                  <a:moveTo>
                    <a:pt x="47638" y="109"/>
                  </a:moveTo>
                  <a:cubicBezTo>
                    <a:pt x="45786" y="3549"/>
                    <a:pt x="79917" y="95624"/>
                    <a:pt x="74625" y="150922"/>
                  </a:cubicBezTo>
                  <a:cubicBezTo>
                    <a:pt x="69333" y="206220"/>
                    <a:pt x="28323" y="294591"/>
                    <a:pt x="15888" y="331897"/>
                  </a:cubicBezTo>
                  <a:cubicBezTo>
                    <a:pt x="3453" y="369203"/>
                    <a:pt x="-251" y="354386"/>
                    <a:pt x="13" y="374759"/>
                  </a:cubicBezTo>
                  <a:cubicBezTo>
                    <a:pt x="277" y="395132"/>
                    <a:pt x="8744" y="431644"/>
                    <a:pt x="17475" y="454134"/>
                  </a:cubicBezTo>
                  <a:cubicBezTo>
                    <a:pt x="26206" y="476624"/>
                    <a:pt x="51606" y="511284"/>
                    <a:pt x="52400" y="509697"/>
                  </a:cubicBezTo>
                  <a:cubicBezTo>
                    <a:pt x="53194" y="508110"/>
                    <a:pt x="27530" y="470538"/>
                    <a:pt x="22238" y="444609"/>
                  </a:cubicBezTo>
                  <a:cubicBezTo>
                    <a:pt x="16946" y="418680"/>
                    <a:pt x="10067" y="406510"/>
                    <a:pt x="20650" y="354122"/>
                  </a:cubicBezTo>
                  <a:cubicBezTo>
                    <a:pt x="31233" y="301734"/>
                    <a:pt x="78065" y="185847"/>
                    <a:pt x="85738" y="130284"/>
                  </a:cubicBezTo>
                  <a:cubicBezTo>
                    <a:pt x="93411" y="74722"/>
                    <a:pt x="49490" y="-3331"/>
                    <a:pt x="47638" y="10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8" name="フリーフォーム: 図形 1267">
              <a:extLst>
                <a:ext uri="{FF2B5EF4-FFF2-40B4-BE49-F238E27FC236}">
                  <a16:creationId xmlns:a16="http://schemas.microsoft.com/office/drawing/2014/main" id="{993FF54B-236E-4442-B2FF-3B7E1174E862}"/>
                </a:ext>
              </a:extLst>
            </p:cNvPr>
            <p:cNvSpPr/>
            <p:nvPr/>
          </p:nvSpPr>
          <p:spPr>
            <a:xfrm>
              <a:off x="7199286" y="3228273"/>
              <a:ext cx="309296" cy="405741"/>
            </a:xfrm>
            <a:custGeom>
              <a:avLst/>
              <a:gdLst>
                <a:gd name="connsiteX0" fmla="*/ 54002 w 309296"/>
                <a:gd name="connsiteY0" fmla="*/ 702 h 405741"/>
                <a:gd name="connsiteX1" fmla="*/ 246089 w 309296"/>
                <a:gd name="connsiteY1" fmla="*/ 207077 h 405741"/>
                <a:gd name="connsiteX2" fmla="*/ 192114 w 309296"/>
                <a:gd name="connsiteY2" fmla="*/ 194377 h 405741"/>
                <a:gd name="connsiteX3" fmla="*/ 114327 w 309296"/>
                <a:gd name="connsiteY3" fmla="*/ 242002 h 405741"/>
                <a:gd name="connsiteX4" fmla="*/ 236564 w 309296"/>
                <a:gd name="connsiteY4" fmla="*/ 203902 h 405741"/>
                <a:gd name="connsiteX5" fmla="*/ 306414 w 309296"/>
                <a:gd name="connsiteY5" fmla="*/ 400752 h 405741"/>
                <a:gd name="connsiteX6" fmla="*/ 285777 w 309296"/>
                <a:gd name="connsiteY6" fmla="*/ 330902 h 405741"/>
                <a:gd name="connsiteX7" fmla="*/ 193702 w 309296"/>
                <a:gd name="connsiteY7" fmla="*/ 157865 h 405741"/>
                <a:gd name="connsiteX8" fmla="*/ 150839 w 309296"/>
                <a:gd name="connsiteY8" fmla="*/ 116590 h 405741"/>
                <a:gd name="connsiteX9" fmla="*/ 27 w 309296"/>
                <a:gd name="connsiteY9" fmla="*/ 41977 h 405741"/>
                <a:gd name="connsiteX10" fmla="*/ 163539 w 309296"/>
                <a:gd name="connsiteY10" fmla="*/ 135640 h 405741"/>
                <a:gd name="connsiteX11" fmla="*/ 54002 w 309296"/>
                <a:gd name="connsiteY11" fmla="*/ 702 h 40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9296" h="405741">
                  <a:moveTo>
                    <a:pt x="54002" y="702"/>
                  </a:moveTo>
                  <a:cubicBezTo>
                    <a:pt x="67760" y="12608"/>
                    <a:pt x="223070" y="174798"/>
                    <a:pt x="246089" y="207077"/>
                  </a:cubicBezTo>
                  <a:cubicBezTo>
                    <a:pt x="269108" y="239356"/>
                    <a:pt x="214074" y="188556"/>
                    <a:pt x="192114" y="194377"/>
                  </a:cubicBezTo>
                  <a:cubicBezTo>
                    <a:pt x="170154" y="200198"/>
                    <a:pt x="106919" y="240415"/>
                    <a:pt x="114327" y="242002"/>
                  </a:cubicBezTo>
                  <a:cubicBezTo>
                    <a:pt x="121735" y="243589"/>
                    <a:pt x="204550" y="177444"/>
                    <a:pt x="236564" y="203902"/>
                  </a:cubicBezTo>
                  <a:cubicBezTo>
                    <a:pt x="268579" y="230360"/>
                    <a:pt x="298212" y="379585"/>
                    <a:pt x="306414" y="400752"/>
                  </a:cubicBezTo>
                  <a:cubicBezTo>
                    <a:pt x="314616" y="421919"/>
                    <a:pt x="304562" y="371383"/>
                    <a:pt x="285777" y="330902"/>
                  </a:cubicBezTo>
                  <a:cubicBezTo>
                    <a:pt x="266992" y="290421"/>
                    <a:pt x="216192" y="193584"/>
                    <a:pt x="193702" y="157865"/>
                  </a:cubicBezTo>
                  <a:cubicBezTo>
                    <a:pt x="171212" y="122146"/>
                    <a:pt x="183118" y="135905"/>
                    <a:pt x="150839" y="116590"/>
                  </a:cubicBezTo>
                  <a:cubicBezTo>
                    <a:pt x="118560" y="97275"/>
                    <a:pt x="-2090" y="38802"/>
                    <a:pt x="27" y="41977"/>
                  </a:cubicBezTo>
                  <a:cubicBezTo>
                    <a:pt x="2144" y="45152"/>
                    <a:pt x="151633" y="139079"/>
                    <a:pt x="163539" y="135640"/>
                  </a:cubicBezTo>
                  <a:cubicBezTo>
                    <a:pt x="175445" y="132201"/>
                    <a:pt x="40244" y="-11204"/>
                    <a:pt x="54002" y="70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: 図形 1268">
              <a:extLst>
                <a:ext uri="{FF2B5EF4-FFF2-40B4-BE49-F238E27FC236}">
                  <a16:creationId xmlns:a16="http://schemas.microsoft.com/office/drawing/2014/main" id="{A7289DB7-4AE4-4A65-9DE7-C56BF26496F1}"/>
                </a:ext>
              </a:extLst>
            </p:cNvPr>
            <p:cNvSpPr/>
            <p:nvPr/>
          </p:nvSpPr>
          <p:spPr>
            <a:xfrm>
              <a:off x="6972343" y="3904107"/>
              <a:ext cx="351459" cy="206772"/>
            </a:xfrm>
            <a:custGeom>
              <a:avLst/>
              <a:gdLst>
                <a:gd name="connsiteX0" fmla="*/ 3132 w 351459"/>
                <a:gd name="connsiteY0" fmla="*/ 1143 h 206772"/>
                <a:gd name="connsiteX1" fmla="*/ 192045 w 351459"/>
                <a:gd name="connsiteY1" fmla="*/ 132906 h 206772"/>
                <a:gd name="connsiteX2" fmla="*/ 320632 w 351459"/>
                <a:gd name="connsiteY2" fmla="*/ 196406 h 206772"/>
                <a:gd name="connsiteX3" fmla="*/ 344445 w 351459"/>
                <a:gd name="connsiteY3" fmla="*/ 201168 h 206772"/>
                <a:gd name="connsiteX4" fmla="*/ 220620 w 351459"/>
                <a:gd name="connsiteY4" fmla="*/ 140843 h 206772"/>
                <a:gd name="connsiteX5" fmla="*/ 82507 w 351459"/>
                <a:gd name="connsiteY5" fmla="*/ 70993 h 206772"/>
                <a:gd name="connsiteX6" fmla="*/ 3132 w 351459"/>
                <a:gd name="connsiteY6" fmla="*/ 1143 h 20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1459" h="206772">
                  <a:moveTo>
                    <a:pt x="3132" y="1143"/>
                  </a:moveTo>
                  <a:cubicBezTo>
                    <a:pt x="21388" y="11462"/>
                    <a:pt x="139128" y="100362"/>
                    <a:pt x="192045" y="132906"/>
                  </a:cubicBezTo>
                  <a:cubicBezTo>
                    <a:pt x="244962" y="165450"/>
                    <a:pt x="295232" y="185029"/>
                    <a:pt x="320632" y="196406"/>
                  </a:cubicBezTo>
                  <a:cubicBezTo>
                    <a:pt x="346032" y="207783"/>
                    <a:pt x="361114" y="210428"/>
                    <a:pt x="344445" y="201168"/>
                  </a:cubicBezTo>
                  <a:cubicBezTo>
                    <a:pt x="327776" y="191908"/>
                    <a:pt x="264276" y="162539"/>
                    <a:pt x="220620" y="140843"/>
                  </a:cubicBezTo>
                  <a:cubicBezTo>
                    <a:pt x="176964" y="119147"/>
                    <a:pt x="113992" y="88720"/>
                    <a:pt x="82507" y="70993"/>
                  </a:cubicBezTo>
                  <a:cubicBezTo>
                    <a:pt x="51022" y="53266"/>
                    <a:pt x="-15124" y="-9176"/>
                    <a:pt x="3132" y="114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: 図形 1269">
              <a:extLst>
                <a:ext uri="{FF2B5EF4-FFF2-40B4-BE49-F238E27FC236}">
                  <a16:creationId xmlns:a16="http://schemas.microsoft.com/office/drawing/2014/main" id="{4A0FE70B-EB73-464A-A35E-B8A74FF0BA3A}"/>
                </a:ext>
              </a:extLst>
            </p:cNvPr>
            <p:cNvSpPr/>
            <p:nvPr/>
          </p:nvSpPr>
          <p:spPr>
            <a:xfrm>
              <a:off x="6883392" y="3903511"/>
              <a:ext cx="473325" cy="233042"/>
            </a:xfrm>
            <a:custGeom>
              <a:avLst/>
              <a:gdLst>
                <a:gd name="connsiteX0" fmla="*/ 8 w 473325"/>
                <a:gd name="connsiteY0" fmla="*/ 152 h 233042"/>
                <a:gd name="connsiteX1" fmla="*/ 125421 w 473325"/>
                <a:gd name="connsiteY1" fmla="*/ 58889 h 233042"/>
                <a:gd name="connsiteX2" fmla="*/ 160346 w 473325"/>
                <a:gd name="connsiteY2" fmla="*/ 82702 h 233042"/>
                <a:gd name="connsiteX3" fmla="*/ 193683 w 473325"/>
                <a:gd name="connsiteY3" fmla="*/ 101752 h 233042"/>
                <a:gd name="connsiteX4" fmla="*/ 247658 w 473325"/>
                <a:gd name="connsiteY4" fmla="*/ 133502 h 233042"/>
                <a:gd name="connsiteX5" fmla="*/ 247658 w 473325"/>
                <a:gd name="connsiteY5" fmla="*/ 154139 h 233042"/>
                <a:gd name="connsiteX6" fmla="*/ 442921 w 473325"/>
                <a:gd name="connsiteY6" fmla="*/ 228752 h 233042"/>
                <a:gd name="connsiteX7" fmla="*/ 461971 w 473325"/>
                <a:gd name="connsiteY7" fmla="*/ 219227 h 233042"/>
                <a:gd name="connsiteX8" fmla="*/ 334971 w 473325"/>
                <a:gd name="connsiteY8" fmla="*/ 179539 h 233042"/>
                <a:gd name="connsiteX9" fmla="*/ 166696 w 473325"/>
                <a:gd name="connsiteY9" fmla="*/ 96989 h 233042"/>
                <a:gd name="connsiteX10" fmla="*/ 138121 w 473325"/>
                <a:gd name="connsiteY10" fmla="*/ 77939 h 233042"/>
                <a:gd name="connsiteX11" fmla="*/ 119071 w 473325"/>
                <a:gd name="connsiteY11" fmla="*/ 43014 h 233042"/>
                <a:gd name="connsiteX12" fmla="*/ 8 w 473325"/>
                <a:gd name="connsiteY12" fmla="*/ 152 h 23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3325" h="233042">
                  <a:moveTo>
                    <a:pt x="8" y="152"/>
                  </a:moveTo>
                  <a:cubicBezTo>
                    <a:pt x="1066" y="2798"/>
                    <a:pt x="98698" y="45131"/>
                    <a:pt x="125421" y="58889"/>
                  </a:cubicBezTo>
                  <a:cubicBezTo>
                    <a:pt x="152144" y="72647"/>
                    <a:pt x="148969" y="75558"/>
                    <a:pt x="160346" y="82702"/>
                  </a:cubicBezTo>
                  <a:cubicBezTo>
                    <a:pt x="171723" y="89846"/>
                    <a:pt x="193683" y="101752"/>
                    <a:pt x="193683" y="101752"/>
                  </a:cubicBezTo>
                  <a:cubicBezTo>
                    <a:pt x="208235" y="110219"/>
                    <a:pt x="238662" y="124771"/>
                    <a:pt x="247658" y="133502"/>
                  </a:cubicBezTo>
                  <a:cubicBezTo>
                    <a:pt x="256654" y="142233"/>
                    <a:pt x="215114" y="138264"/>
                    <a:pt x="247658" y="154139"/>
                  </a:cubicBezTo>
                  <a:cubicBezTo>
                    <a:pt x="280202" y="170014"/>
                    <a:pt x="407202" y="217904"/>
                    <a:pt x="442921" y="228752"/>
                  </a:cubicBezTo>
                  <a:cubicBezTo>
                    <a:pt x="478640" y="239600"/>
                    <a:pt x="479963" y="227429"/>
                    <a:pt x="461971" y="219227"/>
                  </a:cubicBezTo>
                  <a:cubicBezTo>
                    <a:pt x="443979" y="211025"/>
                    <a:pt x="384183" y="199912"/>
                    <a:pt x="334971" y="179539"/>
                  </a:cubicBezTo>
                  <a:cubicBezTo>
                    <a:pt x="285759" y="159166"/>
                    <a:pt x="199504" y="113922"/>
                    <a:pt x="166696" y="96989"/>
                  </a:cubicBezTo>
                  <a:cubicBezTo>
                    <a:pt x="133888" y="80056"/>
                    <a:pt x="146059" y="86935"/>
                    <a:pt x="138121" y="77939"/>
                  </a:cubicBezTo>
                  <a:cubicBezTo>
                    <a:pt x="130184" y="68943"/>
                    <a:pt x="137592" y="55979"/>
                    <a:pt x="119071" y="43014"/>
                  </a:cubicBezTo>
                  <a:cubicBezTo>
                    <a:pt x="100550" y="30050"/>
                    <a:pt x="-1050" y="-2494"/>
                    <a:pt x="8" y="15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: 図形 1270">
              <a:extLst>
                <a:ext uri="{FF2B5EF4-FFF2-40B4-BE49-F238E27FC236}">
                  <a16:creationId xmlns:a16="http://schemas.microsoft.com/office/drawing/2014/main" id="{8D536D53-0272-46DC-B20F-3C07E1DD4D8F}"/>
                </a:ext>
              </a:extLst>
            </p:cNvPr>
            <p:cNvSpPr/>
            <p:nvPr/>
          </p:nvSpPr>
          <p:spPr>
            <a:xfrm>
              <a:off x="7138593" y="3588866"/>
              <a:ext cx="162333" cy="214129"/>
            </a:xfrm>
            <a:custGeom>
              <a:avLst/>
              <a:gdLst>
                <a:gd name="connsiteX0" fmla="*/ 162320 w 162333"/>
                <a:gd name="connsiteY0" fmla="*/ 472 h 214129"/>
                <a:gd name="connsiteX1" fmla="*/ 71832 w 162333"/>
                <a:gd name="connsiteY1" fmla="*/ 51272 h 214129"/>
                <a:gd name="connsiteX2" fmla="*/ 40082 w 162333"/>
                <a:gd name="connsiteY2" fmla="*/ 140172 h 214129"/>
                <a:gd name="connsiteX3" fmla="*/ 11507 w 162333"/>
                <a:gd name="connsiteY3" fmla="*/ 213197 h 214129"/>
                <a:gd name="connsiteX4" fmla="*/ 46432 w 162333"/>
                <a:gd name="connsiteY4" fmla="*/ 87784 h 214129"/>
                <a:gd name="connsiteX5" fmla="*/ 395 w 162333"/>
                <a:gd name="connsiteY5" fmla="*/ 68734 h 214129"/>
                <a:gd name="connsiteX6" fmla="*/ 78182 w 162333"/>
                <a:gd name="connsiteY6" fmla="*/ 79847 h 214129"/>
                <a:gd name="connsiteX7" fmla="*/ 162320 w 162333"/>
                <a:gd name="connsiteY7" fmla="*/ 472 h 21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333" h="214129">
                  <a:moveTo>
                    <a:pt x="162320" y="472"/>
                  </a:moveTo>
                  <a:cubicBezTo>
                    <a:pt x="161262" y="-4290"/>
                    <a:pt x="92205" y="27989"/>
                    <a:pt x="71832" y="51272"/>
                  </a:cubicBezTo>
                  <a:cubicBezTo>
                    <a:pt x="51459" y="74555"/>
                    <a:pt x="50136" y="113185"/>
                    <a:pt x="40082" y="140172"/>
                  </a:cubicBezTo>
                  <a:cubicBezTo>
                    <a:pt x="30028" y="167160"/>
                    <a:pt x="10449" y="221928"/>
                    <a:pt x="11507" y="213197"/>
                  </a:cubicBezTo>
                  <a:cubicBezTo>
                    <a:pt x="12565" y="204466"/>
                    <a:pt x="48284" y="111861"/>
                    <a:pt x="46432" y="87784"/>
                  </a:cubicBezTo>
                  <a:cubicBezTo>
                    <a:pt x="44580" y="63707"/>
                    <a:pt x="-4897" y="70057"/>
                    <a:pt x="395" y="68734"/>
                  </a:cubicBezTo>
                  <a:cubicBezTo>
                    <a:pt x="5687" y="67411"/>
                    <a:pt x="56222" y="86726"/>
                    <a:pt x="78182" y="79847"/>
                  </a:cubicBezTo>
                  <a:cubicBezTo>
                    <a:pt x="100142" y="72968"/>
                    <a:pt x="163378" y="5234"/>
                    <a:pt x="162320" y="47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2" name="フリーフォーム: 図形 1271">
              <a:extLst>
                <a:ext uri="{FF2B5EF4-FFF2-40B4-BE49-F238E27FC236}">
                  <a16:creationId xmlns:a16="http://schemas.microsoft.com/office/drawing/2014/main" id="{26B7AFFE-AEED-41D1-984E-8F37B20FCEF1}"/>
                </a:ext>
              </a:extLst>
            </p:cNvPr>
            <p:cNvSpPr/>
            <p:nvPr/>
          </p:nvSpPr>
          <p:spPr>
            <a:xfrm>
              <a:off x="7147419" y="3621825"/>
              <a:ext cx="469976" cy="258467"/>
            </a:xfrm>
            <a:custGeom>
              <a:avLst/>
              <a:gdLst>
                <a:gd name="connsiteX0" fmla="*/ 1094 w 469976"/>
                <a:gd name="connsiteY0" fmla="*/ 210400 h 258467"/>
                <a:gd name="connsiteX1" fmla="*/ 96344 w 469976"/>
                <a:gd name="connsiteY1" fmla="*/ 158013 h 258467"/>
                <a:gd name="connsiteX2" fmla="*/ 180481 w 469976"/>
                <a:gd name="connsiteY2" fmla="*/ 43713 h 258467"/>
                <a:gd name="connsiteX3" fmla="*/ 250331 w 469976"/>
                <a:gd name="connsiteY3" fmla="*/ 21488 h 258467"/>
                <a:gd name="connsiteX4" fmla="*/ 369394 w 469976"/>
                <a:gd name="connsiteY4" fmla="*/ 40538 h 258467"/>
                <a:gd name="connsiteX5" fmla="*/ 412256 w 469976"/>
                <a:gd name="connsiteY5" fmla="*/ 75463 h 258467"/>
                <a:gd name="connsiteX6" fmla="*/ 450356 w 469976"/>
                <a:gd name="connsiteY6" fmla="*/ 175475 h 258467"/>
                <a:gd name="connsiteX7" fmla="*/ 469406 w 469976"/>
                <a:gd name="connsiteY7" fmla="*/ 258025 h 258467"/>
                <a:gd name="connsiteX8" fmla="*/ 458294 w 469976"/>
                <a:gd name="connsiteY8" fmla="*/ 138963 h 258467"/>
                <a:gd name="connsiteX9" fmla="*/ 394794 w 469976"/>
                <a:gd name="connsiteY9" fmla="*/ 40538 h 258467"/>
                <a:gd name="connsiteX10" fmla="*/ 297956 w 469976"/>
                <a:gd name="connsiteY10" fmla="*/ 4025 h 258467"/>
                <a:gd name="connsiteX11" fmla="*/ 232869 w 469976"/>
                <a:gd name="connsiteY11" fmla="*/ 8788 h 258467"/>
                <a:gd name="connsiteX12" fmla="*/ 163019 w 469976"/>
                <a:gd name="connsiteY12" fmla="*/ 73875 h 258467"/>
                <a:gd name="connsiteX13" fmla="*/ 1094 w 469976"/>
                <a:gd name="connsiteY13" fmla="*/ 210400 h 25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9976" h="258467">
                  <a:moveTo>
                    <a:pt x="1094" y="210400"/>
                  </a:moveTo>
                  <a:cubicBezTo>
                    <a:pt x="-10018" y="224423"/>
                    <a:pt x="66446" y="185794"/>
                    <a:pt x="96344" y="158013"/>
                  </a:cubicBezTo>
                  <a:cubicBezTo>
                    <a:pt x="126242" y="130232"/>
                    <a:pt x="154817" y="66467"/>
                    <a:pt x="180481" y="43713"/>
                  </a:cubicBezTo>
                  <a:cubicBezTo>
                    <a:pt x="206145" y="20959"/>
                    <a:pt x="218846" y="22017"/>
                    <a:pt x="250331" y="21488"/>
                  </a:cubicBezTo>
                  <a:cubicBezTo>
                    <a:pt x="281816" y="20959"/>
                    <a:pt x="342407" y="31542"/>
                    <a:pt x="369394" y="40538"/>
                  </a:cubicBezTo>
                  <a:cubicBezTo>
                    <a:pt x="396381" y="49534"/>
                    <a:pt x="398762" y="52974"/>
                    <a:pt x="412256" y="75463"/>
                  </a:cubicBezTo>
                  <a:cubicBezTo>
                    <a:pt x="425750" y="97952"/>
                    <a:pt x="440831" y="145048"/>
                    <a:pt x="450356" y="175475"/>
                  </a:cubicBezTo>
                  <a:cubicBezTo>
                    <a:pt x="459881" y="205902"/>
                    <a:pt x="468083" y="264110"/>
                    <a:pt x="469406" y="258025"/>
                  </a:cubicBezTo>
                  <a:cubicBezTo>
                    <a:pt x="470729" y="251940"/>
                    <a:pt x="470729" y="175211"/>
                    <a:pt x="458294" y="138963"/>
                  </a:cubicBezTo>
                  <a:cubicBezTo>
                    <a:pt x="445859" y="102715"/>
                    <a:pt x="421517" y="63028"/>
                    <a:pt x="394794" y="40538"/>
                  </a:cubicBezTo>
                  <a:cubicBezTo>
                    <a:pt x="368071" y="18048"/>
                    <a:pt x="324944" y="9317"/>
                    <a:pt x="297956" y="4025"/>
                  </a:cubicBezTo>
                  <a:cubicBezTo>
                    <a:pt x="270969" y="-1267"/>
                    <a:pt x="255358" y="-2854"/>
                    <a:pt x="232869" y="8788"/>
                  </a:cubicBezTo>
                  <a:cubicBezTo>
                    <a:pt x="210380" y="20430"/>
                    <a:pt x="195563" y="42654"/>
                    <a:pt x="163019" y="73875"/>
                  </a:cubicBezTo>
                  <a:cubicBezTo>
                    <a:pt x="130475" y="105096"/>
                    <a:pt x="12206" y="196377"/>
                    <a:pt x="1094" y="21040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3" name="フリーフォーム: 図形 1272">
              <a:extLst>
                <a:ext uri="{FF2B5EF4-FFF2-40B4-BE49-F238E27FC236}">
                  <a16:creationId xmlns:a16="http://schemas.microsoft.com/office/drawing/2014/main" id="{871CCBCF-50BB-4035-82CF-D2389B2FE8AD}"/>
                </a:ext>
              </a:extLst>
            </p:cNvPr>
            <p:cNvSpPr/>
            <p:nvPr/>
          </p:nvSpPr>
          <p:spPr>
            <a:xfrm>
              <a:off x="7248120" y="3597885"/>
              <a:ext cx="387715" cy="272717"/>
            </a:xfrm>
            <a:custGeom>
              <a:avLst/>
              <a:gdLst>
                <a:gd name="connsiteX0" fmla="*/ 405 w 387715"/>
                <a:gd name="connsiteY0" fmla="*/ 135915 h 272717"/>
                <a:gd name="connsiteX1" fmla="*/ 35330 w 387715"/>
                <a:gd name="connsiteY1" fmla="*/ 94640 h 272717"/>
                <a:gd name="connsiteX2" fmla="*/ 76605 w 387715"/>
                <a:gd name="connsiteY2" fmla="*/ 8915 h 272717"/>
                <a:gd name="connsiteX3" fmla="*/ 241705 w 387715"/>
                <a:gd name="connsiteY3" fmla="*/ 7328 h 272717"/>
                <a:gd name="connsiteX4" fmla="*/ 298855 w 387715"/>
                <a:gd name="connsiteY4" fmla="*/ 50190 h 272717"/>
                <a:gd name="connsiteX5" fmla="*/ 348068 w 387715"/>
                <a:gd name="connsiteY5" fmla="*/ 96228 h 272717"/>
                <a:gd name="connsiteX6" fmla="*/ 371880 w 387715"/>
                <a:gd name="connsiteY6" fmla="*/ 156553 h 272717"/>
                <a:gd name="connsiteX7" fmla="*/ 384580 w 387715"/>
                <a:gd name="connsiteY7" fmla="*/ 272440 h 272717"/>
                <a:gd name="connsiteX8" fmla="*/ 381405 w 387715"/>
                <a:gd name="connsiteY8" fmla="*/ 185128 h 272717"/>
                <a:gd name="connsiteX9" fmla="*/ 319493 w 387715"/>
                <a:gd name="connsiteY9" fmla="*/ 66065 h 272717"/>
                <a:gd name="connsiteX10" fmla="*/ 251230 w 387715"/>
                <a:gd name="connsiteY10" fmla="*/ 35903 h 272717"/>
                <a:gd name="connsiteX11" fmla="*/ 127405 w 387715"/>
                <a:gd name="connsiteY11" fmla="*/ 8915 h 272717"/>
                <a:gd name="connsiteX12" fmla="*/ 59143 w 387715"/>
                <a:gd name="connsiteY12" fmla="*/ 85115 h 272717"/>
                <a:gd name="connsiteX13" fmla="*/ 405 w 387715"/>
                <a:gd name="connsiteY13" fmla="*/ 135915 h 27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7715" h="272717">
                  <a:moveTo>
                    <a:pt x="405" y="135915"/>
                  </a:moveTo>
                  <a:cubicBezTo>
                    <a:pt x="-3564" y="137503"/>
                    <a:pt x="22630" y="115807"/>
                    <a:pt x="35330" y="94640"/>
                  </a:cubicBezTo>
                  <a:cubicBezTo>
                    <a:pt x="48030" y="73473"/>
                    <a:pt x="42209" y="23467"/>
                    <a:pt x="76605" y="8915"/>
                  </a:cubicBezTo>
                  <a:cubicBezTo>
                    <a:pt x="111001" y="-5637"/>
                    <a:pt x="204663" y="449"/>
                    <a:pt x="241705" y="7328"/>
                  </a:cubicBezTo>
                  <a:cubicBezTo>
                    <a:pt x="278747" y="14207"/>
                    <a:pt x="281128" y="35373"/>
                    <a:pt x="298855" y="50190"/>
                  </a:cubicBezTo>
                  <a:cubicBezTo>
                    <a:pt x="316582" y="65007"/>
                    <a:pt x="335897" y="78501"/>
                    <a:pt x="348068" y="96228"/>
                  </a:cubicBezTo>
                  <a:cubicBezTo>
                    <a:pt x="360239" y="113955"/>
                    <a:pt x="365795" y="127184"/>
                    <a:pt x="371880" y="156553"/>
                  </a:cubicBezTo>
                  <a:cubicBezTo>
                    <a:pt x="377965" y="185922"/>
                    <a:pt x="382993" y="267678"/>
                    <a:pt x="384580" y="272440"/>
                  </a:cubicBezTo>
                  <a:cubicBezTo>
                    <a:pt x="386167" y="277202"/>
                    <a:pt x="392253" y="219524"/>
                    <a:pt x="381405" y="185128"/>
                  </a:cubicBezTo>
                  <a:cubicBezTo>
                    <a:pt x="370557" y="150732"/>
                    <a:pt x="341189" y="90936"/>
                    <a:pt x="319493" y="66065"/>
                  </a:cubicBezTo>
                  <a:cubicBezTo>
                    <a:pt x="297797" y="41194"/>
                    <a:pt x="283245" y="45428"/>
                    <a:pt x="251230" y="35903"/>
                  </a:cubicBezTo>
                  <a:cubicBezTo>
                    <a:pt x="219215" y="26378"/>
                    <a:pt x="159419" y="713"/>
                    <a:pt x="127405" y="8915"/>
                  </a:cubicBezTo>
                  <a:cubicBezTo>
                    <a:pt x="95391" y="17117"/>
                    <a:pt x="79780" y="66594"/>
                    <a:pt x="59143" y="85115"/>
                  </a:cubicBezTo>
                  <a:cubicBezTo>
                    <a:pt x="38506" y="103636"/>
                    <a:pt x="4374" y="134327"/>
                    <a:pt x="405" y="13591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: 図形 1273">
              <a:extLst>
                <a:ext uri="{FF2B5EF4-FFF2-40B4-BE49-F238E27FC236}">
                  <a16:creationId xmlns:a16="http://schemas.microsoft.com/office/drawing/2014/main" id="{3D43A5EE-5170-4566-A0AB-8DF8C10D3D1E}"/>
                </a:ext>
              </a:extLst>
            </p:cNvPr>
            <p:cNvSpPr/>
            <p:nvPr/>
          </p:nvSpPr>
          <p:spPr>
            <a:xfrm>
              <a:off x="7186606" y="3406531"/>
              <a:ext cx="119086" cy="203540"/>
            </a:xfrm>
            <a:custGeom>
              <a:avLst/>
              <a:gdLst>
                <a:gd name="connsiteX0" fmla="*/ 33344 w 119086"/>
                <a:gd name="connsiteY0" fmla="*/ 244 h 203540"/>
                <a:gd name="connsiteX1" fmla="*/ 7 w 119086"/>
                <a:gd name="connsiteY1" fmla="*/ 195507 h 203540"/>
                <a:gd name="connsiteX2" fmla="*/ 36519 w 119086"/>
                <a:gd name="connsiteY2" fmla="*/ 166932 h 203540"/>
                <a:gd name="connsiteX3" fmla="*/ 58744 w 119086"/>
                <a:gd name="connsiteY3" fmla="*/ 174869 h 203540"/>
                <a:gd name="connsiteX4" fmla="*/ 119069 w 119086"/>
                <a:gd name="connsiteY4" fmla="*/ 60569 h 203540"/>
                <a:gd name="connsiteX5" fmla="*/ 52394 w 119086"/>
                <a:gd name="connsiteY5" fmla="*/ 158994 h 203540"/>
                <a:gd name="connsiteX6" fmla="*/ 28582 w 119086"/>
                <a:gd name="connsiteY6" fmla="*/ 154232 h 203540"/>
                <a:gd name="connsiteX7" fmla="*/ 33344 w 119086"/>
                <a:gd name="connsiteY7" fmla="*/ 244 h 20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086" h="203540">
                  <a:moveTo>
                    <a:pt x="33344" y="244"/>
                  </a:moveTo>
                  <a:cubicBezTo>
                    <a:pt x="28582" y="7123"/>
                    <a:pt x="-522" y="167726"/>
                    <a:pt x="7" y="195507"/>
                  </a:cubicBezTo>
                  <a:cubicBezTo>
                    <a:pt x="536" y="223288"/>
                    <a:pt x="26729" y="170372"/>
                    <a:pt x="36519" y="166932"/>
                  </a:cubicBezTo>
                  <a:cubicBezTo>
                    <a:pt x="46309" y="163492"/>
                    <a:pt x="44986" y="192596"/>
                    <a:pt x="58744" y="174869"/>
                  </a:cubicBezTo>
                  <a:cubicBezTo>
                    <a:pt x="72502" y="157142"/>
                    <a:pt x="120127" y="63215"/>
                    <a:pt x="119069" y="60569"/>
                  </a:cubicBezTo>
                  <a:cubicBezTo>
                    <a:pt x="118011" y="57923"/>
                    <a:pt x="67475" y="143384"/>
                    <a:pt x="52394" y="158994"/>
                  </a:cubicBezTo>
                  <a:cubicBezTo>
                    <a:pt x="37313" y="174604"/>
                    <a:pt x="30963" y="174605"/>
                    <a:pt x="28582" y="154232"/>
                  </a:cubicBezTo>
                  <a:cubicBezTo>
                    <a:pt x="26201" y="133859"/>
                    <a:pt x="38106" y="-6635"/>
                    <a:pt x="33344" y="24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5" name="フリーフォーム: 図形 1274">
              <a:extLst>
                <a:ext uri="{FF2B5EF4-FFF2-40B4-BE49-F238E27FC236}">
                  <a16:creationId xmlns:a16="http://schemas.microsoft.com/office/drawing/2014/main" id="{4E2F086C-EBA9-4766-B2A6-2BA227C8666C}"/>
                </a:ext>
              </a:extLst>
            </p:cNvPr>
            <p:cNvSpPr/>
            <p:nvPr/>
          </p:nvSpPr>
          <p:spPr>
            <a:xfrm>
              <a:off x="7590548" y="3686780"/>
              <a:ext cx="500440" cy="204567"/>
            </a:xfrm>
            <a:custGeom>
              <a:avLst/>
              <a:gdLst>
                <a:gd name="connsiteX0" fmla="*/ 4052 w 500440"/>
                <a:gd name="connsiteY0" fmla="*/ 983 h 204567"/>
                <a:gd name="connsiteX1" fmla="*/ 415215 w 500440"/>
                <a:gd name="connsiteY1" fmla="*/ 159733 h 204567"/>
                <a:gd name="connsiteX2" fmla="*/ 497765 w 500440"/>
                <a:gd name="connsiteY2" fmla="*/ 204183 h 204567"/>
                <a:gd name="connsiteX3" fmla="*/ 362827 w 500440"/>
                <a:gd name="connsiteY3" fmla="*/ 142270 h 204567"/>
                <a:gd name="connsiteX4" fmla="*/ 213602 w 500440"/>
                <a:gd name="connsiteY4" fmla="*/ 94645 h 204567"/>
                <a:gd name="connsiteX5" fmla="*/ 4052 w 500440"/>
                <a:gd name="connsiteY5" fmla="*/ 983 h 20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440" h="204567">
                  <a:moveTo>
                    <a:pt x="4052" y="983"/>
                  </a:moveTo>
                  <a:cubicBezTo>
                    <a:pt x="37654" y="11831"/>
                    <a:pt x="332930" y="125866"/>
                    <a:pt x="415215" y="159733"/>
                  </a:cubicBezTo>
                  <a:cubicBezTo>
                    <a:pt x="497500" y="193600"/>
                    <a:pt x="506496" y="207094"/>
                    <a:pt x="497765" y="204183"/>
                  </a:cubicBezTo>
                  <a:cubicBezTo>
                    <a:pt x="489034" y="201273"/>
                    <a:pt x="410188" y="160526"/>
                    <a:pt x="362827" y="142270"/>
                  </a:cubicBezTo>
                  <a:cubicBezTo>
                    <a:pt x="315467" y="124014"/>
                    <a:pt x="272075" y="117134"/>
                    <a:pt x="213602" y="94645"/>
                  </a:cubicBezTo>
                  <a:cubicBezTo>
                    <a:pt x="155129" y="72156"/>
                    <a:pt x="-29550" y="-9865"/>
                    <a:pt x="4052" y="98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: 図形 1275">
              <a:extLst>
                <a:ext uri="{FF2B5EF4-FFF2-40B4-BE49-F238E27FC236}">
                  <a16:creationId xmlns:a16="http://schemas.microsoft.com/office/drawing/2014/main" id="{895DA579-909C-4EC7-9FCC-0EC2B3A05875}"/>
                </a:ext>
              </a:extLst>
            </p:cNvPr>
            <p:cNvSpPr/>
            <p:nvPr/>
          </p:nvSpPr>
          <p:spPr>
            <a:xfrm>
              <a:off x="7578725" y="3660775"/>
              <a:ext cx="655489" cy="312819"/>
            </a:xfrm>
            <a:custGeom>
              <a:avLst/>
              <a:gdLst>
                <a:gd name="connsiteX0" fmla="*/ 0 w 655489"/>
                <a:gd name="connsiteY0" fmla="*/ 0 h 312819"/>
                <a:gd name="connsiteX1" fmla="*/ 347663 w 655489"/>
                <a:gd name="connsiteY1" fmla="*/ 119063 h 312819"/>
                <a:gd name="connsiteX2" fmla="*/ 444500 w 655489"/>
                <a:gd name="connsiteY2" fmla="*/ 147638 h 312819"/>
                <a:gd name="connsiteX3" fmla="*/ 650875 w 655489"/>
                <a:gd name="connsiteY3" fmla="*/ 257175 h 312819"/>
                <a:gd name="connsiteX4" fmla="*/ 590550 w 655489"/>
                <a:gd name="connsiteY4" fmla="*/ 312738 h 312819"/>
                <a:gd name="connsiteX5" fmla="*/ 620713 w 655489"/>
                <a:gd name="connsiteY5" fmla="*/ 246063 h 312819"/>
                <a:gd name="connsiteX6" fmla="*/ 519113 w 655489"/>
                <a:gd name="connsiteY6" fmla="*/ 185738 h 312819"/>
                <a:gd name="connsiteX7" fmla="*/ 304800 w 655489"/>
                <a:gd name="connsiteY7" fmla="*/ 114300 h 312819"/>
                <a:gd name="connsiteX8" fmla="*/ 0 w 655489"/>
                <a:gd name="connsiteY8" fmla="*/ 0 h 31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489" h="312819">
                  <a:moveTo>
                    <a:pt x="0" y="0"/>
                  </a:moveTo>
                  <a:cubicBezTo>
                    <a:pt x="7144" y="794"/>
                    <a:pt x="273580" y="94457"/>
                    <a:pt x="347663" y="119063"/>
                  </a:cubicBezTo>
                  <a:cubicBezTo>
                    <a:pt x="421746" y="143669"/>
                    <a:pt x="393965" y="124619"/>
                    <a:pt x="444500" y="147638"/>
                  </a:cubicBezTo>
                  <a:cubicBezTo>
                    <a:pt x="495035" y="170657"/>
                    <a:pt x="626533" y="229658"/>
                    <a:pt x="650875" y="257175"/>
                  </a:cubicBezTo>
                  <a:cubicBezTo>
                    <a:pt x="675217" y="284692"/>
                    <a:pt x="595577" y="314590"/>
                    <a:pt x="590550" y="312738"/>
                  </a:cubicBezTo>
                  <a:cubicBezTo>
                    <a:pt x="585523" y="310886"/>
                    <a:pt x="632619" y="267230"/>
                    <a:pt x="620713" y="246063"/>
                  </a:cubicBezTo>
                  <a:cubicBezTo>
                    <a:pt x="608807" y="224896"/>
                    <a:pt x="571765" y="207698"/>
                    <a:pt x="519113" y="185738"/>
                  </a:cubicBezTo>
                  <a:cubicBezTo>
                    <a:pt x="466461" y="163778"/>
                    <a:pt x="387879" y="146050"/>
                    <a:pt x="304800" y="1143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: 図形 1276">
              <a:extLst>
                <a:ext uri="{FF2B5EF4-FFF2-40B4-BE49-F238E27FC236}">
                  <a16:creationId xmlns:a16="http://schemas.microsoft.com/office/drawing/2014/main" id="{E0E2F158-5921-46CB-8FD7-A062269E5E0F}"/>
                </a:ext>
              </a:extLst>
            </p:cNvPr>
            <p:cNvSpPr/>
            <p:nvPr/>
          </p:nvSpPr>
          <p:spPr>
            <a:xfrm>
              <a:off x="7334585" y="3975859"/>
              <a:ext cx="846165" cy="204328"/>
            </a:xfrm>
            <a:custGeom>
              <a:avLst/>
              <a:gdLst>
                <a:gd name="connsiteX0" fmla="*/ 42528 w 846165"/>
                <a:gd name="connsiteY0" fmla="*/ 204029 h 204328"/>
                <a:gd name="connsiteX1" fmla="*/ 282240 w 846165"/>
                <a:gd name="connsiteY1" fmla="*/ 86554 h 204328"/>
                <a:gd name="connsiteX2" fmla="*/ 512428 w 846165"/>
                <a:gd name="connsiteY2" fmla="*/ 38929 h 204328"/>
                <a:gd name="connsiteX3" fmla="*/ 777540 w 846165"/>
                <a:gd name="connsiteY3" fmla="*/ 11941 h 204328"/>
                <a:gd name="connsiteX4" fmla="*/ 834690 w 846165"/>
                <a:gd name="connsiteY4" fmla="*/ 8766 h 204328"/>
                <a:gd name="connsiteX5" fmla="*/ 594978 w 846165"/>
                <a:gd name="connsiteY5" fmla="*/ 829 h 204328"/>
                <a:gd name="connsiteX6" fmla="*/ 418765 w 846165"/>
                <a:gd name="connsiteY6" fmla="*/ 30991 h 204328"/>
                <a:gd name="connsiteX7" fmla="*/ 310815 w 846165"/>
                <a:gd name="connsiteY7" fmla="*/ 67504 h 204328"/>
                <a:gd name="connsiteX8" fmla="*/ 183815 w 846165"/>
                <a:gd name="connsiteY8" fmla="*/ 83379 h 204328"/>
                <a:gd name="connsiteX9" fmla="*/ 2840 w 846165"/>
                <a:gd name="connsiteY9" fmla="*/ 164341 h 204328"/>
                <a:gd name="connsiteX10" fmla="*/ 337803 w 846165"/>
                <a:gd name="connsiteY10" fmla="*/ 48454 h 204328"/>
                <a:gd name="connsiteX11" fmla="*/ 42528 w 846165"/>
                <a:gd name="connsiteY11" fmla="*/ 204029 h 20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6165" h="204328">
                  <a:moveTo>
                    <a:pt x="42528" y="204029"/>
                  </a:moveTo>
                  <a:cubicBezTo>
                    <a:pt x="33267" y="210379"/>
                    <a:pt x="203923" y="114071"/>
                    <a:pt x="282240" y="86554"/>
                  </a:cubicBezTo>
                  <a:cubicBezTo>
                    <a:pt x="360557" y="59037"/>
                    <a:pt x="429878" y="51364"/>
                    <a:pt x="512428" y="38929"/>
                  </a:cubicBezTo>
                  <a:cubicBezTo>
                    <a:pt x="594978" y="26494"/>
                    <a:pt x="723830" y="16968"/>
                    <a:pt x="777540" y="11941"/>
                  </a:cubicBezTo>
                  <a:cubicBezTo>
                    <a:pt x="831250" y="6914"/>
                    <a:pt x="865117" y="10618"/>
                    <a:pt x="834690" y="8766"/>
                  </a:cubicBezTo>
                  <a:cubicBezTo>
                    <a:pt x="804263" y="6914"/>
                    <a:pt x="664299" y="-2875"/>
                    <a:pt x="594978" y="829"/>
                  </a:cubicBezTo>
                  <a:cubicBezTo>
                    <a:pt x="525657" y="4533"/>
                    <a:pt x="466125" y="19879"/>
                    <a:pt x="418765" y="30991"/>
                  </a:cubicBezTo>
                  <a:cubicBezTo>
                    <a:pt x="371405" y="42103"/>
                    <a:pt x="349973" y="58773"/>
                    <a:pt x="310815" y="67504"/>
                  </a:cubicBezTo>
                  <a:cubicBezTo>
                    <a:pt x="271657" y="76235"/>
                    <a:pt x="235144" y="67240"/>
                    <a:pt x="183815" y="83379"/>
                  </a:cubicBezTo>
                  <a:cubicBezTo>
                    <a:pt x="132486" y="99518"/>
                    <a:pt x="-22825" y="170162"/>
                    <a:pt x="2840" y="164341"/>
                  </a:cubicBezTo>
                  <a:cubicBezTo>
                    <a:pt x="28505" y="158520"/>
                    <a:pt x="326426" y="44221"/>
                    <a:pt x="337803" y="48454"/>
                  </a:cubicBezTo>
                  <a:cubicBezTo>
                    <a:pt x="349180" y="52687"/>
                    <a:pt x="51789" y="197679"/>
                    <a:pt x="42528" y="20402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: 図形 1277">
              <a:extLst>
                <a:ext uri="{FF2B5EF4-FFF2-40B4-BE49-F238E27FC236}">
                  <a16:creationId xmlns:a16="http://schemas.microsoft.com/office/drawing/2014/main" id="{90129DEA-A892-4017-B85B-DCCB0DBF69F3}"/>
                </a:ext>
              </a:extLst>
            </p:cNvPr>
            <p:cNvSpPr/>
            <p:nvPr/>
          </p:nvSpPr>
          <p:spPr>
            <a:xfrm>
              <a:off x="7307635" y="4067116"/>
              <a:ext cx="275076" cy="102630"/>
            </a:xfrm>
            <a:custGeom>
              <a:avLst/>
              <a:gdLst>
                <a:gd name="connsiteX0" fmla="*/ 7565 w 275076"/>
                <a:gd name="connsiteY0" fmla="*/ 96897 h 102630"/>
                <a:gd name="connsiteX1" fmla="*/ 274265 w 275076"/>
                <a:gd name="connsiteY1" fmla="*/ 59 h 102630"/>
                <a:gd name="connsiteX2" fmla="*/ 88528 w 275076"/>
                <a:gd name="connsiteY2" fmla="*/ 82609 h 102630"/>
                <a:gd name="connsiteX3" fmla="*/ 7565 w 275076"/>
                <a:gd name="connsiteY3" fmla="*/ 96897 h 10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076" h="102630">
                  <a:moveTo>
                    <a:pt x="7565" y="96897"/>
                  </a:moveTo>
                  <a:cubicBezTo>
                    <a:pt x="38521" y="83139"/>
                    <a:pt x="260771" y="2440"/>
                    <a:pt x="274265" y="59"/>
                  </a:cubicBezTo>
                  <a:cubicBezTo>
                    <a:pt x="287759" y="-2322"/>
                    <a:pt x="129009" y="68057"/>
                    <a:pt x="88528" y="82609"/>
                  </a:cubicBezTo>
                  <a:cubicBezTo>
                    <a:pt x="48047" y="97161"/>
                    <a:pt x="-23391" y="110655"/>
                    <a:pt x="7565" y="9689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: 図形 1278">
              <a:extLst>
                <a:ext uri="{FF2B5EF4-FFF2-40B4-BE49-F238E27FC236}">
                  <a16:creationId xmlns:a16="http://schemas.microsoft.com/office/drawing/2014/main" id="{22535BEF-7FCC-47B9-A643-211AE773EF02}"/>
                </a:ext>
              </a:extLst>
            </p:cNvPr>
            <p:cNvSpPr/>
            <p:nvPr/>
          </p:nvSpPr>
          <p:spPr>
            <a:xfrm>
              <a:off x="7326301" y="3892832"/>
              <a:ext cx="162247" cy="241137"/>
            </a:xfrm>
            <a:custGeom>
              <a:avLst/>
              <a:gdLst>
                <a:gd name="connsiteX0" fmla="*/ 12 w 162247"/>
                <a:gd name="connsiteY0" fmla="*/ 241018 h 241137"/>
                <a:gd name="connsiteX1" fmla="*/ 128599 w 162247"/>
                <a:gd name="connsiteY1" fmla="*/ 171168 h 241137"/>
                <a:gd name="connsiteX2" fmla="*/ 161937 w 162247"/>
                <a:gd name="connsiteY2" fmla="*/ 169581 h 241137"/>
                <a:gd name="connsiteX3" fmla="*/ 115899 w 162247"/>
                <a:gd name="connsiteY3" fmla="*/ 131481 h 241137"/>
                <a:gd name="connsiteX4" fmla="*/ 160349 w 162247"/>
                <a:gd name="connsiteY4" fmla="*/ 1306 h 241137"/>
                <a:gd name="connsiteX5" fmla="*/ 134949 w 162247"/>
                <a:gd name="connsiteY5" fmla="*/ 69568 h 241137"/>
                <a:gd name="connsiteX6" fmla="*/ 120662 w 162247"/>
                <a:gd name="connsiteY6" fmla="*/ 152118 h 241137"/>
                <a:gd name="connsiteX7" fmla="*/ 12 w 162247"/>
                <a:gd name="connsiteY7" fmla="*/ 241018 h 2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247" h="241137">
                  <a:moveTo>
                    <a:pt x="12" y="241018"/>
                  </a:moveTo>
                  <a:cubicBezTo>
                    <a:pt x="1335" y="244193"/>
                    <a:pt x="101612" y="183074"/>
                    <a:pt x="128599" y="171168"/>
                  </a:cubicBezTo>
                  <a:cubicBezTo>
                    <a:pt x="155586" y="159262"/>
                    <a:pt x="164054" y="176195"/>
                    <a:pt x="161937" y="169581"/>
                  </a:cubicBezTo>
                  <a:cubicBezTo>
                    <a:pt x="159820" y="162967"/>
                    <a:pt x="116164" y="159527"/>
                    <a:pt x="115899" y="131481"/>
                  </a:cubicBezTo>
                  <a:cubicBezTo>
                    <a:pt x="115634" y="103435"/>
                    <a:pt x="157174" y="11625"/>
                    <a:pt x="160349" y="1306"/>
                  </a:cubicBezTo>
                  <a:cubicBezTo>
                    <a:pt x="163524" y="-9013"/>
                    <a:pt x="141563" y="44433"/>
                    <a:pt x="134949" y="69568"/>
                  </a:cubicBezTo>
                  <a:cubicBezTo>
                    <a:pt x="128335" y="94703"/>
                    <a:pt x="138918" y="128835"/>
                    <a:pt x="120662" y="152118"/>
                  </a:cubicBezTo>
                  <a:cubicBezTo>
                    <a:pt x="102406" y="175401"/>
                    <a:pt x="-1311" y="237843"/>
                    <a:pt x="12" y="24101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0" name="フリーフォーム: 図形 1279">
              <a:extLst>
                <a:ext uri="{FF2B5EF4-FFF2-40B4-BE49-F238E27FC236}">
                  <a16:creationId xmlns:a16="http://schemas.microsoft.com/office/drawing/2014/main" id="{C4BB3416-1676-4EB5-B24E-9A1E195D8F98}"/>
                </a:ext>
              </a:extLst>
            </p:cNvPr>
            <p:cNvSpPr/>
            <p:nvPr/>
          </p:nvSpPr>
          <p:spPr>
            <a:xfrm>
              <a:off x="7474820" y="3876592"/>
              <a:ext cx="578616" cy="193758"/>
            </a:xfrm>
            <a:custGeom>
              <a:avLst/>
              <a:gdLst>
                <a:gd name="connsiteX0" fmla="*/ 34055 w 578616"/>
                <a:gd name="connsiteY0" fmla="*/ 193758 h 193758"/>
                <a:gd name="connsiteX1" fmla="*/ 2305 w 578616"/>
                <a:gd name="connsiteY1" fmla="*/ 114383 h 193758"/>
                <a:gd name="connsiteX2" fmla="*/ 108668 w 578616"/>
                <a:gd name="connsiteY2" fmla="*/ 33421 h 193758"/>
                <a:gd name="connsiteX3" fmla="*/ 145180 w 578616"/>
                <a:gd name="connsiteY3" fmla="*/ 52471 h 193758"/>
                <a:gd name="connsiteX4" fmla="*/ 194393 w 578616"/>
                <a:gd name="connsiteY4" fmla="*/ 23896 h 193758"/>
                <a:gd name="connsiteX5" fmla="*/ 305518 w 578616"/>
                <a:gd name="connsiteY5" fmla="*/ 14371 h 193758"/>
                <a:gd name="connsiteX6" fmla="*/ 407118 w 578616"/>
                <a:gd name="connsiteY6" fmla="*/ 57233 h 193758"/>
                <a:gd name="connsiteX7" fmla="*/ 578568 w 578616"/>
                <a:gd name="connsiteY7" fmla="*/ 104858 h 193758"/>
                <a:gd name="connsiteX8" fmla="*/ 389655 w 578616"/>
                <a:gd name="connsiteY8" fmla="*/ 25483 h 193758"/>
                <a:gd name="connsiteX9" fmla="*/ 289643 w 578616"/>
                <a:gd name="connsiteY9" fmla="*/ 83 h 193758"/>
                <a:gd name="connsiteX10" fmla="*/ 124543 w 578616"/>
                <a:gd name="connsiteY10" fmla="*/ 31833 h 193758"/>
                <a:gd name="connsiteX11" fmla="*/ 54693 w 578616"/>
                <a:gd name="connsiteY11" fmla="*/ 73108 h 193758"/>
                <a:gd name="connsiteX12" fmla="*/ 16593 w 578616"/>
                <a:gd name="connsiteY12" fmla="*/ 112796 h 193758"/>
                <a:gd name="connsiteX13" fmla="*/ 34055 w 578616"/>
                <a:gd name="connsiteY13" fmla="*/ 193758 h 193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8616" h="193758">
                  <a:moveTo>
                    <a:pt x="34055" y="193758"/>
                  </a:moveTo>
                  <a:cubicBezTo>
                    <a:pt x="31674" y="194022"/>
                    <a:pt x="-10131" y="141106"/>
                    <a:pt x="2305" y="114383"/>
                  </a:cubicBezTo>
                  <a:cubicBezTo>
                    <a:pt x="14740" y="87660"/>
                    <a:pt x="84856" y="43740"/>
                    <a:pt x="108668" y="33421"/>
                  </a:cubicBezTo>
                  <a:cubicBezTo>
                    <a:pt x="132481" y="23102"/>
                    <a:pt x="130893" y="54058"/>
                    <a:pt x="145180" y="52471"/>
                  </a:cubicBezTo>
                  <a:cubicBezTo>
                    <a:pt x="159467" y="50884"/>
                    <a:pt x="167670" y="30246"/>
                    <a:pt x="194393" y="23896"/>
                  </a:cubicBezTo>
                  <a:cubicBezTo>
                    <a:pt x="221116" y="17546"/>
                    <a:pt x="270064" y="8815"/>
                    <a:pt x="305518" y="14371"/>
                  </a:cubicBezTo>
                  <a:cubicBezTo>
                    <a:pt x="340972" y="19927"/>
                    <a:pt x="361610" y="42152"/>
                    <a:pt x="407118" y="57233"/>
                  </a:cubicBezTo>
                  <a:cubicBezTo>
                    <a:pt x="452626" y="72314"/>
                    <a:pt x="581478" y="110150"/>
                    <a:pt x="578568" y="104858"/>
                  </a:cubicBezTo>
                  <a:cubicBezTo>
                    <a:pt x="575658" y="99566"/>
                    <a:pt x="437809" y="42945"/>
                    <a:pt x="389655" y="25483"/>
                  </a:cubicBezTo>
                  <a:cubicBezTo>
                    <a:pt x="341501" y="8021"/>
                    <a:pt x="333828" y="-975"/>
                    <a:pt x="289643" y="83"/>
                  </a:cubicBezTo>
                  <a:cubicBezTo>
                    <a:pt x="245458" y="1141"/>
                    <a:pt x="163701" y="19662"/>
                    <a:pt x="124543" y="31833"/>
                  </a:cubicBezTo>
                  <a:cubicBezTo>
                    <a:pt x="85385" y="44004"/>
                    <a:pt x="72685" y="59614"/>
                    <a:pt x="54693" y="73108"/>
                  </a:cubicBezTo>
                  <a:cubicBezTo>
                    <a:pt x="36701" y="86602"/>
                    <a:pt x="23737" y="92952"/>
                    <a:pt x="16593" y="112796"/>
                  </a:cubicBezTo>
                  <a:cubicBezTo>
                    <a:pt x="9449" y="132640"/>
                    <a:pt x="36436" y="193494"/>
                    <a:pt x="34055" y="19375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1" name="フリーフォーム: 図形 1280">
              <a:extLst>
                <a:ext uri="{FF2B5EF4-FFF2-40B4-BE49-F238E27FC236}">
                  <a16:creationId xmlns:a16="http://schemas.microsoft.com/office/drawing/2014/main" id="{D35A9724-788A-428D-8BB0-08601A7D0B1B}"/>
                </a:ext>
              </a:extLst>
            </p:cNvPr>
            <p:cNvSpPr/>
            <p:nvPr/>
          </p:nvSpPr>
          <p:spPr>
            <a:xfrm>
              <a:off x="7465812" y="3852676"/>
              <a:ext cx="692856" cy="90702"/>
            </a:xfrm>
            <a:custGeom>
              <a:avLst/>
              <a:gdLst>
                <a:gd name="connsiteX0" fmla="*/ 201 w 692856"/>
                <a:gd name="connsiteY0" fmla="*/ 76387 h 90702"/>
                <a:gd name="connsiteX1" fmla="*/ 82751 w 692856"/>
                <a:gd name="connsiteY1" fmla="*/ 38287 h 90702"/>
                <a:gd name="connsiteX2" fmla="*/ 138313 w 692856"/>
                <a:gd name="connsiteY2" fmla="*/ 41462 h 90702"/>
                <a:gd name="connsiteX3" fmla="*/ 306588 w 692856"/>
                <a:gd name="connsiteY3" fmla="*/ 187 h 90702"/>
                <a:gd name="connsiteX4" fmla="*/ 430413 w 692856"/>
                <a:gd name="connsiteY4" fmla="*/ 60512 h 90702"/>
                <a:gd name="connsiteX5" fmla="*/ 624088 w 692856"/>
                <a:gd name="connsiteY5" fmla="*/ 90674 h 90702"/>
                <a:gd name="connsiteX6" fmla="*/ 692351 w 692856"/>
                <a:gd name="connsiteY6" fmla="*/ 55749 h 90702"/>
                <a:gd name="connsiteX7" fmla="*/ 595513 w 692856"/>
                <a:gd name="connsiteY7" fmla="*/ 11299 h 90702"/>
                <a:gd name="connsiteX8" fmla="*/ 676476 w 692856"/>
                <a:gd name="connsiteY8" fmla="*/ 79562 h 90702"/>
                <a:gd name="connsiteX9" fmla="*/ 492326 w 692856"/>
                <a:gd name="connsiteY9" fmla="*/ 52574 h 90702"/>
                <a:gd name="connsiteX10" fmla="*/ 308176 w 692856"/>
                <a:gd name="connsiteY10" fmla="*/ 1774 h 90702"/>
                <a:gd name="connsiteX11" fmla="*/ 108151 w 692856"/>
                <a:gd name="connsiteY11" fmla="*/ 39874 h 90702"/>
                <a:gd name="connsiteX12" fmla="*/ 201 w 692856"/>
                <a:gd name="connsiteY12" fmla="*/ 76387 h 9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2856" h="90702">
                  <a:moveTo>
                    <a:pt x="201" y="76387"/>
                  </a:moveTo>
                  <a:cubicBezTo>
                    <a:pt x="-4032" y="76123"/>
                    <a:pt x="59732" y="44108"/>
                    <a:pt x="82751" y="38287"/>
                  </a:cubicBezTo>
                  <a:cubicBezTo>
                    <a:pt x="105770" y="32466"/>
                    <a:pt x="101007" y="47812"/>
                    <a:pt x="138313" y="41462"/>
                  </a:cubicBezTo>
                  <a:cubicBezTo>
                    <a:pt x="175619" y="35112"/>
                    <a:pt x="257905" y="-2988"/>
                    <a:pt x="306588" y="187"/>
                  </a:cubicBezTo>
                  <a:cubicBezTo>
                    <a:pt x="355271" y="3362"/>
                    <a:pt x="377496" y="45431"/>
                    <a:pt x="430413" y="60512"/>
                  </a:cubicBezTo>
                  <a:cubicBezTo>
                    <a:pt x="483330" y="75593"/>
                    <a:pt x="580432" y="91468"/>
                    <a:pt x="624088" y="90674"/>
                  </a:cubicBezTo>
                  <a:cubicBezTo>
                    <a:pt x="667744" y="89880"/>
                    <a:pt x="697113" y="68978"/>
                    <a:pt x="692351" y="55749"/>
                  </a:cubicBezTo>
                  <a:cubicBezTo>
                    <a:pt x="687589" y="42520"/>
                    <a:pt x="598159" y="7330"/>
                    <a:pt x="595513" y="11299"/>
                  </a:cubicBezTo>
                  <a:cubicBezTo>
                    <a:pt x="592867" y="15268"/>
                    <a:pt x="693674" y="72683"/>
                    <a:pt x="676476" y="79562"/>
                  </a:cubicBezTo>
                  <a:cubicBezTo>
                    <a:pt x="659278" y="86441"/>
                    <a:pt x="553709" y="65539"/>
                    <a:pt x="492326" y="52574"/>
                  </a:cubicBezTo>
                  <a:cubicBezTo>
                    <a:pt x="430943" y="39609"/>
                    <a:pt x="372205" y="3891"/>
                    <a:pt x="308176" y="1774"/>
                  </a:cubicBezTo>
                  <a:cubicBezTo>
                    <a:pt x="244147" y="-343"/>
                    <a:pt x="156040" y="27439"/>
                    <a:pt x="108151" y="39874"/>
                  </a:cubicBezTo>
                  <a:cubicBezTo>
                    <a:pt x="60262" y="52309"/>
                    <a:pt x="4434" y="76651"/>
                    <a:pt x="201" y="7638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2" name="フリーフォーム: 図形 1281">
              <a:extLst>
                <a:ext uri="{FF2B5EF4-FFF2-40B4-BE49-F238E27FC236}">
                  <a16:creationId xmlns:a16="http://schemas.microsoft.com/office/drawing/2014/main" id="{AB87F33B-C661-4416-AE4E-4ACBE11E820F}"/>
                </a:ext>
              </a:extLst>
            </p:cNvPr>
            <p:cNvSpPr/>
            <p:nvPr/>
          </p:nvSpPr>
          <p:spPr>
            <a:xfrm>
              <a:off x="7231010" y="3993330"/>
              <a:ext cx="222136" cy="110629"/>
            </a:xfrm>
            <a:custGeom>
              <a:avLst/>
              <a:gdLst>
                <a:gd name="connsiteX0" fmla="*/ 53 w 222136"/>
                <a:gd name="connsiteY0" fmla="*/ 77020 h 110629"/>
                <a:gd name="connsiteX1" fmla="*/ 138165 w 222136"/>
                <a:gd name="connsiteY1" fmla="*/ 100833 h 110629"/>
                <a:gd name="connsiteX2" fmla="*/ 219128 w 222136"/>
                <a:gd name="connsiteY2" fmla="*/ 820 h 110629"/>
                <a:gd name="connsiteX3" fmla="*/ 196903 w 222136"/>
                <a:gd name="connsiteY3" fmla="*/ 56383 h 110629"/>
                <a:gd name="connsiteX4" fmla="*/ 122290 w 222136"/>
                <a:gd name="connsiteY4" fmla="*/ 110358 h 110629"/>
                <a:gd name="connsiteX5" fmla="*/ 53 w 222136"/>
                <a:gd name="connsiteY5" fmla="*/ 77020 h 11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136" h="110629">
                  <a:moveTo>
                    <a:pt x="53" y="77020"/>
                  </a:moveTo>
                  <a:cubicBezTo>
                    <a:pt x="2699" y="75432"/>
                    <a:pt x="101653" y="113533"/>
                    <a:pt x="138165" y="100833"/>
                  </a:cubicBezTo>
                  <a:cubicBezTo>
                    <a:pt x="174678" y="88133"/>
                    <a:pt x="209338" y="8228"/>
                    <a:pt x="219128" y="820"/>
                  </a:cubicBezTo>
                  <a:cubicBezTo>
                    <a:pt x="228918" y="-6588"/>
                    <a:pt x="213043" y="38127"/>
                    <a:pt x="196903" y="56383"/>
                  </a:cubicBezTo>
                  <a:cubicBezTo>
                    <a:pt x="180763" y="74639"/>
                    <a:pt x="151659" y="106654"/>
                    <a:pt x="122290" y="110358"/>
                  </a:cubicBezTo>
                  <a:cubicBezTo>
                    <a:pt x="92921" y="114062"/>
                    <a:pt x="-2593" y="78608"/>
                    <a:pt x="53" y="7702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3" name="フリーフォーム: 図形 1282">
              <a:extLst>
                <a:ext uri="{FF2B5EF4-FFF2-40B4-BE49-F238E27FC236}">
                  <a16:creationId xmlns:a16="http://schemas.microsoft.com/office/drawing/2014/main" id="{E25D05B2-15F2-40E8-8FDD-B30958F6A31C}"/>
                </a:ext>
              </a:extLst>
            </p:cNvPr>
            <p:cNvSpPr/>
            <p:nvPr/>
          </p:nvSpPr>
          <p:spPr>
            <a:xfrm>
              <a:off x="7267575" y="3035027"/>
              <a:ext cx="316623" cy="151108"/>
            </a:xfrm>
            <a:custGeom>
              <a:avLst/>
              <a:gdLst>
                <a:gd name="connsiteX0" fmla="*/ 0 w 316623"/>
                <a:gd name="connsiteY0" fmla="*/ 273 h 151108"/>
                <a:gd name="connsiteX1" fmla="*/ 307975 w 316623"/>
                <a:gd name="connsiteY1" fmla="*/ 6623 h 151108"/>
                <a:gd name="connsiteX2" fmla="*/ 225425 w 316623"/>
                <a:gd name="connsiteY2" fmla="*/ 44723 h 151108"/>
                <a:gd name="connsiteX3" fmla="*/ 160338 w 316623"/>
                <a:gd name="connsiteY3" fmla="*/ 151086 h 151108"/>
                <a:gd name="connsiteX4" fmla="*/ 223838 w 316623"/>
                <a:gd name="connsiteY4" fmla="*/ 54248 h 151108"/>
                <a:gd name="connsiteX5" fmla="*/ 158750 w 316623"/>
                <a:gd name="connsiteY5" fmla="*/ 68536 h 151108"/>
                <a:gd name="connsiteX6" fmla="*/ 150813 w 316623"/>
                <a:gd name="connsiteY6" fmla="*/ 49486 h 151108"/>
                <a:gd name="connsiteX7" fmla="*/ 104775 w 316623"/>
                <a:gd name="connsiteY7" fmla="*/ 39961 h 151108"/>
                <a:gd name="connsiteX8" fmla="*/ 0 w 316623"/>
                <a:gd name="connsiteY8" fmla="*/ 273 h 15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623" h="151108">
                  <a:moveTo>
                    <a:pt x="0" y="273"/>
                  </a:moveTo>
                  <a:cubicBezTo>
                    <a:pt x="135202" y="-256"/>
                    <a:pt x="270404" y="-785"/>
                    <a:pt x="307975" y="6623"/>
                  </a:cubicBezTo>
                  <a:cubicBezTo>
                    <a:pt x="345546" y="14031"/>
                    <a:pt x="250031" y="20646"/>
                    <a:pt x="225425" y="44723"/>
                  </a:cubicBezTo>
                  <a:cubicBezTo>
                    <a:pt x="200819" y="68800"/>
                    <a:pt x="160602" y="149499"/>
                    <a:pt x="160338" y="151086"/>
                  </a:cubicBezTo>
                  <a:cubicBezTo>
                    <a:pt x="160074" y="152673"/>
                    <a:pt x="224103" y="68006"/>
                    <a:pt x="223838" y="54248"/>
                  </a:cubicBezTo>
                  <a:cubicBezTo>
                    <a:pt x="223573" y="40490"/>
                    <a:pt x="170921" y="69330"/>
                    <a:pt x="158750" y="68536"/>
                  </a:cubicBezTo>
                  <a:cubicBezTo>
                    <a:pt x="146579" y="67742"/>
                    <a:pt x="159809" y="54248"/>
                    <a:pt x="150813" y="49486"/>
                  </a:cubicBezTo>
                  <a:cubicBezTo>
                    <a:pt x="141817" y="44724"/>
                    <a:pt x="104775" y="39961"/>
                    <a:pt x="104775" y="39961"/>
                  </a:cubicBezTo>
                  <a:lnTo>
                    <a:pt x="0" y="27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4" name="フリーフォーム: 図形 1283">
              <a:extLst>
                <a:ext uri="{FF2B5EF4-FFF2-40B4-BE49-F238E27FC236}">
                  <a16:creationId xmlns:a16="http://schemas.microsoft.com/office/drawing/2014/main" id="{F5EBE0D0-12A7-4B54-993F-812CE8128B1E}"/>
                </a:ext>
              </a:extLst>
            </p:cNvPr>
            <p:cNvSpPr/>
            <p:nvPr/>
          </p:nvSpPr>
          <p:spPr>
            <a:xfrm>
              <a:off x="7410440" y="2830045"/>
              <a:ext cx="378725" cy="397343"/>
            </a:xfrm>
            <a:custGeom>
              <a:avLst/>
              <a:gdLst>
                <a:gd name="connsiteX0" fmla="*/ 273060 w 378725"/>
                <a:gd name="connsiteY0" fmla="*/ 468 h 397343"/>
                <a:gd name="connsiteX1" fmla="*/ 360373 w 378725"/>
                <a:gd name="connsiteY1" fmla="*/ 125880 h 397343"/>
                <a:gd name="connsiteX2" fmla="*/ 315923 w 378725"/>
                <a:gd name="connsiteY2" fmla="*/ 140168 h 397343"/>
                <a:gd name="connsiteX3" fmla="*/ 200035 w 378725"/>
                <a:gd name="connsiteY3" fmla="*/ 208430 h 397343"/>
                <a:gd name="connsiteX4" fmla="*/ 114310 w 378725"/>
                <a:gd name="connsiteY4" fmla="*/ 270343 h 397343"/>
                <a:gd name="connsiteX5" fmla="*/ 10 w 378725"/>
                <a:gd name="connsiteY5" fmla="*/ 397343 h 397343"/>
                <a:gd name="connsiteX6" fmla="*/ 120660 w 378725"/>
                <a:gd name="connsiteY6" fmla="*/ 268755 h 397343"/>
                <a:gd name="connsiteX7" fmla="*/ 365135 w 378725"/>
                <a:gd name="connsiteY7" fmla="*/ 140168 h 397343"/>
                <a:gd name="connsiteX8" fmla="*/ 341323 w 378725"/>
                <a:gd name="connsiteY8" fmla="*/ 84605 h 397343"/>
                <a:gd name="connsiteX9" fmla="*/ 273060 w 378725"/>
                <a:gd name="connsiteY9" fmla="*/ 468 h 39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8725" h="397343">
                  <a:moveTo>
                    <a:pt x="273060" y="468"/>
                  </a:moveTo>
                  <a:cubicBezTo>
                    <a:pt x="276235" y="7347"/>
                    <a:pt x="353229" y="102597"/>
                    <a:pt x="360373" y="125880"/>
                  </a:cubicBezTo>
                  <a:cubicBezTo>
                    <a:pt x="367517" y="149163"/>
                    <a:pt x="342646" y="126410"/>
                    <a:pt x="315923" y="140168"/>
                  </a:cubicBezTo>
                  <a:cubicBezTo>
                    <a:pt x="289200" y="153926"/>
                    <a:pt x="233637" y="186734"/>
                    <a:pt x="200035" y="208430"/>
                  </a:cubicBezTo>
                  <a:cubicBezTo>
                    <a:pt x="166433" y="230126"/>
                    <a:pt x="147647" y="238858"/>
                    <a:pt x="114310" y="270343"/>
                  </a:cubicBezTo>
                  <a:cubicBezTo>
                    <a:pt x="80973" y="301828"/>
                    <a:pt x="-1048" y="397608"/>
                    <a:pt x="10" y="397343"/>
                  </a:cubicBezTo>
                  <a:cubicBezTo>
                    <a:pt x="1068" y="397078"/>
                    <a:pt x="59806" y="311617"/>
                    <a:pt x="120660" y="268755"/>
                  </a:cubicBezTo>
                  <a:cubicBezTo>
                    <a:pt x="181514" y="225893"/>
                    <a:pt x="328358" y="170860"/>
                    <a:pt x="365135" y="140168"/>
                  </a:cubicBezTo>
                  <a:cubicBezTo>
                    <a:pt x="401912" y="109476"/>
                    <a:pt x="353758" y="104713"/>
                    <a:pt x="341323" y="84605"/>
                  </a:cubicBezTo>
                  <a:cubicBezTo>
                    <a:pt x="328888" y="64497"/>
                    <a:pt x="269885" y="-6411"/>
                    <a:pt x="273060" y="46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5" name="フリーフォーム: 図形 1284">
              <a:extLst>
                <a:ext uri="{FF2B5EF4-FFF2-40B4-BE49-F238E27FC236}">
                  <a16:creationId xmlns:a16="http://schemas.microsoft.com/office/drawing/2014/main" id="{A520DD1A-1345-4452-9CB0-45B9932B33B0}"/>
                </a:ext>
              </a:extLst>
            </p:cNvPr>
            <p:cNvSpPr/>
            <p:nvPr/>
          </p:nvSpPr>
          <p:spPr>
            <a:xfrm>
              <a:off x="7408589" y="2843853"/>
              <a:ext cx="344107" cy="237578"/>
            </a:xfrm>
            <a:custGeom>
              <a:avLst/>
              <a:gdLst>
                <a:gd name="connsiteX0" fmla="*/ 274 w 344107"/>
                <a:gd name="connsiteY0" fmla="*/ 2535 h 237578"/>
                <a:gd name="connsiteX1" fmla="*/ 271736 w 344107"/>
                <a:gd name="connsiteY1" fmla="*/ 12060 h 237578"/>
                <a:gd name="connsiteX2" fmla="*/ 333649 w 344107"/>
                <a:gd name="connsiteY2" fmla="*/ 83497 h 237578"/>
                <a:gd name="connsiteX3" fmla="*/ 336824 w 344107"/>
                <a:gd name="connsiteY3" fmla="*/ 107310 h 237578"/>
                <a:gd name="connsiteX4" fmla="*/ 284436 w 344107"/>
                <a:gd name="connsiteY4" fmla="*/ 126360 h 237578"/>
                <a:gd name="connsiteX5" fmla="*/ 122511 w 344107"/>
                <a:gd name="connsiteY5" fmla="*/ 237485 h 237578"/>
                <a:gd name="connsiteX6" fmla="*/ 338411 w 344107"/>
                <a:gd name="connsiteY6" fmla="*/ 105722 h 237578"/>
                <a:gd name="connsiteX7" fmla="*/ 276499 w 344107"/>
                <a:gd name="connsiteY7" fmla="*/ 32697 h 237578"/>
                <a:gd name="connsiteX8" fmla="*/ 222524 w 344107"/>
                <a:gd name="connsiteY8" fmla="*/ 39047 h 237578"/>
                <a:gd name="connsiteX9" fmla="*/ 274 w 344107"/>
                <a:gd name="connsiteY9" fmla="*/ 2535 h 23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4107" h="237578">
                  <a:moveTo>
                    <a:pt x="274" y="2535"/>
                  </a:moveTo>
                  <a:cubicBezTo>
                    <a:pt x="8476" y="-1963"/>
                    <a:pt x="216174" y="-1434"/>
                    <a:pt x="271736" y="12060"/>
                  </a:cubicBezTo>
                  <a:cubicBezTo>
                    <a:pt x="327298" y="25554"/>
                    <a:pt x="322801" y="67622"/>
                    <a:pt x="333649" y="83497"/>
                  </a:cubicBezTo>
                  <a:cubicBezTo>
                    <a:pt x="344497" y="99372"/>
                    <a:pt x="345026" y="100166"/>
                    <a:pt x="336824" y="107310"/>
                  </a:cubicBezTo>
                  <a:cubicBezTo>
                    <a:pt x="328622" y="114454"/>
                    <a:pt x="320155" y="104664"/>
                    <a:pt x="284436" y="126360"/>
                  </a:cubicBezTo>
                  <a:cubicBezTo>
                    <a:pt x="248717" y="148056"/>
                    <a:pt x="113515" y="240925"/>
                    <a:pt x="122511" y="237485"/>
                  </a:cubicBezTo>
                  <a:cubicBezTo>
                    <a:pt x="131507" y="234045"/>
                    <a:pt x="312746" y="139853"/>
                    <a:pt x="338411" y="105722"/>
                  </a:cubicBezTo>
                  <a:cubicBezTo>
                    <a:pt x="364076" y="71591"/>
                    <a:pt x="295814" y="43810"/>
                    <a:pt x="276499" y="32697"/>
                  </a:cubicBezTo>
                  <a:cubicBezTo>
                    <a:pt x="257185" y="21585"/>
                    <a:pt x="274911" y="45397"/>
                    <a:pt x="222524" y="39047"/>
                  </a:cubicBezTo>
                  <a:cubicBezTo>
                    <a:pt x="170137" y="32697"/>
                    <a:pt x="-7928" y="7033"/>
                    <a:pt x="274" y="253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6" name="フリーフォーム: 図形 1285">
              <a:extLst>
                <a:ext uri="{FF2B5EF4-FFF2-40B4-BE49-F238E27FC236}">
                  <a16:creationId xmlns:a16="http://schemas.microsoft.com/office/drawing/2014/main" id="{B69388EC-F0B7-4630-8878-385E38C5795B}"/>
                </a:ext>
              </a:extLst>
            </p:cNvPr>
            <p:cNvSpPr/>
            <p:nvPr/>
          </p:nvSpPr>
          <p:spPr>
            <a:xfrm>
              <a:off x="7369140" y="3178175"/>
              <a:ext cx="485886" cy="461965"/>
            </a:xfrm>
            <a:custGeom>
              <a:avLst/>
              <a:gdLst>
                <a:gd name="connsiteX0" fmla="*/ 35 w 485886"/>
                <a:gd name="connsiteY0" fmla="*/ 0 h 461965"/>
                <a:gd name="connsiteX1" fmla="*/ 87348 w 485886"/>
                <a:gd name="connsiteY1" fmla="*/ 88900 h 461965"/>
                <a:gd name="connsiteX2" fmla="*/ 87348 w 485886"/>
                <a:gd name="connsiteY2" fmla="*/ 227013 h 461965"/>
                <a:gd name="connsiteX3" fmla="*/ 63535 w 485886"/>
                <a:gd name="connsiteY3" fmla="*/ 250825 h 461965"/>
                <a:gd name="connsiteX4" fmla="*/ 111160 w 485886"/>
                <a:gd name="connsiteY4" fmla="*/ 260350 h 461965"/>
                <a:gd name="connsiteX5" fmla="*/ 112748 w 485886"/>
                <a:gd name="connsiteY5" fmla="*/ 339725 h 461965"/>
                <a:gd name="connsiteX6" fmla="*/ 112748 w 485886"/>
                <a:gd name="connsiteY6" fmla="*/ 377825 h 461965"/>
                <a:gd name="connsiteX7" fmla="*/ 177835 w 485886"/>
                <a:gd name="connsiteY7" fmla="*/ 434975 h 461965"/>
                <a:gd name="connsiteX8" fmla="*/ 230223 w 485886"/>
                <a:gd name="connsiteY8" fmla="*/ 461963 h 461965"/>
                <a:gd name="connsiteX9" fmla="*/ 334998 w 485886"/>
                <a:gd name="connsiteY9" fmla="*/ 436563 h 461965"/>
                <a:gd name="connsiteX10" fmla="*/ 382623 w 485886"/>
                <a:gd name="connsiteY10" fmla="*/ 422275 h 461965"/>
                <a:gd name="connsiteX11" fmla="*/ 485810 w 485886"/>
                <a:gd name="connsiteY11" fmla="*/ 423863 h 461965"/>
                <a:gd name="connsiteX12" fmla="*/ 365160 w 485886"/>
                <a:gd name="connsiteY12" fmla="*/ 439738 h 461965"/>
                <a:gd name="connsiteX13" fmla="*/ 177835 w 485886"/>
                <a:gd name="connsiteY13" fmla="*/ 449263 h 461965"/>
                <a:gd name="connsiteX14" fmla="*/ 111160 w 485886"/>
                <a:gd name="connsiteY14" fmla="*/ 330200 h 461965"/>
                <a:gd name="connsiteX15" fmla="*/ 104810 w 485886"/>
                <a:gd name="connsiteY15" fmla="*/ 234950 h 461965"/>
                <a:gd name="connsiteX16" fmla="*/ 79410 w 485886"/>
                <a:gd name="connsiteY16" fmla="*/ 180975 h 461965"/>
                <a:gd name="connsiteX17" fmla="*/ 76235 w 485886"/>
                <a:gd name="connsiteY17" fmla="*/ 88900 h 461965"/>
                <a:gd name="connsiteX18" fmla="*/ 35 w 485886"/>
                <a:gd name="connsiteY18" fmla="*/ 0 h 46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85886" h="461965">
                  <a:moveTo>
                    <a:pt x="35" y="0"/>
                  </a:moveTo>
                  <a:cubicBezTo>
                    <a:pt x="1887" y="0"/>
                    <a:pt x="72796" y="51065"/>
                    <a:pt x="87348" y="88900"/>
                  </a:cubicBezTo>
                  <a:cubicBezTo>
                    <a:pt x="101900" y="126735"/>
                    <a:pt x="91317" y="200026"/>
                    <a:pt x="87348" y="227013"/>
                  </a:cubicBezTo>
                  <a:cubicBezTo>
                    <a:pt x="83379" y="254001"/>
                    <a:pt x="59566" y="245269"/>
                    <a:pt x="63535" y="250825"/>
                  </a:cubicBezTo>
                  <a:cubicBezTo>
                    <a:pt x="67504" y="256381"/>
                    <a:pt x="102958" y="245533"/>
                    <a:pt x="111160" y="260350"/>
                  </a:cubicBezTo>
                  <a:cubicBezTo>
                    <a:pt x="119362" y="275167"/>
                    <a:pt x="112483" y="320146"/>
                    <a:pt x="112748" y="339725"/>
                  </a:cubicBezTo>
                  <a:cubicBezTo>
                    <a:pt x="113013" y="359304"/>
                    <a:pt x="101900" y="361950"/>
                    <a:pt x="112748" y="377825"/>
                  </a:cubicBezTo>
                  <a:cubicBezTo>
                    <a:pt x="123596" y="393700"/>
                    <a:pt x="158256" y="420952"/>
                    <a:pt x="177835" y="434975"/>
                  </a:cubicBezTo>
                  <a:cubicBezTo>
                    <a:pt x="197414" y="448998"/>
                    <a:pt x="204029" y="461698"/>
                    <a:pt x="230223" y="461963"/>
                  </a:cubicBezTo>
                  <a:cubicBezTo>
                    <a:pt x="256417" y="462228"/>
                    <a:pt x="309598" y="443178"/>
                    <a:pt x="334998" y="436563"/>
                  </a:cubicBezTo>
                  <a:cubicBezTo>
                    <a:pt x="360398" y="429948"/>
                    <a:pt x="357488" y="424392"/>
                    <a:pt x="382623" y="422275"/>
                  </a:cubicBezTo>
                  <a:cubicBezTo>
                    <a:pt x="407758" y="420158"/>
                    <a:pt x="488720" y="420953"/>
                    <a:pt x="485810" y="423863"/>
                  </a:cubicBezTo>
                  <a:cubicBezTo>
                    <a:pt x="482900" y="426773"/>
                    <a:pt x="365160" y="439738"/>
                    <a:pt x="365160" y="439738"/>
                  </a:cubicBezTo>
                  <a:cubicBezTo>
                    <a:pt x="313831" y="443971"/>
                    <a:pt x="220168" y="467519"/>
                    <a:pt x="177835" y="449263"/>
                  </a:cubicBezTo>
                  <a:cubicBezTo>
                    <a:pt x="135502" y="431007"/>
                    <a:pt x="123331" y="365919"/>
                    <a:pt x="111160" y="330200"/>
                  </a:cubicBezTo>
                  <a:cubicBezTo>
                    <a:pt x="98989" y="294481"/>
                    <a:pt x="110102" y="259821"/>
                    <a:pt x="104810" y="234950"/>
                  </a:cubicBezTo>
                  <a:cubicBezTo>
                    <a:pt x="99518" y="210079"/>
                    <a:pt x="84172" y="205317"/>
                    <a:pt x="79410" y="180975"/>
                  </a:cubicBezTo>
                  <a:cubicBezTo>
                    <a:pt x="74648" y="156633"/>
                    <a:pt x="82585" y="117210"/>
                    <a:pt x="76235" y="88900"/>
                  </a:cubicBezTo>
                  <a:cubicBezTo>
                    <a:pt x="69885" y="60590"/>
                    <a:pt x="-1817" y="0"/>
                    <a:pt x="35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7" name="フリーフォーム: 図形 1286">
              <a:extLst>
                <a:ext uri="{FF2B5EF4-FFF2-40B4-BE49-F238E27FC236}">
                  <a16:creationId xmlns:a16="http://schemas.microsoft.com/office/drawing/2014/main" id="{5D50B532-F94A-4A22-9423-36BB69C078AF}"/>
                </a:ext>
              </a:extLst>
            </p:cNvPr>
            <p:cNvSpPr/>
            <p:nvPr/>
          </p:nvSpPr>
          <p:spPr>
            <a:xfrm>
              <a:off x="7751332" y="3316133"/>
              <a:ext cx="302695" cy="309800"/>
            </a:xfrm>
            <a:custGeom>
              <a:avLst/>
              <a:gdLst>
                <a:gd name="connsiteX0" fmla="*/ 431 w 302695"/>
                <a:gd name="connsiteY0" fmla="*/ 309717 h 309800"/>
                <a:gd name="connsiteX1" fmla="*/ 168706 w 302695"/>
                <a:gd name="connsiteY1" fmla="*/ 268442 h 309800"/>
                <a:gd name="connsiteX2" fmla="*/ 209981 w 302695"/>
                <a:gd name="connsiteY2" fmla="*/ 282730 h 309800"/>
                <a:gd name="connsiteX3" fmla="*/ 252843 w 302695"/>
                <a:gd name="connsiteY3" fmla="*/ 246217 h 309800"/>
                <a:gd name="connsiteX4" fmla="*/ 287768 w 302695"/>
                <a:gd name="connsiteY4" fmla="*/ 293842 h 309800"/>
                <a:gd name="connsiteX5" fmla="*/ 302056 w 302695"/>
                <a:gd name="connsiteY5" fmla="*/ 230342 h 309800"/>
                <a:gd name="connsiteX6" fmla="*/ 268718 w 302695"/>
                <a:gd name="connsiteY6" fmla="*/ 157317 h 309800"/>
                <a:gd name="connsiteX7" fmla="*/ 192518 w 302695"/>
                <a:gd name="connsiteY7" fmla="*/ 49367 h 309800"/>
                <a:gd name="connsiteX8" fmla="*/ 236968 w 302695"/>
                <a:gd name="connsiteY8" fmla="*/ 155 h 309800"/>
                <a:gd name="connsiteX9" fmla="*/ 203631 w 302695"/>
                <a:gd name="connsiteY9" fmla="*/ 63655 h 309800"/>
                <a:gd name="connsiteX10" fmla="*/ 263956 w 302695"/>
                <a:gd name="connsiteY10" fmla="*/ 173192 h 309800"/>
                <a:gd name="connsiteX11" fmla="*/ 295706 w 302695"/>
                <a:gd name="connsiteY11" fmla="*/ 262092 h 309800"/>
                <a:gd name="connsiteX12" fmla="*/ 224268 w 302695"/>
                <a:gd name="connsiteY12" fmla="*/ 255742 h 309800"/>
                <a:gd name="connsiteX13" fmla="*/ 431 w 302695"/>
                <a:gd name="connsiteY13" fmla="*/ 309717 h 3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2695" h="309800">
                  <a:moveTo>
                    <a:pt x="431" y="309717"/>
                  </a:moveTo>
                  <a:cubicBezTo>
                    <a:pt x="-8829" y="311834"/>
                    <a:pt x="133781" y="272940"/>
                    <a:pt x="168706" y="268442"/>
                  </a:cubicBezTo>
                  <a:cubicBezTo>
                    <a:pt x="203631" y="263944"/>
                    <a:pt x="195958" y="286434"/>
                    <a:pt x="209981" y="282730"/>
                  </a:cubicBezTo>
                  <a:cubicBezTo>
                    <a:pt x="224004" y="279026"/>
                    <a:pt x="239879" y="244365"/>
                    <a:pt x="252843" y="246217"/>
                  </a:cubicBezTo>
                  <a:cubicBezTo>
                    <a:pt x="265807" y="248069"/>
                    <a:pt x="279566" y="296488"/>
                    <a:pt x="287768" y="293842"/>
                  </a:cubicBezTo>
                  <a:cubicBezTo>
                    <a:pt x="295970" y="291196"/>
                    <a:pt x="305231" y="253096"/>
                    <a:pt x="302056" y="230342"/>
                  </a:cubicBezTo>
                  <a:cubicBezTo>
                    <a:pt x="298881" y="207588"/>
                    <a:pt x="286974" y="187480"/>
                    <a:pt x="268718" y="157317"/>
                  </a:cubicBezTo>
                  <a:cubicBezTo>
                    <a:pt x="250462" y="127154"/>
                    <a:pt x="197810" y="75561"/>
                    <a:pt x="192518" y="49367"/>
                  </a:cubicBezTo>
                  <a:cubicBezTo>
                    <a:pt x="187226" y="23173"/>
                    <a:pt x="235116" y="-2226"/>
                    <a:pt x="236968" y="155"/>
                  </a:cubicBezTo>
                  <a:cubicBezTo>
                    <a:pt x="238820" y="2536"/>
                    <a:pt x="199133" y="34816"/>
                    <a:pt x="203631" y="63655"/>
                  </a:cubicBezTo>
                  <a:cubicBezTo>
                    <a:pt x="208129" y="92494"/>
                    <a:pt x="248610" y="140119"/>
                    <a:pt x="263956" y="173192"/>
                  </a:cubicBezTo>
                  <a:cubicBezTo>
                    <a:pt x="279302" y="206265"/>
                    <a:pt x="302321" y="248334"/>
                    <a:pt x="295706" y="262092"/>
                  </a:cubicBezTo>
                  <a:cubicBezTo>
                    <a:pt x="289091" y="275850"/>
                    <a:pt x="279037" y="250450"/>
                    <a:pt x="224268" y="255742"/>
                  </a:cubicBezTo>
                  <a:cubicBezTo>
                    <a:pt x="169499" y="261034"/>
                    <a:pt x="9691" y="307600"/>
                    <a:pt x="431" y="30971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8" name="フリーフォーム: 図形 1287">
              <a:extLst>
                <a:ext uri="{FF2B5EF4-FFF2-40B4-BE49-F238E27FC236}">
                  <a16:creationId xmlns:a16="http://schemas.microsoft.com/office/drawing/2014/main" id="{1816BE57-2BDA-475F-A002-B22989ACBD0D}"/>
                </a:ext>
              </a:extLst>
            </p:cNvPr>
            <p:cNvSpPr/>
            <p:nvPr/>
          </p:nvSpPr>
          <p:spPr>
            <a:xfrm>
              <a:off x="7980352" y="3279496"/>
              <a:ext cx="92086" cy="340118"/>
            </a:xfrm>
            <a:custGeom>
              <a:avLst/>
              <a:gdLst>
                <a:gd name="connsiteX0" fmla="*/ 60336 w 92086"/>
                <a:gd name="connsiteY0" fmla="*/ 279 h 340118"/>
                <a:gd name="connsiteX1" fmla="*/ 11 w 92086"/>
                <a:gd name="connsiteY1" fmla="*/ 101879 h 340118"/>
                <a:gd name="connsiteX2" fmla="*/ 55573 w 92086"/>
                <a:gd name="connsiteY2" fmla="*/ 170142 h 340118"/>
                <a:gd name="connsiteX3" fmla="*/ 92086 w 92086"/>
                <a:gd name="connsiteY3" fmla="*/ 236817 h 340118"/>
                <a:gd name="connsiteX4" fmla="*/ 55573 w 92086"/>
                <a:gd name="connsiteY4" fmla="*/ 340004 h 340118"/>
                <a:gd name="connsiteX5" fmla="*/ 77798 w 92086"/>
                <a:gd name="connsiteY5" fmla="*/ 255867 h 340118"/>
                <a:gd name="connsiteX6" fmla="*/ 58748 w 92086"/>
                <a:gd name="connsiteY6" fmla="*/ 197129 h 340118"/>
                <a:gd name="connsiteX7" fmla="*/ 19061 w 92086"/>
                <a:gd name="connsiteY7" fmla="*/ 135217 h 340118"/>
                <a:gd name="connsiteX8" fmla="*/ 60336 w 92086"/>
                <a:gd name="connsiteY8" fmla="*/ 279 h 34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086" h="340118">
                  <a:moveTo>
                    <a:pt x="60336" y="279"/>
                  </a:moveTo>
                  <a:cubicBezTo>
                    <a:pt x="57161" y="-5277"/>
                    <a:pt x="805" y="73569"/>
                    <a:pt x="11" y="101879"/>
                  </a:cubicBezTo>
                  <a:cubicBezTo>
                    <a:pt x="-783" y="130190"/>
                    <a:pt x="40227" y="147652"/>
                    <a:pt x="55573" y="170142"/>
                  </a:cubicBezTo>
                  <a:cubicBezTo>
                    <a:pt x="70919" y="192632"/>
                    <a:pt x="92086" y="208507"/>
                    <a:pt x="92086" y="236817"/>
                  </a:cubicBezTo>
                  <a:cubicBezTo>
                    <a:pt x="92086" y="265127"/>
                    <a:pt x="57954" y="336829"/>
                    <a:pt x="55573" y="340004"/>
                  </a:cubicBezTo>
                  <a:cubicBezTo>
                    <a:pt x="53192" y="343179"/>
                    <a:pt x="77269" y="279679"/>
                    <a:pt x="77798" y="255867"/>
                  </a:cubicBezTo>
                  <a:cubicBezTo>
                    <a:pt x="78327" y="232055"/>
                    <a:pt x="68538" y="217237"/>
                    <a:pt x="58748" y="197129"/>
                  </a:cubicBezTo>
                  <a:cubicBezTo>
                    <a:pt x="48958" y="177021"/>
                    <a:pt x="20649" y="166967"/>
                    <a:pt x="19061" y="135217"/>
                  </a:cubicBezTo>
                  <a:cubicBezTo>
                    <a:pt x="17473" y="103467"/>
                    <a:pt x="63511" y="5835"/>
                    <a:pt x="60336" y="27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9" name="フリーフォーム: 図形 1288">
              <a:extLst>
                <a:ext uri="{FF2B5EF4-FFF2-40B4-BE49-F238E27FC236}">
                  <a16:creationId xmlns:a16="http://schemas.microsoft.com/office/drawing/2014/main" id="{B3112B09-4141-47AC-93A9-833DE72E9739}"/>
                </a:ext>
              </a:extLst>
            </p:cNvPr>
            <p:cNvSpPr/>
            <p:nvPr/>
          </p:nvSpPr>
          <p:spPr>
            <a:xfrm>
              <a:off x="7851547" y="2855778"/>
              <a:ext cx="408711" cy="501799"/>
            </a:xfrm>
            <a:custGeom>
              <a:avLst/>
              <a:gdLst>
                <a:gd name="connsiteX0" fmla="*/ 382816 w 408711"/>
                <a:gd name="connsiteY0" fmla="*/ 135 h 501799"/>
                <a:gd name="connsiteX1" fmla="*/ 389166 w 408711"/>
                <a:gd name="connsiteY1" fmla="*/ 150947 h 501799"/>
                <a:gd name="connsiteX2" fmla="*/ 325666 w 408711"/>
                <a:gd name="connsiteY2" fmla="*/ 387485 h 501799"/>
                <a:gd name="connsiteX3" fmla="*/ 276453 w 408711"/>
                <a:gd name="connsiteY3" fmla="*/ 416060 h 501799"/>
                <a:gd name="connsiteX4" fmla="*/ 201841 w 408711"/>
                <a:gd name="connsiteY4" fmla="*/ 416060 h 501799"/>
                <a:gd name="connsiteX5" fmla="*/ 92303 w 408711"/>
                <a:gd name="connsiteY5" fmla="*/ 422410 h 501799"/>
                <a:gd name="connsiteX6" fmla="*/ 228 w 408711"/>
                <a:gd name="connsiteY6" fmla="*/ 501785 h 501799"/>
                <a:gd name="connsiteX7" fmla="*/ 119291 w 408711"/>
                <a:gd name="connsiteY7" fmla="*/ 428760 h 501799"/>
                <a:gd name="connsiteX8" fmla="*/ 297091 w 408711"/>
                <a:gd name="connsiteY8" fmla="*/ 406535 h 501799"/>
                <a:gd name="connsiteX9" fmla="*/ 317728 w 408711"/>
                <a:gd name="connsiteY9" fmla="*/ 317635 h 501799"/>
                <a:gd name="connsiteX10" fmla="*/ 406628 w 408711"/>
                <a:gd name="connsiteY10" fmla="*/ 127135 h 501799"/>
                <a:gd name="connsiteX11" fmla="*/ 382816 w 408711"/>
                <a:gd name="connsiteY11" fmla="*/ 135 h 50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8711" h="501799">
                  <a:moveTo>
                    <a:pt x="382816" y="135"/>
                  </a:moveTo>
                  <a:cubicBezTo>
                    <a:pt x="379906" y="4104"/>
                    <a:pt x="398691" y="86389"/>
                    <a:pt x="389166" y="150947"/>
                  </a:cubicBezTo>
                  <a:cubicBezTo>
                    <a:pt x="379641" y="215505"/>
                    <a:pt x="344451" y="343300"/>
                    <a:pt x="325666" y="387485"/>
                  </a:cubicBezTo>
                  <a:cubicBezTo>
                    <a:pt x="306880" y="431671"/>
                    <a:pt x="297090" y="411298"/>
                    <a:pt x="276453" y="416060"/>
                  </a:cubicBezTo>
                  <a:cubicBezTo>
                    <a:pt x="255816" y="420822"/>
                    <a:pt x="232533" y="415002"/>
                    <a:pt x="201841" y="416060"/>
                  </a:cubicBezTo>
                  <a:cubicBezTo>
                    <a:pt x="171149" y="417118"/>
                    <a:pt x="125905" y="408123"/>
                    <a:pt x="92303" y="422410"/>
                  </a:cubicBezTo>
                  <a:cubicBezTo>
                    <a:pt x="58701" y="436697"/>
                    <a:pt x="-4270" y="500727"/>
                    <a:pt x="228" y="501785"/>
                  </a:cubicBezTo>
                  <a:cubicBezTo>
                    <a:pt x="4726" y="502843"/>
                    <a:pt x="69814" y="444635"/>
                    <a:pt x="119291" y="428760"/>
                  </a:cubicBezTo>
                  <a:cubicBezTo>
                    <a:pt x="168768" y="412885"/>
                    <a:pt x="264018" y="425056"/>
                    <a:pt x="297091" y="406535"/>
                  </a:cubicBezTo>
                  <a:cubicBezTo>
                    <a:pt x="330164" y="388014"/>
                    <a:pt x="299472" y="364202"/>
                    <a:pt x="317728" y="317635"/>
                  </a:cubicBezTo>
                  <a:cubicBezTo>
                    <a:pt x="335984" y="271068"/>
                    <a:pt x="396309" y="173702"/>
                    <a:pt x="406628" y="127135"/>
                  </a:cubicBezTo>
                  <a:cubicBezTo>
                    <a:pt x="416947" y="80568"/>
                    <a:pt x="385726" y="-3834"/>
                    <a:pt x="382816" y="13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0" name="フリーフォーム: 図形 1289">
              <a:extLst>
                <a:ext uri="{FF2B5EF4-FFF2-40B4-BE49-F238E27FC236}">
                  <a16:creationId xmlns:a16="http://schemas.microsoft.com/office/drawing/2014/main" id="{8D574AB0-4844-4C3F-9952-F231BFB1A34A}"/>
                </a:ext>
              </a:extLst>
            </p:cNvPr>
            <p:cNvSpPr/>
            <p:nvPr/>
          </p:nvSpPr>
          <p:spPr>
            <a:xfrm>
              <a:off x="7996178" y="2939990"/>
              <a:ext cx="282641" cy="372677"/>
            </a:xfrm>
            <a:custGeom>
              <a:avLst/>
              <a:gdLst>
                <a:gd name="connsiteX0" fmla="*/ 60 w 282641"/>
                <a:gd name="connsiteY0" fmla="*/ 363598 h 372677"/>
                <a:gd name="connsiteX1" fmla="*/ 196910 w 282641"/>
                <a:gd name="connsiteY1" fmla="*/ 314385 h 372677"/>
                <a:gd name="connsiteX2" fmla="*/ 238185 w 282641"/>
                <a:gd name="connsiteY2" fmla="*/ 196910 h 372677"/>
                <a:gd name="connsiteX3" fmla="*/ 282635 w 282641"/>
                <a:gd name="connsiteY3" fmla="*/ 60 h 372677"/>
                <a:gd name="connsiteX4" fmla="*/ 235010 w 282641"/>
                <a:gd name="connsiteY4" fmla="*/ 177860 h 372677"/>
                <a:gd name="connsiteX5" fmla="*/ 176272 w 282641"/>
                <a:gd name="connsiteY5" fmla="*/ 354073 h 372677"/>
                <a:gd name="connsiteX6" fmla="*/ 60 w 282641"/>
                <a:gd name="connsiteY6" fmla="*/ 363598 h 372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641" h="372677">
                  <a:moveTo>
                    <a:pt x="60" y="363598"/>
                  </a:moveTo>
                  <a:cubicBezTo>
                    <a:pt x="3500" y="356983"/>
                    <a:pt x="157223" y="342166"/>
                    <a:pt x="196910" y="314385"/>
                  </a:cubicBezTo>
                  <a:cubicBezTo>
                    <a:pt x="236597" y="286604"/>
                    <a:pt x="223898" y="249297"/>
                    <a:pt x="238185" y="196910"/>
                  </a:cubicBezTo>
                  <a:cubicBezTo>
                    <a:pt x="252472" y="144523"/>
                    <a:pt x="283164" y="3235"/>
                    <a:pt x="282635" y="60"/>
                  </a:cubicBezTo>
                  <a:cubicBezTo>
                    <a:pt x="282106" y="-3115"/>
                    <a:pt x="252737" y="118858"/>
                    <a:pt x="235010" y="177860"/>
                  </a:cubicBezTo>
                  <a:cubicBezTo>
                    <a:pt x="217283" y="236862"/>
                    <a:pt x="211197" y="323910"/>
                    <a:pt x="176272" y="354073"/>
                  </a:cubicBezTo>
                  <a:cubicBezTo>
                    <a:pt x="141347" y="384236"/>
                    <a:pt x="-3380" y="370213"/>
                    <a:pt x="60" y="36359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1" name="フリーフォーム: 図形 1290">
              <a:extLst>
                <a:ext uri="{FF2B5EF4-FFF2-40B4-BE49-F238E27FC236}">
                  <a16:creationId xmlns:a16="http://schemas.microsoft.com/office/drawing/2014/main" id="{139C59CB-AF12-4C3D-87AA-76159B68CD91}"/>
                </a:ext>
              </a:extLst>
            </p:cNvPr>
            <p:cNvSpPr/>
            <p:nvPr/>
          </p:nvSpPr>
          <p:spPr>
            <a:xfrm>
              <a:off x="8225991" y="2718478"/>
              <a:ext cx="463322" cy="141473"/>
            </a:xfrm>
            <a:custGeom>
              <a:avLst/>
              <a:gdLst>
                <a:gd name="connsiteX0" fmla="*/ 5197 w 463322"/>
                <a:gd name="connsiteY0" fmla="*/ 137435 h 141473"/>
                <a:gd name="connsiteX1" fmla="*/ 51234 w 463322"/>
                <a:gd name="connsiteY1" fmla="*/ 112035 h 141473"/>
                <a:gd name="connsiteX2" fmla="*/ 184584 w 463322"/>
                <a:gd name="connsiteY2" fmla="*/ 5672 h 141473"/>
                <a:gd name="connsiteX3" fmla="*/ 344922 w 463322"/>
                <a:gd name="connsiteY3" fmla="*/ 16785 h 141473"/>
                <a:gd name="connsiteX4" fmla="*/ 460809 w 463322"/>
                <a:gd name="connsiteY4" fmla="*/ 35835 h 141473"/>
                <a:gd name="connsiteX5" fmla="*/ 233797 w 463322"/>
                <a:gd name="connsiteY5" fmla="*/ 8847 h 141473"/>
                <a:gd name="connsiteX6" fmla="*/ 162359 w 463322"/>
                <a:gd name="connsiteY6" fmla="*/ 42185 h 141473"/>
                <a:gd name="connsiteX7" fmla="*/ 5197 w 463322"/>
                <a:gd name="connsiteY7" fmla="*/ 137435 h 14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3322" h="141473">
                  <a:moveTo>
                    <a:pt x="5197" y="137435"/>
                  </a:moveTo>
                  <a:cubicBezTo>
                    <a:pt x="-13324" y="149077"/>
                    <a:pt x="21336" y="133995"/>
                    <a:pt x="51234" y="112035"/>
                  </a:cubicBezTo>
                  <a:cubicBezTo>
                    <a:pt x="81132" y="90075"/>
                    <a:pt x="135636" y="21547"/>
                    <a:pt x="184584" y="5672"/>
                  </a:cubicBezTo>
                  <a:cubicBezTo>
                    <a:pt x="233532" y="-10203"/>
                    <a:pt x="298885" y="11758"/>
                    <a:pt x="344922" y="16785"/>
                  </a:cubicBezTo>
                  <a:cubicBezTo>
                    <a:pt x="390959" y="21812"/>
                    <a:pt x="479330" y="37158"/>
                    <a:pt x="460809" y="35835"/>
                  </a:cubicBezTo>
                  <a:cubicBezTo>
                    <a:pt x="442288" y="34512"/>
                    <a:pt x="283539" y="7789"/>
                    <a:pt x="233797" y="8847"/>
                  </a:cubicBezTo>
                  <a:cubicBezTo>
                    <a:pt x="184055" y="9905"/>
                    <a:pt x="198607" y="22870"/>
                    <a:pt x="162359" y="42185"/>
                  </a:cubicBezTo>
                  <a:cubicBezTo>
                    <a:pt x="126111" y="61500"/>
                    <a:pt x="23718" y="125793"/>
                    <a:pt x="5197" y="13743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2" name="フリーフォーム: 図形 1291">
              <a:extLst>
                <a:ext uri="{FF2B5EF4-FFF2-40B4-BE49-F238E27FC236}">
                  <a16:creationId xmlns:a16="http://schemas.microsoft.com/office/drawing/2014/main" id="{00FA4092-6A4B-44F0-B68E-BA48474CBEE5}"/>
                </a:ext>
              </a:extLst>
            </p:cNvPr>
            <p:cNvSpPr/>
            <p:nvPr/>
          </p:nvSpPr>
          <p:spPr>
            <a:xfrm>
              <a:off x="8269257" y="2746218"/>
              <a:ext cx="431298" cy="144830"/>
            </a:xfrm>
            <a:custGeom>
              <a:avLst/>
              <a:gdLst>
                <a:gd name="connsiteX0" fmla="*/ 31 w 431298"/>
                <a:gd name="connsiteY0" fmla="*/ 138270 h 144830"/>
                <a:gd name="connsiteX1" fmla="*/ 155606 w 431298"/>
                <a:gd name="connsiteY1" fmla="*/ 8095 h 144830"/>
                <a:gd name="connsiteX2" fmla="*/ 400081 w 431298"/>
                <a:gd name="connsiteY2" fmla="*/ 36670 h 144830"/>
                <a:gd name="connsiteX3" fmla="*/ 408018 w 431298"/>
                <a:gd name="connsiteY3" fmla="*/ 70007 h 144830"/>
                <a:gd name="connsiteX4" fmla="*/ 427068 w 431298"/>
                <a:gd name="connsiteY4" fmla="*/ 144620 h 144830"/>
                <a:gd name="connsiteX5" fmla="*/ 427068 w 431298"/>
                <a:gd name="connsiteY5" fmla="*/ 44607 h 144830"/>
                <a:gd name="connsiteX6" fmla="*/ 381031 w 431298"/>
                <a:gd name="connsiteY6" fmla="*/ 16032 h 144830"/>
                <a:gd name="connsiteX7" fmla="*/ 214343 w 431298"/>
                <a:gd name="connsiteY7" fmla="*/ 157 h 144830"/>
                <a:gd name="connsiteX8" fmla="*/ 142906 w 431298"/>
                <a:gd name="connsiteY8" fmla="*/ 19207 h 144830"/>
                <a:gd name="connsiteX9" fmla="*/ 31 w 431298"/>
                <a:gd name="connsiteY9" fmla="*/ 138270 h 14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298" h="144830">
                  <a:moveTo>
                    <a:pt x="31" y="138270"/>
                  </a:moveTo>
                  <a:cubicBezTo>
                    <a:pt x="2148" y="136418"/>
                    <a:pt x="88931" y="25028"/>
                    <a:pt x="155606" y="8095"/>
                  </a:cubicBezTo>
                  <a:cubicBezTo>
                    <a:pt x="222281" y="-8838"/>
                    <a:pt x="358012" y="26351"/>
                    <a:pt x="400081" y="36670"/>
                  </a:cubicBezTo>
                  <a:cubicBezTo>
                    <a:pt x="442150" y="46989"/>
                    <a:pt x="403520" y="52015"/>
                    <a:pt x="408018" y="70007"/>
                  </a:cubicBezTo>
                  <a:cubicBezTo>
                    <a:pt x="412516" y="87999"/>
                    <a:pt x="423893" y="148853"/>
                    <a:pt x="427068" y="144620"/>
                  </a:cubicBezTo>
                  <a:cubicBezTo>
                    <a:pt x="430243" y="140387"/>
                    <a:pt x="434741" y="66038"/>
                    <a:pt x="427068" y="44607"/>
                  </a:cubicBezTo>
                  <a:cubicBezTo>
                    <a:pt x="419395" y="23176"/>
                    <a:pt x="416485" y="23440"/>
                    <a:pt x="381031" y="16032"/>
                  </a:cubicBezTo>
                  <a:cubicBezTo>
                    <a:pt x="345577" y="8624"/>
                    <a:pt x="254030" y="-372"/>
                    <a:pt x="214343" y="157"/>
                  </a:cubicBezTo>
                  <a:cubicBezTo>
                    <a:pt x="174656" y="686"/>
                    <a:pt x="181270" y="-4605"/>
                    <a:pt x="142906" y="19207"/>
                  </a:cubicBezTo>
                  <a:cubicBezTo>
                    <a:pt x="104542" y="43019"/>
                    <a:pt x="-2086" y="140122"/>
                    <a:pt x="31" y="13827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3" name="フリーフォーム: 図形 1292">
              <a:extLst>
                <a:ext uri="{FF2B5EF4-FFF2-40B4-BE49-F238E27FC236}">
                  <a16:creationId xmlns:a16="http://schemas.microsoft.com/office/drawing/2014/main" id="{D5CD3C9A-1311-4B8A-9732-136B92F36E3B}"/>
                </a:ext>
              </a:extLst>
            </p:cNvPr>
            <p:cNvSpPr/>
            <p:nvPr/>
          </p:nvSpPr>
          <p:spPr>
            <a:xfrm>
              <a:off x="8219860" y="2825750"/>
              <a:ext cx="449881" cy="313087"/>
            </a:xfrm>
            <a:custGeom>
              <a:avLst/>
              <a:gdLst>
                <a:gd name="connsiteX0" fmla="*/ 449478 w 449881"/>
                <a:gd name="connsiteY0" fmla="*/ 0 h 313087"/>
                <a:gd name="connsiteX1" fmla="*/ 432015 w 449881"/>
                <a:gd name="connsiteY1" fmla="*/ 73025 h 313087"/>
                <a:gd name="connsiteX2" fmla="*/ 381215 w 449881"/>
                <a:gd name="connsiteY2" fmla="*/ 100013 h 313087"/>
                <a:gd name="connsiteX3" fmla="*/ 51015 w 449881"/>
                <a:gd name="connsiteY3" fmla="*/ 285750 h 313087"/>
                <a:gd name="connsiteX4" fmla="*/ 24028 w 449881"/>
                <a:gd name="connsiteY4" fmla="*/ 298450 h 313087"/>
                <a:gd name="connsiteX5" fmla="*/ 278028 w 449881"/>
                <a:gd name="connsiteY5" fmla="*/ 153988 h 313087"/>
                <a:gd name="connsiteX6" fmla="*/ 417728 w 449881"/>
                <a:gd name="connsiteY6" fmla="*/ 73025 h 313087"/>
                <a:gd name="connsiteX7" fmla="*/ 449478 w 449881"/>
                <a:gd name="connsiteY7" fmla="*/ 0 h 31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881" h="313087">
                  <a:moveTo>
                    <a:pt x="449478" y="0"/>
                  </a:moveTo>
                  <a:cubicBezTo>
                    <a:pt x="451859" y="0"/>
                    <a:pt x="443392" y="56356"/>
                    <a:pt x="432015" y="73025"/>
                  </a:cubicBezTo>
                  <a:cubicBezTo>
                    <a:pt x="420638" y="89694"/>
                    <a:pt x="381215" y="100013"/>
                    <a:pt x="381215" y="100013"/>
                  </a:cubicBezTo>
                  <a:lnTo>
                    <a:pt x="51015" y="285750"/>
                  </a:lnTo>
                  <a:cubicBezTo>
                    <a:pt x="-8516" y="318823"/>
                    <a:pt x="-13808" y="320410"/>
                    <a:pt x="24028" y="298450"/>
                  </a:cubicBezTo>
                  <a:cubicBezTo>
                    <a:pt x="61863" y="276490"/>
                    <a:pt x="212411" y="191559"/>
                    <a:pt x="278028" y="153988"/>
                  </a:cubicBezTo>
                  <a:cubicBezTo>
                    <a:pt x="343645" y="116417"/>
                    <a:pt x="391799" y="96573"/>
                    <a:pt x="417728" y="73025"/>
                  </a:cubicBezTo>
                  <a:cubicBezTo>
                    <a:pt x="443657" y="49477"/>
                    <a:pt x="447097" y="0"/>
                    <a:pt x="449478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4" name="フリーフォーム: 図形 1293">
              <a:extLst>
                <a:ext uri="{FF2B5EF4-FFF2-40B4-BE49-F238E27FC236}">
                  <a16:creationId xmlns:a16="http://schemas.microsoft.com/office/drawing/2014/main" id="{9209CE60-D840-4FE1-8632-2C7AF4F2F750}"/>
                </a:ext>
              </a:extLst>
            </p:cNvPr>
            <p:cNvSpPr/>
            <p:nvPr/>
          </p:nvSpPr>
          <p:spPr>
            <a:xfrm>
              <a:off x="8229588" y="2881165"/>
              <a:ext cx="437047" cy="268452"/>
            </a:xfrm>
            <a:custGeom>
              <a:avLst/>
              <a:gdLst>
                <a:gd name="connsiteX0" fmla="*/ 12 w 437047"/>
                <a:gd name="connsiteY0" fmla="*/ 268435 h 268452"/>
                <a:gd name="connsiteX1" fmla="*/ 239725 w 437047"/>
                <a:gd name="connsiteY1" fmla="*/ 147785 h 268452"/>
                <a:gd name="connsiteX2" fmla="*/ 195275 w 437047"/>
                <a:gd name="connsiteY2" fmla="*/ 158898 h 268452"/>
                <a:gd name="connsiteX3" fmla="*/ 409587 w 437047"/>
                <a:gd name="connsiteY3" fmla="*/ 50948 h 268452"/>
                <a:gd name="connsiteX4" fmla="*/ 431812 w 437047"/>
                <a:gd name="connsiteY4" fmla="*/ 148 h 268452"/>
                <a:gd name="connsiteX5" fmla="*/ 387362 w 437047"/>
                <a:gd name="connsiteY5" fmla="*/ 65235 h 268452"/>
                <a:gd name="connsiteX6" fmla="*/ 250837 w 437047"/>
                <a:gd name="connsiteY6" fmla="*/ 138260 h 268452"/>
                <a:gd name="connsiteX7" fmla="*/ 12 w 437047"/>
                <a:gd name="connsiteY7" fmla="*/ 268435 h 268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7047" h="268452">
                  <a:moveTo>
                    <a:pt x="12" y="268435"/>
                  </a:moveTo>
                  <a:cubicBezTo>
                    <a:pt x="-1840" y="270022"/>
                    <a:pt x="207181" y="166041"/>
                    <a:pt x="239725" y="147785"/>
                  </a:cubicBezTo>
                  <a:cubicBezTo>
                    <a:pt x="272269" y="129529"/>
                    <a:pt x="166965" y="175037"/>
                    <a:pt x="195275" y="158898"/>
                  </a:cubicBezTo>
                  <a:cubicBezTo>
                    <a:pt x="223585" y="142759"/>
                    <a:pt x="370164" y="77406"/>
                    <a:pt x="409587" y="50948"/>
                  </a:cubicBezTo>
                  <a:cubicBezTo>
                    <a:pt x="449010" y="24490"/>
                    <a:pt x="435516" y="-2233"/>
                    <a:pt x="431812" y="148"/>
                  </a:cubicBezTo>
                  <a:cubicBezTo>
                    <a:pt x="428108" y="2529"/>
                    <a:pt x="417524" y="42216"/>
                    <a:pt x="387362" y="65235"/>
                  </a:cubicBezTo>
                  <a:cubicBezTo>
                    <a:pt x="357200" y="88254"/>
                    <a:pt x="312749" y="107304"/>
                    <a:pt x="250837" y="138260"/>
                  </a:cubicBezTo>
                  <a:cubicBezTo>
                    <a:pt x="188925" y="169216"/>
                    <a:pt x="1864" y="266848"/>
                    <a:pt x="12" y="26843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5" name="フリーフォーム: 図形 1294">
              <a:extLst>
                <a:ext uri="{FF2B5EF4-FFF2-40B4-BE49-F238E27FC236}">
                  <a16:creationId xmlns:a16="http://schemas.microsoft.com/office/drawing/2014/main" id="{C0109350-C53E-4235-BE6A-202D046FCF47}"/>
                </a:ext>
              </a:extLst>
            </p:cNvPr>
            <p:cNvSpPr/>
            <p:nvPr/>
          </p:nvSpPr>
          <p:spPr>
            <a:xfrm>
              <a:off x="8234358" y="3133441"/>
              <a:ext cx="294134" cy="401922"/>
            </a:xfrm>
            <a:custGeom>
              <a:avLst/>
              <a:gdLst>
                <a:gd name="connsiteX0" fmla="*/ 5 w 294134"/>
                <a:gd name="connsiteY0" fmla="*/ 38384 h 401922"/>
                <a:gd name="connsiteX1" fmla="*/ 117480 w 294134"/>
                <a:gd name="connsiteY1" fmla="*/ 98709 h 401922"/>
                <a:gd name="connsiteX2" fmla="*/ 169867 w 294134"/>
                <a:gd name="connsiteY2" fmla="*/ 46322 h 401922"/>
                <a:gd name="connsiteX3" fmla="*/ 206380 w 294134"/>
                <a:gd name="connsiteY3" fmla="*/ 284 h 401922"/>
                <a:gd name="connsiteX4" fmla="*/ 288930 w 294134"/>
                <a:gd name="connsiteY4" fmla="*/ 68547 h 401922"/>
                <a:gd name="connsiteX5" fmla="*/ 277817 w 294134"/>
                <a:gd name="connsiteY5" fmla="*/ 132047 h 401922"/>
                <a:gd name="connsiteX6" fmla="*/ 219080 w 294134"/>
                <a:gd name="connsiteY6" fmla="*/ 225709 h 401922"/>
                <a:gd name="connsiteX7" fmla="*/ 182567 w 294134"/>
                <a:gd name="connsiteY7" fmla="*/ 270159 h 401922"/>
                <a:gd name="connsiteX8" fmla="*/ 138117 w 294134"/>
                <a:gd name="connsiteY8" fmla="*/ 401922 h 401922"/>
                <a:gd name="connsiteX9" fmla="*/ 182567 w 294134"/>
                <a:gd name="connsiteY9" fmla="*/ 268572 h 401922"/>
                <a:gd name="connsiteX10" fmla="*/ 280992 w 294134"/>
                <a:gd name="connsiteY10" fmla="*/ 97122 h 401922"/>
                <a:gd name="connsiteX11" fmla="*/ 285755 w 294134"/>
                <a:gd name="connsiteY11" fmla="*/ 44734 h 401922"/>
                <a:gd name="connsiteX12" fmla="*/ 212730 w 294134"/>
                <a:gd name="connsiteY12" fmla="*/ 19334 h 401922"/>
                <a:gd name="connsiteX13" fmla="*/ 149230 w 294134"/>
                <a:gd name="connsiteY13" fmla="*/ 97122 h 401922"/>
                <a:gd name="connsiteX14" fmla="*/ 122242 w 294134"/>
                <a:gd name="connsiteY14" fmla="*/ 106647 h 401922"/>
                <a:gd name="connsiteX15" fmla="*/ 5 w 294134"/>
                <a:gd name="connsiteY15" fmla="*/ 38384 h 4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4134" h="401922">
                  <a:moveTo>
                    <a:pt x="5" y="38384"/>
                  </a:moveTo>
                  <a:cubicBezTo>
                    <a:pt x="-789" y="37061"/>
                    <a:pt x="89170" y="97386"/>
                    <a:pt x="117480" y="98709"/>
                  </a:cubicBezTo>
                  <a:cubicBezTo>
                    <a:pt x="145790" y="100032"/>
                    <a:pt x="155050" y="62726"/>
                    <a:pt x="169867" y="46322"/>
                  </a:cubicBezTo>
                  <a:cubicBezTo>
                    <a:pt x="184684" y="29918"/>
                    <a:pt x="186536" y="-3420"/>
                    <a:pt x="206380" y="284"/>
                  </a:cubicBezTo>
                  <a:cubicBezTo>
                    <a:pt x="226224" y="3988"/>
                    <a:pt x="277024" y="46587"/>
                    <a:pt x="288930" y="68547"/>
                  </a:cubicBezTo>
                  <a:cubicBezTo>
                    <a:pt x="300836" y="90508"/>
                    <a:pt x="289459" y="105853"/>
                    <a:pt x="277817" y="132047"/>
                  </a:cubicBezTo>
                  <a:cubicBezTo>
                    <a:pt x="266175" y="158241"/>
                    <a:pt x="234955" y="202691"/>
                    <a:pt x="219080" y="225709"/>
                  </a:cubicBezTo>
                  <a:cubicBezTo>
                    <a:pt x="203205" y="248727"/>
                    <a:pt x="196061" y="240790"/>
                    <a:pt x="182567" y="270159"/>
                  </a:cubicBezTo>
                  <a:cubicBezTo>
                    <a:pt x="169073" y="299528"/>
                    <a:pt x="138117" y="402186"/>
                    <a:pt x="138117" y="401922"/>
                  </a:cubicBezTo>
                  <a:cubicBezTo>
                    <a:pt x="138117" y="401658"/>
                    <a:pt x="158755" y="319372"/>
                    <a:pt x="182567" y="268572"/>
                  </a:cubicBezTo>
                  <a:cubicBezTo>
                    <a:pt x="206379" y="217772"/>
                    <a:pt x="263794" y="134428"/>
                    <a:pt x="280992" y="97122"/>
                  </a:cubicBezTo>
                  <a:cubicBezTo>
                    <a:pt x="298190" y="59816"/>
                    <a:pt x="297132" y="57699"/>
                    <a:pt x="285755" y="44734"/>
                  </a:cubicBezTo>
                  <a:cubicBezTo>
                    <a:pt x="274378" y="31769"/>
                    <a:pt x="235484" y="10603"/>
                    <a:pt x="212730" y="19334"/>
                  </a:cubicBezTo>
                  <a:cubicBezTo>
                    <a:pt x="189976" y="28065"/>
                    <a:pt x="164311" y="82570"/>
                    <a:pt x="149230" y="97122"/>
                  </a:cubicBezTo>
                  <a:cubicBezTo>
                    <a:pt x="134149" y="111674"/>
                    <a:pt x="147907" y="115907"/>
                    <a:pt x="122242" y="106647"/>
                  </a:cubicBezTo>
                  <a:cubicBezTo>
                    <a:pt x="96577" y="97387"/>
                    <a:pt x="799" y="39707"/>
                    <a:pt x="5" y="3838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6" name="フリーフォーム: 図形 1295">
              <a:extLst>
                <a:ext uri="{FF2B5EF4-FFF2-40B4-BE49-F238E27FC236}">
                  <a16:creationId xmlns:a16="http://schemas.microsoft.com/office/drawing/2014/main" id="{39081AAD-014B-49CF-A915-527F0D47F4A1}"/>
                </a:ext>
              </a:extLst>
            </p:cNvPr>
            <p:cNvSpPr/>
            <p:nvPr/>
          </p:nvSpPr>
          <p:spPr>
            <a:xfrm>
              <a:off x="8405430" y="3095582"/>
              <a:ext cx="303696" cy="439009"/>
            </a:xfrm>
            <a:custGeom>
              <a:avLst/>
              <a:gdLst>
                <a:gd name="connsiteX0" fmla="*/ 43245 w 303696"/>
                <a:gd name="connsiteY0" fmla="*/ 43 h 439009"/>
                <a:gd name="connsiteX1" fmla="*/ 149608 w 303696"/>
                <a:gd name="connsiteY1" fmla="*/ 152443 h 439009"/>
                <a:gd name="connsiteX2" fmla="*/ 119445 w 303696"/>
                <a:gd name="connsiteY2" fmla="*/ 209593 h 439009"/>
                <a:gd name="connsiteX3" fmla="*/ 33720 w 303696"/>
                <a:gd name="connsiteY3" fmla="*/ 300081 h 439009"/>
                <a:gd name="connsiteX4" fmla="*/ 383 w 303696"/>
                <a:gd name="connsiteY4" fmla="*/ 422318 h 439009"/>
                <a:gd name="connsiteX5" fmla="*/ 21020 w 303696"/>
                <a:gd name="connsiteY5" fmla="*/ 438193 h 439009"/>
                <a:gd name="connsiteX6" fmla="*/ 97220 w 303696"/>
                <a:gd name="connsiteY6" fmla="*/ 425493 h 439009"/>
                <a:gd name="connsiteX7" fmla="*/ 303595 w 303696"/>
                <a:gd name="connsiteY7" fmla="*/ 419143 h 439009"/>
                <a:gd name="connsiteX8" fmla="*/ 68645 w 303696"/>
                <a:gd name="connsiteY8" fmla="*/ 427081 h 439009"/>
                <a:gd name="connsiteX9" fmla="*/ 16258 w 303696"/>
                <a:gd name="connsiteY9" fmla="*/ 398506 h 439009"/>
                <a:gd name="connsiteX10" fmla="*/ 87695 w 303696"/>
                <a:gd name="connsiteY10" fmla="*/ 233406 h 439009"/>
                <a:gd name="connsiteX11" fmla="*/ 143258 w 303696"/>
                <a:gd name="connsiteY11" fmla="*/ 168318 h 439009"/>
                <a:gd name="connsiteX12" fmla="*/ 43245 w 303696"/>
                <a:gd name="connsiteY12" fmla="*/ 43 h 439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696" h="439009">
                  <a:moveTo>
                    <a:pt x="43245" y="43"/>
                  </a:moveTo>
                  <a:cubicBezTo>
                    <a:pt x="44303" y="-2603"/>
                    <a:pt x="136908" y="117518"/>
                    <a:pt x="149608" y="152443"/>
                  </a:cubicBezTo>
                  <a:cubicBezTo>
                    <a:pt x="162308" y="187368"/>
                    <a:pt x="138760" y="184987"/>
                    <a:pt x="119445" y="209593"/>
                  </a:cubicBezTo>
                  <a:cubicBezTo>
                    <a:pt x="100130" y="234199"/>
                    <a:pt x="53564" y="264627"/>
                    <a:pt x="33720" y="300081"/>
                  </a:cubicBezTo>
                  <a:cubicBezTo>
                    <a:pt x="13876" y="335535"/>
                    <a:pt x="2500" y="399299"/>
                    <a:pt x="383" y="422318"/>
                  </a:cubicBezTo>
                  <a:cubicBezTo>
                    <a:pt x="-1734" y="445337"/>
                    <a:pt x="4881" y="437664"/>
                    <a:pt x="21020" y="438193"/>
                  </a:cubicBezTo>
                  <a:cubicBezTo>
                    <a:pt x="37159" y="438722"/>
                    <a:pt x="50124" y="428668"/>
                    <a:pt x="97220" y="425493"/>
                  </a:cubicBezTo>
                  <a:cubicBezTo>
                    <a:pt x="144316" y="422318"/>
                    <a:pt x="308357" y="418878"/>
                    <a:pt x="303595" y="419143"/>
                  </a:cubicBezTo>
                  <a:cubicBezTo>
                    <a:pt x="298833" y="419408"/>
                    <a:pt x="116534" y="430520"/>
                    <a:pt x="68645" y="427081"/>
                  </a:cubicBezTo>
                  <a:cubicBezTo>
                    <a:pt x="20756" y="423642"/>
                    <a:pt x="13083" y="430785"/>
                    <a:pt x="16258" y="398506"/>
                  </a:cubicBezTo>
                  <a:cubicBezTo>
                    <a:pt x="19433" y="366227"/>
                    <a:pt x="66528" y="271771"/>
                    <a:pt x="87695" y="233406"/>
                  </a:cubicBezTo>
                  <a:cubicBezTo>
                    <a:pt x="108862" y="195041"/>
                    <a:pt x="148814" y="205889"/>
                    <a:pt x="143258" y="168318"/>
                  </a:cubicBezTo>
                  <a:cubicBezTo>
                    <a:pt x="137702" y="130747"/>
                    <a:pt x="42187" y="2689"/>
                    <a:pt x="43245" y="4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7" name="フリーフォーム: 図形 1296">
              <a:extLst>
                <a:ext uri="{FF2B5EF4-FFF2-40B4-BE49-F238E27FC236}">
                  <a16:creationId xmlns:a16="http://schemas.microsoft.com/office/drawing/2014/main" id="{7E743CF6-5590-491D-B024-83319E471EB4}"/>
                </a:ext>
              </a:extLst>
            </p:cNvPr>
            <p:cNvSpPr/>
            <p:nvPr/>
          </p:nvSpPr>
          <p:spPr>
            <a:xfrm>
              <a:off x="8363803" y="3384494"/>
              <a:ext cx="325650" cy="516523"/>
            </a:xfrm>
            <a:custGeom>
              <a:avLst/>
              <a:gdLst>
                <a:gd name="connsiteX0" fmla="*/ 72172 w 325650"/>
                <a:gd name="connsiteY0" fmla="*/ 56 h 516523"/>
                <a:gd name="connsiteX1" fmla="*/ 735 w 325650"/>
                <a:gd name="connsiteY1" fmla="*/ 160394 h 516523"/>
                <a:gd name="connsiteX2" fmla="*/ 126147 w 325650"/>
                <a:gd name="connsiteY2" fmla="*/ 179444 h 516523"/>
                <a:gd name="connsiteX3" fmla="*/ 208697 w 325650"/>
                <a:gd name="connsiteY3" fmla="*/ 204844 h 516523"/>
                <a:gd name="connsiteX4" fmla="*/ 324585 w 325650"/>
                <a:gd name="connsiteY4" fmla="*/ 301681 h 516523"/>
                <a:gd name="connsiteX5" fmla="*/ 265847 w 325650"/>
                <a:gd name="connsiteY5" fmla="*/ 265169 h 516523"/>
                <a:gd name="connsiteX6" fmla="*/ 257910 w 325650"/>
                <a:gd name="connsiteY6" fmla="*/ 317556 h 516523"/>
                <a:gd name="connsiteX7" fmla="*/ 229335 w 325650"/>
                <a:gd name="connsiteY7" fmla="*/ 503294 h 516523"/>
                <a:gd name="connsiteX8" fmla="*/ 226160 w 325650"/>
                <a:gd name="connsiteY8" fmla="*/ 487419 h 516523"/>
                <a:gd name="connsiteX9" fmla="*/ 235685 w 325650"/>
                <a:gd name="connsiteY9" fmla="*/ 374706 h 516523"/>
                <a:gd name="connsiteX10" fmla="*/ 215047 w 325650"/>
                <a:gd name="connsiteY10" fmla="*/ 188969 h 516523"/>
                <a:gd name="connsiteX11" fmla="*/ 24547 w 325650"/>
                <a:gd name="connsiteY11" fmla="*/ 142931 h 516523"/>
                <a:gd name="connsiteX12" fmla="*/ 72172 w 325650"/>
                <a:gd name="connsiteY12" fmla="*/ 56 h 51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650" h="516523">
                  <a:moveTo>
                    <a:pt x="72172" y="56"/>
                  </a:moveTo>
                  <a:cubicBezTo>
                    <a:pt x="68203" y="2967"/>
                    <a:pt x="-8261" y="130496"/>
                    <a:pt x="735" y="160394"/>
                  </a:cubicBezTo>
                  <a:cubicBezTo>
                    <a:pt x="9731" y="190292"/>
                    <a:pt x="91487" y="172036"/>
                    <a:pt x="126147" y="179444"/>
                  </a:cubicBezTo>
                  <a:cubicBezTo>
                    <a:pt x="160807" y="186852"/>
                    <a:pt x="175624" y="184471"/>
                    <a:pt x="208697" y="204844"/>
                  </a:cubicBezTo>
                  <a:cubicBezTo>
                    <a:pt x="241770" y="225217"/>
                    <a:pt x="315060" y="291627"/>
                    <a:pt x="324585" y="301681"/>
                  </a:cubicBezTo>
                  <a:cubicBezTo>
                    <a:pt x="334110" y="311735"/>
                    <a:pt x="276960" y="262523"/>
                    <a:pt x="265847" y="265169"/>
                  </a:cubicBezTo>
                  <a:cubicBezTo>
                    <a:pt x="254734" y="267815"/>
                    <a:pt x="263995" y="277869"/>
                    <a:pt x="257910" y="317556"/>
                  </a:cubicBezTo>
                  <a:cubicBezTo>
                    <a:pt x="251825" y="357243"/>
                    <a:pt x="234627" y="474984"/>
                    <a:pt x="229335" y="503294"/>
                  </a:cubicBezTo>
                  <a:cubicBezTo>
                    <a:pt x="224043" y="531604"/>
                    <a:pt x="225102" y="508850"/>
                    <a:pt x="226160" y="487419"/>
                  </a:cubicBezTo>
                  <a:cubicBezTo>
                    <a:pt x="227218" y="465988"/>
                    <a:pt x="237537" y="424448"/>
                    <a:pt x="235685" y="374706"/>
                  </a:cubicBezTo>
                  <a:cubicBezTo>
                    <a:pt x="233833" y="324964"/>
                    <a:pt x="250237" y="227598"/>
                    <a:pt x="215047" y="188969"/>
                  </a:cubicBezTo>
                  <a:cubicBezTo>
                    <a:pt x="179857" y="150340"/>
                    <a:pt x="44391" y="178121"/>
                    <a:pt x="24547" y="142931"/>
                  </a:cubicBezTo>
                  <a:cubicBezTo>
                    <a:pt x="4703" y="107741"/>
                    <a:pt x="76141" y="-2855"/>
                    <a:pt x="72172" y="5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8" name="フリーフォーム: 図形 1297">
              <a:extLst>
                <a:ext uri="{FF2B5EF4-FFF2-40B4-BE49-F238E27FC236}">
                  <a16:creationId xmlns:a16="http://schemas.microsoft.com/office/drawing/2014/main" id="{6CA11773-B0AC-4D25-A656-D19116F6D110}"/>
                </a:ext>
              </a:extLst>
            </p:cNvPr>
            <p:cNvSpPr/>
            <p:nvPr/>
          </p:nvSpPr>
          <p:spPr>
            <a:xfrm>
              <a:off x="8385150" y="3055874"/>
              <a:ext cx="333635" cy="519888"/>
            </a:xfrm>
            <a:custGeom>
              <a:avLst/>
              <a:gdLst>
                <a:gd name="connsiteX0" fmla="*/ 25 w 333635"/>
                <a:gd name="connsiteY0" fmla="*/ 64 h 519888"/>
                <a:gd name="connsiteX1" fmla="*/ 227038 w 333635"/>
                <a:gd name="connsiteY1" fmla="*/ 101664 h 519888"/>
                <a:gd name="connsiteX2" fmla="*/ 150838 w 333635"/>
                <a:gd name="connsiteY2" fmla="*/ 50864 h 519888"/>
                <a:gd name="connsiteX3" fmla="*/ 274663 w 333635"/>
                <a:gd name="connsiteY3" fmla="*/ 195326 h 519888"/>
                <a:gd name="connsiteX4" fmla="*/ 328638 w 333635"/>
                <a:gd name="connsiteY4" fmla="*/ 373126 h 519888"/>
                <a:gd name="connsiteX5" fmla="*/ 328638 w 333635"/>
                <a:gd name="connsiteY5" fmla="*/ 519176 h 519888"/>
                <a:gd name="connsiteX6" fmla="*/ 320700 w 333635"/>
                <a:gd name="connsiteY6" fmla="*/ 425514 h 519888"/>
                <a:gd name="connsiteX7" fmla="*/ 327050 w 333635"/>
                <a:gd name="connsiteY7" fmla="*/ 347726 h 519888"/>
                <a:gd name="connsiteX8" fmla="*/ 212750 w 333635"/>
                <a:gd name="connsiteY8" fmla="*/ 119126 h 519888"/>
                <a:gd name="connsiteX9" fmla="*/ 25 w 333635"/>
                <a:gd name="connsiteY9" fmla="*/ 64 h 51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3635" h="519888">
                  <a:moveTo>
                    <a:pt x="25" y="64"/>
                  </a:moveTo>
                  <a:cubicBezTo>
                    <a:pt x="2406" y="-2846"/>
                    <a:pt x="201903" y="93197"/>
                    <a:pt x="227038" y="101664"/>
                  </a:cubicBezTo>
                  <a:cubicBezTo>
                    <a:pt x="252173" y="110131"/>
                    <a:pt x="142901" y="35254"/>
                    <a:pt x="150838" y="50864"/>
                  </a:cubicBezTo>
                  <a:cubicBezTo>
                    <a:pt x="158776" y="66474"/>
                    <a:pt x="245030" y="141616"/>
                    <a:pt x="274663" y="195326"/>
                  </a:cubicBezTo>
                  <a:cubicBezTo>
                    <a:pt x="304296" y="249036"/>
                    <a:pt x="319642" y="319151"/>
                    <a:pt x="328638" y="373126"/>
                  </a:cubicBezTo>
                  <a:cubicBezTo>
                    <a:pt x="337634" y="427101"/>
                    <a:pt x="329961" y="510445"/>
                    <a:pt x="328638" y="519176"/>
                  </a:cubicBezTo>
                  <a:cubicBezTo>
                    <a:pt x="327315" y="527907"/>
                    <a:pt x="320965" y="454089"/>
                    <a:pt x="320700" y="425514"/>
                  </a:cubicBezTo>
                  <a:cubicBezTo>
                    <a:pt x="320435" y="396939"/>
                    <a:pt x="345042" y="398791"/>
                    <a:pt x="327050" y="347726"/>
                  </a:cubicBezTo>
                  <a:cubicBezTo>
                    <a:pt x="309058" y="296661"/>
                    <a:pt x="262492" y="174953"/>
                    <a:pt x="212750" y="119126"/>
                  </a:cubicBezTo>
                  <a:cubicBezTo>
                    <a:pt x="163008" y="63299"/>
                    <a:pt x="-2356" y="2974"/>
                    <a:pt x="25" y="6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9" name="フリーフォーム: 図形 1298">
              <a:extLst>
                <a:ext uri="{FF2B5EF4-FFF2-40B4-BE49-F238E27FC236}">
                  <a16:creationId xmlns:a16="http://schemas.microsoft.com/office/drawing/2014/main" id="{1AE1BE74-2AB4-4B71-B34A-DCAD49311DA7}"/>
                </a:ext>
              </a:extLst>
            </p:cNvPr>
            <p:cNvSpPr/>
            <p:nvPr/>
          </p:nvSpPr>
          <p:spPr>
            <a:xfrm>
              <a:off x="8683385" y="2890770"/>
              <a:ext cx="244844" cy="824209"/>
            </a:xfrm>
            <a:custGeom>
              <a:avLst/>
              <a:gdLst>
                <a:gd name="connsiteX0" fmla="*/ 240 w 244844"/>
                <a:gd name="connsiteY0" fmla="*/ 68 h 824209"/>
                <a:gd name="connsiteX1" fmla="*/ 101840 w 244844"/>
                <a:gd name="connsiteY1" fmla="*/ 206443 h 824209"/>
                <a:gd name="connsiteX2" fmla="*/ 93903 w 244844"/>
                <a:gd name="connsiteY2" fmla="*/ 187393 h 824209"/>
                <a:gd name="connsiteX3" fmla="*/ 78028 w 244844"/>
                <a:gd name="connsiteY3" fmla="*/ 331855 h 824209"/>
                <a:gd name="connsiteX4" fmla="*/ 49453 w 244844"/>
                <a:gd name="connsiteY4" fmla="*/ 363605 h 824209"/>
                <a:gd name="connsiteX5" fmla="*/ 54215 w 244844"/>
                <a:gd name="connsiteY5" fmla="*/ 465205 h 824209"/>
                <a:gd name="connsiteX6" fmla="*/ 81203 w 244844"/>
                <a:gd name="connsiteY6" fmla="*/ 584268 h 824209"/>
                <a:gd name="connsiteX7" fmla="*/ 135178 w 244844"/>
                <a:gd name="connsiteY7" fmla="*/ 622368 h 824209"/>
                <a:gd name="connsiteX8" fmla="*/ 171690 w 244844"/>
                <a:gd name="connsiteY8" fmla="*/ 589030 h 824209"/>
                <a:gd name="connsiteX9" fmla="*/ 219315 w 244844"/>
                <a:gd name="connsiteY9" fmla="*/ 652530 h 824209"/>
                <a:gd name="connsiteX10" fmla="*/ 239953 w 244844"/>
                <a:gd name="connsiteY10" fmla="*/ 698568 h 824209"/>
                <a:gd name="connsiteX11" fmla="*/ 151053 w 244844"/>
                <a:gd name="connsiteY11" fmla="*/ 693805 h 824209"/>
                <a:gd name="connsiteX12" fmla="*/ 143115 w 244844"/>
                <a:gd name="connsiteY12" fmla="*/ 706505 h 824209"/>
                <a:gd name="connsiteX13" fmla="*/ 143115 w 244844"/>
                <a:gd name="connsiteY13" fmla="*/ 714443 h 824209"/>
                <a:gd name="connsiteX14" fmla="*/ 244715 w 244844"/>
                <a:gd name="connsiteY14" fmla="*/ 823980 h 824209"/>
                <a:gd name="connsiteX15" fmla="*/ 119303 w 244844"/>
                <a:gd name="connsiteY15" fmla="*/ 741430 h 824209"/>
                <a:gd name="connsiteX16" fmla="*/ 192328 w 244844"/>
                <a:gd name="connsiteY16" fmla="*/ 677930 h 824209"/>
                <a:gd name="connsiteX17" fmla="*/ 219315 w 244844"/>
                <a:gd name="connsiteY17" fmla="*/ 657293 h 824209"/>
                <a:gd name="connsiteX18" fmla="*/ 98665 w 244844"/>
                <a:gd name="connsiteY18" fmla="*/ 557280 h 824209"/>
                <a:gd name="connsiteX19" fmla="*/ 55803 w 244844"/>
                <a:gd name="connsiteY19" fmla="*/ 385830 h 824209"/>
                <a:gd name="connsiteX20" fmla="*/ 73265 w 244844"/>
                <a:gd name="connsiteY20" fmla="*/ 185805 h 824209"/>
                <a:gd name="connsiteX21" fmla="*/ 240 w 244844"/>
                <a:gd name="connsiteY21" fmla="*/ 68 h 824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4844" h="824209">
                  <a:moveTo>
                    <a:pt x="240" y="68"/>
                  </a:moveTo>
                  <a:cubicBezTo>
                    <a:pt x="5002" y="3508"/>
                    <a:pt x="86230" y="175222"/>
                    <a:pt x="101840" y="206443"/>
                  </a:cubicBezTo>
                  <a:cubicBezTo>
                    <a:pt x="117451" y="237664"/>
                    <a:pt x="97872" y="166491"/>
                    <a:pt x="93903" y="187393"/>
                  </a:cubicBezTo>
                  <a:cubicBezTo>
                    <a:pt x="89934" y="208295"/>
                    <a:pt x="85436" y="302486"/>
                    <a:pt x="78028" y="331855"/>
                  </a:cubicBezTo>
                  <a:cubicBezTo>
                    <a:pt x="70620" y="361224"/>
                    <a:pt x="53422" y="341380"/>
                    <a:pt x="49453" y="363605"/>
                  </a:cubicBezTo>
                  <a:cubicBezTo>
                    <a:pt x="45484" y="385830"/>
                    <a:pt x="48923" y="428428"/>
                    <a:pt x="54215" y="465205"/>
                  </a:cubicBezTo>
                  <a:cubicBezTo>
                    <a:pt x="59507" y="501982"/>
                    <a:pt x="67709" y="558074"/>
                    <a:pt x="81203" y="584268"/>
                  </a:cubicBezTo>
                  <a:cubicBezTo>
                    <a:pt x="94697" y="610462"/>
                    <a:pt x="120097" y="621574"/>
                    <a:pt x="135178" y="622368"/>
                  </a:cubicBezTo>
                  <a:cubicBezTo>
                    <a:pt x="150259" y="623162"/>
                    <a:pt x="157667" y="584003"/>
                    <a:pt x="171690" y="589030"/>
                  </a:cubicBezTo>
                  <a:cubicBezTo>
                    <a:pt x="185713" y="594057"/>
                    <a:pt x="207938" y="634274"/>
                    <a:pt x="219315" y="652530"/>
                  </a:cubicBezTo>
                  <a:cubicBezTo>
                    <a:pt x="230692" y="670786"/>
                    <a:pt x="251330" y="691689"/>
                    <a:pt x="239953" y="698568"/>
                  </a:cubicBezTo>
                  <a:cubicBezTo>
                    <a:pt x="228576" y="705447"/>
                    <a:pt x="167193" y="692482"/>
                    <a:pt x="151053" y="693805"/>
                  </a:cubicBezTo>
                  <a:cubicBezTo>
                    <a:pt x="134913" y="695128"/>
                    <a:pt x="144438" y="703065"/>
                    <a:pt x="143115" y="706505"/>
                  </a:cubicBezTo>
                  <a:cubicBezTo>
                    <a:pt x="141792" y="709945"/>
                    <a:pt x="126182" y="694864"/>
                    <a:pt x="143115" y="714443"/>
                  </a:cubicBezTo>
                  <a:cubicBezTo>
                    <a:pt x="160048" y="734022"/>
                    <a:pt x="248684" y="819482"/>
                    <a:pt x="244715" y="823980"/>
                  </a:cubicBezTo>
                  <a:cubicBezTo>
                    <a:pt x="240746" y="828478"/>
                    <a:pt x="128034" y="765772"/>
                    <a:pt x="119303" y="741430"/>
                  </a:cubicBezTo>
                  <a:cubicBezTo>
                    <a:pt x="110572" y="717088"/>
                    <a:pt x="175660" y="691953"/>
                    <a:pt x="192328" y="677930"/>
                  </a:cubicBezTo>
                  <a:cubicBezTo>
                    <a:pt x="208996" y="663907"/>
                    <a:pt x="234925" y="677401"/>
                    <a:pt x="219315" y="657293"/>
                  </a:cubicBezTo>
                  <a:cubicBezTo>
                    <a:pt x="203705" y="637185"/>
                    <a:pt x="125917" y="602524"/>
                    <a:pt x="98665" y="557280"/>
                  </a:cubicBezTo>
                  <a:cubicBezTo>
                    <a:pt x="71413" y="512036"/>
                    <a:pt x="60036" y="447743"/>
                    <a:pt x="55803" y="385830"/>
                  </a:cubicBezTo>
                  <a:cubicBezTo>
                    <a:pt x="51570" y="323917"/>
                    <a:pt x="83584" y="247982"/>
                    <a:pt x="73265" y="185805"/>
                  </a:cubicBezTo>
                  <a:cubicBezTo>
                    <a:pt x="62946" y="123628"/>
                    <a:pt x="-4522" y="-3372"/>
                    <a:pt x="240" y="6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0" name="フリーフォーム: 図形 1299">
              <a:extLst>
                <a:ext uri="{FF2B5EF4-FFF2-40B4-BE49-F238E27FC236}">
                  <a16:creationId xmlns:a16="http://schemas.microsoft.com/office/drawing/2014/main" id="{08EE7ED7-7F77-4FF6-8637-974CF12A8186}"/>
                </a:ext>
              </a:extLst>
            </p:cNvPr>
            <p:cNvSpPr/>
            <p:nvPr/>
          </p:nvSpPr>
          <p:spPr>
            <a:xfrm>
              <a:off x="8713765" y="2836698"/>
              <a:ext cx="98456" cy="651176"/>
            </a:xfrm>
            <a:custGeom>
              <a:avLst/>
              <a:gdLst>
                <a:gd name="connsiteX0" fmla="*/ 23 w 98456"/>
                <a:gd name="connsiteY0" fmla="*/ 165 h 651176"/>
                <a:gd name="connsiteX1" fmla="*/ 39710 w 98456"/>
                <a:gd name="connsiteY1" fmla="*/ 103352 h 651176"/>
                <a:gd name="connsiteX2" fmla="*/ 49235 w 98456"/>
                <a:gd name="connsiteY2" fmla="*/ 116052 h 651176"/>
                <a:gd name="connsiteX3" fmla="*/ 60348 w 98456"/>
                <a:gd name="connsiteY3" fmla="*/ 155740 h 651176"/>
                <a:gd name="connsiteX4" fmla="*/ 77810 w 98456"/>
                <a:gd name="connsiteY4" fmla="*/ 276390 h 651176"/>
                <a:gd name="connsiteX5" fmla="*/ 74635 w 98456"/>
                <a:gd name="connsiteY5" fmla="*/ 377990 h 651176"/>
                <a:gd name="connsiteX6" fmla="*/ 46060 w 98456"/>
                <a:gd name="connsiteY6" fmla="*/ 420852 h 651176"/>
                <a:gd name="connsiteX7" fmla="*/ 44473 w 98456"/>
                <a:gd name="connsiteY7" fmla="*/ 446252 h 651176"/>
                <a:gd name="connsiteX8" fmla="*/ 66698 w 98456"/>
                <a:gd name="connsiteY8" fmla="*/ 597065 h 651176"/>
                <a:gd name="connsiteX9" fmla="*/ 98448 w 98456"/>
                <a:gd name="connsiteY9" fmla="*/ 646277 h 651176"/>
                <a:gd name="connsiteX10" fmla="*/ 63523 w 98456"/>
                <a:gd name="connsiteY10" fmla="*/ 490702 h 651176"/>
                <a:gd name="connsiteX11" fmla="*/ 87335 w 98456"/>
                <a:gd name="connsiteY11" fmla="*/ 262102 h 651176"/>
                <a:gd name="connsiteX12" fmla="*/ 34948 w 98456"/>
                <a:gd name="connsiteY12" fmla="*/ 130340 h 651176"/>
                <a:gd name="connsiteX13" fmla="*/ 23 w 98456"/>
                <a:gd name="connsiteY13" fmla="*/ 165 h 65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456" h="651176">
                  <a:moveTo>
                    <a:pt x="23" y="165"/>
                  </a:moveTo>
                  <a:cubicBezTo>
                    <a:pt x="817" y="-4333"/>
                    <a:pt x="31508" y="84038"/>
                    <a:pt x="39710" y="103352"/>
                  </a:cubicBezTo>
                  <a:cubicBezTo>
                    <a:pt x="47912" y="122666"/>
                    <a:pt x="45795" y="107321"/>
                    <a:pt x="49235" y="116052"/>
                  </a:cubicBezTo>
                  <a:cubicBezTo>
                    <a:pt x="52675" y="124783"/>
                    <a:pt x="55586" y="129017"/>
                    <a:pt x="60348" y="155740"/>
                  </a:cubicBezTo>
                  <a:cubicBezTo>
                    <a:pt x="65110" y="182463"/>
                    <a:pt x="75429" y="239348"/>
                    <a:pt x="77810" y="276390"/>
                  </a:cubicBezTo>
                  <a:cubicBezTo>
                    <a:pt x="80191" y="313432"/>
                    <a:pt x="79927" y="353913"/>
                    <a:pt x="74635" y="377990"/>
                  </a:cubicBezTo>
                  <a:cubicBezTo>
                    <a:pt x="69343" y="402067"/>
                    <a:pt x="51087" y="409475"/>
                    <a:pt x="46060" y="420852"/>
                  </a:cubicBezTo>
                  <a:cubicBezTo>
                    <a:pt x="41033" y="432229"/>
                    <a:pt x="41033" y="416883"/>
                    <a:pt x="44473" y="446252"/>
                  </a:cubicBezTo>
                  <a:cubicBezTo>
                    <a:pt x="47913" y="475621"/>
                    <a:pt x="57702" y="563728"/>
                    <a:pt x="66698" y="597065"/>
                  </a:cubicBezTo>
                  <a:cubicBezTo>
                    <a:pt x="75694" y="630402"/>
                    <a:pt x="98977" y="664004"/>
                    <a:pt x="98448" y="646277"/>
                  </a:cubicBezTo>
                  <a:cubicBezTo>
                    <a:pt x="97919" y="628550"/>
                    <a:pt x="65375" y="554731"/>
                    <a:pt x="63523" y="490702"/>
                  </a:cubicBezTo>
                  <a:cubicBezTo>
                    <a:pt x="61671" y="426673"/>
                    <a:pt x="92097" y="322162"/>
                    <a:pt x="87335" y="262102"/>
                  </a:cubicBezTo>
                  <a:cubicBezTo>
                    <a:pt x="82573" y="202042"/>
                    <a:pt x="50823" y="173732"/>
                    <a:pt x="34948" y="130340"/>
                  </a:cubicBezTo>
                  <a:cubicBezTo>
                    <a:pt x="19073" y="86948"/>
                    <a:pt x="-771" y="4663"/>
                    <a:pt x="23" y="16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1" name="フリーフォーム: 図形 1300">
              <a:extLst>
                <a:ext uri="{FF2B5EF4-FFF2-40B4-BE49-F238E27FC236}">
                  <a16:creationId xmlns:a16="http://schemas.microsoft.com/office/drawing/2014/main" id="{D5854805-D0E2-4EFE-BED5-6697224F3D37}"/>
                </a:ext>
              </a:extLst>
            </p:cNvPr>
            <p:cNvSpPr/>
            <p:nvPr/>
          </p:nvSpPr>
          <p:spPr>
            <a:xfrm>
              <a:off x="8773275" y="3620637"/>
              <a:ext cx="229493" cy="289522"/>
            </a:xfrm>
            <a:custGeom>
              <a:avLst/>
              <a:gdLst>
                <a:gd name="connsiteX0" fmla="*/ 838 w 229493"/>
                <a:gd name="connsiteY0" fmla="*/ 451 h 289522"/>
                <a:gd name="connsiteX1" fmla="*/ 213563 w 229493"/>
                <a:gd name="connsiteY1" fmla="*/ 170313 h 289522"/>
                <a:gd name="connsiteX2" fmla="*/ 213563 w 229493"/>
                <a:gd name="connsiteY2" fmla="*/ 214763 h 289522"/>
                <a:gd name="connsiteX3" fmla="*/ 229438 w 229493"/>
                <a:gd name="connsiteY3" fmla="*/ 289376 h 289522"/>
                <a:gd name="connsiteX4" fmla="*/ 207213 w 229493"/>
                <a:gd name="connsiteY4" fmla="*/ 194126 h 289522"/>
                <a:gd name="connsiteX5" fmla="*/ 142125 w 229493"/>
                <a:gd name="connsiteY5" fmla="*/ 122688 h 289522"/>
                <a:gd name="connsiteX6" fmla="*/ 838 w 229493"/>
                <a:gd name="connsiteY6" fmla="*/ 451 h 28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493" h="289522">
                  <a:moveTo>
                    <a:pt x="838" y="451"/>
                  </a:moveTo>
                  <a:cubicBezTo>
                    <a:pt x="12744" y="8388"/>
                    <a:pt x="178109" y="134594"/>
                    <a:pt x="213563" y="170313"/>
                  </a:cubicBezTo>
                  <a:cubicBezTo>
                    <a:pt x="249017" y="206032"/>
                    <a:pt x="210917" y="194919"/>
                    <a:pt x="213563" y="214763"/>
                  </a:cubicBezTo>
                  <a:cubicBezTo>
                    <a:pt x="216209" y="234607"/>
                    <a:pt x="230496" y="292815"/>
                    <a:pt x="229438" y="289376"/>
                  </a:cubicBezTo>
                  <a:cubicBezTo>
                    <a:pt x="228380" y="285937"/>
                    <a:pt x="221765" y="221907"/>
                    <a:pt x="207213" y="194126"/>
                  </a:cubicBezTo>
                  <a:cubicBezTo>
                    <a:pt x="192661" y="166345"/>
                    <a:pt x="177050" y="153909"/>
                    <a:pt x="142125" y="122688"/>
                  </a:cubicBezTo>
                  <a:cubicBezTo>
                    <a:pt x="107200" y="91467"/>
                    <a:pt x="-11068" y="-7486"/>
                    <a:pt x="838" y="45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2" name="フリーフォーム: 図形 1301">
              <a:extLst>
                <a:ext uri="{FF2B5EF4-FFF2-40B4-BE49-F238E27FC236}">
                  <a16:creationId xmlns:a16="http://schemas.microsoft.com/office/drawing/2014/main" id="{945A060C-2F95-448E-8EB6-F22F43C37C0E}"/>
                </a:ext>
              </a:extLst>
            </p:cNvPr>
            <p:cNvSpPr/>
            <p:nvPr/>
          </p:nvSpPr>
          <p:spPr>
            <a:xfrm>
              <a:off x="8819339" y="3650949"/>
              <a:ext cx="360065" cy="335921"/>
            </a:xfrm>
            <a:custGeom>
              <a:avLst/>
              <a:gdLst>
                <a:gd name="connsiteX0" fmla="*/ 811 w 360065"/>
                <a:gd name="connsiteY0" fmla="*/ 301 h 335921"/>
                <a:gd name="connsiteX1" fmla="*/ 219886 w 360065"/>
                <a:gd name="connsiteY1" fmla="*/ 133651 h 335921"/>
                <a:gd name="connsiteX2" fmla="*/ 202424 w 360065"/>
                <a:gd name="connsiteY2" fmla="*/ 165401 h 335921"/>
                <a:gd name="connsiteX3" fmla="*/ 226236 w 360065"/>
                <a:gd name="connsiteY3" fmla="*/ 259064 h 335921"/>
                <a:gd name="connsiteX4" fmla="*/ 294499 w 360065"/>
                <a:gd name="connsiteY4" fmla="*/ 305101 h 335921"/>
                <a:gd name="connsiteX5" fmla="*/ 359586 w 360065"/>
                <a:gd name="connsiteY5" fmla="*/ 335264 h 335921"/>
                <a:gd name="connsiteX6" fmla="*/ 259574 w 360065"/>
                <a:gd name="connsiteY6" fmla="*/ 276526 h 335921"/>
                <a:gd name="connsiteX7" fmla="*/ 172261 w 360065"/>
                <a:gd name="connsiteY7" fmla="*/ 125714 h 335921"/>
                <a:gd name="connsiteX8" fmla="*/ 146861 w 360065"/>
                <a:gd name="connsiteY8" fmla="*/ 98726 h 335921"/>
                <a:gd name="connsiteX9" fmla="*/ 811 w 360065"/>
                <a:gd name="connsiteY9" fmla="*/ 301 h 33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0065" h="335921">
                  <a:moveTo>
                    <a:pt x="811" y="301"/>
                  </a:moveTo>
                  <a:cubicBezTo>
                    <a:pt x="12982" y="6122"/>
                    <a:pt x="186284" y="106134"/>
                    <a:pt x="219886" y="133651"/>
                  </a:cubicBezTo>
                  <a:cubicBezTo>
                    <a:pt x="253488" y="161168"/>
                    <a:pt x="201366" y="144499"/>
                    <a:pt x="202424" y="165401"/>
                  </a:cubicBezTo>
                  <a:cubicBezTo>
                    <a:pt x="203482" y="186303"/>
                    <a:pt x="210890" y="235781"/>
                    <a:pt x="226236" y="259064"/>
                  </a:cubicBezTo>
                  <a:cubicBezTo>
                    <a:pt x="241582" y="282347"/>
                    <a:pt x="272274" y="292401"/>
                    <a:pt x="294499" y="305101"/>
                  </a:cubicBezTo>
                  <a:cubicBezTo>
                    <a:pt x="316724" y="317801"/>
                    <a:pt x="365407" y="340026"/>
                    <a:pt x="359586" y="335264"/>
                  </a:cubicBezTo>
                  <a:cubicBezTo>
                    <a:pt x="353765" y="330502"/>
                    <a:pt x="290795" y="311451"/>
                    <a:pt x="259574" y="276526"/>
                  </a:cubicBezTo>
                  <a:cubicBezTo>
                    <a:pt x="228353" y="241601"/>
                    <a:pt x="191046" y="155347"/>
                    <a:pt x="172261" y="125714"/>
                  </a:cubicBezTo>
                  <a:cubicBezTo>
                    <a:pt x="153476" y="96081"/>
                    <a:pt x="176759" y="122803"/>
                    <a:pt x="146861" y="98726"/>
                  </a:cubicBezTo>
                  <a:cubicBezTo>
                    <a:pt x="116963" y="74649"/>
                    <a:pt x="-11360" y="-5520"/>
                    <a:pt x="811" y="30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3" name="フリーフォーム: 図形 1302">
              <a:extLst>
                <a:ext uri="{FF2B5EF4-FFF2-40B4-BE49-F238E27FC236}">
                  <a16:creationId xmlns:a16="http://schemas.microsoft.com/office/drawing/2014/main" id="{5AA11CE2-96DA-48A2-8AB8-2B0508CE8B65}"/>
                </a:ext>
              </a:extLst>
            </p:cNvPr>
            <p:cNvSpPr/>
            <p:nvPr/>
          </p:nvSpPr>
          <p:spPr>
            <a:xfrm>
              <a:off x="8117993" y="4019584"/>
              <a:ext cx="466421" cy="237900"/>
            </a:xfrm>
            <a:custGeom>
              <a:avLst/>
              <a:gdLst>
                <a:gd name="connsiteX0" fmla="*/ 2070 w 466421"/>
                <a:gd name="connsiteY0" fmla="*/ 1554 h 237900"/>
                <a:gd name="connsiteX1" fmla="*/ 264007 w 466421"/>
                <a:gd name="connsiteY1" fmla="*/ 173004 h 237900"/>
                <a:gd name="connsiteX2" fmla="*/ 144945 w 466421"/>
                <a:gd name="connsiteY2" fmla="*/ 112679 h 237900"/>
                <a:gd name="connsiteX3" fmla="*/ 46520 w 466421"/>
                <a:gd name="connsiteY3" fmla="*/ 71404 h 237900"/>
                <a:gd name="connsiteX4" fmla="*/ 387832 w 466421"/>
                <a:gd name="connsiteY4" fmla="*/ 222216 h 237900"/>
                <a:gd name="connsiteX5" fmla="*/ 462445 w 466421"/>
                <a:gd name="connsiteY5" fmla="*/ 230154 h 237900"/>
                <a:gd name="connsiteX6" fmla="*/ 308457 w 466421"/>
                <a:gd name="connsiteY6" fmla="*/ 195229 h 237900"/>
                <a:gd name="connsiteX7" fmla="*/ 200507 w 466421"/>
                <a:gd name="connsiteY7" fmla="*/ 149191 h 237900"/>
                <a:gd name="connsiteX8" fmla="*/ 143357 w 466421"/>
                <a:gd name="connsiteY8" fmla="*/ 90454 h 237900"/>
                <a:gd name="connsiteX9" fmla="*/ 2070 w 466421"/>
                <a:gd name="connsiteY9" fmla="*/ 1554 h 23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421" h="237900">
                  <a:moveTo>
                    <a:pt x="2070" y="1554"/>
                  </a:moveTo>
                  <a:cubicBezTo>
                    <a:pt x="22178" y="15312"/>
                    <a:pt x="240195" y="154483"/>
                    <a:pt x="264007" y="173004"/>
                  </a:cubicBezTo>
                  <a:cubicBezTo>
                    <a:pt x="287819" y="191525"/>
                    <a:pt x="181193" y="129612"/>
                    <a:pt x="144945" y="112679"/>
                  </a:cubicBezTo>
                  <a:cubicBezTo>
                    <a:pt x="108697" y="95746"/>
                    <a:pt x="6039" y="53148"/>
                    <a:pt x="46520" y="71404"/>
                  </a:cubicBezTo>
                  <a:cubicBezTo>
                    <a:pt x="87001" y="89660"/>
                    <a:pt x="318511" y="195758"/>
                    <a:pt x="387832" y="222216"/>
                  </a:cubicBezTo>
                  <a:cubicBezTo>
                    <a:pt x="457153" y="248674"/>
                    <a:pt x="475674" y="234652"/>
                    <a:pt x="462445" y="230154"/>
                  </a:cubicBezTo>
                  <a:cubicBezTo>
                    <a:pt x="449216" y="225656"/>
                    <a:pt x="352113" y="208723"/>
                    <a:pt x="308457" y="195229"/>
                  </a:cubicBezTo>
                  <a:cubicBezTo>
                    <a:pt x="264801" y="181735"/>
                    <a:pt x="228024" y="166654"/>
                    <a:pt x="200507" y="149191"/>
                  </a:cubicBezTo>
                  <a:cubicBezTo>
                    <a:pt x="172990" y="131729"/>
                    <a:pt x="172461" y="111621"/>
                    <a:pt x="143357" y="90454"/>
                  </a:cubicBezTo>
                  <a:cubicBezTo>
                    <a:pt x="114253" y="69287"/>
                    <a:pt x="-18038" y="-12204"/>
                    <a:pt x="2070" y="155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4" name="フリーフォーム: 図形 1303">
              <a:extLst>
                <a:ext uri="{FF2B5EF4-FFF2-40B4-BE49-F238E27FC236}">
                  <a16:creationId xmlns:a16="http://schemas.microsoft.com/office/drawing/2014/main" id="{73404BD5-F63E-4964-A2F8-A3943DED5654}"/>
                </a:ext>
              </a:extLst>
            </p:cNvPr>
            <p:cNvSpPr/>
            <p:nvPr/>
          </p:nvSpPr>
          <p:spPr>
            <a:xfrm>
              <a:off x="8230753" y="3964220"/>
              <a:ext cx="450157" cy="569795"/>
            </a:xfrm>
            <a:custGeom>
              <a:avLst/>
              <a:gdLst>
                <a:gd name="connsiteX0" fmla="*/ 435 w 450157"/>
                <a:gd name="connsiteY0" fmla="*/ 1355 h 569795"/>
                <a:gd name="connsiteX1" fmla="*/ 156010 w 450157"/>
                <a:gd name="connsiteY1" fmla="*/ 61680 h 569795"/>
                <a:gd name="connsiteX2" fmla="*/ 349685 w 450157"/>
                <a:gd name="connsiteY2" fmla="*/ 236305 h 569795"/>
                <a:gd name="connsiteX3" fmla="*/ 344922 w 450157"/>
                <a:gd name="connsiteY3" fmla="*/ 245830 h 569795"/>
                <a:gd name="connsiteX4" fmla="*/ 419535 w 450157"/>
                <a:gd name="connsiteY4" fmla="*/ 409343 h 569795"/>
                <a:gd name="connsiteX5" fmla="*/ 419535 w 450157"/>
                <a:gd name="connsiteY5" fmla="*/ 558568 h 569795"/>
                <a:gd name="connsiteX6" fmla="*/ 386197 w 450157"/>
                <a:gd name="connsiteY6" fmla="*/ 507768 h 569795"/>
                <a:gd name="connsiteX7" fmla="*/ 332222 w 450157"/>
                <a:gd name="connsiteY7" fmla="*/ 437918 h 569795"/>
                <a:gd name="connsiteX8" fmla="*/ 435410 w 450157"/>
                <a:gd name="connsiteY8" fmla="*/ 569680 h 569795"/>
                <a:gd name="connsiteX9" fmla="*/ 446522 w 450157"/>
                <a:gd name="connsiteY9" fmla="*/ 458555 h 569795"/>
                <a:gd name="connsiteX10" fmla="*/ 406835 w 450157"/>
                <a:gd name="connsiteY10" fmla="*/ 328380 h 569795"/>
                <a:gd name="connsiteX11" fmla="*/ 286185 w 450157"/>
                <a:gd name="connsiteY11" fmla="*/ 174393 h 569795"/>
                <a:gd name="connsiteX12" fmla="*/ 114735 w 450157"/>
                <a:gd name="connsiteY12" fmla="*/ 33105 h 569795"/>
                <a:gd name="connsiteX13" fmla="*/ 435 w 450157"/>
                <a:gd name="connsiteY13" fmla="*/ 1355 h 56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0157" h="569795">
                  <a:moveTo>
                    <a:pt x="435" y="1355"/>
                  </a:moveTo>
                  <a:cubicBezTo>
                    <a:pt x="7314" y="6117"/>
                    <a:pt x="97802" y="22522"/>
                    <a:pt x="156010" y="61680"/>
                  </a:cubicBezTo>
                  <a:cubicBezTo>
                    <a:pt x="214218" y="100838"/>
                    <a:pt x="318200" y="205613"/>
                    <a:pt x="349685" y="236305"/>
                  </a:cubicBezTo>
                  <a:cubicBezTo>
                    <a:pt x="381170" y="266997"/>
                    <a:pt x="333280" y="216990"/>
                    <a:pt x="344922" y="245830"/>
                  </a:cubicBezTo>
                  <a:cubicBezTo>
                    <a:pt x="356564" y="274670"/>
                    <a:pt x="407100" y="357220"/>
                    <a:pt x="419535" y="409343"/>
                  </a:cubicBezTo>
                  <a:cubicBezTo>
                    <a:pt x="431971" y="461466"/>
                    <a:pt x="425091" y="542164"/>
                    <a:pt x="419535" y="558568"/>
                  </a:cubicBezTo>
                  <a:cubicBezTo>
                    <a:pt x="413979" y="574972"/>
                    <a:pt x="400749" y="527876"/>
                    <a:pt x="386197" y="507768"/>
                  </a:cubicBezTo>
                  <a:cubicBezTo>
                    <a:pt x="371645" y="487660"/>
                    <a:pt x="324020" y="427599"/>
                    <a:pt x="332222" y="437918"/>
                  </a:cubicBezTo>
                  <a:cubicBezTo>
                    <a:pt x="340424" y="448237"/>
                    <a:pt x="416360" y="566241"/>
                    <a:pt x="435410" y="569680"/>
                  </a:cubicBezTo>
                  <a:cubicBezTo>
                    <a:pt x="454460" y="573119"/>
                    <a:pt x="451285" y="498772"/>
                    <a:pt x="446522" y="458555"/>
                  </a:cubicBezTo>
                  <a:cubicBezTo>
                    <a:pt x="441760" y="418338"/>
                    <a:pt x="433558" y="375740"/>
                    <a:pt x="406835" y="328380"/>
                  </a:cubicBezTo>
                  <a:cubicBezTo>
                    <a:pt x="380112" y="281020"/>
                    <a:pt x="334868" y="223605"/>
                    <a:pt x="286185" y="174393"/>
                  </a:cubicBezTo>
                  <a:cubicBezTo>
                    <a:pt x="237502" y="125181"/>
                    <a:pt x="159714" y="62474"/>
                    <a:pt x="114735" y="33105"/>
                  </a:cubicBezTo>
                  <a:cubicBezTo>
                    <a:pt x="69756" y="3736"/>
                    <a:pt x="-6444" y="-3407"/>
                    <a:pt x="435" y="135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5" name="フリーフォーム: 図形 1304">
              <a:extLst>
                <a:ext uri="{FF2B5EF4-FFF2-40B4-BE49-F238E27FC236}">
                  <a16:creationId xmlns:a16="http://schemas.microsoft.com/office/drawing/2014/main" id="{DCAF7746-3242-46A9-BAB5-5FE9B29A5128}"/>
                </a:ext>
              </a:extLst>
            </p:cNvPr>
            <p:cNvSpPr/>
            <p:nvPr/>
          </p:nvSpPr>
          <p:spPr>
            <a:xfrm>
              <a:off x="8342996" y="4322316"/>
              <a:ext cx="129584" cy="210195"/>
            </a:xfrm>
            <a:custGeom>
              <a:avLst/>
              <a:gdLst>
                <a:gd name="connsiteX0" fmla="*/ 904 w 129584"/>
                <a:gd name="connsiteY0" fmla="*/ 209997 h 210195"/>
                <a:gd name="connsiteX1" fmla="*/ 10429 w 129584"/>
                <a:gd name="connsiteY1" fmla="*/ 57597 h 210195"/>
                <a:gd name="connsiteX2" fmla="*/ 53292 w 129584"/>
                <a:gd name="connsiteY2" fmla="*/ 5209 h 210195"/>
                <a:gd name="connsiteX3" fmla="*/ 129492 w 129584"/>
                <a:gd name="connsiteY3" fmla="*/ 29022 h 210195"/>
                <a:gd name="connsiteX4" fmla="*/ 67579 w 129584"/>
                <a:gd name="connsiteY4" fmla="*/ 2034 h 210195"/>
                <a:gd name="connsiteX5" fmla="*/ 8842 w 129584"/>
                <a:gd name="connsiteY5" fmla="*/ 22672 h 210195"/>
                <a:gd name="connsiteX6" fmla="*/ 904 w 129584"/>
                <a:gd name="connsiteY6" fmla="*/ 209997 h 21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584" h="210195">
                  <a:moveTo>
                    <a:pt x="904" y="209997"/>
                  </a:moveTo>
                  <a:cubicBezTo>
                    <a:pt x="1168" y="215818"/>
                    <a:pt x="1698" y="91728"/>
                    <a:pt x="10429" y="57597"/>
                  </a:cubicBezTo>
                  <a:cubicBezTo>
                    <a:pt x="19160" y="23466"/>
                    <a:pt x="33448" y="9971"/>
                    <a:pt x="53292" y="5209"/>
                  </a:cubicBezTo>
                  <a:cubicBezTo>
                    <a:pt x="73136" y="447"/>
                    <a:pt x="127111" y="29551"/>
                    <a:pt x="129492" y="29022"/>
                  </a:cubicBezTo>
                  <a:cubicBezTo>
                    <a:pt x="131873" y="28493"/>
                    <a:pt x="87687" y="3092"/>
                    <a:pt x="67579" y="2034"/>
                  </a:cubicBezTo>
                  <a:cubicBezTo>
                    <a:pt x="47471" y="976"/>
                    <a:pt x="21277" y="-8020"/>
                    <a:pt x="8842" y="22672"/>
                  </a:cubicBezTo>
                  <a:cubicBezTo>
                    <a:pt x="-3593" y="53364"/>
                    <a:pt x="640" y="204176"/>
                    <a:pt x="904" y="20999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6" name="フリーフォーム: 図形 1305">
              <a:extLst>
                <a:ext uri="{FF2B5EF4-FFF2-40B4-BE49-F238E27FC236}">
                  <a16:creationId xmlns:a16="http://schemas.microsoft.com/office/drawing/2014/main" id="{2B9DA1EA-B0B3-4D2A-9DFF-3F05B56F0EC9}"/>
                </a:ext>
              </a:extLst>
            </p:cNvPr>
            <p:cNvSpPr/>
            <p:nvPr/>
          </p:nvSpPr>
          <p:spPr>
            <a:xfrm>
              <a:off x="8347528" y="4344944"/>
              <a:ext cx="117129" cy="156133"/>
            </a:xfrm>
            <a:custGeom>
              <a:avLst/>
              <a:gdLst>
                <a:gd name="connsiteX0" fmla="*/ 117022 w 117129"/>
                <a:gd name="connsiteY0" fmla="*/ 39731 h 156133"/>
                <a:gd name="connsiteX1" fmla="*/ 37647 w 117129"/>
                <a:gd name="connsiteY1" fmla="*/ 44 h 156133"/>
                <a:gd name="connsiteX2" fmla="*/ 29710 w 117129"/>
                <a:gd name="connsiteY2" fmla="*/ 34969 h 156133"/>
                <a:gd name="connsiteX3" fmla="*/ 2722 w 117129"/>
                <a:gd name="connsiteY3" fmla="*/ 155619 h 156133"/>
                <a:gd name="connsiteX4" fmla="*/ 2722 w 117129"/>
                <a:gd name="connsiteY4" fmla="*/ 76244 h 156133"/>
                <a:gd name="connsiteX5" fmla="*/ 18597 w 117129"/>
                <a:gd name="connsiteY5" fmla="*/ 22269 h 156133"/>
                <a:gd name="connsiteX6" fmla="*/ 117022 w 117129"/>
                <a:gd name="connsiteY6" fmla="*/ 39731 h 15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29" h="156133">
                  <a:moveTo>
                    <a:pt x="117022" y="39731"/>
                  </a:moveTo>
                  <a:cubicBezTo>
                    <a:pt x="120197" y="36027"/>
                    <a:pt x="52199" y="838"/>
                    <a:pt x="37647" y="44"/>
                  </a:cubicBezTo>
                  <a:cubicBezTo>
                    <a:pt x="23095" y="-750"/>
                    <a:pt x="35531" y="9040"/>
                    <a:pt x="29710" y="34969"/>
                  </a:cubicBezTo>
                  <a:cubicBezTo>
                    <a:pt x="23889" y="60898"/>
                    <a:pt x="7220" y="148740"/>
                    <a:pt x="2722" y="155619"/>
                  </a:cubicBezTo>
                  <a:cubicBezTo>
                    <a:pt x="-1776" y="162498"/>
                    <a:pt x="76" y="98469"/>
                    <a:pt x="2722" y="76244"/>
                  </a:cubicBezTo>
                  <a:cubicBezTo>
                    <a:pt x="5368" y="54019"/>
                    <a:pt x="2457" y="31265"/>
                    <a:pt x="18597" y="22269"/>
                  </a:cubicBezTo>
                  <a:cubicBezTo>
                    <a:pt x="34737" y="13273"/>
                    <a:pt x="113847" y="43435"/>
                    <a:pt x="117022" y="3973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7" name="フリーフォーム: 図形 1306">
              <a:extLst>
                <a:ext uri="{FF2B5EF4-FFF2-40B4-BE49-F238E27FC236}">
                  <a16:creationId xmlns:a16="http://schemas.microsoft.com/office/drawing/2014/main" id="{C3B34719-ED30-4E2F-9893-49BFD7A06C66}"/>
                </a:ext>
              </a:extLst>
            </p:cNvPr>
            <p:cNvSpPr/>
            <p:nvPr/>
          </p:nvSpPr>
          <p:spPr>
            <a:xfrm>
              <a:off x="8536133" y="4267200"/>
              <a:ext cx="89039" cy="181016"/>
            </a:xfrm>
            <a:custGeom>
              <a:avLst/>
              <a:gdLst>
                <a:gd name="connsiteX0" fmla="*/ 74467 w 89039"/>
                <a:gd name="connsiteY0" fmla="*/ 0 h 181016"/>
                <a:gd name="connsiteX1" fmla="*/ 25255 w 89039"/>
                <a:gd name="connsiteY1" fmla="*/ 74613 h 181016"/>
                <a:gd name="connsiteX2" fmla="*/ 53830 w 89039"/>
                <a:gd name="connsiteY2" fmla="*/ 144463 h 181016"/>
                <a:gd name="connsiteX3" fmla="*/ 61767 w 89039"/>
                <a:gd name="connsiteY3" fmla="*/ 160338 h 181016"/>
                <a:gd name="connsiteX4" fmla="*/ 88755 w 89039"/>
                <a:gd name="connsiteY4" fmla="*/ 93663 h 181016"/>
                <a:gd name="connsiteX5" fmla="*/ 42717 w 89039"/>
                <a:gd name="connsiteY5" fmla="*/ 180975 h 181016"/>
                <a:gd name="connsiteX6" fmla="*/ 15730 w 89039"/>
                <a:gd name="connsiteY6" fmla="*/ 104775 h 181016"/>
                <a:gd name="connsiteX7" fmla="*/ 1442 w 89039"/>
                <a:gd name="connsiteY7" fmla="*/ 73025 h 181016"/>
                <a:gd name="connsiteX8" fmla="*/ 74467 w 89039"/>
                <a:gd name="connsiteY8" fmla="*/ 0 h 181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039" h="181016">
                  <a:moveTo>
                    <a:pt x="74467" y="0"/>
                  </a:moveTo>
                  <a:cubicBezTo>
                    <a:pt x="78436" y="265"/>
                    <a:pt x="28694" y="50536"/>
                    <a:pt x="25255" y="74613"/>
                  </a:cubicBezTo>
                  <a:cubicBezTo>
                    <a:pt x="21816" y="98690"/>
                    <a:pt x="47745" y="130176"/>
                    <a:pt x="53830" y="144463"/>
                  </a:cubicBezTo>
                  <a:cubicBezTo>
                    <a:pt x="59915" y="158750"/>
                    <a:pt x="55946" y="168805"/>
                    <a:pt x="61767" y="160338"/>
                  </a:cubicBezTo>
                  <a:cubicBezTo>
                    <a:pt x="67588" y="151871"/>
                    <a:pt x="91930" y="90223"/>
                    <a:pt x="88755" y="93663"/>
                  </a:cubicBezTo>
                  <a:cubicBezTo>
                    <a:pt x="85580" y="97103"/>
                    <a:pt x="54888" y="179123"/>
                    <a:pt x="42717" y="180975"/>
                  </a:cubicBezTo>
                  <a:cubicBezTo>
                    <a:pt x="30546" y="182827"/>
                    <a:pt x="22609" y="122767"/>
                    <a:pt x="15730" y="104775"/>
                  </a:cubicBezTo>
                  <a:cubicBezTo>
                    <a:pt x="8851" y="86783"/>
                    <a:pt x="-4379" y="87312"/>
                    <a:pt x="1442" y="73025"/>
                  </a:cubicBezTo>
                  <a:cubicBezTo>
                    <a:pt x="7263" y="58738"/>
                    <a:pt x="70498" y="-265"/>
                    <a:pt x="74467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8" name="フリーフォーム: 図形 1307">
              <a:extLst>
                <a:ext uri="{FF2B5EF4-FFF2-40B4-BE49-F238E27FC236}">
                  <a16:creationId xmlns:a16="http://schemas.microsoft.com/office/drawing/2014/main" id="{87CA0879-2759-4F98-98DD-B5C90347C4D6}"/>
                </a:ext>
              </a:extLst>
            </p:cNvPr>
            <p:cNvSpPr/>
            <p:nvPr/>
          </p:nvSpPr>
          <p:spPr>
            <a:xfrm>
              <a:off x="8407000" y="4303369"/>
              <a:ext cx="145951" cy="63854"/>
            </a:xfrm>
            <a:custGeom>
              <a:avLst/>
              <a:gdLst>
                <a:gd name="connsiteX0" fmla="*/ 1988 w 145951"/>
                <a:gd name="connsiteY0" fmla="*/ 5106 h 63854"/>
                <a:gd name="connsiteX1" fmla="*/ 144863 w 145951"/>
                <a:gd name="connsiteY1" fmla="*/ 63844 h 63854"/>
                <a:gd name="connsiteX2" fmla="*/ 65488 w 145951"/>
                <a:gd name="connsiteY2" fmla="*/ 9869 h 63854"/>
                <a:gd name="connsiteX3" fmla="*/ 1988 w 145951"/>
                <a:gd name="connsiteY3" fmla="*/ 5106 h 6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51" h="63854">
                  <a:moveTo>
                    <a:pt x="1988" y="5106"/>
                  </a:moveTo>
                  <a:cubicBezTo>
                    <a:pt x="15217" y="14102"/>
                    <a:pt x="134280" y="63050"/>
                    <a:pt x="144863" y="63844"/>
                  </a:cubicBezTo>
                  <a:cubicBezTo>
                    <a:pt x="155446" y="64638"/>
                    <a:pt x="85861" y="19923"/>
                    <a:pt x="65488" y="9869"/>
                  </a:cubicBezTo>
                  <a:cubicBezTo>
                    <a:pt x="45115" y="-185"/>
                    <a:pt x="-11241" y="-3890"/>
                    <a:pt x="1988" y="510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9" name="フリーフォーム: 図形 1308">
              <a:extLst>
                <a:ext uri="{FF2B5EF4-FFF2-40B4-BE49-F238E27FC236}">
                  <a16:creationId xmlns:a16="http://schemas.microsoft.com/office/drawing/2014/main" id="{FB5AD9F3-F887-473E-AE52-55E24C0D7CEA}"/>
                </a:ext>
              </a:extLst>
            </p:cNvPr>
            <p:cNvSpPr/>
            <p:nvPr/>
          </p:nvSpPr>
          <p:spPr>
            <a:xfrm>
              <a:off x="8363264" y="4384556"/>
              <a:ext cx="71157" cy="347165"/>
            </a:xfrm>
            <a:custGeom>
              <a:avLst/>
              <a:gdLst>
                <a:gd name="connsiteX0" fmla="*/ 71124 w 71157"/>
                <a:gd name="connsiteY0" fmla="*/ 119 h 347165"/>
                <a:gd name="connsiteX1" fmla="*/ 2861 w 71157"/>
                <a:gd name="connsiteY1" fmla="*/ 138232 h 347165"/>
                <a:gd name="connsiteX2" fmla="*/ 17149 w 71157"/>
                <a:gd name="connsiteY2" fmla="*/ 200144 h 347165"/>
                <a:gd name="connsiteX3" fmla="*/ 56836 w 71157"/>
                <a:gd name="connsiteY3" fmla="*/ 346194 h 347165"/>
                <a:gd name="connsiteX4" fmla="*/ 31436 w 71157"/>
                <a:gd name="connsiteY4" fmla="*/ 258882 h 347165"/>
                <a:gd name="connsiteX5" fmla="*/ 12386 w 71157"/>
                <a:gd name="connsiteY5" fmla="*/ 163632 h 347165"/>
                <a:gd name="connsiteX6" fmla="*/ 71124 w 71157"/>
                <a:gd name="connsiteY6" fmla="*/ 119 h 34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157" h="347165">
                  <a:moveTo>
                    <a:pt x="71124" y="119"/>
                  </a:moveTo>
                  <a:cubicBezTo>
                    <a:pt x="69537" y="-4114"/>
                    <a:pt x="11857" y="104895"/>
                    <a:pt x="2861" y="138232"/>
                  </a:cubicBezTo>
                  <a:cubicBezTo>
                    <a:pt x="-6135" y="171569"/>
                    <a:pt x="8153" y="165484"/>
                    <a:pt x="17149" y="200144"/>
                  </a:cubicBezTo>
                  <a:cubicBezTo>
                    <a:pt x="26145" y="234804"/>
                    <a:pt x="54455" y="336404"/>
                    <a:pt x="56836" y="346194"/>
                  </a:cubicBezTo>
                  <a:cubicBezTo>
                    <a:pt x="59217" y="355984"/>
                    <a:pt x="38844" y="289309"/>
                    <a:pt x="31436" y="258882"/>
                  </a:cubicBezTo>
                  <a:cubicBezTo>
                    <a:pt x="24028" y="228455"/>
                    <a:pt x="7888" y="201203"/>
                    <a:pt x="12386" y="163632"/>
                  </a:cubicBezTo>
                  <a:cubicBezTo>
                    <a:pt x="16884" y="126061"/>
                    <a:pt x="72711" y="4352"/>
                    <a:pt x="71124" y="11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0" name="フリーフォーム: 図形 1309">
              <a:extLst>
                <a:ext uri="{FF2B5EF4-FFF2-40B4-BE49-F238E27FC236}">
                  <a16:creationId xmlns:a16="http://schemas.microsoft.com/office/drawing/2014/main" id="{E7F4478B-9095-4928-8C40-02DACF76827A}"/>
                </a:ext>
              </a:extLst>
            </p:cNvPr>
            <p:cNvSpPr/>
            <p:nvPr/>
          </p:nvSpPr>
          <p:spPr>
            <a:xfrm>
              <a:off x="8394775" y="4403644"/>
              <a:ext cx="151598" cy="296436"/>
            </a:xfrm>
            <a:custGeom>
              <a:avLst/>
              <a:gdLst>
                <a:gd name="connsiteX0" fmla="*/ 63425 w 151598"/>
                <a:gd name="connsiteY0" fmla="*/ 81 h 296436"/>
                <a:gd name="connsiteX1" fmla="*/ 4688 w 151598"/>
                <a:gd name="connsiteY1" fmla="*/ 123906 h 296436"/>
                <a:gd name="connsiteX2" fmla="*/ 26913 w 151598"/>
                <a:gd name="connsiteY2" fmla="*/ 217569 h 296436"/>
                <a:gd name="connsiteX3" fmla="*/ 31675 w 151598"/>
                <a:gd name="connsiteY3" fmla="*/ 235031 h 296436"/>
                <a:gd name="connsiteX4" fmla="*/ 72950 w 151598"/>
                <a:gd name="connsiteY4" fmla="*/ 209631 h 296436"/>
                <a:gd name="connsiteX5" fmla="*/ 141213 w 151598"/>
                <a:gd name="connsiteY5" fmla="*/ 139781 h 296436"/>
                <a:gd name="connsiteX6" fmla="*/ 145975 w 151598"/>
                <a:gd name="connsiteY6" fmla="*/ 106444 h 296436"/>
                <a:gd name="connsiteX7" fmla="*/ 88825 w 151598"/>
                <a:gd name="connsiteY7" fmla="*/ 203281 h 296436"/>
                <a:gd name="connsiteX8" fmla="*/ 33263 w 151598"/>
                <a:gd name="connsiteY8" fmla="*/ 252494 h 296436"/>
                <a:gd name="connsiteX9" fmla="*/ 28500 w 151598"/>
                <a:gd name="connsiteY9" fmla="*/ 295356 h 296436"/>
                <a:gd name="connsiteX10" fmla="*/ 20563 w 151598"/>
                <a:gd name="connsiteY10" fmla="*/ 206456 h 296436"/>
                <a:gd name="connsiteX11" fmla="*/ 1513 w 151598"/>
                <a:gd name="connsiteY11" fmla="*/ 142956 h 296436"/>
                <a:gd name="connsiteX12" fmla="*/ 63425 w 151598"/>
                <a:gd name="connsiteY12" fmla="*/ 81 h 29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598" h="296436">
                  <a:moveTo>
                    <a:pt x="63425" y="81"/>
                  </a:moveTo>
                  <a:cubicBezTo>
                    <a:pt x="63954" y="-3094"/>
                    <a:pt x="10773" y="87658"/>
                    <a:pt x="4688" y="123906"/>
                  </a:cubicBezTo>
                  <a:cubicBezTo>
                    <a:pt x="-1397" y="160154"/>
                    <a:pt x="22415" y="199048"/>
                    <a:pt x="26913" y="217569"/>
                  </a:cubicBezTo>
                  <a:cubicBezTo>
                    <a:pt x="31411" y="236090"/>
                    <a:pt x="24002" y="236354"/>
                    <a:pt x="31675" y="235031"/>
                  </a:cubicBezTo>
                  <a:cubicBezTo>
                    <a:pt x="39348" y="233708"/>
                    <a:pt x="54694" y="225506"/>
                    <a:pt x="72950" y="209631"/>
                  </a:cubicBezTo>
                  <a:cubicBezTo>
                    <a:pt x="91206" y="193756"/>
                    <a:pt x="129042" y="156979"/>
                    <a:pt x="141213" y="139781"/>
                  </a:cubicBezTo>
                  <a:cubicBezTo>
                    <a:pt x="153384" y="122583"/>
                    <a:pt x="154706" y="95861"/>
                    <a:pt x="145975" y="106444"/>
                  </a:cubicBezTo>
                  <a:cubicBezTo>
                    <a:pt x="137244" y="117027"/>
                    <a:pt x="107610" y="178939"/>
                    <a:pt x="88825" y="203281"/>
                  </a:cubicBezTo>
                  <a:cubicBezTo>
                    <a:pt x="70040" y="227623"/>
                    <a:pt x="43317" y="237148"/>
                    <a:pt x="33263" y="252494"/>
                  </a:cubicBezTo>
                  <a:cubicBezTo>
                    <a:pt x="23209" y="267840"/>
                    <a:pt x="30617" y="303029"/>
                    <a:pt x="28500" y="295356"/>
                  </a:cubicBezTo>
                  <a:cubicBezTo>
                    <a:pt x="26383" y="287683"/>
                    <a:pt x="25061" y="231856"/>
                    <a:pt x="20563" y="206456"/>
                  </a:cubicBezTo>
                  <a:cubicBezTo>
                    <a:pt x="16065" y="181056"/>
                    <a:pt x="-5895" y="175235"/>
                    <a:pt x="1513" y="142956"/>
                  </a:cubicBezTo>
                  <a:cubicBezTo>
                    <a:pt x="8921" y="110677"/>
                    <a:pt x="62896" y="3256"/>
                    <a:pt x="63425" y="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1" name="フリーフォーム: 図形 1310">
              <a:extLst>
                <a:ext uri="{FF2B5EF4-FFF2-40B4-BE49-F238E27FC236}">
                  <a16:creationId xmlns:a16="http://schemas.microsoft.com/office/drawing/2014/main" id="{1CE1541E-7B0D-476F-9770-CB9CAD6A10F9}"/>
                </a:ext>
              </a:extLst>
            </p:cNvPr>
            <p:cNvSpPr/>
            <p:nvPr/>
          </p:nvSpPr>
          <p:spPr>
            <a:xfrm>
              <a:off x="8372445" y="4606898"/>
              <a:ext cx="525679" cy="244595"/>
            </a:xfrm>
            <a:custGeom>
              <a:avLst/>
              <a:gdLst>
                <a:gd name="connsiteX0" fmla="*/ 30 w 525679"/>
                <a:gd name="connsiteY0" fmla="*/ 125440 h 244595"/>
                <a:gd name="connsiteX1" fmla="*/ 115918 w 525679"/>
                <a:gd name="connsiteY1" fmla="*/ 54002 h 244595"/>
                <a:gd name="connsiteX2" fmla="*/ 141318 w 525679"/>
                <a:gd name="connsiteY2" fmla="*/ 125440 h 244595"/>
                <a:gd name="connsiteX3" fmla="*/ 206405 w 525679"/>
                <a:gd name="connsiteY3" fmla="*/ 139727 h 244595"/>
                <a:gd name="connsiteX4" fmla="*/ 207993 w 525679"/>
                <a:gd name="connsiteY4" fmla="*/ 187352 h 244595"/>
                <a:gd name="connsiteX5" fmla="*/ 225455 w 525679"/>
                <a:gd name="connsiteY5" fmla="*/ 163540 h 244595"/>
                <a:gd name="connsiteX6" fmla="*/ 244505 w 525679"/>
                <a:gd name="connsiteY6" fmla="*/ 220690 h 244595"/>
                <a:gd name="connsiteX7" fmla="*/ 333405 w 525679"/>
                <a:gd name="connsiteY7" fmla="*/ 161952 h 244595"/>
                <a:gd name="connsiteX8" fmla="*/ 428655 w 525679"/>
                <a:gd name="connsiteY8" fmla="*/ 117502 h 244595"/>
                <a:gd name="connsiteX9" fmla="*/ 525493 w 525679"/>
                <a:gd name="connsiteY9" fmla="*/ 27 h 244595"/>
                <a:gd name="connsiteX10" fmla="*/ 403255 w 525679"/>
                <a:gd name="connsiteY10" fmla="*/ 128615 h 244595"/>
                <a:gd name="connsiteX11" fmla="*/ 238155 w 525679"/>
                <a:gd name="connsiteY11" fmla="*/ 244502 h 244595"/>
                <a:gd name="connsiteX12" fmla="*/ 207993 w 525679"/>
                <a:gd name="connsiteY12" fmla="*/ 147665 h 244595"/>
                <a:gd name="connsiteX13" fmla="*/ 157193 w 525679"/>
                <a:gd name="connsiteY13" fmla="*/ 117502 h 244595"/>
                <a:gd name="connsiteX14" fmla="*/ 104805 w 525679"/>
                <a:gd name="connsiteY14" fmla="*/ 103215 h 244595"/>
                <a:gd name="connsiteX15" fmla="*/ 30 w 525679"/>
                <a:gd name="connsiteY15" fmla="*/ 125440 h 24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5679" h="244595">
                  <a:moveTo>
                    <a:pt x="30" y="125440"/>
                  </a:moveTo>
                  <a:cubicBezTo>
                    <a:pt x="1882" y="117238"/>
                    <a:pt x="92370" y="54002"/>
                    <a:pt x="115918" y="54002"/>
                  </a:cubicBezTo>
                  <a:cubicBezTo>
                    <a:pt x="139466" y="54002"/>
                    <a:pt x="126237" y="111152"/>
                    <a:pt x="141318" y="125440"/>
                  </a:cubicBezTo>
                  <a:cubicBezTo>
                    <a:pt x="156399" y="139728"/>
                    <a:pt x="195292" y="129408"/>
                    <a:pt x="206405" y="139727"/>
                  </a:cubicBezTo>
                  <a:cubicBezTo>
                    <a:pt x="217518" y="150046"/>
                    <a:pt x="204818" y="183383"/>
                    <a:pt x="207993" y="187352"/>
                  </a:cubicBezTo>
                  <a:cubicBezTo>
                    <a:pt x="211168" y="191321"/>
                    <a:pt x="219370" y="157984"/>
                    <a:pt x="225455" y="163540"/>
                  </a:cubicBezTo>
                  <a:cubicBezTo>
                    <a:pt x="231540" y="169096"/>
                    <a:pt x="226513" y="220955"/>
                    <a:pt x="244505" y="220690"/>
                  </a:cubicBezTo>
                  <a:cubicBezTo>
                    <a:pt x="262497" y="220425"/>
                    <a:pt x="302713" y="179150"/>
                    <a:pt x="333405" y="161952"/>
                  </a:cubicBezTo>
                  <a:cubicBezTo>
                    <a:pt x="364097" y="144754"/>
                    <a:pt x="396640" y="144489"/>
                    <a:pt x="428655" y="117502"/>
                  </a:cubicBezTo>
                  <a:cubicBezTo>
                    <a:pt x="460670" y="90515"/>
                    <a:pt x="529726" y="-1825"/>
                    <a:pt x="525493" y="27"/>
                  </a:cubicBezTo>
                  <a:cubicBezTo>
                    <a:pt x="521260" y="1879"/>
                    <a:pt x="451145" y="87869"/>
                    <a:pt x="403255" y="128615"/>
                  </a:cubicBezTo>
                  <a:cubicBezTo>
                    <a:pt x="355365" y="169361"/>
                    <a:pt x="270699" y="241327"/>
                    <a:pt x="238155" y="244502"/>
                  </a:cubicBezTo>
                  <a:cubicBezTo>
                    <a:pt x="205611" y="247677"/>
                    <a:pt x="221487" y="168832"/>
                    <a:pt x="207993" y="147665"/>
                  </a:cubicBezTo>
                  <a:cubicBezTo>
                    <a:pt x="194499" y="126498"/>
                    <a:pt x="174391" y="124910"/>
                    <a:pt x="157193" y="117502"/>
                  </a:cubicBezTo>
                  <a:cubicBezTo>
                    <a:pt x="139995" y="110094"/>
                    <a:pt x="128882" y="105596"/>
                    <a:pt x="104805" y="103215"/>
                  </a:cubicBezTo>
                  <a:cubicBezTo>
                    <a:pt x="80728" y="100834"/>
                    <a:pt x="-1822" y="133642"/>
                    <a:pt x="30" y="12544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2" name="フリーフォーム: 図形 1311">
              <a:extLst>
                <a:ext uri="{FF2B5EF4-FFF2-40B4-BE49-F238E27FC236}">
                  <a16:creationId xmlns:a16="http://schemas.microsoft.com/office/drawing/2014/main" id="{5BAE6003-7408-4171-A61F-01EAF4904B4D}"/>
                </a:ext>
              </a:extLst>
            </p:cNvPr>
            <p:cNvSpPr/>
            <p:nvPr/>
          </p:nvSpPr>
          <p:spPr>
            <a:xfrm>
              <a:off x="8877173" y="3858683"/>
              <a:ext cx="117707" cy="753292"/>
            </a:xfrm>
            <a:custGeom>
              <a:avLst/>
              <a:gdLst>
                <a:gd name="connsiteX0" fmla="*/ 117602 w 117707"/>
                <a:gd name="connsiteY0" fmla="*/ 530 h 753292"/>
                <a:gd name="connsiteX1" fmla="*/ 90615 w 117707"/>
                <a:gd name="connsiteY1" fmla="*/ 141817 h 753292"/>
                <a:gd name="connsiteX2" fmla="*/ 89027 w 117707"/>
                <a:gd name="connsiteY2" fmla="*/ 159280 h 753292"/>
                <a:gd name="connsiteX3" fmla="*/ 44577 w 117707"/>
                <a:gd name="connsiteY3" fmla="*/ 198967 h 753292"/>
                <a:gd name="connsiteX4" fmla="*/ 12827 w 117707"/>
                <a:gd name="connsiteY4" fmla="*/ 284692 h 753292"/>
                <a:gd name="connsiteX5" fmla="*/ 127 w 117707"/>
                <a:gd name="connsiteY5" fmla="*/ 308505 h 753292"/>
                <a:gd name="connsiteX6" fmla="*/ 6477 w 117707"/>
                <a:gd name="connsiteY6" fmla="*/ 586317 h 753292"/>
                <a:gd name="connsiteX7" fmla="*/ 9652 w 117707"/>
                <a:gd name="connsiteY7" fmla="*/ 746655 h 753292"/>
                <a:gd name="connsiteX8" fmla="*/ 19177 w 117707"/>
                <a:gd name="connsiteY8" fmla="*/ 675217 h 753292"/>
                <a:gd name="connsiteX9" fmla="*/ 14415 w 117707"/>
                <a:gd name="connsiteY9" fmla="*/ 256117 h 753292"/>
                <a:gd name="connsiteX10" fmla="*/ 96965 w 117707"/>
                <a:gd name="connsiteY10" fmla="*/ 98955 h 753292"/>
                <a:gd name="connsiteX11" fmla="*/ 117602 w 117707"/>
                <a:gd name="connsiteY11" fmla="*/ 530 h 75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707" h="753292">
                  <a:moveTo>
                    <a:pt x="117602" y="530"/>
                  </a:moveTo>
                  <a:cubicBezTo>
                    <a:pt x="116544" y="7674"/>
                    <a:pt x="95377" y="115359"/>
                    <a:pt x="90615" y="141817"/>
                  </a:cubicBezTo>
                  <a:cubicBezTo>
                    <a:pt x="85853" y="168275"/>
                    <a:pt x="96700" y="149755"/>
                    <a:pt x="89027" y="159280"/>
                  </a:cubicBezTo>
                  <a:cubicBezTo>
                    <a:pt x="81354" y="168805"/>
                    <a:pt x="57277" y="178065"/>
                    <a:pt x="44577" y="198967"/>
                  </a:cubicBezTo>
                  <a:cubicBezTo>
                    <a:pt x="31877" y="219869"/>
                    <a:pt x="20235" y="266436"/>
                    <a:pt x="12827" y="284692"/>
                  </a:cubicBezTo>
                  <a:cubicBezTo>
                    <a:pt x="5419" y="302948"/>
                    <a:pt x="1185" y="258234"/>
                    <a:pt x="127" y="308505"/>
                  </a:cubicBezTo>
                  <a:cubicBezTo>
                    <a:pt x="-931" y="358776"/>
                    <a:pt x="4890" y="513292"/>
                    <a:pt x="6477" y="586317"/>
                  </a:cubicBezTo>
                  <a:cubicBezTo>
                    <a:pt x="8064" y="659342"/>
                    <a:pt x="7535" y="731838"/>
                    <a:pt x="9652" y="746655"/>
                  </a:cubicBezTo>
                  <a:cubicBezTo>
                    <a:pt x="11769" y="761472"/>
                    <a:pt x="18383" y="756973"/>
                    <a:pt x="19177" y="675217"/>
                  </a:cubicBezTo>
                  <a:cubicBezTo>
                    <a:pt x="19971" y="593461"/>
                    <a:pt x="1450" y="352161"/>
                    <a:pt x="14415" y="256117"/>
                  </a:cubicBezTo>
                  <a:cubicBezTo>
                    <a:pt x="27380" y="160073"/>
                    <a:pt x="82148" y="137849"/>
                    <a:pt x="96965" y="98955"/>
                  </a:cubicBezTo>
                  <a:cubicBezTo>
                    <a:pt x="111782" y="60061"/>
                    <a:pt x="118660" y="-6614"/>
                    <a:pt x="117602" y="53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3" name="フリーフォーム: 図形 1312">
              <a:extLst>
                <a:ext uri="{FF2B5EF4-FFF2-40B4-BE49-F238E27FC236}">
                  <a16:creationId xmlns:a16="http://schemas.microsoft.com/office/drawing/2014/main" id="{AECD59AA-49BD-4C57-81E1-B93B8574EA2A}"/>
                </a:ext>
              </a:extLst>
            </p:cNvPr>
            <p:cNvSpPr/>
            <p:nvPr/>
          </p:nvSpPr>
          <p:spPr>
            <a:xfrm>
              <a:off x="8887877" y="3878912"/>
              <a:ext cx="139687" cy="746855"/>
            </a:xfrm>
            <a:custGeom>
              <a:avLst/>
              <a:gdLst>
                <a:gd name="connsiteX0" fmla="*/ 138648 w 139687"/>
                <a:gd name="connsiteY0" fmla="*/ 938 h 746855"/>
                <a:gd name="connsiteX1" fmla="*/ 89436 w 139687"/>
                <a:gd name="connsiteY1" fmla="*/ 154926 h 746855"/>
                <a:gd name="connsiteX2" fmla="*/ 49748 w 139687"/>
                <a:gd name="connsiteY2" fmla="*/ 189851 h 746855"/>
                <a:gd name="connsiteX3" fmla="*/ 22761 w 139687"/>
                <a:gd name="connsiteY3" fmla="*/ 264463 h 746855"/>
                <a:gd name="connsiteX4" fmla="*/ 536 w 139687"/>
                <a:gd name="connsiteY4" fmla="*/ 353363 h 746855"/>
                <a:gd name="connsiteX5" fmla="*/ 6886 w 139687"/>
                <a:gd name="connsiteY5" fmla="*/ 740713 h 746855"/>
                <a:gd name="connsiteX6" fmla="*/ 6886 w 139687"/>
                <a:gd name="connsiteY6" fmla="*/ 566088 h 746855"/>
                <a:gd name="connsiteX7" fmla="*/ 40223 w 139687"/>
                <a:gd name="connsiteY7" fmla="*/ 235888 h 746855"/>
                <a:gd name="connsiteX8" fmla="*/ 138648 w 139687"/>
                <a:gd name="connsiteY8" fmla="*/ 938 h 746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7" h="746855">
                  <a:moveTo>
                    <a:pt x="138648" y="938"/>
                  </a:moveTo>
                  <a:cubicBezTo>
                    <a:pt x="146850" y="-12556"/>
                    <a:pt x="104253" y="123441"/>
                    <a:pt x="89436" y="154926"/>
                  </a:cubicBezTo>
                  <a:cubicBezTo>
                    <a:pt x="74619" y="186412"/>
                    <a:pt x="60860" y="171595"/>
                    <a:pt x="49748" y="189851"/>
                  </a:cubicBezTo>
                  <a:cubicBezTo>
                    <a:pt x="38635" y="208107"/>
                    <a:pt x="30963" y="237211"/>
                    <a:pt x="22761" y="264463"/>
                  </a:cubicBezTo>
                  <a:cubicBezTo>
                    <a:pt x="14559" y="291715"/>
                    <a:pt x="3182" y="273988"/>
                    <a:pt x="536" y="353363"/>
                  </a:cubicBezTo>
                  <a:cubicBezTo>
                    <a:pt x="-2110" y="432738"/>
                    <a:pt x="5828" y="705259"/>
                    <a:pt x="6886" y="740713"/>
                  </a:cubicBezTo>
                  <a:cubicBezTo>
                    <a:pt x="7944" y="776167"/>
                    <a:pt x="1330" y="650226"/>
                    <a:pt x="6886" y="566088"/>
                  </a:cubicBezTo>
                  <a:cubicBezTo>
                    <a:pt x="12442" y="481951"/>
                    <a:pt x="20909" y="323200"/>
                    <a:pt x="40223" y="235888"/>
                  </a:cubicBezTo>
                  <a:cubicBezTo>
                    <a:pt x="59537" y="148576"/>
                    <a:pt x="130446" y="14432"/>
                    <a:pt x="138648" y="93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4" name="フリーフォーム: 図形 1313">
              <a:extLst>
                <a:ext uri="{FF2B5EF4-FFF2-40B4-BE49-F238E27FC236}">
                  <a16:creationId xmlns:a16="http://schemas.microsoft.com/office/drawing/2014/main" id="{BED9AD8B-BEB7-4E3C-96AE-8432567C9F7E}"/>
                </a:ext>
              </a:extLst>
            </p:cNvPr>
            <p:cNvSpPr/>
            <p:nvPr/>
          </p:nvSpPr>
          <p:spPr>
            <a:xfrm>
              <a:off x="8993332" y="3823852"/>
              <a:ext cx="186991" cy="272267"/>
            </a:xfrm>
            <a:custGeom>
              <a:avLst/>
              <a:gdLst>
                <a:gd name="connsiteX0" fmla="*/ 4618 w 186991"/>
                <a:gd name="connsiteY0" fmla="*/ 436 h 272267"/>
                <a:gd name="connsiteX1" fmla="*/ 25256 w 186991"/>
                <a:gd name="connsiteY1" fmla="*/ 100448 h 272267"/>
                <a:gd name="connsiteX2" fmla="*/ 184006 w 186991"/>
                <a:gd name="connsiteY2" fmla="*/ 184586 h 272267"/>
                <a:gd name="connsiteX3" fmla="*/ 123681 w 186991"/>
                <a:gd name="connsiteY3" fmla="*/ 214748 h 272267"/>
                <a:gd name="connsiteX4" fmla="*/ 57006 w 186991"/>
                <a:gd name="connsiteY4" fmla="*/ 271898 h 272267"/>
                <a:gd name="connsiteX5" fmla="*/ 136381 w 186991"/>
                <a:gd name="connsiteY5" fmla="*/ 184586 h 272267"/>
                <a:gd name="connsiteX6" fmla="*/ 69706 w 186991"/>
                <a:gd name="connsiteY6" fmla="*/ 141723 h 272267"/>
                <a:gd name="connsiteX7" fmla="*/ 4618 w 186991"/>
                <a:gd name="connsiteY7" fmla="*/ 436 h 27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991" h="272267">
                  <a:moveTo>
                    <a:pt x="4618" y="436"/>
                  </a:moveTo>
                  <a:cubicBezTo>
                    <a:pt x="-2790" y="-6443"/>
                    <a:pt x="-4642" y="69756"/>
                    <a:pt x="25256" y="100448"/>
                  </a:cubicBezTo>
                  <a:cubicBezTo>
                    <a:pt x="55154" y="131140"/>
                    <a:pt x="167602" y="165536"/>
                    <a:pt x="184006" y="184586"/>
                  </a:cubicBezTo>
                  <a:cubicBezTo>
                    <a:pt x="200410" y="203636"/>
                    <a:pt x="144848" y="200196"/>
                    <a:pt x="123681" y="214748"/>
                  </a:cubicBezTo>
                  <a:cubicBezTo>
                    <a:pt x="102514" y="229300"/>
                    <a:pt x="54889" y="276925"/>
                    <a:pt x="57006" y="271898"/>
                  </a:cubicBezTo>
                  <a:cubicBezTo>
                    <a:pt x="59123" y="266871"/>
                    <a:pt x="134264" y="206282"/>
                    <a:pt x="136381" y="184586"/>
                  </a:cubicBezTo>
                  <a:cubicBezTo>
                    <a:pt x="138498" y="162890"/>
                    <a:pt x="91666" y="167917"/>
                    <a:pt x="69706" y="141723"/>
                  </a:cubicBezTo>
                  <a:cubicBezTo>
                    <a:pt x="47746" y="115529"/>
                    <a:pt x="12026" y="7315"/>
                    <a:pt x="4618" y="43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5" name="フリーフォーム: 図形 1314">
              <a:extLst>
                <a:ext uri="{FF2B5EF4-FFF2-40B4-BE49-F238E27FC236}">
                  <a16:creationId xmlns:a16="http://schemas.microsoft.com/office/drawing/2014/main" id="{3E75F2AA-3735-4807-8E9F-FD7B3E5CA1FF}"/>
                </a:ext>
              </a:extLst>
            </p:cNvPr>
            <p:cNvSpPr/>
            <p:nvPr/>
          </p:nvSpPr>
          <p:spPr>
            <a:xfrm>
              <a:off x="8862536" y="4031459"/>
              <a:ext cx="247168" cy="629461"/>
            </a:xfrm>
            <a:custGeom>
              <a:avLst/>
              <a:gdLst>
                <a:gd name="connsiteX0" fmla="*/ 246539 w 247168"/>
                <a:gd name="connsiteY0" fmla="*/ 3966 h 629461"/>
                <a:gd name="connsiteX1" fmla="*/ 152877 w 247168"/>
                <a:gd name="connsiteY1" fmla="*/ 129379 h 629461"/>
                <a:gd name="connsiteX2" fmla="*/ 110014 w 247168"/>
                <a:gd name="connsiteY2" fmla="*/ 316704 h 629461"/>
                <a:gd name="connsiteX3" fmla="*/ 105252 w 247168"/>
                <a:gd name="connsiteY3" fmla="*/ 435766 h 629461"/>
                <a:gd name="connsiteX4" fmla="*/ 65564 w 247168"/>
                <a:gd name="connsiteY4" fmla="*/ 505616 h 629461"/>
                <a:gd name="connsiteX5" fmla="*/ 477 w 247168"/>
                <a:gd name="connsiteY5" fmla="*/ 629441 h 629461"/>
                <a:gd name="connsiteX6" fmla="*/ 102077 w 247168"/>
                <a:gd name="connsiteY6" fmla="*/ 496091 h 629461"/>
                <a:gd name="connsiteX7" fmla="*/ 102077 w 247168"/>
                <a:gd name="connsiteY7" fmla="*/ 278604 h 629461"/>
                <a:gd name="connsiteX8" fmla="*/ 246539 w 247168"/>
                <a:gd name="connsiteY8" fmla="*/ 3966 h 629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168" h="629461">
                  <a:moveTo>
                    <a:pt x="246539" y="3966"/>
                  </a:moveTo>
                  <a:cubicBezTo>
                    <a:pt x="255006" y="-20905"/>
                    <a:pt x="175631" y="77256"/>
                    <a:pt x="152877" y="129379"/>
                  </a:cubicBezTo>
                  <a:cubicBezTo>
                    <a:pt x="130123" y="181502"/>
                    <a:pt x="117951" y="265640"/>
                    <a:pt x="110014" y="316704"/>
                  </a:cubicBezTo>
                  <a:cubicBezTo>
                    <a:pt x="102077" y="367768"/>
                    <a:pt x="112660" y="404281"/>
                    <a:pt x="105252" y="435766"/>
                  </a:cubicBezTo>
                  <a:cubicBezTo>
                    <a:pt x="97844" y="467251"/>
                    <a:pt x="83026" y="473337"/>
                    <a:pt x="65564" y="505616"/>
                  </a:cubicBezTo>
                  <a:cubicBezTo>
                    <a:pt x="48102" y="537895"/>
                    <a:pt x="-5608" y="631028"/>
                    <a:pt x="477" y="629441"/>
                  </a:cubicBezTo>
                  <a:cubicBezTo>
                    <a:pt x="6562" y="627854"/>
                    <a:pt x="85144" y="554564"/>
                    <a:pt x="102077" y="496091"/>
                  </a:cubicBezTo>
                  <a:cubicBezTo>
                    <a:pt x="119010" y="437618"/>
                    <a:pt x="81439" y="354010"/>
                    <a:pt x="102077" y="278604"/>
                  </a:cubicBezTo>
                  <a:cubicBezTo>
                    <a:pt x="122715" y="203198"/>
                    <a:pt x="238072" y="28837"/>
                    <a:pt x="246539" y="396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6" name="フリーフォーム: 図形 1315">
              <a:extLst>
                <a:ext uri="{FF2B5EF4-FFF2-40B4-BE49-F238E27FC236}">
                  <a16:creationId xmlns:a16="http://schemas.microsoft.com/office/drawing/2014/main" id="{B457B7D6-69C5-47EC-87E8-ADDBF9FF4FF9}"/>
                </a:ext>
              </a:extLst>
            </p:cNvPr>
            <p:cNvSpPr/>
            <p:nvPr/>
          </p:nvSpPr>
          <p:spPr>
            <a:xfrm>
              <a:off x="8947493" y="4061826"/>
              <a:ext cx="140165" cy="245483"/>
            </a:xfrm>
            <a:custGeom>
              <a:avLst/>
              <a:gdLst>
                <a:gd name="connsiteX0" fmla="*/ 139357 w 140165"/>
                <a:gd name="connsiteY0" fmla="*/ 2174 h 245483"/>
                <a:gd name="connsiteX1" fmla="*/ 26645 w 140165"/>
                <a:gd name="connsiteY1" fmla="*/ 99012 h 245483"/>
                <a:gd name="connsiteX2" fmla="*/ 2832 w 140165"/>
                <a:gd name="connsiteY2" fmla="*/ 245062 h 245483"/>
                <a:gd name="connsiteX3" fmla="*/ 74270 w 140165"/>
                <a:gd name="connsiteY3" fmla="*/ 49799 h 245483"/>
                <a:gd name="connsiteX4" fmla="*/ 139357 w 140165"/>
                <a:gd name="connsiteY4" fmla="*/ 2174 h 24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165" h="245483">
                  <a:moveTo>
                    <a:pt x="139357" y="2174"/>
                  </a:moveTo>
                  <a:cubicBezTo>
                    <a:pt x="131420" y="10376"/>
                    <a:pt x="49399" y="58531"/>
                    <a:pt x="26645" y="99012"/>
                  </a:cubicBezTo>
                  <a:cubicBezTo>
                    <a:pt x="3891" y="139493"/>
                    <a:pt x="-5105" y="253264"/>
                    <a:pt x="2832" y="245062"/>
                  </a:cubicBezTo>
                  <a:cubicBezTo>
                    <a:pt x="10769" y="236860"/>
                    <a:pt x="53897" y="90809"/>
                    <a:pt x="74270" y="49799"/>
                  </a:cubicBezTo>
                  <a:cubicBezTo>
                    <a:pt x="94643" y="8789"/>
                    <a:pt x="147294" y="-6028"/>
                    <a:pt x="139357" y="217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7" name="フリーフォーム: 図形 1316">
              <a:extLst>
                <a:ext uri="{FF2B5EF4-FFF2-40B4-BE49-F238E27FC236}">
                  <a16:creationId xmlns:a16="http://schemas.microsoft.com/office/drawing/2014/main" id="{279D6348-D846-4058-BB7F-00CDE5CD5DE3}"/>
                </a:ext>
              </a:extLst>
            </p:cNvPr>
            <p:cNvSpPr/>
            <p:nvPr/>
          </p:nvSpPr>
          <p:spPr>
            <a:xfrm>
              <a:off x="8677907" y="4179075"/>
              <a:ext cx="370850" cy="675321"/>
            </a:xfrm>
            <a:custGeom>
              <a:avLst/>
              <a:gdLst>
                <a:gd name="connsiteX0" fmla="*/ 370843 w 370850"/>
                <a:gd name="connsiteY0" fmla="*/ 813 h 675321"/>
                <a:gd name="connsiteX1" fmla="*/ 323218 w 370850"/>
                <a:gd name="connsiteY1" fmla="*/ 283388 h 675321"/>
                <a:gd name="connsiteX2" fmla="*/ 234318 w 370850"/>
                <a:gd name="connsiteY2" fmla="*/ 443725 h 675321"/>
                <a:gd name="connsiteX3" fmla="*/ 131131 w 370850"/>
                <a:gd name="connsiteY3" fmla="*/ 589775 h 675321"/>
                <a:gd name="connsiteX4" fmla="*/ 2543 w 370850"/>
                <a:gd name="connsiteY4" fmla="*/ 670738 h 675321"/>
                <a:gd name="connsiteX5" fmla="*/ 254956 w 370850"/>
                <a:gd name="connsiteY5" fmla="*/ 454838 h 675321"/>
                <a:gd name="connsiteX6" fmla="*/ 326393 w 370850"/>
                <a:gd name="connsiteY6" fmla="*/ 205600 h 675321"/>
                <a:gd name="connsiteX7" fmla="*/ 370843 w 370850"/>
                <a:gd name="connsiteY7" fmla="*/ 813 h 67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850" h="675321">
                  <a:moveTo>
                    <a:pt x="370843" y="813"/>
                  </a:moveTo>
                  <a:cubicBezTo>
                    <a:pt x="370314" y="13778"/>
                    <a:pt x="345972" y="209569"/>
                    <a:pt x="323218" y="283388"/>
                  </a:cubicBezTo>
                  <a:cubicBezTo>
                    <a:pt x="300464" y="357207"/>
                    <a:pt x="266332" y="392661"/>
                    <a:pt x="234318" y="443725"/>
                  </a:cubicBezTo>
                  <a:cubicBezTo>
                    <a:pt x="202303" y="494790"/>
                    <a:pt x="169760" y="551940"/>
                    <a:pt x="131131" y="589775"/>
                  </a:cubicBezTo>
                  <a:cubicBezTo>
                    <a:pt x="92502" y="627611"/>
                    <a:pt x="-18095" y="693228"/>
                    <a:pt x="2543" y="670738"/>
                  </a:cubicBezTo>
                  <a:cubicBezTo>
                    <a:pt x="23180" y="648249"/>
                    <a:pt x="200981" y="532361"/>
                    <a:pt x="254956" y="454838"/>
                  </a:cubicBezTo>
                  <a:cubicBezTo>
                    <a:pt x="308931" y="377315"/>
                    <a:pt x="310518" y="278096"/>
                    <a:pt x="326393" y="205600"/>
                  </a:cubicBezTo>
                  <a:cubicBezTo>
                    <a:pt x="342268" y="133104"/>
                    <a:pt x="371372" y="-12152"/>
                    <a:pt x="370843" y="81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8" name="フリーフォーム: 図形 1317">
              <a:extLst>
                <a:ext uri="{FF2B5EF4-FFF2-40B4-BE49-F238E27FC236}">
                  <a16:creationId xmlns:a16="http://schemas.microsoft.com/office/drawing/2014/main" id="{96808650-753A-417A-8BE1-0709EC9DE812}"/>
                </a:ext>
              </a:extLst>
            </p:cNvPr>
            <p:cNvSpPr/>
            <p:nvPr/>
          </p:nvSpPr>
          <p:spPr>
            <a:xfrm>
              <a:off x="8659343" y="3966829"/>
              <a:ext cx="829700" cy="878774"/>
            </a:xfrm>
            <a:custGeom>
              <a:avLst/>
              <a:gdLst>
                <a:gd name="connsiteX0" fmla="*/ 513232 w 829700"/>
                <a:gd name="connsiteY0" fmla="*/ 17796 h 878774"/>
                <a:gd name="connsiteX1" fmla="*/ 643407 w 829700"/>
                <a:gd name="connsiteY1" fmla="*/ 6684 h 878774"/>
                <a:gd name="connsiteX2" fmla="*/ 760882 w 829700"/>
                <a:gd name="connsiteY2" fmla="*/ 125746 h 878774"/>
                <a:gd name="connsiteX3" fmla="*/ 798982 w 829700"/>
                <a:gd name="connsiteY3" fmla="*/ 198771 h 878774"/>
                <a:gd name="connsiteX4" fmla="*/ 792632 w 829700"/>
                <a:gd name="connsiteY4" fmla="*/ 298784 h 878774"/>
                <a:gd name="connsiteX5" fmla="*/ 756120 w 829700"/>
                <a:gd name="connsiteY5" fmla="*/ 406734 h 878774"/>
                <a:gd name="connsiteX6" fmla="*/ 689445 w 829700"/>
                <a:gd name="connsiteY6" fmla="*/ 487696 h 878774"/>
                <a:gd name="connsiteX7" fmla="*/ 597370 w 829700"/>
                <a:gd name="connsiteY7" fmla="*/ 598821 h 878774"/>
                <a:gd name="connsiteX8" fmla="*/ 471957 w 829700"/>
                <a:gd name="connsiteY8" fmla="*/ 695659 h 878774"/>
                <a:gd name="connsiteX9" fmla="*/ 322732 w 829700"/>
                <a:gd name="connsiteY9" fmla="*/ 789321 h 878774"/>
                <a:gd name="connsiteX10" fmla="*/ 121120 w 829700"/>
                <a:gd name="connsiteY10" fmla="*/ 854409 h 878774"/>
                <a:gd name="connsiteX11" fmla="*/ 3645 w 829700"/>
                <a:gd name="connsiteY11" fmla="*/ 863934 h 878774"/>
                <a:gd name="connsiteX12" fmla="*/ 256057 w 829700"/>
                <a:gd name="connsiteY12" fmla="*/ 833771 h 878774"/>
                <a:gd name="connsiteX13" fmla="*/ 784695 w 829700"/>
                <a:gd name="connsiteY13" fmla="*/ 374984 h 878774"/>
                <a:gd name="connsiteX14" fmla="*/ 795807 w 829700"/>
                <a:gd name="connsiteY14" fmla="*/ 190834 h 878774"/>
                <a:gd name="connsiteX15" fmla="*/ 740245 w 829700"/>
                <a:gd name="connsiteY15" fmla="*/ 63834 h 878774"/>
                <a:gd name="connsiteX16" fmla="*/ 671982 w 829700"/>
                <a:gd name="connsiteY16" fmla="*/ 1921 h 878774"/>
                <a:gd name="connsiteX17" fmla="*/ 513232 w 829700"/>
                <a:gd name="connsiteY17" fmla="*/ 17796 h 87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29700" h="878774">
                  <a:moveTo>
                    <a:pt x="513232" y="17796"/>
                  </a:moveTo>
                  <a:cubicBezTo>
                    <a:pt x="508470" y="18590"/>
                    <a:pt x="602132" y="-11308"/>
                    <a:pt x="643407" y="6684"/>
                  </a:cubicBezTo>
                  <a:cubicBezTo>
                    <a:pt x="684682" y="24676"/>
                    <a:pt x="734953" y="93732"/>
                    <a:pt x="760882" y="125746"/>
                  </a:cubicBezTo>
                  <a:cubicBezTo>
                    <a:pt x="786811" y="157761"/>
                    <a:pt x="793690" y="169931"/>
                    <a:pt x="798982" y="198771"/>
                  </a:cubicBezTo>
                  <a:cubicBezTo>
                    <a:pt x="804274" y="227611"/>
                    <a:pt x="799776" y="264124"/>
                    <a:pt x="792632" y="298784"/>
                  </a:cubicBezTo>
                  <a:cubicBezTo>
                    <a:pt x="785488" y="333444"/>
                    <a:pt x="773318" y="375249"/>
                    <a:pt x="756120" y="406734"/>
                  </a:cubicBezTo>
                  <a:cubicBezTo>
                    <a:pt x="738922" y="438219"/>
                    <a:pt x="689445" y="487696"/>
                    <a:pt x="689445" y="487696"/>
                  </a:cubicBezTo>
                  <a:cubicBezTo>
                    <a:pt x="662987" y="519711"/>
                    <a:pt x="633618" y="564161"/>
                    <a:pt x="597370" y="598821"/>
                  </a:cubicBezTo>
                  <a:cubicBezTo>
                    <a:pt x="561122" y="633482"/>
                    <a:pt x="517730" y="663909"/>
                    <a:pt x="471957" y="695659"/>
                  </a:cubicBezTo>
                  <a:cubicBezTo>
                    <a:pt x="426184" y="727409"/>
                    <a:pt x="381205" y="762863"/>
                    <a:pt x="322732" y="789321"/>
                  </a:cubicBezTo>
                  <a:cubicBezTo>
                    <a:pt x="264259" y="815779"/>
                    <a:pt x="174301" y="841974"/>
                    <a:pt x="121120" y="854409"/>
                  </a:cubicBezTo>
                  <a:cubicBezTo>
                    <a:pt x="67939" y="866844"/>
                    <a:pt x="-18845" y="867374"/>
                    <a:pt x="3645" y="863934"/>
                  </a:cubicBezTo>
                  <a:cubicBezTo>
                    <a:pt x="26134" y="860494"/>
                    <a:pt x="125882" y="915263"/>
                    <a:pt x="256057" y="833771"/>
                  </a:cubicBezTo>
                  <a:cubicBezTo>
                    <a:pt x="386232" y="752279"/>
                    <a:pt x="694737" y="482140"/>
                    <a:pt x="784695" y="374984"/>
                  </a:cubicBezTo>
                  <a:cubicBezTo>
                    <a:pt x="874653" y="267828"/>
                    <a:pt x="803215" y="242692"/>
                    <a:pt x="795807" y="190834"/>
                  </a:cubicBezTo>
                  <a:cubicBezTo>
                    <a:pt x="788399" y="138976"/>
                    <a:pt x="760882" y="95319"/>
                    <a:pt x="740245" y="63834"/>
                  </a:cubicBezTo>
                  <a:cubicBezTo>
                    <a:pt x="719608" y="32349"/>
                    <a:pt x="707172" y="10652"/>
                    <a:pt x="671982" y="1921"/>
                  </a:cubicBezTo>
                  <a:cubicBezTo>
                    <a:pt x="636792" y="-6810"/>
                    <a:pt x="517994" y="17002"/>
                    <a:pt x="513232" y="1779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9" name="フリーフォーム: 図形 1318">
              <a:extLst>
                <a:ext uri="{FF2B5EF4-FFF2-40B4-BE49-F238E27FC236}">
                  <a16:creationId xmlns:a16="http://schemas.microsoft.com/office/drawing/2014/main" id="{2A791811-A509-4B3C-AF73-8658F3E7BE0F}"/>
                </a:ext>
              </a:extLst>
            </p:cNvPr>
            <p:cNvSpPr/>
            <p:nvPr/>
          </p:nvSpPr>
          <p:spPr>
            <a:xfrm>
              <a:off x="8912042" y="4086300"/>
              <a:ext cx="258467" cy="582707"/>
            </a:xfrm>
            <a:custGeom>
              <a:avLst/>
              <a:gdLst>
                <a:gd name="connsiteX0" fmla="*/ 108133 w 258467"/>
                <a:gd name="connsiteY0" fmla="*/ 85650 h 582707"/>
                <a:gd name="connsiteX1" fmla="*/ 155758 w 258467"/>
                <a:gd name="connsiteY1" fmla="*/ 45963 h 582707"/>
                <a:gd name="connsiteX2" fmla="*/ 236721 w 258467"/>
                <a:gd name="connsiteY2" fmla="*/ 20563 h 582707"/>
                <a:gd name="connsiteX3" fmla="*/ 254183 w 258467"/>
                <a:gd name="connsiteY3" fmla="*/ 69775 h 582707"/>
                <a:gd name="connsiteX4" fmla="*/ 170046 w 258467"/>
                <a:gd name="connsiteY4" fmla="*/ 138038 h 582707"/>
                <a:gd name="connsiteX5" fmla="*/ 139883 w 258467"/>
                <a:gd name="connsiteY5" fmla="*/ 220588 h 582707"/>
                <a:gd name="connsiteX6" fmla="*/ 73208 w 258467"/>
                <a:gd name="connsiteY6" fmla="*/ 477763 h 582707"/>
                <a:gd name="connsiteX7" fmla="*/ 183 w 258467"/>
                <a:gd name="connsiteY7" fmla="*/ 580950 h 582707"/>
                <a:gd name="connsiteX8" fmla="*/ 95433 w 258467"/>
                <a:gd name="connsiteY8" fmla="*/ 403150 h 582707"/>
                <a:gd name="connsiteX9" fmla="*/ 204971 w 258467"/>
                <a:gd name="connsiteY9" fmla="*/ 111050 h 582707"/>
                <a:gd name="connsiteX10" fmla="*/ 247833 w 258467"/>
                <a:gd name="connsiteY10" fmla="*/ 4688 h 582707"/>
                <a:gd name="connsiteX11" fmla="*/ 173221 w 258467"/>
                <a:gd name="connsiteY11" fmla="*/ 20563 h 582707"/>
                <a:gd name="connsiteX12" fmla="*/ 147821 w 258467"/>
                <a:gd name="connsiteY12" fmla="*/ 36438 h 582707"/>
                <a:gd name="connsiteX13" fmla="*/ 108133 w 258467"/>
                <a:gd name="connsiteY13" fmla="*/ 85650 h 58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8467" h="582707">
                  <a:moveTo>
                    <a:pt x="108133" y="85650"/>
                  </a:moveTo>
                  <a:cubicBezTo>
                    <a:pt x="109456" y="87237"/>
                    <a:pt x="134327" y="56811"/>
                    <a:pt x="155758" y="45963"/>
                  </a:cubicBezTo>
                  <a:cubicBezTo>
                    <a:pt x="177189" y="35115"/>
                    <a:pt x="220317" y="16594"/>
                    <a:pt x="236721" y="20563"/>
                  </a:cubicBezTo>
                  <a:cubicBezTo>
                    <a:pt x="253125" y="24532"/>
                    <a:pt x="265295" y="50196"/>
                    <a:pt x="254183" y="69775"/>
                  </a:cubicBezTo>
                  <a:cubicBezTo>
                    <a:pt x="243071" y="89354"/>
                    <a:pt x="189096" y="112903"/>
                    <a:pt x="170046" y="138038"/>
                  </a:cubicBezTo>
                  <a:cubicBezTo>
                    <a:pt x="150996" y="163173"/>
                    <a:pt x="156023" y="163967"/>
                    <a:pt x="139883" y="220588"/>
                  </a:cubicBezTo>
                  <a:cubicBezTo>
                    <a:pt x="123743" y="277209"/>
                    <a:pt x="96491" y="417703"/>
                    <a:pt x="73208" y="477763"/>
                  </a:cubicBezTo>
                  <a:cubicBezTo>
                    <a:pt x="49925" y="537823"/>
                    <a:pt x="-3521" y="593385"/>
                    <a:pt x="183" y="580950"/>
                  </a:cubicBezTo>
                  <a:cubicBezTo>
                    <a:pt x="3887" y="568515"/>
                    <a:pt x="61302" y="481467"/>
                    <a:pt x="95433" y="403150"/>
                  </a:cubicBezTo>
                  <a:cubicBezTo>
                    <a:pt x="129564" y="324833"/>
                    <a:pt x="179571" y="177460"/>
                    <a:pt x="204971" y="111050"/>
                  </a:cubicBezTo>
                  <a:cubicBezTo>
                    <a:pt x="230371" y="44640"/>
                    <a:pt x="253125" y="19769"/>
                    <a:pt x="247833" y="4688"/>
                  </a:cubicBezTo>
                  <a:cubicBezTo>
                    <a:pt x="242541" y="-10393"/>
                    <a:pt x="189890" y="15271"/>
                    <a:pt x="173221" y="20563"/>
                  </a:cubicBezTo>
                  <a:cubicBezTo>
                    <a:pt x="156552" y="25855"/>
                    <a:pt x="154965" y="30882"/>
                    <a:pt x="147821" y="36438"/>
                  </a:cubicBezTo>
                  <a:cubicBezTo>
                    <a:pt x="140677" y="41994"/>
                    <a:pt x="106810" y="84063"/>
                    <a:pt x="108133" y="8565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0" name="フリーフォーム: 図形 1319">
              <a:extLst>
                <a:ext uri="{FF2B5EF4-FFF2-40B4-BE49-F238E27FC236}">
                  <a16:creationId xmlns:a16="http://schemas.microsoft.com/office/drawing/2014/main" id="{D6B9C6A1-7631-478D-9FEE-19FBF50D217D}"/>
                </a:ext>
              </a:extLst>
            </p:cNvPr>
            <p:cNvSpPr/>
            <p:nvPr/>
          </p:nvSpPr>
          <p:spPr>
            <a:xfrm>
              <a:off x="9067331" y="4003531"/>
              <a:ext cx="379648" cy="483390"/>
            </a:xfrm>
            <a:custGeom>
              <a:avLst/>
              <a:gdLst>
                <a:gd name="connsiteX0" fmla="*/ 79844 w 379648"/>
                <a:gd name="connsiteY0" fmla="*/ 4907 h 483390"/>
                <a:gd name="connsiteX1" fmla="*/ 257644 w 379648"/>
                <a:gd name="connsiteY1" fmla="*/ 12844 h 483390"/>
                <a:gd name="connsiteX2" fmla="*/ 362419 w 379648"/>
                <a:gd name="connsiteY2" fmla="*/ 146194 h 483390"/>
                <a:gd name="connsiteX3" fmla="*/ 373532 w 379648"/>
                <a:gd name="connsiteY3" fmla="*/ 201757 h 483390"/>
                <a:gd name="connsiteX4" fmla="*/ 300507 w 379648"/>
                <a:gd name="connsiteY4" fmla="*/ 393844 h 483390"/>
                <a:gd name="connsiteX5" fmla="*/ 243357 w 379648"/>
                <a:gd name="connsiteY5" fmla="*/ 481157 h 483390"/>
                <a:gd name="connsiteX6" fmla="*/ 354482 w 379648"/>
                <a:gd name="connsiteY6" fmla="*/ 309707 h 483390"/>
                <a:gd name="connsiteX7" fmla="*/ 373532 w 379648"/>
                <a:gd name="connsiteY7" fmla="*/ 198582 h 483390"/>
                <a:gd name="connsiteX8" fmla="*/ 316382 w 379648"/>
                <a:gd name="connsiteY8" fmla="*/ 85869 h 483390"/>
                <a:gd name="connsiteX9" fmla="*/ 248119 w 379648"/>
                <a:gd name="connsiteY9" fmla="*/ 22369 h 483390"/>
                <a:gd name="connsiteX10" fmla="*/ 30632 w 379648"/>
                <a:gd name="connsiteY10" fmla="*/ 81107 h 483390"/>
                <a:gd name="connsiteX11" fmla="*/ 22694 w 379648"/>
                <a:gd name="connsiteY11" fmla="*/ 81107 h 483390"/>
                <a:gd name="connsiteX12" fmla="*/ 229069 w 379648"/>
                <a:gd name="connsiteY12" fmla="*/ 16019 h 483390"/>
                <a:gd name="connsiteX13" fmla="*/ 140169 w 379648"/>
                <a:gd name="connsiteY13" fmla="*/ 9669 h 483390"/>
                <a:gd name="connsiteX14" fmla="*/ 79844 w 379648"/>
                <a:gd name="connsiteY14" fmla="*/ 4907 h 48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9648" h="483390">
                  <a:moveTo>
                    <a:pt x="79844" y="4907"/>
                  </a:moveTo>
                  <a:cubicBezTo>
                    <a:pt x="99423" y="5436"/>
                    <a:pt x="210548" y="-10704"/>
                    <a:pt x="257644" y="12844"/>
                  </a:cubicBezTo>
                  <a:cubicBezTo>
                    <a:pt x="304740" y="36392"/>
                    <a:pt x="343104" y="114709"/>
                    <a:pt x="362419" y="146194"/>
                  </a:cubicBezTo>
                  <a:cubicBezTo>
                    <a:pt x="381734" y="177679"/>
                    <a:pt x="383851" y="160482"/>
                    <a:pt x="373532" y="201757"/>
                  </a:cubicBezTo>
                  <a:cubicBezTo>
                    <a:pt x="363213" y="243032"/>
                    <a:pt x="322203" y="347277"/>
                    <a:pt x="300507" y="393844"/>
                  </a:cubicBezTo>
                  <a:cubicBezTo>
                    <a:pt x="278811" y="440411"/>
                    <a:pt x="234361" y="495180"/>
                    <a:pt x="243357" y="481157"/>
                  </a:cubicBezTo>
                  <a:cubicBezTo>
                    <a:pt x="252353" y="467134"/>
                    <a:pt x="332786" y="356803"/>
                    <a:pt x="354482" y="309707"/>
                  </a:cubicBezTo>
                  <a:cubicBezTo>
                    <a:pt x="376178" y="262611"/>
                    <a:pt x="379882" y="235888"/>
                    <a:pt x="373532" y="198582"/>
                  </a:cubicBezTo>
                  <a:cubicBezTo>
                    <a:pt x="367182" y="161276"/>
                    <a:pt x="337284" y="115238"/>
                    <a:pt x="316382" y="85869"/>
                  </a:cubicBezTo>
                  <a:cubicBezTo>
                    <a:pt x="295480" y="56500"/>
                    <a:pt x="295744" y="23163"/>
                    <a:pt x="248119" y="22369"/>
                  </a:cubicBezTo>
                  <a:cubicBezTo>
                    <a:pt x="200494" y="21575"/>
                    <a:pt x="68203" y="71317"/>
                    <a:pt x="30632" y="81107"/>
                  </a:cubicBezTo>
                  <a:cubicBezTo>
                    <a:pt x="-6939" y="90897"/>
                    <a:pt x="-10379" y="91955"/>
                    <a:pt x="22694" y="81107"/>
                  </a:cubicBezTo>
                  <a:cubicBezTo>
                    <a:pt x="55767" y="70259"/>
                    <a:pt x="209490" y="27925"/>
                    <a:pt x="229069" y="16019"/>
                  </a:cubicBezTo>
                  <a:cubicBezTo>
                    <a:pt x="248648" y="4113"/>
                    <a:pt x="158161" y="11257"/>
                    <a:pt x="140169" y="9669"/>
                  </a:cubicBezTo>
                  <a:cubicBezTo>
                    <a:pt x="122177" y="8082"/>
                    <a:pt x="60265" y="4378"/>
                    <a:pt x="79844" y="490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: 図形 1083">
              <a:extLst>
                <a:ext uri="{FF2B5EF4-FFF2-40B4-BE49-F238E27FC236}">
                  <a16:creationId xmlns:a16="http://schemas.microsoft.com/office/drawing/2014/main" id="{9F1F5276-E3C2-430C-A79C-C1B116533151}"/>
                </a:ext>
              </a:extLst>
            </p:cNvPr>
            <p:cNvSpPr/>
            <p:nvPr/>
          </p:nvSpPr>
          <p:spPr>
            <a:xfrm>
              <a:off x="8935063" y="3319354"/>
              <a:ext cx="264603" cy="151061"/>
            </a:xfrm>
            <a:custGeom>
              <a:avLst/>
              <a:gdLst>
                <a:gd name="connsiteX0" fmla="*/ 975 w 264603"/>
                <a:gd name="connsiteY0" fmla="*/ 109 h 151061"/>
                <a:gd name="connsiteX1" fmla="*/ 148612 w 264603"/>
                <a:gd name="connsiteY1" fmla="*/ 117584 h 151061"/>
                <a:gd name="connsiteX2" fmla="*/ 264500 w 264603"/>
                <a:gd name="connsiteY2" fmla="*/ 147746 h 151061"/>
                <a:gd name="connsiteX3" fmla="*/ 167662 w 264603"/>
                <a:gd name="connsiteY3" fmla="*/ 144571 h 151061"/>
                <a:gd name="connsiteX4" fmla="*/ 88287 w 264603"/>
                <a:gd name="connsiteY4" fmla="*/ 96946 h 151061"/>
                <a:gd name="connsiteX5" fmla="*/ 975 w 264603"/>
                <a:gd name="connsiteY5" fmla="*/ 109 h 15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4603" h="151061">
                  <a:moveTo>
                    <a:pt x="975" y="109"/>
                  </a:moveTo>
                  <a:cubicBezTo>
                    <a:pt x="11029" y="3549"/>
                    <a:pt x="104691" y="92978"/>
                    <a:pt x="148612" y="117584"/>
                  </a:cubicBezTo>
                  <a:cubicBezTo>
                    <a:pt x="192533" y="142190"/>
                    <a:pt x="261325" y="143248"/>
                    <a:pt x="264500" y="147746"/>
                  </a:cubicBezTo>
                  <a:cubicBezTo>
                    <a:pt x="267675" y="152244"/>
                    <a:pt x="197031" y="153038"/>
                    <a:pt x="167662" y="144571"/>
                  </a:cubicBezTo>
                  <a:cubicBezTo>
                    <a:pt x="138293" y="136104"/>
                    <a:pt x="115274" y="118377"/>
                    <a:pt x="88287" y="96946"/>
                  </a:cubicBezTo>
                  <a:cubicBezTo>
                    <a:pt x="61300" y="75515"/>
                    <a:pt x="-9079" y="-3331"/>
                    <a:pt x="975" y="10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フリーフォーム: 図形 1261">
              <a:extLst>
                <a:ext uri="{FF2B5EF4-FFF2-40B4-BE49-F238E27FC236}">
                  <a16:creationId xmlns:a16="http://schemas.microsoft.com/office/drawing/2014/main" id="{6BCA84A7-501F-4906-B9B2-2F72A52CAFEF}"/>
                </a:ext>
              </a:extLst>
            </p:cNvPr>
            <p:cNvSpPr/>
            <p:nvPr/>
          </p:nvSpPr>
          <p:spPr>
            <a:xfrm>
              <a:off x="8875648" y="3452810"/>
              <a:ext cx="318493" cy="131069"/>
            </a:xfrm>
            <a:custGeom>
              <a:avLst/>
              <a:gdLst>
                <a:gd name="connsiteX0" fmla="*/ 65 w 318493"/>
                <a:gd name="connsiteY0" fmla="*/ 130178 h 131069"/>
                <a:gd name="connsiteX1" fmla="*/ 208027 w 318493"/>
                <a:gd name="connsiteY1" fmla="*/ 117478 h 131069"/>
                <a:gd name="connsiteX2" fmla="*/ 281052 w 318493"/>
                <a:gd name="connsiteY2" fmla="*/ 33340 h 131069"/>
                <a:gd name="connsiteX3" fmla="*/ 317565 w 318493"/>
                <a:gd name="connsiteY3" fmla="*/ 3 h 131069"/>
                <a:gd name="connsiteX4" fmla="*/ 300102 w 318493"/>
                <a:gd name="connsiteY4" fmla="*/ 31753 h 131069"/>
                <a:gd name="connsiteX5" fmla="*/ 222315 w 318493"/>
                <a:gd name="connsiteY5" fmla="*/ 95253 h 131069"/>
                <a:gd name="connsiteX6" fmla="*/ 185802 w 318493"/>
                <a:gd name="connsiteY6" fmla="*/ 109540 h 131069"/>
                <a:gd name="connsiteX7" fmla="*/ 65 w 318493"/>
                <a:gd name="connsiteY7" fmla="*/ 130178 h 13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493" h="131069">
                  <a:moveTo>
                    <a:pt x="65" y="130178"/>
                  </a:moveTo>
                  <a:cubicBezTo>
                    <a:pt x="3769" y="131501"/>
                    <a:pt x="161196" y="133618"/>
                    <a:pt x="208027" y="117478"/>
                  </a:cubicBezTo>
                  <a:cubicBezTo>
                    <a:pt x="254858" y="101338"/>
                    <a:pt x="262796" y="52919"/>
                    <a:pt x="281052" y="33340"/>
                  </a:cubicBezTo>
                  <a:cubicBezTo>
                    <a:pt x="299308" y="13761"/>
                    <a:pt x="314390" y="267"/>
                    <a:pt x="317565" y="3"/>
                  </a:cubicBezTo>
                  <a:cubicBezTo>
                    <a:pt x="320740" y="-262"/>
                    <a:pt x="315977" y="15878"/>
                    <a:pt x="300102" y="31753"/>
                  </a:cubicBezTo>
                  <a:cubicBezTo>
                    <a:pt x="284227" y="47628"/>
                    <a:pt x="241365" y="82289"/>
                    <a:pt x="222315" y="95253"/>
                  </a:cubicBezTo>
                  <a:cubicBezTo>
                    <a:pt x="203265" y="108217"/>
                    <a:pt x="221521" y="106630"/>
                    <a:pt x="185802" y="109540"/>
                  </a:cubicBezTo>
                  <a:cubicBezTo>
                    <a:pt x="150083" y="112450"/>
                    <a:pt x="-3639" y="128855"/>
                    <a:pt x="65" y="13017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1" name="フリーフォーム: 図形 1320">
              <a:extLst>
                <a:ext uri="{FF2B5EF4-FFF2-40B4-BE49-F238E27FC236}">
                  <a16:creationId xmlns:a16="http://schemas.microsoft.com/office/drawing/2014/main" id="{D4519499-0260-45DE-83B3-EFE8DC7807A4}"/>
                </a:ext>
              </a:extLst>
            </p:cNvPr>
            <p:cNvSpPr/>
            <p:nvPr/>
          </p:nvSpPr>
          <p:spPr>
            <a:xfrm>
              <a:off x="8859761" y="3468688"/>
              <a:ext cx="355735" cy="136706"/>
            </a:xfrm>
            <a:custGeom>
              <a:avLst/>
              <a:gdLst>
                <a:gd name="connsiteX0" fmla="*/ 355677 w 355735"/>
                <a:gd name="connsiteY0" fmla="*/ 0 h 136706"/>
                <a:gd name="connsiteX1" fmla="*/ 265189 w 355735"/>
                <a:gd name="connsiteY1" fmla="*/ 114300 h 136706"/>
                <a:gd name="connsiteX2" fmla="*/ 220739 w 355735"/>
                <a:gd name="connsiteY2" fmla="*/ 131762 h 136706"/>
                <a:gd name="connsiteX3" fmla="*/ 182639 w 355735"/>
                <a:gd name="connsiteY3" fmla="*/ 136525 h 136706"/>
                <a:gd name="connsiteX4" fmla="*/ 77 w 355735"/>
                <a:gd name="connsiteY4" fmla="*/ 127000 h 136706"/>
                <a:gd name="connsiteX5" fmla="*/ 206452 w 355735"/>
                <a:gd name="connsiteY5" fmla="*/ 134937 h 136706"/>
                <a:gd name="connsiteX6" fmla="*/ 250902 w 355735"/>
                <a:gd name="connsiteY6" fmla="*/ 112712 h 136706"/>
                <a:gd name="connsiteX7" fmla="*/ 355677 w 355735"/>
                <a:gd name="connsiteY7" fmla="*/ 0 h 13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35" h="136706">
                  <a:moveTo>
                    <a:pt x="355677" y="0"/>
                  </a:moveTo>
                  <a:cubicBezTo>
                    <a:pt x="358058" y="265"/>
                    <a:pt x="287679" y="92340"/>
                    <a:pt x="265189" y="114300"/>
                  </a:cubicBezTo>
                  <a:cubicBezTo>
                    <a:pt x="242699" y="136260"/>
                    <a:pt x="234497" y="128058"/>
                    <a:pt x="220739" y="131762"/>
                  </a:cubicBezTo>
                  <a:cubicBezTo>
                    <a:pt x="206981" y="135466"/>
                    <a:pt x="219416" y="137319"/>
                    <a:pt x="182639" y="136525"/>
                  </a:cubicBezTo>
                  <a:cubicBezTo>
                    <a:pt x="145862" y="135731"/>
                    <a:pt x="-3892" y="127265"/>
                    <a:pt x="77" y="127000"/>
                  </a:cubicBezTo>
                  <a:cubicBezTo>
                    <a:pt x="4046" y="126735"/>
                    <a:pt x="164648" y="137318"/>
                    <a:pt x="206452" y="134937"/>
                  </a:cubicBezTo>
                  <a:cubicBezTo>
                    <a:pt x="248256" y="132556"/>
                    <a:pt x="227354" y="131762"/>
                    <a:pt x="250902" y="112712"/>
                  </a:cubicBezTo>
                  <a:cubicBezTo>
                    <a:pt x="274450" y="93662"/>
                    <a:pt x="353296" y="-265"/>
                    <a:pt x="355677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2" name="フリーフォーム: 図形 1321">
              <a:extLst>
                <a:ext uri="{FF2B5EF4-FFF2-40B4-BE49-F238E27FC236}">
                  <a16:creationId xmlns:a16="http://schemas.microsoft.com/office/drawing/2014/main" id="{06A84DD7-BE3A-439F-B4C9-D9C38B1C2C5B}"/>
                </a:ext>
              </a:extLst>
            </p:cNvPr>
            <p:cNvSpPr/>
            <p:nvPr/>
          </p:nvSpPr>
          <p:spPr>
            <a:xfrm>
              <a:off x="9105658" y="3447862"/>
              <a:ext cx="140127" cy="138314"/>
            </a:xfrm>
            <a:custGeom>
              <a:avLst/>
              <a:gdLst>
                <a:gd name="connsiteX0" fmla="*/ 43105 w 140127"/>
                <a:gd name="connsiteY0" fmla="*/ 188 h 138314"/>
                <a:gd name="connsiteX1" fmla="*/ 119305 w 140127"/>
                <a:gd name="connsiteY1" fmla="*/ 16063 h 138314"/>
                <a:gd name="connsiteX2" fmla="*/ 112955 w 140127"/>
                <a:gd name="connsiteY2" fmla="*/ 52576 h 138314"/>
                <a:gd name="connsiteX3" fmla="*/ 82792 w 140127"/>
                <a:gd name="connsiteY3" fmla="*/ 95438 h 138314"/>
                <a:gd name="connsiteX4" fmla="*/ 62155 w 140127"/>
                <a:gd name="connsiteY4" fmla="*/ 116076 h 138314"/>
                <a:gd name="connsiteX5" fmla="*/ 242 w 140127"/>
                <a:gd name="connsiteY5" fmla="*/ 138301 h 138314"/>
                <a:gd name="connsiteX6" fmla="*/ 87555 w 140127"/>
                <a:gd name="connsiteY6" fmla="*/ 112901 h 138314"/>
                <a:gd name="connsiteX7" fmla="*/ 135180 w 140127"/>
                <a:gd name="connsiteY7" fmla="*/ 38288 h 138314"/>
                <a:gd name="connsiteX8" fmla="*/ 132005 w 140127"/>
                <a:gd name="connsiteY8" fmla="*/ 25588 h 138314"/>
                <a:gd name="connsiteX9" fmla="*/ 43105 w 140127"/>
                <a:gd name="connsiteY9" fmla="*/ 188 h 13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127" h="138314">
                  <a:moveTo>
                    <a:pt x="43105" y="188"/>
                  </a:moveTo>
                  <a:cubicBezTo>
                    <a:pt x="40988" y="-1400"/>
                    <a:pt x="107663" y="7332"/>
                    <a:pt x="119305" y="16063"/>
                  </a:cubicBezTo>
                  <a:cubicBezTo>
                    <a:pt x="130947" y="24794"/>
                    <a:pt x="119040" y="39347"/>
                    <a:pt x="112955" y="52576"/>
                  </a:cubicBezTo>
                  <a:cubicBezTo>
                    <a:pt x="106870" y="65805"/>
                    <a:pt x="91259" y="84855"/>
                    <a:pt x="82792" y="95438"/>
                  </a:cubicBezTo>
                  <a:cubicBezTo>
                    <a:pt x="74325" y="106021"/>
                    <a:pt x="75913" y="108932"/>
                    <a:pt x="62155" y="116076"/>
                  </a:cubicBezTo>
                  <a:cubicBezTo>
                    <a:pt x="48397" y="123220"/>
                    <a:pt x="-3991" y="138830"/>
                    <a:pt x="242" y="138301"/>
                  </a:cubicBezTo>
                  <a:cubicBezTo>
                    <a:pt x="4475" y="137772"/>
                    <a:pt x="65065" y="129570"/>
                    <a:pt x="87555" y="112901"/>
                  </a:cubicBezTo>
                  <a:cubicBezTo>
                    <a:pt x="110045" y="96232"/>
                    <a:pt x="127772" y="52840"/>
                    <a:pt x="135180" y="38288"/>
                  </a:cubicBezTo>
                  <a:cubicBezTo>
                    <a:pt x="142588" y="23736"/>
                    <a:pt x="141795" y="29557"/>
                    <a:pt x="132005" y="25588"/>
                  </a:cubicBezTo>
                  <a:cubicBezTo>
                    <a:pt x="122215" y="21619"/>
                    <a:pt x="45222" y="1776"/>
                    <a:pt x="43105" y="18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3" name="フリーフォーム: 図形 1322">
              <a:extLst>
                <a:ext uri="{FF2B5EF4-FFF2-40B4-BE49-F238E27FC236}">
                  <a16:creationId xmlns:a16="http://schemas.microsoft.com/office/drawing/2014/main" id="{B6FE123E-9590-44CC-AC6A-166545D8A74E}"/>
                </a:ext>
              </a:extLst>
            </p:cNvPr>
            <p:cNvSpPr/>
            <p:nvPr/>
          </p:nvSpPr>
          <p:spPr>
            <a:xfrm>
              <a:off x="8829769" y="3076575"/>
              <a:ext cx="658757" cy="99916"/>
            </a:xfrm>
            <a:custGeom>
              <a:avLst/>
              <a:gdLst>
                <a:gd name="connsiteX0" fmla="*/ 6256 w 658757"/>
                <a:gd name="connsiteY0" fmla="*/ 0 h 99916"/>
                <a:gd name="connsiteX1" fmla="*/ 417419 w 658757"/>
                <a:gd name="connsiteY1" fmla="*/ 30163 h 99916"/>
                <a:gd name="connsiteX2" fmla="*/ 609506 w 658757"/>
                <a:gd name="connsiteY2" fmla="*/ 87313 h 99916"/>
                <a:gd name="connsiteX3" fmla="*/ 653956 w 658757"/>
                <a:gd name="connsiteY3" fmla="*/ 96838 h 99916"/>
                <a:gd name="connsiteX4" fmla="*/ 522194 w 658757"/>
                <a:gd name="connsiteY4" fmla="*/ 46038 h 99916"/>
                <a:gd name="connsiteX5" fmla="*/ 193581 w 658757"/>
                <a:gd name="connsiteY5" fmla="*/ 30163 h 99916"/>
                <a:gd name="connsiteX6" fmla="*/ 6256 w 658757"/>
                <a:gd name="connsiteY6" fmla="*/ 0 h 9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8757" h="99916">
                  <a:moveTo>
                    <a:pt x="6256" y="0"/>
                  </a:moveTo>
                  <a:cubicBezTo>
                    <a:pt x="43562" y="0"/>
                    <a:pt x="316877" y="15611"/>
                    <a:pt x="417419" y="30163"/>
                  </a:cubicBezTo>
                  <a:cubicBezTo>
                    <a:pt x="517961" y="44715"/>
                    <a:pt x="570083" y="76201"/>
                    <a:pt x="609506" y="87313"/>
                  </a:cubicBezTo>
                  <a:cubicBezTo>
                    <a:pt x="648929" y="98425"/>
                    <a:pt x="668508" y="103717"/>
                    <a:pt x="653956" y="96838"/>
                  </a:cubicBezTo>
                  <a:cubicBezTo>
                    <a:pt x="639404" y="89959"/>
                    <a:pt x="598923" y="57151"/>
                    <a:pt x="522194" y="46038"/>
                  </a:cubicBezTo>
                  <a:cubicBezTo>
                    <a:pt x="445465" y="34926"/>
                    <a:pt x="280100" y="37571"/>
                    <a:pt x="193581" y="30163"/>
                  </a:cubicBezTo>
                  <a:cubicBezTo>
                    <a:pt x="107062" y="22755"/>
                    <a:pt x="-31050" y="0"/>
                    <a:pt x="6256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4" name="フリーフォーム: 図形 1323">
              <a:extLst>
                <a:ext uri="{FF2B5EF4-FFF2-40B4-BE49-F238E27FC236}">
                  <a16:creationId xmlns:a16="http://schemas.microsoft.com/office/drawing/2014/main" id="{BC31BC30-EF4F-45CC-B2CA-1673C237D5C1}"/>
                </a:ext>
              </a:extLst>
            </p:cNvPr>
            <p:cNvSpPr/>
            <p:nvPr/>
          </p:nvSpPr>
          <p:spPr>
            <a:xfrm>
              <a:off x="9657398" y="2925130"/>
              <a:ext cx="346586" cy="208927"/>
            </a:xfrm>
            <a:custGeom>
              <a:avLst/>
              <a:gdLst>
                <a:gd name="connsiteX0" fmla="*/ 343852 w 346586"/>
                <a:gd name="connsiteY0" fmla="*/ 633 h 208927"/>
                <a:gd name="connsiteX1" fmla="*/ 69215 w 346586"/>
                <a:gd name="connsiteY1" fmla="*/ 159383 h 208927"/>
                <a:gd name="connsiteX2" fmla="*/ 7302 w 346586"/>
                <a:gd name="connsiteY2" fmla="*/ 207008 h 208927"/>
                <a:gd name="connsiteX3" fmla="*/ 197802 w 346586"/>
                <a:gd name="connsiteY3" fmla="*/ 106995 h 208927"/>
                <a:gd name="connsiteX4" fmla="*/ 343852 w 346586"/>
                <a:gd name="connsiteY4" fmla="*/ 633 h 20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586" h="208927">
                  <a:moveTo>
                    <a:pt x="343852" y="633"/>
                  </a:moveTo>
                  <a:cubicBezTo>
                    <a:pt x="322421" y="9364"/>
                    <a:pt x="125307" y="124987"/>
                    <a:pt x="69215" y="159383"/>
                  </a:cubicBezTo>
                  <a:cubicBezTo>
                    <a:pt x="13123" y="193779"/>
                    <a:pt x="-14129" y="215739"/>
                    <a:pt x="7302" y="207008"/>
                  </a:cubicBezTo>
                  <a:cubicBezTo>
                    <a:pt x="28733" y="198277"/>
                    <a:pt x="140123" y="138216"/>
                    <a:pt x="197802" y="106995"/>
                  </a:cubicBezTo>
                  <a:cubicBezTo>
                    <a:pt x="255481" y="75774"/>
                    <a:pt x="365283" y="-8098"/>
                    <a:pt x="343852" y="6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5" name="フリーフォーム: 図形 1324">
              <a:extLst>
                <a:ext uri="{FF2B5EF4-FFF2-40B4-BE49-F238E27FC236}">
                  <a16:creationId xmlns:a16="http://schemas.microsoft.com/office/drawing/2014/main" id="{9598B2F8-EA1E-4207-8FE9-F0A32CF0B70F}"/>
                </a:ext>
              </a:extLst>
            </p:cNvPr>
            <p:cNvSpPr/>
            <p:nvPr/>
          </p:nvSpPr>
          <p:spPr>
            <a:xfrm>
              <a:off x="9351963" y="3108325"/>
              <a:ext cx="373062" cy="78154"/>
            </a:xfrm>
            <a:custGeom>
              <a:avLst/>
              <a:gdLst>
                <a:gd name="connsiteX0" fmla="*/ 0 w 373062"/>
                <a:gd name="connsiteY0" fmla="*/ 25400 h 78154"/>
                <a:gd name="connsiteX1" fmla="*/ 198437 w 373062"/>
                <a:gd name="connsiteY1" fmla="*/ 50800 h 78154"/>
                <a:gd name="connsiteX2" fmla="*/ 260350 w 373062"/>
                <a:gd name="connsiteY2" fmla="*/ 77788 h 78154"/>
                <a:gd name="connsiteX3" fmla="*/ 255587 w 373062"/>
                <a:gd name="connsiteY3" fmla="*/ 30163 h 78154"/>
                <a:gd name="connsiteX4" fmla="*/ 373062 w 373062"/>
                <a:gd name="connsiteY4" fmla="*/ 0 h 78154"/>
                <a:gd name="connsiteX5" fmla="*/ 198437 w 373062"/>
                <a:gd name="connsiteY5" fmla="*/ 42863 h 78154"/>
                <a:gd name="connsiteX6" fmla="*/ 0 w 373062"/>
                <a:gd name="connsiteY6" fmla="*/ 25400 h 7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062" h="78154">
                  <a:moveTo>
                    <a:pt x="0" y="25400"/>
                  </a:moveTo>
                  <a:cubicBezTo>
                    <a:pt x="0" y="26723"/>
                    <a:pt x="155045" y="42069"/>
                    <a:pt x="198437" y="50800"/>
                  </a:cubicBezTo>
                  <a:cubicBezTo>
                    <a:pt x="241829" y="59531"/>
                    <a:pt x="250825" y="81228"/>
                    <a:pt x="260350" y="77788"/>
                  </a:cubicBezTo>
                  <a:cubicBezTo>
                    <a:pt x="269875" y="74349"/>
                    <a:pt x="236802" y="43128"/>
                    <a:pt x="255587" y="30163"/>
                  </a:cubicBezTo>
                  <a:cubicBezTo>
                    <a:pt x="274372" y="17198"/>
                    <a:pt x="373062" y="0"/>
                    <a:pt x="373062" y="0"/>
                  </a:cubicBezTo>
                  <a:cubicBezTo>
                    <a:pt x="363537" y="2117"/>
                    <a:pt x="262731" y="38630"/>
                    <a:pt x="198437" y="42863"/>
                  </a:cubicBezTo>
                  <a:cubicBezTo>
                    <a:pt x="134143" y="47096"/>
                    <a:pt x="0" y="24077"/>
                    <a:pt x="0" y="2540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6" name="フリーフォーム: 図形 1325">
              <a:extLst>
                <a:ext uri="{FF2B5EF4-FFF2-40B4-BE49-F238E27FC236}">
                  <a16:creationId xmlns:a16="http://schemas.microsoft.com/office/drawing/2014/main" id="{93844673-2C67-4F24-A40F-C4990B2B2B2A}"/>
                </a:ext>
              </a:extLst>
            </p:cNvPr>
            <p:cNvSpPr/>
            <p:nvPr/>
          </p:nvSpPr>
          <p:spPr>
            <a:xfrm>
              <a:off x="9451681" y="2940846"/>
              <a:ext cx="560682" cy="615160"/>
            </a:xfrm>
            <a:custGeom>
              <a:avLst/>
              <a:gdLst>
                <a:gd name="connsiteX0" fmla="*/ 560682 w 560682"/>
                <a:gd name="connsiteY0" fmla="*/ 792 h 615160"/>
                <a:gd name="connsiteX1" fmla="*/ 479719 w 560682"/>
                <a:gd name="connsiteY1" fmla="*/ 208754 h 615160"/>
                <a:gd name="connsiteX2" fmla="*/ 436857 w 560682"/>
                <a:gd name="connsiteY2" fmla="*/ 278604 h 615160"/>
                <a:gd name="connsiteX3" fmla="*/ 447969 w 560682"/>
                <a:gd name="connsiteY3" fmla="*/ 250029 h 615160"/>
                <a:gd name="connsiteX4" fmla="*/ 293982 w 560682"/>
                <a:gd name="connsiteY4" fmla="*/ 404017 h 615160"/>
                <a:gd name="connsiteX5" fmla="*/ 236832 w 560682"/>
                <a:gd name="connsiteY5" fmla="*/ 470692 h 615160"/>
                <a:gd name="connsiteX6" fmla="*/ 100307 w 560682"/>
                <a:gd name="connsiteY6" fmla="*/ 586579 h 615160"/>
                <a:gd name="connsiteX7" fmla="*/ 74907 w 560682"/>
                <a:gd name="connsiteY7" fmla="*/ 575467 h 615160"/>
                <a:gd name="connsiteX8" fmla="*/ 36807 w 560682"/>
                <a:gd name="connsiteY8" fmla="*/ 575467 h 615160"/>
                <a:gd name="connsiteX9" fmla="*/ 294 w 560682"/>
                <a:gd name="connsiteY9" fmla="*/ 615154 h 615160"/>
                <a:gd name="connsiteX10" fmla="*/ 57444 w 560682"/>
                <a:gd name="connsiteY10" fmla="*/ 578642 h 615160"/>
                <a:gd name="connsiteX11" fmla="*/ 122532 w 560682"/>
                <a:gd name="connsiteY11" fmla="*/ 588167 h 615160"/>
                <a:gd name="connsiteX12" fmla="*/ 224132 w 560682"/>
                <a:gd name="connsiteY12" fmla="*/ 488154 h 615160"/>
                <a:gd name="connsiteX13" fmla="*/ 408282 w 560682"/>
                <a:gd name="connsiteY13" fmla="*/ 311942 h 615160"/>
                <a:gd name="connsiteX14" fmla="*/ 481307 w 560682"/>
                <a:gd name="connsiteY14" fmla="*/ 143667 h 615160"/>
                <a:gd name="connsiteX15" fmla="*/ 560682 w 560682"/>
                <a:gd name="connsiteY15" fmla="*/ 792 h 61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682" h="615160">
                  <a:moveTo>
                    <a:pt x="560682" y="792"/>
                  </a:moveTo>
                  <a:cubicBezTo>
                    <a:pt x="560417" y="11640"/>
                    <a:pt x="500356" y="162452"/>
                    <a:pt x="479719" y="208754"/>
                  </a:cubicBezTo>
                  <a:cubicBezTo>
                    <a:pt x="459082" y="255056"/>
                    <a:pt x="442149" y="271725"/>
                    <a:pt x="436857" y="278604"/>
                  </a:cubicBezTo>
                  <a:cubicBezTo>
                    <a:pt x="431565" y="285483"/>
                    <a:pt x="471781" y="229127"/>
                    <a:pt x="447969" y="250029"/>
                  </a:cubicBezTo>
                  <a:cubicBezTo>
                    <a:pt x="424156" y="270931"/>
                    <a:pt x="329171" y="367240"/>
                    <a:pt x="293982" y="404017"/>
                  </a:cubicBezTo>
                  <a:cubicBezTo>
                    <a:pt x="258793" y="440794"/>
                    <a:pt x="269111" y="440265"/>
                    <a:pt x="236832" y="470692"/>
                  </a:cubicBezTo>
                  <a:cubicBezTo>
                    <a:pt x="204553" y="501119"/>
                    <a:pt x="127295" y="569116"/>
                    <a:pt x="100307" y="586579"/>
                  </a:cubicBezTo>
                  <a:cubicBezTo>
                    <a:pt x="73319" y="604042"/>
                    <a:pt x="85490" y="577319"/>
                    <a:pt x="74907" y="575467"/>
                  </a:cubicBezTo>
                  <a:cubicBezTo>
                    <a:pt x="64324" y="573615"/>
                    <a:pt x="49242" y="568853"/>
                    <a:pt x="36807" y="575467"/>
                  </a:cubicBezTo>
                  <a:cubicBezTo>
                    <a:pt x="24371" y="582082"/>
                    <a:pt x="-3145" y="614625"/>
                    <a:pt x="294" y="615154"/>
                  </a:cubicBezTo>
                  <a:cubicBezTo>
                    <a:pt x="3733" y="615683"/>
                    <a:pt x="37071" y="583140"/>
                    <a:pt x="57444" y="578642"/>
                  </a:cubicBezTo>
                  <a:cubicBezTo>
                    <a:pt x="77817" y="574144"/>
                    <a:pt x="94751" y="603248"/>
                    <a:pt x="122532" y="588167"/>
                  </a:cubicBezTo>
                  <a:cubicBezTo>
                    <a:pt x="150313" y="573086"/>
                    <a:pt x="176507" y="534192"/>
                    <a:pt x="224132" y="488154"/>
                  </a:cubicBezTo>
                  <a:cubicBezTo>
                    <a:pt x="271757" y="442117"/>
                    <a:pt x="365420" y="369356"/>
                    <a:pt x="408282" y="311942"/>
                  </a:cubicBezTo>
                  <a:cubicBezTo>
                    <a:pt x="451144" y="254528"/>
                    <a:pt x="457495" y="194202"/>
                    <a:pt x="481307" y="143667"/>
                  </a:cubicBezTo>
                  <a:cubicBezTo>
                    <a:pt x="505119" y="93132"/>
                    <a:pt x="560947" y="-10056"/>
                    <a:pt x="560682" y="79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7" name="フリーフォーム: 図形 1326">
              <a:extLst>
                <a:ext uri="{FF2B5EF4-FFF2-40B4-BE49-F238E27FC236}">
                  <a16:creationId xmlns:a16="http://schemas.microsoft.com/office/drawing/2014/main" id="{7FA553A9-F389-43D9-9203-EA00F0132FC6}"/>
                </a:ext>
              </a:extLst>
            </p:cNvPr>
            <p:cNvSpPr/>
            <p:nvPr/>
          </p:nvSpPr>
          <p:spPr>
            <a:xfrm>
              <a:off x="9728197" y="3004385"/>
              <a:ext cx="288592" cy="361210"/>
            </a:xfrm>
            <a:custGeom>
              <a:avLst/>
              <a:gdLst>
                <a:gd name="connsiteX0" fmla="*/ 287341 w 288592"/>
                <a:gd name="connsiteY0" fmla="*/ 3928 h 361210"/>
                <a:gd name="connsiteX1" fmla="*/ 182566 w 288592"/>
                <a:gd name="connsiteY1" fmla="*/ 215065 h 361210"/>
                <a:gd name="connsiteX2" fmla="*/ 3 w 288592"/>
                <a:gd name="connsiteY2" fmla="*/ 361115 h 361210"/>
                <a:gd name="connsiteX3" fmla="*/ 187328 w 288592"/>
                <a:gd name="connsiteY3" fmla="*/ 194428 h 361210"/>
                <a:gd name="connsiteX4" fmla="*/ 238128 w 288592"/>
                <a:gd name="connsiteY4" fmla="*/ 88065 h 361210"/>
                <a:gd name="connsiteX5" fmla="*/ 287341 w 288592"/>
                <a:gd name="connsiteY5" fmla="*/ 3928 h 361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592" h="361210">
                  <a:moveTo>
                    <a:pt x="287341" y="3928"/>
                  </a:moveTo>
                  <a:cubicBezTo>
                    <a:pt x="278081" y="25095"/>
                    <a:pt x="230456" y="155534"/>
                    <a:pt x="182566" y="215065"/>
                  </a:cubicBezTo>
                  <a:cubicBezTo>
                    <a:pt x="134676" y="274596"/>
                    <a:pt x="-791" y="364554"/>
                    <a:pt x="3" y="361115"/>
                  </a:cubicBezTo>
                  <a:cubicBezTo>
                    <a:pt x="797" y="357676"/>
                    <a:pt x="147641" y="239936"/>
                    <a:pt x="187328" y="194428"/>
                  </a:cubicBezTo>
                  <a:cubicBezTo>
                    <a:pt x="227015" y="148920"/>
                    <a:pt x="224370" y="123784"/>
                    <a:pt x="238128" y="88065"/>
                  </a:cubicBezTo>
                  <a:cubicBezTo>
                    <a:pt x="251886" y="52346"/>
                    <a:pt x="296601" y="-17239"/>
                    <a:pt x="287341" y="392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8" name="フリーフォーム: 図形 1327">
              <a:extLst>
                <a:ext uri="{FF2B5EF4-FFF2-40B4-BE49-F238E27FC236}">
                  <a16:creationId xmlns:a16="http://schemas.microsoft.com/office/drawing/2014/main" id="{21678D7F-7ABB-45DD-A05D-829421C45756}"/>
                </a:ext>
              </a:extLst>
            </p:cNvPr>
            <p:cNvSpPr/>
            <p:nvPr/>
          </p:nvSpPr>
          <p:spPr>
            <a:xfrm>
              <a:off x="8821411" y="3591830"/>
              <a:ext cx="261417" cy="22183"/>
            </a:xfrm>
            <a:custGeom>
              <a:avLst/>
              <a:gdLst>
                <a:gd name="connsiteX0" fmla="*/ 1914 w 261417"/>
                <a:gd name="connsiteY0" fmla="*/ 16558 h 22183"/>
                <a:gd name="connsiteX1" fmla="*/ 257502 w 261417"/>
                <a:gd name="connsiteY1" fmla="*/ 21320 h 22183"/>
                <a:gd name="connsiteX2" fmla="*/ 146377 w 261417"/>
                <a:gd name="connsiteY2" fmla="*/ 683 h 22183"/>
                <a:gd name="connsiteX3" fmla="*/ 1914 w 261417"/>
                <a:gd name="connsiteY3" fmla="*/ 16558 h 2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417" h="22183">
                  <a:moveTo>
                    <a:pt x="1914" y="16558"/>
                  </a:moveTo>
                  <a:cubicBezTo>
                    <a:pt x="20435" y="19998"/>
                    <a:pt x="233425" y="23966"/>
                    <a:pt x="257502" y="21320"/>
                  </a:cubicBezTo>
                  <a:cubicBezTo>
                    <a:pt x="281579" y="18674"/>
                    <a:pt x="188446" y="4916"/>
                    <a:pt x="146377" y="683"/>
                  </a:cubicBezTo>
                  <a:cubicBezTo>
                    <a:pt x="104308" y="-3550"/>
                    <a:pt x="-16607" y="13118"/>
                    <a:pt x="1914" y="1655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9" name="フリーフォーム: 図形 1328">
              <a:extLst>
                <a:ext uri="{FF2B5EF4-FFF2-40B4-BE49-F238E27FC236}">
                  <a16:creationId xmlns:a16="http://schemas.microsoft.com/office/drawing/2014/main" id="{89B85606-0DD5-41FD-8BD6-E8AC9CC0AF7F}"/>
                </a:ext>
              </a:extLst>
            </p:cNvPr>
            <p:cNvSpPr/>
            <p:nvPr/>
          </p:nvSpPr>
          <p:spPr>
            <a:xfrm>
              <a:off x="8900742" y="3619469"/>
              <a:ext cx="81523" cy="136218"/>
            </a:xfrm>
            <a:custGeom>
              <a:avLst/>
              <a:gdLst>
                <a:gd name="connsiteX0" fmla="*/ 371 w 81523"/>
                <a:gd name="connsiteY0" fmla="*/ 1619 h 136218"/>
                <a:gd name="connsiteX1" fmla="*/ 79746 w 81523"/>
                <a:gd name="connsiteY1" fmla="*/ 134969 h 136218"/>
                <a:gd name="connsiteX2" fmla="*/ 51171 w 81523"/>
                <a:gd name="connsiteY2" fmla="*/ 65119 h 136218"/>
                <a:gd name="connsiteX3" fmla="*/ 371 w 81523"/>
                <a:gd name="connsiteY3" fmla="*/ 1619 h 13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523" h="136218">
                  <a:moveTo>
                    <a:pt x="371" y="1619"/>
                  </a:moveTo>
                  <a:cubicBezTo>
                    <a:pt x="5133" y="13261"/>
                    <a:pt x="71279" y="124386"/>
                    <a:pt x="79746" y="134969"/>
                  </a:cubicBezTo>
                  <a:cubicBezTo>
                    <a:pt x="88213" y="145552"/>
                    <a:pt x="64400" y="86021"/>
                    <a:pt x="51171" y="65119"/>
                  </a:cubicBezTo>
                  <a:cubicBezTo>
                    <a:pt x="37942" y="44217"/>
                    <a:pt x="-4391" y="-10023"/>
                    <a:pt x="371" y="161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0" name="フリーフォーム: 図形 1329">
              <a:extLst>
                <a:ext uri="{FF2B5EF4-FFF2-40B4-BE49-F238E27FC236}">
                  <a16:creationId xmlns:a16="http://schemas.microsoft.com/office/drawing/2014/main" id="{AFAAFD20-925E-487B-94B9-7080CA26EB90}"/>
                </a:ext>
              </a:extLst>
            </p:cNvPr>
            <p:cNvSpPr/>
            <p:nvPr/>
          </p:nvSpPr>
          <p:spPr>
            <a:xfrm>
              <a:off x="8918531" y="3601169"/>
              <a:ext cx="82576" cy="167854"/>
            </a:xfrm>
            <a:custGeom>
              <a:avLst/>
              <a:gdLst>
                <a:gd name="connsiteX0" fmla="*/ 44 w 82576"/>
                <a:gd name="connsiteY0" fmla="*/ 869 h 167854"/>
                <a:gd name="connsiteX1" fmla="*/ 73069 w 82576"/>
                <a:gd name="connsiteY1" fmla="*/ 111994 h 167854"/>
                <a:gd name="connsiteX2" fmla="*/ 81007 w 82576"/>
                <a:gd name="connsiteY2" fmla="*/ 167556 h 167854"/>
                <a:gd name="connsiteX3" fmla="*/ 66719 w 82576"/>
                <a:gd name="connsiteY3" fmla="*/ 89769 h 167854"/>
                <a:gd name="connsiteX4" fmla="*/ 61957 w 82576"/>
                <a:gd name="connsiteY4" fmla="*/ 61194 h 167854"/>
                <a:gd name="connsiteX5" fmla="*/ 44 w 82576"/>
                <a:gd name="connsiteY5" fmla="*/ 869 h 16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576" h="167854">
                  <a:moveTo>
                    <a:pt x="44" y="869"/>
                  </a:moveTo>
                  <a:cubicBezTo>
                    <a:pt x="1896" y="9336"/>
                    <a:pt x="59575" y="84213"/>
                    <a:pt x="73069" y="111994"/>
                  </a:cubicBezTo>
                  <a:cubicBezTo>
                    <a:pt x="86563" y="139775"/>
                    <a:pt x="82065" y="171260"/>
                    <a:pt x="81007" y="167556"/>
                  </a:cubicBezTo>
                  <a:cubicBezTo>
                    <a:pt x="79949" y="163852"/>
                    <a:pt x="69894" y="107496"/>
                    <a:pt x="66719" y="89769"/>
                  </a:cubicBezTo>
                  <a:cubicBezTo>
                    <a:pt x="63544" y="72042"/>
                    <a:pt x="69101" y="74159"/>
                    <a:pt x="61957" y="61194"/>
                  </a:cubicBezTo>
                  <a:cubicBezTo>
                    <a:pt x="54813" y="48229"/>
                    <a:pt x="-1808" y="-7598"/>
                    <a:pt x="44" y="86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1" name="フリーフォーム: 図形 1330">
              <a:extLst>
                <a:ext uri="{FF2B5EF4-FFF2-40B4-BE49-F238E27FC236}">
                  <a16:creationId xmlns:a16="http://schemas.microsoft.com/office/drawing/2014/main" id="{E58E7BAD-BDBE-4E19-9603-C5A06197F748}"/>
                </a:ext>
              </a:extLst>
            </p:cNvPr>
            <p:cNvSpPr/>
            <p:nvPr/>
          </p:nvSpPr>
          <p:spPr>
            <a:xfrm>
              <a:off x="9204552" y="3434382"/>
              <a:ext cx="245963" cy="223052"/>
            </a:xfrm>
            <a:custGeom>
              <a:avLst/>
              <a:gdLst>
                <a:gd name="connsiteX0" fmla="*/ 1361 w 245963"/>
                <a:gd name="connsiteY0" fmla="*/ 121618 h 223052"/>
                <a:gd name="connsiteX1" fmla="*/ 55336 w 245963"/>
                <a:gd name="connsiteY1" fmla="*/ 220043 h 223052"/>
                <a:gd name="connsiteX2" fmla="*/ 95023 w 245963"/>
                <a:gd name="connsiteY2" fmla="*/ 194643 h 223052"/>
                <a:gd name="connsiteX3" fmla="*/ 185511 w 245963"/>
                <a:gd name="connsiteY3" fmla="*/ 162893 h 223052"/>
                <a:gd name="connsiteX4" fmla="*/ 152173 w 245963"/>
                <a:gd name="connsiteY4" fmla="*/ 156543 h 223052"/>
                <a:gd name="connsiteX5" fmla="*/ 147411 w 245963"/>
                <a:gd name="connsiteY5" fmla="*/ 123206 h 223052"/>
                <a:gd name="connsiteX6" fmla="*/ 183923 w 245963"/>
                <a:gd name="connsiteY6" fmla="*/ 39068 h 223052"/>
                <a:gd name="connsiteX7" fmla="*/ 229961 w 245963"/>
                <a:gd name="connsiteY7" fmla="*/ 88281 h 223052"/>
                <a:gd name="connsiteX8" fmla="*/ 244248 w 245963"/>
                <a:gd name="connsiteY8" fmla="*/ 88281 h 223052"/>
                <a:gd name="connsiteX9" fmla="*/ 195036 w 245963"/>
                <a:gd name="connsiteY9" fmla="*/ 4143 h 223052"/>
                <a:gd name="connsiteX10" fmla="*/ 168048 w 245963"/>
                <a:gd name="connsiteY10" fmla="*/ 26368 h 223052"/>
                <a:gd name="connsiteX11" fmla="*/ 131536 w 245963"/>
                <a:gd name="connsiteY11" fmla="*/ 142256 h 223052"/>
                <a:gd name="connsiteX12" fmla="*/ 115661 w 245963"/>
                <a:gd name="connsiteY12" fmla="*/ 169243 h 223052"/>
                <a:gd name="connsiteX13" fmla="*/ 1361 w 245963"/>
                <a:gd name="connsiteY13" fmla="*/ 121618 h 22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5963" h="223052">
                  <a:moveTo>
                    <a:pt x="1361" y="121618"/>
                  </a:moveTo>
                  <a:cubicBezTo>
                    <a:pt x="-8693" y="130085"/>
                    <a:pt x="39726" y="207872"/>
                    <a:pt x="55336" y="220043"/>
                  </a:cubicBezTo>
                  <a:cubicBezTo>
                    <a:pt x="70946" y="232214"/>
                    <a:pt x="73327" y="204168"/>
                    <a:pt x="95023" y="194643"/>
                  </a:cubicBezTo>
                  <a:cubicBezTo>
                    <a:pt x="116719" y="185118"/>
                    <a:pt x="175986" y="169243"/>
                    <a:pt x="185511" y="162893"/>
                  </a:cubicBezTo>
                  <a:cubicBezTo>
                    <a:pt x="195036" y="156543"/>
                    <a:pt x="158523" y="163157"/>
                    <a:pt x="152173" y="156543"/>
                  </a:cubicBezTo>
                  <a:cubicBezTo>
                    <a:pt x="145823" y="149929"/>
                    <a:pt x="142119" y="142785"/>
                    <a:pt x="147411" y="123206"/>
                  </a:cubicBezTo>
                  <a:cubicBezTo>
                    <a:pt x="152703" y="103627"/>
                    <a:pt x="170165" y="44889"/>
                    <a:pt x="183923" y="39068"/>
                  </a:cubicBezTo>
                  <a:cubicBezTo>
                    <a:pt x="197681" y="33247"/>
                    <a:pt x="219907" y="80079"/>
                    <a:pt x="229961" y="88281"/>
                  </a:cubicBezTo>
                  <a:cubicBezTo>
                    <a:pt x="240015" y="96483"/>
                    <a:pt x="250069" y="102304"/>
                    <a:pt x="244248" y="88281"/>
                  </a:cubicBezTo>
                  <a:cubicBezTo>
                    <a:pt x="238427" y="74258"/>
                    <a:pt x="207736" y="14462"/>
                    <a:pt x="195036" y="4143"/>
                  </a:cubicBezTo>
                  <a:cubicBezTo>
                    <a:pt x="182336" y="-6176"/>
                    <a:pt x="178631" y="3349"/>
                    <a:pt x="168048" y="26368"/>
                  </a:cubicBezTo>
                  <a:cubicBezTo>
                    <a:pt x="157465" y="49387"/>
                    <a:pt x="140267" y="118444"/>
                    <a:pt x="131536" y="142256"/>
                  </a:cubicBezTo>
                  <a:cubicBezTo>
                    <a:pt x="122805" y="166068"/>
                    <a:pt x="136034" y="167656"/>
                    <a:pt x="115661" y="169243"/>
                  </a:cubicBezTo>
                  <a:cubicBezTo>
                    <a:pt x="95288" y="170830"/>
                    <a:pt x="11415" y="113151"/>
                    <a:pt x="1361" y="12161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2" name="フリーフォーム: 図形 1331">
              <a:extLst>
                <a:ext uri="{FF2B5EF4-FFF2-40B4-BE49-F238E27FC236}">
                  <a16:creationId xmlns:a16="http://schemas.microsoft.com/office/drawing/2014/main" id="{FE276F4D-5656-4FF6-BD46-8C28987C153E}"/>
                </a:ext>
              </a:extLst>
            </p:cNvPr>
            <p:cNvSpPr/>
            <p:nvPr/>
          </p:nvSpPr>
          <p:spPr>
            <a:xfrm>
              <a:off x="9352459" y="3466803"/>
              <a:ext cx="53480" cy="144740"/>
            </a:xfrm>
            <a:custGeom>
              <a:avLst/>
              <a:gdLst>
                <a:gd name="connsiteX0" fmla="*/ 53479 w 53480"/>
                <a:gd name="connsiteY0" fmla="*/ 297 h 144740"/>
                <a:gd name="connsiteX1" fmla="*/ 5854 w 53480"/>
                <a:gd name="connsiteY1" fmla="*/ 139997 h 144740"/>
                <a:gd name="connsiteX2" fmla="*/ 4266 w 53480"/>
                <a:gd name="connsiteY2" fmla="*/ 103485 h 144740"/>
                <a:gd name="connsiteX3" fmla="*/ 53479 w 53480"/>
                <a:gd name="connsiteY3" fmla="*/ 297 h 1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80" h="144740">
                  <a:moveTo>
                    <a:pt x="53479" y="297"/>
                  </a:moveTo>
                  <a:cubicBezTo>
                    <a:pt x="53744" y="6382"/>
                    <a:pt x="14056" y="122799"/>
                    <a:pt x="5854" y="139997"/>
                  </a:cubicBezTo>
                  <a:cubicBezTo>
                    <a:pt x="-2348" y="157195"/>
                    <a:pt x="-1026" y="123593"/>
                    <a:pt x="4266" y="103485"/>
                  </a:cubicBezTo>
                  <a:cubicBezTo>
                    <a:pt x="9558" y="83377"/>
                    <a:pt x="53214" y="-5788"/>
                    <a:pt x="53479" y="29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3" name="フリーフォーム: 図形 1332">
              <a:extLst>
                <a:ext uri="{FF2B5EF4-FFF2-40B4-BE49-F238E27FC236}">
                  <a16:creationId xmlns:a16="http://schemas.microsoft.com/office/drawing/2014/main" id="{E1E9D4D7-1303-48CD-A1AE-846E4460E513}"/>
                </a:ext>
              </a:extLst>
            </p:cNvPr>
            <p:cNvSpPr/>
            <p:nvPr/>
          </p:nvSpPr>
          <p:spPr>
            <a:xfrm>
              <a:off x="9345608" y="3481102"/>
              <a:ext cx="58900" cy="134502"/>
            </a:xfrm>
            <a:custGeom>
              <a:avLst/>
              <a:gdLst>
                <a:gd name="connsiteX0" fmla="*/ 58742 w 58900"/>
                <a:gd name="connsiteY0" fmla="*/ 286 h 134502"/>
                <a:gd name="connsiteX1" fmla="*/ 49217 w 58900"/>
                <a:gd name="connsiteY1" fmla="*/ 128873 h 134502"/>
                <a:gd name="connsiteX2" fmla="*/ 5 w 58900"/>
                <a:gd name="connsiteY2" fmla="*/ 109823 h 134502"/>
                <a:gd name="connsiteX3" fmla="*/ 46042 w 58900"/>
                <a:gd name="connsiteY3" fmla="*/ 93948 h 134502"/>
                <a:gd name="connsiteX4" fmla="*/ 58742 w 58900"/>
                <a:gd name="connsiteY4" fmla="*/ 286 h 13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900" h="134502">
                  <a:moveTo>
                    <a:pt x="58742" y="286"/>
                  </a:moveTo>
                  <a:cubicBezTo>
                    <a:pt x="59271" y="6107"/>
                    <a:pt x="59007" y="110617"/>
                    <a:pt x="49217" y="128873"/>
                  </a:cubicBezTo>
                  <a:cubicBezTo>
                    <a:pt x="39427" y="147129"/>
                    <a:pt x="534" y="115644"/>
                    <a:pt x="5" y="109823"/>
                  </a:cubicBezTo>
                  <a:cubicBezTo>
                    <a:pt x="-524" y="104002"/>
                    <a:pt x="35459" y="108765"/>
                    <a:pt x="46042" y="93948"/>
                  </a:cubicBezTo>
                  <a:cubicBezTo>
                    <a:pt x="56625" y="79131"/>
                    <a:pt x="58213" y="-5535"/>
                    <a:pt x="58742" y="28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4" name="フリーフォーム: 図形 1333">
              <a:extLst>
                <a:ext uri="{FF2B5EF4-FFF2-40B4-BE49-F238E27FC236}">
                  <a16:creationId xmlns:a16="http://schemas.microsoft.com/office/drawing/2014/main" id="{5BD22BCF-A88B-487A-AECE-0AFA58380A36}"/>
                </a:ext>
              </a:extLst>
            </p:cNvPr>
            <p:cNvSpPr/>
            <p:nvPr/>
          </p:nvSpPr>
          <p:spPr>
            <a:xfrm>
              <a:off x="8995458" y="3622853"/>
              <a:ext cx="285009" cy="26821"/>
            </a:xfrm>
            <a:custGeom>
              <a:avLst/>
              <a:gdLst>
                <a:gd name="connsiteX0" fmla="*/ 905 w 285009"/>
                <a:gd name="connsiteY0" fmla="*/ 4585 h 26821"/>
                <a:gd name="connsiteX1" fmla="*/ 277130 w 285009"/>
                <a:gd name="connsiteY1" fmla="*/ 26810 h 26821"/>
                <a:gd name="connsiteX2" fmla="*/ 191405 w 285009"/>
                <a:gd name="connsiteY2" fmla="*/ 1410 h 26821"/>
                <a:gd name="connsiteX3" fmla="*/ 905 w 285009"/>
                <a:gd name="connsiteY3" fmla="*/ 4585 h 2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009" h="26821">
                  <a:moveTo>
                    <a:pt x="905" y="4585"/>
                  </a:moveTo>
                  <a:cubicBezTo>
                    <a:pt x="15192" y="8818"/>
                    <a:pt x="245380" y="27339"/>
                    <a:pt x="277130" y="26810"/>
                  </a:cubicBezTo>
                  <a:cubicBezTo>
                    <a:pt x="308880" y="26281"/>
                    <a:pt x="237442" y="4320"/>
                    <a:pt x="191405" y="1410"/>
                  </a:cubicBezTo>
                  <a:cubicBezTo>
                    <a:pt x="145368" y="-1500"/>
                    <a:pt x="-13382" y="352"/>
                    <a:pt x="905" y="458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5" name="フリーフォーム: 図形 1334">
              <a:extLst>
                <a:ext uri="{FF2B5EF4-FFF2-40B4-BE49-F238E27FC236}">
                  <a16:creationId xmlns:a16="http://schemas.microsoft.com/office/drawing/2014/main" id="{4059BFD4-8FBC-4D09-BED4-F42984C82F13}"/>
                </a:ext>
              </a:extLst>
            </p:cNvPr>
            <p:cNvSpPr/>
            <p:nvPr/>
          </p:nvSpPr>
          <p:spPr>
            <a:xfrm>
              <a:off x="9442424" y="3567049"/>
              <a:ext cx="404925" cy="49330"/>
            </a:xfrm>
            <a:custGeom>
              <a:avLst/>
              <a:gdLst>
                <a:gd name="connsiteX0" fmla="*/ 26 w 404925"/>
                <a:gd name="connsiteY0" fmla="*/ 14351 h 49330"/>
                <a:gd name="connsiteX1" fmla="*/ 263551 w 404925"/>
                <a:gd name="connsiteY1" fmla="*/ 11176 h 49330"/>
                <a:gd name="connsiteX2" fmla="*/ 404839 w 404925"/>
                <a:gd name="connsiteY2" fmla="*/ 49276 h 49330"/>
                <a:gd name="connsiteX3" fmla="*/ 279426 w 404925"/>
                <a:gd name="connsiteY3" fmla="*/ 1651 h 49330"/>
                <a:gd name="connsiteX4" fmla="*/ 26 w 404925"/>
                <a:gd name="connsiteY4" fmla="*/ 14351 h 49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925" h="49330">
                  <a:moveTo>
                    <a:pt x="26" y="14351"/>
                  </a:moveTo>
                  <a:cubicBezTo>
                    <a:pt x="-2620" y="15939"/>
                    <a:pt x="196082" y="5355"/>
                    <a:pt x="263551" y="11176"/>
                  </a:cubicBezTo>
                  <a:cubicBezTo>
                    <a:pt x="331020" y="16997"/>
                    <a:pt x="402193" y="50864"/>
                    <a:pt x="404839" y="49276"/>
                  </a:cubicBezTo>
                  <a:cubicBezTo>
                    <a:pt x="407485" y="47689"/>
                    <a:pt x="348747" y="8795"/>
                    <a:pt x="279426" y="1651"/>
                  </a:cubicBezTo>
                  <a:cubicBezTo>
                    <a:pt x="210105" y="-5493"/>
                    <a:pt x="2672" y="12763"/>
                    <a:pt x="26" y="1435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6" name="フリーフォーム: 図形 1335">
              <a:extLst>
                <a:ext uri="{FF2B5EF4-FFF2-40B4-BE49-F238E27FC236}">
                  <a16:creationId xmlns:a16="http://schemas.microsoft.com/office/drawing/2014/main" id="{99D478B4-1EC6-49EC-A26C-ABB82ABFFB0D}"/>
                </a:ext>
              </a:extLst>
            </p:cNvPr>
            <p:cNvSpPr/>
            <p:nvPr/>
          </p:nvSpPr>
          <p:spPr>
            <a:xfrm>
              <a:off x="9663071" y="3438516"/>
              <a:ext cx="281122" cy="197837"/>
            </a:xfrm>
            <a:custGeom>
              <a:avLst/>
              <a:gdLst>
                <a:gd name="connsiteX0" fmla="*/ 42 w 281122"/>
                <a:gd name="connsiteY0" fmla="*/ 9 h 197837"/>
                <a:gd name="connsiteX1" fmla="*/ 103229 w 281122"/>
                <a:gd name="connsiteY1" fmla="*/ 74622 h 197837"/>
                <a:gd name="connsiteX2" fmla="*/ 155617 w 281122"/>
                <a:gd name="connsiteY2" fmla="*/ 158759 h 197837"/>
                <a:gd name="connsiteX3" fmla="*/ 176254 w 281122"/>
                <a:gd name="connsiteY3" fmla="*/ 196859 h 197837"/>
                <a:gd name="connsiteX4" fmla="*/ 198479 w 281122"/>
                <a:gd name="connsiteY4" fmla="*/ 180984 h 197837"/>
                <a:gd name="connsiteX5" fmla="*/ 242929 w 281122"/>
                <a:gd name="connsiteY5" fmla="*/ 122247 h 197837"/>
                <a:gd name="connsiteX6" fmla="*/ 281029 w 281122"/>
                <a:gd name="connsiteY6" fmla="*/ 55572 h 197837"/>
                <a:gd name="connsiteX7" fmla="*/ 231817 w 281122"/>
                <a:gd name="connsiteY7" fmla="*/ 134947 h 197837"/>
                <a:gd name="connsiteX8" fmla="*/ 185779 w 281122"/>
                <a:gd name="connsiteY8" fmla="*/ 193684 h 197837"/>
                <a:gd name="connsiteX9" fmla="*/ 119104 w 281122"/>
                <a:gd name="connsiteY9" fmla="*/ 109547 h 197837"/>
                <a:gd name="connsiteX10" fmla="*/ 90529 w 281122"/>
                <a:gd name="connsiteY10" fmla="*/ 79384 h 197837"/>
                <a:gd name="connsiteX11" fmla="*/ 42 w 281122"/>
                <a:gd name="connsiteY11" fmla="*/ 9 h 197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1122" h="197837">
                  <a:moveTo>
                    <a:pt x="42" y="9"/>
                  </a:moveTo>
                  <a:cubicBezTo>
                    <a:pt x="2159" y="-785"/>
                    <a:pt x="77300" y="48164"/>
                    <a:pt x="103229" y="74622"/>
                  </a:cubicBezTo>
                  <a:cubicBezTo>
                    <a:pt x="129158" y="101080"/>
                    <a:pt x="143446" y="138386"/>
                    <a:pt x="155617" y="158759"/>
                  </a:cubicBezTo>
                  <a:cubicBezTo>
                    <a:pt x="167788" y="179132"/>
                    <a:pt x="169110" y="193155"/>
                    <a:pt x="176254" y="196859"/>
                  </a:cubicBezTo>
                  <a:cubicBezTo>
                    <a:pt x="183398" y="200563"/>
                    <a:pt x="187367" y="193419"/>
                    <a:pt x="198479" y="180984"/>
                  </a:cubicBezTo>
                  <a:cubicBezTo>
                    <a:pt x="209592" y="168549"/>
                    <a:pt x="229171" y="143149"/>
                    <a:pt x="242929" y="122247"/>
                  </a:cubicBezTo>
                  <a:cubicBezTo>
                    <a:pt x="256687" y="101345"/>
                    <a:pt x="282881" y="53455"/>
                    <a:pt x="281029" y="55572"/>
                  </a:cubicBezTo>
                  <a:cubicBezTo>
                    <a:pt x="279177" y="57689"/>
                    <a:pt x="247692" y="111929"/>
                    <a:pt x="231817" y="134947"/>
                  </a:cubicBezTo>
                  <a:cubicBezTo>
                    <a:pt x="215942" y="157965"/>
                    <a:pt x="204564" y="197917"/>
                    <a:pt x="185779" y="193684"/>
                  </a:cubicBezTo>
                  <a:cubicBezTo>
                    <a:pt x="166994" y="189451"/>
                    <a:pt x="134979" y="128597"/>
                    <a:pt x="119104" y="109547"/>
                  </a:cubicBezTo>
                  <a:cubicBezTo>
                    <a:pt x="103229" y="90497"/>
                    <a:pt x="105875" y="93672"/>
                    <a:pt x="90529" y="79384"/>
                  </a:cubicBezTo>
                  <a:cubicBezTo>
                    <a:pt x="75183" y="65097"/>
                    <a:pt x="-2075" y="803"/>
                    <a:pt x="42" y="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7" name="フリーフォーム: 図形 1336">
              <a:extLst>
                <a:ext uri="{FF2B5EF4-FFF2-40B4-BE49-F238E27FC236}">
                  <a16:creationId xmlns:a16="http://schemas.microsoft.com/office/drawing/2014/main" id="{4D933AB2-D494-4E8A-B82B-11C4E4385D0D}"/>
                </a:ext>
              </a:extLst>
            </p:cNvPr>
            <p:cNvSpPr/>
            <p:nvPr/>
          </p:nvSpPr>
          <p:spPr>
            <a:xfrm>
              <a:off x="9691627" y="3422643"/>
              <a:ext cx="262726" cy="171334"/>
            </a:xfrm>
            <a:custGeom>
              <a:avLst/>
              <a:gdLst>
                <a:gd name="connsiteX0" fmla="*/ 61 w 262726"/>
                <a:gd name="connsiteY0" fmla="*/ 7 h 171334"/>
                <a:gd name="connsiteX1" fmla="*/ 106423 w 262726"/>
                <a:gd name="connsiteY1" fmla="*/ 88907 h 171334"/>
                <a:gd name="connsiteX2" fmla="*/ 152461 w 262726"/>
                <a:gd name="connsiteY2" fmla="*/ 169870 h 171334"/>
                <a:gd name="connsiteX3" fmla="*/ 165161 w 262726"/>
                <a:gd name="connsiteY3" fmla="*/ 134945 h 171334"/>
                <a:gd name="connsiteX4" fmla="*/ 261998 w 262726"/>
                <a:gd name="connsiteY4" fmla="*/ 58745 h 171334"/>
                <a:gd name="connsiteX5" fmla="*/ 206436 w 262726"/>
                <a:gd name="connsiteY5" fmla="*/ 82557 h 171334"/>
                <a:gd name="connsiteX6" fmla="*/ 149286 w 262726"/>
                <a:gd name="connsiteY6" fmla="*/ 139707 h 171334"/>
                <a:gd name="connsiteX7" fmla="*/ 122298 w 262726"/>
                <a:gd name="connsiteY7" fmla="*/ 93670 h 171334"/>
                <a:gd name="connsiteX8" fmla="*/ 61 w 262726"/>
                <a:gd name="connsiteY8" fmla="*/ 7 h 17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726" h="171334">
                  <a:moveTo>
                    <a:pt x="61" y="7"/>
                  </a:moveTo>
                  <a:cubicBezTo>
                    <a:pt x="-2585" y="-787"/>
                    <a:pt x="81023" y="60597"/>
                    <a:pt x="106423" y="88907"/>
                  </a:cubicBezTo>
                  <a:cubicBezTo>
                    <a:pt x="131823" y="117218"/>
                    <a:pt x="142671" y="162197"/>
                    <a:pt x="152461" y="169870"/>
                  </a:cubicBezTo>
                  <a:cubicBezTo>
                    <a:pt x="162251" y="177543"/>
                    <a:pt x="146905" y="153466"/>
                    <a:pt x="165161" y="134945"/>
                  </a:cubicBezTo>
                  <a:cubicBezTo>
                    <a:pt x="183417" y="116424"/>
                    <a:pt x="255119" y="67476"/>
                    <a:pt x="261998" y="58745"/>
                  </a:cubicBezTo>
                  <a:cubicBezTo>
                    <a:pt x="268877" y="50014"/>
                    <a:pt x="225221" y="69063"/>
                    <a:pt x="206436" y="82557"/>
                  </a:cubicBezTo>
                  <a:cubicBezTo>
                    <a:pt x="187651" y="96051"/>
                    <a:pt x="163309" y="137855"/>
                    <a:pt x="149286" y="139707"/>
                  </a:cubicBezTo>
                  <a:cubicBezTo>
                    <a:pt x="135263" y="141559"/>
                    <a:pt x="141613" y="113778"/>
                    <a:pt x="122298" y="93670"/>
                  </a:cubicBezTo>
                  <a:cubicBezTo>
                    <a:pt x="102983" y="73562"/>
                    <a:pt x="2707" y="801"/>
                    <a:pt x="61" y="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8" name="フリーフォーム: 図形 1337">
              <a:extLst>
                <a:ext uri="{FF2B5EF4-FFF2-40B4-BE49-F238E27FC236}">
                  <a16:creationId xmlns:a16="http://schemas.microsoft.com/office/drawing/2014/main" id="{3FDCE74B-0733-4A31-A395-F8C60B666282}"/>
                </a:ext>
              </a:extLst>
            </p:cNvPr>
            <p:cNvSpPr/>
            <p:nvPr/>
          </p:nvSpPr>
          <p:spPr>
            <a:xfrm>
              <a:off x="9999307" y="2947884"/>
              <a:ext cx="43468" cy="457669"/>
            </a:xfrm>
            <a:custGeom>
              <a:avLst/>
              <a:gdLst>
                <a:gd name="connsiteX0" fmla="*/ 28931 w 43468"/>
                <a:gd name="connsiteY0" fmla="*/ 104 h 457669"/>
                <a:gd name="connsiteX1" fmla="*/ 35281 w 43468"/>
                <a:gd name="connsiteY1" fmla="*/ 160441 h 457669"/>
                <a:gd name="connsiteX2" fmla="*/ 3531 w 43468"/>
                <a:gd name="connsiteY2" fmla="*/ 338241 h 457669"/>
                <a:gd name="connsiteX3" fmla="*/ 1943 w 43468"/>
                <a:gd name="connsiteY3" fmla="*/ 457304 h 457669"/>
                <a:gd name="connsiteX4" fmla="*/ 3531 w 43468"/>
                <a:gd name="connsiteY4" fmla="*/ 366816 h 457669"/>
                <a:gd name="connsiteX5" fmla="*/ 43218 w 43468"/>
                <a:gd name="connsiteY5" fmla="*/ 139804 h 457669"/>
                <a:gd name="connsiteX6" fmla="*/ 28931 w 43468"/>
                <a:gd name="connsiteY6" fmla="*/ 104 h 45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468" h="457669">
                  <a:moveTo>
                    <a:pt x="28931" y="104"/>
                  </a:moveTo>
                  <a:cubicBezTo>
                    <a:pt x="27608" y="3543"/>
                    <a:pt x="39514" y="104085"/>
                    <a:pt x="35281" y="160441"/>
                  </a:cubicBezTo>
                  <a:cubicBezTo>
                    <a:pt x="31048" y="216797"/>
                    <a:pt x="9087" y="288764"/>
                    <a:pt x="3531" y="338241"/>
                  </a:cubicBezTo>
                  <a:cubicBezTo>
                    <a:pt x="-2025" y="387718"/>
                    <a:pt x="1943" y="452542"/>
                    <a:pt x="1943" y="457304"/>
                  </a:cubicBezTo>
                  <a:cubicBezTo>
                    <a:pt x="1943" y="462066"/>
                    <a:pt x="-3348" y="419732"/>
                    <a:pt x="3531" y="366816"/>
                  </a:cubicBezTo>
                  <a:cubicBezTo>
                    <a:pt x="10410" y="313900"/>
                    <a:pt x="40837" y="200393"/>
                    <a:pt x="43218" y="139804"/>
                  </a:cubicBezTo>
                  <a:cubicBezTo>
                    <a:pt x="45599" y="79215"/>
                    <a:pt x="30254" y="-3335"/>
                    <a:pt x="28931" y="10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9" name="フリーフォーム: 図形 1338">
              <a:extLst>
                <a:ext uri="{FF2B5EF4-FFF2-40B4-BE49-F238E27FC236}">
                  <a16:creationId xmlns:a16="http://schemas.microsoft.com/office/drawing/2014/main" id="{CA6A8266-90D0-4A7E-A967-6F3D62A29473}"/>
                </a:ext>
              </a:extLst>
            </p:cNvPr>
            <p:cNvSpPr/>
            <p:nvPr/>
          </p:nvSpPr>
          <p:spPr>
            <a:xfrm>
              <a:off x="9974689" y="3028732"/>
              <a:ext cx="50019" cy="424103"/>
            </a:xfrm>
            <a:custGeom>
              <a:avLst/>
              <a:gdLst>
                <a:gd name="connsiteX0" fmla="*/ 39261 w 50019"/>
                <a:gd name="connsiteY0" fmla="*/ 218 h 424103"/>
                <a:gd name="connsiteX1" fmla="*/ 26561 w 50019"/>
                <a:gd name="connsiteY1" fmla="*/ 179606 h 424103"/>
                <a:gd name="connsiteX2" fmla="*/ 2749 w 50019"/>
                <a:gd name="connsiteY2" fmla="*/ 257393 h 424103"/>
                <a:gd name="connsiteX3" fmla="*/ 15449 w 50019"/>
                <a:gd name="connsiteY3" fmla="*/ 316131 h 424103"/>
                <a:gd name="connsiteX4" fmla="*/ 5924 w 50019"/>
                <a:gd name="connsiteY4" fmla="*/ 424081 h 424103"/>
                <a:gd name="connsiteX5" fmla="*/ 2749 w 50019"/>
                <a:gd name="connsiteY5" fmla="*/ 306606 h 424103"/>
                <a:gd name="connsiteX6" fmla="*/ 47199 w 50019"/>
                <a:gd name="connsiteY6" fmla="*/ 146268 h 424103"/>
                <a:gd name="connsiteX7" fmla="*/ 39261 w 50019"/>
                <a:gd name="connsiteY7" fmla="*/ 218 h 42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019" h="424103">
                  <a:moveTo>
                    <a:pt x="39261" y="218"/>
                  </a:moveTo>
                  <a:cubicBezTo>
                    <a:pt x="35821" y="5774"/>
                    <a:pt x="32646" y="136743"/>
                    <a:pt x="26561" y="179606"/>
                  </a:cubicBezTo>
                  <a:cubicBezTo>
                    <a:pt x="20476" y="222469"/>
                    <a:pt x="4601" y="234639"/>
                    <a:pt x="2749" y="257393"/>
                  </a:cubicBezTo>
                  <a:cubicBezTo>
                    <a:pt x="897" y="280147"/>
                    <a:pt x="14920" y="288350"/>
                    <a:pt x="15449" y="316131"/>
                  </a:cubicBezTo>
                  <a:cubicBezTo>
                    <a:pt x="15978" y="343912"/>
                    <a:pt x="8041" y="425669"/>
                    <a:pt x="5924" y="424081"/>
                  </a:cubicBezTo>
                  <a:cubicBezTo>
                    <a:pt x="3807" y="422493"/>
                    <a:pt x="-4130" y="352908"/>
                    <a:pt x="2749" y="306606"/>
                  </a:cubicBezTo>
                  <a:cubicBezTo>
                    <a:pt x="9628" y="260304"/>
                    <a:pt x="38732" y="196274"/>
                    <a:pt x="47199" y="146268"/>
                  </a:cubicBezTo>
                  <a:cubicBezTo>
                    <a:pt x="55666" y="96262"/>
                    <a:pt x="42701" y="-5338"/>
                    <a:pt x="39261" y="21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0" name="フリーフォーム: 図形 1339">
              <a:extLst>
                <a:ext uri="{FF2B5EF4-FFF2-40B4-BE49-F238E27FC236}">
                  <a16:creationId xmlns:a16="http://schemas.microsoft.com/office/drawing/2014/main" id="{44B293BE-5D79-49B0-9A30-0C6764A4EA6F}"/>
                </a:ext>
              </a:extLst>
            </p:cNvPr>
            <p:cNvSpPr/>
            <p:nvPr/>
          </p:nvSpPr>
          <p:spPr>
            <a:xfrm>
              <a:off x="10245412" y="3161200"/>
              <a:ext cx="117109" cy="324408"/>
            </a:xfrm>
            <a:custGeom>
              <a:avLst/>
              <a:gdLst>
                <a:gd name="connsiteX0" fmla="*/ 313 w 117109"/>
                <a:gd name="connsiteY0" fmla="*/ 1100 h 324408"/>
                <a:gd name="connsiteX1" fmla="*/ 76513 w 117109"/>
                <a:gd name="connsiteY1" fmla="*/ 126513 h 324408"/>
                <a:gd name="connsiteX2" fmla="*/ 109851 w 117109"/>
                <a:gd name="connsiteY2" fmla="*/ 323363 h 324408"/>
                <a:gd name="connsiteX3" fmla="*/ 108263 w 117109"/>
                <a:gd name="connsiteY3" fmla="*/ 196363 h 324408"/>
                <a:gd name="connsiteX4" fmla="*/ 313 w 117109"/>
                <a:gd name="connsiteY4" fmla="*/ 1100 h 32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09" h="324408">
                  <a:moveTo>
                    <a:pt x="313" y="1100"/>
                  </a:moveTo>
                  <a:cubicBezTo>
                    <a:pt x="-4979" y="-10542"/>
                    <a:pt x="58257" y="72803"/>
                    <a:pt x="76513" y="126513"/>
                  </a:cubicBezTo>
                  <a:cubicBezTo>
                    <a:pt x="94769" y="180223"/>
                    <a:pt x="104559" y="311721"/>
                    <a:pt x="109851" y="323363"/>
                  </a:cubicBezTo>
                  <a:cubicBezTo>
                    <a:pt x="115143" y="335005"/>
                    <a:pt x="123873" y="246634"/>
                    <a:pt x="108263" y="196363"/>
                  </a:cubicBezTo>
                  <a:cubicBezTo>
                    <a:pt x="92653" y="146092"/>
                    <a:pt x="5605" y="12742"/>
                    <a:pt x="313" y="110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1" name="フリーフォーム: 図形 1340">
              <a:extLst>
                <a:ext uri="{FF2B5EF4-FFF2-40B4-BE49-F238E27FC236}">
                  <a16:creationId xmlns:a16="http://schemas.microsoft.com/office/drawing/2014/main" id="{64788797-BD65-42F7-8CE0-B6C73E1C0B08}"/>
                </a:ext>
              </a:extLst>
            </p:cNvPr>
            <p:cNvSpPr/>
            <p:nvPr/>
          </p:nvSpPr>
          <p:spPr>
            <a:xfrm>
              <a:off x="10320138" y="3236823"/>
              <a:ext cx="99065" cy="217984"/>
            </a:xfrm>
            <a:custGeom>
              <a:avLst/>
              <a:gdLst>
                <a:gd name="connsiteX0" fmla="*/ 200 w 99065"/>
                <a:gd name="connsiteY0" fmla="*/ 90 h 217984"/>
                <a:gd name="connsiteX1" fmla="*/ 43062 w 99065"/>
                <a:gd name="connsiteY1" fmla="*/ 157252 h 217984"/>
                <a:gd name="connsiteX2" fmla="*/ 63700 w 99065"/>
                <a:gd name="connsiteY2" fmla="*/ 217577 h 217984"/>
                <a:gd name="connsiteX3" fmla="*/ 81162 w 99065"/>
                <a:gd name="connsiteY3" fmla="*/ 182652 h 217984"/>
                <a:gd name="connsiteX4" fmla="*/ 98625 w 99065"/>
                <a:gd name="connsiteY4" fmla="*/ 162015 h 217984"/>
                <a:gd name="connsiteX5" fmla="*/ 62112 w 99065"/>
                <a:gd name="connsiteY5" fmla="*/ 63590 h 217984"/>
                <a:gd name="connsiteX6" fmla="*/ 82750 w 99065"/>
                <a:gd name="connsiteY6" fmla="*/ 150902 h 217984"/>
                <a:gd name="connsiteX7" fmla="*/ 57350 w 99065"/>
                <a:gd name="connsiteY7" fmla="*/ 193765 h 217984"/>
                <a:gd name="connsiteX8" fmla="*/ 62112 w 99065"/>
                <a:gd name="connsiteY8" fmla="*/ 135027 h 217984"/>
                <a:gd name="connsiteX9" fmla="*/ 200 w 99065"/>
                <a:gd name="connsiteY9" fmla="*/ 90 h 21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065" h="217984">
                  <a:moveTo>
                    <a:pt x="200" y="90"/>
                  </a:moveTo>
                  <a:cubicBezTo>
                    <a:pt x="-2975" y="3794"/>
                    <a:pt x="32479" y="121004"/>
                    <a:pt x="43062" y="157252"/>
                  </a:cubicBezTo>
                  <a:cubicBezTo>
                    <a:pt x="53645" y="193500"/>
                    <a:pt x="57350" y="213344"/>
                    <a:pt x="63700" y="217577"/>
                  </a:cubicBezTo>
                  <a:cubicBezTo>
                    <a:pt x="70050" y="221810"/>
                    <a:pt x="75341" y="191912"/>
                    <a:pt x="81162" y="182652"/>
                  </a:cubicBezTo>
                  <a:cubicBezTo>
                    <a:pt x="86983" y="173392"/>
                    <a:pt x="101800" y="181859"/>
                    <a:pt x="98625" y="162015"/>
                  </a:cubicBezTo>
                  <a:cubicBezTo>
                    <a:pt x="95450" y="142171"/>
                    <a:pt x="64758" y="65442"/>
                    <a:pt x="62112" y="63590"/>
                  </a:cubicBezTo>
                  <a:cubicBezTo>
                    <a:pt x="59466" y="61738"/>
                    <a:pt x="83544" y="129206"/>
                    <a:pt x="82750" y="150902"/>
                  </a:cubicBezTo>
                  <a:cubicBezTo>
                    <a:pt x="81956" y="172598"/>
                    <a:pt x="60790" y="196411"/>
                    <a:pt x="57350" y="193765"/>
                  </a:cubicBezTo>
                  <a:cubicBezTo>
                    <a:pt x="53910" y="191119"/>
                    <a:pt x="71372" y="162544"/>
                    <a:pt x="62112" y="135027"/>
                  </a:cubicBezTo>
                  <a:cubicBezTo>
                    <a:pt x="52852" y="107510"/>
                    <a:pt x="3375" y="-3614"/>
                    <a:pt x="200" y="9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2" name="フリーフォーム: 図形 1341">
              <a:extLst>
                <a:ext uri="{FF2B5EF4-FFF2-40B4-BE49-F238E27FC236}">
                  <a16:creationId xmlns:a16="http://schemas.microsoft.com/office/drawing/2014/main" id="{A9181148-A357-4A58-8D9D-39709475CBA6}"/>
                </a:ext>
              </a:extLst>
            </p:cNvPr>
            <p:cNvSpPr/>
            <p:nvPr/>
          </p:nvSpPr>
          <p:spPr>
            <a:xfrm>
              <a:off x="10266360" y="3170194"/>
              <a:ext cx="202840" cy="484226"/>
            </a:xfrm>
            <a:custGeom>
              <a:avLst/>
              <a:gdLst>
                <a:gd name="connsiteX0" fmla="*/ 3 w 202840"/>
                <a:gd name="connsiteY0" fmla="*/ 44 h 484226"/>
                <a:gd name="connsiteX1" fmla="*/ 171453 w 202840"/>
                <a:gd name="connsiteY1" fmla="*/ 192131 h 484226"/>
                <a:gd name="connsiteX2" fmla="*/ 166690 w 202840"/>
                <a:gd name="connsiteY2" fmla="*/ 242931 h 484226"/>
                <a:gd name="connsiteX3" fmla="*/ 136528 w 202840"/>
                <a:gd name="connsiteY3" fmla="*/ 301669 h 484226"/>
                <a:gd name="connsiteX4" fmla="*/ 28578 w 202840"/>
                <a:gd name="connsiteY4" fmla="*/ 481056 h 484226"/>
                <a:gd name="connsiteX5" fmla="*/ 73028 w 202840"/>
                <a:gd name="connsiteY5" fmla="*/ 401681 h 484226"/>
                <a:gd name="connsiteX6" fmla="*/ 193678 w 202840"/>
                <a:gd name="connsiteY6" fmla="*/ 219119 h 484226"/>
                <a:gd name="connsiteX7" fmla="*/ 176215 w 202840"/>
                <a:gd name="connsiteY7" fmla="*/ 174669 h 484226"/>
                <a:gd name="connsiteX8" fmla="*/ 3 w 202840"/>
                <a:gd name="connsiteY8" fmla="*/ 44 h 48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840" h="484226">
                  <a:moveTo>
                    <a:pt x="3" y="44"/>
                  </a:moveTo>
                  <a:cubicBezTo>
                    <a:pt x="-791" y="2954"/>
                    <a:pt x="143672" y="151650"/>
                    <a:pt x="171453" y="192131"/>
                  </a:cubicBezTo>
                  <a:cubicBezTo>
                    <a:pt x="199234" y="232612"/>
                    <a:pt x="172511" y="224675"/>
                    <a:pt x="166690" y="242931"/>
                  </a:cubicBezTo>
                  <a:cubicBezTo>
                    <a:pt x="160869" y="261187"/>
                    <a:pt x="159547" y="261982"/>
                    <a:pt x="136528" y="301669"/>
                  </a:cubicBezTo>
                  <a:cubicBezTo>
                    <a:pt x="113509" y="341356"/>
                    <a:pt x="39161" y="464387"/>
                    <a:pt x="28578" y="481056"/>
                  </a:cubicBezTo>
                  <a:cubicBezTo>
                    <a:pt x="17995" y="497725"/>
                    <a:pt x="45511" y="445337"/>
                    <a:pt x="73028" y="401681"/>
                  </a:cubicBezTo>
                  <a:cubicBezTo>
                    <a:pt x="100545" y="358025"/>
                    <a:pt x="176480" y="256954"/>
                    <a:pt x="193678" y="219119"/>
                  </a:cubicBezTo>
                  <a:cubicBezTo>
                    <a:pt x="210876" y="181284"/>
                    <a:pt x="203202" y="210652"/>
                    <a:pt x="176215" y="174669"/>
                  </a:cubicBezTo>
                  <a:cubicBezTo>
                    <a:pt x="149228" y="138686"/>
                    <a:pt x="797" y="-2866"/>
                    <a:pt x="3" y="4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3" name="フリーフォーム: 図形 1342">
              <a:extLst>
                <a:ext uri="{FF2B5EF4-FFF2-40B4-BE49-F238E27FC236}">
                  <a16:creationId xmlns:a16="http://schemas.microsoft.com/office/drawing/2014/main" id="{0815B238-1222-40DD-AA10-701A371ECFB3}"/>
                </a:ext>
              </a:extLst>
            </p:cNvPr>
            <p:cNvSpPr/>
            <p:nvPr/>
          </p:nvSpPr>
          <p:spPr>
            <a:xfrm>
              <a:off x="10092967" y="3235325"/>
              <a:ext cx="79634" cy="142880"/>
            </a:xfrm>
            <a:custGeom>
              <a:avLst/>
              <a:gdLst>
                <a:gd name="connsiteX0" fmla="*/ 76558 w 79634"/>
                <a:gd name="connsiteY0" fmla="*/ 0 h 142880"/>
                <a:gd name="connsiteX1" fmla="*/ 43221 w 79634"/>
                <a:gd name="connsiteY1" fmla="*/ 109538 h 142880"/>
                <a:gd name="connsiteX2" fmla="*/ 358 w 79634"/>
                <a:gd name="connsiteY2" fmla="*/ 142875 h 142880"/>
                <a:gd name="connsiteX3" fmla="*/ 68621 w 79634"/>
                <a:gd name="connsiteY3" fmla="*/ 107950 h 142880"/>
                <a:gd name="connsiteX4" fmla="*/ 76558 w 79634"/>
                <a:gd name="connsiteY4" fmla="*/ 0 h 14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634" h="142880">
                  <a:moveTo>
                    <a:pt x="76558" y="0"/>
                  </a:moveTo>
                  <a:cubicBezTo>
                    <a:pt x="72325" y="265"/>
                    <a:pt x="55921" y="85726"/>
                    <a:pt x="43221" y="109538"/>
                  </a:cubicBezTo>
                  <a:cubicBezTo>
                    <a:pt x="30521" y="133351"/>
                    <a:pt x="-3875" y="143140"/>
                    <a:pt x="358" y="142875"/>
                  </a:cubicBezTo>
                  <a:cubicBezTo>
                    <a:pt x="4591" y="142610"/>
                    <a:pt x="54598" y="127000"/>
                    <a:pt x="68621" y="107950"/>
                  </a:cubicBezTo>
                  <a:cubicBezTo>
                    <a:pt x="82644" y="88900"/>
                    <a:pt x="80791" y="-265"/>
                    <a:pt x="76558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4" name="フリーフォーム: 図形 1343">
              <a:extLst>
                <a:ext uri="{FF2B5EF4-FFF2-40B4-BE49-F238E27FC236}">
                  <a16:creationId xmlns:a16="http://schemas.microsoft.com/office/drawing/2014/main" id="{573E4AF2-6D84-4D2A-9B84-85BACBC3659E}"/>
                </a:ext>
              </a:extLst>
            </p:cNvPr>
            <p:cNvSpPr/>
            <p:nvPr/>
          </p:nvSpPr>
          <p:spPr>
            <a:xfrm>
              <a:off x="9926837" y="3355925"/>
              <a:ext cx="325322" cy="548138"/>
            </a:xfrm>
            <a:custGeom>
              <a:avLst/>
              <a:gdLst>
                <a:gd name="connsiteX0" fmla="*/ 325238 w 325322"/>
                <a:gd name="connsiteY0" fmla="*/ 231825 h 548138"/>
                <a:gd name="connsiteX1" fmla="*/ 222051 w 325322"/>
                <a:gd name="connsiteY1" fmla="*/ 144513 h 548138"/>
                <a:gd name="connsiteX2" fmla="*/ 207763 w 325322"/>
                <a:gd name="connsiteY2" fmla="*/ 117525 h 548138"/>
                <a:gd name="connsiteX3" fmla="*/ 166488 w 325322"/>
                <a:gd name="connsiteY3" fmla="*/ 9575 h 548138"/>
                <a:gd name="connsiteX4" fmla="*/ 152201 w 325322"/>
                <a:gd name="connsiteY4" fmla="*/ 15925 h 548138"/>
                <a:gd name="connsiteX5" fmla="*/ 25201 w 325322"/>
                <a:gd name="connsiteY5" fmla="*/ 103238 h 548138"/>
                <a:gd name="connsiteX6" fmla="*/ 9326 w 325322"/>
                <a:gd name="connsiteY6" fmla="*/ 155625 h 548138"/>
                <a:gd name="connsiteX7" fmla="*/ 36313 w 325322"/>
                <a:gd name="connsiteY7" fmla="*/ 250875 h 548138"/>
                <a:gd name="connsiteX8" fmla="*/ 134738 w 325322"/>
                <a:gd name="connsiteY8" fmla="*/ 398513 h 548138"/>
                <a:gd name="connsiteX9" fmla="*/ 110926 w 325322"/>
                <a:gd name="connsiteY9" fmla="*/ 444550 h 548138"/>
                <a:gd name="connsiteX10" fmla="*/ 90288 w 325322"/>
                <a:gd name="connsiteY10" fmla="*/ 547738 h 548138"/>
                <a:gd name="connsiteX11" fmla="*/ 115688 w 325322"/>
                <a:gd name="connsiteY11" fmla="*/ 476300 h 548138"/>
                <a:gd name="connsiteX12" fmla="*/ 122038 w 325322"/>
                <a:gd name="connsiteY12" fmla="*/ 377875 h 548138"/>
                <a:gd name="connsiteX13" fmla="*/ 4563 w 325322"/>
                <a:gd name="connsiteY13" fmla="*/ 231825 h 548138"/>
                <a:gd name="connsiteX14" fmla="*/ 28376 w 325322"/>
                <a:gd name="connsiteY14" fmla="*/ 109588 h 548138"/>
                <a:gd name="connsiteX15" fmla="*/ 69651 w 325322"/>
                <a:gd name="connsiteY15" fmla="*/ 63550 h 548138"/>
                <a:gd name="connsiteX16" fmla="*/ 153788 w 325322"/>
                <a:gd name="connsiteY16" fmla="*/ 7988 h 548138"/>
                <a:gd name="connsiteX17" fmla="*/ 169663 w 325322"/>
                <a:gd name="connsiteY17" fmla="*/ 47675 h 548138"/>
                <a:gd name="connsiteX18" fmla="*/ 203001 w 325322"/>
                <a:gd name="connsiteY18" fmla="*/ 114350 h 548138"/>
                <a:gd name="connsiteX19" fmla="*/ 325238 w 325322"/>
                <a:gd name="connsiteY19" fmla="*/ 231825 h 54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5322" h="548138">
                  <a:moveTo>
                    <a:pt x="325238" y="231825"/>
                  </a:moveTo>
                  <a:cubicBezTo>
                    <a:pt x="328413" y="236852"/>
                    <a:pt x="241630" y="163563"/>
                    <a:pt x="222051" y="144513"/>
                  </a:cubicBezTo>
                  <a:cubicBezTo>
                    <a:pt x="202472" y="125463"/>
                    <a:pt x="217023" y="140015"/>
                    <a:pt x="207763" y="117525"/>
                  </a:cubicBezTo>
                  <a:cubicBezTo>
                    <a:pt x="198503" y="95035"/>
                    <a:pt x="175748" y="26508"/>
                    <a:pt x="166488" y="9575"/>
                  </a:cubicBezTo>
                  <a:cubicBezTo>
                    <a:pt x="157228" y="-7358"/>
                    <a:pt x="175749" y="315"/>
                    <a:pt x="152201" y="15925"/>
                  </a:cubicBezTo>
                  <a:cubicBezTo>
                    <a:pt x="128653" y="31535"/>
                    <a:pt x="49013" y="79955"/>
                    <a:pt x="25201" y="103238"/>
                  </a:cubicBezTo>
                  <a:cubicBezTo>
                    <a:pt x="1388" y="126521"/>
                    <a:pt x="7474" y="131019"/>
                    <a:pt x="9326" y="155625"/>
                  </a:cubicBezTo>
                  <a:cubicBezTo>
                    <a:pt x="11178" y="180231"/>
                    <a:pt x="15411" y="210394"/>
                    <a:pt x="36313" y="250875"/>
                  </a:cubicBezTo>
                  <a:cubicBezTo>
                    <a:pt x="57215" y="291356"/>
                    <a:pt x="122303" y="366234"/>
                    <a:pt x="134738" y="398513"/>
                  </a:cubicBezTo>
                  <a:cubicBezTo>
                    <a:pt x="147173" y="430792"/>
                    <a:pt x="118334" y="419679"/>
                    <a:pt x="110926" y="444550"/>
                  </a:cubicBezTo>
                  <a:cubicBezTo>
                    <a:pt x="103518" y="469421"/>
                    <a:pt x="89494" y="542446"/>
                    <a:pt x="90288" y="547738"/>
                  </a:cubicBezTo>
                  <a:cubicBezTo>
                    <a:pt x="91082" y="553030"/>
                    <a:pt x="110396" y="504610"/>
                    <a:pt x="115688" y="476300"/>
                  </a:cubicBezTo>
                  <a:cubicBezTo>
                    <a:pt x="120980" y="447990"/>
                    <a:pt x="140559" y="418621"/>
                    <a:pt x="122038" y="377875"/>
                  </a:cubicBezTo>
                  <a:cubicBezTo>
                    <a:pt x="103517" y="337129"/>
                    <a:pt x="20173" y="276539"/>
                    <a:pt x="4563" y="231825"/>
                  </a:cubicBezTo>
                  <a:cubicBezTo>
                    <a:pt x="-11047" y="187111"/>
                    <a:pt x="17528" y="137634"/>
                    <a:pt x="28376" y="109588"/>
                  </a:cubicBezTo>
                  <a:cubicBezTo>
                    <a:pt x="39224" y="81542"/>
                    <a:pt x="48749" y="80483"/>
                    <a:pt x="69651" y="63550"/>
                  </a:cubicBezTo>
                  <a:cubicBezTo>
                    <a:pt x="90553" y="46617"/>
                    <a:pt x="137119" y="10634"/>
                    <a:pt x="153788" y="7988"/>
                  </a:cubicBezTo>
                  <a:cubicBezTo>
                    <a:pt x="170457" y="5342"/>
                    <a:pt x="161461" y="29948"/>
                    <a:pt x="169663" y="47675"/>
                  </a:cubicBezTo>
                  <a:cubicBezTo>
                    <a:pt x="177865" y="65402"/>
                    <a:pt x="177336" y="84452"/>
                    <a:pt x="203001" y="114350"/>
                  </a:cubicBezTo>
                  <a:cubicBezTo>
                    <a:pt x="228666" y="144248"/>
                    <a:pt x="322063" y="226798"/>
                    <a:pt x="325238" y="23182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5" name="フリーフォーム: 図形 1344">
              <a:extLst>
                <a:ext uri="{FF2B5EF4-FFF2-40B4-BE49-F238E27FC236}">
                  <a16:creationId xmlns:a16="http://schemas.microsoft.com/office/drawing/2014/main" id="{0EB3ADBC-9C31-46B2-A7B7-91A6E4E0E9DC}"/>
                </a:ext>
              </a:extLst>
            </p:cNvPr>
            <p:cNvSpPr/>
            <p:nvPr/>
          </p:nvSpPr>
          <p:spPr>
            <a:xfrm>
              <a:off x="9954933" y="3404307"/>
              <a:ext cx="286214" cy="519469"/>
            </a:xfrm>
            <a:custGeom>
              <a:avLst/>
              <a:gdLst>
                <a:gd name="connsiteX0" fmla="*/ 286030 w 286214"/>
                <a:gd name="connsiteY0" fmla="*/ 197731 h 519469"/>
                <a:gd name="connsiteX1" fmla="*/ 190780 w 286214"/>
                <a:gd name="connsiteY1" fmla="*/ 134231 h 519469"/>
                <a:gd name="connsiteX2" fmla="*/ 160617 w 286214"/>
                <a:gd name="connsiteY2" fmla="*/ 100893 h 519469"/>
                <a:gd name="connsiteX3" fmla="*/ 108230 w 286214"/>
                <a:gd name="connsiteY3" fmla="*/ 881 h 519469"/>
                <a:gd name="connsiteX4" fmla="*/ 44730 w 286214"/>
                <a:gd name="connsiteY4" fmla="*/ 58031 h 519469"/>
                <a:gd name="connsiteX5" fmla="*/ 17742 w 286214"/>
                <a:gd name="connsiteY5" fmla="*/ 159631 h 519469"/>
                <a:gd name="connsiteX6" fmla="*/ 59017 w 286214"/>
                <a:gd name="connsiteY6" fmla="*/ 251706 h 519469"/>
                <a:gd name="connsiteX7" fmla="*/ 122517 w 286214"/>
                <a:gd name="connsiteY7" fmla="*/ 329493 h 519469"/>
                <a:gd name="connsiteX8" fmla="*/ 122517 w 286214"/>
                <a:gd name="connsiteY8" fmla="*/ 356481 h 519469"/>
                <a:gd name="connsiteX9" fmla="*/ 97117 w 286214"/>
                <a:gd name="connsiteY9" fmla="*/ 427918 h 519469"/>
                <a:gd name="connsiteX10" fmla="*/ 81242 w 286214"/>
                <a:gd name="connsiteY10" fmla="*/ 513643 h 519469"/>
                <a:gd name="connsiteX11" fmla="*/ 81242 w 286214"/>
                <a:gd name="connsiteY11" fmla="*/ 493006 h 519469"/>
                <a:gd name="connsiteX12" fmla="*/ 139980 w 286214"/>
                <a:gd name="connsiteY12" fmla="*/ 342193 h 519469"/>
                <a:gd name="connsiteX13" fmla="*/ 82830 w 286214"/>
                <a:gd name="connsiteY13" fmla="*/ 281868 h 519469"/>
                <a:gd name="connsiteX14" fmla="*/ 6630 w 286214"/>
                <a:gd name="connsiteY14" fmla="*/ 138993 h 519469"/>
                <a:gd name="connsiteX15" fmla="*/ 16155 w 286214"/>
                <a:gd name="connsiteY15" fmla="*/ 78668 h 519469"/>
                <a:gd name="connsiteX16" fmla="*/ 114580 w 286214"/>
                <a:gd name="connsiteY16" fmla="*/ 7231 h 519469"/>
                <a:gd name="connsiteX17" fmla="*/ 130455 w 286214"/>
                <a:gd name="connsiteY17" fmla="*/ 48506 h 519469"/>
                <a:gd name="connsiteX18" fmla="*/ 163792 w 286214"/>
                <a:gd name="connsiteY18" fmla="*/ 118356 h 519469"/>
                <a:gd name="connsiteX19" fmla="*/ 286030 w 286214"/>
                <a:gd name="connsiteY19" fmla="*/ 197731 h 51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6214" h="519469">
                  <a:moveTo>
                    <a:pt x="286030" y="197731"/>
                  </a:moveTo>
                  <a:cubicBezTo>
                    <a:pt x="290528" y="200377"/>
                    <a:pt x="211682" y="150371"/>
                    <a:pt x="190780" y="134231"/>
                  </a:cubicBezTo>
                  <a:cubicBezTo>
                    <a:pt x="169878" y="118091"/>
                    <a:pt x="174375" y="123118"/>
                    <a:pt x="160617" y="100893"/>
                  </a:cubicBezTo>
                  <a:cubicBezTo>
                    <a:pt x="146859" y="78668"/>
                    <a:pt x="127544" y="8025"/>
                    <a:pt x="108230" y="881"/>
                  </a:cubicBezTo>
                  <a:cubicBezTo>
                    <a:pt x="88916" y="-6263"/>
                    <a:pt x="59811" y="31573"/>
                    <a:pt x="44730" y="58031"/>
                  </a:cubicBezTo>
                  <a:cubicBezTo>
                    <a:pt x="29649" y="84489"/>
                    <a:pt x="15361" y="127352"/>
                    <a:pt x="17742" y="159631"/>
                  </a:cubicBezTo>
                  <a:cubicBezTo>
                    <a:pt x="20123" y="191910"/>
                    <a:pt x="41555" y="223396"/>
                    <a:pt x="59017" y="251706"/>
                  </a:cubicBezTo>
                  <a:cubicBezTo>
                    <a:pt x="76479" y="280016"/>
                    <a:pt x="111934" y="312031"/>
                    <a:pt x="122517" y="329493"/>
                  </a:cubicBezTo>
                  <a:cubicBezTo>
                    <a:pt x="133100" y="346956"/>
                    <a:pt x="126750" y="340077"/>
                    <a:pt x="122517" y="356481"/>
                  </a:cubicBezTo>
                  <a:cubicBezTo>
                    <a:pt x="118284" y="372885"/>
                    <a:pt x="103996" y="401724"/>
                    <a:pt x="97117" y="427918"/>
                  </a:cubicBezTo>
                  <a:cubicBezTo>
                    <a:pt x="90238" y="454112"/>
                    <a:pt x="83888" y="502795"/>
                    <a:pt x="81242" y="513643"/>
                  </a:cubicBezTo>
                  <a:cubicBezTo>
                    <a:pt x="78596" y="524491"/>
                    <a:pt x="71452" y="521581"/>
                    <a:pt x="81242" y="493006"/>
                  </a:cubicBezTo>
                  <a:cubicBezTo>
                    <a:pt x="91032" y="464431"/>
                    <a:pt x="139715" y="377383"/>
                    <a:pt x="139980" y="342193"/>
                  </a:cubicBezTo>
                  <a:cubicBezTo>
                    <a:pt x="140245" y="307003"/>
                    <a:pt x="105055" y="315735"/>
                    <a:pt x="82830" y="281868"/>
                  </a:cubicBezTo>
                  <a:cubicBezTo>
                    <a:pt x="60605" y="248001"/>
                    <a:pt x="17742" y="172860"/>
                    <a:pt x="6630" y="138993"/>
                  </a:cubicBezTo>
                  <a:cubicBezTo>
                    <a:pt x="-4483" y="105126"/>
                    <a:pt x="-1837" y="100628"/>
                    <a:pt x="16155" y="78668"/>
                  </a:cubicBezTo>
                  <a:cubicBezTo>
                    <a:pt x="34147" y="56708"/>
                    <a:pt x="95530" y="12258"/>
                    <a:pt x="114580" y="7231"/>
                  </a:cubicBezTo>
                  <a:cubicBezTo>
                    <a:pt x="133630" y="2204"/>
                    <a:pt x="122253" y="29985"/>
                    <a:pt x="130455" y="48506"/>
                  </a:cubicBezTo>
                  <a:cubicBezTo>
                    <a:pt x="138657" y="67027"/>
                    <a:pt x="142096" y="94543"/>
                    <a:pt x="163792" y="118356"/>
                  </a:cubicBezTo>
                  <a:cubicBezTo>
                    <a:pt x="185488" y="142169"/>
                    <a:pt x="281532" y="195085"/>
                    <a:pt x="286030" y="19773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6" name="フリーフォーム: 図形 1345">
              <a:extLst>
                <a:ext uri="{FF2B5EF4-FFF2-40B4-BE49-F238E27FC236}">
                  <a16:creationId xmlns:a16="http://schemas.microsoft.com/office/drawing/2014/main" id="{E97E5B7F-889B-4F13-8F17-61EFCC6898C1}"/>
                </a:ext>
              </a:extLst>
            </p:cNvPr>
            <p:cNvSpPr/>
            <p:nvPr/>
          </p:nvSpPr>
          <p:spPr>
            <a:xfrm>
              <a:off x="10204446" y="3471921"/>
              <a:ext cx="160536" cy="328584"/>
            </a:xfrm>
            <a:custGeom>
              <a:avLst/>
              <a:gdLst>
                <a:gd name="connsiteX0" fmla="*/ 158754 w 160536"/>
                <a:gd name="connsiteY0" fmla="*/ 7879 h 328584"/>
                <a:gd name="connsiteX1" fmla="*/ 31754 w 160536"/>
                <a:gd name="connsiteY1" fmla="*/ 253942 h 328584"/>
                <a:gd name="connsiteX2" fmla="*/ 50804 w 160536"/>
                <a:gd name="connsiteY2" fmla="*/ 234892 h 328584"/>
                <a:gd name="connsiteX3" fmla="*/ 4 w 160536"/>
                <a:gd name="connsiteY3" fmla="*/ 328554 h 328584"/>
                <a:gd name="connsiteX4" fmla="*/ 53979 w 160536"/>
                <a:gd name="connsiteY4" fmla="*/ 223779 h 328584"/>
                <a:gd name="connsiteX5" fmla="*/ 101604 w 160536"/>
                <a:gd name="connsiteY5" fmla="*/ 76142 h 328584"/>
                <a:gd name="connsiteX6" fmla="*/ 158754 w 160536"/>
                <a:gd name="connsiteY6" fmla="*/ 7879 h 32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536" h="328584">
                  <a:moveTo>
                    <a:pt x="158754" y="7879"/>
                  </a:moveTo>
                  <a:cubicBezTo>
                    <a:pt x="147112" y="37512"/>
                    <a:pt x="49746" y="216107"/>
                    <a:pt x="31754" y="253942"/>
                  </a:cubicBezTo>
                  <a:cubicBezTo>
                    <a:pt x="13762" y="291778"/>
                    <a:pt x="56096" y="222457"/>
                    <a:pt x="50804" y="234892"/>
                  </a:cubicBezTo>
                  <a:cubicBezTo>
                    <a:pt x="45512" y="247327"/>
                    <a:pt x="-525" y="330406"/>
                    <a:pt x="4" y="328554"/>
                  </a:cubicBezTo>
                  <a:cubicBezTo>
                    <a:pt x="533" y="326702"/>
                    <a:pt x="37046" y="265848"/>
                    <a:pt x="53979" y="223779"/>
                  </a:cubicBezTo>
                  <a:cubicBezTo>
                    <a:pt x="70912" y="181710"/>
                    <a:pt x="81231" y="113184"/>
                    <a:pt x="101604" y="76142"/>
                  </a:cubicBezTo>
                  <a:cubicBezTo>
                    <a:pt x="121977" y="39100"/>
                    <a:pt x="170396" y="-21754"/>
                    <a:pt x="158754" y="787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7" name="フリーフォーム: 図形 1346">
              <a:extLst>
                <a:ext uri="{FF2B5EF4-FFF2-40B4-BE49-F238E27FC236}">
                  <a16:creationId xmlns:a16="http://schemas.microsoft.com/office/drawing/2014/main" id="{3BA24EA3-18A6-4175-A3C4-DC09065472F1}"/>
                </a:ext>
              </a:extLst>
            </p:cNvPr>
            <p:cNvSpPr/>
            <p:nvPr/>
          </p:nvSpPr>
          <p:spPr>
            <a:xfrm>
              <a:off x="9471593" y="4017932"/>
              <a:ext cx="226111" cy="241404"/>
            </a:xfrm>
            <a:custGeom>
              <a:avLst/>
              <a:gdLst>
                <a:gd name="connsiteX0" fmla="*/ 2607 w 226111"/>
                <a:gd name="connsiteY0" fmla="*/ 241331 h 241404"/>
                <a:gd name="connsiteX1" fmla="*/ 132782 w 226111"/>
                <a:gd name="connsiteY1" fmla="*/ 188943 h 241404"/>
                <a:gd name="connsiteX2" fmla="*/ 169295 w 226111"/>
                <a:gd name="connsiteY2" fmla="*/ 207993 h 241404"/>
                <a:gd name="connsiteX3" fmla="*/ 175645 w 226111"/>
                <a:gd name="connsiteY3" fmla="*/ 158781 h 241404"/>
                <a:gd name="connsiteX4" fmla="*/ 212157 w 226111"/>
                <a:gd name="connsiteY4" fmla="*/ 34956 h 241404"/>
                <a:gd name="connsiteX5" fmla="*/ 223270 w 226111"/>
                <a:gd name="connsiteY5" fmla="*/ 7968 h 241404"/>
                <a:gd name="connsiteX6" fmla="*/ 162945 w 226111"/>
                <a:gd name="connsiteY6" fmla="*/ 157193 h 241404"/>
                <a:gd name="connsiteX7" fmla="*/ 151832 w 226111"/>
                <a:gd name="connsiteY7" fmla="*/ 173068 h 241404"/>
                <a:gd name="connsiteX8" fmla="*/ 53407 w 226111"/>
                <a:gd name="connsiteY8" fmla="*/ 200056 h 241404"/>
                <a:gd name="connsiteX9" fmla="*/ 2607 w 226111"/>
                <a:gd name="connsiteY9" fmla="*/ 241331 h 241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111" h="241404">
                  <a:moveTo>
                    <a:pt x="2607" y="241331"/>
                  </a:moveTo>
                  <a:cubicBezTo>
                    <a:pt x="15836" y="239479"/>
                    <a:pt x="105001" y="194499"/>
                    <a:pt x="132782" y="188943"/>
                  </a:cubicBezTo>
                  <a:cubicBezTo>
                    <a:pt x="160563" y="183387"/>
                    <a:pt x="162151" y="213020"/>
                    <a:pt x="169295" y="207993"/>
                  </a:cubicBezTo>
                  <a:cubicBezTo>
                    <a:pt x="176439" y="202966"/>
                    <a:pt x="168501" y="187620"/>
                    <a:pt x="175645" y="158781"/>
                  </a:cubicBezTo>
                  <a:cubicBezTo>
                    <a:pt x="182789" y="129941"/>
                    <a:pt x="204220" y="60091"/>
                    <a:pt x="212157" y="34956"/>
                  </a:cubicBezTo>
                  <a:cubicBezTo>
                    <a:pt x="220094" y="9821"/>
                    <a:pt x="231472" y="-12405"/>
                    <a:pt x="223270" y="7968"/>
                  </a:cubicBezTo>
                  <a:cubicBezTo>
                    <a:pt x="215068" y="28341"/>
                    <a:pt x="174851" y="129676"/>
                    <a:pt x="162945" y="157193"/>
                  </a:cubicBezTo>
                  <a:cubicBezTo>
                    <a:pt x="151039" y="184710"/>
                    <a:pt x="170088" y="165924"/>
                    <a:pt x="151832" y="173068"/>
                  </a:cubicBezTo>
                  <a:cubicBezTo>
                    <a:pt x="133576" y="180212"/>
                    <a:pt x="77220" y="190531"/>
                    <a:pt x="53407" y="200056"/>
                  </a:cubicBezTo>
                  <a:cubicBezTo>
                    <a:pt x="29595" y="209581"/>
                    <a:pt x="-10622" y="243183"/>
                    <a:pt x="2607" y="24133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8" name="フリーフォーム: 図形 1347">
              <a:extLst>
                <a:ext uri="{FF2B5EF4-FFF2-40B4-BE49-F238E27FC236}">
                  <a16:creationId xmlns:a16="http://schemas.microsoft.com/office/drawing/2014/main" id="{069CD378-0BD5-4F78-A68C-1D80ABE0F120}"/>
                </a:ext>
              </a:extLst>
            </p:cNvPr>
            <p:cNvSpPr/>
            <p:nvPr/>
          </p:nvSpPr>
          <p:spPr>
            <a:xfrm>
              <a:off x="9668736" y="3784608"/>
              <a:ext cx="378632" cy="257010"/>
            </a:xfrm>
            <a:custGeom>
              <a:avLst/>
              <a:gdLst>
                <a:gd name="connsiteX0" fmla="*/ 378552 w 378632"/>
                <a:gd name="connsiteY0" fmla="*/ 125405 h 257010"/>
                <a:gd name="connsiteX1" fmla="*/ 224564 w 378632"/>
                <a:gd name="connsiteY1" fmla="*/ 111117 h 257010"/>
                <a:gd name="connsiteX2" fmla="*/ 170589 w 378632"/>
                <a:gd name="connsiteY2" fmla="*/ 73017 h 257010"/>
                <a:gd name="connsiteX3" fmla="*/ 118202 w 378632"/>
                <a:gd name="connsiteY3" fmla="*/ 73017 h 257010"/>
                <a:gd name="connsiteX4" fmla="*/ 183289 w 378632"/>
                <a:gd name="connsiteY4" fmla="*/ 55555 h 257010"/>
                <a:gd name="connsiteX5" fmla="*/ 156302 w 378632"/>
                <a:gd name="connsiteY5" fmla="*/ 1580 h 257010"/>
                <a:gd name="connsiteX6" fmla="*/ 49939 w 378632"/>
                <a:gd name="connsiteY6" fmla="*/ 19042 h 257010"/>
                <a:gd name="connsiteX7" fmla="*/ 10252 w 378632"/>
                <a:gd name="connsiteY7" fmla="*/ 66667 h 257010"/>
                <a:gd name="connsiteX8" fmla="*/ 10252 w 378632"/>
                <a:gd name="connsiteY8" fmla="*/ 98417 h 257010"/>
                <a:gd name="connsiteX9" fmla="*/ 11839 w 378632"/>
                <a:gd name="connsiteY9" fmla="*/ 249230 h 257010"/>
                <a:gd name="connsiteX10" fmla="*/ 727 w 378632"/>
                <a:gd name="connsiteY10" fmla="*/ 214305 h 257010"/>
                <a:gd name="connsiteX11" fmla="*/ 35652 w 378632"/>
                <a:gd name="connsiteY11" fmla="*/ 34917 h 257010"/>
                <a:gd name="connsiteX12" fmla="*/ 145189 w 378632"/>
                <a:gd name="connsiteY12" fmla="*/ 4755 h 257010"/>
                <a:gd name="connsiteX13" fmla="*/ 202339 w 378632"/>
                <a:gd name="connsiteY13" fmla="*/ 36505 h 257010"/>
                <a:gd name="connsiteX14" fmla="*/ 175352 w 378632"/>
                <a:gd name="connsiteY14" fmla="*/ 69842 h 257010"/>
                <a:gd name="connsiteX15" fmla="*/ 130902 w 378632"/>
                <a:gd name="connsiteY15" fmla="*/ 80955 h 257010"/>
                <a:gd name="connsiteX16" fmla="*/ 194402 w 378632"/>
                <a:gd name="connsiteY16" fmla="*/ 111117 h 257010"/>
                <a:gd name="connsiteX17" fmla="*/ 245202 w 378632"/>
                <a:gd name="connsiteY17" fmla="*/ 133342 h 257010"/>
                <a:gd name="connsiteX18" fmla="*/ 378552 w 378632"/>
                <a:gd name="connsiteY18" fmla="*/ 125405 h 257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8632" h="257010">
                  <a:moveTo>
                    <a:pt x="378552" y="125405"/>
                  </a:moveTo>
                  <a:cubicBezTo>
                    <a:pt x="375112" y="121701"/>
                    <a:pt x="259224" y="119848"/>
                    <a:pt x="224564" y="111117"/>
                  </a:cubicBezTo>
                  <a:cubicBezTo>
                    <a:pt x="189904" y="102386"/>
                    <a:pt x="188316" y="79367"/>
                    <a:pt x="170589" y="73017"/>
                  </a:cubicBezTo>
                  <a:cubicBezTo>
                    <a:pt x="152862" y="66667"/>
                    <a:pt x="116085" y="75927"/>
                    <a:pt x="118202" y="73017"/>
                  </a:cubicBezTo>
                  <a:cubicBezTo>
                    <a:pt x="120319" y="70107"/>
                    <a:pt x="176939" y="67461"/>
                    <a:pt x="183289" y="55555"/>
                  </a:cubicBezTo>
                  <a:cubicBezTo>
                    <a:pt x="189639" y="43649"/>
                    <a:pt x="178527" y="7665"/>
                    <a:pt x="156302" y="1580"/>
                  </a:cubicBezTo>
                  <a:cubicBezTo>
                    <a:pt x="134077" y="-4506"/>
                    <a:pt x="74281" y="8194"/>
                    <a:pt x="49939" y="19042"/>
                  </a:cubicBezTo>
                  <a:cubicBezTo>
                    <a:pt x="25597" y="29890"/>
                    <a:pt x="16866" y="53438"/>
                    <a:pt x="10252" y="66667"/>
                  </a:cubicBezTo>
                  <a:cubicBezTo>
                    <a:pt x="3638" y="79896"/>
                    <a:pt x="9988" y="67990"/>
                    <a:pt x="10252" y="98417"/>
                  </a:cubicBezTo>
                  <a:cubicBezTo>
                    <a:pt x="10516" y="128844"/>
                    <a:pt x="13426" y="229915"/>
                    <a:pt x="11839" y="249230"/>
                  </a:cubicBezTo>
                  <a:cubicBezTo>
                    <a:pt x="10252" y="268545"/>
                    <a:pt x="-3242" y="250024"/>
                    <a:pt x="727" y="214305"/>
                  </a:cubicBezTo>
                  <a:cubicBezTo>
                    <a:pt x="4696" y="178586"/>
                    <a:pt x="11575" y="69842"/>
                    <a:pt x="35652" y="34917"/>
                  </a:cubicBezTo>
                  <a:cubicBezTo>
                    <a:pt x="59729" y="-8"/>
                    <a:pt x="117408" y="4490"/>
                    <a:pt x="145189" y="4755"/>
                  </a:cubicBezTo>
                  <a:cubicBezTo>
                    <a:pt x="172970" y="5020"/>
                    <a:pt x="197312" y="25657"/>
                    <a:pt x="202339" y="36505"/>
                  </a:cubicBezTo>
                  <a:cubicBezTo>
                    <a:pt x="207366" y="47353"/>
                    <a:pt x="187258" y="62434"/>
                    <a:pt x="175352" y="69842"/>
                  </a:cubicBezTo>
                  <a:cubicBezTo>
                    <a:pt x="163446" y="77250"/>
                    <a:pt x="127727" y="74076"/>
                    <a:pt x="130902" y="80955"/>
                  </a:cubicBezTo>
                  <a:cubicBezTo>
                    <a:pt x="134077" y="87834"/>
                    <a:pt x="175352" y="102386"/>
                    <a:pt x="194402" y="111117"/>
                  </a:cubicBezTo>
                  <a:cubicBezTo>
                    <a:pt x="213452" y="119848"/>
                    <a:pt x="216627" y="128844"/>
                    <a:pt x="245202" y="133342"/>
                  </a:cubicBezTo>
                  <a:cubicBezTo>
                    <a:pt x="273777" y="137840"/>
                    <a:pt x="381992" y="129109"/>
                    <a:pt x="378552" y="12540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9" name="フリーフォーム: 図形 1348">
              <a:extLst>
                <a:ext uri="{FF2B5EF4-FFF2-40B4-BE49-F238E27FC236}">
                  <a16:creationId xmlns:a16="http://schemas.microsoft.com/office/drawing/2014/main" id="{07760F73-3552-46A0-B796-C19939E59816}"/>
                </a:ext>
              </a:extLst>
            </p:cNvPr>
            <p:cNvSpPr/>
            <p:nvPr/>
          </p:nvSpPr>
          <p:spPr>
            <a:xfrm>
              <a:off x="9703683" y="3852337"/>
              <a:ext cx="131279" cy="168898"/>
            </a:xfrm>
            <a:custGeom>
              <a:avLst/>
              <a:gdLst>
                <a:gd name="connsiteX0" fmla="*/ 2292 w 131279"/>
                <a:gd name="connsiteY0" fmla="*/ 168801 h 168898"/>
                <a:gd name="connsiteX1" fmla="*/ 8642 w 131279"/>
                <a:gd name="connsiteY1" fmla="*/ 84663 h 168898"/>
                <a:gd name="connsiteX2" fmla="*/ 88017 w 131279"/>
                <a:gd name="connsiteY2" fmla="*/ 24338 h 168898"/>
                <a:gd name="connsiteX3" fmla="*/ 130880 w 131279"/>
                <a:gd name="connsiteY3" fmla="*/ 35451 h 168898"/>
                <a:gd name="connsiteX4" fmla="*/ 64205 w 131279"/>
                <a:gd name="connsiteY4" fmla="*/ 526 h 168898"/>
                <a:gd name="connsiteX5" fmla="*/ 10230 w 131279"/>
                <a:gd name="connsiteY5" fmla="*/ 67201 h 168898"/>
                <a:gd name="connsiteX6" fmla="*/ 2292 w 131279"/>
                <a:gd name="connsiteY6" fmla="*/ 168801 h 16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279" h="168898">
                  <a:moveTo>
                    <a:pt x="2292" y="168801"/>
                  </a:moveTo>
                  <a:cubicBezTo>
                    <a:pt x="2027" y="171711"/>
                    <a:pt x="-5645" y="108740"/>
                    <a:pt x="8642" y="84663"/>
                  </a:cubicBezTo>
                  <a:cubicBezTo>
                    <a:pt x="22929" y="60586"/>
                    <a:pt x="67644" y="32540"/>
                    <a:pt x="88017" y="24338"/>
                  </a:cubicBezTo>
                  <a:cubicBezTo>
                    <a:pt x="108390" y="16136"/>
                    <a:pt x="134849" y="39420"/>
                    <a:pt x="130880" y="35451"/>
                  </a:cubicBezTo>
                  <a:cubicBezTo>
                    <a:pt x="126911" y="31482"/>
                    <a:pt x="84313" y="-4766"/>
                    <a:pt x="64205" y="526"/>
                  </a:cubicBezTo>
                  <a:cubicBezTo>
                    <a:pt x="44097" y="5818"/>
                    <a:pt x="20284" y="42859"/>
                    <a:pt x="10230" y="67201"/>
                  </a:cubicBezTo>
                  <a:cubicBezTo>
                    <a:pt x="176" y="91543"/>
                    <a:pt x="2557" y="165891"/>
                    <a:pt x="2292" y="16880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0" name="フリーフォーム: 図形 1349">
              <a:extLst>
                <a:ext uri="{FF2B5EF4-FFF2-40B4-BE49-F238E27FC236}">
                  <a16:creationId xmlns:a16="http://schemas.microsoft.com/office/drawing/2014/main" id="{B8572DB2-A827-4100-8EDF-C57A88BEE51F}"/>
                </a:ext>
              </a:extLst>
            </p:cNvPr>
            <p:cNvSpPr/>
            <p:nvPr/>
          </p:nvSpPr>
          <p:spPr>
            <a:xfrm>
              <a:off x="9710992" y="3909843"/>
              <a:ext cx="503043" cy="200232"/>
            </a:xfrm>
            <a:custGeom>
              <a:avLst/>
              <a:gdLst>
                <a:gd name="connsiteX0" fmla="*/ 169608 w 503043"/>
                <a:gd name="connsiteY0" fmla="*/ 1757 h 200232"/>
                <a:gd name="connsiteX1" fmla="*/ 39433 w 503043"/>
                <a:gd name="connsiteY1" fmla="*/ 76370 h 200232"/>
                <a:gd name="connsiteX2" fmla="*/ 45783 w 503043"/>
                <a:gd name="connsiteY2" fmla="*/ 154157 h 200232"/>
                <a:gd name="connsiteX3" fmla="*/ 204533 w 503043"/>
                <a:gd name="connsiteY3" fmla="*/ 200195 h 200232"/>
                <a:gd name="connsiteX4" fmla="*/ 387096 w 503043"/>
                <a:gd name="connsiteY4" fmla="*/ 160507 h 200232"/>
                <a:gd name="connsiteX5" fmla="*/ 502983 w 503043"/>
                <a:gd name="connsiteY5" fmla="*/ 85895 h 200232"/>
                <a:gd name="connsiteX6" fmla="*/ 372808 w 503043"/>
                <a:gd name="connsiteY6" fmla="*/ 143045 h 200232"/>
                <a:gd name="connsiteX7" fmla="*/ 248983 w 503043"/>
                <a:gd name="connsiteY7" fmla="*/ 177970 h 200232"/>
                <a:gd name="connsiteX8" fmla="*/ 1333 w 503043"/>
                <a:gd name="connsiteY8" fmla="*/ 154157 h 200232"/>
                <a:gd name="connsiteX9" fmla="*/ 169608 w 503043"/>
                <a:gd name="connsiteY9" fmla="*/ 1757 h 20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3043" h="200232">
                  <a:moveTo>
                    <a:pt x="169608" y="1757"/>
                  </a:moveTo>
                  <a:cubicBezTo>
                    <a:pt x="175958" y="-11207"/>
                    <a:pt x="60071" y="50970"/>
                    <a:pt x="39433" y="76370"/>
                  </a:cubicBezTo>
                  <a:cubicBezTo>
                    <a:pt x="18795" y="101770"/>
                    <a:pt x="18266" y="133520"/>
                    <a:pt x="45783" y="154157"/>
                  </a:cubicBezTo>
                  <a:cubicBezTo>
                    <a:pt x="73300" y="174794"/>
                    <a:pt x="147648" y="199137"/>
                    <a:pt x="204533" y="200195"/>
                  </a:cubicBezTo>
                  <a:cubicBezTo>
                    <a:pt x="261418" y="201253"/>
                    <a:pt x="337354" y="179557"/>
                    <a:pt x="387096" y="160507"/>
                  </a:cubicBezTo>
                  <a:cubicBezTo>
                    <a:pt x="436838" y="141457"/>
                    <a:pt x="505364" y="88805"/>
                    <a:pt x="502983" y="85895"/>
                  </a:cubicBezTo>
                  <a:cubicBezTo>
                    <a:pt x="500602" y="82985"/>
                    <a:pt x="415141" y="127699"/>
                    <a:pt x="372808" y="143045"/>
                  </a:cubicBezTo>
                  <a:cubicBezTo>
                    <a:pt x="330475" y="158391"/>
                    <a:pt x="310895" y="176118"/>
                    <a:pt x="248983" y="177970"/>
                  </a:cubicBezTo>
                  <a:cubicBezTo>
                    <a:pt x="187071" y="179822"/>
                    <a:pt x="19854" y="179822"/>
                    <a:pt x="1333" y="154157"/>
                  </a:cubicBezTo>
                  <a:cubicBezTo>
                    <a:pt x="-17188" y="128492"/>
                    <a:pt x="163258" y="14721"/>
                    <a:pt x="169608" y="175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1" name="フリーフォーム: 図形 1350">
              <a:extLst>
                <a:ext uri="{FF2B5EF4-FFF2-40B4-BE49-F238E27FC236}">
                  <a16:creationId xmlns:a16="http://schemas.microsoft.com/office/drawing/2014/main" id="{F3829D47-B279-44E0-BAFF-56A6EF6562DE}"/>
                </a:ext>
              </a:extLst>
            </p:cNvPr>
            <p:cNvSpPr/>
            <p:nvPr/>
          </p:nvSpPr>
          <p:spPr>
            <a:xfrm>
              <a:off x="9993183" y="3542662"/>
              <a:ext cx="196601" cy="260190"/>
            </a:xfrm>
            <a:custGeom>
              <a:avLst/>
              <a:gdLst>
                <a:gd name="connsiteX0" fmla="*/ 130 w 196601"/>
                <a:gd name="connsiteY0" fmla="*/ 638 h 260190"/>
                <a:gd name="connsiteX1" fmla="*/ 162055 w 196601"/>
                <a:gd name="connsiteY1" fmla="*/ 32388 h 260190"/>
                <a:gd name="connsiteX2" fmla="*/ 150942 w 196601"/>
                <a:gd name="connsiteY2" fmla="*/ 81601 h 260190"/>
                <a:gd name="connsiteX3" fmla="*/ 150942 w 196601"/>
                <a:gd name="connsiteY3" fmla="*/ 140338 h 260190"/>
                <a:gd name="connsiteX4" fmla="*/ 152530 w 196601"/>
                <a:gd name="connsiteY4" fmla="*/ 251463 h 260190"/>
                <a:gd name="connsiteX5" fmla="*/ 89030 w 196601"/>
                <a:gd name="connsiteY5" fmla="*/ 249876 h 260190"/>
                <a:gd name="connsiteX6" fmla="*/ 144592 w 196601"/>
                <a:gd name="connsiteY6" fmla="*/ 224476 h 260190"/>
                <a:gd name="connsiteX7" fmla="*/ 192217 w 196601"/>
                <a:gd name="connsiteY7" fmla="*/ 60963 h 260190"/>
                <a:gd name="connsiteX8" fmla="*/ 130 w 196601"/>
                <a:gd name="connsiteY8" fmla="*/ 638 h 26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601" h="260190">
                  <a:moveTo>
                    <a:pt x="130" y="638"/>
                  </a:moveTo>
                  <a:cubicBezTo>
                    <a:pt x="-4897" y="-4125"/>
                    <a:pt x="136920" y="18894"/>
                    <a:pt x="162055" y="32388"/>
                  </a:cubicBezTo>
                  <a:cubicBezTo>
                    <a:pt x="187190" y="45882"/>
                    <a:pt x="152794" y="63609"/>
                    <a:pt x="150942" y="81601"/>
                  </a:cubicBezTo>
                  <a:cubicBezTo>
                    <a:pt x="149090" y="99593"/>
                    <a:pt x="150677" y="112028"/>
                    <a:pt x="150942" y="140338"/>
                  </a:cubicBezTo>
                  <a:cubicBezTo>
                    <a:pt x="151207" y="168648"/>
                    <a:pt x="162849" y="233207"/>
                    <a:pt x="152530" y="251463"/>
                  </a:cubicBezTo>
                  <a:cubicBezTo>
                    <a:pt x="142211" y="269719"/>
                    <a:pt x="90353" y="254374"/>
                    <a:pt x="89030" y="249876"/>
                  </a:cubicBezTo>
                  <a:cubicBezTo>
                    <a:pt x="87707" y="245378"/>
                    <a:pt x="127394" y="255961"/>
                    <a:pt x="144592" y="224476"/>
                  </a:cubicBezTo>
                  <a:cubicBezTo>
                    <a:pt x="161790" y="192991"/>
                    <a:pt x="211532" y="96682"/>
                    <a:pt x="192217" y="60963"/>
                  </a:cubicBezTo>
                  <a:cubicBezTo>
                    <a:pt x="172902" y="25244"/>
                    <a:pt x="5157" y="5401"/>
                    <a:pt x="130" y="63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2" name="フリーフォーム: 図形 1351">
              <a:extLst>
                <a:ext uri="{FF2B5EF4-FFF2-40B4-BE49-F238E27FC236}">
                  <a16:creationId xmlns:a16="http://schemas.microsoft.com/office/drawing/2014/main" id="{CE6978F2-59FB-4185-9EF1-247612DCB7DD}"/>
                </a:ext>
              </a:extLst>
            </p:cNvPr>
            <p:cNvSpPr/>
            <p:nvPr/>
          </p:nvSpPr>
          <p:spPr>
            <a:xfrm>
              <a:off x="10039994" y="3597052"/>
              <a:ext cx="289874" cy="256679"/>
            </a:xfrm>
            <a:custGeom>
              <a:avLst/>
              <a:gdLst>
                <a:gd name="connsiteX0" fmla="*/ 289869 w 289874"/>
                <a:gd name="connsiteY0" fmla="*/ 223 h 256679"/>
                <a:gd name="connsiteX1" fmla="*/ 186681 w 289874"/>
                <a:gd name="connsiteY1" fmla="*/ 214536 h 256679"/>
                <a:gd name="connsiteX2" fmla="*/ 172394 w 289874"/>
                <a:gd name="connsiteY2" fmla="*/ 246286 h 256679"/>
                <a:gd name="connsiteX3" fmla="*/ 134294 w 289874"/>
                <a:gd name="connsiteY3" fmla="*/ 241523 h 256679"/>
                <a:gd name="connsiteX4" fmla="*/ 80319 w 289874"/>
                <a:gd name="connsiteY4" fmla="*/ 236761 h 256679"/>
                <a:gd name="connsiteX5" fmla="*/ 2531 w 289874"/>
                <a:gd name="connsiteY5" fmla="*/ 244698 h 256679"/>
                <a:gd name="connsiteX6" fmla="*/ 181919 w 289874"/>
                <a:gd name="connsiteY6" fmla="*/ 252636 h 256679"/>
                <a:gd name="connsiteX7" fmla="*/ 191444 w 289874"/>
                <a:gd name="connsiteY7" fmla="*/ 174848 h 256679"/>
                <a:gd name="connsiteX8" fmla="*/ 289869 w 289874"/>
                <a:gd name="connsiteY8" fmla="*/ 223 h 25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9874" h="256679">
                  <a:moveTo>
                    <a:pt x="289869" y="223"/>
                  </a:moveTo>
                  <a:cubicBezTo>
                    <a:pt x="289075" y="6838"/>
                    <a:pt x="206260" y="173526"/>
                    <a:pt x="186681" y="214536"/>
                  </a:cubicBezTo>
                  <a:cubicBezTo>
                    <a:pt x="167102" y="255546"/>
                    <a:pt x="181125" y="241788"/>
                    <a:pt x="172394" y="246286"/>
                  </a:cubicBezTo>
                  <a:cubicBezTo>
                    <a:pt x="163663" y="250784"/>
                    <a:pt x="134294" y="241523"/>
                    <a:pt x="134294" y="241523"/>
                  </a:cubicBezTo>
                  <a:cubicBezTo>
                    <a:pt x="118948" y="239936"/>
                    <a:pt x="102279" y="236232"/>
                    <a:pt x="80319" y="236761"/>
                  </a:cubicBezTo>
                  <a:cubicBezTo>
                    <a:pt x="58359" y="237290"/>
                    <a:pt x="-14402" y="242052"/>
                    <a:pt x="2531" y="244698"/>
                  </a:cubicBezTo>
                  <a:cubicBezTo>
                    <a:pt x="19464" y="247344"/>
                    <a:pt x="150434" y="264278"/>
                    <a:pt x="181919" y="252636"/>
                  </a:cubicBezTo>
                  <a:cubicBezTo>
                    <a:pt x="213404" y="240994"/>
                    <a:pt x="174246" y="214006"/>
                    <a:pt x="191444" y="174848"/>
                  </a:cubicBezTo>
                  <a:cubicBezTo>
                    <a:pt x="208642" y="135690"/>
                    <a:pt x="290663" y="-6392"/>
                    <a:pt x="289869" y="22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3" name="フリーフォーム: 図形 1352">
              <a:extLst>
                <a:ext uri="{FF2B5EF4-FFF2-40B4-BE49-F238E27FC236}">
                  <a16:creationId xmlns:a16="http://schemas.microsoft.com/office/drawing/2014/main" id="{1C0CEB99-10F4-4FF1-99C7-DB3AEDB3D2CA}"/>
                </a:ext>
              </a:extLst>
            </p:cNvPr>
            <p:cNvSpPr/>
            <p:nvPr/>
          </p:nvSpPr>
          <p:spPr>
            <a:xfrm>
              <a:off x="10083792" y="3686633"/>
              <a:ext cx="172435" cy="114173"/>
            </a:xfrm>
            <a:custGeom>
              <a:avLst/>
              <a:gdLst>
                <a:gd name="connsiteX0" fmla="*/ 8 w 172435"/>
                <a:gd name="connsiteY0" fmla="*/ 110667 h 114173"/>
                <a:gd name="connsiteX1" fmla="*/ 122246 w 172435"/>
                <a:gd name="connsiteY1" fmla="*/ 109080 h 114173"/>
                <a:gd name="connsiteX2" fmla="*/ 149233 w 172435"/>
                <a:gd name="connsiteY2" fmla="*/ 51930 h 114173"/>
                <a:gd name="connsiteX3" fmla="*/ 171458 w 172435"/>
                <a:gd name="connsiteY3" fmla="*/ 1130 h 114173"/>
                <a:gd name="connsiteX4" fmla="*/ 115896 w 172435"/>
                <a:gd name="connsiteY4" fmla="*/ 102730 h 114173"/>
                <a:gd name="connsiteX5" fmla="*/ 8 w 172435"/>
                <a:gd name="connsiteY5" fmla="*/ 110667 h 11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435" h="114173">
                  <a:moveTo>
                    <a:pt x="8" y="110667"/>
                  </a:moveTo>
                  <a:cubicBezTo>
                    <a:pt x="1066" y="111725"/>
                    <a:pt x="97375" y="118870"/>
                    <a:pt x="122246" y="109080"/>
                  </a:cubicBezTo>
                  <a:cubicBezTo>
                    <a:pt x="147117" y="99290"/>
                    <a:pt x="141031" y="69921"/>
                    <a:pt x="149233" y="51930"/>
                  </a:cubicBezTo>
                  <a:cubicBezTo>
                    <a:pt x="157435" y="33939"/>
                    <a:pt x="177014" y="-7337"/>
                    <a:pt x="171458" y="1130"/>
                  </a:cubicBezTo>
                  <a:cubicBezTo>
                    <a:pt x="165902" y="9597"/>
                    <a:pt x="136798" y="83945"/>
                    <a:pt x="115896" y="102730"/>
                  </a:cubicBezTo>
                  <a:cubicBezTo>
                    <a:pt x="94994" y="121515"/>
                    <a:pt x="-1050" y="109609"/>
                    <a:pt x="8" y="11066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4" name="フリーフォーム: 図形 1353">
              <a:extLst>
                <a:ext uri="{FF2B5EF4-FFF2-40B4-BE49-F238E27FC236}">
                  <a16:creationId xmlns:a16="http://schemas.microsoft.com/office/drawing/2014/main" id="{AC167F82-24A6-4139-9E2B-E629E1E85DF8}"/>
                </a:ext>
              </a:extLst>
            </p:cNvPr>
            <p:cNvSpPr/>
            <p:nvPr/>
          </p:nvSpPr>
          <p:spPr>
            <a:xfrm>
              <a:off x="9048232" y="3621088"/>
              <a:ext cx="730768" cy="250958"/>
            </a:xfrm>
            <a:custGeom>
              <a:avLst/>
              <a:gdLst>
                <a:gd name="connsiteX0" fmla="*/ 2106 w 730768"/>
                <a:gd name="connsiteY0" fmla="*/ 117475 h 250958"/>
                <a:gd name="connsiteX1" fmla="*/ 213243 w 730768"/>
                <a:gd name="connsiteY1" fmla="*/ 223837 h 250958"/>
                <a:gd name="connsiteX2" fmla="*/ 325956 w 730768"/>
                <a:gd name="connsiteY2" fmla="*/ 250825 h 250958"/>
                <a:gd name="connsiteX3" fmla="*/ 373581 w 730768"/>
                <a:gd name="connsiteY3" fmla="*/ 222250 h 250958"/>
                <a:gd name="connsiteX4" fmla="*/ 635518 w 730768"/>
                <a:gd name="connsiteY4" fmla="*/ 58737 h 250958"/>
                <a:gd name="connsiteX5" fmla="*/ 730768 w 730768"/>
                <a:gd name="connsiteY5" fmla="*/ 0 h 250958"/>
                <a:gd name="connsiteX6" fmla="*/ 611706 w 730768"/>
                <a:gd name="connsiteY6" fmla="*/ 71437 h 250958"/>
                <a:gd name="connsiteX7" fmla="*/ 494231 w 730768"/>
                <a:gd name="connsiteY7" fmla="*/ 196850 h 250958"/>
                <a:gd name="connsiteX8" fmla="*/ 446606 w 730768"/>
                <a:gd name="connsiteY8" fmla="*/ 247650 h 250958"/>
                <a:gd name="connsiteX9" fmla="*/ 406918 w 730768"/>
                <a:gd name="connsiteY9" fmla="*/ 242887 h 250958"/>
                <a:gd name="connsiteX10" fmla="*/ 275156 w 730768"/>
                <a:gd name="connsiteY10" fmla="*/ 217487 h 250958"/>
                <a:gd name="connsiteX11" fmla="*/ 114818 w 730768"/>
                <a:gd name="connsiteY11" fmla="*/ 163512 h 250958"/>
                <a:gd name="connsiteX12" fmla="*/ 2106 w 730768"/>
                <a:gd name="connsiteY12" fmla="*/ 117475 h 25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0768" h="250958">
                  <a:moveTo>
                    <a:pt x="2106" y="117475"/>
                  </a:moveTo>
                  <a:cubicBezTo>
                    <a:pt x="18510" y="127529"/>
                    <a:pt x="159268" y="201612"/>
                    <a:pt x="213243" y="223837"/>
                  </a:cubicBezTo>
                  <a:cubicBezTo>
                    <a:pt x="267218" y="246062"/>
                    <a:pt x="299233" y="251090"/>
                    <a:pt x="325956" y="250825"/>
                  </a:cubicBezTo>
                  <a:cubicBezTo>
                    <a:pt x="352679" y="250560"/>
                    <a:pt x="373581" y="222250"/>
                    <a:pt x="373581" y="222250"/>
                  </a:cubicBezTo>
                  <a:lnTo>
                    <a:pt x="635518" y="58737"/>
                  </a:lnTo>
                  <a:lnTo>
                    <a:pt x="730768" y="0"/>
                  </a:lnTo>
                  <a:cubicBezTo>
                    <a:pt x="726799" y="2117"/>
                    <a:pt x="651129" y="38629"/>
                    <a:pt x="611706" y="71437"/>
                  </a:cubicBezTo>
                  <a:cubicBezTo>
                    <a:pt x="572283" y="104245"/>
                    <a:pt x="521748" y="167481"/>
                    <a:pt x="494231" y="196850"/>
                  </a:cubicBezTo>
                  <a:cubicBezTo>
                    <a:pt x="466714" y="226219"/>
                    <a:pt x="461158" y="239977"/>
                    <a:pt x="446606" y="247650"/>
                  </a:cubicBezTo>
                  <a:cubicBezTo>
                    <a:pt x="432054" y="255323"/>
                    <a:pt x="435493" y="247914"/>
                    <a:pt x="406918" y="242887"/>
                  </a:cubicBezTo>
                  <a:cubicBezTo>
                    <a:pt x="378343" y="237860"/>
                    <a:pt x="323839" y="230716"/>
                    <a:pt x="275156" y="217487"/>
                  </a:cubicBezTo>
                  <a:cubicBezTo>
                    <a:pt x="226473" y="204258"/>
                    <a:pt x="160591" y="180445"/>
                    <a:pt x="114818" y="163512"/>
                  </a:cubicBezTo>
                  <a:cubicBezTo>
                    <a:pt x="69045" y="146579"/>
                    <a:pt x="-14298" y="107421"/>
                    <a:pt x="2106" y="11747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5" name="フリーフォーム: 図形 1354">
              <a:extLst>
                <a:ext uri="{FF2B5EF4-FFF2-40B4-BE49-F238E27FC236}">
                  <a16:creationId xmlns:a16="http://schemas.microsoft.com/office/drawing/2014/main" id="{D0E08980-0931-4FC2-A11B-8221E8EC7824}"/>
                </a:ext>
              </a:extLst>
            </p:cNvPr>
            <p:cNvSpPr/>
            <p:nvPr/>
          </p:nvSpPr>
          <p:spPr>
            <a:xfrm>
              <a:off x="10239247" y="3506739"/>
              <a:ext cx="293192" cy="670032"/>
            </a:xfrm>
            <a:custGeom>
              <a:avLst/>
              <a:gdLst>
                <a:gd name="connsiteX0" fmla="*/ 150941 w 293192"/>
                <a:gd name="connsiteY0" fmla="*/ 49 h 670032"/>
                <a:gd name="connsiteX1" fmla="*/ 216028 w 293192"/>
                <a:gd name="connsiteY1" fmla="*/ 119111 h 670032"/>
                <a:gd name="connsiteX2" fmla="*/ 268416 w 293192"/>
                <a:gd name="connsiteY2" fmla="*/ 152449 h 670032"/>
                <a:gd name="connsiteX3" fmla="*/ 290641 w 293192"/>
                <a:gd name="connsiteY3" fmla="*/ 141336 h 670032"/>
                <a:gd name="connsiteX4" fmla="*/ 211266 w 293192"/>
                <a:gd name="connsiteY4" fmla="*/ 217536 h 670032"/>
                <a:gd name="connsiteX5" fmla="*/ 154116 w 293192"/>
                <a:gd name="connsiteY5" fmla="*/ 273099 h 670032"/>
                <a:gd name="connsiteX6" fmla="*/ 130303 w 293192"/>
                <a:gd name="connsiteY6" fmla="*/ 322311 h 670032"/>
                <a:gd name="connsiteX7" fmla="*/ 111253 w 293192"/>
                <a:gd name="connsiteY7" fmla="*/ 425499 h 670032"/>
                <a:gd name="connsiteX8" fmla="*/ 149353 w 293192"/>
                <a:gd name="connsiteY8" fmla="*/ 530274 h 670032"/>
                <a:gd name="connsiteX9" fmla="*/ 154116 w 293192"/>
                <a:gd name="connsiteY9" fmla="*/ 546149 h 670032"/>
                <a:gd name="connsiteX10" fmla="*/ 130303 w 293192"/>
                <a:gd name="connsiteY10" fmla="*/ 619174 h 670032"/>
                <a:gd name="connsiteX11" fmla="*/ 111253 w 293192"/>
                <a:gd name="connsiteY11" fmla="*/ 669974 h 670032"/>
                <a:gd name="connsiteX12" fmla="*/ 92203 w 293192"/>
                <a:gd name="connsiteY12" fmla="*/ 627111 h 670032"/>
                <a:gd name="connsiteX13" fmla="*/ 128 w 293192"/>
                <a:gd name="connsiteY13" fmla="*/ 533449 h 670032"/>
                <a:gd name="connsiteX14" fmla="*/ 114428 w 293192"/>
                <a:gd name="connsiteY14" fmla="*/ 638224 h 670032"/>
                <a:gd name="connsiteX15" fmla="*/ 139828 w 293192"/>
                <a:gd name="connsiteY15" fmla="*/ 520749 h 670032"/>
                <a:gd name="connsiteX16" fmla="*/ 112841 w 293192"/>
                <a:gd name="connsiteY16" fmla="*/ 422324 h 670032"/>
                <a:gd name="connsiteX17" fmla="*/ 133478 w 293192"/>
                <a:gd name="connsiteY17" fmla="*/ 306436 h 670032"/>
                <a:gd name="connsiteX18" fmla="*/ 193803 w 293192"/>
                <a:gd name="connsiteY18" fmla="*/ 215949 h 670032"/>
                <a:gd name="connsiteX19" fmla="*/ 254128 w 293192"/>
                <a:gd name="connsiteY19" fmla="*/ 150861 h 670032"/>
                <a:gd name="connsiteX20" fmla="*/ 201741 w 293192"/>
                <a:gd name="connsiteY20" fmla="*/ 104824 h 670032"/>
                <a:gd name="connsiteX21" fmla="*/ 150941 w 293192"/>
                <a:gd name="connsiteY21" fmla="*/ 49 h 6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3192" h="670032">
                  <a:moveTo>
                    <a:pt x="150941" y="49"/>
                  </a:moveTo>
                  <a:cubicBezTo>
                    <a:pt x="153322" y="2430"/>
                    <a:pt x="196449" y="93711"/>
                    <a:pt x="216028" y="119111"/>
                  </a:cubicBezTo>
                  <a:cubicBezTo>
                    <a:pt x="235607" y="144511"/>
                    <a:pt x="255981" y="148745"/>
                    <a:pt x="268416" y="152449"/>
                  </a:cubicBezTo>
                  <a:cubicBezTo>
                    <a:pt x="280851" y="156153"/>
                    <a:pt x="300166" y="130488"/>
                    <a:pt x="290641" y="141336"/>
                  </a:cubicBezTo>
                  <a:cubicBezTo>
                    <a:pt x="281116" y="152184"/>
                    <a:pt x="211266" y="217536"/>
                    <a:pt x="211266" y="217536"/>
                  </a:cubicBezTo>
                  <a:cubicBezTo>
                    <a:pt x="188512" y="239496"/>
                    <a:pt x="167610" y="255637"/>
                    <a:pt x="154116" y="273099"/>
                  </a:cubicBezTo>
                  <a:cubicBezTo>
                    <a:pt x="140622" y="290561"/>
                    <a:pt x="137447" y="296911"/>
                    <a:pt x="130303" y="322311"/>
                  </a:cubicBezTo>
                  <a:cubicBezTo>
                    <a:pt x="123159" y="347711"/>
                    <a:pt x="108078" y="390838"/>
                    <a:pt x="111253" y="425499"/>
                  </a:cubicBezTo>
                  <a:cubicBezTo>
                    <a:pt x="114428" y="460160"/>
                    <a:pt x="142209" y="510166"/>
                    <a:pt x="149353" y="530274"/>
                  </a:cubicBezTo>
                  <a:cubicBezTo>
                    <a:pt x="156497" y="550382"/>
                    <a:pt x="157291" y="531332"/>
                    <a:pt x="154116" y="546149"/>
                  </a:cubicBezTo>
                  <a:cubicBezTo>
                    <a:pt x="150941" y="560966"/>
                    <a:pt x="137447" y="598537"/>
                    <a:pt x="130303" y="619174"/>
                  </a:cubicBezTo>
                  <a:cubicBezTo>
                    <a:pt x="123159" y="639811"/>
                    <a:pt x="117603" y="668651"/>
                    <a:pt x="111253" y="669974"/>
                  </a:cubicBezTo>
                  <a:cubicBezTo>
                    <a:pt x="104903" y="671297"/>
                    <a:pt x="110724" y="649865"/>
                    <a:pt x="92203" y="627111"/>
                  </a:cubicBezTo>
                  <a:cubicBezTo>
                    <a:pt x="73682" y="604357"/>
                    <a:pt x="-3576" y="531597"/>
                    <a:pt x="128" y="533449"/>
                  </a:cubicBezTo>
                  <a:cubicBezTo>
                    <a:pt x="3832" y="535301"/>
                    <a:pt x="91145" y="640341"/>
                    <a:pt x="114428" y="638224"/>
                  </a:cubicBezTo>
                  <a:cubicBezTo>
                    <a:pt x="137711" y="636107"/>
                    <a:pt x="140093" y="556732"/>
                    <a:pt x="139828" y="520749"/>
                  </a:cubicBezTo>
                  <a:cubicBezTo>
                    <a:pt x="139563" y="484766"/>
                    <a:pt x="113899" y="458043"/>
                    <a:pt x="112841" y="422324"/>
                  </a:cubicBezTo>
                  <a:cubicBezTo>
                    <a:pt x="111783" y="386605"/>
                    <a:pt x="119984" y="340832"/>
                    <a:pt x="133478" y="306436"/>
                  </a:cubicBezTo>
                  <a:cubicBezTo>
                    <a:pt x="146972" y="272040"/>
                    <a:pt x="173695" y="241878"/>
                    <a:pt x="193803" y="215949"/>
                  </a:cubicBezTo>
                  <a:cubicBezTo>
                    <a:pt x="213911" y="190020"/>
                    <a:pt x="252805" y="169382"/>
                    <a:pt x="254128" y="150861"/>
                  </a:cubicBezTo>
                  <a:cubicBezTo>
                    <a:pt x="255451" y="132340"/>
                    <a:pt x="219203" y="127049"/>
                    <a:pt x="201741" y="104824"/>
                  </a:cubicBezTo>
                  <a:cubicBezTo>
                    <a:pt x="184279" y="82599"/>
                    <a:pt x="148560" y="-2332"/>
                    <a:pt x="150941" y="4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6" name="フリーフォーム: 図形 1355">
              <a:extLst>
                <a:ext uri="{FF2B5EF4-FFF2-40B4-BE49-F238E27FC236}">
                  <a16:creationId xmlns:a16="http://schemas.microsoft.com/office/drawing/2014/main" id="{F72CFBFE-9B45-4185-A43A-91BEDAF2AA15}"/>
                </a:ext>
              </a:extLst>
            </p:cNvPr>
            <p:cNvSpPr/>
            <p:nvPr/>
          </p:nvSpPr>
          <p:spPr>
            <a:xfrm>
              <a:off x="10196288" y="3816007"/>
              <a:ext cx="133547" cy="440178"/>
            </a:xfrm>
            <a:custGeom>
              <a:avLst/>
              <a:gdLst>
                <a:gd name="connsiteX0" fmla="*/ 225 w 133547"/>
                <a:gd name="connsiteY0" fmla="*/ 343 h 440178"/>
                <a:gd name="connsiteX1" fmla="*/ 22450 w 133547"/>
                <a:gd name="connsiteY1" fmla="*/ 200368 h 440178"/>
                <a:gd name="connsiteX2" fmla="*/ 39912 w 133547"/>
                <a:gd name="connsiteY2" fmla="*/ 278156 h 440178"/>
                <a:gd name="connsiteX3" fmla="*/ 131987 w 133547"/>
                <a:gd name="connsiteY3" fmla="*/ 436906 h 440178"/>
                <a:gd name="connsiteX4" fmla="*/ 100237 w 133547"/>
                <a:gd name="connsiteY4" fmla="*/ 389281 h 440178"/>
                <a:gd name="connsiteX5" fmla="*/ 20862 w 133547"/>
                <a:gd name="connsiteY5" fmla="*/ 259106 h 440178"/>
                <a:gd name="connsiteX6" fmla="*/ 11337 w 133547"/>
                <a:gd name="connsiteY6" fmla="*/ 154331 h 440178"/>
                <a:gd name="connsiteX7" fmla="*/ 225 w 133547"/>
                <a:gd name="connsiteY7" fmla="*/ 343 h 44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547" h="440178">
                  <a:moveTo>
                    <a:pt x="225" y="343"/>
                  </a:moveTo>
                  <a:cubicBezTo>
                    <a:pt x="2077" y="8016"/>
                    <a:pt x="15836" y="154066"/>
                    <a:pt x="22450" y="200368"/>
                  </a:cubicBezTo>
                  <a:cubicBezTo>
                    <a:pt x="29065" y="246670"/>
                    <a:pt x="21656" y="238733"/>
                    <a:pt x="39912" y="278156"/>
                  </a:cubicBezTo>
                  <a:cubicBezTo>
                    <a:pt x="58168" y="317579"/>
                    <a:pt x="121933" y="418385"/>
                    <a:pt x="131987" y="436906"/>
                  </a:cubicBezTo>
                  <a:cubicBezTo>
                    <a:pt x="142041" y="455427"/>
                    <a:pt x="100237" y="389281"/>
                    <a:pt x="100237" y="389281"/>
                  </a:cubicBezTo>
                  <a:cubicBezTo>
                    <a:pt x="81716" y="359648"/>
                    <a:pt x="35679" y="298264"/>
                    <a:pt x="20862" y="259106"/>
                  </a:cubicBezTo>
                  <a:cubicBezTo>
                    <a:pt x="6045" y="219948"/>
                    <a:pt x="14247" y="192960"/>
                    <a:pt x="11337" y="154331"/>
                  </a:cubicBezTo>
                  <a:cubicBezTo>
                    <a:pt x="8427" y="115702"/>
                    <a:pt x="-1627" y="-7330"/>
                    <a:pt x="225" y="34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7" name="フリーフォーム: 図形 1356">
              <a:extLst>
                <a:ext uri="{FF2B5EF4-FFF2-40B4-BE49-F238E27FC236}">
                  <a16:creationId xmlns:a16="http://schemas.microsoft.com/office/drawing/2014/main" id="{F5218CF3-1E9A-47D7-8A23-4258870D6EFD}"/>
                </a:ext>
              </a:extLst>
            </p:cNvPr>
            <p:cNvSpPr/>
            <p:nvPr/>
          </p:nvSpPr>
          <p:spPr>
            <a:xfrm>
              <a:off x="10226668" y="3833813"/>
              <a:ext cx="154045" cy="397216"/>
            </a:xfrm>
            <a:custGeom>
              <a:avLst/>
              <a:gdLst>
                <a:gd name="connsiteX0" fmla="*/ 7 w 154045"/>
                <a:gd name="connsiteY0" fmla="*/ 0 h 397216"/>
                <a:gd name="connsiteX1" fmla="*/ 23820 w 154045"/>
                <a:gd name="connsiteY1" fmla="*/ 187325 h 397216"/>
                <a:gd name="connsiteX2" fmla="*/ 104782 w 154045"/>
                <a:gd name="connsiteY2" fmla="*/ 301625 h 397216"/>
                <a:gd name="connsiteX3" fmla="*/ 153995 w 154045"/>
                <a:gd name="connsiteY3" fmla="*/ 382587 h 397216"/>
                <a:gd name="connsiteX4" fmla="*/ 112720 w 154045"/>
                <a:gd name="connsiteY4" fmla="*/ 346075 h 397216"/>
                <a:gd name="connsiteX5" fmla="*/ 47632 w 154045"/>
                <a:gd name="connsiteY5" fmla="*/ 284162 h 397216"/>
                <a:gd name="connsiteX6" fmla="*/ 123832 w 154045"/>
                <a:gd name="connsiteY6" fmla="*/ 396875 h 397216"/>
                <a:gd name="connsiteX7" fmla="*/ 96845 w 154045"/>
                <a:gd name="connsiteY7" fmla="*/ 317500 h 397216"/>
                <a:gd name="connsiteX8" fmla="*/ 60332 w 154045"/>
                <a:gd name="connsiteY8" fmla="*/ 269875 h 397216"/>
                <a:gd name="connsiteX9" fmla="*/ 25407 w 154045"/>
                <a:gd name="connsiteY9" fmla="*/ 188912 h 397216"/>
                <a:gd name="connsiteX10" fmla="*/ 7 w 154045"/>
                <a:gd name="connsiteY10" fmla="*/ 0 h 39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045" h="397216">
                  <a:moveTo>
                    <a:pt x="7" y="0"/>
                  </a:moveTo>
                  <a:cubicBezTo>
                    <a:pt x="-257" y="-264"/>
                    <a:pt x="6358" y="137054"/>
                    <a:pt x="23820" y="187325"/>
                  </a:cubicBezTo>
                  <a:cubicBezTo>
                    <a:pt x="41282" y="237596"/>
                    <a:pt x="83086" y="269081"/>
                    <a:pt x="104782" y="301625"/>
                  </a:cubicBezTo>
                  <a:cubicBezTo>
                    <a:pt x="126478" y="334169"/>
                    <a:pt x="152672" y="375179"/>
                    <a:pt x="153995" y="382587"/>
                  </a:cubicBezTo>
                  <a:cubicBezTo>
                    <a:pt x="155318" y="389995"/>
                    <a:pt x="130447" y="362479"/>
                    <a:pt x="112720" y="346075"/>
                  </a:cubicBezTo>
                  <a:cubicBezTo>
                    <a:pt x="94993" y="329671"/>
                    <a:pt x="45780" y="275695"/>
                    <a:pt x="47632" y="284162"/>
                  </a:cubicBezTo>
                  <a:cubicBezTo>
                    <a:pt x="49484" y="292629"/>
                    <a:pt x="115630" y="391319"/>
                    <a:pt x="123832" y="396875"/>
                  </a:cubicBezTo>
                  <a:cubicBezTo>
                    <a:pt x="132034" y="402431"/>
                    <a:pt x="107428" y="338667"/>
                    <a:pt x="96845" y="317500"/>
                  </a:cubicBezTo>
                  <a:cubicBezTo>
                    <a:pt x="86262" y="296333"/>
                    <a:pt x="72238" y="291306"/>
                    <a:pt x="60332" y="269875"/>
                  </a:cubicBezTo>
                  <a:cubicBezTo>
                    <a:pt x="48426" y="248444"/>
                    <a:pt x="34403" y="229129"/>
                    <a:pt x="25407" y="188912"/>
                  </a:cubicBezTo>
                  <a:cubicBezTo>
                    <a:pt x="16411" y="148695"/>
                    <a:pt x="271" y="264"/>
                    <a:pt x="7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8" name="フリーフォーム: 図形 1357">
              <a:extLst>
                <a:ext uri="{FF2B5EF4-FFF2-40B4-BE49-F238E27FC236}">
                  <a16:creationId xmlns:a16="http://schemas.microsoft.com/office/drawing/2014/main" id="{45D56004-C8AD-48A7-BD17-F051CBAA88F7}"/>
                </a:ext>
              </a:extLst>
            </p:cNvPr>
            <p:cNvSpPr/>
            <p:nvPr/>
          </p:nvSpPr>
          <p:spPr>
            <a:xfrm>
              <a:off x="9642011" y="4010024"/>
              <a:ext cx="560858" cy="209552"/>
            </a:xfrm>
            <a:custGeom>
              <a:avLst/>
              <a:gdLst>
                <a:gd name="connsiteX0" fmla="*/ 560852 w 560858"/>
                <a:gd name="connsiteY0" fmla="*/ 1 h 209552"/>
                <a:gd name="connsiteX1" fmla="*/ 395752 w 560858"/>
                <a:gd name="connsiteY1" fmla="*/ 185739 h 209552"/>
                <a:gd name="connsiteX2" fmla="*/ 333839 w 560858"/>
                <a:gd name="connsiteY2" fmla="*/ 184151 h 209552"/>
                <a:gd name="connsiteX3" fmla="*/ 186202 w 560858"/>
                <a:gd name="connsiteY3" fmla="*/ 187326 h 209552"/>
                <a:gd name="connsiteX4" fmla="*/ 138577 w 560858"/>
                <a:gd name="connsiteY4" fmla="*/ 157164 h 209552"/>
                <a:gd name="connsiteX5" fmla="*/ 41739 w 560858"/>
                <a:gd name="connsiteY5" fmla="*/ 100014 h 209552"/>
                <a:gd name="connsiteX6" fmla="*/ 29039 w 560858"/>
                <a:gd name="connsiteY6" fmla="*/ 138114 h 209552"/>
                <a:gd name="connsiteX7" fmla="*/ 464 w 560858"/>
                <a:gd name="connsiteY7" fmla="*/ 207964 h 209552"/>
                <a:gd name="connsiteX8" fmla="*/ 54439 w 560858"/>
                <a:gd name="connsiteY8" fmla="*/ 115889 h 209552"/>
                <a:gd name="connsiteX9" fmla="*/ 146514 w 560858"/>
                <a:gd name="connsiteY9" fmla="*/ 180976 h 209552"/>
                <a:gd name="connsiteX10" fmla="*/ 333839 w 560858"/>
                <a:gd name="connsiteY10" fmla="*/ 204789 h 209552"/>
                <a:gd name="connsiteX11" fmla="*/ 402102 w 560858"/>
                <a:gd name="connsiteY11" fmla="*/ 188914 h 209552"/>
                <a:gd name="connsiteX12" fmla="*/ 560852 w 560858"/>
                <a:gd name="connsiteY12" fmla="*/ 1 h 20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0858" h="209552">
                  <a:moveTo>
                    <a:pt x="560852" y="1"/>
                  </a:moveTo>
                  <a:cubicBezTo>
                    <a:pt x="559794" y="-528"/>
                    <a:pt x="433588" y="155047"/>
                    <a:pt x="395752" y="185739"/>
                  </a:cubicBezTo>
                  <a:cubicBezTo>
                    <a:pt x="357916" y="216431"/>
                    <a:pt x="368764" y="183887"/>
                    <a:pt x="333839" y="184151"/>
                  </a:cubicBezTo>
                  <a:cubicBezTo>
                    <a:pt x="298914" y="184416"/>
                    <a:pt x="218746" y="191824"/>
                    <a:pt x="186202" y="187326"/>
                  </a:cubicBezTo>
                  <a:cubicBezTo>
                    <a:pt x="153658" y="182828"/>
                    <a:pt x="162654" y="171716"/>
                    <a:pt x="138577" y="157164"/>
                  </a:cubicBezTo>
                  <a:cubicBezTo>
                    <a:pt x="114500" y="142612"/>
                    <a:pt x="59995" y="103189"/>
                    <a:pt x="41739" y="100014"/>
                  </a:cubicBezTo>
                  <a:cubicBezTo>
                    <a:pt x="23483" y="96839"/>
                    <a:pt x="35918" y="120122"/>
                    <a:pt x="29039" y="138114"/>
                  </a:cubicBezTo>
                  <a:cubicBezTo>
                    <a:pt x="22160" y="156106"/>
                    <a:pt x="-3769" y="211668"/>
                    <a:pt x="464" y="207964"/>
                  </a:cubicBezTo>
                  <a:cubicBezTo>
                    <a:pt x="4697" y="204260"/>
                    <a:pt x="30097" y="120387"/>
                    <a:pt x="54439" y="115889"/>
                  </a:cubicBezTo>
                  <a:cubicBezTo>
                    <a:pt x="78781" y="111391"/>
                    <a:pt x="99947" y="166159"/>
                    <a:pt x="146514" y="180976"/>
                  </a:cubicBezTo>
                  <a:cubicBezTo>
                    <a:pt x="193081" y="195793"/>
                    <a:pt x="291241" y="203466"/>
                    <a:pt x="333839" y="204789"/>
                  </a:cubicBezTo>
                  <a:cubicBezTo>
                    <a:pt x="376437" y="206112"/>
                    <a:pt x="365325" y="221458"/>
                    <a:pt x="402102" y="188914"/>
                  </a:cubicBezTo>
                  <a:cubicBezTo>
                    <a:pt x="438879" y="156370"/>
                    <a:pt x="561910" y="530"/>
                    <a:pt x="560852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9" name="フリーフォーム: 図形 1358">
              <a:extLst>
                <a:ext uri="{FF2B5EF4-FFF2-40B4-BE49-F238E27FC236}">
                  <a16:creationId xmlns:a16="http://schemas.microsoft.com/office/drawing/2014/main" id="{3FCD47D6-4DD5-408D-818D-97027028CEEB}"/>
                </a:ext>
              </a:extLst>
            </p:cNvPr>
            <p:cNvSpPr/>
            <p:nvPr/>
          </p:nvSpPr>
          <p:spPr>
            <a:xfrm>
              <a:off x="9691988" y="4036828"/>
              <a:ext cx="456909" cy="152628"/>
            </a:xfrm>
            <a:custGeom>
              <a:avLst/>
              <a:gdLst>
                <a:gd name="connsiteX0" fmla="*/ 456900 w 456909"/>
                <a:gd name="connsiteY0" fmla="*/ 185 h 152628"/>
                <a:gd name="connsiteX1" fmla="*/ 336250 w 456909"/>
                <a:gd name="connsiteY1" fmla="*/ 133535 h 152628"/>
                <a:gd name="connsiteX2" fmla="*/ 264812 w 456909"/>
                <a:gd name="connsiteY2" fmla="*/ 128772 h 152628"/>
                <a:gd name="connsiteX3" fmla="*/ 77487 w 456909"/>
                <a:gd name="connsiteY3" fmla="*/ 104960 h 152628"/>
                <a:gd name="connsiteX4" fmla="*/ 4462 w 456909"/>
                <a:gd name="connsiteY4" fmla="*/ 65272 h 152628"/>
                <a:gd name="connsiteX5" fmla="*/ 7637 w 456909"/>
                <a:gd name="connsiteY5" fmla="*/ 66860 h 152628"/>
                <a:gd name="connsiteX6" fmla="*/ 229887 w 456909"/>
                <a:gd name="connsiteY6" fmla="*/ 146235 h 152628"/>
                <a:gd name="connsiteX7" fmla="*/ 317200 w 456909"/>
                <a:gd name="connsiteY7" fmla="*/ 143060 h 152628"/>
                <a:gd name="connsiteX8" fmla="*/ 342600 w 456909"/>
                <a:gd name="connsiteY8" fmla="*/ 104960 h 152628"/>
                <a:gd name="connsiteX9" fmla="*/ 456900 w 456909"/>
                <a:gd name="connsiteY9" fmla="*/ 185 h 152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909" h="152628">
                  <a:moveTo>
                    <a:pt x="456900" y="185"/>
                  </a:moveTo>
                  <a:cubicBezTo>
                    <a:pt x="455842" y="4947"/>
                    <a:pt x="368265" y="112104"/>
                    <a:pt x="336250" y="133535"/>
                  </a:cubicBezTo>
                  <a:cubicBezTo>
                    <a:pt x="304235" y="154966"/>
                    <a:pt x="307939" y="133535"/>
                    <a:pt x="264812" y="128772"/>
                  </a:cubicBezTo>
                  <a:cubicBezTo>
                    <a:pt x="221685" y="124009"/>
                    <a:pt x="120879" y="115543"/>
                    <a:pt x="77487" y="104960"/>
                  </a:cubicBezTo>
                  <a:cubicBezTo>
                    <a:pt x="34095" y="94377"/>
                    <a:pt x="16104" y="71622"/>
                    <a:pt x="4462" y="65272"/>
                  </a:cubicBezTo>
                  <a:cubicBezTo>
                    <a:pt x="-7180" y="58922"/>
                    <a:pt x="7637" y="66860"/>
                    <a:pt x="7637" y="66860"/>
                  </a:cubicBezTo>
                  <a:cubicBezTo>
                    <a:pt x="45208" y="80354"/>
                    <a:pt x="178293" y="133535"/>
                    <a:pt x="229887" y="146235"/>
                  </a:cubicBezTo>
                  <a:cubicBezTo>
                    <a:pt x="281481" y="158935"/>
                    <a:pt x="298415" y="149939"/>
                    <a:pt x="317200" y="143060"/>
                  </a:cubicBezTo>
                  <a:cubicBezTo>
                    <a:pt x="335985" y="136181"/>
                    <a:pt x="316671" y="126127"/>
                    <a:pt x="342600" y="104960"/>
                  </a:cubicBezTo>
                  <a:cubicBezTo>
                    <a:pt x="368529" y="83793"/>
                    <a:pt x="457958" y="-4577"/>
                    <a:pt x="456900" y="18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0" name="フリーフォーム: 図形 1359">
              <a:extLst>
                <a:ext uri="{FF2B5EF4-FFF2-40B4-BE49-F238E27FC236}">
                  <a16:creationId xmlns:a16="http://schemas.microsoft.com/office/drawing/2014/main" id="{CB6EFA47-AB1A-42FB-B319-8BEA099D4EAE}"/>
                </a:ext>
              </a:extLst>
            </p:cNvPr>
            <p:cNvSpPr/>
            <p:nvPr/>
          </p:nvSpPr>
          <p:spPr>
            <a:xfrm>
              <a:off x="10333764" y="3823742"/>
              <a:ext cx="264653" cy="432910"/>
            </a:xfrm>
            <a:custGeom>
              <a:avLst/>
              <a:gdLst>
                <a:gd name="connsiteX0" fmla="*/ 861 w 264653"/>
                <a:gd name="connsiteY0" fmla="*/ 430758 h 432910"/>
                <a:gd name="connsiteX1" fmla="*/ 146911 w 264653"/>
                <a:gd name="connsiteY1" fmla="*/ 267246 h 432910"/>
                <a:gd name="connsiteX2" fmla="*/ 250099 w 264653"/>
                <a:gd name="connsiteY2" fmla="*/ 225971 h 432910"/>
                <a:gd name="connsiteX3" fmla="*/ 219936 w 264653"/>
                <a:gd name="connsiteY3" fmla="*/ 162471 h 432910"/>
                <a:gd name="connsiteX4" fmla="*/ 219936 w 264653"/>
                <a:gd name="connsiteY4" fmla="*/ 62458 h 432910"/>
                <a:gd name="connsiteX5" fmla="*/ 248511 w 264653"/>
                <a:gd name="connsiteY5" fmla="*/ 546 h 432910"/>
                <a:gd name="connsiteX6" fmla="*/ 248511 w 264653"/>
                <a:gd name="connsiteY6" fmla="*/ 81508 h 432910"/>
                <a:gd name="connsiteX7" fmla="*/ 264386 w 264653"/>
                <a:gd name="connsiteY7" fmla="*/ 157708 h 432910"/>
                <a:gd name="connsiteX8" fmla="*/ 253274 w 264653"/>
                <a:gd name="connsiteY8" fmla="*/ 2133 h 432910"/>
                <a:gd name="connsiteX9" fmla="*/ 194536 w 264653"/>
                <a:gd name="connsiteY9" fmla="*/ 68808 h 432910"/>
                <a:gd name="connsiteX10" fmla="*/ 185011 w 264653"/>
                <a:gd name="connsiteY10" fmla="*/ 91033 h 432910"/>
                <a:gd name="connsiteX11" fmla="*/ 161199 w 264653"/>
                <a:gd name="connsiteY11" fmla="*/ 105321 h 432910"/>
                <a:gd name="connsiteX12" fmla="*/ 70711 w 264653"/>
                <a:gd name="connsiteY12" fmla="*/ 116433 h 432910"/>
                <a:gd name="connsiteX13" fmla="*/ 42136 w 264653"/>
                <a:gd name="connsiteY13" fmla="*/ 114846 h 432910"/>
                <a:gd name="connsiteX14" fmla="*/ 58011 w 264653"/>
                <a:gd name="connsiteY14" fmla="*/ 176758 h 432910"/>
                <a:gd name="connsiteX15" fmla="*/ 64361 w 264653"/>
                <a:gd name="connsiteY15" fmla="*/ 205333 h 432910"/>
                <a:gd name="connsiteX16" fmla="*/ 46899 w 264653"/>
                <a:gd name="connsiteY16" fmla="*/ 268833 h 432910"/>
                <a:gd name="connsiteX17" fmla="*/ 19911 w 264653"/>
                <a:gd name="connsiteY17" fmla="*/ 351383 h 432910"/>
                <a:gd name="connsiteX18" fmla="*/ 77061 w 264653"/>
                <a:gd name="connsiteY18" fmla="*/ 208508 h 432910"/>
                <a:gd name="connsiteX19" fmla="*/ 70711 w 264653"/>
                <a:gd name="connsiteY19" fmla="*/ 148183 h 432910"/>
                <a:gd name="connsiteX20" fmla="*/ 183424 w 264653"/>
                <a:gd name="connsiteY20" fmla="*/ 102146 h 432910"/>
                <a:gd name="connsiteX21" fmla="*/ 191361 w 264653"/>
                <a:gd name="connsiteY21" fmla="*/ 179933 h 432910"/>
                <a:gd name="connsiteX22" fmla="*/ 196124 w 264653"/>
                <a:gd name="connsiteY22" fmla="*/ 210096 h 432910"/>
                <a:gd name="connsiteX23" fmla="*/ 135799 w 264653"/>
                <a:gd name="connsiteY23" fmla="*/ 257721 h 432910"/>
                <a:gd name="connsiteX24" fmla="*/ 88174 w 264653"/>
                <a:gd name="connsiteY24" fmla="*/ 354558 h 432910"/>
                <a:gd name="connsiteX25" fmla="*/ 861 w 264653"/>
                <a:gd name="connsiteY25" fmla="*/ 430758 h 43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4653" h="432910">
                  <a:moveTo>
                    <a:pt x="861" y="430758"/>
                  </a:moveTo>
                  <a:cubicBezTo>
                    <a:pt x="10650" y="416206"/>
                    <a:pt x="105371" y="301377"/>
                    <a:pt x="146911" y="267246"/>
                  </a:cubicBezTo>
                  <a:cubicBezTo>
                    <a:pt x="188451" y="233115"/>
                    <a:pt x="237928" y="243433"/>
                    <a:pt x="250099" y="225971"/>
                  </a:cubicBezTo>
                  <a:cubicBezTo>
                    <a:pt x="262270" y="208509"/>
                    <a:pt x="224963" y="189723"/>
                    <a:pt x="219936" y="162471"/>
                  </a:cubicBezTo>
                  <a:cubicBezTo>
                    <a:pt x="214909" y="135219"/>
                    <a:pt x="215174" y="89445"/>
                    <a:pt x="219936" y="62458"/>
                  </a:cubicBezTo>
                  <a:cubicBezTo>
                    <a:pt x="224698" y="35471"/>
                    <a:pt x="243749" y="-2629"/>
                    <a:pt x="248511" y="546"/>
                  </a:cubicBezTo>
                  <a:cubicBezTo>
                    <a:pt x="253273" y="3721"/>
                    <a:pt x="245865" y="55314"/>
                    <a:pt x="248511" y="81508"/>
                  </a:cubicBezTo>
                  <a:cubicBezTo>
                    <a:pt x="251157" y="107702"/>
                    <a:pt x="263592" y="170937"/>
                    <a:pt x="264386" y="157708"/>
                  </a:cubicBezTo>
                  <a:cubicBezTo>
                    <a:pt x="265180" y="144479"/>
                    <a:pt x="264916" y="16949"/>
                    <a:pt x="253274" y="2133"/>
                  </a:cubicBezTo>
                  <a:cubicBezTo>
                    <a:pt x="241632" y="-12683"/>
                    <a:pt x="205913" y="53991"/>
                    <a:pt x="194536" y="68808"/>
                  </a:cubicBezTo>
                  <a:cubicBezTo>
                    <a:pt x="183159" y="83625"/>
                    <a:pt x="190567" y="84947"/>
                    <a:pt x="185011" y="91033"/>
                  </a:cubicBezTo>
                  <a:cubicBezTo>
                    <a:pt x="179455" y="97119"/>
                    <a:pt x="180249" y="101088"/>
                    <a:pt x="161199" y="105321"/>
                  </a:cubicBezTo>
                  <a:cubicBezTo>
                    <a:pt x="142149" y="109554"/>
                    <a:pt x="90555" y="114845"/>
                    <a:pt x="70711" y="116433"/>
                  </a:cubicBezTo>
                  <a:cubicBezTo>
                    <a:pt x="50867" y="118020"/>
                    <a:pt x="44253" y="104792"/>
                    <a:pt x="42136" y="114846"/>
                  </a:cubicBezTo>
                  <a:cubicBezTo>
                    <a:pt x="40019" y="124900"/>
                    <a:pt x="54307" y="161677"/>
                    <a:pt x="58011" y="176758"/>
                  </a:cubicBezTo>
                  <a:cubicBezTo>
                    <a:pt x="61715" y="191839"/>
                    <a:pt x="66213" y="189987"/>
                    <a:pt x="64361" y="205333"/>
                  </a:cubicBezTo>
                  <a:cubicBezTo>
                    <a:pt x="62509" y="220679"/>
                    <a:pt x="54307" y="244491"/>
                    <a:pt x="46899" y="268833"/>
                  </a:cubicBezTo>
                  <a:cubicBezTo>
                    <a:pt x="39491" y="293175"/>
                    <a:pt x="14884" y="361437"/>
                    <a:pt x="19911" y="351383"/>
                  </a:cubicBezTo>
                  <a:cubicBezTo>
                    <a:pt x="24938" y="341329"/>
                    <a:pt x="68594" y="242375"/>
                    <a:pt x="77061" y="208508"/>
                  </a:cubicBezTo>
                  <a:cubicBezTo>
                    <a:pt x="85528" y="174641"/>
                    <a:pt x="52984" y="165910"/>
                    <a:pt x="70711" y="148183"/>
                  </a:cubicBezTo>
                  <a:cubicBezTo>
                    <a:pt x="88438" y="130456"/>
                    <a:pt x="163316" y="96854"/>
                    <a:pt x="183424" y="102146"/>
                  </a:cubicBezTo>
                  <a:cubicBezTo>
                    <a:pt x="203532" y="107438"/>
                    <a:pt x="189244" y="161941"/>
                    <a:pt x="191361" y="179933"/>
                  </a:cubicBezTo>
                  <a:cubicBezTo>
                    <a:pt x="193478" y="197925"/>
                    <a:pt x="205384" y="197131"/>
                    <a:pt x="196124" y="210096"/>
                  </a:cubicBezTo>
                  <a:cubicBezTo>
                    <a:pt x="186864" y="223061"/>
                    <a:pt x="153791" y="233644"/>
                    <a:pt x="135799" y="257721"/>
                  </a:cubicBezTo>
                  <a:cubicBezTo>
                    <a:pt x="117807" y="281798"/>
                    <a:pt x="108811" y="326777"/>
                    <a:pt x="88174" y="354558"/>
                  </a:cubicBezTo>
                  <a:cubicBezTo>
                    <a:pt x="67537" y="382339"/>
                    <a:pt x="-8928" y="445310"/>
                    <a:pt x="861" y="43075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1" name="フリーフォーム: 図形 1360">
              <a:extLst>
                <a:ext uri="{FF2B5EF4-FFF2-40B4-BE49-F238E27FC236}">
                  <a16:creationId xmlns:a16="http://schemas.microsoft.com/office/drawing/2014/main" id="{92844A1D-A2DE-406E-A6B1-D11B7E014259}"/>
                </a:ext>
              </a:extLst>
            </p:cNvPr>
            <p:cNvSpPr/>
            <p:nvPr/>
          </p:nvSpPr>
          <p:spPr>
            <a:xfrm>
              <a:off x="10478819" y="4103637"/>
              <a:ext cx="202823" cy="290818"/>
            </a:xfrm>
            <a:custGeom>
              <a:avLst/>
              <a:gdLst>
                <a:gd name="connsiteX0" fmla="*/ 269 w 202823"/>
                <a:gd name="connsiteY0" fmla="*/ 51 h 290818"/>
                <a:gd name="connsiteX1" fmla="*/ 51069 w 202823"/>
                <a:gd name="connsiteY1" fmla="*/ 111176 h 290818"/>
                <a:gd name="connsiteX2" fmla="*/ 197119 w 202823"/>
                <a:gd name="connsiteY2" fmla="*/ 146101 h 290818"/>
                <a:gd name="connsiteX3" fmla="*/ 170131 w 202823"/>
                <a:gd name="connsiteY3" fmla="*/ 184201 h 290818"/>
                <a:gd name="connsiteX4" fmla="*/ 141556 w 202823"/>
                <a:gd name="connsiteY4" fmla="*/ 214363 h 290818"/>
                <a:gd name="connsiteX5" fmla="*/ 98694 w 202823"/>
                <a:gd name="connsiteY5" fmla="*/ 261988 h 290818"/>
                <a:gd name="connsiteX6" fmla="*/ 105044 w 202823"/>
                <a:gd name="connsiteY6" fmla="*/ 290563 h 290818"/>
                <a:gd name="connsiteX7" fmla="*/ 111394 w 202823"/>
                <a:gd name="connsiteY7" fmla="*/ 246113 h 290818"/>
                <a:gd name="connsiteX8" fmla="*/ 182831 w 202823"/>
                <a:gd name="connsiteY8" fmla="*/ 209601 h 290818"/>
                <a:gd name="connsiteX9" fmla="*/ 195531 w 202823"/>
                <a:gd name="connsiteY9" fmla="*/ 160388 h 290818"/>
                <a:gd name="connsiteX10" fmla="*/ 157431 w 202823"/>
                <a:gd name="connsiteY10" fmla="*/ 122288 h 290818"/>
                <a:gd name="connsiteX11" fmla="*/ 68531 w 202823"/>
                <a:gd name="connsiteY11" fmla="*/ 96888 h 290818"/>
                <a:gd name="connsiteX12" fmla="*/ 269 w 202823"/>
                <a:gd name="connsiteY12" fmla="*/ 51 h 29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823" h="290818">
                  <a:moveTo>
                    <a:pt x="269" y="51"/>
                  </a:moveTo>
                  <a:cubicBezTo>
                    <a:pt x="-2641" y="2432"/>
                    <a:pt x="18261" y="86834"/>
                    <a:pt x="51069" y="111176"/>
                  </a:cubicBezTo>
                  <a:cubicBezTo>
                    <a:pt x="83877" y="135518"/>
                    <a:pt x="177275" y="133930"/>
                    <a:pt x="197119" y="146101"/>
                  </a:cubicBezTo>
                  <a:cubicBezTo>
                    <a:pt x="216963" y="158272"/>
                    <a:pt x="179391" y="172824"/>
                    <a:pt x="170131" y="184201"/>
                  </a:cubicBezTo>
                  <a:cubicBezTo>
                    <a:pt x="160871" y="195578"/>
                    <a:pt x="141556" y="214363"/>
                    <a:pt x="141556" y="214363"/>
                  </a:cubicBezTo>
                  <a:cubicBezTo>
                    <a:pt x="129650" y="227327"/>
                    <a:pt x="104779" y="249288"/>
                    <a:pt x="98694" y="261988"/>
                  </a:cubicBezTo>
                  <a:cubicBezTo>
                    <a:pt x="92609" y="274688"/>
                    <a:pt x="102927" y="293209"/>
                    <a:pt x="105044" y="290563"/>
                  </a:cubicBezTo>
                  <a:cubicBezTo>
                    <a:pt x="107161" y="287917"/>
                    <a:pt x="98430" y="259607"/>
                    <a:pt x="111394" y="246113"/>
                  </a:cubicBezTo>
                  <a:cubicBezTo>
                    <a:pt x="124358" y="232619"/>
                    <a:pt x="168808" y="223888"/>
                    <a:pt x="182831" y="209601"/>
                  </a:cubicBezTo>
                  <a:cubicBezTo>
                    <a:pt x="196854" y="195314"/>
                    <a:pt x="199764" y="174940"/>
                    <a:pt x="195531" y="160388"/>
                  </a:cubicBezTo>
                  <a:cubicBezTo>
                    <a:pt x="191298" y="145836"/>
                    <a:pt x="178598" y="132871"/>
                    <a:pt x="157431" y="122288"/>
                  </a:cubicBezTo>
                  <a:cubicBezTo>
                    <a:pt x="136264" y="111705"/>
                    <a:pt x="91550" y="115144"/>
                    <a:pt x="68531" y="96888"/>
                  </a:cubicBezTo>
                  <a:cubicBezTo>
                    <a:pt x="45512" y="78632"/>
                    <a:pt x="3179" y="-2330"/>
                    <a:pt x="269" y="5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2" name="フリーフォーム: 図形 1361">
              <a:extLst>
                <a:ext uri="{FF2B5EF4-FFF2-40B4-BE49-F238E27FC236}">
                  <a16:creationId xmlns:a16="http://schemas.microsoft.com/office/drawing/2014/main" id="{37215E4C-018D-4D81-BBEE-F34F04248B7E}"/>
                </a:ext>
              </a:extLst>
            </p:cNvPr>
            <p:cNvSpPr/>
            <p:nvPr/>
          </p:nvSpPr>
          <p:spPr>
            <a:xfrm>
              <a:off x="10477266" y="4104870"/>
              <a:ext cx="70247" cy="435706"/>
            </a:xfrm>
            <a:custGeom>
              <a:avLst/>
              <a:gdLst>
                <a:gd name="connsiteX0" fmla="*/ 8172 w 70247"/>
                <a:gd name="connsiteY0" fmla="*/ 3580 h 435706"/>
                <a:gd name="connsiteX1" fmla="*/ 51034 w 70247"/>
                <a:gd name="connsiteY1" fmla="*/ 236943 h 435706"/>
                <a:gd name="connsiteX2" fmla="*/ 19284 w 70247"/>
                <a:gd name="connsiteY2" fmla="*/ 394105 h 435706"/>
                <a:gd name="connsiteX3" fmla="*/ 234 w 70247"/>
                <a:gd name="connsiteY3" fmla="*/ 433793 h 435706"/>
                <a:gd name="connsiteX4" fmla="*/ 31984 w 70247"/>
                <a:gd name="connsiteY4" fmla="*/ 349655 h 435706"/>
                <a:gd name="connsiteX5" fmla="*/ 70084 w 70247"/>
                <a:gd name="connsiteY5" fmla="*/ 255993 h 435706"/>
                <a:gd name="connsiteX6" fmla="*/ 44684 w 70247"/>
                <a:gd name="connsiteY6" fmla="*/ 105180 h 435706"/>
                <a:gd name="connsiteX7" fmla="*/ 8172 w 70247"/>
                <a:gd name="connsiteY7" fmla="*/ 3580 h 43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247" h="435706">
                  <a:moveTo>
                    <a:pt x="8172" y="3580"/>
                  </a:moveTo>
                  <a:cubicBezTo>
                    <a:pt x="9230" y="25540"/>
                    <a:pt x="49182" y="171856"/>
                    <a:pt x="51034" y="236943"/>
                  </a:cubicBezTo>
                  <a:cubicBezTo>
                    <a:pt x="52886" y="302030"/>
                    <a:pt x="27751" y="361297"/>
                    <a:pt x="19284" y="394105"/>
                  </a:cubicBezTo>
                  <a:cubicBezTo>
                    <a:pt x="10817" y="426913"/>
                    <a:pt x="-1883" y="441201"/>
                    <a:pt x="234" y="433793"/>
                  </a:cubicBezTo>
                  <a:cubicBezTo>
                    <a:pt x="2351" y="426385"/>
                    <a:pt x="20342" y="379288"/>
                    <a:pt x="31984" y="349655"/>
                  </a:cubicBezTo>
                  <a:cubicBezTo>
                    <a:pt x="43626" y="320022"/>
                    <a:pt x="67967" y="296739"/>
                    <a:pt x="70084" y="255993"/>
                  </a:cubicBezTo>
                  <a:cubicBezTo>
                    <a:pt x="72201" y="215247"/>
                    <a:pt x="53151" y="144074"/>
                    <a:pt x="44684" y="105180"/>
                  </a:cubicBezTo>
                  <a:cubicBezTo>
                    <a:pt x="36217" y="66286"/>
                    <a:pt x="7114" y="-18380"/>
                    <a:pt x="8172" y="358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3" name="フリーフォーム: 図形 1362">
              <a:extLst>
                <a:ext uri="{FF2B5EF4-FFF2-40B4-BE49-F238E27FC236}">
                  <a16:creationId xmlns:a16="http://schemas.microsoft.com/office/drawing/2014/main" id="{27B8BFB3-C35E-4B5E-9649-D7CA344D5819}"/>
                </a:ext>
              </a:extLst>
            </p:cNvPr>
            <p:cNvSpPr/>
            <p:nvPr/>
          </p:nvSpPr>
          <p:spPr>
            <a:xfrm>
              <a:off x="10362342" y="4169472"/>
              <a:ext cx="115551" cy="352853"/>
            </a:xfrm>
            <a:custGeom>
              <a:avLst/>
              <a:gdLst>
                <a:gd name="connsiteX0" fmla="*/ 89758 w 115551"/>
                <a:gd name="connsiteY0" fmla="*/ 891 h 352853"/>
                <a:gd name="connsiteX1" fmla="*/ 91346 w 115551"/>
                <a:gd name="connsiteY1" fmla="*/ 240603 h 352853"/>
                <a:gd name="connsiteX2" fmla="*/ 92933 w 115551"/>
                <a:gd name="connsiteY2" fmla="*/ 351728 h 352853"/>
                <a:gd name="connsiteX3" fmla="*/ 81821 w 115551"/>
                <a:gd name="connsiteY3" fmla="*/ 292991 h 352853"/>
                <a:gd name="connsiteX4" fmla="*/ 858 w 115551"/>
                <a:gd name="connsiteY4" fmla="*/ 212028 h 352853"/>
                <a:gd name="connsiteX5" fmla="*/ 42133 w 115551"/>
                <a:gd name="connsiteY5" fmla="*/ 288228 h 352853"/>
                <a:gd name="connsiteX6" fmla="*/ 88171 w 115551"/>
                <a:gd name="connsiteY6" fmla="*/ 345378 h 352853"/>
                <a:gd name="connsiteX7" fmla="*/ 108808 w 115551"/>
                <a:gd name="connsiteY7" fmla="*/ 272353 h 352853"/>
                <a:gd name="connsiteX8" fmla="*/ 115158 w 115551"/>
                <a:gd name="connsiteY8" fmla="*/ 162816 h 352853"/>
                <a:gd name="connsiteX9" fmla="*/ 89758 w 115551"/>
                <a:gd name="connsiteY9" fmla="*/ 891 h 35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551" h="352853">
                  <a:moveTo>
                    <a:pt x="89758" y="891"/>
                  </a:moveTo>
                  <a:cubicBezTo>
                    <a:pt x="85789" y="13855"/>
                    <a:pt x="90817" y="182130"/>
                    <a:pt x="91346" y="240603"/>
                  </a:cubicBezTo>
                  <a:cubicBezTo>
                    <a:pt x="91875" y="299076"/>
                    <a:pt x="94521" y="342997"/>
                    <a:pt x="92933" y="351728"/>
                  </a:cubicBezTo>
                  <a:cubicBezTo>
                    <a:pt x="91345" y="360459"/>
                    <a:pt x="97167" y="316274"/>
                    <a:pt x="81821" y="292991"/>
                  </a:cubicBezTo>
                  <a:cubicBezTo>
                    <a:pt x="66475" y="269708"/>
                    <a:pt x="7473" y="212822"/>
                    <a:pt x="858" y="212028"/>
                  </a:cubicBezTo>
                  <a:cubicBezTo>
                    <a:pt x="-5757" y="211234"/>
                    <a:pt x="27581" y="266003"/>
                    <a:pt x="42133" y="288228"/>
                  </a:cubicBezTo>
                  <a:cubicBezTo>
                    <a:pt x="56685" y="310453"/>
                    <a:pt x="77058" y="348024"/>
                    <a:pt x="88171" y="345378"/>
                  </a:cubicBezTo>
                  <a:cubicBezTo>
                    <a:pt x="99284" y="342732"/>
                    <a:pt x="104310" y="302780"/>
                    <a:pt x="108808" y="272353"/>
                  </a:cubicBezTo>
                  <a:cubicBezTo>
                    <a:pt x="113306" y="241926"/>
                    <a:pt x="116745" y="205678"/>
                    <a:pt x="115158" y="162816"/>
                  </a:cubicBezTo>
                  <a:cubicBezTo>
                    <a:pt x="113571" y="119954"/>
                    <a:pt x="93727" y="-12073"/>
                    <a:pt x="89758" y="89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4" name="フリーフォーム: 図形 1363">
              <a:extLst>
                <a:ext uri="{FF2B5EF4-FFF2-40B4-BE49-F238E27FC236}">
                  <a16:creationId xmlns:a16="http://schemas.microsoft.com/office/drawing/2014/main" id="{DC02C75F-F993-45DC-BA0B-BA2038E00F2C}"/>
                </a:ext>
              </a:extLst>
            </p:cNvPr>
            <p:cNvSpPr/>
            <p:nvPr/>
          </p:nvSpPr>
          <p:spPr>
            <a:xfrm>
              <a:off x="10539412" y="4381397"/>
              <a:ext cx="143251" cy="298984"/>
            </a:xfrm>
            <a:custGeom>
              <a:avLst/>
              <a:gdLst>
                <a:gd name="connsiteX0" fmla="*/ 9526 w 143251"/>
                <a:gd name="connsiteY0" fmla="*/ 103 h 298984"/>
                <a:gd name="connsiteX1" fmla="*/ 106363 w 143251"/>
                <a:gd name="connsiteY1" fmla="*/ 109641 h 298984"/>
                <a:gd name="connsiteX2" fmla="*/ 93663 w 143251"/>
                <a:gd name="connsiteY2" fmla="*/ 131866 h 298984"/>
                <a:gd name="connsiteX3" fmla="*/ 36513 w 143251"/>
                <a:gd name="connsiteY3" fmla="*/ 190603 h 298984"/>
                <a:gd name="connsiteX4" fmla="*/ 44451 w 143251"/>
                <a:gd name="connsiteY4" fmla="*/ 222353 h 298984"/>
                <a:gd name="connsiteX5" fmla="*/ 142876 w 143251"/>
                <a:gd name="connsiteY5" fmla="*/ 231878 h 298984"/>
                <a:gd name="connsiteX6" fmla="*/ 77788 w 143251"/>
                <a:gd name="connsiteY6" fmla="*/ 263628 h 298984"/>
                <a:gd name="connsiteX7" fmla="*/ 65088 w 143251"/>
                <a:gd name="connsiteY7" fmla="*/ 298553 h 298984"/>
                <a:gd name="connsiteX8" fmla="*/ 1 w 143251"/>
                <a:gd name="connsiteY8" fmla="*/ 238228 h 298984"/>
                <a:gd name="connsiteX9" fmla="*/ 66676 w 143251"/>
                <a:gd name="connsiteY9" fmla="*/ 263628 h 298984"/>
                <a:gd name="connsiteX10" fmla="*/ 111126 w 143251"/>
                <a:gd name="connsiteY10" fmla="*/ 236641 h 298984"/>
                <a:gd name="connsiteX11" fmla="*/ 52388 w 143251"/>
                <a:gd name="connsiteY11" fmla="*/ 211241 h 298984"/>
                <a:gd name="connsiteX12" fmla="*/ 80963 w 143251"/>
                <a:gd name="connsiteY12" fmla="*/ 92178 h 298984"/>
                <a:gd name="connsiteX13" fmla="*/ 9526 w 143251"/>
                <a:gd name="connsiteY13" fmla="*/ 103 h 29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251" h="298984">
                  <a:moveTo>
                    <a:pt x="9526" y="103"/>
                  </a:moveTo>
                  <a:cubicBezTo>
                    <a:pt x="13759" y="3013"/>
                    <a:pt x="92340" y="87681"/>
                    <a:pt x="106363" y="109641"/>
                  </a:cubicBezTo>
                  <a:cubicBezTo>
                    <a:pt x="120386" y="131601"/>
                    <a:pt x="105305" y="118372"/>
                    <a:pt x="93663" y="131866"/>
                  </a:cubicBezTo>
                  <a:cubicBezTo>
                    <a:pt x="82021" y="145360"/>
                    <a:pt x="44715" y="175522"/>
                    <a:pt x="36513" y="190603"/>
                  </a:cubicBezTo>
                  <a:cubicBezTo>
                    <a:pt x="28311" y="205684"/>
                    <a:pt x="26724" y="215474"/>
                    <a:pt x="44451" y="222353"/>
                  </a:cubicBezTo>
                  <a:cubicBezTo>
                    <a:pt x="62178" y="229232"/>
                    <a:pt x="137320" y="224999"/>
                    <a:pt x="142876" y="231878"/>
                  </a:cubicBezTo>
                  <a:cubicBezTo>
                    <a:pt x="148432" y="238757"/>
                    <a:pt x="90753" y="252516"/>
                    <a:pt x="77788" y="263628"/>
                  </a:cubicBezTo>
                  <a:cubicBezTo>
                    <a:pt x="64823" y="274741"/>
                    <a:pt x="78052" y="302786"/>
                    <a:pt x="65088" y="298553"/>
                  </a:cubicBezTo>
                  <a:cubicBezTo>
                    <a:pt x="52124" y="294320"/>
                    <a:pt x="-264" y="244049"/>
                    <a:pt x="1" y="238228"/>
                  </a:cubicBezTo>
                  <a:cubicBezTo>
                    <a:pt x="266" y="232407"/>
                    <a:pt x="48155" y="263892"/>
                    <a:pt x="66676" y="263628"/>
                  </a:cubicBezTo>
                  <a:cubicBezTo>
                    <a:pt x="85197" y="263364"/>
                    <a:pt x="113507" y="245372"/>
                    <a:pt x="111126" y="236641"/>
                  </a:cubicBezTo>
                  <a:cubicBezTo>
                    <a:pt x="108745" y="227910"/>
                    <a:pt x="57415" y="235318"/>
                    <a:pt x="52388" y="211241"/>
                  </a:cubicBezTo>
                  <a:cubicBezTo>
                    <a:pt x="47361" y="187164"/>
                    <a:pt x="87048" y="127897"/>
                    <a:pt x="80963" y="92178"/>
                  </a:cubicBezTo>
                  <a:cubicBezTo>
                    <a:pt x="74878" y="56459"/>
                    <a:pt x="5293" y="-2807"/>
                    <a:pt x="9526" y="10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5" name="フリーフォーム: 図形 1364">
              <a:extLst>
                <a:ext uri="{FF2B5EF4-FFF2-40B4-BE49-F238E27FC236}">
                  <a16:creationId xmlns:a16="http://schemas.microsoft.com/office/drawing/2014/main" id="{A3C26BB9-95D1-4446-88CC-A057454F2CE1}"/>
                </a:ext>
              </a:extLst>
            </p:cNvPr>
            <p:cNvSpPr/>
            <p:nvPr/>
          </p:nvSpPr>
          <p:spPr>
            <a:xfrm>
              <a:off x="10315412" y="4523864"/>
              <a:ext cx="281268" cy="112884"/>
            </a:xfrm>
            <a:custGeom>
              <a:avLst/>
              <a:gdLst>
                <a:gd name="connsiteX0" fmla="*/ 163 w 281268"/>
                <a:gd name="connsiteY0" fmla="*/ 11624 h 112884"/>
                <a:gd name="connsiteX1" fmla="*/ 176376 w 281268"/>
                <a:gd name="connsiteY1" fmla="*/ 46549 h 112884"/>
                <a:gd name="connsiteX2" fmla="*/ 241463 w 281268"/>
                <a:gd name="connsiteY2" fmla="*/ 89411 h 112884"/>
                <a:gd name="connsiteX3" fmla="*/ 277976 w 281268"/>
                <a:gd name="connsiteY3" fmla="*/ 110049 h 112884"/>
                <a:gd name="connsiteX4" fmla="*/ 170026 w 281268"/>
                <a:gd name="connsiteY4" fmla="*/ 27499 h 112884"/>
                <a:gd name="connsiteX5" fmla="*/ 181138 w 281268"/>
                <a:gd name="connsiteY5" fmla="*/ 511 h 112884"/>
                <a:gd name="connsiteX6" fmla="*/ 281151 w 281268"/>
                <a:gd name="connsiteY6" fmla="*/ 46549 h 112884"/>
                <a:gd name="connsiteX7" fmla="*/ 158913 w 281268"/>
                <a:gd name="connsiteY7" fmla="*/ 2099 h 112884"/>
                <a:gd name="connsiteX8" fmla="*/ 144626 w 281268"/>
                <a:gd name="connsiteY8" fmla="*/ 13211 h 112884"/>
                <a:gd name="connsiteX9" fmla="*/ 163 w 281268"/>
                <a:gd name="connsiteY9" fmla="*/ 11624 h 11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1268" h="112884">
                  <a:moveTo>
                    <a:pt x="163" y="11624"/>
                  </a:moveTo>
                  <a:cubicBezTo>
                    <a:pt x="5455" y="17180"/>
                    <a:pt x="136159" y="33585"/>
                    <a:pt x="176376" y="46549"/>
                  </a:cubicBezTo>
                  <a:cubicBezTo>
                    <a:pt x="216593" y="59513"/>
                    <a:pt x="224530" y="78828"/>
                    <a:pt x="241463" y="89411"/>
                  </a:cubicBezTo>
                  <a:cubicBezTo>
                    <a:pt x="258396" y="99994"/>
                    <a:pt x="289882" y="120368"/>
                    <a:pt x="277976" y="110049"/>
                  </a:cubicBezTo>
                  <a:cubicBezTo>
                    <a:pt x="266070" y="99730"/>
                    <a:pt x="186166" y="45755"/>
                    <a:pt x="170026" y="27499"/>
                  </a:cubicBezTo>
                  <a:cubicBezTo>
                    <a:pt x="153886" y="9243"/>
                    <a:pt x="162617" y="-2664"/>
                    <a:pt x="181138" y="511"/>
                  </a:cubicBezTo>
                  <a:cubicBezTo>
                    <a:pt x="199659" y="3686"/>
                    <a:pt x="284855" y="46284"/>
                    <a:pt x="281151" y="46549"/>
                  </a:cubicBezTo>
                  <a:cubicBezTo>
                    <a:pt x="277447" y="46814"/>
                    <a:pt x="181667" y="7655"/>
                    <a:pt x="158913" y="2099"/>
                  </a:cubicBezTo>
                  <a:cubicBezTo>
                    <a:pt x="136159" y="-3457"/>
                    <a:pt x="169497" y="13740"/>
                    <a:pt x="144626" y="13211"/>
                  </a:cubicBezTo>
                  <a:cubicBezTo>
                    <a:pt x="119755" y="12682"/>
                    <a:pt x="-5129" y="6068"/>
                    <a:pt x="163" y="1162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6" name="フリーフォーム: 図形 1365">
              <a:extLst>
                <a:ext uri="{FF2B5EF4-FFF2-40B4-BE49-F238E27FC236}">
                  <a16:creationId xmlns:a16="http://schemas.microsoft.com/office/drawing/2014/main" id="{29F15778-4E43-4C47-AAE8-05E668205DB2}"/>
                </a:ext>
              </a:extLst>
            </p:cNvPr>
            <p:cNvSpPr/>
            <p:nvPr/>
          </p:nvSpPr>
          <p:spPr>
            <a:xfrm>
              <a:off x="10124812" y="4616336"/>
              <a:ext cx="372602" cy="161067"/>
            </a:xfrm>
            <a:custGeom>
              <a:avLst/>
              <a:gdLst>
                <a:gd name="connsiteX0" fmla="*/ 263 w 372602"/>
                <a:gd name="connsiteY0" fmla="*/ 100127 h 161067"/>
                <a:gd name="connsiteX1" fmla="*/ 136788 w 372602"/>
                <a:gd name="connsiteY1" fmla="*/ 160452 h 161067"/>
                <a:gd name="connsiteX2" fmla="*/ 162188 w 372602"/>
                <a:gd name="connsiteY2" fmla="*/ 127114 h 161067"/>
                <a:gd name="connsiteX3" fmla="*/ 176476 w 372602"/>
                <a:gd name="connsiteY3" fmla="*/ 111239 h 161067"/>
                <a:gd name="connsiteX4" fmla="*/ 132026 w 372602"/>
                <a:gd name="connsiteY4" fmla="*/ 28689 h 161067"/>
                <a:gd name="connsiteX5" fmla="*/ 216163 w 372602"/>
                <a:gd name="connsiteY5" fmla="*/ 39802 h 161067"/>
                <a:gd name="connsiteX6" fmla="*/ 305063 w 372602"/>
                <a:gd name="connsiteY6" fmla="*/ 35039 h 161067"/>
                <a:gd name="connsiteX7" fmla="*/ 371738 w 372602"/>
                <a:gd name="connsiteY7" fmla="*/ 114 h 161067"/>
                <a:gd name="connsiteX8" fmla="*/ 257438 w 372602"/>
                <a:gd name="connsiteY8" fmla="*/ 23927 h 161067"/>
                <a:gd name="connsiteX9" fmla="*/ 119326 w 372602"/>
                <a:gd name="connsiteY9" fmla="*/ 27102 h 161067"/>
                <a:gd name="connsiteX10" fmla="*/ 160601 w 372602"/>
                <a:gd name="connsiteY10" fmla="*/ 109652 h 161067"/>
                <a:gd name="connsiteX11" fmla="*/ 174888 w 372602"/>
                <a:gd name="connsiteY11" fmla="*/ 146164 h 161067"/>
                <a:gd name="connsiteX12" fmla="*/ 165363 w 372602"/>
                <a:gd name="connsiteY12" fmla="*/ 160452 h 161067"/>
                <a:gd name="connsiteX13" fmla="*/ 103451 w 372602"/>
                <a:gd name="connsiteY13" fmla="*/ 154102 h 161067"/>
                <a:gd name="connsiteX14" fmla="*/ 263 w 372602"/>
                <a:gd name="connsiteY14" fmla="*/ 100127 h 16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602" h="161067">
                  <a:moveTo>
                    <a:pt x="263" y="100127"/>
                  </a:moveTo>
                  <a:cubicBezTo>
                    <a:pt x="5819" y="101185"/>
                    <a:pt x="109801" y="155954"/>
                    <a:pt x="136788" y="160452"/>
                  </a:cubicBezTo>
                  <a:cubicBezTo>
                    <a:pt x="163775" y="164950"/>
                    <a:pt x="155573" y="135316"/>
                    <a:pt x="162188" y="127114"/>
                  </a:cubicBezTo>
                  <a:cubicBezTo>
                    <a:pt x="168803" y="118912"/>
                    <a:pt x="181503" y="127643"/>
                    <a:pt x="176476" y="111239"/>
                  </a:cubicBezTo>
                  <a:cubicBezTo>
                    <a:pt x="171449" y="94835"/>
                    <a:pt x="125412" y="40595"/>
                    <a:pt x="132026" y="28689"/>
                  </a:cubicBezTo>
                  <a:cubicBezTo>
                    <a:pt x="138641" y="16783"/>
                    <a:pt x="187324" y="38744"/>
                    <a:pt x="216163" y="39802"/>
                  </a:cubicBezTo>
                  <a:cubicBezTo>
                    <a:pt x="245002" y="40860"/>
                    <a:pt x="279134" y="41654"/>
                    <a:pt x="305063" y="35039"/>
                  </a:cubicBezTo>
                  <a:cubicBezTo>
                    <a:pt x="330992" y="28424"/>
                    <a:pt x="379676" y="1966"/>
                    <a:pt x="371738" y="114"/>
                  </a:cubicBezTo>
                  <a:cubicBezTo>
                    <a:pt x="363801" y="-1738"/>
                    <a:pt x="299507" y="19429"/>
                    <a:pt x="257438" y="23927"/>
                  </a:cubicBezTo>
                  <a:cubicBezTo>
                    <a:pt x="215369" y="28425"/>
                    <a:pt x="135466" y="12814"/>
                    <a:pt x="119326" y="27102"/>
                  </a:cubicBezTo>
                  <a:cubicBezTo>
                    <a:pt x="103187" y="41389"/>
                    <a:pt x="151341" y="89808"/>
                    <a:pt x="160601" y="109652"/>
                  </a:cubicBezTo>
                  <a:cubicBezTo>
                    <a:pt x="169861" y="129496"/>
                    <a:pt x="174094" y="137697"/>
                    <a:pt x="174888" y="146164"/>
                  </a:cubicBezTo>
                  <a:cubicBezTo>
                    <a:pt x="175682" y="154631"/>
                    <a:pt x="177269" y="159129"/>
                    <a:pt x="165363" y="160452"/>
                  </a:cubicBezTo>
                  <a:cubicBezTo>
                    <a:pt x="153457" y="161775"/>
                    <a:pt x="128322" y="161510"/>
                    <a:pt x="103451" y="154102"/>
                  </a:cubicBezTo>
                  <a:cubicBezTo>
                    <a:pt x="78580" y="146694"/>
                    <a:pt x="-5293" y="99069"/>
                    <a:pt x="263" y="10012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7" name="フリーフォーム: 図形 1366">
              <a:extLst>
                <a:ext uri="{FF2B5EF4-FFF2-40B4-BE49-F238E27FC236}">
                  <a16:creationId xmlns:a16="http://schemas.microsoft.com/office/drawing/2014/main" id="{2156D4B7-C87E-45CC-AB00-0E770235F8EC}"/>
                </a:ext>
              </a:extLst>
            </p:cNvPr>
            <p:cNvSpPr/>
            <p:nvPr/>
          </p:nvSpPr>
          <p:spPr>
            <a:xfrm>
              <a:off x="10095498" y="4533507"/>
              <a:ext cx="191564" cy="259438"/>
            </a:xfrm>
            <a:custGeom>
              <a:avLst/>
              <a:gdLst>
                <a:gd name="connsiteX0" fmla="*/ 51802 w 191564"/>
                <a:gd name="connsiteY0" fmla="*/ 393 h 259438"/>
                <a:gd name="connsiteX1" fmla="*/ 5765 w 191564"/>
                <a:gd name="connsiteY1" fmla="*/ 97231 h 259438"/>
                <a:gd name="connsiteX2" fmla="*/ 10527 w 191564"/>
                <a:gd name="connsiteY2" fmla="*/ 149618 h 259438"/>
                <a:gd name="connsiteX3" fmla="*/ 94665 w 191564"/>
                <a:gd name="connsiteY3" fmla="*/ 192481 h 259438"/>
                <a:gd name="connsiteX4" fmla="*/ 137527 w 191564"/>
                <a:gd name="connsiteY4" fmla="*/ 222643 h 259438"/>
                <a:gd name="connsiteX5" fmla="*/ 191502 w 191564"/>
                <a:gd name="connsiteY5" fmla="*/ 259156 h 259438"/>
                <a:gd name="connsiteX6" fmla="*/ 126415 w 191564"/>
                <a:gd name="connsiteY6" fmla="*/ 202006 h 259438"/>
                <a:gd name="connsiteX7" fmla="*/ 35927 w 191564"/>
                <a:gd name="connsiteY7" fmla="*/ 173431 h 259438"/>
                <a:gd name="connsiteX8" fmla="*/ 21640 w 191564"/>
                <a:gd name="connsiteY8" fmla="*/ 136918 h 259438"/>
                <a:gd name="connsiteX9" fmla="*/ 51802 w 191564"/>
                <a:gd name="connsiteY9" fmla="*/ 393 h 25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564" h="259438">
                  <a:moveTo>
                    <a:pt x="51802" y="393"/>
                  </a:moveTo>
                  <a:cubicBezTo>
                    <a:pt x="49156" y="-6222"/>
                    <a:pt x="12644" y="72360"/>
                    <a:pt x="5765" y="97231"/>
                  </a:cubicBezTo>
                  <a:cubicBezTo>
                    <a:pt x="-1114" y="122102"/>
                    <a:pt x="-4290" y="133743"/>
                    <a:pt x="10527" y="149618"/>
                  </a:cubicBezTo>
                  <a:cubicBezTo>
                    <a:pt x="25344" y="165493"/>
                    <a:pt x="73498" y="180310"/>
                    <a:pt x="94665" y="192481"/>
                  </a:cubicBezTo>
                  <a:cubicBezTo>
                    <a:pt x="115832" y="204652"/>
                    <a:pt x="137527" y="222643"/>
                    <a:pt x="137527" y="222643"/>
                  </a:cubicBezTo>
                  <a:cubicBezTo>
                    <a:pt x="153667" y="233756"/>
                    <a:pt x="193354" y="262595"/>
                    <a:pt x="191502" y="259156"/>
                  </a:cubicBezTo>
                  <a:cubicBezTo>
                    <a:pt x="189650" y="255717"/>
                    <a:pt x="152344" y="216293"/>
                    <a:pt x="126415" y="202006"/>
                  </a:cubicBezTo>
                  <a:cubicBezTo>
                    <a:pt x="100486" y="187719"/>
                    <a:pt x="53389" y="184279"/>
                    <a:pt x="35927" y="173431"/>
                  </a:cubicBezTo>
                  <a:cubicBezTo>
                    <a:pt x="18465" y="162583"/>
                    <a:pt x="18200" y="160466"/>
                    <a:pt x="21640" y="136918"/>
                  </a:cubicBezTo>
                  <a:cubicBezTo>
                    <a:pt x="25080" y="113370"/>
                    <a:pt x="54448" y="7008"/>
                    <a:pt x="51802" y="39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8" name="フリーフォーム: 図形 1367">
              <a:extLst>
                <a:ext uri="{FF2B5EF4-FFF2-40B4-BE49-F238E27FC236}">
                  <a16:creationId xmlns:a16="http://schemas.microsoft.com/office/drawing/2014/main" id="{3B5E97E1-00CF-4B6E-AB87-7EF053016387}"/>
                </a:ext>
              </a:extLst>
            </p:cNvPr>
            <p:cNvSpPr/>
            <p:nvPr/>
          </p:nvSpPr>
          <p:spPr>
            <a:xfrm>
              <a:off x="10159787" y="4581499"/>
              <a:ext cx="44780" cy="152491"/>
            </a:xfrm>
            <a:custGeom>
              <a:avLst/>
              <a:gdLst>
                <a:gd name="connsiteX0" fmla="*/ 44663 w 44780"/>
                <a:gd name="connsiteY0" fmla="*/ 26 h 152491"/>
                <a:gd name="connsiteX1" fmla="*/ 213 w 44780"/>
                <a:gd name="connsiteY1" fmla="*/ 95276 h 152491"/>
                <a:gd name="connsiteX2" fmla="*/ 27201 w 44780"/>
                <a:gd name="connsiteY2" fmla="*/ 152426 h 152491"/>
                <a:gd name="connsiteX3" fmla="*/ 12913 w 44780"/>
                <a:gd name="connsiteY3" fmla="*/ 104801 h 152491"/>
                <a:gd name="connsiteX4" fmla="*/ 44663 w 44780"/>
                <a:gd name="connsiteY4" fmla="*/ 26 h 15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0" h="152491">
                  <a:moveTo>
                    <a:pt x="44663" y="26"/>
                  </a:moveTo>
                  <a:cubicBezTo>
                    <a:pt x="42546" y="-1562"/>
                    <a:pt x="3123" y="69876"/>
                    <a:pt x="213" y="95276"/>
                  </a:cubicBezTo>
                  <a:cubicBezTo>
                    <a:pt x="-2697" y="120676"/>
                    <a:pt x="25084" y="150838"/>
                    <a:pt x="27201" y="152426"/>
                  </a:cubicBezTo>
                  <a:cubicBezTo>
                    <a:pt x="29318" y="154014"/>
                    <a:pt x="6034" y="126497"/>
                    <a:pt x="12913" y="104801"/>
                  </a:cubicBezTo>
                  <a:cubicBezTo>
                    <a:pt x="19792" y="83105"/>
                    <a:pt x="46780" y="1614"/>
                    <a:pt x="44663" y="2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9" name="フリーフォーム: 図形 1368">
              <a:extLst>
                <a:ext uri="{FF2B5EF4-FFF2-40B4-BE49-F238E27FC236}">
                  <a16:creationId xmlns:a16="http://schemas.microsoft.com/office/drawing/2014/main" id="{C72947AF-B73E-4552-BC05-087C35CE42B6}"/>
                </a:ext>
              </a:extLst>
            </p:cNvPr>
            <p:cNvSpPr/>
            <p:nvPr/>
          </p:nvSpPr>
          <p:spPr>
            <a:xfrm>
              <a:off x="10231176" y="4227294"/>
              <a:ext cx="100002" cy="346908"/>
            </a:xfrm>
            <a:custGeom>
              <a:avLst/>
              <a:gdLst>
                <a:gd name="connsiteX0" fmla="*/ 90749 w 100002"/>
                <a:gd name="connsiteY0" fmla="*/ 219 h 346908"/>
                <a:gd name="connsiteX1" fmla="*/ 98687 w 100002"/>
                <a:gd name="connsiteY1" fmla="*/ 224056 h 346908"/>
                <a:gd name="connsiteX2" fmla="*/ 60587 w 100002"/>
                <a:gd name="connsiteY2" fmla="*/ 271681 h 346908"/>
                <a:gd name="connsiteX3" fmla="*/ 262 w 100002"/>
                <a:gd name="connsiteY3" fmla="*/ 346294 h 346908"/>
                <a:gd name="connsiteX4" fmla="*/ 85987 w 100002"/>
                <a:gd name="connsiteY4" fmla="*/ 227231 h 346908"/>
                <a:gd name="connsiteX5" fmla="*/ 85987 w 100002"/>
                <a:gd name="connsiteY5" fmla="*/ 182781 h 346908"/>
                <a:gd name="connsiteX6" fmla="*/ 90749 w 100002"/>
                <a:gd name="connsiteY6" fmla="*/ 219 h 346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2" h="346908">
                  <a:moveTo>
                    <a:pt x="90749" y="219"/>
                  </a:moveTo>
                  <a:cubicBezTo>
                    <a:pt x="92866" y="7098"/>
                    <a:pt x="103714" y="178812"/>
                    <a:pt x="98687" y="224056"/>
                  </a:cubicBezTo>
                  <a:cubicBezTo>
                    <a:pt x="93660" y="269300"/>
                    <a:pt x="76991" y="251308"/>
                    <a:pt x="60587" y="271681"/>
                  </a:cubicBezTo>
                  <a:cubicBezTo>
                    <a:pt x="44183" y="292054"/>
                    <a:pt x="-3971" y="353702"/>
                    <a:pt x="262" y="346294"/>
                  </a:cubicBezTo>
                  <a:cubicBezTo>
                    <a:pt x="4495" y="338886"/>
                    <a:pt x="71700" y="254483"/>
                    <a:pt x="85987" y="227231"/>
                  </a:cubicBezTo>
                  <a:cubicBezTo>
                    <a:pt x="100274" y="199979"/>
                    <a:pt x="85722" y="215589"/>
                    <a:pt x="85987" y="182781"/>
                  </a:cubicBezTo>
                  <a:cubicBezTo>
                    <a:pt x="86251" y="149973"/>
                    <a:pt x="88632" y="-6660"/>
                    <a:pt x="90749" y="21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0" name="フリーフォーム: 図形 1369">
              <a:extLst>
                <a:ext uri="{FF2B5EF4-FFF2-40B4-BE49-F238E27FC236}">
                  <a16:creationId xmlns:a16="http://schemas.microsoft.com/office/drawing/2014/main" id="{1A5A69CD-3DE5-4A0C-9075-2F9B0F3A054C}"/>
                </a:ext>
              </a:extLst>
            </p:cNvPr>
            <p:cNvSpPr/>
            <p:nvPr/>
          </p:nvSpPr>
          <p:spPr>
            <a:xfrm>
              <a:off x="10229806" y="4244730"/>
              <a:ext cx="128580" cy="366963"/>
            </a:xfrm>
            <a:custGeom>
              <a:avLst/>
              <a:gdLst>
                <a:gd name="connsiteX0" fmla="*/ 119107 w 128580"/>
                <a:gd name="connsiteY0" fmla="*/ 1833 h 366963"/>
                <a:gd name="connsiteX1" fmla="*/ 111169 w 128580"/>
                <a:gd name="connsiteY1" fmla="*/ 235195 h 366963"/>
                <a:gd name="connsiteX2" fmla="*/ 106407 w 128580"/>
                <a:gd name="connsiteY2" fmla="*/ 265358 h 366963"/>
                <a:gd name="connsiteX3" fmla="*/ 44 w 128580"/>
                <a:gd name="connsiteY3" fmla="*/ 366958 h 366963"/>
                <a:gd name="connsiteX4" fmla="*/ 93707 w 128580"/>
                <a:gd name="connsiteY4" fmla="*/ 260595 h 366963"/>
                <a:gd name="connsiteX5" fmla="*/ 125457 w 128580"/>
                <a:gd name="connsiteY5" fmla="*/ 217733 h 366963"/>
                <a:gd name="connsiteX6" fmla="*/ 127044 w 128580"/>
                <a:gd name="connsiteY6" fmla="*/ 130420 h 366963"/>
                <a:gd name="connsiteX7" fmla="*/ 119107 w 128580"/>
                <a:gd name="connsiteY7" fmla="*/ 1833 h 366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580" h="366963">
                  <a:moveTo>
                    <a:pt x="119107" y="1833"/>
                  </a:moveTo>
                  <a:cubicBezTo>
                    <a:pt x="116461" y="19296"/>
                    <a:pt x="113286" y="191274"/>
                    <a:pt x="111169" y="235195"/>
                  </a:cubicBezTo>
                  <a:cubicBezTo>
                    <a:pt x="109052" y="279116"/>
                    <a:pt x="124928" y="243397"/>
                    <a:pt x="106407" y="265358"/>
                  </a:cubicBezTo>
                  <a:cubicBezTo>
                    <a:pt x="87886" y="287319"/>
                    <a:pt x="2161" y="367752"/>
                    <a:pt x="44" y="366958"/>
                  </a:cubicBezTo>
                  <a:cubicBezTo>
                    <a:pt x="-2073" y="366164"/>
                    <a:pt x="72805" y="285466"/>
                    <a:pt x="93707" y="260595"/>
                  </a:cubicBezTo>
                  <a:cubicBezTo>
                    <a:pt x="114609" y="235724"/>
                    <a:pt x="119901" y="239429"/>
                    <a:pt x="125457" y="217733"/>
                  </a:cubicBezTo>
                  <a:cubicBezTo>
                    <a:pt x="131013" y="196037"/>
                    <a:pt x="127573" y="164287"/>
                    <a:pt x="127044" y="130420"/>
                  </a:cubicBezTo>
                  <a:cubicBezTo>
                    <a:pt x="126515" y="96553"/>
                    <a:pt x="121753" y="-15630"/>
                    <a:pt x="119107" y="18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1" name="フリーフォーム: 図形 1370">
              <a:extLst>
                <a:ext uri="{FF2B5EF4-FFF2-40B4-BE49-F238E27FC236}">
                  <a16:creationId xmlns:a16="http://schemas.microsoft.com/office/drawing/2014/main" id="{03F3C6CB-9510-4B2F-B138-7EE696E64415}"/>
                </a:ext>
              </a:extLst>
            </p:cNvPr>
            <p:cNvSpPr/>
            <p:nvPr/>
          </p:nvSpPr>
          <p:spPr>
            <a:xfrm>
              <a:off x="9812071" y="4355137"/>
              <a:ext cx="400408" cy="228070"/>
            </a:xfrm>
            <a:custGeom>
              <a:avLst/>
              <a:gdLst>
                <a:gd name="connsiteX0" fmla="*/ 267 w 400408"/>
                <a:gd name="connsiteY0" fmla="*/ 4138 h 228070"/>
                <a:gd name="connsiteX1" fmla="*/ 155842 w 400408"/>
                <a:gd name="connsiteY1" fmla="*/ 12076 h 228070"/>
                <a:gd name="connsiteX2" fmla="*/ 322529 w 400408"/>
                <a:gd name="connsiteY2" fmla="*/ 104151 h 228070"/>
                <a:gd name="connsiteX3" fmla="*/ 354279 w 400408"/>
                <a:gd name="connsiteY3" fmla="*/ 145426 h 228070"/>
                <a:gd name="connsiteX4" fmla="*/ 400317 w 400408"/>
                <a:gd name="connsiteY4" fmla="*/ 227976 h 228070"/>
                <a:gd name="connsiteX5" fmla="*/ 341579 w 400408"/>
                <a:gd name="connsiteY5" fmla="*/ 127963 h 228070"/>
                <a:gd name="connsiteX6" fmla="*/ 316179 w 400408"/>
                <a:gd name="connsiteY6" fmla="*/ 104151 h 228070"/>
                <a:gd name="connsiteX7" fmla="*/ 193942 w 400408"/>
                <a:gd name="connsiteY7" fmla="*/ 40651 h 228070"/>
                <a:gd name="connsiteX8" fmla="*/ 267 w 400408"/>
                <a:gd name="connsiteY8" fmla="*/ 4138 h 228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408" h="228070">
                  <a:moveTo>
                    <a:pt x="267" y="4138"/>
                  </a:moveTo>
                  <a:cubicBezTo>
                    <a:pt x="-6083" y="-624"/>
                    <a:pt x="102132" y="-4593"/>
                    <a:pt x="155842" y="12076"/>
                  </a:cubicBezTo>
                  <a:cubicBezTo>
                    <a:pt x="209552" y="28745"/>
                    <a:pt x="289456" y="81926"/>
                    <a:pt x="322529" y="104151"/>
                  </a:cubicBezTo>
                  <a:cubicBezTo>
                    <a:pt x="355602" y="126376"/>
                    <a:pt x="341314" y="124789"/>
                    <a:pt x="354279" y="145426"/>
                  </a:cubicBezTo>
                  <a:cubicBezTo>
                    <a:pt x="367244" y="166063"/>
                    <a:pt x="402434" y="230886"/>
                    <a:pt x="400317" y="227976"/>
                  </a:cubicBezTo>
                  <a:cubicBezTo>
                    <a:pt x="398200" y="225066"/>
                    <a:pt x="355602" y="148600"/>
                    <a:pt x="341579" y="127963"/>
                  </a:cubicBezTo>
                  <a:cubicBezTo>
                    <a:pt x="327556" y="107326"/>
                    <a:pt x="340785" y="118703"/>
                    <a:pt x="316179" y="104151"/>
                  </a:cubicBezTo>
                  <a:cubicBezTo>
                    <a:pt x="291573" y="89599"/>
                    <a:pt x="243419" y="56262"/>
                    <a:pt x="193942" y="40651"/>
                  </a:cubicBezTo>
                  <a:cubicBezTo>
                    <a:pt x="144465" y="25041"/>
                    <a:pt x="6617" y="8900"/>
                    <a:pt x="267" y="413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2" name="フリーフォーム: 図形 1371">
              <a:extLst>
                <a:ext uri="{FF2B5EF4-FFF2-40B4-BE49-F238E27FC236}">
                  <a16:creationId xmlns:a16="http://schemas.microsoft.com/office/drawing/2014/main" id="{126AB243-27BB-4CDC-BB04-D5828615A8D6}"/>
                </a:ext>
              </a:extLst>
            </p:cNvPr>
            <p:cNvSpPr/>
            <p:nvPr/>
          </p:nvSpPr>
          <p:spPr>
            <a:xfrm>
              <a:off x="9816604" y="4327451"/>
              <a:ext cx="414198" cy="256773"/>
            </a:xfrm>
            <a:custGeom>
              <a:avLst/>
              <a:gdLst>
                <a:gd name="connsiteX0" fmla="*/ 496 w 414198"/>
                <a:gd name="connsiteY0" fmla="*/ 74 h 256773"/>
                <a:gd name="connsiteX1" fmla="*/ 206871 w 414198"/>
                <a:gd name="connsiteY1" fmla="*/ 42937 h 256773"/>
                <a:gd name="connsiteX2" fmla="*/ 284659 w 414198"/>
                <a:gd name="connsiteY2" fmla="*/ 69924 h 256773"/>
                <a:gd name="connsiteX3" fmla="*/ 352921 w 414198"/>
                <a:gd name="connsiteY3" fmla="*/ 135012 h 256773"/>
                <a:gd name="connsiteX4" fmla="*/ 408484 w 414198"/>
                <a:gd name="connsiteY4" fmla="*/ 244549 h 256773"/>
                <a:gd name="connsiteX5" fmla="*/ 410071 w 414198"/>
                <a:gd name="connsiteY5" fmla="*/ 249312 h 256773"/>
                <a:gd name="connsiteX6" fmla="*/ 387846 w 414198"/>
                <a:gd name="connsiteY6" fmla="*/ 201687 h 256773"/>
                <a:gd name="connsiteX7" fmla="*/ 346571 w 414198"/>
                <a:gd name="connsiteY7" fmla="*/ 101674 h 256773"/>
                <a:gd name="connsiteX8" fmla="*/ 271959 w 414198"/>
                <a:gd name="connsiteY8" fmla="*/ 54049 h 256773"/>
                <a:gd name="connsiteX9" fmla="*/ 496 w 414198"/>
                <a:gd name="connsiteY9" fmla="*/ 74 h 25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4198" h="256773">
                  <a:moveTo>
                    <a:pt x="496" y="74"/>
                  </a:moveTo>
                  <a:cubicBezTo>
                    <a:pt x="-10352" y="-1778"/>
                    <a:pt x="159511" y="31295"/>
                    <a:pt x="206871" y="42937"/>
                  </a:cubicBezTo>
                  <a:cubicBezTo>
                    <a:pt x="254231" y="54579"/>
                    <a:pt x="260317" y="54578"/>
                    <a:pt x="284659" y="69924"/>
                  </a:cubicBezTo>
                  <a:cubicBezTo>
                    <a:pt x="309001" y="85270"/>
                    <a:pt x="332284" y="105908"/>
                    <a:pt x="352921" y="135012"/>
                  </a:cubicBezTo>
                  <a:cubicBezTo>
                    <a:pt x="373559" y="164116"/>
                    <a:pt x="398959" y="225499"/>
                    <a:pt x="408484" y="244549"/>
                  </a:cubicBezTo>
                  <a:cubicBezTo>
                    <a:pt x="418009" y="263599"/>
                    <a:pt x="413511" y="256456"/>
                    <a:pt x="410071" y="249312"/>
                  </a:cubicBezTo>
                  <a:cubicBezTo>
                    <a:pt x="406631" y="242168"/>
                    <a:pt x="398429" y="226293"/>
                    <a:pt x="387846" y="201687"/>
                  </a:cubicBezTo>
                  <a:cubicBezTo>
                    <a:pt x="377263" y="177081"/>
                    <a:pt x="365886" y="126280"/>
                    <a:pt x="346571" y="101674"/>
                  </a:cubicBezTo>
                  <a:cubicBezTo>
                    <a:pt x="327257" y="77068"/>
                    <a:pt x="324082" y="70718"/>
                    <a:pt x="271959" y="54049"/>
                  </a:cubicBezTo>
                  <a:cubicBezTo>
                    <a:pt x="219836" y="37380"/>
                    <a:pt x="11344" y="1926"/>
                    <a:pt x="496" y="7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3" name="フリーフォーム: 図形 1372">
              <a:extLst>
                <a:ext uri="{FF2B5EF4-FFF2-40B4-BE49-F238E27FC236}">
                  <a16:creationId xmlns:a16="http://schemas.microsoft.com/office/drawing/2014/main" id="{E0C9A3F5-ECB4-4FE2-8A50-E4D777B287C0}"/>
                </a:ext>
              </a:extLst>
            </p:cNvPr>
            <p:cNvSpPr/>
            <p:nvPr/>
          </p:nvSpPr>
          <p:spPr>
            <a:xfrm>
              <a:off x="9561369" y="4357617"/>
              <a:ext cx="252572" cy="266934"/>
            </a:xfrm>
            <a:custGeom>
              <a:avLst/>
              <a:gdLst>
                <a:gd name="connsiteX0" fmla="*/ 252556 w 252572"/>
                <a:gd name="connsiteY0" fmla="*/ 71 h 266934"/>
                <a:gd name="connsiteX1" fmla="*/ 65231 w 252572"/>
                <a:gd name="connsiteY1" fmla="*/ 111196 h 266934"/>
                <a:gd name="connsiteX2" fmla="*/ 17606 w 252572"/>
                <a:gd name="connsiteY2" fmla="*/ 165171 h 266934"/>
                <a:gd name="connsiteX3" fmla="*/ 144 w 252572"/>
                <a:gd name="connsiteY3" fmla="*/ 266771 h 266934"/>
                <a:gd name="connsiteX4" fmla="*/ 25544 w 252572"/>
                <a:gd name="connsiteY4" fmla="*/ 187396 h 266934"/>
                <a:gd name="connsiteX5" fmla="*/ 54119 w 252572"/>
                <a:gd name="connsiteY5" fmla="*/ 128658 h 266934"/>
                <a:gd name="connsiteX6" fmla="*/ 252556 w 252572"/>
                <a:gd name="connsiteY6" fmla="*/ 71 h 26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572" h="266934">
                  <a:moveTo>
                    <a:pt x="252556" y="71"/>
                  </a:moveTo>
                  <a:cubicBezTo>
                    <a:pt x="254408" y="-2839"/>
                    <a:pt x="104389" y="83679"/>
                    <a:pt x="65231" y="111196"/>
                  </a:cubicBezTo>
                  <a:cubicBezTo>
                    <a:pt x="26073" y="138713"/>
                    <a:pt x="28454" y="139242"/>
                    <a:pt x="17606" y="165171"/>
                  </a:cubicBezTo>
                  <a:cubicBezTo>
                    <a:pt x="6758" y="191100"/>
                    <a:pt x="-1179" y="263067"/>
                    <a:pt x="144" y="266771"/>
                  </a:cubicBezTo>
                  <a:cubicBezTo>
                    <a:pt x="1467" y="270475"/>
                    <a:pt x="16548" y="210415"/>
                    <a:pt x="25544" y="187396"/>
                  </a:cubicBezTo>
                  <a:cubicBezTo>
                    <a:pt x="34540" y="164377"/>
                    <a:pt x="15225" y="158291"/>
                    <a:pt x="54119" y="128658"/>
                  </a:cubicBezTo>
                  <a:cubicBezTo>
                    <a:pt x="93013" y="99025"/>
                    <a:pt x="250704" y="2981"/>
                    <a:pt x="252556" y="7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4" name="フリーフォーム: 図形 1373">
              <a:extLst>
                <a:ext uri="{FF2B5EF4-FFF2-40B4-BE49-F238E27FC236}">
                  <a16:creationId xmlns:a16="http://schemas.microsoft.com/office/drawing/2014/main" id="{7D59B3DF-268F-41C3-97ED-01C15EB5A411}"/>
                </a:ext>
              </a:extLst>
            </p:cNvPr>
            <p:cNvSpPr/>
            <p:nvPr/>
          </p:nvSpPr>
          <p:spPr>
            <a:xfrm>
              <a:off x="9546686" y="4330475"/>
              <a:ext cx="276075" cy="295571"/>
            </a:xfrm>
            <a:custGeom>
              <a:avLst/>
              <a:gdLst>
                <a:gd name="connsiteX0" fmla="*/ 275177 w 276075"/>
                <a:gd name="connsiteY0" fmla="*/ 225 h 295571"/>
                <a:gd name="connsiteX1" fmla="*/ 37052 w 276075"/>
                <a:gd name="connsiteY1" fmla="*/ 141513 h 295571"/>
                <a:gd name="connsiteX2" fmla="*/ 13239 w 276075"/>
                <a:gd name="connsiteY2" fmla="*/ 185963 h 295571"/>
                <a:gd name="connsiteX3" fmla="*/ 539 w 276075"/>
                <a:gd name="connsiteY3" fmla="*/ 295500 h 295571"/>
                <a:gd name="connsiteX4" fmla="*/ 30702 w 276075"/>
                <a:gd name="connsiteY4" fmla="*/ 168500 h 295571"/>
                <a:gd name="connsiteX5" fmla="*/ 114839 w 276075"/>
                <a:gd name="connsiteY5" fmla="*/ 109763 h 295571"/>
                <a:gd name="connsiteX6" fmla="*/ 275177 w 276075"/>
                <a:gd name="connsiteY6" fmla="*/ 225 h 29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075" h="295571">
                  <a:moveTo>
                    <a:pt x="275177" y="225"/>
                  </a:moveTo>
                  <a:cubicBezTo>
                    <a:pt x="262213" y="5517"/>
                    <a:pt x="80708" y="110557"/>
                    <a:pt x="37052" y="141513"/>
                  </a:cubicBezTo>
                  <a:cubicBezTo>
                    <a:pt x="-6604" y="172469"/>
                    <a:pt x="19324" y="160299"/>
                    <a:pt x="13239" y="185963"/>
                  </a:cubicBezTo>
                  <a:cubicBezTo>
                    <a:pt x="7154" y="211627"/>
                    <a:pt x="-2371" y="298410"/>
                    <a:pt x="539" y="295500"/>
                  </a:cubicBezTo>
                  <a:cubicBezTo>
                    <a:pt x="3449" y="292590"/>
                    <a:pt x="11652" y="199456"/>
                    <a:pt x="30702" y="168500"/>
                  </a:cubicBezTo>
                  <a:cubicBezTo>
                    <a:pt x="49752" y="137544"/>
                    <a:pt x="72506" y="135427"/>
                    <a:pt x="114839" y="109763"/>
                  </a:cubicBezTo>
                  <a:cubicBezTo>
                    <a:pt x="157172" y="84099"/>
                    <a:pt x="288141" y="-5067"/>
                    <a:pt x="275177" y="22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5" name="フリーフォーム: 図形 1374">
              <a:extLst>
                <a:ext uri="{FF2B5EF4-FFF2-40B4-BE49-F238E27FC236}">
                  <a16:creationId xmlns:a16="http://schemas.microsoft.com/office/drawing/2014/main" id="{F89CA9F1-7D99-4DA8-88F8-EE6B87CAADD0}"/>
                </a:ext>
              </a:extLst>
            </p:cNvPr>
            <p:cNvSpPr/>
            <p:nvPr/>
          </p:nvSpPr>
          <p:spPr>
            <a:xfrm>
              <a:off x="9520510" y="4594500"/>
              <a:ext cx="369205" cy="383017"/>
            </a:xfrm>
            <a:custGeom>
              <a:avLst/>
              <a:gdLst>
                <a:gd name="connsiteX0" fmla="*/ 17190 w 369205"/>
                <a:gd name="connsiteY0" fmla="*/ 1313 h 383017"/>
                <a:gd name="connsiteX1" fmla="*/ 1315 w 369205"/>
                <a:gd name="connsiteY1" fmla="*/ 82275 h 383017"/>
                <a:gd name="connsiteX2" fmla="*/ 56878 w 369205"/>
                <a:gd name="connsiteY2" fmla="*/ 180700 h 383017"/>
                <a:gd name="connsiteX3" fmla="*/ 174353 w 369205"/>
                <a:gd name="connsiteY3" fmla="*/ 274363 h 383017"/>
                <a:gd name="connsiteX4" fmla="*/ 261665 w 369205"/>
                <a:gd name="connsiteY4" fmla="*/ 314050 h 383017"/>
                <a:gd name="connsiteX5" fmla="*/ 348978 w 369205"/>
                <a:gd name="connsiteY5" fmla="*/ 325163 h 383017"/>
                <a:gd name="connsiteX6" fmla="*/ 358503 w 369205"/>
                <a:gd name="connsiteY6" fmla="*/ 352150 h 383017"/>
                <a:gd name="connsiteX7" fmla="*/ 361678 w 369205"/>
                <a:gd name="connsiteY7" fmla="*/ 382313 h 383017"/>
                <a:gd name="connsiteX8" fmla="*/ 361678 w 369205"/>
                <a:gd name="connsiteY8" fmla="*/ 320400 h 383017"/>
                <a:gd name="connsiteX9" fmla="*/ 261665 w 369205"/>
                <a:gd name="connsiteY9" fmla="*/ 302938 h 383017"/>
                <a:gd name="connsiteX10" fmla="*/ 145778 w 369205"/>
                <a:gd name="connsiteY10" fmla="*/ 242613 h 383017"/>
                <a:gd name="connsiteX11" fmla="*/ 14015 w 369205"/>
                <a:gd name="connsiteY11" fmla="*/ 148950 h 383017"/>
                <a:gd name="connsiteX12" fmla="*/ 17190 w 369205"/>
                <a:gd name="connsiteY12" fmla="*/ 1313 h 383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205" h="383017">
                  <a:moveTo>
                    <a:pt x="17190" y="1313"/>
                  </a:moveTo>
                  <a:cubicBezTo>
                    <a:pt x="15073" y="-9799"/>
                    <a:pt x="-5300" y="52377"/>
                    <a:pt x="1315" y="82275"/>
                  </a:cubicBezTo>
                  <a:cubicBezTo>
                    <a:pt x="7930" y="112173"/>
                    <a:pt x="28038" y="148685"/>
                    <a:pt x="56878" y="180700"/>
                  </a:cubicBezTo>
                  <a:cubicBezTo>
                    <a:pt x="85718" y="212715"/>
                    <a:pt x="140222" y="252138"/>
                    <a:pt x="174353" y="274363"/>
                  </a:cubicBezTo>
                  <a:cubicBezTo>
                    <a:pt x="208484" y="296588"/>
                    <a:pt x="232561" y="305583"/>
                    <a:pt x="261665" y="314050"/>
                  </a:cubicBezTo>
                  <a:cubicBezTo>
                    <a:pt x="290769" y="322517"/>
                    <a:pt x="332839" y="318813"/>
                    <a:pt x="348978" y="325163"/>
                  </a:cubicBezTo>
                  <a:cubicBezTo>
                    <a:pt x="365117" y="331513"/>
                    <a:pt x="356386" y="342625"/>
                    <a:pt x="358503" y="352150"/>
                  </a:cubicBezTo>
                  <a:cubicBezTo>
                    <a:pt x="360620" y="361675"/>
                    <a:pt x="361149" y="387605"/>
                    <a:pt x="361678" y="382313"/>
                  </a:cubicBezTo>
                  <a:cubicBezTo>
                    <a:pt x="362207" y="377021"/>
                    <a:pt x="378347" y="333629"/>
                    <a:pt x="361678" y="320400"/>
                  </a:cubicBezTo>
                  <a:cubicBezTo>
                    <a:pt x="345009" y="307171"/>
                    <a:pt x="297648" y="315902"/>
                    <a:pt x="261665" y="302938"/>
                  </a:cubicBezTo>
                  <a:cubicBezTo>
                    <a:pt x="225682" y="289974"/>
                    <a:pt x="187053" y="268278"/>
                    <a:pt x="145778" y="242613"/>
                  </a:cubicBezTo>
                  <a:cubicBezTo>
                    <a:pt x="104503" y="216948"/>
                    <a:pt x="37298" y="182552"/>
                    <a:pt x="14015" y="148950"/>
                  </a:cubicBezTo>
                  <a:cubicBezTo>
                    <a:pt x="-9268" y="115348"/>
                    <a:pt x="19307" y="12425"/>
                    <a:pt x="17190" y="131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6" name="フリーフォーム: 図形 1375">
              <a:extLst>
                <a:ext uri="{FF2B5EF4-FFF2-40B4-BE49-F238E27FC236}">
                  <a16:creationId xmlns:a16="http://schemas.microsoft.com/office/drawing/2014/main" id="{43ACD497-FCA9-4C97-944E-781CEDF2A54B}"/>
                </a:ext>
              </a:extLst>
            </p:cNvPr>
            <p:cNvSpPr/>
            <p:nvPr/>
          </p:nvSpPr>
          <p:spPr>
            <a:xfrm>
              <a:off x="9552123" y="4593416"/>
              <a:ext cx="269814" cy="305698"/>
            </a:xfrm>
            <a:custGeom>
              <a:avLst/>
              <a:gdLst>
                <a:gd name="connsiteX0" fmla="*/ 6215 w 269814"/>
                <a:gd name="connsiteY0" fmla="*/ 809 h 305698"/>
                <a:gd name="connsiteX1" fmla="*/ 4627 w 269814"/>
                <a:gd name="connsiteY1" fmla="*/ 102409 h 305698"/>
                <a:gd name="connsiteX2" fmla="*/ 53840 w 269814"/>
                <a:gd name="connsiteY2" fmla="*/ 205597 h 305698"/>
                <a:gd name="connsiteX3" fmla="*/ 55427 w 269814"/>
                <a:gd name="connsiteY3" fmla="*/ 183372 h 305698"/>
                <a:gd name="connsiteX4" fmla="*/ 269740 w 269814"/>
                <a:gd name="connsiteY4" fmla="*/ 305609 h 305698"/>
                <a:gd name="connsiteX5" fmla="*/ 79240 w 269814"/>
                <a:gd name="connsiteY5" fmla="*/ 202422 h 305698"/>
                <a:gd name="connsiteX6" fmla="*/ 41140 w 269814"/>
                <a:gd name="connsiteY6" fmla="*/ 159559 h 305698"/>
                <a:gd name="connsiteX7" fmla="*/ 6215 w 269814"/>
                <a:gd name="connsiteY7" fmla="*/ 809 h 305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814" h="305698">
                  <a:moveTo>
                    <a:pt x="6215" y="809"/>
                  </a:moveTo>
                  <a:cubicBezTo>
                    <a:pt x="130" y="-8716"/>
                    <a:pt x="-3311" y="68278"/>
                    <a:pt x="4627" y="102409"/>
                  </a:cubicBezTo>
                  <a:cubicBezTo>
                    <a:pt x="12565" y="136540"/>
                    <a:pt x="45373" y="192103"/>
                    <a:pt x="53840" y="205597"/>
                  </a:cubicBezTo>
                  <a:cubicBezTo>
                    <a:pt x="62307" y="219091"/>
                    <a:pt x="19444" y="166703"/>
                    <a:pt x="55427" y="183372"/>
                  </a:cubicBezTo>
                  <a:cubicBezTo>
                    <a:pt x="91410" y="200041"/>
                    <a:pt x="265771" y="302434"/>
                    <a:pt x="269740" y="305609"/>
                  </a:cubicBezTo>
                  <a:cubicBezTo>
                    <a:pt x="273709" y="308784"/>
                    <a:pt x="117340" y="226764"/>
                    <a:pt x="79240" y="202422"/>
                  </a:cubicBezTo>
                  <a:cubicBezTo>
                    <a:pt x="41140" y="178080"/>
                    <a:pt x="53046" y="186282"/>
                    <a:pt x="41140" y="159559"/>
                  </a:cubicBezTo>
                  <a:cubicBezTo>
                    <a:pt x="29234" y="132836"/>
                    <a:pt x="12300" y="10334"/>
                    <a:pt x="6215" y="80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7" name="フリーフォーム: 図形 1376">
              <a:extLst>
                <a:ext uri="{FF2B5EF4-FFF2-40B4-BE49-F238E27FC236}">
                  <a16:creationId xmlns:a16="http://schemas.microsoft.com/office/drawing/2014/main" id="{AD07598A-B6E7-494F-A83C-314287D1512B}"/>
                </a:ext>
              </a:extLst>
            </p:cNvPr>
            <p:cNvSpPr/>
            <p:nvPr/>
          </p:nvSpPr>
          <p:spPr>
            <a:xfrm>
              <a:off x="9776347" y="4431255"/>
              <a:ext cx="293774" cy="461420"/>
            </a:xfrm>
            <a:custGeom>
              <a:avLst/>
              <a:gdLst>
                <a:gd name="connsiteX0" fmla="*/ 10591 w 293774"/>
                <a:gd name="connsiteY0" fmla="*/ 312195 h 461420"/>
                <a:gd name="connsiteX1" fmla="*/ 48691 w 293774"/>
                <a:gd name="connsiteY1" fmla="*/ 105820 h 461420"/>
                <a:gd name="connsiteX2" fmla="*/ 164578 w 293774"/>
                <a:gd name="connsiteY2" fmla="*/ 24858 h 461420"/>
                <a:gd name="connsiteX3" fmla="*/ 250303 w 293774"/>
                <a:gd name="connsiteY3" fmla="*/ 35970 h 461420"/>
                <a:gd name="connsiteX4" fmla="*/ 277291 w 293774"/>
                <a:gd name="connsiteY4" fmla="*/ 75658 h 461420"/>
                <a:gd name="connsiteX5" fmla="*/ 291578 w 293774"/>
                <a:gd name="connsiteY5" fmla="*/ 258220 h 461420"/>
                <a:gd name="connsiteX6" fmla="*/ 270941 w 293774"/>
                <a:gd name="connsiteY6" fmla="*/ 294733 h 461420"/>
                <a:gd name="connsiteX7" fmla="*/ 197916 w 293774"/>
                <a:gd name="connsiteY7" fmla="*/ 348708 h 461420"/>
                <a:gd name="connsiteX8" fmla="*/ 123303 w 293774"/>
                <a:gd name="connsiteY8" fmla="*/ 413795 h 461420"/>
                <a:gd name="connsiteX9" fmla="*/ 129653 w 293774"/>
                <a:gd name="connsiteY9" fmla="*/ 461420 h 461420"/>
                <a:gd name="connsiteX10" fmla="*/ 124891 w 293774"/>
                <a:gd name="connsiteY10" fmla="*/ 413795 h 461420"/>
                <a:gd name="connsiteX11" fmla="*/ 234428 w 293774"/>
                <a:gd name="connsiteY11" fmla="*/ 342358 h 461420"/>
                <a:gd name="connsiteX12" fmla="*/ 293166 w 293774"/>
                <a:gd name="connsiteY12" fmla="*/ 193133 h 461420"/>
                <a:gd name="connsiteX13" fmla="*/ 258241 w 293774"/>
                <a:gd name="connsiteY13" fmla="*/ 29620 h 461420"/>
                <a:gd name="connsiteX14" fmla="*/ 155053 w 293774"/>
                <a:gd name="connsiteY14" fmla="*/ 2633 h 461420"/>
                <a:gd name="connsiteX15" fmla="*/ 59803 w 293774"/>
                <a:gd name="connsiteY15" fmla="*/ 62958 h 461420"/>
                <a:gd name="connsiteX16" fmla="*/ 4241 w 293774"/>
                <a:gd name="connsiteY16" fmla="*/ 255045 h 461420"/>
                <a:gd name="connsiteX17" fmla="*/ 10591 w 293774"/>
                <a:gd name="connsiteY17" fmla="*/ 312195 h 461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3774" h="461420">
                  <a:moveTo>
                    <a:pt x="10591" y="312195"/>
                  </a:moveTo>
                  <a:cubicBezTo>
                    <a:pt x="17999" y="287324"/>
                    <a:pt x="23027" y="153709"/>
                    <a:pt x="48691" y="105820"/>
                  </a:cubicBezTo>
                  <a:cubicBezTo>
                    <a:pt x="74355" y="57931"/>
                    <a:pt x="130976" y="36500"/>
                    <a:pt x="164578" y="24858"/>
                  </a:cubicBezTo>
                  <a:cubicBezTo>
                    <a:pt x="198180" y="13216"/>
                    <a:pt x="231518" y="27503"/>
                    <a:pt x="250303" y="35970"/>
                  </a:cubicBezTo>
                  <a:cubicBezTo>
                    <a:pt x="269088" y="44437"/>
                    <a:pt x="270412" y="38616"/>
                    <a:pt x="277291" y="75658"/>
                  </a:cubicBezTo>
                  <a:cubicBezTo>
                    <a:pt x="284170" y="112700"/>
                    <a:pt x="292636" y="221708"/>
                    <a:pt x="291578" y="258220"/>
                  </a:cubicBezTo>
                  <a:cubicBezTo>
                    <a:pt x="290520" y="294732"/>
                    <a:pt x="286551" y="279652"/>
                    <a:pt x="270941" y="294733"/>
                  </a:cubicBezTo>
                  <a:cubicBezTo>
                    <a:pt x="255331" y="309814"/>
                    <a:pt x="222522" y="328864"/>
                    <a:pt x="197916" y="348708"/>
                  </a:cubicBezTo>
                  <a:cubicBezTo>
                    <a:pt x="173310" y="368552"/>
                    <a:pt x="134680" y="395010"/>
                    <a:pt x="123303" y="413795"/>
                  </a:cubicBezTo>
                  <a:cubicBezTo>
                    <a:pt x="111926" y="432580"/>
                    <a:pt x="129388" y="461420"/>
                    <a:pt x="129653" y="461420"/>
                  </a:cubicBezTo>
                  <a:cubicBezTo>
                    <a:pt x="129918" y="461420"/>
                    <a:pt x="107429" y="433639"/>
                    <a:pt x="124891" y="413795"/>
                  </a:cubicBezTo>
                  <a:cubicBezTo>
                    <a:pt x="142353" y="393951"/>
                    <a:pt x="206382" y="379135"/>
                    <a:pt x="234428" y="342358"/>
                  </a:cubicBezTo>
                  <a:cubicBezTo>
                    <a:pt x="262474" y="305581"/>
                    <a:pt x="289197" y="245256"/>
                    <a:pt x="293166" y="193133"/>
                  </a:cubicBezTo>
                  <a:cubicBezTo>
                    <a:pt x="297135" y="141010"/>
                    <a:pt x="281260" y="61370"/>
                    <a:pt x="258241" y="29620"/>
                  </a:cubicBezTo>
                  <a:cubicBezTo>
                    <a:pt x="235222" y="-2130"/>
                    <a:pt x="188126" y="-2923"/>
                    <a:pt x="155053" y="2633"/>
                  </a:cubicBezTo>
                  <a:cubicBezTo>
                    <a:pt x="121980" y="8189"/>
                    <a:pt x="84938" y="20889"/>
                    <a:pt x="59803" y="62958"/>
                  </a:cubicBezTo>
                  <a:cubicBezTo>
                    <a:pt x="34668" y="105027"/>
                    <a:pt x="13766" y="214828"/>
                    <a:pt x="4241" y="255045"/>
                  </a:cubicBezTo>
                  <a:cubicBezTo>
                    <a:pt x="-5284" y="295262"/>
                    <a:pt x="3183" y="337066"/>
                    <a:pt x="10591" y="31219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8" name="フリーフォーム: 図形 1377">
              <a:extLst>
                <a:ext uri="{FF2B5EF4-FFF2-40B4-BE49-F238E27FC236}">
                  <a16:creationId xmlns:a16="http://schemas.microsoft.com/office/drawing/2014/main" id="{40B2E7AD-32B3-4F87-A2C8-E2C8E1EFF789}"/>
                </a:ext>
              </a:extLst>
            </p:cNvPr>
            <p:cNvSpPr/>
            <p:nvPr/>
          </p:nvSpPr>
          <p:spPr>
            <a:xfrm>
              <a:off x="9794452" y="4449753"/>
              <a:ext cx="130896" cy="321446"/>
            </a:xfrm>
            <a:custGeom>
              <a:avLst/>
              <a:gdLst>
                <a:gd name="connsiteX0" fmla="*/ 130598 w 130896"/>
                <a:gd name="connsiteY0" fmla="*/ 10 h 321446"/>
                <a:gd name="connsiteX1" fmla="*/ 43286 w 130896"/>
                <a:gd name="connsiteY1" fmla="*/ 107960 h 321446"/>
                <a:gd name="connsiteX2" fmla="*/ 423 w 130896"/>
                <a:gd name="connsiteY2" fmla="*/ 320685 h 321446"/>
                <a:gd name="connsiteX3" fmla="*/ 24236 w 130896"/>
                <a:gd name="connsiteY3" fmla="*/ 176222 h 321446"/>
                <a:gd name="connsiteX4" fmla="*/ 70273 w 130896"/>
                <a:gd name="connsiteY4" fmla="*/ 101610 h 321446"/>
                <a:gd name="connsiteX5" fmla="*/ 130598 w 130896"/>
                <a:gd name="connsiteY5" fmla="*/ 10 h 32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896" h="321446">
                  <a:moveTo>
                    <a:pt x="130598" y="10"/>
                  </a:moveTo>
                  <a:cubicBezTo>
                    <a:pt x="126100" y="1068"/>
                    <a:pt x="64982" y="54514"/>
                    <a:pt x="43286" y="107960"/>
                  </a:cubicBezTo>
                  <a:cubicBezTo>
                    <a:pt x="21590" y="161406"/>
                    <a:pt x="3598" y="309308"/>
                    <a:pt x="423" y="320685"/>
                  </a:cubicBezTo>
                  <a:cubicBezTo>
                    <a:pt x="-2752" y="332062"/>
                    <a:pt x="12594" y="212734"/>
                    <a:pt x="24236" y="176222"/>
                  </a:cubicBezTo>
                  <a:cubicBezTo>
                    <a:pt x="35878" y="139710"/>
                    <a:pt x="53075" y="127275"/>
                    <a:pt x="70273" y="101610"/>
                  </a:cubicBezTo>
                  <a:cubicBezTo>
                    <a:pt x="87471" y="75946"/>
                    <a:pt x="135096" y="-1048"/>
                    <a:pt x="130598" y="1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9" name="フリーフォーム: 図形 1378">
              <a:extLst>
                <a:ext uri="{FF2B5EF4-FFF2-40B4-BE49-F238E27FC236}">
                  <a16:creationId xmlns:a16="http://schemas.microsoft.com/office/drawing/2014/main" id="{6B81023B-1720-4055-AE34-0AEFAB97B732}"/>
                </a:ext>
              </a:extLst>
            </p:cNvPr>
            <p:cNvSpPr/>
            <p:nvPr/>
          </p:nvSpPr>
          <p:spPr>
            <a:xfrm>
              <a:off x="9815278" y="4473534"/>
              <a:ext cx="229648" cy="425369"/>
            </a:xfrm>
            <a:custGeom>
              <a:avLst/>
              <a:gdLst>
                <a:gd name="connsiteX0" fmla="*/ 206610 w 229648"/>
                <a:gd name="connsiteY0" fmla="*/ 41 h 425369"/>
                <a:gd name="connsiteX1" fmla="*/ 228835 w 229648"/>
                <a:gd name="connsiteY1" fmla="*/ 166729 h 425369"/>
                <a:gd name="connsiteX2" fmla="*/ 173272 w 229648"/>
                <a:gd name="connsiteY2" fmla="*/ 269916 h 425369"/>
                <a:gd name="connsiteX3" fmla="*/ 73260 w 229648"/>
                <a:gd name="connsiteY3" fmla="*/ 352466 h 425369"/>
                <a:gd name="connsiteX4" fmla="*/ 62147 w 229648"/>
                <a:gd name="connsiteY4" fmla="*/ 396916 h 425369"/>
                <a:gd name="connsiteX5" fmla="*/ 76435 w 229648"/>
                <a:gd name="connsiteY5" fmla="*/ 423904 h 425369"/>
                <a:gd name="connsiteX6" fmla="*/ 60560 w 229648"/>
                <a:gd name="connsiteY6" fmla="*/ 352466 h 425369"/>
                <a:gd name="connsiteX7" fmla="*/ 47860 w 229648"/>
                <a:gd name="connsiteY7" fmla="*/ 282616 h 425369"/>
                <a:gd name="connsiteX8" fmla="*/ 235 w 229648"/>
                <a:gd name="connsiteY8" fmla="*/ 257216 h 425369"/>
                <a:gd name="connsiteX9" fmla="*/ 30397 w 229648"/>
                <a:gd name="connsiteY9" fmla="*/ 273091 h 425369"/>
                <a:gd name="connsiteX10" fmla="*/ 49447 w 229648"/>
                <a:gd name="connsiteY10" fmla="*/ 355641 h 425369"/>
                <a:gd name="connsiteX11" fmla="*/ 109772 w 229648"/>
                <a:gd name="connsiteY11" fmla="*/ 308016 h 425369"/>
                <a:gd name="connsiteX12" fmla="*/ 209785 w 229648"/>
                <a:gd name="connsiteY12" fmla="*/ 182604 h 425369"/>
                <a:gd name="connsiteX13" fmla="*/ 206610 w 229648"/>
                <a:gd name="connsiteY13" fmla="*/ 41 h 425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648" h="425369">
                  <a:moveTo>
                    <a:pt x="206610" y="41"/>
                  </a:moveTo>
                  <a:cubicBezTo>
                    <a:pt x="209785" y="-2605"/>
                    <a:pt x="234391" y="121750"/>
                    <a:pt x="228835" y="166729"/>
                  </a:cubicBezTo>
                  <a:cubicBezTo>
                    <a:pt x="223279" y="211708"/>
                    <a:pt x="199201" y="238960"/>
                    <a:pt x="173272" y="269916"/>
                  </a:cubicBezTo>
                  <a:cubicBezTo>
                    <a:pt x="147343" y="300872"/>
                    <a:pt x="91781" y="331299"/>
                    <a:pt x="73260" y="352466"/>
                  </a:cubicBezTo>
                  <a:cubicBezTo>
                    <a:pt x="54739" y="373633"/>
                    <a:pt x="61618" y="385010"/>
                    <a:pt x="62147" y="396916"/>
                  </a:cubicBezTo>
                  <a:cubicBezTo>
                    <a:pt x="62676" y="408822"/>
                    <a:pt x="76699" y="431312"/>
                    <a:pt x="76435" y="423904"/>
                  </a:cubicBezTo>
                  <a:cubicBezTo>
                    <a:pt x="76170" y="416496"/>
                    <a:pt x="65322" y="376014"/>
                    <a:pt x="60560" y="352466"/>
                  </a:cubicBezTo>
                  <a:cubicBezTo>
                    <a:pt x="55798" y="328918"/>
                    <a:pt x="57914" y="298491"/>
                    <a:pt x="47860" y="282616"/>
                  </a:cubicBezTo>
                  <a:cubicBezTo>
                    <a:pt x="37806" y="266741"/>
                    <a:pt x="3145" y="258803"/>
                    <a:pt x="235" y="257216"/>
                  </a:cubicBezTo>
                  <a:cubicBezTo>
                    <a:pt x="-2675" y="255629"/>
                    <a:pt x="22195" y="256687"/>
                    <a:pt x="30397" y="273091"/>
                  </a:cubicBezTo>
                  <a:cubicBezTo>
                    <a:pt x="38599" y="289495"/>
                    <a:pt x="36218" y="349820"/>
                    <a:pt x="49447" y="355641"/>
                  </a:cubicBezTo>
                  <a:cubicBezTo>
                    <a:pt x="62676" y="361462"/>
                    <a:pt x="83049" y="336855"/>
                    <a:pt x="109772" y="308016"/>
                  </a:cubicBezTo>
                  <a:cubicBezTo>
                    <a:pt x="136495" y="279177"/>
                    <a:pt x="193381" y="231287"/>
                    <a:pt x="209785" y="182604"/>
                  </a:cubicBezTo>
                  <a:cubicBezTo>
                    <a:pt x="226189" y="133921"/>
                    <a:pt x="203435" y="2687"/>
                    <a:pt x="206610" y="4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0" name="フリーフォーム: 図形 1379">
              <a:extLst>
                <a:ext uri="{FF2B5EF4-FFF2-40B4-BE49-F238E27FC236}">
                  <a16:creationId xmlns:a16="http://schemas.microsoft.com/office/drawing/2014/main" id="{EBAF0B83-99BF-45B5-AA68-7AA2303E97F0}"/>
                </a:ext>
              </a:extLst>
            </p:cNvPr>
            <p:cNvSpPr/>
            <p:nvPr/>
          </p:nvSpPr>
          <p:spPr>
            <a:xfrm>
              <a:off x="9657966" y="4553896"/>
              <a:ext cx="248222" cy="605659"/>
            </a:xfrm>
            <a:custGeom>
              <a:avLst/>
              <a:gdLst>
                <a:gd name="connsiteX0" fmla="*/ 40072 w 248222"/>
                <a:gd name="connsiteY0" fmla="*/ 2229 h 605659"/>
                <a:gd name="connsiteX1" fmla="*/ 22609 w 248222"/>
                <a:gd name="connsiteY1" fmla="*/ 105417 h 605659"/>
                <a:gd name="connsiteX2" fmla="*/ 206759 w 248222"/>
                <a:gd name="connsiteY2" fmla="*/ 343542 h 605659"/>
                <a:gd name="connsiteX3" fmla="*/ 248034 w 248222"/>
                <a:gd name="connsiteY3" fmla="*/ 392754 h 605659"/>
                <a:gd name="connsiteX4" fmla="*/ 219459 w 248222"/>
                <a:gd name="connsiteY4" fmla="*/ 441967 h 605659"/>
                <a:gd name="connsiteX5" fmla="*/ 160722 w 248222"/>
                <a:gd name="connsiteY5" fmla="*/ 527692 h 605659"/>
                <a:gd name="connsiteX6" fmla="*/ 154372 w 248222"/>
                <a:gd name="connsiteY6" fmla="*/ 605479 h 605659"/>
                <a:gd name="connsiteX7" fmla="*/ 155959 w 248222"/>
                <a:gd name="connsiteY7" fmla="*/ 505467 h 605659"/>
                <a:gd name="connsiteX8" fmla="*/ 240097 w 248222"/>
                <a:gd name="connsiteY8" fmla="*/ 357829 h 605659"/>
                <a:gd name="connsiteX9" fmla="*/ 105159 w 248222"/>
                <a:gd name="connsiteY9" fmla="*/ 162567 h 605659"/>
                <a:gd name="connsiteX10" fmla="*/ 3559 w 248222"/>
                <a:gd name="connsiteY10" fmla="*/ 43504 h 605659"/>
                <a:gd name="connsiteX11" fmla="*/ 40072 w 248222"/>
                <a:gd name="connsiteY11" fmla="*/ 2229 h 605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222" h="605659">
                  <a:moveTo>
                    <a:pt x="40072" y="2229"/>
                  </a:moveTo>
                  <a:cubicBezTo>
                    <a:pt x="43247" y="12548"/>
                    <a:pt x="-5172" y="48531"/>
                    <a:pt x="22609" y="105417"/>
                  </a:cubicBezTo>
                  <a:cubicBezTo>
                    <a:pt x="50390" y="162303"/>
                    <a:pt x="169188" y="295652"/>
                    <a:pt x="206759" y="343542"/>
                  </a:cubicBezTo>
                  <a:cubicBezTo>
                    <a:pt x="244330" y="391432"/>
                    <a:pt x="245917" y="376350"/>
                    <a:pt x="248034" y="392754"/>
                  </a:cubicBezTo>
                  <a:cubicBezTo>
                    <a:pt x="250151" y="409158"/>
                    <a:pt x="234011" y="419477"/>
                    <a:pt x="219459" y="441967"/>
                  </a:cubicBezTo>
                  <a:cubicBezTo>
                    <a:pt x="204907" y="464457"/>
                    <a:pt x="171570" y="500440"/>
                    <a:pt x="160722" y="527692"/>
                  </a:cubicBezTo>
                  <a:cubicBezTo>
                    <a:pt x="149874" y="554944"/>
                    <a:pt x="155166" y="609183"/>
                    <a:pt x="154372" y="605479"/>
                  </a:cubicBezTo>
                  <a:cubicBezTo>
                    <a:pt x="153578" y="601775"/>
                    <a:pt x="141672" y="546742"/>
                    <a:pt x="155959" y="505467"/>
                  </a:cubicBezTo>
                  <a:cubicBezTo>
                    <a:pt x="170247" y="464192"/>
                    <a:pt x="248564" y="414979"/>
                    <a:pt x="240097" y="357829"/>
                  </a:cubicBezTo>
                  <a:cubicBezTo>
                    <a:pt x="231630" y="300679"/>
                    <a:pt x="144582" y="214954"/>
                    <a:pt x="105159" y="162567"/>
                  </a:cubicBezTo>
                  <a:cubicBezTo>
                    <a:pt x="65736" y="110180"/>
                    <a:pt x="20757" y="67581"/>
                    <a:pt x="3559" y="43504"/>
                  </a:cubicBezTo>
                  <a:cubicBezTo>
                    <a:pt x="-13639" y="19427"/>
                    <a:pt x="36897" y="-8090"/>
                    <a:pt x="40072" y="222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1" name="フリーフォーム: 図形 1380">
              <a:extLst>
                <a:ext uri="{FF2B5EF4-FFF2-40B4-BE49-F238E27FC236}">
                  <a16:creationId xmlns:a16="http://schemas.microsoft.com/office/drawing/2014/main" id="{442EE2BA-F0D3-4569-B2F9-BB3AFF42AF91}"/>
                </a:ext>
              </a:extLst>
            </p:cNvPr>
            <p:cNvSpPr/>
            <p:nvPr/>
          </p:nvSpPr>
          <p:spPr>
            <a:xfrm>
              <a:off x="9254978" y="4572022"/>
              <a:ext cx="145631" cy="577743"/>
            </a:xfrm>
            <a:custGeom>
              <a:avLst/>
              <a:gdLst>
                <a:gd name="connsiteX0" fmla="*/ 3322 w 145631"/>
                <a:gd name="connsiteY0" fmla="*/ 6328 h 577743"/>
                <a:gd name="connsiteX1" fmla="*/ 123972 w 145631"/>
                <a:gd name="connsiteY1" fmla="*/ 239691 h 577743"/>
                <a:gd name="connsiteX2" fmla="*/ 50947 w 145631"/>
                <a:gd name="connsiteY2" fmla="*/ 568303 h 577743"/>
                <a:gd name="connsiteX3" fmla="*/ 93810 w 145631"/>
                <a:gd name="connsiteY3" fmla="*/ 471466 h 577743"/>
                <a:gd name="connsiteX4" fmla="*/ 144610 w 145631"/>
                <a:gd name="connsiteY4" fmla="*/ 292078 h 577743"/>
                <a:gd name="connsiteX5" fmla="*/ 44597 w 145631"/>
                <a:gd name="connsiteY5" fmla="*/ 84116 h 577743"/>
                <a:gd name="connsiteX6" fmla="*/ 3322 w 145631"/>
                <a:gd name="connsiteY6" fmla="*/ 6328 h 57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631" h="577743">
                  <a:moveTo>
                    <a:pt x="3322" y="6328"/>
                  </a:moveTo>
                  <a:cubicBezTo>
                    <a:pt x="16551" y="32257"/>
                    <a:pt x="116035" y="146029"/>
                    <a:pt x="123972" y="239691"/>
                  </a:cubicBezTo>
                  <a:cubicBezTo>
                    <a:pt x="131910" y="333354"/>
                    <a:pt x="55974" y="529674"/>
                    <a:pt x="50947" y="568303"/>
                  </a:cubicBezTo>
                  <a:cubicBezTo>
                    <a:pt x="45920" y="606932"/>
                    <a:pt x="78200" y="517503"/>
                    <a:pt x="93810" y="471466"/>
                  </a:cubicBezTo>
                  <a:cubicBezTo>
                    <a:pt x="109420" y="425429"/>
                    <a:pt x="152812" y="356636"/>
                    <a:pt x="144610" y="292078"/>
                  </a:cubicBezTo>
                  <a:cubicBezTo>
                    <a:pt x="136408" y="227520"/>
                    <a:pt x="70262" y="128566"/>
                    <a:pt x="44597" y="84116"/>
                  </a:cubicBezTo>
                  <a:cubicBezTo>
                    <a:pt x="18932" y="39666"/>
                    <a:pt x="-9907" y="-19601"/>
                    <a:pt x="3322" y="632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2" name="フリーフォーム: 図形 1381">
              <a:extLst>
                <a:ext uri="{FF2B5EF4-FFF2-40B4-BE49-F238E27FC236}">
                  <a16:creationId xmlns:a16="http://schemas.microsoft.com/office/drawing/2014/main" id="{27BD1B24-E596-43BB-BCF9-138DF6460ABE}"/>
                </a:ext>
              </a:extLst>
            </p:cNvPr>
            <p:cNvSpPr/>
            <p:nvPr/>
          </p:nvSpPr>
          <p:spPr>
            <a:xfrm>
              <a:off x="9324057" y="4440129"/>
              <a:ext cx="124829" cy="725802"/>
            </a:xfrm>
            <a:custGeom>
              <a:avLst/>
              <a:gdLst>
                <a:gd name="connsiteX0" fmla="*/ 42193 w 124829"/>
                <a:gd name="connsiteY0" fmla="*/ 109 h 725802"/>
                <a:gd name="connsiteX1" fmla="*/ 115218 w 124829"/>
                <a:gd name="connsiteY1" fmla="*/ 276334 h 725802"/>
                <a:gd name="connsiteX2" fmla="*/ 115218 w 124829"/>
                <a:gd name="connsiteY2" fmla="*/ 242996 h 725802"/>
                <a:gd name="connsiteX3" fmla="*/ 124743 w 124829"/>
                <a:gd name="connsiteY3" fmla="*/ 395396 h 725802"/>
                <a:gd name="connsiteX4" fmla="*/ 108868 w 124829"/>
                <a:gd name="connsiteY4" fmla="*/ 485884 h 725802"/>
                <a:gd name="connsiteX5" fmla="*/ 62831 w 124829"/>
                <a:gd name="connsiteY5" fmla="*/ 597009 h 725802"/>
                <a:gd name="connsiteX6" fmla="*/ 918 w 124829"/>
                <a:gd name="connsiteY6" fmla="*/ 724009 h 725802"/>
                <a:gd name="connsiteX7" fmla="*/ 113631 w 124829"/>
                <a:gd name="connsiteY7" fmla="*/ 496996 h 725802"/>
                <a:gd name="connsiteX8" fmla="*/ 91406 w 124829"/>
                <a:gd name="connsiteY8" fmla="*/ 246171 h 725802"/>
                <a:gd name="connsiteX9" fmla="*/ 42193 w 124829"/>
                <a:gd name="connsiteY9" fmla="*/ 109 h 72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829" h="725802">
                  <a:moveTo>
                    <a:pt x="42193" y="109"/>
                  </a:moveTo>
                  <a:cubicBezTo>
                    <a:pt x="46162" y="5136"/>
                    <a:pt x="103047" y="235853"/>
                    <a:pt x="115218" y="276334"/>
                  </a:cubicBezTo>
                  <a:cubicBezTo>
                    <a:pt x="127389" y="316815"/>
                    <a:pt x="113631" y="223152"/>
                    <a:pt x="115218" y="242996"/>
                  </a:cubicBezTo>
                  <a:cubicBezTo>
                    <a:pt x="116806" y="262840"/>
                    <a:pt x="125801" y="354915"/>
                    <a:pt x="124743" y="395396"/>
                  </a:cubicBezTo>
                  <a:cubicBezTo>
                    <a:pt x="123685" y="435877"/>
                    <a:pt x="119187" y="452282"/>
                    <a:pt x="108868" y="485884"/>
                  </a:cubicBezTo>
                  <a:cubicBezTo>
                    <a:pt x="98549" y="519486"/>
                    <a:pt x="80823" y="557321"/>
                    <a:pt x="62831" y="597009"/>
                  </a:cubicBezTo>
                  <a:cubicBezTo>
                    <a:pt x="44839" y="636697"/>
                    <a:pt x="-7549" y="740678"/>
                    <a:pt x="918" y="724009"/>
                  </a:cubicBezTo>
                  <a:cubicBezTo>
                    <a:pt x="9385" y="707340"/>
                    <a:pt x="98550" y="576636"/>
                    <a:pt x="113631" y="496996"/>
                  </a:cubicBezTo>
                  <a:cubicBezTo>
                    <a:pt x="128712" y="417356"/>
                    <a:pt x="104106" y="328192"/>
                    <a:pt x="91406" y="246171"/>
                  </a:cubicBezTo>
                  <a:cubicBezTo>
                    <a:pt x="78706" y="164150"/>
                    <a:pt x="38224" y="-4918"/>
                    <a:pt x="42193" y="10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3" name="フリーフォーム: 図形 1382">
              <a:extLst>
                <a:ext uri="{FF2B5EF4-FFF2-40B4-BE49-F238E27FC236}">
                  <a16:creationId xmlns:a16="http://schemas.microsoft.com/office/drawing/2014/main" id="{7B9CD4E6-92DE-4362-A219-4AD5703058B7}"/>
                </a:ext>
              </a:extLst>
            </p:cNvPr>
            <p:cNvSpPr/>
            <p:nvPr/>
          </p:nvSpPr>
          <p:spPr>
            <a:xfrm>
              <a:off x="9330350" y="4415822"/>
              <a:ext cx="151218" cy="747912"/>
            </a:xfrm>
            <a:custGeom>
              <a:avLst/>
              <a:gdLst>
                <a:gd name="connsiteX0" fmla="*/ 56538 w 151218"/>
                <a:gd name="connsiteY0" fmla="*/ 603 h 747912"/>
                <a:gd name="connsiteX1" fmla="*/ 108925 w 151218"/>
                <a:gd name="connsiteY1" fmla="*/ 197453 h 747912"/>
                <a:gd name="connsiteX2" fmla="*/ 108925 w 151218"/>
                <a:gd name="connsiteY2" fmla="*/ 165703 h 747912"/>
                <a:gd name="connsiteX3" fmla="*/ 121625 w 151218"/>
                <a:gd name="connsiteY3" fmla="*/ 302228 h 747912"/>
                <a:gd name="connsiteX4" fmla="*/ 135913 w 151218"/>
                <a:gd name="connsiteY4" fmla="*/ 395891 h 747912"/>
                <a:gd name="connsiteX5" fmla="*/ 135913 w 151218"/>
                <a:gd name="connsiteY5" fmla="*/ 511778 h 747912"/>
                <a:gd name="connsiteX6" fmla="*/ 112100 w 151218"/>
                <a:gd name="connsiteY6" fmla="*/ 567341 h 747912"/>
                <a:gd name="connsiteX7" fmla="*/ 975 w 151218"/>
                <a:gd name="connsiteY7" fmla="*/ 745141 h 747912"/>
                <a:gd name="connsiteX8" fmla="*/ 62888 w 151218"/>
                <a:gd name="connsiteY8" fmla="*/ 664178 h 747912"/>
                <a:gd name="connsiteX9" fmla="*/ 148613 w 151218"/>
                <a:gd name="connsiteY9" fmla="*/ 510191 h 747912"/>
                <a:gd name="connsiteX10" fmla="*/ 127975 w 151218"/>
                <a:gd name="connsiteY10" fmla="*/ 321278 h 747912"/>
                <a:gd name="connsiteX11" fmla="*/ 116863 w 151218"/>
                <a:gd name="connsiteY11" fmla="*/ 191103 h 747912"/>
                <a:gd name="connsiteX12" fmla="*/ 91463 w 151218"/>
                <a:gd name="connsiteY12" fmla="*/ 137128 h 747912"/>
                <a:gd name="connsiteX13" fmla="*/ 56538 w 151218"/>
                <a:gd name="connsiteY13" fmla="*/ 603 h 74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218" h="747912">
                  <a:moveTo>
                    <a:pt x="56538" y="603"/>
                  </a:moveTo>
                  <a:cubicBezTo>
                    <a:pt x="59448" y="10657"/>
                    <a:pt x="100194" y="169936"/>
                    <a:pt x="108925" y="197453"/>
                  </a:cubicBezTo>
                  <a:cubicBezTo>
                    <a:pt x="117656" y="224970"/>
                    <a:pt x="106808" y="148241"/>
                    <a:pt x="108925" y="165703"/>
                  </a:cubicBezTo>
                  <a:cubicBezTo>
                    <a:pt x="111042" y="183165"/>
                    <a:pt x="117127" y="263863"/>
                    <a:pt x="121625" y="302228"/>
                  </a:cubicBezTo>
                  <a:cubicBezTo>
                    <a:pt x="126123" y="340593"/>
                    <a:pt x="133532" y="360966"/>
                    <a:pt x="135913" y="395891"/>
                  </a:cubicBezTo>
                  <a:cubicBezTo>
                    <a:pt x="138294" y="430816"/>
                    <a:pt x="139882" y="483203"/>
                    <a:pt x="135913" y="511778"/>
                  </a:cubicBezTo>
                  <a:cubicBezTo>
                    <a:pt x="131944" y="540353"/>
                    <a:pt x="134590" y="528447"/>
                    <a:pt x="112100" y="567341"/>
                  </a:cubicBezTo>
                  <a:cubicBezTo>
                    <a:pt x="89610" y="606235"/>
                    <a:pt x="9177" y="729002"/>
                    <a:pt x="975" y="745141"/>
                  </a:cubicBezTo>
                  <a:cubicBezTo>
                    <a:pt x="-7227" y="761281"/>
                    <a:pt x="38282" y="703336"/>
                    <a:pt x="62888" y="664178"/>
                  </a:cubicBezTo>
                  <a:cubicBezTo>
                    <a:pt x="87494" y="625020"/>
                    <a:pt x="137765" y="567341"/>
                    <a:pt x="148613" y="510191"/>
                  </a:cubicBezTo>
                  <a:cubicBezTo>
                    <a:pt x="159461" y="453041"/>
                    <a:pt x="133267" y="374459"/>
                    <a:pt x="127975" y="321278"/>
                  </a:cubicBezTo>
                  <a:cubicBezTo>
                    <a:pt x="122683" y="268097"/>
                    <a:pt x="122948" y="221795"/>
                    <a:pt x="116863" y="191103"/>
                  </a:cubicBezTo>
                  <a:cubicBezTo>
                    <a:pt x="110778" y="160411"/>
                    <a:pt x="102576" y="165174"/>
                    <a:pt x="91463" y="137128"/>
                  </a:cubicBezTo>
                  <a:cubicBezTo>
                    <a:pt x="80351" y="109082"/>
                    <a:pt x="53628" y="-9451"/>
                    <a:pt x="56538" y="60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4" name="フリーフォーム: 図形 1383">
              <a:extLst>
                <a:ext uri="{FF2B5EF4-FFF2-40B4-BE49-F238E27FC236}">
                  <a16:creationId xmlns:a16="http://schemas.microsoft.com/office/drawing/2014/main" id="{81E1F8C3-51D6-405D-8BE1-5B320DFA07E8}"/>
                </a:ext>
              </a:extLst>
            </p:cNvPr>
            <p:cNvSpPr/>
            <p:nvPr/>
          </p:nvSpPr>
          <p:spPr>
            <a:xfrm>
              <a:off x="9336786" y="5154211"/>
              <a:ext cx="478846" cy="55965"/>
            </a:xfrm>
            <a:custGeom>
              <a:avLst/>
              <a:gdLst>
                <a:gd name="connsiteX0" fmla="*/ 889 w 478846"/>
                <a:gd name="connsiteY0" fmla="*/ 1989 h 55965"/>
                <a:gd name="connsiteX1" fmla="*/ 145352 w 478846"/>
                <a:gd name="connsiteY1" fmla="*/ 55964 h 55965"/>
                <a:gd name="connsiteX2" fmla="*/ 266002 w 478846"/>
                <a:gd name="connsiteY2" fmla="*/ 3577 h 55965"/>
                <a:gd name="connsiteX3" fmla="*/ 126302 w 478846"/>
                <a:gd name="connsiteY3" fmla="*/ 33739 h 55965"/>
                <a:gd name="connsiteX4" fmla="*/ 372364 w 478846"/>
                <a:gd name="connsiteY4" fmla="*/ 25802 h 55965"/>
                <a:gd name="connsiteX5" fmla="*/ 478727 w 478846"/>
                <a:gd name="connsiteY5" fmla="*/ 13102 h 55965"/>
                <a:gd name="connsiteX6" fmla="*/ 354902 w 478846"/>
                <a:gd name="connsiteY6" fmla="*/ 402 h 55965"/>
                <a:gd name="connsiteX7" fmla="*/ 148527 w 478846"/>
                <a:gd name="connsiteY7" fmla="*/ 28977 h 55965"/>
                <a:gd name="connsiteX8" fmla="*/ 86614 w 478846"/>
                <a:gd name="connsiteY8" fmla="*/ 33739 h 55965"/>
                <a:gd name="connsiteX9" fmla="*/ 889 w 478846"/>
                <a:gd name="connsiteY9" fmla="*/ 1989 h 5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846" h="55965">
                  <a:moveTo>
                    <a:pt x="889" y="1989"/>
                  </a:moveTo>
                  <a:cubicBezTo>
                    <a:pt x="10679" y="5693"/>
                    <a:pt x="101167" y="55699"/>
                    <a:pt x="145352" y="55964"/>
                  </a:cubicBezTo>
                  <a:cubicBezTo>
                    <a:pt x="189538" y="56229"/>
                    <a:pt x="269177" y="7281"/>
                    <a:pt x="266002" y="3577"/>
                  </a:cubicBezTo>
                  <a:cubicBezTo>
                    <a:pt x="262827" y="-127"/>
                    <a:pt x="108575" y="30035"/>
                    <a:pt x="126302" y="33739"/>
                  </a:cubicBezTo>
                  <a:cubicBezTo>
                    <a:pt x="144029" y="37443"/>
                    <a:pt x="313627" y="29241"/>
                    <a:pt x="372364" y="25802"/>
                  </a:cubicBezTo>
                  <a:cubicBezTo>
                    <a:pt x="431101" y="22363"/>
                    <a:pt x="481637" y="17335"/>
                    <a:pt x="478727" y="13102"/>
                  </a:cubicBezTo>
                  <a:cubicBezTo>
                    <a:pt x="475817" y="8869"/>
                    <a:pt x="409935" y="-2244"/>
                    <a:pt x="354902" y="402"/>
                  </a:cubicBezTo>
                  <a:cubicBezTo>
                    <a:pt x="299869" y="3048"/>
                    <a:pt x="193242" y="23421"/>
                    <a:pt x="148527" y="28977"/>
                  </a:cubicBezTo>
                  <a:cubicBezTo>
                    <a:pt x="103812" y="34533"/>
                    <a:pt x="108310" y="36649"/>
                    <a:pt x="86614" y="33739"/>
                  </a:cubicBezTo>
                  <a:cubicBezTo>
                    <a:pt x="64918" y="30829"/>
                    <a:pt x="-8901" y="-1715"/>
                    <a:pt x="889" y="198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5" name="フリーフォーム: 図形 1384">
              <a:extLst>
                <a:ext uri="{FF2B5EF4-FFF2-40B4-BE49-F238E27FC236}">
                  <a16:creationId xmlns:a16="http://schemas.microsoft.com/office/drawing/2014/main" id="{EA3FEE84-87BF-4C2D-99EE-AB7C1F964377}"/>
                </a:ext>
              </a:extLst>
            </p:cNvPr>
            <p:cNvSpPr/>
            <p:nvPr/>
          </p:nvSpPr>
          <p:spPr>
            <a:xfrm>
              <a:off x="9451750" y="4331634"/>
              <a:ext cx="129546" cy="136660"/>
            </a:xfrm>
            <a:custGeom>
              <a:avLst/>
              <a:gdLst>
                <a:gd name="connsiteX0" fmla="*/ 1813 w 129546"/>
                <a:gd name="connsiteY0" fmla="*/ 654 h 136660"/>
                <a:gd name="connsiteX1" fmla="*/ 127225 w 129546"/>
                <a:gd name="connsiteY1" fmla="*/ 132416 h 136660"/>
                <a:gd name="connsiteX2" fmla="*/ 81188 w 129546"/>
                <a:gd name="connsiteY2" fmla="*/ 102254 h 136660"/>
                <a:gd name="connsiteX3" fmla="*/ 54200 w 129546"/>
                <a:gd name="connsiteY3" fmla="*/ 81616 h 136660"/>
                <a:gd name="connsiteX4" fmla="*/ 1813 w 129546"/>
                <a:gd name="connsiteY4" fmla="*/ 654 h 13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6" h="136660">
                  <a:moveTo>
                    <a:pt x="1813" y="654"/>
                  </a:moveTo>
                  <a:cubicBezTo>
                    <a:pt x="13984" y="9121"/>
                    <a:pt x="113996" y="115483"/>
                    <a:pt x="127225" y="132416"/>
                  </a:cubicBezTo>
                  <a:cubicBezTo>
                    <a:pt x="140454" y="149349"/>
                    <a:pt x="93359" y="110721"/>
                    <a:pt x="81188" y="102254"/>
                  </a:cubicBezTo>
                  <a:cubicBezTo>
                    <a:pt x="69017" y="93787"/>
                    <a:pt x="66106" y="94845"/>
                    <a:pt x="54200" y="81616"/>
                  </a:cubicBezTo>
                  <a:cubicBezTo>
                    <a:pt x="42294" y="68387"/>
                    <a:pt x="-10358" y="-7813"/>
                    <a:pt x="1813" y="65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6" name="フリーフォーム: 図形 1385">
              <a:extLst>
                <a:ext uri="{FF2B5EF4-FFF2-40B4-BE49-F238E27FC236}">
                  <a16:creationId xmlns:a16="http://schemas.microsoft.com/office/drawing/2014/main" id="{4C48F594-C70C-4643-A1DE-425742D7E1F2}"/>
                </a:ext>
              </a:extLst>
            </p:cNvPr>
            <p:cNvSpPr/>
            <p:nvPr/>
          </p:nvSpPr>
          <p:spPr>
            <a:xfrm>
              <a:off x="9852606" y="4751273"/>
              <a:ext cx="335994" cy="301948"/>
            </a:xfrm>
            <a:custGeom>
              <a:avLst/>
              <a:gdLst>
                <a:gd name="connsiteX0" fmla="*/ 335969 w 335994"/>
                <a:gd name="connsiteY0" fmla="*/ 115 h 301948"/>
                <a:gd name="connsiteX1" fmla="*/ 297869 w 335994"/>
                <a:gd name="connsiteY1" fmla="*/ 92190 h 301948"/>
                <a:gd name="connsiteX2" fmla="*/ 296282 w 335994"/>
                <a:gd name="connsiteY2" fmla="*/ 125527 h 301948"/>
                <a:gd name="connsiteX3" fmla="*/ 221669 w 335994"/>
                <a:gd name="connsiteY3" fmla="*/ 217602 h 301948"/>
                <a:gd name="connsiteX4" fmla="*/ 213732 w 335994"/>
                <a:gd name="connsiteY4" fmla="*/ 276340 h 301948"/>
                <a:gd name="connsiteX5" fmla="*/ 221669 w 335994"/>
                <a:gd name="connsiteY5" fmla="*/ 301740 h 301948"/>
                <a:gd name="connsiteX6" fmla="*/ 135944 w 335994"/>
                <a:gd name="connsiteY6" fmla="*/ 285865 h 301948"/>
                <a:gd name="connsiteX7" fmla="*/ 1007 w 335994"/>
                <a:gd name="connsiteY7" fmla="*/ 243002 h 301948"/>
                <a:gd name="connsiteX8" fmla="*/ 212144 w 335994"/>
                <a:gd name="connsiteY8" fmla="*/ 277927 h 301948"/>
                <a:gd name="connsiteX9" fmla="*/ 234369 w 335994"/>
                <a:gd name="connsiteY9" fmla="*/ 211252 h 301948"/>
                <a:gd name="connsiteX10" fmla="*/ 291519 w 335994"/>
                <a:gd name="connsiteY10" fmla="*/ 112827 h 301948"/>
                <a:gd name="connsiteX11" fmla="*/ 335969 w 335994"/>
                <a:gd name="connsiteY11" fmla="*/ 115 h 30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5994" h="301948">
                  <a:moveTo>
                    <a:pt x="335969" y="115"/>
                  </a:moveTo>
                  <a:cubicBezTo>
                    <a:pt x="337027" y="-3324"/>
                    <a:pt x="304483" y="71288"/>
                    <a:pt x="297869" y="92190"/>
                  </a:cubicBezTo>
                  <a:cubicBezTo>
                    <a:pt x="291255" y="113092"/>
                    <a:pt x="308982" y="104625"/>
                    <a:pt x="296282" y="125527"/>
                  </a:cubicBezTo>
                  <a:cubicBezTo>
                    <a:pt x="283582" y="146429"/>
                    <a:pt x="235427" y="192467"/>
                    <a:pt x="221669" y="217602"/>
                  </a:cubicBezTo>
                  <a:cubicBezTo>
                    <a:pt x="207911" y="242737"/>
                    <a:pt x="213732" y="262317"/>
                    <a:pt x="213732" y="276340"/>
                  </a:cubicBezTo>
                  <a:cubicBezTo>
                    <a:pt x="213732" y="290363"/>
                    <a:pt x="234634" y="300153"/>
                    <a:pt x="221669" y="301740"/>
                  </a:cubicBezTo>
                  <a:cubicBezTo>
                    <a:pt x="208704" y="303327"/>
                    <a:pt x="172721" y="295655"/>
                    <a:pt x="135944" y="285865"/>
                  </a:cubicBezTo>
                  <a:cubicBezTo>
                    <a:pt x="99167" y="276075"/>
                    <a:pt x="-11693" y="244325"/>
                    <a:pt x="1007" y="243002"/>
                  </a:cubicBezTo>
                  <a:cubicBezTo>
                    <a:pt x="13707" y="241679"/>
                    <a:pt x="173250" y="283219"/>
                    <a:pt x="212144" y="277927"/>
                  </a:cubicBezTo>
                  <a:cubicBezTo>
                    <a:pt x="251038" y="272635"/>
                    <a:pt x="221140" y="238769"/>
                    <a:pt x="234369" y="211252"/>
                  </a:cubicBezTo>
                  <a:cubicBezTo>
                    <a:pt x="247598" y="183735"/>
                    <a:pt x="275644" y="143519"/>
                    <a:pt x="291519" y="112827"/>
                  </a:cubicBezTo>
                  <a:cubicBezTo>
                    <a:pt x="307394" y="82135"/>
                    <a:pt x="334911" y="3554"/>
                    <a:pt x="335969" y="11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7" name="フリーフォーム: 図形 1386">
              <a:extLst>
                <a:ext uri="{FF2B5EF4-FFF2-40B4-BE49-F238E27FC236}">
                  <a16:creationId xmlns:a16="http://schemas.microsoft.com/office/drawing/2014/main" id="{3428EE1D-4ED9-45E1-807C-CBCD2EC41B0D}"/>
                </a:ext>
              </a:extLst>
            </p:cNvPr>
            <p:cNvSpPr/>
            <p:nvPr/>
          </p:nvSpPr>
          <p:spPr>
            <a:xfrm>
              <a:off x="2344107" y="3369639"/>
              <a:ext cx="709349" cy="186516"/>
            </a:xfrm>
            <a:custGeom>
              <a:avLst/>
              <a:gdLst>
                <a:gd name="connsiteX0" fmla="*/ 1160 w 709349"/>
                <a:gd name="connsiteY0" fmla="*/ 186361 h 186516"/>
                <a:gd name="connsiteX1" fmla="*/ 297493 w 709349"/>
                <a:gd name="connsiteY1" fmla="*/ 63594 h 186516"/>
                <a:gd name="connsiteX2" fmla="*/ 606526 w 709349"/>
                <a:gd name="connsiteY2" fmla="*/ 27611 h 186516"/>
                <a:gd name="connsiteX3" fmla="*/ 703893 w 709349"/>
                <a:gd name="connsiteY3" fmla="*/ 94 h 186516"/>
                <a:gd name="connsiteX4" fmla="*/ 468943 w 709349"/>
                <a:gd name="connsiteY4" fmla="*/ 19144 h 186516"/>
                <a:gd name="connsiteX5" fmla="*/ 363110 w 709349"/>
                <a:gd name="connsiteY5" fmla="*/ 33961 h 186516"/>
                <a:gd name="connsiteX6" fmla="*/ 200126 w 709349"/>
                <a:gd name="connsiteY6" fmla="*/ 88994 h 186516"/>
                <a:gd name="connsiteX7" fmla="*/ 1160 w 709349"/>
                <a:gd name="connsiteY7" fmla="*/ 186361 h 18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9349" h="186516">
                  <a:moveTo>
                    <a:pt x="1160" y="186361"/>
                  </a:moveTo>
                  <a:cubicBezTo>
                    <a:pt x="17388" y="182128"/>
                    <a:pt x="196599" y="90052"/>
                    <a:pt x="297493" y="63594"/>
                  </a:cubicBezTo>
                  <a:cubicBezTo>
                    <a:pt x="398387" y="37136"/>
                    <a:pt x="538793" y="38194"/>
                    <a:pt x="606526" y="27611"/>
                  </a:cubicBezTo>
                  <a:cubicBezTo>
                    <a:pt x="674259" y="17028"/>
                    <a:pt x="726823" y="1505"/>
                    <a:pt x="703893" y="94"/>
                  </a:cubicBezTo>
                  <a:cubicBezTo>
                    <a:pt x="680963" y="-1317"/>
                    <a:pt x="525740" y="13500"/>
                    <a:pt x="468943" y="19144"/>
                  </a:cubicBezTo>
                  <a:cubicBezTo>
                    <a:pt x="412146" y="24788"/>
                    <a:pt x="407913" y="22319"/>
                    <a:pt x="363110" y="33961"/>
                  </a:cubicBezTo>
                  <a:cubicBezTo>
                    <a:pt x="318307" y="45603"/>
                    <a:pt x="256923" y="70650"/>
                    <a:pt x="200126" y="88994"/>
                  </a:cubicBezTo>
                  <a:cubicBezTo>
                    <a:pt x="143329" y="107338"/>
                    <a:pt x="-15068" y="190594"/>
                    <a:pt x="1160" y="1863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8" name="フリーフォーム: 図形 1387">
              <a:extLst>
                <a:ext uri="{FF2B5EF4-FFF2-40B4-BE49-F238E27FC236}">
                  <a16:creationId xmlns:a16="http://schemas.microsoft.com/office/drawing/2014/main" id="{1E174769-4BAF-40A1-98DB-9460F23C6411}"/>
                </a:ext>
              </a:extLst>
            </p:cNvPr>
            <p:cNvSpPr/>
            <p:nvPr/>
          </p:nvSpPr>
          <p:spPr>
            <a:xfrm>
              <a:off x="2861611" y="3386606"/>
              <a:ext cx="254122" cy="476759"/>
            </a:xfrm>
            <a:custGeom>
              <a:avLst/>
              <a:gdLst>
                <a:gd name="connsiteX0" fmla="*/ 254122 w 254122"/>
                <a:gd name="connsiteY0" fmla="*/ 61 h 476759"/>
                <a:gd name="connsiteX1" fmla="*/ 129239 w 254122"/>
                <a:gd name="connsiteY1" fmla="*/ 165161 h 476759"/>
                <a:gd name="connsiteX2" fmla="*/ 112306 w 254122"/>
                <a:gd name="connsiteY2" fmla="*/ 287927 h 476759"/>
                <a:gd name="connsiteX3" fmla="*/ 122 w 254122"/>
                <a:gd name="connsiteY3" fmla="*/ 476311 h 476759"/>
                <a:gd name="connsiteX4" fmla="*/ 91139 w 254122"/>
                <a:gd name="connsiteY4" fmla="*/ 334494 h 476759"/>
                <a:gd name="connsiteX5" fmla="*/ 127122 w 254122"/>
                <a:gd name="connsiteY5" fmla="*/ 148227 h 476759"/>
                <a:gd name="connsiteX6" fmla="*/ 254122 w 254122"/>
                <a:gd name="connsiteY6" fmla="*/ 61 h 4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122" h="476759">
                  <a:moveTo>
                    <a:pt x="254122" y="61"/>
                  </a:moveTo>
                  <a:cubicBezTo>
                    <a:pt x="254475" y="2883"/>
                    <a:pt x="152875" y="117183"/>
                    <a:pt x="129239" y="165161"/>
                  </a:cubicBezTo>
                  <a:cubicBezTo>
                    <a:pt x="105603" y="213139"/>
                    <a:pt x="133825" y="236069"/>
                    <a:pt x="112306" y="287927"/>
                  </a:cubicBezTo>
                  <a:cubicBezTo>
                    <a:pt x="90787" y="339785"/>
                    <a:pt x="3650" y="468550"/>
                    <a:pt x="122" y="476311"/>
                  </a:cubicBezTo>
                  <a:cubicBezTo>
                    <a:pt x="-3406" y="484072"/>
                    <a:pt x="69972" y="389175"/>
                    <a:pt x="91139" y="334494"/>
                  </a:cubicBezTo>
                  <a:cubicBezTo>
                    <a:pt x="112306" y="279813"/>
                    <a:pt x="98194" y="203966"/>
                    <a:pt x="127122" y="148227"/>
                  </a:cubicBezTo>
                  <a:cubicBezTo>
                    <a:pt x="156050" y="92488"/>
                    <a:pt x="253769" y="-2761"/>
                    <a:pt x="254122" y="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9" name="フリーフォーム: 図形 1388">
              <a:extLst>
                <a:ext uri="{FF2B5EF4-FFF2-40B4-BE49-F238E27FC236}">
                  <a16:creationId xmlns:a16="http://schemas.microsoft.com/office/drawing/2014/main" id="{3B3EA5E8-1A1F-45CB-B0F9-8CFC5820FE19}"/>
                </a:ext>
              </a:extLst>
            </p:cNvPr>
            <p:cNvSpPr/>
            <p:nvPr/>
          </p:nvSpPr>
          <p:spPr>
            <a:xfrm>
              <a:off x="3449998" y="3676321"/>
              <a:ext cx="271414" cy="132073"/>
            </a:xfrm>
            <a:custGeom>
              <a:avLst/>
              <a:gdLst>
                <a:gd name="connsiteX0" fmla="*/ 271102 w 271414"/>
                <a:gd name="connsiteY0" fmla="*/ 329 h 132073"/>
                <a:gd name="connsiteX1" fmla="*/ 34035 w 271414"/>
                <a:gd name="connsiteY1" fmla="*/ 87112 h 132073"/>
                <a:gd name="connsiteX2" fmla="*/ 6519 w 271414"/>
                <a:gd name="connsiteY2" fmla="*/ 131562 h 132073"/>
                <a:gd name="connsiteX3" fmla="*/ 82719 w 271414"/>
                <a:gd name="connsiteY3" fmla="*/ 59596 h 132073"/>
                <a:gd name="connsiteX4" fmla="*/ 271102 w 271414"/>
                <a:gd name="connsiteY4" fmla="*/ 329 h 132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14" h="132073">
                  <a:moveTo>
                    <a:pt x="271102" y="329"/>
                  </a:moveTo>
                  <a:cubicBezTo>
                    <a:pt x="262988" y="4915"/>
                    <a:pt x="78132" y="65240"/>
                    <a:pt x="34035" y="87112"/>
                  </a:cubicBezTo>
                  <a:cubicBezTo>
                    <a:pt x="-10062" y="108984"/>
                    <a:pt x="-1595" y="136148"/>
                    <a:pt x="6519" y="131562"/>
                  </a:cubicBezTo>
                  <a:cubicBezTo>
                    <a:pt x="14633" y="126976"/>
                    <a:pt x="38622" y="78999"/>
                    <a:pt x="82719" y="59596"/>
                  </a:cubicBezTo>
                  <a:cubicBezTo>
                    <a:pt x="126816" y="40193"/>
                    <a:pt x="279216" y="-4257"/>
                    <a:pt x="271102" y="32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0" name="フリーフォーム: 図形 1389">
              <a:extLst>
                <a:ext uri="{FF2B5EF4-FFF2-40B4-BE49-F238E27FC236}">
                  <a16:creationId xmlns:a16="http://schemas.microsoft.com/office/drawing/2014/main" id="{0391E378-B68E-47F2-BFFB-AFCD0418E0FE}"/>
                </a:ext>
              </a:extLst>
            </p:cNvPr>
            <p:cNvSpPr/>
            <p:nvPr/>
          </p:nvSpPr>
          <p:spPr>
            <a:xfrm>
              <a:off x="3002454" y="3201843"/>
              <a:ext cx="320863" cy="208111"/>
            </a:xfrm>
            <a:custGeom>
              <a:avLst/>
              <a:gdLst>
                <a:gd name="connsiteX0" fmla="*/ 39196 w 320863"/>
                <a:gd name="connsiteY0" fmla="*/ 2790 h 208111"/>
                <a:gd name="connsiteX1" fmla="*/ 62479 w 320863"/>
                <a:gd name="connsiteY1" fmla="*/ 163657 h 208111"/>
                <a:gd name="connsiteX2" fmla="*/ 320713 w 320863"/>
                <a:gd name="connsiteY2" fmla="*/ 208107 h 208111"/>
                <a:gd name="connsiteX3" fmla="*/ 98463 w 320863"/>
                <a:gd name="connsiteY3" fmla="*/ 165774 h 208111"/>
                <a:gd name="connsiteX4" fmla="*/ 1096 w 320863"/>
                <a:gd name="connsiteY4" fmla="*/ 70524 h 208111"/>
                <a:gd name="connsiteX5" fmla="*/ 39196 w 320863"/>
                <a:gd name="connsiteY5" fmla="*/ 2790 h 208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863" h="208111">
                  <a:moveTo>
                    <a:pt x="39196" y="2790"/>
                  </a:moveTo>
                  <a:cubicBezTo>
                    <a:pt x="49427" y="18312"/>
                    <a:pt x="15560" y="129438"/>
                    <a:pt x="62479" y="163657"/>
                  </a:cubicBezTo>
                  <a:cubicBezTo>
                    <a:pt x="109398" y="197876"/>
                    <a:pt x="314716" y="207754"/>
                    <a:pt x="320713" y="208107"/>
                  </a:cubicBezTo>
                  <a:cubicBezTo>
                    <a:pt x="326710" y="208460"/>
                    <a:pt x="151732" y="188704"/>
                    <a:pt x="98463" y="165774"/>
                  </a:cubicBezTo>
                  <a:cubicBezTo>
                    <a:pt x="45194" y="142844"/>
                    <a:pt x="8857" y="100863"/>
                    <a:pt x="1096" y="70524"/>
                  </a:cubicBezTo>
                  <a:cubicBezTo>
                    <a:pt x="-6665" y="40185"/>
                    <a:pt x="28965" y="-12732"/>
                    <a:pt x="39196" y="279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1" name="フリーフォーム: 図形 1390">
              <a:extLst>
                <a:ext uri="{FF2B5EF4-FFF2-40B4-BE49-F238E27FC236}">
                  <a16:creationId xmlns:a16="http://schemas.microsoft.com/office/drawing/2014/main" id="{40DAB7D2-6BEC-4C0F-A127-FC2C68EB1297}"/>
                </a:ext>
              </a:extLst>
            </p:cNvPr>
            <p:cNvSpPr/>
            <p:nvPr/>
          </p:nvSpPr>
          <p:spPr>
            <a:xfrm>
              <a:off x="2906155" y="3623723"/>
              <a:ext cx="317961" cy="456891"/>
            </a:xfrm>
            <a:custGeom>
              <a:avLst/>
              <a:gdLst>
                <a:gd name="connsiteX0" fmla="*/ 190528 w 317961"/>
                <a:gd name="connsiteY0" fmla="*/ 10 h 456891"/>
                <a:gd name="connsiteX1" fmla="*/ 118562 w 317961"/>
                <a:gd name="connsiteY1" fmla="*/ 186277 h 456891"/>
                <a:gd name="connsiteX2" fmla="*/ 167245 w 317961"/>
                <a:gd name="connsiteY2" fmla="*/ 300577 h 456891"/>
                <a:gd name="connsiteX3" fmla="*/ 309062 w 317961"/>
                <a:gd name="connsiteY3" fmla="*/ 287877 h 456891"/>
                <a:gd name="connsiteX4" fmla="*/ 211695 w 317961"/>
                <a:gd name="connsiteY4" fmla="*/ 342910 h 456891"/>
                <a:gd name="connsiteX5" fmla="*/ 28 w 317961"/>
                <a:gd name="connsiteY5" fmla="*/ 455094 h 456891"/>
                <a:gd name="connsiteX6" fmla="*/ 196878 w 317961"/>
                <a:gd name="connsiteY6" fmla="*/ 410644 h 456891"/>
                <a:gd name="connsiteX7" fmla="*/ 232862 w 317961"/>
                <a:gd name="connsiteY7" fmla="*/ 391594 h 456891"/>
                <a:gd name="connsiteX8" fmla="*/ 122795 w 317961"/>
                <a:gd name="connsiteY8" fmla="*/ 406410 h 456891"/>
                <a:gd name="connsiteX9" fmla="*/ 317528 w 317961"/>
                <a:gd name="connsiteY9" fmla="*/ 279410 h 456891"/>
                <a:gd name="connsiteX10" fmla="*/ 173595 w 317961"/>
                <a:gd name="connsiteY10" fmla="*/ 275177 h 456891"/>
                <a:gd name="connsiteX11" fmla="*/ 110095 w 317961"/>
                <a:gd name="connsiteY11" fmla="*/ 194744 h 456891"/>
                <a:gd name="connsiteX12" fmla="*/ 190528 w 317961"/>
                <a:gd name="connsiteY12" fmla="*/ 10 h 45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7961" h="456891">
                  <a:moveTo>
                    <a:pt x="190528" y="10"/>
                  </a:moveTo>
                  <a:cubicBezTo>
                    <a:pt x="191939" y="-1401"/>
                    <a:pt x="122442" y="136183"/>
                    <a:pt x="118562" y="186277"/>
                  </a:cubicBezTo>
                  <a:cubicBezTo>
                    <a:pt x="114681" y="236372"/>
                    <a:pt x="135495" y="283644"/>
                    <a:pt x="167245" y="300577"/>
                  </a:cubicBezTo>
                  <a:cubicBezTo>
                    <a:pt x="198995" y="317510"/>
                    <a:pt x="301654" y="280822"/>
                    <a:pt x="309062" y="287877"/>
                  </a:cubicBezTo>
                  <a:cubicBezTo>
                    <a:pt x="316470" y="294933"/>
                    <a:pt x="263201" y="315041"/>
                    <a:pt x="211695" y="342910"/>
                  </a:cubicBezTo>
                  <a:cubicBezTo>
                    <a:pt x="160189" y="370779"/>
                    <a:pt x="2498" y="443805"/>
                    <a:pt x="28" y="455094"/>
                  </a:cubicBezTo>
                  <a:cubicBezTo>
                    <a:pt x="-2442" y="466383"/>
                    <a:pt x="158073" y="421227"/>
                    <a:pt x="196878" y="410644"/>
                  </a:cubicBezTo>
                  <a:cubicBezTo>
                    <a:pt x="235683" y="400061"/>
                    <a:pt x="245209" y="392300"/>
                    <a:pt x="232862" y="391594"/>
                  </a:cubicBezTo>
                  <a:cubicBezTo>
                    <a:pt x="220515" y="390888"/>
                    <a:pt x="108684" y="425107"/>
                    <a:pt x="122795" y="406410"/>
                  </a:cubicBezTo>
                  <a:cubicBezTo>
                    <a:pt x="136906" y="387713"/>
                    <a:pt x="309061" y="301282"/>
                    <a:pt x="317528" y="279410"/>
                  </a:cubicBezTo>
                  <a:cubicBezTo>
                    <a:pt x="325995" y="257538"/>
                    <a:pt x="208167" y="289288"/>
                    <a:pt x="173595" y="275177"/>
                  </a:cubicBezTo>
                  <a:cubicBezTo>
                    <a:pt x="139023" y="261066"/>
                    <a:pt x="104803" y="236372"/>
                    <a:pt x="110095" y="194744"/>
                  </a:cubicBezTo>
                  <a:cubicBezTo>
                    <a:pt x="115387" y="153116"/>
                    <a:pt x="189117" y="1421"/>
                    <a:pt x="190528" y="1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2" name="フリーフォーム: 図形 1391">
              <a:extLst>
                <a:ext uri="{FF2B5EF4-FFF2-40B4-BE49-F238E27FC236}">
                  <a16:creationId xmlns:a16="http://schemas.microsoft.com/office/drawing/2014/main" id="{5B0E19CC-BB08-4C75-9F4B-404274D6F278}"/>
                </a:ext>
              </a:extLst>
            </p:cNvPr>
            <p:cNvSpPr/>
            <p:nvPr/>
          </p:nvSpPr>
          <p:spPr>
            <a:xfrm>
              <a:off x="3564518" y="3517817"/>
              <a:ext cx="139672" cy="156780"/>
            </a:xfrm>
            <a:custGeom>
              <a:avLst/>
              <a:gdLst>
                <a:gd name="connsiteX0" fmla="*/ 139649 w 139672"/>
                <a:gd name="connsiteY0" fmla="*/ 83 h 156780"/>
                <a:gd name="connsiteX1" fmla="*/ 23232 w 139672"/>
                <a:gd name="connsiteY1" fmla="*/ 80516 h 156780"/>
                <a:gd name="connsiteX2" fmla="*/ 10532 w 139672"/>
                <a:gd name="connsiteY2" fmla="*/ 156716 h 156780"/>
                <a:gd name="connsiteX3" fmla="*/ 6299 w 139672"/>
                <a:gd name="connsiteY3" fmla="*/ 93216 h 156780"/>
                <a:gd name="connsiteX4" fmla="*/ 12649 w 139672"/>
                <a:gd name="connsiteY4" fmla="*/ 65700 h 156780"/>
                <a:gd name="connsiteX5" fmla="*/ 139649 w 139672"/>
                <a:gd name="connsiteY5" fmla="*/ 83 h 156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672" h="156780">
                  <a:moveTo>
                    <a:pt x="139649" y="83"/>
                  </a:moveTo>
                  <a:cubicBezTo>
                    <a:pt x="141413" y="2552"/>
                    <a:pt x="44751" y="54411"/>
                    <a:pt x="23232" y="80516"/>
                  </a:cubicBezTo>
                  <a:cubicBezTo>
                    <a:pt x="1712" y="106622"/>
                    <a:pt x="13354" y="154599"/>
                    <a:pt x="10532" y="156716"/>
                  </a:cubicBezTo>
                  <a:cubicBezTo>
                    <a:pt x="7710" y="158833"/>
                    <a:pt x="5946" y="108385"/>
                    <a:pt x="6299" y="93216"/>
                  </a:cubicBezTo>
                  <a:cubicBezTo>
                    <a:pt x="6652" y="78047"/>
                    <a:pt x="-11693" y="80517"/>
                    <a:pt x="12649" y="65700"/>
                  </a:cubicBezTo>
                  <a:cubicBezTo>
                    <a:pt x="36991" y="50883"/>
                    <a:pt x="137885" y="-2386"/>
                    <a:pt x="139649" y="8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3" name="フリーフォーム: 図形 1392">
              <a:extLst>
                <a:ext uri="{FF2B5EF4-FFF2-40B4-BE49-F238E27FC236}">
                  <a16:creationId xmlns:a16="http://schemas.microsoft.com/office/drawing/2014/main" id="{F440D9F1-659D-49AF-B117-7EA4251E4F0D}"/>
                </a:ext>
              </a:extLst>
            </p:cNvPr>
            <p:cNvSpPr/>
            <p:nvPr/>
          </p:nvSpPr>
          <p:spPr>
            <a:xfrm>
              <a:off x="3107415" y="3462774"/>
              <a:ext cx="448593" cy="275589"/>
            </a:xfrm>
            <a:custGeom>
              <a:avLst/>
              <a:gdLst>
                <a:gd name="connsiteX0" fmla="*/ 1968 w 448593"/>
                <a:gd name="connsiteY0" fmla="*/ 275259 h 275589"/>
                <a:gd name="connsiteX1" fmla="*/ 61235 w 448593"/>
                <a:gd name="connsiteY1" fmla="*/ 215993 h 275589"/>
                <a:gd name="connsiteX2" fmla="*/ 217868 w 448593"/>
                <a:gd name="connsiteY2" fmla="*/ 118626 h 275589"/>
                <a:gd name="connsiteX3" fmla="*/ 315235 w 448593"/>
                <a:gd name="connsiteY3" fmla="*/ 124976 h 275589"/>
                <a:gd name="connsiteX4" fmla="*/ 448585 w 448593"/>
                <a:gd name="connsiteY4" fmla="*/ 218109 h 275589"/>
                <a:gd name="connsiteX5" fmla="*/ 308885 w 448593"/>
                <a:gd name="connsiteY5" fmla="*/ 103809 h 275589"/>
                <a:gd name="connsiteX6" fmla="*/ 270785 w 448593"/>
                <a:gd name="connsiteY6" fmla="*/ 76293 h 275589"/>
                <a:gd name="connsiteX7" fmla="*/ 294068 w 448593"/>
                <a:gd name="connsiteY7" fmla="*/ 93 h 275589"/>
                <a:gd name="connsiteX8" fmla="*/ 219985 w 448593"/>
                <a:gd name="connsiteY8" fmla="*/ 93226 h 275589"/>
                <a:gd name="connsiteX9" fmla="*/ 124735 w 448593"/>
                <a:gd name="connsiteY9" fmla="*/ 190593 h 275589"/>
                <a:gd name="connsiteX10" fmla="*/ 1968 w 448593"/>
                <a:gd name="connsiteY10" fmla="*/ 275259 h 27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8593" h="275589">
                  <a:moveTo>
                    <a:pt x="1968" y="275259"/>
                  </a:moveTo>
                  <a:cubicBezTo>
                    <a:pt x="-8615" y="279492"/>
                    <a:pt x="25252" y="242098"/>
                    <a:pt x="61235" y="215993"/>
                  </a:cubicBezTo>
                  <a:cubicBezTo>
                    <a:pt x="97218" y="189888"/>
                    <a:pt x="175535" y="133795"/>
                    <a:pt x="217868" y="118626"/>
                  </a:cubicBezTo>
                  <a:cubicBezTo>
                    <a:pt x="260201" y="103457"/>
                    <a:pt x="276782" y="108395"/>
                    <a:pt x="315235" y="124976"/>
                  </a:cubicBezTo>
                  <a:cubicBezTo>
                    <a:pt x="353688" y="141557"/>
                    <a:pt x="449643" y="221637"/>
                    <a:pt x="448585" y="218109"/>
                  </a:cubicBezTo>
                  <a:cubicBezTo>
                    <a:pt x="447527" y="214581"/>
                    <a:pt x="338518" y="127445"/>
                    <a:pt x="308885" y="103809"/>
                  </a:cubicBezTo>
                  <a:cubicBezTo>
                    <a:pt x="279252" y="80173"/>
                    <a:pt x="273254" y="93579"/>
                    <a:pt x="270785" y="76293"/>
                  </a:cubicBezTo>
                  <a:cubicBezTo>
                    <a:pt x="268316" y="59007"/>
                    <a:pt x="302535" y="-2729"/>
                    <a:pt x="294068" y="93"/>
                  </a:cubicBezTo>
                  <a:cubicBezTo>
                    <a:pt x="285601" y="2915"/>
                    <a:pt x="248207" y="61476"/>
                    <a:pt x="219985" y="93226"/>
                  </a:cubicBezTo>
                  <a:cubicBezTo>
                    <a:pt x="191763" y="124976"/>
                    <a:pt x="159307" y="162018"/>
                    <a:pt x="124735" y="190593"/>
                  </a:cubicBezTo>
                  <a:cubicBezTo>
                    <a:pt x="90163" y="219168"/>
                    <a:pt x="12551" y="271026"/>
                    <a:pt x="1968" y="27525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4" name="フリーフォーム: 図形 1393">
              <a:extLst>
                <a:ext uri="{FF2B5EF4-FFF2-40B4-BE49-F238E27FC236}">
                  <a16:creationId xmlns:a16="http://schemas.microsoft.com/office/drawing/2014/main" id="{4A82487C-55B5-421D-B923-0D4F014DEF98}"/>
                </a:ext>
              </a:extLst>
            </p:cNvPr>
            <p:cNvSpPr/>
            <p:nvPr/>
          </p:nvSpPr>
          <p:spPr>
            <a:xfrm>
              <a:off x="2380392" y="3222623"/>
              <a:ext cx="449698" cy="117281"/>
            </a:xfrm>
            <a:custGeom>
              <a:avLst/>
              <a:gdLst>
                <a:gd name="connsiteX0" fmla="*/ 858 w 449698"/>
                <a:gd name="connsiteY0" fmla="*/ 2 h 117281"/>
                <a:gd name="connsiteX1" fmla="*/ 161196 w 449698"/>
                <a:gd name="connsiteY1" fmla="*/ 107952 h 117281"/>
                <a:gd name="connsiteX2" fmla="*/ 448533 w 449698"/>
                <a:gd name="connsiteY2" fmla="*/ 103190 h 117281"/>
                <a:gd name="connsiteX3" fmla="*/ 256446 w 449698"/>
                <a:gd name="connsiteY3" fmla="*/ 104777 h 117281"/>
                <a:gd name="connsiteX4" fmla="*/ 104046 w 449698"/>
                <a:gd name="connsiteY4" fmla="*/ 111127 h 117281"/>
                <a:gd name="connsiteX5" fmla="*/ 858 w 449698"/>
                <a:gd name="connsiteY5" fmla="*/ 2 h 117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698" h="117281">
                  <a:moveTo>
                    <a:pt x="858" y="2"/>
                  </a:moveTo>
                  <a:cubicBezTo>
                    <a:pt x="10383" y="-527"/>
                    <a:pt x="86584" y="90754"/>
                    <a:pt x="161196" y="107952"/>
                  </a:cubicBezTo>
                  <a:cubicBezTo>
                    <a:pt x="235809" y="125150"/>
                    <a:pt x="432658" y="103719"/>
                    <a:pt x="448533" y="103190"/>
                  </a:cubicBezTo>
                  <a:cubicBezTo>
                    <a:pt x="464408" y="102661"/>
                    <a:pt x="313860" y="103454"/>
                    <a:pt x="256446" y="104777"/>
                  </a:cubicBezTo>
                  <a:cubicBezTo>
                    <a:pt x="199032" y="106100"/>
                    <a:pt x="144792" y="127531"/>
                    <a:pt x="104046" y="111127"/>
                  </a:cubicBezTo>
                  <a:cubicBezTo>
                    <a:pt x="63300" y="94723"/>
                    <a:pt x="-8667" y="531"/>
                    <a:pt x="858" y="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5" name="フリーフォーム: 図形 1394">
              <a:extLst>
                <a:ext uri="{FF2B5EF4-FFF2-40B4-BE49-F238E27FC236}">
                  <a16:creationId xmlns:a16="http://schemas.microsoft.com/office/drawing/2014/main" id="{2A773428-5E7C-4E37-8978-12CBB3782C07}"/>
                </a:ext>
              </a:extLst>
            </p:cNvPr>
            <p:cNvSpPr/>
            <p:nvPr/>
          </p:nvSpPr>
          <p:spPr>
            <a:xfrm>
              <a:off x="3212870" y="4942307"/>
              <a:ext cx="798007" cy="507077"/>
            </a:xfrm>
            <a:custGeom>
              <a:avLst/>
              <a:gdLst>
                <a:gd name="connsiteX0" fmla="*/ 230 w 798007"/>
                <a:gd name="connsiteY0" fmla="*/ 1168 h 507077"/>
                <a:gd name="connsiteX1" fmla="*/ 31980 w 798007"/>
                <a:gd name="connsiteY1" fmla="*/ 336131 h 507077"/>
                <a:gd name="connsiteX2" fmla="*/ 95480 w 798007"/>
                <a:gd name="connsiteY2" fmla="*/ 358356 h 507077"/>
                <a:gd name="connsiteX3" fmla="*/ 771755 w 798007"/>
                <a:gd name="connsiteY3" fmla="*/ 502818 h 507077"/>
                <a:gd name="connsiteX4" fmla="*/ 649518 w 798007"/>
                <a:gd name="connsiteY4" fmla="*/ 466306 h 507077"/>
                <a:gd name="connsiteX5" fmla="*/ 552680 w 798007"/>
                <a:gd name="connsiteY5" fmla="*/ 440906 h 507077"/>
                <a:gd name="connsiteX6" fmla="*/ 46268 w 798007"/>
                <a:gd name="connsiteY6" fmla="*/ 342481 h 507077"/>
                <a:gd name="connsiteX7" fmla="*/ 19280 w 798007"/>
                <a:gd name="connsiteY7" fmla="*/ 229768 h 507077"/>
                <a:gd name="connsiteX8" fmla="*/ 230 w 798007"/>
                <a:gd name="connsiteY8" fmla="*/ 1168 h 50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8007" h="507077">
                  <a:moveTo>
                    <a:pt x="230" y="1168"/>
                  </a:moveTo>
                  <a:cubicBezTo>
                    <a:pt x="2347" y="18895"/>
                    <a:pt x="16105" y="276600"/>
                    <a:pt x="31980" y="336131"/>
                  </a:cubicBezTo>
                  <a:cubicBezTo>
                    <a:pt x="47855" y="395662"/>
                    <a:pt x="-27816" y="330575"/>
                    <a:pt x="95480" y="358356"/>
                  </a:cubicBezTo>
                  <a:cubicBezTo>
                    <a:pt x="218776" y="386137"/>
                    <a:pt x="679415" y="484826"/>
                    <a:pt x="771755" y="502818"/>
                  </a:cubicBezTo>
                  <a:cubicBezTo>
                    <a:pt x="864095" y="520810"/>
                    <a:pt x="686030" y="476625"/>
                    <a:pt x="649518" y="466306"/>
                  </a:cubicBezTo>
                  <a:cubicBezTo>
                    <a:pt x="613006" y="455987"/>
                    <a:pt x="653222" y="461544"/>
                    <a:pt x="552680" y="440906"/>
                  </a:cubicBezTo>
                  <a:cubicBezTo>
                    <a:pt x="452138" y="420269"/>
                    <a:pt x="135168" y="377671"/>
                    <a:pt x="46268" y="342481"/>
                  </a:cubicBezTo>
                  <a:cubicBezTo>
                    <a:pt x="-42632" y="307291"/>
                    <a:pt x="27482" y="287183"/>
                    <a:pt x="19280" y="229768"/>
                  </a:cubicBezTo>
                  <a:cubicBezTo>
                    <a:pt x="11078" y="172353"/>
                    <a:pt x="-1887" y="-16559"/>
                    <a:pt x="230" y="116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6" name="フリーフォーム: 図形 1395">
              <a:extLst>
                <a:ext uri="{FF2B5EF4-FFF2-40B4-BE49-F238E27FC236}">
                  <a16:creationId xmlns:a16="http://schemas.microsoft.com/office/drawing/2014/main" id="{16B61A7B-6E18-45AB-A46B-E60B8F6E7792}"/>
                </a:ext>
              </a:extLst>
            </p:cNvPr>
            <p:cNvSpPr/>
            <p:nvPr/>
          </p:nvSpPr>
          <p:spPr>
            <a:xfrm>
              <a:off x="3207563" y="4930487"/>
              <a:ext cx="27771" cy="335552"/>
            </a:xfrm>
            <a:custGeom>
              <a:avLst/>
              <a:gdLst>
                <a:gd name="connsiteX0" fmla="*/ 5537 w 27771"/>
                <a:gd name="connsiteY0" fmla="*/ 288 h 335552"/>
                <a:gd name="connsiteX1" fmla="*/ 16650 w 27771"/>
                <a:gd name="connsiteY1" fmla="*/ 265401 h 335552"/>
                <a:gd name="connsiteX2" fmla="*/ 27762 w 27771"/>
                <a:gd name="connsiteY2" fmla="*/ 335251 h 335552"/>
                <a:gd name="connsiteX3" fmla="*/ 18237 w 27771"/>
                <a:gd name="connsiteY3" fmla="*/ 287626 h 335552"/>
                <a:gd name="connsiteX4" fmla="*/ 775 w 27771"/>
                <a:gd name="connsiteY4" fmla="*/ 214601 h 335552"/>
                <a:gd name="connsiteX5" fmla="*/ 5537 w 27771"/>
                <a:gd name="connsiteY5" fmla="*/ 288 h 335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771" h="335552">
                  <a:moveTo>
                    <a:pt x="5537" y="288"/>
                  </a:moveTo>
                  <a:cubicBezTo>
                    <a:pt x="8183" y="8755"/>
                    <a:pt x="12946" y="209574"/>
                    <a:pt x="16650" y="265401"/>
                  </a:cubicBezTo>
                  <a:cubicBezTo>
                    <a:pt x="20354" y="321228"/>
                    <a:pt x="27498" y="331547"/>
                    <a:pt x="27762" y="335251"/>
                  </a:cubicBezTo>
                  <a:cubicBezTo>
                    <a:pt x="28026" y="338955"/>
                    <a:pt x="22735" y="307734"/>
                    <a:pt x="18237" y="287626"/>
                  </a:cubicBezTo>
                  <a:cubicBezTo>
                    <a:pt x="13739" y="267518"/>
                    <a:pt x="3421" y="257199"/>
                    <a:pt x="775" y="214601"/>
                  </a:cubicBezTo>
                  <a:cubicBezTo>
                    <a:pt x="-1871" y="172003"/>
                    <a:pt x="2891" y="-8179"/>
                    <a:pt x="5537" y="28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7" name="フリーフォーム: 図形 1396">
              <a:extLst>
                <a:ext uri="{FF2B5EF4-FFF2-40B4-BE49-F238E27FC236}">
                  <a16:creationId xmlns:a16="http://schemas.microsoft.com/office/drawing/2014/main" id="{D1D65758-A3A7-4BA7-936A-D9F754F9976C}"/>
                </a:ext>
              </a:extLst>
            </p:cNvPr>
            <p:cNvSpPr/>
            <p:nvPr/>
          </p:nvSpPr>
          <p:spPr>
            <a:xfrm>
              <a:off x="3224204" y="4951688"/>
              <a:ext cx="306646" cy="377332"/>
            </a:xfrm>
            <a:custGeom>
              <a:avLst/>
              <a:gdLst>
                <a:gd name="connsiteX0" fmla="*/ 9 w 306646"/>
                <a:gd name="connsiteY0" fmla="*/ 6075 h 377332"/>
                <a:gd name="connsiteX1" fmla="*/ 30171 w 306646"/>
                <a:gd name="connsiteY1" fmla="*/ 263250 h 377332"/>
                <a:gd name="connsiteX2" fmla="*/ 46046 w 306646"/>
                <a:gd name="connsiteY2" fmla="*/ 296587 h 377332"/>
                <a:gd name="connsiteX3" fmla="*/ 157171 w 306646"/>
                <a:gd name="connsiteY3" fmla="*/ 350562 h 377332"/>
                <a:gd name="connsiteX4" fmla="*/ 304809 w 306646"/>
                <a:gd name="connsiteY4" fmla="*/ 375962 h 377332"/>
                <a:gd name="connsiteX5" fmla="*/ 47634 w 306646"/>
                <a:gd name="connsiteY5" fmla="*/ 310875 h 377332"/>
                <a:gd name="connsiteX6" fmla="*/ 26996 w 306646"/>
                <a:gd name="connsiteY6" fmla="*/ 101325 h 377332"/>
                <a:gd name="connsiteX7" fmla="*/ 9 w 306646"/>
                <a:gd name="connsiteY7" fmla="*/ 6075 h 377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6646" h="377332">
                  <a:moveTo>
                    <a:pt x="9" y="6075"/>
                  </a:moveTo>
                  <a:cubicBezTo>
                    <a:pt x="538" y="33062"/>
                    <a:pt x="22498" y="214831"/>
                    <a:pt x="30171" y="263250"/>
                  </a:cubicBezTo>
                  <a:cubicBezTo>
                    <a:pt x="37844" y="311669"/>
                    <a:pt x="24879" y="282035"/>
                    <a:pt x="46046" y="296587"/>
                  </a:cubicBezTo>
                  <a:cubicBezTo>
                    <a:pt x="67213" y="311139"/>
                    <a:pt x="114044" y="337333"/>
                    <a:pt x="157171" y="350562"/>
                  </a:cubicBezTo>
                  <a:cubicBezTo>
                    <a:pt x="200298" y="363791"/>
                    <a:pt x="323065" y="382577"/>
                    <a:pt x="304809" y="375962"/>
                  </a:cubicBezTo>
                  <a:cubicBezTo>
                    <a:pt x="286553" y="369347"/>
                    <a:pt x="93936" y="356648"/>
                    <a:pt x="47634" y="310875"/>
                  </a:cubicBezTo>
                  <a:cubicBezTo>
                    <a:pt x="1332" y="265102"/>
                    <a:pt x="32023" y="155035"/>
                    <a:pt x="26996" y="101325"/>
                  </a:cubicBezTo>
                  <a:cubicBezTo>
                    <a:pt x="21969" y="47615"/>
                    <a:pt x="-520" y="-20912"/>
                    <a:pt x="9" y="607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8" name="フリーフォーム: 図形 1397">
              <a:extLst>
                <a:ext uri="{FF2B5EF4-FFF2-40B4-BE49-F238E27FC236}">
                  <a16:creationId xmlns:a16="http://schemas.microsoft.com/office/drawing/2014/main" id="{33EF0EE0-98B7-4937-A713-AEEBF8529A8A}"/>
                </a:ext>
              </a:extLst>
            </p:cNvPr>
            <p:cNvSpPr/>
            <p:nvPr/>
          </p:nvSpPr>
          <p:spPr>
            <a:xfrm>
              <a:off x="3242122" y="4889500"/>
              <a:ext cx="1067941" cy="208001"/>
            </a:xfrm>
            <a:custGeom>
              <a:avLst/>
              <a:gdLst>
                <a:gd name="connsiteX0" fmla="*/ 7491 w 1067941"/>
                <a:gd name="connsiteY0" fmla="*/ 0 h 208001"/>
                <a:gd name="connsiteX1" fmla="*/ 580578 w 1067941"/>
                <a:gd name="connsiteY1" fmla="*/ 111125 h 208001"/>
                <a:gd name="connsiteX2" fmla="*/ 1067941 w 1067941"/>
                <a:gd name="connsiteY2" fmla="*/ 207963 h 208001"/>
                <a:gd name="connsiteX3" fmla="*/ 582166 w 1067941"/>
                <a:gd name="connsiteY3" fmla="*/ 122238 h 208001"/>
                <a:gd name="connsiteX4" fmla="*/ 361503 w 1067941"/>
                <a:gd name="connsiteY4" fmla="*/ 71438 h 208001"/>
                <a:gd name="connsiteX5" fmla="*/ 34478 w 1067941"/>
                <a:gd name="connsiteY5" fmla="*/ 44450 h 208001"/>
                <a:gd name="connsiteX6" fmla="*/ 7491 w 1067941"/>
                <a:gd name="connsiteY6" fmla="*/ 0 h 20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7941" h="208001">
                  <a:moveTo>
                    <a:pt x="7491" y="0"/>
                  </a:moveTo>
                  <a:lnTo>
                    <a:pt x="580578" y="111125"/>
                  </a:lnTo>
                  <a:lnTo>
                    <a:pt x="1067941" y="207963"/>
                  </a:lnTo>
                  <a:cubicBezTo>
                    <a:pt x="1068206" y="209815"/>
                    <a:pt x="699906" y="144992"/>
                    <a:pt x="582166" y="122238"/>
                  </a:cubicBezTo>
                  <a:cubicBezTo>
                    <a:pt x="464426" y="99484"/>
                    <a:pt x="452784" y="84403"/>
                    <a:pt x="361503" y="71438"/>
                  </a:cubicBezTo>
                  <a:cubicBezTo>
                    <a:pt x="270222" y="58473"/>
                    <a:pt x="89247" y="52917"/>
                    <a:pt x="34478" y="44450"/>
                  </a:cubicBezTo>
                  <a:cubicBezTo>
                    <a:pt x="-20291" y="35983"/>
                    <a:pt x="6300" y="28310"/>
                    <a:pt x="749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9" name="フリーフォーム: 図形 1398">
              <a:extLst>
                <a:ext uri="{FF2B5EF4-FFF2-40B4-BE49-F238E27FC236}">
                  <a16:creationId xmlns:a16="http://schemas.microsoft.com/office/drawing/2014/main" id="{5BA24FBB-B01C-4379-BA2E-0BBBA0BE3154}"/>
                </a:ext>
              </a:extLst>
            </p:cNvPr>
            <p:cNvSpPr/>
            <p:nvPr/>
          </p:nvSpPr>
          <p:spPr>
            <a:xfrm>
              <a:off x="3255963" y="4868863"/>
              <a:ext cx="1505448" cy="285872"/>
            </a:xfrm>
            <a:custGeom>
              <a:avLst/>
              <a:gdLst>
                <a:gd name="connsiteX0" fmla="*/ 0 w 1505448"/>
                <a:gd name="connsiteY0" fmla="*/ 0 h 285872"/>
                <a:gd name="connsiteX1" fmla="*/ 762000 w 1505448"/>
                <a:gd name="connsiteY1" fmla="*/ 144462 h 285872"/>
                <a:gd name="connsiteX2" fmla="*/ 661987 w 1505448"/>
                <a:gd name="connsiteY2" fmla="*/ 119062 h 285872"/>
                <a:gd name="connsiteX3" fmla="*/ 876300 w 1505448"/>
                <a:gd name="connsiteY3" fmla="*/ 157162 h 285872"/>
                <a:gd name="connsiteX4" fmla="*/ 1077912 w 1505448"/>
                <a:gd name="connsiteY4" fmla="*/ 207962 h 285872"/>
                <a:gd name="connsiteX5" fmla="*/ 1022350 w 1505448"/>
                <a:gd name="connsiteY5" fmla="*/ 203200 h 285872"/>
                <a:gd name="connsiteX6" fmla="*/ 1504950 w 1505448"/>
                <a:gd name="connsiteY6" fmla="*/ 285750 h 285872"/>
                <a:gd name="connsiteX7" fmla="*/ 1109662 w 1505448"/>
                <a:gd name="connsiteY7" fmla="*/ 220662 h 285872"/>
                <a:gd name="connsiteX8" fmla="*/ 895350 w 1505448"/>
                <a:gd name="connsiteY8" fmla="*/ 176212 h 285872"/>
                <a:gd name="connsiteX9" fmla="*/ 636587 w 1505448"/>
                <a:gd name="connsiteY9" fmla="*/ 136525 h 285872"/>
                <a:gd name="connsiteX10" fmla="*/ 452437 w 1505448"/>
                <a:gd name="connsiteY10" fmla="*/ 69850 h 285872"/>
                <a:gd name="connsiteX11" fmla="*/ 265112 w 1505448"/>
                <a:gd name="connsiteY11" fmla="*/ 44450 h 285872"/>
                <a:gd name="connsiteX12" fmla="*/ 0 w 1505448"/>
                <a:gd name="connsiteY12" fmla="*/ 0 h 28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5448" h="285872">
                  <a:moveTo>
                    <a:pt x="0" y="0"/>
                  </a:moveTo>
                  <a:lnTo>
                    <a:pt x="762000" y="144462"/>
                  </a:lnTo>
                  <a:cubicBezTo>
                    <a:pt x="872331" y="164306"/>
                    <a:pt x="642937" y="116945"/>
                    <a:pt x="661987" y="119062"/>
                  </a:cubicBezTo>
                  <a:cubicBezTo>
                    <a:pt x="681037" y="121179"/>
                    <a:pt x="806979" y="142345"/>
                    <a:pt x="876300" y="157162"/>
                  </a:cubicBezTo>
                  <a:cubicBezTo>
                    <a:pt x="945621" y="171979"/>
                    <a:pt x="1053570" y="200289"/>
                    <a:pt x="1077912" y="207962"/>
                  </a:cubicBezTo>
                  <a:cubicBezTo>
                    <a:pt x="1102254" y="215635"/>
                    <a:pt x="951177" y="190235"/>
                    <a:pt x="1022350" y="203200"/>
                  </a:cubicBezTo>
                  <a:cubicBezTo>
                    <a:pt x="1093523" y="216165"/>
                    <a:pt x="1490398" y="282840"/>
                    <a:pt x="1504950" y="285750"/>
                  </a:cubicBezTo>
                  <a:cubicBezTo>
                    <a:pt x="1519502" y="288660"/>
                    <a:pt x="1211262" y="238918"/>
                    <a:pt x="1109662" y="220662"/>
                  </a:cubicBezTo>
                  <a:cubicBezTo>
                    <a:pt x="1008062" y="202406"/>
                    <a:pt x="974196" y="190235"/>
                    <a:pt x="895350" y="176212"/>
                  </a:cubicBezTo>
                  <a:cubicBezTo>
                    <a:pt x="816504" y="162189"/>
                    <a:pt x="710406" y="154252"/>
                    <a:pt x="636587" y="136525"/>
                  </a:cubicBezTo>
                  <a:cubicBezTo>
                    <a:pt x="562768" y="118798"/>
                    <a:pt x="514349" y="85196"/>
                    <a:pt x="452437" y="69850"/>
                  </a:cubicBezTo>
                  <a:cubicBezTo>
                    <a:pt x="390525" y="54504"/>
                    <a:pt x="265112" y="44450"/>
                    <a:pt x="265112" y="444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0" name="フリーフォーム: 図形 1399">
              <a:extLst>
                <a:ext uri="{FF2B5EF4-FFF2-40B4-BE49-F238E27FC236}">
                  <a16:creationId xmlns:a16="http://schemas.microsoft.com/office/drawing/2014/main" id="{7C6C2052-9C7B-4394-AB42-1E0BD5DA9450}"/>
                </a:ext>
              </a:extLst>
            </p:cNvPr>
            <p:cNvSpPr/>
            <p:nvPr/>
          </p:nvSpPr>
          <p:spPr>
            <a:xfrm>
              <a:off x="3760821" y="4656656"/>
              <a:ext cx="839864" cy="268788"/>
            </a:xfrm>
            <a:custGeom>
              <a:avLst/>
              <a:gdLst>
                <a:gd name="connsiteX0" fmla="*/ 1554 w 839864"/>
                <a:gd name="connsiteY0" fmla="*/ 42344 h 268788"/>
                <a:gd name="connsiteX1" fmla="*/ 331754 w 839864"/>
                <a:gd name="connsiteY1" fmla="*/ 175694 h 268788"/>
                <a:gd name="connsiteX2" fmla="*/ 420654 w 839864"/>
                <a:gd name="connsiteY2" fmla="*/ 183632 h 268788"/>
                <a:gd name="connsiteX3" fmla="*/ 387317 w 839864"/>
                <a:gd name="connsiteY3" fmla="*/ 174107 h 268788"/>
                <a:gd name="connsiteX4" fmla="*/ 541304 w 839864"/>
                <a:gd name="connsiteY4" fmla="*/ 226494 h 268788"/>
                <a:gd name="connsiteX5" fmla="*/ 676242 w 839864"/>
                <a:gd name="connsiteY5" fmla="*/ 267769 h 268788"/>
                <a:gd name="connsiteX6" fmla="*/ 839754 w 839864"/>
                <a:gd name="connsiteY6" fmla="*/ 255069 h 268788"/>
                <a:gd name="connsiteX7" fmla="*/ 650842 w 839864"/>
                <a:gd name="connsiteY7" fmla="*/ 242369 h 268788"/>
                <a:gd name="connsiteX8" fmla="*/ 393667 w 839864"/>
                <a:gd name="connsiteY8" fmla="*/ 174107 h 268788"/>
                <a:gd name="connsiteX9" fmla="*/ 231742 w 839864"/>
                <a:gd name="connsiteY9" fmla="*/ 99494 h 268788"/>
                <a:gd name="connsiteX10" fmla="*/ 393667 w 839864"/>
                <a:gd name="connsiteY10" fmla="*/ 83619 h 268788"/>
                <a:gd name="connsiteX11" fmla="*/ 571467 w 839864"/>
                <a:gd name="connsiteY11" fmla="*/ 1069 h 268788"/>
                <a:gd name="connsiteX12" fmla="*/ 496854 w 839864"/>
                <a:gd name="connsiteY12" fmla="*/ 39169 h 268788"/>
                <a:gd name="connsiteX13" fmla="*/ 385729 w 839864"/>
                <a:gd name="connsiteY13" fmla="*/ 75682 h 268788"/>
                <a:gd name="connsiteX14" fmla="*/ 214279 w 839864"/>
                <a:gd name="connsiteY14" fmla="*/ 104257 h 268788"/>
                <a:gd name="connsiteX15" fmla="*/ 1554 w 839864"/>
                <a:gd name="connsiteY15" fmla="*/ 42344 h 26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9864" h="268788">
                  <a:moveTo>
                    <a:pt x="1554" y="42344"/>
                  </a:moveTo>
                  <a:cubicBezTo>
                    <a:pt x="21133" y="54250"/>
                    <a:pt x="261904" y="152146"/>
                    <a:pt x="331754" y="175694"/>
                  </a:cubicBezTo>
                  <a:cubicBezTo>
                    <a:pt x="401604" y="199242"/>
                    <a:pt x="411394" y="183896"/>
                    <a:pt x="420654" y="183632"/>
                  </a:cubicBezTo>
                  <a:cubicBezTo>
                    <a:pt x="429914" y="183368"/>
                    <a:pt x="367209" y="166963"/>
                    <a:pt x="387317" y="174107"/>
                  </a:cubicBezTo>
                  <a:cubicBezTo>
                    <a:pt x="407425" y="181251"/>
                    <a:pt x="493150" y="210884"/>
                    <a:pt x="541304" y="226494"/>
                  </a:cubicBezTo>
                  <a:cubicBezTo>
                    <a:pt x="589458" y="242104"/>
                    <a:pt x="626500" y="263007"/>
                    <a:pt x="676242" y="267769"/>
                  </a:cubicBezTo>
                  <a:cubicBezTo>
                    <a:pt x="725984" y="272531"/>
                    <a:pt x="843987" y="259302"/>
                    <a:pt x="839754" y="255069"/>
                  </a:cubicBezTo>
                  <a:cubicBezTo>
                    <a:pt x="835521" y="250836"/>
                    <a:pt x="725190" y="255863"/>
                    <a:pt x="650842" y="242369"/>
                  </a:cubicBezTo>
                  <a:cubicBezTo>
                    <a:pt x="576494" y="228875"/>
                    <a:pt x="463517" y="197919"/>
                    <a:pt x="393667" y="174107"/>
                  </a:cubicBezTo>
                  <a:cubicBezTo>
                    <a:pt x="323817" y="150295"/>
                    <a:pt x="231742" y="114575"/>
                    <a:pt x="231742" y="99494"/>
                  </a:cubicBezTo>
                  <a:cubicBezTo>
                    <a:pt x="231742" y="84413"/>
                    <a:pt x="337046" y="100023"/>
                    <a:pt x="393667" y="83619"/>
                  </a:cubicBezTo>
                  <a:cubicBezTo>
                    <a:pt x="450288" y="67215"/>
                    <a:pt x="554269" y="8477"/>
                    <a:pt x="571467" y="1069"/>
                  </a:cubicBezTo>
                  <a:cubicBezTo>
                    <a:pt x="588665" y="-6339"/>
                    <a:pt x="527810" y="26734"/>
                    <a:pt x="496854" y="39169"/>
                  </a:cubicBezTo>
                  <a:cubicBezTo>
                    <a:pt x="465898" y="51604"/>
                    <a:pt x="432825" y="64834"/>
                    <a:pt x="385729" y="75682"/>
                  </a:cubicBezTo>
                  <a:cubicBezTo>
                    <a:pt x="338633" y="86530"/>
                    <a:pt x="275927" y="109284"/>
                    <a:pt x="214279" y="104257"/>
                  </a:cubicBezTo>
                  <a:cubicBezTo>
                    <a:pt x="152631" y="99230"/>
                    <a:pt x="-18025" y="30438"/>
                    <a:pt x="1554" y="4234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1" name="フリーフォーム: 図形 1400">
              <a:extLst>
                <a:ext uri="{FF2B5EF4-FFF2-40B4-BE49-F238E27FC236}">
                  <a16:creationId xmlns:a16="http://schemas.microsoft.com/office/drawing/2014/main" id="{A9BDE022-DD0F-4AFB-94D6-583A234C45B4}"/>
                </a:ext>
              </a:extLst>
            </p:cNvPr>
            <p:cNvSpPr/>
            <p:nvPr/>
          </p:nvSpPr>
          <p:spPr>
            <a:xfrm>
              <a:off x="4312173" y="5097259"/>
              <a:ext cx="794459" cy="115597"/>
            </a:xfrm>
            <a:custGeom>
              <a:avLst/>
              <a:gdLst>
                <a:gd name="connsiteX0" fmla="*/ 4240 w 794459"/>
                <a:gd name="connsiteY0" fmla="*/ 204 h 115597"/>
                <a:gd name="connsiteX1" fmla="*/ 778940 w 794459"/>
                <a:gd name="connsiteY1" fmla="*/ 111329 h 115597"/>
                <a:gd name="connsiteX2" fmla="*/ 482077 w 794459"/>
                <a:gd name="connsiteY2" fmla="*/ 84341 h 115597"/>
                <a:gd name="connsiteX3" fmla="*/ 4240 w 794459"/>
                <a:gd name="connsiteY3" fmla="*/ 204 h 11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4459" h="115597">
                  <a:moveTo>
                    <a:pt x="4240" y="204"/>
                  </a:moveTo>
                  <a:cubicBezTo>
                    <a:pt x="53717" y="4702"/>
                    <a:pt x="699301" y="97306"/>
                    <a:pt x="778940" y="111329"/>
                  </a:cubicBezTo>
                  <a:cubicBezTo>
                    <a:pt x="858579" y="125352"/>
                    <a:pt x="612252" y="101804"/>
                    <a:pt x="482077" y="84341"/>
                  </a:cubicBezTo>
                  <a:cubicBezTo>
                    <a:pt x="351902" y="66879"/>
                    <a:pt x="-45237" y="-4294"/>
                    <a:pt x="4240" y="20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2" name="フリーフォーム: 図形 1401">
              <a:extLst>
                <a:ext uri="{FF2B5EF4-FFF2-40B4-BE49-F238E27FC236}">
                  <a16:creationId xmlns:a16="http://schemas.microsoft.com/office/drawing/2014/main" id="{A282C879-D6ED-4B7E-8A16-6081BA27548F}"/>
                </a:ext>
              </a:extLst>
            </p:cNvPr>
            <p:cNvSpPr/>
            <p:nvPr/>
          </p:nvSpPr>
          <p:spPr>
            <a:xfrm>
              <a:off x="3951130" y="5421525"/>
              <a:ext cx="1130478" cy="151069"/>
            </a:xfrm>
            <a:custGeom>
              <a:avLst/>
              <a:gdLst>
                <a:gd name="connsiteX0" fmla="*/ 25558 w 1130478"/>
                <a:gd name="connsiteY0" fmla="*/ 9313 h 151069"/>
                <a:gd name="connsiteX1" fmla="*/ 690720 w 1130478"/>
                <a:gd name="connsiteY1" fmla="*/ 117263 h 151069"/>
                <a:gd name="connsiteX2" fmla="*/ 1130458 w 1130478"/>
                <a:gd name="connsiteY2" fmla="*/ 147425 h 151069"/>
                <a:gd name="connsiteX3" fmla="*/ 674845 w 1130478"/>
                <a:gd name="connsiteY3" fmla="*/ 136313 h 151069"/>
                <a:gd name="connsiteX4" fmla="*/ 189070 w 1130478"/>
                <a:gd name="connsiteY4" fmla="*/ 20425 h 151069"/>
                <a:gd name="connsiteX5" fmla="*/ 25558 w 1130478"/>
                <a:gd name="connsiteY5" fmla="*/ 9313 h 15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478" h="151069">
                  <a:moveTo>
                    <a:pt x="25558" y="9313"/>
                  </a:moveTo>
                  <a:cubicBezTo>
                    <a:pt x="109166" y="25453"/>
                    <a:pt x="506570" y="94244"/>
                    <a:pt x="690720" y="117263"/>
                  </a:cubicBezTo>
                  <a:cubicBezTo>
                    <a:pt x="874870" y="140282"/>
                    <a:pt x="1133104" y="144250"/>
                    <a:pt x="1130458" y="147425"/>
                  </a:cubicBezTo>
                  <a:cubicBezTo>
                    <a:pt x="1127812" y="150600"/>
                    <a:pt x="831743" y="157480"/>
                    <a:pt x="674845" y="136313"/>
                  </a:cubicBezTo>
                  <a:cubicBezTo>
                    <a:pt x="517947" y="115146"/>
                    <a:pt x="297020" y="42121"/>
                    <a:pt x="189070" y="20425"/>
                  </a:cubicBezTo>
                  <a:cubicBezTo>
                    <a:pt x="81120" y="-1271"/>
                    <a:pt x="-58050" y="-6827"/>
                    <a:pt x="25558" y="931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3" name="フリーフォーム: 図形 1402">
              <a:extLst>
                <a:ext uri="{FF2B5EF4-FFF2-40B4-BE49-F238E27FC236}">
                  <a16:creationId xmlns:a16="http://schemas.microsoft.com/office/drawing/2014/main" id="{C56D25DC-B70E-48EE-BCA3-EEE946FFCC7A}"/>
                </a:ext>
              </a:extLst>
            </p:cNvPr>
            <p:cNvSpPr/>
            <p:nvPr/>
          </p:nvSpPr>
          <p:spPr>
            <a:xfrm>
              <a:off x="4243388" y="5453063"/>
              <a:ext cx="1449387" cy="96837"/>
            </a:xfrm>
            <a:custGeom>
              <a:avLst/>
              <a:gdLst>
                <a:gd name="connsiteX0" fmla="*/ 0 w 1449387"/>
                <a:gd name="connsiteY0" fmla="*/ 0 h 96837"/>
                <a:gd name="connsiteX1" fmla="*/ 522287 w 1449387"/>
                <a:gd name="connsiteY1" fmla="*/ 68262 h 96837"/>
                <a:gd name="connsiteX2" fmla="*/ 601662 w 1449387"/>
                <a:gd name="connsiteY2" fmla="*/ 82550 h 96837"/>
                <a:gd name="connsiteX3" fmla="*/ 1031875 w 1449387"/>
                <a:gd name="connsiteY3" fmla="*/ 96837 h 96837"/>
                <a:gd name="connsiteX4" fmla="*/ 1449387 w 1449387"/>
                <a:gd name="connsiteY4" fmla="*/ 90487 h 96837"/>
                <a:gd name="connsiteX5" fmla="*/ 977900 w 1449387"/>
                <a:gd name="connsiteY5" fmla="*/ 80962 h 96837"/>
                <a:gd name="connsiteX6" fmla="*/ 652462 w 1449387"/>
                <a:gd name="connsiteY6" fmla="*/ 95250 h 96837"/>
                <a:gd name="connsiteX7" fmla="*/ 342900 w 1449387"/>
                <a:gd name="connsiteY7" fmla="*/ 53975 h 96837"/>
                <a:gd name="connsiteX8" fmla="*/ 0 w 1449387"/>
                <a:gd name="connsiteY8" fmla="*/ 0 h 9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9387" h="96837">
                  <a:moveTo>
                    <a:pt x="0" y="0"/>
                  </a:moveTo>
                  <a:lnTo>
                    <a:pt x="522287" y="68262"/>
                  </a:lnTo>
                  <a:cubicBezTo>
                    <a:pt x="622564" y="82020"/>
                    <a:pt x="516731" y="77788"/>
                    <a:pt x="601662" y="82550"/>
                  </a:cubicBezTo>
                  <a:cubicBezTo>
                    <a:pt x="686593" y="87312"/>
                    <a:pt x="1031875" y="96837"/>
                    <a:pt x="1031875" y="96837"/>
                  </a:cubicBezTo>
                  <a:lnTo>
                    <a:pt x="1449387" y="90487"/>
                  </a:lnTo>
                  <a:cubicBezTo>
                    <a:pt x="1440391" y="87841"/>
                    <a:pt x="1110721" y="80168"/>
                    <a:pt x="977900" y="80962"/>
                  </a:cubicBezTo>
                  <a:cubicBezTo>
                    <a:pt x="845079" y="81756"/>
                    <a:pt x="758295" y="99748"/>
                    <a:pt x="652462" y="95250"/>
                  </a:cubicBezTo>
                  <a:cubicBezTo>
                    <a:pt x="546629" y="90752"/>
                    <a:pt x="342900" y="53975"/>
                    <a:pt x="342900" y="53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4" name="フリーフォーム: 図形 1403">
              <a:extLst>
                <a:ext uri="{FF2B5EF4-FFF2-40B4-BE49-F238E27FC236}">
                  <a16:creationId xmlns:a16="http://schemas.microsoft.com/office/drawing/2014/main" id="{88B81461-A8CD-48B3-8E48-6E56019D32BA}"/>
                </a:ext>
              </a:extLst>
            </p:cNvPr>
            <p:cNvSpPr/>
            <p:nvPr/>
          </p:nvSpPr>
          <p:spPr>
            <a:xfrm>
              <a:off x="4981575" y="4911774"/>
              <a:ext cx="559028" cy="113762"/>
            </a:xfrm>
            <a:custGeom>
              <a:avLst/>
              <a:gdLst>
                <a:gd name="connsiteX0" fmla="*/ 0 w 559028"/>
                <a:gd name="connsiteY0" fmla="*/ 80914 h 113762"/>
                <a:gd name="connsiteX1" fmla="*/ 269875 w 559028"/>
                <a:gd name="connsiteY1" fmla="*/ 58689 h 113762"/>
                <a:gd name="connsiteX2" fmla="*/ 471488 w 559028"/>
                <a:gd name="connsiteY2" fmla="*/ 104726 h 113762"/>
                <a:gd name="connsiteX3" fmla="*/ 555625 w 559028"/>
                <a:gd name="connsiteY3" fmla="*/ 1539 h 113762"/>
                <a:gd name="connsiteX4" fmla="*/ 531813 w 559028"/>
                <a:gd name="connsiteY4" fmla="*/ 47576 h 113762"/>
                <a:gd name="connsiteX5" fmla="*/ 433388 w 559028"/>
                <a:gd name="connsiteY5" fmla="*/ 112664 h 113762"/>
                <a:gd name="connsiteX6" fmla="*/ 341313 w 559028"/>
                <a:gd name="connsiteY6" fmla="*/ 87264 h 113762"/>
                <a:gd name="connsiteX7" fmla="*/ 215900 w 559028"/>
                <a:gd name="connsiteY7" fmla="*/ 71389 h 113762"/>
                <a:gd name="connsiteX8" fmla="*/ 0 w 559028"/>
                <a:gd name="connsiteY8" fmla="*/ 80914 h 11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028" h="113762">
                  <a:moveTo>
                    <a:pt x="0" y="80914"/>
                  </a:moveTo>
                  <a:cubicBezTo>
                    <a:pt x="8996" y="78797"/>
                    <a:pt x="191294" y="54720"/>
                    <a:pt x="269875" y="58689"/>
                  </a:cubicBezTo>
                  <a:cubicBezTo>
                    <a:pt x="348456" y="62658"/>
                    <a:pt x="423863" y="114251"/>
                    <a:pt x="471488" y="104726"/>
                  </a:cubicBezTo>
                  <a:cubicBezTo>
                    <a:pt x="519113" y="95201"/>
                    <a:pt x="545571" y="11064"/>
                    <a:pt x="555625" y="1539"/>
                  </a:cubicBezTo>
                  <a:cubicBezTo>
                    <a:pt x="565679" y="-7986"/>
                    <a:pt x="552186" y="29055"/>
                    <a:pt x="531813" y="47576"/>
                  </a:cubicBezTo>
                  <a:cubicBezTo>
                    <a:pt x="511440" y="66097"/>
                    <a:pt x="465138" y="106049"/>
                    <a:pt x="433388" y="112664"/>
                  </a:cubicBezTo>
                  <a:cubicBezTo>
                    <a:pt x="401638" y="119279"/>
                    <a:pt x="377561" y="94143"/>
                    <a:pt x="341313" y="87264"/>
                  </a:cubicBezTo>
                  <a:cubicBezTo>
                    <a:pt x="305065" y="80385"/>
                    <a:pt x="270404" y="74035"/>
                    <a:pt x="215900" y="71389"/>
                  </a:cubicBezTo>
                  <a:lnTo>
                    <a:pt x="0" y="8091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5" name="フリーフォーム: 図形 1404">
              <a:extLst>
                <a:ext uri="{FF2B5EF4-FFF2-40B4-BE49-F238E27FC236}">
                  <a16:creationId xmlns:a16="http://schemas.microsoft.com/office/drawing/2014/main" id="{6A8B48C5-A5B0-41BE-B7AC-40DCCAF06EB8}"/>
                </a:ext>
              </a:extLst>
            </p:cNvPr>
            <p:cNvSpPr/>
            <p:nvPr/>
          </p:nvSpPr>
          <p:spPr>
            <a:xfrm>
              <a:off x="5017885" y="4916327"/>
              <a:ext cx="476660" cy="79924"/>
            </a:xfrm>
            <a:custGeom>
              <a:avLst/>
              <a:gdLst>
                <a:gd name="connsiteX0" fmla="*/ 203 w 476660"/>
                <a:gd name="connsiteY0" fmla="*/ 31911 h 79924"/>
                <a:gd name="connsiteX1" fmla="*/ 222453 w 476660"/>
                <a:gd name="connsiteY1" fmla="*/ 25561 h 79924"/>
                <a:gd name="connsiteX2" fmla="*/ 197053 w 476660"/>
                <a:gd name="connsiteY2" fmla="*/ 30323 h 79924"/>
                <a:gd name="connsiteX3" fmla="*/ 424065 w 476660"/>
                <a:gd name="connsiteY3" fmla="*/ 79536 h 79924"/>
                <a:gd name="connsiteX4" fmla="*/ 476453 w 476660"/>
                <a:gd name="connsiteY4" fmla="*/ 161 h 79924"/>
                <a:gd name="connsiteX5" fmla="*/ 439940 w 476660"/>
                <a:gd name="connsiteY5" fmla="*/ 58898 h 79924"/>
                <a:gd name="connsiteX6" fmla="*/ 381203 w 476660"/>
                <a:gd name="connsiteY6" fmla="*/ 57311 h 79924"/>
                <a:gd name="connsiteX7" fmla="*/ 266903 w 476660"/>
                <a:gd name="connsiteY7" fmla="*/ 33498 h 79924"/>
                <a:gd name="connsiteX8" fmla="*/ 203 w 476660"/>
                <a:gd name="connsiteY8" fmla="*/ 31911 h 7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660" h="79924">
                  <a:moveTo>
                    <a:pt x="203" y="31911"/>
                  </a:moveTo>
                  <a:cubicBezTo>
                    <a:pt x="-7205" y="30588"/>
                    <a:pt x="189645" y="25826"/>
                    <a:pt x="222453" y="25561"/>
                  </a:cubicBezTo>
                  <a:cubicBezTo>
                    <a:pt x="255261" y="25296"/>
                    <a:pt x="163451" y="21327"/>
                    <a:pt x="197053" y="30323"/>
                  </a:cubicBezTo>
                  <a:cubicBezTo>
                    <a:pt x="230655" y="39319"/>
                    <a:pt x="377498" y="84563"/>
                    <a:pt x="424065" y="79536"/>
                  </a:cubicBezTo>
                  <a:cubicBezTo>
                    <a:pt x="470632" y="74509"/>
                    <a:pt x="473807" y="3601"/>
                    <a:pt x="476453" y="161"/>
                  </a:cubicBezTo>
                  <a:cubicBezTo>
                    <a:pt x="479099" y="-3279"/>
                    <a:pt x="455815" y="49373"/>
                    <a:pt x="439940" y="58898"/>
                  </a:cubicBezTo>
                  <a:cubicBezTo>
                    <a:pt x="424065" y="68423"/>
                    <a:pt x="410043" y="61544"/>
                    <a:pt x="381203" y="57311"/>
                  </a:cubicBezTo>
                  <a:cubicBezTo>
                    <a:pt x="352364" y="53078"/>
                    <a:pt x="329345" y="36144"/>
                    <a:pt x="266903" y="33498"/>
                  </a:cubicBezTo>
                  <a:cubicBezTo>
                    <a:pt x="204461" y="30852"/>
                    <a:pt x="7611" y="33234"/>
                    <a:pt x="203" y="3191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6" name="フリーフォーム: 図形 1405">
              <a:extLst>
                <a:ext uri="{FF2B5EF4-FFF2-40B4-BE49-F238E27FC236}">
                  <a16:creationId xmlns:a16="http://schemas.microsoft.com/office/drawing/2014/main" id="{C92683B1-DA39-416A-8804-242DAF0F2E17}"/>
                </a:ext>
              </a:extLst>
            </p:cNvPr>
            <p:cNvSpPr/>
            <p:nvPr/>
          </p:nvSpPr>
          <p:spPr>
            <a:xfrm>
              <a:off x="5092087" y="5220888"/>
              <a:ext cx="929941" cy="38501"/>
            </a:xfrm>
            <a:custGeom>
              <a:avLst/>
              <a:gdLst>
                <a:gd name="connsiteX0" fmla="*/ 613 w 929941"/>
                <a:gd name="connsiteY0" fmla="*/ 400 h 38501"/>
                <a:gd name="connsiteX1" fmla="*/ 516551 w 929941"/>
                <a:gd name="connsiteY1" fmla="*/ 17862 h 38501"/>
                <a:gd name="connsiteX2" fmla="*/ 929301 w 929941"/>
                <a:gd name="connsiteY2" fmla="*/ 6750 h 38501"/>
                <a:gd name="connsiteX3" fmla="*/ 422888 w 929941"/>
                <a:gd name="connsiteY3" fmla="*/ 38500 h 38501"/>
                <a:gd name="connsiteX4" fmla="*/ 613 w 929941"/>
                <a:gd name="connsiteY4" fmla="*/ 400 h 38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941" h="38501">
                  <a:moveTo>
                    <a:pt x="613" y="400"/>
                  </a:moveTo>
                  <a:cubicBezTo>
                    <a:pt x="16224" y="-3040"/>
                    <a:pt x="361770" y="16804"/>
                    <a:pt x="516551" y="17862"/>
                  </a:cubicBezTo>
                  <a:cubicBezTo>
                    <a:pt x="671332" y="18920"/>
                    <a:pt x="944912" y="3310"/>
                    <a:pt x="929301" y="6750"/>
                  </a:cubicBezTo>
                  <a:cubicBezTo>
                    <a:pt x="913691" y="10190"/>
                    <a:pt x="574494" y="38236"/>
                    <a:pt x="422888" y="38500"/>
                  </a:cubicBezTo>
                  <a:cubicBezTo>
                    <a:pt x="271282" y="38764"/>
                    <a:pt x="-14998" y="3840"/>
                    <a:pt x="613" y="40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7" name="フリーフォーム: 図形 1406">
              <a:extLst>
                <a:ext uri="{FF2B5EF4-FFF2-40B4-BE49-F238E27FC236}">
                  <a16:creationId xmlns:a16="http://schemas.microsoft.com/office/drawing/2014/main" id="{E0E6DEF4-0636-4076-A535-C04B19F80A90}"/>
                </a:ext>
              </a:extLst>
            </p:cNvPr>
            <p:cNvSpPr/>
            <p:nvPr/>
          </p:nvSpPr>
          <p:spPr>
            <a:xfrm>
              <a:off x="4959817" y="5164092"/>
              <a:ext cx="1267951" cy="72395"/>
            </a:xfrm>
            <a:custGeom>
              <a:avLst/>
              <a:gdLst>
                <a:gd name="connsiteX0" fmla="*/ 1121 w 1267951"/>
                <a:gd name="connsiteY0" fmla="*/ 46 h 72395"/>
                <a:gd name="connsiteX1" fmla="*/ 507533 w 1267951"/>
                <a:gd name="connsiteY1" fmla="*/ 47671 h 72395"/>
                <a:gd name="connsiteX2" fmla="*/ 502771 w 1267951"/>
                <a:gd name="connsiteY2" fmla="*/ 55608 h 72395"/>
                <a:gd name="connsiteX3" fmla="*/ 645646 w 1267951"/>
                <a:gd name="connsiteY3" fmla="*/ 54021 h 72395"/>
                <a:gd name="connsiteX4" fmla="*/ 663108 w 1267951"/>
                <a:gd name="connsiteY4" fmla="*/ 47671 h 72395"/>
                <a:gd name="connsiteX5" fmla="*/ 1267946 w 1267951"/>
                <a:gd name="connsiteY5" fmla="*/ 36558 h 72395"/>
                <a:gd name="connsiteX6" fmla="*/ 674221 w 1267951"/>
                <a:gd name="connsiteY6" fmla="*/ 71483 h 72395"/>
                <a:gd name="connsiteX7" fmla="*/ 378946 w 1267951"/>
                <a:gd name="connsiteY7" fmla="*/ 57196 h 72395"/>
                <a:gd name="connsiteX8" fmla="*/ 1121 w 1267951"/>
                <a:gd name="connsiteY8" fmla="*/ 46 h 7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951" h="72395">
                  <a:moveTo>
                    <a:pt x="1121" y="46"/>
                  </a:moveTo>
                  <a:cubicBezTo>
                    <a:pt x="22552" y="-1542"/>
                    <a:pt x="423925" y="38411"/>
                    <a:pt x="507533" y="47671"/>
                  </a:cubicBezTo>
                  <a:cubicBezTo>
                    <a:pt x="591141" y="56931"/>
                    <a:pt x="479752" y="54550"/>
                    <a:pt x="502771" y="55608"/>
                  </a:cubicBezTo>
                  <a:cubicBezTo>
                    <a:pt x="525790" y="56666"/>
                    <a:pt x="618923" y="55344"/>
                    <a:pt x="645646" y="54021"/>
                  </a:cubicBezTo>
                  <a:cubicBezTo>
                    <a:pt x="672369" y="52698"/>
                    <a:pt x="663108" y="47671"/>
                    <a:pt x="663108" y="47671"/>
                  </a:cubicBezTo>
                  <a:lnTo>
                    <a:pt x="1267946" y="36558"/>
                  </a:lnTo>
                  <a:cubicBezTo>
                    <a:pt x="1269798" y="40527"/>
                    <a:pt x="822388" y="68043"/>
                    <a:pt x="674221" y="71483"/>
                  </a:cubicBezTo>
                  <a:cubicBezTo>
                    <a:pt x="526054" y="74923"/>
                    <a:pt x="486632" y="68309"/>
                    <a:pt x="378946" y="57196"/>
                  </a:cubicBezTo>
                  <a:cubicBezTo>
                    <a:pt x="271261" y="46084"/>
                    <a:pt x="-20310" y="1634"/>
                    <a:pt x="1121" y="4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8" name="フリーフォーム: 図形 1407">
              <a:extLst>
                <a:ext uri="{FF2B5EF4-FFF2-40B4-BE49-F238E27FC236}">
                  <a16:creationId xmlns:a16="http://schemas.microsoft.com/office/drawing/2014/main" id="{4BB7AD0A-CF63-4898-96F7-16F0F26B61EA}"/>
                </a:ext>
              </a:extLst>
            </p:cNvPr>
            <p:cNvSpPr/>
            <p:nvPr/>
          </p:nvSpPr>
          <p:spPr>
            <a:xfrm>
              <a:off x="5057775" y="5536995"/>
              <a:ext cx="1363858" cy="48555"/>
            </a:xfrm>
            <a:custGeom>
              <a:avLst/>
              <a:gdLst>
                <a:gd name="connsiteX0" fmla="*/ 0 w 1363858"/>
                <a:gd name="connsiteY0" fmla="*/ 28780 h 48555"/>
                <a:gd name="connsiteX1" fmla="*/ 922338 w 1363858"/>
                <a:gd name="connsiteY1" fmla="*/ 47830 h 48555"/>
                <a:gd name="connsiteX2" fmla="*/ 1363663 w 1363858"/>
                <a:gd name="connsiteY2" fmla="*/ 205 h 48555"/>
                <a:gd name="connsiteX3" fmla="*/ 973138 w 1363858"/>
                <a:gd name="connsiteY3" fmla="*/ 30368 h 48555"/>
                <a:gd name="connsiteX4" fmla="*/ 581025 w 1363858"/>
                <a:gd name="connsiteY4" fmla="*/ 25605 h 48555"/>
                <a:gd name="connsiteX5" fmla="*/ 0 w 1363858"/>
                <a:gd name="connsiteY5" fmla="*/ 28780 h 48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3858" h="48555">
                  <a:moveTo>
                    <a:pt x="0" y="28780"/>
                  </a:moveTo>
                  <a:cubicBezTo>
                    <a:pt x="56885" y="32484"/>
                    <a:pt x="695061" y="52592"/>
                    <a:pt x="922338" y="47830"/>
                  </a:cubicBezTo>
                  <a:cubicBezTo>
                    <a:pt x="1149615" y="43068"/>
                    <a:pt x="1355196" y="3115"/>
                    <a:pt x="1363663" y="205"/>
                  </a:cubicBezTo>
                  <a:cubicBezTo>
                    <a:pt x="1372130" y="-2705"/>
                    <a:pt x="1103578" y="26135"/>
                    <a:pt x="973138" y="30368"/>
                  </a:cubicBezTo>
                  <a:cubicBezTo>
                    <a:pt x="842698" y="34601"/>
                    <a:pt x="744008" y="24811"/>
                    <a:pt x="581025" y="25605"/>
                  </a:cubicBezTo>
                  <a:lnTo>
                    <a:pt x="0" y="2878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9" name="フリーフォーム: 図形 1408">
              <a:extLst>
                <a:ext uri="{FF2B5EF4-FFF2-40B4-BE49-F238E27FC236}">
                  <a16:creationId xmlns:a16="http://schemas.microsoft.com/office/drawing/2014/main" id="{433840CA-BC35-4AA6-9CB2-9F483BCE444C}"/>
                </a:ext>
              </a:extLst>
            </p:cNvPr>
            <p:cNvSpPr/>
            <p:nvPr/>
          </p:nvSpPr>
          <p:spPr>
            <a:xfrm>
              <a:off x="6115817" y="4751114"/>
              <a:ext cx="43484" cy="277770"/>
            </a:xfrm>
            <a:custGeom>
              <a:avLst/>
              <a:gdLst>
                <a:gd name="connsiteX0" fmla="*/ 38921 w 43484"/>
                <a:gd name="connsiteY0" fmla="*/ 274 h 277770"/>
                <a:gd name="connsiteX1" fmla="*/ 40508 w 43484"/>
                <a:gd name="connsiteY1" fmla="*/ 93936 h 277770"/>
                <a:gd name="connsiteX2" fmla="*/ 18283 w 43484"/>
                <a:gd name="connsiteY2" fmla="*/ 157436 h 277770"/>
                <a:gd name="connsiteX3" fmla="*/ 18283 w 43484"/>
                <a:gd name="connsiteY3" fmla="*/ 276499 h 277770"/>
                <a:gd name="connsiteX4" fmla="*/ 18283 w 43484"/>
                <a:gd name="connsiteY4" fmla="*/ 214586 h 277770"/>
                <a:gd name="connsiteX5" fmla="*/ 821 w 43484"/>
                <a:gd name="connsiteY5" fmla="*/ 125686 h 277770"/>
                <a:gd name="connsiteX6" fmla="*/ 38921 w 43484"/>
                <a:gd name="connsiteY6" fmla="*/ 274 h 277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484" h="277770">
                  <a:moveTo>
                    <a:pt x="38921" y="274"/>
                  </a:moveTo>
                  <a:cubicBezTo>
                    <a:pt x="45535" y="-5018"/>
                    <a:pt x="43948" y="67742"/>
                    <a:pt x="40508" y="93936"/>
                  </a:cubicBezTo>
                  <a:cubicBezTo>
                    <a:pt x="37068" y="120130"/>
                    <a:pt x="21987" y="127009"/>
                    <a:pt x="18283" y="157436"/>
                  </a:cubicBezTo>
                  <a:cubicBezTo>
                    <a:pt x="14579" y="187863"/>
                    <a:pt x="18283" y="276499"/>
                    <a:pt x="18283" y="276499"/>
                  </a:cubicBezTo>
                  <a:cubicBezTo>
                    <a:pt x="18283" y="286024"/>
                    <a:pt x="21193" y="239722"/>
                    <a:pt x="18283" y="214586"/>
                  </a:cubicBezTo>
                  <a:cubicBezTo>
                    <a:pt x="15373" y="189451"/>
                    <a:pt x="-4206" y="154790"/>
                    <a:pt x="821" y="125686"/>
                  </a:cubicBezTo>
                  <a:cubicBezTo>
                    <a:pt x="5848" y="96582"/>
                    <a:pt x="32307" y="5566"/>
                    <a:pt x="38921" y="27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0" name="フリーフォーム: 図形 1409">
              <a:extLst>
                <a:ext uri="{FF2B5EF4-FFF2-40B4-BE49-F238E27FC236}">
                  <a16:creationId xmlns:a16="http://schemas.microsoft.com/office/drawing/2014/main" id="{754EA266-B513-4C44-8DEB-BDE79C597907}"/>
                </a:ext>
              </a:extLst>
            </p:cNvPr>
            <p:cNvSpPr/>
            <p:nvPr/>
          </p:nvSpPr>
          <p:spPr>
            <a:xfrm>
              <a:off x="6109102" y="4951444"/>
              <a:ext cx="652018" cy="68257"/>
            </a:xfrm>
            <a:custGeom>
              <a:avLst/>
              <a:gdLst>
                <a:gd name="connsiteX0" fmla="*/ 2773 w 652018"/>
                <a:gd name="connsiteY0" fmla="*/ 68231 h 68257"/>
                <a:gd name="connsiteX1" fmla="*/ 161523 w 652018"/>
                <a:gd name="connsiteY1" fmla="*/ 7906 h 68257"/>
                <a:gd name="connsiteX2" fmla="*/ 471086 w 652018"/>
                <a:gd name="connsiteY2" fmla="*/ 1556 h 68257"/>
                <a:gd name="connsiteX3" fmla="*/ 647298 w 652018"/>
                <a:gd name="connsiteY3" fmla="*/ 15844 h 68257"/>
                <a:gd name="connsiteX4" fmla="*/ 286936 w 652018"/>
                <a:gd name="connsiteY4" fmla="*/ 15844 h 68257"/>
                <a:gd name="connsiteX5" fmla="*/ 2773 w 652018"/>
                <a:gd name="connsiteY5" fmla="*/ 68231 h 68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2018" h="68257">
                  <a:moveTo>
                    <a:pt x="2773" y="68231"/>
                  </a:moveTo>
                  <a:cubicBezTo>
                    <a:pt x="-18129" y="66908"/>
                    <a:pt x="83471" y="19018"/>
                    <a:pt x="161523" y="7906"/>
                  </a:cubicBezTo>
                  <a:cubicBezTo>
                    <a:pt x="239575" y="-3207"/>
                    <a:pt x="390124" y="233"/>
                    <a:pt x="471086" y="1556"/>
                  </a:cubicBezTo>
                  <a:cubicBezTo>
                    <a:pt x="552049" y="2879"/>
                    <a:pt x="677990" y="13463"/>
                    <a:pt x="647298" y="15844"/>
                  </a:cubicBezTo>
                  <a:cubicBezTo>
                    <a:pt x="616606" y="18225"/>
                    <a:pt x="392769" y="10288"/>
                    <a:pt x="286936" y="15844"/>
                  </a:cubicBezTo>
                  <a:cubicBezTo>
                    <a:pt x="181103" y="21400"/>
                    <a:pt x="23675" y="69554"/>
                    <a:pt x="2773" y="6823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1" name="フリーフォーム: 図形 1410">
              <a:extLst>
                <a:ext uri="{FF2B5EF4-FFF2-40B4-BE49-F238E27FC236}">
                  <a16:creationId xmlns:a16="http://schemas.microsoft.com/office/drawing/2014/main" id="{15A8D721-03ED-4426-9E65-498B2EB5FC7D}"/>
                </a:ext>
              </a:extLst>
            </p:cNvPr>
            <p:cNvSpPr/>
            <p:nvPr/>
          </p:nvSpPr>
          <p:spPr>
            <a:xfrm>
              <a:off x="6146788" y="4751334"/>
              <a:ext cx="600970" cy="239404"/>
            </a:xfrm>
            <a:custGeom>
              <a:avLst/>
              <a:gdLst>
                <a:gd name="connsiteX0" fmla="*/ 44462 w 600970"/>
                <a:gd name="connsiteY0" fmla="*/ 3229 h 239404"/>
                <a:gd name="connsiteX1" fmla="*/ 12 w 600970"/>
                <a:gd name="connsiteY1" fmla="*/ 228654 h 239404"/>
                <a:gd name="connsiteX2" fmla="*/ 49225 w 600970"/>
                <a:gd name="connsiteY2" fmla="*/ 200079 h 239404"/>
                <a:gd name="connsiteX3" fmla="*/ 231787 w 600970"/>
                <a:gd name="connsiteY3" fmla="*/ 171504 h 239404"/>
                <a:gd name="connsiteX4" fmla="*/ 455625 w 600970"/>
                <a:gd name="connsiteY4" fmla="*/ 169916 h 239404"/>
                <a:gd name="connsiteX5" fmla="*/ 600087 w 600970"/>
                <a:gd name="connsiteY5" fmla="*/ 208016 h 239404"/>
                <a:gd name="connsiteX6" fmla="*/ 504837 w 600970"/>
                <a:gd name="connsiteY6" fmla="*/ 187379 h 239404"/>
                <a:gd name="connsiteX7" fmla="*/ 281000 w 600970"/>
                <a:gd name="connsiteY7" fmla="*/ 185791 h 239404"/>
                <a:gd name="connsiteX8" fmla="*/ 20650 w 600970"/>
                <a:gd name="connsiteY8" fmla="*/ 215954 h 239404"/>
                <a:gd name="connsiteX9" fmla="*/ 44462 w 600970"/>
                <a:gd name="connsiteY9" fmla="*/ 101654 h 239404"/>
                <a:gd name="connsiteX10" fmla="*/ 44462 w 600970"/>
                <a:gd name="connsiteY10" fmla="*/ 3229 h 23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0970" h="239404">
                  <a:moveTo>
                    <a:pt x="44462" y="3229"/>
                  </a:moveTo>
                  <a:cubicBezTo>
                    <a:pt x="37054" y="24396"/>
                    <a:pt x="-782" y="195846"/>
                    <a:pt x="12" y="228654"/>
                  </a:cubicBezTo>
                  <a:cubicBezTo>
                    <a:pt x="806" y="261462"/>
                    <a:pt x="10596" y="209604"/>
                    <a:pt x="49225" y="200079"/>
                  </a:cubicBezTo>
                  <a:cubicBezTo>
                    <a:pt x="87854" y="190554"/>
                    <a:pt x="164054" y="176531"/>
                    <a:pt x="231787" y="171504"/>
                  </a:cubicBezTo>
                  <a:cubicBezTo>
                    <a:pt x="299520" y="166477"/>
                    <a:pt x="394242" y="163831"/>
                    <a:pt x="455625" y="169916"/>
                  </a:cubicBezTo>
                  <a:cubicBezTo>
                    <a:pt x="517008" y="176001"/>
                    <a:pt x="591885" y="205106"/>
                    <a:pt x="600087" y="208016"/>
                  </a:cubicBezTo>
                  <a:cubicBezTo>
                    <a:pt x="608289" y="210927"/>
                    <a:pt x="558018" y="191083"/>
                    <a:pt x="504837" y="187379"/>
                  </a:cubicBezTo>
                  <a:cubicBezTo>
                    <a:pt x="451656" y="183675"/>
                    <a:pt x="361698" y="181029"/>
                    <a:pt x="281000" y="185791"/>
                  </a:cubicBezTo>
                  <a:cubicBezTo>
                    <a:pt x="200302" y="190553"/>
                    <a:pt x="60073" y="229977"/>
                    <a:pt x="20650" y="215954"/>
                  </a:cubicBezTo>
                  <a:cubicBezTo>
                    <a:pt x="-18773" y="201931"/>
                    <a:pt x="40493" y="132610"/>
                    <a:pt x="44462" y="101654"/>
                  </a:cubicBezTo>
                  <a:cubicBezTo>
                    <a:pt x="48431" y="70698"/>
                    <a:pt x="51870" y="-17938"/>
                    <a:pt x="44462" y="322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2" name="フリーフォーム: 図形 1411">
              <a:extLst>
                <a:ext uri="{FF2B5EF4-FFF2-40B4-BE49-F238E27FC236}">
                  <a16:creationId xmlns:a16="http://schemas.microsoft.com/office/drawing/2014/main" id="{176AE36B-E640-46BC-8300-6DCECFEF1783}"/>
                </a:ext>
              </a:extLst>
            </p:cNvPr>
            <p:cNvSpPr/>
            <p:nvPr/>
          </p:nvSpPr>
          <p:spPr>
            <a:xfrm>
              <a:off x="6275801" y="5172028"/>
              <a:ext cx="627517" cy="41102"/>
            </a:xfrm>
            <a:custGeom>
              <a:avLst/>
              <a:gdLst>
                <a:gd name="connsiteX0" fmla="*/ 10699 w 627517"/>
                <a:gd name="connsiteY0" fmla="*/ 31797 h 41102"/>
                <a:gd name="connsiteX1" fmla="*/ 623474 w 627517"/>
                <a:gd name="connsiteY1" fmla="*/ 47 h 41102"/>
                <a:gd name="connsiteX2" fmla="*/ 263112 w 627517"/>
                <a:gd name="connsiteY2" fmla="*/ 39735 h 41102"/>
                <a:gd name="connsiteX3" fmla="*/ 10699 w 627517"/>
                <a:gd name="connsiteY3" fmla="*/ 31797 h 41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517" h="41102">
                  <a:moveTo>
                    <a:pt x="10699" y="31797"/>
                  </a:moveTo>
                  <a:cubicBezTo>
                    <a:pt x="70759" y="25182"/>
                    <a:pt x="581405" y="-1276"/>
                    <a:pt x="623474" y="47"/>
                  </a:cubicBezTo>
                  <a:cubicBezTo>
                    <a:pt x="665543" y="1370"/>
                    <a:pt x="367887" y="35766"/>
                    <a:pt x="263112" y="39735"/>
                  </a:cubicBezTo>
                  <a:cubicBezTo>
                    <a:pt x="158337" y="43704"/>
                    <a:pt x="-49361" y="38412"/>
                    <a:pt x="10699" y="3179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3" name="フリーフォーム: 図形 1412">
              <a:extLst>
                <a:ext uri="{FF2B5EF4-FFF2-40B4-BE49-F238E27FC236}">
                  <a16:creationId xmlns:a16="http://schemas.microsoft.com/office/drawing/2014/main" id="{B035AFF2-8E07-47AD-A75A-2EC121888250}"/>
                </a:ext>
              </a:extLst>
            </p:cNvPr>
            <p:cNvSpPr/>
            <p:nvPr/>
          </p:nvSpPr>
          <p:spPr>
            <a:xfrm>
              <a:off x="6607175" y="5052712"/>
              <a:ext cx="904458" cy="111446"/>
            </a:xfrm>
            <a:custGeom>
              <a:avLst/>
              <a:gdLst>
                <a:gd name="connsiteX0" fmla="*/ 0 w 904458"/>
                <a:gd name="connsiteY0" fmla="*/ 111426 h 111446"/>
                <a:gd name="connsiteX1" fmla="*/ 427038 w 904458"/>
                <a:gd name="connsiteY1" fmla="*/ 76501 h 111446"/>
                <a:gd name="connsiteX2" fmla="*/ 301625 w 904458"/>
                <a:gd name="connsiteY2" fmla="*/ 33638 h 111446"/>
                <a:gd name="connsiteX3" fmla="*/ 180975 w 904458"/>
                <a:gd name="connsiteY3" fmla="*/ 6651 h 111446"/>
                <a:gd name="connsiteX4" fmla="*/ 446088 w 904458"/>
                <a:gd name="connsiteY4" fmla="*/ 70151 h 111446"/>
                <a:gd name="connsiteX5" fmla="*/ 903288 w 904458"/>
                <a:gd name="connsiteY5" fmla="*/ 301 h 111446"/>
                <a:gd name="connsiteX6" fmla="*/ 587375 w 904458"/>
                <a:gd name="connsiteY6" fmla="*/ 43163 h 111446"/>
                <a:gd name="connsiteX7" fmla="*/ 363538 w 904458"/>
                <a:gd name="connsiteY7" fmla="*/ 71738 h 111446"/>
                <a:gd name="connsiteX8" fmla="*/ 0 w 904458"/>
                <a:gd name="connsiteY8" fmla="*/ 111426 h 11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458" h="111446">
                  <a:moveTo>
                    <a:pt x="0" y="111426"/>
                  </a:moveTo>
                  <a:cubicBezTo>
                    <a:pt x="10583" y="112220"/>
                    <a:pt x="376767" y="89466"/>
                    <a:pt x="427038" y="76501"/>
                  </a:cubicBezTo>
                  <a:cubicBezTo>
                    <a:pt x="477309" y="63536"/>
                    <a:pt x="342636" y="45280"/>
                    <a:pt x="301625" y="33638"/>
                  </a:cubicBezTo>
                  <a:cubicBezTo>
                    <a:pt x="260615" y="21996"/>
                    <a:pt x="156898" y="566"/>
                    <a:pt x="180975" y="6651"/>
                  </a:cubicBezTo>
                  <a:cubicBezTo>
                    <a:pt x="205052" y="12736"/>
                    <a:pt x="325703" y="71209"/>
                    <a:pt x="446088" y="70151"/>
                  </a:cubicBezTo>
                  <a:cubicBezTo>
                    <a:pt x="566473" y="69093"/>
                    <a:pt x="879740" y="4799"/>
                    <a:pt x="903288" y="301"/>
                  </a:cubicBezTo>
                  <a:cubicBezTo>
                    <a:pt x="926836" y="-4197"/>
                    <a:pt x="587375" y="43163"/>
                    <a:pt x="587375" y="43163"/>
                  </a:cubicBezTo>
                  <a:cubicBezTo>
                    <a:pt x="497417" y="55069"/>
                    <a:pt x="459317" y="61419"/>
                    <a:pt x="363538" y="71738"/>
                  </a:cubicBezTo>
                  <a:lnTo>
                    <a:pt x="0" y="11142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4" name="フリーフォーム: 図形 1413">
              <a:extLst>
                <a:ext uri="{FF2B5EF4-FFF2-40B4-BE49-F238E27FC236}">
                  <a16:creationId xmlns:a16="http://schemas.microsoft.com/office/drawing/2014/main" id="{70C1DA26-D4C4-48EF-BEB8-96166E4A2635}"/>
                </a:ext>
              </a:extLst>
            </p:cNvPr>
            <p:cNvSpPr/>
            <p:nvPr/>
          </p:nvSpPr>
          <p:spPr>
            <a:xfrm>
              <a:off x="6403975" y="5429117"/>
              <a:ext cx="1139272" cy="76333"/>
            </a:xfrm>
            <a:custGeom>
              <a:avLst/>
              <a:gdLst>
                <a:gd name="connsiteX0" fmla="*/ 0 w 1139272"/>
                <a:gd name="connsiteY0" fmla="*/ 76333 h 76333"/>
                <a:gd name="connsiteX1" fmla="*/ 500063 w 1139272"/>
                <a:gd name="connsiteY1" fmla="*/ 74746 h 76333"/>
                <a:gd name="connsiteX2" fmla="*/ 660400 w 1139272"/>
                <a:gd name="connsiteY2" fmla="*/ 66808 h 76333"/>
                <a:gd name="connsiteX3" fmla="*/ 733425 w 1139272"/>
                <a:gd name="connsiteY3" fmla="*/ 60458 h 76333"/>
                <a:gd name="connsiteX4" fmla="*/ 773113 w 1139272"/>
                <a:gd name="connsiteY4" fmla="*/ 133 h 76333"/>
                <a:gd name="connsiteX5" fmla="*/ 769938 w 1139272"/>
                <a:gd name="connsiteY5" fmla="*/ 44583 h 76333"/>
                <a:gd name="connsiteX6" fmla="*/ 874713 w 1139272"/>
                <a:gd name="connsiteY6" fmla="*/ 57283 h 76333"/>
                <a:gd name="connsiteX7" fmla="*/ 796925 w 1139272"/>
                <a:gd name="connsiteY7" fmla="*/ 14421 h 76333"/>
                <a:gd name="connsiteX8" fmla="*/ 877888 w 1139272"/>
                <a:gd name="connsiteY8" fmla="*/ 27121 h 76333"/>
                <a:gd name="connsiteX9" fmla="*/ 915988 w 1139272"/>
                <a:gd name="connsiteY9" fmla="*/ 39821 h 76333"/>
                <a:gd name="connsiteX10" fmla="*/ 942975 w 1139272"/>
                <a:gd name="connsiteY10" fmla="*/ 1721 h 76333"/>
                <a:gd name="connsiteX11" fmla="*/ 992188 w 1139272"/>
                <a:gd name="connsiteY11" fmla="*/ 19183 h 76333"/>
                <a:gd name="connsiteX12" fmla="*/ 1136650 w 1139272"/>
                <a:gd name="connsiteY12" fmla="*/ 19183 h 76333"/>
                <a:gd name="connsiteX13" fmla="*/ 854075 w 1139272"/>
                <a:gd name="connsiteY13" fmla="*/ 46171 h 76333"/>
                <a:gd name="connsiteX14" fmla="*/ 534988 w 1139272"/>
                <a:gd name="connsiteY14" fmla="*/ 52521 h 76333"/>
                <a:gd name="connsiteX15" fmla="*/ 0 w 1139272"/>
                <a:gd name="connsiteY15" fmla="*/ 76333 h 7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39272" h="76333">
                  <a:moveTo>
                    <a:pt x="0" y="76333"/>
                  </a:moveTo>
                  <a:lnTo>
                    <a:pt x="500063" y="74746"/>
                  </a:lnTo>
                  <a:cubicBezTo>
                    <a:pt x="610130" y="73158"/>
                    <a:pt x="621506" y="69189"/>
                    <a:pt x="660400" y="66808"/>
                  </a:cubicBezTo>
                  <a:cubicBezTo>
                    <a:pt x="699294" y="64427"/>
                    <a:pt x="714640" y="71570"/>
                    <a:pt x="733425" y="60458"/>
                  </a:cubicBezTo>
                  <a:cubicBezTo>
                    <a:pt x="752211" y="49345"/>
                    <a:pt x="767028" y="2779"/>
                    <a:pt x="773113" y="133"/>
                  </a:cubicBezTo>
                  <a:cubicBezTo>
                    <a:pt x="779198" y="-2513"/>
                    <a:pt x="753005" y="35058"/>
                    <a:pt x="769938" y="44583"/>
                  </a:cubicBezTo>
                  <a:cubicBezTo>
                    <a:pt x="786871" y="54108"/>
                    <a:pt x="870215" y="62310"/>
                    <a:pt x="874713" y="57283"/>
                  </a:cubicBezTo>
                  <a:cubicBezTo>
                    <a:pt x="879211" y="52256"/>
                    <a:pt x="796396" y="19448"/>
                    <a:pt x="796925" y="14421"/>
                  </a:cubicBezTo>
                  <a:cubicBezTo>
                    <a:pt x="797454" y="9394"/>
                    <a:pt x="858044" y="22888"/>
                    <a:pt x="877888" y="27121"/>
                  </a:cubicBezTo>
                  <a:cubicBezTo>
                    <a:pt x="897732" y="31354"/>
                    <a:pt x="905140" y="44054"/>
                    <a:pt x="915988" y="39821"/>
                  </a:cubicBezTo>
                  <a:cubicBezTo>
                    <a:pt x="926836" y="35588"/>
                    <a:pt x="930275" y="5161"/>
                    <a:pt x="942975" y="1721"/>
                  </a:cubicBezTo>
                  <a:cubicBezTo>
                    <a:pt x="955675" y="-1719"/>
                    <a:pt x="959909" y="16273"/>
                    <a:pt x="992188" y="19183"/>
                  </a:cubicBezTo>
                  <a:cubicBezTo>
                    <a:pt x="1024467" y="22093"/>
                    <a:pt x="1159669" y="14685"/>
                    <a:pt x="1136650" y="19183"/>
                  </a:cubicBezTo>
                  <a:cubicBezTo>
                    <a:pt x="1113631" y="23681"/>
                    <a:pt x="954352" y="40615"/>
                    <a:pt x="854075" y="46171"/>
                  </a:cubicBezTo>
                  <a:cubicBezTo>
                    <a:pt x="753798" y="51727"/>
                    <a:pt x="534988" y="52521"/>
                    <a:pt x="534988" y="52521"/>
                  </a:cubicBezTo>
                  <a:lnTo>
                    <a:pt x="0" y="7633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5" name="フリーフォーム: 図形 1414">
              <a:extLst>
                <a:ext uri="{FF2B5EF4-FFF2-40B4-BE49-F238E27FC236}">
                  <a16:creationId xmlns:a16="http://schemas.microsoft.com/office/drawing/2014/main" id="{4FB1F24F-C456-4253-A02A-1A1E0D714DB9}"/>
                </a:ext>
              </a:extLst>
            </p:cNvPr>
            <p:cNvSpPr/>
            <p:nvPr/>
          </p:nvSpPr>
          <p:spPr>
            <a:xfrm>
              <a:off x="6267215" y="5441507"/>
              <a:ext cx="1427400" cy="183570"/>
            </a:xfrm>
            <a:custGeom>
              <a:avLst/>
              <a:gdLst>
                <a:gd name="connsiteX0" fmla="*/ 235 w 1427400"/>
                <a:gd name="connsiteY0" fmla="*/ 157606 h 183570"/>
                <a:gd name="connsiteX1" fmla="*/ 244710 w 1427400"/>
                <a:gd name="connsiteY1" fmla="*/ 181418 h 183570"/>
                <a:gd name="connsiteX2" fmla="*/ 432035 w 1427400"/>
                <a:gd name="connsiteY2" fmla="*/ 94106 h 183570"/>
                <a:gd name="connsiteX3" fmla="*/ 747948 w 1427400"/>
                <a:gd name="connsiteY3" fmla="*/ 95693 h 183570"/>
                <a:gd name="connsiteX4" fmla="*/ 1416285 w 1427400"/>
                <a:gd name="connsiteY4" fmla="*/ 2031 h 183570"/>
                <a:gd name="connsiteX5" fmla="*/ 1182923 w 1427400"/>
                <a:gd name="connsiteY5" fmla="*/ 29018 h 183570"/>
                <a:gd name="connsiteX6" fmla="*/ 713023 w 1427400"/>
                <a:gd name="connsiteY6" fmla="*/ 78231 h 183570"/>
                <a:gd name="connsiteX7" fmla="*/ 370123 w 1427400"/>
                <a:gd name="connsiteY7" fmla="*/ 92518 h 183570"/>
                <a:gd name="connsiteX8" fmla="*/ 292335 w 1427400"/>
                <a:gd name="connsiteY8" fmla="*/ 106806 h 183570"/>
                <a:gd name="connsiteX9" fmla="*/ 92310 w 1427400"/>
                <a:gd name="connsiteY9" fmla="*/ 95693 h 183570"/>
                <a:gd name="connsiteX10" fmla="*/ 317735 w 1427400"/>
                <a:gd name="connsiteY10" fmla="*/ 124268 h 183570"/>
                <a:gd name="connsiteX11" fmla="*/ 232010 w 1427400"/>
                <a:gd name="connsiteY11" fmla="*/ 148081 h 183570"/>
                <a:gd name="connsiteX12" fmla="*/ 200260 w 1427400"/>
                <a:gd name="connsiteY12" fmla="*/ 165543 h 183570"/>
                <a:gd name="connsiteX13" fmla="*/ 235 w 1427400"/>
                <a:gd name="connsiteY13" fmla="*/ 157606 h 183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7400" h="183570">
                  <a:moveTo>
                    <a:pt x="235" y="157606"/>
                  </a:moveTo>
                  <a:cubicBezTo>
                    <a:pt x="7643" y="160252"/>
                    <a:pt x="172743" y="192001"/>
                    <a:pt x="244710" y="181418"/>
                  </a:cubicBezTo>
                  <a:cubicBezTo>
                    <a:pt x="316677" y="170835"/>
                    <a:pt x="348162" y="108393"/>
                    <a:pt x="432035" y="94106"/>
                  </a:cubicBezTo>
                  <a:cubicBezTo>
                    <a:pt x="515908" y="79819"/>
                    <a:pt x="583906" y="111039"/>
                    <a:pt x="747948" y="95693"/>
                  </a:cubicBezTo>
                  <a:cubicBezTo>
                    <a:pt x="911990" y="80347"/>
                    <a:pt x="1343789" y="13143"/>
                    <a:pt x="1416285" y="2031"/>
                  </a:cubicBezTo>
                  <a:cubicBezTo>
                    <a:pt x="1488781" y="-9082"/>
                    <a:pt x="1182923" y="29018"/>
                    <a:pt x="1182923" y="29018"/>
                  </a:cubicBezTo>
                  <a:cubicBezTo>
                    <a:pt x="1065713" y="41718"/>
                    <a:pt x="848490" y="67648"/>
                    <a:pt x="713023" y="78231"/>
                  </a:cubicBezTo>
                  <a:cubicBezTo>
                    <a:pt x="577556" y="88814"/>
                    <a:pt x="440238" y="87755"/>
                    <a:pt x="370123" y="92518"/>
                  </a:cubicBezTo>
                  <a:cubicBezTo>
                    <a:pt x="300008" y="97281"/>
                    <a:pt x="338637" y="106277"/>
                    <a:pt x="292335" y="106806"/>
                  </a:cubicBezTo>
                  <a:cubicBezTo>
                    <a:pt x="246033" y="107335"/>
                    <a:pt x="88077" y="92783"/>
                    <a:pt x="92310" y="95693"/>
                  </a:cubicBezTo>
                  <a:cubicBezTo>
                    <a:pt x="96543" y="98603"/>
                    <a:pt x="294452" y="115537"/>
                    <a:pt x="317735" y="124268"/>
                  </a:cubicBezTo>
                  <a:cubicBezTo>
                    <a:pt x="341018" y="132999"/>
                    <a:pt x="251589" y="141202"/>
                    <a:pt x="232010" y="148081"/>
                  </a:cubicBezTo>
                  <a:cubicBezTo>
                    <a:pt x="212431" y="154960"/>
                    <a:pt x="238360" y="163162"/>
                    <a:pt x="200260" y="165543"/>
                  </a:cubicBezTo>
                  <a:cubicBezTo>
                    <a:pt x="162160" y="167924"/>
                    <a:pt x="-7173" y="154960"/>
                    <a:pt x="235" y="15760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6" name="フリーフォーム: 図形 1415">
              <a:extLst>
                <a:ext uri="{FF2B5EF4-FFF2-40B4-BE49-F238E27FC236}">
                  <a16:creationId xmlns:a16="http://schemas.microsoft.com/office/drawing/2014/main" id="{D2967ADB-34D5-4EFA-A4B1-9C9DBD112E21}"/>
                </a:ext>
              </a:extLst>
            </p:cNvPr>
            <p:cNvSpPr/>
            <p:nvPr/>
          </p:nvSpPr>
          <p:spPr>
            <a:xfrm>
              <a:off x="6856706" y="4962479"/>
              <a:ext cx="1425308" cy="217456"/>
            </a:xfrm>
            <a:custGeom>
              <a:avLst/>
              <a:gdLst>
                <a:gd name="connsiteX0" fmla="*/ 9232 w 1425308"/>
                <a:gd name="connsiteY0" fmla="*/ 215946 h 217456"/>
                <a:gd name="connsiteX1" fmla="*/ 912519 w 1425308"/>
                <a:gd name="connsiteY1" fmla="*/ 69896 h 217456"/>
                <a:gd name="connsiteX2" fmla="*/ 582319 w 1425308"/>
                <a:gd name="connsiteY2" fmla="*/ 144509 h 217456"/>
                <a:gd name="connsiteX3" fmla="*/ 669632 w 1425308"/>
                <a:gd name="connsiteY3" fmla="*/ 133396 h 217456"/>
                <a:gd name="connsiteX4" fmla="*/ 1158582 w 1425308"/>
                <a:gd name="connsiteY4" fmla="*/ 41321 h 217456"/>
                <a:gd name="connsiteX5" fmla="*/ 1425282 w 1425308"/>
                <a:gd name="connsiteY5" fmla="*/ 46 h 217456"/>
                <a:gd name="connsiteX6" fmla="*/ 1174457 w 1425308"/>
                <a:gd name="connsiteY6" fmla="*/ 33384 h 217456"/>
                <a:gd name="connsiteX7" fmla="*/ 1061744 w 1425308"/>
                <a:gd name="connsiteY7" fmla="*/ 44496 h 217456"/>
                <a:gd name="connsiteX8" fmla="*/ 841082 w 1425308"/>
                <a:gd name="connsiteY8" fmla="*/ 111171 h 217456"/>
                <a:gd name="connsiteX9" fmla="*/ 466432 w 1425308"/>
                <a:gd name="connsiteY9" fmla="*/ 144509 h 217456"/>
                <a:gd name="connsiteX10" fmla="*/ 9232 w 1425308"/>
                <a:gd name="connsiteY10" fmla="*/ 215946 h 21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5308" h="217456">
                  <a:moveTo>
                    <a:pt x="9232" y="215946"/>
                  </a:moveTo>
                  <a:lnTo>
                    <a:pt x="912519" y="69896"/>
                  </a:lnTo>
                  <a:cubicBezTo>
                    <a:pt x="1008034" y="57990"/>
                    <a:pt x="582319" y="144509"/>
                    <a:pt x="582319" y="144509"/>
                  </a:cubicBezTo>
                  <a:cubicBezTo>
                    <a:pt x="541838" y="155092"/>
                    <a:pt x="573588" y="150594"/>
                    <a:pt x="669632" y="133396"/>
                  </a:cubicBezTo>
                  <a:lnTo>
                    <a:pt x="1158582" y="41321"/>
                  </a:lnTo>
                  <a:cubicBezTo>
                    <a:pt x="1284524" y="19096"/>
                    <a:pt x="1422636" y="1369"/>
                    <a:pt x="1425282" y="46"/>
                  </a:cubicBezTo>
                  <a:cubicBezTo>
                    <a:pt x="1427928" y="-1277"/>
                    <a:pt x="1235047" y="25976"/>
                    <a:pt x="1174457" y="33384"/>
                  </a:cubicBezTo>
                  <a:cubicBezTo>
                    <a:pt x="1113867" y="40792"/>
                    <a:pt x="1117306" y="31532"/>
                    <a:pt x="1061744" y="44496"/>
                  </a:cubicBezTo>
                  <a:cubicBezTo>
                    <a:pt x="1006182" y="57460"/>
                    <a:pt x="940301" y="94502"/>
                    <a:pt x="841082" y="111171"/>
                  </a:cubicBezTo>
                  <a:cubicBezTo>
                    <a:pt x="741863" y="127840"/>
                    <a:pt x="602957" y="128634"/>
                    <a:pt x="466432" y="144509"/>
                  </a:cubicBezTo>
                  <a:cubicBezTo>
                    <a:pt x="329907" y="160384"/>
                    <a:pt x="-65116" y="228382"/>
                    <a:pt x="9232" y="21594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7" name="フリーフォーム: 図形 1416">
              <a:extLst>
                <a:ext uri="{FF2B5EF4-FFF2-40B4-BE49-F238E27FC236}">
                  <a16:creationId xmlns:a16="http://schemas.microsoft.com/office/drawing/2014/main" id="{FCA4682C-0801-476F-B448-96008FA79085}"/>
                </a:ext>
              </a:extLst>
            </p:cNvPr>
            <p:cNvSpPr/>
            <p:nvPr/>
          </p:nvSpPr>
          <p:spPr>
            <a:xfrm>
              <a:off x="7094037" y="5268323"/>
              <a:ext cx="1731233" cy="229363"/>
            </a:xfrm>
            <a:custGeom>
              <a:avLst/>
              <a:gdLst>
                <a:gd name="connsiteX0" fmla="*/ 387851 w 1731233"/>
                <a:gd name="connsiteY0" fmla="*/ 186327 h 229363"/>
                <a:gd name="connsiteX1" fmla="*/ 691063 w 1731233"/>
                <a:gd name="connsiteY1" fmla="*/ 129177 h 229363"/>
                <a:gd name="connsiteX2" fmla="*/ 821238 w 1731233"/>
                <a:gd name="connsiteY2" fmla="*/ 135527 h 229363"/>
                <a:gd name="connsiteX3" fmla="*/ 813301 w 1731233"/>
                <a:gd name="connsiteY3" fmla="*/ 114890 h 229363"/>
                <a:gd name="connsiteX4" fmla="*/ 810126 w 1731233"/>
                <a:gd name="connsiteY4" fmla="*/ 105365 h 229363"/>
                <a:gd name="connsiteX5" fmla="*/ 872038 w 1731233"/>
                <a:gd name="connsiteY5" fmla="*/ 122827 h 229363"/>
                <a:gd name="connsiteX6" fmla="*/ 1102226 w 1731233"/>
                <a:gd name="connsiteY6" fmla="*/ 100602 h 229363"/>
                <a:gd name="connsiteX7" fmla="*/ 1724526 w 1731233"/>
                <a:gd name="connsiteY7" fmla="*/ 590 h 229363"/>
                <a:gd name="connsiteX8" fmla="*/ 1416551 w 1731233"/>
                <a:gd name="connsiteY8" fmla="*/ 60915 h 229363"/>
                <a:gd name="connsiteX9" fmla="*/ 1175251 w 1731233"/>
                <a:gd name="connsiteY9" fmla="*/ 97427 h 229363"/>
                <a:gd name="connsiteX10" fmla="*/ 1033963 w 1731233"/>
                <a:gd name="connsiteY10" fmla="*/ 81552 h 229363"/>
                <a:gd name="connsiteX11" fmla="*/ 673601 w 1731233"/>
                <a:gd name="connsiteY11" fmla="*/ 165690 h 229363"/>
                <a:gd name="connsiteX12" fmla="*/ 608513 w 1731233"/>
                <a:gd name="connsiteY12" fmla="*/ 165690 h 229363"/>
                <a:gd name="connsiteX13" fmla="*/ 501 w 1731233"/>
                <a:gd name="connsiteY13" fmla="*/ 229190 h 229363"/>
                <a:gd name="connsiteX14" fmla="*/ 721226 w 1731233"/>
                <a:gd name="connsiteY14" fmla="*/ 143465 h 229363"/>
                <a:gd name="connsiteX15" fmla="*/ 387851 w 1731233"/>
                <a:gd name="connsiteY15" fmla="*/ 186327 h 22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31233" h="229363">
                  <a:moveTo>
                    <a:pt x="387851" y="186327"/>
                  </a:moveTo>
                  <a:cubicBezTo>
                    <a:pt x="382824" y="183946"/>
                    <a:pt x="618832" y="137644"/>
                    <a:pt x="691063" y="129177"/>
                  </a:cubicBezTo>
                  <a:cubicBezTo>
                    <a:pt x="763294" y="120710"/>
                    <a:pt x="800865" y="137908"/>
                    <a:pt x="821238" y="135527"/>
                  </a:cubicBezTo>
                  <a:cubicBezTo>
                    <a:pt x="841611" y="133146"/>
                    <a:pt x="815153" y="119917"/>
                    <a:pt x="813301" y="114890"/>
                  </a:cubicBezTo>
                  <a:cubicBezTo>
                    <a:pt x="811449" y="109863"/>
                    <a:pt x="800337" y="104042"/>
                    <a:pt x="810126" y="105365"/>
                  </a:cubicBezTo>
                  <a:cubicBezTo>
                    <a:pt x="819915" y="106688"/>
                    <a:pt x="823355" y="123621"/>
                    <a:pt x="872038" y="122827"/>
                  </a:cubicBezTo>
                  <a:cubicBezTo>
                    <a:pt x="920721" y="122033"/>
                    <a:pt x="960145" y="120975"/>
                    <a:pt x="1102226" y="100602"/>
                  </a:cubicBezTo>
                  <a:cubicBezTo>
                    <a:pt x="1244307" y="80229"/>
                    <a:pt x="1672139" y="7204"/>
                    <a:pt x="1724526" y="590"/>
                  </a:cubicBezTo>
                  <a:cubicBezTo>
                    <a:pt x="1776913" y="-6024"/>
                    <a:pt x="1508097" y="44776"/>
                    <a:pt x="1416551" y="60915"/>
                  </a:cubicBezTo>
                  <a:cubicBezTo>
                    <a:pt x="1325005" y="77054"/>
                    <a:pt x="1239016" y="93987"/>
                    <a:pt x="1175251" y="97427"/>
                  </a:cubicBezTo>
                  <a:cubicBezTo>
                    <a:pt x="1111486" y="100867"/>
                    <a:pt x="1117571" y="70175"/>
                    <a:pt x="1033963" y="81552"/>
                  </a:cubicBezTo>
                  <a:cubicBezTo>
                    <a:pt x="950355" y="92929"/>
                    <a:pt x="744509" y="151667"/>
                    <a:pt x="673601" y="165690"/>
                  </a:cubicBezTo>
                  <a:cubicBezTo>
                    <a:pt x="602693" y="179713"/>
                    <a:pt x="720696" y="155107"/>
                    <a:pt x="608513" y="165690"/>
                  </a:cubicBezTo>
                  <a:cubicBezTo>
                    <a:pt x="496330" y="176273"/>
                    <a:pt x="-18284" y="232894"/>
                    <a:pt x="501" y="229190"/>
                  </a:cubicBezTo>
                  <a:cubicBezTo>
                    <a:pt x="19286" y="225486"/>
                    <a:pt x="650582" y="152196"/>
                    <a:pt x="721226" y="143465"/>
                  </a:cubicBezTo>
                  <a:lnTo>
                    <a:pt x="387851" y="18632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8" name="フリーフォーム: 図形 1417">
              <a:extLst>
                <a:ext uri="{FF2B5EF4-FFF2-40B4-BE49-F238E27FC236}">
                  <a16:creationId xmlns:a16="http://schemas.microsoft.com/office/drawing/2014/main" id="{39B17748-2A5E-4D37-98D2-335F27CD4750}"/>
                </a:ext>
              </a:extLst>
            </p:cNvPr>
            <p:cNvSpPr/>
            <p:nvPr/>
          </p:nvSpPr>
          <p:spPr>
            <a:xfrm>
              <a:off x="7793038" y="4693543"/>
              <a:ext cx="316478" cy="213420"/>
            </a:xfrm>
            <a:custGeom>
              <a:avLst/>
              <a:gdLst>
                <a:gd name="connsiteX0" fmla="*/ 123825 w 316478"/>
                <a:gd name="connsiteY0" fmla="*/ 695 h 213420"/>
                <a:gd name="connsiteX1" fmla="*/ 306387 w 316478"/>
                <a:gd name="connsiteY1" fmla="*/ 116582 h 213420"/>
                <a:gd name="connsiteX2" fmla="*/ 266700 w 316478"/>
                <a:gd name="connsiteY2" fmla="*/ 126107 h 213420"/>
                <a:gd name="connsiteX3" fmla="*/ 47625 w 316478"/>
                <a:gd name="connsiteY3" fmla="*/ 197545 h 213420"/>
                <a:gd name="connsiteX4" fmla="*/ 0 w 316478"/>
                <a:gd name="connsiteY4" fmla="*/ 213420 h 213420"/>
                <a:gd name="connsiteX5" fmla="*/ 268287 w 316478"/>
                <a:gd name="connsiteY5" fmla="*/ 118170 h 213420"/>
                <a:gd name="connsiteX6" fmla="*/ 219075 w 316478"/>
                <a:gd name="connsiteY6" fmla="*/ 70545 h 213420"/>
                <a:gd name="connsiteX7" fmla="*/ 123825 w 316478"/>
                <a:gd name="connsiteY7" fmla="*/ 695 h 21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478" h="213420">
                  <a:moveTo>
                    <a:pt x="123825" y="695"/>
                  </a:moveTo>
                  <a:cubicBezTo>
                    <a:pt x="138377" y="8368"/>
                    <a:pt x="282575" y="95680"/>
                    <a:pt x="306387" y="116582"/>
                  </a:cubicBezTo>
                  <a:cubicBezTo>
                    <a:pt x="330199" y="137484"/>
                    <a:pt x="309827" y="112613"/>
                    <a:pt x="266700" y="126107"/>
                  </a:cubicBezTo>
                  <a:cubicBezTo>
                    <a:pt x="223573" y="139601"/>
                    <a:pt x="92075" y="182993"/>
                    <a:pt x="47625" y="197545"/>
                  </a:cubicBezTo>
                  <a:lnTo>
                    <a:pt x="0" y="213420"/>
                  </a:lnTo>
                  <a:cubicBezTo>
                    <a:pt x="36777" y="200191"/>
                    <a:pt x="231775" y="141982"/>
                    <a:pt x="268287" y="118170"/>
                  </a:cubicBezTo>
                  <a:cubicBezTo>
                    <a:pt x="304799" y="94358"/>
                    <a:pt x="244475" y="90124"/>
                    <a:pt x="219075" y="70545"/>
                  </a:cubicBezTo>
                  <a:cubicBezTo>
                    <a:pt x="193675" y="50966"/>
                    <a:pt x="109273" y="-6978"/>
                    <a:pt x="123825" y="69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9" name="フリーフォーム: 図形 1418">
              <a:extLst>
                <a:ext uri="{FF2B5EF4-FFF2-40B4-BE49-F238E27FC236}">
                  <a16:creationId xmlns:a16="http://schemas.microsoft.com/office/drawing/2014/main" id="{E9BB23EA-629D-4508-9656-578936DEEC36}"/>
                </a:ext>
              </a:extLst>
            </p:cNvPr>
            <p:cNvSpPr/>
            <p:nvPr/>
          </p:nvSpPr>
          <p:spPr>
            <a:xfrm>
              <a:off x="7821613" y="4677455"/>
              <a:ext cx="515995" cy="216808"/>
            </a:xfrm>
            <a:custGeom>
              <a:avLst/>
              <a:gdLst>
                <a:gd name="connsiteX0" fmla="*/ 0 w 515995"/>
                <a:gd name="connsiteY0" fmla="*/ 216808 h 216808"/>
                <a:gd name="connsiteX1" fmla="*/ 307975 w 515995"/>
                <a:gd name="connsiteY1" fmla="*/ 119970 h 216808"/>
                <a:gd name="connsiteX2" fmla="*/ 509587 w 515995"/>
                <a:gd name="connsiteY2" fmla="*/ 2495 h 216808"/>
                <a:gd name="connsiteX3" fmla="*/ 454025 w 515995"/>
                <a:gd name="connsiteY3" fmla="*/ 43770 h 216808"/>
                <a:gd name="connsiteX4" fmla="*/ 334962 w 515995"/>
                <a:gd name="connsiteY4" fmla="*/ 91395 h 216808"/>
                <a:gd name="connsiteX5" fmla="*/ 260350 w 515995"/>
                <a:gd name="connsiteY5" fmla="*/ 119970 h 216808"/>
                <a:gd name="connsiteX6" fmla="*/ 0 w 515995"/>
                <a:gd name="connsiteY6" fmla="*/ 216808 h 21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5995" h="216808">
                  <a:moveTo>
                    <a:pt x="0" y="216808"/>
                  </a:moveTo>
                  <a:cubicBezTo>
                    <a:pt x="111522" y="186248"/>
                    <a:pt x="223044" y="155689"/>
                    <a:pt x="307975" y="119970"/>
                  </a:cubicBezTo>
                  <a:cubicBezTo>
                    <a:pt x="392906" y="84251"/>
                    <a:pt x="485245" y="15195"/>
                    <a:pt x="509587" y="2495"/>
                  </a:cubicBezTo>
                  <a:cubicBezTo>
                    <a:pt x="533929" y="-10205"/>
                    <a:pt x="483129" y="28953"/>
                    <a:pt x="454025" y="43770"/>
                  </a:cubicBezTo>
                  <a:cubicBezTo>
                    <a:pt x="424921" y="58587"/>
                    <a:pt x="334962" y="91395"/>
                    <a:pt x="334962" y="91395"/>
                  </a:cubicBezTo>
                  <a:cubicBezTo>
                    <a:pt x="302683" y="104095"/>
                    <a:pt x="260350" y="119970"/>
                    <a:pt x="260350" y="119970"/>
                  </a:cubicBezTo>
                  <a:lnTo>
                    <a:pt x="0" y="21680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0" name="フリーフォーム: 図形 1419">
              <a:extLst>
                <a:ext uri="{FF2B5EF4-FFF2-40B4-BE49-F238E27FC236}">
                  <a16:creationId xmlns:a16="http://schemas.microsoft.com/office/drawing/2014/main" id="{23420FB4-EB06-48B1-B83E-DF1DED3D06C0}"/>
                </a:ext>
              </a:extLst>
            </p:cNvPr>
            <p:cNvSpPr/>
            <p:nvPr/>
          </p:nvSpPr>
          <p:spPr>
            <a:xfrm>
              <a:off x="7826855" y="4700748"/>
              <a:ext cx="563946" cy="218632"/>
            </a:xfrm>
            <a:custGeom>
              <a:avLst/>
              <a:gdLst>
                <a:gd name="connsiteX0" fmla="*/ 1108 w 563946"/>
                <a:gd name="connsiteY0" fmla="*/ 217327 h 218632"/>
                <a:gd name="connsiteX1" fmla="*/ 329720 w 563946"/>
                <a:gd name="connsiteY1" fmla="*/ 118902 h 218632"/>
                <a:gd name="connsiteX2" fmla="*/ 374170 w 563946"/>
                <a:gd name="connsiteY2" fmla="*/ 76040 h 218632"/>
                <a:gd name="connsiteX3" fmla="*/ 313845 w 563946"/>
                <a:gd name="connsiteY3" fmla="*/ 137952 h 218632"/>
                <a:gd name="connsiteX4" fmla="*/ 351945 w 563946"/>
                <a:gd name="connsiteY4" fmla="*/ 209390 h 218632"/>
                <a:gd name="connsiteX5" fmla="*/ 417033 w 563946"/>
                <a:gd name="connsiteY5" fmla="*/ 180815 h 218632"/>
                <a:gd name="connsiteX6" fmla="*/ 310670 w 563946"/>
                <a:gd name="connsiteY6" fmla="*/ 201452 h 218632"/>
                <a:gd name="connsiteX7" fmla="*/ 305908 w 563946"/>
                <a:gd name="connsiteY7" fmla="*/ 145890 h 218632"/>
                <a:gd name="connsiteX8" fmla="*/ 563083 w 563946"/>
                <a:gd name="connsiteY8" fmla="*/ 1427 h 218632"/>
                <a:gd name="connsiteX9" fmla="*/ 383695 w 563946"/>
                <a:gd name="connsiteY9" fmla="*/ 77627 h 218632"/>
                <a:gd name="connsiteX10" fmla="*/ 228120 w 563946"/>
                <a:gd name="connsiteY10" fmla="*/ 169702 h 218632"/>
                <a:gd name="connsiteX11" fmla="*/ 1108 w 563946"/>
                <a:gd name="connsiteY11" fmla="*/ 217327 h 21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3946" h="218632">
                  <a:moveTo>
                    <a:pt x="1108" y="217327"/>
                  </a:moveTo>
                  <a:cubicBezTo>
                    <a:pt x="18041" y="208860"/>
                    <a:pt x="267543" y="142450"/>
                    <a:pt x="329720" y="118902"/>
                  </a:cubicBezTo>
                  <a:cubicBezTo>
                    <a:pt x="391897" y="95354"/>
                    <a:pt x="376816" y="72865"/>
                    <a:pt x="374170" y="76040"/>
                  </a:cubicBezTo>
                  <a:cubicBezTo>
                    <a:pt x="371524" y="79215"/>
                    <a:pt x="317549" y="115727"/>
                    <a:pt x="313845" y="137952"/>
                  </a:cubicBezTo>
                  <a:cubicBezTo>
                    <a:pt x="310141" y="160177"/>
                    <a:pt x="334747" y="202246"/>
                    <a:pt x="351945" y="209390"/>
                  </a:cubicBezTo>
                  <a:cubicBezTo>
                    <a:pt x="369143" y="216534"/>
                    <a:pt x="423912" y="182138"/>
                    <a:pt x="417033" y="180815"/>
                  </a:cubicBezTo>
                  <a:cubicBezTo>
                    <a:pt x="410154" y="179492"/>
                    <a:pt x="329191" y="207273"/>
                    <a:pt x="310670" y="201452"/>
                  </a:cubicBezTo>
                  <a:cubicBezTo>
                    <a:pt x="292149" y="195631"/>
                    <a:pt x="263839" y="179227"/>
                    <a:pt x="305908" y="145890"/>
                  </a:cubicBezTo>
                  <a:cubicBezTo>
                    <a:pt x="347977" y="112553"/>
                    <a:pt x="550118" y="12804"/>
                    <a:pt x="563083" y="1427"/>
                  </a:cubicBezTo>
                  <a:cubicBezTo>
                    <a:pt x="576048" y="-9950"/>
                    <a:pt x="439522" y="49581"/>
                    <a:pt x="383695" y="77627"/>
                  </a:cubicBezTo>
                  <a:cubicBezTo>
                    <a:pt x="327868" y="105673"/>
                    <a:pt x="290297" y="148271"/>
                    <a:pt x="228120" y="169702"/>
                  </a:cubicBezTo>
                  <a:cubicBezTo>
                    <a:pt x="165943" y="191133"/>
                    <a:pt x="-15825" y="225794"/>
                    <a:pt x="1108" y="21732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1" name="フリーフォーム: 図形 1420">
              <a:extLst>
                <a:ext uri="{FF2B5EF4-FFF2-40B4-BE49-F238E27FC236}">
                  <a16:creationId xmlns:a16="http://schemas.microsoft.com/office/drawing/2014/main" id="{9EB1EA80-E54F-4FDD-9F8F-FC12B842250F}"/>
                </a:ext>
              </a:extLst>
            </p:cNvPr>
            <p:cNvSpPr/>
            <p:nvPr/>
          </p:nvSpPr>
          <p:spPr>
            <a:xfrm>
              <a:off x="7967651" y="4560835"/>
              <a:ext cx="414388" cy="139816"/>
            </a:xfrm>
            <a:custGeom>
              <a:avLst/>
              <a:gdLst>
                <a:gd name="connsiteX0" fmla="*/ 12 w 414388"/>
                <a:gd name="connsiteY0" fmla="*/ 53 h 139816"/>
                <a:gd name="connsiteX1" fmla="*/ 274649 w 414388"/>
                <a:gd name="connsiteY1" fmla="*/ 79428 h 139816"/>
                <a:gd name="connsiteX2" fmla="*/ 414349 w 414388"/>
                <a:gd name="connsiteY2" fmla="*/ 139753 h 139816"/>
                <a:gd name="connsiteX3" fmla="*/ 285762 w 414388"/>
                <a:gd name="connsiteY3" fmla="*/ 68315 h 139816"/>
                <a:gd name="connsiteX4" fmla="*/ 12 w 414388"/>
                <a:gd name="connsiteY4" fmla="*/ 53 h 13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388" h="139816">
                  <a:moveTo>
                    <a:pt x="12" y="53"/>
                  </a:moveTo>
                  <a:cubicBezTo>
                    <a:pt x="-1840" y="1905"/>
                    <a:pt x="205593" y="56145"/>
                    <a:pt x="274649" y="79428"/>
                  </a:cubicBezTo>
                  <a:cubicBezTo>
                    <a:pt x="343705" y="102711"/>
                    <a:pt x="412497" y="141605"/>
                    <a:pt x="414349" y="139753"/>
                  </a:cubicBezTo>
                  <a:cubicBezTo>
                    <a:pt x="416201" y="137901"/>
                    <a:pt x="352701" y="91334"/>
                    <a:pt x="285762" y="68315"/>
                  </a:cubicBezTo>
                  <a:cubicBezTo>
                    <a:pt x="218823" y="45296"/>
                    <a:pt x="1864" y="-1799"/>
                    <a:pt x="12" y="5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2" name="フリーフォーム: 図形 1421">
              <a:extLst>
                <a:ext uri="{FF2B5EF4-FFF2-40B4-BE49-F238E27FC236}">
                  <a16:creationId xmlns:a16="http://schemas.microsoft.com/office/drawing/2014/main" id="{3DAE73FB-D714-48D8-A975-230B85AD83B0}"/>
                </a:ext>
              </a:extLst>
            </p:cNvPr>
            <p:cNvSpPr/>
            <p:nvPr/>
          </p:nvSpPr>
          <p:spPr>
            <a:xfrm>
              <a:off x="8004068" y="4462900"/>
              <a:ext cx="363737" cy="183746"/>
            </a:xfrm>
            <a:custGeom>
              <a:avLst/>
              <a:gdLst>
                <a:gd name="connsiteX0" fmla="*/ 107 w 363737"/>
                <a:gd name="connsiteY0" fmla="*/ 39250 h 183746"/>
                <a:gd name="connsiteX1" fmla="*/ 198545 w 363737"/>
                <a:gd name="connsiteY1" fmla="*/ 13850 h 183746"/>
                <a:gd name="connsiteX2" fmla="*/ 292207 w 363737"/>
                <a:gd name="connsiteY2" fmla="*/ 28138 h 183746"/>
                <a:gd name="connsiteX3" fmla="*/ 306495 w 363737"/>
                <a:gd name="connsiteY3" fmla="*/ 40838 h 183746"/>
                <a:gd name="connsiteX4" fmla="*/ 343007 w 363737"/>
                <a:gd name="connsiteY4" fmla="*/ 123388 h 183746"/>
                <a:gd name="connsiteX5" fmla="*/ 363645 w 363737"/>
                <a:gd name="connsiteY5" fmla="*/ 183713 h 183746"/>
                <a:gd name="connsiteX6" fmla="*/ 349357 w 363737"/>
                <a:gd name="connsiteY6" fmla="*/ 115450 h 183746"/>
                <a:gd name="connsiteX7" fmla="*/ 320782 w 363737"/>
                <a:gd name="connsiteY7" fmla="*/ 24963 h 183746"/>
                <a:gd name="connsiteX8" fmla="*/ 281095 w 363737"/>
                <a:gd name="connsiteY8" fmla="*/ 7500 h 183746"/>
                <a:gd name="connsiteX9" fmla="*/ 227120 w 363737"/>
                <a:gd name="connsiteY9" fmla="*/ 1150 h 183746"/>
                <a:gd name="connsiteX10" fmla="*/ 107 w 363737"/>
                <a:gd name="connsiteY10" fmla="*/ 39250 h 18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3737" h="183746">
                  <a:moveTo>
                    <a:pt x="107" y="39250"/>
                  </a:moveTo>
                  <a:cubicBezTo>
                    <a:pt x="-4655" y="41367"/>
                    <a:pt x="149862" y="15702"/>
                    <a:pt x="198545" y="13850"/>
                  </a:cubicBezTo>
                  <a:cubicBezTo>
                    <a:pt x="247228" y="11998"/>
                    <a:pt x="274215" y="23640"/>
                    <a:pt x="292207" y="28138"/>
                  </a:cubicBezTo>
                  <a:cubicBezTo>
                    <a:pt x="310199" y="32636"/>
                    <a:pt x="298028" y="24963"/>
                    <a:pt x="306495" y="40838"/>
                  </a:cubicBezTo>
                  <a:cubicBezTo>
                    <a:pt x="314962" y="56713"/>
                    <a:pt x="333482" y="99576"/>
                    <a:pt x="343007" y="123388"/>
                  </a:cubicBezTo>
                  <a:cubicBezTo>
                    <a:pt x="352532" y="147201"/>
                    <a:pt x="362587" y="185036"/>
                    <a:pt x="363645" y="183713"/>
                  </a:cubicBezTo>
                  <a:cubicBezTo>
                    <a:pt x="364703" y="182390"/>
                    <a:pt x="356501" y="141908"/>
                    <a:pt x="349357" y="115450"/>
                  </a:cubicBezTo>
                  <a:cubicBezTo>
                    <a:pt x="342213" y="88992"/>
                    <a:pt x="332159" y="42955"/>
                    <a:pt x="320782" y="24963"/>
                  </a:cubicBezTo>
                  <a:cubicBezTo>
                    <a:pt x="309405" y="6971"/>
                    <a:pt x="296705" y="11469"/>
                    <a:pt x="281095" y="7500"/>
                  </a:cubicBezTo>
                  <a:cubicBezTo>
                    <a:pt x="265485" y="3531"/>
                    <a:pt x="274480" y="-2554"/>
                    <a:pt x="227120" y="1150"/>
                  </a:cubicBezTo>
                  <a:cubicBezTo>
                    <a:pt x="179760" y="4854"/>
                    <a:pt x="4869" y="37133"/>
                    <a:pt x="107" y="3925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3" name="フリーフォーム: 図形 1422">
              <a:extLst>
                <a:ext uri="{FF2B5EF4-FFF2-40B4-BE49-F238E27FC236}">
                  <a16:creationId xmlns:a16="http://schemas.microsoft.com/office/drawing/2014/main" id="{357EBC4E-925A-4E36-91B1-26F3CBEDB7D5}"/>
                </a:ext>
              </a:extLst>
            </p:cNvPr>
            <p:cNvSpPr/>
            <p:nvPr/>
          </p:nvSpPr>
          <p:spPr>
            <a:xfrm>
              <a:off x="7866063" y="4814995"/>
              <a:ext cx="774739" cy="125772"/>
            </a:xfrm>
            <a:custGeom>
              <a:avLst/>
              <a:gdLst>
                <a:gd name="connsiteX0" fmla="*/ 0 w 774739"/>
                <a:gd name="connsiteY0" fmla="*/ 115780 h 125772"/>
                <a:gd name="connsiteX1" fmla="*/ 374650 w 774739"/>
                <a:gd name="connsiteY1" fmla="*/ 123718 h 125772"/>
                <a:gd name="connsiteX2" fmla="*/ 547687 w 774739"/>
                <a:gd name="connsiteY2" fmla="*/ 82443 h 125772"/>
                <a:gd name="connsiteX3" fmla="*/ 692150 w 774739"/>
                <a:gd name="connsiteY3" fmla="*/ 23705 h 125772"/>
                <a:gd name="connsiteX4" fmla="*/ 774700 w 774739"/>
                <a:gd name="connsiteY4" fmla="*/ 82443 h 125772"/>
                <a:gd name="connsiteX5" fmla="*/ 682625 w 774739"/>
                <a:gd name="connsiteY5" fmla="*/ 1480 h 125772"/>
                <a:gd name="connsiteX6" fmla="*/ 561975 w 774739"/>
                <a:gd name="connsiteY6" fmla="*/ 30055 h 125772"/>
                <a:gd name="connsiteX7" fmla="*/ 374650 w 774739"/>
                <a:gd name="connsiteY7" fmla="*/ 30055 h 125772"/>
                <a:gd name="connsiteX8" fmla="*/ 584200 w 774739"/>
                <a:gd name="connsiteY8" fmla="*/ 34818 h 125772"/>
                <a:gd name="connsiteX9" fmla="*/ 390525 w 774739"/>
                <a:gd name="connsiteY9" fmla="*/ 99905 h 125772"/>
                <a:gd name="connsiteX10" fmla="*/ 290512 w 774739"/>
                <a:gd name="connsiteY10" fmla="*/ 104668 h 125772"/>
                <a:gd name="connsiteX11" fmla="*/ 0 w 774739"/>
                <a:gd name="connsiteY11" fmla="*/ 115780 h 12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4739" h="125772">
                  <a:moveTo>
                    <a:pt x="0" y="115780"/>
                  </a:moveTo>
                  <a:cubicBezTo>
                    <a:pt x="141684" y="122527"/>
                    <a:pt x="283369" y="129274"/>
                    <a:pt x="374650" y="123718"/>
                  </a:cubicBezTo>
                  <a:cubicBezTo>
                    <a:pt x="465931" y="118162"/>
                    <a:pt x="494770" y="99112"/>
                    <a:pt x="547687" y="82443"/>
                  </a:cubicBezTo>
                  <a:cubicBezTo>
                    <a:pt x="600604" y="65774"/>
                    <a:pt x="654315" y="23705"/>
                    <a:pt x="692150" y="23705"/>
                  </a:cubicBezTo>
                  <a:cubicBezTo>
                    <a:pt x="729985" y="23705"/>
                    <a:pt x="776287" y="86147"/>
                    <a:pt x="774700" y="82443"/>
                  </a:cubicBezTo>
                  <a:cubicBezTo>
                    <a:pt x="773113" y="78739"/>
                    <a:pt x="718079" y="10211"/>
                    <a:pt x="682625" y="1480"/>
                  </a:cubicBezTo>
                  <a:cubicBezTo>
                    <a:pt x="647171" y="-7251"/>
                    <a:pt x="613304" y="25293"/>
                    <a:pt x="561975" y="30055"/>
                  </a:cubicBezTo>
                  <a:cubicBezTo>
                    <a:pt x="510646" y="34817"/>
                    <a:pt x="370946" y="29261"/>
                    <a:pt x="374650" y="30055"/>
                  </a:cubicBezTo>
                  <a:cubicBezTo>
                    <a:pt x="378354" y="30849"/>
                    <a:pt x="581554" y="23176"/>
                    <a:pt x="584200" y="34818"/>
                  </a:cubicBezTo>
                  <a:cubicBezTo>
                    <a:pt x="586846" y="46460"/>
                    <a:pt x="439473" y="88263"/>
                    <a:pt x="390525" y="99905"/>
                  </a:cubicBezTo>
                  <a:cubicBezTo>
                    <a:pt x="341577" y="111547"/>
                    <a:pt x="290512" y="104668"/>
                    <a:pt x="290512" y="104668"/>
                  </a:cubicBezTo>
                  <a:lnTo>
                    <a:pt x="0" y="11578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4" name="フリーフォーム: 図形 1423">
              <a:extLst>
                <a:ext uri="{FF2B5EF4-FFF2-40B4-BE49-F238E27FC236}">
                  <a16:creationId xmlns:a16="http://schemas.microsoft.com/office/drawing/2014/main" id="{5825A908-FBAE-496E-821A-0B5A9AEA883F}"/>
                </a:ext>
              </a:extLst>
            </p:cNvPr>
            <p:cNvSpPr/>
            <p:nvPr/>
          </p:nvSpPr>
          <p:spPr>
            <a:xfrm>
              <a:off x="7659688" y="4879177"/>
              <a:ext cx="1306051" cy="219873"/>
            </a:xfrm>
            <a:custGeom>
              <a:avLst/>
              <a:gdLst>
                <a:gd name="connsiteX0" fmla="*/ 0 w 1306051"/>
                <a:gd name="connsiteY0" fmla="*/ 219873 h 219873"/>
                <a:gd name="connsiteX1" fmla="*/ 917575 w 1306051"/>
                <a:gd name="connsiteY1" fmla="*/ 94461 h 219873"/>
                <a:gd name="connsiteX2" fmla="*/ 1304925 w 1306051"/>
                <a:gd name="connsiteY2" fmla="*/ 798 h 219873"/>
                <a:gd name="connsiteX3" fmla="*/ 1022350 w 1306051"/>
                <a:gd name="connsiteY3" fmla="*/ 50011 h 219873"/>
                <a:gd name="connsiteX4" fmla="*/ 642937 w 1306051"/>
                <a:gd name="connsiteY4" fmla="*/ 62711 h 219873"/>
                <a:gd name="connsiteX5" fmla="*/ 1055687 w 1306051"/>
                <a:gd name="connsiteY5" fmla="*/ 57948 h 219873"/>
                <a:gd name="connsiteX6" fmla="*/ 863600 w 1306051"/>
                <a:gd name="connsiteY6" fmla="*/ 84936 h 219873"/>
                <a:gd name="connsiteX7" fmla="*/ 774700 w 1306051"/>
                <a:gd name="connsiteY7" fmla="*/ 91286 h 219873"/>
                <a:gd name="connsiteX8" fmla="*/ 557212 w 1306051"/>
                <a:gd name="connsiteY8" fmla="*/ 118273 h 219873"/>
                <a:gd name="connsiteX9" fmla="*/ 0 w 1306051"/>
                <a:gd name="connsiteY9" fmla="*/ 219873 h 219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6051" h="219873">
                  <a:moveTo>
                    <a:pt x="0" y="219873"/>
                  </a:moveTo>
                  <a:lnTo>
                    <a:pt x="917575" y="94461"/>
                  </a:lnTo>
                  <a:cubicBezTo>
                    <a:pt x="1135062" y="57949"/>
                    <a:pt x="1287463" y="8206"/>
                    <a:pt x="1304925" y="798"/>
                  </a:cubicBezTo>
                  <a:cubicBezTo>
                    <a:pt x="1322387" y="-6610"/>
                    <a:pt x="1132681" y="39692"/>
                    <a:pt x="1022350" y="50011"/>
                  </a:cubicBezTo>
                  <a:cubicBezTo>
                    <a:pt x="912019" y="60330"/>
                    <a:pt x="637381" y="61388"/>
                    <a:pt x="642937" y="62711"/>
                  </a:cubicBezTo>
                  <a:cubicBezTo>
                    <a:pt x="648493" y="64034"/>
                    <a:pt x="1018910" y="54244"/>
                    <a:pt x="1055687" y="57948"/>
                  </a:cubicBezTo>
                  <a:cubicBezTo>
                    <a:pt x="1092464" y="61652"/>
                    <a:pt x="910431" y="79380"/>
                    <a:pt x="863600" y="84936"/>
                  </a:cubicBezTo>
                  <a:cubicBezTo>
                    <a:pt x="816769" y="90492"/>
                    <a:pt x="825765" y="85730"/>
                    <a:pt x="774700" y="91286"/>
                  </a:cubicBezTo>
                  <a:cubicBezTo>
                    <a:pt x="723635" y="96842"/>
                    <a:pt x="557212" y="118273"/>
                    <a:pt x="557212" y="118273"/>
                  </a:cubicBezTo>
                  <a:lnTo>
                    <a:pt x="0" y="21987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5" name="フリーフォーム: 図形 1424">
              <a:extLst>
                <a:ext uri="{FF2B5EF4-FFF2-40B4-BE49-F238E27FC236}">
                  <a16:creationId xmlns:a16="http://schemas.microsoft.com/office/drawing/2014/main" id="{37D5AABC-F65B-4EF4-AE3B-307BF67BB2BF}"/>
                </a:ext>
              </a:extLst>
            </p:cNvPr>
            <p:cNvSpPr/>
            <p:nvPr/>
          </p:nvSpPr>
          <p:spPr>
            <a:xfrm>
              <a:off x="8877157" y="4761395"/>
              <a:ext cx="449409" cy="114497"/>
            </a:xfrm>
            <a:custGeom>
              <a:avLst/>
              <a:gdLst>
                <a:gd name="connsiteX0" fmla="*/ 4906 w 449409"/>
                <a:gd name="connsiteY0" fmla="*/ 112230 h 114497"/>
                <a:gd name="connsiteX1" fmla="*/ 74756 w 449409"/>
                <a:gd name="connsiteY1" fmla="*/ 85243 h 114497"/>
                <a:gd name="connsiteX2" fmla="*/ 331931 w 449409"/>
                <a:gd name="connsiteY2" fmla="*/ 13805 h 114497"/>
                <a:gd name="connsiteX3" fmla="*/ 449406 w 449409"/>
                <a:gd name="connsiteY3" fmla="*/ 1105 h 114497"/>
                <a:gd name="connsiteX4" fmla="*/ 328756 w 449409"/>
                <a:gd name="connsiteY4" fmla="*/ 29680 h 114497"/>
                <a:gd name="connsiteX5" fmla="*/ 125556 w 449409"/>
                <a:gd name="connsiteY5" fmla="*/ 86830 h 114497"/>
                <a:gd name="connsiteX6" fmla="*/ 374793 w 449409"/>
                <a:gd name="connsiteY6" fmla="*/ 13805 h 114497"/>
                <a:gd name="connsiteX7" fmla="*/ 182706 w 449409"/>
                <a:gd name="connsiteY7" fmla="*/ 31268 h 114497"/>
                <a:gd name="connsiteX8" fmla="*/ 4906 w 449409"/>
                <a:gd name="connsiteY8" fmla="*/ 112230 h 11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9409" h="114497">
                  <a:moveTo>
                    <a:pt x="4906" y="112230"/>
                  </a:moveTo>
                  <a:cubicBezTo>
                    <a:pt x="-13086" y="121226"/>
                    <a:pt x="20252" y="101647"/>
                    <a:pt x="74756" y="85243"/>
                  </a:cubicBezTo>
                  <a:cubicBezTo>
                    <a:pt x="129260" y="68839"/>
                    <a:pt x="269489" y="27828"/>
                    <a:pt x="331931" y="13805"/>
                  </a:cubicBezTo>
                  <a:cubicBezTo>
                    <a:pt x="394373" y="-218"/>
                    <a:pt x="449935" y="-1541"/>
                    <a:pt x="449406" y="1105"/>
                  </a:cubicBezTo>
                  <a:cubicBezTo>
                    <a:pt x="448877" y="3751"/>
                    <a:pt x="382731" y="15392"/>
                    <a:pt x="328756" y="29680"/>
                  </a:cubicBezTo>
                  <a:cubicBezTo>
                    <a:pt x="274781" y="43967"/>
                    <a:pt x="117883" y="89476"/>
                    <a:pt x="125556" y="86830"/>
                  </a:cubicBezTo>
                  <a:cubicBezTo>
                    <a:pt x="133229" y="84184"/>
                    <a:pt x="365268" y="23065"/>
                    <a:pt x="374793" y="13805"/>
                  </a:cubicBezTo>
                  <a:cubicBezTo>
                    <a:pt x="384318" y="4545"/>
                    <a:pt x="239856" y="18039"/>
                    <a:pt x="182706" y="31268"/>
                  </a:cubicBezTo>
                  <a:cubicBezTo>
                    <a:pt x="125556" y="44497"/>
                    <a:pt x="22898" y="103234"/>
                    <a:pt x="4906" y="11223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6" name="フリーフォーム: 図形 1425">
              <a:extLst>
                <a:ext uri="{FF2B5EF4-FFF2-40B4-BE49-F238E27FC236}">
                  <a16:creationId xmlns:a16="http://schemas.microsoft.com/office/drawing/2014/main" id="{2CA02FDB-B6EC-4D5B-943D-413501D185C5}"/>
                </a:ext>
              </a:extLst>
            </p:cNvPr>
            <p:cNvSpPr/>
            <p:nvPr/>
          </p:nvSpPr>
          <p:spPr>
            <a:xfrm>
              <a:off x="8437419" y="4925758"/>
              <a:ext cx="922504" cy="423410"/>
            </a:xfrm>
            <a:custGeom>
              <a:avLst/>
              <a:gdLst>
                <a:gd name="connsiteX0" fmla="*/ 8081 w 922504"/>
                <a:gd name="connsiteY0" fmla="*/ 422530 h 423410"/>
                <a:gd name="connsiteX1" fmla="*/ 582756 w 922504"/>
                <a:gd name="connsiteY1" fmla="*/ 339980 h 423410"/>
                <a:gd name="connsiteX2" fmla="*/ 800244 w 922504"/>
                <a:gd name="connsiteY2" fmla="*/ 243142 h 423410"/>
                <a:gd name="connsiteX3" fmla="*/ 849456 w 922504"/>
                <a:gd name="connsiteY3" fmla="*/ 109792 h 423410"/>
                <a:gd name="connsiteX4" fmla="*/ 922481 w 922504"/>
                <a:gd name="connsiteY4" fmla="*/ 255 h 423410"/>
                <a:gd name="connsiteX5" fmla="*/ 841519 w 922504"/>
                <a:gd name="connsiteY5" fmla="*/ 84392 h 423410"/>
                <a:gd name="connsiteX6" fmla="*/ 771669 w 922504"/>
                <a:gd name="connsiteY6" fmla="*/ 235205 h 423410"/>
                <a:gd name="connsiteX7" fmla="*/ 695469 w 922504"/>
                <a:gd name="connsiteY7" fmla="*/ 270130 h 423410"/>
                <a:gd name="connsiteX8" fmla="*/ 390669 w 922504"/>
                <a:gd name="connsiteY8" fmla="*/ 351092 h 423410"/>
                <a:gd name="connsiteX9" fmla="*/ 654194 w 922504"/>
                <a:gd name="connsiteY9" fmla="*/ 293942 h 423410"/>
                <a:gd name="connsiteX10" fmla="*/ 274781 w 922504"/>
                <a:gd name="connsiteY10" fmla="*/ 378080 h 423410"/>
                <a:gd name="connsiteX11" fmla="*/ 8081 w 922504"/>
                <a:gd name="connsiteY11" fmla="*/ 422530 h 42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2504" h="423410">
                  <a:moveTo>
                    <a:pt x="8081" y="422530"/>
                  </a:moveTo>
                  <a:cubicBezTo>
                    <a:pt x="59410" y="416180"/>
                    <a:pt x="450729" y="369878"/>
                    <a:pt x="582756" y="339980"/>
                  </a:cubicBezTo>
                  <a:cubicBezTo>
                    <a:pt x="714783" y="310082"/>
                    <a:pt x="755794" y="281507"/>
                    <a:pt x="800244" y="243142"/>
                  </a:cubicBezTo>
                  <a:cubicBezTo>
                    <a:pt x="844694" y="204777"/>
                    <a:pt x="829083" y="150273"/>
                    <a:pt x="849456" y="109792"/>
                  </a:cubicBezTo>
                  <a:cubicBezTo>
                    <a:pt x="869829" y="69311"/>
                    <a:pt x="923804" y="4488"/>
                    <a:pt x="922481" y="255"/>
                  </a:cubicBezTo>
                  <a:cubicBezTo>
                    <a:pt x="921158" y="-3978"/>
                    <a:pt x="866654" y="45234"/>
                    <a:pt x="841519" y="84392"/>
                  </a:cubicBezTo>
                  <a:cubicBezTo>
                    <a:pt x="816384" y="123550"/>
                    <a:pt x="796011" y="204249"/>
                    <a:pt x="771669" y="235205"/>
                  </a:cubicBezTo>
                  <a:cubicBezTo>
                    <a:pt x="747327" y="266161"/>
                    <a:pt x="758969" y="250815"/>
                    <a:pt x="695469" y="270130"/>
                  </a:cubicBezTo>
                  <a:cubicBezTo>
                    <a:pt x="631969" y="289444"/>
                    <a:pt x="397548" y="347123"/>
                    <a:pt x="390669" y="351092"/>
                  </a:cubicBezTo>
                  <a:cubicBezTo>
                    <a:pt x="383790" y="355061"/>
                    <a:pt x="673509" y="289444"/>
                    <a:pt x="654194" y="293942"/>
                  </a:cubicBezTo>
                  <a:cubicBezTo>
                    <a:pt x="634879" y="298440"/>
                    <a:pt x="387229" y="356649"/>
                    <a:pt x="274781" y="378080"/>
                  </a:cubicBezTo>
                  <a:cubicBezTo>
                    <a:pt x="162333" y="399511"/>
                    <a:pt x="-43248" y="428880"/>
                    <a:pt x="8081" y="42253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7" name="フリーフォーム: 図形 1426">
              <a:extLst>
                <a:ext uri="{FF2B5EF4-FFF2-40B4-BE49-F238E27FC236}">
                  <a16:creationId xmlns:a16="http://schemas.microsoft.com/office/drawing/2014/main" id="{4A3284CF-4750-4E2B-BF1A-BE4F703A4A6D}"/>
                </a:ext>
              </a:extLst>
            </p:cNvPr>
            <p:cNvSpPr/>
            <p:nvPr/>
          </p:nvSpPr>
          <p:spPr>
            <a:xfrm>
              <a:off x="9236075" y="4613249"/>
              <a:ext cx="126570" cy="297314"/>
            </a:xfrm>
            <a:custGeom>
              <a:avLst/>
              <a:gdLst>
                <a:gd name="connsiteX0" fmla="*/ 0 w 126570"/>
                <a:gd name="connsiteY0" fmla="*/ 26 h 297314"/>
                <a:gd name="connsiteX1" fmla="*/ 80963 w 126570"/>
                <a:gd name="connsiteY1" fmla="*/ 112739 h 297314"/>
                <a:gd name="connsiteX2" fmla="*/ 71438 w 126570"/>
                <a:gd name="connsiteY2" fmla="*/ 84164 h 297314"/>
                <a:gd name="connsiteX3" fmla="*/ 101600 w 126570"/>
                <a:gd name="connsiteY3" fmla="*/ 165126 h 297314"/>
                <a:gd name="connsiteX4" fmla="*/ 112713 w 126570"/>
                <a:gd name="connsiteY4" fmla="*/ 230214 h 297314"/>
                <a:gd name="connsiteX5" fmla="*/ 112713 w 126570"/>
                <a:gd name="connsiteY5" fmla="*/ 296889 h 297314"/>
                <a:gd name="connsiteX6" fmla="*/ 125413 w 126570"/>
                <a:gd name="connsiteY6" fmla="*/ 196876 h 297314"/>
                <a:gd name="connsiteX7" fmla="*/ 79375 w 126570"/>
                <a:gd name="connsiteY7" fmla="*/ 103214 h 297314"/>
                <a:gd name="connsiteX8" fmla="*/ 0 w 126570"/>
                <a:gd name="connsiteY8" fmla="*/ 26 h 29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570" h="297314">
                  <a:moveTo>
                    <a:pt x="0" y="26"/>
                  </a:moveTo>
                  <a:cubicBezTo>
                    <a:pt x="265" y="1614"/>
                    <a:pt x="69057" y="98716"/>
                    <a:pt x="80963" y="112739"/>
                  </a:cubicBezTo>
                  <a:cubicBezTo>
                    <a:pt x="92869" y="126762"/>
                    <a:pt x="67999" y="75433"/>
                    <a:pt x="71438" y="84164"/>
                  </a:cubicBezTo>
                  <a:cubicBezTo>
                    <a:pt x="74878" y="92895"/>
                    <a:pt x="94721" y="140784"/>
                    <a:pt x="101600" y="165126"/>
                  </a:cubicBezTo>
                  <a:cubicBezTo>
                    <a:pt x="108479" y="189468"/>
                    <a:pt x="110861" y="208254"/>
                    <a:pt x="112713" y="230214"/>
                  </a:cubicBezTo>
                  <a:cubicBezTo>
                    <a:pt x="114565" y="252174"/>
                    <a:pt x="110596" y="302445"/>
                    <a:pt x="112713" y="296889"/>
                  </a:cubicBezTo>
                  <a:cubicBezTo>
                    <a:pt x="114830" y="291333"/>
                    <a:pt x="130969" y="229155"/>
                    <a:pt x="125413" y="196876"/>
                  </a:cubicBezTo>
                  <a:cubicBezTo>
                    <a:pt x="119857" y="164597"/>
                    <a:pt x="96573" y="136551"/>
                    <a:pt x="79375" y="103214"/>
                  </a:cubicBezTo>
                  <a:cubicBezTo>
                    <a:pt x="62177" y="69877"/>
                    <a:pt x="-265" y="-1562"/>
                    <a:pt x="0" y="2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8" name="フリーフォーム: 図形 1427">
              <a:extLst>
                <a:ext uri="{FF2B5EF4-FFF2-40B4-BE49-F238E27FC236}">
                  <a16:creationId xmlns:a16="http://schemas.microsoft.com/office/drawing/2014/main" id="{26C166B5-3280-4983-AA2D-928B7411E992}"/>
                </a:ext>
              </a:extLst>
            </p:cNvPr>
            <p:cNvSpPr/>
            <p:nvPr/>
          </p:nvSpPr>
          <p:spPr>
            <a:xfrm>
              <a:off x="9108250" y="4689029"/>
              <a:ext cx="173392" cy="478170"/>
            </a:xfrm>
            <a:custGeom>
              <a:avLst/>
              <a:gdLst>
                <a:gd name="connsiteX0" fmla="*/ 2413 w 173392"/>
                <a:gd name="connsiteY0" fmla="*/ 446 h 478170"/>
                <a:gd name="connsiteX1" fmla="*/ 162750 w 173392"/>
                <a:gd name="connsiteY1" fmla="*/ 114746 h 478170"/>
                <a:gd name="connsiteX2" fmla="*/ 154813 w 173392"/>
                <a:gd name="connsiteY2" fmla="*/ 122684 h 478170"/>
                <a:gd name="connsiteX3" fmla="*/ 126238 w 173392"/>
                <a:gd name="connsiteY3" fmla="*/ 143321 h 478170"/>
                <a:gd name="connsiteX4" fmla="*/ 97663 w 173392"/>
                <a:gd name="connsiteY4" fmla="*/ 209996 h 478170"/>
                <a:gd name="connsiteX5" fmla="*/ 88138 w 173392"/>
                <a:gd name="connsiteY5" fmla="*/ 313184 h 478170"/>
                <a:gd name="connsiteX6" fmla="*/ 100838 w 173392"/>
                <a:gd name="connsiteY6" fmla="*/ 476696 h 478170"/>
                <a:gd name="connsiteX7" fmla="*/ 105600 w 173392"/>
                <a:gd name="connsiteY7" fmla="*/ 381446 h 478170"/>
                <a:gd name="connsiteX8" fmla="*/ 102425 w 173392"/>
                <a:gd name="connsiteY8" fmla="*/ 176659 h 478170"/>
                <a:gd name="connsiteX9" fmla="*/ 115125 w 173392"/>
                <a:gd name="connsiteY9" fmla="*/ 225871 h 478170"/>
                <a:gd name="connsiteX10" fmla="*/ 156400 w 173392"/>
                <a:gd name="connsiteY10" fmla="*/ 129034 h 478170"/>
                <a:gd name="connsiteX11" fmla="*/ 72263 w 173392"/>
                <a:gd name="connsiteY11" fmla="*/ 76646 h 478170"/>
                <a:gd name="connsiteX12" fmla="*/ 2413 w 173392"/>
                <a:gd name="connsiteY12" fmla="*/ 446 h 47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3392" h="478170">
                  <a:moveTo>
                    <a:pt x="2413" y="446"/>
                  </a:moveTo>
                  <a:cubicBezTo>
                    <a:pt x="17494" y="6796"/>
                    <a:pt x="162750" y="114746"/>
                    <a:pt x="162750" y="114746"/>
                  </a:cubicBezTo>
                  <a:cubicBezTo>
                    <a:pt x="188150" y="135119"/>
                    <a:pt x="160898" y="117922"/>
                    <a:pt x="154813" y="122684"/>
                  </a:cubicBezTo>
                  <a:cubicBezTo>
                    <a:pt x="148728" y="127446"/>
                    <a:pt x="135763" y="128769"/>
                    <a:pt x="126238" y="143321"/>
                  </a:cubicBezTo>
                  <a:cubicBezTo>
                    <a:pt x="116713" y="157873"/>
                    <a:pt x="104013" y="181686"/>
                    <a:pt x="97663" y="209996"/>
                  </a:cubicBezTo>
                  <a:cubicBezTo>
                    <a:pt x="91313" y="238306"/>
                    <a:pt x="87609" y="268734"/>
                    <a:pt x="88138" y="313184"/>
                  </a:cubicBezTo>
                  <a:cubicBezTo>
                    <a:pt x="88667" y="357634"/>
                    <a:pt x="97928" y="465319"/>
                    <a:pt x="100838" y="476696"/>
                  </a:cubicBezTo>
                  <a:cubicBezTo>
                    <a:pt x="103748" y="488073"/>
                    <a:pt x="105336" y="431452"/>
                    <a:pt x="105600" y="381446"/>
                  </a:cubicBezTo>
                  <a:cubicBezTo>
                    <a:pt x="105864" y="331440"/>
                    <a:pt x="100838" y="202588"/>
                    <a:pt x="102425" y="176659"/>
                  </a:cubicBezTo>
                  <a:cubicBezTo>
                    <a:pt x="104013" y="150730"/>
                    <a:pt x="106129" y="233809"/>
                    <a:pt x="115125" y="225871"/>
                  </a:cubicBezTo>
                  <a:cubicBezTo>
                    <a:pt x="124121" y="217934"/>
                    <a:pt x="163544" y="153905"/>
                    <a:pt x="156400" y="129034"/>
                  </a:cubicBezTo>
                  <a:cubicBezTo>
                    <a:pt x="149256" y="104163"/>
                    <a:pt x="97663" y="95961"/>
                    <a:pt x="72263" y="76646"/>
                  </a:cubicBezTo>
                  <a:cubicBezTo>
                    <a:pt x="46863" y="57331"/>
                    <a:pt x="-12668" y="-5904"/>
                    <a:pt x="2413" y="44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9" name="フリーフォーム: 図形 1428">
              <a:extLst>
                <a:ext uri="{FF2B5EF4-FFF2-40B4-BE49-F238E27FC236}">
                  <a16:creationId xmlns:a16="http://schemas.microsoft.com/office/drawing/2014/main" id="{B53C03C2-BB0D-49BC-AE58-DA67865B8F7E}"/>
                </a:ext>
              </a:extLst>
            </p:cNvPr>
            <p:cNvSpPr/>
            <p:nvPr/>
          </p:nvSpPr>
          <p:spPr>
            <a:xfrm>
              <a:off x="7983195" y="4536442"/>
              <a:ext cx="427494" cy="146696"/>
            </a:xfrm>
            <a:custGeom>
              <a:avLst/>
              <a:gdLst>
                <a:gd name="connsiteX0" fmla="*/ 343 w 427494"/>
                <a:gd name="connsiteY0" fmla="*/ 633 h 146696"/>
                <a:gd name="connsiteX1" fmla="*/ 222593 w 427494"/>
                <a:gd name="connsiteY1" fmla="*/ 49846 h 146696"/>
                <a:gd name="connsiteX2" fmla="*/ 357530 w 427494"/>
                <a:gd name="connsiteY2" fmla="*/ 56196 h 146696"/>
                <a:gd name="connsiteX3" fmla="*/ 241643 w 427494"/>
                <a:gd name="connsiteY3" fmla="*/ 60958 h 146696"/>
                <a:gd name="connsiteX4" fmla="*/ 427380 w 427494"/>
                <a:gd name="connsiteY4" fmla="*/ 146683 h 146696"/>
                <a:gd name="connsiteX5" fmla="*/ 209893 w 427494"/>
                <a:gd name="connsiteY5" fmla="*/ 67308 h 146696"/>
                <a:gd name="connsiteX6" fmla="*/ 179730 w 427494"/>
                <a:gd name="connsiteY6" fmla="*/ 41908 h 146696"/>
                <a:gd name="connsiteX7" fmla="*/ 184493 w 427494"/>
                <a:gd name="connsiteY7" fmla="*/ 56196 h 146696"/>
                <a:gd name="connsiteX8" fmla="*/ 171793 w 427494"/>
                <a:gd name="connsiteY8" fmla="*/ 24446 h 146696"/>
                <a:gd name="connsiteX9" fmla="*/ 343 w 427494"/>
                <a:gd name="connsiteY9" fmla="*/ 633 h 14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7494" h="146696">
                  <a:moveTo>
                    <a:pt x="343" y="633"/>
                  </a:moveTo>
                  <a:cubicBezTo>
                    <a:pt x="8810" y="4866"/>
                    <a:pt x="163062" y="40586"/>
                    <a:pt x="222593" y="49846"/>
                  </a:cubicBezTo>
                  <a:cubicBezTo>
                    <a:pt x="282124" y="59106"/>
                    <a:pt x="354355" y="54344"/>
                    <a:pt x="357530" y="56196"/>
                  </a:cubicBezTo>
                  <a:cubicBezTo>
                    <a:pt x="360705" y="58048"/>
                    <a:pt x="230001" y="45877"/>
                    <a:pt x="241643" y="60958"/>
                  </a:cubicBezTo>
                  <a:cubicBezTo>
                    <a:pt x="253285" y="76039"/>
                    <a:pt x="432671" y="145625"/>
                    <a:pt x="427380" y="146683"/>
                  </a:cubicBezTo>
                  <a:cubicBezTo>
                    <a:pt x="422089" y="147741"/>
                    <a:pt x="251168" y="84771"/>
                    <a:pt x="209893" y="67308"/>
                  </a:cubicBezTo>
                  <a:cubicBezTo>
                    <a:pt x="168618" y="49846"/>
                    <a:pt x="183963" y="43760"/>
                    <a:pt x="179730" y="41908"/>
                  </a:cubicBezTo>
                  <a:cubicBezTo>
                    <a:pt x="175497" y="40056"/>
                    <a:pt x="185816" y="59106"/>
                    <a:pt x="184493" y="56196"/>
                  </a:cubicBezTo>
                  <a:cubicBezTo>
                    <a:pt x="183170" y="53286"/>
                    <a:pt x="200897" y="34500"/>
                    <a:pt x="171793" y="24446"/>
                  </a:cubicBezTo>
                  <a:cubicBezTo>
                    <a:pt x="142689" y="14392"/>
                    <a:pt x="-8124" y="-3600"/>
                    <a:pt x="343" y="6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0" name="フリーフォーム: 図形 1429">
              <a:extLst>
                <a:ext uri="{FF2B5EF4-FFF2-40B4-BE49-F238E27FC236}">
                  <a16:creationId xmlns:a16="http://schemas.microsoft.com/office/drawing/2014/main" id="{983E08E2-039E-4309-84D8-066B71B62954}"/>
                </a:ext>
              </a:extLst>
            </p:cNvPr>
            <p:cNvSpPr/>
            <p:nvPr/>
          </p:nvSpPr>
          <p:spPr>
            <a:xfrm>
              <a:off x="5111750" y="4969385"/>
              <a:ext cx="962204" cy="232478"/>
            </a:xfrm>
            <a:custGeom>
              <a:avLst/>
              <a:gdLst>
                <a:gd name="connsiteX0" fmla="*/ 0 w 962204"/>
                <a:gd name="connsiteY0" fmla="*/ 129665 h 232478"/>
                <a:gd name="connsiteX1" fmla="*/ 412750 w 962204"/>
                <a:gd name="connsiteY1" fmla="*/ 101090 h 232478"/>
                <a:gd name="connsiteX2" fmla="*/ 469900 w 962204"/>
                <a:gd name="connsiteY2" fmla="*/ 37590 h 232478"/>
                <a:gd name="connsiteX3" fmla="*/ 628650 w 962204"/>
                <a:gd name="connsiteY3" fmla="*/ 88390 h 232478"/>
                <a:gd name="connsiteX4" fmla="*/ 790575 w 962204"/>
                <a:gd name="connsiteY4" fmla="*/ 12190 h 232478"/>
                <a:gd name="connsiteX5" fmla="*/ 955675 w 962204"/>
                <a:gd name="connsiteY5" fmla="*/ 15365 h 232478"/>
                <a:gd name="connsiteX6" fmla="*/ 927100 w 962204"/>
                <a:gd name="connsiteY6" fmla="*/ 158240 h 232478"/>
                <a:gd name="connsiteX7" fmla="*/ 908050 w 962204"/>
                <a:gd name="connsiteY7" fmla="*/ 205865 h 232478"/>
                <a:gd name="connsiteX8" fmla="*/ 746125 w 962204"/>
                <a:gd name="connsiteY8" fmla="*/ 221740 h 232478"/>
                <a:gd name="connsiteX9" fmla="*/ 460375 w 962204"/>
                <a:gd name="connsiteY9" fmla="*/ 218565 h 232478"/>
                <a:gd name="connsiteX10" fmla="*/ 330200 w 962204"/>
                <a:gd name="connsiteY10" fmla="*/ 231265 h 232478"/>
                <a:gd name="connsiteX11" fmla="*/ 819150 w 962204"/>
                <a:gd name="connsiteY11" fmla="*/ 183640 h 232478"/>
                <a:gd name="connsiteX12" fmla="*/ 898525 w 962204"/>
                <a:gd name="connsiteY12" fmla="*/ 43940 h 232478"/>
                <a:gd name="connsiteX13" fmla="*/ 647700 w 962204"/>
                <a:gd name="connsiteY13" fmla="*/ 97915 h 232478"/>
                <a:gd name="connsiteX14" fmla="*/ 533400 w 962204"/>
                <a:gd name="connsiteY14" fmla="*/ 97915 h 232478"/>
                <a:gd name="connsiteX15" fmla="*/ 561975 w 962204"/>
                <a:gd name="connsiteY15" fmla="*/ 132840 h 232478"/>
                <a:gd name="connsiteX16" fmla="*/ 250825 w 962204"/>
                <a:gd name="connsiteY16" fmla="*/ 196340 h 232478"/>
                <a:gd name="connsiteX17" fmla="*/ 546100 w 962204"/>
                <a:gd name="connsiteY17" fmla="*/ 107440 h 232478"/>
                <a:gd name="connsiteX18" fmla="*/ 431800 w 962204"/>
                <a:gd name="connsiteY18" fmla="*/ 62990 h 232478"/>
                <a:gd name="connsiteX19" fmla="*/ 288925 w 962204"/>
                <a:gd name="connsiteY19" fmla="*/ 82040 h 232478"/>
                <a:gd name="connsiteX20" fmla="*/ 0 w 962204"/>
                <a:gd name="connsiteY20" fmla="*/ 129665 h 23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62204" h="232478">
                  <a:moveTo>
                    <a:pt x="0" y="129665"/>
                  </a:moveTo>
                  <a:cubicBezTo>
                    <a:pt x="167216" y="123050"/>
                    <a:pt x="334433" y="116436"/>
                    <a:pt x="412750" y="101090"/>
                  </a:cubicBezTo>
                  <a:cubicBezTo>
                    <a:pt x="491067" y="85744"/>
                    <a:pt x="433917" y="39707"/>
                    <a:pt x="469900" y="37590"/>
                  </a:cubicBezTo>
                  <a:cubicBezTo>
                    <a:pt x="505883" y="35473"/>
                    <a:pt x="575204" y="92623"/>
                    <a:pt x="628650" y="88390"/>
                  </a:cubicBezTo>
                  <a:cubicBezTo>
                    <a:pt x="682096" y="84157"/>
                    <a:pt x="736071" y="24361"/>
                    <a:pt x="790575" y="12190"/>
                  </a:cubicBezTo>
                  <a:cubicBezTo>
                    <a:pt x="845079" y="19"/>
                    <a:pt x="932921" y="-8977"/>
                    <a:pt x="955675" y="15365"/>
                  </a:cubicBezTo>
                  <a:cubicBezTo>
                    <a:pt x="978429" y="39707"/>
                    <a:pt x="935037" y="126490"/>
                    <a:pt x="927100" y="158240"/>
                  </a:cubicBezTo>
                  <a:cubicBezTo>
                    <a:pt x="919163" y="189990"/>
                    <a:pt x="938213" y="195282"/>
                    <a:pt x="908050" y="205865"/>
                  </a:cubicBezTo>
                  <a:cubicBezTo>
                    <a:pt x="877888" y="216448"/>
                    <a:pt x="746125" y="221740"/>
                    <a:pt x="746125" y="221740"/>
                  </a:cubicBezTo>
                  <a:cubicBezTo>
                    <a:pt x="671513" y="223857"/>
                    <a:pt x="529696" y="216978"/>
                    <a:pt x="460375" y="218565"/>
                  </a:cubicBezTo>
                  <a:cubicBezTo>
                    <a:pt x="391054" y="220152"/>
                    <a:pt x="270404" y="237086"/>
                    <a:pt x="330200" y="231265"/>
                  </a:cubicBezTo>
                  <a:cubicBezTo>
                    <a:pt x="389996" y="225444"/>
                    <a:pt x="724429" y="214861"/>
                    <a:pt x="819150" y="183640"/>
                  </a:cubicBezTo>
                  <a:cubicBezTo>
                    <a:pt x="913871" y="152419"/>
                    <a:pt x="927100" y="58227"/>
                    <a:pt x="898525" y="43940"/>
                  </a:cubicBezTo>
                  <a:cubicBezTo>
                    <a:pt x="869950" y="29653"/>
                    <a:pt x="708554" y="88919"/>
                    <a:pt x="647700" y="97915"/>
                  </a:cubicBezTo>
                  <a:cubicBezTo>
                    <a:pt x="586846" y="106911"/>
                    <a:pt x="547687" y="92094"/>
                    <a:pt x="533400" y="97915"/>
                  </a:cubicBezTo>
                  <a:cubicBezTo>
                    <a:pt x="519113" y="103736"/>
                    <a:pt x="609071" y="116436"/>
                    <a:pt x="561975" y="132840"/>
                  </a:cubicBezTo>
                  <a:cubicBezTo>
                    <a:pt x="514879" y="149244"/>
                    <a:pt x="253471" y="200573"/>
                    <a:pt x="250825" y="196340"/>
                  </a:cubicBezTo>
                  <a:cubicBezTo>
                    <a:pt x="248179" y="192107"/>
                    <a:pt x="515938" y="129665"/>
                    <a:pt x="546100" y="107440"/>
                  </a:cubicBezTo>
                  <a:cubicBezTo>
                    <a:pt x="576262" y="85215"/>
                    <a:pt x="474663" y="67223"/>
                    <a:pt x="431800" y="62990"/>
                  </a:cubicBezTo>
                  <a:cubicBezTo>
                    <a:pt x="388938" y="58757"/>
                    <a:pt x="288925" y="82040"/>
                    <a:pt x="288925" y="82040"/>
                  </a:cubicBezTo>
                  <a:lnTo>
                    <a:pt x="0" y="12966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1" name="フリーフォーム: 図形 1430">
              <a:extLst>
                <a:ext uri="{FF2B5EF4-FFF2-40B4-BE49-F238E27FC236}">
                  <a16:creationId xmlns:a16="http://schemas.microsoft.com/office/drawing/2014/main" id="{F02C22FD-B45F-4C2E-84C0-FB15A6BB7C55}"/>
                </a:ext>
              </a:extLst>
            </p:cNvPr>
            <p:cNvSpPr/>
            <p:nvPr/>
          </p:nvSpPr>
          <p:spPr>
            <a:xfrm>
              <a:off x="6191094" y="5018598"/>
              <a:ext cx="609760" cy="161625"/>
            </a:xfrm>
            <a:custGeom>
              <a:avLst/>
              <a:gdLst>
                <a:gd name="connsiteX0" fmla="*/ 156 w 609760"/>
                <a:gd name="connsiteY0" fmla="*/ 74102 h 161625"/>
                <a:gd name="connsiteX1" fmla="*/ 65773 w 609760"/>
                <a:gd name="connsiteY1" fmla="*/ 67752 h 161625"/>
                <a:gd name="connsiteX2" fmla="*/ 440423 w 609760"/>
                <a:gd name="connsiteY2" fmla="*/ 29652 h 161625"/>
                <a:gd name="connsiteX3" fmla="*/ 609756 w 609760"/>
                <a:gd name="connsiteY3" fmla="*/ 19 h 161625"/>
                <a:gd name="connsiteX4" fmla="*/ 436189 w 609760"/>
                <a:gd name="connsiteY4" fmla="*/ 33885 h 161625"/>
                <a:gd name="connsiteX5" fmla="*/ 190656 w 609760"/>
                <a:gd name="connsiteY5" fmla="*/ 110085 h 161625"/>
                <a:gd name="connsiteX6" fmla="*/ 55189 w 609760"/>
                <a:gd name="connsiteY6" fmla="*/ 160885 h 161625"/>
                <a:gd name="connsiteX7" fmla="*/ 362106 w 609760"/>
                <a:gd name="connsiteY7" fmla="*/ 71985 h 161625"/>
                <a:gd name="connsiteX8" fmla="*/ 218173 w 609760"/>
                <a:gd name="connsiteY8" fmla="*/ 44469 h 161625"/>
                <a:gd name="connsiteX9" fmla="*/ 72123 w 609760"/>
                <a:gd name="connsiteY9" fmla="*/ 52935 h 161625"/>
                <a:gd name="connsiteX10" fmla="*/ 156 w 609760"/>
                <a:gd name="connsiteY10" fmla="*/ 74102 h 16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9760" h="161625">
                  <a:moveTo>
                    <a:pt x="156" y="74102"/>
                  </a:moveTo>
                  <a:cubicBezTo>
                    <a:pt x="-3725" y="74631"/>
                    <a:pt x="65773" y="67752"/>
                    <a:pt x="65773" y="67752"/>
                  </a:cubicBezTo>
                  <a:lnTo>
                    <a:pt x="440423" y="29652"/>
                  </a:lnTo>
                  <a:cubicBezTo>
                    <a:pt x="531087" y="18363"/>
                    <a:pt x="610462" y="-686"/>
                    <a:pt x="609756" y="19"/>
                  </a:cubicBezTo>
                  <a:cubicBezTo>
                    <a:pt x="609050" y="724"/>
                    <a:pt x="506039" y="15541"/>
                    <a:pt x="436189" y="33885"/>
                  </a:cubicBezTo>
                  <a:cubicBezTo>
                    <a:pt x="366339" y="52229"/>
                    <a:pt x="254156" y="88918"/>
                    <a:pt x="190656" y="110085"/>
                  </a:cubicBezTo>
                  <a:cubicBezTo>
                    <a:pt x="127156" y="131252"/>
                    <a:pt x="26614" y="167235"/>
                    <a:pt x="55189" y="160885"/>
                  </a:cubicBezTo>
                  <a:cubicBezTo>
                    <a:pt x="83764" y="154535"/>
                    <a:pt x="334942" y="91388"/>
                    <a:pt x="362106" y="71985"/>
                  </a:cubicBezTo>
                  <a:cubicBezTo>
                    <a:pt x="389270" y="52582"/>
                    <a:pt x="266503" y="47644"/>
                    <a:pt x="218173" y="44469"/>
                  </a:cubicBezTo>
                  <a:cubicBezTo>
                    <a:pt x="169843" y="41294"/>
                    <a:pt x="107754" y="47996"/>
                    <a:pt x="72123" y="52935"/>
                  </a:cubicBezTo>
                  <a:cubicBezTo>
                    <a:pt x="36492" y="57874"/>
                    <a:pt x="20440" y="65988"/>
                    <a:pt x="156" y="7410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2" name="フリーフォーム: 図形 1431">
              <a:extLst>
                <a:ext uri="{FF2B5EF4-FFF2-40B4-BE49-F238E27FC236}">
                  <a16:creationId xmlns:a16="http://schemas.microsoft.com/office/drawing/2014/main" id="{998BFD17-6C62-4F12-9E1E-E99F56FBF4FC}"/>
                </a:ext>
              </a:extLst>
            </p:cNvPr>
            <p:cNvSpPr/>
            <p:nvPr/>
          </p:nvSpPr>
          <p:spPr>
            <a:xfrm>
              <a:off x="5461000" y="5234335"/>
              <a:ext cx="974118" cy="65798"/>
            </a:xfrm>
            <a:custGeom>
              <a:avLst/>
              <a:gdLst>
                <a:gd name="connsiteX0" fmla="*/ 0 w 974118"/>
                <a:gd name="connsiteY0" fmla="*/ 48865 h 65798"/>
                <a:gd name="connsiteX1" fmla="*/ 575733 w 974118"/>
                <a:gd name="connsiteY1" fmla="*/ 38282 h 65798"/>
                <a:gd name="connsiteX2" fmla="*/ 258233 w 974118"/>
                <a:gd name="connsiteY2" fmla="*/ 65798 h 65798"/>
                <a:gd name="connsiteX3" fmla="*/ 960967 w 974118"/>
                <a:gd name="connsiteY3" fmla="*/ 2298 h 65798"/>
                <a:gd name="connsiteX4" fmla="*/ 734483 w 974118"/>
                <a:gd name="connsiteY4" fmla="*/ 12882 h 65798"/>
                <a:gd name="connsiteX5" fmla="*/ 0 w 974118"/>
                <a:gd name="connsiteY5" fmla="*/ 48865 h 6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4118" h="65798">
                  <a:moveTo>
                    <a:pt x="0" y="48865"/>
                  </a:moveTo>
                  <a:lnTo>
                    <a:pt x="575733" y="38282"/>
                  </a:lnTo>
                  <a:cubicBezTo>
                    <a:pt x="618772" y="41104"/>
                    <a:pt x="258233" y="65798"/>
                    <a:pt x="258233" y="65798"/>
                  </a:cubicBezTo>
                  <a:lnTo>
                    <a:pt x="960967" y="2298"/>
                  </a:lnTo>
                  <a:cubicBezTo>
                    <a:pt x="1040342" y="-6521"/>
                    <a:pt x="734483" y="12882"/>
                    <a:pt x="734483" y="12882"/>
                  </a:cubicBezTo>
                  <a:lnTo>
                    <a:pt x="0" y="4886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3" name="フリーフォーム: 図形 1432">
              <a:extLst>
                <a:ext uri="{FF2B5EF4-FFF2-40B4-BE49-F238E27FC236}">
                  <a16:creationId xmlns:a16="http://schemas.microsoft.com/office/drawing/2014/main" id="{7A614D52-EDBC-43D4-A82B-3A23B38F71C3}"/>
                </a:ext>
              </a:extLst>
            </p:cNvPr>
            <p:cNvSpPr/>
            <p:nvPr/>
          </p:nvSpPr>
          <p:spPr>
            <a:xfrm>
              <a:off x="3267097" y="5151431"/>
              <a:ext cx="737636" cy="258769"/>
            </a:xfrm>
            <a:custGeom>
              <a:avLst/>
              <a:gdLst>
                <a:gd name="connsiteX0" fmla="*/ 1036 w 737636"/>
                <a:gd name="connsiteY0" fmla="*/ 536 h 258769"/>
                <a:gd name="connsiteX1" fmla="*/ 128036 w 737636"/>
                <a:gd name="connsiteY1" fmla="*/ 104252 h 258769"/>
                <a:gd name="connsiteX2" fmla="*/ 119570 w 737636"/>
                <a:gd name="connsiteY2" fmla="*/ 59802 h 258769"/>
                <a:gd name="connsiteX3" fmla="*/ 238103 w 737636"/>
                <a:gd name="connsiteY3" fmla="*/ 178336 h 258769"/>
                <a:gd name="connsiteX4" fmla="*/ 223286 w 737636"/>
                <a:gd name="connsiteY4" fmla="*/ 59802 h 258769"/>
                <a:gd name="connsiteX5" fmla="*/ 343936 w 737636"/>
                <a:gd name="connsiteY5" fmla="*/ 171986 h 258769"/>
                <a:gd name="connsiteX6" fmla="*/ 327003 w 737636"/>
                <a:gd name="connsiteY6" fmla="*/ 100019 h 258769"/>
                <a:gd name="connsiteX7" fmla="*/ 418020 w 737636"/>
                <a:gd name="connsiteY7" fmla="*/ 207969 h 258769"/>
                <a:gd name="connsiteX8" fmla="*/ 559836 w 737636"/>
                <a:gd name="connsiteY8" fmla="*/ 229136 h 258769"/>
                <a:gd name="connsiteX9" fmla="*/ 737636 w 737636"/>
                <a:gd name="connsiteY9" fmla="*/ 258769 h 258769"/>
                <a:gd name="connsiteX10" fmla="*/ 445536 w 737636"/>
                <a:gd name="connsiteY10" fmla="*/ 205852 h 258769"/>
                <a:gd name="connsiteX11" fmla="*/ 367220 w 737636"/>
                <a:gd name="connsiteY11" fmla="*/ 127536 h 258769"/>
                <a:gd name="connsiteX12" fmla="*/ 314303 w 737636"/>
                <a:gd name="connsiteY12" fmla="*/ 47102 h 258769"/>
                <a:gd name="connsiteX13" fmla="*/ 314303 w 737636"/>
                <a:gd name="connsiteY13" fmla="*/ 178336 h 258769"/>
                <a:gd name="connsiteX14" fmla="*/ 210586 w 737636"/>
                <a:gd name="connsiteY14" fmla="*/ 47102 h 258769"/>
                <a:gd name="connsiteX15" fmla="*/ 208470 w 737636"/>
                <a:gd name="connsiteY15" fmla="*/ 157169 h 258769"/>
                <a:gd name="connsiteX16" fmla="*/ 1036 w 737636"/>
                <a:gd name="connsiteY16" fmla="*/ 536 h 258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7636" h="258769">
                  <a:moveTo>
                    <a:pt x="1036" y="536"/>
                  </a:moveTo>
                  <a:cubicBezTo>
                    <a:pt x="-12370" y="-8284"/>
                    <a:pt x="108280" y="94374"/>
                    <a:pt x="128036" y="104252"/>
                  </a:cubicBezTo>
                  <a:cubicBezTo>
                    <a:pt x="147792" y="114130"/>
                    <a:pt x="101225" y="47455"/>
                    <a:pt x="119570" y="59802"/>
                  </a:cubicBezTo>
                  <a:cubicBezTo>
                    <a:pt x="137915" y="72149"/>
                    <a:pt x="220817" y="178336"/>
                    <a:pt x="238103" y="178336"/>
                  </a:cubicBezTo>
                  <a:cubicBezTo>
                    <a:pt x="255389" y="178336"/>
                    <a:pt x="205647" y="60860"/>
                    <a:pt x="223286" y="59802"/>
                  </a:cubicBezTo>
                  <a:cubicBezTo>
                    <a:pt x="240925" y="58744"/>
                    <a:pt x="326650" y="165283"/>
                    <a:pt x="343936" y="171986"/>
                  </a:cubicBezTo>
                  <a:cubicBezTo>
                    <a:pt x="361222" y="178689"/>
                    <a:pt x="314656" y="94022"/>
                    <a:pt x="327003" y="100019"/>
                  </a:cubicBezTo>
                  <a:cubicBezTo>
                    <a:pt x="339350" y="106016"/>
                    <a:pt x="379215" y="186450"/>
                    <a:pt x="418020" y="207969"/>
                  </a:cubicBezTo>
                  <a:cubicBezTo>
                    <a:pt x="456825" y="229488"/>
                    <a:pt x="559836" y="229136"/>
                    <a:pt x="559836" y="229136"/>
                  </a:cubicBezTo>
                  <a:lnTo>
                    <a:pt x="737636" y="258769"/>
                  </a:lnTo>
                  <a:cubicBezTo>
                    <a:pt x="718586" y="254888"/>
                    <a:pt x="507272" y="227724"/>
                    <a:pt x="445536" y="205852"/>
                  </a:cubicBezTo>
                  <a:cubicBezTo>
                    <a:pt x="383800" y="183980"/>
                    <a:pt x="389092" y="153994"/>
                    <a:pt x="367220" y="127536"/>
                  </a:cubicBezTo>
                  <a:cubicBezTo>
                    <a:pt x="345348" y="101078"/>
                    <a:pt x="323122" y="38635"/>
                    <a:pt x="314303" y="47102"/>
                  </a:cubicBezTo>
                  <a:cubicBezTo>
                    <a:pt x="305484" y="55569"/>
                    <a:pt x="331589" y="178336"/>
                    <a:pt x="314303" y="178336"/>
                  </a:cubicBezTo>
                  <a:cubicBezTo>
                    <a:pt x="297017" y="178336"/>
                    <a:pt x="228225" y="50630"/>
                    <a:pt x="210586" y="47102"/>
                  </a:cubicBezTo>
                  <a:cubicBezTo>
                    <a:pt x="192947" y="43574"/>
                    <a:pt x="237398" y="166341"/>
                    <a:pt x="208470" y="157169"/>
                  </a:cubicBezTo>
                  <a:cubicBezTo>
                    <a:pt x="179542" y="147997"/>
                    <a:pt x="14442" y="9356"/>
                    <a:pt x="1036" y="53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4" name="フリーフォーム: 図形 1433">
              <a:extLst>
                <a:ext uri="{FF2B5EF4-FFF2-40B4-BE49-F238E27FC236}">
                  <a16:creationId xmlns:a16="http://schemas.microsoft.com/office/drawing/2014/main" id="{9D3DD232-7367-4878-8AFD-ABF0158094CC}"/>
                </a:ext>
              </a:extLst>
            </p:cNvPr>
            <p:cNvSpPr/>
            <p:nvPr/>
          </p:nvSpPr>
          <p:spPr>
            <a:xfrm>
              <a:off x="3639538" y="5393267"/>
              <a:ext cx="726747" cy="405268"/>
            </a:xfrm>
            <a:custGeom>
              <a:avLst/>
              <a:gdLst>
                <a:gd name="connsiteX0" fmla="*/ 9595 w 726747"/>
                <a:gd name="connsiteY0" fmla="*/ 0 h 405268"/>
                <a:gd name="connsiteX1" fmla="*/ 1129 w 726747"/>
                <a:gd name="connsiteY1" fmla="*/ 194733 h 405268"/>
                <a:gd name="connsiteX2" fmla="*/ 24412 w 726747"/>
                <a:gd name="connsiteY2" fmla="*/ 211666 h 405268"/>
                <a:gd name="connsiteX3" fmla="*/ 214912 w 726747"/>
                <a:gd name="connsiteY3" fmla="*/ 292100 h 405268"/>
                <a:gd name="connsiteX4" fmla="*/ 337679 w 726747"/>
                <a:gd name="connsiteY4" fmla="*/ 268816 h 405268"/>
                <a:gd name="connsiteX5" fmla="*/ 456212 w 726747"/>
                <a:gd name="connsiteY5" fmla="*/ 319616 h 405268"/>
                <a:gd name="connsiteX6" fmla="*/ 566279 w 726747"/>
                <a:gd name="connsiteY6" fmla="*/ 404283 h 405268"/>
                <a:gd name="connsiteX7" fmla="*/ 435045 w 726747"/>
                <a:gd name="connsiteY7" fmla="*/ 258233 h 405268"/>
                <a:gd name="connsiteX8" fmla="*/ 680579 w 726747"/>
                <a:gd name="connsiteY8" fmla="*/ 148166 h 405268"/>
                <a:gd name="connsiteX9" fmla="*/ 705979 w 726747"/>
                <a:gd name="connsiteY9" fmla="*/ 127000 h 405268"/>
                <a:gd name="connsiteX10" fmla="*/ 449862 w 726747"/>
                <a:gd name="connsiteY10" fmla="*/ 249766 h 405268"/>
                <a:gd name="connsiteX11" fmla="*/ 100612 w 726747"/>
                <a:gd name="connsiteY11" fmla="*/ 292100 h 405268"/>
                <a:gd name="connsiteX12" fmla="*/ 60395 w 726747"/>
                <a:gd name="connsiteY12" fmla="*/ 196850 h 405268"/>
                <a:gd name="connsiteX13" fmla="*/ 9595 w 726747"/>
                <a:gd name="connsiteY13" fmla="*/ 0 h 40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6747" h="405268">
                  <a:moveTo>
                    <a:pt x="9595" y="0"/>
                  </a:moveTo>
                  <a:cubicBezTo>
                    <a:pt x="-283" y="-353"/>
                    <a:pt x="-1340" y="159455"/>
                    <a:pt x="1129" y="194733"/>
                  </a:cubicBezTo>
                  <a:cubicBezTo>
                    <a:pt x="3598" y="230011"/>
                    <a:pt x="-11218" y="195438"/>
                    <a:pt x="24412" y="211666"/>
                  </a:cubicBezTo>
                  <a:cubicBezTo>
                    <a:pt x="60042" y="227894"/>
                    <a:pt x="162701" y="282575"/>
                    <a:pt x="214912" y="292100"/>
                  </a:cubicBezTo>
                  <a:cubicBezTo>
                    <a:pt x="267123" y="301625"/>
                    <a:pt x="297462" y="264230"/>
                    <a:pt x="337679" y="268816"/>
                  </a:cubicBezTo>
                  <a:cubicBezTo>
                    <a:pt x="377896" y="273402"/>
                    <a:pt x="418112" y="297038"/>
                    <a:pt x="456212" y="319616"/>
                  </a:cubicBezTo>
                  <a:cubicBezTo>
                    <a:pt x="494312" y="342194"/>
                    <a:pt x="569807" y="414514"/>
                    <a:pt x="566279" y="404283"/>
                  </a:cubicBezTo>
                  <a:cubicBezTo>
                    <a:pt x="562751" y="394052"/>
                    <a:pt x="415995" y="300919"/>
                    <a:pt x="435045" y="258233"/>
                  </a:cubicBezTo>
                  <a:cubicBezTo>
                    <a:pt x="454095" y="215547"/>
                    <a:pt x="635423" y="170038"/>
                    <a:pt x="680579" y="148166"/>
                  </a:cubicBezTo>
                  <a:cubicBezTo>
                    <a:pt x="725735" y="126294"/>
                    <a:pt x="744432" y="110067"/>
                    <a:pt x="705979" y="127000"/>
                  </a:cubicBezTo>
                  <a:cubicBezTo>
                    <a:pt x="667526" y="143933"/>
                    <a:pt x="550756" y="222249"/>
                    <a:pt x="449862" y="249766"/>
                  </a:cubicBezTo>
                  <a:cubicBezTo>
                    <a:pt x="348968" y="277283"/>
                    <a:pt x="165523" y="300919"/>
                    <a:pt x="100612" y="292100"/>
                  </a:cubicBezTo>
                  <a:cubicBezTo>
                    <a:pt x="35701" y="283281"/>
                    <a:pt x="73801" y="243770"/>
                    <a:pt x="60395" y="196850"/>
                  </a:cubicBezTo>
                  <a:cubicBezTo>
                    <a:pt x="46989" y="149930"/>
                    <a:pt x="19473" y="353"/>
                    <a:pt x="9595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5" name="フリーフォーム: 図形 1434">
              <a:extLst>
                <a:ext uri="{FF2B5EF4-FFF2-40B4-BE49-F238E27FC236}">
                  <a16:creationId xmlns:a16="http://schemas.microsoft.com/office/drawing/2014/main" id="{6C7EDB71-5366-4FD0-A8F2-3F38359DC4C4}"/>
                </a:ext>
              </a:extLst>
            </p:cNvPr>
            <p:cNvSpPr/>
            <p:nvPr/>
          </p:nvSpPr>
          <p:spPr>
            <a:xfrm>
              <a:off x="4119604" y="5585747"/>
              <a:ext cx="1076829" cy="336044"/>
            </a:xfrm>
            <a:custGeom>
              <a:avLst/>
              <a:gdLst>
                <a:gd name="connsiteX0" fmla="*/ 1076813 w 1076829"/>
                <a:gd name="connsiteY0" fmla="*/ 12836 h 336044"/>
                <a:gd name="connsiteX1" fmla="*/ 793179 w 1076829"/>
                <a:gd name="connsiteY1" fmla="*/ 228736 h 336044"/>
                <a:gd name="connsiteX2" fmla="*/ 780479 w 1076829"/>
                <a:gd name="connsiteY2" fmla="*/ 232970 h 336044"/>
                <a:gd name="connsiteX3" fmla="*/ 941346 w 1076829"/>
                <a:gd name="connsiteY3" fmla="*/ 232970 h 336044"/>
                <a:gd name="connsiteX4" fmla="*/ 956163 w 1076829"/>
                <a:gd name="connsiteY4" fmla="*/ 235086 h 336044"/>
                <a:gd name="connsiteX5" fmla="*/ 769896 w 1076829"/>
                <a:gd name="connsiteY5" fmla="*/ 256253 h 336044"/>
                <a:gd name="connsiteX6" fmla="*/ 642896 w 1076829"/>
                <a:gd name="connsiteY6" fmla="*/ 334570 h 336044"/>
                <a:gd name="connsiteX7" fmla="*/ 399479 w 1076829"/>
                <a:gd name="connsiteY7" fmla="*/ 302820 h 336044"/>
                <a:gd name="connsiteX8" fmla="*/ 304229 w 1076829"/>
                <a:gd name="connsiteY8" fmla="*/ 245670 h 336044"/>
                <a:gd name="connsiteX9" fmla="*/ 175113 w 1076829"/>
                <a:gd name="connsiteY9" fmla="*/ 8603 h 336044"/>
                <a:gd name="connsiteX10" fmla="*/ 90446 w 1076829"/>
                <a:gd name="connsiteY10" fmla="*/ 67870 h 336044"/>
                <a:gd name="connsiteX11" fmla="*/ 1546 w 1076829"/>
                <a:gd name="connsiteY11" fmla="*/ 220270 h 336044"/>
                <a:gd name="connsiteX12" fmla="*/ 168763 w 1076829"/>
                <a:gd name="connsiteY12" fmla="*/ 8603 h 336044"/>
                <a:gd name="connsiteX13" fmla="*/ 255546 w 1076829"/>
                <a:gd name="connsiteY13" fmla="*/ 203336 h 336044"/>
                <a:gd name="connsiteX14" fmla="*/ 558229 w 1076829"/>
                <a:gd name="connsiteY14" fmla="*/ 309170 h 336044"/>
                <a:gd name="connsiteX15" fmla="*/ 689463 w 1076829"/>
                <a:gd name="connsiteY15" fmla="*/ 302820 h 336044"/>
                <a:gd name="connsiteX16" fmla="*/ 805879 w 1076829"/>
                <a:gd name="connsiteY16" fmla="*/ 190636 h 336044"/>
                <a:gd name="connsiteX17" fmla="*/ 1076813 w 1076829"/>
                <a:gd name="connsiteY17" fmla="*/ 12836 h 336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6829" h="336044">
                  <a:moveTo>
                    <a:pt x="1076813" y="12836"/>
                  </a:moveTo>
                  <a:cubicBezTo>
                    <a:pt x="1074696" y="19186"/>
                    <a:pt x="842568" y="192047"/>
                    <a:pt x="793179" y="228736"/>
                  </a:cubicBezTo>
                  <a:cubicBezTo>
                    <a:pt x="743790" y="265425"/>
                    <a:pt x="755785" y="232264"/>
                    <a:pt x="780479" y="232970"/>
                  </a:cubicBezTo>
                  <a:cubicBezTo>
                    <a:pt x="805173" y="233676"/>
                    <a:pt x="912065" y="232617"/>
                    <a:pt x="941346" y="232970"/>
                  </a:cubicBezTo>
                  <a:cubicBezTo>
                    <a:pt x="970627" y="233323"/>
                    <a:pt x="984738" y="231206"/>
                    <a:pt x="956163" y="235086"/>
                  </a:cubicBezTo>
                  <a:cubicBezTo>
                    <a:pt x="927588" y="238966"/>
                    <a:pt x="822107" y="239672"/>
                    <a:pt x="769896" y="256253"/>
                  </a:cubicBezTo>
                  <a:cubicBezTo>
                    <a:pt x="717685" y="272834"/>
                    <a:pt x="704632" y="326809"/>
                    <a:pt x="642896" y="334570"/>
                  </a:cubicBezTo>
                  <a:cubicBezTo>
                    <a:pt x="581160" y="342331"/>
                    <a:pt x="455923" y="317637"/>
                    <a:pt x="399479" y="302820"/>
                  </a:cubicBezTo>
                  <a:cubicBezTo>
                    <a:pt x="343035" y="288003"/>
                    <a:pt x="341623" y="294706"/>
                    <a:pt x="304229" y="245670"/>
                  </a:cubicBezTo>
                  <a:cubicBezTo>
                    <a:pt x="266835" y="196634"/>
                    <a:pt x="210743" y="38236"/>
                    <a:pt x="175113" y="8603"/>
                  </a:cubicBezTo>
                  <a:cubicBezTo>
                    <a:pt x="139483" y="-21030"/>
                    <a:pt x="119374" y="32592"/>
                    <a:pt x="90446" y="67870"/>
                  </a:cubicBezTo>
                  <a:cubicBezTo>
                    <a:pt x="61518" y="103148"/>
                    <a:pt x="-11507" y="230148"/>
                    <a:pt x="1546" y="220270"/>
                  </a:cubicBezTo>
                  <a:cubicBezTo>
                    <a:pt x="14599" y="210392"/>
                    <a:pt x="126430" y="11425"/>
                    <a:pt x="168763" y="8603"/>
                  </a:cubicBezTo>
                  <a:cubicBezTo>
                    <a:pt x="211096" y="5781"/>
                    <a:pt x="190635" y="153242"/>
                    <a:pt x="255546" y="203336"/>
                  </a:cubicBezTo>
                  <a:cubicBezTo>
                    <a:pt x="320457" y="253430"/>
                    <a:pt x="485909" y="292589"/>
                    <a:pt x="558229" y="309170"/>
                  </a:cubicBezTo>
                  <a:cubicBezTo>
                    <a:pt x="630548" y="325751"/>
                    <a:pt x="648188" y="322576"/>
                    <a:pt x="689463" y="302820"/>
                  </a:cubicBezTo>
                  <a:cubicBezTo>
                    <a:pt x="730738" y="283064"/>
                    <a:pt x="738851" y="245669"/>
                    <a:pt x="805879" y="190636"/>
                  </a:cubicBezTo>
                  <a:cubicBezTo>
                    <a:pt x="872907" y="135603"/>
                    <a:pt x="1078930" y="6486"/>
                    <a:pt x="1076813" y="1283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6" name="フリーフォーム: 図形 1435">
              <a:extLst>
                <a:ext uri="{FF2B5EF4-FFF2-40B4-BE49-F238E27FC236}">
                  <a16:creationId xmlns:a16="http://schemas.microsoft.com/office/drawing/2014/main" id="{1F6CF380-6524-48AB-A1C9-A61B1D1E1AEB}"/>
                </a:ext>
              </a:extLst>
            </p:cNvPr>
            <p:cNvSpPr/>
            <p:nvPr/>
          </p:nvSpPr>
          <p:spPr>
            <a:xfrm>
              <a:off x="3671777" y="5453875"/>
              <a:ext cx="547085" cy="171180"/>
            </a:xfrm>
            <a:custGeom>
              <a:avLst/>
              <a:gdLst>
                <a:gd name="connsiteX0" fmla="*/ 640 w 547085"/>
                <a:gd name="connsiteY0" fmla="*/ 49458 h 171180"/>
                <a:gd name="connsiteX1" fmla="*/ 159390 w 547085"/>
                <a:gd name="connsiteY1" fmla="*/ 2892 h 171180"/>
                <a:gd name="connsiteX2" fmla="*/ 343540 w 547085"/>
                <a:gd name="connsiteY2" fmla="*/ 148942 h 171180"/>
                <a:gd name="connsiteX3" fmla="*/ 358356 w 547085"/>
                <a:gd name="connsiteY3" fmla="*/ 159525 h 171180"/>
                <a:gd name="connsiteX4" fmla="*/ 328723 w 547085"/>
                <a:gd name="connsiteY4" fmla="*/ 85442 h 171180"/>
                <a:gd name="connsiteX5" fmla="*/ 311790 w 547085"/>
                <a:gd name="connsiteY5" fmla="*/ 2892 h 171180"/>
                <a:gd name="connsiteX6" fmla="*/ 364706 w 547085"/>
                <a:gd name="connsiteY6" fmla="*/ 153175 h 171180"/>
                <a:gd name="connsiteX7" fmla="*/ 381640 w 547085"/>
                <a:gd name="connsiteY7" fmla="*/ 165875 h 171180"/>
                <a:gd name="connsiteX8" fmla="*/ 459956 w 547085"/>
                <a:gd name="connsiteY8" fmla="*/ 129892 h 171180"/>
                <a:gd name="connsiteX9" fmla="*/ 546740 w 547085"/>
                <a:gd name="connsiteY9" fmla="*/ 57925 h 171180"/>
                <a:gd name="connsiteX10" fmla="*/ 426090 w 547085"/>
                <a:gd name="connsiteY10" fmla="*/ 134125 h 171180"/>
                <a:gd name="connsiteX11" fmla="*/ 332956 w 547085"/>
                <a:gd name="connsiteY11" fmla="*/ 155292 h 171180"/>
                <a:gd name="connsiteX12" fmla="*/ 182673 w 547085"/>
                <a:gd name="connsiteY12" fmla="*/ 34642 h 171180"/>
                <a:gd name="connsiteX13" fmla="*/ 106473 w 547085"/>
                <a:gd name="connsiteY13" fmla="*/ 21942 h 171180"/>
                <a:gd name="connsiteX14" fmla="*/ 640 w 547085"/>
                <a:gd name="connsiteY14" fmla="*/ 49458 h 17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7085" h="171180">
                  <a:moveTo>
                    <a:pt x="640" y="49458"/>
                  </a:moveTo>
                  <a:cubicBezTo>
                    <a:pt x="9460" y="46283"/>
                    <a:pt x="102240" y="-13689"/>
                    <a:pt x="159390" y="2892"/>
                  </a:cubicBezTo>
                  <a:cubicBezTo>
                    <a:pt x="216540" y="19473"/>
                    <a:pt x="310379" y="122837"/>
                    <a:pt x="343540" y="148942"/>
                  </a:cubicBezTo>
                  <a:cubicBezTo>
                    <a:pt x="376701" y="175047"/>
                    <a:pt x="360826" y="170108"/>
                    <a:pt x="358356" y="159525"/>
                  </a:cubicBezTo>
                  <a:cubicBezTo>
                    <a:pt x="355886" y="148942"/>
                    <a:pt x="336484" y="111547"/>
                    <a:pt x="328723" y="85442"/>
                  </a:cubicBezTo>
                  <a:cubicBezTo>
                    <a:pt x="320962" y="59337"/>
                    <a:pt x="305793" y="-8397"/>
                    <a:pt x="311790" y="2892"/>
                  </a:cubicBezTo>
                  <a:cubicBezTo>
                    <a:pt x="317787" y="14181"/>
                    <a:pt x="353064" y="126011"/>
                    <a:pt x="364706" y="153175"/>
                  </a:cubicBezTo>
                  <a:cubicBezTo>
                    <a:pt x="376348" y="180339"/>
                    <a:pt x="365765" y="169756"/>
                    <a:pt x="381640" y="165875"/>
                  </a:cubicBezTo>
                  <a:cubicBezTo>
                    <a:pt x="397515" y="161995"/>
                    <a:pt x="432439" y="147884"/>
                    <a:pt x="459956" y="129892"/>
                  </a:cubicBezTo>
                  <a:cubicBezTo>
                    <a:pt x="487473" y="111900"/>
                    <a:pt x="552384" y="57220"/>
                    <a:pt x="546740" y="57925"/>
                  </a:cubicBezTo>
                  <a:cubicBezTo>
                    <a:pt x="541096" y="58631"/>
                    <a:pt x="461721" y="117897"/>
                    <a:pt x="426090" y="134125"/>
                  </a:cubicBezTo>
                  <a:cubicBezTo>
                    <a:pt x="390459" y="150353"/>
                    <a:pt x="373525" y="171872"/>
                    <a:pt x="332956" y="155292"/>
                  </a:cubicBezTo>
                  <a:cubicBezTo>
                    <a:pt x="292387" y="138712"/>
                    <a:pt x="220420" y="56867"/>
                    <a:pt x="182673" y="34642"/>
                  </a:cubicBezTo>
                  <a:cubicBezTo>
                    <a:pt x="144926" y="12417"/>
                    <a:pt x="136459" y="21236"/>
                    <a:pt x="106473" y="21942"/>
                  </a:cubicBezTo>
                  <a:cubicBezTo>
                    <a:pt x="76487" y="22647"/>
                    <a:pt x="-8180" y="52633"/>
                    <a:pt x="640" y="4945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7" name="フリーフォーム: 図形 1436">
              <a:extLst>
                <a:ext uri="{FF2B5EF4-FFF2-40B4-BE49-F238E27FC236}">
                  <a16:creationId xmlns:a16="http://schemas.microsoft.com/office/drawing/2014/main" id="{B734F6A3-2CDE-4F2F-936A-37D450E2D938}"/>
                </a:ext>
              </a:extLst>
            </p:cNvPr>
            <p:cNvSpPr/>
            <p:nvPr/>
          </p:nvSpPr>
          <p:spPr>
            <a:xfrm>
              <a:off x="4066071" y="5534857"/>
              <a:ext cx="239242" cy="258602"/>
            </a:xfrm>
            <a:custGeom>
              <a:avLst/>
              <a:gdLst>
                <a:gd name="connsiteX0" fmla="*/ 239229 w 239242"/>
                <a:gd name="connsiteY0" fmla="*/ 226 h 258602"/>
                <a:gd name="connsiteX1" fmla="*/ 93179 w 239242"/>
                <a:gd name="connsiteY1" fmla="*/ 137810 h 258602"/>
                <a:gd name="connsiteX2" fmla="*/ 69896 w 239242"/>
                <a:gd name="connsiteY2" fmla="*/ 201310 h 258602"/>
                <a:gd name="connsiteX3" fmla="*/ 63546 w 239242"/>
                <a:gd name="connsiteY3" fmla="*/ 258460 h 258602"/>
                <a:gd name="connsiteX4" fmla="*/ 63546 w 239242"/>
                <a:gd name="connsiteY4" fmla="*/ 184376 h 258602"/>
                <a:gd name="connsiteX5" fmla="*/ 46612 w 239242"/>
                <a:gd name="connsiteY5" fmla="*/ 139926 h 258602"/>
                <a:gd name="connsiteX6" fmla="*/ 46 w 239242"/>
                <a:gd name="connsiteY6" fmla="*/ 91243 h 258602"/>
                <a:gd name="connsiteX7" fmla="*/ 38146 w 239242"/>
                <a:gd name="connsiteY7" fmla="*/ 169560 h 258602"/>
                <a:gd name="connsiteX8" fmla="*/ 50846 w 239242"/>
                <a:gd name="connsiteY8" fmla="*/ 216126 h 258602"/>
                <a:gd name="connsiteX9" fmla="*/ 101646 w 239242"/>
                <a:gd name="connsiteY9" fmla="*/ 108176 h 258602"/>
                <a:gd name="connsiteX10" fmla="*/ 239229 w 239242"/>
                <a:gd name="connsiteY10" fmla="*/ 226 h 25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9242" h="258602">
                  <a:moveTo>
                    <a:pt x="239229" y="226"/>
                  </a:moveTo>
                  <a:cubicBezTo>
                    <a:pt x="237818" y="5165"/>
                    <a:pt x="121401" y="104296"/>
                    <a:pt x="93179" y="137810"/>
                  </a:cubicBezTo>
                  <a:cubicBezTo>
                    <a:pt x="64957" y="171324"/>
                    <a:pt x="74835" y="181202"/>
                    <a:pt x="69896" y="201310"/>
                  </a:cubicBezTo>
                  <a:cubicBezTo>
                    <a:pt x="64957" y="221418"/>
                    <a:pt x="64604" y="261282"/>
                    <a:pt x="63546" y="258460"/>
                  </a:cubicBezTo>
                  <a:cubicBezTo>
                    <a:pt x="62488" y="255638"/>
                    <a:pt x="66368" y="204132"/>
                    <a:pt x="63546" y="184376"/>
                  </a:cubicBezTo>
                  <a:cubicBezTo>
                    <a:pt x="60724" y="164620"/>
                    <a:pt x="57195" y="155448"/>
                    <a:pt x="46612" y="139926"/>
                  </a:cubicBezTo>
                  <a:cubicBezTo>
                    <a:pt x="36029" y="124404"/>
                    <a:pt x="1457" y="86304"/>
                    <a:pt x="46" y="91243"/>
                  </a:cubicBezTo>
                  <a:cubicBezTo>
                    <a:pt x="-1365" y="96182"/>
                    <a:pt x="29679" y="148746"/>
                    <a:pt x="38146" y="169560"/>
                  </a:cubicBezTo>
                  <a:cubicBezTo>
                    <a:pt x="46613" y="190374"/>
                    <a:pt x="40263" y="226357"/>
                    <a:pt x="50846" y="216126"/>
                  </a:cubicBezTo>
                  <a:cubicBezTo>
                    <a:pt x="61429" y="205895"/>
                    <a:pt x="70954" y="143806"/>
                    <a:pt x="101646" y="108176"/>
                  </a:cubicBezTo>
                  <a:cubicBezTo>
                    <a:pt x="132338" y="72546"/>
                    <a:pt x="240640" y="-4713"/>
                    <a:pt x="239229" y="22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8" name="フリーフォーム: 図形 1437">
              <a:extLst>
                <a:ext uri="{FF2B5EF4-FFF2-40B4-BE49-F238E27FC236}">
                  <a16:creationId xmlns:a16="http://schemas.microsoft.com/office/drawing/2014/main" id="{400A3F04-639E-4BE1-A4F3-024D7B7398AC}"/>
                </a:ext>
              </a:extLst>
            </p:cNvPr>
            <p:cNvSpPr/>
            <p:nvPr/>
          </p:nvSpPr>
          <p:spPr>
            <a:xfrm>
              <a:off x="4343101" y="5547598"/>
              <a:ext cx="205865" cy="292527"/>
            </a:xfrm>
            <a:custGeom>
              <a:avLst/>
              <a:gdLst>
                <a:gd name="connsiteX0" fmla="*/ 95549 w 205865"/>
                <a:gd name="connsiteY0" fmla="*/ 185 h 292527"/>
                <a:gd name="connsiteX1" fmla="*/ 205616 w 205865"/>
                <a:gd name="connsiteY1" fmla="*/ 108135 h 292527"/>
                <a:gd name="connsiteX2" fmla="*/ 125182 w 205865"/>
                <a:gd name="connsiteY2" fmla="*/ 112369 h 292527"/>
                <a:gd name="connsiteX3" fmla="*/ 112482 w 205865"/>
                <a:gd name="connsiteY3" fmla="*/ 199152 h 292527"/>
                <a:gd name="connsiteX4" fmla="*/ 156932 w 205865"/>
                <a:gd name="connsiteY4" fmla="*/ 285935 h 292527"/>
                <a:gd name="connsiteX5" fmla="*/ 106132 w 205865"/>
                <a:gd name="connsiteY5" fmla="*/ 247835 h 292527"/>
                <a:gd name="connsiteX6" fmla="*/ 299 w 205865"/>
                <a:gd name="connsiteY6" fmla="*/ 184335 h 292527"/>
                <a:gd name="connsiteX7" fmla="*/ 142116 w 205865"/>
                <a:gd name="connsiteY7" fmla="*/ 292285 h 292527"/>
                <a:gd name="connsiteX8" fmla="*/ 97666 w 205865"/>
                <a:gd name="connsiteY8" fmla="*/ 209735 h 292527"/>
                <a:gd name="connsiteX9" fmla="*/ 167516 w 205865"/>
                <a:gd name="connsiteY9" fmla="*/ 84852 h 292527"/>
                <a:gd name="connsiteX10" fmla="*/ 95549 w 205865"/>
                <a:gd name="connsiteY10" fmla="*/ 185 h 292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5865" h="292527">
                  <a:moveTo>
                    <a:pt x="95549" y="185"/>
                  </a:moveTo>
                  <a:cubicBezTo>
                    <a:pt x="101899" y="4066"/>
                    <a:pt x="200677" y="89438"/>
                    <a:pt x="205616" y="108135"/>
                  </a:cubicBezTo>
                  <a:cubicBezTo>
                    <a:pt x="210555" y="126832"/>
                    <a:pt x="140704" y="97199"/>
                    <a:pt x="125182" y="112369"/>
                  </a:cubicBezTo>
                  <a:cubicBezTo>
                    <a:pt x="109660" y="127539"/>
                    <a:pt x="107190" y="170224"/>
                    <a:pt x="112482" y="199152"/>
                  </a:cubicBezTo>
                  <a:cubicBezTo>
                    <a:pt x="117774" y="228080"/>
                    <a:pt x="157990" y="277821"/>
                    <a:pt x="156932" y="285935"/>
                  </a:cubicBezTo>
                  <a:cubicBezTo>
                    <a:pt x="155874" y="294049"/>
                    <a:pt x="132237" y="264768"/>
                    <a:pt x="106132" y="247835"/>
                  </a:cubicBezTo>
                  <a:cubicBezTo>
                    <a:pt x="80027" y="230902"/>
                    <a:pt x="-5698" y="176927"/>
                    <a:pt x="299" y="184335"/>
                  </a:cubicBezTo>
                  <a:cubicBezTo>
                    <a:pt x="6296" y="191743"/>
                    <a:pt x="125888" y="288052"/>
                    <a:pt x="142116" y="292285"/>
                  </a:cubicBezTo>
                  <a:cubicBezTo>
                    <a:pt x="158344" y="296518"/>
                    <a:pt x="93433" y="244307"/>
                    <a:pt x="97666" y="209735"/>
                  </a:cubicBezTo>
                  <a:cubicBezTo>
                    <a:pt x="101899" y="175163"/>
                    <a:pt x="168222" y="115544"/>
                    <a:pt x="167516" y="84852"/>
                  </a:cubicBezTo>
                  <a:cubicBezTo>
                    <a:pt x="166810" y="54160"/>
                    <a:pt x="89199" y="-3696"/>
                    <a:pt x="95549" y="18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9" name="フリーフォーム: 図形 1438">
              <a:extLst>
                <a:ext uri="{FF2B5EF4-FFF2-40B4-BE49-F238E27FC236}">
                  <a16:creationId xmlns:a16="http://schemas.microsoft.com/office/drawing/2014/main" id="{E7CE1770-2A2C-4BA1-BC23-B9E6D79A6B5B}"/>
                </a:ext>
              </a:extLst>
            </p:cNvPr>
            <p:cNvSpPr/>
            <p:nvPr/>
          </p:nvSpPr>
          <p:spPr>
            <a:xfrm>
              <a:off x="4489450" y="5524500"/>
              <a:ext cx="615039" cy="185410"/>
            </a:xfrm>
            <a:custGeom>
              <a:avLst/>
              <a:gdLst>
                <a:gd name="connsiteX0" fmla="*/ 0 w 615039"/>
                <a:gd name="connsiteY0" fmla="*/ 0 h 185410"/>
                <a:gd name="connsiteX1" fmla="*/ 273050 w 615039"/>
                <a:gd name="connsiteY1" fmla="*/ 169333 h 185410"/>
                <a:gd name="connsiteX2" fmla="*/ 345017 w 615039"/>
                <a:gd name="connsiteY2" fmla="*/ 169333 h 185410"/>
                <a:gd name="connsiteX3" fmla="*/ 613833 w 615039"/>
                <a:gd name="connsiteY3" fmla="*/ 88900 h 185410"/>
                <a:gd name="connsiteX4" fmla="*/ 433917 w 615039"/>
                <a:gd name="connsiteY4" fmla="*/ 148167 h 185410"/>
                <a:gd name="connsiteX5" fmla="*/ 196850 w 615039"/>
                <a:gd name="connsiteY5" fmla="*/ 158750 h 185410"/>
                <a:gd name="connsiteX6" fmla="*/ 118533 w 615039"/>
                <a:gd name="connsiteY6" fmla="*/ 107950 h 185410"/>
                <a:gd name="connsiteX7" fmla="*/ 0 w 615039"/>
                <a:gd name="connsiteY7" fmla="*/ 0 h 18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5039" h="185410">
                  <a:moveTo>
                    <a:pt x="0" y="0"/>
                  </a:moveTo>
                  <a:cubicBezTo>
                    <a:pt x="107773" y="70555"/>
                    <a:pt x="215547" y="141111"/>
                    <a:pt x="273050" y="169333"/>
                  </a:cubicBezTo>
                  <a:cubicBezTo>
                    <a:pt x="330553" y="197555"/>
                    <a:pt x="288220" y="182739"/>
                    <a:pt x="345017" y="169333"/>
                  </a:cubicBezTo>
                  <a:cubicBezTo>
                    <a:pt x="401814" y="155928"/>
                    <a:pt x="599016" y="92428"/>
                    <a:pt x="613833" y="88900"/>
                  </a:cubicBezTo>
                  <a:cubicBezTo>
                    <a:pt x="628650" y="85372"/>
                    <a:pt x="503414" y="136525"/>
                    <a:pt x="433917" y="148167"/>
                  </a:cubicBezTo>
                  <a:cubicBezTo>
                    <a:pt x="364420" y="159809"/>
                    <a:pt x="249414" y="165453"/>
                    <a:pt x="196850" y="158750"/>
                  </a:cubicBezTo>
                  <a:cubicBezTo>
                    <a:pt x="144286" y="152047"/>
                    <a:pt x="118533" y="107950"/>
                    <a:pt x="118533" y="1079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0" name="フリーフォーム: 図形 1439">
              <a:extLst>
                <a:ext uri="{FF2B5EF4-FFF2-40B4-BE49-F238E27FC236}">
                  <a16:creationId xmlns:a16="http://schemas.microsoft.com/office/drawing/2014/main" id="{7369CCDC-0DB1-4E1D-8E34-E6EB91358BF6}"/>
                </a:ext>
              </a:extLst>
            </p:cNvPr>
            <p:cNvSpPr/>
            <p:nvPr/>
          </p:nvSpPr>
          <p:spPr>
            <a:xfrm>
              <a:off x="4637617" y="5585883"/>
              <a:ext cx="418487" cy="59267"/>
            </a:xfrm>
            <a:custGeom>
              <a:avLst/>
              <a:gdLst>
                <a:gd name="connsiteX0" fmla="*/ 0 w 418487"/>
                <a:gd name="connsiteY0" fmla="*/ 0 h 59267"/>
                <a:gd name="connsiteX1" fmla="*/ 406400 w 418487"/>
                <a:gd name="connsiteY1" fmla="*/ 14817 h 59267"/>
                <a:gd name="connsiteX2" fmla="*/ 319616 w 418487"/>
                <a:gd name="connsiteY2" fmla="*/ 27517 h 59267"/>
                <a:gd name="connsiteX3" fmla="*/ 120650 w 418487"/>
                <a:gd name="connsiteY3" fmla="*/ 59267 h 59267"/>
                <a:gd name="connsiteX4" fmla="*/ 342900 w 418487"/>
                <a:gd name="connsiteY4" fmla="*/ 25400 h 59267"/>
                <a:gd name="connsiteX5" fmla="*/ 224366 w 418487"/>
                <a:gd name="connsiteY5" fmla="*/ 19050 h 59267"/>
                <a:gd name="connsiteX6" fmla="*/ 0 w 418487"/>
                <a:gd name="connsiteY6" fmla="*/ 0 h 5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487" h="59267">
                  <a:moveTo>
                    <a:pt x="0" y="0"/>
                  </a:moveTo>
                  <a:lnTo>
                    <a:pt x="406400" y="14817"/>
                  </a:lnTo>
                  <a:cubicBezTo>
                    <a:pt x="459669" y="19403"/>
                    <a:pt x="319616" y="27517"/>
                    <a:pt x="319616" y="27517"/>
                  </a:cubicBezTo>
                  <a:lnTo>
                    <a:pt x="120650" y="59267"/>
                  </a:lnTo>
                  <a:cubicBezTo>
                    <a:pt x="124531" y="58914"/>
                    <a:pt x="325614" y="32103"/>
                    <a:pt x="342900" y="25400"/>
                  </a:cubicBezTo>
                  <a:cubicBezTo>
                    <a:pt x="360186" y="18697"/>
                    <a:pt x="224366" y="19050"/>
                    <a:pt x="224366" y="190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1" name="フリーフォーム: 図形 1440">
              <a:extLst>
                <a:ext uri="{FF2B5EF4-FFF2-40B4-BE49-F238E27FC236}">
                  <a16:creationId xmlns:a16="http://schemas.microsoft.com/office/drawing/2014/main" id="{4A2DFF28-D89A-4E26-B674-3F848D2DA0C3}"/>
                </a:ext>
              </a:extLst>
            </p:cNvPr>
            <p:cNvSpPr/>
            <p:nvPr/>
          </p:nvSpPr>
          <p:spPr>
            <a:xfrm>
              <a:off x="4972216" y="5606378"/>
              <a:ext cx="659767" cy="347151"/>
            </a:xfrm>
            <a:custGeom>
              <a:avLst/>
              <a:gdLst>
                <a:gd name="connsiteX0" fmla="*/ 4067 w 659767"/>
                <a:gd name="connsiteY0" fmla="*/ 309705 h 347151"/>
                <a:gd name="connsiteX1" fmla="*/ 160701 w 659767"/>
                <a:gd name="connsiteY1" fmla="*/ 172122 h 347151"/>
                <a:gd name="connsiteX2" fmla="*/ 183984 w 659767"/>
                <a:gd name="connsiteY2" fmla="*/ 110739 h 347151"/>
                <a:gd name="connsiteX3" fmla="*/ 183984 w 659767"/>
                <a:gd name="connsiteY3" fmla="*/ 70522 h 347151"/>
                <a:gd name="connsiteX4" fmla="*/ 232667 w 659767"/>
                <a:gd name="connsiteY4" fmla="*/ 110739 h 347151"/>
                <a:gd name="connsiteX5" fmla="*/ 228434 w 659767"/>
                <a:gd name="connsiteY5" fmla="*/ 40889 h 347151"/>
                <a:gd name="connsiteX6" fmla="*/ 241134 w 659767"/>
                <a:gd name="connsiteY6" fmla="*/ 9139 h 347151"/>
                <a:gd name="connsiteX7" fmla="*/ 296167 w 659767"/>
                <a:gd name="connsiteY7" fmla="*/ 7022 h 347151"/>
                <a:gd name="connsiteX8" fmla="*/ 353317 w 659767"/>
                <a:gd name="connsiteY8" fmla="*/ 93805 h 347151"/>
                <a:gd name="connsiteX9" fmla="*/ 370251 w 659767"/>
                <a:gd name="connsiteY9" fmla="*/ 36655 h 347151"/>
                <a:gd name="connsiteX10" fmla="*/ 410467 w 659767"/>
                <a:gd name="connsiteY10" fmla="*/ 17605 h 347151"/>
                <a:gd name="connsiteX11" fmla="*/ 505717 w 659767"/>
                <a:gd name="connsiteY11" fmla="*/ 104389 h 347151"/>
                <a:gd name="connsiteX12" fmla="*/ 658117 w 659767"/>
                <a:gd name="connsiteY12" fmla="*/ 332989 h 347151"/>
                <a:gd name="connsiteX13" fmla="*/ 577684 w 659767"/>
                <a:gd name="connsiteY13" fmla="*/ 322405 h 347151"/>
                <a:gd name="connsiteX14" fmla="*/ 440101 w 659767"/>
                <a:gd name="connsiteY14" fmla="*/ 320289 h 347151"/>
                <a:gd name="connsiteX15" fmla="*/ 302517 w 659767"/>
                <a:gd name="connsiteY15" fmla="*/ 339339 h 347151"/>
                <a:gd name="connsiteX16" fmla="*/ 253834 w 659767"/>
                <a:gd name="connsiteY16" fmla="*/ 303355 h 347151"/>
                <a:gd name="connsiteX17" fmla="*/ 95084 w 659767"/>
                <a:gd name="connsiteY17" fmla="*/ 303355 h 347151"/>
                <a:gd name="connsiteX18" fmla="*/ 480317 w 659767"/>
                <a:gd name="connsiteY18" fmla="*/ 316055 h 347151"/>
                <a:gd name="connsiteX19" fmla="*/ 617901 w 659767"/>
                <a:gd name="connsiteY19" fmla="*/ 288539 h 347151"/>
                <a:gd name="connsiteX20" fmla="*/ 399884 w 659767"/>
                <a:gd name="connsiteY20" fmla="*/ 40889 h 347151"/>
                <a:gd name="connsiteX21" fmla="*/ 338501 w 659767"/>
                <a:gd name="connsiteY21" fmla="*/ 100155 h 347151"/>
                <a:gd name="connsiteX22" fmla="*/ 255951 w 659767"/>
                <a:gd name="connsiteY22" fmla="*/ 32422 h 347151"/>
                <a:gd name="connsiteX23" fmla="*/ 241134 w 659767"/>
                <a:gd name="connsiteY23" fmla="*/ 76872 h 347151"/>
                <a:gd name="connsiteX24" fmla="*/ 228434 w 659767"/>
                <a:gd name="connsiteY24" fmla="*/ 210222 h 347151"/>
                <a:gd name="connsiteX25" fmla="*/ 219967 w 659767"/>
                <a:gd name="connsiteY25" fmla="*/ 121322 h 347151"/>
                <a:gd name="connsiteX26" fmla="*/ 200917 w 659767"/>
                <a:gd name="connsiteY26" fmla="*/ 110739 h 347151"/>
                <a:gd name="connsiteX27" fmla="*/ 181867 w 659767"/>
                <a:gd name="connsiteY27" fmla="*/ 165772 h 347151"/>
                <a:gd name="connsiteX28" fmla="*/ 80267 w 659767"/>
                <a:gd name="connsiteY28" fmla="*/ 210222 h 347151"/>
                <a:gd name="connsiteX29" fmla="*/ 46401 w 659767"/>
                <a:gd name="connsiteY29" fmla="*/ 267372 h 347151"/>
                <a:gd name="connsiteX30" fmla="*/ 4067 w 659767"/>
                <a:gd name="connsiteY30" fmla="*/ 309705 h 347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9767" h="347151">
                  <a:moveTo>
                    <a:pt x="4067" y="309705"/>
                  </a:moveTo>
                  <a:cubicBezTo>
                    <a:pt x="23117" y="293830"/>
                    <a:pt x="130715" y="205283"/>
                    <a:pt x="160701" y="172122"/>
                  </a:cubicBezTo>
                  <a:cubicBezTo>
                    <a:pt x="190687" y="138961"/>
                    <a:pt x="180104" y="127672"/>
                    <a:pt x="183984" y="110739"/>
                  </a:cubicBezTo>
                  <a:cubicBezTo>
                    <a:pt x="187865" y="93806"/>
                    <a:pt x="175870" y="70522"/>
                    <a:pt x="183984" y="70522"/>
                  </a:cubicBezTo>
                  <a:cubicBezTo>
                    <a:pt x="192098" y="70522"/>
                    <a:pt x="225259" y="115678"/>
                    <a:pt x="232667" y="110739"/>
                  </a:cubicBezTo>
                  <a:cubicBezTo>
                    <a:pt x="240075" y="105800"/>
                    <a:pt x="227023" y="57822"/>
                    <a:pt x="228434" y="40889"/>
                  </a:cubicBezTo>
                  <a:cubicBezTo>
                    <a:pt x="229845" y="23956"/>
                    <a:pt x="229845" y="14783"/>
                    <a:pt x="241134" y="9139"/>
                  </a:cubicBezTo>
                  <a:cubicBezTo>
                    <a:pt x="252423" y="3495"/>
                    <a:pt x="277470" y="-7089"/>
                    <a:pt x="296167" y="7022"/>
                  </a:cubicBezTo>
                  <a:cubicBezTo>
                    <a:pt x="314864" y="21133"/>
                    <a:pt x="340970" y="88866"/>
                    <a:pt x="353317" y="93805"/>
                  </a:cubicBezTo>
                  <a:cubicBezTo>
                    <a:pt x="365664" y="98744"/>
                    <a:pt x="360726" y="49355"/>
                    <a:pt x="370251" y="36655"/>
                  </a:cubicBezTo>
                  <a:cubicBezTo>
                    <a:pt x="379776" y="23955"/>
                    <a:pt x="387889" y="6316"/>
                    <a:pt x="410467" y="17605"/>
                  </a:cubicBezTo>
                  <a:cubicBezTo>
                    <a:pt x="433045" y="28894"/>
                    <a:pt x="464442" y="51825"/>
                    <a:pt x="505717" y="104389"/>
                  </a:cubicBezTo>
                  <a:cubicBezTo>
                    <a:pt x="546992" y="156953"/>
                    <a:pt x="646123" y="296653"/>
                    <a:pt x="658117" y="332989"/>
                  </a:cubicBezTo>
                  <a:cubicBezTo>
                    <a:pt x="670112" y="369325"/>
                    <a:pt x="614020" y="324522"/>
                    <a:pt x="577684" y="322405"/>
                  </a:cubicBezTo>
                  <a:cubicBezTo>
                    <a:pt x="541348" y="320288"/>
                    <a:pt x="485962" y="317467"/>
                    <a:pt x="440101" y="320289"/>
                  </a:cubicBezTo>
                  <a:cubicBezTo>
                    <a:pt x="394240" y="323111"/>
                    <a:pt x="333561" y="342161"/>
                    <a:pt x="302517" y="339339"/>
                  </a:cubicBezTo>
                  <a:cubicBezTo>
                    <a:pt x="271473" y="336517"/>
                    <a:pt x="288406" y="309352"/>
                    <a:pt x="253834" y="303355"/>
                  </a:cubicBezTo>
                  <a:cubicBezTo>
                    <a:pt x="219262" y="297358"/>
                    <a:pt x="57337" y="301238"/>
                    <a:pt x="95084" y="303355"/>
                  </a:cubicBezTo>
                  <a:cubicBezTo>
                    <a:pt x="132831" y="305472"/>
                    <a:pt x="393181" y="318524"/>
                    <a:pt x="480317" y="316055"/>
                  </a:cubicBezTo>
                  <a:cubicBezTo>
                    <a:pt x="567453" y="313586"/>
                    <a:pt x="631306" y="334400"/>
                    <a:pt x="617901" y="288539"/>
                  </a:cubicBezTo>
                  <a:cubicBezTo>
                    <a:pt x="604496" y="242678"/>
                    <a:pt x="446451" y="72286"/>
                    <a:pt x="399884" y="40889"/>
                  </a:cubicBezTo>
                  <a:cubicBezTo>
                    <a:pt x="353317" y="9492"/>
                    <a:pt x="362490" y="101566"/>
                    <a:pt x="338501" y="100155"/>
                  </a:cubicBezTo>
                  <a:cubicBezTo>
                    <a:pt x="314512" y="98744"/>
                    <a:pt x="272179" y="36302"/>
                    <a:pt x="255951" y="32422"/>
                  </a:cubicBezTo>
                  <a:cubicBezTo>
                    <a:pt x="239723" y="28542"/>
                    <a:pt x="245720" y="47239"/>
                    <a:pt x="241134" y="76872"/>
                  </a:cubicBezTo>
                  <a:cubicBezTo>
                    <a:pt x="236548" y="106505"/>
                    <a:pt x="231962" y="202814"/>
                    <a:pt x="228434" y="210222"/>
                  </a:cubicBezTo>
                  <a:cubicBezTo>
                    <a:pt x="224906" y="217630"/>
                    <a:pt x="224553" y="137902"/>
                    <a:pt x="219967" y="121322"/>
                  </a:cubicBezTo>
                  <a:cubicBezTo>
                    <a:pt x="215381" y="104742"/>
                    <a:pt x="207267" y="103331"/>
                    <a:pt x="200917" y="110739"/>
                  </a:cubicBezTo>
                  <a:cubicBezTo>
                    <a:pt x="194567" y="118147"/>
                    <a:pt x="201975" y="149192"/>
                    <a:pt x="181867" y="165772"/>
                  </a:cubicBezTo>
                  <a:cubicBezTo>
                    <a:pt x="161759" y="182352"/>
                    <a:pt x="102845" y="193289"/>
                    <a:pt x="80267" y="210222"/>
                  </a:cubicBezTo>
                  <a:cubicBezTo>
                    <a:pt x="57689" y="227155"/>
                    <a:pt x="54162" y="251850"/>
                    <a:pt x="46401" y="267372"/>
                  </a:cubicBezTo>
                  <a:cubicBezTo>
                    <a:pt x="38640" y="282894"/>
                    <a:pt x="-14983" y="325580"/>
                    <a:pt x="4067" y="30970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2" name="フリーフォーム: 図形 1441">
              <a:extLst>
                <a:ext uri="{FF2B5EF4-FFF2-40B4-BE49-F238E27FC236}">
                  <a16:creationId xmlns:a16="http://schemas.microsoft.com/office/drawing/2014/main" id="{D2ED7762-B3EA-4558-8F63-57A9316CDAC3}"/>
                </a:ext>
              </a:extLst>
            </p:cNvPr>
            <p:cNvSpPr/>
            <p:nvPr/>
          </p:nvSpPr>
          <p:spPr>
            <a:xfrm>
              <a:off x="5422900" y="5668204"/>
              <a:ext cx="901834" cy="297790"/>
            </a:xfrm>
            <a:custGeom>
              <a:avLst/>
              <a:gdLst>
                <a:gd name="connsiteX0" fmla="*/ 0 w 901834"/>
                <a:gd name="connsiteY0" fmla="*/ 229 h 297790"/>
                <a:gd name="connsiteX1" fmla="*/ 213783 w 901834"/>
                <a:gd name="connsiteY1" fmla="*/ 211896 h 297790"/>
                <a:gd name="connsiteX2" fmla="*/ 304800 w 901834"/>
                <a:gd name="connsiteY2" fmla="*/ 273279 h 297790"/>
                <a:gd name="connsiteX3" fmla="*/ 374650 w 901834"/>
                <a:gd name="connsiteY3" fmla="*/ 279629 h 297790"/>
                <a:gd name="connsiteX4" fmla="*/ 522817 w 901834"/>
                <a:gd name="connsiteY4" fmla="*/ 207663 h 297790"/>
                <a:gd name="connsiteX5" fmla="*/ 658283 w 901834"/>
                <a:gd name="connsiteY5" fmla="*/ 161096 h 297790"/>
                <a:gd name="connsiteX6" fmla="*/ 747183 w 901834"/>
                <a:gd name="connsiteY6" fmla="*/ 197079 h 297790"/>
                <a:gd name="connsiteX7" fmla="*/ 899583 w 901834"/>
                <a:gd name="connsiteY7" fmla="*/ 296563 h 297790"/>
                <a:gd name="connsiteX8" fmla="*/ 825500 w 901834"/>
                <a:gd name="connsiteY8" fmla="*/ 247879 h 297790"/>
                <a:gd name="connsiteX9" fmla="*/ 654050 w 901834"/>
                <a:gd name="connsiteY9" fmla="*/ 178029 h 297790"/>
                <a:gd name="connsiteX10" fmla="*/ 319617 w 901834"/>
                <a:gd name="connsiteY10" fmla="*/ 243646 h 297790"/>
                <a:gd name="connsiteX11" fmla="*/ 211667 w 901834"/>
                <a:gd name="connsiteY11" fmla="*/ 171679 h 297790"/>
                <a:gd name="connsiteX12" fmla="*/ 0 w 901834"/>
                <a:gd name="connsiteY12" fmla="*/ 229 h 29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1834" h="297790">
                  <a:moveTo>
                    <a:pt x="0" y="229"/>
                  </a:moveTo>
                  <a:cubicBezTo>
                    <a:pt x="353" y="6932"/>
                    <a:pt x="162983" y="166388"/>
                    <a:pt x="213783" y="211896"/>
                  </a:cubicBezTo>
                  <a:cubicBezTo>
                    <a:pt x="264583" y="257404"/>
                    <a:pt x="277989" y="261990"/>
                    <a:pt x="304800" y="273279"/>
                  </a:cubicBezTo>
                  <a:cubicBezTo>
                    <a:pt x="331611" y="284568"/>
                    <a:pt x="338314" y="290565"/>
                    <a:pt x="374650" y="279629"/>
                  </a:cubicBezTo>
                  <a:cubicBezTo>
                    <a:pt x="410986" y="268693"/>
                    <a:pt x="475545" y="227418"/>
                    <a:pt x="522817" y="207663"/>
                  </a:cubicBezTo>
                  <a:cubicBezTo>
                    <a:pt x="570089" y="187908"/>
                    <a:pt x="620889" y="162860"/>
                    <a:pt x="658283" y="161096"/>
                  </a:cubicBezTo>
                  <a:cubicBezTo>
                    <a:pt x="695677" y="159332"/>
                    <a:pt x="706966" y="174501"/>
                    <a:pt x="747183" y="197079"/>
                  </a:cubicBezTo>
                  <a:cubicBezTo>
                    <a:pt x="787400" y="219657"/>
                    <a:pt x="886530" y="288096"/>
                    <a:pt x="899583" y="296563"/>
                  </a:cubicBezTo>
                  <a:cubicBezTo>
                    <a:pt x="912636" y="305030"/>
                    <a:pt x="866422" y="267635"/>
                    <a:pt x="825500" y="247879"/>
                  </a:cubicBezTo>
                  <a:cubicBezTo>
                    <a:pt x="784578" y="228123"/>
                    <a:pt x="738364" y="178734"/>
                    <a:pt x="654050" y="178029"/>
                  </a:cubicBezTo>
                  <a:cubicBezTo>
                    <a:pt x="569736" y="177324"/>
                    <a:pt x="393347" y="244704"/>
                    <a:pt x="319617" y="243646"/>
                  </a:cubicBezTo>
                  <a:cubicBezTo>
                    <a:pt x="245887" y="242588"/>
                    <a:pt x="263173" y="208015"/>
                    <a:pt x="211667" y="171679"/>
                  </a:cubicBezTo>
                  <a:cubicBezTo>
                    <a:pt x="160161" y="135343"/>
                    <a:pt x="-353" y="-6474"/>
                    <a:pt x="0" y="22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3" name="フリーフォーム: 図形 1442">
              <a:extLst>
                <a:ext uri="{FF2B5EF4-FFF2-40B4-BE49-F238E27FC236}">
                  <a16:creationId xmlns:a16="http://schemas.microsoft.com/office/drawing/2014/main" id="{AE492553-70B3-45E6-9737-242A4C61B33A}"/>
                </a:ext>
              </a:extLst>
            </p:cNvPr>
            <p:cNvSpPr/>
            <p:nvPr/>
          </p:nvSpPr>
          <p:spPr>
            <a:xfrm>
              <a:off x="5714681" y="5886172"/>
              <a:ext cx="576126" cy="78630"/>
            </a:xfrm>
            <a:custGeom>
              <a:avLst/>
              <a:gdLst>
                <a:gd name="connsiteX0" fmla="*/ 319 w 576126"/>
                <a:gd name="connsiteY0" fmla="*/ 59545 h 78630"/>
                <a:gd name="connsiteX1" fmla="*/ 231036 w 576126"/>
                <a:gd name="connsiteY1" fmla="*/ 68011 h 78630"/>
                <a:gd name="connsiteX2" fmla="*/ 379202 w 576126"/>
                <a:gd name="connsiteY2" fmla="*/ 21445 h 78630"/>
                <a:gd name="connsiteX3" fmla="*/ 449052 w 576126"/>
                <a:gd name="connsiteY3" fmla="*/ 29911 h 78630"/>
                <a:gd name="connsiteX4" fmla="*/ 576052 w 576126"/>
                <a:gd name="connsiteY4" fmla="*/ 78595 h 78630"/>
                <a:gd name="connsiteX5" fmla="*/ 465986 w 576126"/>
                <a:gd name="connsiteY5" fmla="*/ 21445 h 78630"/>
                <a:gd name="connsiteX6" fmla="*/ 368619 w 576126"/>
                <a:gd name="connsiteY6" fmla="*/ 278 h 78630"/>
                <a:gd name="connsiteX7" fmla="*/ 283952 w 576126"/>
                <a:gd name="connsiteY7" fmla="*/ 34145 h 78630"/>
                <a:gd name="connsiteX8" fmla="*/ 319 w 576126"/>
                <a:gd name="connsiteY8" fmla="*/ 59545 h 78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126" h="78630">
                  <a:moveTo>
                    <a:pt x="319" y="59545"/>
                  </a:moveTo>
                  <a:cubicBezTo>
                    <a:pt x="-8500" y="65189"/>
                    <a:pt x="167889" y="74361"/>
                    <a:pt x="231036" y="68011"/>
                  </a:cubicBezTo>
                  <a:cubicBezTo>
                    <a:pt x="294183" y="61661"/>
                    <a:pt x="342866" y="27795"/>
                    <a:pt x="379202" y="21445"/>
                  </a:cubicBezTo>
                  <a:cubicBezTo>
                    <a:pt x="415538" y="15095"/>
                    <a:pt x="416244" y="20386"/>
                    <a:pt x="449052" y="29911"/>
                  </a:cubicBezTo>
                  <a:cubicBezTo>
                    <a:pt x="481860" y="39436"/>
                    <a:pt x="573230" y="80006"/>
                    <a:pt x="576052" y="78595"/>
                  </a:cubicBezTo>
                  <a:cubicBezTo>
                    <a:pt x="578874" y="77184"/>
                    <a:pt x="500558" y="34498"/>
                    <a:pt x="465986" y="21445"/>
                  </a:cubicBezTo>
                  <a:cubicBezTo>
                    <a:pt x="431414" y="8392"/>
                    <a:pt x="398958" y="-1839"/>
                    <a:pt x="368619" y="278"/>
                  </a:cubicBezTo>
                  <a:cubicBezTo>
                    <a:pt x="338280" y="2395"/>
                    <a:pt x="340749" y="24973"/>
                    <a:pt x="283952" y="34145"/>
                  </a:cubicBezTo>
                  <a:cubicBezTo>
                    <a:pt x="227155" y="43317"/>
                    <a:pt x="9138" y="53901"/>
                    <a:pt x="319" y="595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4" name="フリーフォーム: 図形 1443">
              <a:extLst>
                <a:ext uri="{FF2B5EF4-FFF2-40B4-BE49-F238E27FC236}">
                  <a16:creationId xmlns:a16="http://schemas.microsoft.com/office/drawing/2014/main" id="{03C0FC1F-47D2-4286-836A-6DC28CE2C0EF}"/>
                </a:ext>
              </a:extLst>
            </p:cNvPr>
            <p:cNvSpPr/>
            <p:nvPr/>
          </p:nvSpPr>
          <p:spPr>
            <a:xfrm>
              <a:off x="5433430" y="5574884"/>
              <a:ext cx="140264" cy="243837"/>
            </a:xfrm>
            <a:custGeom>
              <a:avLst/>
              <a:gdLst>
                <a:gd name="connsiteX0" fmla="*/ 57203 w 140264"/>
                <a:gd name="connsiteY0" fmla="*/ 416 h 243837"/>
                <a:gd name="connsiteX1" fmla="*/ 53 w 140264"/>
                <a:gd name="connsiteY1" fmla="*/ 82966 h 243837"/>
                <a:gd name="connsiteX2" fmla="*/ 48737 w 140264"/>
                <a:gd name="connsiteY2" fmla="*/ 125299 h 243837"/>
                <a:gd name="connsiteX3" fmla="*/ 139753 w 140264"/>
                <a:gd name="connsiteY3" fmla="*/ 243833 h 243837"/>
                <a:gd name="connsiteX4" fmla="*/ 4287 w 140264"/>
                <a:gd name="connsiteY4" fmla="*/ 121066 h 243837"/>
                <a:gd name="connsiteX5" fmla="*/ 57203 w 140264"/>
                <a:gd name="connsiteY5" fmla="*/ 416 h 24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264" h="243837">
                  <a:moveTo>
                    <a:pt x="57203" y="416"/>
                  </a:moveTo>
                  <a:cubicBezTo>
                    <a:pt x="56497" y="-5934"/>
                    <a:pt x="1464" y="62152"/>
                    <a:pt x="53" y="82966"/>
                  </a:cubicBezTo>
                  <a:cubicBezTo>
                    <a:pt x="-1358" y="103780"/>
                    <a:pt x="25454" y="98488"/>
                    <a:pt x="48737" y="125299"/>
                  </a:cubicBezTo>
                  <a:cubicBezTo>
                    <a:pt x="72020" y="152110"/>
                    <a:pt x="147161" y="244538"/>
                    <a:pt x="139753" y="243833"/>
                  </a:cubicBezTo>
                  <a:cubicBezTo>
                    <a:pt x="132345" y="243128"/>
                    <a:pt x="19456" y="160224"/>
                    <a:pt x="4287" y="121066"/>
                  </a:cubicBezTo>
                  <a:cubicBezTo>
                    <a:pt x="-10882" y="81908"/>
                    <a:pt x="57909" y="6766"/>
                    <a:pt x="57203" y="41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5" name="フリーフォーム: 図形 1444">
              <a:extLst>
                <a:ext uri="{FF2B5EF4-FFF2-40B4-BE49-F238E27FC236}">
                  <a16:creationId xmlns:a16="http://schemas.microsoft.com/office/drawing/2014/main" id="{2EE207DB-B5C9-451A-A821-11AD5C92129D}"/>
                </a:ext>
              </a:extLst>
            </p:cNvPr>
            <p:cNvSpPr/>
            <p:nvPr/>
          </p:nvSpPr>
          <p:spPr>
            <a:xfrm>
              <a:off x="5509895" y="5572948"/>
              <a:ext cx="776897" cy="288108"/>
            </a:xfrm>
            <a:custGeom>
              <a:avLst/>
              <a:gdLst>
                <a:gd name="connsiteX0" fmla="*/ 90805 w 776897"/>
                <a:gd name="connsiteY0" fmla="*/ 2352 h 288108"/>
                <a:gd name="connsiteX1" fmla="*/ 35772 w 776897"/>
                <a:gd name="connsiteY1" fmla="*/ 165335 h 288108"/>
                <a:gd name="connsiteX2" fmla="*/ 95038 w 776897"/>
                <a:gd name="connsiteY2" fmla="*/ 214019 h 288108"/>
                <a:gd name="connsiteX3" fmla="*/ 332105 w 776897"/>
                <a:gd name="connsiteY3" fmla="*/ 288102 h 288108"/>
                <a:gd name="connsiteX4" fmla="*/ 518372 w 776897"/>
                <a:gd name="connsiteY4" fmla="*/ 218252 h 288108"/>
                <a:gd name="connsiteX5" fmla="*/ 776605 w 776897"/>
                <a:gd name="connsiteY5" fmla="*/ 216135 h 288108"/>
                <a:gd name="connsiteX6" fmla="*/ 465455 w 776897"/>
                <a:gd name="connsiteY6" fmla="*/ 211902 h 288108"/>
                <a:gd name="connsiteX7" fmla="*/ 279188 w 776897"/>
                <a:gd name="connsiteY7" fmla="*/ 260585 h 288108"/>
                <a:gd name="connsiteX8" fmla="*/ 12488 w 776897"/>
                <a:gd name="connsiteY8" fmla="*/ 152635 h 288108"/>
                <a:gd name="connsiteX9" fmla="*/ 46355 w 776897"/>
                <a:gd name="connsiteY9" fmla="*/ 154752 h 288108"/>
                <a:gd name="connsiteX10" fmla="*/ 69638 w 776897"/>
                <a:gd name="connsiteY10" fmla="*/ 72202 h 288108"/>
                <a:gd name="connsiteX11" fmla="*/ 90805 w 776897"/>
                <a:gd name="connsiteY11" fmla="*/ 2352 h 28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6897" h="288108">
                  <a:moveTo>
                    <a:pt x="90805" y="2352"/>
                  </a:moveTo>
                  <a:cubicBezTo>
                    <a:pt x="85161" y="17874"/>
                    <a:pt x="35067" y="130057"/>
                    <a:pt x="35772" y="165335"/>
                  </a:cubicBezTo>
                  <a:cubicBezTo>
                    <a:pt x="36477" y="200613"/>
                    <a:pt x="45649" y="193558"/>
                    <a:pt x="95038" y="214019"/>
                  </a:cubicBezTo>
                  <a:cubicBezTo>
                    <a:pt x="144427" y="234480"/>
                    <a:pt x="261549" y="287397"/>
                    <a:pt x="332105" y="288102"/>
                  </a:cubicBezTo>
                  <a:cubicBezTo>
                    <a:pt x="402661" y="288807"/>
                    <a:pt x="444289" y="230246"/>
                    <a:pt x="518372" y="218252"/>
                  </a:cubicBezTo>
                  <a:cubicBezTo>
                    <a:pt x="592455" y="206258"/>
                    <a:pt x="785425" y="217193"/>
                    <a:pt x="776605" y="216135"/>
                  </a:cubicBezTo>
                  <a:cubicBezTo>
                    <a:pt x="767786" y="215077"/>
                    <a:pt x="548358" y="204494"/>
                    <a:pt x="465455" y="211902"/>
                  </a:cubicBezTo>
                  <a:cubicBezTo>
                    <a:pt x="382552" y="219310"/>
                    <a:pt x="354682" y="270463"/>
                    <a:pt x="279188" y="260585"/>
                  </a:cubicBezTo>
                  <a:cubicBezTo>
                    <a:pt x="203694" y="250707"/>
                    <a:pt x="51293" y="170274"/>
                    <a:pt x="12488" y="152635"/>
                  </a:cubicBezTo>
                  <a:cubicBezTo>
                    <a:pt x="-26317" y="134996"/>
                    <a:pt x="36830" y="168157"/>
                    <a:pt x="46355" y="154752"/>
                  </a:cubicBezTo>
                  <a:cubicBezTo>
                    <a:pt x="55880" y="141347"/>
                    <a:pt x="63288" y="91957"/>
                    <a:pt x="69638" y="72202"/>
                  </a:cubicBezTo>
                  <a:cubicBezTo>
                    <a:pt x="75988" y="52447"/>
                    <a:pt x="96449" y="-13170"/>
                    <a:pt x="90805" y="235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6" name="フリーフォーム: 図形 1445">
              <a:extLst>
                <a:ext uri="{FF2B5EF4-FFF2-40B4-BE49-F238E27FC236}">
                  <a16:creationId xmlns:a16="http://schemas.microsoft.com/office/drawing/2014/main" id="{C3578C11-36AF-4888-B633-6AEC1E2D4656}"/>
                </a:ext>
              </a:extLst>
            </p:cNvPr>
            <p:cNvSpPr/>
            <p:nvPr/>
          </p:nvSpPr>
          <p:spPr>
            <a:xfrm>
              <a:off x="6129852" y="5562324"/>
              <a:ext cx="531490" cy="258647"/>
            </a:xfrm>
            <a:custGeom>
              <a:avLst/>
              <a:gdLst>
                <a:gd name="connsiteX0" fmla="*/ 15 w 531490"/>
                <a:gd name="connsiteY0" fmla="*/ 222526 h 258647"/>
                <a:gd name="connsiteX1" fmla="*/ 224381 w 531490"/>
                <a:gd name="connsiteY1" fmla="*/ 214059 h 258647"/>
                <a:gd name="connsiteX2" fmla="*/ 433931 w 531490"/>
                <a:gd name="connsiteY2" fmla="*/ 258509 h 258647"/>
                <a:gd name="connsiteX3" fmla="*/ 467798 w 531490"/>
                <a:gd name="connsiteY3" fmla="*/ 197126 h 258647"/>
                <a:gd name="connsiteX4" fmla="*/ 486848 w 531490"/>
                <a:gd name="connsiteY4" fmla="*/ 118809 h 258647"/>
                <a:gd name="connsiteX5" fmla="*/ 531298 w 531490"/>
                <a:gd name="connsiteY5" fmla="*/ 2393 h 258647"/>
                <a:gd name="connsiteX6" fmla="*/ 467798 w 531490"/>
                <a:gd name="connsiteY6" fmla="*/ 55309 h 258647"/>
                <a:gd name="connsiteX7" fmla="*/ 444515 w 531490"/>
                <a:gd name="connsiteY7" fmla="*/ 228876 h 258647"/>
                <a:gd name="connsiteX8" fmla="*/ 359848 w 531490"/>
                <a:gd name="connsiteY8" fmla="*/ 230993 h 258647"/>
                <a:gd name="connsiteX9" fmla="*/ 213798 w 531490"/>
                <a:gd name="connsiteY9" fmla="*/ 203476 h 258647"/>
                <a:gd name="connsiteX10" fmla="*/ 15 w 531490"/>
                <a:gd name="connsiteY10" fmla="*/ 222526 h 25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490" h="258647">
                  <a:moveTo>
                    <a:pt x="15" y="222526"/>
                  </a:moveTo>
                  <a:cubicBezTo>
                    <a:pt x="1779" y="224290"/>
                    <a:pt x="152062" y="208062"/>
                    <a:pt x="224381" y="214059"/>
                  </a:cubicBezTo>
                  <a:cubicBezTo>
                    <a:pt x="296700" y="220056"/>
                    <a:pt x="393362" y="261331"/>
                    <a:pt x="433931" y="258509"/>
                  </a:cubicBezTo>
                  <a:cubicBezTo>
                    <a:pt x="474500" y="255687"/>
                    <a:pt x="458979" y="220409"/>
                    <a:pt x="467798" y="197126"/>
                  </a:cubicBezTo>
                  <a:cubicBezTo>
                    <a:pt x="476617" y="173843"/>
                    <a:pt x="476265" y="151264"/>
                    <a:pt x="486848" y="118809"/>
                  </a:cubicBezTo>
                  <a:cubicBezTo>
                    <a:pt x="497431" y="86354"/>
                    <a:pt x="534473" y="12976"/>
                    <a:pt x="531298" y="2393"/>
                  </a:cubicBezTo>
                  <a:cubicBezTo>
                    <a:pt x="528123" y="-8190"/>
                    <a:pt x="482262" y="17562"/>
                    <a:pt x="467798" y="55309"/>
                  </a:cubicBezTo>
                  <a:cubicBezTo>
                    <a:pt x="453334" y="93056"/>
                    <a:pt x="462507" y="199595"/>
                    <a:pt x="444515" y="228876"/>
                  </a:cubicBezTo>
                  <a:cubicBezTo>
                    <a:pt x="426523" y="258157"/>
                    <a:pt x="398301" y="235226"/>
                    <a:pt x="359848" y="230993"/>
                  </a:cubicBezTo>
                  <a:cubicBezTo>
                    <a:pt x="321395" y="226760"/>
                    <a:pt x="278003" y="204887"/>
                    <a:pt x="213798" y="203476"/>
                  </a:cubicBezTo>
                  <a:cubicBezTo>
                    <a:pt x="149593" y="202065"/>
                    <a:pt x="-1749" y="220762"/>
                    <a:pt x="15" y="22252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7" name="フリーフォーム: 図形 1446">
              <a:extLst>
                <a:ext uri="{FF2B5EF4-FFF2-40B4-BE49-F238E27FC236}">
                  <a16:creationId xmlns:a16="http://schemas.microsoft.com/office/drawing/2014/main" id="{4D273744-55F0-4247-B064-54FF7C36EDC1}"/>
                </a:ext>
              </a:extLst>
            </p:cNvPr>
            <p:cNvSpPr/>
            <p:nvPr/>
          </p:nvSpPr>
          <p:spPr>
            <a:xfrm>
              <a:off x="6176109" y="5816586"/>
              <a:ext cx="390017" cy="145085"/>
            </a:xfrm>
            <a:custGeom>
              <a:avLst/>
              <a:gdLst>
                <a:gd name="connsiteX0" fmla="*/ 389791 w 390017"/>
                <a:gd name="connsiteY0" fmla="*/ 14 h 145085"/>
                <a:gd name="connsiteX1" fmla="*/ 311474 w 390017"/>
                <a:gd name="connsiteY1" fmla="*/ 129131 h 145085"/>
                <a:gd name="connsiteX2" fmla="*/ 231041 w 390017"/>
                <a:gd name="connsiteY2" fmla="*/ 143947 h 145085"/>
                <a:gd name="connsiteX3" fmla="*/ 324 w 390017"/>
                <a:gd name="connsiteY3" fmla="*/ 137597 h 145085"/>
                <a:gd name="connsiteX4" fmla="*/ 286074 w 390017"/>
                <a:gd name="connsiteY4" fmla="*/ 120664 h 145085"/>
                <a:gd name="connsiteX5" fmla="*/ 389791 w 390017"/>
                <a:gd name="connsiteY5" fmla="*/ 14 h 145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017" h="145085">
                  <a:moveTo>
                    <a:pt x="389791" y="14"/>
                  </a:moveTo>
                  <a:cubicBezTo>
                    <a:pt x="394024" y="1425"/>
                    <a:pt x="337932" y="105142"/>
                    <a:pt x="311474" y="129131"/>
                  </a:cubicBezTo>
                  <a:cubicBezTo>
                    <a:pt x="285016" y="153120"/>
                    <a:pt x="282899" y="142536"/>
                    <a:pt x="231041" y="143947"/>
                  </a:cubicBezTo>
                  <a:cubicBezTo>
                    <a:pt x="179183" y="145358"/>
                    <a:pt x="-8848" y="141477"/>
                    <a:pt x="324" y="137597"/>
                  </a:cubicBezTo>
                  <a:cubicBezTo>
                    <a:pt x="9496" y="133717"/>
                    <a:pt x="225396" y="140420"/>
                    <a:pt x="286074" y="120664"/>
                  </a:cubicBezTo>
                  <a:cubicBezTo>
                    <a:pt x="346752" y="100909"/>
                    <a:pt x="385558" y="-1397"/>
                    <a:pt x="389791" y="1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8" name="フリーフォーム: 図形 1447">
              <a:extLst>
                <a:ext uri="{FF2B5EF4-FFF2-40B4-BE49-F238E27FC236}">
                  <a16:creationId xmlns:a16="http://schemas.microsoft.com/office/drawing/2014/main" id="{9B0A015D-3914-4DE0-92EB-50890914D798}"/>
                </a:ext>
              </a:extLst>
            </p:cNvPr>
            <p:cNvSpPr/>
            <p:nvPr/>
          </p:nvSpPr>
          <p:spPr>
            <a:xfrm>
              <a:off x="6583478" y="5592669"/>
              <a:ext cx="176110" cy="324643"/>
            </a:xfrm>
            <a:custGeom>
              <a:avLst/>
              <a:gdLst>
                <a:gd name="connsiteX0" fmla="*/ 64972 w 176110"/>
                <a:gd name="connsiteY0" fmla="*/ 94 h 324643"/>
                <a:gd name="connsiteX1" fmla="*/ 111010 w 176110"/>
                <a:gd name="connsiteY1" fmla="*/ 101694 h 324643"/>
                <a:gd name="connsiteX2" fmla="*/ 58622 w 176110"/>
                <a:gd name="connsiteY2" fmla="*/ 316006 h 324643"/>
                <a:gd name="connsiteX3" fmla="*/ 98310 w 176110"/>
                <a:gd name="connsiteY3" fmla="*/ 269969 h 324643"/>
                <a:gd name="connsiteX4" fmla="*/ 176097 w 176110"/>
                <a:gd name="connsiteY4" fmla="*/ 157256 h 324643"/>
                <a:gd name="connsiteX5" fmla="*/ 91960 w 176110"/>
                <a:gd name="connsiteY5" fmla="*/ 304894 h 324643"/>
                <a:gd name="connsiteX6" fmla="*/ 123710 w 176110"/>
                <a:gd name="connsiteY6" fmla="*/ 322356 h 324643"/>
                <a:gd name="connsiteX7" fmla="*/ 1472 w 176110"/>
                <a:gd name="connsiteY7" fmla="*/ 319181 h 324643"/>
                <a:gd name="connsiteX8" fmla="*/ 58622 w 176110"/>
                <a:gd name="connsiteY8" fmla="*/ 274731 h 324643"/>
                <a:gd name="connsiteX9" fmla="*/ 96722 w 176110"/>
                <a:gd name="connsiteY9" fmla="*/ 150906 h 324643"/>
                <a:gd name="connsiteX10" fmla="*/ 106247 w 176110"/>
                <a:gd name="connsiteY10" fmla="*/ 84231 h 324643"/>
                <a:gd name="connsiteX11" fmla="*/ 64972 w 176110"/>
                <a:gd name="connsiteY11" fmla="*/ 94 h 324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110" h="324643">
                  <a:moveTo>
                    <a:pt x="64972" y="94"/>
                  </a:moveTo>
                  <a:cubicBezTo>
                    <a:pt x="65766" y="3004"/>
                    <a:pt x="112068" y="49042"/>
                    <a:pt x="111010" y="101694"/>
                  </a:cubicBezTo>
                  <a:cubicBezTo>
                    <a:pt x="109952" y="154346"/>
                    <a:pt x="60739" y="287960"/>
                    <a:pt x="58622" y="316006"/>
                  </a:cubicBezTo>
                  <a:cubicBezTo>
                    <a:pt x="56505" y="344052"/>
                    <a:pt x="78731" y="296427"/>
                    <a:pt x="98310" y="269969"/>
                  </a:cubicBezTo>
                  <a:cubicBezTo>
                    <a:pt x="117889" y="243511"/>
                    <a:pt x="177155" y="151435"/>
                    <a:pt x="176097" y="157256"/>
                  </a:cubicBezTo>
                  <a:cubicBezTo>
                    <a:pt x="175039" y="163077"/>
                    <a:pt x="100691" y="277377"/>
                    <a:pt x="91960" y="304894"/>
                  </a:cubicBezTo>
                  <a:cubicBezTo>
                    <a:pt x="83229" y="332411"/>
                    <a:pt x="138791" y="319975"/>
                    <a:pt x="123710" y="322356"/>
                  </a:cubicBezTo>
                  <a:cubicBezTo>
                    <a:pt x="108629" y="324737"/>
                    <a:pt x="12320" y="327118"/>
                    <a:pt x="1472" y="319181"/>
                  </a:cubicBezTo>
                  <a:cubicBezTo>
                    <a:pt x="-9376" y="311244"/>
                    <a:pt x="42747" y="302777"/>
                    <a:pt x="58622" y="274731"/>
                  </a:cubicBezTo>
                  <a:cubicBezTo>
                    <a:pt x="74497" y="246685"/>
                    <a:pt x="88785" y="182656"/>
                    <a:pt x="96722" y="150906"/>
                  </a:cubicBezTo>
                  <a:cubicBezTo>
                    <a:pt x="104659" y="119156"/>
                    <a:pt x="109422" y="106191"/>
                    <a:pt x="106247" y="84231"/>
                  </a:cubicBezTo>
                  <a:cubicBezTo>
                    <a:pt x="103072" y="62271"/>
                    <a:pt x="64178" y="-2816"/>
                    <a:pt x="64972" y="9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9" name="フリーフォーム: 図形 1448">
              <a:extLst>
                <a:ext uri="{FF2B5EF4-FFF2-40B4-BE49-F238E27FC236}">
                  <a16:creationId xmlns:a16="http://schemas.microsoft.com/office/drawing/2014/main" id="{6730C990-6196-4DD8-8EE5-6E531D1B1E95}"/>
                </a:ext>
              </a:extLst>
            </p:cNvPr>
            <p:cNvSpPr/>
            <p:nvPr/>
          </p:nvSpPr>
          <p:spPr>
            <a:xfrm>
              <a:off x="6481648" y="5641946"/>
              <a:ext cx="302749" cy="323423"/>
            </a:xfrm>
            <a:custGeom>
              <a:avLst/>
              <a:gdLst>
                <a:gd name="connsiteX0" fmla="*/ 147752 w 302749"/>
                <a:gd name="connsiteY0" fmla="*/ 29 h 323423"/>
                <a:gd name="connsiteX1" fmla="*/ 139815 w 302749"/>
                <a:gd name="connsiteY1" fmla="*/ 127029 h 323423"/>
                <a:gd name="connsiteX2" fmla="*/ 158865 w 302749"/>
                <a:gd name="connsiteY2" fmla="*/ 82579 h 323423"/>
                <a:gd name="connsiteX3" fmla="*/ 116002 w 302749"/>
                <a:gd name="connsiteY3" fmla="*/ 211167 h 323423"/>
                <a:gd name="connsiteX4" fmla="*/ 79490 w 302749"/>
                <a:gd name="connsiteY4" fmla="*/ 258792 h 323423"/>
                <a:gd name="connsiteX5" fmla="*/ 115 w 302749"/>
                <a:gd name="connsiteY5" fmla="*/ 320704 h 323423"/>
                <a:gd name="connsiteX6" fmla="*/ 98540 w 302749"/>
                <a:gd name="connsiteY6" fmla="*/ 312767 h 323423"/>
                <a:gd name="connsiteX7" fmla="*/ 243002 w 302749"/>
                <a:gd name="connsiteY7" fmla="*/ 315942 h 323423"/>
                <a:gd name="connsiteX8" fmla="*/ 300152 w 302749"/>
                <a:gd name="connsiteY8" fmla="*/ 287367 h 323423"/>
                <a:gd name="connsiteX9" fmla="*/ 166802 w 302749"/>
                <a:gd name="connsiteY9" fmla="*/ 304829 h 323423"/>
                <a:gd name="connsiteX10" fmla="*/ 46152 w 302749"/>
                <a:gd name="connsiteY10" fmla="*/ 298479 h 323423"/>
                <a:gd name="connsiteX11" fmla="*/ 103302 w 302749"/>
                <a:gd name="connsiteY11" fmla="*/ 219104 h 323423"/>
                <a:gd name="connsiteX12" fmla="*/ 147752 w 302749"/>
                <a:gd name="connsiteY12" fmla="*/ 115917 h 323423"/>
                <a:gd name="connsiteX13" fmla="*/ 147752 w 302749"/>
                <a:gd name="connsiteY13" fmla="*/ 29 h 32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2749" h="323423">
                  <a:moveTo>
                    <a:pt x="147752" y="29"/>
                  </a:moveTo>
                  <a:cubicBezTo>
                    <a:pt x="146429" y="1881"/>
                    <a:pt x="137963" y="113271"/>
                    <a:pt x="139815" y="127029"/>
                  </a:cubicBezTo>
                  <a:cubicBezTo>
                    <a:pt x="141667" y="140787"/>
                    <a:pt x="162834" y="68556"/>
                    <a:pt x="158865" y="82579"/>
                  </a:cubicBezTo>
                  <a:cubicBezTo>
                    <a:pt x="154896" y="96602"/>
                    <a:pt x="129231" y="181798"/>
                    <a:pt x="116002" y="211167"/>
                  </a:cubicBezTo>
                  <a:cubicBezTo>
                    <a:pt x="102773" y="240536"/>
                    <a:pt x="98804" y="240536"/>
                    <a:pt x="79490" y="258792"/>
                  </a:cubicBezTo>
                  <a:cubicBezTo>
                    <a:pt x="60176" y="277048"/>
                    <a:pt x="-3060" y="311708"/>
                    <a:pt x="115" y="320704"/>
                  </a:cubicBezTo>
                  <a:cubicBezTo>
                    <a:pt x="3290" y="329700"/>
                    <a:pt x="58059" y="313561"/>
                    <a:pt x="98540" y="312767"/>
                  </a:cubicBezTo>
                  <a:cubicBezTo>
                    <a:pt x="139021" y="311973"/>
                    <a:pt x="209400" y="320175"/>
                    <a:pt x="243002" y="315942"/>
                  </a:cubicBezTo>
                  <a:cubicBezTo>
                    <a:pt x="276604" y="311709"/>
                    <a:pt x="312852" y="289219"/>
                    <a:pt x="300152" y="287367"/>
                  </a:cubicBezTo>
                  <a:cubicBezTo>
                    <a:pt x="287452" y="285515"/>
                    <a:pt x="209135" y="302977"/>
                    <a:pt x="166802" y="304829"/>
                  </a:cubicBezTo>
                  <a:cubicBezTo>
                    <a:pt x="124469" y="306681"/>
                    <a:pt x="56735" y="312767"/>
                    <a:pt x="46152" y="298479"/>
                  </a:cubicBezTo>
                  <a:cubicBezTo>
                    <a:pt x="35569" y="284192"/>
                    <a:pt x="86369" y="249531"/>
                    <a:pt x="103302" y="219104"/>
                  </a:cubicBezTo>
                  <a:cubicBezTo>
                    <a:pt x="120235" y="188677"/>
                    <a:pt x="140344" y="147931"/>
                    <a:pt x="147752" y="115917"/>
                  </a:cubicBezTo>
                  <a:cubicBezTo>
                    <a:pt x="155160" y="83903"/>
                    <a:pt x="149075" y="-1823"/>
                    <a:pt x="147752" y="2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0" name="フリーフォーム: 図形 1449">
              <a:extLst>
                <a:ext uri="{FF2B5EF4-FFF2-40B4-BE49-F238E27FC236}">
                  <a16:creationId xmlns:a16="http://schemas.microsoft.com/office/drawing/2014/main" id="{6845428D-EC86-47AF-99F5-879BDC4CA7B1}"/>
                </a:ext>
              </a:extLst>
            </p:cNvPr>
            <p:cNvSpPr/>
            <p:nvPr/>
          </p:nvSpPr>
          <p:spPr>
            <a:xfrm>
              <a:off x="6662313" y="5726113"/>
              <a:ext cx="438785" cy="278817"/>
            </a:xfrm>
            <a:custGeom>
              <a:avLst/>
              <a:gdLst>
                <a:gd name="connsiteX0" fmla="*/ 132187 w 438785"/>
                <a:gd name="connsiteY0" fmla="*/ 0 h 278817"/>
                <a:gd name="connsiteX1" fmla="*/ 113137 w 438785"/>
                <a:gd name="connsiteY1" fmla="*/ 119062 h 278817"/>
                <a:gd name="connsiteX2" fmla="*/ 3600 w 438785"/>
                <a:gd name="connsiteY2" fmla="*/ 209550 h 278817"/>
                <a:gd name="connsiteX3" fmla="*/ 90912 w 438785"/>
                <a:gd name="connsiteY3" fmla="*/ 160337 h 278817"/>
                <a:gd name="connsiteX4" fmla="*/ 152825 w 438785"/>
                <a:gd name="connsiteY4" fmla="*/ 233362 h 278817"/>
                <a:gd name="connsiteX5" fmla="*/ 213150 w 438785"/>
                <a:gd name="connsiteY5" fmla="*/ 255587 h 278817"/>
                <a:gd name="connsiteX6" fmla="*/ 324275 w 438785"/>
                <a:gd name="connsiteY6" fmla="*/ 273050 h 278817"/>
                <a:gd name="connsiteX7" fmla="*/ 370312 w 438785"/>
                <a:gd name="connsiteY7" fmla="*/ 273050 h 278817"/>
                <a:gd name="connsiteX8" fmla="*/ 438575 w 438785"/>
                <a:gd name="connsiteY8" fmla="*/ 204787 h 278817"/>
                <a:gd name="connsiteX9" fmla="*/ 346500 w 438785"/>
                <a:gd name="connsiteY9" fmla="*/ 252412 h 278817"/>
                <a:gd name="connsiteX10" fmla="*/ 168700 w 438785"/>
                <a:gd name="connsiteY10" fmla="*/ 242887 h 278817"/>
                <a:gd name="connsiteX11" fmla="*/ 94087 w 438785"/>
                <a:gd name="connsiteY11" fmla="*/ 180975 h 278817"/>
                <a:gd name="connsiteX12" fmla="*/ 425 w 438785"/>
                <a:gd name="connsiteY12" fmla="*/ 212725 h 278817"/>
                <a:gd name="connsiteX13" fmla="*/ 133775 w 438785"/>
                <a:gd name="connsiteY13" fmla="*/ 119062 h 278817"/>
                <a:gd name="connsiteX14" fmla="*/ 132187 w 438785"/>
                <a:gd name="connsiteY14" fmla="*/ 0 h 27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8785" h="278817">
                  <a:moveTo>
                    <a:pt x="132187" y="0"/>
                  </a:moveTo>
                  <a:cubicBezTo>
                    <a:pt x="128747" y="0"/>
                    <a:pt x="134568" y="84137"/>
                    <a:pt x="113137" y="119062"/>
                  </a:cubicBezTo>
                  <a:cubicBezTo>
                    <a:pt x="91706" y="153987"/>
                    <a:pt x="7304" y="202671"/>
                    <a:pt x="3600" y="209550"/>
                  </a:cubicBezTo>
                  <a:cubicBezTo>
                    <a:pt x="-104" y="216429"/>
                    <a:pt x="66041" y="156368"/>
                    <a:pt x="90912" y="160337"/>
                  </a:cubicBezTo>
                  <a:cubicBezTo>
                    <a:pt x="115783" y="164306"/>
                    <a:pt x="132452" y="217487"/>
                    <a:pt x="152825" y="233362"/>
                  </a:cubicBezTo>
                  <a:cubicBezTo>
                    <a:pt x="173198" y="249237"/>
                    <a:pt x="184575" y="248972"/>
                    <a:pt x="213150" y="255587"/>
                  </a:cubicBezTo>
                  <a:cubicBezTo>
                    <a:pt x="241725" y="262202"/>
                    <a:pt x="298081" y="270140"/>
                    <a:pt x="324275" y="273050"/>
                  </a:cubicBezTo>
                  <a:cubicBezTo>
                    <a:pt x="350469" y="275961"/>
                    <a:pt x="351262" y="284427"/>
                    <a:pt x="370312" y="273050"/>
                  </a:cubicBezTo>
                  <a:cubicBezTo>
                    <a:pt x="389362" y="261673"/>
                    <a:pt x="442544" y="208227"/>
                    <a:pt x="438575" y="204787"/>
                  </a:cubicBezTo>
                  <a:cubicBezTo>
                    <a:pt x="434606" y="201347"/>
                    <a:pt x="391479" y="246062"/>
                    <a:pt x="346500" y="252412"/>
                  </a:cubicBezTo>
                  <a:cubicBezTo>
                    <a:pt x="301521" y="258762"/>
                    <a:pt x="210769" y="254793"/>
                    <a:pt x="168700" y="242887"/>
                  </a:cubicBezTo>
                  <a:cubicBezTo>
                    <a:pt x="126631" y="230981"/>
                    <a:pt x="122133" y="186002"/>
                    <a:pt x="94087" y="180975"/>
                  </a:cubicBezTo>
                  <a:cubicBezTo>
                    <a:pt x="66041" y="175948"/>
                    <a:pt x="-6190" y="223044"/>
                    <a:pt x="425" y="212725"/>
                  </a:cubicBezTo>
                  <a:cubicBezTo>
                    <a:pt x="7040" y="202406"/>
                    <a:pt x="111815" y="150812"/>
                    <a:pt x="133775" y="119062"/>
                  </a:cubicBezTo>
                  <a:cubicBezTo>
                    <a:pt x="155735" y="87312"/>
                    <a:pt x="135627" y="0"/>
                    <a:pt x="132187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1" name="フリーフォーム: 図形 1450">
              <a:extLst>
                <a:ext uri="{FF2B5EF4-FFF2-40B4-BE49-F238E27FC236}">
                  <a16:creationId xmlns:a16="http://schemas.microsoft.com/office/drawing/2014/main" id="{5E6CCEEE-20BE-488A-A6CC-8D64D6830674}"/>
                </a:ext>
              </a:extLst>
            </p:cNvPr>
            <p:cNvSpPr/>
            <p:nvPr/>
          </p:nvSpPr>
          <p:spPr>
            <a:xfrm>
              <a:off x="7002503" y="5553589"/>
              <a:ext cx="108108" cy="385065"/>
            </a:xfrm>
            <a:custGeom>
              <a:avLst/>
              <a:gdLst>
                <a:gd name="connsiteX0" fmla="*/ 1547 w 108108"/>
                <a:gd name="connsiteY0" fmla="*/ 1074 h 385065"/>
                <a:gd name="connsiteX1" fmla="*/ 79335 w 108108"/>
                <a:gd name="connsiteY1" fmla="*/ 129661 h 385065"/>
                <a:gd name="connsiteX2" fmla="*/ 88860 w 108108"/>
                <a:gd name="connsiteY2" fmla="*/ 199511 h 385065"/>
                <a:gd name="connsiteX3" fmla="*/ 85685 w 108108"/>
                <a:gd name="connsiteY3" fmla="*/ 382074 h 385065"/>
                <a:gd name="connsiteX4" fmla="*/ 85685 w 108108"/>
                <a:gd name="connsiteY4" fmla="*/ 301111 h 385065"/>
                <a:gd name="connsiteX5" fmla="*/ 106322 w 108108"/>
                <a:gd name="connsiteY5" fmla="*/ 147124 h 385065"/>
                <a:gd name="connsiteX6" fmla="*/ 33297 w 108108"/>
                <a:gd name="connsiteY6" fmla="*/ 70924 h 385065"/>
                <a:gd name="connsiteX7" fmla="*/ 1547 w 108108"/>
                <a:gd name="connsiteY7" fmla="*/ 1074 h 38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108" h="385065">
                  <a:moveTo>
                    <a:pt x="1547" y="1074"/>
                  </a:moveTo>
                  <a:cubicBezTo>
                    <a:pt x="9220" y="10864"/>
                    <a:pt x="64783" y="96588"/>
                    <a:pt x="79335" y="129661"/>
                  </a:cubicBezTo>
                  <a:cubicBezTo>
                    <a:pt x="93887" y="162734"/>
                    <a:pt x="87802" y="157442"/>
                    <a:pt x="88860" y="199511"/>
                  </a:cubicBezTo>
                  <a:cubicBezTo>
                    <a:pt x="89918" y="241580"/>
                    <a:pt x="86214" y="365141"/>
                    <a:pt x="85685" y="382074"/>
                  </a:cubicBezTo>
                  <a:cubicBezTo>
                    <a:pt x="85156" y="399007"/>
                    <a:pt x="82246" y="340269"/>
                    <a:pt x="85685" y="301111"/>
                  </a:cubicBezTo>
                  <a:cubicBezTo>
                    <a:pt x="89125" y="261953"/>
                    <a:pt x="115053" y="185488"/>
                    <a:pt x="106322" y="147124"/>
                  </a:cubicBezTo>
                  <a:cubicBezTo>
                    <a:pt x="97591" y="108760"/>
                    <a:pt x="50230" y="90768"/>
                    <a:pt x="33297" y="70924"/>
                  </a:cubicBezTo>
                  <a:cubicBezTo>
                    <a:pt x="16364" y="51080"/>
                    <a:pt x="-6126" y="-8716"/>
                    <a:pt x="1547" y="107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2" name="フリーフォーム: 図形 1451">
              <a:extLst>
                <a:ext uri="{FF2B5EF4-FFF2-40B4-BE49-F238E27FC236}">
                  <a16:creationId xmlns:a16="http://schemas.microsoft.com/office/drawing/2014/main" id="{8CAAB3CD-F567-460A-AF8D-E6FA4F500466}"/>
                </a:ext>
              </a:extLst>
            </p:cNvPr>
            <p:cNvSpPr/>
            <p:nvPr/>
          </p:nvSpPr>
          <p:spPr>
            <a:xfrm>
              <a:off x="7062775" y="5535035"/>
              <a:ext cx="83559" cy="406834"/>
            </a:xfrm>
            <a:custGeom>
              <a:avLst/>
              <a:gdLst>
                <a:gd name="connsiteX0" fmla="*/ 13 w 83559"/>
                <a:gd name="connsiteY0" fmla="*/ 578 h 406834"/>
                <a:gd name="connsiteX1" fmla="*/ 76213 w 83559"/>
                <a:gd name="connsiteY1" fmla="*/ 135515 h 406834"/>
                <a:gd name="connsiteX2" fmla="*/ 65100 w 83559"/>
                <a:gd name="connsiteY2" fmla="*/ 230765 h 406834"/>
                <a:gd name="connsiteX3" fmla="*/ 44463 w 83559"/>
                <a:gd name="connsiteY3" fmla="*/ 281565 h 406834"/>
                <a:gd name="connsiteX4" fmla="*/ 19063 w 83559"/>
                <a:gd name="connsiteY4" fmla="*/ 403803 h 406834"/>
                <a:gd name="connsiteX5" fmla="*/ 28588 w 83559"/>
                <a:gd name="connsiteY5" fmla="*/ 356178 h 406834"/>
                <a:gd name="connsiteX6" fmla="*/ 80975 w 83559"/>
                <a:gd name="connsiteY6" fmla="*/ 210128 h 406834"/>
                <a:gd name="connsiteX7" fmla="*/ 69863 w 83559"/>
                <a:gd name="connsiteY7" fmla="*/ 91065 h 406834"/>
                <a:gd name="connsiteX8" fmla="*/ 13 w 83559"/>
                <a:gd name="connsiteY8" fmla="*/ 578 h 40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559" h="406834">
                  <a:moveTo>
                    <a:pt x="13" y="578"/>
                  </a:moveTo>
                  <a:cubicBezTo>
                    <a:pt x="1071" y="7986"/>
                    <a:pt x="65365" y="97150"/>
                    <a:pt x="76213" y="135515"/>
                  </a:cubicBezTo>
                  <a:cubicBezTo>
                    <a:pt x="87061" y="173880"/>
                    <a:pt x="70392" y="206423"/>
                    <a:pt x="65100" y="230765"/>
                  </a:cubicBezTo>
                  <a:cubicBezTo>
                    <a:pt x="59808" y="255107"/>
                    <a:pt x="52136" y="252725"/>
                    <a:pt x="44463" y="281565"/>
                  </a:cubicBezTo>
                  <a:cubicBezTo>
                    <a:pt x="36790" y="310405"/>
                    <a:pt x="21709" y="391368"/>
                    <a:pt x="19063" y="403803"/>
                  </a:cubicBezTo>
                  <a:cubicBezTo>
                    <a:pt x="16417" y="416238"/>
                    <a:pt x="18269" y="388457"/>
                    <a:pt x="28588" y="356178"/>
                  </a:cubicBezTo>
                  <a:cubicBezTo>
                    <a:pt x="38907" y="323899"/>
                    <a:pt x="74096" y="254313"/>
                    <a:pt x="80975" y="210128"/>
                  </a:cubicBezTo>
                  <a:cubicBezTo>
                    <a:pt x="87854" y="165943"/>
                    <a:pt x="79917" y="123344"/>
                    <a:pt x="69863" y="91065"/>
                  </a:cubicBezTo>
                  <a:cubicBezTo>
                    <a:pt x="59809" y="58786"/>
                    <a:pt x="-1045" y="-6830"/>
                    <a:pt x="13" y="57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3" name="フリーフォーム: 図形 1452">
              <a:extLst>
                <a:ext uri="{FF2B5EF4-FFF2-40B4-BE49-F238E27FC236}">
                  <a16:creationId xmlns:a16="http://schemas.microsoft.com/office/drawing/2014/main" id="{1AFC8117-D451-444F-8946-ABD5A0145463}"/>
                </a:ext>
              </a:extLst>
            </p:cNvPr>
            <p:cNvSpPr/>
            <p:nvPr/>
          </p:nvSpPr>
          <p:spPr>
            <a:xfrm>
              <a:off x="6681575" y="5587990"/>
              <a:ext cx="62270" cy="165117"/>
            </a:xfrm>
            <a:custGeom>
              <a:avLst/>
              <a:gdLst>
                <a:gd name="connsiteX0" fmla="*/ 213 w 62270"/>
                <a:gd name="connsiteY0" fmla="*/ 10 h 165117"/>
                <a:gd name="connsiteX1" fmla="*/ 41488 w 62270"/>
                <a:gd name="connsiteY1" fmla="*/ 73035 h 165117"/>
                <a:gd name="connsiteX2" fmla="*/ 33550 w 62270"/>
                <a:gd name="connsiteY2" fmla="*/ 165110 h 165117"/>
                <a:gd name="connsiteX3" fmla="*/ 62125 w 62270"/>
                <a:gd name="connsiteY3" fmla="*/ 68273 h 165117"/>
                <a:gd name="connsiteX4" fmla="*/ 213 w 62270"/>
                <a:gd name="connsiteY4" fmla="*/ 10 h 16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70" h="165117">
                  <a:moveTo>
                    <a:pt x="213" y="10"/>
                  </a:moveTo>
                  <a:cubicBezTo>
                    <a:pt x="-3226" y="804"/>
                    <a:pt x="35932" y="45518"/>
                    <a:pt x="41488" y="73035"/>
                  </a:cubicBezTo>
                  <a:cubicBezTo>
                    <a:pt x="47044" y="100552"/>
                    <a:pt x="30111" y="165904"/>
                    <a:pt x="33550" y="165110"/>
                  </a:cubicBezTo>
                  <a:cubicBezTo>
                    <a:pt x="36989" y="164316"/>
                    <a:pt x="64506" y="94202"/>
                    <a:pt x="62125" y="68273"/>
                  </a:cubicBezTo>
                  <a:cubicBezTo>
                    <a:pt x="59744" y="42344"/>
                    <a:pt x="3652" y="-784"/>
                    <a:pt x="213" y="1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4" name="フリーフォーム: 図形 1453">
              <a:extLst>
                <a:ext uri="{FF2B5EF4-FFF2-40B4-BE49-F238E27FC236}">
                  <a16:creationId xmlns:a16="http://schemas.microsoft.com/office/drawing/2014/main" id="{AEA0F62A-C31B-4BB1-8A6B-EF3E45572A46}"/>
                </a:ext>
              </a:extLst>
            </p:cNvPr>
            <p:cNvSpPr/>
            <p:nvPr/>
          </p:nvSpPr>
          <p:spPr>
            <a:xfrm>
              <a:off x="6670360" y="5554288"/>
              <a:ext cx="406755" cy="36930"/>
            </a:xfrm>
            <a:custGeom>
              <a:avLst/>
              <a:gdLst>
                <a:gd name="connsiteX0" fmla="*/ 1903 w 406755"/>
                <a:gd name="connsiteY0" fmla="*/ 16250 h 36930"/>
                <a:gd name="connsiteX1" fmla="*/ 201928 w 406755"/>
                <a:gd name="connsiteY1" fmla="*/ 19425 h 36930"/>
                <a:gd name="connsiteX2" fmla="*/ 294003 w 406755"/>
                <a:gd name="connsiteY2" fmla="*/ 21012 h 36930"/>
                <a:gd name="connsiteX3" fmla="*/ 406715 w 406755"/>
                <a:gd name="connsiteY3" fmla="*/ 375 h 36930"/>
                <a:gd name="connsiteX4" fmla="*/ 281303 w 406755"/>
                <a:gd name="connsiteY4" fmla="*/ 9900 h 36930"/>
                <a:gd name="connsiteX5" fmla="*/ 111440 w 406755"/>
                <a:gd name="connsiteY5" fmla="*/ 36887 h 36930"/>
                <a:gd name="connsiteX6" fmla="*/ 1903 w 406755"/>
                <a:gd name="connsiteY6" fmla="*/ 16250 h 3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6755" h="36930">
                  <a:moveTo>
                    <a:pt x="1903" y="16250"/>
                  </a:moveTo>
                  <a:cubicBezTo>
                    <a:pt x="16984" y="13340"/>
                    <a:pt x="201928" y="19425"/>
                    <a:pt x="201928" y="19425"/>
                  </a:cubicBezTo>
                  <a:cubicBezTo>
                    <a:pt x="250611" y="20219"/>
                    <a:pt x="259872" y="24187"/>
                    <a:pt x="294003" y="21012"/>
                  </a:cubicBezTo>
                  <a:cubicBezTo>
                    <a:pt x="328134" y="17837"/>
                    <a:pt x="408832" y="2227"/>
                    <a:pt x="406715" y="375"/>
                  </a:cubicBezTo>
                  <a:cubicBezTo>
                    <a:pt x="404598" y="-1477"/>
                    <a:pt x="330516" y="3815"/>
                    <a:pt x="281303" y="9900"/>
                  </a:cubicBezTo>
                  <a:cubicBezTo>
                    <a:pt x="232091" y="15985"/>
                    <a:pt x="158007" y="35829"/>
                    <a:pt x="111440" y="36887"/>
                  </a:cubicBezTo>
                  <a:cubicBezTo>
                    <a:pt x="64873" y="37945"/>
                    <a:pt x="-13178" y="19160"/>
                    <a:pt x="1903" y="1625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5" name="フリーフォーム: 図形 1454">
              <a:extLst>
                <a:ext uri="{FF2B5EF4-FFF2-40B4-BE49-F238E27FC236}">
                  <a16:creationId xmlns:a16="http://schemas.microsoft.com/office/drawing/2014/main" id="{57B274DB-5787-48E1-B58E-64A0A061B6AD}"/>
                </a:ext>
              </a:extLst>
            </p:cNvPr>
            <p:cNvSpPr/>
            <p:nvPr/>
          </p:nvSpPr>
          <p:spPr>
            <a:xfrm>
              <a:off x="6856007" y="5672627"/>
              <a:ext cx="44682" cy="147840"/>
            </a:xfrm>
            <a:custGeom>
              <a:avLst/>
              <a:gdLst>
                <a:gd name="connsiteX0" fmla="*/ 41681 w 44682"/>
                <a:gd name="connsiteY0" fmla="*/ 1098 h 147840"/>
                <a:gd name="connsiteX1" fmla="*/ 36918 w 44682"/>
                <a:gd name="connsiteY1" fmla="*/ 83648 h 147840"/>
                <a:gd name="connsiteX2" fmla="*/ 406 w 44682"/>
                <a:gd name="connsiteY2" fmla="*/ 147148 h 147840"/>
                <a:gd name="connsiteX3" fmla="*/ 41681 w 44682"/>
                <a:gd name="connsiteY3" fmla="*/ 1098 h 14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682" h="147840">
                  <a:moveTo>
                    <a:pt x="41681" y="1098"/>
                  </a:moveTo>
                  <a:cubicBezTo>
                    <a:pt x="47766" y="-9485"/>
                    <a:pt x="43797" y="59306"/>
                    <a:pt x="36918" y="83648"/>
                  </a:cubicBezTo>
                  <a:cubicBezTo>
                    <a:pt x="30039" y="107990"/>
                    <a:pt x="-4092" y="154027"/>
                    <a:pt x="406" y="147148"/>
                  </a:cubicBezTo>
                  <a:cubicBezTo>
                    <a:pt x="4904" y="140269"/>
                    <a:pt x="35596" y="11681"/>
                    <a:pt x="41681" y="109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6" name="フリーフォーム: 図形 1455">
              <a:extLst>
                <a:ext uri="{FF2B5EF4-FFF2-40B4-BE49-F238E27FC236}">
                  <a16:creationId xmlns:a16="http://schemas.microsoft.com/office/drawing/2014/main" id="{6131F310-079C-48C8-98E7-2CEE9FDD5E05}"/>
                </a:ext>
              </a:extLst>
            </p:cNvPr>
            <p:cNvSpPr/>
            <p:nvPr/>
          </p:nvSpPr>
          <p:spPr>
            <a:xfrm>
              <a:off x="7256083" y="5477274"/>
              <a:ext cx="246822" cy="82278"/>
            </a:xfrm>
            <a:custGeom>
              <a:avLst/>
              <a:gdLst>
                <a:gd name="connsiteX0" fmla="*/ 380 w 246822"/>
                <a:gd name="connsiteY0" fmla="*/ 82151 h 82278"/>
                <a:gd name="connsiteX1" fmla="*/ 143255 w 246822"/>
                <a:gd name="connsiteY1" fmla="*/ 20239 h 82278"/>
                <a:gd name="connsiteX2" fmla="*/ 246442 w 246822"/>
                <a:gd name="connsiteY2" fmla="*/ 32939 h 82278"/>
                <a:gd name="connsiteX3" fmla="*/ 106742 w 246822"/>
                <a:gd name="connsiteY3" fmla="*/ 1189 h 82278"/>
                <a:gd name="connsiteX4" fmla="*/ 380 w 246822"/>
                <a:gd name="connsiteY4" fmla="*/ 82151 h 8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822" h="82278">
                  <a:moveTo>
                    <a:pt x="380" y="82151"/>
                  </a:moveTo>
                  <a:cubicBezTo>
                    <a:pt x="6465" y="85326"/>
                    <a:pt x="102245" y="28441"/>
                    <a:pt x="143255" y="20239"/>
                  </a:cubicBezTo>
                  <a:cubicBezTo>
                    <a:pt x="184265" y="12037"/>
                    <a:pt x="252527" y="36114"/>
                    <a:pt x="246442" y="32939"/>
                  </a:cubicBezTo>
                  <a:cubicBezTo>
                    <a:pt x="240357" y="29764"/>
                    <a:pt x="150927" y="-7013"/>
                    <a:pt x="106742" y="1189"/>
                  </a:cubicBezTo>
                  <a:cubicBezTo>
                    <a:pt x="62557" y="9391"/>
                    <a:pt x="-5705" y="78976"/>
                    <a:pt x="380" y="8215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7" name="フリーフォーム: 図形 1456">
              <a:extLst>
                <a:ext uri="{FF2B5EF4-FFF2-40B4-BE49-F238E27FC236}">
                  <a16:creationId xmlns:a16="http://schemas.microsoft.com/office/drawing/2014/main" id="{6F906959-3EBC-43EF-8DF6-01E34D6E9705}"/>
                </a:ext>
              </a:extLst>
            </p:cNvPr>
            <p:cNvSpPr/>
            <p:nvPr/>
          </p:nvSpPr>
          <p:spPr>
            <a:xfrm>
              <a:off x="7134968" y="5552669"/>
              <a:ext cx="118337" cy="98833"/>
            </a:xfrm>
            <a:custGeom>
              <a:avLst/>
              <a:gdLst>
                <a:gd name="connsiteX0" fmla="*/ 118320 w 118337"/>
                <a:gd name="connsiteY0" fmla="*/ 406 h 98833"/>
                <a:gd name="connsiteX1" fmla="*/ 23070 w 118337"/>
                <a:gd name="connsiteY1" fmla="*/ 67081 h 98833"/>
                <a:gd name="connsiteX2" fmla="*/ 845 w 118337"/>
                <a:gd name="connsiteY2" fmla="*/ 98831 h 98833"/>
                <a:gd name="connsiteX3" fmla="*/ 7195 w 118337"/>
                <a:gd name="connsiteY3" fmla="*/ 68669 h 98833"/>
                <a:gd name="connsiteX4" fmla="*/ 31007 w 118337"/>
                <a:gd name="connsiteY4" fmla="*/ 40094 h 98833"/>
                <a:gd name="connsiteX5" fmla="*/ 118320 w 118337"/>
                <a:gd name="connsiteY5" fmla="*/ 406 h 9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337" h="98833">
                  <a:moveTo>
                    <a:pt x="118320" y="406"/>
                  </a:moveTo>
                  <a:cubicBezTo>
                    <a:pt x="116997" y="4904"/>
                    <a:pt x="42649" y="50677"/>
                    <a:pt x="23070" y="67081"/>
                  </a:cubicBezTo>
                  <a:cubicBezTo>
                    <a:pt x="3491" y="83485"/>
                    <a:pt x="3491" y="98566"/>
                    <a:pt x="845" y="98831"/>
                  </a:cubicBezTo>
                  <a:cubicBezTo>
                    <a:pt x="-1801" y="99096"/>
                    <a:pt x="2168" y="78459"/>
                    <a:pt x="7195" y="68669"/>
                  </a:cubicBezTo>
                  <a:cubicBezTo>
                    <a:pt x="12222" y="58880"/>
                    <a:pt x="17513" y="50148"/>
                    <a:pt x="31007" y="40094"/>
                  </a:cubicBezTo>
                  <a:cubicBezTo>
                    <a:pt x="44501" y="30040"/>
                    <a:pt x="119643" y="-4092"/>
                    <a:pt x="118320" y="40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8" name="フリーフォーム: 図形 1457">
              <a:extLst>
                <a:ext uri="{FF2B5EF4-FFF2-40B4-BE49-F238E27FC236}">
                  <a16:creationId xmlns:a16="http://schemas.microsoft.com/office/drawing/2014/main" id="{76666963-50D6-4FEE-B554-03A13A8E0DE1}"/>
                </a:ext>
              </a:extLst>
            </p:cNvPr>
            <p:cNvSpPr/>
            <p:nvPr/>
          </p:nvSpPr>
          <p:spPr>
            <a:xfrm>
              <a:off x="7390826" y="5510034"/>
              <a:ext cx="217504" cy="416177"/>
            </a:xfrm>
            <a:custGeom>
              <a:avLst/>
              <a:gdLst>
                <a:gd name="connsiteX0" fmla="*/ 121224 w 217504"/>
                <a:gd name="connsiteY0" fmla="*/ 179 h 416177"/>
                <a:gd name="connsiteX1" fmla="*/ 202187 w 217504"/>
                <a:gd name="connsiteY1" fmla="*/ 122416 h 416177"/>
                <a:gd name="connsiteX2" fmla="*/ 214887 w 217504"/>
                <a:gd name="connsiteY2" fmla="*/ 230366 h 416177"/>
                <a:gd name="connsiteX3" fmla="*/ 211712 w 217504"/>
                <a:gd name="connsiteY3" fmla="*/ 289104 h 416177"/>
                <a:gd name="connsiteX4" fmla="*/ 186312 w 217504"/>
                <a:gd name="connsiteY4" fmla="*/ 311329 h 416177"/>
                <a:gd name="connsiteX5" fmla="*/ 79949 w 217504"/>
                <a:gd name="connsiteY5" fmla="*/ 376416 h 416177"/>
                <a:gd name="connsiteX6" fmla="*/ 3749 w 217504"/>
                <a:gd name="connsiteY6" fmla="*/ 412929 h 416177"/>
                <a:gd name="connsiteX7" fmla="*/ 200599 w 217504"/>
                <a:gd name="connsiteY7" fmla="*/ 293866 h 416177"/>
                <a:gd name="connsiteX8" fmla="*/ 205362 w 217504"/>
                <a:gd name="connsiteY8" fmla="*/ 184329 h 416177"/>
                <a:gd name="connsiteX9" fmla="*/ 186312 w 217504"/>
                <a:gd name="connsiteY9" fmla="*/ 97016 h 416177"/>
                <a:gd name="connsiteX10" fmla="*/ 121224 w 217504"/>
                <a:gd name="connsiteY10" fmla="*/ 179 h 41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7504" h="416177">
                  <a:moveTo>
                    <a:pt x="121224" y="179"/>
                  </a:moveTo>
                  <a:cubicBezTo>
                    <a:pt x="123870" y="4412"/>
                    <a:pt x="186576" y="84051"/>
                    <a:pt x="202187" y="122416"/>
                  </a:cubicBezTo>
                  <a:cubicBezTo>
                    <a:pt x="217798" y="160781"/>
                    <a:pt x="213300" y="202585"/>
                    <a:pt x="214887" y="230366"/>
                  </a:cubicBezTo>
                  <a:cubicBezTo>
                    <a:pt x="216474" y="258147"/>
                    <a:pt x="216474" y="275610"/>
                    <a:pt x="211712" y="289104"/>
                  </a:cubicBezTo>
                  <a:cubicBezTo>
                    <a:pt x="206950" y="302598"/>
                    <a:pt x="208273" y="296777"/>
                    <a:pt x="186312" y="311329"/>
                  </a:cubicBezTo>
                  <a:cubicBezTo>
                    <a:pt x="164352" y="325881"/>
                    <a:pt x="110376" y="359483"/>
                    <a:pt x="79949" y="376416"/>
                  </a:cubicBezTo>
                  <a:cubicBezTo>
                    <a:pt x="49522" y="393349"/>
                    <a:pt x="-16359" y="426687"/>
                    <a:pt x="3749" y="412929"/>
                  </a:cubicBezTo>
                  <a:cubicBezTo>
                    <a:pt x="23857" y="399171"/>
                    <a:pt x="166997" y="331966"/>
                    <a:pt x="200599" y="293866"/>
                  </a:cubicBezTo>
                  <a:cubicBezTo>
                    <a:pt x="234201" y="255766"/>
                    <a:pt x="207743" y="217137"/>
                    <a:pt x="205362" y="184329"/>
                  </a:cubicBezTo>
                  <a:cubicBezTo>
                    <a:pt x="202981" y="151521"/>
                    <a:pt x="199541" y="126385"/>
                    <a:pt x="186312" y="97016"/>
                  </a:cubicBezTo>
                  <a:cubicBezTo>
                    <a:pt x="173083" y="67647"/>
                    <a:pt x="118578" y="-4054"/>
                    <a:pt x="121224" y="17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9" name="フリーフォーム: 図形 1458">
              <a:extLst>
                <a:ext uri="{FF2B5EF4-FFF2-40B4-BE49-F238E27FC236}">
                  <a16:creationId xmlns:a16="http://schemas.microsoft.com/office/drawing/2014/main" id="{E768CFD6-4B95-41CD-90BA-552139BFE36C}"/>
                </a:ext>
              </a:extLst>
            </p:cNvPr>
            <p:cNvSpPr/>
            <p:nvPr/>
          </p:nvSpPr>
          <p:spPr>
            <a:xfrm>
              <a:off x="7379933" y="5619017"/>
              <a:ext cx="239023" cy="285795"/>
            </a:xfrm>
            <a:custGeom>
              <a:avLst/>
              <a:gdLst>
                <a:gd name="connsiteX0" fmla="*/ 236892 w 239023"/>
                <a:gd name="connsiteY0" fmla="*/ 121383 h 285795"/>
                <a:gd name="connsiteX1" fmla="*/ 160692 w 239023"/>
                <a:gd name="connsiteY1" fmla="*/ 3908 h 285795"/>
                <a:gd name="connsiteX2" fmla="*/ 54330 w 239023"/>
                <a:gd name="connsiteY2" fmla="*/ 32483 h 285795"/>
                <a:gd name="connsiteX3" fmla="*/ 13055 w 239023"/>
                <a:gd name="connsiteY3" fmla="*/ 76933 h 285795"/>
                <a:gd name="connsiteX4" fmla="*/ 355 w 239023"/>
                <a:gd name="connsiteY4" fmla="*/ 119796 h 285795"/>
                <a:gd name="connsiteX5" fmla="*/ 24167 w 239023"/>
                <a:gd name="connsiteY5" fmla="*/ 283308 h 285795"/>
                <a:gd name="connsiteX6" fmla="*/ 22580 w 239023"/>
                <a:gd name="connsiteY6" fmla="*/ 210283 h 285795"/>
                <a:gd name="connsiteX7" fmla="*/ 9880 w 239023"/>
                <a:gd name="connsiteY7" fmla="*/ 97571 h 285795"/>
                <a:gd name="connsiteX8" fmla="*/ 49567 w 239023"/>
                <a:gd name="connsiteY8" fmla="*/ 54708 h 285795"/>
                <a:gd name="connsiteX9" fmla="*/ 86080 w 239023"/>
                <a:gd name="connsiteY9" fmla="*/ 34071 h 285795"/>
                <a:gd name="connsiteX10" fmla="*/ 152755 w 239023"/>
                <a:gd name="connsiteY10" fmla="*/ 15021 h 285795"/>
                <a:gd name="connsiteX11" fmla="*/ 213080 w 239023"/>
                <a:gd name="connsiteY11" fmla="*/ 56296 h 285795"/>
                <a:gd name="connsiteX12" fmla="*/ 236892 w 239023"/>
                <a:gd name="connsiteY12" fmla="*/ 121383 h 28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9023" h="285795">
                  <a:moveTo>
                    <a:pt x="236892" y="121383"/>
                  </a:moveTo>
                  <a:cubicBezTo>
                    <a:pt x="228161" y="112652"/>
                    <a:pt x="191119" y="18725"/>
                    <a:pt x="160692" y="3908"/>
                  </a:cubicBezTo>
                  <a:cubicBezTo>
                    <a:pt x="130265" y="-10909"/>
                    <a:pt x="78936" y="20312"/>
                    <a:pt x="54330" y="32483"/>
                  </a:cubicBezTo>
                  <a:cubicBezTo>
                    <a:pt x="29724" y="44654"/>
                    <a:pt x="22051" y="62381"/>
                    <a:pt x="13055" y="76933"/>
                  </a:cubicBezTo>
                  <a:cubicBezTo>
                    <a:pt x="4059" y="91485"/>
                    <a:pt x="-1497" y="85400"/>
                    <a:pt x="355" y="119796"/>
                  </a:cubicBezTo>
                  <a:cubicBezTo>
                    <a:pt x="2207" y="154192"/>
                    <a:pt x="20463" y="268227"/>
                    <a:pt x="24167" y="283308"/>
                  </a:cubicBezTo>
                  <a:cubicBezTo>
                    <a:pt x="27871" y="298389"/>
                    <a:pt x="24961" y="241239"/>
                    <a:pt x="22580" y="210283"/>
                  </a:cubicBezTo>
                  <a:cubicBezTo>
                    <a:pt x="20199" y="179327"/>
                    <a:pt x="5382" y="123500"/>
                    <a:pt x="9880" y="97571"/>
                  </a:cubicBezTo>
                  <a:cubicBezTo>
                    <a:pt x="14378" y="71642"/>
                    <a:pt x="36867" y="65291"/>
                    <a:pt x="49567" y="54708"/>
                  </a:cubicBezTo>
                  <a:cubicBezTo>
                    <a:pt x="62267" y="44125"/>
                    <a:pt x="68882" y="40685"/>
                    <a:pt x="86080" y="34071"/>
                  </a:cubicBezTo>
                  <a:cubicBezTo>
                    <a:pt x="103278" y="27456"/>
                    <a:pt x="131588" y="11317"/>
                    <a:pt x="152755" y="15021"/>
                  </a:cubicBezTo>
                  <a:cubicBezTo>
                    <a:pt x="173922" y="18725"/>
                    <a:pt x="200645" y="43067"/>
                    <a:pt x="213080" y="56296"/>
                  </a:cubicBezTo>
                  <a:cubicBezTo>
                    <a:pt x="225515" y="69525"/>
                    <a:pt x="245623" y="130114"/>
                    <a:pt x="236892" y="12138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0" name="フリーフォーム: 図形 1459">
              <a:extLst>
                <a:ext uri="{FF2B5EF4-FFF2-40B4-BE49-F238E27FC236}">
                  <a16:creationId xmlns:a16="http://schemas.microsoft.com/office/drawing/2014/main" id="{7281B97B-FBB1-4E0D-B199-4F9D72533B40}"/>
                </a:ext>
              </a:extLst>
            </p:cNvPr>
            <p:cNvSpPr/>
            <p:nvPr/>
          </p:nvSpPr>
          <p:spPr>
            <a:xfrm>
              <a:off x="7210646" y="5667206"/>
              <a:ext cx="177553" cy="147971"/>
            </a:xfrm>
            <a:custGeom>
              <a:avLst/>
              <a:gdLst>
                <a:gd name="connsiteX0" fmla="*/ 1367 w 177553"/>
                <a:gd name="connsiteY0" fmla="*/ 169 h 147971"/>
                <a:gd name="connsiteX1" fmla="*/ 120429 w 177553"/>
                <a:gd name="connsiteY1" fmla="*/ 82719 h 147971"/>
                <a:gd name="connsiteX2" fmla="*/ 175992 w 177553"/>
                <a:gd name="connsiteY2" fmla="*/ 147807 h 147971"/>
                <a:gd name="connsiteX3" fmla="*/ 63279 w 177553"/>
                <a:gd name="connsiteY3" fmla="*/ 63669 h 147971"/>
                <a:gd name="connsiteX4" fmla="*/ 1367 w 177553"/>
                <a:gd name="connsiteY4" fmla="*/ 169 h 14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553" h="147971">
                  <a:moveTo>
                    <a:pt x="1367" y="169"/>
                  </a:moveTo>
                  <a:cubicBezTo>
                    <a:pt x="10892" y="3344"/>
                    <a:pt x="91325" y="58113"/>
                    <a:pt x="120429" y="82719"/>
                  </a:cubicBezTo>
                  <a:cubicBezTo>
                    <a:pt x="149533" y="107325"/>
                    <a:pt x="185517" y="150982"/>
                    <a:pt x="175992" y="147807"/>
                  </a:cubicBezTo>
                  <a:cubicBezTo>
                    <a:pt x="166467" y="144632"/>
                    <a:pt x="92383" y="88275"/>
                    <a:pt x="63279" y="63669"/>
                  </a:cubicBezTo>
                  <a:cubicBezTo>
                    <a:pt x="34175" y="39063"/>
                    <a:pt x="-8158" y="-3006"/>
                    <a:pt x="1367" y="16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1" name="フリーフォーム: 図形 1460">
              <a:extLst>
                <a:ext uri="{FF2B5EF4-FFF2-40B4-BE49-F238E27FC236}">
                  <a16:creationId xmlns:a16="http://schemas.microsoft.com/office/drawing/2014/main" id="{7F9EF9AD-D380-496A-82D8-C716A94D2B0C}"/>
                </a:ext>
              </a:extLst>
            </p:cNvPr>
            <p:cNvSpPr/>
            <p:nvPr/>
          </p:nvSpPr>
          <p:spPr>
            <a:xfrm>
              <a:off x="7241359" y="5586474"/>
              <a:ext cx="121691" cy="90997"/>
            </a:xfrm>
            <a:custGeom>
              <a:avLst/>
              <a:gdLst>
                <a:gd name="connsiteX0" fmla="*/ 816 w 121691"/>
                <a:gd name="connsiteY0" fmla="*/ 1526 h 90997"/>
                <a:gd name="connsiteX1" fmla="*/ 119879 w 121691"/>
                <a:gd name="connsiteY1" fmla="*/ 90426 h 90997"/>
                <a:gd name="connsiteX2" fmla="*/ 69079 w 121691"/>
                <a:gd name="connsiteY2" fmla="*/ 38039 h 90997"/>
                <a:gd name="connsiteX3" fmla="*/ 816 w 121691"/>
                <a:gd name="connsiteY3" fmla="*/ 1526 h 9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691" h="90997">
                  <a:moveTo>
                    <a:pt x="816" y="1526"/>
                  </a:moveTo>
                  <a:cubicBezTo>
                    <a:pt x="9283" y="10257"/>
                    <a:pt x="108502" y="84341"/>
                    <a:pt x="119879" y="90426"/>
                  </a:cubicBezTo>
                  <a:cubicBezTo>
                    <a:pt x="131256" y="96511"/>
                    <a:pt x="86012" y="52326"/>
                    <a:pt x="69079" y="38039"/>
                  </a:cubicBezTo>
                  <a:cubicBezTo>
                    <a:pt x="52146" y="23752"/>
                    <a:pt x="-7651" y="-7205"/>
                    <a:pt x="816" y="152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2" name="フリーフォーム: 図形 1461">
              <a:extLst>
                <a:ext uri="{FF2B5EF4-FFF2-40B4-BE49-F238E27FC236}">
                  <a16:creationId xmlns:a16="http://schemas.microsoft.com/office/drawing/2014/main" id="{A10DE0DB-FD52-48DE-AFEA-84119C1CC49C}"/>
                </a:ext>
              </a:extLst>
            </p:cNvPr>
            <p:cNvSpPr/>
            <p:nvPr/>
          </p:nvSpPr>
          <p:spPr>
            <a:xfrm>
              <a:off x="7119743" y="5759976"/>
              <a:ext cx="300259" cy="145677"/>
            </a:xfrm>
            <a:custGeom>
              <a:avLst/>
              <a:gdLst>
                <a:gd name="connsiteX0" fmla="*/ 195 w 300259"/>
                <a:gd name="connsiteY0" fmla="*/ 78849 h 145677"/>
                <a:gd name="connsiteX1" fmla="*/ 117670 w 300259"/>
                <a:gd name="connsiteY1" fmla="*/ 115362 h 145677"/>
                <a:gd name="connsiteX2" fmla="*/ 162120 w 300259"/>
                <a:gd name="connsiteY2" fmla="*/ 121712 h 145677"/>
                <a:gd name="connsiteX3" fmla="*/ 109732 w 300259"/>
                <a:gd name="connsiteY3" fmla="*/ 59799 h 145677"/>
                <a:gd name="connsiteX4" fmla="*/ 60520 w 300259"/>
                <a:gd name="connsiteY4" fmla="*/ 1062 h 145677"/>
                <a:gd name="connsiteX5" fmla="*/ 189107 w 300259"/>
                <a:gd name="connsiteY5" fmla="*/ 112187 h 145677"/>
                <a:gd name="connsiteX6" fmla="*/ 300232 w 300259"/>
                <a:gd name="connsiteY6" fmla="*/ 145524 h 145677"/>
                <a:gd name="connsiteX7" fmla="*/ 198632 w 300259"/>
                <a:gd name="connsiteY7" fmla="*/ 123299 h 145677"/>
                <a:gd name="connsiteX8" fmla="*/ 92270 w 300259"/>
                <a:gd name="connsiteY8" fmla="*/ 93137 h 145677"/>
                <a:gd name="connsiteX9" fmla="*/ 195 w 300259"/>
                <a:gd name="connsiteY9" fmla="*/ 78849 h 145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59" h="145677">
                  <a:moveTo>
                    <a:pt x="195" y="78849"/>
                  </a:moveTo>
                  <a:cubicBezTo>
                    <a:pt x="4428" y="82553"/>
                    <a:pt x="90683" y="108218"/>
                    <a:pt x="117670" y="115362"/>
                  </a:cubicBezTo>
                  <a:cubicBezTo>
                    <a:pt x="144657" y="122506"/>
                    <a:pt x="163443" y="130972"/>
                    <a:pt x="162120" y="121712"/>
                  </a:cubicBezTo>
                  <a:cubicBezTo>
                    <a:pt x="160797" y="112452"/>
                    <a:pt x="109732" y="59799"/>
                    <a:pt x="109732" y="59799"/>
                  </a:cubicBezTo>
                  <a:cubicBezTo>
                    <a:pt x="92799" y="39691"/>
                    <a:pt x="47291" y="-7669"/>
                    <a:pt x="60520" y="1062"/>
                  </a:cubicBezTo>
                  <a:cubicBezTo>
                    <a:pt x="73749" y="9793"/>
                    <a:pt x="149155" y="88110"/>
                    <a:pt x="189107" y="112187"/>
                  </a:cubicBezTo>
                  <a:cubicBezTo>
                    <a:pt x="229059" y="136264"/>
                    <a:pt x="298645" y="143672"/>
                    <a:pt x="300232" y="145524"/>
                  </a:cubicBezTo>
                  <a:cubicBezTo>
                    <a:pt x="301819" y="147376"/>
                    <a:pt x="233292" y="132030"/>
                    <a:pt x="198632" y="123299"/>
                  </a:cubicBezTo>
                  <a:cubicBezTo>
                    <a:pt x="163972" y="114568"/>
                    <a:pt x="122962" y="101604"/>
                    <a:pt x="92270" y="93137"/>
                  </a:cubicBezTo>
                  <a:cubicBezTo>
                    <a:pt x="61578" y="84670"/>
                    <a:pt x="-4038" y="75145"/>
                    <a:pt x="195" y="7884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3" name="フリーフォーム: 図形 1462">
              <a:extLst>
                <a:ext uri="{FF2B5EF4-FFF2-40B4-BE49-F238E27FC236}">
                  <a16:creationId xmlns:a16="http://schemas.microsoft.com/office/drawing/2014/main" id="{B57F65F7-6D42-4471-AE99-ACFA287CFEFD}"/>
                </a:ext>
              </a:extLst>
            </p:cNvPr>
            <p:cNvSpPr/>
            <p:nvPr/>
          </p:nvSpPr>
          <p:spPr>
            <a:xfrm>
              <a:off x="7135467" y="5645061"/>
              <a:ext cx="96132" cy="133500"/>
            </a:xfrm>
            <a:custGeom>
              <a:avLst/>
              <a:gdLst>
                <a:gd name="connsiteX0" fmla="*/ 36858 w 96132"/>
                <a:gd name="connsiteY0" fmla="*/ 89 h 133500"/>
                <a:gd name="connsiteX1" fmla="*/ 95596 w 96132"/>
                <a:gd name="connsiteY1" fmla="*/ 103277 h 133500"/>
                <a:gd name="connsiteX2" fmla="*/ 62258 w 96132"/>
                <a:gd name="connsiteY2" fmla="*/ 76289 h 133500"/>
                <a:gd name="connsiteX3" fmla="*/ 346 w 96132"/>
                <a:gd name="connsiteY3" fmla="*/ 133439 h 133500"/>
                <a:gd name="connsiteX4" fmla="*/ 92421 w 96132"/>
                <a:gd name="connsiteY4" fmla="*/ 85814 h 133500"/>
                <a:gd name="connsiteX5" fmla="*/ 36858 w 96132"/>
                <a:gd name="connsiteY5" fmla="*/ 89 h 1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132" h="133500">
                  <a:moveTo>
                    <a:pt x="36858" y="89"/>
                  </a:moveTo>
                  <a:cubicBezTo>
                    <a:pt x="37387" y="3000"/>
                    <a:pt x="91363" y="90577"/>
                    <a:pt x="95596" y="103277"/>
                  </a:cubicBezTo>
                  <a:cubicBezTo>
                    <a:pt x="99829" y="115977"/>
                    <a:pt x="78133" y="71262"/>
                    <a:pt x="62258" y="76289"/>
                  </a:cubicBezTo>
                  <a:cubicBezTo>
                    <a:pt x="46383" y="81316"/>
                    <a:pt x="-4681" y="131852"/>
                    <a:pt x="346" y="133439"/>
                  </a:cubicBezTo>
                  <a:cubicBezTo>
                    <a:pt x="5373" y="135026"/>
                    <a:pt x="86071" y="105658"/>
                    <a:pt x="92421" y="85814"/>
                  </a:cubicBezTo>
                  <a:cubicBezTo>
                    <a:pt x="98771" y="65970"/>
                    <a:pt x="36329" y="-2822"/>
                    <a:pt x="36858" y="8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4" name="フリーフォーム: 図形 1463">
              <a:extLst>
                <a:ext uri="{FF2B5EF4-FFF2-40B4-BE49-F238E27FC236}">
                  <a16:creationId xmlns:a16="http://schemas.microsoft.com/office/drawing/2014/main" id="{468E2965-2DEA-4030-8AD5-517F9128F2DF}"/>
                </a:ext>
              </a:extLst>
            </p:cNvPr>
            <p:cNvSpPr/>
            <p:nvPr/>
          </p:nvSpPr>
          <p:spPr>
            <a:xfrm>
              <a:off x="7673929" y="5370494"/>
              <a:ext cx="671901" cy="101826"/>
            </a:xfrm>
            <a:custGeom>
              <a:avLst/>
              <a:gdLst>
                <a:gd name="connsiteX0" fmla="*/ 7984 w 671901"/>
                <a:gd name="connsiteY0" fmla="*/ 101619 h 101826"/>
                <a:gd name="connsiteX1" fmla="*/ 414384 w 671901"/>
                <a:gd name="connsiteY1" fmla="*/ 50819 h 101826"/>
                <a:gd name="connsiteX2" fmla="*/ 376284 w 671901"/>
                <a:gd name="connsiteY2" fmla="*/ 58756 h 101826"/>
                <a:gd name="connsiteX3" fmla="*/ 593771 w 671901"/>
                <a:gd name="connsiteY3" fmla="*/ 33356 h 101826"/>
                <a:gd name="connsiteX4" fmla="*/ 669971 w 671901"/>
                <a:gd name="connsiteY4" fmla="*/ 19 h 101826"/>
                <a:gd name="connsiteX5" fmla="*/ 527096 w 671901"/>
                <a:gd name="connsiteY5" fmla="*/ 28594 h 101826"/>
                <a:gd name="connsiteX6" fmla="*/ 469946 w 671901"/>
                <a:gd name="connsiteY6" fmla="*/ 31769 h 101826"/>
                <a:gd name="connsiteX7" fmla="*/ 355646 w 671901"/>
                <a:gd name="connsiteY7" fmla="*/ 47644 h 101826"/>
                <a:gd name="connsiteX8" fmla="*/ 371521 w 671901"/>
                <a:gd name="connsiteY8" fmla="*/ 44469 h 101826"/>
                <a:gd name="connsiteX9" fmla="*/ 161971 w 671901"/>
                <a:gd name="connsiteY9" fmla="*/ 68281 h 101826"/>
                <a:gd name="connsiteX10" fmla="*/ 7984 w 671901"/>
                <a:gd name="connsiteY10" fmla="*/ 101619 h 10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1901" h="101826">
                  <a:moveTo>
                    <a:pt x="7984" y="101619"/>
                  </a:moveTo>
                  <a:cubicBezTo>
                    <a:pt x="50053" y="98709"/>
                    <a:pt x="353001" y="57963"/>
                    <a:pt x="414384" y="50819"/>
                  </a:cubicBezTo>
                  <a:cubicBezTo>
                    <a:pt x="475767" y="43675"/>
                    <a:pt x="346386" y="61666"/>
                    <a:pt x="376284" y="58756"/>
                  </a:cubicBezTo>
                  <a:cubicBezTo>
                    <a:pt x="406182" y="55845"/>
                    <a:pt x="544823" y="43145"/>
                    <a:pt x="593771" y="33356"/>
                  </a:cubicBezTo>
                  <a:cubicBezTo>
                    <a:pt x="642719" y="23567"/>
                    <a:pt x="681083" y="813"/>
                    <a:pt x="669971" y="19"/>
                  </a:cubicBezTo>
                  <a:cubicBezTo>
                    <a:pt x="658859" y="-775"/>
                    <a:pt x="560433" y="23302"/>
                    <a:pt x="527096" y="28594"/>
                  </a:cubicBezTo>
                  <a:cubicBezTo>
                    <a:pt x="493759" y="33886"/>
                    <a:pt x="498521" y="28594"/>
                    <a:pt x="469946" y="31769"/>
                  </a:cubicBezTo>
                  <a:cubicBezTo>
                    <a:pt x="441371" y="34944"/>
                    <a:pt x="372050" y="45527"/>
                    <a:pt x="355646" y="47644"/>
                  </a:cubicBezTo>
                  <a:cubicBezTo>
                    <a:pt x="339242" y="49761"/>
                    <a:pt x="371521" y="44469"/>
                    <a:pt x="371521" y="44469"/>
                  </a:cubicBezTo>
                  <a:lnTo>
                    <a:pt x="161971" y="68281"/>
                  </a:lnTo>
                  <a:cubicBezTo>
                    <a:pt x="100852" y="75954"/>
                    <a:pt x="-34085" y="104529"/>
                    <a:pt x="7984" y="10161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5" name="フリーフォーム: 図形 1464">
              <a:extLst>
                <a:ext uri="{FF2B5EF4-FFF2-40B4-BE49-F238E27FC236}">
                  <a16:creationId xmlns:a16="http://schemas.microsoft.com/office/drawing/2014/main" id="{15B4879F-A5CF-42B9-8E82-5288AADFE3DA}"/>
                </a:ext>
              </a:extLst>
            </p:cNvPr>
            <p:cNvSpPr/>
            <p:nvPr/>
          </p:nvSpPr>
          <p:spPr>
            <a:xfrm>
              <a:off x="7545361" y="5459840"/>
              <a:ext cx="576345" cy="150436"/>
            </a:xfrm>
            <a:custGeom>
              <a:avLst/>
              <a:gdLst>
                <a:gd name="connsiteX0" fmla="*/ 27 w 576345"/>
                <a:gd name="connsiteY0" fmla="*/ 150385 h 150436"/>
                <a:gd name="connsiteX1" fmla="*/ 120677 w 576345"/>
                <a:gd name="connsiteY1" fmla="*/ 4335 h 150436"/>
                <a:gd name="connsiteX2" fmla="*/ 188939 w 576345"/>
                <a:gd name="connsiteY2" fmla="*/ 64660 h 150436"/>
                <a:gd name="connsiteX3" fmla="*/ 292127 w 576345"/>
                <a:gd name="connsiteY3" fmla="*/ 40848 h 150436"/>
                <a:gd name="connsiteX4" fmla="*/ 574702 w 576345"/>
                <a:gd name="connsiteY4" fmla="*/ 1160 h 150436"/>
                <a:gd name="connsiteX5" fmla="*/ 396902 w 576345"/>
                <a:gd name="connsiteY5" fmla="*/ 15448 h 150436"/>
                <a:gd name="connsiteX6" fmla="*/ 158777 w 576345"/>
                <a:gd name="connsiteY6" fmla="*/ 64660 h 150436"/>
                <a:gd name="connsiteX7" fmla="*/ 131789 w 576345"/>
                <a:gd name="connsiteY7" fmla="*/ 21798 h 150436"/>
                <a:gd name="connsiteX8" fmla="*/ 27 w 576345"/>
                <a:gd name="connsiteY8" fmla="*/ 150385 h 15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345" h="150436">
                  <a:moveTo>
                    <a:pt x="27" y="150385"/>
                  </a:moveTo>
                  <a:cubicBezTo>
                    <a:pt x="-1825" y="147475"/>
                    <a:pt x="89192" y="18622"/>
                    <a:pt x="120677" y="4335"/>
                  </a:cubicBezTo>
                  <a:cubicBezTo>
                    <a:pt x="152162" y="-9953"/>
                    <a:pt x="160364" y="58574"/>
                    <a:pt x="188939" y="64660"/>
                  </a:cubicBezTo>
                  <a:cubicBezTo>
                    <a:pt x="217514" y="70746"/>
                    <a:pt x="227833" y="51431"/>
                    <a:pt x="292127" y="40848"/>
                  </a:cubicBezTo>
                  <a:cubicBezTo>
                    <a:pt x="356421" y="30265"/>
                    <a:pt x="557240" y="5393"/>
                    <a:pt x="574702" y="1160"/>
                  </a:cubicBezTo>
                  <a:cubicBezTo>
                    <a:pt x="592164" y="-3073"/>
                    <a:pt x="466223" y="4865"/>
                    <a:pt x="396902" y="15448"/>
                  </a:cubicBezTo>
                  <a:cubicBezTo>
                    <a:pt x="327581" y="26031"/>
                    <a:pt x="202962" y="63602"/>
                    <a:pt x="158777" y="64660"/>
                  </a:cubicBezTo>
                  <a:cubicBezTo>
                    <a:pt x="114592" y="65718"/>
                    <a:pt x="154543" y="12008"/>
                    <a:pt x="131789" y="21798"/>
                  </a:cubicBezTo>
                  <a:cubicBezTo>
                    <a:pt x="109035" y="31588"/>
                    <a:pt x="1879" y="153295"/>
                    <a:pt x="27" y="15038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6" name="フリーフォーム: 図形 1465">
              <a:extLst>
                <a:ext uri="{FF2B5EF4-FFF2-40B4-BE49-F238E27FC236}">
                  <a16:creationId xmlns:a16="http://schemas.microsoft.com/office/drawing/2014/main" id="{3209406D-088D-4240-BDAC-C485299FE0C8}"/>
                </a:ext>
              </a:extLst>
            </p:cNvPr>
            <p:cNvSpPr/>
            <p:nvPr/>
          </p:nvSpPr>
          <p:spPr>
            <a:xfrm>
              <a:off x="7611323" y="5518095"/>
              <a:ext cx="126236" cy="329057"/>
            </a:xfrm>
            <a:custGeom>
              <a:avLst/>
              <a:gdLst>
                <a:gd name="connsiteX0" fmla="*/ 91227 w 126236"/>
                <a:gd name="connsiteY0" fmla="*/ 55 h 329057"/>
                <a:gd name="connsiteX1" fmla="*/ 8677 w 126236"/>
                <a:gd name="connsiteY1" fmla="*/ 120705 h 329057"/>
                <a:gd name="connsiteX2" fmla="*/ 3915 w 126236"/>
                <a:gd name="connsiteY2" fmla="*/ 158805 h 329057"/>
                <a:gd name="connsiteX3" fmla="*/ 21377 w 126236"/>
                <a:gd name="connsiteY3" fmla="*/ 236593 h 329057"/>
                <a:gd name="connsiteX4" fmla="*/ 45190 w 126236"/>
                <a:gd name="connsiteY4" fmla="*/ 269930 h 329057"/>
                <a:gd name="connsiteX5" fmla="*/ 126152 w 126236"/>
                <a:gd name="connsiteY5" fmla="*/ 328668 h 329057"/>
                <a:gd name="connsiteX6" fmla="*/ 59477 w 126236"/>
                <a:gd name="connsiteY6" fmla="*/ 292155 h 329057"/>
                <a:gd name="connsiteX7" fmla="*/ 3915 w 126236"/>
                <a:gd name="connsiteY7" fmla="*/ 228655 h 329057"/>
                <a:gd name="connsiteX8" fmla="*/ 38840 w 126236"/>
                <a:gd name="connsiteY8" fmla="*/ 106418 h 329057"/>
                <a:gd name="connsiteX9" fmla="*/ 91227 w 126236"/>
                <a:gd name="connsiteY9" fmla="*/ 55 h 32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236" h="329057">
                  <a:moveTo>
                    <a:pt x="91227" y="55"/>
                  </a:moveTo>
                  <a:cubicBezTo>
                    <a:pt x="86200" y="2436"/>
                    <a:pt x="23229" y="94247"/>
                    <a:pt x="8677" y="120705"/>
                  </a:cubicBezTo>
                  <a:cubicBezTo>
                    <a:pt x="-5875" y="147163"/>
                    <a:pt x="1798" y="139490"/>
                    <a:pt x="3915" y="158805"/>
                  </a:cubicBezTo>
                  <a:cubicBezTo>
                    <a:pt x="6032" y="178120"/>
                    <a:pt x="14498" y="218072"/>
                    <a:pt x="21377" y="236593"/>
                  </a:cubicBezTo>
                  <a:cubicBezTo>
                    <a:pt x="28256" y="255114"/>
                    <a:pt x="27728" y="254584"/>
                    <a:pt x="45190" y="269930"/>
                  </a:cubicBezTo>
                  <a:cubicBezTo>
                    <a:pt x="62652" y="285276"/>
                    <a:pt x="123771" y="324964"/>
                    <a:pt x="126152" y="328668"/>
                  </a:cubicBezTo>
                  <a:cubicBezTo>
                    <a:pt x="128533" y="332372"/>
                    <a:pt x="79850" y="308824"/>
                    <a:pt x="59477" y="292155"/>
                  </a:cubicBezTo>
                  <a:cubicBezTo>
                    <a:pt x="39104" y="275486"/>
                    <a:pt x="7354" y="259611"/>
                    <a:pt x="3915" y="228655"/>
                  </a:cubicBezTo>
                  <a:cubicBezTo>
                    <a:pt x="476" y="197699"/>
                    <a:pt x="25346" y="140020"/>
                    <a:pt x="38840" y="106418"/>
                  </a:cubicBezTo>
                  <a:cubicBezTo>
                    <a:pt x="52334" y="72816"/>
                    <a:pt x="96254" y="-2326"/>
                    <a:pt x="91227" y="5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7" name="フリーフォーム: 図形 1466">
              <a:extLst>
                <a:ext uri="{FF2B5EF4-FFF2-40B4-BE49-F238E27FC236}">
                  <a16:creationId xmlns:a16="http://schemas.microsoft.com/office/drawing/2014/main" id="{B1DE40A0-778E-4162-AB73-8B6BBBA28755}"/>
                </a:ext>
              </a:extLst>
            </p:cNvPr>
            <p:cNvSpPr/>
            <p:nvPr/>
          </p:nvSpPr>
          <p:spPr>
            <a:xfrm>
              <a:off x="7569155" y="5827711"/>
              <a:ext cx="452483" cy="98371"/>
            </a:xfrm>
            <a:custGeom>
              <a:avLst/>
              <a:gdLst>
                <a:gd name="connsiteX0" fmla="*/ 45 w 452483"/>
                <a:gd name="connsiteY0" fmla="*/ 2 h 98371"/>
                <a:gd name="connsiteX1" fmla="*/ 160383 w 452483"/>
                <a:gd name="connsiteY1" fmla="*/ 87314 h 98371"/>
                <a:gd name="connsiteX2" fmla="*/ 296908 w 452483"/>
                <a:gd name="connsiteY2" fmla="*/ 95252 h 98371"/>
                <a:gd name="connsiteX3" fmla="*/ 452483 w 452483"/>
                <a:gd name="connsiteY3" fmla="*/ 69852 h 98371"/>
                <a:gd name="connsiteX4" fmla="*/ 296908 w 452483"/>
                <a:gd name="connsiteY4" fmla="*/ 80964 h 98371"/>
                <a:gd name="connsiteX5" fmla="*/ 176258 w 452483"/>
                <a:gd name="connsiteY5" fmla="*/ 84139 h 98371"/>
                <a:gd name="connsiteX6" fmla="*/ 45 w 452483"/>
                <a:gd name="connsiteY6" fmla="*/ 2 h 9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2483" h="98371">
                  <a:moveTo>
                    <a:pt x="45" y="2"/>
                  </a:moveTo>
                  <a:cubicBezTo>
                    <a:pt x="-2601" y="531"/>
                    <a:pt x="110906" y="71439"/>
                    <a:pt x="160383" y="87314"/>
                  </a:cubicBezTo>
                  <a:cubicBezTo>
                    <a:pt x="209860" y="103189"/>
                    <a:pt x="248225" y="98162"/>
                    <a:pt x="296908" y="95252"/>
                  </a:cubicBezTo>
                  <a:cubicBezTo>
                    <a:pt x="345591" y="92342"/>
                    <a:pt x="452483" y="72233"/>
                    <a:pt x="452483" y="69852"/>
                  </a:cubicBezTo>
                  <a:cubicBezTo>
                    <a:pt x="452483" y="67471"/>
                    <a:pt x="342945" y="78583"/>
                    <a:pt x="296908" y="80964"/>
                  </a:cubicBezTo>
                  <a:cubicBezTo>
                    <a:pt x="250871" y="83345"/>
                    <a:pt x="223618" y="95516"/>
                    <a:pt x="176258" y="84139"/>
                  </a:cubicBezTo>
                  <a:cubicBezTo>
                    <a:pt x="128898" y="72762"/>
                    <a:pt x="2691" y="-527"/>
                    <a:pt x="45" y="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8" name="フリーフォーム: 図形 1467">
              <a:extLst>
                <a:ext uri="{FF2B5EF4-FFF2-40B4-BE49-F238E27FC236}">
                  <a16:creationId xmlns:a16="http://schemas.microsoft.com/office/drawing/2014/main" id="{B5971E26-EDA0-4772-AE78-23FA11113140}"/>
                </a:ext>
              </a:extLst>
            </p:cNvPr>
            <p:cNvSpPr/>
            <p:nvPr/>
          </p:nvSpPr>
          <p:spPr>
            <a:xfrm>
              <a:off x="7933271" y="5786218"/>
              <a:ext cx="721971" cy="139921"/>
            </a:xfrm>
            <a:custGeom>
              <a:avLst/>
              <a:gdLst>
                <a:gd name="connsiteX0" fmla="*/ 1054 w 721971"/>
                <a:gd name="connsiteY0" fmla="*/ 139920 h 139921"/>
                <a:gd name="connsiteX1" fmla="*/ 250292 w 721971"/>
                <a:gd name="connsiteY1" fmla="*/ 92295 h 139921"/>
                <a:gd name="connsiteX2" fmla="*/ 310617 w 721971"/>
                <a:gd name="connsiteY2" fmla="*/ 97057 h 139921"/>
                <a:gd name="connsiteX3" fmla="*/ 337604 w 721971"/>
                <a:gd name="connsiteY3" fmla="*/ 74832 h 139921"/>
                <a:gd name="connsiteX4" fmla="*/ 397929 w 721971"/>
                <a:gd name="connsiteY4" fmla="*/ 101820 h 139921"/>
                <a:gd name="connsiteX5" fmla="*/ 437617 w 721971"/>
                <a:gd name="connsiteY5" fmla="*/ 62132 h 139921"/>
                <a:gd name="connsiteX6" fmla="*/ 456667 w 721971"/>
                <a:gd name="connsiteY6" fmla="*/ 52607 h 139921"/>
                <a:gd name="connsiteX7" fmla="*/ 467779 w 721971"/>
                <a:gd name="connsiteY7" fmla="*/ 44670 h 139921"/>
                <a:gd name="connsiteX8" fmla="*/ 515404 w 721971"/>
                <a:gd name="connsiteY8" fmla="*/ 54195 h 139921"/>
                <a:gd name="connsiteX9" fmla="*/ 721779 w 721971"/>
                <a:gd name="connsiteY9" fmla="*/ 220 h 139921"/>
                <a:gd name="connsiteX10" fmla="*/ 551917 w 721971"/>
                <a:gd name="connsiteY10" fmla="*/ 35145 h 139921"/>
                <a:gd name="connsiteX11" fmla="*/ 507467 w 721971"/>
                <a:gd name="connsiteY11" fmla="*/ 36732 h 139921"/>
                <a:gd name="connsiteX12" fmla="*/ 483654 w 721971"/>
                <a:gd name="connsiteY12" fmla="*/ 30382 h 139921"/>
                <a:gd name="connsiteX13" fmla="*/ 382054 w 721971"/>
                <a:gd name="connsiteY13" fmla="*/ 73245 h 139921"/>
                <a:gd name="connsiteX14" fmla="*/ 286804 w 721971"/>
                <a:gd name="connsiteY14" fmla="*/ 82770 h 139921"/>
                <a:gd name="connsiteX15" fmla="*/ 166154 w 721971"/>
                <a:gd name="connsiteY15" fmla="*/ 93882 h 139921"/>
                <a:gd name="connsiteX16" fmla="*/ 1054 w 721971"/>
                <a:gd name="connsiteY16" fmla="*/ 139920 h 13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1971" h="139921">
                  <a:moveTo>
                    <a:pt x="1054" y="139920"/>
                  </a:moveTo>
                  <a:cubicBezTo>
                    <a:pt x="15077" y="139656"/>
                    <a:pt x="198698" y="99439"/>
                    <a:pt x="250292" y="92295"/>
                  </a:cubicBezTo>
                  <a:cubicBezTo>
                    <a:pt x="301886" y="85151"/>
                    <a:pt x="296065" y="99967"/>
                    <a:pt x="310617" y="97057"/>
                  </a:cubicBezTo>
                  <a:cubicBezTo>
                    <a:pt x="325169" y="94146"/>
                    <a:pt x="323052" y="74038"/>
                    <a:pt x="337604" y="74832"/>
                  </a:cubicBezTo>
                  <a:cubicBezTo>
                    <a:pt x="352156" y="75626"/>
                    <a:pt x="381260" y="103937"/>
                    <a:pt x="397929" y="101820"/>
                  </a:cubicBezTo>
                  <a:cubicBezTo>
                    <a:pt x="414598" y="99703"/>
                    <a:pt x="427827" y="70334"/>
                    <a:pt x="437617" y="62132"/>
                  </a:cubicBezTo>
                  <a:cubicBezTo>
                    <a:pt x="447407" y="53930"/>
                    <a:pt x="451640" y="55517"/>
                    <a:pt x="456667" y="52607"/>
                  </a:cubicBezTo>
                  <a:cubicBezTo>
                    <a:pt x="461694" y="49697"/>
                    <a:pt x="457990" y="44405"/>
                    <a:pt x="467779" y="44670"/>
                  </a:cubicBezTo>
                  <a:cubicBezTo>
                    <a:pt x="477568" y="44935"/>
                    <a:pt x="473071" y="61603"/>
                    <a:pt x="515404" y="54195"/>
                  </a:cubicBezTo>
                  <a:cubicBezTo>
                    <a:pt x="557737" y="46787"/>
                    <a:pt x="715694" y="3395"/>
                    <a:pt x="721779" y="220"/>
                  </a:cubicBezTo>
                  <a:cubicBezTo>
                    <a:pt x="727864" y="-2955"/>
                    <a:pt x="587636" y="29060"/>
                    <a:pt x="551917" y="35145"/>
                  </a:cubicBezTo>
                  <a:cubicBezTo>
                    <a:pt x="516198" y="41230"/>
                    <a:pt x="518844" y="37526"/>
                    <a:pt x="507467" y="36732"/>
                  </a:cubicBezTo>
                  <a:cubicBezTo>
                    <a:pt x="496090" y="35938"/>
                    <a:pt x="504556" y="24297"/>
                    <a:pt x="483654" y="30382"/>
                  </a:cubicBezTo>
                  <a:cubicBezTo>
                    <a:pt x="462752" y="36467"/>
                    <a:pt x="414862" y="64514"/>
                    <a:pt x="382054" y="73245"/>
                  </a:cubicBezTo>
                  <a:cubicBezTo>
                    <a:pt x="349246" y="81976"/>
                    <a:pt x="286804" y="82770"/>
                    <a:pt x="286804" y="82770"/>
                  </a:cubicBezTo>
                  <a:cubicBezTo>
                    <a:pt x="250821" y="86210"/>
                    <a:pt x="215631" y="84622"/>
                    <a:pt x="166154" y="93882"/>
                  </a:cubicBezTo>
                  <a:cubicBezTo>
                    <a:pt x="116677" y="103142"/>
                    <a:pt x="-12969" y="140184"/>
                    <a:pt x="1054" y="13992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9" name="フリーフォーム: 図形 1468">
              <a:extLst>
                <a:ext uri="{FF2B5EF4-FFF2-40B4-BE49-F238E27FC236}">
                  <a16:creationId xmlns:a16="http://schemas.microsoft.com/office/drawing/2014/main" id="{A424DA14-5AB5-4B34-8BED-899AFDF3059B}"/>
                </a:ext>
              </a:extLst>
            </p:cNvPr>
            <p:cNvSpPr/>
            <p:nvPr/>
          </p:nvSpPr>
          <p:spPr>
            <a:xfrm>
              <a:off x="7673656" y="5519896"/>
              <a:ext cx="655085" cy="272204"/>
            </a:xfrm>
            <a:custGeom>
              <a:avLst/>
              <a:gdLst>
                <a:gd name="connsiteX0" fmla="*/ 335282 w 655085"/>
                <a:gd name="connsiteY0" fmla="*/ 6192 h 272204"/>
                <a:gd name="connsiteX1" fmla="*/ 262257 w 655085"/>
                <a:gd name="connsiteY1" fmla="*/ 6192 h 272204"/>
                <a:gd name="connsiteX2" fmla="*/ 52707 w 655085"/>
                <a:gd name="connsiteY2" fmla="*/ 69692 h 272204"/>
                <a:gd name="connsiteX3" fmla="*/ 17782 w 655085"/>
                <a:gd name="connsiteY3" fmla="*/ 149067 h 272204"/>
                <a:gd name="connsiteX4" fmla="*/ 25719 w 655085"/>
                <a:gd name="connsiteY4" fmla="*/ 196692 h 272204"/>
                <a:gd name="connsiteX5" fmla="*/ 117794 w 655085"/>
                <a:gd name="connsiteY5" fmla="*/ 263367 h 272204"/>
                <a:gd name="connsiteX6" fmla="*/ 240032 w 655085"/>
                <a:gd name="connsiteY6" fmla="*/ 263367 h 272204"/>
                <a:gd name="connsiteX7" fmla="*/ 649607 w 655085"/>
                <a:gd name="connsiteY7" fmla="*/ 188754 h 272204"/>
                <a:gd name="connsiteX8" fmla="*/ 451169 w 655085"/>
                <a:gd name="connsiteY8" fmla="*/ 220504 h 272204"/>
                <a:gd name="connsiteX9" fmla="*/ 101919 w 655085"/>
                <a:gd name="connsiteY9" fmla="*/ 253842 h 272204"/>
                <a:gd name="connsiteX10" fmla="*/ 1907 w 655085"/>
                <a:gd name="connsiteY10" fmla="*/ 137954 h 272204"/>
                <a:gd name="connsiteX11" fmla="*/ 47944 w 655085"/>
                <a:gd name="connsiteY11" fmla="*/ 74454 h 272204"/>
                <a:gd name="connsiteX12" fmla="*/ 187644 w 655085"/>
                <a:gd name="connsiteY12" fmla="*/ 39529 h 272204"/>
                <a:gd name="connsiteX13" fmla="*/ 335282 w 655085"/>
                <a:gd name="connsiteY13" fmla="*/ 6192 h 272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5085" h="272204">
                  <a:moveTo>
                    <a:pt x="335282" y="6192"/>
                  </a:moveTo>
                  <a:cubicBezTo>
                    <a:pt x="347717" y="636"/>
                    <a:pt x="309353" y="-4391"/>
                    <a:pt x="262257" y="6192"/>
                  </a:cubicBezTo>
                  <a:cubicBezTo>
                    <a:pt x="215161" y="16775"/>
                    <a:pt x="93453" y="45880"/>
                    <a:pt x="52707" y="69692"/>
                  </a:cubicBezTo>
                  <a:cubicBezTo>
                    <a:pt x="11961" y="93504"/>
                    <a:pt x="22280" y="127900"/>
                    <a:pt x="17782" y="149067"/>
                  </a:cubicBezTo>
                  <a:cubicBezTo>
                    <a:pt x="13284" y="170234"/>
                    <a:pt x="9050" y="177642"/>
                    <a:pt x="25719" y="196692"/>
                  </a:cubicBezTo>
                  <a:cubicBezTo>
                    <a:pt x="42388" y="215742"/>
                    <a:pt x="82075" y="252255"/>
                    <a:pt x="117794" y="263367"/>
                  </a:cubicBezTo>
                  <a:cubicBezTo>
                    <a:pt x="153513" y="274480"/>
                    <a:pt x="151397" y="275802"/>
                    <a:pt x="240032" y="263367"/>
                  </a:cubicBezTo>
                  <a:cubicBezTo>
                    <a:pt x="328667" y="250932"/>
                    <a:pt x="614418" y="195898"/>
                    <a:pt x="649607" y="188754"/>
                  </a:cubicBezTo>
                  <a:cubicBezTo>
                    <a:pt x="684796" y="181610"/>
                    <a:pt x="542450" y="209656"/>
                    <a:pt x="451169" y="220504"/>
                  </a:cubicBezTo>
                  <a:cubicBezTo>
                    <a:pt x="359888" y="231352"/>
                    <a:pt x="176796" y="267600"/>
                    <a:pt x="101919" y="253842"/>
                  </a:cubicBezTo>
                  <a:cubicBezTo>
                    <a:pt x="27042" y="240084"/>
                    <a:pt x="10903" y="167852"/>
                    <a:pt x="1907" y="137954"/>
                  </a:cubicBezTo>
                  <a:cubicBezTo>
                    <a:pt x="-7089" y="108056"/>
                    <a:pt x="16988" y="90858"/>
                    <a:pt x="47944" y="74454"/>
                  </a:cubicBezTo>
                  <a:cubicBezTo>
                    <a:pt x="78900" y="58050"/>
                    <a:pt x="142929" y="48525"/>
                    <a:pt x="187644" y="39529"/>
                  </a:cubicBezTo>
                  <a:cubicBezTo>
                    <a:pt x="232359" y="30533"/>
                    <a:pt x="322847" y="11748"/>
                    <a:pt x="335282" y="619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0" name="フリーフォーム: 図形 1469">
              <a:extLst>
                <a:ext uri="{FF2B5EF4-FFF2-40B4-BE49-F238E27FC236}">
                  <a16:creationId xmlns:a16="http://schemas.microsoft.com/office/drawing/2014/main" id="{2C44CB8A-F6AC-46EF-916A-2A22BF6E7AA3}"/>
                </a:ext>
              </a:extLst>
            </p:cNvPr>
            <p:cNvSpPr/>
            <p:nvPr/>
          </p:nvSpPr>
          <p:spPr>
            <a:xfrm>
              <a:off x="8028061" y="5537176"/>
              <a:ext cx="498591" cy="129339"/>
            </a:xfrm>
            <a:custGeom>
              <a:avLst/>
              <a:gdLst>
                <a:gd name="connsiteX0" fmla="*/ 4689 w 498591"/>
                <a:gd name="connsiteY0" fmla="*/ 24 h 129339"/>
                <a:gd name="connsiteX1" fmla="*/ 225352 w 498591"/>
                <a:gd name="connsiteY1" fmla="*/ 98449 h 129339"/>
                <a:gd name="connsiteX2" fmla="*/ 493639 w 498591"/>
                <a:gd name="connsiteY2" fmla="*/ 82574 h 129339"/>
                <a:gd name="connsiteX3" fmla="*/ 406327 w 498591"/>
                <a:gd name="connsiteY3" fmla="*/ 95274 h 129339"/>
                <a:gd name="connsiteX4" fmla="*/ 134864 w 498591"/>
                <a:gd name="connsiteY4" fmla="*/ 128612 h 129339"/>
                <a:gd name="connsiteX5" fmla="*/ 312664 w 498591"/>
                <a:gd name="connsiteY5" fmla="*/ 115912 h 129339"/>
                <a:gd name="connsiteX6" fmla="*/ 92002 w 498591"/>
                <a:gd name="connsiteY6" fmla="*/ 88924 h 129339"/>
                <a:gd name="connsiteX7" fmla="*/ 4689 w 498591"/>
                <a:gd name="connsiteY7" fmla="*/ 24 h 12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8591" h="129339">
                  <a:moveTo>
                    <a:pt x="4689" y="24"/>
                  </a:moveTo>
                  <a:cubicBezTo>
                    <a:pt x="26914" y="1611"/>
                    <a:pt x="143860" y="84691"/>
                    <a:pt x="225352" y="98449"/>
                  </a:cubicBezTo>
                  <a:cubicBezTo>
                    <a:pt x="306844" y="112207"/>
                    <a:pt x="463477" y="83103"/>
                    <a:pt x="493639" y="82574"/>
                  </a:cubicBezTo>
                  <a:cubicBezTo>
                    <a:pt x="523802" y="82045"/>
                    <a:pt x="406327" y="95274"/>
                    <a:pt x="406327" y="95274"/>
                  </a:cubicBezTo>
                  <a:lnTo>
                    <a:pt x="134864" y="128612"/>
                  </a:lnTo>
                  <a:cubicBezTo>
                    <a:pt x="119254" y="132052"/>
                    <a:pt x="319808" y="122527"/>
                    <a:pt x="312664" y="115912"/>
                  </a:cubicBezTo>
                  <a:cubicBezTo>
                    <a:pt x="305520" y="109297"/>
                    <a:pt x="140156" y="103211"/>
                    <a:pt x="92002" y="88924"/>
                  </a:cubicBezTo>
                  <a:cubicBezTo>
                    <a:pt x="43848" y="74637"/>
                    <a:pt x="-17536" y="-1563"/>
                    <a:pt x="4689" y="2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1" name="フリーフォーム: 図形 1470">
              <a:extLst>
                <a:ext uri="{FF2B5EF4-FFF2-40B4-BE49-F238E27FC236}">
                  <a16:creationId xmlns:a16="http://schemas.microsoft.com/office/drawing/2014/main" id="{1A6473AC-6E0D-4C75-B901-A6B0116F144F}"/>
                </a:ext>
              </a:extLst>
            </p:cNvPr>
            <p:cNvSpPr/>
            <p:nvPr/>
          </p:nvSpPr>
          <p:spPr>
            <a:xfrm>
              <a:off x="8120537" y="5443419"/>
              <a:ext cx="364666" cy="176783"/>
            </a:xfrm>
            <a:custGeom>
              <a:avLst/>
              <a:gdLst>
                <a:gd name="connsiteX0" fmla="*/ 1113 w 364666"/>
                <a:gd name="connsiteY0" fmla="*/ 119 h 176783"/>
                <a:gd name="connsiteX1" fmla="*/ 42388 w 364666"/>
                <a:gd name="connsiteY1" fmla="*/ 96956 h 176783"/>
                <a:gd name="connsiteX2" fmla="*/ 234476 w 364666"/>
                <a:gd name="connsiteY2" fmla="*/ 171569 h 176783"/>
                <a:gd name="connsiteX3" fmla="*/ 364651 w 364666"/>
                <a:gd name="connsiteY3" fmla="*/ 168394 h 176783"/>
                <a:gd name="connsiteX4" fmla="*/ 242413 w 364666"/>
                <a:gd name="connsiteY4" fmla="*/ 176331 h 176783"/>
                <a:gd name="connsiteX5" fmla="*/ 126526 w 364666"/>
                <a:gd name="connsiteY5" fmla="*/ 152519 h 176783"/>
                <a:gd name="connsiteX6" fmla="*/ 67788 w 364666"/>
                <a:gd name="connsiteY6" fmla="*/ 117594 h 176783"/>
                <a:gd name="connsiteX7" fmla="*/ 1113 w 364666"/>
                <a:gd name="connsiteY7" fmla="*/ 119 h 17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666" h="176783">
                  <a:moveTo>
                    <a:pt x="1113" y="119"/>
                  </a:moveTo>
                  <a:cubicBezTo>
                    <a:pt x="-3120" y="-3321"/>
                    <a:pt x="3494" y="68381"/>
                    <a:pt x="42388" y="96956"/>
                  </a:cubicBezTo>
                  <a:cubicBezTo>
                    <a:pt x="81282" y="125531"/>
                    <a:pt x="180766" y="159663"/>
                    <a:pt x="234476" y="171569"/>
                  </a:cubicBezTo>
                  <a:cubicBezTo>
                    <a:pt x="288187" y="183475"/>
                    <a:pt x="363328" y="167600"/>
                    <a:pt x="364651" y="168394"/>
                  </a:cubicBezTo>
                  <a:cubicBezTo>
                    <a:pt x="365974" y="169188"/>
                    <a:pt x="282100" y="178977"/>
                    <a:pt x="242413" y="176331"/>
                  </a:cubicBezTo>
                  <a:cubicBezTo>
                    <a:pt x="202726" y="173685"/>
                    <a:pt x="155630" y="162308"/>
                    <a:pt x="126526" y="152519"/>
                  </a:cubicBezTo>
                  <a:cubicBezTo>
                    <a:pt x="97422" y="142730"/>
                    <a:pt x="87632" y="140084"/>
                    <a:pt x="67788" y="117594"/>
                  </a:cubicBezTo>
                  <a:cubicBezTo>
                    <a:pt x="47944" y="95104"/>
                    <a:pt x="5346" y="3559"/>
                    <a:pt x="1113" y="11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2" name="フリーフォーム: 図形 1471">
              <a:extLst>
                <a:ext uri="{FF2B5EF4-FFF2-40B4-BE49-F238E27FC236}">
                  <a16:creationId xmlns:a16="http://schemas.microsoft.com/office/drawing/2014/main" id="{B8234976-3FBF-4F57-A9DD-4F8EC1B3C7AB}"/>
                </a:ext>
              </a:extLst>
            </p:cNvPr>
            <p:cNvSpPr/>
            <p:nvPr/>
          </p:nvSpPr>
          <p:spPr>
            <a:xfrm>
              <a:off x="8303275" y="5349874"/>
              <a:ext cx="419507" cy="270152"/>
            </a:xfrm>
            <a:custGeom>
              <a:avLst/>
              <a:gdLst>
                <a:gd name="connsiteX0" fmla="*/ 938 w 419507"/>
                <a:gd name="connsiteY0" fmla="*/ 87314 h 270152"/>
                <a:gd name="connsiteX1" fmla="*/ 93013 w 419507"/>
                <a:gd name="connsiteY1" fmla="*/ 73026 h 270152"/>
                <a:gd name="connsiteX2" fmla="*/ 240650 w 419507"/>
                <a:gd name="connsiteY2" fmla="*/ 1 h 270152"/>
                <a:gd name="connsiteX3" fmla="*/ 323200 w 419507"/>
                <a:gd name="connsiteY3" fmla="*/ 71439 h 270152"/>
                <a:gd name="connsiteX4" fmla="*/ 415275 w 419507"/>
                <a:gd name="connsiteY4" fmla="*/ 171451 h 270152"/>
                <a:gd name="connsiteX5" fmla="*/ 380350 w 419507"/>
                <a:gd name="connsiteY5" fmla="*/ 206376 h 270152"/>
                <a:gd name="connsiteX6" fmla="*/ 175563 w 419507"/>
                <a:gd name="connsiteY6" fmla="*/ 269876 h 270152"/>
                <a:gd name="connsiteX7" fmla="*/ 402575 w 419507"/>
                <a:gd name="connsiteY7" fmla="*/ 179389 h 270152"/>
                <a:gd name="connsiteX8" fmla="*/ 377175 w 419507"/>
                <a:gd name="connsiteY8" fmla="*/ 144464 h 270152"/>
                <a:gd name="connsiteX9" fmla="*/ 294625 w 419507"/>
                <a:gd name="connsiteY9" fmla="*/ 20639 h 270152"/>
                <a:gd name="connsiteX10" fmla="*/ 248588 w 419507"/>
                <a:gd name="connsiteY10" fmla="*/ 15876 h 270152"/>
                <a:gd name="connsiteX11" fmla="*/ 148575 w 419507"/>
                <a:gd name="connsiteY11" fmla="*/ 55564 h 270152"/>
                <a:gd name="connsiteX12" fmla="*/ 938 w 419507"/>
                <a:gd name="connsiteY12" fmla="*/ 87314 h 27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9507" h="270152">
                  <a:moveTo>
                    <a:pt x="938" y="87314"/>
                  </a:moveTo>
                  <a:cubicBezTo>
                    <a:pt x="-8322" y="90224"/>
                    <a:pt x="53061" y="87578"/>
                    <a:pt x="93013" y="73026"/>
                  </a:cubicBezTo>
                  <a:cubicBezTo>
                    <a:pt x="132965" y="58474"/>
                    <a:pt x="202286" y="265"/>
                    <a:pt x="240650" y="1"/>
                  </a:cubicBezTo>
                  <a:cubicBezTo>
                    <a:pt x="279014" y="-263"/>
                    <a:pt x="294096" y="42864"/>
                    <a:pt x="323200" y="71439"/>
                  </a:cubicBezTo>
                  <a:cubicBezTo>
                    <a:pt x="352304" y="100014"/>
                    <a:pt x="405750" y="148961"/>
                    <a:pt x="415275" y="171451"/>
                  </a:cubicBezTo>
                  <a:cubicBezTo>
                    <a:pt x="424800" y="193941"/>
                    <a:pt x="420302" y="189972"/>
                    <a:pt x="380350" y="206376"/>
                  </a:cubicBezTo>
                  <a:cubicBezTo>
                    <a:pt x="340398" y="222780"/>
                    <a:pt x="171859" y="274374"/>
                    <a:pt x="175563" y="269876"/>
                  </a:cubicBezTo>
                  <a:cubicBezTo>
                    <a:pt x="179267" y="265378"/>
                    <a:pt x="368973" y="200291"/>
                    <a:pt x="402575" y="179389"/>
                  </a:cubicBezTo>
                  <a:cubicBezTo>
                    <a:pt x="436177" y="158487"/>
                    <a:pt x="395167" y="170922"/>
                    <a:pt x="377175" y="144464"/>
                  </a:cubicBezTo>
                  <a:cubicBezTo>
                    <a:pt x="359183" y="118006"/>
                    <a:pt x="316056" y="42070"/>
                    <a:pt x="294625" y="20639"/>
                  </a:cubicBezTo>
                  <a:cubicBezTo>
                    <a:pt x="273194" y="-792"/>
                    <a:pt x="272930" y="10055"/>
                    <a:pt x="248588" y="15876"/>
                  </a:cubicBezTo>
                  <a:cubicBezTo>
                    <a:pt x="224246" y="21697"/>
                    <a:pt x="190644" y="43922"/>
                    <a:pt x="148575" y="55564"/>
                  </a:cubicBezTo>
                  <a:cubicBezTo>
                    <a:pt x="106506" y="67206"/>
                    <a:pt x="10198" y="84404"/>
                    <a:pt x="938" y="8731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3" name="フリーフォーム: 図形 1472">
              <a:extLst>
                <a:ext uri="{FF2B5EF4-FFF2-40B4-BE49-F238E27FC236}">
                  <a16:creationId xmlns:a16="http://schemas.microsoft.com/office/drawing/2014/main" id="{E55FAEA8-6D85-40BB-9347-215F55227254}"/>
                </a:ext>
              </a:extLst>
            </p:cNvPr>
            <p:cNvSpPr/>
            <p:nvPr/>
          </p:nvSpPr>
          <p:spPr>
            <a:xfrm>
              <a:off x="8328516" y="5471208"/>
              <a:ext cx="516145" cy="232459"/>
            </a:xfrm>
            <a:custGeom>
              <a:avLst/>
              <a:gdLst>
                <a:gd name="connsiteX0" fmla="*/ 1097 w 516145"/>
                <a:gd name="connsiteY0" fmla="*/ 213630 h 232459"/>
                <a:gd name="connsiteX1" fmla="*/ 213822 w 516145"/>
                <a:gd name="connsiteY1" fmla="*/ 208867 h 232459"/>
                <a:gd name="connsiteX2" fmla="*/ 272559 w 516145"/>
                <a:gd name="connsiteY2" fmla="*/ 231092 h 232459"/>
                <a:gd name="connsiteX3" fmla="*/ 305897 w 516145"/>
                <a:gd name="connsiteY3" fmla="*/ 162830 h 232459"/>
                <a:gd name="connsiteX4" fmla="*/ 515447 w 516145"/>
                <a:gd name="connsiteY4" fmla="*/ 905 h 232459"/>
                <a:gd name="connsiteX5" fmla="*/ 369397 w 516145"/>
                <a:gd name="connsiteY5" fmla="*/ 102505 h 232459"/>
                <a:gd name="connsiteX6" fmla="*/ 250334 w 516145"/>
                <a:gd name="connsiteY6" fmla="*/ 213630 h 232459"/>
                <a:gd name="connsiteX7" fmla="*/ 231284 w 516145"/>
                <a:gd name="connsiteY7" fmla="*/ 224742 h 232459"/>
                <a:gd name="connsiteX8" fmla="*/ 134447 w 516145"/>
                <a:gd name="connsiteY8" fmla="*/ 213630 h 232459"/>
                <a:gd name="connsiteX9" fmla="*/ 1097 w 516145"/>
                <a:gd name="connsiteY9" fmla="*/ 213630 h 232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6145" h="232459">
                  <a:moveTo>
                    <a:pt x="1097" y="213630"/>
                  </a:moveTo>
                  <a:cubicBezTo>
                    <a:pt x="14326" y="212836"/>
                    <a:pt x="168578" y="205957"/>
                    <a:pt x="213822" y="208867"/>
                  </a:cubicBezTo>
                  <a:cubicBezTo>
                    <a:pt x="259066" y="211777"/>
                    <a:pt x="257213" y="238765"/>
                    <a:pt x="272559" y="231092"/>
                  </a:cubicBezTo>
                  <a:cubicBezTo>
                    <a:pt x="287905" y="223419"/>
                    <a:pt x="265416" y="201194"/>
                    <a:pt x="305897" y="162830"/>
                  </a:cubicBezTo>
                  <a:cubicBezTo>
                    <a:pt x="346378" y="124466"/>
                    <a:pt x="504864" y="10959"/>
                    <a:pt x="515447" y="905"/>
                  </a:cubicBezTo>
                  <a:cubicBezTo>
                    <a:pt x="526030" y="-9149"/>
                    <a:pt x="413582" y="67051"/>
                    <a:pt x="369397" y="102505"/>
                  </a:cubicBezTo>
                  <a:cubicBezTo>
                    <a:pt x="325212" y="137959"/>
                    <a:pt x="273353" y="193257"/>
                    <a:pt x="250334" y="213630"/>
                  </a:cubicBezTo>
                  <a:cubicBezTo>
                    <a:pt x="227315" y="234003"/>
                    <a:pt x="250598" y="224742"/>
                    <a:pt x="231284" y="224742"/>
                  </a:cubicBezTo>
                  <a:cubicBezTo>
                    <a:pt x="211970" y="224742"/>
                    <a:pt x="170959" y="215482"/>
                    <a:pt x="134447" y="213630"/>
                  </a:cubicBezTo>
                  <a:cubicBezTo>
                    <a:pt x="97935" y="211778"/>
                    <a:pt x="-12132" y="214424"/>
                    <a:pt x="1097" y="21363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4" name="フリーフォーム: 図形 1473">
              <a:extLst>
                <a:ext uri="{FF2B5EF4-FFF2-40B4-BE49-F238E27FC236}">
                  <a16:creationId xmlns:a16="http://schemas.microsoft.com/office/drawing/2014/main" id="{76CB8A6A-E05D-4D49-AC2B-517DC80DDBE6}"/>
                </a:ext>
              </a:extLst>
            </p:cNvPr>
            <p:cNvSpPr/>
            <p:nvPr/>
          </p:nvSpPr>
          <p:spPr>
            <a:xfrm>
              <a:off x="8673753" y="5294307"/>
              <a:ext cx="200447" cy="396170"/>
            </a:xfrm>
            <a:custGeom>
              <a:avLst/>
              <a:gdLst>
                <a:gd name="connsiteX0" fmla="*/ 200372 w 200447"/>
                <a:gd name="connsiteY0" fmla="*/ 6 h 396170"/>
                <a:gd name="connsiteX1" fmla="*/ 173385 w 200447"/>
                <a:gd name="connsiteY1" fmla="*/ 174631 h 396170"/>
                <a:gd name="connsiteX2" fmla="*/ 173385 w 200447"/>
                <a:gd name="connsiteY2" fmla="*/ 295281 h 396170"/>
                <a:gd name="connsiteX3" fmla="*/ 143222 w 200447"/>
                <a:gd name="connsiteY3" fmla="*/ 333381 h 396170"/>
                <a:gd name="connsiteX4" fmla="*/ 87660 w 200447"/>
                <a:gd name="connsiteY4" fmla="*/ 368306 h 396170"/>
                <a:gd name="connsiteX5" fmla="*/ 1935 w 200447"/>
                <a:gd name="connsiteY5" fmla="*/ 392118 h 396170"/>
                <a:gd name="connsiteX6" fmla="*/ 178147 w 200447"/>
                <a:gd name="connsiteY6" fmla="*/ 280993 h 396170"/>
                <a:gd name="connsiteX7" fmla="*/ 163860 w 200447"/>
                <a:gd name="connsiteY7" fmla="*/ 168281 h 396170"/>
                <a:gd name="connsiteX8" fmla="*/ 200372 w 200447"/>
                <a:gd name="connsiteY8" fmla="*/ 6 h 39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447" h="396170">
                  <a:moveTo>
                    <a:pt x="200372" y="6"/>
                  </a:moveTo>
                  <a:cubicBezTo>
                    <a:pt x="201960" y="1064"/>
                    <a:pt x="177883" y="125419"/>
                    <a:pt x="173385" y="174631"/>
                  </a:cubicBezTo>
                  <a:cubicBezTo>
                    <a:pt x="168887" y="223843"/>
                    <a:pt x="178412" y="268823"/>
                    <a:pt x="173385" y="295281"/>
                  </a:cubicBezTo>
                  <a:cubicBezTo>
                    <a:pt x="168358" y="321739"/>
                    <a:pt x="157509" y="321210"/>
                    <a:pt x="143222" y="333381"/>
                  </a:cubicBezTo>
                  <a:cubicBezTo>
                    <a:pt x="128935" y="345552"/>
                    <a:pt x="111208" y="358517"/>
                    <a:pt x="87660" y="368306"/>
                  </a:cubicBezTo>
                  <a:cubicBezTo>
                    <a:pt x="64112" y="378095"/>
                    <a:pt x="-13146" y="406670"/>
                    <a:pt x="1935" y="392118"/>
                  </a:cubicBezTo>
                  <a:cubicBezTo>
                    <a:pt x="17016" y="377566"/>
                    <a:pt x="151159" y="318299"/>
                    <a:pt x="178147" y="280993"/>
                  </a:cubicBezTo>
                  <a:cubicBezTo>
                    <a:pt x="205135" y="243687"/>
                    <a:pt x="160950" y="210085"/>
                    <a:pt x="163860" y="168281"/>
                  </a:cubicBezTo>
                  <a:cubicBezTo>
                    <a:pt x="166770" y="126477"/>
                    <a:pt x="198784" y="-1052"/>
                    <a:pt x="200372" y="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5" name="フリーフォーム: 図形 1474">
              <a:extLst>
                <a:ext uri="{FF2B5EF4-FFF2-40B4-BE49-F238E27FC236}">
                  <a16:creationId xmlns:a16="http://schemas.microsoft.com/office/drawing/2014/main" id="{225A1DA7-4FA9-4D9B-8D92-62BE33770580}"/>
                </a:ext>
              </a:extLst>
            </p:cNvPr>
            <p:cNvSpPr/>
            <p:nvPr/>
          </p:nvSpPr>
          <p:spPr>
            <a:xfrm>
              <a:off x="8602303" y="5511166"/>
              <a:ext cx="227575" cy="281627"/>
            </a:xfrm>
            <a:custGeom>
              <a:avLst/>
              <a:gdLst>
                <a:gd name="connsiteX0" fmla="*/ 227372 w 227575"/>
                <a:gd name="connsiteY0" fmla="*/ 634 h 281627"/>
                <a:gd name="connsiteX1" fmla="*/ 17822 w 227575"/>
                <a:gd name="connsiteY1" fmla="*/ 205422 h 281627"/>
                <a:gd name="connsiteX2" fmla="*/ 11472 w 227575"/>
                <a:gd name="connsiteY2" fmla="*/ 230822 h 281627"/>
                <a:gd name="connsiteX3" fmla="*/ 17822 w 227575"/>
                <a:gd name="connsiteY3" fmla="*/ 281622 h 281627"/>
                <a:gd name="connsiteX4" fmla="*/ 24172 w 227575"/>
                <a:gd name="connsiteY4" fmla="*/ 227647 h 281627"/>
                <a:gd name="connsiteX5" fmla="*/ 55922 w 227575"/>
                <a:gd name="connsiteY5" fmla="*/ 143509 h 281627"/>
                <a:gd name="connsiteX6" fmla="*/ 227372 w 227575"/>
                <a:gd name="connsiteY6" fmla="*/ 634 h 28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575" h="281627">
                  <a:moveTo>
                    <a:pt x="227372" y="634"/>
                  </a:moveTo>
                  <a:cubicBezTo>
                    <a:pt x="221022" y="10953"/>
                    <a:pt x="53805" y="167057"/>
                    <a:pt x="17822" y="205422"/>
                  </a:cubicBezTo>
                  <a:cubicBezTo>
                    <a:pt x="-18161" y="243787"/>
                    <a:pt x="11472" y="218122"/>
                    <a:pt x="11472" y="230822"/>
                  </a:cubicBezTo>
                  <a:cubicBezTo>
                    <a:pt x="11472" y="243522"/>
                    <a:pt x="15705" y="282151"/>
                    <a:pt x="17822" y="281622"/>
                  </a:cubicBezTo>
                  <a:cubicBezTo>
                    <a:pt x="19939" y="281093"/>
                    <a:pt x="17822" y="250666"/>
                    <a:pt x="24172" y="227647"/>
                  </a:cubicBezTo>
                  <a:cubicBezTo>
                    <a:pt x="30522" y="204628"/>
                    <a:pt x="22584" y="178170"/>
                    <a:pt x="55922" y="143509"/>
                  </a:cubicBezTo>
                  <a:cubicBezTo>
                    <a:pt x="89259" y="108849"/>
                    <a:pt x="233722" y="-9685"/>
                    <a:pt x="227372" y="63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6" name="フリーフォーム: 図形 1475">
              <a:extLst>
                <a:ext uri="{FF2B5EF4-FFF2-40B4-BE49-F238E27FC236}">
                  <a16:creationId xmlns:a16="http://schemas.microsoft.com/office/drawing/2014/main" id="{125F2257-BD0E-445A-8329-6413BD45866D}"/>
                </a:ext>
              </a:extLst>
            </p:cNvPr>
            <p:cNvSpPr/>
            <p:nvPr/>
          </p:nvSpPr>
          <p:spPr>
            <a:xfrm>
              <a:off x="8572360" y="5331769"/>
              <a:ext cx="240379" cy="150189"/>
            </a:xfrm>
            <a:custGeom>
              <a:avLst/>
              <a:gdLst>
                <a:gd name="connsiteX0" fmla="*/ 140 w 240379"/>
                <a:gd name="connsiteY0" fmla="*/ 14931 h 150189"/>
                <a:gd name="connsiteX1" fmla="*/ 101740 w 240379"/>
                <a:gd name="connsiteY1" fmla="*/ 2231 h 150189"/>
                <a:gd name="connsiteX2" fmla="*/ 147778 w 240379"/>
                <a:gd name="connsiteY2" fmla="*/ 67319 h 150189"/>
                <a:gd name="connsiteX3" fmla="*/ 239853 w 240379"/>
                <a:gd name="connsiteY3" fmla="*/ 149869 h 150189"/>
                <a:gd name="connsiteX4" fmla="*/ 182703 w 240379"/>
                <a:gd name="connsiteY4" fmla="*/ 92719 h 150189"/>
                <a:gd name="connsiteX5" fmla="*/ 125553 w 240379"/>
                <a:gd name="connsiteY5" fmla="*/ 13344 h 150189"/>
                <a:gd name="connsiteX6" fmla="*/ 140 w 240379"/>
                <a:gd name="connsiteY6" fmla="*/ 14931 h 15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379" h="150189">
                  <a:moveTo>
                    <a:pt x="140" y="14931"/>
                  </a:moveTo>
                  <a:cubicBezTo>
                    <a:pt x="-3829" y="13079"/>
                    <a:pt x="77134" y="-6500"/>
                    <a:pt x="101740" y="2231"/>
                  </a:cubicBezTo>
                  <a:cubicBezTo>
                    <a:pt x="126346" y="10962"/>
                    <a:pt x="124759" y="42713"/>
                    <a:pt x="147778" y="67319"/>
                  </a:cubicBezTo>
                  <a:cubicBezTo>
                    <a:pt x="170797" y="91925"/>
                    <a:pt x="234032" y="145636"/>
                    <a:pt x="239853" y="149869"/>
                  </a:cubicBezTo>
                  <a:cubicBezTo>
                    <a:pt x="245674" y="154102"/>
                    <a:pt x="201753" y="115473"/>
                    <a:pt x="182703" y="92719"/>
                  </a:cubicBezTo>
                  <a:cubicBezTo>
                    <a:pt x="163653" y="69965"/>
                    <a:pt x="149101" y="24721"/>
                    <a:pt x="125553" y="13344"/>
                  </a:cubicBezTo>
                  <a:cubicBezTo>
                    <a:pt x="102005" y="1967"/>
                    <a:pt x="4109" y="16783"/>
                    <a:pt x="140" y="1493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7" name="フリーフォーム: 図形 1476">
              <a:extLst>
                <a:ext uri="{FF2B5EF4-FFF2-40B4-BE49-F238E27FC236}">
                  <a16:creationId xmlns:a16="http://schemas.microsoft.com/office/drawing/2014/main" id="{1D01E6EC-DBBC-47B7-964F-6298D950B51D}"/>
                </a:ext>
              </a:extLst>
            </p:cNvPr>
            <p:cNvSpPr/>
            <p:nvPr/>
          </p:nvSpPr>
          <p:spPr>
            <a:xfrm>
              <a:off x="7729532" y="5648324"/>
              <a:ext cx="398154" cy="76654"/>
            </a:xfrm>
            <a:custGeom>
              <a:avLst/>
              <a:gdLst>
                <a:gd name="connsiteX0" fmla="*/ 6 w 398154"/>
                <a:gd name="connsiteY0" fmla="*/ 1 h 76654"/>
                <a:gd name="connsiteX1" fmla="*/ 85731 w 398154"/>
                <a:gd name="connsiteY1" fmla="*/ 46039 h 76654"/>
                <a:gd name="connsiteX2" fmla="*/ 328618 w 398154"/>
                <a:gd name="connsiteY2" fmla="*/ 23814 h 76654"/>
                <a:gd name="connsiteX3" fmla="*/ 384181 w 398154"/>
                <a:gd name="connsiteY3" fmla="*/ 14289 h 76654"/>
                <a:gd name="connsiteX4" fmla="*/ 106368 w 398154"/>
                <a:gd name="connsiteY4" fmla="*/ 73026 h 76654"/>
                <a:gd name="connsiteX5" fmla="*/ 92081 w 398154"/>
                <a:gd name="connsiteY5" fmla="*/ 66676 h 76654"/>
                <a:gd name="connsiteX6" fmla="*/ 220668 w 398154"/>
                <a:gd name="connsiteY6" fmla="*/ 36514 h 76654"/>
                <a:gd name="connsiteX7" fmla="*/ 88906 w 398154"/>
                <a:gd name="connsiteY7" fmla="*/ 44451 h 76654"/>
                <a:gd name="connsiteX8" fmla="*/ 6 w 398154"/>
                <a:gd name="connsiteY8" fmla="*/ 1 h 76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154" h="76654">
                  <a:moveTo>
                    <a:pt x="6" y="1"/>
                  </a:moveTo>
                  <a:cubicBezTo>
                    <a:pt x="-523" y="266"/>
                    <a:pt x="30963" y="42070"/>
                    <a:pt x="85731" y="46039"/>
                  </a:cubicBezTo>
                  <a:cubicBezTo>
                    <a:pt x="140499" y="50008"/>
                    <a:pt x="278876" y="29106"/>
                    <a:pt x="328618" y="23814"/>
                  </a:cubicBezTo>
                  <a:cubicBezTo>
                    <a:pt x="378360" y="18522"/>
                    <a:pt x="421223" y="6087"/>
                    <a:pt x="384181" y="14289"/>
                  </a:cubicBezTo>
                  <a:lnTo>
                    <a:pt x="106368" y="73026"/>
                  </a:lnTo>
                  <a:cubicBezTo>
                    <a:pt x="57685" y="81757"/>
                    <a:pt x="73031" y="72761"/>
                    <a:pt x="92081" y="66676"/>
                  </a:cubicBezTo>
                  <a:cubicBezTo>
                    <a:pt x="111131" y="60591"/>
                    <a:pt x="221197" y="40218"/>
                    <a:pt x="220668" y="36514"/>
                  </a:cubicBezTo>
                  <a:cubicBezTo>
                    <a:pt x="220139" y="32810"/>
                    <a:pt x="124096" y="47891"/>
                    <a:pt x="88906" y="44451"/>
                  </a:cubicBezTo>
                  <a:cubicBezTo>
                    <a:pt x="53716" y="41011"/>
                    <a:pt x="535" y="-264"/>
                    <a:pt x="6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8" name="フリーフォーム: 図形 1477">
              <a:extLst>
                <a:ext uri="{FF2B5EF4-FFF2-40B4-BE49-F238E27FC236}">
                  <a16:creationId xmlns:a16="http://schemas.microsoft.com/office/drawing/2014/main" id="{8BF2D787-BBEB-469C-94BC-83BF6FD81FD4}"/>
                </a:ext>
              </a:extLst>
            </p:cNvPr>
            <p:cNvSpPr/>
            <p:nvPr/>
          </p:nvSpPr>
          <p:spPr>
            <a:xfrm>
              <a:off x="9381356" y="5187252"/>
              <a:ext cx="16838" cy="227402"/>
            </a:xfrm>
            <a:custGeom>
              <a:avLst/>
              <a:gdLst>
                <a:gd name="connsiteX0" fmla="*/ 3944 w 16838"/>
                <a:gd name="connsiteY0" fmla="*/ 698 h 227402"/>
                <a:gd name="connsiteX1" fmla="*/ 769 w 16838"/>
                <a:gd name="connsiteY1" fmla="*/ 221361 h 227402"/>
                <a:gd name="connsiteX2" fmla="*/ 16644 w 16838"/>
                <a:gd name="connsiteY2" fmla="*/ 153098 h 227402"/>
                <a:gd name="connsiteX3" fmla="*/ 3944 w 16838"/>
                <a:gd name="connsiteY3" fmla="*/ 698 h 22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38" h="227402">
                  <a:moveTo>
                    <a:pt x="3944" y="698"/>
                  </a:moveTo>
                  <a:cubicBezTo>
                    <a:pt x="1298" y="12075"/>
                    <a:pt x="-1348" y="195961"/>
                    <a:pt x="769" y="221361"/>
                  </a:cubicBezTo>
                  <a:cubicBezTo>
                    <a:pt x="2886" y="246761"/>
                    <a:pt x="14792" y="185906"/>
                    <a:pt x="16644" y="153098"/>
                  </a:cubicBezTo>
                  <a:cubicBezTo>
                    <a:pt x="18496" y="120290"/>
                    <a:pt x="6590" y="-10679"/>
                    <a:pt x="3944" y="69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9" name="フリーフォーム: 図形 1478">
              <a:extLst>
                <a:ext uri="{FF2B5EF4-FFF2-40B4-BE49-F238E27FC236}">
                  <a16:creationId xmlns:a16="http://schemas.microsoft.com/office/drawing/2014/main" id="{49C5A27D-951F-49A3-8D36-0F1FA76CBE11}"/>
                </a:ext>
              </a:extLst>
            </p:cNvPr>
            <p:cNvSpPr/>
            <p:nvPr/>
          </p:nvSpPr>
          <p:spPr>
            <a:xfrm>
              <a:off x="9003793" y="5416480"/>
              <a:ext cx="368835" cy="214400"/>
            </a:xfrm>
            <a:custGeom>
              <a:avLst/>
              <a:gdLst>
                <a:gd name="connsiteX0" fmla="*/ 368807 w 368835"/>
                <a:gd name="connsiteY0" fmla="*/ 70 h 214400"/>
                <a:gd name="connsiteX1" fmla="*/ 251332 w 368835"/>
                <a:gd name="connsiteY1" fmla="*/ 150883 h 214400"/>
                <a:gd name="connsiteX2" fmla="*/ 192595 w 368835"/>
                <a:gd name="connsiteY2" fmla="*/ 182633 h 214400"/>
                <a:gd name="connsiteX3" fmla="*/ 143382 w 368835"/>
                <a:gd name="connsiteY3" fmla="*/ 204858 h 214400"/>
                <a:gd name="connsiteX4" fmla="*/ 507 w 368835"/>
                <a:gd name="connsiteY4" fmla="*/ 212795 h 214400"/>
                <a:gd name="connsiteX5" fmla="*/ 198945 w 368835"/>
                <a:gd name="connsiteY5" fmla="*/ 174695 h 214400"/>
                <a:gd name="connsiteX6" fmla="*/ 240220 w 368835"/>
                <a:gd name="connsiteY6" fmla="*/ 131833 h 214400"/>
                <a:gd name="connsiteX7" fmla="*/ 368807 w 368835"/>
                <a:gd name="connsiteY7" fmla="*/ 70 h 2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8835" h="214400">
                  <a:moveTo>
                    <a:pt x="368807" y="70"/>
                  </a:moveTo>
                  <a:cubicBezTo>
                    <a:pt x="370659" y="3245"/>
                    <a:pt x="280700" y="120456"/>
                    <a:pt x="251332" y="150883"/>
                  </a:cubicBezTo>
                  <a:cubicBezTo>
                    <a:pt x="221964" y="181310"/>
                    <a:pt x="210587" y="173637"/>
                    <a:pt x="192595" y="182633"/>
                  </a:cubicBezTo>
                  <a:cubicBezTo>
                    <a:pt x="174603" y="191629"/>
                    <a:pt x="175397" y="199831"/>
                    <a:pt x="143382" y="204858"/>
                  </a:cubicBezTo>
                  <a:cubicBezTo>
                    <a:pt x="111367" y="209885"/>
                    <a:pt x="-8754" y="217822"/>
                    <a:pt x="507" y="212795"/>
                  </a:cubicBezTo>
                  <a:cubicBezTo>
                    <a:pt x="9767" y="207768"/>
                    <a:pt x="158993" y="188189"/>
                    <a:pt x="198945" y="174695"/>
                  </a:cubicBezTo>
                  <a:cubicBezTo>
                    <a:pt x="238897" y="161201"/>
                    <a:pt x="214026" y="161466"/>
                    <a:pt x="240220" y="131833"/>
                  </a:cubicBezTo>
                  <a:cubicBezTo>
                    <a:pt x="266414" y="102200"/>
                    <a:pt x="366955" y="-3105"/>
                    <a:pt x="368807" y="7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0" name="フリーフォーム: 図形 1479">
              <a:extLst>
                <a:ext uri="{FF2B5EF4-FFF2-40B4-BE49-F238E27FC236}">
                  <a16:creationId xmlns:a16="http://schemas.microsoft.com/office/drawing/2014/main" id="{0EB64069-E95D-461E-A5E2-2246161EDCD7}"/>
                </a:ext>
              </a:extLst>
            </p:cNvPr>
            <p:cNvSpPr/>
            <p:nvPr/>
          </p:nvSpPr>
          <p:spPr>
            <a:xfrm>
              <a:off x="8659813" y="5587943"/>
              <a:ext cx="392391" cy="134995"/>
            </a:xfrm>
            <a:custGeom>
              <a:avLst/>
              <a:gdLst>
                <a:gd name="connsiteX0" fmla="*/ 0 w 392391"/>
                <a:gd name="connsiteY0" fmla="*/ 134995 h 134995"/>
                <a:gd name="connsiteX1" fmla="*/ 234950 w 392391"/>
                <a:gd name="connsiteY1" fmla="*/ 52445 h 134995"/>
                <a:gd name="connsiteX2" fmla="*/ 304800 w 392391"/>
                <a:gd name="connsiteY2" fmla="*/ 57 h 134995"/>
                <a:gd name="connsiteX3" fmla="*/ 392112 w 392391"/>
                <a:gd name="connsiteY3" fmla="*/ 61970 h 134995"/>
                <a:gd name="connsiteX4" fmla="*/ 328612 w 392391"/>
                <a:gd name="connsiteY4" fmla="*/ 4820 h 134995"/>
                <a:gd name="connsiteX5" fmla="*/ 222250 w 392391"/>
                <a:gd name="connsiteY5" fmla="*/ 42920 h 134995"/>
                <a:gd name="connsiteX6" fmla="*/ 0 w 392391"/>
                <a:gd name="connsiteY6" fmla="*/ 134995 h 134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2391" h="134995">
                  <a:moveTo>
                    <a:pt x="0" y="134995"/>
                  </a:moveTo>
                  <a:cubicBezTo>
                    <a:pt x="92075" y="104965"/>
                    <a:pt x="184150" y="74935"/>
                    <a:pt x="234950" y="52445"/>
                  </a:cubicBezTo>
                  <a:cubicBezTo>
                    <a:pt x="285750" y="29955"/>
                    <a:pt x="278606" y="-1531"/>
                    <a:pt x="304800" y="57"/>
                  </a:cubicBezTo>
                  <a:cubicBezTo>
                    <a:pt x="330994" y="1644"/>
                    <a:pt x="388143" y="61176"/>
                    <a:pt x="392112" y="61970"/>
                  </a:cubicBezTo>
                  <a:cubicBezTo>
                    <a:pt x="396081" y="62764"/>
                    <a:pt x="356922" y="7995"/>
                    <a:pt x="328612" y="4820"/>
                  </a:cubicBezTo>
                  <a:cubicBezTo>
                    <a:pt x="300302" y="1645"/>
                    <a:pt x="222250" y="42920"/>
                    <a:pt x="222250" y="42920"/>
                  </a:cubicBezTo>
                  <a:lnTo>
                    <a:pt x="0" y="13499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1" name="フリーフォーム: 図形 1480">
              <a:extLst>
                <a:ext uri="{FF2B5EF4-FFF2-40B4-BE49-F238E27FC236}">
                  <a16:creationId xmlns:a16="http://schemas.microsoft.com/office/drawing/2014/main" id="{2CACDD2C-287D-49D8-842E-B47165A44506}"/>
                </a:ext>
              </a:extLst>
            </p:cNvPr>
            <p:cNvSpPr/>
            <p:nvPr/>
          </p:nvSpPr>
          <p:spPr>
            <a:xfrm>
              <a:off x="8842316" y="5367181"/>
              <a:ext cx="147717" cy="252058"/>
            </a:xfrm>
            <a:custGeom>
              <a:avLst/>
              <a:gdLst>
                <a:gd name="connsiteX0" fmla="*/ 59 w 147717"/>
                <a:gd name="connsiteY0" fmla="*/ 249394 h 252058"/>
                <a:gd name="connsiteX1" fmla="*/ 31809 w 147717"/>
                <a:gd name="connsiteY1" fmla="*/ 173194 h 252058"/>
                <a:gd name="connsiteX2" fmla="*/ 34984 w 147717"/>
                <a:gd name="connsiteY2" fmla="*/ 14444 h 252058"/>
                <a:gd name="connsiteX3" fmla="*/ 49272 w 147717"/>
                <a:gd name="connsiteY3" fmla="*/ 74769 h 252058"/>
                <a:gd name="connsiteX4" fmla="*/ 74672 w 147717"/>
                <a:gd name="connsiteY4" fmla="*/ 135094 h 252058"/>
                <a:gd name="connsiteX5" fmla="*/ 103247 w 147717"/>
                <a:gd name="connsiteY5" fmla="*/ 184307 h 252058"/>
                <a:gd name="connsiteX6" fmla="*/ 147697 w 147717"/>
                <a:gd name="connsiteY6" fmla="*/ 214469 h 252058"/>
                <a:gd name="connsiteX7" fmla="*/ 108009 w 147717"/>
                <a:gd name="connsiteY7" fmla="*/ 157319 h 252058"/>
                <a:gd name="connsiteX8" fmla="*/ 39747 w 147717"/>
                <a:gd name="connsiteY8" fmla="*/ 1744 h 252058"/>
                <a:gd name="connsiteX9" fmla="*/ 23872 w 147717"/>
                <a:gd name="connsiteY9" fmla="*/ 82707 h 252058"/>
                <a:gd name="connsiteX10" fmla="*/ 59 w 147717"/>
                <a:gd name="connsiteY10" fmla="*/ 249394 h 252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717" h="252058">
                  <a:moveTo>
                    <a:pt x="59" y="249394"/>
                  </a:moveTo>
                  <a:cubicBezTo>
                    <a:pt x="1382" y="264475"/>
                    <a:pt x="25988" y="212352"/>
                    <a:pt x="31809" y="173194"/>
                  </a:cubicBezTo>
                  <a:cubicBezTo>
                    <a:pt x="37630" y="134036"/>
                    <a:pt x="32074" y="30848"/>
                    <a:pt x="34984" y="14444"/>
                  </a:cubicBezTo>
                  <a:cubicBezTo>
                    <a:pt x="37894" y="-1960"/>
                    <a:pt x="42657" y="54661"/>
                    <a:pt x="49272" y="74769"/>
                  </a:cubicBezTo>
                  <a:cubicBezTo>
                    <a:pt x="55887" y="94877"/>
                    <a:pt x="65676" y="116838"/>
                    <a:pt x="74672" y="135094"/>
                  </a:cubicBezTo>
                  <a:cubicBezTo>
                    <a:pt x="83668" y="153350"/>
                    <a:pt x="91076" y="171078"/>
                    <a:pt x="103247" y="184307"/>
                  </a:cubicBezTo>
                  <a:cubicBezTo>
                    <a:pt x="115418" y="197536"/>
                    <a:pt x="146903" y="218967"/>
                    <a:pt x="147697" y="214469"/>
                  </a:cubicBezTo>
                  <a:cubicBezTo>
                    <a:pt x="148491" y="209971"/>
                    <a:pt x="126001" y="192773"/>
                    <a:pt x="108009" y="157319"/>
                  </a:cubicBezTo>
                  <a:cubicBezTo>
                    <a:pt x="90017" y="121865"/>
                    <a:pt x="53770" y="14179"/>
                    <a:pt x="39747" y="1744"/>
                  </a:cubicBezTo>
                  <a:cubicBezTo>
                    <a:pt x="25724" y="-10691"/>
                    <a:pt x="27841" y="46194"/>
                    <a:pt x="23872" y="82707"/>
                  </a:cubicBezTo>
                  <a:cubicBezTo>
                    <a:pt x="19903" y="119219"/>
                    <a:pt x="-1264" y="234313"/>
                    <a:pt x="59" y="24939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2" name="フリーフォーム: 図形 1481">
              <a:extLst>
                <a:ext uri="{FF2B5EF4-FFF2-40B4-BE49-F238E27FC236}">
                  <a16:creationId xmlns:a16="http://schemas.microsoft.com/office/drawing/2014/main" id="{125792B0-2610-4BA9-B7A1-CF3D4358ABF5}"/>
                </a:ext>
              </a:extLst>
            </p:cNvPr>
            <p:cNvSpPr/>
            <p:nvPr/>
          </p:nvSpPr>
          <p:spPr>
            <a:xfrm>
              <a:off x="8916984" y="5240180"/>
              <a:ext cx="187597" cy="222091"/>
            </a:xfrm>
            <a:custGeom>
              <a:avLst/>
              <a:gdLst>
                <a:gd name="connsiteX0" fmla="*/ 4 w 187597"/>
                <a:gd name="connsiteY0" fmla="*/ 57308 h 222091"/>
                <a:gd name="connsiteX1" fmla="*/ 57154 w 187597"/>
                <a:gd name="connsiteY1" fmla="*/ 93820 h 222091"/>
                <a:gd name="connsiteX2" fmla="*/ 53979 w 187597"/>
                <a:gd name="connsiteY2" fmla="*/ 150970 h 222091"/>
                <a:gd name="connsiteX3" fmla="*/ 109541 w 187597"/>
                <a:gd name="connsiteY3" fmla="*/ 76358 h 222091"/>
                <a:gd name="connsiteX4" fmla="*/ 187329 w 187597"/>
                <a:gd name="connsiteY4" fmla="*/ 158 h 222091"/>
                <a:gd name="connsiteX5" fmla="*/ 131766 w 187597"/>
                <a:gd name="connsiteY5" fmla="*/ 60483 h 222091"/>
                <a:gd name="connsiteX6" fmla="*/ 44454 w 187597"/>
                <a:gd name="connsiteY6" fmla="*/ 192245 h 222091"/>
                <a:gd name="connsiteX7" fmla="*/ 33341 w 187597"/>
                <a:gd name="connsiteY7" fmla="*/ 219233 h 222091"/>
                <a:gd name="connsiteX8" fmla="*/ 46041 w 187597"/>
                <a:gd name="connsiteY8" fmla="*/ 144620 h 222091"/>
                <a:gd name="connsiteX9" fmla="*/ 53979 w 187597"/>
                <a:gd name="connsiteY9" fmla="*/ 108108 h 222091"/>
                <a:gd name="connsiteX10" fmla="*/ 4 w 187597"/>
                <a:gd name="connsiteY10" fmla="*/ 57308 h 222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597" h="222091">
                  <a:moveTo>
                    <a:pt x="4" y="57308"/>
                  </a:moveTo>
                  <a:cubicBezTo>
                    <a:pt x="533" y="54927"/>
                    <a:pt x="48158" y="78210"/>
                    <a:pt x="57154" y="93820"/>
                  </a:cubicBezTo>
                  <a:cubicBezTo>
                    <a:pt x="66150" y="109430"/>
                    <a:pt x="45248" y="153880"/>
                    <a:pt x="53979" y="150970"/>
                  </a:cubicBezTo>
                  <a:cubicBezTo>
                    <a:pt x="62710" y="148060"/>
                    <a:pt x="87316" y="101493"/>
                    <a:pt x="109541" y="76358"/>
                  </a:cubicBezTo>
                  <a:cubicBezTo>
                    <a:pt x="131766" y="51223"/>
                    <a:pt x="183625" y="2804"/>
                    <a:pt x="187329" y="158"/>
                  </a:cubicBezTo>
                  <a:cubicBezTo>
                    <a:pt x="191033" y="-2488"/>
                    <a:pt x="155578" y="28469"/>
                    <a:pt x="131766" y="60483"/>
                  </a:cubicBezTo>
                  <a:cubicBezTo>
                    <a:pt x="107954" y="92497"/>
                    <a:pt x="60858" y="165787"/>
                    <a:pt x="44454" y="192245"/>
                  </a:cubicBezTo>
                  <a:cubicBezTo>
                    <a:pt x="28050" y="218703"/>
                    <a:pt x="33077" y="227170"/>
                    <a:pt x="33341" y="219233"/>
                  </a:cubicBezTo>
                  <a:cubicBezTo>
                    <a:pt x="33605" y="211296"/>
                    <a:pt x="42601" y="163141"/>
                    <a:pt x="46041" y="144620"/>
                  </a:cubicBezTo>
                  <a:cubicBezTo>
                    <a:pt x="49481" y="126099"/>
                    <a:pt x="59800" y="121072"/>
                    <a:pt x="53979" y="108108"/>
                  </a:cubicBezTo>
                  <a:cubicBezTo>
                    <a:pt x="48158" y="95144"/>
                    <a:pt x="-525" y="59689"/>
                    <a:pt x="4" y="573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3" name="フリーフォーム: 図形 1482">
              <a:extLst>
                <a:ext uri="{FF2B5EF4-FFF2-40B4-BE49-F238E27FC236}">
                  <a16:creationId xmlns:a16="http://schemas.microsoft.com/office/drawing/2014/main" id="{ECD2421C-5406-4C6D-8EAD-C6B336A627CA}"/>
                </a:ext>
              </a:extLst>
            </p:cNvPr>
            <p:cNvSpPr/>
            <p:nvPr/>
          </p:nvSpPr>
          <p:spPr>
            <a:xfrm>
              <a:off x="9087517" y="5270127"/>
              <a:ext cx="244443" cy="125849"/>
            </a:xfrm>
            <a:custGeom>
              <a:avLst/>
              <a:gdLst>
                <a:gd name="connsiteX0" fmla="*/ 4096 w 244443"/>
                <a:gd name="connsiteY0" fmla="*/ 373 h 125849"/>
                <a:gd name="connsiteX1" fmla="*/ 131096 w 244443"/>
                <a:gd name="connsiteY1" fmla="*/ 79748 h 125849"/>
                <a:gd name="connsiteX2" fmla="*/ 56483 w 244443"/>
                <a:gd name="connsiteY2" fmla="*/ 78161 h 125849"/>
                <a:gd name="connsiteX3" fmla="*/ 170783 w 244443"/>
                <a:gd name="connsiteY3" fmla="*/ 89273 h 125849"/>
                <a:gd name="connsiteX4" fmla="*/ 213646 w 244443"/>
                <a:gd name="connsiteY4" fmla="*/ 125786 h 125849"/>
                <a:gd name="connsiteX5" fmla="*/ 234283 w 244443"/>
                <a:gd name="connsiteY5" fmla="*/ 98798 h 125849"/>
                <a:gd name="connsiteX6" fmla="*/ 240633 w 244443"/>
                <a:gd name="connsiteY6" fmla="*/ 125786 h 125849"/>
                <a:gd name="connsiteX7" fmla="*/ 175546 w 244443"/>
                <a:gd name="connsiteY7" fmla="*/ 95623 h 125849"/>
                <a:gd name="connsiteX8" fmla="*/ 42196 w 244443"/>
                <a:gd name="connsiteY8" fmla="*/ 51173 h 125849"/>
                <a:gd name="connsiteX9" fmla="*/ 4096 w 244443"/>
                <a:gd name="connsiteY9" fmla="*/ 373 h 12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443" h="125849">
                  <a:moveTo>
                    <a:pt x="4096" y="373"/>
                  </a:moveTo>
                  <a:cubicBezTo>
                    <a:pt x="18913" y="5136"/>
                    <a:pt x="122365" y="66783"/>
                    <a:pt x="131096" y="79748"/>
                  </a:cubicBezTo>
                  <a:cubicBezTo>
                    <a:pt x="139827" y="92713"/>
                    <a:pt x="49869" y="76574"/>
                    <a:pt x="56483" y="78161"/>
                  </a:cubicBezTo>
                  <a:cubicBezTo>
                    <a:pt x="63097" y="79748"/>
                    <a:pt x="144589" y="81336"/>
                    <a:pt x="170783" y="89273"/>
                  </a:cubicBezTo>
                  <a:cubicBezTo>
                    <a:pt x="196977" y="97210"/>
                    <a:pt x="203063" y="124199"/>
                    <a:pt x="213646" y="125786"/>
                  </a:cubicBezTo>
                  <a:cubicBezTo>
                    <a:pt x="224229" y="127374"/>
                    <a:pt x="229785" y="98798"/>
                    <a:pt x="234283" y="98798"/>
                  </a:cubicBezTo>
                  <a:cubicBezTo>
                    <a:pt x="238781" y="98798"/>
                    <a:pt x="250423" y="126315"/>
                    <a:pt x="240633" y="125786"/>
                  </a:cubicBezTo>
                  <a:cubicBezTo>
                    <a:pt x="230844" y="125257"/>
                    <a:pt x="208619" y="108058"/>
                    <a:pt x="175546" y="95623"/>
                  </a:cubicBezTo>
                  <a:cubicBezTo>
                    <a:pt x="142473" y="83188"/>
                    <a:pt x="66802" y="64667"/>
                    <a:pt x="42196" y="51173"/>
                  </a:cubicBezTo>
                  <a:cubicBezTo>
                    <a:pt x="17590" y="37679"/>
                    <a:pt x="-10721" y="-4390"/>
                    <a:pt x="4096" y="37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4" name="フリーフォーム: 図形 1483">
              <a:extLst>
                <a:ext uri="{FF2B5EF4-FFF2-40B4-BE49-F238E27FC236}">
                  <a16:creationId xmlns:a16="http://schemas.microsoft.com/office/drawing/2014/main" id="{BC476C8A-AF82-4364-93ED-B49DA2B22E0E}"/>
                </a:ext>
              </a:extLst>
            </p:cNvPr>
            <p:cNvSpPr/>
            <p:nvPr/>
          </p:nvSpPr>
          <p:spPr>
            <a:xfrm>
              <a:off x="9097335" y="5160797"/>
              <a:ext cx="279677" cy="224215"/>
            </a:xfrm>
            <a:custGeom>
              <a:avLst/>
              <a:gdLst>
                <a:gd name="connsiteX0" fmla="*/ 191128 w 279677"/>
                <a:gd name="connsiteY0" fmla="*/ 166 h 224215"/>
                <a:gd name="connsiteX1" fmla="*/ 122865 w 279677"/>
                <a:gd name="connsiteY1" fmla="*/ 54141 h 224215"/>
                <a:gd name="connsiteX2" fmla="*/ 2215 w 279677"/>
                <a:gd name="connsiteY2" fmla="*/ 84303 h 224215"/>
                <a:gd name="connsiteX3" fmla="*/ 62540 w 279677"/>
                <a:gd name="connsiteY3" fmla="*/ 119228 h 224215"/>
                <a:gd name="connsiteX4" fmla="*/ 275265 w 279677"/>
                <a:gd name="connsiteY4" fmla="*/ 222416 h 224215"/>
                <a:gd name="connsiteX5" fmla="*/ 211765 w 279677"/>
                <a:gd name="connsiteY5" fmla="*/ 187491 h 224215"/>
                <a:gd name="connsiteX6" fmla="*/ 38728 w 279677"/>
                <a:gd name="connsiteY6" fmla="*/ 93828 h 224215"/>
                <a:gd name="connsiteX7" fmla="*/ 124453 w 279677"/>
                <a:gd name="connsiteY7" fmla="*/ 73191 h 224215"/>
                <a:gd name="connsiteX8" fmla="*/ 191128 w 279677"/>
                <a:gd name="connsiteY8" fmla="*/ 166 h 22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677" h="224215">
                  <a:moveTo>
                    <a:pt x="191128" y="166"/>
                  </a:moveTo>
                  <a:cubicBezTo>
                    <a:pt x="190863" y="-3009"/>
                    <a:pt x="154351" y="40118"/>
                    <a:pt x="122865" y="54141"/>
                  </a:cubicBezTo>
                  <a:cubicBezTo>
                    <a:pt x="91379" y="68164"/>
                    <a:pt x="12269" y="73455"/>
                    <a:pt x="2215" y="84303"/>
                  </a:cubicBezTo>
                  <a:cubicBezTo>
                    <a:pt x="-7839" y="95151"/>
                    <a:pt x="17032" y="96209"/>
                    <a:pt x="62540" y="119228"/>
                  </a:cubicBezTo>
                  <a:cubicBezTo>
                    <a:pt x="108048" y="142247"/>
                    <a:pt x="250394" y="211039"/>
                    <a:pt x="275265" y="222416"/>
                  </a:cubicBezTo>
                  <a:cubicBezTo>
                    <a:pt x="300136" y="233793"/>
                    <a:pt x="211765" y="187491"/>
                    <a:pt x="211765" y="187491"/>
                  </a:cubicBezTo>
                  <a:cubicBezTo>
                    <a:pt x="172342" y="166060"/>
                    <a:pt x="53280" y="112878"/>
                    <a:pt x="38728" y="93828"/>
                  </a:cubicBezTo>
                  <a:cubicBezTo>
                    <a:pt x="24176" y="74778"/>
                    <a:pt x="97995" y="85626"/>
                    <a:pt x="124453" y="73191"/>
                  </a:cubicBezTo>
                  <a:cubicBezTo>
                    <a:pt x="150911" y="60756"/>
                    <a:pt x="191393" y="3341"/>
                    <a:pt x="191128" y="16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5" name="フリーフォーム: 図形 1484">
              <a:extLst>
                <a:ext uri="{FF2B5EF4-FFF2-40B4-BE49-F238E27FC236}">
                  <a16:creationId xmlns:a16="http://schemas.microsoft.com/office/drawing/2014/main" id="{C29444F0-D191-492F-88EE-EFAB64E2AC0E}"/>
                </a:ext>
              </a:extLst>
            </p:cNvPr>
            <p:cNvSpPr/>
            <p:nvPr/>
          </p:nvSpPr>
          <p:spPr>
            <a:xfrm>
              <a:off x="9288026" y="5210184"/>
              <a:ext cx="97510" cy="179239"/>
            </a:xfrm>
            <a:custGeom>
              <a:avLst/>
              <a:gdLst>
                <a:gd name="connsiteX0" fmla="*/ 97274 w 97510"/>
                <a:gd name="connsiteY0" fmla="*/ 1579 h 179239"/>
                <a:gd name="connsiteX1" fmla="*/ 30599 w 97510"/>
                <a:gd name="connsiteY1" fmla="*/ 146041 h 179239"/>
                <a:gd name="connsiteX2" fmla="*/ 437 w 97510"/>
                <a:gd name="connsiteY2" fmla="*/ 174616 h 179239"/>
                <a:gd name="connsiteX3" fmla="*/ 51237 w 97510"/>
                <a:gd name="connsiteY3" fmla="*/ 74604 h 179239"/>
                <a:gd name="connsiteX4" fmla="*/ 97274 w 97510"/>
                <a:gd name="connsiteY4" fmla="*/ 1579 h 17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510" h="179239">
                  <a:moveTo>
                    <a:pt x="97274" y="1579"/>
                  </a:moveTo>
                  <a:cubicBezTo>
                    <a:pt x="93834" y="13485"/>
                    <a:pt x="46739" y="117201"/>
                    <a:pt x="30599" y="146041"/>
                  </a:cubicBezTo>
                  <a:cubicBezTo>
                    <a:pt x="14459" y="174881"/>
                    <a:pt x="-3003" y="186522"/>
                    <a:pt x="437" y="174616"/>
                  </a:cubicBezTo>
                  <a:cubicBezTo>
                    <a:pt x="3877" y="162710"/>
                    <a:pt x="36685" y="101062"/>
                    <a:pt x="51237" y="74604"/>
                  </a:cubicBezTo>
                  <a:cubicBezTo>
                    <a:pt x="65789" y="48146"/>
                    <a:pt x="100714" y="-10327"/>
                    <a:pt x="97274" y="157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6" name="フリーフォーム: 図形 1485">
              <a:extLst>
                <a:ext uri="{FF2B5EF4-FFF2-40B4-BE49-F238E27FC236}">
                  <a16:creationId xmlns:a16="http://schemas.microsoft.com/office/drawing/2014/main" id="{AB9A5A28-5C1E-498B-B6C1-4E1CB9129517}"/>
                </a:ext>
              </a:extLst>
            </p:cNvPr>
            <p:cNvSpPr/>
            <p:nvPr/>
          </p:nvSpPr>
          <p:spPr>
            <a:xfrm>
              <a:off x="9057949" y="5397460"/>
              <a:ext cx="235232" cy="170023"/>
            </a:xfrm>
            <a:custGeom>
              <a:avLst/>
              <a:gdLst>
                <a:gd name="connsiteX0" fmla="*/ 79701 w 235232"/>
                <a:gd name="connsiteY0" fmla="*/ 40 h 170023"/>
                <a:gd name="connsiteX1" fmla="*/ 232101 w 235232"/>
                <a:gd name="connsiteY1" fmla="*/ 19090 h 170023"/>
                <a:gd name="connsiteX2" fmla="*/ 174951 w 235232"/>
                <a:gd name="connsiteY2" fmla="*/ 52428 h 170023"/>
                <a:gd name="connsiteX3" fmla="*/ 84464 w 235232"/>
                <a:gd name="connsiteY3" fmla="*/ 155615 h 170023"/>
                <a:gd name="connsiteX4" fmla="*/ 326 w 235232"/>
                <a:gd name="connsiteY4" fmla="*/ 166728 h 170023"/>
                <a:gd name="connsiteX5" fmla="*/ 116214 w 235232"/>
                <a:gd name="connsiteY5" fmla="*/ 131803 h 170023"/>
                <a:gd name="connsiteX6" fmla="*/ 233689 w 235232"/>
                <a:gd name="connsiteY6" fmla="*/ 23853 h 170023"/>
                <a:gd name="connsiteX7" fmla="*/ 79701 w 235232"/>
                <a:gd name="connsiteY7" fmla="*/ 40 h 17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32" h="170023">
                  <a:moveTo>
                    <a:pt x="79701" y="40"/>
                  </a:moveTo>
                  <a:cubicBezTo>
                    <a:pt x="79436" y="-754"/>
                    <a:pt x="216226" y="10359"/>
                    <a:pt x="232101" y="19090"/>
                  </a:cubicBezTo>
                  <a:cubicBezTo>
                    <a:pt x="247976" y="27821"/>
                    <a:pt x="199557" y="29674"/>
                    <a:pt x="174951" y="52428"/>
                  </a:cubicBezTo>
                  <a:cubicBezTo>
                    <a:pt x="150345" y="75182"/>
                    <a:pt x="113568" y="136565"/>
                    <a:pt x="84464" y="155615"/>
                  </a:cubicBezTo>
                  <a:cubicBezTo>
                    <a:pt x="55360" y="174665"/>
                    <a:pt x="-4966" y="170697"/>
                    <a:pt x="326" y="166728"/>
                  </a:cubicBezTo>
                  <a:cubicBezTo>
                    <a:pt x="5618" y="162759"/>
                    <a:pt x="77320" y="155616"/>
                    <a:pt x="116214" y="131803"/>
                  </a:cubicBezTo>
                  <a:cubicBezTo>
                    <a:pt x="155108" y="107991"/>
                    <a:pt x="237922" y="46078"/>
                    <a:pt x="233689" y="23853"/>
                  </a:cubicBezTo>
                  <a:cubicBezTo>
                    <a:pt x="229456" y="1628"/>
                    <a:pt x="79966" y="834"/>
                    <a:pt x="79701" y="4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7" name="フリーフォーム: 図形 1486">
              <a:extLst>
                <a:ext uri="{FF2B5EF4-FFF2-40B4-BE49-F238E27FC236}">
                  <a16:creationId xmlns:a16="http://schemas.microsoft.com/office/drawing/2014/main" id="{9827B5A9-1D78-4AF6-9794-AB3967926537}"/>
                </a:ext>
              </a:extLst>
            </p:cNvPr>
            <p:cNvSpPr/>
            <p:nvPr/>
          </p:nvSpPr>
          <p:spPr>
            <a:xfrm>
              <a:off x="2708078" y="5095757"/>
              <a:ext cx="362770" cy="816571"/>
            </a:xfrm>
            <a:custGeom>
              <a:avLst/>
              <a:gdLst>
                <a:gd name="connsiteX0" fmla="*/ 74810 w 362770"/>
                <a:gd name="connsiteY0" fmla="*/ 118 h 816571"/>
                <a:gd name="connsiteX1" fmla="*/ 11310 w 362770"/>
                <a:gd name="connsiteY1" fmla="*/ 138231 h 816571"/>
                <a:gd name="connsiteX2" fmla="*/ 19247 w 362770"/>
                <a:gd name="connsiteY2" fmla="*/ 103306 h 816571"/>
                <a:gd name="connsiteX3" fmla="*/ 16072 w 362770"/>
                <a:gd name="connsiteY3" fmla="*/ 179506 h 816571"/>
                <a:gd name="connsiteX4" fmla="*/ 27185 w 362770"/>
                <a:gd name="connsiteY4" fmla="*/ 462081 h 816571"/>
                <a:gd name="connsiteX5" fmla="*/ 14485 w 362770"/>
                <a:gd name="connsiteY5" fmla="*/ 365243 h 816571"/>
                <a:gd name="connsiteX6" fmla="*/ 197 w 362770"/>
                <a:gd name="connsiteY6" fmla="*/ 233481 h 816571"/>
                <a:gd name="connsiteX7" fmla="*/ 25597 w 362770"/>
                <a:gd name="connsiteY7" fmla="*/ 490656 h 816571"/>
                <a:gd name="connsiteX8" fmla="*/ 79572 w 362770"/>
                <a:gd name="connsiteY8" fmla="*/ 589081 h 816571"/>
                <a:gd name="connsiteX9" fmla="*/ 349447 w 362770"/>
                <a:gd name="connsiteY9" fmla="*/ 804981 h 816571"/>
                <a:gd name="connsiteX10" fmla="*/ 301822 w 362770"/>
                <a:gd name="connsiteY10" fmla="*/ 771643 h 816571"/>
                <a:gd name="connsiteX11" fmla="*/ 130372 w 362770"/>
                <a:gd name="connsiteY11" fmla="*/ 638293 h 816571"/>
                <a:gd name="connsiteX12" fmla="*/ 31947 w 362770"/>
                <a:gd name="connsiteY12" fmla="*/ 466843 h 816571"/>
                <a:gd name="connsiteX13" fmla="*/ 9722 w 362770"/>
                <a:gd name="connsiteY13" fmla="*/ 165218 h 816571"/>
                <a:gd name="connsiteX14" fmla="*/ 74810 w 362770"/>
                <a:gd name="connsiteY14" fmla="*/ 118 h 81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2770" h="816571">
                  <a:moveTo>
                    <a:pt x="74810" y="118"/>
                  </a:moveTo>
                  <a:cubicBezTo>
                    <a:pt x="75075" y="-4380"/>
                    <a:pt x="20570" y="121033"/>
                    <a:pt x="11310" y="138231"/>
                  </a:cubicBezTo>
                  <a:cubicBezTo>
                    <a:pt x="2050" y="155429"/>
                    <a:pt x="18453" y="96427"/>
                    <a:pt x="19247" y="103306"/>
                  </a:cubicBezTo>
                  <a:cubicBezTo>
                    <a:pt x="20041" y="110185"/>
                    <a:pt x="14749" y="119710"/>
                    <a:pt x="16072" y="179506"/>
                  </a:cubicBezTo>
                  <a:cubicBezTo>
                    <a:pt x="17395" y="239302"/>
                    <a:pt x="27449" y="431125"/>
                    <a:pt x="27185" y="462081"/>
                  </a:cubicBezTo>
                  <a:cubicBezTo>
                    <a:pt x="26920" y="493037"/>
                    <a:pt x="18983" y="403343"/>
                    <a:pt x="14485" y="365243"/>
                  </a:cubicBezTo>
                  <a:cubicBezTo>
                    <a:pt x="9987" y="327143"/>
                    <a:pt x="-1655" y="212579"/>
                    <a:pt x="197" y="233481"/>
                  </a:cubicBezTo>
                  <a:cubicBezTo>
                    <a:pt x="2049" y="254383"/>
                    <a:pt x="12368" y="431389"/>
                    <a:pt x="25597" y="490656"/>
                  </a:cubicBezTo>
                  <a:cubicBezTo>
                    <a:pt x="38826" y="549923"/>
                    <a:pt x="25597" y="536694"/>
                    <a:pt x="79572" y="589081"/>
                  </a:cubicBezTo>
                  <a:cubicBezTo>
                    <a:pt x="133547" y="641469"/>
                    <a:pt x="312405" y="774554"/>
                    <a:pt x="349447" y="804981"/>
                  </a:cubicBezTo>
                  <a:cubicBezTo>
                    <a:pt x="386489" y="835408"/>
                    <a:pt x="338335" y="799424"/>
                    <a:pt x="301822" y="771643"/>
                  </a:cubicBezTo>
                  <a:cubicBezTo>
                    <a:pt x="265310" y="743862"/>
                    <a:pt x="175351" y="689093"/>
                    <a:pt x="130372" y="638293"/>
                  </a:cubicBezTo>
                  <a:cubicBezTo>
                    <a:pt x="85393" y="587493"/>
                    <a:pt x="52055" y="545689"/>
                    <a:pt x="31947" y="466843"/>
                  </a:cubicBezTo>
                  <a:cubicBezTo>
                    <a:pt x="11839" y="387997"/>
                    <a:pt x="2314" y="237714"/>
                    <a:pt x="9722" y="165218"/>
                  </a:cubicBezTo>
                  <a:cubicBezTo>
                    <a:pt x="17130" y="92722"/>
                    <a:pt x="74545" y="4616"/>
                    <a:pt x="74810" y="11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8" name="フリーフォーム: 図形 1487">
              <a:extLst>
                <a:ext uri="{FF2B5EF4-FFF2-40B4-BE49-F238E27FC236}">
                  <a16:creationId xmlns:a16="http://schemas.microsoft.com/office/drawing/2014/main" id="{241713AF-0A09-41C5-A28C-0EE9AC076847}"/>
                </a:ext>
              </a:extLst>
            </p:cNvPr>
            <p:cNvSpPr/>
            <p:nvPr/>
          </p:nvSpPr>
          <p:spPr>
            <a:xfrm>
              <a:off x="2729957" y="5230185"/>
              <a:ext cx="873620" cy="565989"/>
            </a:xfrm>
            <a:custGeom>
              <a:avLst/>
              <a:gdLst>
                <a:gd name="connsiteX0" fmla="*/ 543 w 873620"/>
                <a:gd name="connsiteY0" fmla="*/ 628 h 565989"/>
                <a:gd name="connsiteX1" fmla="*/ 157706 w 873620"/>
                <a:gd name="connsiteY1" fmla="*/ 195890 h 565989"/>
                <a:gd name="connsiteX2" fmla="*/ 405356 w 873620"/>
                <a:gd name="connsiteY2" fmla="*/ 364165 h 565989"/>
                <a:gd name="connsiteX3" fmla="*/ 264068 w 873620"/>
                <a:gd name="connsiteY3" fmla="*/ 302253 h 565989"/>
                <a:gd name="connsiteX4" fmla="*/ 449806 w 873620"/>
                <a:gd name="connsiteY4" fmla="*/ 395915 h 565989"/>
                <a:gd name="connsiteX5" fmla="*/ 859381 w 873620"/>
                <a:gd name="connsiteY5" fmla="*/ 559428 h 565989"/>
                <a:gd name="connsiteX6" fmla="*/ 726031 w 873620"/>
                <a:gd name="connsiteY6" fmla="*/ 507040 h 565989"/>
                <a:gd name="connsiteX7" fmla="*/ 210093 w 873620"/>
                <a:gd name="connsiteY7" fmla="*/ 264153 h 565989"/>
                <a:gd name="connsiteX8" fmla="*/ 543 w 873620"/>
                <a:gd name="connsiteY8" fmla="*/ 628 h 56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3620" h="565989">
                  <a:moveTo>
                    <a:pt x="543" y="628"/>
                  </a:moveTo>
                  <a:cubicBezTo>
                    <a:pt x="-8188" y="-10749"/>
                    <a:pt x="90237" y="135301"/>
                    <a:pt x="157706" y="195890"/>
                  </a:cubicBezTo>
                  <a:cubicBezTo>
                    <a:pt x="225175" y="256479"/>
                    <a:pt x="387629" y="346438"/>
                    <a:pt x="405356" y="364165"/>
                  </a:cubicBezTo>
                  <a:cubicBezTo>
                    <a:pt x="423083" y="381892"/>
                    <a:pt x="256660" y="296961"/>
                    <a:pt x="264068" y="302253"/>
                  </a:cubicBezTo>
                  <a:cubicBezTo>
                    <a:pt x="271476" y="307545"/>
                    <a:pt x="350587" y="353052"/>
                    <a:pt x="449806" y="395915"/>
                  </a:cubicBezTo>
                  <a:cubicBezTo>
                    <a:pt x="549025" y="438778"/>
                    <a:pt x="813344" y="540907"/>
                    <a:pt x="859381" y="559428"/>
                  </a:cubicBezTo>
                  <a:cubicBezTo>
                    <a:pt x="905418" y="577949"/>
                    <a:pt x="834246" y="556253"/>
                    <a:pt x="726031" y="507040"/>
                  </a:cubicBezTo>
                  <a:cubicBezTo>
                    <a:pt x="617816" y="457828"/>
                    <a:pt x="328097" y="346968"/>
                    <a:pt x="210093" y="264153"/>
                  </a:cubicBezTo>
                  <a:cubicBezTo>
                    <a:pt x="92089" y="181338"/>
                    <a:pt x="9274" y="12005"/>
                    <a:pt x="543" y="62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9" name="フリーフォーム: 図形 1488">
              <a:extLst>
                <a:ext uri="{FF2B5EF4-FFF2-40B4-BE49-F238E27FC236}">
                  <a16:creationId xmlns:a16="http://schemas.microsoft.com/office/drawing/2014/main" id="{235AF1E4-B647-4F7B-A404-F40CADB844C9}"/>
                </a:ext>
              </a:extLst>
            </p:cNvPr>
            <p:cNvSpPr/>
            <p:nvPr/>
          </p:nvSpPr>
          <p:spPr>
            <a:xfrm>
              <a:off x="2872905" y="5157259"/>
              <a:ext cx="675197" cy="487107"/>
            </a:xfrm>
            <a:custGeom>
              <a:avLst/>
              <a:gdLst>
                <a:gd name="connsiteX0" fmla="*/ 75083 w 675197"/>
                <a:gd name="connsiteY0" fmla="*/ 529 h 487107"/>
                <a:gd name="connsiteX1" fmla="*/ 9995 w 675197"/>
                <a:gd name="connsiteY1" fmla="*/ 89429 h 487107"/>
                <a:gd name="connsiteX2" fmla="*/ 81433 w 675197"/>
                <a:gd name="connsiteY2" fmla="*/ 175154 h 487107"/>
                <a:gd name="connsiteX3" fmla="*/ 241770 w 675197"/>
                <a:gd name="connsiteY3" fmla="*/ 294216 h 487107"/>
                <a:gd name="connsiteX4" fmla="*/ 229070 w 675197"/>
                <a:gd name="connsiteY4" fmla="*/ 283104 h 487107"/>
                <a:gd name="connsiteX5" fmla="*/ 667220 w 675197"/>
                <a:gd name="connsiteY5" fmla="*/ 483129 h 487107"/>
                <a:gd name="connsiteX6" fmla="*/ 475133 w 675197"/>
                <a:gd name="connsiteY6" fmla="*/ 394229 h 487107"/>
                <a:gd name="connsiteX7" fmla="*/ 19520 w 675197"/>
                <a:gd name="connsiteY7" fmla="*/ 132291 h 487107"/>
                <a:gd name="connsiteX8" fmla="*/ 75083 w 675197"/>
                <a:gd name="connsiteY8" fmla="*/ 529 h 487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197" h="487107">
                  <a:moveTo>
                    <a:pt x="75083" y="529"/>
                  </a:moveTo>
                  <a:cubicBezTo>
                    <a:pt x="73495" y="-6615"/>
                    <a:pt x="8937" y="60325"/>
                    <a:pt x="9995" y="89429"/>
                  </a:cubicBezTo>
                  <a:cubicBezTo>
                    <a:pt x="11053" y="118533"/>
                    <a:pt x="42804" y="141023"/>
                    <a:pt x="81433" y="175154"/>
                  </a:cubicBezTo>
                  <a:cubicBezTo>
                    <a:pt x="120062" y="209285"/>
                    <a:pt x="217164" y="276224"/>
                    <a:pt x="241770" y="294216"/>
                  </a:cubicBezTo>
                  <a:cubicBezTo>
                    <a:pt x="266376" y="312208"/>
                    <a:pt x="158162" y="251619"/>
                    <a:pt x="229070" y="283104"/>
                  </a:cubicBezTo>
                  <a:cubicBezTo>
                    <a:pt x="299978" y="314589"/>
                    <a:pt x="626209" y="464608"/>
                    <a:pt x="667220" y="483129"/>
                  </a:cubicBezTo>
                  <a:cubicBezTo>
                    <a:pt x="708231" y="501650"/>
                    <a:pt x="583083" y="452702"/>
                    <a:pt x="475133" y="394229"/>
                  </a:cubicBezTo>
                  <a:cubicBezTo>
                    <a:pt x="367183" y="335756"/>
                    <a:pt x="85666" y="196056"/>
                    <a:pt x="19520" y="132291"/>
                  </a:cubicBezTo>
                  <a:cubicBezTo>
                    <a:pt x="-46626" y="68526"/>
                    <a:pt x="76671" y="7673"/>
                    <a:pt x="75083" y="52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0" name="フリーフォーム: 図形 1489">
              <a:extLst>
                <a:ext uri="{FF2B5EF4-FFF2-40B4-BE49-F238E27FC236}">
                  <a16:creationId xmlns:a16="http://schemas.microsoft.com/office/drawing/2014/main" id="{23812AF2-0E69-4F6B-8C90-2368E06B5D15}"/>
                </a:ext>
              </a:extLst>
            </p:cNvPr>
            <p:cNvSpPr/>
            <p:nvPr/>
          </p:nvSpPr>
          <p:spPr>
            <a:xfrm>
              <a:off x="2849563" y="5156122"/>
              <a:ext cx="811223" cy="581103"/>
            </a:xfrm>
            <a:custGeom>
              <a:avLst/>
              <a:gdLst>
                <a:gd name="connsiteX0" fmla="*/ 76200 w 811223"/>
                <a:gd name="connsiteY0" fmla="*/ 78 h 581103"/>
                <a:gd name="connsiteX1" fmla="*/ 0 w 811223"/>
                <a:gd name="connsiteY1" fmla="*/ 101678 h 581103"/>
                <a:gd name="connsiteX2" fmla="*/ 77787 w 811223"/>
                <a:gd name="connsiteY2" fmla="*/ 193753 h 581103"/>
                <a:gd name="connsiteX3" fmla="*/ 192087 w 811223"/>
                <a:gd name="connsiteY3" fmla="*/ 312816 h 581103"/>
                <a:gd name="connsiteX4" fmla="*/ 223837 w 811223"/>
                <a:gd name="connsiteY4" fmla="*/ 354091 h 581103"/>
                <a:gd name="connsiteX5" fmla="*/ 252412 w 811223"/>
                <a:gd name="connsiteY5" fmla="*/ 352503 h 581103"/>
                <a:gd name="connsiteX6" fmla="*/ 450850 w 811223"/>
                <a:gd name="connsiteY6" fmla="*/ 471566 h 581103"/>
                <a:gd name="connsiteX7" fmla="*/ 628650 w 811223"/>
                <a:gd name="connsiteY7" fmla="*/ 538241 h 581103"/>
                <a:gd name="connsiteX8" fmla="*/ 811212 w 811223"/>
                <a:gd name="connsiteY8" fmla="*/ 581103 h 581103"/>
                <a:gd name="connsiteX9" fmla="*/ 635000 w 811223"/>
                <a:gd name="connsiteY9" fmla="*/ 536653 h 581103"/>
                <a:gd name="connsiteX10" fmla="*/ 173037 w 811223"/>
                <a:gd name="connsiteY10" fmla="*/ 306466 h 581103"/>
                <a:gd name="connsiteX11" fmla="*/ 26987 w 811223"/>
                <a:gd name="connsiteY11" fmla="*/ 157241 h 581103"/>
                <a:gd name="connsiteX12" fmla="*/ 20637 w 811223"/>
                <a:gd name="connsiteY12" fmla="*/ 85803 h 581103"/>
                <a:gd name="connsiteX13" fmla="*/ 76200 w 811223"/>
                <a:gd name="connsiteY13" fmla="*/ 78 h 5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1223" h="581103">
                  <a:moveTo>
                    <a:pt x="76200" y="78"/>
                  </a:moveTo>
                  <a:cubicBezTo>
                    <a:pt x="72760" y="2724"/>
                    <a:pt x="-264" y="69399"/>
                    <a:pt x="0" y="101678"/>
                  </a:cubicBezTo>
                  <a:cubicBezTo>
                    <a:pt x="264" y="133957"/>
                    <a:pt x="45773" y="158563"/>
                    <a:pt x="77787" y="193753"/>
                  </a:cubicBezTo>
                  <a:cubicBezTo>
                    <a:pt x="109801" y="228943"/>
                    <a:pt x="167745" y="286093"/>
                    <a:pt x="192087" y="312816"/>
                  </a:cubicBezTo>
                  <a:cubicBezTo>
                    <a:pt x="216429" y="339539"/>
                    <a:pt x="213783" y="347477"/>
                    <a:pt x="223837" y="354091"/>
                  </a:cubicBezTo>
                  <a:cubicBezTo>
                    <a:pt x="233891" y="360705"/>
                    <a:pt x="214577" y="332924"/>
                    <a:pt x="252412" y="352503"/>
                  </a:cubicBezTo>
                  <a:cubicBezTo>
                    <a:pt x="290248" y="372082"/>
                    <a:pt x="388144" y="440610"/>
                    <a:pt x="450850" y="471566"/>
                  </a:cubicBezTo>
                  <a:cubicBezTo>
                    <a:pt x="513556" y="502522"/>
                    <a:pt x="568590" y="519985"/>
                    <a:pt x="628650" y="538241"/>
                  </a:cubicBezTo>
                  <a:cubicBezTo>
                    <a:pt x="688710" y="556497"/>
                    <a:pt x="811212" y="581103"/>
                    <a:pt x="811212" y="581103"/>
                  </a:cubicBezTo>
                  <a:cubicBezTo>
                    <a:pt x="812270" y="580838"/>
                    <a:pt x="741363" y="582426"/>
                    <a:pt x="635000" y="536653"/>
                  </a:cubicBezTo>
                  <a:cubicBezTo>
                    <a:pt x="528638" y="490880"/>
                    <a:pt x="274373" y="369701"/>
                    <a:pt x="173037" y="306466"/>
                  </a:cubicBezTo>
                  <a:cubicBezTo>
                    <a:pt x="71701" y="243231"/>
                    <a:pt x="52387" y="194018"/>
                    <a:pt x="26987" y="157241"/>
                  </a:cubicBezTo>
                  <a:cubicBezTo>
                    <a:pt x="1587" y="120464"/>
                    <a:pt x="13229" y="108822"/>
                    <a:pt x="20637" y="85803"/>
                  </a:cubicBezTo>
                  <a:cubicBezTo>
                    <a:pt x="28045" y="62784"/>
                    <a:pt x="79640" y="-2568"/>
                    <a:pt x="76200" y="7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1" name="フリーフォーム: 図形 1490">
              <a:extLst>
                <a:ext uri="{FF2B5EF4-FFF2-40B4-BE49-F238E27FC236}">
                  <a16:creationId xmlns:a16="http://schemas.microsoft.com/office/drawing/2014/main" id="{51178F1F-F168-45A6-AC25-681C3BC6240B}"/>
                </a:ext>
              </a:extLst>
            </p:cNvPr>
            <p:cNvSpPr/>
            <p:nvPr/>
          </p:nvSpPr>
          <p:spPr>
            <a:xfrm>
              <a:off x="2978259" y="5205373"/>
              <a:ext cx="120927" cy="172045"/>
            </a:xfrm>
            <a:custGeom>
              <a:avLst/>
              <a:gdLst>
                <a:gd name="connsiteX0" fmla="*/ 7829 w 120927"/>
                <a:gd name="connsiteY0" fmla="*/ 40 h 172045"/>
                <a:gd name="connsiteX1" fmla="*/ 17354 w 120927"/>
                <a:gd name="connsiteY1" fmla="*/ 88940 h 172045"/>
                <a:gd name="connsiteX2" fmla="*/ 120541 w 120927"/>
                <a:gd name="connsiteY2" fmla="*/ 171490 h 172045"/>
                <a:gd name="connsiteX3" fmla="*/ 50691 w 120927"/>
                <a:gd name="connsiteY3" fmla="*/ 123865 h 172045"/>
                <a:gd name="connsiteX4" fmla="*/ 3066 w 120927"/>
                <a:gd name="connsiteY4" fmla="*/ 100052 h 172045"/>
                <a:gd name="connsiteX5" fmla="*/ 7829 w 120927"/>
                <a:gd name="connsiteY5" fmla="*/ 40 h 172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927" h="172045">
                  <a:moveTo>
                    <a:pt x="7829" y="40"/>
                  </a:moveTo>
                  <a:cubicBezTo>
                    <a:pt x="10210" y="-1812"/>
                    <a:pt x="-1431" y="60365"/>
                    <a:pt x="17354" y="88940"/>
                  </a:cubicBezTo>
                  <a:cubicBezTo>
                    <a:pt x="36139" y="117515"/>
                    <a:pt x="114985" y="165669"/>
                    <a:pt x="120541" y="171490"/>
                  </a:cubicBezTo>
                  <a:cubicBezTo>
                    <a:pt x="126097" y="177311"/>
                    <a:pt x="70270" y="135771"/>
                    <a:pt x="50691" y="123865"/>
                  </a:cubicBezTo>
                  <a:cubicBezTo>
                    <a:pt x="31112" y="111959"/>
                    <a:pt x="11268" y="116721"/>
                    <a:pt x="3066" y="100052"/>
                  </a:cubicBezTo>
                  <a:cubicBezTo>
                    <a:pt x="-5136" y="83383"/>
                    <a:pt x="5448" y="1892"/>
                    <a:pt x="7829" y="4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2" name="フリーフォーム: 図形 1491">
              <a:extLst>
                <a:ext uri="{FF2B5EF4-FFF2-40B4-BE49-F238E27FC236}">
                  <a16:creationId xmlns:a16="http://schemas.microsoft.com/office/drawing/2014/main" id="{83C8D975-0D52-4F7D-9C24-5A815ECE0EF6}"/>
                </a:ext>
              </a:extLst>
            </p:cNvPr>
            <p:cNvSpPr/>
            <p:nvPr/>
          </p:nvSpPr>
          <p:spPr>
            <a:xfrm>
              <a:off x="3072497" y="5182287"/>
              <a:ext cx="507399" cy="424163"/>
            </a:xfrm>
            <a:custGeom>
              <a:avLst/>
              <a:gdLst>
                <a:gd name="connsiteX0" fmla="*/ 903 w 507399"/>
                <a:gd name="connsiteY0" fmla="*/ 901 h 424163"/>
                <a:gd name="connsiteX1" fmla="*/ 67578 w 507399"/>
                <a:gd name="connsiteY1" fmla="*/ 159651 h 424163"/>
                <a:gd name="connsiteX2" fmla="*/ 156478 w 507399"/>
                <a:gd name="connsiteY2" fmla="*/ 223151 h 424163"/>
                <a:gd name="connsiteX3" fmla="*/ 497791 w 507399"/>
                <a:gd name="connsiteY3" fmla="*/ 418413 h 424163"/>
                <a:gd name="connsiteX4" fmla="*/ 388253 w 507399"/>
                <a:gd name="connsiteY4" fmla="*/ 359676 h 424163"/>
                <a:gd name="connsiteX5" fmla="*/ 126316 w 507399"/>
                <a:gd name="connsiteY5" fmla="*/ 229501 h 424163"/>
                <a:gd name="connsiteX6" fmla="*/ 110441 w 507399"/>
                <a:gd name="connsiteY6" fmla="*/ 208863 h 424163"/>
                <a:gd name="connsiteX7" fmla="*/ 34241 w 507399"/>
                <a:gd name="connsiteY7" fmla="*/ 99326 h 424163"/>
                <a:gd name="connsiteX8" fmla="*/ 903 w 507399"/>
                <a:gd name="connsiteY8" fmla="*/ 901 h 424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399" h="424163">
                  <a:moveTo>
                    <a:pt x="903" y="901"/>
                  </a:moveTo>
                  <a:cubicBezTo>
                    <a:pt x="6459" y="10955"/>
                    <a:pt x="41649" y="122609"/>
                    <a:pt x="67578" y="159651"/>
                  </a:cubicBezTo>
                  <a:cubicBezTo>
                    <a:pt x="93507" y="196693"/>
                    <a:pt x="84776" y="180024"/>
                    <a:pt x="156478" y="223151"/>
                  </a:cubicBezTo>
                  <a:cubicBezTo>
                    <a:pt x="228180" y="266278"/>
                    <a:pt x="459162" y="395659"/>
                    <a:pt x="497791" y="418413"/>
                  </a:cubicBezTo>
                  <a:cubicBezTo>
                    <a:pt x="536420" y="441167"/>
                    <a:pt x="450165" y="391161"/>
                    <a:pt x="388253" y="359676"/>
                  </a:cubicBezTo>
                  <a:cubicBezTo>
                    <a:pt x="326341" y="328191"/>
                    <a:pt x="172618" y="254636"/>
                    <a:pt x="126316" y="229501"/>
                  </a:cubicBezTo>
                  <a:cubicBezTo>
                    <a:pt x="80014" y="204366"/>
                    <a:pt x="125787" y="230559"/>
                    <a:pt x="110441" y="208863"/>
                  </a:cubicBezTo>
                  <a:cubicBezTo>
                    <a:pt x="95095" y="187167"/>
                    <a:pt x="51968" y="131076"/>
                    <a:pt x="34241" y="99326"/>
                  </a:cubicBezTo>
                  <a:cubicBezTo>
                    <a:pt x="16514" y="67576"/>
                    <a:pt x="-4653" y="-9153"/>
                    <a:pt x="903" y="90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3" name="フリーフォーム: 図形 1492">
              <a:extLst>
                <a:ext uri="{FF2B5EF4-FFF2-40B4-BE49-F238E27FC236}">
                  <a16:creationId xmlns:a16="http://schemas.microsoft.com/office/drawing/2014/main" id="{BF62657B-DBA7-4DA8-A66B-F0025C78B4E4}"/>
                </a:ext>
              </a:extLst>
            </p:cNvPr>
            <p:cNvSpPr/>
            <p:nvPr/>
          </p:nvSpPr>
          <p:spPr>
            <a:xfrm>
              <a:off x="3128640" y="5185747"/>
              <a:ext cx="243216" cy="256203"/>
            </a:xfrm>
            <a:custGeom>
              <a:avLst/>
              <a:gdLst>
                <a:gd name="connsiteX0" fmla="*/ 323 w 243216"/>
                <a:gd name="connsiteY0" fmla="*/ 616 h 256203"/>
                <a:gd name="connsiteX1" fmla="*/ 78110 w 243216"/>
                <a:gd name="connsiteY1" fmla="*/ 164128 h 256203"/>
                <a:gd name="connsiteX2" fmla="*/ 243210 w 243216"/>
                <a:gd name="connsiteY2" fmla="*/ 256203 h 256203"/>
                <a:gd name="connsiteX3" fmla="*/ 84460 w 243216"/>
                <a:gd name="connsiteY3" fmla="*/ 165716 h 256203"/>
                <a:gd name="connsiteX4" fmla="*/ 51123 w 243216"/>
                <a:gd name="connsiteY4" fmla="*/ 110153 h 256203"/>
                <a:gd name="connsiteX5" fmla="*/ 323 w 243216"/>
                <a:gd name="connsiteY5" fmla="*/ 616 h 25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216" h="256203">
                  <a:moveTo>
                    <a:pt x="323" y="616"/>
                  </a:moveTo>
                  <a:cubicBezTo>
                    <a:pt x="4821" y="9612"/>
                    <a:pt x="37629" y="121530"/>
                    <a:pt x="78110" y="164128"/>
                  </a:cubicBezTo>
                  <a:cubicBezTo>
                    <a:pt x="118591" y="206726"/>
                    <a:pt x="242152" y="255938"/>
                    <a:pt x="243210" y="256203"/>
                  </a:cubicBezTo>
                  <a:cubicBezTo>
                    <a:pt x="244268" y="256468"/>
                    <a:pt x="116474" y="190058"/>
                    <a:pt x="84460" y="165716"/>
                  </a:cubicBezTo>
                  <a:cubicBezTo>
                    <a:pt x="52446" y="141374"/>
                    <a:pt x="62765" y="136611"/>
                    <a:pt x="51123" y="110153"/>
                  </a:cubicBezTo>
                  <a:cubicBezTo>
                    <a:pt x="39481" y="83695"/>
                    <a:pt x="-4175" y="-8380"/>
                    <a:pt x="323" y="61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4" name="フリーフォーム: 図形 1493">
              <a:extLst>
                <a:ext uri="{FF2B5EF4-FFF2-40B4-BE49-F238E27FC236}">
                  <a16:creationId xmlns:a16="http://schemas.microsoft.com/office/drawing/2014/main" id="{FC715E7D-F97D-4AD2-BE67-E5F3AD826D8A}"/>
                </a:ext>
              </a:extLst>
            </p:cNvPr>
            <p:cNvSpPr/>
            <p:nvPr/>
          </p:nvSpPr>
          <p:spPr>
            <a:xfrm>
              <a:off x="3276746" y="5322801"/>
              <a:ext cx="333230" cy="271724"/>
            </a:xfrm>
            <a:custGeom>
              <a:avLst/>
              <a:gdLst>
                <a:gd name="connsiteX0" fmla="*/ 1442 w 333230"/>
                <a:gd name="connsiteY0" fmla="*/ 87 h 271724"/>
                <a:gd name="connsiteX1" fmla="*/ 101454 w 333230"/>
                <a:gd name="connsiteY1" fmla="*/ 104862 h 271724"/>
                <a:gd name="connsiteX2" fmla="*/ 315767 w 333230"/>
                <a:gd name="connsiteY2" fmla="*/ 212812 h 271724"/>
                <a:gd name="connsiteX3" fmla="*/ 257029 w 333230"/>
                <a:gd name="connsiteY3" fmla="*/ 193762 h 271724"/>
                <a:gd name="connsiteX4" fmla="*/ 180829 w 333230"/>
                <a:gd name="connsiteY4" fmla="*/ 169949 h 271724"/>
                <a:gd name="connsiteX5" fmla="*/ 333229 w 333230"/>
                <a:gd name="connsiteY5" fmla="*/ 271549 h 271724"/>
                <a:gd name="connsiteX6" fmla="*/ 177654 w 333230"/>
                <a:gd name="connsiteY6" fmla="*/ 141374 h 271724"/>
                <a:gd name="connsiteX7" fmla="*/ 50654 w 333230"/>
                <a:gd name="connsiteY7" fmla="*/ 87399 h 271724"/>
                <a:gd name="connsiteX8" fmla="*/ 1442 w 333230"/>
                <a:gd name="connsiteY8" fmla="*/ 87 h 27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230" h="271724">
                  <a:moveTo>
                    <a:pt x="1442" y="87"/>
                  </a:moveTo>
                  <a:cubicBezTo>
                    <a:pt x="9909" y="2997"/>
                    <a:pt x="49066" y="69408"/>
                    <a:pt x="101454" y="104862"/>
                  </a:cubicBezTo>
                  <a:cubicBezTo>
                    <a:pt x="153842" y="140316"/>
                    <a:pt x="289838" y="197995"/>
                    <a:pt x="315767" y="212812"/>
                  </a:cubicBezTo>
                  <a:cubicBezTo>
                    <a:pt x="341696" y="227629"/>
                    <a:pt x="257029" y="193762"/>
                    <a:pt x="257029" y="193762"/>
                  </a:cubicBezTo>
                  <a:cubicBezTo>
                    <a:pt x="234539" y="186618"/>
                    <a:pt x="168129" y="156985"/>
                    <a:pt x="180829" y="169949"/>
                  </a:cubicBezTo>
                  <a:cubicBezTo>
                    <a:pt x="193529" y="182913"/>
                    <a:pt x="333758" y="276312"/>
                    <a:pt x="333229" y="271549"/>
                  </a:cubicBezTo>
                  <a:cubicBezTo>
                    <a:pt x="332700" y="266787"/>
                    <a:pt x="224750" y="172066"/>
                    <a:pt x="177654" y="141374"/>
                  </a:cubicBezTo>
                  <a:cubicBezTo>
                    <a:pt x="130558" y="110682"/>
                    <a:pt x="77906" y="106713"/>
                    <a:pt x="50654" y="87399"/>
                  </a:cubicBezTo>
                  <a:cubicBezTo>
                    <a:pt x="23402" y="68085"/>
                    <a:pt x="-7025" y="-2823"/>
                    <a:pt x="1442" y="8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5" name="フリーフォーム: 図形 1494">
              <a:extLst>
                <a:ext uri="{FF2B5EF4-FFF2-40B4-BE49-F238E27FC236}">
                  <a16:creationId xmlns:a16="http://schemas.microsoft.com/office/drawing/2014/main" id="{8DAB0EE6-F7E6-4EBD-A1C0-6E4E92975B34}"/>
                </a:ext>
              </a:extLst>
            </p:cNvPr>
            <p:cNvSpPr/>
            <p:nvPr/>
          </p:nvSpPr>
          <p:spPr>
            <a:xfrm>
              <a:off x="3079476" y="5914533"/>
              <a:ext cx="858718" cy="340792"/>
            </a:xfrm>
            <a:custGeom>
              <a:avLst/>
              <a:gdLst>
                <a:gd name="connsiteX0" fmla="*/ 274 w 858718"/>
                <a:gd name="connsiteY0" fmla="*/ 492 h 340792"/>
                <a:gd name="connsiteX1" fmla="*/ 236812 w 858718"/>
                <a:gd name="connsiteY1" fmla="*/ 94155 h 340792"/>
                <a:gd name="connsiteX2" fmla="*/ 360637 w 858718"/>
                <a:gd name="connsiteY2" fmla="*/ 159242 h 340792"/>
                <a:gd name="connsiteX3" fmla="*/ 846412 w 858718"/>
                <a:gd name="connsiteY3" fmla="*/ 337042 h 340792"/>
                <a:gd name="connsiteX4" fmla="*/ 724174 w 858718"/>
                <a:gd name="connsiteY4" fmla="*/ 284655 h 340792"/>
                <a:gd name="connsiteX5" fmla="*/ 597174 w 858718"/>
                <a:gd name="connsiteY5" fmla="*/ 232267 h 340792"/>
                <a:gd name="connsiteX6" fmla="*/ 276499 w 858718"/>
                <a:gd name="connsiteY6" fmla="*/ 114792 h 340792"/>
                <a:gd name="connsiteX7" fmla="*/ 190774 w 858718"/>
                <a:gd name="connsiteY7" fmla="*/ 59230 h 340792"/>
                <a:gd name="connsiteX8" fmla="*/ 274 w 858718"/>
                <a:gd name="connsiteY8" fmla="*/ 492 h 34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718" h="340792">
                  <a:moveTo>
                    <a:pt x="274" y="492"/>
                  </a:moveTo>
                  <a:cubicBezTo>
                    <a:pt x="7947" y="6313"/>
                    <a:pt x="176752" y="67697"/>
                    <a:pt x="236812" y="94155"/>
                  </a:cubicBezTo>
                  <a:cubicBezTo>
                    <a:pt x="296872" y="120613"/>
                    <a:pt x="259037" y="118761"/>
                    <a:pt x="360637" y="159242"/>
                  </a:cubicBezTo>
                  <a:cubicBezTo>
                    <a:pt x="462237" y="199723"/>
                    <a:pt x="785823" y="316140"/>
                    <a:pt x="846412" y="337042"/>
                  </a:cubicBezTo>
                  <a:cubicBezTo>
                    <a:pt x="907001" y="357944"/>
                    <a:pt x="724174" y="284655"/>
                    <a:pt x="724174" y="284655"/>
                  </a:cubicBezTo>
                  <a:cubicBezTo>
                    <a:pt x="682634" y="267192"/>
                    <a:pt x="671787" y="260578"/>
                    <a:pt x="597174" y="232267"/>
                  </a:cubicBezTo>
                  <a:cubicBezTo>
                    <a:pt x="522561" y="203956"/>
                    <a:pt x="344232" y="143632"/>
                    <a:pt x="276499" y="114792"/>
                  </a:cubicBezTo>
                  <a:cubicBezTo>
                    <a:pt x="208766" y="85952"/>
                    <a:pt x="233636" y="76428"/>
                    <a:pt x="190774" y="59230"/>
                  </a:cubicBezTo>
                  <a:cubicBezTo>
                    <a:pt x="147912" y="42032"/>
                    <a:pt x="-7399" y="-5329"/>
                    <a:pt x="274" y="49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6" name="フリーフォーム: 図形 1495">
              <a:extLst>
                <a:ext uri="{FF2B5EF4-FFF2-40B4-BE49-F238E27FC236}">
                  <a16:creationId xmlns:a16="http://schemas.microsoft.com/office/drawing/2014/main" id="{27A79F75-F0F9-4A36-A5AB-4E2C9B1327F0}"/>
                </a:ext>
              </a:extLst>
            </p:cNvPr>
            <p:cNvSpPr/>
            <p:nvPr/>
          </p:nvSpPr>
          <p:spPr>
            <a:xfrm>
              <a:off x="3520190" y="5749548"/>
              <a:ext cx="842345" cy="210045"/>
            </a:xfrm>
            <a:custGeom>
              <a:avLst/>
              <a:gdLst>
                <a:gd name="connsiteX0" fmla="*/ 4060 w 842345"/>
                <a:gd name="connsiteY0" fmla="*/ 377 h 210045"/>
                <a:gd name="connsiteX1" fmla="*/ 419985 w 842345"/>
                <a:gd name="connsiteY1" fmla="*/ 125790 h 210045"/>
                <a:gd name="connsiteX2" fmla="*/ 842260 w 842345"/>
                <a:gd name="connsiteY2" fmla="*/ 209927 h 210045"/>
                <a:gd name="connsiteX3" fmla="*/ 458085 w 842345"/>
                <a:gd name="connsiteY3" fmla="*/ 144840 h 210045"/>
                <a:gd name="connsiteX4" fmla="*/ 588260 w 842345"/>
                <a:gd name="connsiteY4" fmla="*/ 168652 h 210045"/>
                <a:gd name="connsiteX5" fmla="*/ 229485 w 842345"/>
                <a:gd name="connsiteY5" fmla="*/ 89277 h 210045"/>
                <a:gd name="connsiteX6" fmla="*/ 4060 w 842345"/>
                <a:gd name="connsiteY6" fmla="*/ 377 h 21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2345" h="210045">
                  <a:moveTo>
                    <a:pt x="4060" y="377"/>
                  </a:moveTo>
                  <a:cubicBezTo>
                    <a:pt x="35810" y="6462"/>
                    <a:pt x="280285" y="90865"/>
                    <a:pt x="419985" y="125790"/>
                  </a:cubicBezTo>
                  <a:cubicBezTo>
                    <a:pt x="559685" y="160715"/>
                    <a:pt x="835910" y="206752"/>
                    <a:pt x="842260" y="209927"/>
                  </a:cubicBezTo>
                  <a:cubicBezTo>
                    <a:pt x="848610" y="213102"/>
                    <a:pt x="500418" y="151719"/>
                    <a:pt x="458085" y="144840"/>
                  </a:cubicBezTo>
                  <a:cubicBezTo>
                    <a:pt x="415752" y="137961"/>
                    <a:pt x="626360" y="177913"/>
                    <a:pt x="588260" y="168652"/>
                  </a:cubicBezTo>
                  <a:cubicBezTo>
                    <a:pt x="550160" y="159391"/>
                    <a:pt x="324735" y="115206"/>
                    <a:pt x="229485" y="89277"/>
                  </a:cubicBezTo>
                  <a:cubicBezTo>
                    <a:pt x="134235" y="63348"/>
                    <a:pt x="-27690" y="-5708"/>
                    <a:pt x="4060" y="37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7" name="フリーフォーム: 図形 1496">
              <a:extLst>
                <a:ext uri="{FF2B5EF4-FFF2-40B4-BE49-F238E27FC236}">
                  <a16:creationId xmlns:a16="http://schemas.microsoft.com/office/drawing/2014/main" id="{66A159A6-2D08-44B8-9527-4ECAD348BFD2}"/>
                </a:ext>
              </a:extLst>
            </p:cNvPr>
            <p:cNvSpPr/>
            <p:nvPr/>
          </p:nvSpPr>
          <p:spPr>
            <a:xfrm>
              <a:off x="3465410" y="5657490"/>
              <a:ext cx="951988" cy="215274"/>
            </a:xfrm>
            <a:custGeom>
              <a:avLst/>
              <a:gdLst>
                <a:gd name="connsiteX0" fmla="*/ 103 w 951988"/>
                <a:gd name="connsiteY0" fmla="*/ 360 h 215274"/>
                <a:gd name="connsiteX1" fmla="*/ 223940 w 951988"/>
                <a:gd name="connsiteY1" fmla="*/ 16235 h 215274"/>
                <a:gd name="connsiteX2" fmla="*/ 384278 w 951988"/>
                <a:gd name="connsiteY2" fmla="*/ 74973 h 215274"/>
                <a:gd name="connsiteX3" fmla="*/ 562078 w 951988"/>
                <a:gd name="connsiteY3" fmla="*/ 109898 h 215274"/>
                <a:gd name="connsiteX4" fmla="*/ 541440 w 951988"/>
                <a:gd name="connsiteY4" fmla="*/ 114660 h 215274"/>
                <a:gd name="connsiteX5" fmla="*/ 951015 w 951988"/>
                <a:gd name="connsiteY5" fmla="*/ 214673 h 215274"/>
                <a:gd name="connsiteX6" fmla="*/ 646215 w 951988"/>
                <a:gd name="connsiteY6" fmla="*/ 152760 h 215274"/>
                <a:gd name="connsiteX7" fmla="*/ 349353 w 951988"/>
                <a:gd name="connsiteY7" fmla="*/ 78148 h 215274"/>
                <a:gd name="connsiteX8" fmla="*/ 196953 w 951988"/>
                <a:gd name="connsiteY8" fmla="*/ 27348 h 215274"/>
                <a:gd name="connsiteX9" fmla="*/ 103 w 951988"/>
                <a:gd name="connsiteY9" fmla="*/ 360 h 21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988" h="215274">
                  <a:moveTo>
                    <a:pt x="103" y="360"/>
                  </a:moveTo>
                  <a:cubicBezTo>
                    <a:pt x="4601" y="-1492"/>
                    <a:pt x="159911" y="3800"/>
                    <a:pt x="223940" y="16235"/>
                  </a:cubicBezTo>
                  <a:cubicBezTo>
                    <a:pt x="287969" y="28670"/>
                    <a:pt x="327922" y="59363"/>
                    <a:pt x="384278" y="74973"/>
                  </a:cubicBezTo>
                  <a:cubicBezTo>
                    <a:pt x="440634" y="90583"/>
                    <a:pt x="535884" y="103284"/>
                    <a:pt x="562078" y="109898"/>
                  </a:cubicBezTo>
                  <a:cubicBezTo>
                    <a:pt x="588272" y="116512"/>
                    <a:pt x="476617" y="97198"/>
                    <a:pt x="541440" y="114660"/>
                  </a:cubicBezTo>
                  <a:cubicBezTo>
                    <a:pt x="606263" y="132123"/>
                    <a:pt x="933553" y="208323"/>
                    <a:pt x="951015" y="214673"/>
                  </a:cubicBezTo>
                  <a:cubicBezTo>
                    <a:pt x="968477" y="221023"/>
                    <a:pt x="746492" y="175514"/>
                    <a:pt x="646215" y="152760"/>
                  </a:cubicBezTo>
                  <a:cubicBezTo>
                    <a:pt x="545938" y="130006"/>
                    <a:pt x="424230" y="99050"/>
                    <a:pt x="349353" y="78148"/>
                  </a:cubicBezTo>
                  <a:cubicBezTo>
                    <a:pt x="274476" y="57246"/>
                    <a:pt x="255161" y="37667"/>
                    <a:pt x="196953" y="27348"/>
                  </a:cubicBezTo>
                  <a:cubicBezTo>
                    <a:pt x="138745" y="17029"/>
                    <a:pt x="-4395" y="2212"/>
                    <a:pt x="103" y="36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8" name="フリーフォーム: 図形 1497">
              <a:extLst>
                <a:ext uri="{FF2B5EF4-FFF2-40B4-BE49-F238E27FC236}">
                  <a16:creationId xmlns:a16="http://schemas.microsoft.com/office/drawing/2014/main" id="{4CD50585-FE80-4D6D-BEA2-D7FBE44A9B1D}"/>
                </a:ext>
              </a:extLst>
            </p:cNvPr>
            <p:cNvSpPr/>
            <p:nvPr/>
          </p:nvSpPr>
          <p:spPr>
            <a:xfrm>
              <a:off x="3616325" y="5754688"/>
              <a:ext cx="908299" cy="176279"/>
            </a:xfrm>
            <a:custGeom>
              <a:avLst/>
              <a:gdLst>
                <a:gd name="connsiteX0" fmla="*/ 0 w 908299"/>
                <a:gd name="connsiteY0" fmla="*/ 0 h 176279"/>
                <a:gd name="connsiteX1" fmla="*/ 627063 w 908299"/>
                <a:gd name="connsiteY1" fmla="*/ 136525 h 176279"/>
                <a:gd name="connsiteX2" fmla="*/ 908050 w 908299"/>
                <a:gd name="connsiteY2" fmla="*/ 176212 h 176279"/>
                <a:gd name="connsiteX3" fmla="*/ 585788 w 908299"/>
                <a:gd name="connsiteY3" fmla="*/ 144462 h 176279"/>
                <a:gd name="connsiteX4" fmla="*/ 355600 w 908299"/>
                <a:gd name="connsiteY4" fmla="*/ 87312 h 176279"/>
                <a:gd name="connsiteX5" fmla="*/ 0 w 908299"/>
                <a:gd name="connsiteY5" fmla="*/ 0 h 176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299" h="176279">
                  <a:moveTo>
                    <a:pt x="0" y="0"/>
                  </a:moveTo>
                  <a:lnTo>
                    <a:pt x="627063" y="136525"/>
                  </a:lnTo>
                  <a:cubicBezTo>
                    <a:pt x="778405" y="165894"/>
                    <a:pt x="914929" y="174889"/>
                    <a:pt x="908050" y="176212"/>
                  </a:cubicBezTo>
                  <a:cubicBezTo>
                    <a:pt x="901171" y="177535"/>
                    <a:pt x="677863" y="159279"/>
                    <a:pt x="585788" y="144462"/>
                  </a:cubicBezTo>
                  <a:cubicBezTo>
                    <a:pt x="493713" y="129645"/>
                    <a:pt x="355600" y="87312"/>
                    <a:pt x="355600" y="873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9" name="フリーフォーム: 図形 1498">
              <a:extLst>
                <a:ext uri="{FF2B5EF4-FFF2-40B4-BE49-F238E27FC236}">
                  <a16:creationId xmlns:a16="http://schemas.microsoft.com/office/drawing/2014/main" id="{7AFF3CE3-03E6-4B20-9BAE-D8657715D9F8}"/>
                </a:ext>
              </a:extLst>
            </p:cNvPr>
            <p:cNvSpPr/>
            <p:nvPr/>
          </p:nvSpPr>
          <p:spPr>
            <a:xfrm>
              <a:off x="3927885" y="6239745"/>
              <a:ext cx="922296" cy="204162"/>
            </a:xfrm>
            <a:custGeom>
              <a:avLst/>
              <a:gdLst>
                <a:gd name="connsiteX0" fmla="*/ 26578 w 922296"/>
                <a:gd name="connsiteY0" fmla="*/ 3893 h 204162"/>
                <a:gd name="connsiteX1" fmla="*/ 715553 w 922296"/>
                <a:gd name="connsiteY1" fmla="*/ 170580 h 204162"/>
                <a:gd name="connsiteX2" fmla="*/ 913990 w 922296"/>
                <a:gd name="connsiteY2" fmla="*/ 202330 h 204162"/>
                <a:gd name="connsiteX3" fmla="*/ 496478 w 922296"/>
                <a:gd name="connsiteY3" fmla="*/ 140418 h 204162"/>
                <a:gd name="connsiteX4" fmla="*/ 175803 w 922296"/>
                <a:gd name="connsiteY4" fmla="*/ 59455 h 204162"/>
                <a:gd name="connsiteX5" fmla="*/ 26578 w 922296"/>
                <a:gd name="connsiteY5" fmla="*/ 3893 h 20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2296" h="204162">
                  <a:moveTo>
                    <a:pt x="26578" y="3893"/>
                  </a:moveTo>
                  <a:cubicBezTo>
                    <a:pt x="116536" y="22414"/>
                    <a:pt x="567651" y="137507"/>
                    <a:pt x="715553" y="170580"/>
                  </a:cubicBezTo>
                  <a:cubicBezTo>
                    <a:pt x="863455" y="203653"/>
                    <a:pt x="950503" y="207357"/>
                    <a:pt x="913990" y="202330"/>
                  </a:cubicBezTo>
                  <a:cubicBezTo>
                    <a:pt x="877478" y="197303"/>
                    <a:pt x="619509" y="164231"/>
                    <a:pt x="496478" y="140418"/>
                  </a:cubicBezTo>
                  <a:cubicBezTo>
                    <a:pt x="373447" y="116606"/>
                    <a:pt x="254119" y="81151"/>
                    <a:pt x="175803" y="59455"/>
                  </a:cubicBezTo>
                  <a:cubicBezTo>
                    <a:pt x="97487" y="37759"/>
                    <a:pt x="-63380" y="-14628"/>
                    <a:pt x="26578" y="389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0" name="フリーフォーム: 図形 1499">
              <a:extLst>
                <a:ext uri="{FF2B5EF4-FFF2-40B4-BE49-F238E27FC236}">
                  <a16:creationId xmlns:a16="http://schemas.microsoft.com/office/drawing/2014/main" id="{03C48E6D-3B9E-45D1-A67A-983CE9603F4C}"/>
                </a:ext>
              </a:extLst>
            </p:cNvPr>
            <p:cNvSpPr/>
            <p:nvPr/>
          </p:nvSpPr>
          <p:spPr>
            <a:xfrm>
              <a:off x="3936500" y="6211913"/>
              <a:ext cx="927753" cy="198412"/>
            </a:xfrm>
            <a:custGeom>
              <a:avLst/>
              <a:gdLst>
                <a:gd name="connsiteX0" fmla="*/ 6850 w 927753"/>
                <a:gd name="connsiteY0" fmla="*/ 1562 h 198412"/>
                <a:gd name="connsiteX1" fmla="*/ 578350 w 927753"/>
                <a:gd name="connsiteY1" fmla="*/ 144437 h 198412"/>
                <a:gd name="connsiteX2" fmla="*/ 927600 w 927753"/>
                <a:gd name="connsiteY2" fmla="*/ 198412 h 198412"/>
                <a:gd name="connsiteX3" fmla="*/ 618038 w 927753"/>
                <a:gd name="connsiteY3" fmla="*/ 144437 h 198412"/>
                <a:gd name="connsiteX4" fmla="*/ 284663 w 927753"/>
                <a:gd name="connsiteY4" fmla="*/ 73000 h 198412"/>
                <a:gd name="connsiteX5" fmla="*/ 6850 w 927753"/>
                <a:gd name="connsiteY5" fmla="*/ 1562 h 19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753" h="198412">
                  <a:moveTo>
                    <a:pt x="6850" y="1562"/>
                  </a:moveTo>
                  <a:cubicBezTo>
                    <a:pt x="55798" y="13468"/>
                    <a:pt x="424892" y="111629"/>
                    <a:pt x="578350" y="144437"/>
                  </a:cubicBezTo>
                  <a:cubicBezTo>
                    <a:pt x="731808" y="177245"/>
                    <a:pt x="920985" y="198412"/>
                    <a:pt x="927600" y="198412"/>
                  </a:cubicBezTo>
                  <a:cubicBezTo>
                    <a:pt x="934215" y="198412"/>
                    <a:pt x="725194" y="165339"/>
                    <a:pt x="618038" y="144437"/>
                  </a:cubicBezTo>
                  <a:cubicBezTo>
                    <a:pt x="510882" y="123535"/>
                    <a:pt x="385469" y="97077"/>
                    <a:pt x="284663" y="73000"/>
                  </a:cubicBezTo>
                  <a:cubicBezTo>
                    <a:pt x="183857" y="48923"/>
                    <a:pt x="-42098" y="-10344"/>
                    <a:pt x="6850" y="156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1" name="フリーフォーム: 図形 1500">
              <a:extLst>
                <a:ext uri="{FF2B5EF4-FFF2-40B4-BE49-F238E27FC236}">
                  <a16:creationId xmlns:a16="http://schemas.microsoft.com/office/drawing/2014/main" id="{7FA610A0-D8F6-4625-9008-BC2F600B6214}"/>
                </a:ext>
              </a:extLst>
            </p:cNvPr>
            <p:cNvSpPr/>
            <p:nvPr/>
          </p:nvSpPr>
          <p:spPr>
            <a:xfrm>
              <a:off x="4389438" y="5883275"/>
              <a:ext cx="1129495" cy="123825"/>
            </a:xfrm>
            <a:custGeom>
              <a:avLst/>
              <a:gdLst>
                <a:gd name="connsiteX0" fmla="*/ 0 w 1129495"/>
                <a:gd name="connsiteY0" fmla="*/ 0 h 123825"/>
                <a:gd name="connsiteX1" fmla="*/ 298450 w 1129495"/>
                <a:gd name="connsiteY1" fmla="*/ 68263 h 123825"/>
                <a:gd name="connsiteX2" fmla="*/ 504825 w 1129495"/>
                <a:gd name="connsiteY2" fmla="*/ 77788 h 123825"/>
                <a:gd name="connsiteX3" fmla="*/ 1127125 w 1129495"/>
                <a:gd name="connsiteY3" fmla="*/ 123825 h 123825"/>
                <a:gd name="connsiteX4" fmla="*/ 709612 w 1129495"/>
                <a:gd name="connsiteY4" fmla="*/ 77788 h 123825"/>
                <a:gd name="connsiteX5" fmla="*/ 481012 w 1129495"/>
                <a:gd name="connsiteY5" fmla="*/ 41275 h 123825"/>
                <a:gd name="connsiteX6" fmla="*/ 720725 w 1129495"/>
                <a:gd name="connsiteY6" fmla="*/ 114300 h 123825"/>
                <a:gd name="connsiteX7" fmla="*/ 268287 w 1129495"/>
                <a:gd name="connsiteY7" fmla="*/ 47625 h 123825"/>
                <a:gd name="connsiteX8" fmla="*/ 0 w 1129495"/>
                <a:gd name="connsiteY8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9495" h="123825">
                  <a:moveTo>
                    <a:pt x="0" y="0"/>
                  </a:moveTo>
                  <a:cubicBezTo>
                    <a:pt x="5027" y="3440"/>
                    <a:pt x="214313" y="55298"/>
                    <a:pt x="298450" y="68263"/>
                  </a:cubicBezTo>
                  <a:cubicBezTo>
                    <a:pt x="382587" y="81228"/>
                    <a:pt x="504825" y="77788"/>
                    <a:pt x="504825" y="77788"/>
                  </a:cubicBezTo>
                  <a:lnTo>
                    <a:pt x="1127125" y="123825"/>
                  </a:lnTo>
                  <a:cubicBezTo>
                    <a:pt x="1161256" y="123825"/>
                    <a:pt x="817298" y="91546"/>
                    <a:pt x="709612" y="77788"/>
                  </a:cubicBezTo>
                  <a:cubicBezTo>
                    <a:pt x="601926" y="64030"/>
                    <a:pt x="479160" y="35190"/>
                    <a:pt x="481012" y="41275"/>
                  </a:cubicBezTo>
                  <a:cubicBezTo>
                    <a:pt x="482864" y="47360"/>
                    <a:pt x="756179" y="113242"/>
                    <a:pt x="720725" y="114300"/>
                  </a:cubicBezTo>
                  <a:cubicBezTo>
                    <a:pt x="685271" y="115358"/>
                    <a:pt x="391054" y="68262"/>
                    <a:pt x="268287" y="476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2" name="フリーフォーム: 図形 1501">
              <a:extLst>
                <a:ext uri="{FF2B5EF4-FFF2-40B4-BE49-F238E27FC236}">
                  <a16:creationId xmlns:a16="http://schemas.microsoft.com/office/drawing/2014/main" id="{B0224769-EB75-4B2D-9160-22228FD9FF85}"/>
                </a:ext>
              </a:extLst>
            </p:cNvPr>
            <p:cNvSpPr/>
            <p:nvPr/>
          </p:nvSpPr>
          <p:spPr>
            <a:xfrm>
              <a:off x="4232103" y="5973763"/>
              <a:ext cx="1279754" cy="116806"/>
            </a:xfrm>
            <a:custGeom>
              <a:avLst/>
              <a:gdLst>
                <a:gd name="connsiteX0" fmla="*/ 172 w 1279754"/>
                <a:gd name="connsiteY0" fmla="*/ 0 h 116806"/>
                <a:gd name="connsiteX1" fmla="*/ 400222 w 1279754"/>
                <a:gd name="connsiteY1" fmla="*/ 30162 h 116806"/>
                <a:gd name="connsiteX2" fmla="*/ 812972 w 1279754"/>
                <a:gd name="connsiteY2" fmla="*/ 90487 h 116806"/>
                <a:gd name="connsiteX3" fmla="*/ 1279697 w 1279754"/>
                <a:gd name="connsiteY3" fmla="*/ 115887 h 116806"/>
                <a:gd name="connsiteX4" fmla="*/ 782810 w 1279754"/>
                <a:gd name="connsiteY4" fmla="*/ 103187 h 116806"/>
                <a:gd name="connsiteX5" fmla="*/ 355772 w 1279754"/>
                <a:gd name="connsiteY5" fmla="*/ 30162 h 116806"/>
                <a:gd name="connsiteX6" fmla="*/ 172 w 1279754"/>
                <a:gd name="connsiteY6" fmla="*/ 0 h 11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9754" h="116806">
                  <a:moveTo>
                    <a:pt x="172" y="0"/>
                  </a:moveTo>
                  <a:cubicBezTo>
                    <a:pt x="7580" y="0"/>
                    <a:pt x="264755" y="15081"/>
                    <a:pt x="400222" y="30162"/>
                  </a:cubicBezTo>
                  <a:cubicBezTo>
                    <a:pt x="535689" y="45243"/>
                    <a:pt x="666393" y="76200"/>
                    <a:pt x="812972" y="90487"/>
                  </a:cubicBezTo>
                  <a:cubicBezTo>
                    <a:pt x="959551" y="104775"/>
                    <a:pt x="1284724" y="113770"/>
                    <a:pt x="1279697" y="115887"/>
                  </a:cubicBezTo>
                  <a:cubicBezTo>
                    <a:pt x="1274670" y="118004"/>
                    <a:pt x="936797" y="117474"/>
                    <a:pt x="782810" y="103187"/>
                  </a:cubicBezTo>
                  <a:cubicBezTo>
                    <a:pt x="628823" y="88900"/>
                    <a:pt x="485683" y="47625"/>
                    <a:pt x="355772" y="30162"/>
                  </a:cubicBezTo>
                  <a:cubicBezTo>
                    <a:pt x="225862" y="12700"/>
                    <a:pt x="-7236" y="0"/>
                    <a:pt x="17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3" name="フリーフォーム: 図形 1502">
              <a:extLst>
                <a:ext uri="{FF2B5EF4-FFF2-40B4-BE49-F238E27FC236}">
                  <a16:creationId xmlns:a16="http://schemas.microsoft.com/office/drawing/2014/main" id="{B8F96796-1384-47DE-9D7F-EF8F9A03BEDB}"/>
                </a:ext>
              </a:extLst>
            </p:cNvPr>
            <p:cNvSpPr/>
            <p:nvPr/>
          </p:nvSpPr>
          <p:spPr>
            <a:xfrm>
              <a:off x="4520490" y="5959434"/>
              <a:ext cx="1199958" cy="99447"/>
            </a:xfrm>
            <a:custGeom>
              <a:avLst/>
              <a:gdLst>
                <a:gd name="connsiteX0" fmla="*/ 710 w 1199958"/>
                <a:gd name="connsiteY0" fmla="*/ 41 h 99447"/>
                <a:gd name="connsiteX1" fmla="*/ 311860 w 1199958"/>
                <a:gd name="connsiteY1" fmla="*/ 58779 h 99447"/>
                <a:gd name="connsiteX2" fmla="*/ 680160 w 1199958"/>
                <a:gd name="connsiteY2" fmla="*/ 98466 h 99447"/>
                <a:gd name="connsiteX3" fmla="*/ 1197685 w 1199958"/>
                <a:gd name="connsiteY3" fmla="*/ 87354 h 99447"/>
                <a:gd name="connsiteX4" fmla="*/ 850023 w 1199958"/>
                <a:gd name="connsiteY4" fmla="*/ 87354 h 99447"/>
                <a:gd name="connsiteX5" fmla="*/ 399173 w 1199958"/>
                <a:gd name="connsiteY5" fmla="*/ 68304 h 99447"/>
                <a:gd name="connsiteX6" fmla="*/ 710 w 1199958"/>
                <a:gd name="connsiteY6" fmla="*/ 41 h 9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9958" h="99447">
                  <a:moveTo>
                    <a:pt x="710" y="41"/>
                  </a:moveTo>
                  <a:cubicBezTo>
                    <a:pt x="-13842" y="-1546"/>
                    <a:pt x="198618" y="42375"/>
                    <a:pt x="311860" y="58779"/>
                  </a:cubicBezTo>
                  <a:cubicBezTo>
                    <a:pt x="425102" y="75183"/>
                    <a:pt x="532523" y="93704"/>
                    <a:pt x="680160" y="98466"/>
                  </a:cubicBezTo>
                  <a:cubicBezTo>
                    <a:pt x="827797" y="103228"/>
                    <a:pt x="1169375" y="89206"/>
                    <a:pt x="1197685" y="87354"/>
                  </a:cubicBezTo>
                  <a:cubicBezTo>
                    <a:pt x="1225995" y="85502"/>
                    <a:pt x="983108" y="90529"/>
                    <a:pt x="850023" y="87354"/>
                  </a:cubicBezTo>
                  <a:cubicBezTo>
                    <a:pt x="716938" y="84179"/>
                    <a:pt x="539931" y="83385"/>
                    <a:pt x="399173" y="68304"/>
                  </a:cubicBezTo>
                  <a:cubicBezTo>
                    <a:pt x="258415" y="53223"/>
                    <a:pt x="15262" y="1628"/>
                    <a:pt x="710" y="4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4" name="フリーフォーム: 図形 1503">
              <a:extLst>
                <a:ext uri="{FF2B5EF4-FFF2-40B4-BE49-F238E27FC236}">
                  <a16:creationId xmlns:a16="http://schemas.microsoft.com/office/drawing/2014/main" id="{C2A8D25B-1CFE-44F5-A103-FE3728B4C666}"/>
                </a:ext>
              </a:extLst>
            </p:cNvPr>
            <p:cNvSpPr/>
            <p:nvPr/>
          </p:nvSpPr>
          <p:spPr>
            <a:xfrm>
              <a:off x="4824413" y="6430963"/>
              <a:ext cx="1194361" cy="104775"/>
            </a:xfrm>
            <a:custGeom>
              <a:avLst/>
              <a:gdLst>
                <a:gd name="connsiteX0" fmla="*/ 0 w 1194361"/>
                <a:gd name="connsiteY0" fmla="*/ 0 h 104775"/>
                <a:gd name="connsiteX1" fmla="*/ 85725 w 1194361"/>
                <a:gd name="connsiteY1" fmla="*/ 11112 h 104775"/>
                <a:gd name="connsiteX2" fmla="*/ 639762 w 1194361"/>
                <a:gd name="connsiteY2" fmla="*/ 53975 h 104775"/>
                <a:gd name="connsiteX3" fmla="*/ 1190625 w 1194361"/>
                <a:gd name="connsiteY3" fmla="*/ 104775 h 104775"/>
                <a:gd name="connsiteX4" fmla="*/ 858837 w 1194361"/>
                <a:gd name="connsiteY4" fmla="*/ 50800 h 104775"/>
                <a:gd name="connsiteX5" fmla="*/ 420687 w 1194361"/>
                <a:gd name="connsiteY5" fmla="*/ 31750 h 104775"/>
                <a:gd name="connsiteX6" fmla="*/ 0 w 1194361"/>
                <a:gd name="connsiteY6" fmla="*/ 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4361" h="104775">
                  <a:moveTo>
                    <a:pt x="0" y="0"/>
                  </a:moveTo>
                  <a:lnTo>
                    <a:pt x="85725" y="11112"/>
                  </a:lnTo>
                  <a:lnTo>
                    <a:pt x="639762" y="53975"/>
                  </a:lnTo>
                  <a:lnTo>
                    <a:pt x="1190625" y="104775"/>
                  </a:lnTo>
                  <a:cubicBezTo>
                    <a:pt x="1227137" y="104246"/>
                    <a:pt x="987160" y="62971"/>
                    <a:pt x="858837" y="50800"/>
                  </a:cubicBezTo>
                  <a:cubicBezTo>
                    <a:pt x="730514" y="38629"/>
                    <a:pt x="420687" y="31750"/>
                    <a:pt x="420687" y="317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5" name="フリーフォーム: 図形 1504">
              <a:extLst>
                <a:ext uri="{FF2B5EF4-FFF2-40B4-BE49-F238E27FC236}">
                  <a16:creationId xmlns:a16="http://schemas.microsoft.com/office/drawing/2014/main" id="{D828C980-67B1-4D5C-AAFA-4635992650DD}"/>
                </a:ext>
              </a:extLst>
            </p:cNvPr>
            <p:cNvSpPr/>
            <p:nvPr/>
          </p:nvSpPr>
          <p:spPr>
            <a:xfrm>
              <a:off x="5514794" y="5995106"/>
              <a:ext cx="1203586" cy="101077"/>
            </a:xfrm>
            <a:custGeom>
              <a:avLst/>
              <a:gdLst>
                <a:gd name="connsiteX0" fmla="*/ 9706 w 1203586"/>
                <a:gd name="connsiteY0" fmla="*/ 2469 h 101077"/>
                <a:gd name="connsiteX1" fmla="*/ 63681 w 1203586"/>
                <a:gd name="connsiteY1" fmla="*/ 2469 h 101077"/>
                <a:gd name="connsiteX2" fmla="*/ 811394 w 1203586"/>
                <a:gd name="connsiteY2" fmla="*/ 83432 h 101077"/>
                <a:gd name="connsiteX3" fmla="*/ 1203506 w 1203586"/>
                <a:gd name="connsiteY3" fmla="*/ 83432 h 101077"/>
                <a:gd name="connsiteX4" fmla="*/ 782819 w 1203586"/>
                <a:gd name="connsiteY4" fmla="*/ 99307 h 101077"/>
                <a:gd name="connsiteX5" fmla="*/ 300219 w 1203586"/>
                <a:gd name="connsiteY5" fmla="*/ 35807 h 101077"/>
                <a:gd name="connsiteX6" fmla="*/ 9706 w 1203586"/>
                <a:gd name="connsiteY6" fmla="*/ 2469 h 10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3586" h="101077">
                  <a:moveTo>
                    <a:pt x="9706" y="2469"/>
                  </a:moveTo>
                  <a:cubicBezTo>
                    <a:pt x="-29717" y="-3087"/>
                    <a:pt x="63681" y="2469"/>
                    <a:pt x="63681" y="2469"/>
                  </a:cubicBezTo>
                  <a:cubicBezTo>
                    <a:pt x="197296" y="15963"/>
                    <a:pt x="621423" y="69938"/>
                    <a:pt x="811394" y="83432"/>
                  </a:cubicBezTo>
                  <a:cubicBezTo>
                    <a:pt x="1001365" y="96926"/>
                    <a:pt x="1208268" y="80786"/>
                    <a:pt x="1203506" y="83432"/>
                  </a:cubicBezTo>
                  <a:cubicBezTo>
                    <a:pt x="1198744" y="86078"/>
                    <a:pt x="933367" y="107245"/>
                    <a:pt x="782819" y="99307"/>
                  </a:cubicBezTo>
                  <a:cubicBezTo>
                    <a:pt x="632271" y="91370"/>
                    <a:pt x="429600" y="51417"/>
                    <a:pt x="300219" y="35807"/>
                  </a:cubicBezTo>
                  <a:lnTo>
                    <a:pt x="9706" y="246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6" name="フリーフォーム: 図形 1505">
              <a:extLst>
                <a:ext uri="{FF2B5EF4-FFF2-40B4-BE49-F238E27FC236}">
                  <a16:creationId xmlns:a16="http://schemas.microsoft.com/office/drawing/2014/main" id="{107A7900-45CA-40F0-A6AD-16E472C666CE}"/>
                </a:ext>
              </a:extLst>
            </p:cNvPr>
            <p:cNvSpPr/>
            <p:nvPr/>
          </p:nvSpPr>
          <p:spPr>
            <a:xfrm>
              <a:off x="5946775" y="6032500"/>
              <a:ext cx="807354" cy="47835"/>
            </a:xfrm>
            <a:custGeom>
              <a:avLst/>
              <a:gdLst>
                <a:gd name="connsiteX0" fmla="*/ 0 w 807354"/>
                <a:gd name="connsiteY0" fmla="*/ 0 h 47835"/>
                <a:gd name="connsiteX1" fmla="*/ 423863 w 807354"/>
                <a:gd name="connsiteY1" fmla="*/ 7938 h 47835"/>
                <a:gd name="connsiteX2" fmla="*/ 804863 w 807354"/>
                <a:gd name="connsiteY2" fmla="*/ 15875 h 47835"/>
                <a:gd name="connsiteX3" fmla="*/ 598488 w 807354"/>
                <a:gd name="connsiteY3" fmla="*/ 20638 h 47835"/>
                <a:gd name="connsiteX4" fmla="*/ 401638 w 807354"/>
                <a:gd name="connsiteY4" fmla="*/ 26988 h 47835"/>
                <a:gd name="connsiteX5" fmla="*/ 561975 w 807354"/>
                <a:gd name="connsiteY5" fmla="*/ 47625 h 47835"/>
                <a:gd name="connsiteX6" fmla="*/ 346075 w 807354"/>
                <a:gd name="connsiteY6" fmla="*/ 12700 h 47835"/>
                <a:gd name="connsiteX7" fmla="*/ 0 w 807354"/>
                <a:gd name="connsiteY7" fmla="*/ 0 h 4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354" h="47835">
                  <a:moveTo>
                    <a:pt x="0" y="0"/>
                  </a:moveTo>
                  <a:lnTo>
                    <a:pt x="423863" y="7938"/>
                  </a:lnTo>
                  <a:lnTo>
                    <a:pt x="804863" y="15875"/>
                  </a:lnTo>
                  <a:cubicBezTo>
                    <a:pt x="833967" y="17992"/>
                    <a:pt x="598488" y="20638"/>
                    <a:pt x="598488" y="20638"/>
                  </a:cubicBezTo>
                  <a:cubicBezTo>
                    <a:pt x="531284" y="22490"/>
                    <a:pt x="407723" y="22490"/>
                    <a:pt x="401638" y="26988"/>
                  </a:cubicBezTo>
                  <a:cubicBezTo>
                    <a:pt x="395553" y="31486"/>
                    <a:pt x="571235" y="50006"/>
                    <a:pt x="561975" y="47625"/>
                  </a:cubicBezTo>
                  <a:cubicBezTo>
                    <a:pt x="552715" y="45244"/>
                    <a:pt x="435504" y="19579"/>
                    <a:pt x="346075" y="12700"/>
                  </a:cubicBezTo>
                  <a:cubicBezTo>
                    <a:pt x="256646" y="5821"/>
                    <a:pt x="141023" y="6085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7" name="フリーフォーム: 図形 1506">
              <a:extLst>
                <a:ext uri="{FF2B5EF4-FFF2-40B4-BE49-F238E27FC236}">
                  <a16:creationId xmlns:a16="http://schemas.microsoft.com/office/drawing/2014/main" id="{3E71A60B-3710-4E26-9FCF-3149CC4AC32E}"/>
                </a:ext>
              </a:extLst>
            </p:cNvPr>
            <p:cNvSpPr/>
            <p:nvPr/>
          </p:nvSpPr>
          <p:spPr>
            <a:xfrm>
              <a:off x="5964238" y="6510338"/>
              <a:ext cx="1052757" cy="14319"/>
            </a:xfrm>
            <a:custGeom>
              <a:avLst/>
              <a:gdLst>
                <a:gd name="connsiteX0" fmla="*/ 0 w 1052757"/>
                <a:gd name="connsiteY0" fmla="*/ 3175 h 14319"/>
                <a:gd name="connsiteX1" fmla="*/ 73025 w 1052757"/>
                <a:gd name="connsiteY1" fmla="*/ 3175 h 14319"/>
                <a:gd name="connsiteX2" fmla="*/ 766762 w 1052757"/>
                <a:gd name="connsiteY2" fmla="*/ 14287 h 14319"/>
                <a:gd name="connsiteX3" fmla="*/ 1052512 w 1052757"/>
                <a:gd name="connsiteY3" fmla="*/ 6350 h 14319"/>
                <a:gd name="connsiteX4" fmla="*/ 820737 w 1052757"/>
                <a:gd name="connsiteY4" fmla="*/ 0 h 14319"/>
                <a:gd name="connsiteX5" fmla="*/ 0 w 1052757"/>
                <a:gd name="connsiteY5" fmla="*/ 3175 h 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2757" h="14319">
                  <a:moveTo>
                    <a:pt x="0" y="3175"/>
                  </a:moveTo>
                  <a:lnTo>
                    <a:pt x="73025" y="3175"/>
                  </a:lnTo>
                  <a:lnTo>
                    <a:pt x="766762" y="14287"/>
                  </a:lnTo>
                  <a:cubicBezTo>
                    <a:pt x="930010" y="14816"/>
                    <a:pt x="1043516" y="8731"/>
                    <a:pt x="1052512" y="6350"/>
                  </a:cubicBezTo>
                  <a:cubicBezTo>
                    <a:pt x="1061508" y="3969"/>
                    <a:pt x="820737" y="0"/>
                    <a:pt x="820737" y="0"/>
                  </a:cubicBezTo>
                  <a:lnTo>
                    <a:pt x="0" y="317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8" name="フリーフォーム: 図形 1507">
              <a:extLst>
                <a:ext uri="{FF2B5EF4-FFF2-40B4-BE49-F238E27FC236}">
                  <a16:creationId xmlns:a16="http://schemas.microsoft.com/office/drawing/2014/main" id="{BE1AEBCB-3E15-43F3-AE46-4FB4C8D1106A}"/>
                </a:ext>
              </a:extLst>
            </p:cNvPr>
            <p:cNvSpPr/>
            <p:nvPr/>
          </p:nvSpPr>
          <p:spPr>
            <a:xfrm>
              <a:off x="5867384" y="6476756"/>
              <a:ext cx="1446251" cy="76610"/>
            </a:xfrm>
            <a:custGeom>
              <a:avLst/>
              <a:gdLst>
                <a:gd name="connsiteX0" fmla="*/ 16 w 1446251"/>
                <a:gd name="connsiteY0" fmla="*/ 244 h 76610"/>
                <a:gd name="connsiteX1" fmla="*/ 234966 w 1446251"/>
                <a:gd name="connsiteY1" fmla="*/ 73269 h 76610"/>
                <a:gd name="connsiteX2" fmla="*/ 458804 w 1446251"/>
                <a:gd name="connsiteY2" fmla="*/ 63744 h 76610"/>
                <a:gd name="connsiteX3" fmla="*/ 503254 w 1446251"/>
                <a:gd name="connsiteY3" fmla="*/ 58982 h 76610"/>
                <a:gd name="connsiteX4" fmla="*/ 1439879 w 1446251"/>
                <a:gd name="connsiteY4" fmla="*/ 57394 h 76610"/>
                <a:gd name="connsiteX5" fmla="*/ 881079 w 1446251"/>
                <a:gd name="connsiteY5" fmla="*/ 74857 h 76610"/>
                <a:gd name="connsiteX6" fmla="*/ 227029 w 1446251"/>
                <a:gd name="connsiteY6" fmla="*/ 51044 h 76610"/>
                <a:gd name="connsiteX7" fmla="*/ 16 w 1446251"/>
                <a:gd name="connsiteY7" fmla="*/ 244 h 76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6251" h="76610">
                  <a:moveTo>
                    <a:pt x="16" y="244"/>
                  </a:moveTo>
                  <a:cubicBezTo>
                    <a:pt x="1339" y="3948"/>
                    <a:pt x="158501" y="62686"/>
                    <a:pt x="234966" y="73269"/>
                  </a:cubicBezTo>
                  <a:cubicBezTo>
                    <a:pt x="311431" y="83852"/>
                    <a:pt x="414089" y="66125"/>
                    <a:pt x="458804" y="63744"/>
                  </a:cubicBezTo>
                  <a:cubicBezTo>
                    <a:pt x="503519" y="61363"/>
                    <a:pt x="503254" y="58982"/>
                    <a:pt x="503254" y="58982"/>
                  </a:cubicBezTo>
                  <a:lnTo>
                    <a:pt x="1439879" y="57394"/>
                  </a:lnTo>
                  <a:cubicBezTo>
                    <a:pt x="1502850" y="60040"/>
                    <a:pt x="1083221" y="75915"/>
                    <a:pt x="881079" y="74857"/>
                  </a:cubicBezTo>
                  <a:cubicBezTo>
                    <a:pt x="678937" y="73799"/>
                    <a:pt x="377048" y="66125"/>
                    <a:pt x="227029" y="51044"/>
                  </a:cubicBezTo>
                  <a:cubicBezTo>
                    <a:pt x="77010" y="35963"/>
                    <a:pt x="-1307" y="-3460"/>
                    <a:pt x="16" y="24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9" name="フリーフォーム: 図形 1508">
              <a:extLst>
                <a:ext uri="{FF2B5EF4-FFF2-40B4-BE49-F238E27FC236}">
                  <a16:creationId xmlns:a16="http://schemas.microsoft.com/office/drawing/2014/main" id="{188FAC03-EBA2-4F47-8914-FDAE683E0744}"/>
                </a:ext>
              </a:extLst>
            </p:cNvPr>
            <p:cNvSpPr/>
            <p:nvPr/>
          </p:nvSpPr>
          <p:spPr>
            <a:xfrm>
              <a:off x="7055732" y="5922366"/>
              <a:ext cx="717375" cy="60941"/>
            </a:xfrm>
            <a:custGeom>
              <a:avLst/>
              <a:gdLst>
                <a:gd name="connsiteX0" fmla="*/ 3881 w 717375"/>
                <a:gd name="connsiteY0" fmla="*/ 60922 h 60941"/>
                <a:gd name="connsiteX1" fmla="*/ 703968 w 717375"/>
                <a:gd name="connsiteY1" fmla="*/ 10122 h 60941"/>
                <a:gd name="connsiteX2" fmla="*/ 432506 w 717375"/>
                <a:gd name="connsiteY2" fmla="*/ 3772 h 60941"/>
                <a:gd name="connsiteX3" fmla="*/ 3881 w 717375"/>
                <a:gd name="connsiteY3" fmla="*/ 60922 h 6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375" h="60941">
                  <a:moveTo>
                    <a:pt x="3881" y="60922"/>
                  </a:moveTo>
                  <a:cubicBezTo>
                    <a:pt x="49125" y="61980"/>
                    <a:pt x="632531" y="19647"/>
                    <a:pt x="703968" y="10122"/>
                  </a:cubicBezTo>
                  <a:cubicBezTo>
                    <a:pt x="775406" y="597"/>
                    <a:pt x="543366" y="-3636"/>
                    <a:pt x="432506" y="3772"/>
                  </a:cubicBezTo>
                  <a:cubicBezTo>
                    <a:pt x="321646" y="11180"/>
                    <a:pt x="-41363" y="59864"/>
                    <a:pt x="3881" y="6092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0" name="フリーフォーム: 図形 1509">
              <a:extLst>
                <a:ext uri="{FF2B5EF4-FFF2-40B4-BE49-F238E27FC236}">
                  <a16:creationId xmlns:a16="http://schemas.microsoft.com/office/drawing/2014/main" id="{DF0838CA-30FD-4E48-8B37-F4D598E633F4}"/>
                </a:ext>
              </a:extLst>
            </p:cNvPr>
            <p:cNvSpPr/>
            <p:nvPr/>
          </p:nvSpPr>
          <p:spPr>
            <a:xfrm>
              <a:off x="6792913" y="5920635"/>
              <a:ext cx="1343683" cy="133386"/>
            </a:xfrm>
            <a:custGeom>
              <a:avLst/>
              <a:gdLst>
                <a:gd name="connsiteX0" fmla="*/ 0 w 1343683"/>
                <a:gd name="connsiteY0" fmla="*/ 127740 h 133386"/>
                <a:gd name="connsiteX1" fmla="*/ 123825 w 1343683"/>
                <a:gd name="connsiteY1" fmla="*/ 124565 h 133386"/>
                <a:gd name="connsiteX2" fmla="*/ 814387 w 1343683"/>
                <a:gd name="connsiteY2" fmla="*/ 88053 h 133386"/>
                <a:gd name="connsiteX3" fmla="*/ 1333500 w 1343683"/>
                <a:gd name="connsiteY3" fmla="*/ 2328 h 133386"/>
                <a:gd name="connsiteX4" fmla="*/ 1111250 w 1343683"/>
                <a:gd name="connsiteY4" fmla="*/ 27728 h 133386"/>
                <a:gd name="connsiteX5" fmla="*/ 542925 w 1343683"/>
                <a:gd name="connsiteY5" fmla="*/ 64240 h 133386"/>
                <a:gd name="connsiteX6" fmla="*/ 1158875 w 1343683"/>
                <a:gd name="connsiteY6" fmla="*/ 32490 h 133386"/>
                <a:gd name="connsiteX7" fmla="*/ 946150 w 1343683"/>
                <a:gd name="connsiteY7" fmla="*/ 56303 h 133386"/>
                <a:gd name="connsiteX8" fmla="*/ 804862 w 1343683"/>
                <a:gd name="connsiteY8" fmla="*/ 65828 h 133386"/>
                <a:gd name="connsiteX9" fmla="*/ 255587 w 1343683"/>
                <a:gd name="connsiteY9" fmla="*/ 127740 h 133386"/>
                <a:gd name="connsiteX10" fmla="*/ 0 w 1343683"/>
                <a:gd name="connsiteY10" fmla="*/ 127740 h 133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3683" h="133386">
                  <a:moveTo>
                    <a:pt x="0" y="127740"/>
                  </a:moveTo>
                  <a:lnTo>
                    <a:pt x="123825" y="124565"/>
                  </a:lnTo>
                  <a:cubicBezTo>
                    <a:pt x="259556" y="117950"/>
                    <a:pt x="612775" y="108426"/>
                    <a:pt x="814387" y="88053"/>
                  </a:cubicBezTo>
                  <a:cubicBezTo>
                    <a:pt x="1015999" y="67680"/>
                    <a:pt x="1284023" y="12382"/>
                    <a:pt x="1333500" y="2328"/>
                  </a:cubicBezTo>
                  <a:cubicBezTo>
                    <a:pt x="1382977" y="-7726"/>
                    <a:pt x="1243013" y="17409"/>
                    <a:pt x="1111250" y="27728"/>
                  </a:cubicBezTo>
                  <a:cubicBezTo>
                    <a:pt x="979488" y="38047"/>
                    <a:pt x="534988" y="63446"/>
                    <a:pt x="542925" y="64240"/>
                  </a:cubicBezTo>
                  <a:cubicBezTo>
                    <a:pt x="550862" y="65034"/>
                    <a:pt x="1091671" y="33813"/>
                    <a:pt x="1158875" y="32490"/>
                  </a:cubicBezTo>
                  <a:cubicBezTo>
                    <a:pt x="1226079" y="31167"/>
                    <a:pt x="1005152" y="50747"/>
                    <a:pt x="946150" y="56303"/>
                  </a:cubicBezTo>
                  <a:cubicBezTo>
                    <a:pt x="887148" y="61859"/>
                    <a:pt x="804862" y="65828"/>
                    <a:pt x="804862" y="65828"/>
                  </a:cubicBezTo>
                  <a:lnTo>
                    <a:pt x="255587" y="127740"/>
                  </a:lnTo>
                  <a:cubicBezTo>
                    <a:pt x="121708" y="140175"/>
                    <a:pt x="21960" y="128269"/>
                    <a:pt x="0" y="12774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1" name="フリーフォーム: 図形 1510">
              <a:extLst>
                <a:ext uri="{FF2B5EF4-FFF2-40B4-BE49-F238E27FC236}">
                  <a16:creationId xmlns:a16="http://schemas.microsoft.com/office/drawing/2014/main" id="{1C7B1BE4-04D0-4685-8A5C-4158C751AEE9}"/>
                </a:ext>
              </a:extLst>
            </p:cNvPr>
            <p:cNvSpPr/>
            <p:nvPr/>
          </p:nvSpPr>
          <p:spPr>
            <a:xfrm>
              <a:off x="6986059" y="6439534"/>
              <a:ext cx="1203048" cy="79047"/>
            </a:xfrm>
            <a:custGeom>
              <a:avLst/>
              <a:gdLst>
                <a:gd name="connsiteX0" fmla="*/ 14816 w 1203048"/>
                <a:gd name="connsiteY0" fmla="*/ 66041 h 79047"/>
                <a:gd name="connsiteX1" fmla="*/ 583141 w 1203048"/>
                <a:gd name="connsiteY1" fmla="*/ 75566 h 79047"/>
                <a:gd name="connsiteX2" fmla="*/ 1195916 w 1203048"/>
                <a:gd name="connsiteY2" fmla="*/ 954 h 79047"/>
                <a:gd name="connsiteX3" fmla="*/ 902229 w 1203048"/>
                <a:gd name="connsiteY3" fmla="*/ 34291 h 79047"/>
                <a:gd name="connsiteX4" fmla="*/ 667279 w 1203048"/>
                <a:gd name="connsiteY4" fmla="*/ 48579 h 79047"/>
                <a:gd name="connsiteX5" fmla="*/ 208491 w 1203048"/>
                <a:gd name="connsiteY5" fmla="*/ 59691 h 79047"/>
                <a:gd name="connsiteX6" fmla="*/ 14816 w 1203048"/>
                <a:gd name="connsiteY6" fmla="*/ 66041 h 79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3048" h="79047">
                  <a:moveTo>
                    <a:pt x="14816" y="66041"/>
                  </a:moveTo>
                  <a:cubicBezTo>
                    <a:pt x="77258" y="68687"/>
                    <a:pt x="386291" y="86414"/>
                    <a:pt x="583141" y="75566"/>
                  </a:cubicBezTo>
                  <a:cubicBezTo>
                    <a:pt x="779991" y="64718"/>
                    <a:pt x="1195916" y="954"/>
                    <a:pt x="1195916" y="954"/>
                  </a:cubicBezTo>
                  <a:cubicBezTo>
                    <a:pt x="1249097" y="-5925"/>
                    <a:pt x="990335" y="26354"/>
                    <a:pt x="902229" y="34291"/>
                  </a:cubicBezTo>
                  <a:cubicBezTo>
                    <a:pt x="814123" y="42228"/>
                    <a:pt x="782902" y="44346"/>
                    <a:pt x="667279" y="48579"/>
                  </a:cubicBezTo>
                  <a:cubicBezTo>
                    <a:pt x="551656" y="52812"/>
                    <a:pt x="316176" y="57839"/>
                    <a:pt x="208491" y="59691"/>
                  </a:cubicBezTo>
                  <a:cubicBezTo>
                    <a:pt x="100806" y="61543"/>
                    <a:pt x="-47626" y="63395"/>
                    <a:pt x="14816" y="6604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2" name="フリーフォーム: 図形 1511">
              <a:extLst>
                <a:ext uri="{FF2B5EF4-FFF2-40B4-BE49-F238E27FC236}">
                  <a16:creationId xmlns:a16="http://schemas.microsoft.com/office/drawing/2014/main" id="{515BBB3E-80B6-4BC6-BB6F-E9C6109A90F2}"/>
                </a:ext>
              </a:extLst>
            </p:cNvPr>
            <p:cNvSpPr/>
            <p:nvPr/>
          </p:nvSpPr>
          <p:spPr>
            <a:xfrm>
              <a:off x="7532293" y="5921369"/>
              <a:ext cx="641786" cy="102958"/>
            </a:xfrm>
            <a:custGeom>
              <a:avLst/>
              <a:gdLst>
                <a:gd name="connsiteX0" fmla="*/ 395 w 641786"/>
                <a:gd name="connsiteY0" fmla="*/ 101606 h 102958"/>
                <a:gd name="connsiteX1" fmla="*/ 516332 w 641786"/>
                <a:gd name="connsiteY1" fmla="*/ 50806 h 102958"/>
                <a:gd name="connsiteX2" fmla="*/ 641745 w 641786"/>
                <a:gd name="connsiteY2" fmla="*/ 6 h 102958"/>
                <a:gd name="connsiteX3" fmla="*/ 529032 w 641786"/>
                <a:gd name="connsiteY3" fmla="*/ 47631 h 102958"/>
                <a:gd name="connsiteX4" fmla="*/ 432195 w 641786"/>
                <a:gd name="connsiteY4" fmla="*/ 84144 h 102958"/>
                <a:gd name="connsiteX5" fmla="*/ 395 w 641786"/>
                <a:gd name="connsiteY5" fmla="*/ 101606 h 10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786" h="102958">
                  <a:moveTo>
                    <a:pt x="395" y="101606"/>
                  </a:moveTo>
                  <a:cubicBezTo>
                    <a:pt x="14418" y="96050"/>
                    <a:pt x="409440" y="67739"/>
                    <a:pt x="516332" y="50806"/>
                  </a:cubicBezTo>
                  <a:cubicBezTo>
                    <a:pt x="623224" y="33873"/>
                    <a:pt x="639628" y="535"/>
                    <a:pt x="641745" y="6"/>
                  </a:cubicBezTo>
                  <a:cubicBezTo>
                    <a:pt x="643862" y="-523"/>
                    <a:pt x="563957" y="33608"/>
                    <a:pt x="529032" y="47631"/>
                  </a:cubicBezTo>
                  <a:cubicBezTo>
                    <a:pt x="494107" y="61654"/>
                    <a:pt x="515009" y="73825"/>
                    <a:pt x="432195" y="84144"/>
                  </a:cubicBezTo>
                  <a:cubicBezTo>
                    <a:pt x="349381" y="94463"/>
                    <a:pt x="-13628" y="107162"/>
                    <a:pt x="395" y="10160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3" name="フリーフォーム: 図形 1512">
              <a:extLst>
                <a:ext uri="{FF2B5EF4-FFF2-40B4-BE49-F238E27FC236}">
                  <a16:creationId xmlns:a16="http://schemas.microsoft.com/office/drawing/2014/main" id="{144D86AE-98B3-4E27-82AD-0D202085104D}"/>
                </a:ext>
              </a:extLst>
            </p:cNvPr>
            <p:cNvSpPr/>
            <p:nvPr/>
          </p:nvSpPr>
          <p:spPr>
            <a:xfrm>
              <a:off x="8149621" y="5743533"/>
              <a:ext cx="784220" cy="189145"/>
            </a:xfrm>
            <a:custGeom>
              <a:avLst/>
              <a:gdLst>
                <a:gd name="connsiteX0" fmla="*/ 783242 w 784220"/>
                <a:gd name="connsiteY0" fmla="*/ 42 h 189145"/>
                <a:gd name="connsiteX1" fmla="*/ 240317 w 784220"/>
                <a:gd name="connsiteY1" fmla="*/ 139742 h 189145"/>
                <a:gd name="connsiteX2" fmla="*/ 2192 w 784220"/>
                <a:gd name="connsiteY2" fmla="*/ 188955 h 189145"/>
                <a:gd name="connsiteX3" fmla="*/ 364142 w 784220"/>
                <a:gd name="connsiteY3" fmla="*/ 125455 h 189145"/>
                <a:gd name="connsiteX4" fmla="*/ 783242 w 784220"/>
                <a:gd name="connsiteY4" fmla="*/ 42 h 18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220" h="189145">
                  <a:moveTo>
                    <a:pt x="783242" y="42"/>
                  </a:moveTo>
                  <a:cubicBezTo>
                    <a:pt x="762604" y="2423"/>
                    <a:pt x="370492" y="108257"/>
                    <a:pt x="240317" y="139742"/>
                  </a:cubicBezTo>
                  <a:cubicBezTo>
                    <a:pt x="110142" y="171227"/>
                    <a:pt x="-18446" y="191336"/>
                    <a:pt x="2192" y="188955"/>
                  </a:cubicBezTo>
                  <a:cubicBezTo>
                    <a:pt x="22829" y="186574"/>
                    <a:pt x="235555" y="154824"/>
                    <a:pt x="364142" y="125455"/>
                  </a:cubicBezTo>
                  <a:cubicBezTo>
                    <a:pt x="492729" y="96086"/>
                    <a:pt x="803880" y="-2339"/>
                    <a:pt x="783242" y="4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4" name="フリーフォーム: 図形 1513">
              <a:extLst>
                <a:ext uri="{FF2B5EF4-FFF2-40B4-BE49-F238E27FC236}">
                  <a16:creationId xmlns:a16="http://schemas.microsoft.com/office/drawing/2014/main" id="{E2B1CF29-341F-4384-8E65-1E18E6E2485A}"/>
                </a:ext>
              </a:extLst>
            </p:cNvPr>
            <p:cNvSpPr/>
            <p:nvPr/>
          </p:nvSpPr>
          <p:spPr>
            <a:xfrm>
              <a:off x="7799639" y="6100565"/>
              <a:ext cx="1447165" cy="353813"/>
            </a:xfrm>
            <a:custGeom>
              <a:avLst/>
              <a:gdLst>
                <a:gd name="connsiteX0" fmla="*/ 6099 w 1447165"/>
                <a:gd name="connsiteY0" fmla="*/ 351035 h 353813"/>
                <a:gd name="connsiteX1" fmla="*/ 64836 w 1447165"/>
                <a:gd name="connsiteY1" fmla="*/ 351035 h 353813"/>
                <a:gd name="connsiteX2" fmla="*/ 395036 w 1447165"/>
                <a:gd name="connsiteY2" fmla="*/ 328810 h 353813"/>
                <a:gd name="connsiteX3" fmla="*/ 401386 w 1447165"/>
                <a:gd name="connsiteY3" fmla="*/ 324048 h 353813"/>
                <a:gd name="connsiteX4" fmla="*/ 1060199 w 1447165"/>
                <a:gd name="connsiteY4" fmla="*/ 155773 h 353813"/>
                <a:gd name="connsiteX5" fmla="*/ 1441199 w 1447165"/>
                <a:gd name="connsiteY5" fmla="*/ 1785 h 353813"/>
                <a:gd name="connsiteX6" fmla="*/ 1263399 w 1447165"/>
                <a:gd name="connsiteY6" fmla="*/ 81160 h 353813"/>
                <a:gd name="connsiteX7" fmla="*/ 874461 w 1447165"/>
                <a:gd name="connsiteY7" fmla="*/ 220860 h 353813"/>
                <a:gd name="connsiteX8" fmla="*/ 445836 w 1447165"/>
                <a:gd name="connsiteY8" fmla="*/ 297060 h 353813"/>
                <a:gd name="connsiteX9" fmla="*/ 152149 w 1447165"/>
                <a:gd name="connsiteY9" fmla="*/ 328810 h 353813"/>
                <a:gd name="connsiteX10" fmla="*/ 6099 w 1447165"/>
                <a:gd name="connsiteY10" fmla="*/ 351035 h 35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7165" h="353813">
                  <a:moveTo>
                    <a:pt x="6099" y="351035"/>
                  </a:moveTo>
                  <a:cubicBezTo>
                    <a:pt x="-8453" y="354739"/>
                    <a:pt x="13" y="354739"/>
                    <a:pt x="64836" y="351035"/>
                  </a:cubicBezTo>
                  <a:cubicBezTo>
                    <a:pt x="129659" y="347331"/>
                    <a:pt x="338944" y="333308"/>
                    <a:pt x="395036" y="328810"/>
                  </a:cubicBezTo>
                  <a:cubicBezTo>
                    <a:pt x="451128" y="324312"/>
                    <a:pt x="401386" y="324048"/>
                    <a:pt x="401386" y="324048"/>
                  </a:cubicBezTo>
                  <a:cubicBezTo>
                    <a:pt x="512246" y="295209"/>
                    <a:pt x="886897" y="209483"/>
                    <a:pt x="1060199" y="155773"/>
                  </a:cubicBezTo>
                  <a:cubicBezTo>
                    <a:pt x="1233501" y="102062"/>
                    <a:pt x="1407332" y="14220"/>
                    <a:pt x="1441199" y="1785"/>
                  </a:cubicBezTo>
                  <a:cubicBezTo>
                    <a:pt x="1475066" y="-10650"/>
                    <a:pt x="1357855" y="44647"/>
                    <a:pt x="1263399" y="81160"/>
                  </a:cubicBezTo>
                  <a:cubicBezTo>
                    <a:pt x="1168943" y="117672"/>
                    <a:pt x="1010721" y="184877"/>
                    <a:pt x="874461" y="220860"/>
                  </a:cubicBezTo>
                  <a:cubicBezTo>
                    <a:pt x="738201" y="256843"/>
                    <a:pt x="566221" y="279068"/>
                    <a:pt x="445836" y="297060"/>
                  </a:cubicBezTo>
                  <a:cubicBezTo>
                    <a:pt x="325451" y="315052"/>
                    <a:pt x="226761" y="321666"/>
                    <a:pt x="152149" y="328810"/>
                  </a:cubicBezTo>
                  <a:cubicBezTo>
                    <a:pt x="77537" y="335954"/>
                    <a:pt x="20651" y="347331"/>
                    <a:pt x="6099" y="35103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5" name="フリーフォーム: 図形 1514">
              <a:extLst>
                <a:ext uri="{FF2B5EF4-FFF2-40B4-BE49-F238E27FC236}">
                  <a16:creationId xmlns:a16="http://schemas.microsoft.com/office/drawing/2014/main" id="{21B6C245-DBB8-44B5-8E37-24E83131A87A}"/>
                </a:ext>
              </a:extLst>
            </p:cNvPr>
            <p:cNvSpPr/>
            <p:nvPr/>
          </p:nvSpPr>
          <p:spPr>
            <a:xfrm>
              <a:off x="8146603" y="6135646"/>
              <a:ext cx="1162658" cy="315469"/>
            </a:xfrm>
            <a:custGeom>
              <a:avLst/>
              <a:gdLst>
                <a:gd name="connsiteX0" fmla="*/ 1162497 w 1162658"/>
                <a:gd name="connsiteY0" fmla="*/ 42 h 315469"/>
                <a:gd name="connsiteX1" fmla="*/ 760860 w 1162658"/>
                <a:gd name="connsiteY1" fmla="*/ 138154 h 315469"/>
                <a:gd name="connsiteX2" fmla="*/ 311597 w 1162658"/>
                <a:gd name="connsiteY2" fmla="*/ 258804 h 315469"/>
                <a:gd name="connsiteX3" fmla="*/ 11560 w 1162658"/>
                <a:gd name="connsiteY3" fmla="*/ 311192 h 315469"/>
                <a:gd name="connsiteX4" fmla="*/ 714822 w 1162658"/>
                <a:gd name="connsiteY4" fmla="*/ 152442 h 315469"/>
                <a:gd name="connsiteX5" fmla="*/ 1162497 w 1162658"/>
                <a:gd name="connsiteY5" fmla="*/ 42 h 31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2658" h="315469">
                  <a:moveTo>
                    <a:pt x="1162497" y="42"/>
                  </a:moveTo>
                  <a:cubicBezTo>
                    <a:pt x="1170170" y="-2339"/>
                    <a:pt x="902677" y="95027"/>
                    <a:pt x="760860" y="138154"/>
                  </a:cubicBezTo>
                  <a:cubicBezTo>
                    <a:pt x="619043" y="181281"/>
                    <a:pt x="436480" y="229964"/>
                    <a:pt x="311597" y="258804"/>
                  </a:cubicBezTo>
                  <a:cubicBezTo>
                    <a:pt x="186714" y="287644"/>
                    <a:pt x="-55644" y="328919"/>
                    <a:pt x="11560" y="311192"/>
                  </a:cubicBezTo>
                  <a:cubicBezTo>
                    <a:pt x="78764" y="293465"/>
                    <a:pt x="529878" y="205094"/>
                    <a:pt x="714822" y="152442"/>
                  </a:cubicBezTo>
                  <a:cubicBezTo>
                    <a:pt x="899766" y="99790"/>
                    <a:pt x="1154824" y="2423"/>
                    <a:pt x="1162497" y="4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6" name="フリーフォーム: 図形 1515">
              <a:extLst>
                <a:ext uri="{FF2B5EF4-FFF2-40B4-BE49-F238E27FC236}">
                  <a16:creationId xmlns:a16="http://schemas.microsoft.com/office/drawing/2014/main" id="{BD6FEA3C-C49F-4152-A245-81A53B948D47}"/>
                </a:ext>
              </a:extLst>
            </p:cNvPr>
            <p:cNvSpPr/>
            <p:nvPr/>
          </p:nvSpPr>
          <p:spPr>
            <a:xfrm>
              <a:off x="8670244" y="5325655"/>
              <a:ext cx="943065" cy="448637"/>
            </a:xfrm>
            <a:custGeom>
              <a:avLst/>
              <a:gdLst>
                <a:gd name="connsiteX0" fmla="*/ 3856 w 943065"/>
                <a:gd name="connsiteY0" fmla="*/ 446495 h 448637"/>
                <a:gd name="connsiteX1" fmla="*/ 602344 w 943065"/>
                <a:gd name="connsiteY1" fmla="*/ 252820 h 448637"/>
                <a:gd name="connsiteX2" fmla="*/ 442006 w 943065"/>
                <a:gd name="connsiteY2" fmla="*/ 336958 h 448637"/>
                <a:gd name="connsiteX3" fmla="*/ 661081 w 943065"/>
                <a:gd name="connsiteY3" fmla="*/ 205195 h 448637"/>
                <a:gd name="connsiteX4" fmla="*/ 940481 w 943065"/>
                <a:gd name="connsiteY4" fmla="*/ 1995 h 448637"/>
                <a:gd name="connsiteX5" fmla="*/ 776969 w 943065"/>
                <a:gd name="connsiteY5" fmla="*/ 116295 h 448637"/>
                <a:gd name="connsiteX6" fmla="*/ 397556 w 943065"/>
                <a:gd name="connsiteY6" fmla="*/ 352833 h 448637"/>
                <a:gd name="connsiteX7" fmla="*/ 256269 w 943065"/>
                <a:gd name="connsiteY7" fmla="*/ 411570 h 448637"/>
                <a:gd name="connsiteX8" fmla="*/ 340406 w 943065"/>
                <a:gd name="connsiteY8" fmla="*/ 359183 h 448637"/>
                <a:gd name="connsiteX9" fmla="*/ 3856 w 943065"/>
                <a:gd name="connsiteY9" fmla="*/ 446495 h 44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3065" h="448637">
                  <a:moveTo>
                    <a:pt x="3856" y="446495"/>
                  </a:moveTo>
                  <a:cubicBezTo>
                    <a:pt x="47512" y="428768"/>
                    <a:pt x="529319" y="271076"/>
                    <a:pt x="602344" y="252820"/>
                  </a:cubicBezTo>
                  <a:cubicBezTo>
                    <a:pt x="675369" y="234564"/>
                    <a:pt x="432217" y="344895"/>
                    <a:pt x="442006" y="336958"/>
                  </a:cubicBezTo>
                  <a:cubicBezTo>
                    <a:pt x="451795" y="329021"/>
                    <a:pt x="578002" y="261022"/>
                    <a:pt x="661081" y="205195"/>
                  </a:cubicBezTo>
                  <a:cubicBezTo>
                    <a:pt x="744160" y="149368"/>
                    <a:pt x="921166" y="16812"/>
                    <a:pt x="940481" y="1995"/>
                  </a:cubicBezTo>
                  <a:cubicBezTo>
                    <a:pt x="959796" y="-12822"/>
                    <a:pt x="867456" y="57822"/>
                    <a:pt x="776969" y="116295"/>
                  </a:cubicBezTo>
                  <a:cubicBezTo>
                    <a:pt x="686482" y="174768"/>
                    <a:pt x="484339" y="303621"/>
                    <a:pt x="397556" y="352833"/>
                  </a:cubicBezTo>
                  <a:cubicBezTo>
                    <a:pt x="310773" y="402045"/>
                    <a:pt x="265794" y="410512"/>
                    <a:pt x="256269" y="411570"/>
                  </a:cubicBezTo>
                  <a:cubicBezTo>
                    <a:pt x="246744" y="412628"/>
                    <a:pt x="380093" y="352039"/>
                    <a:pt x="340406" y="359183"/>
                  </a:cubicBezTo>
                  <a:cubicBezTo>
                    <a:pt x="300719" y="366327"/>
                    <a:pt x="-39800" y="464222"/>
                    <a:pt x="3856" y="44649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7" name="フリーフォーム: 図形 1516">
              <a:extLst>
                <a:ext uri="{FF2B5EF4-FFF2-40B4-BE49-F238E27FC236}">
                  <a16:creationId xmlns:a16="http://schemas.microsoft.com/office/drawing/2014/main" id="{023E1D96-8336-406A-B159-9453E6319D8B}"/>
                </a:ext>
              </a:extLst>
            </p:cNvPr>
            <p:cNvSpPr/>
            <p:nvPr/>
          </p:nvSpPr>
          <p:spPr>
            <a:xfrm>
              <a:off x="8880716" y="5907319"/>
              <a:ext cx="750586" cy="380527"/>
            </a:xfrm>
            <a:custGeom>
              <a:avLst/>
              <a:gdLst>
                <a:gd name="connsiteX0" fmla="*/ 747472 w 750586"/>
                <a:gd name="connsiteY0" fmla="*/ 1356 h 380527"/>
                <a:gd name="connsiteX1" fmla="*/ 393459 w 750586"/>
                <a:gd name="connsiteY1" fmla="*/ 231544 h 380527"/>
                <a:gd name="connsiteX2" fmla="*/ 1347 w 750586"/>
                <a:gd name="connsiteY2" fmla="*/ 379181 h 380527"/>
                <a:gd name="connsiteX3" fmla="*/ 534747 w 750586"/>
                <a:gd name="connsiteY3" fmla="*/ 147406 h 380527"/>
                <a:gd name="connsiteX4" fmla="*/ 747472 w 750586"/>
                <a:gd name="connsiteY4" fmla="*/ 1356 h 38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586" h="380527">
                  <a:moveTo>
                    <a:pt x="747472" y="1356"/>
                  </a:moveTo>
                  <a:cubicBezTo>
                    <a:pt x="723924" y="15379"/>
                    <a:pt x="517813" y="168573"/>
                    <a:pt x="393459" y="231544"/>
                  </a:cubicBezTo>
                  <a:cubicBezTo>
                    <a:pt x="269105" y="294515"/>
                    <a:pt x="-22201" y="393204"/>
                    <a:pt x="1347" y="379181"/>
                  </a:cubicBezTo>
                  <a:cubicBezTo>
                    <a:pt x="24895" y="365158"/>
                    <a:pt x="412245" y="209583"/>
                    <a:pt x="534747" y="147406"/>
                  </a:cubicBezTo>
                  <a:cubicBezTo>
                    <a:pt x="657249" y="85229"/>
                    <a:pt x="771020" y="-12667"/>
                    <a:pt x="747472" y="135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8" name="フリーフォーム: 図形 1517">
              <a:extLst>
                <a:ext uri="{FF2B5EF4-FFF2-40B4-BE49-F238E27FC236}">
                  <a16:creationId xmlns:a16="http://schemas.microsoft.com/office/drawing/2014/main" id="{3B4E23CC-F0A8-49DF-844F-36D600C88A4E}"/>
                </a:ext>
              </a:extLst>
            </p:cNvPr>
            <p:cNvSpPr/>
            <p:nvPr/>
          </p:nvSpPr>
          <p:spPr>
            <a:xfrm>
              <a:off x="9258236" y="5279589"/>
              <a:ext cx="471911" cy="341905"/>
            </a:xfrm>
            <a:custGeom>
              <a:avLst/>
              <a:gdLst>
                <a:gd name="connsiteX0" fmla="*/ 469964 w 471911"/>
                <a:gd name="connsiteY0" fmla="*/ 436 h 341905"/>
                <a:gd name="connsiteX1" fmla="*/ 1652 w 471911"/>
                <a:gd name="connsiteY1" fmla="*/ 340161 h 341905"/>
                <a:gd name="connsiteX2" fmla="*/ 309627 w 471911"/>
                <a:gd name="connsiteY2" fmla="*/ 138549 h 341905"/>
                <a:gd name="connsiteX3" fmla="*/ 174689 w 471911"/>
                <a:gd name="connsiteY3" fmla="*/ 265549 h 341905"/>
                <a:gd name="connsiteX4" fmla="*/ 469964 w 471911"/>
                <a:gd name="connsiteY4" fmla="*/ 436 h 34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911" h="341905">
                  <a:moveTo>
                    <a:pt x="469964" y="436"/>
                  </a:moveTo>
                  <a:cubicBezTo>
                    <a:pt x="441124" y="12871"/>
                    <a:pt x="28375" y="317142"/>
                    <a:pt x="1652" y="340161"/>
                  </a:cubicBezTo>
                  <a:cubicBezTo>
                    <a:pt x="-25071" y="363180"/>
                    <a:pt x="280787" y="150984"/>
                    <a:pt x="309627" y="138549"/>
                  </a:cubicBezTo>
                  <a:cubicBezTo>
                    <a:pt x="338467" y="126114"/>
                    <a:pt x="151141" y="286186"/>
                    <a:pt x="174689" y="265549"/>
                  </a:cubicBezTo>
                  <a:cubicBezTo>
                    <a:pt x="198237" y="244912"/>
                    <a:pt x="498804" y="-11999"/>
                    <a:pt x="469964" y="43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9" name="フリーフォーム: 図形 1518">
              <a:extLst>
                <a:ext uri="{FF2B5EF4-FFF2-40B4-BE49-F238E27FC236}">
                  <a16:creationId xmlns:a16="http://schemas.microsoft.com/office/drawing/2014/main" id="{59A43B5D-9D84-4172-B463-D70D642F1E61}"/>
                </a:ext>
              </a:extLst>
            </p:cNvPr>
            <p:cNvSpPr/>
            <p:nvPr/>
          </p:nvSpPr>
          <p:spPr>
            <a:xfrm>
              <a:off x="9484489" y="5183123"/>
              <a:ext cx="308225" cy="211820"/>
            </a:xfrm>
            <a:custGeom>
              <a:avLst/>
              <a:gdLst>
                <a:gd name="connsiteX0" fmla="*/ 307211 w 308225"/>
                <a:gd name="connsiteY0" fmla="*/ 65 h 211820"/>
                <a:gd name="connsiteX1" fmla="*/ 824 w 308225"/>
                <a:gd name="connsiteY1" fmla="*/ 187390 h 211820"/>
                <a:gd name="connsiteX2" fmla="*/ 213549 w 308225"/>
                <a:gd name="connsiteY2" fmla="*/ 82615 h 211820"/>
                <a:gd name="connsiteX3" fmla="*/ 104011 w 308225"/>
                <a:gd name="connsiteY3" fmla="*/ 211202 h 211820"/>
                <a:gd name="connsiteX4" fmla="*/ 307211 w 308225"/>
                <a:gd name="connsiteY4" fmla="*/ 65 h 21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225" h="211820">
                  <a:moveTo>
                    <a:pt x="307211" y="65"/>
                  </a:moveTo>
                  <a:cubicBezTo>
                    <a:pt x="290013" y="-3904"/>
                    <a:pt x="16434" y="173632"/>
                    <a:pt x="824" y="187390"/>
                  </a:cubicBezTo>
                  <a:cubicBezTo>
                    <a:pt x="-14786" y="201148"/>
                    <a:pt x="196351" y="78646"/>
                    <a:pt x="213549" y="82615"/>
                  </a:cubicBezTo>
                  <a:cubicBezTo>
                    <a:pt x="230747" y="86584"/>
                    <a:pt x="90518" y="222050"/>
                    <a:pt x="104011" y="211202"/>
                  </a:cubicBezTo>
                  <a:cubicBezTo>
                    <a:pt x="117504" y="200354"/>
                    <a:pt x="324409" y="4034"/>
                    <a:pt x="307211" y="6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0" name="フリーフォーム: 図形 1519">
              <a:extLst>
                <a:ext uri="{FF2B5EF4-FFF2-40B4-BE49-F238E27FC236}">
                  <a16:creationId xmlns:a16="http://schemas.microsoft.com/office/drawing/2014/main" id="{EA728148-DE64-4D4C-90A2-3BAAEAC7C724}"/>
                </a:ext>
              </a:extLst>
            </p:cNvPr>
            <p:cNvSpPr/>
            <p:nvPr/>
          </p:nvSpPr>
          <p:spPr>
            <a:xfrm>
              <a:off x="9574200" y="5197348"/>
              <a:ext cx="249418" cy="749486"/>
            </a:xfrm>
            <a:custGeom>
              <a:avLst/>
              <a:gdLst>
                <a:gd name="connsiteX0" fmla="*/ 249250 w 249418"/>
                <a:gd name="connsiteY0" fmla="*/ 127 h 749486"/>
                <a:gd name="connsiteX1" fmla="*/ 201625 w 249418"/>
                <a:gd name="connsiteY1" fmla="*/ 395415 h 749486"/>
                <a:gd name="connsiteX2" fmla="*/ 244488 w 249418"/>
                <a:gd name="connsiteY2" fmla="*/ 233490 h 749486"/>
                <a:gd name="connsiteX3" fmla="*/ 174638 w 249418"/>
                <a:gd name="connsiteY3" fmla="*/ 497015 h 749486"/>
                <a:gd name="connsiteX4" fmla="*/ 13 w 249418"/>
                <a:gd name="connsiteY4" fmla="*/ 749427 h 749486"/>
                <a:gd name="connsiteX5" fmla="*/ 184163 w 249418"/>
                <a:gd name="connsiteY5" fmla="*/ 474790 h 749486"/>
                <a:gd name="connsiteX6" fmla="*/ 180988 w 249418"/>
                <a:gd name="connsiteY6" fmla="*/ 443040 h 749486"/>
                <a:gd name="connsiteX7" fmla="*/ 249250 w 249418"/>
                <a:gd name="connsiteY7" fmla="*/ 127 h 74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418" h="749486">
                  <a:moveTo>
                    <a:pt x="249250" y="127"/>
                  </a:moveTo>
                  <a:cubicBezTo>
                    <a:pt x="252689" y="-7810"/>
                    <a:pt x="202419" y="356521"/>
                    <a:pt x="201625" y="395415"/>
                  </a:cubicBezTo>
                  <a:cubicBezTo>
                    <a:pt x="200831" y="434309"/>
                    <a:pt x="248986" y="216557"/>
                    <a:pt x="244488" y="233490"/>
                  </a:cubicBezTo>
                  <a:cubicBezTo>
                    <a:pt x="239990" y="250423"/>
                    <a:pt x="215384" y="411026"/>
                    <a:pt x="174638" y="497015"/>
                  </a:cubicBezTo>
                  <a:cubicBezTo>
                    <a:pt x="133892" y="583005"/>
                    <a:pt x="-1574" y="753131"/>
                    <a:pt x="13" y="749427"/>
                  </a:cubicBezTo>
                  <a:cubicBezTo>
                    <a:pt x="1600" y="745723"/>
                    <a:pt x="154000" y="525855"/>
                    <a:pt x="184163" y="474790"/>
                  </a:cubicBezTo>
                  <a:cubicBezTo>
                    <a:pt x="214326" y="423725"/>
                    <a:pt x="170140" y="519240"/>
                    <a:pt x="180988" y="443040"/>
                  </a:cubicBezTo>
                  <a:cubicBezTo>
                    <a:pt x="191836" y="366840"/>
                    <a:pt x="245811" y="8064"/>
                    <a:pt x="249250" y="12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1" name="フリーフォーム: 図形 1520">
              <a:extLst>
                <a:ext uri="{FF2B5EF4-FFF2-40B4-BE49-F238E27FC236}">
                  <a16:creationId xmlns:a16="http://schemas.microsoft.com/office/drawing/2014/main" id="{ACD38A58-CB51-42D8-B765-1C3CAFD8FBA1}"/>
                </a:ext>
              </a:extLst>
            </p:cNvPr>
            <p:cNvSpPr/>
            <p:nvPr/>
          </p:nvSpPr>
          <p:spPr>
            <a:xfrm>
              <a:off x="8966200" y="5281828"/>
              <a:ext cx="840740" cy="566522"/>
            </a:xfrm>
            <a:custGeom>
              <a:avLst/>
              <a:gdLst>
                <a:gd name="connsiteX0" fmla="*/ 830263 w 840740"/>
                <a:gd name="connsiteY0" fmla="*/ 10897 h 566522"/>
                <a:gd name="connsiteX1" fmla="*/ 501650 w 840740"/>
                <a:gd name="connsiteY1" fmla="*/ 293472 h 566522"/>
                <a:gd name="connsiteX2" fmla="*/ 487363 w 840740"/>
                <a:gd name="connsiteY2" fmla="*/ 325222 h 566522"/>
                <a:gd name="connsiteX3" fmla="*/ 488950 w 840740"/>
                <a:gd name="connsiteY3" fmla="*/ 269660 h 566522"/>
                <a:gd name="connsiteX4" fmla="*/ 396875 w 840740"/>
                <a:gd name="connsiteY4" fmla="*/ 326810 h 566522"/>
                <a:gd name="connsiteX5" fmla="*/ 0 w 840740"/>
                <a:gd name="connsiteY5" fmla="*/ 566522 h 566522"/>
                <a:gd name="connsiteX6" fmla="*/ 500063 w 840740"/>
                <a:gd name="connsiteY6" fmla="*/ 264897 h 566522"/>
                <a:gd name="connsiteX7" fmla="*/ 503238 w 840740"/>
                <a:gd name="connsiteY7" fmla="*/ 296647 h 566522"/>
                <a:gd name="connsiteX8" fmla="*/ 736600 w 840740"/>
                <a:gd name="connsiteY8" fmla="*/ 79160 h 566522"/>
                <a:gd name="connsiteX9" fmla="*/ 830263 w 840740"/>
                <a:gd name="connsiteY9" fmla="*/ 10897 h 56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740" h="566522">
                  <a:moveTo>
                    <a:pt x="830263" y="10897"/>
                  </a:moveTo>
                  <a:cubicBezTo>
                    <a:pt x="791105" y="46616"/>
                    <a:pt x="558800" y="241084"/>
                    <a:pt x="501650" y="293472"/>
                  </a:cubicBezTo>
                  <a:cubicBezTo>
                    <a:pt x="444500" y="345860"/>
                    <a:pt x="489480" y="329191"/>
                    <a:pt x="487363" y="325222"/>
                  </a:cubicBezTo>
                  <a:cubicBezTo>
                    <a:pt x="485246" y="321253"/>
                    <a:pt x="504031" y="269395"/>
                    <a:pt x="488950" y="269660"/>
                  </a:cubicBezTo>
                  <a:cubicBezTo>
                    <a:pt x="473869" y="269925"/>
                    <a:pt x="396875" y="326810"/>
                    <a:pt x="396875" y="326810"/>
                  </a:cubicBezTo>
                  <a:lnTo>
                    <a:pt x="0" y="566522"/>
                  </a:lnTo>
                  <a:cubicBezTo>
                    <a:pt x="17198" y="556203"/>
                    <a:pt x="416190" y="309876"/>
                    <a:pt x="500063" y="264897"/>
                  </a:cubicBezTo>
                  <a:cubicBezTo>
                    <a:pt x="583936" y="219918"/>
                    <a:pt x="463815" y="327603"/>
                    <a:pt x="503238" y="296647"/>
                  </a:cubicBezTo>
                  <a:cubicBezTo>
                    <a:pt x="542661" y="265691"/>
                    <a:pt x="683154" y="123345"/>
                    <a:pt x="736600" y="79160"/>
                  </a:cubicBezTo>
                  <a:cubicBezTo>
                    <a:pt x="790046" y="34975"/>
                    <a:pt x="869421" y="-24822"/>
                    <a:pt x="830263" y="1089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2" name="フリーフォーム: 図形 1521">
              <a:extLst>
                <a:ext uri="{FF2B5EF4-FFF2-40B4-BE49-F238E27FC236}">
                  <a16:creationId xmlns:a16="http://schemas.microsoft.com/office/drawing/2014/main" id="{21B064EA-165C-4BEB-A9EF-7C7EC98DA7D0}"/>
                </a:ext>
              </a:extLst>
            </p:cNvPr>
            <p:cNvSpPr/>
            <p:nvPr/>
          </p:nvSpPr>
          <p:spPr>
            <a:xfrm>
              <a:off x="1777953" y="5009629"/>
              <a:ext cx="781100" cy="700498"/>
            </a:xfrm>
            <a:custGeom>
              <a:avLst/>
              <a:gdLst>
                <a:gd name="connsiteX0" fmla="*/ 781097 w 781100"/>
                <a:gd name="connsiteY0" fmla="*/ 521 h 700498"/>
                <a:gd name="connsiteX1" fmla="*/ 649864 w 781100"/>
                <a:gd name="connsiteY1" fmla="*/ 87304 h 700498"/>
                <a:gd name="connsiteX2" fmla="*/ 567314 w 781100"/>
                <a:gd name="connsiteY2" fmla="*/ 80954 h 700498"/>
                <a:gd name="connsiteX3" fmla="*/ 584247 w 781100"/>
                <a:gd name="connsiteY3" fmla="*/ 119054 h 700498"/>
                <a:gd name="connsiteX4" fmla="*/ 535564 w 781100"/>
                <a:gd name="connsiteY4" fmla="*/ 167738 h 700498"/>
                <a:gd name="connsiteX5" fmla="*/ 516514 w 781100"/>
                <a:gd name="connsiteY5" fmla="*/ 201604 h 700498"/>
                <a:gd name="connsiteX6" fmla="*/ 512280 w 781100"/>
                <a:gd name="connsiteY6" fmla="*/ 212188 h 700498"/>
                <a:gd name="connsiteX7" fmla="*/ 410680 w 781100"/>
                <a:gd name="connsiteY7" fmla="*/ 248171 h 700498"/>
                <a:gd name="connsiteX8" fmla="*/ 334480 w 781100"/>
                <a:gd name="connsiteY8" fmla="*/ 275688 h 700498"/>
                <a:gd name="connsiteX9" fmla="*/ 226530 w 781100"/>
                <a:gd name="connsiteY9" fmla="*/ 385754 h 700498"/>
                <a:gd name="connsiteX10" fmla="*/ 171497 w 781100"/>
                <a:gd name="connsiteY10" fmla="*/ 455604 h 700498"/>
                <a:gd name="connsiteX11" fmla="*/ 163030 w 781100"/>
                <a:gd name="connsiteY11" fmla="*/ 472538 h 700498"/>
                <a:gd name="connsiteX12" fmla="*/ 258280 w 781100"/>
                <a:gd name="connsiteY12" fmla="*/ 451371 h 700498"/>
                <a:gd name="connsiteX13" fmla="*/ 148214 w 781100"/>
                <a:gd name="connsiteY13" fmla="*/ 500054 h 700498"/>
                <a:gd name="connsiteX14" fmla="*/ 4280 w 781100"/>
                <a:gd name="connsiteY14" fmla="*/ 690554 h 700498"/>
                <a:gd name="connsiteX15" fmla="*/ 55080 w 781100"/>
                <a:gd name="connsiteY15" fmla="*/ 648221 h 700498"/>
                <a:gd name="connsiteX16" fmla="*/ 228647 w 781100"/>
                <a:gd name="connsiteY16" fmla="*/ 432321 h 700498"/>
                <a:gd name="connsiteX17" fmla="*/ 334480 w 781100"/>
                <a:gd name="connsiteY17" fmla="*/ 301088 h 700498"/>
                <a:gd name="connsiteX18" fmla="*/ 268864 w 781100"/>
                <a:gd name="connsiteY18" fmla="*/ 375171 h 700498"/>
                <a:gd name="connsiteX19" fmla="*/ 493230 w 781100"/>
                <a:gd name="connsiteY19" fmla="*/ 214304 h 700498"/>
                <a:gd name="connsiteX20" fmla="*/ 444547 w 781100"/>
                <a:gd name="connsiteY20" fmla="*/ 265104 h 700498"/>
                <a:gd name="connsiteX21" fmla="*/ 622347 w 781100"/>
                <a:gd name="connsiteY21" fmla="*/ 125404 h 700498"/>
                <a:gd name="connsiteX22" fmla="*/ 696430 w 781100"/>
                <a:gd name="connsiteY22" fmla="*/ 83071 h 700498"/>
                <a:gd name="connsiteX23" fmla="*/ 654097 w 781100"/>
                <a:gd name="connsiteY23" fmla="*/ 133871 h 700498"/>
                <a:gd name="connsiteX24" fmla="*/ 781097 w 781100"/>
                <a:gd name="connsiteY24" fmla="*/ 521 h 70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81100" h="700498">
                  <a:moveTo>
                    <a:pt x="781097" y="521"/>
                  </a:moveTo>
                  <a:cubicBezTo>
                    <a:pt x="780392" y="-7240"/>
                    <a:pt x="685494" y="73899"/>
                    <a:pt x="649864" y="87304"/>
                  </a:cubicBezTo>
                  <a:cubicBezTo>
                    <a:pt x="614234" y="100709"/>
                    <a:pt x="578250" y="75662"/>
                    <a:pt x="567314" y="80954"/>
                  </a:cubicBezTo>
                  <a:cubicBezTo>
                    <a:pt x="556378" y="86246"/>
                    <a:pt x="589539" y="104590"/>
                    <a:pt x="584247" y="119054"/>
                  </a:cubicBezTo>
                  <a:cubicBezTo>
                    <a:pt x="578955" y="133518"/>
                    <a:pt x="546853" y="153980"/>
                    <a:pt x="535564" y="167738"/>
                  </a:cubicBezTo>
                  <a:cubicBezTo>
                    <a:pt x="524275" y="181496"/>
                    <a:pt x="520395" y="194196"/>
                    <a:pt x="516514" y="201604"/>
                  </a:cubicBezTo>
                  <a:cubicBezTo>
                    <a:pt x="512633" y="209012"/>
                    <a:pt x="529919" y="204427"/>
                    <a:pt x="512280" y="212188"/>
                  </a:cubicBezTo>
                  <a:cubicBezTo>
                    <a:pt x="494641" y="219949"/>
                    <a:pt x="410680" y="248171"/>
                    <a:pt x="410680" y="248171"/>
                  </a:cubicBezTo>
                  <a:cubicBezTo>
                    <a:pt x="381047" y="258754"/>
                    <a:pt x="365172" y="252758"/>
                    <a:pt x="334480" y="275688"/>
                  </a:cubicBezTo>
                  <a:cubicBezTo>
                    <a:pt x="303788" y="298619"/>
                    <a:pt x="253694" y="355768"/>
                    <a:pt x="226530" y="385754"/>
                  </a:cubicBezTo>
                  <a:cubicBezTo>
                    <a:pt x="199366" y="415740"/>
                    <a:pt x="182080" y="441140"/>
                    <a:pt x="171497" y="455604"/>
                  </a:cubicBezTo>
                  <a:cubicBezTo>
                    <a:pt x="160914" y="470068"/>
                    <a:pt x="148566" y="473243"/>
                    <a:pt x="163030" y="472538"/>
                  </a:cubicBezTo>
                  <a:cubicBezTo>
                    <a:pt x="177494" y="471833"/>
                    <a:pt x="260749" y="446785"/>
                    <a:pt x="258280" y="451371"/>
                  </a:cubicBezTo>
                  <a:cubicBezTo>
                    <a:pt x="255811" y="455957"/>
                    <a:pt x="190547" y="460190"/>
                    <a:pt x="148214" y="500054"/>
                  </a:cubicBezTo>
                  <a:cubicBezTo>
                    <a:pt x="105881" y="539918"/>
                    <a:pt x="19802" y="665860"/>
                    <a:pt x="4280" y="690554"/>
                  </a:cubicBezTo>
                  <a:cubicBezTo>
                    <a:pt x="-11242" y="715248"/>
                    <a:pt x="17685" y="691260"/>
                    <a:pt x="55080" y="648221"/>
                  </a:cubicBezTo>
                  <a:cubicBezTo>
                    <a:pt x="92474" y="605182"/>
                    <a:pt x="228647" y="432321"/>
                    <a:pt x="228647" y="432321"/>
                  </a:cubicBezTo>
                  <a:cubicBezTo>
                    <a:pt x="275214" y="374466"/>
                    <a:pt x="327777" y="310613"/>
                    <a:pt x="334480" y="301088"/>
                  </a:cubicBezTo>
                  <a:cubicBezTo>
                    <a:pt x="341183" y="291563"/>
                    <a:pt x="242406" y="389635"/>
                    <a:pt x="268864" y="375171"/>
                  </a:cubicBezTo>
                  <a:cubicBezTo>
                    <a:pt x="295322" y="360707"/>
                    <a:pt x="463950" y="232648"/>
                    <a:pt x="493230" y="214304"/>
                  </a:cubicBezTo>
                  <a:cubicBezTo>
                    <a:pt x="522510" y="195960"/>
                    <a:pt x="423028" y="279921"/>
                    <a:pt x="444547" y="265104"/>
                  </a:cubicBezTo>
                  <a:cubicBezTo>
                    <a:pt x="466066" y="250287"/>
                    <a:pt x="580366" y="155743"/>
                    <a:pt x="622347" y="125404"/>
                  </a:cubicBezTo>
                  <a:cubicBezTo>
                    <a:pt x="664327" y="95065"/>
                    <a:pt x="691138" y="81660"/>
                    <a:pt x="696430" y="83071"/>
                  </a:cubicBezTo>
                  <a:cubicBezTo>
                    <a:pt x="701722" y="84482"/>
                    <a:pt x="636811" y="145866"/>
                    <a:pt x="654097" y="133871"/>
                  </a:cubicBezTo>
                  <a:cubicBezTo>
                    <a:pt x="671383" y="121876"/>
                    <a:pt x="781802" y="8282"/>
                    <a:pt x="781097" y="52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3" name="フリーフォーム: 図形 1522">
              <a:extLst>
                <a:ext uri="{FF2B5EF4-FFF2-40B4-BE49-F238E27FC236}">
                  <a16:creationId xmlns:a16="http://schemas.microsoft.com/office/drawing/2014/main" id="{E14FBEA6-C4A4-4250-AB3E-D6A56AE36ADE}"/>
                </a:ext>
              </a:extLst>
            </p:cNvPr>
            <p:cNvSpPr/>
            <p:nvPr/>
          </p:nvSpPr>
          <p:spPr>
            <a:xfrm>
              <a:off x="1869178" y="5795231"/>
              <a:ext cx="984620" cy="543054"/>
            </a:xfrm>
            <a:custGeom>
              <a:avLst/>
              <a:gdLst>
                <a:gd name="connsiteX0" fmla="*/ 48522 w 984620"/>
                <a:gd name="connsiteY0" fmla="*/ 42536 h 543054"/>
                <a:gd name="connsiteX1" fmla="*/ 183989 w 984620"/>
                <a:gd name="connsiteY1" fmla="*/ 156836 h 543054"/>
                <a:gd name="connsiteX2" fmla="*/ 374489 w 984620"/>
                <a:gd name="connsiteY2" fmla="*/ 171652 h 543054"/>
                <a:gd name="connsiteX3" fmla="*/ 228439 w 984620"/>
                <a:gd name="connsiteY3" fmla="*/ 201286 h 543054"/>
                <a:gd name="connsiteX4" fmla="*/ 421055 w 984620"/>
                <a:gd name="connsiteY4" fmla="*/ 207636 h 543054"/>
                <a:gd name="connsiteX5" fmla="*/ 687755 w 984620"/>
                <a:gd name="connsiteY5" fmla="*/ 307119 h 543054"/>
                <a:gd name="connsiteX6" fmla="*/ 539589 w 984620"/>
                <a:gd name="connsiteY6" fmla="*/ 336752 h 543054"/>
                <a:gd name="connsiteX7" fmla="*/ 467622 w 984620"/>
                <a:gd name="connsiteY7" fmla="*/ 345219 h 543054"/>
                <a:gd name="connsiteX8" fmla="*/ 584039 w 984620"/>
                <a:gd name="connsiteY8" fmla="*/ 385436 h 543054"/>
                <a:gd name="connsiteX9" fmla="*/ 977739 w 984620"/>
                <a:gd name="connsiteY9" fmla="*/ 539952 h 543054"/>
                <a:gd name="connsiteX10" fmla="*/ 816872 w 984620"/>
                <a:gd name="connsiteY10" fmla="*/ 478569 h 543054"/>
                <a:gd name="connsiteX11" fmla="*/ 590389 w 984620"/>
                <a:gd name="connsiteY11" fmla="*/ 355802 h 543054"/>
                <a:gd name="connsiteX12" fmla="*/ 651772 w 984620"/>
                <a:gd name="connsiteY12" fmla="*/ 398136 h 543054"/>
                <a:gd name="connsiteX13" fmla="*/ 562872 w 984620"/>
                <a:gd name="connsiteY13" fmla="*/ 262669 h 543054"/>
                <a:gd name="connsiteX14" fmla="*/ 480322 w 984620"/>
                <a:gd name="connsiteY14" fmla="*/ 256319 h 543054"/>
                <a:gd name="connsiteX15" fmla="*/ 308872 w 984620"/>
                <a:gd name="connsiteY15" fmla="*/ 207636 h 543054"/>
                <a:gd name="connsiteX16" fmla="*/ 340622 w 984620"/>
                <a:gd name="connsiteY16" fmla="*/ 205519 h 543054"/>
                <a:gd name="connsiteX17" fmla="*/ 158589 w 984620"/>
                <a:gd name="connsiteY17" fmla="*/ 112386 h 543054"/>
                <a:gd name="connsiteX18" fmla="*/ 158589 w 984620"/>
                <a:gd name="connsiteY18" fmla="*/ 125086 h 543054"/>
                <a:gd name="connsiteX19" fmla="*/ 6189 w 984620"/>
                <a:gd name="connsiteY19" fmla="*/ 4436 h 543054"/>
                <a:gd name="connsiteX20" fmla="*/ 48522 w 984620"/>
                <a:gd name="connsiteY20" fmla="*/ 42536 h 54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4620" h="543054">
                  <a:moveTo>
                    <a:pt x="48522" y="42536"/>
                  </a:moveTo>
                  <a:cubicBezTo>
                    <a:pt x="78155" y="67936"/>
                    <a:pt x="129661" y="135317"/>
                    <a:pt x="183989" y="156836"/>
                  </a:cubicBezTo>
                  <a:cubicBezTo>
                    <a:pt x="238317" y="178355"/>
                    <a:pt x="367081" y="164244"/>
                    <a:pt x="374489" y="171652"/>
                  </a:cubicBezTo>
                  <a:cubicBezTo>
                    <a:pt x="381897" y="179060"/>
                    <a:pt x="220678" y="195289"/>
                    <a:pt x="228439" y="201286"/>
                  </a:cubicBezTo>
                  <a:cubicBezTo>
                    <a:pt x="236200" y="207283"/>
                    <a:pt x="344502" y="189997"/>
                    <a:pt x="421055" y="207636"/>
                  </a:cubicBezTo>
                  <a:cubicBezTo>
                    <a:pt x="497608" y="225275"/>
                    <a:pt x="667999" y="285600"/>
                    <a:pt x="687755" y="307119"/>
                  </a:cubicBezTo>
                  <a:cubicBezTo>
                    <a:pt x="707511" y="328638"/>
                    <a:pt x="576278" y="330402"/>
                    <a:pt x="539589" y="336752"/>
                  </a:cubicBezTo>
                  <a:cubicBezTo>
                    <a:pt x="502900" y="343102"/>
                    <a:pt x="460214" y="337105"/>
                    <a:pt x="467622" y="345219"/>
                  </a:cubicBezTo>
                  <a:cubicBezTo>
                    <a:pt x="475030" y="353333"/>
                    <a:pt x="584039" y="385436"/>
                    <a:pt x="584039" y="385436"/>
                  </a:cubicBezTo>
                  <a:cubicBezTo>
                    <a:pt x="669058" y="417891"/>
                    <a:pt x="938933" y="524430"/>
                    <a:pt x="977739" y="539952"/>
                  </a:cubicBezTo>
                  <a:cubicBezTo>
                    <a:pt x="1016545" y="555474"/>
                    <a:pt x="881430" y="509261"/>
                    <a:pt x="816872" y="478569"/>
                  </a:cubicBezTo>
                  <a:cubicBezTo>
                    <a:pt x="752314" y="447877"/>
                    <a:pt x="617906" y="369208"/>
                    <a:pt x="590389" y="355802"/>
                  </a:cubicBezTo>
                  <a:cubicBezTo>
                    <a:pt x="562872" y="342397"/>
                    <a:pt x="656358" y="413658"/>
                    <a:pt x="651772" y="398136"/>
                  </a:cubicBezTo>
                  <a:cubicBezTo>
                    <a:pt x="647186" y="382614"/>
                    <a:pt x="591447" y="286305"/>
                    <a:pt x="562872" y="262669"/>
                  </a:cubicBezTo>
                  <a:cubicBezTo>
                    <a:pt x="534297" y="239033"/>
                    <a:pt x="522655" y="265491"/>
                    <a:pt x="480322" y="256319"/>
                  </a:cubicBezTo>
                  <a:cubicBezTo>
                    <a:pt x="437989" y="247147"/>
                    <a:pt x="332155" y="216103"/>
                    <a:pt x="308872" y="207636"/>
                  </a:cubicBezTo>
                  <a:cubicBezTo>
                    <a:pt x="285589" y="199169"/>
                    <a:pt x="365669" y="221394"/>
                    <a:pt x="340622" y="205519"/>
                  </a:cubicBezTo>
                  <a:cubicBezTo>
                    <a:pt x="315575" y="189644"/>
                    <a:pt x="188928" y="125791"/>
                    <a:pt x="158589" y="112386"/>
                  </a:cubicBezTo>
                  <a:cubicBezTo>
                    <a:pt x="128250" y="98981"/>
                    <a:pt x="183989" y="143078"/>
                    <a:pt x="158589" y="125086"/>
                  </a:cubicBezTo>
                  <a:cubicBezTo>
                    <a:pt x="133189" y="107094"/>
                    <a:pt x="26297" y="19958"/>
                    <a:pt x="6189" y="4436"/>
                  </a:cubicBezTo>
                  <a:cubicBezTo>
                    <a:pt x="-13919" y="-11086"/>
                    <a:pt x="18889" y="17136"/>
                    <a:pt x="48522" y="4253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4" name="フリーフォーム: 図形 1523">
              <a:extLst>
                <a:ext uri="{FF2B5EF4-FFF2-40B4-BE49-F238E27FC236}">
                  <a16:creationId xmlns:a16="http://schemas.microsoft.com/office/drawing/2014/main" id="{0A3A4A8F-5077-4DE7-B9DF-89FC9096459F}"/>
                </a:ext>
              </a:extLst>
            </p:cNvPr>
            <p:cNvSpPr/>
            <p:nvPr/>
          </p:nvSpPr>
          <p:spPr>
            <a:xfrm>
              <a:off x="1439003" y="5789290"/>
              <a:ext cx="320060" cy="694488"/>
            </a:xfrm>
            <a:custGeom>
              <a:avLst/>
              <a:gdLst>
                <a:gd name="connsiteX0" fmla="*/ 319947 w 320060"/>
                <a:gd name="connsiteY0" fmla="*/ 1910 h 694488"/>
                <a:gd name="connsiteX1" fmla="*/ 186597 w 320060"/>
                <a:gd name="connsiteY1" fmla="*/ 97160 h 694488"/>
                <a:gd name="connsiteX2" fmla="*/ 239514 w 320060"/>
                <a:gd name="connsiteY2" fmla="*/ 69643 h 694488"/>
                <a:gd name="connsiteX3" fmla="*/ 150614 w 320060"/>
                <a:gd name="connsiteY3" fmla="*/ 158543 h 694488"/>
                <a:gd name="connsiteX4" fmla="*/ 57480 w 320060"/>
                <a:gd name="connsiteY4" fmla="*/ 329993 h 694488"/>
                <a:gd name="connsiteX5" fmla="*/ 148497 w 320060"/>
                <a:gd name="connsiteY5" fmla="*/ 196643 h 694488"/>
                <a:gd name="connsiteX6" fmla="*/ 44780 w 320060"/>
                <a:gd name="connsiteY6" fmla="*/ 395610 h 694488"/>
                <a:gd name="connsiteX7" fmla="*/ 40547 w 320060"/>
                <a:gd name="connsiteY7" fmla="*/ 505677 h 694488"/>
                <a:gd name="connsiteX8" fmla="*/ 330 w 320060"/>
                <a:gd name="connsiteY8" fmla="*/ 694060 h 694488"/>
                <a:gd name="connsiteX9" fmla="*/ 23614 w 320060"/>
                <a:gd name="connsiteY9" fmla="*/ 550127 h 694488"/>
                <a:gd name="connsiteX10" fmla="*/ 61714 w 320060"/>
                <a:gd name="connsiteY10" fmla="*/ 327877 h 694488"/>
                <a:gd name="connsiteX11" fmla="*/ 82880 w 320060"/>
                <a:gd name="connsiteY11" fmla="*/ 368093 h 694488"/>
                <a:gd name="connsiteX12" fmla="*/ 214114 w 320060"/>
                <a:gd name="connsiteY12" fmla="*/ 145843 h 694488"/>
                <a:gd name="connsiteX13" fmla="*/ 209880 w 320060"/>
                <a:gd name="connsiteY13" fmla="*/ 198760 h 694488"/>
                <a:gd name="connsiteX14" fmla="*/ 319947 w 320060"/>
                <a:gd name="connsiteY14" fmla="*/ 1910 h 69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0060" h="694488">
                  <a:moveTo>
                    <a:pt x="319947" y="1910"/>
                  </a:moveTo>
                  <a:cubicBezTo>
                    <a:pt x="316066" y="-15023"/>
                    <a:pt x="200002" y="85871"/>
                    <a:pt x="186597" y="97160"/>
                  </a:cubicBezTo>
                  <a:cubicBezTo>
                    <a:pt x="173192" y="108449"/>
                    <a:pt x="245511" y="59413"/>
                    <a:pt x="239514" y="69643"/>
                  </a:cubicBezTo>
                  <a:cubicBezTo>
                    <a:pt x="233517" y="79874"/>
                    <a:pt x="180953" y="115151"/>
                    <a:pt x="150614" y="158543"/>
                  </a:cubicBezTo>
                  <a:cubicBezTo>
                    <a:pt x="120275" y="201935"/>
                    <a:pt x="57833" y="323643"/>
                    <a:pt x="57480" y="329993"/>
                  </a:cubicBezTo>
                  <a:cubicBezTo>
                    <a:pt x="57127" y="336343"/>
                    <a:pt x="150614" y="185707"/>
                    <a:pt x="148497" y="196643"/>
                  </a:cubicBezTo>
                  <a:cubicBezTo>
                    <a:pt x="146380" y="207579"/>
                    <a:pt x="62772" y="344104"/>
                    <a:pt x="44780" y="395610"/>
                  </a:cubicBezTo>
                  <a:cubicBezTo>
                    <a:pt x="26788" y="447116"/>
                    <a:pt x="47955" y="455935"/>
                    <a:pt x="40547" y="505677"/>
                  </a:cubicBezTo>
                  <a:cubicBezTo>
                    <a:pt x="33139" y="555419"/>
                    <a:pt x="3152" y="686652"/>
                    <a:pt x="330" y="694060"/>
                  </a:cubicBezTo>
                  <a:cubicBezTo>
                    <a:pt x="-2492" y="701468"/>
                    <a:pt x="13383" y="611157"/>
                    <a:pt x="23614" y="550127"/>
                  </a:cubicBezTo>
                  <a:cubicBezTo>
                    <a:pt x="33845" y="489097"/>
                    <a:pt x="51836" y="358216"/>
                    <a:pt x="61714" y="327877"/>
                  </a:cubicBezTo>
                  <a:cubicBezTo>
                    <a:pt x="71592" y="297538"/>
                    <a:pt x="57480" y="398432"/>
                    <a:pt x="82880" y="368093"/>
                  </a:cubicBezTo>
                  <a:cubicBezTo>
                    <a:pt x="108280" y="337754"/>
                    <a:pt x="192947" y="174065"/>
                    <a:pt x="214114" y="145843"/>
                  </a:cubicBezTo>
                  <a:cubicBezTo>
                    <a:pt x="235281" y="117621"/>
                    <a:pt x="192947" y="224513"/>
                    <a:pt x="209880" y="198760"/>
                  </a:cubicBezTo>
                  <a:cubicBezTo>
                    <a:pt x="226813" y="173007"/>
                    <a:pt x="323828" y="18843"/>
                    <a:pt x="319947" y="191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5" name="フリーフォーム: 図形 1524">
              <a:extLst>
                <a:ext uri="{FF2B5EF4-FFF2-40B4-BE49-F238E27FC236}">
                  <a16:creationId xmlns:a16="http://schemas.microsoft.com/office/drawing/2014/main" id="{F43C2022-B208-4644-A154-F05B53F30082}"/>
                </a:ext>
              </a:extLst>
            </p:cNvPr>
            <p:cNvSpPr/>
            <p:nvPr/>
          </p:nvSpPr>
          <p:spPr>
            <a:xfrm>
              <a:off x="1421987" y="6499128"/>
              <a:ext cx="416383" cy="454135"/>
            </a:xfrm>
            <a:custGeom>
              <a:avLst/>
              <a:gdLst>
                <a:gd name="connsiteX0" fmla="*/ 413 w 416383"/>
                <a:gd name="connsiteY0" fmla="*/ 3272 h 454135"/>
                <a:gd name="connsiteX1" fmla="*/ 25813 w 416383"/>
                <a:gd name="connsiteY1" fmla="*/ 50897 h 454135"/>
                <a:gd name="connsiteX2" fmla="*/ 133763 w 416383"/>
                <a:gd name="connsiteY2" fmla="*/ 257272 h 454135"/>
                <a:gd name="connsiteX3" fmla="*/ 416338 w 416383"/>
                <a:gd name="connsiteY3" fmla="*/ 454122 h 454135"/>
                <a:gd name="connsiteX4" fmla="*/ 111538 w 416383"/>
                <a:gd name="connsiteY4" fmla="*/ 266797 h 454135"/>
                <a:gd name="connsiteX5" fmla="*/ 51213 w 416383"/>
                <a:gd name="connsiteY5" fmla="*/ 162022 h 454135"/>
                <a:gd name="connsiteX6" fmla="*/ 413 w 416383"/>
                <a:gd name="connsiteY6" fmla="*/ 3272 h 45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6383" h="454135">
                  <a:moveTo>
                    <a:pt x="413" y="3272"/>
                  </a:moveTo>
                  <a:cubicBezTo>
                    <a:pt x="-3820" y="-15249"/>
                    <a:pt x="25813" y="50897"/>
                    <a:pt x="25813" y="50897"/>
                  </a:cubicBezTo>
                  <a:cubicBezTo>
                    <a:pt x="48038" y="93230"/>
                    <a:pt x="68675" y="190068"/>
                    <a:pt x="133763" y="257272"/>
                  </a:cubicBezTo>
                  <a:cubicBezTo>
                    <a:pt x="198851" y="324476"/>
                    <a:pt x="420042" y="452535"/>
                    <a:pt x="416338" y="454122"/>
                  </a:cubicBezTo>
                  <a:cubicBezTo>
                    <a:pt x="412634" y="455709"/>
                    <a:pt x="172392" y="315480"/>
                    <a:pt x="111538" y="266797"/>
                  </a:cubicBezTo>
                  <a:cubicBezTo>
                    <a:pt x="50684" y="218114"/>
                    <a:pt x="67088" y="210176"/>
                    <a:pt x="51213" y="162022"/>
                  </a:cubicBezTo>
                  <a:cubicBezTo>
                    <a:pt x="35338" y="113868"/>
                    <a:pt x="4646" y="21793"/>
                    <a:pt x="413" y="327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6" name="フリーフォーム: 図形 1525">
              <a:extLst>
                <a:ext uri="{FF2B5EF4-FFF2-40B4-BE49-F238E27FC236}">
                  <a16:creationId xmlns:a16="http://schemas.microsoft.com/office/drawing/2014/main" id="{396A3CDD-686A-4B4A-80E3-0798FF439E71}"/>
                </a:ext>
              </a:extLst>
            </p:cNvPr>
            <p:cNvSpPr/>
            <p:nvPr/>
          </p:nvSpPr>
          <p:spPr>
            <a:xfrm>
              <a:off x="1673212" y="6657815"/>
              <a:ext cx="775495" cy="658177"/>
            </a:xfrm>
            <a:custGeom>
              <a:avLst/>
              <a:gdLst>
                <a:gd name="connsiteX0" fmla="*/ 13 w 775495"/>
                <a:gd name="connsiteY0" fmla="*/ 160 h 658177"/>
                <a:gd name="connsiteX1" fmla="*/ 238138 w 775495"/>
                <a:gd name="connsiteY1" fmla="*/ 339885 h 658177"/>
                <a:gd name="connsiteX2" fmla="*/ 504838 w 775495"/>
                <a:gd name="connsiteY2" fmla="*/ 504985 h 658177"/>
                <a:gd name="connsiteX3" fmla="*/ 774713 w 775495"/>
                <a:gd name="connsiteY3" fmla="*/ 657385 h 658177"/>
                <a:gd name="connsiteX4" fmla="*/ 574688 w 775495"/>
                <a:gd name="connsiteY4" fmla="*/ 552610 h 658177"/>
                <a:gd name="connsiteX5" fmla="*/ 228613 w 775495"/>
                <a:gd name="connsiteY5" fmla="*/ 298610 h 658177"/>
                <a:gd name="connsiteX6" fmla="*/ 13 w 775495"/>
                <a:gd name="connsiteY6" fmla="*/ 160 h 658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5495" h="658177">
                  <a:moveTo>
                    <a:pt x="13" y="160"/>
                  </a:moveTo>
                  <a:cubicBezTo>
                    <a:pt x="1600" y="7039"/>
                    <a:pt x="154001" y="255748"/>
                    <a:pt x="238138" y="339885"/>
                  </a:cubicBezTo>
                  <a:cubicBezTo>
                    <a:pt x="322275" y="424022"/>
                    <a:pt x="415409" y="452068"/>
                    <a:pt x="504838" y="504985"/>
                  </a:cubicBezTo>
                  <a:cubicBezTo>
                    <a:pt x="594267" y="557902"/>
                    <a:pt x="763071" y="649448"/>
                    <a:pt x="774713" y="657385"/>
                  </a:cubicBezTo>
                  <a:cubicBezTo>
                    <a:pt x="786355" y="665323"/>
                    <a:pt x="665705" y="612406"/>
                    <a:pt x="574688" y="552610"/>
                  </a:cubicBezTo>
                  <a:cubicBezTo>
                    <a:pt x="483671" y="492814"/>
                    <a:pt x="322275" y="387510"/>
                    <a:pt x="228613" y="298610"/>
                  </a:cubicBezTo>
                  <a:cubicBezTo>
                    <a:pt x="134951" y="209710"/>
                    <a:pt x="-1574" y="-6719"/>
                    <a:pt x="13" y="16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7" name="フリーフォーム: 図形 1526">
              <a:extLst>
                <a:ext uri="{FF2B5EF4-FFF2-40B4-BE49-F238E27FC236}">
                  <a16:creationId xmlns:a16="http://schemas.microsoft.com/office/drawing/2014/main" id="{013921AA-4E5A-45AF-B0A9-A3C3A4344C84}"/>
                </a:ext>
              </a:extLst>
            </p:cNvPr>
            <p:cNvSpPr/>
            <p:nvPr/>
          </p:nvSpPr>
          <p:spPr>
            <a:xfrm>
              <a:off x="1612499" y="6003120"/>
              <a:ext cx="1296157" cy="1144784"/>
            </a:xfrm>
            <a:custGeom>
              <a:avLst/>
              <a:gdLst>
                <a:gd name="connsiteX0" fmla="*/ 76601 w 1296157"/>
                <a:gd name="connsiteY0" fmla="*/ 805 h 1144784"/>
                <a:gd name="connsiteX1" fmla="*/ 401 w 1296157"/>
                <a:gd name="connsiteY1" fmla="*/ 162730 h 1144784"/>
                <a:gd name="connsiteX2" fmla="*/ 57551 w 1296157"/>
                <a:gd name="connsiteY2" fmla="*/ 270680 h 1144784"/>
                <a:gd name="connsiteX3" fmla="*/ 270276 w 1296157"/>
                <a:gd name="connsiteY3" fmla="*/ 413555 h 1144784"/>
                <a:gd name="connsiteX4" fmla="*/ 235351 w 1296157"/>
                <a:gd name="connsiteY4" fmla="*/ 334180 h 1144784"/>
                <a:gd name="connsiteX5" fmla="*/ 530626 w 1296157"/>
                <a:gd name="connsiteY5" fmla="*/ 502455 h 1144784"/>
                <a:gd name="connsiteX6" fmla="*/ 463951 w 1296157"/>
                <a:gd name="connsiteY6" fmla="*/ 470705 h 1144784"/>
                <a:gd name="connsiteX7" fmla="*/ 879876 w 1296157"/>
                <a:gd name="connsiteY7" fmla="*/ 791380 h 1144784"/>
                <a:gd name="connsiteX8" fmla="*/ 1143401 w 1296157"/>
                <a:gd name="connsiteY8" fmla="*/ 1004105 h 1144784"/>
                <a:gd name="connsiteX9" fmla="*/ 1200551 w 1296157"/>
                <a:gd name="connsiteY9" fmla="*/ 1035855 h 1144784"/>
                <a:gd name="connsiteX10" fmla="*/ 1105301 w 1296157"/>
                <a:gd name="connsiteY10" fmla="*/ 1004105 h 1144784"/>
                <a:gd name="connsiteX11" fmla="*/ 1295801 w 1296157"/>
                <a:gd name="connsiteY11" fmla="*/ 1143805 h 1144784"/>
                <a:gd name="connsiteX12" fmla="*/ 1048151 w 1296157"/>
                <a:gd name="connsiteY12" fmla="*/ 921555 h 1144784"/>
                <a:gd name="connsiteX13" fmla="*/ 756051 w 1296157"/>
                <a:gd name="connsiteY13" fmla="*/ 673905 h 1144784"/>
                <a:gd name="connsiteX14" fmla="*/ 676676 w 1296157"/>
                <a:gd name="connsiteY14" fmla="*/ 645330 h 1144784"/>
                <a:gd name="connsiteX15" fmla="*/ 187726 w 1296157"/>
                <a:gd name="connsiteY15" fmla="*/ 369105 h 1144784"/>
                <a:gd name="connsiteX16" fmla="*/ 19451 w 1296157"/>
                <a:gd name="connsiteY16" fmla="*/ 235755 h 1144784"/>
                <a:gd name="connsiteX17" fmla="*/ 76601 w 1296157"/>
                <a:gd name="connsiteY17" fmla="*/ 805 h 114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96157" h="1144784">
                  <a:moveTo>
                    <a:pt x="76601" y="805"/>
                  </a:moveTo>
                  <a:cubicBezTo>
                    <a:pt x="73426" y="-11366"/>
                    <a:pt x="3576" y="117751"/>
                    <a:pt x="401" y="162730"/>
                  </a:cubicBezTo>
                  <a:cubicBezTo>
                    <a:pt x="-2774" y="207709"/>
                    <a:pt x="12572" y="228876"/>
                    <a:pt x="57551" y="270680"/>
                  </a:cubicBezTo>
                  <a:cubicBezTo>
                    <a:pt x="102530" y="312484"/>
                    <a:pt x="240643" y="402972"/>
                    <a:pt x="270276" y="413555"/>
                  </a:cubicBezTo>
                  <a:cubicBezTo>
                    <a:pt x="299909" y="424138"/>
                    <a:pt x="191959" y="319363"/>
                    <a:pt x="235351" y="334180"/>
                  </a:cubicBezTo>
                  <a:cubicBezTo>
                    <a:pt x="278743" y="348997"/>
                    <a:pt x="492526" y="479701"/>
                    <a:pt x="530626" y="502455"/>
                  </a:cubicBezTo>
                  <a:cubicBezTo>
                    <a:pt x="568726" y="525209"/>
                    <a:pt x="405743" y="422551"/>
                    <a:pt x="463951" y="470705"/>
                  </a:cubicBezTo>
                  <a:cubicBezTo>
                    <a:pt x="522159" y="518859"/>
                    <a:pt x="766634" y="702480"/>
                    <a:pt x="879876" y="791380"/>
                  </a:cubicBezTo>
                  <a:cubicBezTo>
                    <a:pt x="993118" y="880280"/>
                    <a:pt x="1089955" y="963359"/>
                    <a:pt x="1143401" y="1004105"/>
                  </a:cubicBezTo>
                  <a:cubicBezTo>
                    <a:pt x="1196847" y="1044851"/>
                    <a:pt x="1206901" y="1035855"/>
                    <a:pt x="1200551" y="1035855"/>
                  </a:cubicBezTo>
                  <a:cubicBezTo>
                    <a:pt x="1194201" y="1035855"/>
                    <a:pt x="1089426" y="986113"/>
                    <a:pt x="1105301" y="1004105"/>
                  </a:cubicBezTo>
                  <a:cubicBezTo>
                    <a:pt x="1121176" y="1022097"/>
                    <a:pt x="1305326" y="1157563"/>
                    <a:pt x="1295801" y="1143805"/>
                  </a:cubicBezTo>
                  <a:cubicBezTo>
                    <a:pt x="1286276" y="1130047"/>
                    <a:pt x="1138109" y="999872"/>
                    <a:pt x="1048151" y="921555"/>
                  </a:cubicBezTo>
                  <a:cubicBezTo>
                    <a:pt x="958193" y="843238"/>
                    <a:pt x="817963" y="719942"/>
                    <a:pt x="756051" y="673905"/>
                  </a:cubicBezTo>
                  <a:cubicBezTo>
                    <a:pt x="694139" y="627868"/>
                    <a:pt x="771397" y="696130"/>
                    <a:pt x="676676" y="645330"/>
                  </a:cubicBezTo>
                  <a:cubicBezTo>
                    <a:pt x="581955" y="594530"/>
                    <a:pt x="297263" y="437367"/>
                    <a:pt x="187726" y="369105"/>
                  </a:cubicBezTo>
                  <a:cubicBezTo>
                    <a:pt x="78189" y="300843"/>
                    <a:pt x="36913" y="297138"/>
                    <a:pt x="19451" y="235755"/>
                  </a:cubicBezTo>
                  <a:cubicBezTo>
                    <a:pt x="1989" y="174372"/>
                    <a:pt x="79776" y="12976"/>
                    <a:pt x="76601" y="80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8" name="フリーフォーム: 図形 1527">
              <a:extLst>
                <a:ext uri="{FF2B5EF4-FFF2-40B4-BE49-F238E27FC236}">
                  <a16:creationId xmlns:a16="http://schemas.microsoft.com/office/drawing/2014/main" id="{75BA2D72-3CDA-4330-B876-7A2F768148B4}"/>
                </a:ext>
              </a:extLst>
            </p:cNvPr>
            <p:cNvSpPr/>
            <p:nvPr/>
          </p:nvSpPr>
          <p:spPr>
            <a:xfrm>
              <a:off x="2095654" y="6757459"/>
              <a:ext cx="1724364" cy="451696"/>
            </a:xfrm>
            <a:custGeom>
              <a:avLst/>
              <a:gdLst>
                <a:gd name="connsiteX0" fmla="*/ 298296 w 1724364"/>
                <a:gd name="connsiteY0" fmla="*/ 233891 h 451696"/>
                <a:gd name="connsiteX1" fmla="*/ 345921 w 1724364"/>
                <a:gd name="connsiteY1" fmla="*/ 262466 h 451696"/>
                <a:gd name="connsiteX2" fmla="*/ 834871 w 1724364"/>
                <a:gd name="connsiteY2" fmla="*/ 446616 h 451696"/>
                <a:gd name="connsiteX3" fmla="*/ 695171 w 1724364"/>
                <a:gd name="connsiteY3" fmla="*/ 392641 h 451696"/>
                <a:gd name="connsiteX4" fmla="*/ 415771 w 1724364"/>
                <a:gd name="connsiteY4" fmla="*/ 313266 h 451696"/>
                <a:gd name="connsiteX5" fmla="*/ 933296 w 1724364"/>
                <a:gd name="connsiteY5" fmla="*/ 437091 h 451696"/>
                <a:gd name="connsiteX6" fmla="*/ 1126971 w 1724364"/>
                <a:gd name="connsiteY6" fmla="*/ 357716 h 451696"/>
                <a:gd name="connsiteX7" fmla="*/ 1193646 w 1724364"/>
                <a:gd name="connsiteY7" fmla="*/ 297391 h 451696"/>
                <a:gd name="connsiteX8" fmla="*/ 1368271 w 1724364"/>
                <a:gd name="connsiteY8" fmla="*/ 189441 h 451696"/>
                <a:gd name="connsiteX9" fmla="*/ 1488921 w 1724364"/>
                <a:gd name="connsiteY9" fmla="*/ 173566 h 451696"/>
                <a:gd name="connsiteX10" fmla="*/ 1590521 w 1724364"/>
                <a:gd name="connsiteY10" fmla="*/ 81491 h 451696"/>
                <a:gd name="connsiteX11" fmla="*/ 1723871 w 1724364"/>
                <a:gd name="connsiteY11" fmla="*/ 122766 h 451696"/>
                <a:gd name="connsiteX12" fmla="*/ 1539721 w 1724364"/>
                <a:gd name="connsiteY12" fmla="*/ 122766 h 451696"/>
                <a:gd name="connsiteX13" fmla="*/ 1212696 w 1724364"/>
                <a:gd name="connsiteY13" fmla="*/ 313266 h 451696"/>
                <a:gd name="connsiteX14" fmla="*/ 904721 w 1724364"/>
                <a:gd name="connsiteY14" fmla="*/ 408516 h 451696"/>
                <a:gd name="connsiteX15" fmla="*/ 755496 w 1724364"/>
                <a:gd name="connsiteY15" fmla="*/ 379941 h 451696"/>
                <a:gd name="connsiteX16" fmla="*/ 25246 w 1724364"/>
                <a:gd name="connsiteY16" fmla="*/ 8466 h 451696"/>
                <a:gd name="connsiteX17" fmla="*/ 180821 w 1724364"/>
                <a:gd name="connsiteY17" fmla="*/ 125941 h 451696"/>
                <a:gd name="connsiteX18" fmla="*/ 298296 w 1724364"/>
                <a:gd name="connsiteY18" fmla="*/ 233891 h 45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24364" h="451696">
                  <a:moveTo>
                    <a:pt x="298296" y="233891"/>
                  </a:moveTo>
                  <a:cubicBezTo>
                    <a:pt x="325813" y="256645"/>
                    <a:pt x="256492" y="227012"/>
                    <a:pt x="345921" y="262466"/>
                  </a:cubicBezTo>
                  <a:cubicBezTo>
                    <a:pt x="435350" y="297920"/>
                    <a:pt x="776663" y="424920"/>
                    <a:pt x="834871" y="446616"/>
                  </a:cubicBezTo>
                  <a:cubicBezTo>
                    <a:pt x="893079" y="468312"/>
                    <a:pt x="765021" y="414866"/>
                    <a:pt x="695171" y="392641"/>
                  </a:cubicBezTo>
                  <a:cubicBezTo>
                    <a:pt x="625321" y="370416"/>
                    <a:pt x="376084" y="305858"/>
                    <a:pt x="415771" y="313266"/>
                  </a:cubicBezTo>
                  <a:cubicBezTo>
                    <a:pt x="455458" y="320674"/>
                    <a:pt x="814763" y="429683"/>
                    <a:pt x="933296" y="437091"/>
                  </a:cubicBezTo>
                  <a:cubicBezTo>
                    <a:pt x="1051829" y="444499"/>
                    <a:pt x="1083579" y="380999"/>
                    <a:pt x="1126971" y="357716"/>
                  </a:cubicBezTo>
                  <a:cubicBezTo>
                    <a:pt x="1170363" y="334433"/>
                    <a:pt x="1153429" y="325437"/>
                    <a:pt x="1193646" y="297391"/>
                  </a:cubicBezTo>
                  <a:cubicBezTo>
                    <a:pt x="1233863" y="269345"/>
                    <a:pt x="1319059" y="210078"/>
                    <a:pt x="1368271" y="189441"/>
                  </a:cubicBezTo>
                  <a:cubicBezTo>
                    <a:pt x="1417483" y="168804"/>
                    <a:pt x="1451879" y="191558"/>
                    <a:pt x="1488921" y="173566"/>
                  </a:cubicBezTo>
                  <a:cubicBezTo>
                    <a:pt x="1525963" y="155574"/>
                    <a:pt x="1551363" y="89958"/>
                    <a:pt x="1590521" y="81491"/>
                  </a:cubicBezTo>
                  <a:cubicBezTo>
                    <a:pt x="1629679" y="73024"/>
                    <a:pt x="1732338" y="115887"/>
                    <a:pt x="1723871" y="122766"/>
                  </a:cubicBezTo>
                  <a:cubicBezTo>
                    <a:pt x="1715404" y="129645"/>
                    <a:pt x="1624917" y="91016"/>
                    <a:pt x="1539721" y="122766"/>
                  </a:cubicBezTo>
                  <a:cubicBezTo>
                    <a:pt x="1454525" y="154516"/>
                    <a:pt x="1318529" y="265641"/>
                    <a:pt x="1212696" y="313266"/>
                  </a:cubicBezTo>
                  <a:cubicBezTo>
                    <a:pt x="1106863" y="360891"/>
                    <a:pt x="980921" y="397404"/>
                    <a:pt x="904721" y="408516"/>
                  </a:cubicBezTo>
                  <a:cubicBezTo>
                    <a:pt x="828521" y="419628"/>
                    <a:pt x="902075" y="446616"/>
                    <a:pt x="755496" y="379941"/>
                  </a:cubicBezTo>
                  <a:cubicBezTo>
                    <a:pt x="608917" y="313266"/>
                    <a:pt x="121025" y="50799"/>
                    <a:pt x="25246" y="8466"/>
                  </a:cubicBezTo>
                  <a:cubicBezTo>
                    <a:pt x="-70533" y="-33867"/>
                    <a:pt x="133725" y="94720"/>
                    <a:pt x="180821" y="125941"/>
                  </a:cubicBezTo>
                  <a:cubicBezTo>
                    <a:pt x="227917" y="157162"/>
                    <a:pt x="270779" y="211137"/>
                    <a:pt x="298296" y="23389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9" name="フリーフォーム: 図形 1528">
              <a:extLst>
                <a:ext uri="{FF2B5EF4-FFF2-40B4-BE49-F238E27FC236}">
                  <a16:creationId xmlns:a16="http://schemas.microsoft.com/office/drawing/2014/main" id="{61B6990C-155C-4165-973E-C853792B81DA}"/>
                </a:ext>
              </a:extLst>
            </p:cNvPr>
            <p:cNvSpPr/>
            <p:nvPr/>
          </p:nvSpPr>
          <p:spPr>
            <a:xfrm>
              <a:off x="1853021" y="5934074"/>
              <a:ext cx="701429" cy="606438"/>
            </a:xfrm>
            <a:custGeom>
              <a:avLst/>
              <a:gdLst>
                <a:gd name="connsiteX0" fmla="*/ 20229 w 701429"/>
                <a:gd name="connsiteY0" fmla="*/ 1 h 606438"/>
                <a:gd name="connsiteX1" fmla="*/ 26579 w 701429"/>
                <a:gd name="connsiteY1" fmla="*/ 174626 h 606438"/>
                <a:gd name="connsiteX2" fmla="*/ 39279 w 701429"/>
                <a:gd name="connsiteY2" fmla="*/ 133351 h 606438"/>
                <a:gd name="connsiteX3" fmla="*/ 118654 w 701429"/>
                <a:gd name="connsiteY3" fmla="*/ 250826 h 606438"/>
                <a:gd name="connsiteX4" fmla="*/ 236129 w 701429"/>
                <a:gd name="connsiteY4" fmla="*/ 304801 h 606438"/>
                <a:gd name="connsiteX5" fmla="*/ 159929 w 701429"/>
                <a:gd name="connsiteY5" fmla="*/ 254001 h 606438"/>
                <a:gd name="connsiteX6" fmla="*/ 379004 w 701429"/>
                <a:gd name="connsiteY6" fmla="*/ 384176 h 606438"/>
                <a:gd name="connsiteX7" fmla="*/ 601254 w 701429"/>
                <a:gd name="connsiteY7" fmla="*/ 546101 h 606438"/>
                <a:gd name="connsiteX8" fmla="*/ 490129 w 701429"/>
                <a:gd name="connsiteY8" fmla="*/ 495301 h 606438"/>
                <a:gd name="connsiteX9" fmla="*/ 699679 w 701429"/>
                <a:gd name="connsiteY9" fmla="*/ 603251 h 606438"/>
                <a:gd name="connsiteX10" fmla="*/ 350429 w 701429"/>
                <a:gd name="connsiteY10" fmla="*/ 349251 h 606438"/>
                <a:gd name="connsiteX11" fmla="*/ 153579 w 701429"/>
                <a:gd name="connsiteY11" fmla="*/ 254001 h 606438"/>
                <a:gd name="connsiteX12" fmla="*/ 80554 w 701429"/>
                <a:gd name="connsiteY12" fmla="*/ 212726 h 606438"/>
                <a:gd name="connsiteX13" fmla="*/ 1179 w 701429"/>
                <a:gd name="connsiteY13" fmla="*/ 171451 h 606438"/>
                <a:gd name="connsiteX14" fmla="*/ 20229 w 701429"/>
                <a:gd name="connsiteY14" fmla="*/ 1 h 606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1429" h="606438">
                  <a:moveTo>
                    <a:pt x="20229" y="1"/>
                  </a:moveTo>
                  <a:cubicBezTo>
                    <a:pt x="24462" y="530"/>
                    <a:pt x="23404" y="152401"/>
                    <a:pt x="26579" y="174626"/>
                  </a:cubicBezTo>
                  <a:cubicBezTo>
                    <a:pt x="29754" y="196851"/>
                    <a:pt x="23933" y="120651"/>
                    <a:pt x="39279" y="133351"/>
                  </a:cubicBezTo>
                  <a:cubicBezTo>
                    <a:pt x="54625" y="146051"/>
                    <a:pt x="85846" y="222251"/>
                    <a:pt x="118654" y="250826"/>
                  </a:cubicBezTo>
                  <a:cubicBezTo>
                    <a:pt x="151462" y="279401"/>
                    <a:pt x="229250" y="304272"/>
                    <a:pt x="236129" y="304801"/>
                  </a:cubicBezTo>
                  <a:cubicBezTo>
                    <a:pt x="243008" y="305330"/>
                    <a:pt x="136117" y="240772"/>
                    <a:pt x="159929" y="254001"/>
                  </a:cubicBezTo>
                  <a:cubicBezTo>
                    <a:pt x="183741" y="267230"/>
                    <a:pt x="305450" y="335493"/>
                    <a:pt x="379004" y="384176"/>
                  </a:cubicBezTo>
                  <a:cubicBezTo>
                    <a:pt x="452558" y="432859"/>
                    <a:pt x="582733" y="527580"/>
                    <a:pt x="601254" y="546101"/>
                  </a:cubicBezTo>
                  <a:cubicBezTo>
                    <a:pt x="619775" y="564622"/>
                    <a:pt x="473725" y="485776"/>
                    <a:pt x="490129" y="495301"/>
                  </a:cubicBezTo>
                  <a:cubicBezTo>
                    <a:pt x="506533" y="504826"/>
                    <a:pt x="722962" y="627593"/>
                    <a:pt x="699679" y="603251"/>
                  </a:cubicBezTo>
                  <a:cubicBezTo>
                    <a:pt x="676396" y="578909"/>
                    <a:pt x="441446" y="407459"/>
                    <a:pt x="350429" y="349251"/>
                  </a:cubicBezTo>
                  <a:cubicBezTo>
                    <a:pt x="259412" y="291043"/>
                    <a:pt x="198558" y="276755"/>
                    <a:pt x="153579" y="254001"/>
                  </a:cubicBezTo>
                  <a:cubicBezTo>
                    <a:pt x="108600" y="231247"/>
                    <a:pt x="105954" y="226484"/>
                    <a:pt x="80554" y="212726"/>
                  </a:cubicBezTo>
                  <a:cubicBezTo>
                    <a:pt x="55154" y="198968"/>
                    <a:pt x="7529" y="201613"/>
                    <a:pt x="1179" y="171451"/>
                  </a:cubicBezTo>
                  <a:cubicBezTo>
                    <a:pt x="-5171" y="141289"/>
                    <a:pt x="15996" y="-528"/>
                    <a:pt x="20229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0" name="フリーフォーム: 図形 1529">
              <a:extLst>
                <a:ext uri="{FF2B5EF4-FFF2-40B4-BE49-F238E27FC236}">
                  <a16:creationId xmlns:a16="http://schemas.microsoft.com/office/drawing/2014/main" id="{AB2A5F3B-7B5C-41B8-819C-37D68F7BE0FE}"/>
                </a:ext>
              </a:extLst>
            </p:cNvPr>
            <p:cNvSpPr/>
            <p:nvPr/>
          </p:nvSpPr>
          <p:spPr>
            <a:xfrm>
              <a:off x="2285032" y="7264751"/>
              <a:ext cx="2534952" cy="531678"/>
            </a:xfrm>
            <a:custGeom>
              <a:avLst/>
              <a:gdLst>
                <a:gd name="connsiteX0" fmla="*/ 32718 w 2534952"/>
                <a:gd name="connsiteY0" fmla="*/ 12349 h 531678"/>
                <a:gd name="connsiteX1" fmla="*/ 83518 w 2534952"/>
                <a:gd name="connsiteY1" fmla="*/ 34574 h 531678"/>
                <a:gd name="connsiteX2" fmla="*/ 601043 w 2534952"/>
                <a:gd name="connsiteY2" fmla="*/ 183799 h 531678"/>
                <a:gd name="connsiteX3" fmla="*/ 413718 w 2534952"/>
                <a:gd name="connsiteY3" fmla="*/ 161574 h 531678"/>
                <a:gd name="connsiteX4" fmla="*/ 759793 w 2534952"/>
                <a:gd name="connsiteY4" fmla="*/ 221899 h 531678"/>
                <a:gd name="connsiteX5" fmla="*/ 1070943 w 2534952"/>
                <a:gd name="connsiteY5" fmla="*/ 301274 h 531678"/>
                <a:gd name="connsiteX6" fmla="*/ 816943 w 2534952"/>
                <a:gd name="connsiteY6" fmla="*/ 234599 h 531678"/>
                <a:gd name="connsiteX7" fmla="*/ 1147143 w 2534952"/>
                <a:gd name="connsiteY7" fmla="*/ 339374 h 531678"/>
                <a:gd name="connsiteX8" fmla="*/ 1521793 w 2534952"/>
                <a:gd name="connsiteY8" fmla="*/ 386999 h 531678"/>
                <a:gd name="connsiteX9" fmla="*/ 1242393 w 2534952"/>
                <a:gd name="connsiteY9" fmla="*/ 313974 h 531678"/>
                <a:gd name="connsiteX10" fmla="*/ 2023443 w 2534952"/>
                <a:gd name="connsiteY10" fmla="*/ 501299 h 531678"/>
                <a:gd name="connsiteX11" fmla="*/ 2153618 w 2534952"/>
                <a:gd name="connsiteY11" fmla="*/ 504474 h 531678"/>
                <a:gd name="connsiteX12" fmla="*/ 1718643 w 2534952"/>
                <a:gd name="connsiteY12" fmla="*/ 237774 h 531678"/>
                <a:gd name="connsiteX13" fmla="*/ 2210768 w 2534952"/>
                <a:gd name="connsiteY13" fmla="*/ 482249 h 531678"/>
                <a:gd name="connsiteX14" fmla="*/ 2452068 w 2534952"/>
                <a:gd name="connsiteY14" fmla="*/ 440974 h 531678"/>
                <a:gd name="connsiteX15" fmla="*/ 2525093 w 2534952"/>
                <a:gd name="connsiteY15" fmla="*/ 504474 h 531678"/>
                <a:gd name="connsiteX16" fmla="*/ 2258393 w 2534952"/>
                <a:gd name="connsiteY16" fmla="*/ 466374 h 531678"/>
                <a:gd name="connsiteX17" fmla="*/ 1667843 w 2534952"/>
                <a:gd name="connsiteY17" fmla="*/ 431449 h 531678"/>
                <a:gd name="connsiteX18" fmla="*/ 1493218 w 2534952"/>
                <a:gd name="connsiteY18" fmla="*/ 421924 h 531678"/>
                <a:gd name="connsiteX19" fmla="*/ 1677368 w 2534952"/>
                <a:gd name="connsiteY19" fmla="*/ 425099 h 531678"/>
                <a:gd name="connsiteX20" fmla="*/ 1156668 w 2534952"/>
                <a:gd name="connsiteY20" fmla="*/ 364774 h 531678"/>
                <a:gd name="connsiteX21" fmla="*/ 982043 w 2534952"/>
                <a:gd name="connsiteY21" fmla="*/ 345724 h 531678"/>
                <a:gd name="connsiteX22" fmla="*/ 1226518 w 2534952"/>
                <a:gd name="connsiteY22" fmla="*/ 313974 h 531678"/>
                <a:gd name="connsiteX23" fmla="*/ 1099518 w 2534952"/>
                <a:gd name="connsiteY23" fmla="*/ 288574 h 531678"/>
                <a:gd name="connsiteX24" fmla="*/ 896318 w 2534952"/>
                <a:gd name="connsiteY24" fmla="*/ 263174 h 531678"/>
                <a:gd name="connsiteX25" fmla="*/ 997918 w 2534952"/>
                <a:gd name="connsiteY25" fmla="*/ 279049 h 531678"/>
                <a:gd name="connsiteX26" fmla="*/ 642318 w 2534952"/>
                <a:gd name="connsiteY26" fmla="*/ 218724 h 531678"/>
                <a:gd name="connsiteX27" fmla="*/ 407368 w 2534952"/>
                <a:gd name="connsiteY27" fmla="*/ 193324 h 531678"/>
                <a:gd name="connsiteX28" fmla="*/ 32718 w 2534952"/>
                <a:gd name="connsiteY28" fmla="*/ 12349 h 531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534952" h="531678">
                  <a:moveTo>
                    <a:pt x="32718" y="12349"/>
                  </a:moveTo>
                  <a:cubicBezTo>
                    <a:pt x="-21257" y="-14109"/>
                    <a:pt x="-11203" y="5999"/>
                    <a:pt x="83518" y="34574"/>
                  </a:cubicBezTo>
                  <a:cubicBezTo>
                    <a:pt x="178239" y="63149"/>
                    <a:pt x="546010" y="162632"/>
                    <a:pt x="601043" y="183799"/>
                  </a:cubicBezTo>
                  <a:cubicBezTo>
                    <a:pt x="656076" y="204966"/>
                    <a:pt x="387260" y="155224"/>
                    <a:pt x="413718" y="161574"/>
                  </a:cubicBezTo>
                  <a:cubicBezTo>
                    <a:pt x="440176" y="167924"/>
                    <a:pt x="650256" y="198616"/>
                    <a:pt x="759793" y="221899"/>
                  </a:cubicBezTo>
                  <a:cubicBezTo>
                    <a:pt x="869330" y="245182"/>
                    <a:pt x="1061418" y="299157"/>
                    <a:pt x="1070943" y="301274"/>
                  </a:cubicBezTo>
                  <a:cubicBezTo>
                    <a:pt x="1080468" y="303391"/>
                    <a:pt x="804243" y="228249"/>
                    <a:pt x="816943" y="234599"/>
                  </a:cubicBezTo>
                  <a:cubicBezTo>
                    <a:pt x="829643" y="240949"/>
                    <a:pt x="1029668" y="313974"/>
                    <a:pt x="1147143" y="339374"/>
                  </a:cubicBezTo>
                  <a:cubicBezTo>
                    <a:pt x="1264618" y="364774"/>
                    <a:pt x="1505918" y="391232"/>
                    <a:pt x="1521793" y="386999"/>
                  </a:cubicBezTo>
                  <a:lnTo>
                    <a:pt x="1242393" y="313974"/>
                  </a:lnTo>
                  <a:cubicBezTo>
                    <a:pt x="1326001" y="333024"/>
                    <a:pt x="1871572" y="469549"/>
                    <a:pt x="2023443" y="501299"/>
                  </a:cubicBezTo>
                  <a:cubicBezTo>
                    <a:pt x="2175314" y="533049"/>
                    <a:pt x="2204418" y="548395"/>
                    <a:pt x="2153618" y="504474"/>
                  </a:cubicBezTo>
                  <a:cubicBezTo>
                    <a:pt x="2102818" y="460553"/>
                    <a:pt x="1709118" y="241478"/>
                    <a:pt x="1718643" y="237774"/>
                  </a:cubicBezTo>
                  <a:cubicBezTo>
                    <a:pt x="1728168" y="234070"/>
                    <a:pt x="2088531" y="448382"/>
                    <a:pt x="2210768" y="482249"/>
                  </a:cubicBezTo>
                  <a:cubicBezTo>
                    <a:pt x="2333005" y="516116"/>
                    <a:pt x="2399681" y="437270"/>
                    <a:pt x="2452068" y="440974"/>
                  </a:cubicBezTo>
                  <a:cubicBezTo>
                    <a:pt x="2504456" y="444678"/>
                    <a:pt x="2557372" y="500241"/>
                    <a:pt x="2525093" y="504474"/>
                  </a:cubicBezTo>
                  <a:cubicBezTo>
                    <a:pt x="2492814" y="508707"/>
                    <a:pt x="2401268" y="478545"/>
                    <a:pt x="2258393" y="466374"/>
                  </a:cubicBezTo>
                  <a:cubicBezTo>
                    <a:pt x="2115518" y="454203"/>
                    <a:pt x="1667843" y="431449"/>
                    <a:pt x="1667843" y="431449"/>
                  </a:cubicBezTo>
                  <a:lnTo>
                    <a:pt x="1493218" y="421924"/>
                  </a:lnTo>
                  <a:cubicBezTo>
                    <a:pt x="1494806" y="420866"/>
                    <a:pt x="1733460" y="434624"/>
                    <a:pt x="1677368" y="425099"/>
                  </a:cubicBezTo>
                  <a:cubicBezTo>
                    <a:pt x="1621276" y="415574"/>
                    <a:pt x="1156668" y="364774"/>
                    <a:pt x="1156668" y="364774"/>
                  </a:cubicBezTo>
                  <a:cubicBezTo>
                    <a:pt x="1040781" y="351545"/>
                    <a:pt x="970401" y="354191"/>
                    <a:pt x="982043" y="345724"/>
                  </a:cubicBezTo>
                  <a:cubicBezTo>
                    <a:pt x="993685" y="337257"/>
                    <a:pt x="1206939" y="323499"/>
                    <a:pt x="1226518" y="313974"/>
                  </a:cubicBezTo>
                  <a:cubicBezTo>
                    <a:pt x="1246097" y="304449"/>
                    <a:pt x="1154551" y="297041"/>
                    <a:pt x="1099518" y="288574"/>
                  </a:cubicBezTo>
                  <a:cubicBezTo>
                    <a:pt x="1044485" y="280107"/>
                    <a:pt x="913251" y="264762"/>
                    <a:pt x="896318" y="263174"/>
                  </a:cubicBezTo>
                  <a:cubicBezTo>
                    <a:pt x="879385" y="261587"/>
                    <a:pt x="997918" y="279049"/>
                    <a:pt x="997918" y="279049"/>
                  </a:cubicBezTo>
                  <a:lnTo>
                    <a:pt x="642318" y="218724"/>
                  </a:lnTo>
                  <a:cubicBezTo>
                    <a:pt x="543893" y="204437"/>
                    <a:pt x="506322" y="227191"/>
                    <a:pt x="407368" y="193324"/>
                  </a:cubicBezTo>
                  <a:cubicBezTo>
                    <a:pt x="308414" y="159457"/>
                    <a:pt x="86693" y="38807"/>
                    <a:pt x="32718" y="1234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1" name="フリーフォーム: 図形 1530">
              <a:extLst>
                <a:ext uri="{FF2B5EF4-FFF2-40B4-BE49-F238E27FC236}">
                  <a16:creationId xmlns:a16="http://schemas.microsoft.com/office/drawing/2014/main" id="{B54AF57F-7B13-4CEA-AF64-6D5AC56BE281}"/>
                </a:ext>
              </a:extLst>
            </p:cNvPr>
            <p:cNvSpPr/>
            <p:nvPr/>
          </p:nvSpPr>
          <p:spPr>
            <a:xfrm>
              <a:off x="2564200" y="6408609"/>
              <a:ext cx="271922" cy="419434"/>
            </a:xfrm>
            <a:custGeom>
              <a:avLst/>
              <a:gdLst>
                <a:gd name="connsiteX0" fmla="*/ 271075 w 271922"/>
                <a:gd name="connsiteY0" fmla="*/ 1716 h 419434"/>
                <a:gd name="connsiteX1" fmla="*/ 105975 w 271922"/>
                <a:gd name="connsiteY1" fmla="*/ 96966 h 419434"/>
                <a:gd name="connsiteX2" fmla="*/ 74225 w 271922"/>
                <a:gd name="connsiteY2" fmla="*/ 112841 h 419434"/>
                <a:gd name="connsiteX3" fmla="*/ 48825 w 271922"/>
                <a:gd name="connsiteY3" fmla="*/ 144591 h 419434"/>
                <a:gd name="connsiteX4" fmla="*/ 80575 w 271922"/>
                <a:gd name="connsiteY4" fmla="*/ 312866 h 419434"/>
                <a:gd name="connsiteX5" fmla="*/ 55175 w 271922"/>
                <a:gd name="connsiteY5" fmla="*/ 249366 h 419434"/>
                <a:gd name="connsiteX6" fmla="*/ 29775 w 271922"/>
                <a:gd name="connsiteY6" fmla="*/ 233491 h 419434"/>
                <a:gd name="connsiteX7" fmla="*/ 23425 w 271922"/>
                <a:gd name="connsiteY7" fmla="*/ 417641 h 419434"/>
                <a:gd name="connsiteX8" fmla="*/ 4375 w 271922"/>
                <a:gd name="connsiteY8" fmla="*/ 319216 h 419434"/>
                <a:gd name="connsiteX9" fmla="*/ 26600 w 271922"/>
                <a:gd name="connsiteY9" fmla="*/ 189041 h 419434"/>
                <a:gd name="connsiteX10" fmla="*/ 271075 w 271922"/>
                <a:gd name="connsiteY10" fmla="*/ 1716 h 41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1922" h="419434">
                  <a:moveTo>
                    <a:pt x="271075" y="1716"/>
                  </a:moveTo>
                  <a:cubicBezTo>
                    <a:pt x="284304" y="-13630"/>
                    <a:pt x="138783" y="78445"/>
                    <a:pt x="105975" y="96966"/>
                  </a:cubicBezTo>
                  <a:cubicBezTo>
                    <a:pt x="73167" y="115487"/>
                    <a:pt x="83750" y="104904"/>
                    <a:pt x="74225" y="112841"/>
                  </a:cubicBezTo>
                  <a:cubicBezTo>
                    <a:pt x="64700" y="120778"/>
                    <a:pt x="47767" y="111254"/>
                    <a:pt x="48825" y="144591"/>
                  </a:cubicBezTo>
                  <a:cubicBezTo>
                    <a:pt x="49883" y="177928"/>
                    <a:pt x="79517" y="295404"/>
                    <a:pt x="80575" y="312866"/>
                  </a:cubicBezTo>
                  <a:cubicBezTo>
                    <a:pt x="81633" y="330328"/>
                    <a:pt x="63642" y="262595"/>
                    <a:pt x="55175" y="249366"/>
                  </a:cubicBezTo>
                  <a:cubicBezTo>
                    <a:pt x="46708" y="236137"/>
                    <a:pt x="35067" y="205445"/>
                    <a:pt x="29775" y="233491"/>
                  </a:cubicBezTo>
                  <a:cubicBezTo>
                    <a:pt x="24483" y="261537"/>
                    <a:pt x="27658" y="403354"/>
                    <a:pt x="23425" y="417641"/>
                  </a:cubicBezTo>
                  <a:cubicBezTo>
                    <a:pt x="19192" y="431928"/>
                    <a:pt x="3846" y="357316"/>
                    <a:pt x="4375" y="319216"/>
                  </a:cubicBezTo>
                  <a:cubicBezTo>
                    <a:pt x="4904" y="281116"/>
                    <a:pt x="-15204" y="241429"/>
                    <a:pt x="26600" y="189041"/>
                  </a:cubicBezTo>
                  <a:cubicBezTo>
                    <a:pt x="68404" y="136654"/>
                    <a:pt x="257846" y="17062"/>
                    <a:pt x="271075" y="171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2" name="フリーフォーム: 図形 1531">
              <a:extLst>
                <a:ext uri="{FF2B5EF4-FFF2-40B4-BE49-F238E27FC236}">
                  <a16:creationId xmlns:a16="http://schemas.microsoft.com/office/drawing/2014/main" id="{8943812A-BB8A-4D36-83BB-689630A1096E}"/>
                </a:ext>
              </a:extLst>
            </p:cNvPr>
            <p:cNvSpPr/>
            <p:nvPr/>
          </p:nvSpPr>
          <p:spPr>
            <a:xfrm>
              <a:off x="2877895" y="6795293"/>
              <a:ext cx="548510" cy="291308"/>
            </a:xfrm>
            <a:custGeom>
              <a:avLst/>
              <a:gdLst>
                <a:gd name="connsiteX0" fmla="*/ 1830 w 548510"/>
                <a:gd name="connsiteY0" fmla="*/ 291307 h 291308"/>
                <a:gd name="connsiteX1" fmla="*/ 135180 w 548510"/>
                <a:gd name="connsiteY1" fmla="*/ 126207 h 291308"/>
                <a:gd name="connsiteX2" fmla="*/ 87555 w 548510"/>
                <a:gd name="connsiteY2" fmla="*/ 170657 h 291308"/>
                <a:gd name="connsiteX3" fmla="*/ 239955 w 548510"/>
                <a:gd name="connsiteY3" fmla="*/ 43657 h 291308"/>
                <a:gd name="connsiteX4" fmla="*/ 239955 w 548510"/>
                <a:gd name="connsiteY4" fmla="*/ 50007 h 291308"/>
                <a:gd name="connsiteX5" fmla="*/ 547930 w 548510"/>
                <a:gd name="connsiteY5" fmla="*/ 21432 h 291308"/>
                <a:gd name="connsiteX6" fmla="*/ 319330 w 548510"/>
                <a:gd name="connsiteY6" fmla="*/ 21432 h 291308"/>
                <a:gd name="connsiteX7" fmla="*/ 398705 w 548510"/>
                <a:gd name="connsiteY7" fmla="*/ 5557 h 291308"/>
                <a:gd name="connsiteX8" fmla="*/ 81205 w 548510"/>
                <a:gd name="connsiteY8" fmla="*/ 129382 h 291308"/>
                <a:gd name="connsiteX9" fmla="*/ 1830 w 548510"/>
                <a:gd name="connsiteY9" fmla="*/ 291307 h 291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510" h="291308">
                  <a:moveTo>
                    <a:pt x="1830" y="291307"/>
                  </a:moveTo>
                  <a:cubicBezTo>
                    <a:pt x="10826" y="290778"/>
                    <a:pt x="120893" y="146315"/>
                    <a:pt x="135180" y="126207"/>
                  </a:cubicBezTo>
                  <a:cubicBezTo>
                    <a:pt x="149467" y="106099"/>
                    <a:pt x="70093" y="184415"/>
                    <a:pt x="87555" y="170657"/>
                  </a:cubicBezTo>
                  <a:cubicBezTo>
                    <a:pt x="105017" y="156899"/>
                    <a:pt x="214555" y="63765"/>
                    <a:pt x="239955" y="43657"/>
                  </a:cubicBezTo>
                  <a:cubicBezTo>
                    <a:pt x="265355" y="23549"/>
                    <a:pt x="188626" y="53711"/>
                    <a:pt x="239955" y="50007"/>
                  </a:cubicBezTo>
                  <a:cubicBezTo>
                    <a:pt x="291284" y="46303"/>
                    <a:pt x="534701" y="26194"/>
                    <a:pt x="547930" y="21432"/>
                  </a:cubicBezTo>
                  <a:cubicBezTo>
                    <a:pt x="561159" y="16670"/>
                    <a:pt x="344201" y="24078"/>
                    <a:pt x="319330" y="21432"/>
                  </a:cubicBezTo>
                  <a:cubicBezTo>
                    <a:pt x="294459" y="18786"/>
                    <a:pt x="438393" y="-12435"/>
                    <a:pt x="398705" y="5557"/>
                  </a:cubicBezTo>
                  <a:cubicBezTo>
                    <a:pt x="359017" y="23549"/>
                    <a:pt x="145763" y="84403"/>
                    <a:pt x="81205" y="129382"/>
                  </a:cubicBezTo>
                  <a:cubicBezTo>
                    <a:pt x="16647" y="174361"/>
                    <a:pt x="-7166" y="291836"/>
                    <a:pt x="1830" y="29130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3" name="フリーフォーム: 図形 1532">
              <a:extLst>
                <a:ext uri="{FF2B5EF4-FFF2-40B4-BE49-F238E27FC236}">
                  <a16:creationId xmlns:a16="http://schemas.microsoft.com/office/drawing/2014/main" id="{A13DEAEB-E5BD-4FB3-8B02-EB07B1B453CB}"/>
                </a:ext>
              </a:extLst>
            </p:cNvPr>
            <p:cNvSpPr/>
            <p:nvPr/>
          </p:nvSpPr>
          <p:spPr>
            <a:xfrm>
              <a:off x="2888736" y="6288934"/>
              <a:ext cx="972073" cy="468253"/>
            </a:xfrm>
            <a:custGeom>
              <a:avLst/>
              <a:gdLst>
                <a:gd name="connsiteX0" fmla="*/ 514 w 972073"/>
                <a:gd name="connsiteY0" fmla="*/ 42016 h 468253"/>
                <a:gd name="connsiteX1" fmla="*/ 210064 w 972073"/>
                <a:gd name="connsiteY1" fmla="*/ 54716 h 468253"/>
                <a:gd name="connsiteX2" fmla="*/ 410089 w 972073"/>
                <a:gd name="connsiteY2" fmla="*/ 35666 h 468253"/>
                <a:gd name="connsiteX3" fmla="*/ 451364 w 972073"/>
                <a:gd name="connsiteY3" fmla="*/ 48366 h 468253"/>
                <a:gd name="connsiteX4" fmla="*/ 670439 w 972073"/>
                <a:gd name="connsiteY4" fmla="*/ 92816 h 468253"/>
                <a:gd name="connsiteX5" fmla="*/ 886339 w 972073"/>
                <a:gd name="connsiteY5" fmla="*/ 276966 h 468253"/>
                <a:gd name="connsiteX6" fmla="*/ 705364 w 972073"/>
                <a:gd name="connsiteY6" fmla="*/ 153141 h 468253"/>
                <a:gd name="connsiteX7" fmla="*/ 972064 w 972073"/>
                <a:gd name="connsiteY7" fmla="*/ 467466 h 468253"/>
                <a:gd name="connsiteX8" fmla="*/ 714889 w 972073"/>
                <a:gd name="connsiteY8" fmla="*/ 238866 h 468253"/>
                <a:gd name="connsiteX9" fmla="*/ 648214 w 972073"/>
                <a:gd name="connsiteY9" fmla="*/ 115041 h 468253"/>
                <a:gd name="connsiteX10" fmla="*/ 508514 w 972073"/>
                <a:gd name="connsiteY10" fmla="*/ 3916 h 468253"/>
                <a:gd name="connsiteX11" fmla="*/ 162439 w 972073"/>
                <a:gd name="connsiteY11" fmla="*/ 29316 h 468253"/>
                <a:gd name="connsiteX12" fmla="*/ 514 w 972073"/>
                <a:gd name="connsiteY12" fmla="*/ 42016 h 46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2073" h="468253">
                  <a:moveTo>
                    <a:pt x="514" y="42016"/>
                  </a:moveTo>
                  <a:cubicBezTo>
                    <a:pt x="8451" y="46249"/>
                    <a:pt x="141802" y="55774"/>
                    <a:pt x="210064" y="54716"/>
                  </a:cubicBezTo>
                  <a:cubicBezTo>
                    <a:pt x="278326" y="53658"/>
                    <a:pt x="369872" y="36724"/>
                    <a:pt x="410089" y="35666"/>
                  </a:cubicBezTo>
                  <a:cubicBezTo>
                    <a:pt x="450306" y="34608"/>
                    <a:pt x="407972" y="38841"/>
                    <a:pt x="451364" y="48366"/>
                  </a:cubicBezTo>
                  <a:cubicBezTo>
                    <a:pt x="494756" y="57891"/>
                    <a:pt x="597943" y="54716"/>
                    <a:pt x="670439" y="92816"/>
                  </a:cubicBezTo>
                  <a:cubicBezTo>
                    <a:pt x="742935" y="130916"/>
                    <a:pt x="880518" y="266912"/>
                    <a:pt x="886339" y="276966"/>
                  </a:cubicBezTo>
                  <a:cubicBezTo>
                    <a:pt x="892160" y="287020"/>
                    <a:pt x="691077" y="121391"/>
                    <a:pt x="705364" y="153141"/>
                  </a:cubicBezTo>
                  <a:cubicBezTo>
                    <a:pt x="719652" y="184891"/>
                    <a:pt x="970477" y="453179"/>
                    <a:pt x="972064" y="467466"/>
                  </a:cubicBezTo>
                  <a:cubicBezTo>
                    <a:pt x="973651" y="481753"/>
                    <a:pt x="768864" y="297604"/>
                    <a:pt x="714889" y="238866"/>
                  </a:cubicBezTo>
                  <a:cubicBezTo>
                    <a:pt x="660914" y="180129"/>
                    <a:pt x="682610" y="154199"/>
                    <a:pt x="648214" y="115041"/>
                  </a:cubicBezTo>
                  <a:cubicBezTo>
                    <a:pt x="613818" y="75883"/>
                    <a:pt x="589477" y="18203"/>
                    <a:pt x="508514" y="3916"/>
                  </a:cubicBezTo>
                  <a:cubicBezTo>
                    <a:pt x="427552" y="-10372"/>
                    <a:pt x="247106" y="18204"/>
                    <a:pt x="162439" y="29316"/>
                  </a:cubicBezTo>
                  <a:cubicBezTo>
                    <a:pt x="77772" y="40428"/>
                    <a:pt x="-7423" y="37783"/>
                    <a:pt x="514" y="4201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4" name="フリーフォーム: 図形 1533">
              <a:extLst>
                <a:ext uri="{FF2B5EF4-FFF2-40B4-BE49-F238E27FC236}">
                  <a16:creationId xmlns:a16="http://schemas.microsoft.com/office/drawing/2014/main" id="{D087F5B6-8F55-47BC-98B4-E044736181E8}"/>
                </a:ext>
              </a:extLst>
            </p:cNvPr>
            <p:cNvSpPr/>
            <p:nvPr/>
          </p:nvSpPr>
          <p:spPr>
            <a:xfrm>
              <a:off x="2992236" y="7035737"/>
              <a:ext cx="1370626" cy="382638"/>
            </a:xfrm>
            <a:custGeom>
              <a:avLst/>
              <a:gdLst>
                <a:gd name="connsiteX0" fmla="*/ 20839 w 1370626"/>
                <a:gd name="connsiteY0" fmla="*/ 365188 h 382638"/>
                <a:gd name="connsiteX1" fmla="*/ 71639 w 1370626"/>
                <a:gd name="connsiteY1" fmla="*/ 349313 h 382638"/>
                <a:gd name="connsiteX2" fmla="*/ 363739 w 1370626"/>
                <a:gd name="connsiteY2" fmla="*/ 171513 h 382638"/>
                <a:gd name="connsiteX3" fmla="*/ 538364 w 1370626"/>
                <a:gd name="connsiteY3" fmla="*/ 108013 h 382638"/>
                <a:gd name="connsiteX4" fmla="*/ 525664 w 1370626"/>
                <a:gd name="connsiteY4" fmla="*/ 117538 h 382638"/>
                <a:gd name="connsiteX5" fmla="*/ 747914 w 1370626"/>
                <a:gd name="connsiteY5" fmla="*/ 98488 h 382638"/>
                <a:gd name="connsiteX6" fmla="*/ 878089 w 1370626"/>
                <a:gd name="connsiteY6" fmla="*/ 63 h 382638"/>
                <a:gd name="connsiteX7" fmla="*/ 992389 w 1370626"/>
                <a:gd name="connsiteY7" fmla="*/ 85788 h 382638"/>
                <a:gd name="connsiteX8" fmla="*/ 1370214 w 1370626"/>
                <a:gd name="connsiteY8" fmla="*/ 219138 h 382638"/>
                <a:gd name="connsiteX9" fmla="*/ 913014 w 1370626"/>
                <a:gd name="connsiteY9" fmla="*/ 15938 h 382638"/>
                <a:gd name="connsiteX10" fmla="*/ 617739 w 1370626"/>
                <a:gd name="connsiteY10" fmla="*/ 73088 h 382638"/>
                <a:gd name="connsiteX11" fmla="*/ 500264 w 1370626"/>
                <a:gd name="connsiteY11" fmla="*/ 98488 h 382638"/>
                <a:gd name="connsiteX12" fmla="*/ 325639 w 1370626"/>
                <a:gd name="connsiteY12" fmla="*/ 184213 h 382638"/>
                <a:gd name="connsiteX13" fmla="*/ 357389 w 1370626"/>
                <a:gd name="connsiteY13" fmla="*/ 158813 h 382638"/>
                <a:gd name="connsiteX14" fmla="*/ 20839 w 1370626"/>
                <a:gd name="connsiteY14" fmla="*/ 365188 h 3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626" h="382638">
                  <a:moveTo>
                    <a:pt x="20839" y="365188"/>
                  </a:moveTo>
                  <a:cubicBezTo>
                    <a:pt x="-26786" y="396938"/>
                    <a:pt x="14489" y="381592"/>
                    <a:pt x="71639" y="349313"/>
                  </a:cubicBezTo>
                  <a:cubicBezTo>
                    <a:pt x="128789" y="317034"/>
                    <a:pt x="285952" y="211730"/>
                    <a:pt x="363739" y="171513"/>
                  </a:cubicBezTo>
                  <a:cubicBezTo>
                    <a:pt x="441526" y="131296"/>
                    <a:pt x="511377" y="117009"/>
                    <a:pt x="538364" y="108013"/>
                  </a:cubicBezTo>
                  <a:cubicBezTo>
                    <a:pt x="565351" y="99017"/>
                    <a:pt x="490739" y="119126"/>
                    <a:pt x="525664" y="117538"/>
                  </a:cubicBezTo>
                  <a:cubicBezTo>
                    <a:pt x="560589" y="115950"/>
                    <a:pt x="689177" y="118067"/>
                    <a:pt x="747914" y="98488"/>
                  </a:cubicBezTo>
                  <a:cubicBezTo>
                    <a:pt x="806651" y="78909"/>
                    <a:pt x="837343" y="2180"/>
                    <a:pt x="878089" y="63"/>
                  </a:cubicBezTo>
                  <a:cubicBezTo>
                    <a:pt x="918835" y="-2054"/>
                    <a:pt x="910368" y="49275"/>
                    <a:pt x="992389" y="85788"/>
                  </a:cubicBezTo>
                  <a:cubicBezTo>
                    <a:pt x="1074410" y="122301"/>
                    <a:pt x="1383443" y="230780"/>
                    <a:pt x="1370214" y="219138"/>
                  </a:cubicBezTo>
                  <a:cubicBezTo>
                    <a:pt x="1356985" y="207496"/>
                    <a:pt x="1038426" y="40280"/>
                    <a:pt x="913014" y="15938"/>
                  </a:cubicBezTo>
                  <a:lnTo>
                    <a:pt x="617739" y="73088"/>
                  </a:lnTo>
                  <a:cubicBezTo>
                    <a:pt x="548947" y="86846"/>
                    <a:pt x="548947" y="79967"/>
                    <a:pt x="500264" y="98488"/>
                  </a:cubicBezTo>
                  <a:cubicBezTo>
                    <a:pt x="451581" y="117009"/>
                    <a:pt x="349451" y="174159"/>
                    <a:pt x="325639" y="184213"/>
                  </a:cubicBezTo>
                  <a:cubicBezTo>
                    <a:pt x="301827" y="194267"/>
                    <a:pt x="405543" y="130238"/>
                    <a:pt x="357389" y="158813"/>
                  </a:cubicBezTo>
                  <a:cubicBezTo>
                    <a:pt x="309235" y="187388"/>
                    <a:pt x="68464" y="333438"/>
                    <a:pt x="20839" y="36518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5" name="フリーフォーム: 図形 1534">
              <a:extLst>
                <a:ext uri="{FF2B5EF4-FFF2-40B4-BE49-F238E27FC236}">
                  <a16:creationId xmlns:a16="http://schemas.microsoft.com/office/drawing/2014/main" id="{923C5C1F-B150-461C-B3B4-A92293D12A68}"/>
                </a:ext>
              </a:extLst>
            </p:cNvPr>
            <p:cNvSpPr/>
            <p:nvPr/>
          </p:nvSpPr>
          <p:spPr>
            <a:xfrm>
              <a:off x="3939003" y="6521444"/>
              <a:ext cx="1481955" cy="604242"/>
            </a:xfrm>
            <a:custGeom>
              <a:avLst/>
              <a:gdLst>
                <a:gd name="connsiteX0" fmla="*/ 207547 w 1481955"/>
                <a:gd name="connsiteY0" fmla="*/ 6 h 604242"/>
                <a:gd name="connsiteX1" fmla="*/ 45622 w 1481955"/>
                <a:gd name="connsiteY1" fmla="*/ 177806 h 604242"/>
                <a:gd name="connsiteX2" fmla="*/ 39272 w 1481955"/>
                <a:gd name="connsiteY2" fmla="*/ 317506 h 604242"/>
                <a:gd name="connsiteX3" fmla="*/ 169447 w 1481955"/>
                <a:gd name="connsiteY3" fmla="*/ 238131 h 604242"/>
                <a:gd name="connsiteX4" fmla="*/ 229772 w 1481955"/>
                <a:gd name="connsiteY4" fmla="*/ 323856 h 604242"/>
                <a:gd name="connsiteX5" fmla="*/ 391697 w 1481955"/>
                <a:gd name="connsiteY5" fmla="*/ 349256 h 604242"/>
                <a:gd name="connsiteX6" fmla="*/ 588547 w 1481955"/>
                <a:gd name="connsiteY6" fmla="*/ 425456 h 604242"/>
                <a:gd name="connsiteX7" fmla="*/ 556797 w 1481955"/>
                <a:gd name="connsiteY7" fmla="*/ 428631 h 604242"/>
                <a:gd name="connsiteX8" fmla="*/ 486947 w 1481955"/>
                <a:gd name="connsiteY8" fmla="*/ 466731 h 604242"/>
                <a:gd name="connsiteX9" fmla="*/ 556797 w 1481955"/>
                <a:gd name="connsiteY9" fmla="*/ 450856 h 604242"/>
                <a:gd name="connsiteX10" fmla="*/ 823497 w 1481955"/>
                <a:gd name="connsiteY10" fmla="*/ 603256 h 604242"/>
                <a:gd name="connsiteX11" fmla="*/ 775872 w 1481955"/>
                <a:gd name="connsiteY11" fmla="*/ 517531 h 604242"/>
                <a:gd name="connsiteX12" fmla="*/ 1029872 w 1481955"/>
                <a:gd name="connsiteY12" fmla="*/ 539756 h 604242"/>
                <a:gd name="connsiteX13" fmla="*/ 1480722 w 1481955"/>
                <a:gd name="connsiteY13" fmla="*/ 476256 h 604242"/>
                <a:gd name="connsiteX14" fmla="*/ 880647 w 1481955"/>
                <a:gd name="connsiteY14" fmla="*/ 542931 h 604242"/>
                <a:gd name="connsiteX15" fmla="*/ 604422 w 1481955"/>
                <a:gd name="connsiteY15" fmla="*/ 520706 h 604242"/>
                <a:gd name="connsiteX16" fmla="*/ 334547 w 1481955"/>
                <a:gd name="connsiteY16" fmla="*/ 384181 h 604242"/>
                <a:gd name="connsiteX17" fmla="*/ 159922 w 1481955"/>
                <a:gd name="connsiteY17" fmla="*/ 358781 h 604242"/>
                <a:gd name="connsiteX18" fmla="*/ 86897 w 1481955"/>
                <a:gd name="connsiteY18" fmla="*/ 339731 h 604242"/>
                <a:gd name="connsiteX19" fmla="*/ 36097 w 1481955"/>
                <a:gd name="connsiteY19" fmla="*/ 263531 h 604242"/>
                <a:gd name="connsiteX20" fmla="*/ 7522 w 1481955"/>
                <a:gd name="connsiteY20" fmla="*/ 171456 h 604242"/>
                <a:gd name="connsiteX21" fmla="*/ 207547 w 1481955"/>
                <a:gd name="connsiteY21" fmla="*/ 6 h 604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81955" h="604242">
                  <a:moveTo>
                    <a:pt x="207547" y="6"/>
                  </a:moveTo>
                  <a:cubicBezTo>
                    <a:pt x="213897" y="1064"/>
                    <a:pt x="73668" y="124889"/>
                    <a:pt x="45622" y="177806"/>
                  </a:cubicBezTo>
                  <a:cubicBezTo>
                    <a:pt x="17576" y="230723"/>
                    <a:pt x="18634" y="307452"/>
                    <a:pt x="39272" y="317506"/>
                  </a:cubicBezTo>
                  <a:cubicBezTo>
                    <a:pt x="59910" y="327560"/>
                    <a:pt x="137697" y="237073"/>
                    <a:pt x="169447" y="238131"/>
                  </a:cubicBezTo>
                  <a:cubicBezTo>
                    <a:pt x="201197" y="239189"/>
                    <a:pt x="192730" y="305335"/>
                    <a:pt x="229772" y="323856"/>
                  </a:cubicBezTo>
                  <a:cubicBezTo>
                    <a:pt x="266814" y="342377"/>
                    <a:pt x="331901" y="332323"/>
                    <a:pt x="391697" y="349256"/>
                  </a:cubicBezTo>
                  <a:cubicBezTo>
                    <a:pt x="451493" y="366189"/>
                    <a:pt x="561030" y="412227"/>
                    <a:pt x="588547" y="425456"/>
                  </a:cubicBezTo>
                  <a:cubicBezTo>
                    <a:pt x="616064" y="438685"/>
                    <a:pt x="573730" y="421752"/>
                    <a:pt x="556797" y="428631"/>
                  </a:cubicBezTo>
                  <a:cubicBezTo>
                    <a:pt x="539864" y="435510"/>
                    <a:pt x="486947" y="463027"/>
                    <a:pt x="486947" y="466731"/>
                  </a:cubicBezTo>
                  <a:cubicBezTo>
                    <a:pt x="486947" y="470435"/>
                    <a:pt x="500705" y="428102"/>
                    <a:pt x="556797" y="450856"/>
                  </a:cubicBezTo>
                  <a:cubicBezTo>
                    <a:pt x="612889" y="473610"/>
                    <a:pt x="786985" y="592144"/>
                    <a:pt x="823497" y="603256"/>
                  </a:cubicBezTo>
                  <a:cubicBezTo>
                    <a:pt x="860009" y="614368"/>
                    <a:pt x="741476" y="528114"/>
                    <a:pt x="775872" y="517531"/>
                  </a:cubicBezTo>
                  <a:cubicBezTo>
                    <a:pt x="810268" y="506948"/>
                    <a:pt x="912397" y="546635"/>
                    <a:pt x="1029872" y="539756"/>
                  </a:cubicBezTo>
                  <a:cubicBezTo>
                    <a:pt x="1147347" y="532877"/>
                    <a:pt x="1505593" y="475727"/>
                    <a:pt x="1480722" y="476256"/>
                  </a:cubicBezTo>
                  <a:cubicBezTo>
                    <a:pt x="1455851" y="476785"/>
                    <a:pt x="1026697" y="535523"/>
                    <a:pt x="880647" y="542931"/>
                  </a:cubicBezTo>
                  <a:cubicBezTo>
                    <a:pt x="734597" y="550339"/>
                    <a:pt x="695439" y="547164"/>
                    <a:pt x="604422" y="520706"/>
                  </a:cubicBezTo>
                  <a:cubicBezTo>
                    <a:pt x="513405" y="494248"/>
                    <a:pt x="408630" y="411169"/>
                    <a:pt x="334547" y="384181"/>
                  </a:cubicBezTo>
                  <a:cubicBezTo>
                    <a:pt x="260464" y="357194"/>
                    <a:pt x="201197" y="366189"/>
                    <a:pt x="159922" y="358781"/>
                  </a:cubicBezTo>
                  <a:cubicBezTo>
                    <a:pt x="118647" y="351373"/>
                    <a:pt x="107534" y="355606"/>
                    <a:pt x="86897" y="339731"/>
                  </a:cubicBezTo>
                  <a:cubicBezTo>
                    <a:pt x="66259" y="323856"/>
                    <a:pt x="49326" y="291577"/>
                    <a:pt x="36097" y="263531"/>
                  </a:cubicBezTo>
                  <a:cubicBezTo>
                    <a:pt x="22868" y="235485"/>
                    <a:pt x="-16290" y="216964"/>
                    <a:pt x="7522" y="171456"/>
                  </a:cubicBezTo>
                  <a:cubicBezTo>
                    <a:pt x="31334" y="125948"/>
                    <a:pt x="201197" y="-1052"/>
                    <a:pt x="207547" y="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6" name="フリーフォーム: 図形 1535">
              <a:extLst>
                <a:ext uri="{FF2B5EF4-FFF2-40B4-BE49-F238E27FC236}">
                  <a16:creationId xmlns:a16="http://schemas.microsoft.com/office/drawing/2014/main" id="{ECD9362B-10AC-40C6-93DF-EE23122AC99B}"/>
                </a:ext>
              </a:extLst>
            </p:cNvPr>
            <p:cNvSpPr/>
            <p:nvPr/>
          </p:nvSpPr>
          <p:spPr>
            <a:xfrm>
              <a:off x="3086100" y="7178472"/>
              <a:ext cx="1551684" cy="456825"/>
            </a:xfrm>
            <a:custGeom>
              <a:avLst/>
              <a:gdLst>
                <a:gd name="connsiteX0" fmla="*/ 0 w 1551684"/>
                <a:gd name="connsiteY0" fmla="*/ 238328 h 456825"/>
                <a:gd name="connsiteX1" fmla="*/ 323850 w 1551684"/>
                <a:gd name="connsiteY1" fmla="*/ 146253 h 456825"/>
                <a:gd name="connsiteX2" fmla="*/ 390525 w 1551684"/>
                <a:gd name="connsiteY2" fmla="*/ 76403 h 456825"/>
                <a:gd name="connsiteX3" fmla="*/ 701675 w 1551684"/>
                <a:gd name="connsiteY3" fmla="*/ 25603 h 456825"/>
                <a:gd name="connsiteX4" fmla="*/ 923925 w 1551684"/>
                <a:gd name="connsiteY4" fmla="*/ 203 h 456825"/>
                <a:gd name="connsiteX5" fmla="*/ 688975 w 1551684"/>
                <a:gd name="connsiteY5" fmla="*/ 38303 h 456825"/>
                <a:gd name="connsiteX6" fmla="*/ 949325 w 1551684"/>
                <a:gd name="connsiteY6" fmla="*/ 203403 h 456825"/>
                <a:gd name="connsiteX7" fmla="*/ 1311275 w 1551684"/>
                <a:gd name="connsiteY7" fmla="*/ 368503 h 456825"/>
                <a:gd name="connsiteX8" fmla="*/ 1536700 w 1551684"/>
                <a:gd name="connsiteY8" fmla="*/ 447878 h 456825"/>
                <a:gd name="connsiteX9" fmla="*/ 885825 w 1551684"/>
                <a:gd name="connsiteY9" fmla="*/ 162128 h 456825"/>
                <a:gd name="connsiteX10" fmla="*/ 914400 w 1551684"/>
                <a:gd name="connsiteY10" fmla="*/ 168478 h 456825"/>
                <a:gd name="connsiteX11" fmla="*/ 673100 w 1551684"/>
                <a:gd name="connsiteY11" fmla="*/ 25603 h 456825"/>
                <a:gd name="connsiteX12" fmla="*/ 454025 w 1551684"/>
                <a:gd name="connsiteY12" fmla="*/ 41478 h 456825"/>
                <a:gd name="connsiteX13" fmla="*/ 441325 w 1551684"/>
                <a:gd name="connsiteY13" fmla="*/ 73228 h 456825"/>
                <a:gd name="connsiteX14" fmla="*/ 282575 w 1551684"/>
                <a:gd name="connsiteY14" fmla="*/ 133553 h 456825"/>
                <a:gd name="connsiteX15" fmla="*/ 0 w 1551684"/>
                <a:gd name="connsiteY15" fmla="*/ 238328 h 45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51684" h="456825">
                  <a:moveTo>
                    <a:pt x="0" y="238328"/>
                  </a:moveTo>
                  <a:cubicBezTo>
                    <a:pt x="129381" y="205784"/>
                    <a:pt x="258763" y="173240"/>
                    <a:pt x="323850" y="146253"/>
                  </a:cubicBezTo>
                  <a:cubicBezTo>
                    <a:pt x="388937" y="119266"/>
                    <a:pt x="327554" y="96511"/>
                    <a:pt x="390525" y="76403"/>
                  </a:cubicBezTo>
                  <a:cubicBezTo>
                    <a:pt x="453496" y="56295"/>
                    <a:pt x="612775" y="38303"/>
                    <a:pt x="701675" y="25603"/>
                  </a:cubicBezTo>
                  <a:cubicBezTo>
                    <a:pt x="790575" y="12903"/>
                    <a:pt x="926042" y="-1914"/>
                    <a:pt x="923925" y="203"/>
                  </a:cubicBezTo>
                  <a:cubicBezTo>
                    <a:pt x="921808" y="2320"/>
                    <a:pt x="684742" y="4436"/>
                    <a:pt x="688975" y="38303"/>
                  </a:cubicBezTo>
                  <a:cubicBezTo>
                    <a:pt x="693208" y="72170"/>
                    <a:pt x="845608" y="148370"/>
                    <a:pt x="949325" y="203403"/>
                  </a:cubicBezTo>
                  <a:cubicBezTo>
                    <a:pt x="1053042" y="258436"/>
                    <a:pt x="1213379" y="327757"/>
                    <a:pt x="1311275" y="368503"/>
                  </a:cubicBezTo>
                  <a:cubicBezTo>
                    <a:pt x="1409171" y="409249"/>
                    <a:pt x="1607608" y="482274"/>
                    <a:pt x="1536700" y="447878"/>
                  </a:cubicBezTo>
                  <a:cubicBezTo>
                    <a:pt x="1465792" y="413482"/>
                    <a:pt x="989542" y="208695"/>
                    <a:pt x="885825" y="162128"/>
                  </a:cubicBezTo>
                  <a:cubicBezTo>
                    <a:pt x="782108" y="115561"/>
                    <a:pt x="949854" y="191232"/>
                    <a:pt x="914400" y="168478"/>
                  </a:cubicBezTo>
                  <a:cubicBezTo>
                    <a:pt x="878946" y="145724"/>
                    <a:pt x="749829" y="46770"/>
                    <a:pt x="673100" y="25603"/>
                  </a:cubicBezTo>
                  <a:cubicBezTo>
                    <a:pt x="596371" y="4436"/>
                    <a:pt x="492654" y="33540"/>
                    <a:pt x="454025" y="41478"/>
                  </a:cubicBezTo>
                  <a:cubicBezTo>
                    <a:pt x="415396" y="49415"/>
                    <a:pt x="469900" y="57882"/>
                    <a:pt x="441325" y="73228"/>
                  </a:cubicBezTo>
                  <a:cubicBezTo>
                    <a:pt x="412750" y="88574"/>
                    <a:pt x="282575" y="133553"/>
                    <a:pt x="282575" y="133553"/>
                  </a:cubicBezTo>
                  <a:lnTo>
                    <a:pt x="0" y="23832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7" name="フリーフォーム: 図形 1536">
              <a:extLst>
                <a:ext uri="{FF2B5EF4-FFF2-40B4-BE49-F238E27FC236}">
                  <a16:creationId xmlns:a16="http://schemas.microsoft.com/office/drawing/2014/main" id="{3D0FFF78-32FF-4B8F-847B-EE1564E1901F}"/>
                </a:ext>
              </a:extLst>
            </p:cNvPr>
            <p:cNvSpPr/>
            <p:nvPr/>
          </p:nvSpPr>
          <p:spPr>
            <a:xfrm>
              <a:off x="4137303" y="6559142"/>
              <a:ext cx="1315680" cy="418347"/>
            </a:xfrm>
            <a:custGeom>
              <a:avLst/>
              <a:gdLst>
                <a:gd name="connsiteX0" fmla="*/ 171172 w 1315680"/>
                <a:gd name="connsiteY0" fmla="*/ 408 h 418347"/>
                <a:gd name="connsiteX1" fmla="*/ 31472 w 1315680"/>
                <a:gd name="connsiteY1" fmla="*/ 127408 h 418347"/>
                <a:gd name="connsiteX2" fmla="*/ 56872 w 1315680"/>
                <a:gd name="connsiteY2" fmla="*/ 197258 h 418347"/>
                <a:gd name="connsiteX3" fmla="*/ 85447 w 1315680"/>
                <a:gd name="connsiteY3" fmla="*/ 146458 h 418347"/>
                <a:gd name="connsiteX4" fmla="*/ 190222 w 1315680"/>
                <a:gd name="connsiteY4" fmla="*/ 102008 h 418347"/>
                <a:gd name="connsiteX5" fmla="*/ 453747 w 1315680"/>
                <a:gd name="connsiteY5" fmla="*/ 248058 h 418347"/>
                <a:gd name="connsiteX6" fmla="*/ 675997 w 1315680"/>
                <a:gd name="connsiteY6" fmla="*/ 330608 h 418347"/>
                <a:gd name="connsiteX7" fmla="*/ 644247 w 1315680"/>
                <a:gd name="connsiteY7" fmla="*/ 321083 h 418347"/>
                <a:gd name="connsiteX8" fmla="*/ 968097 w 1315680"/>
                <a:gd name="connsiteY8" fmla="*/ 409983 h 418347"/>
                <a:gd name="connsiteX9" fmla="*/ 1218922 w 1315680"/>
                <a:gd name="connsiteY9" fmla="*/ 413158 h 418347"/>
                <a:gd name="connsiteX10" fmla="*/ 1285597 w 1315680"/>
                <a:gd name="connsiteY10" fmla="*/ 397283 h 418347"/>
                <a:gd name="connsiteX11" fmla="*/ 752197 w 1315680"/>
                <a:gd name="connsiteY11" fmla="*/ 340133 h 418347"/>
                <a:gd name="connsiteX12" fmla="*/ 441047 w 1315680"/>
                <a:gd name="connsiteY12" fmla="*/ 286158 h 418347"/>
                <a:gd name="connsiteX13" fmla="*/ 333097 w 1315680"/>
                <a:gd name="connsiteY13" fmla="*/ 222658 h 418347"/>
                <a:gd name="connsiteX14" fmla="*/ 2897 w 1315680"/>
                <a:gd name="connsiteY14" fmla="*/ 92483 h 418347"/>
                <a:gd name="connsiteX15" fmla="*/ 171172 w 1315680"/>
                <a:gd name="connsiteY15" fmla="*/ 408 h 418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5680" h="418347">
                  <a:moveTo>
                    <a:pt x="171172" y="408"/>
                  </a:moveTo>
                  <a:cubicBezTo>
                    <a:pt x="175934" y="6229"/>
                    <a:pt x="50522" y="94600"/>
                    <a:pt x="31472" y="127408"/>
                  </a:cubicBezTo>
                  <a:cubicBezTo>
                    <a:pt x="12422" y="160216"/>
                    <a:pt x="47876" y="194083"/>
                    <a:pt x="56872" y="197258"/>
                  </a:cubicBezTo>
                  <a:cubicBezTo>
                    <a:pt x="65868" y="200433"/>
                    <a:pt x="63222" y="162333"/>
                    <a:pt x="85447" y="146458"/>
                  </a:cubicBezTo>
                  <a:cubicBezTo>
                    <a:pt x="107672" y="130583"/>
                    <a:pt x="128839" y="85075"/>
                    <a:pt x="190222" y="102008"/>
                  </a:cubicBezTo>
                  <a:cubicBezTo>
                    <a:pt x="251605" y="118941"/>
                    <a:pt x="372785" y="209958"/>
                    <a:pt x="453747" y="248058"/>
                  </a:cubicBezTo>
                  <a:cubicBezTo>
                    <a:pt x="534710" y="286158"/>
                    <a:pt x="644247" y="318437"/>
                    <a:pt x="675997" y="330608"/>
                  </a:cubicBezTo>
                  <a:cubicBezTo>
                    <a:pt x="707747" y="342779"/>
                    <a:pt x="644247" y="321083"/>
                    <a:pt x="644247" y="321083"/>
                  </a:cubicBezTo>
                  <a:cubicBezTo>
                    <a:pt x="692930" y="334312"/>
                    <a:pt x="872318" y="394637"/>
                    <a:pt x="968097" y="409983"/>
                  </a:cubicBezTo>
                  <a:cubicBezTo>
                    <a:pt x="1063876" y="425329"/>
                    <a:pt x="1166005" y="415275"/>
                    <a:pt x="1218922" y="413158"/>
                  </a:cubicBezTo>
                  <a:cubicBezTo>
                    <a:pt x="1271839" y="411041"/>
                    <a:pt x="1363385" y="409454"/>
                    <a:pt x="1285597" y="397283"/>
                  </a:cubicBezTo>
                  <a:cubicBezTo>
                    <a:pt x="1207809" y="385112"/>
                    <a:pt x="892955" y="358654"/>
                    <a:pt x="752197" y="340133"/>
                  </a:cubicBezTo>
                  <a:cubicBezTo>
                    <a:pt x="611439" y="321612"/>
                    <a:pt x="510897" y="305737"/>
                    <a:pt x="441047" y="286158"/>
                  </a:cubicBezTo>
                  <a:cubicBezTo>
                    <a:pt x="371197" y="266579"/>
                    <a:pt x="406122" y="254937"/>
                    <a:pt x="333097" y="222658"/>
                  </a:cubicBezTo>
                  <a:cubicBezTo>
                    <a:pt x="260072" y="190379"/>
                    <a:pt x="31472" y="132700"/>
                    <a:pt x="2897" y="92483"/>
                  </a:cubicBezTo>
                  <a:cubicBezTo>
                    <a:pt x="-25678" y="52266"/>
                    <a:pt x="166410" y="-5413"/>
                    <a:pt x="171172" y="4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8" name="フリーフォーム: 図形 1537">
              <a:extLst>
                <a:ext uri="{FF2B5EF4-FFF2-40B4-BE49-F238E27FC236}">
                  <a16:creationId xmlns:a16="http://schemas.microsoft.com/office/drawing/2014/main" id="{E1920FB8-0B1F-4060-941B-535DC0B0712C}"/>
                </a:ext>
              </a:extLst>
            </p:cNvPr>
            <p:cNvSpPr/>
            <p:nvPr/>
          </p:nvSpPr>
          <p:spPr>
            <a:xfrm>
              <a:off x="4345859" y="7757866"/>
              <a:ext cx="2508966" cy="224159"/>
            </a:xfrm>
            <a:custGeom>
              <a:avLst/>
              <a:gdLst>
                <a:gd name="connsiteX0" fmla="*/ 13416 w 2508966"/>
                <a:gd name="connsiteY0" fmla="*/ 36759 h 224159"/>
                <a:gd name="connsiteX1" fmla="*/ 80091 w 2508966"/>
                <a:gd name="connsiteY1" fmla="*/ 36759 h 224159"/>
                <a:gd name="connsiteX2" fmla="*/ 692866 w 2508966"/>
                <a:gd name="connsiteY2" fmla="*/ 109784 h 224159"/>
                <a:gd name="connsiteX3" fmla="*/ 629366 w 2508966"/>
                <a:gd name="connsiteY3" fmla="*/ 106609 h 224159"/>
                <a:gd name="connsiteX4" fmla="*/ 1572341 w 2508966"/>
                <a:gd name="connsiteY4" fmla="*/ 166934 h 224159"/>
                <a:gd name="connsiteX5" fmla="*/ 1299291 w 2508966"/>
                <a:gd name="connsiteY5" fmla="*/ 182809 h 224159"/>
                <a:gd name="connsiteX6" fmla="*/ 2308941 w 2508966"/>
                <a:gd name="connsiteY6" fmla="*/ 192334 h 224159"/>
                <a:gd name="connsiteX7" fmla="*/ 2404191 w 2508966"/>
                <a:gd name="connsiteY7" fmla="*/ 224084 h 224159"/>
                <a:gd name="connsiteX8" fmla="*/ 2508966 w 2508966"/>
                <a:gd name="connsiteY8" fmla="*/ 201859 h 224159"/>
                <a:gd name="connsiteX9" fmla="*/ 2099391 w 2508966"/>
                <a:gd name="connsiteY9" fmla="*/ 214559 h 224159"/>
                <a:gd name="connsiteX10" fmla="*/ 1194516 w 2508966"/>
                <a:gd name="connsiteY10" fmla="*/ 170109 h 224159"/>
                <a:gd name="connsiteX11" fmla="*/ 1045291 w 2508966"/>
                <a:gd name="connsiteY11" fmla="*/ 144709 h 224159"/>
                <a:gd name="connsiteX12" fmla="*/ 137241 w 2508966"/>
                <a:gd name="connsiteY12" fmla="*/ 5009 h 224159"/>
                <a:gd name="connsiteX13" fmla="*/ 13416 w 2508966"/>
                <a:gd name="connsiteY13" fmla="*/ 36759 h 22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8966" h="224159">
                  <a:moveTo>
                    <a:pt x="13416" y="36759"/>
                  </a:moveTo>
                  <a:cubicBezTo>
                    <a:pt x="3891" y="42051"/>
                    <a:pt x="-33151" y="24588"/>
                    <a:pt x="80091" y="36759"/>
                  </a:cubicBezTo>
                  <a:cubicBezTo>
                    <a:pt x="193333" y="48930"/>
                    <a:pt x="601320" y="98142"/>
                    <a:pt x="692866" y="109784"/>
                  </a:cubicBezTo>
                  <a:cubicBezTo>
                    <a:pt x="784412" y="121426"/>
                    <a:pt x="629366" y="106609"/>
                    <a:pt x="629366" y="106609"/>
                  </a:cubicBezTo>
                  <a:lnTo>
                    <a:pt x="1572341" y="166934"/>
                  </a:lnTo>
                  <a:cubicBezTo>
                    <a:pt x="1683995" y="179634"/>
                    <a:pt x="1176524" y="178576"/>
                    <a:pt x="1299291" y="182809"/>
                  </a:cubicBezTo>
                  <a:cubicBezTo>
                    <a:pt x="1422058" y="187042"/>
                    <a:pt x="2124791" y="185455"/>
                    <a:pt x="2308941" y="192334"/>
                  </a:cubicBezTo>
                  <a:cubicBezTo>
                    <a:pt x="2493091" y="199213"/>
                    <a:pt x="2370854" y="222497"/>
                    <a:pt x="2404191" y="224084"/>
                  </a:cubicBezTo>
                  <a:cubicBezTo>
                    <a:pt x="2437528" y="225671"/>
                    <a:pt x="2508966" y="201859"/>
                    <a:pt x="2508966" y="201859"/>
                  </a:cubicBezTo>
                  <a:cubicBezTo>
                    <a:pt x="2458166" y="200272"/>
                    <a:pt x="2318466" y="219851"/>
                    <a:pt x="2099391" y="214559"/>
                  </a:cubicBezTo>
                  <a:cubicBezTo>
                    <a:pt x="1880316" y="209267"/>
                    <a:pt x="1370199" y="181751"/>
                    <a:pt x="1194516" y="170109"/>
                  </a:cubicBezTo>
                  <a:cubicBezTo>
                    <a:pt x="1018833" y="158467"/>
                    <a:pt x="1045291" y="144709"/>
                    <a:pt x="1045291" y="144709"/>
                  </a:cubicBezTo>
                  <a:lnTo>
                    <a:pt x="137241" y="5009"/>
                  </a:lnTo>
                  <a:cubicBezTo>
                    <a:pt x="-38442" y="-15099"/>
                    <a:pt x="22941" y="31467"/>
                    <a:pt x="13416" y="3675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9" name="フリーフォーム: 図形 1538">
              <a:extLst>
                <a:ext uri="{FF2B5EF4-FFF2-40B4-BE49-F238E27FC236}">
                  <a16:creationId xmlns:a16="http://schemas.microsoft.com/office/drawing/2014/main" id="{DC72264E-00E3-4D79-A4C8-9B1F28C3B794}"/>
                </a:ext>
              </a:extLst>
            </p:cNvPr>
            <p:cNvSpPr/>
            <p:nvPr/>
          </p:nvSpPr>
          <p:spPr>
            <a:xfrm>
              <a:off x="4046955" y="7183750"/>
              <a:ext cx="1995761" cy="272028"/>
            </a:xfrm>
            <a:custGeom>
              <a:avLst/>
              <a:gdLst>
                <a:gd name="connsiteX0" fmla="*/ 10695 w 1995761"/>
                <a:gd name="connsiteY0" fmla="*/ 106050 h 272028"/>
                <a:gd name="connsiteX1" fmla="*/ 71020 w 1995761"/>
                <a:gd name="connsiteY1" fmla="*/ 144150 h 272028"/>
                <a:gd name="connsiteX2" fmla="*/ 372645 w 1995761"/>
                <a:gd name="connsiteY2" fmla="*/ 201300 h 272028"/>
                <a:gd name="connsiteX3" fmla="*/ 683795 w 1995761"/>
                <a:gd name="connsiteY3" fmla="*/ 99700 h 272028"/>
                <a:gd name="connsiteX4" fmla="*/ 947320 w 1995761"/>
                <a:gd name="connsiteY4" fmla="*/ 33025 h 272028"/>
                <a:gd name="connsiteX5" fmla="*/ 928270 w 1995761"/>
                <a:gd name="connsiteY5" fmla="*/ 26675 h 272028"/>
                <a:gd name="connsiteX6" fmla="*/ 1090195 w 1995761"/>
                <a:gd name="connsiteY6" fmla="*/ 4450 h 272028"/>
                <a:gd name="connsiteX7" fmla="*/ 1328320 w 1995761"/>
                <a:gd name="connsiteY7" fmla="*/ 125100 h 272028"/>
                <a:gd name="connsiteX8" fmla="*/ 1572795 w 1995761"/>
                <a:gd name="connsiteY8" fmla="*/ 125100 h 272028"/>
                <a:gd name="connsiteX9" fmla="*/ 1534695 w 1995761"/>
                <a:gd name="connsiteY9" fmla="*/ 144150 h 272028"/>
                <a:gd name="connsiteX10" fmla="*/ 1826795 w 1995761"/>
                <a:gd name="connsiteY10" fmla="*/ 118750 h 272028"/>
                <a:gd name="connsiteX11" fmla="*/ 1995070 w 1995761"/>
                <a:gd name="connsiteY11" fmla="*/ 83825 h 272028"/>
                <a:gd name="connsiteX12" fmla="*/ 1766470 w 1995761"/>
                <a:gd name="connsiteY12" fmla="*/ 144150 h 272028"/>
                <a:gd name="connsiteX13" fmla="*/ 1563270 w 1995761"/>
                <a:gd name="connsiteY13" fmla="*/ 271150 h 272028"/>
                <a:gd name="connsiteX14" fmla="*/ 1718845 w 1995761"/>
                <a:gd name="connsiteY14" fmla="*/ 74300 h 272028"/>
                <a:gd name="connsiteX15" fmla="*/ 1201320 w 1995761"/>
                <a:gd name="connsiteY15" fmla="*/ 52075 h 272028"/>
                <a:gd name="connsiteX16" fmla="*/ 896520 w 1995761"/>
                <a:gd name="connsiteY16" fmla="*/ 20325 h 272028"/>
                <a:gd name="connsiteX17" fmla="*/ 236120 w 1995761"/>
                <a:gd name="connsiteY17" fmla="*/ 150500 h 272028"/>
                <a:gd name="connsiteX18" fmla="*/ 10695 w 1995761"/>
                <a:gd name="connsiteY18" fmla="*/ 106050 h 27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95761" h="272028">
                  <a:moveTo>
                    <a:pt x="10695" y="106050"/>
                  </a:moveTo>
                  <a:cubicBezTo>
                    <a:pt x="-16822" y="104992"/>
                    <a:pt x="10695" y="128275"/>
                    <a:pt x="71020" y="144150"/>
                  </a:cubicBezTo>
                  <a:cubicBezTo>
                    <a:pt x="131345" y="160025"/>
                    <a:pt x="270516" y="208708"/>
                    <a:pt x="372645" y="201300"/>
                  </a:cubicBezTo>
                  <a:cubicBezTo>
                    <a:pt x="474774" y="193892"/>
                    <a:pt x="588016" y="127746"/>
                    <a:pt x="683795" y="99700"/>
                  </a:cubicBezTo>
                  <a:cubicBezTo>
                    <a:pt x="779574" y="71654"/>
                    <a:pt x="906574" y="45196"/>
                    <a:pt x="947320" y="33025"/>
                  </a:cubicBezTo>
                  <a:cubicBezTo>
                    <a:pt x="988066" y="20854"/>
                    <a:pt x="904458" y="31437"/>
                    <a:pt x="928270" y="26675"/>
                  </a:cubicBezTo>
                  <a:cubicBezTo>
                    <a:pt x="952082" y="21913"/>
                    <a:pt x="1023520" y="-11954"/>
                    <a:pt x="1090195" y="4450"/>
                  </a:cubicBezTo>
                  <a:cubicBezTo>
                    <a:pt x="1156870" y="20854"/>
                    <a:pt x="1247887" y="104992"/>
                    <a:pt x="1328320" y="125100"/>
                  </a:cubicBezTo>
                  <a:cubicBezTo>
                    <a:pt x="1408753" y="145208"/>
                    <a:pt x="1538399" y="121925"/>
                    <a:pt x="1572795" y="125100"/>
                  </a:cubicBezTo>
                  <a:cubicBezTo>
                    <a:pt x="1607191" y="128275"/>
                    <a:pt x="1492362" y="145208"/>
                    <a:pt x="1534695" y="144150"/>
                  </a:cubicBezTo>
                  <a:cubicBezTo>
                    <a:pt x="1577028" y="143092"/>
                    <a:pt x="1750066" y="128804"/>
                    <a:pt x="1826795" y="118750"/>
                  </a:cubicBezTo>
                  <a:cubicBezTo>
                    <a:pt x="1903524" y="108696"/>
                    <a:pt x="2005124" y="79592"/>
                    <a:pt x="1995070" y="83825"/>
                  </a:cubicBezTo>
                  <a:cubicBezTo>
                    <a:pt x="1985016" y="88058"/>
                    <a:pt x="1838437" y="112929"/>
                    <a:pt x="1766470" y="144150"/>
                  </a:cubicBezTo>
                  <a:cubicBezTo>
                    <a:pt x="1694503" y="175371"/>
                    <a:pt x="1571208" y="282792"/>
                    <a:pt x="1563270" y="271150"/>
                  </a:cubicBezTo>
                  <a:cubicBezTo>
                    <a:pt x="1555333" y="259508"/>
                    <a:pt x="1779170" y="110812"/>
                    <a:pt x="1718845" y="74300"/>
                  </a:cubicBezTo>
                  <a:cubicBezTo>
                    <a:pt x="1658520" y="37788"/>
                    <a:pt x="1338374" y="61071"/>
                    <a:pt x="1201320" y="52075"/>
                  </a:cubicBezTo>
                  <a:cubicBezTo>
                    <a:pt x="1064266" y="43079"/>
                    <a:pt x="1057387" y="3921"/>
                    <a:pt x="896520" y="20325"/>
                  </a:cubicBezTo>
                  <a:cubicBezTo>
                    <a:pt x="735653" y="36729"/>
                    <a:pt x="384816" y="136742"/>
                    <a:pt x="236120" y="150500"/>
                  </a:cubicBezTo>
                  <a:cubicBezTo>
                    <a:pt x="87424" y="164258"/>
                    <a:pt x="38212" y="107108"/>
                    <a:pt x="10695" y="10605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0" name="フリーフォーム: 図形 1539">
              <a:extLst>
                <a:ext uri="{FF2B5EF4-FFF2-40B4-BE49-F238E27FC236}">
                  <a16:creationId xmlns:a16="http://schemas.microsoft.com/office/drawing/2014/main" id="{220BB9C1-6D4A-498E-B869-1DF482F99625}"/>
                </a:ext>
              </a:extLst>
            </p:cNvPr>
            <p:cNvSpPr/>
            <p:nvPr/>
          </p:nvSpPr>
          <p:spPr>
            <a:xfrm>
              <a:off x="5311389" y="6684247"/>
              <a:ext cx="2341259" cy="401437"/>
            </a:xfrm>
            <a:custGeom>
              <a:avLst/>
              <a:gdLst>
                <a:gd name="connsiteX0" fmla="*/ 394086 w 2341259"/>
                <a:gd name="connsiteY0" fmla="*/ 2303 h 401437"/>
                <a:gd name="connsiteX1" fmla="*/ 159136 w 2341259"/>
                <a:gd name="connsiteY1" fmla="*/ 167403 h 401437"/>
                <a:gd name="connsiteX2" fmla="*/ 181361 w 2341259"/>
                <a:gd name="connsiteY2" fmla="*/ 138828 h 401437"/>
                <a:gd name="connsiteX3" fmla="*/ 178186 w 2341259"/>
                <a:gd name="connsiteY3" fmla="*/ 122953 h 401437"/>
                <a:gd name="connsiteX4" fmla="*/ 386 w 2341259"/>
                <a:gd name="connsiteY4" fmla="*/ 237253 h 401437"/>
                <a:gd name="connsiteX5" fmla="*/ 133736 w 2341259"/>
                <a:gd name="connsiteY5" fmla="*/ 215028 h 401437"/>
                <a:gd name="connsiteX6" fmla="*/ 238511 w 2341259"/>
                <a:gd name="connsiteY6" fmla="*/ 243603 h 401437"/>
                <a:gd name="connsiteX7" fmla="*/ 416311 w 2341259"/>
                <a:gd name="connsiteY7" fmla="*/ 167403 h 401437"/>
                <a:gd name="connsiteX8" fmla="*/ 863986 w 2341259"/>
                <a:gd name="connsiteY8" fmla="*/ 164228 h 401437"/>
                <a:gd name="connsiteX9" fmla="*/ 933836 w 2341259"/>
                <a:gd name="connsiteY9" fmla="*/ 126128 h 401437"/>
                <a:gd name="connsiteX10" fmla="*/ 1083061 w 2341259"/>
                <a:gd name="connsiteY10" fmla="*/ 145178 h 401437"/>
                <a:gd name="connsiteX11" fmla="*/ 1191011 w 2341259"/>
                <a:gd name="connsiteY11" fmla="*/ 170578 h 401437"/>
                <a:gd name="connsiteX12" fmla="*/ 1476761 w 2341259"/>
                <a:gd name="connsiteY12" fmla="*/ 103903 h 401437"/>
                <a:gd name="connsiteX13" fmla="*/ 1806961 w 2341259"/>
                <a:gd name="connsiteY13" fmla="*/ 186453 h 401437"/>
                <a:gd name="connsiteX14" fmla="*/ 2337186 w 2341259"/>
                <a:gd name="connsiteY14" fmla="*/ 180103 h 401437"/>
                <a:gd name="connsiteX15" fmla="*/ 2013336 w 2341259"/>
                <a:gd name="connsiteY15" fmla="*/ 230903 h 401437"/>
                <a:gd name="connsiteX16" fmla="*/ 1327536 w 2341259"/>
                <a:gd name="connsiteY16" fmla="*/ 373778 h 401437"/>
                <a:gd name="connsiteX17" fmla="*/ 1629161 w 2341259"/>
                <a:gd name="connsiteY17" fmla="*/ 288053 h 401437"/>
                <a:gd name="connsiteX18" fmla="*/ 765561 w 2341259"/>
                <a:gd name="connsiteY18" fmla="*/ 399178 h 401437"/>
                <a:gd name="connsiteX19" fmla="*/ 1356111 w 2341259"/>
                <a:gd name="connsiteY19" fmla="*/ 354728 h 401437"/>
                <a:gd name="connsiteX20" fmla="*/ 1892686 w 2341259"/>
                <a:gd name="connsiteY20" fmla="*/ 259478 h 401437"/>
                <a:gd name="connsiteX21" fmla="*/ 2102236 w 2341259"/>
                <a:gd name="connsiteY21" fmla="*/ 215028 h 401437"/>
                <a:gd name="connsiteX22" fmla="*/ 1359286 w 2341259"/>
                <a:gd name="connsiteY22" fmla="*/ 135653 h 401437"/>
                <a:gd name="connsiteX23" fmla="*/ 1029086 w 2341259"/>
                <a:gd name="connsiteY23" fmla="*/ 161053 h 401437"/>
                <a:gd name="connsiteX24" fmla="*/ 997336 w 2341259"/>
                <a:gd name="connsiteY24" fmla="*/ 148353 h 401437"/>
                <a:gd name="connsiteX25" fmla="*/ 244861 w 2341259"/>
                <a:gd name="connsiteY25" fmla="*/ 195978 h 401437"/>
                <a:gd name="connsiteX26" fmla="*/ 117861 w 2341259"/>
                <a:gd name="connsiteY26" fmla="*/ 199153 h 401437"/>
                <a:gd name="connsiteX27" fmla="*/ 82936 w 2341259"/>
                <a:gd name="connsiteY27" fmla="*/ 189628 h 401437"/>
                <a:gd name="connsiteX28" fmla="*/ 282961 w 2341259"/>
                <a:gd name="connsiteY28" fmla="*/ 78503 h 401437"/>
                <a:gd name="connsiteX29" fmla="*/ 394086 w 2341259"/>
                <a:gd name="connsiteY29" fmla="*/ 2303 h 40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41259" h="401437">
                  <a:moveTo>
                    <a:pt x="394086" y="2303"/>
                  </a:moveTo>
                  <a:cubicBezTo>
                    <a:pt x="373449" y="17120"/>
                    <a:pt x="194590" y="144649"/>
                    <a:pt x="159136" y="167403"/>
                  </a:cubicBezTo>
                  <a:cubicBezTo>
                    <a:pt x="123682" y="190157"/>
                    <a:pt x="178186" y="146236"/>
                    <a:pt x="181361" y="138828"/>
                  </a:cubicBezTo>
                  <a:cubicBezTo>
                    <a:pt x="184536" y="131420"/>
                    <a:pt x="208348" y="106549"/>
                    <a:pt x="178186" y="122953"/>
                  </a:cubicBezTo>
                  <a:cubicBezTo>
                    <a:pt x="148024" y="139357"/>
                    <a:pt x="7794" y="221907"/>
                    <a:pt x="386" y="237253"/>
                  </a:cubicBezTo>
                  <a:cubicBezTo>
                    <a:pt x="-7022" y="252599"/>
                    <a:pt x="94049" y="213970"/>
                    <a:pt x="133736" y="215028"/>
                  </a:cubicBezTo>
                  <a:cubicBezTo>
                    <a:pt x="173423" y="216086"/>
                    <a:pt x="191415" y="251540"/>
                    <a:pt x="238511" y="243603"/>
                  </a:cubicBezTo>
                  <a:cubicBezTo>
                    <a:pt x="285607" y="235666"/>
                    <a:pt x="312065" y="180632"/>
                    <a:pt x="416311" y="167403"/>
                  </a:cubicBezTo>
                  <a:cubicBezTo>
                    <a:pt x="520557" y="154174"/>
                    <a:pt x="777732" y="171107"/>
                    <a:pt x="863986" y="164228"/>
                  </a:cubicBezTo>
                  <a:cubicBezTo>
                    <a:pt x="950240" y="157349"/>
                    <a:pt x="897324" y="129303"/>
                    <a:pt x="933836" y="126128"/>
                  </a:cubicBezTo>
                  <a:cubicBezTo>
                    <a:pt x="970348" y="122953"/>
                    <a:pt x="1040199" y="137770"/>
                    <a:pt x="1083061" y="145178"/>
                  </a:cubicBezTo>
                  <a:cubicBezTo>
                    <a:pt x="1125923" y="152586"/>
                    <a:pt x="1125394" y="177457"/>
                    <a:pt x="1191011" y="170578"/>
                  </a:cubicBezTo>
                  <a:cubicBezTo>
                    <a:pt x="1256628" y="163699"/>
                    <a:pt x="1374103" y="101257"/>
                    <a:pt x="1476761" y="103903"/>
                  </a:cubicBezTo>
                  <a:cubicBezTo>
                    <a:pt x="1579419" y="106549"/>
                    <a:pt x="1663557" y="173753"/>
                    <a:pt x="1806961" y="186453"/>
                  </a:cubicBezTo>
                  <a:cubicBezTo>
                    <a:pt x="1950365" y="199153"/>
                    <a:pt x="2302790" y="172695"/>
                    <a:pt x="2337186" y="180103"/>
                  </a:cubicBezTo>
                  <a:cubicBezTo>
                    <a:pt x="2371582" y="187511"/>
                    <a:pt x="2181611" y="198624"/>
                    <a:pt x="2013336" y="230903"/>
                  </a:cubicBezTo>
                  <a:cubicBezTo>
                    <a:pt x="1845061" y="263182"/>
                    <a:pt x="1391565" y="364253"/>
                    <a:pt x="1327536" y="373778"/>
                  </a:cubicBezTo>
                  <a:cubicBezTo>
                    <a:pt x="1263507" y="383303"/>
                    <a:pt x="1722823" y="283820"/>
                    <a:pt x="1629161" y="288053"/>
                  </a:cubicBezTo>
                  <a:cubicBezTo>
                    <a:pt x="1535499" y="292286"/>
                    <a:pt x="811069" y="388065"/>
                    <a:pt x="765561" y="399178"/>
                  </a:cubicBezTo>
                  <a:cubicBezTo>
                    <a:pt x="720053" y="410291"/>
                    <a:pt x="1168257" y="378011"/>
                    <a:pt x="1356111" y="354728"/>
                  </a:cubicBezTo>
                  <a:cubicBezTo>
                    <a:pt x="1543965" y="331445"/>
                    <a:pt x="1768332" y="282761"/>
                    <a:pt x="1892686" y="259478"/>
                  </a:cubicBezTo>
                  <a:cubicBezTo>
                    <a:pt x="2017040" y="236195"/>
                    <a:pt x="2191136" y="235665"/>
                    <a:pt x="2102236" y="215028"/>
                  </a:cubicBezTo>
                  <a:cubicBezTo>
                    <a:pt x="2013336" y="194391"/>
                    <a:pt x="1538144" y="144649"/>
                    <a:pt x="1359286" y="135653"/>
                  </a:cubicBezTo>
                  <a:cubicBezTo>
                    <a:pt x="1180428" y="126657"/>
                    <a:pt x="1089411" y="158936"/>
                    <a:pt x="1029086" y="161053"/>
                  </a:cubicBezTo>
                  <a:cubicBezTo>
                    <a:pt x="968761" y="163170"/>
                    <a:pt x="1128040" y="142532"/>
                    <a:pt x="997336" y="148353"/>
                  </a:cubicBezTo>
                  <a:cubicBezTo>
                    <a:pt x="866632" y="154174"/>
                    <a:pt x="391440" y="187511"/>
                    <a:pt x="244861" y="195978"/>
                  </a:cubicBezTo>
                  <a:cubicBezTo>
                    <a:pt x="98282" y="204445"/>
                    <a:pt x="144848" y="200211"/>
                    <a:pt x="117861" y="199153"/>
                  </a:cubicBezTo>
                  <a:cubicBezTo>
                    <a:pt x="90874" y="198095"/>
                    <a:pt x="55419" y="209736"/>
                    <a:pt x="82936" y="189628"/>
                  </a:cubicBezTo>
                  <a:cubicBezTo>
                    <a:pt x="110453" y="169520"/>
                    <a:pt x="231632" y="109195"/>
                    <a:pt x="282961" y="78503"/>
                  </a:cubicBezTo>
                  <a:cubicBezTo>
                    <a:pt x="334290" y="47811"/>
                    <a:pt x="414723" y="-12514"/>
                    <a:pt x="394086" y="230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1" name="フリーフォーム: 図形 1540">
              <a:extLst>
                <a:ext uri="{FF2B5EF4-FFF2-40B4-BE49-F238E27FC236}">
                  <a16:creationId xmlns:a16="http://schemas.microsoft.com/office/drawing/2014/main" id="{6AFBBBE1-3133-4AFA-A52E-4EB1D74B6679}"/>
                </a:ext>
              </a:extLst>
            </p:cNvPr>
            <p:cNvSpPr/>
            <p:nvPr/>
          </p:nvSpPr>
          <p:spPr>
            <a:xfrm>
              <a:off x="5607701" y="7530524"/>
              <a:ext cx="2088499" cy="321961"/>
            </a:xfrm>
            <a:custGeom>
              <a:avLst/>
              <a:gdLst>
                <a:gd name="connsiteX0" fmla="*/ 18399 w 2088499"/>
                <a:gd name="connsiteY0" fmla="*/ 70426 h 321961"/>
                <a:gd name="connsiteX1" fmla="*/ 386699 w 2088499"/>
                <a:gd name="connsiteY1" fmla="*/ 260926 h 321961"/>
                <a:gd name="connsiteX2" fmla="*/ 354949 w 2088499"/>
                <a:gd name="connsiteY2" fmla="*/ 264101 h 321961"/>
                <a:gd name="connsiteX3" fmla="*/ 596249 w 2088499"/>
                <a:gd name="connsiteY3" fmla="*/ 203776 h 321961"/>
                <a:gd name="connsiteX4" fmla="*/ 678799 w 2088499"/>
                <a:gd name="connsiteY4" fmla="*/ 270451 h 321961"/>
                <a:gd name="connsiteX5" fmla="*/ 894699 w 2088499"/>
                <a:gd name="connsiteY5" fmla="*/ 308551 h 321961"/>
                <a:gd name="connsiteX6" fmla="*/ 926449 w 2088499"/>
                <a:gd name="connsiteY6" fmla="*/ 314901 h 321961"/>
                <a:gd name="connsiteX7" fmla="*/ 1155049 w 2088499"/>
                <a:gd name="connsiteY7" fmla="*/ 213301 h 321961"/>
                <a:gd name="connsiteX8" fmla="*/ 1399524 w 2088499"/>
                <a:gd name="connsiteY8" fmla="*/ 229176 h 321961"/>
                <a:gd name="connsiteX9" fmla="*/ 1463024 w 2088499"/>
                <a:gd name="connsiteY9" fmla="*/ 238701 h 321961"/>
                <a:gd name="connsiteX10" fmla="*/ 1386824 w 2088499"/>
                <a:gd name="connsiteY10" fmla="*/ 200601 h 321961"/>
                <a:gd name="connsiteX11" fmla="*/ 1948799 w 2088499"/>
                <a:gd name="connsiteY11" fmla="*/ 273626 h 321961"/>
                <a:gd name="connsiteX12" fmla="*/ 2088499 w 2088499"/>
                <a:gd name="connsiteY12" fmla="*/ 292676 h 321961"/>
                <a:gd name="connsiteX13" fmla="*/ 1272524 w 2088499"/>
                <a:gd name="connsiteY13" fmla="*/ 194251 h 321961"/>
                <a:gd name="connsiteX14" fmla="*/ 831199 w 2088499"/>
                <a:gd name="connsiteY14" fmla="*/ 238701 h 321961"/>
                <a:gd name="connsiteX15" fmla="*/ 672449 w 2088499"/>
                <a:gd name="connsiteY15" fmla="*/ 226001 h 321961"/>
                <a:gd name="connsiteX16" fmla="*/ 383524 w 2088499"/>
                <a:gd name="connsiteY16" fmla="*/ 203776 h 321961"/>
                <a:gd name="connsiteX17" fmla="*/ 148574 w 2088499"/>
                <a:gd name="connsiteY17" fmla="*/ 156151 h 321961"/>
                <a:gd name="connsiteX18" fmla="*/ 97774 w 2088499"/>
                <a:gd name="connsiteY18" fmla="*/ 121226 h 321961"/>
                <a:gd name="connsiteX19" fmla="*/ 56499 w 2088499"/>
                <a:gd name="connsiteY19" fmla="*/ 576 h 321961"/>
                <a:gd name="connsiteX20" fmla="*/ 18399 w 2088499"/>
                <a:gd name="connsiteY20" fmla="*/ 70426 h 32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88499" h="321961">
                  <a:moveTo>
                    <a:pt x="18399" y="70426"/>
                  </a:moveTo>
                  <a:cubicBezTo>
                    <a:pt x="73432" y="113818"/>
                    <a:pt x="330607" y="228647"/>
                    <a:pt x="386699" y="260926"/>
                  </a:cubicBezTo>
                  <a:cubicBezTo>
                    <a:pt x="442791" y="293205"/>
                    <a:pt x="320024" y="273626"/>
                    <a:pt x="354949" y="264101"/>
                  </a:cubicBezTo>
                  <a:cubicBezTo>
                    <a:pt x="389874" y="254576"/>
                    <a:pt x="542274" y="202718"/>
                    <a:pt x="596249" y="203776"/>
                  </a:cubicBezTo>
                  <a:cubicBezTo>
                    <a:pt x="650224" y="204834"/>
                    <a:pt x="629057" y="252989"/>
                    <a:pt x="678799" y="270451"/>
                  </a:cubicBezTo>
                  <a:cubicBezTo>
                    <a:pt x="728541" y="287914"/>
                    <a:pt x="853424" y="301143"/>
                    <a:pt x="894699" y="308551"/>
                  </a:cubicBezTo>
                  <a:cubicBezTo>
                    <a:pt x="935974" y="315959"/>
                    <a:pt x="883057" y="330776"/>
                    <a:pt x="926449" y="314901"/>
                  </a:cubicBezTo>
                  <a:cubicBezTo>
                    <a:pt x="969841" y="299026"/>
                    <a:pt x="1076203" y="227588"/>
                    <a:pt x="1155049" y="213301"/>
                  </a:cubicBezTo>
                  <a:cubicBezTo>
                    <a:pt x="1233895" y="199014"/>
                    <a:pt x="1348195" y="224943"/>
                    <a:pt x="1399524" y="229176"/>
                  </a:cubicBezTo>
                  <a:cubicBezTo>
                    <a:pt x="1450853" y="233409"/>
                    <a:pt x="1465141" y="243463"/>
                    <a:pt x="1463024" y="238701"/>
                  </a:cubicBezTo>
                  <a:cubicBezTo>
                    <a:pt x="1460907" y="233939"/>
                    <a:pt x="1305862" y="194780"/>
                    <a:pt x="1386824" y="200601"/>
                  </a:cubicBezTo>
                  <a:cubicBezTo>
                    <a:pt x="1467787" y="206422"/>
                    <a:pt x="1831853" y="258280"/>
                    <a:pt x="1948799" y="273626"/>
                  </a:cubicBezTo>
                  <a:lnTo>
                    <a:pt x="2088499" y="292676"/>
                  </a:lnTo>
                  <a:cubicBezTo>
                    <a:pt x="1975787" y="279447"/>
                    <a:pt x="1482074" y="203247"/>
                    <a:pt x="1272524" y="194251"/>
                  </a:cubicBezTo>
                  <a:cubicBezTo>
                    <a:pt x="1062974" y="185255"/>
                    <a:pt x="931212" y="233409"/>
                    <a:pt x="831199" y="238701"/>
                  </a:cubicBezTo>
                  <a:cubicBezTo>
                    <a:pt x="731187" y="243993"/>
                    <a:pt x="672449" y="226001"/>
                    <a:pt x="672449" y="226001"/>
                  </a:cubicBezTo>
                  <a:cubicBezTo>
                    <a:pt x="597837" y="220180"/>
                    <a:pt x="470836" y="215418"/>
                    <a:pt x="383524" y="203776"/>
                  </a:cubicBezTo>
                  <a:cubicBezTo>
                    <a:pt x="296212" y="192134"/>
                    <a:pt x="196199" y="169909"/>
                    <a:pt x="148574" y="156151"/>
                  </a:cubicBezTo>
                  <a:cubicBezTo>
                    <a:pt x="100949" y="142393"/>
                    <a:pt x="113120" y="147155"/>
                    <a:pt x="97774" y="121226"/>
                  </a:cubicBezTo>
                  <a:cubicBezTo>
                    <a:pt x="82428" y="95297"/>
                    <a:pt x="64436" y="5868"/>
                    <a:pt x="56499" y="576"/>
                  </a:cubicBezTo>
                  <a:cubicBezTo>
                    <a:pt x="48562" y="-4716"/>
                    <a:pt x="-36634" y="27034"/>
                    <a:pt x="18399" y="7042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2" name="フリーフォーム: 図形 1541">
              <a:extLst>
                <a:ext uri="{FF2B5EF4-FFF2-40B4-BE49-F238E27FC236}">
                  <a16:creationId xmlns:a16="http://schemas.microsoft.com/office/drawing/2014/main" id="{4E8A265A-88A9-404D-9B3D-18FC7BC47219}"/>
                </a:ext>
              </a:extLst>
            </p:cNvPr>
            <p:cNvSpPr/>
            <p:nvPr/>
          </p:nvSpPr>
          <p:spPr>
            <a:xfrm>
              <a:off x="6489529" y="7173492"/>
              <a:ext cx="1877953" cy="543839"/>
            </a:xfrm>
            <a:custGeom>
              <a:avLst/>
              <a:gdLst>
                <a:gd name="connsiteX0" fmla="*/ 6521 w 1877953"/>
                <a:gd name="connsiteY0" fmla="*/ 208383 h 543839"/>
                <a:gd name="connsiteX1" fmla="*/ 406571 w 1877953"/>
                <a:gd name="connsiteY1" fmla="*/ 5183 h 543839"/>
                <a:gd name="connsiteX2" fmla="*/ 416096 w 1877953"/>
                <a:gd name="connsiteY2" fmla="*/ 55983 h 543839"/>
                <a:gd name="connsiteX3" fmla="*/ 517696 w 1877953"/>
                <a:gd name="connsiteY3" fmla="*/ 5183 h 543839"/>
                <a:gd name="connsiteX4" fmla="*/ 984421 w 1877953"/>
                <a:gd name="connsiteY4" fmla="*/ 116308 h 543839"/>
                <a:gd name="connsiteX5" fmla="*/ 1282871 w 1877953"/>
                <a:gd name="connsiteY5" fmla="*/ 154408 h 543839"/>
                <a:gd name="connsiteX6" fmla="*/ 587546 w 1877953"/>
                <a:gd name="connsiteY6" fmla="*/ 43283 h 543839"/>
                <a:gd name="connsiteX7" fmla="*/ 803446 w 1877953"/>
                <a:gd name="connsiteY7" fmla="*/ 100433 h 543839"/>
                <a:gd name="connsiteX8" fmla="*/ 1314621 w 1877953"/>
                <a:gd name="connsiteY8" fmla="*/ 84558 h 543839"/>
                <a:gd name="connsiteX9" fmla="*/ 1390821 w 1877953"/>
                <a:gd name="connsiteY9" fmla="*/ 109958 h 543839"/>
                <a:gd name="connsiteX10" fmla="*/ 1571796 w 1877953"/>
                <a:gd name="connsiteY10" fmla="*/ 202033 h 543839"/>
                <a:gd name="connsiteX11" fmla="*/ 1854371 w 1877953"/>
                <a:gd name="connsiteY11" fmla="*/ 319508 h 543839"/>
                <a:gd name="connsiteX12" fmla="*/ 1838496 w 1877953"/>
                <a:gd name="connsiteY12" fmla="*/ 373483 h 543839"/>
                <a:gd name="connsiteX13" fmla="*/ 1647996 w 1877953"/>
                <a:gd name="connsiteY13" fmla="*/ 433808 h 543839"/>
                <a:gd name="connsiteX14" fmla="*/ 1587671 w 1877953"/>
                <a:gd name="connsiteY14" fmla="*/ 541758 h 543839"/>
                <a:gd name="connsiteX15" fmla="*/ 1721021 w 1877953"/>
                <a:gd name="connsiteY15" fmla="*/ 329033 h 543839"/>
                <a:gd name="connsiteX16" fmla="*/ 1378121 w 1877953"/>
                <a:gd name="connsiteY16" fmla="*/ 160758 h 543839"/>
                <a:gd name="connsiteX17" fmla="*/ 803446 w 1877953"/>
                <a:gd name="connsiteY17" fmla="*/ 78208 h 543839"/>
                <a:gd name="connsiteX18" fmla="*/ 317671 w 1877953"/>
                <a:gd name="connsiteY18" fmla="*/ 71858 h 543839"/>
                <a:gd name="connsiteX19" fmla="*/ 168446 w 1877953"/>
                <a:gd name="connsiteY19" fmla="*/ 122658 h 543839"/>
                <a:gd name="connsiteX20" fmla="*/ 6521 w 1877953"/>
                <a:gd name="connsiteY20" fmla="*/ 208383 h 54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77953" h="543839">
                  <a:moveTo>
                    <a:pt x="6521" y="208383"/>
                  </a:moveTo>
                  <a:cubicBezTo>
                    <a:pt x="46208" y="188804"/>
                    <a:pt x="338309" y="30583"/>
                    <a:pt x="406571" y="5183"/>
                  </a:cubicBezTo>
                  <a:cubicBezTo>
                    <a:pt x="474834" y="-20217"/>
                    <a:pt x="397575" y="55983"/>
                    <a:pt x="416096" y="55983"/>
                  </a:cubicBezTo>
                  <a:cubicBezTo>
                    <a:pt x="434617" y="55983"/>
                    <a:pt x="422975" y="-4871"/>
                    <a:pt x="517696" y="5183"/>
                  </a:cubicBezTo>
                  <a:cubicBezTo>
                    <a:pt x="612417" y="15237"/>
                    <a:pt x="856892" y="91437"/>
                    <a:pt x="984421" y="116308"/>
                  </a:cubicBezTo>
                  <a:cubicBezTo>
                    <a:pt x="1111950" y="141179"/>
                    <a:pt x="1349017" y="166579"/>
                    <a:pt x="1282871" y="154408"/>
                  </a:cubicBezTo>
                  <a:cubicBezTo>
                    <a:pt x="1216725" y="142237"/>
                    <a:pt x="667450" y="52279"/>
                    <a:pt x="587546" y="43283"/>
                  </a:cubicBezTo>
                  <a:cubicBezTo>
                    <a:pt x="507642" y="34287"/>
                    <a:pt x="682267" y="93554"/>
                    <a:pt x="803446" y="100433"/>
                  </a:cubicBezTo>
                  <a:cubicBezTo>
                    <a:pt x="924625" y="107312"/>
                    <a:pt x="1216725" y="82971"/>
                    <a:pt x="1314621" y="84558"/>
                  </a:cubicBezTo>
                  <a:cubicBezTo>
                    <a:pt x="1412517" y="86145"/>
                    <a:pt x="1347959" y="90379"/>
                    <a:pt x="1390821" y="109958"/>
                  </a:cubicBezTo>
                  <a:cubicBezTo>
                    <a:pt x="1433684" y="129537"/>
                    <a:pt x="1494538" y="167108"/>
                    <a:pt x="1571796" y="202033"/>
                  </a:cubicBezTo>
                  <a:cubicBezTo>
                    <a:pt x="1649054" y="236958"/>
                    <a:pt x="1809921" y="290933"/>
                    <a:pt x="1854371" y="319508"/>
                  </a:cubicBezTo>
                  <a:cubicBezTo>
                    <a:pt x="1898821" y="348083"/>
                    <a:pt x="1872892" y="354433"/>
                    <a:pt x="1838496" y="373483"/>
                  </a:cubicBezTo>
                  <a:cubicBezTo>
                    <a:pt x="1804100" y="392533"/>
                    <a:pt x="1689800" y="405762"/>
                    <a:pt x="1647996" y="433808"/>
                  </a:cubicBezTo>
                  <a:cubicBezTo>
                    <a:pt x="1606192" y="461854"/>
                    <a:pt x="1575500" y="559220"/>
                    <a:pt x="1587671" y="541758"/>
                  </a:cubicBezTo>
                  <a:cubicBezTo>
                    <a:pt x="1599842" y="524296"/>
                    <a:pt x="1755946" y="392533"/>
                    <a:pt x="1721021" y="329033"/>
                  </a:cubicBezTo>
                  <a:cubicBezTo>
                    <a:pt x="1686096" y="265533"/>
                    <a:pt x="1531050" y="202562"/>
                    <a:pt x="1378121" y="160758"/>
                  </a:cubicBezTo>
                  <a:cubicBezTo>
                    <a:pt x="1225192" y="118954"/>
                    <a:pt x="980188" y="93025"/>
                    <a:pt x="803446" y="78208"/>
                  </a:cubicBezTo>
                  <a:cubicBezTo>
                    <a:pt x="626704" y="63391"/>
                    <a:pt x="423504" y="64450"/>
                    <a:pt x="317671" y="71858"/>
                  </a:cubicBezTo>
                  <a:cubicBezTo>
                    <a:pt x="211838" y="79266"/>
                    <a:pt x="168446" y="122658"/>
                    <a:pt x="168446" y="122658"/>
                  </a:cubicBezTo>
                  <a:cubicBezTo>
                    <a:pt x="119233" y="141179"/>
                    <a:pt x="-33166" y="227962"/>
                    <a:pt x="6521" y="20838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3" name="フリーフォーム: 図形 1542">
              <a:extLst>
                <a:ext uri="{FF2B5EF4-FFF2-40B4-BE49-F238E27FC236}">
                  <a16:creationId xmlns:a16="http://schemas.microsoft.com/office/drawing/2014/main" id="{E4D3747B-4BF6-40CB-9C05-EC854683F18B}"/>
                </a:ext>
              </a:extLst>
            </p:cNvPr>
            <p:cNvSpPr/>
            <p:nvPr/>
          </p:nvSpPr>
          <p:spPr>
            <a:xfrm>
              <a:off x="5626064" y="7242052"/>
              <a:ext cx="384997" cy="371641"/>
            </a:xfrm>
            <a:custGeom>
              <a:avLst/>
              <a:gdLst>
                <a:gd name="connsiteX0" fmla="*/ 381036 w 384997"/>
                <a:gd name="connsiteY0" fmla="*/ 123 h 371641"/>
                <a:gd name="connsiteX1" fmla="*/ 269911 w 384997"/>
                <a:gd name="connsiteY1" fmla="*/ 238248 h 371641"/>
                <a:gd name="connsiteX2" fmla="*/ 165136 w 384997"/>
                <a:gd name="connsiteY2" fmla="*/ 238248 h 371641"/>
                <a:gd name="connsiteX3" fmla="*/ 36 w 384997"/>
                <a:gd name="connsiteY3" fmla="*/ 260473 h 371641"/>
                <a:gd name="connsiteX4" fmla="*/ 152436 w 384997"/>
                <a:gd name="connsiteY4" fmla="*/ 279523 h 371641"/>
                <a:gd name="connsiteX5" fmla="*/ 384211 w 384997"/>
                <a:gd name="connsiteY5" fmla="*/ 371598 h 371641"/>
                <a:gd name="connsiteX6" fmla="*/ 228636 w 384997"/>
                <a:gd name="connsiteY6" fmla="*/ 266823 h 371641"/>
                <a:gd name="connsiteX7" fmla="*/ 244511 w 384997"/>
                <a:gd name="connsiteY7" fmla="*/ 206498 h 371641"/>
                <a:gd name="connsiteX8" fmla="*/ 381036 w 384997"/>
                <a:gd name="connsiteY8" fmla="*/ 123 h 37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997" h="371641">
                  <a:moveTo>
                    <a:pt x="381036" y="123"/>
                  </a:moveTo>
                  <a:cubicBezTo>
                    <a:pt x="385269" y="5415"/>
                    <a:pt x="305894" y="198561"/>
                    <a:pt x="269911" y="238248"/>
                  </a:cubicBezTo>
                  <a:cubicBezTo>
                    <a:pt x="233928" y="277935"/>
                    <a:pt x="210115" y="234544"/>
                    <a:pt x="165136" y="238248"/>
                  </a:cubicBezTo>
                  <a:cubicBezTo>
                    <a:pt x="120157" y="241952"/>
                    <a:pt x="2153" y="253594"/>
                    <a:pt x="36" y="260473"/>
                  </a:cubicBezTo>
                  <a:cubicBezTo>
                    <a:pt x="-2081" y="267352"/>
                    <a:pt x="88407" y="261002"/>
                    <a:pt x="152436" y="279523"/>
                  </a:cubicBezTo>
                  <a:cubicBezTo>
                    <a:pt x="216465" y="298044"/>
                    <a:pt x="371511" y="373715"/>
                    <a:pt x="384211" y="371598"/>
                  </a:cubicBezTo>
                  <a:cubicBezTo>
                    <a:pt x="396911" y="369481"/>
                    <a:pt x="251919" y="294340"/>
                    <a:pt x="228636" y="266823"/>
                  </a:cubicBezTo>
                  <a:cubicBezTo>
                    <a:pt x="205353" y="239306"/>
                    <a:pt x="219640" y="251477"/>
                    <a:pt x="244511" y="206498"/>
                  </a:cubicBezTo>
                  <a:cubicBezTo>
                    <a:pt x="269382" y="161519"/>
                    <a:pt x="376803" y="-5169"/>
                    <a:pt x="381036" y="12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4" name="フリーフォーム: 図形 1543">
              <a:extLst>
                <a:ext uri="{FF2B5EF4-FFF2-40B4-BE49-F238E27FC236}">
                  <a16:creationId xmlns:a16="http://schemas.microsoft.com/office/drawing/2014/main" id="{8ABEC842-0B69-41D2-A55F-86DFC777ECB3}"/>
                </a:ext>
              </a:extLst>
            </p:cNvPr>
            <p:cNvSpPr/>
            <p:nvPr/>
          </p:nvSpPr>
          <p:spPr>
            <a:xfrm>
              <a:off x="6428587" y="7352977"/>
              <a:ext cx="734213" cy="270916"/>
            </a:xfrm>
            <a:custGeom>
              <a:avLst/>
              <a:gdLst>
                <a:gd name="connsiteX0" fmla="*/ 3963 w 734213"/>
                <a:gd name="connsiteY0" fmla="*/ 171773 h 270916"/>
                <a:gd name="connsiteX1" fmla="*/ 327813 w 734213"/>
                <a:gd name="connsiteY1" fmla="*/ 238448 h 270916"/>
                <a:gd name="connsiteX2" fmla="*/ 388138 w 734213"/>
                <a:gd name="connsiteY2" fmla="*/ 241623 h 270916"/>
                <a:gd name="connsiteX3" fmla="*/ 391313 w 734213"/>
                <a:gd name="connsiteY3" fmla="*/ 184473 h 270916"/>
                <a:gd name="connsiteX4" fmla="*/ 734213 w 734213"/>
                <a:gd name="connsiteY4" fmla="*/ 323 h 270916"/>
                <a:gd name="connsiteX5" fmla="*/ 394488 w 734213"/>
                <a:gd name="connsiteY5" fmla="*/ 143198 h 270916"/>
                <a:gd name="connsiteX6" fmla="*/ 378613 w 734213"/>
                <a:gd name="connsiteY6" fmla="*/ 270198 h 270916"/>
                <a:gd name="connsiteX7" fmla="*/ 292888 w 734213"/>
                <a:gd name="connsiteY7" fmla="*/ 193998 h 270916"/>
                <a:gd name="connsiteX8" fmla="*/ 159538 w 734213"/>
                <a:gd name="connsiteY8" fmla="*/ 174948 h 270916"/>
                <a:gd name="connsiteX9" fmla="*/ 3963 w 734213"/>
                <a:gd name="connsiteY9" fmla="*/ 171773 h 27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4213" h="270916">
                  <a:moveTo>
                    <a:pt x="3963" y="171773"/>
                  </a:moveTo>
                  <a:cubicBezTo>
                    <a:pt x="32009" y="182356"/>
                    <a:pt x="263784" y="226806"/>
                    <a:pt x="327813" y="238448"/>
                  </a:cubicBezTo>
                  <a:cubicBezTo>
                    <a:pt x="391842" y="250090"/>
                    <a:pt x="377555" y="250619"/>
                    <a:pt x="388138" y="241623"/>
                  </a:cubicBezTo>
                  <a:cubicBezTo>
                    <a:pt x="398721" y="232627"/>
                    <a:pt x="333634" y="224690"/>
                    <a:pt x="391313" y="184473"/>
                  </a:cubicBezTo>
                  <a:cubicBezTo>
                    <a:pt x="448992" y="144256"/>
                    <a:pt x="733684" y="7202"/>
                    <a:pt x="734213" y="323"/>
                  </a:cubicBezTo>
                  <a:cubicBezTo>
                    <a:pt x="734742" y="-6556"/>
                    <a:pt x="453755" y="98219"/>
                    <a:pt x="394488" y="143198"/>
                  </a:cubicBezTo>
                  <a:cubicBezTo>
                    <a:pt x="335221" y="188177"/>
                    <a:pt x="395546" y="261731"/>
                    <a:pt x="378613" y="270198"/>
                  </a:cubicBezTo>
                  <a:cubicBezTo>
                    <a:pt x="361680" y="278665"/>
                    <a:pt x="329401" y="209873"/>
                    <a:pt x="292888" y="193998"/>
                  </a:cubicBezTo>
                  <a:cubicBezTo>
                    <a:pt x="256376" y="178123"/>
                    <a:pt x="215100" y="177065"/>
                    <a:pt x="159538" y="174948"/>
                  </a:cubicBezTo>
                  <a:cubicBezTo>
                    <a:pt x="103976" y="172831"/>
                    <a:pt x="-24083" y="161190"/>
                    <a:pt x="3963" y="17177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5" name="フリーフォーム: 図形 1544">
              <a:extLst>
                <a:ext uri="{FF2B5EF4-FFF2-40B4-BE49-F238E27FC236}">
                  <a16:creationId xmlns:a16="http://schemas.microsoft.com/office/drawing/2014/main" id="{FE8260C3-DABB-4BDD-B567-11BE2536658B}"/>
                </a:ext>
              </a:extLst>
            </p:cNvPr>
            <p:cNvSpPr/>
            <p:nvPr/>
          </p:nvSpPr>
          <p:spPr>
            <a:xfrm>
              <a:off x="6203878" y="7355272"/>
              <a:ext cx="250974" cy="137567"/>
            </a:xfrm>
            <a:custGeom>
              <a:avLst/>
              <a:gdLst>
                <a:gd name="connsiteX0" fmla="*/ 72 w 250974"/>
                <a:gd name="connsiteY0" fmla="*/ 112328 h 137567"/>
                <a:gd name="connsiteX1" fmla="*/ 168347 w 250974"/>
                <a:gd name="connsiteY1" fmla="*/ 45653 h 137567"/>
                <a:gd name="connsiteX2" fmla="*/ 196922 w 250974"/>
                <a:gd name="connsiteY2" fmla="*/ 7553 h 137567"/>
                <a:gd name="connsiteX3" fmla="*/ 209622 w 250974"/>
                <a:gd name="connsiteY3" fmla="*/ 93278 h 137567"/>
                <a:gd name="connsiteX4" fmla="*/ 250897 w 250974"/>
                <a:gd name="connsiteY4" fmla="*/ 134553 h 137567"/>
                <a:gd name="connsiteX5" fmla="*/ 219147 w 250974"/>
                <a:gd name="connsiteY5" fmla="*/ 13903 h 137567"/>
                <a:gd name="connsiteX6" fmla="*/ 190572 w 250974"/>
                <a:gd name="connsiteY6" fmla="*/ 10728 h 137567"/>
                <a:gd name="connsiteX7" fmla="*/ 72 w 250974"/>
                <a:gd name="connsiteY7" fmla="*/ 112328 h 13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974" h="137567">
                  <a:moveTo>
                    <a:pt x="72" y="112328"/>
                  </a:moveTo>
                  <a:cubicBezTo>
                    <a:pt x="-3632" y="118149"/>
                    <a:pt x="135539" y="63115"/>
                    <a:pt x="168347" y="45653"/>
                  </a:cubicBezTo>
                  <a:cubicBezTo>
                    <a:pt x="201155" y="28191"/>
                    <a:pt x="190043" y="-385"/>
                    <a:pt x="196922" y="7553"/>
                  </a:cubicBezTo>
                  <a:cubicBezTo>
                    <a:pt x="203801" y="15491"/>
                    <a:pt x="200626" y="72111"/>
                    <a:pt x="209622" y="93278"/>
                  </a:cubicBezTo>
                  <a:cubicBezTo>
                    <a:pt x="218618" y="114445"/>
                    <a:pt x="249310" y="147782"/>
                    <a:pt x="250897" y="134553"/>
                  </a:cubicBezTo>
                  <a:cubicBezTo>
                    <a:pt x="252484" y="121324"/>
                    <a:pt x="229201" y="34541"/>
                    <a:pt x="219147" y="13903"/>
                  </a:cubicBezTo>
                  <a:cubicBezTo>
                    <a:pt x="209093" y="-6735"/>
                    <a:pt x="223380" y="-1443"/>
                    <a:pt x="190572" y="10728"/>
                  </a:cubicBezTo>
                  <a:cubicBezTo>
                    <a:pt x="157764" y="22899"/>
                    <a:pt x="3776" y="106507"/>
                    <a:pt x="72" y="11232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6" name="フリーフォーム: 図形 1545">
              <a:extLst>
                <a:ext uri="{FF2B5EF4-FFF2-40B4-BE49-F238E27FC236}">
                  <a16:creationId xmlns:a16="http://schemas.microsoft.com/office/drawing/2014/main" id="{47049D97-2AEC-497D-9DAD-5B407AC2A639}"/>
                </a:ext>
              </a:extLst>
            </p:cNvPr>
            <p:cNvSpPr/>
            <p:nvPr/>
          </p:nvSpPr>
          <p:spPr>
            <a:xfrm>
              <a:off x="6640194" y="7462893"/>
              <a:ext cx="1412058" cy="462303"/>
            </a:xfrm>
            <a:custGeom>
              <a:avLst/>
              <a:gdLst>
                <a:gd name="connsiteX0" fmla="*/ 322581 w 1412058"/>
                <a:gd name="connsiteY0" fmla="*/ 49157 h 462303"/>
                <a:gd name="connsiteX1" fmla="*/ 541656 w 1412058"/>
                <a:gd name="connsiteY1" fmla="*/ 220607 h 462303"/>
                <a:gd name="connsiteX2" fmla="*/ 760731 w 1412058"/>
                <a:gd name="connsiteY2" fmla="*/ 280932 h 462303"/>
                <a:gd name="connsiteX3" fmla="*/ 627381 w 1412058"/>
                <a:gd name="connsiteY3" fmla="*/ 258707 h 462303"/>
                <a:gd name="connsiteX4" fmla="*/ 1040131 w 1412058"/>
                <a:gd name="connsiteY4" fmla="*/ 363482 h 462303"/>
                <a:gd name="connsiteX5" fmla="*/ 1411606 w 1412058"/>
                <a:gd name="connsiteY5" fmla="*/ 347607 h 462303"/>
                <a:gd name="connsiteX6" fmla="*/ 1109981 w 1412058"/>
                <a:gd name="connsiteY6" fmla="*/ 369832 h 462303"/>
                <a:gd name="connsiteX7" fmla="*/ 827406 w 1412058"/>
                <a:gd name="connsiteY7" fmla="*/ 420632 h 462303"/>
                <a:gd name="connsiteX8" fmla="*/ 821056 w 1412058"/>
                <a:gd name="connsiteY8" fmla="*/ 398407 h 462303"/>
                <a:gd name="connsiteX9" fmla="*/ 754381 w 1412058"/>
                <a:gd name="connsiteY9" fmla="*/ 401582 h 462303"/>
                <a:gd name="connsiteX10" fmla="*/ 621031 w 1412058"/>
                <a:gd name="connsiteY10" fmla="*/ 414282 h 462303"/>
                <a:gd name="connsiteX11" fmla="*/ 341631 w 1412058"/>
                <a:gd name="connsiteY11" fmla="*/ 452382 h 462303"/>
                <a:gd name="connsiteX12" fmla="*/ 230506 w 1412058"/>
                <a:gd name="connsiteY12" fmla="*/ 461907 h 462303"/>
                <a:gd name="connsiteX13" fmla="*/ 14606 w 1412058"/>
                <a:gd name="connsiteY13" fmla="*/ 442857 h 462303"/>
                <a:gd name="connsiteX14" fmla="*/ 681356 w 1412058"/>
                <a:gd name="connsiteY14" fmla="*/ 439682 h 462303"/>
                <a:gd name="connsiteX15" fmla="*/ 960756 w 1412058"/>
                <a:gd name="connsiteY15" fmla="*/ 411107 h 462303"/>
                <a:gd name="connsiteX16" fmla="*/ 890906 w 1412058"/>
                <a:gd name="connsiteY16" fmla="*/ 376182 h 462303"/>
                <a:gd name="connsiteX17" fmla="*/ 722631 w 1412058"/>
                <a:gd name="connsiteY17" fmla="*/ 357132 h 462303"/>
                <a:gd name="connsiteX18" fmla="*/ 675006 w 1412058"/>
                <a:gd name="connsiteY18" fmla="*/ 252357 h 462303"/>
                <a:gd name="connsiteX19" fmla="*/ 763906 w 1412058"/>
                <a:gd name="connsiteY19" fmla="*/ 414282 h 462303"/>
                <a:gd name="connsiteX20" fmla="*/ 649606 w 1412058"/>
                <a:gd name="connsiteY20" fmla="*/ 258707 h 462303"/>
                <a:gd name="connsiteX21" fmla="*/ 557531 w 1412058"/>
                <a:gd name="connsiteY21" fmla="*/ 185682 h 462303"/>
                <a:gd name="connsiteX22" fmla="*/ 516256 w 1412058"/>
                <a:gd name="connsiteY22" fmla="*/ 1532 h 462303"/>
                <a:gd name="connsiteX23" fmla="*/ 513081 w 1412058"/>
                <a:gd name="connsiteY23" fmla="*/ 103132 h 462303"/>
                <a:gd name="connsiteX24" fmla="*/ 528956 w 1412058"/>
                <a:gd name="connsiteY24" fmla="*/ 198382 h 462303"/>
                <a:gd name="connsiteX25" fmla="*/ 322581 w 1412058"/>
                <a:gd name="connsiteY25" fmla="*/ 49157 h 46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12058" h="462303">
                  <a:moveTo>
                    <a:pt x="322581" y="49157"/>
                  </a:moveTo>
                  <a:cubicBezTo>
                    <a:pt x="324698" y="52861"/>
                    <a:pt x="468631" y="181978"/>
                    <a:pt x="541656" y="220607"/>
                  </a:cubicBezTo>
                  <a:cubicBezTo>
                    <a:pt x="614681" y="259236"/>
                    <a:pt x="746443" y="274582"/>
                    <a:pt x="760731" y="280932"/>
                  </a:cubicBezTo>
                  <a:cubicBezTo>
                    <a:pt x="775019" y="287282"/>
                    <a:pt x="580814" y="244949"/>
                    <a:pt x="627381" y="258707"/>
                  </a:cubicBezTo>
                  <a:cubicBezTo>
                    <a:pt x="673948" y="272465"/>
                    <a:pt x="909427" y="348665"/>
                    <a:pt x="1040131" y="363482"/>
                  </a:cubicBezTo>
                  <a:cubicBezTo>
                    <a:pt x="1170835" y="378299"/>
                    <a:pt x="1399964" y="346549"/>
                    <a:pt x="1411606" y="347607"/>
                  </a:cubicBezTo>
                  <a:cubicBezTo>
                    <a:pt x="1423248" y="348665"/>
                    <a:pt x="1207348" y="357661"/>
                    <a:pt x="1109981" y="369832"/>
                  </a:cubicBezTo>
                  <a:cubicBezTo>
                    <a:pt x="1012614" y="382003"/>
                    <a:pt x="875560" y="415870"/>
                    <a:pt x="827406" y="420632"/>
                  </a:cubicBezTo>
                  <a:cubicBezTo>
                    <a:pt x="779252" y="425394"/>
                    <a:pt x="833227" y="401582"/>
                    <a:pt x="821056" y="398407"/>
                  </a:cubicBezTo>
                  <a:cubicBezTo>
                    <a:pt x="808885" y="395232"/>
                    <a:pt x="787719" y="398936"/>
                    <a:pt x="754381" y="401582"/>
                  </a:cubicBezTo>
                  <a:cubicBezTo>
                    <a:pt x="721044" y="404228"/>
                    <a:pt x="689823" y="405815"/>
                    <a:pt x="621031" y="414282"/>
                  </a:cubicBezTo>
                  <a:cubicBezTo>
                    <a:pt x="552239" y="422749"/>
                    <a:pt x="406718" y="444445"/>
                    <a:pt x="341631" y="452382"/>
                  </a:cubicBezTo>
                  <a:cubicBezTo>
                    <a:pt x="276544" y="460319"/>
                    <a:pt x="285010" y="463494"/>
                    <a:pt x="230506" y="461907"/>
                  </a:cubicBezTo>
                  <a:cubicBezTo>
                    <a:pt x="176002" y="460320"/>
                    <a:pt x="-60536" y="446561"/>
                    <a:pt x="14606" y="442857"/>
                  </a:cubicBezTo>
                  <a:cubicBezTo>
                    <a:pt x="89748" y="439153"/>
                    <a:pt x="523664" y="444974"/>
                    <a:pt x="681356" y="439682"/>
                  </a:cubicBezTo>
                  <a:cubicBezTo>
                    <a:pt x="839048" y="434390"/>
                    <a:pt x="925831" y="421690"/>
                    <a:pt x="960756" y="411107"/>
                  </a:cubicBezTo>
                  <a:cubicBezTo>
                    <a:pt x="995681" y="400524"/>
                    <a:pt x="930593" y="385178"/>
                    <a:pt x="890906" y="376182"/>
                  </a:cubicBezTo>
                  <a:cubicBezTo>
                    <a:pt x="851219" y="367186"/>
                    <a:pt x="758614" y="377769"/>
                    <a:pt x="722631" y="357132"/>
                  </a:cubicBezTo>
                  <a:cubicBezTo>
                    <a:pt x="686648" y="336495"/>
                    <a:pt x="668127" y="242832"/>
                    <a:pt x="675006" y="252357"/>
                  </a:cubicBezTo>
                  <a:cubicBezTo>
                    <a:pt x="681885" y="261882"/>
                    <a:pt x="768139" y="413224"/>
                    <a:pt x="763906" y="414282"/>
                  </a:cubicBezTo>
                  <a:cubicBezTo>
                    <a:pt x="759673" y="415340"/>
                    <a:pt x="684002" y="296807"/>
                    <a:pt x="649606" y="258707"/>
                  </a:cubicBezTo>
                  <a:cubicBezTo>
                    <a:pt x="615210" y="220607"/>
                    <a:pt x="579756" y="228544"/>
                    <a:pt x="557531" y="185682"/>
                  </a:cubicBezTo>
                  <a:cubicBezTo>
                    <a:pt x="535306" y="142820"/>
                    <a:pt x="523664" y="15290"/>
                    <a:pt x="516256" y="1532"/>
                  </a:cubicBezTo>
                  <a:cubicBezTo>
                    <a:pt x="508848" y="-12226"/>
                    <a:pt x="510964" y="70324"/>
                    <a:pt x="513081" y="103132"/>
                  </a:cubicBezTo>
                  <a:cubicBezTo>
                    <a:pt x="515198" y="135940"/>
                    <a:pt x="558060" y="207907"/>
                    <a:pt x="528956" y="198382"/>
                  </a:cubicBezTo>
                  <a:cubicBezTo>
                    <a:pt x="499852" y="188857"/>
                    <a:pt x="320464" y="45453"/>
                    <a:pt x="322581" y="4915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7" name="フリーフォーム: 図形 1546">
              <a:extLst>
                <a:ext uri="{FF2B5EF4-FFF2-40B4-BE49-F238E27FC236}">
                  <a16:creationId xmlns:a16="http://schemas.microsoft.com/office/drawing/2014/main" id="{453C7978-5F5D-4A10-B21A-38EC899E6287}"/>
                </a:ext>
              </a:extLst>
            </p:cNvPr>
            <p:cNvSpPr/>
            <p:nvPr/>
          </p:nvSpPr>
          <p:spPr>
            <a:xfrm>
              <a:off x="7604092" y="6375937"/>
              <a:ext cx="2116485" cy="418565"/>
            </a:xfrm>
            <a:custGeom>
              <a:avLst/>
              <a:gdLst>
                <a:gd name="connsiteX0" fmla="*/ 33 w 2116485"/>
                <a:gd name="connsiteY0" fmla="*/ 339188 h 418565"/>
                <a:gd name="connsiteX1" fmla="*/ 473108 w 2116485"/>
                <a:gd name="connsiteY1" fmla="*/ 418563 h 418565"/>
                <a:gd name="connsiteX2" fmla="*/ 200058 w 2116485"/>
                <a:gd name="connsiteY2" fmla="*/ 336013 h 418565"/>
                <a:gd name="connsiteX3" fmla="*/ 568358 w 2116485"/>
                <a:gd name="connsiteY3" fmla="*/ 377288 h 418565"/>
                <a:gd name="connsiteX4" fmla="*/ 901733 w 2116485"/>
                <a:gd name="connsiteY4" fmla="*/ 316963 h 418565"/>
                <a:gd name="connsiteX5" fmla="*/ 1095408 w 2116485"/>
                <a:gd name="connsiteY5" fmla="*/ 269338 h 418565"/>
                <a:gd name="connsiteX6" fmla="*/ 666783 w 2116485"/>
                <a:gd name="connsiteY6" fmla="*/ 336013 h 418565"/>
                <a:gd name="connsiteX7" fmla="*/ 685833 w 2116485"/>
                <a:gd name="connsiteY7" fmla="*/ 336013 h 418565"/>
                <a:gd name="connsiteX8" fmla="*/ 1222408 w 2116485"/>
                <a:gd name="connsiteY8" fmla="*/ 294738 h 418565"/>
                <a:gd name="connsiteX9" fmla="*/ 1362108 w 2116485"/>
                <a:gd name="connsiteY9" fmla="*/ 193138 h 418565"/>
                <a:gd name="connsiteX10" fmla="*/ 1460533 w 2116485"/>
                <a:gd name="connsiteY10" fmla="*/ 189963 h 418565"/>
                <a:gd name="connsiteX11" fmla="*/ 1663733 w 2116485"/>
                <a:gd name="connsiteY11" fmla="*/ 34388 h 418565"/>
                <a:gd name="connsiteX12" fmla="*/ 2041558 w 2116485"/>
                <a:gd name="connsiteY12" fmla="*/ 12163 h 418565"/>
                <a:gd name="connsiteX13" fmla="*/ 2098708 w 2116485"/>
                <a:gd name="connsiteY13" fmla="*/ 21688 h 418565"/>
                <a:gd name="connsiteX14" fmla="*/ 1819308 w 2116485"/>
                <a:gd name="connsiteY14" fmla="*/ 18513 h 418565"/>
                <a:gd name="connsiteX15" fmla="*/ 1203358 w 2116485"/>
                <a:gd name="connsiteY15" fmla="*/ 285213 h 418565"/>
                <a:gd name="connsiteX16" fmla="*/ 889033 w 2116485"/>
                <a:gd name="connsiteY16" fmla="*/ 355063 h 418565"/>
                <a:gd name="connsiteX17" fmla="*/ 450883 w 2116485"/>
                <a:gd name="connsiteY17" fmla="*/ 367763 h 418565"/>
                <a:gd name="connsiteX18" fmla="*/ 33 w 2116485"/>
                <a:gd name="connsiteY18" fmla="*/ 339188 h 41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16485" h="418565">
                  <a:moveTo>
                    <a:pt x="33" y="339188"/>
                  </a:moveTo>
                  <a:cubicBezTo>
                    <a:pt x="3737" y="347655"/>
                    <a:pt x="439771" y="419092"/>
                    <a:pt x="473108" y="418563"/>
                  </a:cubicBezTo>
                  <a:cubicBezTo>
                    <a:pt x="506445" y="418034"/>
                    <a:pt x="184183" y="342892"/>
                    <a:pt x="200058" y="336013"/>
                  </a:cubicBezTo>
                  <a:cubicBezTo>
                    <a:pt x="215933" y="329134"/>
                    <a:pt x="451412" y="380463"/>
                    <a:pt x="568358" y="377288"/>
                  </a:cubicBezTo>
                  <a:cubicBezTo>
                    <a:pt x="685304" y="374113"/>
                    <a:pt x="813891" y="334955"/>
                    <a:pt x="901733" y="316963"/>
                  </a:cubicBezTo>
                  <a:cubicBezTo>
                    <a:pt x="989575" y="298971"/>
                    <a:pt x="1134566" y="266163"/>
                    <a:pt x="1095408" y="269338"/>
                  </a:cubicBezTo>
                  <a:cubicBezTo>
                    <a:pt x="1056250" y="272513"/>
                    <a:pt x="735045" y="324901"/>
                    <a:pt x="666783" y="336013"/>
                  </a:cubicBezTo>
                  <a:cubicBezTo>
                    <a:pt x="598521" y="347125"/>
                    <a:pt x="685833" y="336013"/>
                    <a:pt x="685833" y="336013"/>
                  </a:cubicBezTo>
                  <a:cubicBezTo>
                    <a:pt x="778437" y="329134"/>
                    <a:pt x="1109696" y="318550"/>
                    <a:pt x="1222408" y="294738"/>
                  </a:cubicBezTo>
                  <a:cubicBezTo>
                    <a:pt x="1335120" y="270926"/>
                    <a:pt x="1322421" y="210600"/>
                    <a:pt x="1362108" y="193138"/>
                  </a:cubicBezTo>
                  <a:cubicBezTo>
                    <a:pt x="1401796" y="175675"/>
                    <a:pt x="1410262" y="216421"/>
                    <a:pt x="1460533" y="189963"/>
                  </a:cubicBezTo>
                  <a:cubicBezTo>
                    <a:pt x="1510804" y="163505"/>
                    <a:pt x="1566896" y="64021"/>
                    <a:pt x="1663733" y="34388"/>
                  </a:cubicBezTo>
                  <a:cubicBezTo>
                    <a:pt x="1760570" y="4755"/>
                    <a:pt x="1969062" y="14280"/>
                    <a:pt x="2041558" y="12163"/>
                  </a:cubicBezTo>
                  <a:cubicBezTo>
                    <a:pt x="2114054" y="10046"/>
                    <a:pt x="2135750" y="20630"/>
                    <a:pt x="2098708" y="21688"/>
                  </a:cubicBezTo>
                  <a:cubicBezTo>
                    <a:pt x="2061666" y="22746"/>
                    <a:pt x="1968533" y="-25408"/>
                    <a:pt x="1819308" y="18513"/>
                  </a:cubicBezTo>
                  <a:cubicBezTo>
                    <a:pt x="1670083" y="62434"/>
                    <a:pt x="1358404" y="229121"/>
                    <a:pt x="1203358" y="285213"/>
                  </a:cubicBezTo>
                  <a:cubicBezTo>
                    <a:pt x="1048312" y="341305"/>
                    <a:pt x="1014445" y="341305"/>
                    <a:pt x="889033" y="355063"/>
                  </a:cubicBezTo>
                  <a:cubicBezTo>
                    <a:pt x="763621" y="368821"/>
                    <a:pt x="604341" y="370938"/>
                    <a:pt x="450883" y="367763"/>
                  </a:cubicBezTo>
                  <a:cubicBezTo>
                    <a:pt x="297425" y="364588"/>
                    <a:pt x="-3671" y="330721"/>
                    <a:pt x="33" y="33918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8" name="フリーフォーム: 図形 1547">
              <a:extLst>
                <a:ext uri="{FF2B5EF4-FFF2-40B4-BE49-F238E27FC236}">
                  <a16:creationId xmlns:a16="http://schemas.microsoft.com/office/drawing/2014/main" id="{2484536B-690E-4DDD-AF77-87E85C9632E9}"/>
                </a:ext>
              </a:extLst>
            </p:cNvPr>
            <p:cNvSpPr/>
            <p:nvPr/>
          </p:nvSpPr>
          <p:spPr>
            <a:xfrm>
              <a:off x="8283575" y="7025674"/>
              <a:ext cx="1978834" cy="321527"/>
            </a:xfrm>
            <a:custGeom>
              <a:avLst/>
              <a:gdLst>
                <a:gd name="connsiteX0" fmla="*/ 0 w 1978834"/>
                <a:gd name="connsiteY0" fmla="*/ 168876 h 321527"/>
                <a:gd name="connsiteX1" fmla="*/ 409575 w 1978834"/>
                <a:gd name="connsiteY1" fmla="*/ 321276 h 321527"/>
                <a:gd name="connsiteX2" fmla="*/ 180975 w 1978834"/>
                <a:gd name="connsiteY2" fmla="*/ 206976 h 321527"/>
                <a:gd name="connsiteX3" fmla="*/ 384175 w 1978834"/>
                <a:gd name="connsiteY3" fmla="*/ 292701 h 321527"/>
                <a:gd name="connsiteX4" fmla="*/ 584200 w 1978834"/>
                <a:gd name="connsiteY4" fmla="*/ 241901 h 321527"/>
                <a:gd name="connsiteX5" fmla="*/ 612775 w 1978834"/>
                <a:gd name="connsiteY5" fmla="*/ 248251 h 321527"/>
                <a:gd name="connsiteX6" fmla="*/ 895350 w 1978834"/>
                <a:gd name="connsiteY6" fmla="*/ 222851 h 321527"/>
                <a:gd name="connsiteX7" fmla="*/ 1003300 w 1978834"/>
                <a:gd name="connsiteY7" fmla="*/ 137126 h 321527"/>
                <a:gd name="connsiteX8" fmla="*/ 1184275 w 1978834"/>
                <a:gd name="connsiteY8" fmla="*/ 184751 h 321527"/>
                <a:gd name="connsiteX9" fmla="*/ 1362075 w 1978834"/>
                <a:gd name="connsiteY9" fmla="*/ 111726 h 321527"/>
                <a:gd name="connsiteX10" fmla="*/ 1447800 w 1978834"/>
                <a:gd name="connsiteY10" fmla="*/ 83151 h 321527"/>
                <a:gd name="connsiteX11" fmla="*/ 1562100 w 1978834"/>
                <a:gd name="connsiteY11" fmla="*/ 99026 h 321527"/>
                <a:gd name="connsiteX12" fmla="*/ 1978025 w 1978834"/>
                <a:gd name="connsiteY12" fmla="*/ 601 h 321527"/>
                <a:gd name="connsiteX13" fmla="*/ 1663700 w 1978834"/>
                <a:gd name="connsiteY13" fmla="*/ 60926 h 321527"/>
                <a:gd name="connsiteX14" fmla="*/ 1511300 w 1978834"/>
                <a:gd name="connsiteY14" fmla="*/ 127601 h 321527"/>
                <a:gd name="connsiteX15" fmla="*/ 1355725 w 1978834"/>
                <a:gd name="connsiteY15" fmla="*/ 108551 h 321527"/>
                <a:gd name="connsiteX16" fmla="*/ 1266825 w 1978834"/>
                <a:gd name="connsiteY16" fmla="*/ 194276 h 321527"/>
                <a:gd name="connsiteX17" fmla="*/ 1012825 w 1978834"/>
                <a:gd name="connsiteY17" fmla="*/ 191101 h 321527"/>
                <a:gd name="connsiteX18" fmla="*/ 742950 w 1978834"/>
                <a:gd name="connsiteY18" fmla="*/ 206976 h 321527"/>
                <a:gd name="connsiteX19" fmla="*/ 412750 w 1978834"/>
                <a:gd name="connsiteY19" fmla="*/ 267301 h 321527"/>
                <a:gd name="connsiteX20" fmla="*/ 0 w 1978834"/>
                <a:gd name="connsiteY20" fmla="*/ 168876 h 32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78834" h="321527">
                  <a:moveTo>
                    <a:pt x="0" y="168876"/>
                  </a:moveTo>
                  <a:cubicBezTo>
                    <a:pt x="-529" y="177872"/>
                    <a:pt x="379413" y="314926"/>
                    <a:pt x="409575" y="321276"/>
                  </a:cubicBezTo>
                  <a:cubicBezTo>
                    <a:pt x="439737" y="327626"/>
                    <a:pt x="185208" y="211738"/>
                    <a:pt x="180975" y="206976"/>
                  </a:cubicBezTo>
                  <a:cubicBezTo>
                    <a:pt x="176742" y="202214"/>
                    <a:pt x="316971" y="286880"/>
                    <a:pt x="384175" y="292701"/>
                  </a:cubicBezTo>
                  <a:cubicBezTo>
                    <a:pt x="451379" y="298522"/>
                    <a:pt x="546100" y="249309"/>
                    <a:pt x="584200" y="241901"/>
                  </a:cubicBezTo>
                  <a:cubicBezTo>
                    <a:pt x="622300" y="234493"/>
                    <a:pt x="560917" y="251426"/>
                    <a:pt x="612775" y="248251"/>
                  </a:cubicBezTo>
                  <a:cubicBezTo>
                    <a:pt x="664633" y="245076"/>
                    <a:pt x="830263" y="241372"/>
                    <a:pt x="895350" y="222851"/>
                  </a:cubicBezTo>
                  <a:cubicBezTo>
                    <a:pt x="960438" y="204330"/>
                    <a:pt x="955146" y="143476"/>
                    <a:pt x="1003300" y="137126"/>
                  </a:cubicBezTo>
                  <a:cubicBezTo>
                    <a:pt x="1051454" y="130776"/>
                    <a:pt x="1124479" y="188984"/>
                    <a:pt x="1184275" y="184751"/>
                  </a:cubicBezTo>
                  <a:cubicBezTo>
                    <a:pt x="1244071" y="180518"/>
                    <a:pt x="1318154" y="128659"/>
                    <a:pt x="1362075" y="111726"/>
                  </a:cubicBezTo>
                  <a:cubicBezTo>
                    <a:pt x="1405996" y="94793"/>
                    <a:pt x="1414463" y="85268"/>
                    <a:pt x="1447800" y="83151"/>
                  </a:cubicBezTo>
                  <a:cubicBezTo>
                    <a:pt x="1481137" y="81034"/>
                    <a:pt x="1473729" y="112784"/>
                    <a:pt x="1562100" y="99026"/>
                  </a:cubicBezTo>
                  <a:cubicBezTo>
                    <a:pt x="1650471" y="85268"/>
                    <a:pt x="1961092" y="6951"/>
                    <a:pt x="1978025" y="601"/>
                  </a:cubicBezTo>
                  <a:cubicBezTo>
                    <a:pt x="1994958" y="-5749"/>
                    <a:pt x="1741487" y="39759"/>
                    <a:pt x="1663700" y="60926"/>
                  </a:cubicBezTo>
                  <a:cubicBezTo>
                    <a:pt x="1585913" y="82093"/>
                    <a:pt x="1562629" y="119663"/>
                    <a:pt x="1511300" y="127601"/>
                  </a:cubicBezTo>
                  <a:cubicBezTo>
                    <a:pt x="1459971" y="135538"/>
                    <a:pt x="1396471" y="97438"/>
                    <a:pt x="1355725" y="108551"/>
                  </a:cubicBezTo>
                  <a:cubicBezTo>
                    <a:pt x="1314979" y="119663"/>
                    <a:pt x="1323975" y="180518"/>
                    <a:pt x="1266825" y="194276"/>
                  </a:cubicBezTo>
                  <a:cubicBezTo>
                    <a:pt x="1209675" y="208034"/>
                    <a:pt x="1100137" y="188984"/>
                    <a:pt x="1012825" y="191101"/>
                  </a:cubicBezTo>
                  <a:cubicBezTo>
                    <a:pt x="925513" y="193218"/>
                    <a:pt x="842962" y="194276"/>
                    <a:pt x="742950" y="206976"/>
                  </a:cubicBezTo>
                  <a:cubicBezTo>
                    <a:pt x="642938" y="219676"/>
                    <a:pt x="539221" y="278413"/>
                    <a:pt x="412750" y="267301"/>
                  </a:cubicBezTo>
                  <a:cubicBezTo>
                    <a:pt x="286279" y="256189"/>
                    <a:pt x="529" y="159880"/>
                    <a:pt x="0" y="16887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9" name="フリーフォーム: 図形 1548">
              <a:extLst>
                <a:ext uri="{FF2B5EF4-FFF2-40B4-BE49-F238E27FC236}">
                  <a16:creationId xmlns:a16="http://schemas.microsoft.com/office/drawing/2014/main" id="{811E1582-2323-4969-A5F4-5809A88F53A7}"/>
                </a:ext>
              </a:extLst>
            </p:cNvPr>
            <p:cNvSpPr/>
            <p:nvPr/>
          </p:nvSpPr>
          <p:spPr>
            <a:xfrm>
              <a:off x="7512192" y="6718300"/>
              <a:ext cx="587315" cy="355661"/>
            </a:xfrm>
            <a:custGeom>
              <a:avLst/>
              <a:gdLst>
                <a:gd name="connsiteX0" fmla="*/ 57008 w 587315"/>
                <a:gd name="connsiteY0" fmla="*/ 0 h 355661"/>
                <a:gd name="connsiteX1" fmla="*/ 380858 w 587315"/>
                <a:gd name="connsiteY1" fmla="*/ 212725 h 355661"/>
                <a:gd name="connsiteX2" fmla="*/ 587233 w 587315"/>
                <a:gd name="connsiteY2" fmla="*/ 260350 h 355661"/>
                <a:gd name="connsiteX3" fmla="*/ 358633 w 587315"/>
                <a:gd name="connsiteY3" fmla="*/ 244475 h 355661"/>
                <a:gd name="connsiteX4" fmla="*/ 3033 w 587315"/>
                <a:gd name="connsiteY4" fmla="*/ 244475 h 355661"/>
                <a:gd name="connsiteX5" fmla="*/ 203058 w 587315"/>
                <a:gd name="connsiteY5" fmla="*/ 285750 h 355661"/>
                <a:gd name="connsiteX6" fmla="*/ 479283 w 587315"/>
                <a:gd name="connsiteY6" fmla="*/ 355600 h 355661"/>
                <a:gd name="connsiteX7" fmla="*/ 98283 w 587315"/>
                <a:gd name="connsiteY7" fmla="*/ 273050 h 355661"/>
                <a:gd name="connsiteX8" fmla="*/ 412608 w 587315"/>
                <a:gd name="connsiteY8" fmla="*/ 212725 h 355661"/>
                <a:gd name="connsiteX9" fmla="*/ 298308 w 587315"/>
                <a:gd name="connsiteY9" fmla="*/ 146050 h 355661"/>
                <a:gd name="connsiteX10" fmla="*/ 57008 w 587315"/>
                <a:gd name="connsiteY10" fmla="*/ 0 h 35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315" h="355661">
                  <a:moveTo>
                    <a:pt x="57008" y="0"/>
                  </a:moveTo>
                  <a:cubicBezTo>
                    <a:pt x="174747" y="84666"/>
                    <a:pt x="292487" y="169333"/>
                    <a:pt x="380858" y="212725"/>
                  </a:cubicBezTo>
                  <a:cubicBezTo>
                    <a:pt x="469229" y="256117"/>
                    <a:pt x="590937" y="255058"/>
                    <a:pt x="587233" y="260350"/>
                  </a:cubicBezTo>
                  <a:cubicBezTo>
                    <a:pt x="583529" y="265642"/>
                    <a:pt x="456000" y="247121"/>
                    <a:pt x="358633" y="244475"/>
                  </a:cubicBezTo>
                  <a:cubicBezTo>
                    <a:pt x="261266" y="241829"/>
                    <a:pt x="28962" y="237596"/>
                    <a:pt x="3033" y="244475"/>
                  </a:cubicBezTo>
                  <a:cubicBezTo>
                    <a:pt x="-22896" y="251354"/>
                    <a:pt x="123683" y="267229"/>
                    <a:pt x="203058" y="285750"/>
                  </a:cubicBezTo>
                  <a:cubicBezTo>
                    <a:pt x="282433" y="304271"/>
                    <a:pt x="496745" y="357717"/>
                    <a:pt x="479283" y="355600"/>
                  </a:cubicBezTo>
                  <a:cubicBezTo>
                    <a:pt x="461821" y="353483"/>
                    <a:pt x="109396" y="296863"/>
                    <a:pt x="98283" y="273050"/>
                  </a:cubicBezTo>
                  <a:cubicBezTo>
                    <a:pt x="87171" y="249238"/>
                    <a:pt x="379271" y="233892"/>
                    <a:pt x="412608" y="212725"/>
                  </a:cubicBezTo>
                  <a:cubicBezTo>
                    <a:pt x="445945" y="191558"/>
                    <a:pt x="352812" y="177271"/>
                    <a:pt x="298308" y="146050"/>
                  </a:cubicBezTo>
                  <a:lnTo>
                    <a:pt x="5700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0" name="フリーフォーム: 図形 1549">
              <a:extLst>
                <a:ext uri="{FF2B5EF4-FFF2-40B4-BE49-F238E27FC236}">
                  <a16:creationId xmlns:a16="http://schemas.microsoft.com/office/drawing/2014/main" id="{38153AE8-BE1B-4941-B5D0-69B15D54AF47}"/>
                </a:ext>
              </a:extLst>
            </p:cNvPr>
            <p:cNvSpPr/>
            <p:nvPr/>
          </p:nvSpPr>
          <p:spPr>
            <a:xfrm>
              <a:off x="8088816" y="6701920"/>
              <a:ext cx="2010868" cy="496231"/>
            </a:xfrm>
            <a:custGeom>
              <a:avLst/>
              <a:gdLst>
                <a:gd name="connsiteX0" fmla="*/ 4259 w 2010868"/>
                <a:gd name="connsiteY0" fmla="*/ 283080 h 496231"/>
                <a:gd name="connsiteX1" fmla="*/ 80459 w 2010868"/>
                <a:gd name="connsiteY1" fmla="*/ 273555 h 496231"/>
                <a:gd name="connsiteX2" fmla="*/ 191584 w 2010868"/>
                <a:gd name="connsiteY2" fmla="*/ 279905 h 496231"/>
                <a:gd name="connsiteX3" fmla="*/ 445584 w 2010868"/>
                <a:gd name="connsiteY3" fmla="*/ 422780 h 496231"/>
                <a:gd name="connsiteX4" fmla="*/ 483684 w 2010868"/>
                <a:gd name="connsiteY4" fmla="*/ 489455 h 496231"/>
                <a:gd name="connsiteX5" fmla="*/ 569409 w 2010868"/>
                <a:gd name="connsiteY5" fmla="*/ 476755 h 496231"/>
                <a:gd name="connsiteX6" fmla="*/ 740859 w 2010868"/>
                <a:gd name="connsiteY6" fmla="*/ 337055 h 496231"/>
                <a:gd name="connsiteX7" fmla="*/ 883734 w 2010868"/>
                <a:gd name="connsiteY7" fmla="*/ 381505 h 496231"/>
                <a:gd name="connsiteX8" fmla="*/ 1182184 w 2010868"/>
                <a:gd name="connsiteY8" fmla="*/ 340230 h 496231"/>
                <a:gd name="connsiteX9" fmla="*/ 1442534 w 2010868"/>
                <a:gd name="connsiteY9" fmla="*/ 289430 h 496231"/>
                <a:gd name="connsiteX10" fmla="*/ 1448884 w 2010868"/>
                <a:gd name="connsiteY10" fmla="*/ 311655 h 496231"/>
                <a:gd name="connsiteX11" fmla="*/ 1629859 w 2010868"/>
                <a:gd name="connsiteY11" fmla="*/ 222755 h 496231"/>
                <a:gd name="connsiteX12" fmla="*/ 1372684 w 2010868"/>
                <a:gd name="connsiteY12" fmla="*/ 318005 h 496231"/>
                <a:gd name="connsiteX13" fmla="*/ 1687009 w 2010868"/>
                <a:gd name="connsiteY13" fmla="*/ 232280 h 496231"/>
                <a:gd name="connsiteX14" fmla="*/ 1766384 w 2010868"/>
                <a:gd name="connsiteY14" fmla="*/ 194180 h 496231"/>
                <a:gd name="connsiteX15" fmla="*/ 2010859 w 2010868"/>
                <a:gd name="connsiteY15" fmla="*/ 505 h 496231"/>
                <a:gd name="connsiteX16" fmla="*/ 1756859 w 2010868"/>
                <a:gd name="connsiteY16" fmla="*/ 143380 h 496231"/>
                <a:gd name="connsiteX17" fmla="*/ 1232984 w 2010868"/>
                <a:gd name="connsiteY17" fmla="*/ 308480 h 496231"/>
                <a:gd name="connsiteX18" fmla="*/ 1001209 w 2010868"/>
                <a:gd name="connsiteY18" fmla="*/ 330705 h 496231"/>
                <a:gd name="connsiteX19" fmla="*/ 404309 w 2010868"/>
                <a:gd name="connsiteY19" fmla="*/ 467230 h 496231"/>
                <a:gd name="connsiteX20" fmla="*/ 210634 w 2010868"/>
                <a:gd name="connsiteY20" fmla="*/ 321180 h 496231"/>
                <a:gd name="connsiteX21" fmla="*/ 4259 w 2010868"/>
                <a:gd name="connsiteY21" fmla="*/ 283080 h 49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10868" h="496231">
                  <a:moveTo>
                    <a:pt x="4259" y="283080"/>
                  </a:moveTo>
                  <a:cubicBezTo>
                    <a:pt x="-17437" y="275143"/>
                    <a:pt x="49238" y="274084"/>
                    <a:pt x="80459" y="273555"/>
                  </a:cubicBezTo>
                  <a:cubicBezTo>
                    <a:pt x="111680" y="273026"/>
                    <a:pt x="130730" y="255034"/>
                    <a:pt x="191584" y="279905"/>
                  </a:cubicBezTo>
                  <a:cubicBezTo>
                    <a:pt x="252438" y="304776"/>
                    <a:pt x="396901" y="387855"/>
                    <a:pt x="445584" y="422780"/>
                  </a:cubicBezTo>
                  <a:cubicBezTo>
                    <a:pt x="494267" y="457705"/>
                    <a:pt x="463047" y="480459"/>
                    <a:pt x="483684" y="489455"/>
                  </a:cubicBezTo>
                  <a:cubicBezTo>
                    <a:pt x="504322" y="498451"/>
                    <a:pt x="526547" y="502155"/>
                    <a:pt x="569409" y="476755"/>
                  </a:cubicBezTo>
                  <a:cubicBezTo>
                    <a:pt x="612271" y="451355"/>
                    <a:pt x="688472" y="352930"/>
                    <a:pt x="740859" y="337055"/>
                  </a:cubicBezTo>
                  <a:cubicBezTo>
                    <a:pt x="793246" y="321180"/>
                    <a:pt x="810180" y="380976"/>
                    <a:pt x="883734" y="381505"/>
                  </a:cubicBezTo>
                  <a:cubicBezTo>
                    <a:pt x="957288" y="382034"/>
                    <a:pt x="1089051" y="355576"/>
                    <a:pt x="1182184" y="340230"/>
                  </a:cubicBezTo>
                  <a:cubicBezTo>
                    <a:pt x="1275317" y="324884"/>
                    <a:pt x="1398084" y="294193"/>
                    <a:pt x="1442534" y="289430"/>
                  </a:cubicBezTo>
                  <a:cubicBezTo>
                    <a:pt x="1486984" y="284668"/>
                    <a:pt x="1417663" y="322767"/>
                    <a:pt x="1448884" y="311655"/>
                  </a:cubicBezTo>
                  <a:cubicBezTo>
                    <a:pt x="1480105" y="300543"/>
                    <a:pt x="1642559" y="221697"/>
                    <a:pt x="1629859" y="222755"/>
                  </a:cubicBezTo>
                  <a:cubicBezTo>
                    <a:pt x="1617159" y="223813"/>
                    <a:pt x="1363159" y="316418"/>
                    <a:pt x="1372684" y="318005"/>
                  </a:cubicBezTo>
                  <a:cubicBezTo>
                    <a:pt x="1382209" y="319593"/>
                    <a:pt x="1621392" y="252918"/>
                    <a:pt x="1687009" y="232280"/>
                  </a:cubicBezTo>
                  <a:cubicBezTo>
                    <a:pt x="1752626" y="211642"/>
                    <a:pt x="1712409" y="232809"/>
                    <a:pt x="1766384" y="194180"/>
                  </a:cubicBezTo>
                  <a:cubicBezTo>
                    <a:pt x="1820359" y="155551"/>
                    <a:pt x="2012446" y="8972"/>
                    <a:pt x="2010859" y="505"/>
                  </a:cubicBezTo>
                  <a:cubicBezTo>
                    <a:pt x="2009272" y="-7962"/>
                    <a:pt x="1886505" y="92051"/>
                    <a:pt x="1756859" y="143380"/>
                  </a:cubicBezTo>
                  <a:cubicBezTo>
                    <a:pt x="1627213" y="194709"/>
                    <a:pt x="1358926" y="277259"/>
                    <a:pt x="1232984" y="308480"/>
                  </a:cubicBezTo>
                  <a:cubicBezTo>
                    <a:pt x="1107042" y="339701"/>
                    <a:pt x="1139322" y="304247"/>
                    <a:pt x="1001209" y="330705"/>
                  </a:cubicBezTo>
                  <a:cubicBezTo>
                    <a:pt x="863097" y="357163"/>
                    <a:pt x="536071" y="468817"/>
                    <a:pt x="404309" y="467230"/>
                  </a:cubicBezTo>
                  <a:cubicBezTo>
                    <a:pt x="272547" y="465643"/>
                    <a:pt x="276251" y="355576"/>
                    <a:pt x="210634" y="321180"/>
                  </a:cubicBezTo>
                  <a:cubicBezTo>
                    <a:pt x="145017" y="286784"/>
                    <a:pt x="25955" y="291017"/>
                    <a:pt x="4259" y="28308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1" name="フリーフォーム: 図形 1550">
              <a:extLst>
                <a:ext uri="{FF2B5EF4-FFF2-40B4-BE49-F238E27FC236}">
                  <a16:creationId xmlns:a16="http://schemas.microsoft.com/office/drawing/2014/main" id="{AFBD08FD-9E1E-47B1-B9D8-E9D324F202E2}"/>
                </a:ext>
              </a:extLst>
            </p:cNvPr>
            <p:cNvSpPr/>
            <p:nvPr/>
          </p:nvSpPr>
          <p:spPr>
            <a:xfrm>
              <a:off x="8343900" y="6743353"/>
              <a:ext cx="1198178" cy="189607"/>
            </a:xfrm>
            <a:custGeom>
              <a:avLst/>
              <a:gdLst>
                <a:gd name="connsiteX0" fmla="*/ 0 w 1198178"/>
                <a:gd name="connsiteY0" fmla="*/ 140047 h 189607"/>
                <a:gd name="connsiteX1" fmla="*/ 425450 w 1198178"/>
                <a:gd name="connsiteY1" fmla="*/ 184497 h 189607"/>
                <a:gd name="connsiteX2" fmla="*/ 536575 w 1198178"/>
                <a:gd name="connsiteY2" fmla="*/ 140047 h 189607"/>
                <a:gd name="connsiteX3" fmla="*/ 644525 w 1198178"/>
                <a:gd name="connsiteY3" fmla="*/ 92422 h 189607"/>
                <a:gd name="connsiteX4" fmla="*/ 720725 w 1198178"/>
                <a:gd name="connsiteY4" fmla="*/ 38447 h 189607"/>
                <a:gd name="connsiteX5" fmla="*/ 1196975 w 1198178"/>
                <a:gd name="connsiteY5" fmla="*/ 76547 h 189607"/>
                <a:gd name="connsiteX6" fmla="*/ 854075 w 1198178"/>
                <a:gd name="connsiteY6" fmla="*/ 6697 h 189607"/>
                <a:gd name="connsiteX7" fmla="*/ 758825 w 1198178"/>
                <a:gd name="connsiteY7" fmla="*/ 22572 h 189607"/>
                <a:gd name="connsiteX8" fmla="*/ 454025 w 1198178"/>
                <a:gd name="connsiteY8" fmla="*/ 181322 h 189607"/>
                <a:gd name="connsiteX9" fmla="*/ 314325 w 1198178"/>
                <a:gd name="connsiteY9" fmla="*/ 168622 h 189607"/>
                <a:gd name="connsiteX10" fmla="*/ 0 w 1198178"/>
                <a:gd name="connsiteY10" fmla="*/ 140047 h 18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8178" h="189607">
                  <a:moveTo>
                    <a:pt x="0" y="140047"/>
                  </a:moveTo>
                  <a:cubicBezTo>
                    <a:pt x="168010" y="162272"/>
                    <a:pt x="336021" y="184497"/>
                    <a:pt x="425450" y="184497"/>
                  </a:cubicBezTo>
                  <a:cubicBezTo>
                    <a:pt x="514879" y="184497"/>
                    <a:pt x="500063" y="155393"/>
                    <a:pt x="536575" y="140047"/>
                  </a:cubicBezTo>
                  <a:cubicBezTo>
                    <a:pt x="573087" y="124701"/>
                    <a:pt x="613833" y="109355"/>
                    <a:pt x="644525" y="92422"/>
                  </a:cubicBezTo>
                  <a:cubicBezTo>
                    <a:pt x="675217" y="75489"/>
                    <a:pt x="628650" y="41093"/>
                    <a:pt x="720725" y="38447"/>
                  </a:cubicBezTo>
                  <a:cubicBezTo>
                    <a:pt x="812800" y="35801"/>
                    <a:pt x="1174750" y="81839"/>
                    <a:pt x="1196975" y="76547"/>
                  </a:cubicBezTo>
                  <a:cubicBezTo>
                    <a:pt x="1219200" y="71255"/>
                    <a:pt x="927100" y="15693"/>
                    <a:pt x="854075" y="6697"/>
                  </a:cubicBezTo>
                  <a:cubicBezTo>
                    <a:pt x="781050" y="-2299"/>
                    <a:pt x="825500" y="-6532"/>
                    <a:pt x="758825" y="22572"/>
                  </a:cubicBezTo>
                  <a:cubicBezTo>
                    <a:pt x="692150" y="51676"/>
                    <a:pt x="528108" y="156980"/>
                    <a:pt x="454025" y="181322"/>
                  </a:cubicBezTo>
                  <a:cubicBezTo>
                    <a:pt x="379942" y="205664"/>
                    <a:pt x="314325" y="168622"/>
                    <a:pt x="314325" y="168622"/>
                  </a:cubicBezTo>
                  <a:lnTo>
                    <a:pt x="0" y="14004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2" name="フリーフォーム: 図形 1551">
              <a:extLst>
                <a:ext uri="{FF2B5EF4-FFF2-40B4-BE49-F238E27FC236}">
                  <a16:creationId xmlns:a16="http://schemas.microsoft.com/office/drawing/2014/main" id="{4BEEE190-6723-429D-9610-EB20145A4105}"/>
                </a:ext>
              </a:extLst>
            </p:cNvPr>
            <p:cNvSpPr/>
            <p:nvPr/>
          </p:nvSpPr>
          <p:spPr>
            <a:xfrm>
              <a:off x="7762842" y="6737319"/>
              <a:ext cx="441671" cy="219137"/>
            </a:xfrm>
            <a:custGeom>
              <a:avLst/>
              <a:gdLst>
                <a:gd name="connsiteX0" fmla="*/ 33 w 441671"/>
                <a:gd name="connsiteY0" fmla="*/ 31 h 219137"/>
                <a:gd name="connsiteX1" fmla="*/ 266733 w 441671"/>
                <a:gd name="connsiteY1" fmla="*/ 133381 h 219137"/>
                <a:gd name="connsiteX2" fmla="*/ 441358 w 441671"/>
                <a:gd name="connsiteY2" fmla="*/ 184181 h 219137"/>
                <a:gd name="connsiteX3" fmla="*/ 225458 w 441671"/>
                <a:gd name="connsiteY3" fmla="*/ 155606 h 219137"/>
                <a:gd name="connsiteX4" fmla="*/ 155608 w 441671"/>
                <a:gd name="connsiteY4" fmla="*/ 219106 h 219137"/>
                <a:gd name="connsiteX5" fmla="*/ 247683 w 441671"/>
                <a:gd name="connsiteY5" fmla="*/ 146081 h 219137"/>
                <a:gd name="connsiteX6" fmla="*/ 33 w 441671"/>
                <a:gd name="connsiteY6" fmla="*/ 31 h 21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671" h="219137">
                  <a:moveTo>
                    <a:pt x="33" y="31"/>
                  </a:moveTo>
                  <a:cubicBezTo>
                    <a:pt x="3208" y="-2086"/>
                    <a:pt x="193179" y="102689"/>
                    <a:pt x="266733" y="133381"/>
                  </a:cubicBezTo>
                  <a:cubicBezTo>
                    <a:pt x="340287" y="164073"/>
                    <a:pt x="448237" y="180477"/>
                    <a:pt x="441358" y="184181"/>
                  </a:cubicBezTo>
                  <a:cubicBezTo>
                    <a:pt x="434479" y="187885"/>
                    <a:pt x="273083" y="149785"/>
                    <a:pt x="225458" y="155606"/>
                  </a:cubicBezTo>
                  <a:cubicBezTo>
                    <a:pt x="177833" y="161427"/>
                    <a:pt x="151904" y="220693"/>
                    <a:pt x="155608" y="219106"/>
                  </a:cubicBezTo>
                  <a:cubicBezTo>
                    <a:pt x="159312" y="217519"/>
                    <a:pt x="272554" y="183123"/>
                    <a:pt x="247683" y="146081"/>
                  </a:cubicBezTo>
                  <a:cubicBezTo>
                    <a:pt x="222812" y="109039"/>
                    <a:pt x="-3142" y="2148"/>
                    <a:pt x="33" y="3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3" name="フリーフォーム: 図形 1552">
              <a:extLst>
                <a:ext uri="{FF2B5EF4-FFF2-40B4-BE49-F238E27FC236}">
                  <a16:creationId xmlns:a16="http://schemas.microsoft.com/office/drawing/2014/main" id="{D70E02E5-EAAC-4A12-A3D4-FA1E7C814D27}"/>
                </a:ext>
              </a:extLst>
            </p:cNvPr>
            <p:cNvSpPr/>
            <p:nvPr/>
          </p:nvSpPr>
          <p:spPr>
            <a:xfrm>
              <a:off x="7761310" y="7686908"/>
              <a:ext cx="1850879" cy="197617"/>
            </a:xfrm>
            <a:custGeom>
              <a:avLst/>
              <a:gdLst>
                <a:gd name="connsiteX0" fmla="*/ 1565 w 1850879"/>
                <a:gd name="connsiteY0" fmla="*/ 142642 h 197617"/>
                <a:gd name="connsiteX1" fmla="*/ 300015 w 1850879"/>
                <a:gd name="connsiteY1" fmla="*/ 196617 h 197617"/>
                <a:gd name="connsiteX2" fmla="*/ 604815 w 1850879"/>
                <a:gd name="connsiteY2" fmla="*/ 91842 h 197617"/>
                <a:gd name="connsiteX3" fmla="*/ 392090 w 1850879"/>
                <a:gd name="connsiteY3" fmla="*/ 155342 h 197617"/>
                <a:gd name="connsiteX4" fmla="*/ 839765 w 1850879"/>
                <a:gd name="connsiteY4" fmla="*/ 177567 h 197617"/>
                <a:gd name="connsiteX5" fmla="*/ 912790 w 1850879"/>
                <a:gd name="connsiteY5" fmla="*/ 152167 h 197617"/>
                <a:gd name="connsiteX6" fmla="*/ 1157265 w 1850879"/>
                <a:gd name="connsiteY6" fmla="*/ 37867 h 197617"/>
                <a:gd name="connsiteX7" fmla="*/ 1300140 w 1850879"/>
                <a:gd name="connsiteY7" fmla="*/ 60092 h 197617"/>
                <a:gd name="connsiteX8" fmla="*/ 1585890 w 1850879"/>
                <a:gd name="connsiteY8" fmla="*/ 56917 h 197617"/>
                <a:gd name="connsiteX9" fmla="*/ 1849415 w 1850879"/>
                <a:gd name="connsiteY9" fmla="*/ 9292 h 197617"/>
                <a:gd name="connsiteX10" fmla="*/ 1465240 w 1850879"/>
                <a:gd name="connsiteY10" fmla="*/ 2942 h 197617"/>
                <a:gd name="connsiteX11" fmla="*/ 1154090 w 1850879"/>
                <a:gd name="connsiteY11" fmla="*/ 44217 h 197617"/>
                <a:gd name="connsiteX12" fmla="*/ 874690 w 1850879"/>
                <a:gd name="connsiteY12" fmla="*/ 101367 h 197617"/>
                <a:gd name="connsiteX13" fmla="*/ 433365 w 1850879"/>
                <a:gd name="connsiteY13" fmla="*/ 107717 h 197617"/>
                <a:gd name="connsiteX14" fmla="*/ 1565 w 1850879"/>
                <a:gd name="connsiteY14" fmla="*/ 142642 h 19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0879" h="197617">
                  <a:moveTo>
                    <a:pt x="1565" y="142642"/>
                  </a:moveTo>
                  <a:cubicBezTo>
                    <a:pt x="-20660" y="157459"/>
                    <a:pt x="199473" y="205084"/>
                    <a:pt x="300015" y="196617"/>
                  </a:cubicBezTo>
                  <a:cubicBezTo>
                    <a:pt x="400557" y="188150"/>
                    <a:pt x="589469" y="98721"/>
                    <a:pt x="604815" y="91842"/>
                  </a:cubicBezTo>
                  <a:cubicBezTo>
                    <a:pt x="620161" y="84963"/>
                    <a:pt x="352932" y="141055"/>
                    <a:pt x="392090" y="155342"/>
                  </a:cubicBezTo>
                  <a:cubicBezTo>
                    <a:pt x="431248" y="169629"/>
                    <a:pt x="752982" y="178096"/>
                    <a:pt x="839765" y="177567"/>
                  </a:cubicBezTo>
                  <a:cubicBezTo>
                    <a:pt x="926548" y="177038"/>
                    <a:pt x="859873" y="175450"/>
                    <a:pt x="912790" y="152167"/>
                  </a:cubicBezTo>
                  <a:cubicBezTo>
                    <a:pt x="965707" y="128884"/>
                    <a:pt x="1092707" y="53213"/>
                    <a:pt x="1157265" y="37867"/>
                  </a:cubicBezTo>
                  <a:cubicBezTo>
                    <a:pt x="1221823" y="22521"/>
                    <a:pt x="1228703" y="56917"/>
                    <a:pt x="1300140" y="60092"/>
                  </a:cubicBezTo>
                  <a:cubicBezTo>
                    <a:pt x="1371577" y="63267"/>
                    <a:pt x="1494344" y="65384"/>
                    <a:pt x="1585890" y="56917"/>
                  </a:cubicBezTo>
                  <a:cubicBezTo>
                    <a:pt x="1677436" y="48450"/>
                    <a:pt x="1869523" y="18288"/>
                    <a:pt x="1849415" y="9292"/>
                  </a:cubicBezTo>
                  <a:cubicBezTo>
                    <a:pt x="1829307" y="296"/>
                    <a:pt x="1581127" y="-2879"/>
                    <a:pt x="1465240" y="2942"/>
                  </a:cubicBezTo>
                  <a:cubicBezTo>
                    <a:pt x="1349353" y="8763"/>
                    <a:pt x="1252515" y="27813"/>
                    <a:pt x="1154090" y="44217"/>
                  </a:cubicBezTo>
                  <a:cubicBezTo>
                    <a:pt x="1055665" y="60621"/>
                    <a:pt x="994811" y="90784"/>
                    <a:pt x="874690" y="101367"/>
                  </a:cubicBezTo>
                  <a:cubicBezTo>
                    <a:pt x="754569" y="111950"/>
                    <a:pt x="575711" y="99779"/>
                    <a:pt x="433365" y="107717"/>
                  </a:cubicBezTo>
                  <a:cubicBezTo>
                    <a:pt x="291019" y="115655"/>
                    <a:pt x="23790" y="127825"/>
                    <a:pt x="1565" y="14264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4" name="フリーフォーム: 図形 1553">
              <a:extLst>
                <a:ext uri="{FF2B5EF4-FFF2-40B4-BE49-F238E27FC236}">
                  <a16:creationId xmlns:a16="http://schemas.microsoft.com/office/drawing/2014/main" id="{F64A285E-5010-4BC6-8EBC-7D0AA4F6C8FC}"/>
                </a:ext>
              </a:extLst>
            </p:cNvPr>
            <p:cNvSpPr/>
            <p:nvPr/>
          </p:nvSpPr>
          <p:spPr>
            <a:xfrm>
              <a:off x="8401474" y="7499258"/>
              <a:ext cx="469504" cy="266340"/>
            </a:xfrm>
            <a:custGeom>
              <a:avLst/>
              <a:gdLst>
                <a:gd name="connsiteX0" fmla="*/ 161501 w 469504"/>
                <a:gd name="connsiteY0" fmla="*/ 92 h 266340"/>
                <a:gd name="connsiteX1" fmla="*/ 2751 w 469504"/>
                <a:gd name="connsiteY1" fmla="*/ 263617 h 266340"/>
                <a:gd name="connsiteX2" fmla="*/ 72601 w 469504"/>
                <a:gd name="connsiteY2" fmla="*/ 133442 h 266340"/>
                <a:gd name="connsiteX3" fmla="*/ 221826 w 469504"/>
                <a:gd name="connsiteY3" fmla="*/ 69942 h 266340"/>
                <a:gd name="connsiteX4" fmla="*/ 469476 w 469504"/>
                <a:gd name="connsiteY4" fmla="*/ 82642 h 266340"/>
                <a:gd name="connsiteX5" fmla="*/ 205951 w 469504"/>
                <a:gd name="connsiteY5" fmla="*/ 69942 h 266340"/>
                <a:gd name="connsiteX6" fmla="*/ 18626 w 469504"/>
                <a:gd name="connsiteY6" fmla="*/ 231867 h 266340"/>
                <a:gd name="connsiteX7" fmla="*/ 161501 w 469504"/>
                <a:gd name="connsiteY7" fmla="*/ 92 h 266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9504" h="266340">
                  <a:moveTo>
                    <a:pt x="161501" y="92"/>
                  </a:moveTo>
                  <a:cubicBezTo>
                    <a:pt x="158855" y="5384"/>
                    <a:pt x="17568" y="241392"/>
                    <a:pt x="2751" y="263617"/>
                  </a:cubicBezTo>
                  <a:cubicBezTo>
                    <a:pt x="-12066" y="285842"/>
                    <a:pt x="36089" y="165721"/>
                    <a:pt x="72601" y="133442"/>
                  </a:cubicBezTo>
                  <a:cubicBezTo>
                    <a:pt x="109113" y="101163"/>
                    <a:pt x="155680" y="78409"/>
                    <a:pt x="221826" y="69942"/>
                  </a:cubicBezTo>
                  <a:cubicBezTo>
                    <a:pt x="287972" y="61475"/>
                    <a:pt x="472122" y="82642"/>
                    <a:pt x="469476" y="82642"/>
                  </a:cubicBezTo>
                  <a:cubicBezTo>
                    <a:pt x="466830" y="82642"/>
                    <a:pt x="281093" y="45071"/>
                    <a:pt x="205951" y="69942"/>
                  </a:cubicBezTo>
                  <a:cubicBezTo>
                    <a:pt x="130809" y="94813"/>
                    <a:pt x="29209" y="245625"/>
                    <a:pt x="18626" y="231867"/>
                  </a:cubicBezTo>
                  <a:cubicBezTo>
                    <a:pt x="8043" y="218109"/>
                    <a:pt x="164147" y="-5200"/>
                    <a:pt x="161501" y="9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5" name="フリーフォーム: 図形 1554">
              <a:extLst>
                <a:ext uri="{FF2B5EF4-FFF2-40B4-BE49-F238E27FC236}">
                  <a16:creationId xmlns:a16="http://schemas.microsoft.com/office/drawing/2014/main" id="{E652B84A-8F09-40E9-BA6B-15FDAAFEBBE1}"/>
                </a:ext>
              </a:extLst>
            </p:cNvPr>
            <p:cNvSpPr/>
            <p:nvPr/>
          </p:nvSpPr>
          <p:spPr>
            <a:xfrm>
              <a:off x="9167437" y="7232618"/>
              <a:ext cx="558589" cy="299217"/>
            </a:xfrm>
            <a:custGeom>
              <a:avLst/>
              <a:gdLst>
                <a:gd name="connsiteX0" fmla="*/ 5138 w 558589"/>
                <a:gd name="connsiteY0" fmla="*/ 298482 h 299217"/>
                <a:gd name="connsiteX1" fmla="*/ 287713 w 558589"/>
                <a:gd name="connsiteY1" fmla="*/ 181007 h 299217"/>
                <a:gd name="connsiteX2" fmla="*/ 500438 w 558589"/>
                <a:gd name="connsiteY2" fmla="*/ 133382 h 299217"/>
                <a:gd name="connsiteX3" fmla="*/ 503613 w 558589"/>
                <a:gd name="connsiteY3" fmla="*/ 120682 h 299217"/>
                <a:gd name="connsiteX4" fmla="*/ 548063 w 558589"/>
                <a:gd name="connsiteY4" fmla="*/ 32 h 299217"/>
                <a:gd name="connsiteX5" fmla="*/ 516313 w 558589"/>
                <a:gd name="connsiteY5" fmla="*/ 133382 h 299217"/>
                <a:gd name="connsiteX6" fmla="*/ 138488 w 558589"/>
                <a:gd name="connsiteY6" fmla="*/ 225457 h 299217"/>
                <a:gd name="connsiteX7" fmla="*/ 5138 w 558589"/>
                <a:gd name="connsiteY7" fmla="*/ 298482 h 2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8589" h="299217">
                  <a:moveTo>
                    <a:pt x="5138" y="298482"/>
                  </a:moveTo>
                  <a:cubicBezTo>
                    <a:pt x="30009" y="291074"/>
                    <a:pt x="205163" y="208524"/>
                    <a:pt x="287713" y="181007"/>
                  </a:cubicBezTo>
                  <a:cubicBezTo>
                    <a:pt x="370263" y="153490"/>
                    <a:pt x="464455" y="143436"/>
                    <a:pt x="500438" y="133382"/>
                  </a:cubicBezTo>
                  <a:cubicBezTo>
                    <a:pt x="536421" y="123328"/>
                    <a:pt x="495676" y="142907"/>
                    <a:pt x="503613" y="120682"/>
                  </a:cubicBezTo>
                  <a:cubicBezTo>
                    <a:pt x="511551" y="98457"/>
                    <a:pt x="545946" y="-2085"/>
                    <a:pt x="548063" y="32"/>
                  </a:cubicBezTo>
                  <a:cubicBezTo>
                    <a:pt x="550180" y="2149"/>
                    <a:pt x="584575" y="95811"/>
                    <a:pt x="516313" y="133382"/>
                  </a:cubicBezTo>
                  <a:cubicBezTo>
                    <a:pt x="448051" y="170953"/>
                    <a:pt x="227917" y="195295"/>
                    <a:pt x="138488" y="225457"/>
                  </a:cubicBezTo>
                  <a:cubicBezTo>
                    <a:pt x="49059" y="255619"/>
                    <a:pt x="-19733" y="305890"/>
                    <a:pt x="5138" y="2984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6" name="フリーフォーム: 図形 1555">
              <a:extLst>
                <a:ext uri="{FF2B5EF4-FFF2-40B4-BE49-F238E27FC236}">
                  <a16:creationId xmlns:a16="http://schemas.microsoft.com/office/drawing/2014/main" id="{5AD66B14-AFC7-406B-AB9B-9D540C871635}"/>
                </a:ext>
              </a:extLst>
            </p:cNvPr>
            <p:cNvSpPr/>
            <p:nvPr/>
          </p:nvSpPr>
          <p:spPr>
            <a:xfrm>
              <a:off x="9903226" y="5022085"/>
              <a:ext cx="759606" cy="464722"/>
            </a:xfrm>
            <a:custGeom>
              <a:avLst/>
              <a:gdLst>
                <a:gd name="connsiteX0" fmla="*/ 2774 w 759606"/>
                <a:gd name="connsiteY0" fmla="*/ 765 h 464722"/>
                <a:gd name="connsiteX1" fmla="*/ 180574 w 759606"/>
                <a:gd name="connsiteY1" fmla="*/ 67440 h 464722"/>
                <a:gd name="connsiteX2" fmla="*/ 244074 w 759606"/>
                <a:gd name="connsiteY2" fmla="*/ 32515 h 464722"/>
                <a:gd name="connsiteX3" fmla="*/ 320274 w 759606"/>
                <a:gd name="connsiteY3" fmla="*/ 73790 h 464722"/>
                <a:gd name="connsiteX4" fmla="*/ 377424 w 759606"/>
                <a:gd name="connsiteY4" fmla="*/ 83315 h 464722"/>
                <a:gd name="connsiteX5" fmla="*/ 469499 w 759606"/>
                <a:gd name="connsiteY5" fmla="*/ 140465 h 464722"/>
                <a:gd name="connsiteX6" fmla="*/ 447274 w 759606"/>
                <a:gd name="connsiteY6" fmla="*/ 130940 h 464722"/>
                <a:gd name="connsiteX7" fmla="*/ 536174 w 759606"/>
                <a:gd name="connsiteY7" fmla="*/ 172215 h 464722"/>
                <a:gd name="connsiteX8" fmla="*/ 574274 w 759606"/>
                <a:gd name="connsiteY8" fmla="*/ 200790 h 464722"/>
                <a:gd name="connsiteX9" fmla="*/ 691749 w 759606"/>
                <a:gd name="connsiteY9" fmla="*/ 203965 h 464722"/>
                <a:gd name="connsiteX10" fmla="*/ 669524 w 759606"/>
                <a:gd name="connsiteY10" fmla="*/ 283340 h 464722"/>
                <a:gd name="connsiteX11" fmla="*/ 710799 w 759606"/>
                <a:gd name="connsiteY11" fmla="*/ 340490 h 464722"/>
                <a:gd name="connsiteX12" fmla="*/ 758424 w 759606"/>
                <a:gd name="connsiteY12" fmla="*/ 410340 h 464722"/>
                <a:gd name="connsiteX13" fmla="*/ 742549 w 759606"/>
                <a:gd name="connsiteY13" fmla="*/ 464315 h 464722"/>
                <a:gd name="connsiteX14" fmla="*/ 713974 w 759606"/>
                <a:gd name="connsiteY14" fmla="*/ 381765 h 464722"/>
                <a:gd name="connsiteX15" fmla="*/ 602849 w 759606"/>
                <a:gd name="connsiteY15" fmla="*/ 216665 h 464722"/>
                <a:gd name="connsiteX16" fmla="*/ 405999 w 759606"/>
                <a:gd name="connsiteY16" fmla="*/ 111890 h 464722"/>
                <a:gd name="connsiteX17" fmla="*/ 247249 w 759606"/>
                <a:gd name="connsiteY17" fmla="*/ 89665 h 464722"/>
                <a:gd name="connsiteX18" fmla="*/ 85324 w 759606"/>
                <a:gd name="connsiteY18" fmla="*/ 35690 h 464722"/>
                <a:gd name="connsiteX19" fmla="*/ 2774 w 759606"/>
                <a:gd name="connsiteY19" fmla="*/ 765 h 46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9606" h="464722">
                  <a:moveTo>
                    <a:pt x="2774" y="765"/>
                  </a:moveTo>
                  <a:cubicBezTo>
                    <a:pt x="18649" y="6057"/>
                    <a:pt x="140357" y="62148"/>
                    <a:pt x="180574" y="67440"/>
                  </a:cubicBezTo>
                  <a:cubicBezTo>
                    <a:pt x="220791" y="72732"/>
                    <a:pt x="220791" y="31457"/>
                    <a:pt x="244074" y="32515"/>
                  </a:cubicBezTo>
                  <a:cubicBezTo>
                    <a:pt x="267357" y="33573"/>
                    <a:pt x="298049" y="65323"/>
                    <a:pt x="320274" y="73790"/>
                  </a:cubicBezTo>
                  <a:cubicBezTo>
                    <a:pt x="342499" y="82257"/>
                    <a:pt x="352553" y="72203"/>
                    <a:pt x="377424" y="83315"/>
                  </a:cubicBezTo>
                  <a:cubicBezTo>
                    <a:pt x="402295" y="94427"/>
                    <a:pt x="457857" y="132528"/>
                    <a:pt x="469499" y="140465"/>
                  </a:cubicBezTo>
                  <a:cubicBezTo>
                    <a:pt x="481141" y="148403"/>
                    <a:pt x="447274" y="130940"/>
                    <a:pt x="447274" y="130940"/>
                  </a:cubicBezTo>
                  <a:cubicBezTo>
                    <a:pt x="458387" y="136232"/>
                    <a:pt x="515007" y="160573"/>
                    <a:pt x="536174" y="172215"/>
                  </a:cubicBezTo>
                  <a:cubicBezTo>
                    <a:pt x="557341" y="183857"/>
                    <a:pt x="548345" y="195498"/>
                    <a:pt x="574274" y="200790"/>
                  </a:cubicBezTo>
                  <a:cubicBezTo>
                    <a:pt x="600203" y="206082"/>
                    <a:pt x="675874" y="190207"/>
                    <a:pt x="691749" y="203965"/>
                  </a:cubicBezTo>
                  <a:cubicBezTo>
                    <a:pt x="707624" y="217723"/>
                    <a:pt x="666349" y="260586"/>
                    <a:pt x="669524" y="283340"/>
                  </a:cubicBezTo>
                  <a:cubicBezTo>
                    <a:pt x="672699" y="306094"/>
                    <a:pt x="695982" y="319323"/>
                    <a:pt x="710799" y="340490"/>
                  </a:cubicBezTo>
                  <a:cubicBezTo>
                    <a:pt x="725616" y="361657"/>
                    <a:pt x="753132" y="389703"/>
                    <a:pt x="758424" y="410340"/>
                  </a:cubicBezTo>
                  <a:cubicBezTo>
                    <a:pt x="763716" y="430977"/>
                    <a:pt x="749957" y="469078"/>
                    <a:pt x="742549" y="464315"/>
                  </a:cubicBezTo>
                  <a:cubicBezTo>
                    <a:pt x="735141" y="459553"/>
                    <a:pt x="737257" y="423040"/>
                    <a:pt x="713974" y="381765"/>
                  </a:cubicBezTo>
                  <a:cubicBezTo>
                    <a:pt x="690691" y="340490"/>
                    <a:pt x="654178" y="261644"/>
                    <a:pt x="602849" y="216665"/>
                  </a:cubicBezTo>
                  <a:cubicBezTo>
                    <a:pt x="551520" y="171686"/>
                    <a:pt x="465266" y="133057"/>
                    <a:pt x="405999" y="111890"/>
                  </a:cubicBezTo>
                  <a:cubicBezTo>
                    <a:pt x="346732" y="90723"/>
                    <a:pt x="300695" y="102365"/>
                    <a:pt x="247249" y="89665"/>
                  </a:cubicBezTo>
                  <a:cubicBezTo>
                    <a:pt x="193803" y="76965"/>
                    <a:pt x="128186" y="52623"/>
                    <a:pt x="85324" y="35690"/>
                  </a:cubicBezTo>
                  <a:cubicBezTo>
                    <a:pt x="42462" y="18757"/>
                    <a:pt x="-13101" y="-4527"/>
                    <a:pt x="2774" y="76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7" name="フリーフォーム: 図形 1556">
              <a:extLst>
                <a:ext uri="{FF2B5EF4-FFF2-40B4-BE49-F238E27FC236}">
                  <a16:creationId xmlns:a16="http://schemas.microsoft.com/office/drawing/2014/main" id="{C4822728-D8AF-486E-B1D2-1CDCBD96428F}"/>
                </a:ext>
              </a:extLst>
            </p:cNvPr>
            <p:cNvSpPr/>
            <p:nvPr/>
          </p:nvSpPr>
          <p:spPr>
            <a:xfrm>
              <a:off x="9483725" y="5616384"/>
              <a:ext cx="1042490" cy="660591"/>
            </a:xfrm>
            <a:custGeom>
              <a:avLst/>
              <a:gdLst>
                <a:gd name="connsiteX0" fmla="*/ 1009650 w 1042490"/>
                <a:gd name="connsiteY0" fmla="*/ 92266 h 660591"/>
                <a:gd name="connsiteX1" fmla="*/ 387350 w 1042490"/>
                <a:gd name="connsiteY1" fmla="*/ 139891 h 660591"/>
                <a:gd name="connsiteX2" fmla="*/ 641350 w 1042490"/>
                <a:gd name="connsiteY2" fmla="*/ 165291 h 660591"/>
                <a:gd name="connsiteX3" fmla="*/ 463550 w 1042490"/>
                <a:gd name="connsiteY3" fmla="*/ 260541 h 660591"/>
                <a:gd name="connsiteX4" fmla="*/ 301625 w 1042490"/>
                <a:gd name="connsiteY4" fmla="*/ 308166 h 660591"/>
                <a:gd name="connsiteX5" fmla="*/ 254000 w 1042490"/>
                <a:gd name="connsiteY5" fmla="*/ 336741 h 660591"/>
                <a:gd name="connsiteX6" fmla="*/ 152400 w 1042490"/>
                <a:gd name="connsiteY6" fmla="*/ 451041 h 660591"/>
                <a:gd name="connsiteX7" fmla="*/ 257175 w 1042490"/>
                <a:gd name="connsiteY7" fmla="*/ 381191 h 660591"/>
                <a:gd name="connsiteX8" fmla="*/ 79375 w 1042490"/>
                <a:gd name="connsiteY8" fmla="*/ 568516 h 660591"/>
                <a:gd name="connsiteX9" fmla="*/ 0 w 1042490"/>
                <a:gd name="connsiteY9" fmla="*/ 660591 h 660591"/>
                <a:gd name="connsiteX10" fmla="*/ 298450 w 1042490"/>
                <a:gd name="connsiteY10" fmla="*/ 311341 h 660591"/>
                <a:gd name="connsiteX11" fmla="*/ 523875 w 1042490"/>
                <a:gd name="connsiteY11" fmla="*/ 177991 h 660591"/>
                <a:gd name="connsiteX12" fmla="*/ 463550 w 1042490"/>
                <a:gd name="connsiteY12" fmla="*/ 101791 h 660591"/>
                <a:gd name="connsiteX13" fmla="*/ 682625 w 1042490"/>
                <a:gd name="connsiteY13" fmla="*/ 191 h 660591"/>
                <a:gd name="connsiteX14" fmla="*/ 590550 w 1042490"/>
                <a:gd name="connsiteY14" fmla="*/ 76391 h 660591"/>
                <a:gd name="connsiteX15" fmla="*/ 920750 w 1042490"/>
                <a:gd name="connsiteY15" fmla="*/ 79566 h 660591"/>
                <a:gd name="connsiteX16" fmla="*/ 1009650 w 1042490"/>
                <a:gd name="connsiteY16" fmla="*/ 92266 h 66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2490" h="660591">
                  <a:moveTo>
                    <a:pt x="1009650" y="92266"/>
                  </a:moveTo>
                  <a:cubicBezTo>
                    <a:pt x="920750" y="102320"/>
                    <a:pt x="448733" y="127720"/>
                    <a:pt x="387350" y="139891"/>
                  </a:cubicBezTo>
                  <a:cubicBezTo>
                    <a:pt x="325967" y="152062"/>
                    <a:pt x="628650" y="145183"/>
                    <a:pt x="641350" y="165291"/>
                  </a:cubicBezTo>
                  <a:cubicBezTo>
                    <a:pt x="654050" y="185399"/>
                    <a:pt x="520171" y="236728"/>
                    <a:pt x="463550" y="260541"/>
                  </a:cubicBezTo>
                  <a:cubicBezTo>
                    <a:pt x="406929" y="284354"/>
                    <a:pt x="336550" y="295466"/>
                    <a:pt x="301625" y="308166"/>
                  </a:cubicBezTo>
                  <a:cubicBezTo>
                    <a:pt x="266700" y="320866"/>
                    <a:pt x="278871" y="312929"/>
                    <a:pt x="254000" y="336741"/>
                  </a:cubicBezTo>
                  <a:cubicBezTo>
                    <a:pt x="229129" y="360553"/>
                    <a:pt x="151871" y="443633"/>
                    <a:pt x="152400" y="451041"/>
                  </a:cubicBezTo>
                  <a:cubicBezTo>
                    <a:pt x="152929" y="458449"/>
                    <a:pt x="269346" y="361612"/>
                    <a:pt x="257175" y="381191"/>
                  </a:cubicBezTo>
                  <a:cubicBezTo>
                    <a:pt x="245004" y="400770"/>
                    <a:pt x="122237" y="521949"/>
                    <a:pt x="79375" y="568516"/>
                  </a:cubicBezTo>
                  <a:cubicBezTo>
                    <a:pt x="36513" y="615083"/>
                    <a:pt x="0" y="660591"/>
                    <a:pt x="0" y="660591"/>
                  </a:cubicBezTo>
                  <a:cubicBezTo>
                    <a:pt x="36512" y="617729"/>
                    <a:pt x="211137" y="391774"/>
                    <a:pt x="298450" y="311341"/>
                  </a:cubicBezTo>
                  <a:cubicBezTo>
                    <a:pt x="385762" y="230908"/>
                    <a:pt x="496358" y="212916"/>
                    <a:pt x="523875" y="177991"/>
                  </a:cubicBezTo>
                  <a:cubicBezTo>
                    <a:pt x="551392" y="143066"/>
                    <a:pt x="437092" y="131424"/>
                    <a:pt x="463550" y="101791"/>
                  </a:cubicBezTo>
                  <a:cubicBezTo>
                    <a:pt x="490008" y="72158"/>
                    <a:pt x="661458" y="4424"/>
                    <a:pt x="682625" y="191"/>
                  </a:cubicBezTo>
                  <a:cubicBezTo>
                    <a:pt x="703792" y="-4042"/>
                    <a:pt x="550863" y="63162"/>
                    <a:pt x="590550" y="76391"/>
                  </a:cubicBezTo>
                  <a:cubicBezTo>
                    <a:pt x="630237" y="89620"/>
                    <a:pt x="855662" y="76391"/>
                    <a:pt x="920750" y="79566"/>
                  </a:cubicBezTo>
                  <a:cubicBezTo>
                    <a:pt x="985837" y="82741"/>
                    <a:pt x="1098550" y="82212"/>
                    <a:pt x="1009650" y="9226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8" name="フリーフォーム: 図形 1557">
              <a:extLst>
                <a:ext uri="{FF2B5EF4-FFF2-40B4-BE49-F238E27FC236}">
                  <a16:creationId xmlns:a16="http://schemas.microsoft.com/office/drawing/2014/main" id="{D58F76A8-5275-44A6-A0CA-85348DF41CA6}"/>
                </a:ext>
              </a:extLst>
            </p:cNvPr>
            <p:cNvSpPr/>
            <p:nvPr/>
          </p:nvSpPr>
          <p:spPr>
            <a:xfrm>
              <a:off x="9945752" y="5473554"/>
              <a:ext cx="1297574" cy="578696"/>
            </a:xfrm>
            <a:custGeom>
              <a:avLst/>
              <a:gdLst>
                <a:gd name="connsiteX0" fmla="*/ 4698 w 1297574"/>
                <a:gd name="connsiteY0" fmla="*/ 79521 h 578696"/>
                <a:gd name="connsiteX1" fmla="*/ 274573 w 1297574"/>
                <a:gd name="connsiteY1" fmla="*/ 63646 h 578696"/>
                <a:gd name="connsiteX2" fmla="*/ 417448 w 1297574"/>
                <a:gd name="connsiteY2" fmla="*/ 54121 h 578696"/>
                <a:gd name="connsiteX3" fmla="*/ 760348 w 1297574"/>
                <a:gd name="connsiteY3" fmla="*/ 146 h 578696"/>
                <a:gd name="connsiteX4" fmla="*/ 700023 w 1297574"/>
                <a:gd name="connsiteY4" fmla="*/ 41421 h 578696"/>
                <a:gd name="connsiteX5" fmla="*/ 966723 w 1297574"/>
                <a:gd name="connsiteY5" fmla="*/ 133496 h 578696"/>
                <a:gd name="connsiteX6" fmla="*/ 785748 w 1297574"/>
                <a:gd name="connsiteY6" fmla="*/ 152546 h 578696"/>
                <a:gd name="connsiteX7" fmla="*/ 604773 w 1297574"/>
                <a:gd name="connsiteY7" fmla="*/ 190646 h 578696"/>
                <a:gd name="connsiteX8" fmla="*/ 776223 w 1297574"/>
                <a:gd name="connsiteY8" fmla="*/ 168421 h 578696"/>
                <a:gd name="connsiteX9" fmla="*/ 957198 w 1297574"/>
                <a:gd name="connsiteY9" fmla="*/ 228746 h 578696"/>
                <a:gd name="connsiteX10" fmla="*/ 1293748 w 1297574"/>
                <a:gd name="connsiteY10" fmla="*/ 365271 h 578696"/>
                <a:gd name="connsiteX11" fmla="*/ 1131823 w 1297574"/>
                <a:gd name="connsiteY11" fmla="*/ 289071 h 578696"/>
                <a:gd name="connsiteX12" fmla="*/ 1017523 w 1297574"/>
                <a:gd name="connsiteY12" fmla="*/ 330346 h 578696"/>
                <a:gd name="connsiteX13" fmla="*/ 915923 w 1297574"/>
                <a:gd name="connsiteY13" fmla="*/ 577996 h 578696"/>
                <a:gd name="connsiteX14" fmla="*/ 950848 w 1297574"/>
                <a:gd name="connsiteY14" fmla="*/ 400196 h 578696"/>
                <a:gd name="connsiteX15" fmla="*/ 960373 w 1297574"/>
                <a:gd name="connsiteY15" fmla="*/ 260496 h 578696"/>
                <a:gd name="connsiteX16" fmla="*/ 741298 w 1297574"/>
                <a:gd name="connsiteY16" fmla="*/ 165246 h 578696"/>
                <a:gd name="connsiteX17" fmla="*/ 757173 w 1297574"/>
                <a:gd name="connsiteY17" fmla="*/ 89046 h 578696"/>
                <a:gd name="connsiteX18" fmla="*/ 626998 w 1297574"/>
                <a:gd name="connsiteY18" fmla="*/ 25546 h 578696"/>
                <a:gd name="connsiteX19" fmla="*/ 522223 w 1297574"/>
                <a:gd name="connsiteY19" fmla="*/ 22371 h 578696"/>
                <a:gd name="connsiteX20" fmla="*/ 4698 w 1297574"/>
                <a:gd name="connsiteY20" fmla="*/ 79521 h 57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97574" h="578696">
                  <a:moveTo>
                    <a:pt x="4698" y="79521"/>
                  </a:moveTo>
                  <a:cubicBezTo>
                    <a:pt x="-36577" y="86400"/>
                    <a:pt x="205781" y="67879"/>
                    <a:pt x="274573" y="63646"/>
                  </a:cubicBezTo>
                  <a:cubicBezTo>
                    <a:pt x="343365" y="59413"/>
                    <a:pt x="336486" y="64704"/>
                    <a:pt x="417448" y="54121"/>
                  </a:cubicBezTo>
                  <a:cubicBezTo>
                    <a:pt x="498410" y="43538"/>
                    <a:pt x="713252" y="2263"/>
                    <a:pt x="760348" y="146"/>
                  </a:cubicBezTo>
                  <a:cubicBezTo>
                    <a:pt x="807444" y="-1971"/>
                    <a:pt x="665627" y="19196"/>
                    <a:pt x="700023" y="41421"/>
                  </a:cubicBezTo>
                  <a:cubicBezTo>
                    <a:pt x="734419" y="63646"/>
                    <a:pt x="952436" y="114975"/>
                    <a:pt x="966723" y="133496"/>
                  </a:cubicBezTo>
                  <a:cubicBezTo>
                    <a:pt x="981010" y="152017"/>
                    <a:pt x="846073" y="143021"/>
                    <a:pt x="785748" y="152546"/>
                  </a:cubicBezTo>
                  <a:cubicBezTo>
                    <a:pt x="725423" y="162071"/>
                    <a:pt x="606361" y="188000"/>
                    <a:pt x="604773" y="190646"/>
                  </a:cubicBezTo>
                  <a:cubicBezTo>
                    <a:pt x="603186" y="193292"/>
                    <a:pt x="717486" y="162071"/>
                    <a:pt x="776223" y="168421"/>
                  </a:cubicBezTo>
                  <a:cubicBezTo>
                    <a:pt x="834960" y="174771"/>
                    <a:pt x="870944" y="195938"/>
                    <a:pt x="957198" y="228746"/>
                  </a:cubicBezTo>
                  <a:cubicBezTo>
                    <a:pt x="1043452" y="261554"/>
                    <a:pt x="1264644" y="355217"/>
                    <a:pt x="1293748" y="365271"/>
                  </a:cubicBezTo>
                  <a:cubicBezTo>
                    <a:pt x="1322852" y="375325"/>
                    <a:pt x="1177860" y="294892"/>
                    <a:pt x="1131823" y="289071"/>
                  </a:cubicBezTo>
                  <a:cubicBezTo>
                    <a:pt x="1085786" y="283250"/>
                    <a:pt x="1053506" y="282192"/>
                    <a:pt x="1017523" y="330346"/>
                  </a:cubicBezTo>
                  <a:cubicBezTo>
                    <a:pt x="981540" y="378500"/>
                    <a:pt x="927036" y="566354"/>
                    <a:pt x="915923" y="577996"/>
                  </a:cubicBezTo>
                  <a:cubicBezTo>
                    <a:pt x="904811" y="589638"/>
                    <a:pt x="943440" y="453113"/>
                    <a:pt x="950848" y="400196"/>
                  </a:cubicBezTo>
                  <a:cubicBezTo>
                    <a:pt x="958256" y="347279"/>
                    <a:pt x="995298" y="299654"/>
                    <a:pt x="960373" y="260496"/>
                  </a:cubicBezTo>
                  <a:cubicBezTo>
                    <a:pt x="925448" y="221338"/>
                    <a:pt x="775165" y="193821"/>
                    <a:pt x="741298" y="165246"/>
                  </a:cubicBezTo>
                  <a:cubicBezTo>
                    <a:pt x="707431" y="136671"/>
                    <a:pt x="776223" y="112329"/>
                    <a:pt x="757173" y="89046"/>
                  </a:cubicBezTo>
                  <a:cubicBezTo>
                    <a:pt x="738123" y="65763"/>
                    <a:pt x="666156" y="36658"/>
                    <a:pt x="626998" y="25546"/>
                  </a:cubicBezTo>
                  <a:cubicBezTo>
                    <a:pt x="587840" y="14433"/>
                    <a:pt x="626469" y="14963"/>
                    <a:pt x="522223" y="22371"/>
                  </a:cubicBezTo>
                  <a:cubicBezTo>
                    <a:pt x="417977" y="29779"/>
                    <a:pt x="45973" y="72642"/>
                    <a:pt x="4698" y="7952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9" name="フリーフォーム: 図形 1558">
              <a:extLst>
                <a:ext uri="{FF2B5EF4-FFF2-40B4-BE49-F238E27FC236}">
                  <a16:creationId xmlns:a16="http://schemas.microsoft.com/office/drawing/2014/main" id="{D7377CD0-297C-4C0D-A94C-635B6C547316}"/>
                </a:ext>
              </a:extLst>
            </p:cNvPr>
            <p:cNvSpPr/>
            <p:nvPr/>
          </p:nvSpPr>
          <p:spPr>
            <a:xfrm>
              <a:off x="9467713" y="6060521"/>
              <a:ext cx="1324656" cy="518821"/>
            </a:xfrm>
            <a:custGeom>
              <a:avLst/>
              <a:gdLst>
                <a:gd name="connsiteX0" fmla="*/ 137 w 1324656"/>
                <a:gd name="connsiteY0" fmla="*/ 273604 h 518821"/>
                <a:gd name="connsiteX1" fmla="*/ 165237 w 1324656"/>
                <a:gd name="connsiteY1" fmla="*/ 165654 h 518821"/>
                <a:gd name="connsiteX2" fmla="*/ 311287 w 1324656"/>
                <a:gd name="connsiteY2" fmla="*/ 554 h 518821"/>
                <a:gd name="connsiteX3" fmla="*/ 419237 w 1324656"/>
                <a:gd name="connsiteY3" fmla="*/ 111679 h 518821"/>
                <a:gd name="connsiteX4" fmla="*/ 501787 w 1324656"/>
                <a:gd name="connsiteY4" fmla="*/ 102154 h 518821"/>
                <a:gd name="connsiteX5" fmla="*/ 638312 w 1324656"/>
                <a:gd name="connsiteY5" fmla="*/ 206929 h 518821"/>
                <a:gd name="connsiteX6" fmla="*/ 762137 w 1324656"/>
                <a:gd name="connsiteY6" fmla="*/ 305354 h 518821"/>
                <a:gd name="connsiteX7" fmla="*/ 822462 w 1324656"/>
                <a:gd name="connsiteY7" fmla="*/ 216454 h 518821"/>
                <a:gd name="connsiteX8" fmla="*/ 873262 w 1324656"/>
                <a:gd name="connsiteY8" fmla="*/ 352979 h 518821"/>
                <a:gd name="connsiteX9" fmla="*/ 1063762 w 1324656"/>
                <a:gd name="connsiteY9" fmla="*/ 451404 h 518821"/>
                <a:gd name="connsiteX10" fmla="*/ 1320937 w 1324656"/>
                <a:gd name="connsiteY10" fmla="*/ 508554 h 518821"/>
                <a:gd name="connsiteX11" fmla="*/ 1200287 w 1324656"/>
                <a:gd name="connsiteY11" fmla="*/ 486329 h 518821"/>
                <a:gd name="connsiteX12" fmla="*/ 981212 w 1324656"/>
                <a:gd name="connsiteY12" fmla="*/ 454579 h 518821"/>
                <a:gd name="connsiteX13" fmla="*/ 778012 w 1324656"/>
                <a:gd name="connsiteY13" fmla="*/ 518079 h 518821"/>
                <a:gd name="connsiteX14" fmla="*/ 857387 w 1324656"/>
                <a:gd name="connsiteY14" fmla="*/ 403779 h 518821"/>
                <a:gd name="connsiteX15" fmla="*/ 666887 w 1324656"/>
                <a:gd name="connsiteY15" fmla="*/ 254554 h 518821"/>
                <a:gd name="connsiteX16" fmla="*/ 292237 w 1324656"/>
                <a:gd name="connsiteY16" fmla="*/ 54529 h 518821"/>
                <a:gd name="connsiteX17" fmla="*/ 139837 w 1324656"/>
                <a:gd name="connsiteY17" fmla="*/ 102154 h 518821"/>
                <a:gd name="connsiteX18" fmla="*/ 137 w 1324656"/>
                <a:gd name="connsiteY18" fmla="*/ 273604 h 51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24656" h="518821">
                  <a:moveTo>
                    <a:pt x="137" y="273604"/>
                  </a:moveTo>
                  <a:cubicBezTo>
                    <a:pt x="4370" y="284187"/>
                    <a:pt x="113379" y="211162"/>
                    <a:pt x="165237" y="165654"/>
                  </a:cubicBezTo>
                  <a:cubicBezTo>
                    <a:pt x="217095" y="120146"/>
                    <a:pt x="268954" y="9550"/>
                    <a:pt x="311287" y="554"/>
                  </a:cubicBezTo>
                  <a:cubicBezTo>
                    <a:pt x="353620" y="-8442"/>
                    <a:pt x="387487" y="94746"/>
                    <a:pt x="419237" y="111679"/>
                  </a:cubicBezTo>
                  <a:cubicBezTo>
                    <a:pt x="450987" y="128612"/>
                    <a:pt x="465275" y="86279"/>
                    <a:pt x="501787" y="102154"/>
                  </a:cubicBezTo>
                  <a:cubicBezTo>
                    <a:pt x="538300" y="118029"/>
                    <a:pt x="594920" y="173062"/>
                    <a:pt x="638312" y="206929"/>
                  </a:cubicBezTo>
                  <a:cubicBezTo>
                    <a:pt x="681704" y="240796"/>
                    <a:pt x="731445" y="303767"/>
                    <a:pt x="762137" y="305354"/>
                  </a:cubicBezTo>
                  <a:cubicBezTo>
                    <a:pt x="792829" y="306942"/>
                    <a:pt x="803941" y="208517"/>
                    <a:pt x="822462" y="216454"/>
                  </a:cubicBezTo>
                  <a:cubicBezTo>
                    <a:pt x="840983" y="224391"/>
                    <a:pt x="833045" y="313821"/>
                    <a:pt x="873262" y="352979"/>
                  </a:cubicBezTo>
                  <a:cubicBezTo>
                    <a:pt x="913479" y="392137"/>
                    <a:pt x="989150" y="425475"/>
                    <a:pt x="1063762" y="451404"/>
                  </a:cubicBezTo>
                  <a:cubicBezTo>
                    <a:pt x="1138374" y="477333"/>
                    <a:pt x="1298183" y="502733"/>
                    <a:pt x="1320937" y="508554"/>
                  </a:cubicBezTo>
                  <a:cubicBezTo>
                    <a:pt x="1343691" y="514375"/>
                    <a:pt x="1256908" y="495325"/>
                    <a:pt x="1200287" y="486329"/>
                  </a:cubicBezTo>
                  <a:cubicBezTo>
                    <a:pt x="1143666" y="477333"/>
                    <a:pt x="1051591" y="449287"/>
                    <a:pt x="981212" y="454579"/>
                  </a:cubicBezTo>
                  <a:cubicBezTo>
                    <a:pt x="910833" y="459871"/>
                    <a:pt x="798650" y="526546"/>
                    <a:pt x="778012" y="518079"/>
                  </a:cubicBezTo>
                  <a:cubicBezTo>
                    <a:pt x="757374" y="509612"/>
                    <a:pt x="875908" y="447700"/>
                    <a:pt x="857387" y="403779"/>
                  </a:cubicBezTo>
                  <a:cubicBezTo>
                    <a:pt x="838866" y="359858"/>
                    <a:pt x="761079" y="312762"/>
                    <a:pt x="666887" y="254554"/>
                  </a:cubicBezTo>
                  <a:cubicBezTo>
                    <a:pt x="572695" y="196346"/>
                    <a:pt x="380079" y="79929"/>
                    <a:pt x="292237" y="54529"/>
                  </a:cubicBezTo>
                  <a:cubicBezTo>
                    <a:pt x="204395" y="29129"/>
                    <a:pt x="189579" y="67229"/>
                    <a:pt x="139837" y="102154"/>
                  </a:cubicBezTo>
                  <a:cubicBezTo>
                    <a:pt x="90095" y="137079"/>
                    <a:pt x="-4096" y="263021"/>
                    <a:pt x="137" y="27360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0" name="フリーフォーム: 図形 1559">
              <a:extLst>
                <a:ext uri="{FF2B5EF4-FFF2-40B4-BE49-F238E27FC236}">
                  <a16:creationId xmlns:a16="http://schemas.microsoft.com/office/drawing/2014/main" id="{D2022C10-FEC1-4DF3-A3C1-DBAC17E4A5FD}"/>
                </a:ext>
              </a:extLst>
            </p:cNvPr>
            <p:cNvSpPr/>
            <p:nvPr/>
          </p:nvSpPr>
          <p:spPr>
            <a:xfrm>
              <a:off x="10360025" y="6055489"/>
              <a:ext cx="503737" cy="913636"/>
            </a:xfrm>
            <a:custGeom>
              <a:avLst/>
              <a:gdLst>
                <a:gd name="connsiteX0" fmla="*/ 492125 w 503737"/>
                <a:gd name="connsiteY0" fmla="*/ 8761 h 913636"/>
                <a:gd name="connsiteX1" fmla="*/ 266700 w 503737"/>
                <a:gd name="connsiteY1" fmla="*/ 377061 h 913636"/>
                <a:gd name="connsiteX2" fmla="*/ 327025 w 503737"/>
                <a:gd name="connsiteY2" fmla="*/ 275461 h 913636"/>
                <a:gd name="connsiteX3" fmla="*/ 466725 w 503737"/>
                <a:gd name="connsiteY3" fmla="*/ 500886 h 913636"/>
                <a:gd name="connsiteX4" fmla="*/ 393700 w 503737"/>
                <a:gd name="connsiteY4" fmla="*/ 332611 h 913636"/>
                <a:gd name="connsiteX5" fmla="*/ 276225 w 503737"/>
                <a:gd name="connsiteY5" fmla="*/ 472311 h 913636"/>
                <a:gd name="connsiteX6" fmla="*/ 161925 w 503737"/>
                <a:gd name="connsiteY6" fmla="*/ 678686 h 913636"/>
                <a:gd name="connsiteX7" fmla="*/ 215900 w 503737"/>
                <a:gd name="connsiteY7" fmla="*/ 602486 h 913636"/>
                <a:gd name="connsiteX8" fmla="*/ 0 w 503737"/>
                <a:gd name="connsiteY8" fmla="*/ 913636 h 913636"/>
                <a:gd name="connsiteX9" fmla="*/ 250825 w 503737"/>
                <a:gd name="connsiteY9" fmla="*/ 548511 h 913636"/>
                <a:gd name="connsiteX10" fmla="*/ 444500 w 503737"/>
                <a:gd name="connsiteY10" fmla="*/ 113536 h 913636"/>
                <a:gd name="connsiteX11" fmla="*/ 482600 w 503737"/>
                <a:gd name="connsiteY11" fmla="*/ 323086 h 913636"/>
                <a:gd name="connsiteX12" fmla="*/ 473075 w 503737"/>
                <a:gd name="connsiteY12" fmla="*/ 132586 h 913636"/>
                <a:gd name="connsiteX13" fmla="*/ 492125 w 503737"/>
                <a:gd name="connsiteY13" fmla="*/ 8761 h 91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737" h="913636">
                  <a:moveTo>
                    <a:pt x="492125" y="8761"/>
                  </a:moveTo>
                  <a:cubicBezTo>
                    <a:pt x="457729" y="49507"/>
                    <a:pt x="294217" y="332611"/>
                    <a:pt x="266700" y="377061"/>
                  </a:cubicBezTo>
                  <a:cubicBezTo>
                    <a:pt x="239183" y="421511"/>
                    <a:pt x="293687" y="254824"/>
                    <a:pt x="327025" y="275461"/>
                  </a:cubicBezTo>
                  <a:cubicBezTo>
                    <a:pt x="360362" y="296099"/>
                    <a:pt x="455612" y="491361"/>
                    <a:pt x="466725" y="500886"/>
                  </a:cubicBezTo>
                  <a:cubicBezTo>
                    <a:pt x="477837" y="510411"/>
                    <a:pt x="425450" y="337373"/>
                    <a:pt x="393700" y="332611"/>
                  </a:cubicBezTo>
                  <a:cubicBezTo>
                    <a:pt x="361950" y="327849"/>
                    <a:pt x="314854" y="414632"/>
                    <a:pt x="276225" y="472311"/>
                  </a:cubicBezTo>
                  <a:cubicBezTo>
                    <a:pt x="237596" y="529990"/>
                    <a:pt x="171979" y="656990"/>
                    <a:pt x="161925" y="678686"/>
                  </a:cubicBezTo>
                  <a:cubicBezTo>
                    <a:pt x="151871" y="700382"/>
                    <a:pt x="242887" y="563328"/>
                    <a:pt x="215900" y="602486"/>
                  </a:cubicBezTo>
                  <a:lnTo>
                    <a:pt x="0" y="913636"/>
                  </a:lnTo>
                  <a:cubicBezTo>
                    <a:pt x="5821" y="904640"/>
                    <a:pt x="176742" y="681861"/>
                    <a:pt x="250825" y="548511"/>
                  </a:cubicBezTo>
                  <a:cubicBezTo>
                    <a:pt x="324908" y="415161"/>
                    <a:pt x="405871" y="151107"/>
                    <a:pt x="444500" y="113536"/>
                  </a:cubicBezTo>
                  <a:cubicBezTo>
                    <a:pt x="483129" y="75965"/>
                    <a:pt x="477838" y="319911"/>
                    <a:pt x="482600" y="323086"/>
                  </a:cubicBezTo>
                  <a:cubicBezTo>
                    <a:pt x="487362" y="326261"/>
                    <a:pt x="472546" y="185503"/>
                    <a:pt x="473075" y="132586"/>
                  </a:cubicBezTo>
                  <a:cubicBezTo>
                    <a:pt x="473604" y="79669"/>
                    <a:pt x="526521" y="-31985"/>
                    <a:pt x="492125" y="87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1" name="フリーフォーム: 図形 1560">
              <a:extLst>
                <a:ext uri="{FF2B5EF4-FFF2-40B4-BE49-F238E27FC236}">
                  <a16:creationId xmlns:a16="http://schemas.microsoft.com/office/drawing/2014/main" id="{324CC328-6023-484B-8CB1-A6729FC2BD9B}"/>
                </a:ext>
              </a:extLst>
            </p:cNvPr>
            <p:cNvSpPr/>
            <p:nvPr/>
          </p:nvSpPr>
          <p:spPr>
            <a:xfrm>
              <a:off x="10315258" y="5973236"/>
              <a:ext cx="375320" cy="386758"/>
            </a:xfrm>
            <a:custGeom>
              <a:avLst/>
              <a:gdLst>
                <a:gd name="connsiteX0" fmla="*/ 254317 w 375320"/>
                <a:gd name="connsiteY0" fmla="*/ 386289 h 386758"/>
                <a:gd name="connsiteX1" fmla="*/ 35242 w 375320"/>
                <a:gd name="connsiteY1" fmla="*/ 208489 h 386758"/>
                <a:gd name="connsiteX2" fmla="*/ 19367 w 375320"/>
                <a:gd name="connsiteY2" fmla="*/ 186264 h 386758"/>
                <a:gd name="connsiteX3" fmla="*/ 76517 w 375320"/>
                <a:gd name="connsiteY3" fmla="*/ 8464 h 386758"/>
                <a:gd name="connsiteX4" fmla="*/ 187642 w 375320"/>
                <a:gd name="connsiteY4" fmla="*/ 30689 h 386758"/>
                <a:gd name="connsiteX5" fmla="*/ 374967 w 375320"/>
                <a:gd name="connsiteY5" fmla="*/ 49739 h 386758"/>
                <a:gd name="connsiteX6" fmla="*/ 136842 w 375320"/>
                <a:gd name="connsiteY6" fmla="*/ 11639 h 386758"/>
                <a:gd name="connsiteX7" fmla="*/ 41592 w 375320"/>
                <a:gd name="connsiteY7" fmla="*/ 56089 h 386758"/>
                <a:gd name="connsiteX8" fmla="*/ 13017 w 375320"/>
                <a:gd name="connsiteY8" fmla="*/ 148164 h 386758"/>
                <a:gd name="connsiteX9" fmla="*/ 254317 w 375320"/>
                <a:gd name="connsiteY9" fmla="*/ 386289 h 38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320" h="386758">
                  <a:moveTo>
                    <a:pt x="254317" y="386289"/>
                  </a:moveTo>
                  <a:cubicBezTo>
                    <a:pt x="258021" y="396343"/>
                    <a:pt x="74400" y="241826"/>
                    <a:pt x="35242" y="208489"/>
                  </a:cubicBezTo>
                  <a:cubicBezTo>
                    <a:pt x="-3916" y="175151"/>
                    <a:pt x="12488" y="219602"/>
                    <a:pt x="19367" y="186264"/>
                  </a:cubicBezTo>
                  <a:cubicBezTo>
                    <a:pt x="26246" y="152926"/>
                    <a:pt x="48471" y="34393"/>
                    <a:pt x="76517" y="8464"/>
                  </a:cubicBezTo>
                  <a:cubicBezTo>
                    <a:pt x="104563" y="-17465"/>
                    <a:pt x="137900" y="23810"/>
                    <a:pt x="187642" y="30689"/>
                  </a:cubicBezTo>
                  <a:cubicBezTo>
                    <a:pt x="237384" y="37568"/>
                    <a:pt x="383434" y="52914"/>
                    <a:pt x="374967" y="49739"/>
                  </a:cubicBezTo>
                  <a:cubicBezTo>
                    <a:pt x="366500" y="46564"/>
                    <a:pt x="192404" y="10581"/>
                    <a:pt x="136842" y="11639"/>
                  </a:cubicBezTo>
                  <a:cubicBezTo>
                    <a:pt x="81280" y="12697"/>
                    <a:pt x="62229" y="33335"/>
                    <a:pt x="41592" y="56089"/>
                  </a:cubicBezTo>
                  <a:cubicBezTo>
                    <a:pt x="20955" y="78843"/>
                    <a:pt x="-21379" y="94718"/>
                    <a:pt x="13017" y="148164"/>
                  </a:cubicBezTo>
                  <a:cubicBezTo>
                    <a:pt x="47413" y="201610"/>
                    <a:pt x="250613" y="376235"/>
                    <a:pt x="254317" y="38628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2" name="フリーフォーム: 図形 1561">
              <a:extLst>
                <a:ext uri="{FF2B5EF4-FFF2-40B4-BE49-F238E27FC236}">
                  <a16:creationId xmlns:a16="http://schemas.microsoft.com/office/drawing/2014/main" id="{DA25310C-4176-488F-A786-7865AA3314A9}"/>
                </a:ext>
              </a:extLst>
            </p:cNvPr>
            <p:cNvSpPr/>
            <p:nvPr/>
          </p:nvSpPr>
          <p:spPr>
            <a:xfrm>
              <a:off x="11194794" y="5851524"/>
              <a:ext cx="98874" cy="568777"/>
            </a:xfrm>
            <a:custGeom>
              <a:avLst/>
              <a:gdLst>
                <a:gd name="connsiteX0" fmla="*/ 35181 w 98874"/>
                <a:gd name="connsiteY0" fmla="*/ 1 h 568777"/>
                <a:gd name="connsiteX1" fmla="*/ 256 w 98874"/>
                <a:gd name="connsiteY1" fmla="*/ 165101 h 568777"/>
                <a:gd name="connsiteX2" fmla="*/ 57406 w 98874"/>
                <a:gd name="connsiteY2" fmla="*/ 234951 h 568777"/>
                <a:gd name="connsiteX3" fmla="*/ 73281 w 98874"/>
                <a:gd name="connsiteY3" fmla="*/ 320676 h 568777"/>
                <a:gd name="connsiteX4" fmla="*/ 66931 w 98874"/>
                <a:gd name="connsiteY4" fmla="*/ 460376 h 568777"/>
                <a:gd name="connsiteX5" fmla="*/ 98681 w 98874"/>
                <a:gd name="connsiteY5" fmla="*/ 568326 h 568777"/>
                <a:gd name="connsiteX6" fmla="*/ 79631 w 98874"/>
                <a:gd name="connsiteY6" fmla="*/ 488951 h 568777"/>
                <a:gd name="connsiteX7" fmla="*/ 66931 w 98874"/>
                <a:gd name="connsiteY7" fmla="*/ 263526 h 568777"/>
                <a:gd name="connsiteX8" fmla="*/ 6606 w 98874"/>
                <a:gd name="connsiteY8" fmla="*/ 168276 h 568777"/>
                <a:gd name="connsiteX9" fmla="*/ 35181 w 98874"/>
                <a:gd name="connsiteY9" fmla="*/ 1 h 568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874" h="568777">
                  <a:moveTo>
                    <a:pt x="35181" y="1"/>
                  </a:moveTo>
                  <a:cubicBezTo>
                    <a:pt x="34123" y="-528"/>
                    <a:pt x="-3448" y="125943"/>
                    <a:pt x="256" y="165101"/>
                  </a:cubicBezTo>
                  <a:cubicBezTo>
                    <a:pt x="3960" y="204259"/>
                    <a:pt x="45235" y="209022"/>
                    <a:pt x="57406" y="234951"/>
                  </a:cubicBezTo>
                  <a:cubicBezTo>
                    <a:pt x="69577" y="260880"/>
                    <a:pt x="71694" y="283105"/>
                    <a:pt x="73281" y="320676"/>
                  </a:cubicBezTo>
                  <a:cubicBezTo>
                    <a:pt x="74868" y="358247"/>
                    <a:pt x="62698" y="419101"/>
                    <a:pt x="66931" y="460376"/>
                  </a:cubicBezTo>
                  <a:cubicBezTo>
                    <a:pt x="71164" y="501651"/>
                    <a:pt x="96564" y="563564"/>
                    <a:pt x="98681" y="568326"/>
                  </a:cubicBezTo>
                  <a:cubicBezTo>
                    <a:pt x="100798" y="573088"/>
                    <a:pt x="84923" y="539751"/>
                    <a:pt x="79631" y="488951"/>
                  </a:cubicBezTo>
                  <a:cubicBezTo>
                    <a:pt x="74339" y="438151"/>
                    <a:pt x="79102" y="316972"/>
                    <a:pt x="66931" y="263526"/>
                  </a:cubicBezTo>
                  <a:cubicBezTo>
                    <a:pt x="54760" y="210080"/>
                    <a:pt x="11368" y="208493"/>
                    <a:pt x="6606" y="168276"/>
                  </a:cubicBezTo>
                  <a:cubicBezTo>
                    <a:pt x="1843" y="128059"/>
                    <a:pt x="36239" y="530"/>
                    <a:pt x="35181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3" name="フリーフォーム: 図形 1562">
              <a:extLst>
                <a:ext uri="{FF2B5EF4-FFF2-40B4-BE49-F238E27FC236}">
                  <a16:creationId xmlns:a16="http://schemas.microsoft.com/office/drawing/2014/main" id="{A09CD34D-6F4A-4FE1-8EEA-561505B4AF2F}"/>
                </a:ext>
              </a:extLst>
            </p:cNvPr>
            <p:cNvSpPr/>
            <p:nvPr/>
          </p:nvSpPr>
          <p:spPr>
            <a:xfrm>
              <a:off x="9405529" y="7285609"/>
              <a:ext cx="860488" cy="408320"/>
            </a:xfrm>
            <a:custGeom>
              <a:avLst/>
              <a:gdLst>
                <a:gd name="connsiteX0" fmla="*/ 376646 w 860488"/>
                <a:gd name="connsiteY0" fmla="*/ 210566 h 408320"/>
                <a:gd name="connsiteX1" fmla="*/ 319496 w 860488"/>
                <a:gd name="connsiteY1" fmla="*/ 331216 h 408320"/>
                <a:gd name="connsiteX2" fmla="*/ 154396 w 860488"/>
                <a:gd name="connsiteY2" fmla="*/ 394716 h 408320"/>
                <a:gd name="connsiteX3" fmla="*/ 427446 w 860488"/>
                <a:gd name="connsiteY3" fmla="*/ 318516 h 408320"/>
                <a:gd name="connsiteX4" fmla="*/ 817971 w 860488"/>
                <a:gd name="connsiteY4" fmla="*/ 226441 h 408320"/>
                <a:gd name="connsiteX5" fmla="*/ 849721 w 860488"/>
                <a:gd name="connsiteY5" fmla="*/ 1016 h 408320"/>
                <a:gd name="connsiteX6" fmla="*/ 814796 w 860488"/>
                <a:gd name="connsiteY6" fmla="*/ 147066 h 408320"/>
                <a:gd name="connsiteX7" fmla="*/ 754471 w 860488"/>
                <a:gd name="connsiteY7" fmla="*/ 239141 h 408320"/>
                <a:gd name="connsiteX8" fmla="*/ 605246 w 860488"/>
                <a:gd name="connsiteY8" fmla="*/ 315341 h 408320"/>
                <a:gd name="connsiteX9" fmla="*/ 11521 w 860488"/>
                <a:gd name="connsiteY9" fmla="*/ 407416 h 408320"/>
                <a:gd name="connsiteX10" fmla="*/ 224246 w 860488"/>
                <a:gd name="connsiteY10" fmla="*/ 353441 h 408320"/>
                <a:gd name="connsiteX11" fmla="*/ 376646 w 860488"/>
                <a:gd name="connsiteY11" fmla="*/ 210566 h 40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0488" h="408320">
                  <a:moveTo>
                    <a:pt x="376646" y="210566"/>
                  </a:moveTo>
                  <a:cubicBezTo>
                    <a:pt x="392521" y="206862"/>
                    <a:pt x="356538" y="300524"/>
                    <a:pt x="319496" y="331216"/>
                  </a:cubicBezTo>
                  <a:cubicBezTo>
                    <a:pt x="282454" y="361908"/>
                    <a:pt x="136404" y="396833"/>
                    <a:pt x="154396" y="394716"/>
                  </a:cubicBezTo>
                  <a:cubicBezTo>
                    <a:pt x="172388" y="392599"/>
                    <a:pt x="316850" y="346562"/>
                    <a:pt x="427446" y="318516"/>
                  </a:cubicBezTo>
                  <a:cubicBezTo>
                    <a:pt x="538042" y="290470"/>
                    <a:pt x="747592" y="279358"/>
                    <a:pt x="817971" y="226441"/>
                  </a:cubicBezTo>
                  <a:cubicBezTo>
                    <a:pt x="888350" y="173524"/>
                    <a:pt x="850250" y="14245"/>
                    <a:pt x="849721" y="1016"/>
                  </a:cubicBezTo>
                  <a:cubicBezTo>
                    <a:pt x="849192" y="-12213"/>
                    <a:pt x="830671" y="107379"/>
                    <a:pt x="814796" y="147066"/>
                  </a:cubicBezTo>
                  <a:cubicBezTo>
                    <a:pt x="798921" y="186753"/>
                    <a:pt x="789396" y="211095"/>
                    <a:pt x="754471" y="239141"/>
                  </a:cubicBezTo>
                  <a:cubicBezTo>
                    <a:pt x="719546" y="267187"/>
                    <a:pt x="729071" y="287295"/>
                    <a:pt x="605246" y="315341"/>
                  </a:cubicBezTo>
                  <a:cubicBezTo>
                    <a:pt x="481421" y="343387"/>
                    <a:pt x="75021" y="401066"/>
                    <a:pt x="11521" y="407416"/>
                  </a:cubicBezTo>
                  <a:cubicBezTo>
                    <a:pt x="-51979" y="413766"/>
                    <a:pt x="164979" y="385720"/>
                    <a:pt x="224246" y="353441"/>
                  </a:cubicBezTo>
                  <a:cubicBezTo>
                    <a:pt x="283513" y="321162"/>
                    <a:pt x="360771" y="214270"/>
                    <a:pt x="376646" y="21056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4" name="フリーフォーム: 図形 1563">
              <a:extLst>
                <a:ext uri="{FF2B5EF4-FFF2-40B4-BE49-F238E27FC236}">
                  <a16:creationId xmlns:a16="http://schemas.microsoft.com/office/drawing/2014/main" id="{7762BD2E-EC12-4271-BCC7-51CB4F18247C}"/>
                </a:ext>
              </a:extLst>
            </p:cNvPr>
            <p:cNvSpPr/>
            <p:nvPr/>
          </p:nvSpPr>
          <p:spPr>
            <a:xfrm>
              <a:off x="10812639" y="6253032"/>
              <a:ext cx="330186" cy="606027"/>
            </a:xfrm>
            <a:custGeom>
              <a:avLst/>
              <a:gdLst>
                <a:gd name="connsiteX0" fmla="*/ 328436 w 330186"/>
                <a:gd name="connsiteY0" fmla="*/ 1718 h 606027"/>
                <a:gd name="connsiteX1" fmla="*/ 106186 w 330186"/>
                <a:gd name="connsiteY1" fmla="*/ 277943 h 606027"/>
                <a:gd name="connsiteX2" fmla="*/ 118886 w 330186"/>
                <a:gd name="connsiteY2" fmla="*/ 255718 h 606027"/>
                <a:gd name="connsiteX3" fmla="*/ 264936 w 330186"/>
                <a:gd name="connsiteY3" fmla="*/ 328743 h 606027"/>
                <a:gd name="connsiteX4" fmla="*/ 80786 w 330186"/>
                <a:gd name="connsiteY4" fmla="*/ 325568 h 606027"/>
                <a:gd name="connsiteX5" fmla="*/ 14111 w 330186"/>
                <a:gd name="connsiteY5" fmla="*/ 474793 h 606027"/>
                <a:gd name="connsiteX6" fmla="*/ 4586 w 330186"/>
                <a:gd name="connsiteY6" fmla="*/ 604968 h 606027"/>
                <a:gd name="connsiteX7" fmla="*/ 71261 w 330186"/>
                <a:gd name="connsiteY7" fmla="*/ 401768 h 606027"/>
                <a:gd name="connsiteX8" fmla="*/ 220486 w 330186"/>
                <a:gd name="connsiteY8" fmla="*/ 55693 h 606027"/>
                <a:gd name="connsiteX9" fmla="*/ 236361 w 330186"/>
                <a:gd name="connsiteY9" fmla="*/ 23943 h 606027"/>
                <a:gd name="connsiteX10" fmla="*/ 210961 w 330186"/>
                <a:gd name="connsiteY10" fmla="*/ 154118 h 606027"/>
                <a:gd name="connsiteX11" fmla="*/ 328436 w 330186"/>
                <a:gd name="connsiteY11" fmla="*/ 1718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186" h="606027">
                  <a:moveTo>
                    <a:pt x="328436" y="1718"/>
                  </a:moveTo>
                  <a:cubicBezTo>
                    <a:pt x="310974" y="22355"/>
                    <a:pt x="141111" y="235610"/>
                    <a:pt x="106186" y="277943"/>
                  </a:cubicBezTo>
                  <a:cubicBezTo>
                    <a:pt x="71261" y="320276"/>
                    <a:pt x="92428" y="247251"/>
                    <a:pt x="118886" y="255718"/>
                  </a:cubicBezTo>
                  <a:cubicBezTo>
                    <a:pt x="145344" y="264185"/>
                    <a:pt x="271286" y="317101"/>
                    <a:pt x="264936" y="328743"/>
                  </a:cubicBezTo>
                  <a:cubicBezTo>
                    <a:pt x="258586" y="340385"/>
                    <a:pt x="122590" y="301226"/>
                    <a:pt x="80786" y="325568"/>
                  </a:cubicBezTo>
                  <a:cubicBezTo>
                    <a:pt x="38982" y="349910"/>
                    <a:pt x="26811" y="428226"/>
                    <a:pt x="14111" y="474793"/>
                  </a:cubicBezTo>
                  <a:cubicBezTo>
                    <a:pt x="1411" y="521360"/>
                    <a:pt x="-4939" y="617139"/>
                    <a:pt x="4586" y="604968"/>
                  </a:cubicBezTo>
                  <a:cubicBezTo>
                    <a:pt x="14111" y="592797"/>
                    <a:pt x="35278" y="493314"/>
                    <a:pt x="71261" y="401768"/>
                  </a:cubicBezTo>
                  <a:cubicBezTo>
                    <a:pt x="107244" y="310222"/>
                    <a:pt x="192969" y="118664"/>
                    <a:pt x="220486" y="55693"/>
                  </a:cubicBezTo>
                  <a:cubicBezTo>
                    <a:pt x="248003" y="-7278"/>
                    <a:pt x="237948" y="7539"/>
                    <a:pt x="236361" y="23943"/>
                  </a:cubicBezTo>
                  <a:cubicBezTo>
                    <a:pt x="234774" y="40347"/>
                    <a:pt x="194557" y="155176"/>
                    <a:pt x="210961" y="154118"/>
                  </a:cubicBezTo>
                  <a:cubicBezTo>
                    <a:pt x="227365" y="153060"/>
                    <a:pt x="345898" y="-18919"/>
                    <a:pt x="328436" y="171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5" name="フリーフォーム: 図形 1564">
              <a:extLst>
                <a:ext uri="{FF2B5EF4-FFF2-40B4-BE49-F238E27FC236}">
                  <a16:creationId xmlns:a16="http://schemas.microsoft.com/office/drawing/2014/main" id="{0A201169-9EF8-4481-BC50-B0B892989E42}"/>
                </a:ext>
              </a:extLst>
            </p:cNvPr>
            <p:cNvSpPr/>
            <p:nvPr/>
          </p:nvSpPr>
          <p:spPr>
            <a:xfrm>
              <a:off x="10269538" y="6987762"/>
              <a:ext cx="681071" cy="492439"/>
            </a:xfrm>
            <a:custGeom>
              <a:avLst/>
              <a:gdLst>
                <a:gd name="connsiteX0" fmla="*/ 1587 w 681071"/>
                <a:gd name="connsiteY0" fmla="*/ 486188 h 492439"/>
                <a:gd name="connsiteX1" fmla="*/ 233362 w 681071"/>
                <a:gd name="connsiteY1" fmla="*/ 438563 h 492439"/>
                <a:gd name="connsiteX2" fmla="*/ 455612 w 681071"/>
                <a:gd name="connsiteY2" fmla="*/ 270288 h 492439"/>
                <a:gd name="connsiteX3" fmla="*/ 500062 w 681071"/>
                <a:gd name="connsiteY3" fmla="*/ 241713 h 492439"/>
                <a:gd name="connsiteX4" fmla="*/ 325437 w 681071"/>
                <a:gd name="connsiteY4" fmla="*/ 390938 h 492439"/>
                <a:gd name="connsiteX5" fmla="*/ 261937 w 681071"/>
                <a:gd name="connsiteY5" fmla="*/ 441738 h 492439"/>
                <a:gd name="connsiteX6" fmla="*/ 531812 w 681071"/>
                <a:gd name="connsiteY6" fmla="*/ 238538 h 492439"/>
                <a:gd name="connsiteX7" fmla="*/ 658812 w 681071"/>
                <a:gd name="connsiteY7" fmla="*/ 102013 h 492439"/>
                <a:gd name="connsiteX8" fmla="*/ 674687 w 681071"/>
                <a:gd name="connsiteY8" fmla="*/ 413 h 492439"/>
                <a:gd name="connsiteX9" fmla="*/ 588962 w 681071"/>
                <a:gd name="connsiteY9" fmla="*/ 140113 h 492439"/>
                <a:gd name="connsiteX10" fmla="*/ 354012 w 681071"/>
                <a:gd name="connsiteY10" fmla="*/ 317913 h 492439"/>
                <a:gd name="connsiteX11" fmla="*/ 1587 w 681071"/>
                <a:gd name="connsiteY11" fmla="*/ 486188 h 492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1071" h="492439">
                  <a:moveTo>
                    <a:pt x="1587" y="486188"/>
                  </a:moveTo>
                  <a:cubicBezTo>
                    <a:pt x="-18521" y="506296"/>
                    <a:pt x="157691" y="474546"/>
                    <a:pt x="233362" y="438563"/>
                  </a:cubicBezTo>
                  <a:cubicBezTo>
                    <a:pt x="309033" y="402580"/>
                    <a:pt x="411162" y="303096"/>
                    <a:pt x="455612" y="270288"/>
                  </a:cubicBezTo>
                  <a:cubicBezTo>
                    <a:pt x="500062" y="237480"/>
                    <a:pt x="521758" y="221605"/>
                    <a:pt x="500062" y="241713"/>
                  </a:cubicBezTo>
                  <a:cubicBezTo>
                    <a:pt x="478366" y="261821"/>
                    <a:pt x="365124" y="357601"/>
                    <a:pt x="325437" y="390938"/>
                  </a:cubicBezTo>
                  <a:cubicBezTo>
                    <a:pt x="285750" y="424275"/>
                    <a:pt x="227541" y="467138"/>
                    <a:pt x="261937" y="441738"/>
                  </a:cubicBezTo>
                  <a:cubicBezTo>
                    <a:pt x="296333" y="416338"/>
                    <a:pt x="465666" y="295159"/>
                    <a:pt x="531812" y="238538"/>
                  </a:cubicBezTo>
                  <a:cubicBezTo>
                    <a:pt x="597958" y="181917"/>
                    <a:pt x="635000" y="141700"/>
                    <a:pt x="658812" y="102013"/>
                  </a:cubicBezTo>
                  <a:cubicBezTo>
                    <a:pt x="682625" y="62325"/>
                    <a:pt x="686329" y="-5937"/>
                    <a:pt x="674687" y="413"/>
                  </a:cubicBezTo>
                  <a:cubicBezTo>
                    <a:pt x="663045" y="6763"/>
                    <a:pt x="642408" y="87196"/>
                    <a:pt x="588962" y="140113"/>
                  </a:cubicBezTo>
                  <a:cubicBezTo>
                    <a:pt x="535516" y="193030"/>
                    <a:pt x="449262" y="261821"/>
                    <a:pt x="354012" y="317913"/>
                  </a:cubicBezTo>
                  <a:cubicBezTo>
                    <a:pt x="258762" y="374005"/>
                    <a:pt x="21695" y="466080"/>
                    <a:pt x="1587" y="48618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6" name="フリーフォーム: 図形 1565">
              <a:extLst>
                <a:ext uri="{FF2B5EF4-FFF2-40B4-BE49-F238E27FC236}">
                  <a16:creationId xmlns:a16="http://schemas.microsoft.com/office/drawing/2014/main" id="{1A03501D-D466-48EA-B192-9DF2046D58C4}"/>
                </a:ext>
              </a:extLst>
            </p:cNvPr>
            <p:cNvSpPr/>
            <p:nvPr/>
          </p:nvSpPr>
          <p:spPr>
            <a:xfrm>
              <a:off x="9721286" y="7203955"/>
              <a:ext cx="269277" cy="280121"/>
            </a:xfrm>
            <a:custGeom>
              <a:avLst/>
              <a:gdLst>
                <a:gd name="connsiteX0" fmla="*/ 181539 w 269277"/>
                <a:gd name="connsiteY0" fmla="*/ 120 h 280121"/>
                <a:gd name="connsiteX1" fmla="*/ 57714 w 269277"/>
                <a:gd name="connsiteY1" fmla="*/ 142995 h 280121"/>
                <a:gd name="connsiteX2" fmla="*/ 213289 w 269277"/>
                <a:gd name="connsiteY2" fmla="*/ 193795 h 280121"/>
                <a:gd name="connsiteX3" fmla="*/ 267264 w 269277"/>
                <a:gd name="connsiteY3" fmla="*/ 209670 h 280121"/>
                <a:gd name="connsiteX4" fmla="*/ 152964 w 269277"/>
                <a:gd name="connsiteY4" fmla="*/ 196970 h 280121"/>
                <a:gd name="connsiteX5" fmla="*/ 32314 w 269277"/>
                <a:gd name="connsiteY5" fmla="*/ 181095 h 280121"/>
                <a:gd name="connsiteX6" fmla="*/ 10089 w 269277"/>
                <a:gd name="connsiteY6" fmla="*/ 257295 h 280121"/>
                <a:gd name="connsiteX7" fmla="*/ 3739 w 269277"/>
                <a:gd name="connsiteY7" fmla="*/ 269995 h 280121"/>
                <a:gd name="connsiteX8" fmla="*/ 67239 w 269277"/>
                <a:gd name="connsiteY8" fmla="*/ 120770 h 280121"/>
                <a:gd name="connsiteX9" fmla="*/ 181539 w 269277"/>
                <a:gd name="connsiteY9" fmla="*/ 120 h 2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9277" h="280121">
                  <a:moveTo>
                    <a:pt x="181539" y="120"/>
                  </a:moveTo>
                  <a:cubicBezTo>
                    <a:pt x="179952" y="3824"/>
                    <a:pt x="52422" y="110716"/>
                    <a:pt x="57714" y="142995"/>
                  </a:cubicBezTo>
                  <a:cubicBezTo>
                    <a:pt x="63006" y="175274"/>
                    <a:pt x="178364" y="182683"/>
                    <a:pt x="213289" y="193795"/>
                  </a:cubicBezTo>
                  <a:cubicBezTo>
                    <a:pt x="248214" y="204908"/>
                    <a:pt x="277318" y="209141"/>
                    <a:pt x="267264" y="209670"/>
                  </a:cubicBezTo>
                  <a:cubicBezTo>
                    <a:pt x="257210" y="210199"/>
                    <a:pt x="192122" y="201733"/>
                    <a:pt x="152964" y="196970"/>
                  </a:cubicBezTo>
                  <a:cubicBezTo>
                    <a:pt x="113806" y="192208"/>
                    <a:pt x="56126" y="171041"/>
                    <a:pt x="32314" y="181095"/>
                  </a:cubicBezTo>
                  <a:cubicBezTo>
                    <a:pt x="8502" y="191149"/>
                    <a:pt x="14852" y="242478"/>
                    <a:pt x="10089" y="257295"/>
                  </a:cubicBezTo>
                  <a:cubicBezTo>
                    <a:pt x="5326" y="272112"/>
                    <a:pt x="-5786" y="292749"/>
                    <a:pt x="3739" y="269995"/>
                  </a:cubicBezTo>
                  <a:cubicBezTo>
                    <a:pt x="13264" y="247241"/>
                    <a:pt x="37606" y="162574"/>
                    <a:pt x="67239" y="120770"/>
                  </a:cubicBezTo>
                  <a:cubicBezTo>
                    <a:pt x="96872" y="78966"/>
                    <a:pt x="183126" y="-3584"/>
                    <a:pt x="181539" y="12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7" name="フリーフォーム: 図形 1566">
              <a:extLst>
                <a:ext uri="{FF2B5EF4-FFF2-40B4-BE49-F238E27FC236}">
                  <a16:creationId xmlns:a16="http://schemas.microsoft.com/office/drawing/2014/main" id="{76389AF3-600B-41D2-842E-A4AC717AE1D7}"/>
                </a:ext>
              </a:extLst>
            </p:cNvPr>
            <p:cNvSpPr/>
            <p:nvPr/>
          </p:nvSpPr>
          <p:spPr>
            <a:xfrm>
              <a:off x="10277957" y="6757370"/>
              <a:ext cx="523414" cy="545468"/>
            </a:xfrm>
            <a:custGeom>
              <a:avLst/>
              <a:gdLst>
                <a:gd name="connsiteX0" fmla="*/ 466243 w 523414"/>
                <a:gd name="connsiteY0" fmla="*/ 62530 h 545468"/>
                <a:gd name="connsiteX1" fmla="*/ 326543 w 523414"/>
                <a:gd name="connsiteY1" fmla="*/ 275255 h 545468"/>
                <a:gd name="connsiteX2" fmla="*/ 215418 w 523414"/>
                <a:gd name="connsiteY2" fmla="*/ 399080 h 545468"/>
                <a:gd name="connsiteX3" fmla="*/ 69368 w 523414"/>
                <a:gd name="connsiteY3" fmla="*/ 430830 h 545468"/>
                <a:gd name="connsiteX4" fmla="*/ 2693 w 523414"/>
                <a:gd name="connsiteY4" fmla="*/ 494330 h 545468"/>
                <a:gd name="connsiteX5" fmla="*/ 155093 w 523414"/>
                <a:gd name="connsiteY5" fmla="*/ 421305 h 545468"/>
                <a:gd name="connsiteX6" fmla="*/ 247168 w 523414"/>
                <a:gd name="connsiteY6" fmla="*/ 459405 h 545468"/>
                <a:gd name="connsiteX7" fmla="*/ 247168 w 523414"/>
                <a:gd name="connsiteY7" fmla="*/ 545130 h 545468"/>
                <a:gd name="connsiteX8" fmla="*/ 266218 w 523414"/>
                <a:gd name="connsiteY8" fmla="*/ 424480 h 545468"/>
                <a:gd name="connsiteX9" fmla="*/ 523393 w 523414"/>
                <a:gd name="connsiteY9" fmla="*/ 151430 h 545468"/>
                <a:gd name="connsiteX10" fmla="*/ 282093 w 523414"/>
                <a:gd name="connsiteY10" fmla="*/ 345105 h 545468"/>
                <a:gd name="connsiteX11" fmla="*/ 494818 w 523414"/>
                <a:gd name="connsiteY11" fmla="*/ 21255 h 545468"/>
                <a:gd name="connsiteX12" fmla="*/ 466243 w 523414"/>
                <a:gd name="connsiteY12" fmla="*/ 62530 h 54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3414" h="545468">
                  <a:moveTo>
                    <a:pt x="466243" y="62530"/>
                  </a:moveTo>
                  <a:cubicBezTo>
                    <a:pt x="438197" y="104863"/>
                    <a:pt x="368347" y="219163"/>
                    <a:pt x="326543" y="275255"/>
                  </a:cubicBezTo>
                  <a:cubicBezTo>
                    <a:pt x="284739" y="331347"/>
                    <a:pt x="258280" y="373151"/>
                    <a:pt x="215418" y="399080"/>
                  </a:cubicBezTo>
                  <a:cubicBezTo>
                    <a:pt x="172555" y="425009"/>
                    <a:pt x="104822" y="414955"/>
                    <a:pt x="69368" y="430830"/>
                  </a:cubicBezTo>
                  <a:cubicBezTo>
                    <a:pt x="33914" y="446705"/>
                    <a:pt x="-11594" y="495917"/>
                    <a:pt x="2693" y="494330"/>
                  </a:cubicBezTo>
                  <a:cubicBezTo>
                    <a:pt x="16980" y="492743"/>
                    <a:pt x="114347" y="427126"/>
                    <a:pt x="155093" y="421305"/>
                  </a:cubicBezTo>
                  <a:cubicBezTo>
                    <a:pt x="195839" y="415484"/>
                    <a:pt x="231822" y="438768"/>
                    <a:pt x="247168" y="459405"/>
                  </a:cubicBezTo>
                  <a:cubicBezTo>
                    <a:pt x="262514" y="480042"/>
                    <a:pt x="243993" y="550951"/>
                    <a:pt x="247168" y="545130"/>
                  </a:cubicBezTo>
                  <a:cubicBezTo>
                    <a:pt x="250343" y="539309"/>
                    <a:pt x="220181" y="490097"/>
                    <a:pt x="266218" y="424480"/>
                  </a:cubicBezTo>
                  <a:cubicBezTo>
                    <a:pt x="312255" y="358863"/>
                    <a:pt x="520747" y="164659"/>
                    <a:pt x="523393" y="151430"/>
                  </a:cubicBezTo>
                  <a:cubicBezTo>
                    <a:pt x="526039" y="138201"/>
                    <a:pt x="286855" y="366801"/>
                    <a:pt x="282093" y="345105"/>
                  </a:cubicBezTo>
                  <a:cubicBezTo>
                    <a:pt x="277331" y="323409"/>
                    <a:pt x="468360" y="71526"/>
                    <a:pt x="494818" y="21255"/>
                  </a:cubicBezTo>
                  <a:cubicBezTo>
                    <a:pt x="521276" y="-29016"/>
                    <a:pt x="494289" y="20197"/>
                    <a:pt x="466243" y="6253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8" name="フリーフォーム: 図形 1567">
              <a:extLst>
                <a:ext uri="{FF2B5EF4-FFF2-40B4-BE49-F238E27FC236}">
                  <a16:creationId xmlns:a16="http://schemas.microsoft.com/office/drawing/2014/main" id="{55BFD65F-4996-41FA-9535-7059A3036562}"/>
                </a:ext>
              </a:extLst>
            </p:cNvPr>
            <p:cNvSpPr/>
            <p:nvPr/>
          </p:nvSpPr>
          <p:spPr>
            <a:xfrm>
              <a:off x="11214099" y="6013237"/>
              <a:ext cx="196985" cy="978119"/>
            </a:xfrm>
            <a:custGeom>
              <a:avLst/>
              <a:gdLst>
                <a:gd name="connsiteX0" fmla="*/ 6351 w 196985"/>
                <a:gd name="connsiteY0" fmla="*/ 3388 h 978119"/>
                <a:gd name="connsiteX1" fmla="*/ 57151 w 196985"/>
                <a:gd name="connsiteY1" fmla="*/ 193888 h 978119"/>
                <a:gd name="connsiteX2" fmla="*/ 31751 w 196985"/>
                <a:gd name="connsiteY2" fmla="*/ 276438 h 978119"/>
                <a:gd name="connsiteX3" fmla="*/ 57151 w 196985"/>
                <a:gd name="connsiteY3" fmla="*/ 368513 h 978119"/>
                <a:gd name="connsiteX4" fmla="*/ 95251 w 196985"/>
                <a:gd name="connsiteY4" fmla="*/ 463763 h 978119"/>
                <a:gd name="connsiteX5" fmla="*/ 50801 w 196985"/>
                <a:gd name="connsiteY5" fmla="*/ 428838 h 978119"/>
                <a:gd name="connsiteX6" fmla="*/ 152401 w 196985"/>
                <a:gd name="connsiteY6" fmla="*/ 587588 h 978119"/>
                <a:gd name="connsiteX7" fmla="*/ 184151 w 196985"/>
                <a:gd name="connsiteY7" fmla="*/ 676488 h 978119"/>
                <a:gd name="connsiteX8" fmla="*/ 142876 w 196985"/>
                <a:gd name="connsiteY8" fmla="*/ 784438 h 978119"/>
                <a:gd name="connsiteX9" fmla="*/ 1 w 196985"/>
                <a:gd name="connsiteY9" fmla="*/ 978113 h 978119"/>
                <a:gd name="connsiteX10" fmla="*/ 146051 w 196985"/>
                <a:gd name="connsiteY10" fmla="*/ 790788 h 978119"/>
                <a:gd name="connsiteX11" fmla="*/ 193676 w 196985"/>
                <a:gd name="connsiteY11" fmla="*/ 590763 h 978119"/>
                <a:gd name="connsiteX12" fmla="*/ 66676 w 196985"/>
                <a:gd name="connsiteY12" fmla="*/ 387563 h 978119"/>
                <a:gd name="connsiteX13" fmla="*/ 60326 w 196985"/>
                <a:gd name="connsiteY13" fmla="*/ 98638 h 978119"/>
                <a:gd name="connsiteX14" fmla="*/ 6351 w 196985"/>
                <a:gd name="connsiteY14" fmla="*/ 3388 h 97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6985" h="978119">
                  <a:moveTo>
                    <a:pt x="6351" y="3388"/>
                  </a:moveTo>
                  <a:cubicBezTo>
                    <a:pt x="5822" y="19263"/>
                    <a:pt x="52918" y="148380"/>
                    <a:pt x="57151" y="193888"/>
                  </a:cubicBezTo>
                  <a:cubicBezTo>
                    <a:pt x="61384" y="239396"/>
                    <a:pt x="31751" y="247334"/>
                    <a:pt x="31751" y="276438"/>
                  </a:cubicBezTo>
                  <a:cubicBezTo>
                    <a:pt x="31751" y="305542"/>
                    <a:pt x="46568" y="337292"/>
                    <a:pt x="57151" y="368513"/>
                  </a:cubicBezTo>
                  <a:cubicBezTo>
                    <a:pt x="67734" y="399734"/>
                    <a:pt x="96309" y="453709"/>
                    <a:pt x="95251" y="463763"/>
                  </a:cubicBezTo>
                  <a:cubicBezTo>
                    <a:pt x="94193" y="473817"/>
                    <a:pt x="41276" y="408201"/>
                    <a:pt x="50801" y="428838"/>
                  </a:cubicBezTo>
                  <a:cubicBezTo>
                    <a:pt x="60326" y="449475"/>
                    <a:pt x="130176" y="546313"/>
                    <a:pt x="152401" y="587588"/>
                  </a:cubicBezTo>
                  <a:cubicBezTo>
                    <a:pt x="174626" y="628863"/>
                    <a:pt x="185739" y="643680"/>
                    <a:pt x="184151" y="676488"/>
                  </a:cubicBezTo>
                  <a:cubicBezTo>
                    <a:pt x="182564" y="709296"/>
                    <a:pt x="173568" y="734167"/>
                    <a:pt x="142876" y="784438"/>
                  </a:cubicBezTo>
                  <a:cubicBezTo>
                    <a:pt x="112184" y="834709"/>
                    <a:pt x="-528" y="977055"/>
                    <a:pt x="1" y="978113"/>
                  </a:cubicBezTo>
                  <a:cubicBezTo>
                    <a:pt x="530" y="979171"/>
                    <a:pt x="113772" y="855346"/>
                    <a:pt x="146051" y="790788"/>
                  </a:cubicBezTo>
                  <a:cubicBezTo>
                    <a:pt x="178330" y="726230"/>
                    <a:pt x="206905" y="657967"/>
                    <a:pt x="193676" y="590763"/>
                  </a:cubicBezTo>
                  <a:cubicBezTo>
                    <a:pt x="180447" y="523559"/>
                    <a:pt x="88901" y="469584"/>
                    <a:pt x="66676" y="387563"/>
                  </a:cubicBezTo>
                  <a:cubicBezTo>
                    <a:pt x="44451" y="305542"/>
                    <a:pt x="71968" y="168488"/>
                    <a:pt x="60326" y="98638"/>
                  </a:cubicBezTo>
                  <a:cubicBezTo>
                    <a:pt x="48684" y="28788"/>
                    <a:pt x="6880" y="-12487"/>
                    <a:pt x="6351" y="338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9" name="フリーフォーム: 図形 1568">
              <a:extLst>
                <a:ext uri="{FF2B5EF4-FFF2-40B4-BE49-F238E27FC236}">
                  <a16:creationId xmlns:a16="http://schemas.microsoft.com/office/drawing/2014/main" id="{C4791D1F-14EB-4817-B74F-2F88D1DD647F}"/>
                </a:ext>
              </a:extLst>
            </p:cNvPr>
            <p:cNvSpPr/>
            <p:nvPr/>
          </p:nvSpPr>
          <p:spPr>
            <a:xfrm>
              <a:off x="10393075" y="5716973"/>
              <a:ext cx="408435" cy="150857"/>
            </a:xfrm>
            <a:custGeom>
              <a:avLst/>
              <a:gdLst>
                <a:gd name="connsiteX0" fmla="*/ 5050 w 408435"/>
                <a:gd name="connsiteY0" fmla="*/ 77402 h 150857"/>
                <a:gd name="connsiteX1" fmla="*/ 74900 w 408435"/>
                <a:gd name="connsiteY1" fmla="*/ 67877 h 150857"/>
                <a:gd name="connsiteX2" fmla="*/ 290800 w 408435"/>
                <a:gd name="connsiteY2" fmla="*/ 32952 h 150857"/>
                <a:gd name="connsiteX3" fmla="*/ 408275 w 408435"/>
                <a:gd name="connsiteY3" fmla="*/ 150427 h 150857"/>
                <a:gd name="connsiteX4" fmla="*/ 316200 w 408435"/>
                <a:gd name="connsiteY4" fmla="*/ 71052 h 150857"/>
                <a:gd name="connsiteX5" fmla="*/ 316200 w 408435"/>
                <a:gd name="connsiteY5" fmla="*/ 29777 h 150857"/>
                <a:gd name="connsiteX6" fmla="*/ 290800 w 408435"/>
                <a:gd name="connsiteY6" fmla="*/ 20252 h 150857"/>
                <a:gd name="connsiteX7" fmla="*/ 243175 w 408435"/>
                <a:gd name="connsiteY7" fmla="*/ 1202 h 150857"/>
                <a:gd name="connsiteX8" fmla="*/ 5050 w 408435"/>
                <a:gd name="connsiteY8" fmla="*/ 77402 h 15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435" h="150857">
                  <a:moveTo>
                    <a:pt x="5050" y="77402"/>
                  </a:moveTo>
                  <a:cubicBezTo>
                    <a:pt x="-22996" y="88515"/>
                    <a:pt x="74900" y="67877"/>
                    <a:pt x="74900" y="67877"/>
                  </a:cubicBezTo>
                  <a:cubicBezTo>
                    <a:pt x="122525" y="60469"/>
                    <a:pt x="235238" y="19194"/>
                    <a:pt x="290800" y="32952"/>
                  </a:cubicBezTo>
                  <a:cubicBezTo>
                    <a:pt x="346363" y="46710"/>
                    <a:pt x="404042" y="144077"/>
                    <a:pt x="408275" y="150427"/>
                  </a:cubicBezTo>
                  <a:cubicBezTo>
                    <a:pt x="412508" y="156777"/>
                    <a:pt x="331546" y="91160"/>
                    <a:pt x="316200" y="71052"/>
                  </a:cubicBezTo>
                  <a:cubicBezTo>
                    <a:pt x="300854" y="50944"/>
                    <a:pt x="320433" y="38244"/>
                    <a:pt x="316200" y="29777"/>
                  </a:cubicBezTo>
                  <a:cubicBezTo>
                    <a:pt x="311967" y="21310"/>
                    <a:pt x="302971" y="25014"/>
                    <a:pt x="290800" y="20252"/>
                  </a:cubicBezTo>
                  <a:cubicBezTo>
                    <a:pt x="278629" y="15490"/>
                    <a:pt x="290800" y="-5148"/>
                    <a:pt x="243175" y="1202"/>
                  </a:cubicBezTo>
                  <a:cubicBezTo>
                    <a:pt x="195550" y="7552"/>
                    <a:pt x="33096" y="66289"/>
                    <a:pt x="5050" y="7740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0" name="フリーフォーム: 図形 1569">
              <a:extLst>
                <a:ext uri="{FF2B5EF4-FFF2-40B4-BE49-F238E27FC236}">
                  <a16:creationId xmlns:a16="http://schemas.microsoft.com/office/drawing/2014/main" id="{FD1BD06A-35D9-46BB-BEBD-00D0D071E204}"/>
                </a:ext>
              </a:extLst>
            </p:cNvPr>
            <p:cNvSpPr/>
            <p:nvPr/>
          </p:nvSpPr>
          <p:spPr>
            <a:xfrm>
              <a:off x="10789680" y="6375256"/>
              <a:ext cx="428070" cy="580252"/>
            </a:xfrm>
            <a:custGeom>
              <a:avLst/>
              <a:gdLst>
                <a:gd name="connsiteX0" fmla="*/ 357745 w 428070"/>
                <a:gd name="connsiteY0" fmla="*/ 144 h 580252"/>
                <a:gd name="connsiteX1" fmla="*/ 427595 w 428070"/>
                <a:gd name="connsiteY1" fmla="*/ 174769 h 580252"/>
                <a:gd name="connsiteX2" fmla="*/ 316470 w 428070"/>
                <a:gd name="connsiteY2" fmla="*/ 254144 h 580252"/>
                <a:gd name="connsiteX3" fmla="*/ 249795 w 428070"/>
                <a:gd name="connsiteY3" fmla="*/ 311294 h 580252"/>
                <a:gd name="connsiteX4" fmla="*/ 303770 w 428070"/>
                <a:gd name="connsiteY4" fmla="*/ 346219 h 580252"/>
                <a:gd name="connsiteX5" fmla="*/ 319645 w 428070"/>
                <a:gd name="connsiteY5" fmla="*/ 384319 h 580252"/>
                <a:gd name="connsiteX6" fmla="*/ 256145 w 428070"/>
                <a:gd name="connsiteY6" fmla="*/ 343044 h 580252"/>
                <a:gd name="connsiteX7" fmla="*/ 103745 w 428070"/>
                <a:gd name="connsiteY7" fmla="*/ 485919 h 580252"/>
                <a:gd name="connsiteX8" fmla="*/ 8495 w 428070"/>
                <a:gd name="connsiteY8" fmla="*/ 571644 h 580252"/>
                <a:gd name="connsiteX9" fmla="*/ 322820 w 428070"/>
                <a:gd name="connsiteY9" fmla="*/ 273194 h 580252"/>
                <a:gd name="connsiteX10" fmla="*/ 370445 w 428070"/>
                <a:gd name="connsiteY10" fmla="*/ 196994 h 580252"/>
                <a:gd name="connsiteX11" fmla="*/ 386320 w 428070"/>
                <a:gd name="connsiteY11" fmla="*/ 146194 h 580252"/>
                <a:gd name="connsiteX12" fmla="*/ 357745 w 428070"/>
                <a:gd name="connsiteY12" fmla="*/ 144 h 58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8070" h="580252">
                  <a:moveTo>
                    <a:pt x="357745" y="144"/>
                  </a:moveTo>
                  <a:cubicBezTo>
                    <a:pt x="364624" y="4906"/>
                    <a:pt x="434474" y="132436"/>
                    <a:pt x="427595" y="174769"/>
                  </a:cubicBezTo>
                  <a:cubicBezTo>
                    <a:pt x="420716" y="217102"/>
                    <a:pt x="346103" y="231390"/>
                    <a:pt x="316470" y="254144"/>
                  </a:cubicBezTo>
                  <a:cubicBezTo>
                    <a:pt x="286837" y="276898"/>
                    <a:pt x="251912" y="295948"/>
                    <a:pt x="249795" y="311294"/>
                  </a:cubicBezTo>
                  <a:cubicBezTo>
                    <a:pt x="247678" y="326640"/>
                    <a:pt x="292128" y="334048"/>
                    <a:pt x="303770" y="346219"/>
                  </a:cubicBezTo>
                  <a:cubicBezTo>
                    <a:pt x="315412" y="358390"/>
                    <a:pt x="327582" y="384848"/>
                    <a:pt x="319645" y="384319"/>
                  </a:cubicBezTo>
                  <a:cubicBezTo>
                    <a:pt x="311707" y="383790"/>
                    <a:pt x="292128" y="326111"/>
                    <a:pt x="256145" y="343044"/>
                  </a:cubicBezTo>
                  <a:cubicBezTo>
                    <a:pt x="220162" y="359977"/>
                    <a:pt x="145020" y="447819"/>
                    <a:pt x="103745" y="485919"/>
                  </a:cubicBezTo>
                  <a:cubicBezTo>
                    <a:pt x="62470" y="524019"/>
                    <a:pt x="-28018" y="607098"/>
                    <a:pt x="8495" y="571644"/>
                  </a:cubicBezTo>
                  <a:cubicBezTo>
                    <a:pt x="45007" y="536190"/>
                    <a:pt x="262495" y="335636"/>
                    <a:pt x="322820" y="273194"/>
                  </a:cubicBezTo>
                  <a:cubicBezTo>
                    <a:pt x="383145" y="210752"/>
                    <a:pt x="359862" y="218161"/>
                    <a:pt x="370445" y="196994"/>
                  </a:cubicBezTo>
                  <a:cubicBezTo>
                    <a:pt x="381028" y="175827"/>
                    <a:pt x="386849" y="182706"/>
                    <a:pt x="386320" y="146194"/>
                  </a:cubicBezTo>
                  <a:cubicBezTo>
                    <a:pt x="385791" y="109682"/>
                    <a:pt x="350866" y="-4618"/>
                    <a:pt x="357745" y="14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1" name="フリーフォーム: 図形 1570">
              <a:extLst>
                <a:ext uri="{FF2B5EF4-FFF2-40B4-BE49-F238E27FC236}">
                  <a16:creationId xmlns:a16="http://schemas.microsoft.com/office/drawing/2014/main" id="{5B74714B-2647-44B2-9B85-224628492FA2}"/>
                </a:ext>
              </a:extLst>
            </p:cNvPr>
            <p:cNvSpPr/>
            <p:nvPr/>
          </p:nvSpPr>
          <p:spPr>
            <a:xfrm>
              <a:off x="10930158" y="6440223"/>
              <a:ext cx="355104" cy="583412"/>
            </a:xfrm>
            <a:custGeom>
              <a:avLst/>
              <a:gdLst>
                <a:gd name="connsiteX0" fmla="*/ 334742 w 355104"/>
                <a:gd name="connsiteY0" fmla="*/ 1852 h 583412"/>
                <a:gd name="connsiteX1" fmla="*/ 331567 w 355104"/>
                <a:gd name="connsiteY1" fmla="*/ 62177 h 583412"/>
                <a:gd name="connsiteX2" fmla="*/ 299817 w 355104"/>
                <a:gd name="connsiteY2" fmla="*/ 325702 h 583412"/>
                <a:gd name="connsiteX3" fmla="*/ 236317 w 355104"/>
                <a:gd name="connsiteY3" fmla="*/ 392377 h 583412"/>
                <a:gd name="connsiteX4" fmla="*/ 1367 w 355104"/>
                <a:gd name="connsiteY4" fmla="*/ 490802 h 583412"/>
                <a:gd name="connsiteX5" fmla="*/ 141067 w 355104"/>
                <a:gd name="connsiteY5" fmla="*/ 478102 h 583412"/>
                <a:gd name="connsiteX6" fmla="*/ 172817 w 355104"/>
                <a:gd name="connsiteY6" fmla="*/ 547952 h 583412"/>
                <a:gd name="connsiteX7" fmla="*/ 45817 w 355104"/>
                <a:gd name="connsiteY7" fmla="*/ 582877 h 583412"/>
                <a:gd name="connsiteX8" fmla="*/ 249017 w 355104"/>
                <a:gd name="connsiteY8" fmla="*/ 522552 h 583412"/>
                <a:gd name="connsiteX9" fmla="*/ 188692 w 355104"/>
                <a:gd name="connsiteY9" fmla="*/ 468577 h 583412"/>
                <a:gd name="connsiteX10" fmla="*/ 268067 w 355104"/>
                <a:gd name="connsiteY10" fmla="*/ 347927 h 583412"/>
                <a:gd name="connsiteX11" fmla="*/ 306167 w 355104"/>
                <a:gd name="connsiteY11" fmla="*/ 246327 h 583412"/>
                <a:gd name="connsiteX12" fmla="*/ 318867 w 355104"/>
                <a:gd name="connsiteY12" fmla="*/ 141552 h 583412"/>
                <a:gd name="connsiteX13" fmla="*/ 306167 w 355104"/>
                <a:gd name="connsiteY13" fmla="*/ 249502 h 583412"/>
                <a:gd name="connsiteX14" fmla="*/ 353792 w 355104"/>
                <a:gd name="connsiteY14" fmla="*/ 106627 h 583412"/>
                <a:gd name="connsiteX15" fmla="*/ 334742 w 355104"/>
                <a:gd name="connsiteY15" fmla="*/ 1852 h 58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5104" h="583412">
                  <a:moveTo>
                    <a:pt x="334742" y="1852"/>
                  </a:moveTo>
                  <a:cubicBezTo>
                    <a:pt x="331038" y="-5556"/>
                    <a:pt x="337388" y="8202"/>
                    <a:pt x="331567" y="62177"/>
                  </a:cubicBezTo>
                  <a:cubicBezTo>
                    <a:pt x="325746" y="116152"/>
                    <a:pt x="315692" y="270669"/>
                    <a:pt x="299817" y="325702"/>
                  </a:cubicBezTo>
                  <a:cubicBezTo>
                    <a:pt x="283942" y="380735"/>
                    <a:pt x="286059" y="364860"/>
                    <a:pt x="236317" y="392377"/>
                  </a:cubicBezTo>
                  <a:cubicBezTo>
                    <a:pt x="186575" y="419894"/>
                    <a:pt x="17242" y="476515"/>
                    <a:pt x="1367" y="490802"/>
                  </a:cubicBezTo>
                  <a:cubicBezTo>
                    <a:pt x="-14508" y="505090"/>
                    <a:pt x="112492" y="468577"/>
                    <a:pt x="141067" y="478102"/>
                  </a:cubicBezTo>
                  <a:cubicBezTo>
                    <a:pt x="169642" y="487627"/>
                    <a:pt x="188692" y="530490"/>
                    <a:pt x="172817" y="547952"/>
                  </a:cubicBezTo>
                  <a:cubicBezTo>
                    <a:pt x="156942" y="565414"/>
                    <a:pt x="33117" y="587110"/>
                    <a:pt x="45817" y="582877"/>
                  </a:cubicBezTo>
                  <a:cubicBezTo>
                    <a:pt x="58517" y="578644"/>
                    <a:pt x="225205" y="541602"/>
                    <a:pt x="249017" y="522552"/>
                  </a:cubicBezTo>
                  <a:cubicBezTo>
                    <a:pt x="272829" y="503502"/>
                    <a:pt x="185517" y="497681"/>
                    <a:pt x="188692" y="468577"/>
                  </a:cubicBezTo>
                  <a:cubicBezTo>
                    <a:pt x="191867" y="439473"/>
                    <a:pt x="248488" y="384969"/>
                    <a:pt x="268067" y="347927"/>
                  </a:cubicBezTo>
                  <a:cubicBezTo>
                    <a:pt x="287646" y="310885"/>
                    <a:pt x="297700" y="280723"/>
                    <a:pt x="306167" y="246327"/>
                  </a:cubicBezTo>
                  <a:cubicBezTo>
                    <a:pt x="314634" y="211931"/>
                    <a:pt x="318867" y="141023"/>
                    <a:pt x="318867" y="141552"/>
                  </a:cubicBezTo>
                  <a:cubicBezTo>
                    <a:pt x="318867" y="142081"/>
                    <a:pt x="300346" y="255323"/>
                    <a:pt x="306167" y="249502"/>
                  </a:cubicBezTo>
                  <a:cubicBezTo>
                    <a:pt x="311988" y="243681"/>
                    <a:pt x="346913" y="144727"/>
                    <a:pt x="353792" y="106627"/>
                  </a:cubicBezTo>
                  <a:cubicBezTo>
                    <a:pt x="360671" y="68527"/>
                    <a:pt x="338446" y="9260"/>
                    <a:pt x="334742" y="185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2" name="フリーフォーム: 図形 1571">
              <a:extLst>
                <a:ext uri="{FF2B5EF4-FFF2-40B4-BE49-F238E27FC236}">
                  <a16:creationId xmlns:a16="http://schemas.microsoft.com/office/drawing/2014/main" id="{F65CA93F-10BF-416A-81EA-E04C0D2EE0AF}"/>
                </a:ext>
              </a:extLst>
            </p:cNvPr>
            <p:cNvSpPr/>
            <p:nvPr/>
          </p:nvSpPr>
          <p:spPr>
            <a:xfrm>
              <a:off x="9914587" y="6444379"/>
              <a:ext cx="454640" cy="293182"/>
            </a:xfrm>
            <a:custGeom>
              <a:avLst/>
              <a:gdLst>
                <a:gd name="connsiteX0" fmla="*/ 938 w 454640"/>
                <a:gd name="connsiteY0" fmla="*/ 871 h 293182"/>
                <a:gd name="connsiteX1" fmla="*/ 251763 w 454640"/>
                <a:gd name="connsiteY1" fmla="*/ 86596 h 293182"/>
                <a:gd name="connsiteX2" fmla="*/ 429563 w 454640"/>
                <a:gd name="connsiteY2" fmla="*/ 277096 h 293182"/>
                <a:gd name="connsiteX3" fmla="*/ 372413 w 454640"/>
                <a:gd name="connsiteY3" fmla="*/ 270746 h 293182"/>
                <a:gd name="connsiteX4" fmla="*/ 7288 w 454640"/>
                <a:gd name="connsiteY4" fmla="*/ 172321 h 293182"/>
                <a:gd name="connsiteX5" fmla="*/ 442263 w 454640"/>
                <a:gd name="connsiteY5" fmla="*/ 258046 h 293182"/>
                <a:gd name="connsiteX6" fmla="*/ 321613 w 454640"/>
                <a:gd name="connsiteY6" fmla="*/ 134221 h 293182"/>
                <a:gd name="connsiteX7" fmla="*/ 172388 w 454640"/>
                <a:gd name="connsiteY7" fmla="*/ 48496 h 293182"/>
                <a:gd name="connsiteX8" fmla="*/ 938 w 454640"/>
                <a:gd name="connsiteY8" fmla="*/ 871 h 293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4640" h="293182">
                  <a:moveTo>
                    <a:pt x="938" y="871"/>
                  </a:moveTo>
                  <a:cubicBezTo>
                    <a:pt x="14167" y="7221"/>
                    <a:pt x="180326" y="40559"/>
                    <a:pt x="251763" y="86596"/>
                  </a:cubicBezTo>
                  <a:cubicBezTo>
                    <a:pt x="323200" y="132633"/>
                    <a:pt x="409455" y="246404"/>
                    <a:pt x="429563" y="277096"/>
                  </a:cubicBezTo>
                  <a:cubicBezTo>
                    <a:pt x="449671" y="307788"/>
                    <a:pt x="442792" y="288209"/>
                    <a:pt x="372413" y="270746"/>
                  </a:cubicBezTo>
                  <a:cubicBezTo>
                    <a:pt x="302034" y="253283"/>
                    <a:pt x="-4354" y="174438"/>
                    <a:pt x="7288" y="172321"/>
                  </a:cubicBezTo>
                  <a:cubicBezTo>
                    <a:pt x="18930" y="170204"/>
                    <a:pt x="389876" y="264396"/>
                    <a:pt x="442263" y="258046"/>
                  </a:cubicBezTo>
                  <a:cubicBezTo>
                    <a:pt x="494650" y="251696"/>
                    <a:pt x="366592" y="169146"/>
                    <a:pt x="321613" y="134221"/>
                  </a:cubicBezTo>
                  <a:cubicBezTo>
                    <a:pt x="276634" y="99296"/>
                    <a:pt x="226892" y="72838"/>
                    <a:pt x="172388" y="48496"/>
                  </a:cubicBezTo>
                  <a:cubicBezTo>
                    <a:pt x="117884" y="24154"/>
                    <a:pt x="-12291" y="-5479"/>
                    <a:pt x="938" y="87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3" name="フリーフォーム: 図形 1572">
              <a:extLst>
                <a:ext uri="{FF2B5EF4-FFF2-40B4-BE49-F238E27FC236}">
                  <a16:creationId xmlns:a16="http://schemas.microsoft.com/office/drawing/2014/main" id="{2C53E416-B1A1-4977-A473-0871B037AF70}"/>
                </a:ext>
              </a:extLst>
            </p:cNvPr>
            <p:cNvSpPr/>
            <p:nvPr/>
          </p:nvSpPr>
          <p:spPr>
            <a:xfrm>
              <a:off x="9060675" y="6568120"/>
              <a:ext cx="709768" cy="536094"/>
            </a:xfrm>
            <a:custGeom>
              <a:avLst/>
              <a:gdLst>
                <a:gd name="connsiteX0" fmla="*/ 7125 w 709768"/>
                <a:gd name="connsiteY0" fmla="*/ 955 h 536094"/>
                <a:gd name="connsiteX1" fmla="*/ 286525 w 709768"/>
                <a:gd name="connsiteY1" fmla="*/ 105730 h 536094"/>
                <a:gd name="connsiteX2" fmla="*/ 273825 w 709768"/>
                <a:gd name="connsiteY2" fmla="*/ 115255 h 536094"/>
                <a:gd name="connsiteX3" fmla="*/ 477025 w 709768"/>
                <a:gd name="connsiteY3" fmla="*/ 254955 h 536094"/>
                <a:gd name="connsiteX4" fmla="*/ 635775 w 709768"/>
                <a:gd name="connsiteY4" fmla="*/ 435930 h 536094"/>
                <a:gd name="connsiteX5" fmla="*/ 708800 w 709768"/>
                <a:gd name="connsiteY5" fmla="*/ 534355 h 536094"/>
                <a:gd name="connsiteX6" fmla="*/ 588150 w 709768"/>
                <a:gd name="connsiteY6" fmla="*/ 356555 h 536094"/>
                <a:gd name="connsiteX7" fmla="*/ 292875 w 709768"/>
                <a:gd name="connsiteY7" fmla="*/ 99380 h 536094"/>
                <a:gd name="connsiteX8" fmla="*/ 99200 w 709768"/>
                <a:gd name="connsiteY8" fmla="*/ 54930 h 536094"/>
                <a:gd name="connsiteX9" fmla="*/ 7125 w 709768"/>
                <a:gd name="connsiteY9" fmla="*/ 955 h 536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9768" h="536094">
                  <a:moveTo>
                    <a:pt x="7125" y="955"/>
                  </a:moveTo>
                  <a:cubicBezTo>
                    <a:pt x="38346" y="9422"/>
                    <a:pt x="242075" y="86680"/>
                    <a:pt x="286525" y="105730"/>
                  </a:cubicBezTo>
                  <a:cubicBezTo>
                    <a:pt x="330975" y="124780"/>
                    <a:pt x="242075" y="90384"/>
                    <a:pt x="273825" y="115255"/>
                  </a:cubicBezTo>
                  <a:cubicBezTo>
                    <a:pt x="305575" y="140126"/>
                    <a:pt x="416700" y="201509"/>
                    <a:pt x="477025" y="254955"/>
                  </a:cubicBezTo>
                  <a:cubicBezTo>
                    <a:pt x="537350" y="308401"/>
                    <a:pt x="597146" y="389363"/>
                    <a:pt x="635775" y="435930"/>
                  </a:cubicBezTo>
                  <a:cubicBezTo>
                    <a:pt x="674404" y="482497"/>
                    <a:pt x="716737" y="547584"/>
                    <a:pt x="708800" y="534355"/>
                  </a:cubicBezTo>
                  <a:cubicBezTo>
                    <a:pt x="700863" y="521126"/>
                    <a:pt x="657471" y="429051"/>
                    <a:pt x="588150" y="356555"/>
                  </a:cubicBezTo>
                  <a:cubicBezTo>
                    <a:pt x="518829" y="284059"/>
                    <a:pt x="374367" y="149651"/>
                    <a:pt x="292875" y="99380"/>
                  </a:cubicBezTo>
                  <a:cubicBezTo>
                    <a:pt x="211383" y="49109"/>
                    <a:pt x="143650" y="67101"/>
                    <a:pt x="99200" y="54930"/>
                  </a:cubicBezTo>
                  <a:cubicBezTo>
                    <a:pt x="54750" y="42759"/>
                    <a:pt x="-24096" y="-7512"/>
                    <a:pt x="7125" y="95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4" name="フリーフォーム: 図形 1573">
              <a:extLst>
                <a:ext uri="{FF2B5EF4-FFF2-40B4-BE49-F238E27FC236}">
                  <a16:creationId xmlns:a16="http://schemas.microsoft.com/office/drawing/2014/main" id="{8D482194-D6BD-4813-992F-2570DF9B4AB6}"/>
                </a:ext>
              </a:extLst>
            </p:cNvPr>
            <p:cNvSpPr/>
            <p:nvPr/>
          </p:nvSpPr>
          <p:spPr>
            <a:xfrm>
              <a:off x="9505864" y="6663272"/>
              <a:ext cx="869967" cy="312919"/>
            </a:xfrm>
            <a:custGeom>
              <a:avLst/>
              <a:gdLst>
                <a:gd name="connsiteX0" fmla="*/ 86 w 869967"/>
                <a:gd name="connsiteY0" fmla="*/ 1053 h 312919"/>
                <a:gd name="connsiteX1" fmla="*/ 371561 w 869967"/>
                <a:gd name="connsiteY1" fmla="*/ 296328 h 312919"/>
                <a:gd name="connsiteX2" fmla="*/ 419186 w 869967"/>
                <a:gd name="connsiteY2" fmla="*/ 274103 h 312919"/>
                <a:gd name="connsiteX3" fmla="*/ 504911 w 869967"/>
                <a:gd name="connsiteY3" fmla="*/ 261403 h 312919"/>
                <a:gd name="connsiteX4" fmla="*/ 644611 w 869967"/>
                <a:gd name="connsiteY4" fmla="*/ 99478 h 312919"/>
                <a:gd name="connsiteX5" fmla="*/ 666836 w 869967"/>
                <a:gd name="connsiteY5" fmla="*/ 131228 h 312919"/>
                <a:gd name="connsiteX6" fmla="*/ 752561 w 869967"/>
                <a:gd name="connsiteY6" fmla="*/ 99478 h 312919"/>
                <a:gd name="connsiteX7" fmla="*/ 866861 w 869967"/>
                <a:gd name="connsiteY7" fmla="*/ 109003 h 312919"/>
                <a:gd name="connsiteX8" fmla="*/ 619211 w 869967"/>
                <a:gd name="connsiteY8" fmla="*/ 115353 h 312919"/>
                <a:gd name="connsiteX9" fmla="*/ 339811 w 869967"/>
                <a:gd name="connsiteY9" fmla="*/ 194728 h 312919"/>
                <a:gd name="connsiteX10" fmla="*/ 86 w 869967"/>
                <a:gd name="connsiteY10" fmla="*/ 1053 h 31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9967" h="312919">
                  <a:moveTo>
                    <a:pt x="86" y="1053"/>
                  </a:moveTo>
                  <a:cubicBezTo>
                    <a:pt x="5378" y="17986"/>
                    <a:pt x="301711" y="250820"/>
                    <a:pt x="371561" y="296328"/>
                  </a:cubicBezTo>
                  <a:cubicBezTo>
                    <a:pt x="441411" y="341836"/>
                    <a:pt x="396961" y="279924"/>
                    <a:pt x="419186" y="274103"/>
                  </a:cubicBezTo>
                  <a:cubicBezTo>
                    <a:pt x="441411" y="268282"/>
                    <a:pt x="467340" y="290507"/>
                    <a:pt x="504911" y="261403"/>
                  </a:cubicBezTo>
                  <a:cubicBezTo>
                    <a:pt x="542482" y="232299"/>
                    <a:pt x="617624" y="121174"/>
                    <a:pt x="644611" y="99478"/>
                  </a:cubicBezTo>
                  <a:cubicBezTo>
                    <a:pt x="671598" y="77782"/>
                    <a:pt x="648844" y="131228"/>
                    <a:pt x="666836" y="131228"/>
                  </a:cubicBezTo>
                  <a:cubicBezTo>
                    <a:pt x="684828" y="131228"/>
                    <a:pt x="719223" y="103182"/>
                    <a:pt x="752561" y="99478"/>
                  </a:cubicBezTo>
                  <a:cubicBezTo>
                    <a:pt x="785899" y="95774"/>
                    <a:pt x="889086" y="106357"/>
                    <a:pt x="866861" y="109003"/>
                  </a:cubicBezTo>
                  <a:cubicBezTo>
                    <a:pt x="844636" y="111649"/>
                    <a:pt x="707053" y="101066"/>
                    <a:pt x="619211" y="115353"/>
                  </a:cubicBezTo>
                  <a:cubicBezTo>
                    <a:pt x="531369" y="129640"/>
                    <a:pt x="445115" y="212720"/>
                    <a:pt x="339811" y="194728"/>
                  </a:cubicBezTo>
                  <a:cubicBezTo>
                    <a:pt x="234507" y="176736"/>
                    <a:pt x="-5206" y="-15880"/>
                    <a:pt x="86" y="105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5" name="フリーフォーム: 図形 1574">
              <a:extLst>
                <a:ext uri="{FF2B5EF4-FFF2-40B4-BE49-F238E27FC236}">
                  <a16:creationId xmlns:a16="http://schemas.microsoft.com/office/drawing/2014/main" id="{2F11FCE5-9835-4628-ACAF-17A4931B2993}"/>
                </a:ext>
              </a:extLst>
            </p:cNvPr>
            <p:cNvSpPr/>
            <p:nvPr/>
          </p:nvSpPr>
          <p:spPr>
            <a:xfrm>
              <a:off x="1865246" y="5528726"/>
              <a:ext cx="799646" cy="197679"/>
            </a:xfrm>
            <a:custGeom>
              <a:avLst/>
              <a:gdLst>
                <a:gd name="connsiteX0" fmla="*/ 27054 w 799646"/>
                <a:gd name="connsiteY0" fmla="*/ 97374 h 197679"/>
                <a:gd name="connsiteX1" fmla="*/ 73621 w 799646"/>
                <a:gd name="connsiteY1" fmla="*/ 59274 h 197679"/>
                <a:gd name="connsiteX2" fmla="*/ 255654 w 799646"/>
                <a:gd name="connsiteY2" fmla="*/ 7 h 197679"/>
                <a:gd name="connsiteX3" fmla="*/ 369954 w 799646"/>
                <a:gd name="connsiteY3" fmla="*/ 55041 h 197679"/>
                <a:gd name="connsiteX4" fmla="*/ 433454 w 799646"/>
                <a:gd name="connsiteY4" fmla="*/ 25407 h 197679"/>
                <a:gd name="connsiteX5" fmla="*/ 598554 w 799646"/>
                <a:gd name="connsiteY5" fmla="*/ 127007 h 197679"/>
                <a:gd name="connsiteX6" fmla="*/ 780587 w 799646"/>
                <a:gd name="connsiteY6" fmla="*/ 186274 h 197679"/>
                <a:gd name="connsiteX7" fmla="*/ 772121 w 799646"/>
                <a:gd name="connsiteY7" fmla="*/ 186274 h 197679"/>
                <a:gd name="connsiteX8" fmla="*/ 585854 w 799646"/>
                <a:gd name="connsiteY8" fmla="*/ 67741 h 197679"/>
                <a:gd name="connsiteX9" fmla="*/ 480021 w 799646"/>
                <a:gd name="connsiteY9" fmla="*/ 8474 h 197679"/>
                <a:gd name="connsiteX10" fmla="*/ 27054 w 799646"/>
                <a:gd name="connsiteY10" fmla="*/ 97374 h 197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9646" h="197679">
                  <a:moveTo>
                    <a:pt x="27054" y="97374"/>
                  </a:moveTo>
                  <a:cubicBezTo>
                    <a:pt x="-40679" y="105841"/>
                    <a:pt x="35521" y="75502"/>
                    <a:pt x="73621" y="59274"/>
                  </a:cubicBezTo>
                  <a:cubicBezTo>
                    <a:pt x="111721" y="43046"/>
                    <a:pt x="206265" y="712"/>
                    <a:pt x="255654" y="7"/>
                  </a:cubicBezTo>
                  <a:cubicBezTo>
                    <a:pt x="305043" y="-698"/>
                    <a:pt x="340321" y="50808"/>
                    <a:pt x="369954" y="55041"/>
                  </a:cubicBezTo>
                  <a:cubicBezTo>
                    <a:pt x="399587" y="59274"/>
                    <a:pt x="395354" y="13413"/>
                    <a:pt x="433454" y="25407"/>
                  </a:cubicBezTo>
                  <a:cubicBezTo>
                    <a:pt x="471554" y="37401"/>
                    <a:pt x="540699" y="100196"/>
                    <a:pt x="598554" y="127007"/>
                  </a:cubicBezTo>
                  <a:cubicBezTo>
                    <a:pt x="656410" y="153818"/>
                    <a:pt x="751659" y="176396"/>
                    <a:pt x="780587" y="186274"/>
                  </a:cubicBezTo>
                  <a:cubicBezTo>
                    <a:pt x="809515" y="196152"/>
                    <a:pt x="804576" y="206029"/>
                    <a:pt x="772121" y="186274"/>
                  </a:cubicBezTo>
                  <a:cubicBezTo>
                    <a:pt x="739666" y="166519"/>
                    <a:pt x="634537" y="97374"/>
                    <a:pt x="585854" y="67741"/>
                  </a:cubicBezTo>
                  <a:cubicBezTo>
                    <a:pt x="537171" y="38108"/>
                    <a:pt x="578799" y="1418"/>
                    <a:pt x="480021" y="8474"/>
                  </a:cubicBezTo>
                  <a:cubicBezTo>
                    <a:pt x="381243" y="15529"/>
                    <a:pt x="94787" y="88907"/>
                    <a:pt x="27054" y="9737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6" name="フリーフォーム: 図形 1575">
              <a:extLst>
                <a:ext uri="{FF2B5EF4-FFF2-40B4-BE49-F238E27FC236}">
                  <a16:creationId xmlns:a16="http://schemas.microsoft.com/office/drawing/2014/main" id="{0F472634-6152-4140-8AC3-791D9B9460FA}"/>
                </a:ext>
              </a:extLst>
            </p:cNvPr>
            <p:cNvSpPr/>
            <p:nvPr/>
          </p:nvSpPr>
          <p:spPr>
            <a:xfrm>
              <a:off x="2041525" y="5159219"/>
              <a:ext cx="691505" cy="257331"/>
            </a:xfrm>
            <a:custGeom>
              <a:avLst/>
              <a:gdLst>
                <a:gd name="connsiteX0" fmla="*/ 688975 w 691505"/>
                <a:gd name="connsiteY0" fmla="*/ 156 h 257331"/>
                <a:gd name="connsiteX1" fmla="*/ 641350 w 691505"/>
                <a:gd name="connsiteY1" fmla="*/ 209706 h 257331"/>
                <a:gd name="connsiteX2" fmla="*/ 555625 w 691505"/>
                <a:gd name="connsiteY2" fmla="*/ 177956 h 257331"/>
                <a:gd name="connsiteX3" fmla="*/ 422275 w 691505"/>
                <a:gd name="connsiteY3" fmla="*/ 171606 h 257331"/>
                <a:gd name="connsiteX4" fmla="*/ 311150 w 691505"/>
                <a:gd name="connsiteY4" fmla="*/ 184306 h 257331"/>
                <a:gd name="connsiteX5" fmla="*/ 117475 w 691505"/>
                <a:gd name="connsiteY5" fmla="*/ 231931 h 257331"/>
                <a:gd name="connsiteX6" fmla="*/ 0 w 691505"/>
                <a:gd name="connsiteY6" fmla="*/ 257331 h 257331"/>
                <a:gd name="connsiteX7" fmla="*/ 498475 w 691505"/>
                <a:gd name="connsiteY7" fmla="*/ 165256 h 257331"/>
                <a:gd name="connsiteX8" fmla="*/ 565150 w 691505"/>
                <a:gd name="connsiteY8" fmla="*/ 174781 h 257331"/>
                <a:gd name="connsiteX9" fmla="*/ 688975 w 691505"/>
                <a:gd name="connsiteY9" fmla="*/ 156 h 25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1505" h="257331">
                  <a:moveTo>
                    <a:pt x="688975" y="156"/>
                  </a:moveTo>
                  <a:cubicBezTo>
                    <a:pt x="701675" y="5977"/>
                    <a:pt x="663575" y="180073"/>
                    <a:pt x="641350" y="209706"/>
                  </a:cubicBezTo>
                  <a:cubicBezTo>
                    <a:pt x="619125" y="239339"/>
                    <a:pt x="592137" y="184306"/>
                    <a:pt x="555625" y="177956"/>
                  </a:cubicBezTo>
                  <a:cubicBezTo>
                    <a:pt x="519113" y="171606"/>
                    <a:pt x="463021" y="170548"/>
                    <a:pt x="422275" y="171606"/>
                  </a:cubicBezTo>
                  <a:cubicBezTo>
                    <a:pt x="381529" y="172664"/>
                    <a:pt x="361950" y="174252"/>
                    <a:pt x="311150" y="184306"/>
                  </a:cubicBezTo>
                  <a:cubicBezTo>
                    <a:pt x="260350" y="194360"/>
                    <a:pt x="117475" y="231931"/>
                    <a:pt x="117475" y="231931"/>
                  </a:cubicBezTo>
                  <a:cubicBezTo>
                    <a:pt x="65617" y="244102"/>
                    <a:pt x="0" y="257331"/>
                    <a:pt x="0" y="257331"/>
                  </a:cubicBezTo>
                  <a:lnTo>
                    <a:pt x="498475" y="165256"/>
                  </a:lnTo>
                  <a:cubicBezTo>
                    <a:pt x="592667" y="151498"/>
                    <a:pt x="534458" y="196477"/>
                    <a:pt x="565150" y="174781"/>
                  </a:cubicBezTo>
                  <a:cubicBezTo>
                    <a:pt x="595842" y="153085"/>
                    <a:pt x="676275" y="-5665"/>
                    <a:pt x="688975" y="15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7" name="フリーフォーム: 図形 1576">
              <a:extLst>
                <a:ext uri="{FF2B5EF4-FFF2-40B4-BE49-F238E27FC236}">
                  <a16:creationId xmlns:a16="http://schemas.microsoft.com/office/drawing/2014/main" id="{DF804EA2-49F6-4097-BF99-6DE9B9354C53}"/>
                </a:ext>
              </a:extLst>
            </p:cNvPr>
            <p:cNvSpPr/>
            <p:nvPr/>
          </p:nvSpPr>
          <p:spPr>
            <a:xfrm>
              <a:off x="2008685" y="5421458"/>
              <a:ext cx="722034" cy="103512"/>
            </a:xfrm>
            <a:custGeom>
              <a:avLst/>
              <a:gdLst>
                <a:gd name="connsiteX0" fmla="*/ 10615 w 722034"/>
                <a:gd name="connsiteY0" fmla="*/ 14142 h 103512"/>
                <a:gd name="connsiteX1" fmla="*/ 318590 w 722034"/>
                <a:gd name="connsiteY1" fmla="*/ 4617 h 103512"/>
                <a:gd name="connsiteX2" fmla="*/ 718640 w 722034"/>
                <a:gd name="connsiteY2" fmla="*/ 96692 h 103512"/>
                <a:gd name="connsiteX3" fmla="*/ 521790 w 722034"/>
                <a:gd name="connsiteY3" fmla="*/ 96692 h 103512"/>
                <a:gd name="connsiteX4" fmla="*/ 70940 w 722034"/>
                <a:gd name="connsiteY4" fmla="*/ 93517 h 103512"/>
                <a:gd name="connsiteX5" fmla="*/ 505915 w 722034"/>
                <a:gd name="connsiteY5" fmla="*/ 45892 h 103512"/>
                <a:gd name="connsiteX6" fmla="*/ 134440 w 722034"/>
                <a:gd name="connsiteY6" fmla="*/ 17317 h 103512"/>
                <a:gd name="connsiteX7" fmla="*/ 178890 w 722034"/>
                <a:gd name="connsiteY7" fmla="*/ 93517 h 103512"/>
                <a:gd name="connsiteX8" fmla="*/ 83640 w 722034"/>
                <a:gd name="connsiteY8" fmla="*/ 17317 h 103512"/>
                <a:gd name="connsiteX9" fmla="*/ 10615 w 722034"/>
                <a:gd name="connsiteY9" fmla="*/ 14142 h 10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2034" h="103512">
                  <a:moveTo>
                    <a:pt x="10615" y="14142"/>
                  </a:moveTo>
                  <a:cubicBezTo>
                    <a:pt x="49773" y="12025"/>
                    <a:pt x="200586" y="-9141"/>
                    <a:pt x="318590" y="4617"/>
                  </a:cubicBezTo>
                  <a:cubicBezTo>
                    <a:pt x="436594" y="18375"/>
                    <a:pt x="684773" y="81346"/>
                    <a:pt x="718640" y="96692"/>
                  </a:cubicBezTo>
                  <a:cubicBezTo>
                    <a:pt x="752507" y="112038"/>
                    <a:pt x="521790" y="96692"/>
                    <a:pt x="521790" y="96692"/>
                  </a:cubicBezTo>
                  <a:lnTo>
                    <a:pt x="70940" y="93517"/>
                  </a:lnTo>
                  <a:cubicBezTo>
                    <a:pt x="68294" y="85050"/>
                    <a:pt x="495332" y="58592"/>
                    <a:pt x="505915" y="45892"/>
                  </a:cubicBezTo>
                  <a:cubicBezTo>
                    <a:pt x="516498" y="33192"/>
                    <a:pt x="188944" y="9380"/>
                    <a:pt x="134440" y="17317"/>
                  </a:cubicBezTo>
                  <a:cubicBezTo>
                    <a:pt x="79936" y="25254"/>
                    <a:pt x="187357" y="93517"/>
                    <a:pt x="178890" y="93517"/>
                  </a:cubicBezTo>
                  <a:cubicBezTo>
                    <a:pt x="170423" y="93517"/>
                    <a:pt x="116448" y="28959"/>
                    <a:pt x="83640" y="17317"/>
                  </a:cubicBezTo>
                  <a:cubicBezTo>
                    <a:pt x="50832" y="5675"/>
                    <a:pt x="-28543" y="16259"/>
                    <a:pt x="10615" y="1414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8" name="フリーフォーム: 図形 1577">
              <a:extLst>
                <a:ext uri="{FF2B5EF4-FFF2-40B4-BE49-F238E27FC236}">
                  <a16:creationId xmlns:a16="http://schemas.microsoft.com/office/drawing/2014/main" id="{182BB570-EB9B-4B9E-9E59-7B007F926D98}"/>
                </a:ext>
              </a:extLst>
            </p:cNvPr>
            <p:cNvSpPr/>
            <p:nvPr/>
          </p:nvSpPr>
          <p:spPr>
            <a:xfrm>
              <a:off x="2422055" y="5882793"/>
              <a:ext cx="1210996" cy="287274"/>
            </a:xfrm>
            <a:custGeom>
              <a:avLst/>
              <a:gdLst>
                <a:gd name="connsiteX0" fmla="*/ 470 w 1210996"/>
                <a:gd name="connsiteY0" fmla="*/ 32232 h 287274"/>
                <a:gd name="connsiteX1" fmla="*/ 454495 w 1210996"/>
                <a:gd name="connsiteY1" fmla="*/ 16357 h 287274"/>
                <a:gd name="connsiteX2" fmla="*/ 629120 w 1210996"/>
                <a:gd name="connsiteY2" fmla="*/ 16357 h 287274"/>
                <a:gd name="connsiteX3" fmla="*/ 730720 w 1210996"/>
                <a:gd name="connsiteY3" fmla="*/ 83032 h 287274"/>
                <a:gd name="connsiteX4" fmla="*/ 902170 w 1210996"/>
                <a:gd name="connsiteY4" fmla="*/ 229082 h 287274"/>
                <a:gd name="connsiteX5" fmla="*/ 1038695 w 1210996"/>
                <a:gd name="connsiteY5" fmla="*/ 244957 h 287274"/>
                <a:gd name="connsiteX6" fmla="*/ 1210145 w 1210996"/>
                <a:gd name="connsiteY6" fmla="*/ 286232 h 287274"/>
                <a:gd name="connsiteX7" fmla="*/ 962495 w 1210996"/>
                <a:gd name="connsiteY7" fmla="*/ 197332 h 287274"/>
                <a:gd name="connsiteX8" fmla="*/ 667220 w 1210996"/>
                <a:gd name="connsiteY8" fmla="*/ 25882 h 287274"/>
                <a:gd name="connsiteX9" fmla="*/ 546570 w 1210996"/>
                <a:gd name="connsiteY9" fmla="*/ 482 h 287274"/>
                <a:gd name="connsiteX10" fmla="*/ 470 w 1210996"/>
                <a:gd name="connsiteY10" fmla="*/ 32232 h 28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0996" h="287274">
                  <a:moveTo>
                    <a:pt x="470" y="32232"/>
                  </a:moveTo>
                  <a:cubicBezTo>
                    <a:pt x="-14876" y="34878"/>
                    <a:pt x="349720" y="19003"/>
                    <a:pt x="454495" y="16357"/>
                  </a:cubicBezTo>
                  <a:cubicBezTo>
                    <a:pt x="559270" y="13711"/>
                    <a:pt x="583083" y="5245"/>
                    <a:pt x="629120" y="16357"/>
                  </a:cubicBezTo>
                  <a:cubicBezTo>
                    <a:pt x="675157" y="27469"/>
                    <a:pt x="685212" y="47578"/>
                    <a:pt x="730720" y="83032"/>
                  </a:cubicBezTo>
                  <a:cubicBezTo>
                    <a:pt x="776228" y="118486"/>
                    <a:pt x="850841" y="202095"/>
                    <a:pt x="902170" y="229082"/>
                  </a:cubicBezTo>
                  <a:cubicBezTo>
                    <a:pt x="953499" y="256070"/>
                    <a:pt x="987366" y="235432"/>
                    <a:pt x="1038695" y="244957"/>
                  </a:cubicBezTo>
                  <a:cubicBezTo>
                    <a:pt x="1090024" y="254482"/>
                    <a:pt x="1222845" y="294169"/>
                    <a:pt x="1210145" y="286232"/>
                  </a:cubicBezTo>
                  <a:cubicBezTo>
                    <a:pt x="1197445" y="278295"/>
                    <a:pt x="1052982" y="240724"/>
                    <a:pt x="962495" y="197332"/>
                  </a:cubicBezTo>
                  <a:cubicBezTo>
                    <a:pt x="872008" y="153940"/>
                    <a:pt x="736541" y="58690"/>
                    <a:pt x="667220" y="25882"/>
                  </a:cubicBezTo>
                  <a:cubicBezTo>
                    <a:pt x="597899" y="-6926"/>
                    <a:pt x="654520" y="1011"/>
                    <a:pt x="546570" y="482"/>
                  </a:cubicBezTo>
                  <a:cubicBezTo>
                    <a:pt x="438620" y="-47"/>
                    <a:pt x="15816" y="29586"/>
                    <a:pt x="470" y="3223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9" name="フリーフォーム: 図形 1578">
              <a:extLst>
                <a:ext uri="{FF2B5EF4-FFF2-40B4-BE49-F238E27FC236}">
                  <a16:creationId xmlns:a16="http://schemas.microsoft.com/office/drawing/2014/main" id="{13C314BB-9871-4D63-83DA-6949D79499FD}"/>
                </a:ext>
              </a:extLst>
            </p:cNvPr>
            <p:cNvSpPr/>
            <p:nvPr/>
          </p:nvSpPr>
          <p:spPr>
            <a:xfrm>
              <a:off x="1906599" y="5649022"/>
              <a:ext cx="514639" cy="264622"/>
            </a:xfrm>
            <a:custGeom>
              <a:avLst/>
              <a:gdLst>
                <a:gd name="connsiteX0" fmla="*/ 4751 w 514639"/>
                <a:gd name="connsiteY0" fmla="*/ 5653 h 264622"/>
                <a:gd name="connsiteX1" fmla="*/ 300026 w 514639"/>
                <a:gd name="connsiteY1" fmla="*/ 161228 h 264622"/>
                <a:gd name="connsiteX2" fmla="*/ 341301 w 514639"/>
                <a:gd name="connsiteY2" fmla="*/ 161228 h 264622"/>
                <a:gd name="connsiteX3" fmla="*/ 452426 w 514639"/>
                <a:gd name="connsiteY3" fmla="*/ 224728 h 264622"/>
                <a:gd name="connsiteX4" fmla="*/ 509576 w 514639"/>
                <a:gd name="connsiteY4" fmla="*/ 262828 h 264622"/>
                <a:gd name="connsiteX5" fmla="*/ 325426 w 514639"/>
                <a:gd name="connsiteY5" fmla="*/ 167578 h 264622"/>
                <a:gd name="connsiteX6" fmla="*/ 134926 w 514639"/>
                <a:gd name="connsiteY6" fmla="*/ 50103 h 264622"/>
                <a:gd name="connsiteX7" fmla="*/ 4751 w 514639"/>
                <a:gd name="connsiteY7" fmla="*/ 5653 h 26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639" h="264622">
                  <a:moveTo>
                    <a:pt x="4751" y="5653"/>
                  </a:moveTo>
                  <a:cubicBezTo>
                    <a:pt x="32268" y="24174"/>
                    <a:pt x="243934" y="135299"/>
                    <a:pt x="300026" y="161228"/>
                  </a:cubicBezTo>
                  <a:cubicBezTo>
                    <a:pt x="356118" y="187157"/>
                    <a:pt x="315901" y="150645"/>
                    <a:pt x="341301" y="161228"/>
                  </a:cubicBezTo>
                  <a:cubicBezTo>
                    <a:pt x="366701" y="171811"/>
                    <a:pt x="424380" y="207795"/>
                    <a:pt x="452426" y="224728"/>
                  </a:cubicBezTo>
                  <a:cubicBezTo>
                    <a:pt x="480472" y="241661"/>
                    <a:pt x="530743" y="272353"/>
                    <a:pt x="509576" y="262828"/>
                  </a:cubicBezTo>
                  <a:cubicBezTo>
                    <a:pt x="488409" y="253303"/>
                    <a:pt x="387868" y="203032"/>
                    <a:pt x="325426" y="167578"/>
                  </a:cubicBezTo>
                  <a:cubicBezTo>
                    <a:pt x="262984" y="132124"/>
                    <a:pt x="194193" y="82911"/>
                    <a:pt x="134926" y="50103"/>
                  </a:cubicBezTo>
                  <a:cubicBezTo>
                    <a:pt x="75659" y="17295"/>
                    <a:pt x="-22766" y="-12868"/>
                    <a:pt x="4751" y="565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0" name="フリーフォーム: 図形 1579">
              <a:extLst>
                <a:ext uri="{FF2B5EF4-FFF2-40B4-BE49-F238E27FC236}">
                  <a16:creationId xmlns:a16="http://schemas.microsoft.com/office/drawing/2014/main" id="{A884CB5A-624A-401F-9C31-459DF9202908}"/>
                </a:ext>
              </a:extLst>
            </p:cNvPr>
            <p:cNvSpPr/>
            <p:nvPr/>
          </p:nvSpPr>
          <p:spPr>
            <a:xfrm>
              <a:off x="2863809" y="6146749"/>
              <a:ext cx="1503052" cy="298503"/>
            </a:xfrm>
            <a:custGeom>
              <a:avLst/>
              <a:gdLst>
                <a:gd name="connsiteX0" fmla="*/ 41 w 1503052"/>
                <a:gd name="connsiteY0" fmla="*/ 98476 h 298503"/>
                <a:gd name="connsiteX1" fmla="*/ 460416 w 1503052"/>
                <a:gd name="connsiteY1" fmla="*/ 51 h 298503"/>
                <a:gd name="connsiteX2" fmla="*/ 844591 w 1503052"/>
                <a:gd name="connsiteY2" fmla="*/ 114351 h 298503"/>
                <a:gd name="connsiteX3" fmla="*/ 819191 w 1503052"/>
                <a:gd name="connsiteY3" fmla="*/ 117526 h 298503"/>
                <a:gd name="connsiteX4" fmla="*/ 882691 w 1503052"/>
                <a:gd name="connsiteY4" fmla="*/ 177851 h 298503"/>
                <a:gd name="connsiteX5" fmla="*/ 790616 w 1503052"/>
                <a:gd name="connsiteY5" fmla="*/ 247701 h 298503"/>
                <a:gd name="connsiteX6" fmla="*/ 974766 w 1503052"/>
                <a:gd name="connsiteY6" fmla="*/ 181026 h 298503"/>
                <a:gd name="connsiteX7" fmla="*/ 1117641 w 1503052"/>
                <a:gd name="connsiteY7" fmla="*/ 184201 h 298503"/>
                <a:gd name="connsiteX8" fmla="*/ 1501816 w 1503052"/>
                <a:gd name="connsiteY8" fmla="*/ 298501 h 298503"/>
                <a:gd name="connsiteX9" fmla="*/ 1228766 w 1503052"/>
                <a:gd name="connsiteY9" fmla="*/ 181026 h 298503"/>
                <a:gd name="connsiteX10" fmla="*/ 917616 w 1503052"/>
                <a:gd name="connsiteY10" fmla="*/ 155626 h 298503"/>
                <a:gd name="connsiteX11" fmla="*/ 723941 w 1503052"/>
                <a:gd name="connsiteY11" fmla="*/ 57201 h 298503"/>
                <a:gd name="connsiteX12" fmla="*/ 485816 w 1503052"/>
                <a:gd name="connsiteY12" fmla="*/ 9576 h 298503"/>
                <a:gd name="connsiteX13" fmla="*/ 41 w 1503052"/>
                <a:gd name="connsiteY13" fmla="*/ 98476 h 298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3052" h="298503">
                  <a:moveTo>
                    <a:pt x="41" y="98476"/>
                  </a:moveTo>
                  <a:cubicBezTo>
                    <a:pt x="-4192" y="96889"/>
                    <a:pt x="319658" y="-2595"/>
                    <a:pt x="460416" y="51"/>
                  </a:cubicBezTo>
                  <a:cubicBezTo>
                    <a:pt x="601174" y="2697"/>
                    <a:pt x="784795" y="94772"/>
                    <a:pt x="844591" y="114351"/>
                  </a:cubicBezTo>
                  <a:cubicBezTo>
                    <a:pt x="904387" y="133930"/>
                    <a:pt x="812841" y="106943"/>
                    <a:pt x="819191" y="117526"/>
                  </a:cubicBezTo>
                  <a:cubicBezTo>
                    <a:pt x="825541" y="128109"/>
                    <a:pt x="887453" y="156155"/>
                    <a:pt x="882691" y="177851"/>
                  </a:cubicBezTo>
                  <a:cubicBezTo>
                    <a:pt x="877929" y="199547"/>
                    <a:pt x="775270" y="247172"/>
                    <a:pt x="790616" y="247701"/>
                  </a:cubicBezTo>
                  <a:cubicBezTo>
                    <a:pt x="805962" y="248230"/>
                    <a:pt x="920262" y="191609"/>
                    <a:pt x="974766" y="181026"/>
                  </a:cubicBezTo>
                  <a:cubicBezTo>
                    <a:pt x="1029270" y="170443"/>
                    <a:pt x="1029799" y="164622"/>
                    <a:pt x="1117641" y="184201"/>
                  </a:cubicBezTo>
                  <a:cubicBezTo>
                    <a:pt x="1205483" y="203780"/>
                    <a:pt x="1483295" y="299030"/>
                    <a:pt x="1501816" y="298501"/>
                  </a:cubicBezTo>
                  <a:cubicBezTo>
                    <a:pt x="1520337" y="297972"/>
                    <a:pt x="1326133" y="204839"/>
                    <a:pt x="1228766" y="181026"/>
                  </a:cubicBezTo>
                  <a:cubicBezTo>
                    <a:pt x="1131399" y="157214"/>
                    <a:pt x="1001753" y="176263"/>
                    <a:pt x="917616" y="155626"/>
                  </a:cubicBezTo>
                  <a:cubicBezTo>
                    <a:pt x="833479" y="134989"/>
                    <a:pt x="795908" y="81543"/>
                    <a:pt x="723941" y="57201"/>
                  </a:cubicBezTo>
                  <a:cubicBezTo>
                    <a:pt x="651974" y="32859"/>
                    <a:pt x="609641" y="4814"/>
                    <a:pt x="485816" y="9576"/>
                  </a:cubicBezTo>
                  <a:cubicBezTo>
                    <a:pt x="361991" y="14338"/>
                    <a:pt x="4274" y="100063"/>
                    <a:pt x="41" y="9847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1" name="フリーフォーム: 図形 1580">
              <a:extLst>
                <a:ext uri="{FF2B5EF4-FFF2-40B4-BE49-F238E27FC236}">
                  <a16:creationId xmlns:a16="http://schemas.microsoft.com/office/drawing/2014/main" id="{601AE5E5-0C5C-4E6E-80DE-B9BF6459941F}"/>
                </a:ext>
              </a:extLst>
            </p:cNvPr>
            <p:cNvSpPr/>
            <p:nvPr/>
          </p:nvSpPr>
          <p:spPr>
            <a:xfrm>
              <a:off x="4016338" y="6424871"/>
              <a:ext cx="1034799" cy="202530"/>
            </a:xfrm>
            <a:custGeom>
              <a:avLst/>
              <a:gdLst>
                <a:gd name="connsiteX0" fmla="*/ 1095 w 1034799"/>
                <a:gd name="connsiteY0" fmla="*/ 151612 h 202530"/>
                <a:gd name="connsiteX1" fmla="*/ 231812 w 1034799"/>
                <a:gd name="connsiteY1" fmla="*/ 26729 h 202530"/>
                <a:gd name="connsiteX2" fmla="*/ 708062 w 1034799"/>
                <a:gd name="connsiteY2" fmla="*/ 20379 h 202530"/>
                <a:gd name="connsiteX3" fmla="*/ 583179 w 1034799"/>
                <a:gd name="connsiteY3" fmla="*/ 77529 h 202530"/>
                <a:gd name="connsiteX4" fmla="*/ 600112 w 1034799"/>
                <a:gd name="connsiteY4" fmla="*/ 147379 h 202530"/>
                <a:gd name="connsiteX5" fmla="*/ 703829 w 1034799"/>
                <a:gd name="connsiteY5" fmla="*/ 202412 h 202530"/>
                <a:gd name="connsiteX6" fmla="*/ 754629 w 1034799"/>
                <a:gd name="connsiteY6" fmla="*/ 132562 h 202530"/>
                <a:gd name="connsiteX7" fmla="*/ 1034029 w 1034799"/>
                <a:gd name="connsiteY7" fmla="*/ 50012 h 202530"/>
                <a:gd name="connsiteX8" fmla="*/ 830829 w 1034799"/>
                <a:gd name="connsiteY8" fmla="*/ 73296 h 202530"/>
                <a:gd name="connsiteX9" fmla="*/ 623395 w 1034799"/>
                <a:gd name="connsiteY9" fmla="*/ 172779 h 202530"/>
                <a:gd name="connsiteX10" fmla="*/ 574712 w 1034799"/>
                <a:gd name="connsiteY10" fmla="*/ 92346 h 202530"/>
                <a:gd name="connsiteX11" fmla="*/ 604345 w 1034799"/>
                <a:gd name="connsiteY11" fmla="*/ 22496 h 202530"/>
                <a:gd name="connsiteX12" fmla="*/ 437129 w 1034799"/>
                <a:gd name="connsiteY12" fmla="*/ 3446 h 202530"/>
                <a:gd name="connsiteX13" fmla="*/ 157729 w 1034799"/>
                <a:gd name="connsiteY13" fmla="*/ 16146 h 202530"/>
                <a:gd name="connsiteX14" fmla="*/ 1095 w 1034799"/>
                <a:gd name="connsiteY14" fmla="*/ 151612 h 20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34799" h="202530">
                  <a:moveTo>
                    <a:pt x="1095" y="151612"/>
                  </a:moveTo>
                  <a:cubicBezTo>
                    <a:pt x="13442" y="153376"/>
                    <a:pt x="113984" y="48601"/>
                    <a:pt x="231812" y="26729"/>
                  </a:cubicBezTo>
                  <a:cubicBezTo>
                    <a:pt x="349640" y="4857"/>
                    <a:pt x="649501" y="11912"/>
                    <a:pt x="708062" y="20379"/>
                  </a:cubicBezTo>
                  <a:cubicBezTo>
                    <a:pt x="766623" y="28846"/>
                    <a:pt x="601171" y="56362"/>
                    <a:pt x="583179" y="77529"/>
                  </a:cubicBezTo>
                  <a:cubicBezTo>
                    <a:pt x="565187" y="98696"/>
                    <a:pt x="580004" y="126565"/>
                    <a:pt x="600112" y="147379"/>
                  </a:cubicBezTo>
                  <a:cubicBezTo>
                    <a:pt x="620220" y="168193"/>
                    <a:pt x="678076" y="204881"/>
                    <a:pt x="703829" y="202412"/>
                  </a:cubicBezTo>
                  <a:cubicBezTo>
                    <a:pt x="729582" y="199943"/>
                    <a:pt x="699596" y="157962"/>
                    <a:pt x="754629" y="132562"/>
                  </a:cubicBezTo>
                  <a:cubicBezTo>
                    <a:pt x="809662" y="107162"/>
                    <a:pt x="1021329" y="59890"/>
                    <a:pt x="1034029" y="50012"/>
                  </a:cubicBezTo>
                  <a:cubicBezTo>
                    <a:pt x="1046729" y="40134"/>
                    <a:pt x="899268" y="52835"/>
                    <a:pt x="830829" y="73296"/>
                  </a:cubicBezTo>
                  <a:cubicBezTo>
                    <a:pt x="762390" y="93757"/>
                    <a:pt x="666081" y="169604"/>
                    <a:pt x="623395" y="172779"/>
                  </a:cubicBezTo>
                  <a:cubicBezTo>
                    <a:pt x="580709" y="175954"/>
                    <a:pt x="577887" y="117393"/>
                    <a:pt x="574712" y="92346"/>
                  </a:cubicBezTo>
                  <a:cubicBezTo>
                    <a:pt x="571537" y="67299"/>
                    <a:pt x="627275" y="37313"/>
                    <a:pt x="604345" y="22496"/>
                  </a:cubicBezTo>
                  <a:cubicBezTo>
                    <a:pt x="581415" y="7679"/>
                    <a:pt x="511565" y="4504"/>
                    <a:pt x="437129" y="3446"/>
                  </a:cubicBezTo>
                  <a:cubicBezTo>
                    <a:pt x="362693" y="2388"/>
                    <a:pt x="232165" y="-8901"/>
                    <a:pt x="157729" y="16146"/>
                  </a:cubicBezTo>
                  <a:cubicBezTo>
                    <a:pt x="83293" y="41193"/>
                    <a:pt x="-11252" y="149848"/>
                    <a:pt x="1095" y="15161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2" name="フリーフォーム: 図形 1581">
              <a:extLst>
                <a:ext uri="{FF2B5EF4-FFF2-40B4-BE49-F238E27FC236}">
                  <a16:creationId xmlns:a16="http://schemas.microsoft.com/office/drawing/2014/main" id="{71459186-1B37-4E05-BA8A-2ADD99361E0B}"/>
                </a:ext>
              </a:extLst>
            </p:cNvPr>
            <p:cNvSpPr/>
            <p:nvPr/>
          </p:nvSpPr>
          <p:spPr>
            <a:xfrm>
              <a:off x="4160724" y="6464911"/>
              <a:ext cx="400439" cy="272972"/>
            </a:xfrm>
            <a:custGeom>
              <a:avLst/>
              <a:gdLst>
                <a:gd name="connsiteX0" fmla="*/ 643 w 400439"/>
                <a:gd name="connsiteY0" fmla="*/ 43839 h 272972"/>
                <a:gd name="connsiteX1" fmla="*/ 189026 w 400439"/>
                <a:gd name="connsiteY1" fmla="*/ 37489 h 272972"/>
                <a:gd name="connsiteX2" fmla="*/ 398576 w 400439"/>
                <a:gd name="connsiteY2" fmla="*/ 272439 h 272972"/>
                <a:gd name="connsiteX3" fmla="*/ 292743 w 400439"/>
                <a:gd name="connsiteY3" fmla="*/ 103106 h 272972"/>
                <a:gd name="connsiteX4" fmla="*/ 309676 w 400439"/>
                <a:gd name="connsiteY4" fmla="*/ 153906 h 272972"/>
                <a:gd name="connsiteX5" fmla="*/ 133993 w 400439"/>
                <a:gd name="connsiteY5" fmla="*/ 3622 h 272972"/>
                <a:gd name="connsiteX6" fmla="*/ 643 w 400439"/>
                <a:gd name="connsiteY6" fmla="*/ 43839 h 27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439" h="272972">
                  <a:moveTo>
                    <a:pt x="643" y="43839"/>
                  </a:moveTo>
                  <a:cubicBezTo>
                    <a:pt x="9815" y="49484"/>
                    <a:pt x="122704" y="-611"/>
                    <a:pt x="189026" y="37489"/>
                  </a:cubicBezTo>
                  <a:cubicBezTo>
                    <a:pt x="255348" y="75589"/>
                    <a:pt x="381290" y="261503"/>
                    <a:pt x="398576" y="272439"/>
                  </a:cubicBezTo>
                  <a:cubicBezTo>
                    <a:pt x="415862" y="283375"/>
                    <a:pt x="307560" y="122862"/>
                    <a:pt x="292743" y="103106"/>
                  </a:cubicBezTo>
                  <a:cubicBezTo>
                    <a:pt x="277926" y="83351"/>
                    <a:pt x="336134" y="170487"/>
                    <a:pt x="309676" y="153906"/>
                  </a:cubicBezTo>
                  <a:cubicBezTo>
                    <a:pt x="283218" y="137325"/>
                    <a:pt x="185499" y="21261"/>
                    <a:pt x="133993" y="3622"/>
                  </a:cubicBezTo>
                  <a:cubicBezTo>
                    <a:pt x="82488" y="-14017"/>
                    <a:pt x="-8529" y="38194"/>
                    <a:pt x="643" y="4383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3" name="フリーフォーム: 図形 1582">
              <a:extLst>
                <a:ext uri="{FF2B5EF4-FFF2-40B4-BE49-F238E27FC236}">
                  <a16:creationId xmlns:a16="http://schemas.microsoft.com/office/drawing/2014/main" id="{E19F35DD-A82A-4250-9997-DC03153C80B3}"/>
                </a:ext>
              </a:extLst>
            </p:cNvPr>
            <p:cNvSpPr/>
            <p:nvPr/>
          </p:nvSpPr>
          <p:spPr>
            <a:xfrm>
              <a:off x="4671136" y="6506610"/>
              <a:ext cx="684131" cy="317628"/>
            </a:xfrm>
            <a:custGeom>
              <a:avLst/>
              <a:gdLst>
                <a:gd name="connsiteX0" fmla="*/ 684031 w 684131"/>
                <a:gd name="connsiteY0" fmla="*/ 23 h 317628"/>
                <a:gd name="connsiteX1" fmla="*/ 237414 w 684131"/>
                <a:gd name="connsiteY1" fmla="*/ 80457 h 317628"/>
                <a:gd name="connsiteX2" fmla="*/ 51147 w 684131"/>
                <a:gd name="connsiteY2" fmla="*/ 211690 h 317628"/>
                <a:gd name="connsiteX3" fmla="*/ 347 w 684131"/>
                <a:gd name="connsiteY3" fmla="*/ 317523 h 317628"/>
                <a:gd name="connsiteX4" fmla="*/ 68081 w 684131"/>
                <a:gd name="connsiteY4" fmla="*/ 192640 h 317628"/>
                <a:gd name="connsiteX5" fmla="*/ 214131 w 684131"/>
                <a:gd name="connsiteY5" fmla="*/ 71990 h 317628"/>
                <a:gd name="connsiteX6" fmla="*/ 277631 w 684131"/>
                <a:gd name="connsiteY6" fmla="*/ 71990 h 317628"/>
                <a:gd name="connsiteX7" fmla="*/ 684031 w 684131"/>
                <a:gd name="connsiteY7" fmla="*/ 23 h 31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4131" h="317628">
                  <a:moveTo>
                    <a:pt x="684031" y="23"/>
                  </a:moveTo>
                  <a:cubicBezTo>
                    <a:pt x="677328" y="1434"/>
                    <a:pt x="342895" y="45179"/>
                    <a:pt x="237414" y="80457"/>
                  </a:cubicBezTo>
                  <a:cubicBezTo>
                    <a:pt x="131933" y="115735"/>
                    <a:pt x="90658" y="172179"/>
                    <a:pt x="51147" y="211690"/>
                  </a:cubicBezTo>
                  <a:cubicBezTo>
                    <a:pt x="11636" y="251201"/>
                    <a:pt x="-2475" y="320698"/>
                    <a:pt x="347" y="317523"/>
                  </a:cubicBezTo>
                  <a:cubicBezTo>
                    <a:pt x="3169" y="314348"/>
                    <a:pt x="32450" y="233562"/>
                    <a:pt x="68081" y="192640"/>
                  </a:cubicBezTo>
                  <a:cubicBezTo>
                    <a:pt x="103712" y="151718"/>
                    <a:pt x="179206" y="92098"/>
                    <a:pt x="214131" y="71990"/>
                  </a:cubicBezTo>
                  <a:cubicBezTo>
                    <a:pt x="249056" y="51882"/>
                    <a:pt x="196139" y="82220"/>
                    <a:pt x="277631" y="71990"/>
                  </a:cubicBezTo>
                  <a:cubicBezTo>
                    <a:pt x="359123" y="61760"/>
                    <a:pt x="690734" y="-1388"/>
                    <a:pt x="684031" y="2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4" name="フリーフォーム: 図形 1583">
              <a:extLst>
                <a:ext uri="{FF2B5EF4-FFF2-40B4-BE49-F238E27FC236}">
                  <a16:creationId xmlns:a16="http://schemas.microsoft.com/office/drawing/2014/main" id="{898DF73F-B712-4A99-8EC4-11D5DA4FC9C0}"/>
                </a:ext>
              </a:extLst>
            </p:cNvPr>
            <p:cNvSpPr/>
            <p:nvPr/>
          </p:nvSpPr>
          <p:spPr>
            <a:xfrm>
              <a:off x="4571308" y="6552862"/>
              <a:ext cx="297797" cy="193701"/>
            </a:xfrm>
            <a:custGeom>
              <a:avLst/>
              <a:gdLst>
                <a:gd name="connsiteX0" fmla="*/ 297025 w 297797"/>
                <a:gd name="connsiteY0" fmla="*/ 2455 h 193701"/>
                <a:gd name="connsiteX1" fmla="*/ 40909 w 297797"/>
                <a:gd name="connsiteY1" fmla="*/ 131571 h 193701"/>
                <a:gd name="connsiteX2" fmla="*/ 13392 w 297797"/>
                <a:gd name="connsiteY2" fmla="*/ 173905 h 193701"/>
                <a:gd name="connsiteX3" fmla="*/ 66309 w 297797"/>
                <a:gd name="connsiteY3" fmla="*/ 114638 h 193701"/>
                <a:gd name="connsiteX4" fmla="*/ 692 w 297797"/>
                <a:gd name="connsiteY4" fmla="*/ 192955 h 193701"/>
                <a:gd name="connsiteX5" fmla="*/ 117109 w 297797"/>
                <a:gd name="connsiteY5" fmla="*/ 57488 h 193701"/>
                <a:gd name="connsiteX6" fmla="*/ 297025 w 297797"/>
                <a:gd name="connsiteY6" fmla="*/ 2455 h 19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7797" h="193701">
                  <a:moveTo>
                    <a:pt x="297025" y="2455"/>
                  </a:moveTo>
                  <a:cubicBezTo>
                    <a:pt x="284325" y="14802"/>
                    <a:pt x="88181" y="102996"/>
                    <a:pt x="40909" y="131571"/>
                  </a:cubicBezTo>
                  <a:cubicBezTo>
                    <a:pt x="-6363" y="160146"/>
                    <a:pt x="9159" y="176727"/>
                    <a:pt x="13392" y="173905"/>
                  </a:cubicBezTo>
                  <a:cubicBezTo>
                    <a:pt x="17625" y="171083"/>
                    <a:pt x="68426" y="111463"/>
                    <a:pt x="66309" y="114638"/>
                  </a:cubicBezTo>
                  <a:cubicBezTo>
                    <a:pt x="64192" y="117813"/>
                    <a:pt x="-7775" y="202480"/>
                    <a:pt x="692" y="192955"/>
                  </a:cubicBezTo>
                  <a:cubicBezTo>
                    <a:pt x="9159" y="183430"/>
                    <a:pt x="71954" y="88180"/>
                    <a:pt x="117109" y="57488"/>
                  </a:cubicBezTo>
                  <a:cubicBezTo>
                    <a:pt x="162264" y="26796"/>
                    <a:pt x="309725" y="-9892"/>
                    <a:pt x="297025" y="245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5" name="フリーフォーム: 図形 1584">
              <a:extLst>
                <a:ext uri="{FF2B5EF4-FFF2-40B4-BE49-F238E27FC236}">
                  <a16:creationId xmlns:a16="http://schemas.microsoft.com/office/drawing/2014/main" id="{FF1D5BC2-078A-4144-885F-03E7E90C3339}"/>
                </a:ext>
              </a:extLst>
            </p:cNvPr>
            <p:cNvSpPr/>
            <p:nvPr/>
          </p:nvSpPr>
          <p:spPr>
            <a:xfrm>
              <a:off x="5336074" y="6502150"/>
              <a:ext cx="514453" cy="105850"/>
            </a:xfrm>
            <a:custGeom>
              <a:avLst/>
              <a:gdLst>
                <a:gd name="connsiteX0" fmla="*/ 512276 w 514453"/>
                <a:gd name="connsiteY0" fmla="*/ 48933 h 105850"/>
                <a:gd name="connsiteX1" fmla="*/ 266743 w 514453"/>
                <a:gd name="connsiteY1" fmla="*/ 74333 h 105850"/>
                <a:gd name="connsiteX2" fmla="*/ 190543 w 514453"/>
                <a:gd name="connsiteY2" fmla="*/ 51050 h 105850"/>
                <a:gd name="connsiteX3" fmla="*/ 43 w 514453"/>
                <a:gd name="connsiteY3" fmla="*/ 250 h 105850"/>
                <a:gd name="connsiteX4" fmla="*/ 173609 w 514453"/>
                <a:gd name="connsiteY4" fmla="*/ 74333 h 105850"/>
                <a:gd name="connsiteX5" fmla="*/ 251926 w 514453"/>
                <a:gd name="connsiteY5" fmla="*/ 103967 h 105850"/>
                <a:gd name="connsiteX6" fmla="*/ 281559 w 514453"/>
                <a:gd name="connsiteY6" fmla="*/ 97617 h 105850"/>
                <a:gd name="connsiteX7" fmla="*/ 146093 w 514453"/>
                <a:gd name="connsiteY7" fmla="*/ 55283 h 105850"/>
                <a:gd name="connsiteX8" fmla="*/ 374693 w 514453"/>
                <a:gd name="connsiteY8" fmla="*/ 95500 h 105850"/>
                <a:gd name="connsiteX9" fmla="*/ 512276 w 514453"/>
                <a:gd name="connsiteY9" fmla="*/ 48933 h 10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4453" h="105850">
                  <a:moveTo>
                    <a:pt x="512276" y="48933"/>
                  </a:moveTo>
                  <a:cubicBezTo>
                    <a:pt x="494284" y="45405"/>
                    <a:pt x="320365" y="73980"/>
                    <a:pt x="266743" y="74333"/>
                  </a:cubicBezTo>
                  <a:cubicBezTo>
                    <a:pt x="213121" y="74686"/>
                    <a:pt x="234993" y="63397"/>
                    <a:pt x="190543" y="51050"/>
                  </a:cubicBezTo>
                  <a:cubicBezTo>
                    <a:pt x="146093" y="38703"/>
                    <a:pt x="2865" y="-3631"/>
                    <a:pt x="43" y="250"/>
                  </a:cubicBezTo>
                  <a:cubicBezTo>
                    <a:pt x="-2779" y="4130"/>
                    <a:pt x="131628" y="57047"/>
                    <a:pt x="173609" y="74333"/>
                  </a:cubicBezTo>
                  <a:cubicBezTo>
                    <a:pt x="215590" y="91619"/>
                    <a:pt x="233934" y="100086"/>
                    <a:pt x="251926" y="103967"/>
                  </a:cubicBezTo>
                  <a:cubicBezTo>
                    <a:pt x="269918" y="107848"/>
                    <a:pt x="299198" y="105731"/>
                    <a:pt x="281559" y="97617"/>
                  </a:cubicBezTo>
                  <a:cubicBezTo>
                    <a:pt x="263920" y="89503"/>
                    <a:pt x="130571" y="55636"/>
                    <a:pt x="146093" y="55283"/>
                  </a:cubicBezTo>
                  <a:cubicBezTo>
                    <a:pt x="161615" y="54930"/>
                    <a:pt x="316838" y="96558"/>
                    <a:pt x="374693" y="95500"/>
                  </a:cubicBezTo>
                  <a:cubicBezTo>
                    <a:pt x="432548" y="94442"/>
                    <a:pt x="530268" y="52461"/>
                    <a:pt x="512276" y="489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6" name="フリーフォーム: 図形 1585">
              <a:extLst>
                <a:ext uri="{FF2B5EF4-FFF2-40B4-BE49-F238E27FC236}">
                  <a16:creationId xmlns:a16="http://schemas.microsoft.com/office/drawing/2014/main" id="{92C21AD2-ADC4-4E33-9EE3-48FB5E5CA657}"/>
                </a:ext>
              </a:extLst>
            </p:cNvPr>
            <p:cNvSpPr/>
            <p:nvPr/>
          </p:nvSpPr>
          <p:spPr>
            <a:xfrm>
              <a:off x="4851718" y="6680812"/>
              <a:ext cx="683372" cy="66749"/>
            </a:xfrm>
            <a:custGeom>
              <a:avLst/>
              <a:gdLst>
                <a:gd name="connsiteX0" fmla="*/ 3915 w 683372"/>
                <a:gd name="connsiteY0" fmla="*/ 1505 h 66749"/>
                <a:gd name="connsiteX1" fmla="*/ 65299 w 683372"/>
                <a:gd name="connsiteY1" fmla="*/ 9971 h 66749"/>
                <a:gd name="connsiteX2" fmla="*/ 179599 w 683372"/>
                <a:gd name="connsiteY2" fmla="*/ 45955 h 66749"/>
                <a:gd name="connsiteX3" fmla="*/ 238865 w 683372"/>
                <a:gd name="connsiteY3" fmla="*/ 20555 h 66749"/>
                <a:gd name="connsiteX4" fmla="*/ 323532 w 683372"/>
                <a:gd name="connsiteY4" fmla="*/ 5738 h 66749"/>
                <a:gd name="connsiteX5" fmla="*/ 374332 w 683372"/>
                <a:gd name="connsiteY5" fmla="*/ 7855 h 66749"/>
                <a:gd name="connsiteX6" fmla="*/ 435715 w 683372"/>
                <a:gd name="connsiteY6" fmla="*/ 48071 h 66749"/>
                <a:gd name="connsiteX7" fmla="*/ 524615 w 683372"/>
                <a:gd name="connsiteY7" fmla="*/ 65005 h 66749"/>
                <a:gd name="connsiteX8" fmla="*/ 683365 w 683372"/>
                <a:gd name="connsiteY8" fmla="*/ 7855 h 66749"/>
                <a:gd name="connsiteX9" fmla="*/ 518265 w 683372"/>
                <a:gd name="connsiteY9" fmla="*/ 39605 h 66749"/>
                <a:gd name="connsiteX10" fmla="*/ 372215 w 683372"/>
                <a:gd name="connsiteY10" fmla="*/ 18438 h 66749"/>
                <a:gd name="connsiteX11" fmla="*/ 260032 w 683372"/>
                <a:gd name="connsiteY11" fmla="*/ 5738 h 66749"/>
                <a:gd name="connsiteX12" fmla="*/ 175365 w 683372"/>
                <a:gd name="connsiteY12" fmla="*/ 35371 h 66749"/>
                <a:gd name="connsiteX13" fmla="*/ 3915 w 683372"/>
                <a:gd name="connsiteY13" fmla="*/ 1505 h 66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3372" h="66749">
                  <a:moveTo>
                    <a:pt x="3915" y="1505"/>
                  </a:moveTo>
                  <a:cubicBezTo>
                    <a:pt x="-14429" y="-2728"/>
                    <a:pt x="36018" y="2563"/>
                    <a:pt x="65299" y="9971"/>
                  </a:cubicBezTo>
                  <a:cubicBezTo>
                    <a:pt x="94580" y="17379"/>
                    <a:pt x="150671" y="44191"/>
                    <a:pt x="179599" y="45955"/>
                  </a:cubicBezTo>
                  <a:cubicBezTo>
                    <a:pt x="208527" y="47719"/>
                    <a:pt x="214876" y="27258"/>
                    <a:pt x="238865" y="20555"/>
                  </a:cubicBezTo>
                  <a:cubicBezTo>
                    <a:pt x="262854" y="13852"/>
                    <a:pt x="300954" y="7855"/>
                    <a:pt x="323532" y="5738"/>
                  </a:cubicBezTo>
                  <a:cubicBezTo>
                    <a:pt x="346110" y="3621"/>
                    <a:pt x="355635" y="800"/>
                    <a:pt x="374332" y="7855"/>
                  </a:cubicBezTo>
                  <a:cubicBezTo>
                    <a:pt x="393029" y="14910"/>
                    <a:pt x="410668" y="38546"/>
                    <a:pt x="435715" y="48071"/>
                  </a:cubicBezTo>
                  <a:cubicBezTo>
                    <a:pt x="460762" y="57596"/>
                    <a:pt x="483340" y="71708"/>
                    <a:pt x="524615" y="65005"/>
                  </a:cubicBezTo>
                  <a:cubicBezTo>
                    <a:pt x="565890" y="58302"/>
                    <a:pt x="684423" y="12088"/>
                    <a:pt x="683365" y="7855"/>
                  </a:cubicBezTo>
                  <a:cubicBezTo>
                    <a:pt x="682307" y="3622"/>
                    <a:pt x="570123" y="37841"/>
                    <a:pt x="518265" y="39605"/>
                  </a:cubicBezTo>
                  <a:cubicBezTo>
                    <a:pt x="466407" y="41369"/>
                    <a:pt x="372215" y="18438"/>
                    <a:pt x="372215" y="18438"/>
                  </a:cubicBezTo>
                  <a:cubicBezTo>
                    <a:pt x="329176" y="12794"/>
                    <a:pt x="292840" y="2916"/>
                    <a:pt x="260032" y="5738"/>
                  </a:cubicBezTo>
                  <a:cubicBezTo>
                    <a:pt x="227224" y="8560"/>
                    <a:pt x="217346" y="37841"/>
                    <a:pt x="175365" y="35371"/>
                  </a:cubicBezTo>
                  <a:cubicBezTo>
                    <a:pt x="133385" y="32902"/>
                    <a:pt x="22259" y="5738"/>
                    <a:pt x="3915" y="150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7" name="フリーフォーム: 図形 1586">
              <a:extLst>
                <a:ext uri="{FF2B5EF4-FFF2-40B4-BE49-F238E27FC236}">
                  <a16:creationId xmlns:a16="http://schemas.microsoft.com/office/drawing/2014/main" id="{0AB8284E-2B72-4E0C-893B-041361F754D6}"/>
                </a:ext>
              </a:extLst>
            </p:cNvPr>
            <p:cNvSpPr/>
            <p:nvPr/>
          </p:nvSpPr>
          <p:spPr>
            <a:xfrm>
              <a:off x="5053290" y="6464300"/>
              <a:ext cx="1809202" cy="150620"/>
            </a:xfrm>
            <a:custGeom>
              <a:avLst/>
              <a:gdLst>
                <a:gd name="connsiteX0" fmla="*/ 1310 w 1809202"/>
                <a:gd name="connsiteY0" fmla="*/ 0 h 150620"/>
                <a:gd name="connsiteX1" fmla="*/ 81743 w 1809202"/>
                <a:gd name="connsiteY1" fmla="*/ 12700 h 150620"/>
                <a:gd name="connsiteX2" fmla="*/ 644777 w 1809202"/>
                <a:gd name="connsiteY2" fmla="*/ 71967 h 150620"/>
                <a:gd name="connsiteX3" fmla="*/ 577043 w 1809202"/>
                <a:gd name="connsiteY3" fmla="*/ 52917 h 150620"/>
                <a:gd name="connsiteX4" fmla="*/ 989793 w 1809202"/>
                <a:gd name="connsiteY4" fmla="*/ 91017 h 150620"/>
                <a:gd name="connsiteX5" fmla="*/ 1129493 w 1809202"/>
                <a:gd name="connsiteY5" fmla="*/ 91017 h 150620"/>
                <a:gd name="connsiteX6" fmla="*/ 1559177 w 1809202"/>
                <a:gd name="connsiteY6" fmla="*/ 118533 h 150620"/>
                <a:gd name="connsiteX7" fmla="*/ 1116793 w 1809202"/>
                <a:gd name="connsiteY7" fmla="*/ 107950 h 150620"/>
                <a:gd name="connsiteX8" fmla="*/ 1650193 w 1809202"/>
                <a:gd name="connsiteY8" fmla="*/ 150283 h 150620"/>
                <a:gd name="connsiteX9" fmla="*/ 1779310 w 1809202"/>
                <a:gd name="connsiteY9" fmla="*/ 127000 h 150620"/>
                <a:gd name="connsiteX10" fmla="*/ 1159127 w 1809202"/>
                <a:gd name="connsiteY10" fmla="*/ 112183 h 150620"/>
                <a:gd name="connsiteX11" fmla="*/ 532593 w 1809202"/>
                <a:gd name="connsiteY11" fmla="*/ 71967 h 150620"/>
                <a:gd name="connsiteX12" fmla="*/ 1310 w 1809202"/>
                <a:gd name="connsiteY12" fmla="*/ 0 h 15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202" h="150620">
                  <a:moveTo>
                    <a:pt x="1310" y="0"/>
                  </a:moveTo>
                  <a:cubicBezTo>
                    <a:pt x="-12096" y="353"/>
                    <a:pt x="81743" y="12700"/>
                    <a:pt x="81743" y="12700"/>
                  </a:cubicBezTo>
                  <a:lnTo>
                    <a:pt x="644777" y="71967"/>
                  </a:lnTo>
                  <a:cubicBezTo>
                    <a:pt x="727327" y="78670"/>
                    <a:pt x="519540" y="49742"/>
                    <a:pt x="577043" y="52917"/>
                  </a:cubicBezTo>
                  <a:cubicBezTo>
                    <a:pt x="634546" y="56092"/>
                    <a:pt x="897718" y="84667"/>
                    <a:pt x="989793" y="91017"/>
                  </a:cubicBezTo>
                  <a:cubicBezTo>
                    <a:pt x="1081868" y="97367"/>
                    <a:pt x="1034596" y="86431"/>
                    <a:pt x="1129493" y="91017"/>
                  </a:cubicBezTo>
                  <a:cubicBezTo>
                    <a:pt x="1224390" y="95603"/>
                    <a:pt x="1561294" y="115711"/>
                    <a:pt x="1559177" y="118533"/>
                  </a:cubicBezTo>
                  <a:cubicBezTo>
                    <a:pt x="1557060" y="121355"/>
                    <a:pt x="1101624" y="102658"/>
                    <a:pt x="1116793" y="107950"/>
                  </a:cubicBezTo>
                  <a:cubicBezTo>
                    <a:pt x="1131962" y="113242"/>
                    <a:pt x="1539774" y="147108"/>
                    <a:pt x="1650193" y="150283"/>
                  </a:cubicBezTo>
                  <a:cubicBezTo>
                    <a:pt x="1760612" y="153458"/>
                    <a:pt x="1861154" y="133350"/>
                    <a:pt x="1779310" y="127000"/>
                  </a:cubicBezTo>
                  <a:cubicBezTo>
                    <a:pt x="1697466" y="120650"/>
                    <a:pt x="1366913" y="121355"/>
                    <a:pt x="1159127" y="112183"/>
                  </a:cubicBezTo>
                  <a:cubicBezTo>
                    <a:pt x="951341" y="103011"/>
                    <a:pt x="730854" y="88900"/>
                    <a:pt x="532593" y="71967"/>
                  </a:cubicBezTo>
                  <a:cubicBezTo>
                    <a:pt x="334332" y="55034"/>
                    <a:pt x="151946" y="32808"/>
                    <a:pt x="131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8" name="フリーフォーム: 図形 1587">
              <a:extLst>
                <a:ext uri="{FF2B5EF4-FFF2-40B4-BE49-F238E27FC236}">
                  <a16:creationId xmlns:a16="http://schemas.microsoft.com/office/drawing/2014/main" id="{E7609429-BDBD-48BA-8CA7-BF6BD1A34D06}"/>
                </a:ext>
              </a:extLst>
            </p:cNvPr>
            <p:cNvSpPr/>
            <p:nvPr/>
          </p:nvSpPr>
          <p:spPr>
            <a:xfrm>
              <a:off x="5535124" y="6666801"/>
              <a:ext cx="1257499" cy="98274"/>
            </a:xfrm>
            <a:custGeom>
              <a:avLst/>
              <a:gdLst>
                <a:gd name="connsiteX0" fmla="*/ 61343 w 1257499"/>
                <a:gd name="connsiteY0" fmla="*/ 70549 h 98274"/>
                <a:gd name="connsiteX1" fmla="*/ 124843 w 1257499"/>
                <a:gd name="connsiteY1" fmla="*/ 66316 h 98274"/>
                <a:gd name="connsiteX2" fmla="*/ 459276 w 1257499"/>
                <a:gd name="connsiteY2" fmla="*/ 45149 h 98274"/>
                <a:gd name="connsiteX3" fmla="*/ 679409 w 1257499"/>
                <a:gd name="connsiteY3" fmla="*/ 15516 h 98274"/>
                <a:gd name="connsiteX4" fmla="*/ 939759 w 1257499"/>
                <a:gd name="connsiteY4" fmla="*/ 9166 h 98274"/>
                <a:gd name="connsiteX5" fmla="*/ 802176 w 1257499"/>
                <a:gd name="connsiteY5" fmla="*/ 26099 h 98274"/>
                <a:gd name="connsiteX6" fmla="*/ 558759 w 1257499"/>
                <a:gd name="connsiteY6" fmla="*/ 98066 h 98274"/>
                <a:gd name="connsiteX7" fmla="*/ 1255143 w 1257499"/>
                <a:gd name="connsiteY7" fmla="*/ 699 h 98274"/>
                <a:gd name="connsiteX8" fmla="*/ 768309 w 1257499"/>
                <a:gd name="connsiteY8" fmla="*/ 55732 h 98274"/>
                <a:gd name="connsiteX9" fmla="*/ 298409 w 1257499"/>
                <a:gd name="connsiteY9" fmla="*/ 83249 h 98274"/>
                <a:gd name="connsiteX10" fmla="*/ 12659 w 1257499"/>
                <a:gd name="connsiteY10" fmla="*/ 49382 h 98274"/>
                <a:gd name="connsiteX11" fmla="*/ 61343 w 1257499"/>
                <a:gd name="connsiteY11" fmla="*/ 70549 h 9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7499" h="98274">
                  <a:moveTo>
                    <a:pt x="61343" y="70549"/>
                  </a:moveTo>
                  <a:cubicBezTo>
                    <a:pt x="80040" y="73371"/>
                    <a:pt x="124843" y="66316"/>
                    <a:pt x="124843" y="66316"/>
                  </a:cubicBezTo>
                  <a:cubicBezTo>
                    <a:pt x="191165" y="62083"/>
                    <a:pt x="366848" y="53616"/>
                    <a:pt x="459276" y="45149"/>
                  </a:cubicBezTo>
                  <a:cubicBezTo>
                    <a:pt x="551704" y="36682"/>
                    <a:pt x="599329" y="21513"/>
                    <a:pt x="679409" y="15516"/>
                  </a:cubicBezTo>
                  <a:cubicBezTo>
                    <a:pt x="759489" y="9519"/>
                    <a:pt x="919298" y="7402"/>
                    <a:pt x="939759" y="9166"/>
                  </a:cubicBezTo>
                  <a:cubicBezTo>
                    <a:pt x="960220" y="10930"/>
                    <a:pt x="865676" y="11282"/>
                    <a:pt x="802176" y="26099"/>
                  </a:cubicBezTo>
                  <a:cubicBezTo>
                    <a:pt x="738676" y="40916"/>
                    <a:pt x="483265" y="102299"/>
                    <a:pt x="558759" y="98066"/>
                  </a:cubicBezTo>
                  <a:cubicBezTo>
                    <a:pt x="634253" y="93833"/>
                    <a:pt x="1255143" y="699"/>
                    <a:pt x="1255143" y="699"/>
                  </a:cubicBezTo>
                  <a:cubicBezTo>
                    <a:pt x="1290068" y="-6357"/>
                    <a:pt x="927765" y="41974"/>
                    <a:pt x="768309" y="55732"/>
                  </a:cubicBezTo>
                  <a:cubicBezTo>
                    <a:pt x="608853" y="69490"/>
                    <a:pt x="424351" y="84307"/>
                    <a:pt x="298409" y="83249"/>
                  </a:cubicBezTo>
                  <a:cubicBezTo>
                    <a:pt x="172467" y="82191"/>
                    <a:pt x="53934" y="49382"/>
                    <a:pt x="12659" y="49382"/>
                  </a:cubicBezTo>
                  <a:cubicBezTo>
                    <a:pt x="-28616" y="49382"/>
                    <a:pt x="42646" y="67727"/>
                    <a:pt x="61343" y="7054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0" name="フリーフォーム: 図形 1589">
              <a:extLst>
                <a:ext uri="{FF2B5EF4-FFF2-40B4-BE49-F238E27FC236}">
                  <a16:creationId xmlns:a16="http://schemas.microsoft.com/office/drawing/2014/main" id="{11983E36-DF02-4DEC-8D3C-7CB862C4900C}"/>
                </a:ext>
              </a:extLst>
            </p:cNvPr>
            <p:cNvSpPr/>
            <p:nvPr/>
          </p:nvSpPr>
          <p:spPr>
            <a:xfrm>
              <a:off x="2736837" y="5752861"/>
              <a:ext cx="377768" cy="579372"/>
            </a:xfrm>
            <a:custGeom>
              <a:avLst/>
              <a:gdLst>
                <a:gd name="connsiteX0" fmla="*/ 13 w 377768"/>
                <a:gd name="connsiteY0" fmla="*/ 239 h 579372"/>
                <a:gd name="connsiteX1" fmla="*/ 317513 w 377768"/>
                <a:gd name="connsiteY1" fmla="*/ 200264 h 579372"/>
                <a:gd name="connsiteX2" fmla="*/ 304813 w 377768"/>
                <a:gd name="connsiteY2" fmla="*/ 301864 h 579372"/>
                <a:gd name="connsiteX3" fmla="*/ 336563 w 377768"/>
                <a:gd name="connsiteY3" fmla="*/ 355839 h 579372"/>
                <a:gd name="connsiteX4" fmla="*/ 254013 w 377768"/>
                <a:gd name="connsiteY4" fmla="*/ 435214 h 579372"/>
                <a:gd name="connsiteX5" fmla="*/ 155588 w 377768"/>
                <a:gd name="connsiteY5" fmla="*/ 578089 h 579372"/>
                <a:gd name="connsiteX6" fmla="*/ 57163 w 377768"/>
                <a:gd name="connsiteY6" fmla="*/ 508239 h 579372"/>
                <a:gd name="connsiteX7" fmla="*/ 190513 w 377768"/>
                <a:gd name="connsiteY7" fmla="*/ 555864 h 579372"/>
                <a:gd name="connsiteX8" fmla="*/ 371488 w 377768"/>
                <a:gd name="connsiteY8" fmla="*/ 263764 h 579372"/>
                <a:gd name="connsiteX9" fmla="*/ 304813 w 377768"/>
                <a:gd name="connsiteY9" fmla="*/ 162164 h 579372"/>
                <a:gd name="connsiteX10" fmla="*/ 13 w 377768"/>
                <a:gd name="connsiteY10" fmla="*/ 239 h 579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7768" h="579372">
                  <a:moveTo>
                    <a:pt x="13" y="239"/>
                  </a:moveTo>
                  <a:cubicBezTo>
                    <a:pt x="2130" y="6589"/>
                    <a:pt x="266713" y="149993"/>
                    <a:pt x="317513" y="200264"/>
                  </a:cubicBezTo>
                  <a:cubicBezTo>
                    <a:pt x="368313" y="250535"/>
                    <a:pt x="301638" y="275935"/>
                    <a:pt x="304813" y="301864"/>
                  </a:cubicBezTo>
                  <a:cubicBezTo>
                    <a:pt x="307988" y="327793"/>
                    <a:pt x="345030" y="333614"/>
                    <a:pt x="336563" y="355839"/>
                  </a:cubicBezTo>
                  <a:cubicBezTo>
                    <a:pt x="328096" y="378064"/>
                    <a:pt x="284176" y="398172"/>
                    <a:pt x="254013" y="435214"/>
                  </a:cubicBezTo>
                  <a:cubicBezTo>
                    <a:pt x="223850" y="472256"/>
                    <a:pt x="188396" y="565918"/>
                    <a:pt x="155588" y="578089"/>
                  </a:cubicBezTo>
                  <a:cubicBezTo>
                    <a:pt x="122780" y="590260"/>
                    <a:pt x="51342" y="511943"/>
                    <a:pt x="57163" y="508239"/>
                  </a:cubicBezTo>
                  <a:cubicBezTo>
                    <a:pt x="62984" y="504535"/>
                    <a:pt x="138126" y="596610"/>
                    <a:pt x="190513" y="555864"/>
                  </a:cubicBezTo>
                  <a:cubicBezTo>
                    <a:pt x="242900" y="515118"/>
                    <a:pt x="352438" y="329381"/>
                    <a:pt x="371488" y="263764"/>
                  </a:cubicBezTo>
                  <a:cubicBezTo>
                    <a:pt x="390538" y="198147"/>
                    <a:pt x="365667" y="208731"/>
                    <a:pt x="304813" y="162164"/>
                  </a:cubicBezTo>
                  <a:cubicBezTo>
                    <a:pt x="243959" y="115597"/>
                    <a:pt x="-2104" y="-6111"/>
                    <a:pt x="13" y="23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1" name="フリーフォーム: 図形 1590">
              <a:extLst>
                <a:ext uri="{FF2B5EF4-FFF2-40B4-BE49-F238E27FC236}">
                  <a16:creationId xmlns:a16="http://schemas.microsoft.com/office/drawing/2014/main" id="{15BEC5B5-CBF4-44F2-91FC-18888BE8110B}"/>
                </a:ext>
              </a:extLst>
            </p:cNvPr>
            <p:cNvSpPr/>
            <p:nvPr/>
          </p:nvSpPr>
          <p:spPr>
            <a:xfrm>
              <a:off x="2752693" y="5914992"/>
              <a:ext cx="289278" cy="355789"/>
            </a:xfrm>
            <a:custGeom>
              <a:avLst/>
              <a:gdLst>
                <a:gd name="connsiteX0" fmla="*/ 241332 w 289278"/>
                <a:gd name="connsiteY0" fmla="*/ 33 h 355789"/>
                <a:gd name="connsiteX1" fmla="*/ 193707 w 289278"/>
                <a:gd name="connsiteY1" fmla="*/ 142908 h 355789"/>
                <a:gd name="connsiteX2" fmla="*/ 288957 w 289278"/>
                <a:gd name="connsiteY2" fmla="*/ 187358 h 355789"/>
                <a:gd name="connsiteX3" fmla="*/ 215932 w 289278"/>
                <a:gd name="connsiteY3" fmla="*/ 196883 h 355789"/>
                <a:gd name="connsiteX4" fmla="*/ 32 w 289278"/>
                <a:gd name="connsiteY4" fmla="*/ 355633 h 355789"/>
                <a:gd name="connsiteX5" fmla="*/ 200057 w 289278"/>
                <a:gd name="connsiteY5" fmla="*/ 225458 h 355789"/>
                <a:gd name="connsiteX6" fmla="*/ 260382 w 289278"/>
                <a:gd name="connsiteY6" fmla="*/ 177833 h 355789"/>
                <a:gd name="connsiteX7" fmla="*/ 203232 w 289278"/>
                <a:gd name="connsiteY7" fmla="*/ 130208 h 355789"/>
                <a:gd name="connsiteX8" fmla="*/ 241332 w 289278"/>
                <a:gd name="connsiteY8" fmla="*/ 33 h 35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9278" h="355789">
                  <a:moveTo>
                    <a:pt x="241332" y="33"/>
                  </a:moveTo>
                  <a:cubicBezTo>
                    <a:pt x="239744" y="2150"/>
                    <a:pt x="185770" y="111687"/>
                    <a:pt x="193707" y="142908"/>
                  </a:cubicBezTo>
                  <a:cubicBezTo>
                    <a:pt x="201644" y="174129"/>
                    <a:pt x="285253" y="178362"/>
                    <a:pt x="288957" y="187358"/>
                  </a:cubicBezTo>
                  <a:cubicBezTo>
                    <a:pt x="292661" y="196354"/>
                    <a:pt x="264086" y="168837"/>
                    <a:pt x="215932" y="196883"/>
                  </a:cubicBezTo>
                  <a:cubicBezTo>
                    <a:pt x="167778" y="224929"/>
                    <a:pt x="2678" y="350871"/>
                    <a:pt x="32" y="355633"/>
                  </a:cubicBezTo>
                  <a:cubicBezTo>
                    <a:pt x="-2614" y="360395"/>
                    <a:pt x="156665" y="255091"/>
                    <a:pt x="200057" y="225458"/>
                  </a:cubicBezTo>
                  <a:cubicBezTo>
                    <a:pt x="243449" y="195825"/>
                    <a:pt x="259853" y="193708"/>
                    <a:pt x="260382" y="177833"/>
                  </a:cubicBezTo>
                  <a:cubicBezTo>
                    <a:pt x="260911" y="161958"/>
                    <a:pt x="205349" y="164075"/>
                    <a:pt x="203232" y="130208"/>
                  </a:cubicBezTo>
                  <a:cubicBezTo>
                    <a:pt x="201115" y="96341"/>
                    <a:pt x="242920" y="-2084"/>
                    <a:pt x="241332" y="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2" name="フリーフォーム: 図形 1591">
              <a:extLst>
                <a:ext uri="{FF2B5EF4-FFF2-40B4-BE49-F238E27FC236}">
                  <a16:creationId xmlns:a16="http://schemas.microsoft.com/office/drawing/2014/main" id="{5336B3A6-9A58-40BD-B2C9-A6737D85B426}"/>
                </a:ext>
              </a:extLst>
            </p:cNvPr>
            <p:cNvSpPr/>
            <p:nvPr/>
          </p:nvSpPr>
          <p:spPr>
            <a:xfrm>
              <a:off x="3290921" y="6126959"/>
              <a:ext cx="774943" cy="197730"/>
            </a:xfrm>
            <a:custGeom>
              <a:avLst/>
              <a:gdLst>
                <a:gd name="connsiteX0" fmla="*/ 1554 w 774943"/>
                <a:gd name="connsiteY0" fmla="*/ 16666 h 197730"/>
                <a:gd name="connsiteX1" fmla="*/ 423829 w 774943"/>
                <a:gd name="connsiteY1" fmla="*/ 89691 h 197730"/>
                <a:gd name="connsiteX2" fmla="*/ 741329 w 774943"/>
                <a:gd name="connsiteY2" fmla="*/ 197641 h 197730"/>
                <a:gd name="connsiteX3" fmla="*/ 607979 w 774943"/>
                <a:gd name="connsiteY3" fmla="*/ 108741 h 197730"/>
                <a:gd name="connsiteX4" fmla="*/ 766729 w 774943"/>
                <a:gd name="connsiteY4" fmla="*/ 140491 h 197730"/>
                <a:gd name="connsiteX5" fmla="*/ 300004 w 774943"/>
                <a:gd name="connsiteY5" fmla="*/ 10316 h 197730"/>
                <a:gd name="connsiteX6" fmla="*/ 1554 w 774943"/>
                <a:gd name="connsiteY6" fmla="*/ 16666 h 19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943" h="197730">
                  <a:moveTo>
                    <a:pt x="1554" y="16666"/>
                  </a:moveTo>
                  <a:cubicBezTo>
                    <a:pt x="22192" y="29895"/>
                    <a:pt x="300533" y="59529"/>
                    <a:pt x="423829" y="89691"/>
                  </a:cubicBezTo>
                  <a:cubicBezTo>
                    <a:pt x="547125" y="119854"/>
                    <a:pt x="710637" y="194466"/>
                    <a:pt x="741329" y="197641"/>
                  </a:cubicBezTo>
                  <a:cubicBezTo>
                    <a:pt x="772021" y="200816"/>
                    <a:pt x="603746" y="118266"/>
                    <a:pt x="607979" y="108741"/>
                  </a:cubicBezTo>
                  <a:cubicBezTo>
                    <a:pt x="612212" y="99216"/>
                    <a:pt x="818058" y="156895"/>
                    <a:pt x="766729" y="140491"/>
                  </a:cubicBezTo>
                  <a:cubicBezTo>
                    <a:pt x="715400" y="124087"/>
                    <a:pt x="429650" y="30424"/>
                    <a:pt x="300004" y="10316"/>
                  </a:cubicBezTo>
                  <a:cubicBezTo>
                    <a:pt x="170358" y="-9792"/>
                    <a:pt x="-19084" y="3437"/>
                    <a:pt x="1554" y="1666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3" name="フリーフォーム: 図形 1592">
              <a:extLst>
                <a:ext uri="{FF2B5EF4-FFF2-40B4-BE49-F238E27FC236}">
                  <a16:creationId xmlns:a16="http://schemas.microsoft.com/office/drawing/2014/main" id="{B2BE22B4-1CB5-4F9A-8591-BD16FB15F773}"/>
                </a:ext>
              </a:extLst>
            </p:cNvPr>
            <p:cNvSpPr/>
            <p:nvPr/>
          </p:nvSpPr>
          <p:spPr>
            <a:xfrm>
              <a:off x="4680069" y="6452914"/>
              <a:ext cx="684722" cy="106636"/>
            </a:xfrm>
            <a:custGeom>
              <a:avLst/>
              <a:gdLst>
                <a:gd name="connsiteX0" fmla="*/ 3056 w 684722"/>
                <a:gd name="connsiteY0" fmla="*/ 5036 h 106636"/>
                <a:gd name="connsiteX1" fmla="*/ 615831 w 684722"/>
                <a:gd name="connsiteY1" fmla="*/ 65361 h 106636"/>
                <a:gd name="connsiteX2" fmla="*/ 657106 w 684722"/>
                <a:gd name="connsiteY2" fmla="*/ 87586 h 106636"/>
                <a:gd name="connsiteX3" fmla="*/ 498356 w 684722"/>
                <a:gd name="connsiteY3" fmla="*/ 87586 h 106636"/>
                <a:gd name="connsiteX4" fmla="*/ 222131 w 684722"/>
                <a:gd name="connsiteY4" fmla="*/ 106636 h 106636"/>
                <a:gd name="connsiteX5" fmla="*/ 679331 w 684722"/>
                <a:gd name="connsiteY5" fmla="*/ 87586 h 106636"/>
                <a:gd name="connsiteX6" fmla="*/ 393581 w 684722"/>
                <a:gd name="connsiteY6" fmla="*/ 14561 h 106636"/>
                <a:gd name="connsiteX7" fmla="*/ 3056 w 684722"/>
                <a:gd name="connsiteY7" fmla="*/ 5036 h 10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4722" h="106636">
                  <a:moveTo>
                    <a:pt x="3056" y="5036"/>
                  </a:moveTo>
                  <a:cubicBezTo>
                    <a:pt x="40098" y="13503"/>
                    <a:pt x="506823" y="51603"/>
                    <a:pt x="615831" y="65361"/>
                  </a:cubicBezTo>
                  <a:cubicBezTo>
                    <a:pt x="724839" y="79119"/>
                    <a:pt x="676685" y="83882"/>
                    <a:pt x="657106" y="87586"/>
                  </a:cubicBezTo>
                  <a:cubicBezTo>
                    <a:pt x="637527" y="91290"/>
                    <a:pt x="570852" y="84411"/>
                    <a:pt x="498356" y="87586"/>
                  </a:cubicBezTo>
                  <a:cubicBezTo>
                    <a:pt x="425860" y="90761"/>
                    <a:pt x="191969" y="106636"/>
                    <a:pt x="222131" y="106636"/>
                  </a:cubicBezTo>
                  <a:cubicBezTo>
                    <a:pt x="252293" y="106636"/>
                    <a:pt x="650756" y="102932"/>
                    <a:pt x="679331" y="87586"/>
                  </a:cubicBezTo>
                  <a:cubicBezTo>
                    <a:pt x="707906" y="72240"/>
                    <a:pt x="511585" y="30965"/>
                    <a:pt x="393581" y="14561"/>
                  </a:cubicBezTo>
                  <a:cubicBezTo>
                    <a:pt x="275577" y="-1843"/>
                    <a:pt x="-33986" y="-3431"/>
                    <a:pt x="3056" y="503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4" name="フリーフォーム: 図形 1593">
              <a:extLst>
                <a:ext uri="{FF2B5EF4-FFF2-40B4-BE49-F238E27FC236}">
                  <a16:creationId xmlns:a16="http://schemas.microsoft.com/office/drawing/2014/main" id="{0945AA1D-B70E-4251-9F7E-8702EA5461F1}"/>
                </a:ext>
              </a:extLst>
            </p:cNvPr>
            <p:cNvSpPr/>
            <p:nvPr/>
          </p:nvSpPr>
          <p:spPr>
            <a:xfrm>
              <a:off x="6496553" y="6598122"/>
              <a:ext cx="960179" cy="298338"/>
            </a:xfrm>
            <a:custGeom>
              <a:avLst/>
              <a:gdLst>
                <a:gd name="connsiteX0" fmla="*/ 18547 w 960179"/>
                <a:gd name="connsiteY0" fmla="*/ 69378 h 298338"/>
                <a:gd name="connsiteX1" fmla="*/ 424947 w 960179"/>
                <a:gd name="connsiteY1" fmla="*/ 5878 h 298338"/>
                <a:gd name="connsiteX2" fmla="*/ 942472 w 960179"/>
                <a:gd name="connsiteY2" fmla="*/ 142403 h 298338"/>
                <a:gd name="connsiteX3" fmla="*/ 834522 w 960179"/>
                <a:gd name="connsiteY3" fmla="*/ 155103 h 298338"/>
                <a:gd name="connsiteX4" fmla="*/ 780547 w 960179"/>
                <a:gd name="connsiteY4" fmla="*/ 256703 h 298338"/>
                <a:gd name="connsiteX5" fmla="*/ 685297 w 960179"/>
                <a:gd name="connsiteY5" fmla="*/ 209078 h 298338"/>
                <a:gd name="connsiteX6" fmla="*/ 396372 w 960179"/>
                <a:gd name="connsiteY6" fmla="*/ 132878 h 298338"/>
                <a:gd name="connsiteX7" fmla="*/ 704347 w 960179"/>
                <a:gd name="connsiteY7" fmla="*/ 240828 h 298338"/>
                <a:gd name="connsiteX8" fmla="*/ 609097 w 960179"/>
                <a:gd name="connsiteY8" fmla="*/ 297978 h 298338"/>
                <a:gd name="connsiteX9" fmla="*/ 863097 w 960179"/>
                <a:gd name="connsiteY9" fmla="*/ 215428 h 298338"/>
                <a:gd name="connsiteX10" fmla="*/ 926597 w 960179"/>
                <a:gd name="connsiteY10" fmla="*/ 145578 h 298338"/>
                <a:gd name="connsiteX11" fmla="*/ 751972 w 960179"/>
                <a:gd name="connsiteY11" fmla="*/ 110653 h 298338"/>
                <a:gd name="connsiteX12" fmla="*/ 431297 w 960179"/>
                <a:gd name="connsiteY12" fmla="*/ 37628 h 298338"/>
                <a:gd name="connsiteX13" fmla="*/ 361447 w 960179"/>
                <a:gd name="connsiteY13" fmla="*/ 117003 h 298338"/>
                <a:gd name="connsiteX14" fmla="*/ 402722 w 960179"/>
                <a:gd name="connsiteY14" fmla="*/ 5878 h 298338"/>
                <a:gd name="connsiteX15" fmla="*/ 247147 w 960179"/>
                <a:gd name="connsiteY15" fmla="*/ 15403 h 298338"/>
                <a:gd name="connsiteX16" fmla="*/ 88397 w 960179"/>
                <a:gd name="connsiteY16" fmla="*/ 15403 h 298338"/>
                <a:gd name="connsiteX17" fmla="*/ 18547 w 960179"/>
                <a:gd name="connsiteY17" fmla="*/ 69378 h 29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0179" h="298338">
                  <a:moveTo>
                    <a:pt x="18547" y="69378"/>
                  </a:moveTo>
                  <a:cubicBezTo>
                    <a:pt x="74639" y="67791"/>
                    <a:pt x="270960" y="-6293"/>
                    <a:pt x="424947" y="5878"/>
                  </a:cubicBezTo>
                  <a:cubicBezTo>
                    <a:pt x="578935" y="18049"/>
                    <a:pt x="874210" y="117532"/>
                    <a:pt x="942472" y="142403"/>
                  </a:cubicBezTo>
                  <a:cubicBezTo>
                    <a:pt x="1010735" y="167274"/>
                    <a:pt x="861509" y="136053"/>
                    <a:pt x="834522" y="155103"/>
                  </a:cubicBezTo>
                  <a:cubicBezTo>
                    <a:pt x="807535" y="174153"/>
                    <a:pt x="805418" y="247707"/>
                    <a:pt x="780547" y="256703"/>
                  </a:cubicBezTo>
                  <a:cubicBezTo>
                    <a:pt x="755676" y="265699"/>
                    <a:pt x="749326" y="229715"/>
                    <a:pt x="685297" y="209078"/>
                  </a:cubicBezTo>
                  <a:cubicBezTo>
                    <a:pt x="621268" y="188441"/>
                    <a:pt x="393197" y="127586"/>
                    <a:pt x="396372" y="132878"/>
                  </a:cubicBezTo>
                  <a:cubicBezTo>
                    <a:pt x="399547" y="138170"/>
                    <a:pt x="668893" y="213311"/>
                    <a:pt x="704347" y="240828"/>
                  </a:cubicBezTo>
                  <a:cubicBezTo>
                    <a:pt x="739801" y="268345"/>
                    <a:pt x="582639" y="302211"/>
                    <a:pt x="609097" y="297978"/>
                  </a:cubicBezTo>
                  <a:cubicBezTo>
                    <a:pt x="635555" y="293745"/>
                    <a:pt x="810180" y="240828"/>
                    <a:pt x="863097" y="215428"/>
                  </a:cubicBezTo>
                  <a:cubicBezTo>
                    <a:pt x="916014" y="190028"/>
                    <a:pt x="945118" y="163041"/>
                    <a:pt x="926597" y="145578"/>
                  </a:cubicBezTo>
                  <a:cubicBezTo>
                    <a:pt x="908076" y="128116"/>
                    <a:pt x="834522" y="128645"/>
                    <a:pt x="751972" y="110653"/>
                  </a:cubicBezTo>
                  <a:cubicBezTo>
                    <a:pt x="669422" y="92661"/>
                    <a:pt x="496384" y="36570"/>
                    <a:pt x="431297" y="37628"/>
                  </a:cubicBezTo>
                  <a:cubicBezTo>
                    <a:pt x="366210" y="38686"/>
                    <a:pt x="366210" y="122295"/>
                    <a:pt x="361447" y="117003"/>
                  </a:cubicBezTo>
                  <a:cubicBezTo>
                    <a:pt x="356685" y="111711"/>
                    <a:pt x="421772" y="22811"/>
                    <a:pt x="402722" y="5878"/>
                  </a:cubicBezTo>
                  <a:cubicBezTo>
                    <a:pt x="383672" y="-11055"/>
                    <a:pt x="299534" y="13816"/>
                    <a:pt x="247147" y="15403"/>
                  </a:cubicBezTo>
                  <a:cubicBezTo>
                    <a:pt x="194760" y="16990"/>
                    <a:pt x="129143" y="9582"/>
                    <a:pt x="88397" y="15403"/>
                  </a:cubicBezTo>
                  <a:cubicBezTo>
                    <a:pt x="47651" y="21224"/>
                    <a:pt x="-37545" y="70965"/>
                    <a:pt x="18547" y="6937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5" name="フリーフォーム: 図形 1594">
              <a:extLst>
                <a:ext uri="{FF2B5EF4-FFF2-40B4-BE49-F238E27FC236}">
                  <a16:creationId xmlns:a16="http://schemas.microsoft.com/office/drawing/2014/main" id="{1DF8215E-5273-466A-BF82-96EA2AF4890A}"/>
                </a:ext>
              </a:extLst>
            </p:cNvPr>
            <p:cNvSpPr/>
            <p:nvPr/>
          </p:nvSpPr>
          <p:spPr>
            <a:xfrm>
              <a:off x="6877050" y="6518145"/>
              <a:ext cx="1159713" cy="179766"/>
            </a:xfrm>
            <a:custGeom>
              <a:avLst/>
              <a:gdLst>
                <a:gd name="connsiteX0" fmla="*/ 0 w 1159713"/>
                <a:gd name="connsiteY0" fmla="*/ 57280 h 179766"/>
                <a:gd name="connsiteX1" fmla="*/ 88900 w 1159713"/>
                <a:gd name="connsiteY1" fmla="*/ 57280 h 179766"/>
                <a:gd name="connsiteX2" fmla="*/ 746125 w 1159713"/>
                <a:gd name="connsiteY2" fmla="*/ 19180 h 179766"/>
                <a:gd name="connsiteX3" fmla="*/ 587375 w 1159713"/>
                <a:gd name="connsiteY3" fmla="*/ 19180 h 179766"/>
                <a:gd name="connsiteX4" fmla="*/ 1006475 w 1159713"/>
                <a:gd name="connsiteY4" fmla="*/ 130 h 179766"/>
                <a:gd name="connsiteX5" fmla="*/ 1155700 w 1159713"/>
                <a:gd name="connsiteY5" fmla="*/ 22355 h 179766"/>
                <a:gd name="connsiteX6" fmla="*/ 869950 w 1159713"/>
                <a:gd name="connsiteY6" fmla="*/ 130 h 179766"/>
                <a:gd name="connsiteX7" fmla="*/ 758825 w 1159713"/>
                <a:gd name="connsiteY7" fmla="*/ 35055 h 179766"/>
                <a:gd name="connsiteX8" fmla="*/ 1104900 w 1159713"/>
                <a:gd name="connsiteY8" fmla="*/ 104905 h 179766"/>
                <a:gd name="connsiteX9" fmla="*/ 581025 w 1159713"/>
                <a:gd name="connsiteY9" fmla="*/ 98555 h 179766"/>
                <a:gd name="connsiteX10" fmla="*/ 644525 w 1159713"/>
                <a:gd name="connsiteY10" fmla="*/ 177930 h 179766"/>
                <a:gd name="connsiteX11" fmla="*/ 533400 w 1159713"/>
                <a:gd name="connsiteY11" fmla="*/ 149355 h 179766"/>
                <a:gd name="connsiteX12" fmla="*/ 190500 w 1159713"/>
                <a:gd name="connsiteY12" fmla="*/ 92205 h 179766"/>
                <a:gd name="connsiteX13" fmla="*/ 758825 w 1159713"/>
                <a:gd name="connsiteY13" fmla="*/ 38230 h 179766"/>
                <a:gd name="connsiteX14" fmla="*/ 0 w 1159713"/>
                <a:gd name="connsiteY14" fmla="*/ 57280 h 179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713" h="179766">
                  <a:moveTo>
                    <a:pt x="0" y="57280"/>
                  </a:moveTo>
                  <a:lnTo>
                    <a:pt x="88900" y="57280"/>
                  </a:lnTo>
                  <a:lnTo>
                    <a:pt x="746125" y="19180"/>
                  </a:lnTo>
                  <a:cubicBezTo>
                    <a:pt x="829204" y="12830"/>
                    <a:pt x="543983" y="22355"/>
                    <a:pt x="587375" y="19180"/>
                  </a:cubicBezTo>
                  <a:cubicBezTo>
                    <a:pt x="630767" y="16005"/>
                    <a:pt x="911754" y="-399"/>
                    <a:pt x="1006475" y="130"/>
                  </a:cubicBezTo>
                  <a:cubicBezTo>
                    <a:pt x="1101196" y="659"/>
                    <a:pt x="1178454" y="22355"/>
                    <a:pt x="1155700" y="22355"/>
                  </a:cubicBezTo>
                  <a:cubicBezTo>
                    <a:pt x="1132946" y="22355"/>
                    <a:pt x="936096" y="-1987"/>
                    <a:pt x="869950" y="130"/>
                  </a:cubicBezTo>
                  <a:cubicBezTo>
                    <a:pt x="803804" y="2247"/>
                    <a:pt x="719667" y="17593"/>
                    <a:pt x="758825" y="35055"/>
                  </a:cubicBezTo>
                  <a:cubicBezTo>
                    <a:pt x="797983" y="52517"/>
                    <a:pt x="1134533" y="94322"/>
                    <a:pt x="1104900" y="104905"/>
                  </a:cubicBezTo>
                  <a:cubicBezTo>
                    <a:pt x="1075267" y="115488"/>
                    <a:pt x="657754" y="86384"/>
                    <a:pt x="581025" y="98555"/>
                  </a:cubicBezTo>
                  <a:cubicBezTo>
                    <a:pt x="504296" y="110726"/>
                    <a:pt x="652463" y="169463"/>
                    <a:pt x="644525" y="177930"/>
                  </a:cubicBezTo>
                  <a:cubicBezTo>
                    <a:pt x="636588" y="186397"/>
                    <a:pt x="609071" y="163642"/>
                    <a:pt x="533400" y="149355"/>
                  </a:cubicBezTo>
                  <a:cubicBezTo>
                    <a:pt x="457729" y="135068"/>
                    <a:pt x="152929" y="110726"/>
                    <a:pt x="190500" y="92205"/>
                  </a:cubicBezTo>
                  <a:cubicBezTo>
                    <a:pt x="228071" y="73684"/>
                    <a:pt x="786342" y="42992"/>
                    <a:pt x="758825" y="38230"/>
                  </a:cubicBezTo>
                  <a:cubicBezTo>
                    <a:pt x="731308" y="33468"/>
                    <a:pt x="378354" y="48549"/>
                    <a:pt x="0" y="5728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6" name="フリーフォーム: 図形 1595">
              <a:extLst>
                <a:ext uri="{FF2B5EF4-FFF2-40B4-BE49-F238E27FC236}">
                  <a16:creationId xmlns:a16="http://schemas.microsoft.com/office/drawing/2014/main" id="{47BC1DA1-FFDB-4F19-B816-A1C78772BCD8}"/>
                </a:ext>
              </a:extLst>
            </p:cNvPr>
            <p:cNvSpPr/>
            <p:nvPr/>
          </p:nvSpPr>
          <p:spPr>
            <a:xfrm>
              <a:off x="7197381" y="7311447"/>
              <a:ext cx="799404" cy="133835"/>
            </a:xfrm>
            <a:custGeom>
              <a:avLst/>
              <a:gdLst>
                <a:gd name="connsiteX0" fmla="*/ 79719 w 799404"/>
                <a:gd name="connsiteY0" fmla="*/ 6928 h 133835"/>
                <a:gd name="connsiteX1" fmla="*/ 344 w 799404"/>
                <a:gd name="connsiteY1" fmla="*/ 114878 h 133835"/>
                <a:gd name="connsiteX2" fmla="*/ 117819 w 799404"/>
                <a:gd name="connsiteY2" fmla="*/ 114878 h 133835"/>
                <a:gd name="connsiteX3" fmla="*/ 292444 w 799404"/>
                <a:gd name="connsiteY3" fmla="*/ 35503 h 133835"/>
                <a:gd name="connsiteX4" fmla="*/ 321019 w 799404"/>
                <a:gd name="connsiteY4" fmla="*/ 99003 h 133835"/>
                <a:gd name="connsiteX5" fmla="*/ 384519 w 799404"/>
                <a:gd name="connsiteY5" fmla="*/ 130753 h 133835"/>
                <a:gd name="connsiteX6" fmla="*/ 575019 w 799404"/>
                <a:gd name="connsiteY6" fmla="*/ 127578 h 133835"/>
                <a:gd name="connsiteX7" fmla="*/ 790919 w 799404"/>
                <a:gd name="connsiteY7" fmla="*/ 86303 h 133835"/>
                <a:gd name="connsiteX8" fmla="*/ 263869 w 799404"/>
                <a:gd name="connsiteY8" fmla="*/ 83128 h 133835"/>
                <a:gd name="connsiteX9" fmla="*/ 225769 w 799404"/>
                <a:gd name="connsiteY9" fmla="*/ 48203 h 133835"/>
                <a:gd name="connsiteX10" fmla="*/ 254344 w 799404"/>
                <a:gd name="connsiteY10" fmla="*/ 578 h 133835"/>
                <a:gd name="connsiteX11" fmla="*/ 117819 w 799404"/>
                <a:gd name="connsiteY11" fmla="*/ 83128 h 133835"/>
                <a:gd name="connsiteX12" fmla="*/ 13044 w 799404"/>
                <a:gd name="connsiteY12" fmla="*/ 95828 h 133835"/>
                <a:gd name="connsiteX13" fmla="*/ 79719 w 799404"/>
                <a:gd name="connsiteY13" fmla="*/ 6928 h 13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99404" h="133835">
                  <a:moveTo>
                    <a:pt x="79719" y="6928"/>
                  </a:moveTo>
                  <a:cubicBezTo>
                    <a:pt x="77602" y="10103"/>
                    <a:pt x="-6006" y="96886"/>
                    <a:pt x="344" y="114878"/>
                  </a:cubicBezTo>
                  <a:cubicBezTo>
                    <a:pt x="6694" y="132870"/>
                    <a:pt x="69136" y="128107"/>
                    <a:pt x="117819" y="114878"/>
                  </a:cubicBezTo>
                  <a:cubicBezTo>
                    <a:pt x="166502" y="101649"/>
                    <a:pt x="258577" y="38149"/>
                    <a:pt x="292444" y="35503"/>
                  </a:cubicBezTo>
                  <a:cubicBezTo>
                    <a:pt x="326311" y="32857"/>
                    <a:pt x="305673" y="83128"/>
                    <a:pt x="321019" y="99003"/>
                  </a:cubicBezTo>
                  <a:cubicBezTo>
                    <a:pt x="336365" y="114878"/>
                    <a:pt x="342186" y="125991"/>
                    <a:pt x="384519" y="130753"/>
                  </a:cubicBezTo>
                  <a:cubicBezTo>
                    <a:pt x="426852" y="135515"/>
                    <a:pt x="507286" y="134986"/>
                    <a:pt x="575019" y="127578"/>
                  </a:cubicBezTo>
                  <a:cubicBezTo>
                    <a:pt x="642752" y="120170"/>
                    <a:pt x="842777" y="93711"/>
                    <a:pt x="790919" y="86303"/>
                  </a:cubicBezTo>
                  <a:cubicBezTo>
                    <a:pt x="739061" y="78895"/>
                    <a:pt x="358061" y="89478"/>
                    <a:pt x="263869" y="83128"/>
                  </a:cubicBezTo>
                  <a:cubicBezTo>
                    <a:pt x="169677" y="76778"/>
                    <a:pt x="227356" y="61961"/>
                    <a:pt x="225769" y="48203"/>
                  </a:cubicBezTo>
                  <a:cubicBezTo>
                    <a:pt x="224182" y="34445"/>
                    <a:pt x="272336" y="-5243"/>
                    <a:pt x="254344" y="578"/>
                  </a:cubicBezTo>
                  <a:cubicBezTo>
                    <a:pt x="236352" y="6399"/>
                    <a:pt x="158036" y="67253"/>
                    <a:pt x="117819" y="83128"/>
                  </a:cubicBezTo>
                  <a:cubicBezTo>
                    <a:pt x="77602" y="99003"/>
                    <a:pt x="19923" y="103766"/>
                    <a:pt x="13044" y="95828"/>
                  </a:cubicBezTo>
                  <a:cubicBezTo>
                    <a:pt x="6165" y="87890"/>
                    <a:pt x="81836" y="3753"/>
                    <a:pt x="79719" y="692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7" name="フリーフォーム: 図形 1596">
              <a:extLst>
                <a:ext uri="{FF2B5EF4-FFF2-40B4-BE49-F238E27FC236}">
                  <a16:creationId xmlns:a16="http://schemas.microsoft.com/office/drawing/2014/main" id="{F1A7DB96-429F-4FF0-8282-0989EB8932AF}"/>
                </a:ext>
              </a:extLst>
            </p:cNvPr>
            <p:cNvSpPr/>
            <p:nvPr/>
          </p:nvSpPr>
          <p:spPr>
            <a:xfrm>
              <a:off x="7200881" y="7445365"/>
              <a:ext cx="846191" cy="344920"/>
            </a:xfrm>
            <a:custGeom>
              <a:avLst/>
              <a:gdLst>
                <a:gd name="connsiteX0" fmla="*/ 19 w 846191"/>
                <a:gd name="connsiteY0" fmla="*/ 79385 h 344920"/>
                <a:gd name="connsiteX1" fmla="*/ 225444 w 846191"/>
                <a:gd name="connsiteY1" fmla="*/ 10 h 344920"/>
                <a:gd name="connsiteX2" fmla="*/ 225444 w 846191"/>
                <a:gd name="connsiteY2" fmla="*/ 85735 h 344920"/>
                <a:gd name="connsiteX3" fmla="*/ 333394 w 846191"/>
                <a:gd name="connsiteY3" fmla="*/ 228610 h 344920"/>
                <a:gd name="connsiteX4" fmla="*/ 438169 w 846191"/>
                <a:gd name="connsiteY4" fmla="*/ 206385 h 344920"/>
                <a:gd name="connsiteX5" fmla="*/ 685819 w 846191"/>
                <a:gd name="connsiteY5" fmla="*/ 152410 h 344920"/>
                <a:gd name="connsiteX6" fmla="*/ 831869 w 846191"/>
                <a:gd name="connsiteY6" fmla="*/ 88910 h 344920"/>
                <a:gd name="connsiteX7" fmla="*/ 809644 w 846191"/>
                <a:gd name="connsiteY7" fmla="*/ 190510 h 344920"/>
                <a:gd name="connsiteX8" fmla="*/ 806469 w 846191"/>
                <a:gd name="connsiteY8" fmla="*/ 250835 h 344920"/>
                <a:gd name="connsiteX9" fmla="*/ 790594 w 846191"/>
                <a:gd name="connsiteY9" fmla="*/ 342910 h 344920"/>
                <a:gd name="connsiteX10" fmla="*/ 825519 w 846191"/>
                <a:gd name="connsiteY10" fmla="*/ 155585 h 344920"/>
                <a:gd name="connsiteX11" fmla="*/ 815994 w 846191"/>
                <a:gd name="connsiteY11" fmla="*/ 79385 h 344920"/>
                <a:gd name="connsiteX12" fmla="*/ 469919 w 846191"/>
                <a:gd name="connsiteY12" fmla="*/ 203210 h 344920"/>
                <a:gd name="connsiteX13" fmla="*/ 263544 w 846191"/>
                <a:gd name="connsiteY13" fmla="*/ 184160 h 344920"/>
                <a:gd name="connsiteX14" fmla="*/ 212744 w 846191"/>
                <a:gd name="connsiteY14" fmla="*/ 22235 h 344920"/>
                <a:gd name="connsiteX15" fmla="*/ 19 w 846191"/>
                <a:gd name="connsiteY15" fmla="*/ 79385 h 3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6191" h="344920">
                  <a:moveTo>
                    <a:pt x="19" y="79385"/>
                  </a:moveTo>
                  <a:cubicBezTo>
                    <a:pt x="2136" y="75681"/>
                    <a:pt x="187873" y="-1048"/>
                    <a:pt x="225444" y="10"/>
                  </a:cubicBezTo>
                  <a:cubicBezTo>
                    <a:pt x="263015" y="1068"/>
                    <a:pt x="207452" y="47635"/>
                    <a:pt x="225444" y="85735"/>
                  </a:cubicBezTo>
                  <a:cubicBezTo>
                    <a:pt x="243436" y="123835"/>
                    <a:pt x="297940" y="208502"/>
                    <a:pt x="333394" y="228610"/>
                  </a:cubicBezTo>
                  <a:cubicBezTo>
                    <a:pt x="368848" y="248718"/>
                    <a:pt x="438169" y="206385"/>
                    <a:pt x="438169" y="206385"/>
                  </a:cubicBezTo>
                  <a:cubicBezTo>
                    <a:pt x="496907" y="193685"/>
                    <a:pt x="620202" y="171989"/>
                    <a:pt x="685819" y="152410"/>
                  </a:cubicBezTo>
                  <a:cubicBezTo>
                    <a:pt x="751436" y="132831"/>
                    <a:pt x="811232" y="82560"/>
                    <a:pt x="831869" y="88910"/>
                  </a:cubicBezTo>
                  <a:cubicBezTo>
                    <a:pt x="852506" y="95260"/>
                    <a:pt x="813877" y="163523"/>
                    <a:pt x="809644" y="190510"/>
                  </a:cubicBezTo>
                  <a:cubicBezTo>
                    <a:pt x="805411" y="217498"/>
                    <a:pt x="809644" y="225435"/>
                    <a:pt x="806469" y="250835"/>
                  </a:cubicBezTo>
                  <a:cubicBezTo>
                    <a:pt x="803294" y="276235"/>
                    <a:pt x="787419" y="358785"/>
                    <a:pt x="790594" y="342910"/>
                  </a:cubicBezTo>
                  <a:cubicBezTo>
                    <a:pt x="793769" y="327035"/>
                    <a:pt x="821286" y="199506"/>
                    <a:pt x="825519" y="155585"/>
                  </a:cubicBezTo>
                  <a:cubicBezTo>
                    <a:pt x="829752" y="111664"/>
                    <a:pt x="875261" y="71448"/>
                    <a:pt x="815994" y="79385"/>
                  </a:cubicBezTo>
                  <a:cubicBezTo>
                    <a:pt x="756727" y="87322"/>
                    <a:pt x="561994" y="185748"/>
                    <a:pt x="469919" y="203210"/>
                  </a:cubicBezTo>
                  <a:cubicBezTo>
                    <a:pt x="377844" y="220672"/>
                    <a:pt x="306406" y="214322"/>
                    <a:pt x="263544" y="184160"/>
                  </a:cubicBezTo>
                  <a:cubicBezTo>
                    <a:pt x="220682" y="153998"/>
                    <a:pt x="258782" y="37581"/>
                    <a:pt x="212744" y="22235"/>
                  </a:cubicBezTo>
                  <a:cubicBezTo>
                    <a:pt x="166706" y="6889"/>
                    <a:pt x="-2098" y="83089"/>
                    <a:pt x="19" y="7938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8" name="フリーフォーム: 図形 1597">
              <a:extLst>
                <a:ext uri="{FF2B5EF4-FFF2-40B4-BE49-F238E27FC236}">
                  <a16:creationId xmlns:a16="http://schemas.microsoft.com/office/drawing/2014/main" id="{91F0A039-064E-4F94-86D6-0F84AFE8F7ED}"/>
                </a:ext>
              </a:extLst>
            </p:cNvPr>
            <p:cNvSpPr/>
            <p:nvPr/>
          </p:nvSpPr>
          <p:spPr>
            <a:xfrm>
              <a:off x="7804022" y="6295937"/>
              <a:ext cx="1167072" cy="349355"/>
            </a:xfrm>
            <a:custGeom>
              <a:avLst/>
              <a:gdLst>
                <a:gd name="connsiteX0" fmla="*/ 60453 w 1167072"/>
                <a:gd name="connsiteY0" fmla="*/ 285838 h 349355"/>
                <a:gd name="connsiteX1" fmla="*/ 377953 w 1167072"/>
                <a:gd name="connsiteY1" fmla="*/ 174713 h 349355"/>
                <a:gd name="connsiteX2" fmla="*/ 771653 w 1167072"/>
                <a:gd name="connsiteY2" fmla="*/ 104863 h 349355"/>
                <a:gd name="connsiteX3" fmla="*/ 873253 w 1167072"/>
                <a:gd name="connsiteY3" fmla="*/ 60413 h 349355"/>
                <a:gd name="connsiteX4" fmla="*/ 1108203 w 1167072"/>
                <a:gd name="connsiteY4" fmla="*/ 82638 h 349355"/>
                <a:gd name="connsiteX5" fmla="*/ 1165353 w 1167072"/>
                <a:gd name="connsiteY5" fmla="*/ 88 h 349355"/>
                <a:gd name="connsiteX6" fmla="*/ 1127253 w 1167072"/>
                <a:gd name="connsiteY6" fmla="*/ 66763 h 349355"/>
                <a:gd name="connsiteX7" fmla="*/ 895478 w 1167072"/>
                <a:gd name="connsiteY7" fmla="*/ 73113 h 349355"/>
                <a:gd name="connsiteX8" fmla="*/ 670053 w 1167072"/>
                <a:gd name="connsiteY8" fmla="*/ 136613 h 349355"/>
                <a:gd name="connsiteX9" fmla="*/ 374778 w 1167072"/>
                <a:gd name="connsiteY9" fmla="*/ 174713 h 349355"/>
                <a:gd name="connsiteX10" fmla="*/ 250953 w 1167072"/>
                <a:gd name="connsiteY10" fmla="*/ 273138 h 349355"/>
                <a:gd name="connsiteX11" fmla="*/ 128 w 1167072"/>
                <a:gd name="connsiteY11" fmla="*/ 349338 h 349355"/>
                <a:gd name="connsiteX12" fmla="*/ 285878 w 1167072"/>
                <a:gd name="connsiteY12" fmla="*/ 279488 h 349355"/>
                <a:gd name="connsiteX13" fmla="*/ 371603 w 1167072"/>
                <a:gd name="connsiteY13" fmla="*/ 212813 h 349355"/>
                <a:gd name="connsiteX14" fmla="*/ 244603 w 1167072"/>
                <a:gd name="connsiteY14" fmla="*/ 203288 h 349355"/>
                <a:gd name="connsiteX15" fmla="*/ 60453 w 1167072"/>
                <a:gd name="connsiteY15" fmla="*/ 285838 h 34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67072" h="349355">
                  <a:moveTo>
                    <a:pt x="60453" y="285838"/>
                  </a:moveTo>
                  <a:cubicBezTo>
                    <a:pt x="82678" y="281075"/>
                    <a:pt x="259420" y="204875"/>
                    <a:pt x="377953" y="174713"/>
                  </a:cubicBezTo>
                  <a:cubicBezTo>
                    <a:pt x="496486" y="144550"/>
                    <a:pt x="689103" y="123913"/>
                    <a:pt x="771653" y="104863"/>
                  </a:cubicBezTo>
                  <a:cubicBezTo>
                    <a:pt x="854203" y="85813"/>
                    <a:pt x="817161" y="64117"/>
                    <a:pt x="873253" y="60413"/>
                  </a:cubicBezTo>
                  <a:cubicBezTo>
                    <a:pt x="929345" y="56709"/>
                    <a:pt x="1059520" y="92692"/>
                    <a:pt x="1108203" y="82638"/>
                  </a:cubicBezTo>
                  <a:cubicBezTo>
                    <a:pt x="1156886" y="72584"/>
                    <a:pt x="1162178" y="2734"/>
                    <a:pt x="1165353" y="88"/>
                  </a:cubicBezTo>
                  <a:cubicBezTo>
                    <a:pt x="1168528" y="-2558"/>
                    <a:pt x="1172232" y="54592"/>
                    <a:pt x="1127253" y="66763"/>
                  </a:cubicBezTo>
                  <a:cubicBezTo>
                    <a:pt x="1082274" y="78934"/>
                    <a:pt x="971678" y="61471"/>
                    <a:pt x="895478" y="73113"/>
                  </a:cubicBezTo>
                  <a:cubicBezTo>
                    <a:pt x="819278" y="84755"/>
                    <a:pt x="756836" y="119680"/>
                    <a:pt x="670053" y="136613"/>
                  </a:cubicBezTo>
                  <a:cubicBezTo>
                    <a:pt x="583270" y="153546"/>
                    <a:pt x="444628" y="151959"/>
                    <a:pt x="374778" y="174713"/>
                  </a:cubicBezTo>
                  <a:cubicBezTo>
                    <a:pt x="304928" y="197467"/>
                    <a:pt x="313395" y="244034"/>
                    <a:pt x="250953" y="273138"/>
                  </a:cubicBezTo>
                  <a:cubicBezTo>
                    <a:pt x="188511" y="302242"/>
                    <a:pt x="-5693" y="348280"/>
                    <a:pt x="128" y="349338"/>
                  </a:cubicBezTo>
                  <a:cubicBezTo>
                    <a:pt x="5949" y="350396"/>
                    <a:pt x="223966" y="302242"/>
                    <a:pt x="285878" y="279488"/>
                  </a:cubicBezTo>
                  <a:cubicBezTo>
                    <a:pt x="347791" y="256734"/>
                    <a:pt x="378482" y="225513"/>
                    <a:pt x="371603" y="212813"/>
                  </a:cubicBezTo>
                  <a:cubicBezTo>
                    <a:pt x="364724" y="200113"/>
                    <a:pt x="294345" y="193763"/>
                    <a:pt x="244603" y="203288"/>
                  </a:cubicBezTo>
                  <a:cubicBezTo>
                    <a:pt x="194861" y="212813"/>
                    <a:pt x="38228" y="290601"/>
                    <a:pt x="60453" y="28583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9" name="フリーフォーム: 図形 1598">
              <a:extLst>
                <a:ext uri="{FF2B5EF4-FFF2-40B4-BE49-F238E27FC236}">
                  <a16:creationId xmlns:a16="http://schemas.microsoft.com/office/drawing/2014/main" id="{54FF564E-E99D-4123-AE3B-919AEFFBCEDA}"/>
                </a:ext>
              </a:extLst>
            </p:cNvPr>
            <p:cNvSpPr/>
            <p:nvPr/>
          </p:nvSpPr>
          <p:spPr>
            <a:xfrm>
              <a:off x="8259194" y="6485776"/>
              <a:ext cx="600014" cy="126289"/>
            </a:xfrm>
            <a:custGeom>
              <a:avLst/>
              <a:gdLst>
                <a:gd name="connsiteX0" fmla="*/ 2156 w 600014"/>
                <a:gd name="connsiteY0" fmla="*/ 89649 h 126289"/>
                <a:gd name="connsiteX1" fmla="*/ 103756 w 600014"/>
                <a:gd name="connsiteY1" fmla="*/ 76949 h 126289"/>
                <a:gd name="connsiteX2" fmla="*/ 313306 w 600014"/>
                <a:gd name="connsiteY2" fmla="*/ 19799 h 126289"/>
                <a:gd name="connsiteX3" fmla="*/ 580006 w 600014"/>
                <a:gd name="connsiteY3" fmla="*/ 118224 h 126289"/>
                <a:gd name="connsiteX4" fmla="*/ 567306 w 600014"/>
                <a:gd name="connsiteY4" fmla="*/ 115049 h 126289"/>
                <a:gd name="connsiteX5" fmla="*/ 459356 w 600014"/>
                <a:gd name="connsiteY5" fmla="*/ 70599 h 126289"/>
                <a:gd name="connsiteX6" fmla="*/ 300606 w 600014"/>
                <a:gd name="connsiteY6" fmla="*/ 3924 h 126289"/>
                <a:gd name="connsiteX7" fmla="*/ 192656 w 600014"/>
                <a:gd name="connsiteY7" fmla="*/ 16624 h 126289"/>
                <a:gd name="connsiteX8" fmla="*/ 2156 w 600014"/>
                <a:gd name="connsiteY8" fmla="*/ 89649 h 126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0014" h="126289">
                  <a:moveTo>
                    <a:pt x="2156" y="89649"/>
                  </a:moveTo>
                  <a:cubicBezTo>
                    <a:pt x="-12661" y="99703"/>
                    <a:pt x="51898" y="88591"/>
                    <a:pt x="103756" y="76949"/>
                  </a:cubicBezTo>
                  <a:cubicBezTo>
                    <a:pt x="155614" y="65307"/>
                    <a:pt x="233931" y="12920"/>
                    <a:pt x="313306" y="19799"/>
                  </a:cubicBezTo>
                  <a:cubicBezTo>
                    <a:pt x="392681" y="26678"/>
                    <a:pt x="580006" y="118224"/>
                    <a:pt x="580006" y="118224"/>
                  </a:cubicBezTo>
                  <a:cubicBezTo>
                    <a:pt x="622339" y="134099"/>
                    <a:pt x="587414" y="122986"/>
                    <a:pt x="567306" y="115049"/>
                  </a:cubicBezTo>
                  <a:cubicBezTo>
                    <a:pt x="547198" y="107112"/>
                    <a:pt x="459356" y="70599"/>
                    <a:pt x="459356" y="70599"/>
                  </a:cubicBezTo>
                  <a:cubicBezTo>
                    <a:pt x="414906" y="52078"/>
                    <a:pt x="345056" y="12920"/>
                    <a:pt x="300606" y="3924"/>
                  </a:cubicBezTo>
                  <a:cubicBezTo>
                    <a:pt x="256156" y="-5072"/>
                    <a:pt x="241339" y="2336"/>
                    <a:pt x="192656" y="16624"/>
                  </a:cubicBezTo>
                  <a:cubicBezTo>
                    <a:pt x="143973" y="30911"/>
                    <a:pt x="16973" y="79595"/>
                    <a:pt x="2156" y="8964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0" name="フリーフォーム: 図形 1599">
              <a:extLst>
                <a:ext uri="{FF2B5EF4-FFF2-40B4-BE49-F238E27FC236}">
                  <a16:creationId xmlns:a16="http://schemas.microsoft.com/office/drawing/2014/main" id="{0EDDED26-6A9C-490E-A7BC-7391808D362E}"/>
                </a:ext>
              </a:extLst>
            </p:cNvPr>
            <p:cNvSpPr/>
            <p:nvPr/>
          </p:nvSpPr>
          <p:spPr>
            <a:xfrm>
              <a:off x="8749717" y="6241736"/>
              <a:ext cx="788117" cy="181337"/>
            </a:xfrm>
            <a:custGeom>
              <a:avLst/>
              <a:gdLst>
                <a:gd name="connsiteX0" fmla="*/ 3758 w 788117"/>
                <a:gd name="connsiteY0" fmla="*/ 70164 h 181337"/>
                <a:gd name="connsiteX1" fmla="*/ 362533 w 788117"/>
                <a:gd name="connsiteY1" fmla="*/ 314 h 181337"/>
                <a:gd name="connsiteX2" fmla="*/ 641933 w 788117"/>
                <a:gd name="connsiteY2" fmla="*/ 44764 h 181337"/>
                <a:gd name="connsiteX3" fmla="*/ 787983 w 788117"/>
                <a:gd name="connsiteY3" fmla="*/ 54289 h 181337"/>
                <a:gd name="connsiteX4" fmla="*/ 667333 w 788117"/>
                <a:gd name="connsiteY4" fmla="*/ 47939 h 181337"/>
                <a:gd name="connsiteX5" fmla="*/ 619708 w 788117"/>
                <a:gd name="connsiteY5" fmla="*/ 178114 h 181337"/>
                <a:gd name="connsiteX6" fmla="*/ 505408 w 788117"/>
                <a:gd name="connsiteY6" fmla="*/ 140014 h 181337"/>
                <a:gd name="connsiteX7" fmla="*/ 276808 w 788117"/>
                <a:gd name="connsiteY7" fmla="*/ 120964 h 181337"/>
                <a:gd name="connsiteX8" fmla="*/ 191083 w 788117"/>
                <a:gd name="connsiteY8" fmla="*/ 124139 h 181337"/>
                <a:gd name="connsiteX9" fmla="*/ 578433 w 788117"/>
                <a:gd name="connsiteY9" fmla="*/ 117789 h 181337"/>
                <a:gd name="connsiteX10" fmla="*/ 616533 w 788117"/>
                <a:gd name="connsiteY10" fmla="*/ 54289 h 181337"/>
                <a:gd name="connsiteX11" fmla="*/ 200608 w 788117"/>
                <a:gd name="connsiteY11" fmla="*/ 16189 h 181337"/>
                <a:gd name="connsiteX12" fmla="*/ 3758 w 788117"/>
                <a:gd name="connsiteY12" fmla="*/ 70164 h 181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117" h="181337">
                  <a:moveTo>
                    <a:pt x="3758" y="70164"/>
                  </a:moveTo>
                  <a:cubicBezTo>
                    <a:pt x="30746" y="67518"/>
                    <a:pt x="256171" y="4547"/>
                    <a:pt x="362533" y="314"/>
                  </a:cubicBezTo>
                  <a:cubicBezTo>
                    <a:pt x="468895" y="-3919"/>
                    <a:pt x="571025" y="35768"/>
                    <a:pt x="641933" y="44764"/>
                  </a:cubicBezTo>
                  <a:cubicBezTo>
                    <a:pt x="712841" y="53760"/>
                    <a:pt x="783750" y="53760"/>
                    <a:pt x="787983" y="54289"/>
                  </a:cubicBezTo>
                  <a:cubicBezTo>
                    <a:pt x="792216" y="54818"/>
                    <a:pt x="695379" y="27301"/>
                    <a:pt x="667333" y="47939"/>
                  </a:cubicBezTo>
                  <a:cubicBezTo>
                    <a:pt x="639287" y="68576"/>
                    <a:pt x="646695" y="162768"/>
                    <a:pt x="619708" y="178114"/>
                  </a:cubicBezTo>
                  <a:cubicBezTo>
                    <a:pt x="592721" y="193460"/>
                    <a:pt x="562558" y="149539"/>
                    <a:pt x="505408" y="140014"/>
                  </a:cubicBezTo>
                  <a:cubicBezTo>
                    <a:pt x="448258" y="130489"/>
                    <a:pt x="329196" y="123610"/>
                    <a:pt x="276808" y="120964"/>
                  </a:cubicBezTo>
                  <a:cubicBezTo>
                    <a:pt x="224421" y="118318"/>
                    <a:pt x="140812" y="124668"/>
                    <a:pt x="191083" y="124139"/>
                  </a:cubicBezTo>
                  <a:lnTo>
                    <a:pt x="578433" y="117789"/>
                  </a:lnTo>
                  <a:cubicBezTo>
                    <a:pt x="649341" y="106147"/>
                    <a:pt x="679504" y="71222"/>
                    <a:pt x="616533" y="54289"/>
                  </a:cubicBezTo>
                  <a:cubicBezTo>
                    <a:pt x="553562" y="37356"/>
                    <a:pt x="300620" y="11427"/>
                    <a:pt x="200608" y="16189"/>
                  </a:cubicBezTo>
                  <a:cubicBezTo>
                    <a:pt x="100596" y="20951"/>
                    <a:pt x="-23230" y="72810"/>
                    <a:pt x="3758" y="7016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1" name="フリーフォーム: 図形 1600">
              <a:extLst>
                <a:ext uri="{FF2B5EF4-FFF2-40B4-BE49-F238E27FC236}">
                  <a16:creationId xmlns:a16="http://schemas.microsoft.com/office/drawing/2014/main" id="{6959F5BD-BEF9-45FE-8834-23FE7D37E529}"/>
                </a:ext>
              </a:extLst>
            </p:cNvPr>
            <p:cNvSpPr/>
            <p:nvPr/>
          </p:nvSpPr>
          <p:spPr>
            <a:xfrm>
              <a:off x="9251923" y="5203766"/>
              <a:ext cx="812935" cy="1159707"/>
            </a:xfrm>
            <a:custGeom>
              <a:avLst/>
              <a:gdLst>
                <a:gd name="connsiteX0" fmla="*/ 615977 w 812935"/>
                <a:gd name="connsiteY0" fmla="*/ 25459 h 1159707"/>
                <a:gd name="connsiteX1" fmla="*/ 679477 w 812935"/>
                <a:gd name="connsiteY1" fmla="*/ 59 h 1159707"/>
                <a:gd name="connsiteX2" fmla="*/ 701702 w 812935"/>
                <a:gd name="connsiteY2" fmla="*/ 22284 h 1159707"/>
                <a:gd name="connsiteX3" fmla="*/ 593752 w 812935"/>
                <a:gd name="connsiteY3" fmla="*/ 120709 h 1159707"/>
                <a:gd name="connsiteX4" fmla="*/ 812827 w 812935"/>
                <a:gd name="connsiteY4" fmla="*/ 108009 h 1159707"/>
                <a:gd name="connsiteX5" fmla="*/ 625502 w 812935"/>
                <a:gd name="connsiteY5" fmla="*/ 196909 h 1159707"/>
                <a:gd name="connsiteX6" fmla="*/ 796952 w 812935"/>
                <a:gd name="connsiteY6" fmla="*/ 235009 h 1159707"/>
                <a:gd name="connsiteX7" fmla="*/ 612802 w 812935"/>
                <a:gd name="connsiteY7" fmla="*/ 327084 h 1159707"/>
                <a:gd name="connsiteX8" fmla="*/ 720752 w 812935"/>
                <a:gd name="connsiteY8" fmla="*/ 358834 h 1159707"/>
                <a:gd name="connsiteX9" fmla="*/ 555652 w 812935"/>
                <a:gd name="connsiteY9" fmla="*/ 409634 h 1159707"/>
                <a:gd name="connsiteX10" fmla="*/ 663602 w 812935"/>
                <a:gd name="connsiteY10" fmla="*/ 514409 h 1159707"/>
                <a:gd name="connsiteX11" fmla="*/ 552477 w 812935"/>
                <a:gd name="connsiteY11" fmla="*/ 568384 h 1159707"/>
                <a:gd name="connsiteX12" fmla="*/ 546127 w 812935"/>
                <a:gd name="connsiteY12" fmla="*/ 625534 h 1159707"/>
                <a:gd name="connsiteX13" fmla="*/ 523902 w 812935"/>
                <a:gd name="connsiteY13" fmla="*/ 695384 h 1159707"/>
                <a:gd name="connsiteX14" fmla="*/ 571527 w 812935"/>
                <a:gd name="connsiteY14" fmla="*/ 730309 h 1159707"/>
                <a:gd name="connsiteX15" fmla="*/ 454052 w 812935"/>
                <a:gd name="connsiteY15" fmla="*/ 739834 h 1159707"/>
                <a:gd name="connsiteX16" fmla="*/ 425477 w 812935"/>
                <a:gd name="connsiteY16" fmla="*/ 768409 h 1159707"/>
                <a:gd name="connsiteX17" fmla="*/ 130202 w 812935"/>
                <a:gd name="connsiteY17" fmla="*/ 908109 h 1159707"/>
                <a:gd name="connsiteX18" fmla="*/ 438177 w 812935"/>
                <a:gd name="connsiteY18" fmla="*/ 835084 h 1159707"/>
                <a:gd name="connsiteX19" fmla="*/ 222277 w 812935"/>
                <a:gd name="connsiteY19" fmla="*/ 889059 h 1159707"/>
                <a:gd name="connsiteX20" fmla="*/ 34952 w 812935"/>
                <a:gd name="connsiteY20" fmla="*/ 1092259 h 1159707"/>
                <a:gd name="connsiteX21" fmla="*/ 34952 w 812935"/>
                <a:gd name="connsiteY21" fmla="*/ 1158934 h 1159707"/>
                <a:gd name="connsiteX22" fmla="*/ 27 w 812935"/>
                <a:gd name="connsiteY22" fmla="*/ 1057334 h 1159707"/>
                <a:gd name="connsiteX23" fmla="*/ 41302 w 812935"/>
                <a:gd name="connsiteY23" fmla="*/ 927159 h 1159707"/>
                <a:gd name="connsiteX24" fmla="*/ 12727 w 812935"/>
                <a:gd name="connsiteY24" fmla="*/ 1066859 h 1159707"/>
                <a:gd name="connsiteX25" fmla="*/ 244502 w 812935"/>
                <a:gd name="connsiteY25" fmla="*/ 949384 h 1159707"/>
                <a:gd name="connsiteX26" fmla="*/ 403252 w 812935"/>
                <a:gd name="connsiteY26" fmla="*/ 847784 h 1159707"/>
                <a:gd name="connsiteX27" fmla="*/ 355627 w 812935"/>
                <a:gd name="connsiteY27" fmla="*/ 822384 h 1159707"/>
                <a:gd name="connsiteX28" fmla="*/ 530252 w 812935"/>
                <a:gd name="connsiteY28" fmla="*/ 622359 h 1159707"/>
                <a:gd name="connsiteX29" fmla="*/ 628677 w 812935"/>
                <a:gd name="connsiteY29" fmla="*/ 520759 h 1159707"/>
                <a:gd name="connsiteX30" fmla="*/ 638202 w 812935"/>
                <a:gd name="connsiteY30" fmla="*/ 469959 h 1159707"/>
                <a:gd name="connsiteX31" fmla="*/ 590577 w 812935"/>
                <a:gd name="connsiteY31" fmla="*/ 393759 h 1159707"/>
                <a:gd name="connsiteX32" fmla="*/ 673127 w 812935"/>
                <a:gd name="connsiteY32" fmla="*/ 349309 h 1159707"/>
                <a:gd name="connsiteX33" fmla="*/ 692177 w 812935"/>
                <a:gd name="connsiteY33" fmla="*/ 339784 h 1159707"/>
                <a:gd name="connsiteX34" fmla="*/ 739802 w 812935"/>
                <a:gd name="connsiteY34" fmla="*/ 200084 h 1159707"/>
                <a:gd name="connsiteX35" fmla="*/ 784252 w 812935"/>
                <a:gd name="connsiteY35" fmla="*/ 111184 h 1159707"/>
                <a:gd name="connsiteX36" fmla="*/ 685827 w 812935"/>
                <a:gd name="connsiteY36" fmla="*/ 85784 h 1159707"/>
                <a:gd name="connsiteX37" fmla="*/ 615977 w 812935"/>
                <a:gd name="connsiteY37" fmla="*/ 25459 h 115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12935" h="1159707">
                  <a:moveTo>
                    <a:pt x="615977" y="25459"/>
                  </a:moveTo>
                  <a:cubicBezTo>
                    <a:pt x="614919" y="11172"/>
                    <a:pt x="665190" y="588"/>
                    <a:pt x="679477" y="59"/>
                  </a:cubicBezTo>
                  <a:cubicBezTo>
                    <a:pt x="693765" y="-470"/>
                    <a:pt x="715989" y="2176"/>
                    <a:pt x="701702" y="22284"/>
                  </a:cubicBezTo>
                  <a:cubicBezTo>
                    <a:pt x="687415" y="42392"/>
                    <a:pt x="575231" y="106422"/>
                    <a:pt x="593752" y="120709"/>
                  </a:cubicBezTo>
                  <a:cubicBezTo>
                    <a:pt x="612273" y="134996"/>
                    <a:pt x="807535" y="95309"/>
                    <a:pt x="812827" y="108009"/>
                  </a:cubicBezTo>
                  <a:cubicBezTo>
                    <a:pt x="818119" y="120709"/>
                    <a:pt x="628148" y="175742"/>
                    <a:pt x="625502" y="196909"/>
                  </a:cubicBezTo>
                  <a:cubicBezTo>
                    <a:pt x="622856" y="218076"/>
                    <a:pt x="799069" y="213313"/>
                    <a:pt x="796952" y="235009"/>
                  </a:cubicBezTo>
                  <a:cubicBezTo>
                    <a:pt x="794835" y="256705"/>
                    <a:pt x="625502" y="306447"/>
                    <a:pt x="612802" y="327084"/>
                  </a:cubicBezTo>
                  <a:cubicBezTo>
                    <a:pt x="600102" y="347721"/>
                    <a:pt x="730277" y="345076"/>
                    <a:pt x="720752" y="358834"/>
                  </a:cubicBezTo>
                  <a:cubicBezTo>
                    <a:pt x="711227" y="372592"/>
                    <a:pt x="565177" y="383705"/>
                    <a:pt x="555652" y="409634"/>
                  </a:cubicBezTo>
                  <a:cubicBezTo>
                    <a:pt x="546127" y="435563"/>
                    <a:pt x="664131" y="487951"/>
                    <a:pt x="663602" y="514409"/>
                  </a:cubicBezTo>
                  <a:cubicBezTo>
                    <a:pt x="663073" y="540867"/>
                    <a:pt x="572056" y="549863"/>
                    <a:pt x="552477" y="568384"/>
                  </a:cubicBezTo>
                  <a:cubicBezTo>
                    <a:pt x="532898" y="586905"/>
                    <a:pt x="550889" y="604367"/>
                    <a:pt x="546127" y="625534"/>
                  </a:cubicBezTo>
                  <a:cubicBezTo>
                    <a:pt x="541365" y="646701"/>
                    <a:pt x="519669" y="677922"/>
                    <a:pt x="523902" y="695384"/>
                  </a:cubicBezTo>
                  <a:cubicBezTo>
                    <a:pt x="528135" y="712846"/>
                    <a:pt x="583169" y="722901"/>
                    <a:pt x="571527" y="730309"/>
                  </a:cubicBezTo>
                  <a:cubicBezTo>
                    <a:pt x="559885" y="737717"/>
                    <a:pt x="478394" y="733484"/>
                    <a:pt x="454052" y="739834"/>
                  </a:cubicBezTo>
                  <a:cubicBezTo>
                    <a:pt x="429710" y="746184"/>
                    <a:pt x="479452" y="740363"/>
                    <a:pt x="425477" y="768409"/>
                  </a:cubicBezTo>
                  <a:cubicBezTo>
                    <a:pt x="371502" y="796455"/>
                    <a:pt x="128085" y="896997"/>
                    <a:pt x="130202" y="908109"/>
                  </a:cubicBezTo>
                  <a:cubicBezTo>
                    <a:pt x="132319" y="919221"/>
                    <a:pt x="422831" y="838259"/>
                    <a:pt x="438177" y="835084"/>
                  </a:cubicBezTo>
                  <a:cubicBezTo>
                    <a:pt x="453523" y="831909"/>
                    <a:pt x="289481" y="846197"/>
                    <a:pt x="222277" y="889059"/>
                  </a:cubicBezTo>
                  <a:cubicBezTo>
                    <a:pt x="155073" y="931921"/>
                    <a:pt x="66173" y="1047280"/>
                    <a:pt x="34952" y="1092259"/>
                  </a:cubicBezTo>
                  <a:cubicBezTo>
                    <a:pt x="3731" y="1137238"/>
                    <a:pt x="40773" y="1164755"/>
                    <a:pt x="34952" y="1158934"/>
                  </a:cubicBezTo>
                  <a:cubicBezTo>
                    <a:pt x="29131" y="1153113"/>
                    <a:pt x="-1031" y="1095963"/>
                    <a:pt x="27" y="1057334"/>
                  </a:cubicBezTo>
                  <a:cubicBezTo>
                    <a:pt x="1085" y="1018705"/>
                    <a:pt x="39185" y="925571"/>
                    <a:pt x="41302" y="927159"/>
                  </a:cubicBezTo>
                  <a:cubicBezTo>
                    <a:pt x="43419" y="928747"/>
                    <a:pt x="-21140" y="1063155"/>
                    <a:pt x="12727" y="1066859"/>
                  </a:cubicBezTo>
                  <a:cubicBezTo>
                    <a:pt x="46594" y="1070563"/>
                    <a:pt x="179414" y="985897"/>
                    <a:pt x="244502" y="949384"/>
                  </a:cubicBezTo>
                  <a:cubicBezTo>
                    <a:pt x="309590" y="912871"/>
                    <a:pt x="384731" y="868951"/>
                    <a:pt x="403252" y="847784"/>
                  </a:cubicBezTo>
                  <a:cubicBezTo>
                    <a:pt x="421773" y="826617"/>
                    <a:pt x="334460" y="859955"/>
                    <a:pt x="355627" y="822384"/>
                  </a:cubicBezTo>
                  <a:cubicBezTo>
                    <a:pt x="376794" y="784813"/>
                    <a:pt x="484744" y="672630"/>
                    <a:pt x="530252" y="622359"/>
                  </a:cubicBezTo>
                  <a:cubicBezTo>
                    <a:pt x="575760" y="572088"/>
                    <a:pt x="610685" y="546159"/>
                    <a:pt x="628677" y="520759"/>
                  </a:cubicBezTo>
                  <a:cubicBezTo>
                    <a:pt x="646669" y="495359"/>
                    <a:pt x="644552" y="491126"/>
                    <a:pt x="638202" y="469959"/>
                  </a:cubicBezTo>
                  <a:cubicBezTo>
                    <a:pt x="631852" y="448792"/>
                    <a:pt x="584756" y="413867"/>
                    <a:pt x="590577" y="393759"/>
                  </a:cubicBezTo>
                  <a:cubicBezTo>
                    <a:pt x="596398" y="373651"/>
                    <a:pt x="656194" y="358305"/>
                    <a:pt x="673127" y="349309"/>
                  </a:cubicBezTo>
                  <a:cubicBezTo>
                    <a:pt x="690060" y="340313"/>
                    <a:pt x="681065" y="364655"/>
                    <a:pt x="692177" y="339784"/>
                  </a:cubicBezTo>
                  <a:cubicBezTo>
                    <a:pt x="703289" y="314913"/>
                    <a:pt x="724456" y="238184"/>
                    <a:pt x="739802" y="200084"/>
                  </a:cubicBezTo>
                  <a:cubicBezTo>
                    <a:pt x="755148" y="161984"/>
                    <a:pt x="793248" y="130234"/>
                    <a:pt x="784252" y="111184"/>
                  </a:cubicBezTo>
                  <a:cubicBezTo>
                    <a:pt x="775256" y="92134"/>
                    <a:pt x="706994" y="97955"/>
                    <a:pt x="685827" y="85784"/>
                  </a:cubicBezTo>
                  <a:cubicBezTo>
                    <a:pt x="664660" y="73613"/>
                    <a:pt x="617035" y="39746"/>
                    <a:pt x="615977" y="2545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2" name="フリーフォーム: 図形 1601">
              <a:extLst>
                <a:ext uri="{FF2B5EF4-FFF2-40B4-BE49-F238E27FC236}">
                  <a16:creationId xmlns:a16="http://schemas.microsoft.com/office/drawing/2014/main" id="{0F178ACE-2C4E-4BDB-BC7A-A9FC00D29570}"/>
                </a:ext>
              </a:extLst>
            </p:cNvPr>
            <p:cNvSpPr/>
            <p:nvPr/>
          </p:nvSpPr>
          <p:spPr>
            <a:xfrm>
              <a:off x="8543925" y="5025503"/>
              <a:ext cx="1314454" cy="1346722"/>
            </a:xfrm>
            <a:custGeom>
              <a:avLst/>
              <a:gdLst>
                <a:gd name="connsiteX0" fmla="*/ 1314450 w 1314454"/>
                <a:gd name="connsiteY0" fmla="*/ 522 h 1346722"/>
                <a:gd name="connsiteX1" fmla="*/ 1263650 w 1314454"/>
                <a:gd name="connsiteY1" fmla="*/ 203722 h 1346722"/>
                <a:gd name="connsiteX2" fmla="*/ 1282700 w 1314454"/>
                <a:gd name="connsiteY2" fmla="*/ 105297 h 1346722"/>
                <a:gd name="connsiteX3" fmla="*/ 1289050 w 1314454"/>
                <a:gd name="connsiteY3" fmla="*/ 292622 h 1346722"/>
                <a:gd name="connsiteX4" fmla="*/ 1266825 w 1314454"/>
                <a:gd name="connsiteY4" fmla="*/ 451372 h 1346722"/>
                <a:gd name="connsiteX5" fmla="*/ 1282700 w 1314454"/>
                <a:gd name="connsiteY5" fmla="*/ 308497 h 1346722"/>
                <a:gd name="connsiteX6" fmla="*/ 1241425 w 1314454"/>
                <a:gd name="connsiteY6" fmla="*/ 597422 h 1346722"/>
                <a:gd name="connsiteX7" fmla="*/ 1247775 w 1314454"/>
                <a:gd name="connsiteY7" fmla="*/ 600597 h 1346722"/>
                <a:gd name="connsiteX8" fmla="*/ 1139825 w 1314454"/>
                <a:gd name="connsiteY8" fmla="*/ 797447 h 1346722"/>
                <a:gd name="connsiteX9" fmla="*/ 1206500 w 1314454"/>
                <a:gd name="connsiteY9" fmla="*/ 733947 h 1346722"/>
                <a:gd name="connsiteX10" fmla="*/ 971550 w 1314454"/>
                <a:gd name="connsiteY10" fmla="*/ 972072 h 1346722"/>
                <a:gd name="connsiteX11" fmla="*/ 1060450 w 1314454"/>
                <a:gd name="connsiteY11" fmla="*/ 927622 h 1346722"/>
                <a:gd name="connsiteX12" fmla="*/ 727075 w 1314454"/>
                <a:gd name="connsiteY12" fmla="*/ 1130822 h 1346722"/>
                <a:gd name="connsiteX13" fmla="*/ 882650 w 1314454"/>
                <a:gd name="connsiteY13" fmla="*/ 1045097 h 1346722"/>
                <a:gd name="connsiteX14" fmla="*/ 539750 w 1314454"/>
                <a:gd name="connsiteY14" fmla="*/ 1197497 h 1346722"/>
                <a:gd name="connsiteX15" fmla="*/ 203200 w 1314454"/>
                <a:gd name="connsiteY15" fmla="*/ 1308622 h 1346722"/>
                <a:gd name="connsiteX16" fmla="*/ 419100 w 1314454"/>
                <a:gd name="connsiteY16" fmla="*/ 1216547 h 1346722"/>
                <a:gd name="connsiteX17" fmla="*/ 0 w 1314454"/>
                <a:gd name="connsiteY17" fmla="*/ 1346722 h 1346722"/>
                <a:gd name="connsiteX18" fmla="*/ 904875 w 1314454"/>
                <a:gd name="connsiteY18" fmla="*/ 1070497 h 1346722"/>
                <a:gd name="connsiteX19" fmla="*/ 1035050 w 1314454"/>
                <a:gd name="connsiteY19" fmla="*/ 921272 h 1346722"/>
                <a:gd name="connsiteX20" fmla="*/ 1006475 w 1314454"/>
                <a:gd name="connsiteY20" fmla="*/ 959372 h 1346722"/>
                <a:gd name="connsiteX21" fmla="*/ 1165225 w 1314454"/>
                <a:gd name="connsiteY21" fmla="*/ 676797 h 1346722"/>
                <a:gd name="connsiteX22" fmla="*/ 1254125 w 1314454"/>
                <a:gd name="connsiteY22" fmla="*/ 629172 h 1346722"/>
                <a:gd name="connsiteX23" fmla="*/ 1285875 w 1314454"/>
                <a:gd name="connsiteY23" fmla="*/ 502172 h 1346722"/>
                <a:gd name="connsiteX24" fmla="*/ 1279525 w 1314454"/>
                <a:gd name="connsiteY24" fmla="*/ 248172 h 1346722"/>
                <a:gd name="connsiteX25" fmla="*/ 1266825 w 1314454"/>
                <a:gd name="connsiteY25" fmla="*/ 149747 h 1346722"/>
                <a:gd name="connsiteX26" fmla="*/ 1314450 w 1314454"/>
                <a:gd name="connsiteY26" fmla="*/ 522 h 134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14454" h="1346722">
                  <a:moveTo>
                    <a:pt x="1314450" y="522"/>
                  </a:moveTo>
                  <a:cubicBezTo>
                    <a:pt x="1313921" y="9518"/>
                    <a:pt x="1268942" y="186260"/>
                    <a:pt x="1263650" y="203722"/>
                  </a:cubicBezTo>
                  <a:cubicBezTo>
                    <a:pt x="1258358" y="221184"/>
                    <a:pt x="1278467" y="90480"/>
                    <a:pt x="1282700" y="105297"/>
                  </a:cubicBezTo>
                  <a:cubicBezTo>
                    <a:pt x="1286933" y="120114"/>
                    <a:pt x="1291696" y="234943"/>
                    <a:pt x="1289050" y="292622"/>
                  </a:cubicBezTo>
                  <a:cubicBezTo>
                    <a:pt x="1286404" y="350301"/>
                    <a:pt x="1267883" y="448726"/>
                    <a:pt x="1266825" y="451372"/>
                  </a:cubicBezTo>
                  <a:cubicBezTo>
                    <a:pt x="1265767" y="454018"/>
                    <a:pt x="1286933" y="284155"/>
                    <a:pt x="1282700" y="308497"/>
                  </a:cubicBezTo>
                  <a:cubicBezTo>
                    <a:pt x="1278467" y="332839"/>
                    <a:pt x="1247246" y="548739"/>
                    <a:pt x="1241425" y="597422"/>
                  </a:cubicBezTo>
                  <a:cubicBezTo>
                    <a:pt x="1235604" y="646105"/>
                    <a:pt x="1264708" y="567260"/>
                    <a:pt x="1247775" y="600597"/>
                  </a:cubicBezTo>
                  <a:cubicBezTo>
                    <a:pt x="1230842" y="633934"/>
                    <a:pt x="1146704" y="775222"/>
                    <a:pt x="1139825" y="797447"/>
                  </a:cubicBezTo>
                  <a:cubicBezTo>
                    <a:pt x="1132946" y="819672"/>
                    <a:pt x="1234546" y="704843"/>
                    <a:pt x="1206500" y="733947"/>
                  </a:cubicBezTo>
                  <a:cubicBezTo>
                    <a:pt x="1178454" y="763051"/>
                    <a:pt x="995892" y="939793"/>
                    <a:pt x="971550" y="972072"/>
                  </a:cubicBezTo>
                  <a:cubicBezTo>
                    <a:pt x="947208" y="1004351"/>
                    <a:pt x="1101196" y="901164"/>
                    <a:pt x="1060450" y="927622"/>
                  </a:cubicBezTo>
                  <a:cubicBezTo>
                    <a:pt x="1019704" y="954080"/>
                    <a:pt x="756708" y="1111243"/>
                    <a:pt x="727075" y="1130822"/>
                  </a:cubicBezTo>
                  <a:cubicBezTo>
                    <a:pt x="697442" y="1150401"/>
                    <a:pt x="913871" y="1033985"/>
                    <a:pt x="882650" y="1045097"/>
                  </a:cubicBezTo>
                  <a:cubicBezTo>
                    <a:pt x="851429" y="1056209"/>
                    <a:pt x="652992" y="1153576"/>
                    <a:pt x="539750" y="1197497"/>
                  </a:cubicBezTo>
                  <a:cubicBezTo>
                    <a:pt x="426508" y="1241418"/>
                    <a:pt x="223308" y="1305447"/>
                    <a:pt x="203200" y="1308622"/>
                  </a:cubicBezTo>
                  <a:cubicBezTo>
                    <a:pt x="183092" y="1311797"/>
                    <a:pt x="452967" y="1210197"/>
                    <a:pt x="419100" y="1216547"/>
                  </a:cubicBezTo>
                  <a:cubicBezTo>
                    <a:pt x="385233" y="1222897"/>
                    <a:pt x="0" y="1346722"/>
                    <a:pt x="0" y="1346722"/>
                  </a:cubicBezTo>
                  <a:cubicBezTo>
                    <a:pt x="80962" y="1322380"/>
                    <a:pt x="732367" y="1141405"/>
                    <a:pt x="904875" y="1070497"/>
                  </a:cubicBezTo>
                  <a:cubicBezTo>
                    <a:pt x="1077383" y="999589"/>
                    <a:pt x="1018117" y="939793"/>
                    <a:pt x="1035050" y="921272"/>
                  </a:cubicBezTo>
                  <a:cubicBezTo>
                    <a:pt x="1051983" y="902751"/>
                    <a:pt x="984779" y="1000118"/>
                    <a:pt x="1006475" y="959372"/>
                  </a:cubicBezTo>
                  <a:cubicBezTo>
                    <a:pt x="1028171" y="918626"/>
                    <a:pt x="1123950" y="731830"/>
                    <a:pt x="1165225" y="676797"/>
                  </a:cubicBezTo>
                  <a:cubicBezTo>
                    <a:pt x="1206500" y="621764"/>
                    <a:pt x="1234017" y="658276"/>
                    <a:pt x="1254125" y="629172"/>
                  </a:cubicBezTo>
                  <a:cubicBezTo>
                    <a:pt x="1274233" y="600068"/>
                    <a:pt x="1281642" y="565672"/>
                    <a:pt x="1285875" y="502172"/>
                  </a:cubicBezTo>
                  <a:cubicBezTo>
                    <a:pt x="1290108" y="438672"/>
                    <a:pt x="1282700" y="306910"/>
                    <a:pt x="1279525" y="248172"/>
                  </a:cubicBezTo>
                  <a:cubicBezTo>
                    <a:pt x="1276350" y="189435"/>
                    <a:pt x="1263121" y="198430"/>
                    <a:pt x="1266825" y="149747"/>
                  </a:cubicBezTo>
                  <a:cubicBezTo>
                    <a:pt x="1270529" y="101064"/>
                    <a:pt x="1314979" y="-8474"/>
                    <a:pt x="1314450" y="52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3" name="フリーフォーム: 図形 1602">
              <a:extLst>
                <a:ext uri="{FF2B5EF4-FFF2-40B4-BE49-F238E27FC236}">
                  <a16:creationId xmlns:a16="http://schemas.microsoft.com/office/drawing/2014/main" id="{E3541272-DAA9-42D0-BB75-AC53C52CF7AF}"/>
                </a:ext>
              </a:extLst>
            </p:cNvPr>
            <p:cNvSpPr/>
            <p:nvPr/>
          </p:nvSpPr>
          <p:spPr>
            <a:xfrm>
              <a:off x="9797144" y="5859801"/>
              <a:ext cx="840779" cy="271418"/>
            </a:xfrm>
            <a:custGeom>
              <a:avLst/>
              <a:gdLst>
                <a:gd name="connsiteX0" fmla="*/ 4081 w 840779"/>
                <a:gd name="connsiteY0" fmla="*/ 131424 h 271418"/>
                <a:gd name="connsiteX1" fmla="*/ 458106 w 840779"/>
                <a:gd name="connsiteY1" fmla="*/ 20299 h 271418"/>
                <a:gd name="connsiteX2" fmla="*/ 512081 w 840779"/>
                <a:gd name="connsiteY2" fmla="*/ 36174 h 271418"/>
                <a:gd name="connsiteX3" fmla="*/ 839106 w 840779"/>
                <a:gd name="connsiteY3" fmla="*/ 109199 h 271418"/>
                <a:gd name="connsiteX4" fmla="*/ 626381 w 840779"/>
                <a:gd name="connsiteY4" fmla="*/ 45699 h 271418"/>
                <a:gd name="connsiteX5" fmla="*/ 337456 w 840779"/>
                <a:gd name="connsiteY5" fmla="*/ 106024 h 271418"/>
                <a:gd name="connsiteX6" fmla="*/ 242206 w 840779"/>
                <a:gd name="connsiteY6" fmla="*/ 156824 h 271418"/>
                <a:gd name="connsiteX7" fmla="*/ 350156 w 840779"/>
                <a:gd name="connsiteY7" fmla="*/ 125074 h 271418"/>
                <a:gd name="connsiteX8" fmla="*/ 508906 w 840779"/>
                <a:gd name="connsiteY8" fmla="*/ 271124 h 271418"/>
                <a:gd name="connsiteX9" fmla="*/ 359681 w 840779"/>
                <a:gd name="connsiteY9" fmla="*/ 80624 h 271418"/>
                <a:gd name="connsiteX10" fmla="*/ 467631 w 840779"/>
                <a:gd name="connsiteY10" fmla="*/ 1249 h 271418"/>
                <a:gd name="connsiteX11" fmla="*/ 248556 w 840779"/>
                <a:gd name="connsiteY11" fmla="*/ 39349 h 271418"/>
                <a:gd name="connsiteX12" fmla="*/ 4081 w 840779"/>
                <a:gd name="connsiteY12" fmla="*/ 131424 h 27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779" h="271418">
                  <a:moveTo>
                    <a:pt x="4081" y="131424"/>
                  </a:moveTo>
                  <a:cubicBezTo>
                    <a:pt x="39006" y="128249"/>
                    <a:pt x="458106" y="20299"/>
                    <a:pt x="458106" y="20299"/>
                  </a:cubicBezTo>
                  <a:cubicBezTo>
                    <a:pt x="542773" y="4424"/>
                    <a:pt x="448581" y="21357"/>
                    <a:pt x="512081" y="36174"/>
                  </a:cubicBezTo>
                  <a:cubicBezTo>
                    <a:pt x="575581" y="50991"/>
                    <a:pt x="820056" y="107612"/>
                    <a:pt x="839106" y="109199"/>
                  </a:cubicBezTo>
                  <a:cubicBezTo>
                    <a:pt x="858156" y="110786"/>
                    <a:pt x="709989" y="46228"/>
                    <a:pt x="626381" y="45699"/>
                  </a:cubicBezTo>
                  <a:cubicBezTo>
                    <a:pt x="542773" y="45170"/>
                    <a:pt x="401485" y="87503"/>
                    <a:pt x="337456" y="106024"/>
                  </a:cubicBezTo>
                  <a:cubicBezTo>
                    <a:pt x="273427" y="124545"/>
                    <a:pt x="240089" y="153649"/>
                    <a:pt x="242206" y="156824"/>
                  </a:cubicBezTo>
                  <a:cubicBezTo>
                    <a:pt x="244323" y="159999"/>
                    <a:pt x="305706" y="106024"/>
                    <a:pt x="350156" y="125074"/>
                  </a:cubicBezTo>
                  <a:cubicBezTo>
                    <a:pt x="394606" y="144124"/>
                    <a:pt x="507319" y="278532"/>
                    <a:pt x="508906" y="271124"/>
                  </a:cubicBezTo>
                  <a:cubicBezTo>
                    <a:pt x="510493" y="263716"/>
                    <a:pt x="366560" y="125603"/>
                    <a:pt x="359681" y="80624"/>
                  </a:cubicBezTo>
                  <a:cubicBezTo>
                    <a:pt x="352802" y="35645"/>
                    <a:pt x="486152" y="8128"/>
                    <a:pt x="467631" y="1249"/>
                  </a:cubicBezTo>
                  <a:cubicBezTo>
                    <a:pt x="449110" y="-5630"/>
                    <a:pt x="329519" y="17124"/>
                    <a:pt x="248556" y="39349"/>
                  </a:cubicBezTo>
                  <a:cubicBezTo>
                    <a:pt x="167594" y="61574"/>
                    <a:pt x="-30844" y="134599"/>
                    <a:pt x="4081" y="13142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4" name="フリーフォーム: 図形 1603">
              <a:extLst>
                <a:ext uri="{FF2B5EF4-FFF2-40B4-BE49-F238E27FC236}">
                  <a16:creationId xmlns:a16="http://schemas.microsoft.com/office/drawing/2014/main" id="{E646CF77-F3FA-4848-89F8-C55B8CFE33CC}"/>
                </a:ext>
              </a:extLst>
            </p:cNvPr>
            <p:cNvSpPr/>
            <p:nvPr/>
          </p:nvSpPr>
          <p:spPr>
            <a:xfrm>
              <a:off x="9448448" y="6324592"/>
              <a:ext cx="792841" cy="105933"/>
            </a:xfrm>
            <a:custGeom>
              <a:avLst/>
              <a:gdLst>
                <a:gd name="connsiteX0" fmla="*/ 6702 w 792841"/>
                <a:gd name="connsiteY0" fmla="*/ 28583 h 105933"/>
                <a:gd name="connsiteX1" fmla="*/ 60677 w 792841"/>
                <a:gd name="connsiteY1" fmla="*/ 28583 h 105933"/>
                <a:gd name="connsiteX2" fmla="*/ 451202 w 792841"/>
                <a:gd name="connsiteY2" fmla="*/ 8 h 105933"/>
                <a:gd name="connsiteX3" fmla="*/ 305152 w 792841"/>
                <a:gd name="connsiteY3" fmla="*/ 31758 h 105933"/>
                <a:gd name="connsiteX4" fmla="*/ 721077 w 792841"/>
                <a:gd name="connsiteY4" fmla="*/ 88908 h 105933"/>
                <a:gd name="connsiteX5" fmla="*/ 768702 w 792841"/>
                <a:gd name="connsiteY5" fmla="*/ 104783 h 105933"/>
                <a:gd name="connsiteX6" fmla="*/ 463902 w 792841"/>
                <a:gd name="connsiteY6" fmla="*/ 63508 h 105933"/>
                <a:gd name="connsiteX7" fmla="*/ 244827 w 792841"/>
                <a:gd name="connsiteY7" fmla="*/ 31758 h 105933"/>
                <a:gd name="connsiteX8" fmla="*/ 6702 w 792841"/>
                <a:gd name="connsiteY8" fmla="*/ 28583 h 105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41" h="105933">
                  <a:moveTo>
                    <a:pt x="6702" y="28583"/>
                  </a:moveTo>
                  <a:cubicBezTo>
                    <a:pt x="-23990" y="28054"/>
                    <a:pt x="60677" y="28583"/>
                    <a:pt x="60677" y="28583"/>
                  </a:cubicBezTo>
                  <a:cubicBezTo>
                    <a:pt x="134760" y="23820"/>
                    <a:pt x="410456" y="-521"/>
                    <a:pt x="451202" y="8"/>
                  </a:cubicBezTo>
                  <a:cubicBezTo>
                    <a:pt x="491948" y="537"/>
                    <a:pt x="260173" y="16941"/>
                    <a:pt x="305152" y="31758"/>
                  </a:cubicBezTo>
                  <a:cubicBezTo>
                    <a:pt x="350131" y="46575"/>
                    <a:pt x="643819" y="76737"/>
                    <a:pt x="721077" y="88908"/>
                  </a:cubicBezTo>
                  <a:cubicBezTo>
                    <a:pt x="798335" y="101079"/>
                    <a:pt x="811565" y="109016"/>
                    <a:pt x="768702" y="104783"/>
                  </a:cubicBezTo>
                  <a:cubicBezTo>
                    <a:pt x="725840" y="100550"/>
                    <a:pt x="463902" y="63508"/>
                    <a:pt x="463902" y="63508"/>
                  </a:cubicBezTo>
                  <a:cubicBezTo>
                    <a:pt x="376590" y="51337"/>
                    <a:pt x="317323" y="39166"/>
                    <a:pt x="244827" y="31758"/>
                  </a:cubicBezTo>
                  <a:cubicBezTo>
                    <a:pt x="172331" y="24350"/>
                    <a:pt x="37394" y="29112"/>
                    <a:pt x="6702" y="2858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5" name="フリーフォーム: 図形 1604">
              <a:extLst>
                <a:ext uri="{FF2B5EF4-FFF2-40B4-BE49-F238E27FC236}">
                  <a16:creationId xmlns:a16="http://schemas.microsoft.com/office/drawing/2014/main" id="{956A38C8-A766-4707-A18B-5FFC206A1E8C}"/>
                </a:ext>
              </a:extLst>
            </p:cNvPr>
            <p:cNvSpPr/>
            <p:nvPr/>
          </p:nvSpPr>
          <p:spPr>
            <a:xfrm>
              <a:off x="9305605" y="6457664"/>
              <a:ext cx="683076" cy="159052"/>
            </a:xfrm>
            <a:custGeom>
              <a:avLst/>
              <a:gdLst>
                <a:gd name="connsiteX0" fmla="*/ 320 w 683076"/>
                <a:gd name="connsiteY0" fmla="*/ 286 h 159052"/>
                <a:gd name="connsiteX1" fmla="*/ 254320 w 683076"/>
                <a:gd name="connsiteY1" fmla="*/ 124111 h 159052"/>
                <a:gd name="connsiteX2" fmla="*/ 320995 w 683076"/>
                <a:gd name="connsiteY2" fmla="*/ 66961 h 159052"/>
                <a:gd name="connsiteX3" fmla="*/ 501970 w 683076"/>
                <a:gd name="connsiteY3" fmla="*/ 28861 h 159052"/>
                <a:gd name="connsiteX4" fmla="*/ 682945 w 683076"/>
                <a:gd name="connsiteY4" fmla="*/ 159036 h 159052"/>
                <a:gd name="connsiteX5" fmla="*/ 473395 w 683076"/>
                <a:gd name="connsiteY5" fmla="*/ 19336 h 159052"/>
                <a:gd name="connsiteX6" fmla="*/ 276545 w 683076"/>
                <a:gd name="connsiteY6" fmla="*/ 54261 h 159052"/>
                <a:gd name="connsiteX7" fmla="*/ 203520 w 683076"/>
                <a:gd name="connsiteY7" fmla="*/ 89186 h 159052"/>
                <a:gd name="connsiteX8" fmla="*/ 320 w 683076"/>
                <a:gd name="connsiteY8" fmla="*/ 286 h 15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3076" h="159052">
                  <a:moveTo>
                    <a:pt x="320" y="286"/>
                  </a:moveTo>
                  <a:cubicBezTo>
                    <a:pt x="8787" y="6107"/>
                    <a:pt x="200874" y="112999"/>
                    <a:pt x="254320" y="124111"/>
                  </a:cubicBezTo>
                  <a:cubicBezTo>
                    <a:pt x="307766" y="135224"/>
                    <a:pt x="279720" y="82836"/>
                    <a:pt x="320995" y="66961"/>
                  </a:cubicBezTo>
                  <a:cubicBezTo>
                    <a:pt x="362270" y="51086"/>
                    <a:pt x="441645" y="13515"/>
                    <a:pt x="501970" y="28861"/>
                  </a:cubicBezTo>
                  <a:cubicBezTo>
                    <a:pt x="562295" y="44207"/>
                    <a:pt x="687707" y="160623"/>
                    <a:pt x="682945" y="159036"/>
                  </a:cubicBezTo>
                  <a:cubicBezTo>
                    <a:pt x="678183" y="157449"/>
                    <a:pt x="541128" y="36798"/>
                    <a:pt x="473395" y="19336"/>
                  </a:cubicBezTo>
                  <a:cubicBezTo>
                    <a:pt x="405662" y="1874"/>
                    <a:pt x="321524" y="42619"/>
                    <a:pt x="276545" y="54261"/>
                  </a:cubicBezTo>
                  <a:cubicBezTo>
                    <a:pt x="231566" y="65903"/>
                    <a:pt x="253262" y="99240"/>
                    <a:pt x="203520" y="89186"/>
                  </a:cubicBezTo>
                  <a:cubicBezTo>
                    <a:pt x="153778" y="79132"/>
                    <a:pt x="-8147" y="-5535"/>
                    <a:pt x="320" y="28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6" name="フリーフォーム: 図形 1605">
              <a:extLst>
                <a:ext uri="{FF2B5EF4-FFF2-40B4-BE49-F238E27FC236}">
                  <a16:creationId xmlns:a16="http://schemas.microsoft.com/office/drawing/2014/main" id="{18086E03-82A6-4F26-AFE1-B709F45EFF74}"/>
                </a:ext>
              </a:extLst>
            </p:cNvPr>
            <p:cNvSpPr/>
            <p:nvPr/>
          </p:nvSpPr>
          <p:spPr>
            <a:xfrm>
              <a:off x="10187168" y="6542132"/>
              <a:ext cx="335443" cy="249321"/>
            </a:xfrm>
            <a:custGeom>
              <a:avLst/>
              <a:gdLst>
                <a:gd name="connsiteX0" fmla="*/ 331607 w 335443"/>
                <a:gd name="connsiteY0" fmla="*/ 1543 h 249321"/>
                <a:gd name="connsiteX1" fmla="*/ 147457 w 335443"/>
                <a:gd name="connsiteY1" fmla="*/ 211093 h 249321"/>
                <a:gd name="connsiteX2" fmla="*/ 1407 w 335443"/>
                <a:gd name="connsiteY2" fmla="*/ 226968 h 249321"/>
                <a:gd name="connsiteX3" fmla="*/ 236357 w 335443"/>
                <a:gd name="connsiteY3" fmla="*/ 147593 h 249321"/>
                <a:gd name="connsiteX4" fmla="*/ 249057 w 335443"/>
                <a:gd name="connsiteY4" fmla="*/ 249193 h 249321"/>
                <a:gd name="connsiteX5" fmla="*/ 268107 w 335443"/>
                <a:gd name="connsiteY5" fmla="*/ 122193 h 249321"/>
                <a:gd name="connsiteX6" fmla="*/ 331607 w 335443"/>
                <a:gd name="connsiteY6" fmla="*/ 1543 h 24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443" h="249321">
                  <a:moveTo>
                    <a:pt x="331607" y="1543"/>
                  </a:moveTo>
                  <a:cubicBezTo>
                    <a:pt x="311499" y="16360"/>
                    <a:pt x="202490" y="173522"/>
                    <a:pt x="147457" y="211093"/>
                  </a:cubicBezTo>
                  <a:cubicBezTo>
                    <a:pt x="92424" y="248664"/>
                    <a:pt x="-13410" y="237551"/>
                    <a:pt x="1407" y="226968"/>
                  </a:cubicBezTo>
                  <a:cubicBezTo>
                    <a:pt x="16224" y="216385"/>
                    <a:pt x="195082" y="143889"/>
                    <a:pt x="236357" y="147593"/>
                  </a:cubicBezTo>
                  <a:cubicBezTo>
                    <a:pt x="277632" y="151297"/>
                    <a:pt x="243765" y="253426"/>
                    <a:pt x="249057" y="249193"/>
                  </a:cubicBezTo>
                  <a:cubicBezTo>
                    <a:pt x="254349" y="244960"/>
                    <a:pt x="249057" y="161881"/>
                    <a:pt x="268107" y="122193"/>
                  </a:cubicBezTo>
                  <a:cubicBezTo>
                    <a:pt x="287157" y="82505"/>
                    <a:pt x="351715" y="-13274"/>
                    <a:pt x="331607" y="154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7" name="フリーフォーム: 図形 1606">
              <a:extLst>
                <a:ext uri="{FF2B5EF4-FFF2-40B4-BE49-F238E27FC236}">
                  <a16:creationId xmlns:a16="http://schemas.microsoft.com/office/drawing/2014/main" id="{EC55ED11-2D8E-4D8A-9575-EDE9AFCF80BA}"/>
                </a:ext>
              </a:extLst>
            </p:cNvPr>
            <p:cNvSpPr/>
            <p:nvPr/>
          </p:nvSpPr>
          <p:spPr>
            <a:xfrm>
              <a:off x="8292941" y="6899196"/>
              <a:ext cx="832814" cy="146129"/>
            </a:xfrm>
            <a:custGeom>
              <a:avLst/>
              <a:gdLst>
                <a:gd name="connsiteX0" fmla="*/ 159 w 832814"/>
                <a:gd name="connsiteY0" fmla="*/ 104854 h 146129"/>
                <a:gd name="connsiteX1" fmla="*/ 228759 w 832814"/>
                <a:gd name="connsiteY1" fmla="*/ 85804 h 146129"/>
                <a:gd name="connsiteX2" fmla="*/ 301784 w 832814"/>
                <a:gd name="connsiteY2" fmla="*/ 66754 h 146129"/>
                <a:gd name="connsiteX3" fmla="*/ 374809 w 832814"/>
                <a:gd name="connsiteY3" fmla="*/ 73104 h 146129"/>
                <a:gd name="connsiteX4" fmla="*/ 520859 w 832814"/>
                <a:gd name="connsiteY4" fmla="*/ 50879 h 146129"/>
                <a:gd name="connsiteX5" fmla="*/ 644684 w 832814"/>
                <a:gd name="connsiteY5" fmla="*/ 79 h 146129"/>
                <a:gd name="connsiteX6" fmla="*/ 724059 w 832814"/>
                <a:gd name="connsiteY6" fmla="*/ 63579 h 146129"/>
                <a:gd name="connsiteX7" fmla="*/ 832009 w 832814"/>
                <a:gd name="connsiteY7" fmla="*/ 146129 h 146129"/>
                <a:gd name="connsiteX8" fmla="*/ 663734 w 832814"/>
                <a:gd name="connsiteY8" fmla="*/ 63579 h 146129"/>
                <a:gd name="connsiteX9" fmla="*/ 524034 w 832814"/>
                <a:gd name="connsiteY9" fmla="*/ 69929 h 146129"/>
                <a:gd name="connsiteX10" fmla="*/ 266859 w 832814"/>
                <a:gd name="connsiteY10" fmla="*/ 108029 h 146129"/>
                <a:gd name="connsiteX11" fmla="*/ 159 w 832814"/>
                <a:gd name="connsiteY11" fmla="*/ 104854 h 146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2814" h="146129">
                  <a:moveTo>
                    <a:pt x="159" y="104854"/>
                  </a:moveTo>
                  <a:cubicBezTo>
                    <a:pt x="-6191" y="101150"/>
                    <a:pt x="178488" y="92154"/>
                    <a:pt x="228759" y="85804"/>
                  </a:cubicBezTo>
                  <a:cubicBezTo>
                    <a:pt x="279030" y="79454"/>
                    <a:pt x="277442" y="68871"/>
                    <a:pt x="301784" y="66754"/>
                  </a:cubicBezTo>
                  <a:cubicBezTo>
                    <a:pt x="326126" y="64637"/>
                    <a:pt x="338297" y="75750"/>
                    <a:pt x="374809" y="73104"/>
                  </a:cubicBezTo>
                  <a:cubicBezTo>
                    <a:pt x="411321" y="70458"/>
                    <a:pt x="475880" y="63050"/>
                    <a:pt x="520859" y="50879"/>
                  </a:cubicBezTo>
                  <a:cubicBezTo>
                    <a:pt x="565838" y="38708"/>
                    <a:pt x="610817" y="-2038"/>
                    <a:pt x="644684" y="79"/>
                  </a:cubicBezTo>
                  <a:cubicBezTo>
                    <a:pt x="678551" y="2196"/>
                    <a:pt x="692838" y="39237"/>
                    <a:pt x="724059" y="63579"/>
                  </a:cubicBezTo>
                  <a:cubicBezTo>
                    <a:pt x="755280" y="87921"/>
                    <a:pt x="842063" y="146129"/>
                    <a:pt x="832009" y="146129"/>
                  </a:cubicBezTo>
                  <a:cubicBezTo>
                    <a:pt x="821955" y="146129"/>
                    <a:pt x="715063" y="76279"/>
                    <a:pt x="663734" y="63579"/>
                  </a:cubicBezTo>
                  <a:cubicBezTo>
                    <a:pt x="612405" y="50879"/>
                    <a:pt x="590180" y="62521"/>
                    <a:pt x="524034" y="69929"/>
                  </a:cubicBezTo>
                  <a:cubicBezTo>
                    <a:pt x="457888" y="77337"/>
                    <a:pt x="352055" y="103796"/>
                    <a:pt x="266859" y="108029"/>
                  </a:cubicBezTo>
                  <a:cubicBezTo>
                    <a:pt x="181663" y="112262"/>
                    <a:pt x="6509" y="108558"/>
                    <a:pt x="159" y="10485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8" name="フリーフォーム: 図形 1607">
              <a:extLst>
                <a:ext uri="{FF2B5EF4-FFF2-40B4-BE49-F238E27FC236}">
                  <a16:creationId xmlns:a16="http://schemas.microsoft.com/office/drawing/2014/main" id="{6E433E7B-6953-4272-9C6F-52645EDABAB7}"/>
                </a:ext>
              </a:extLst>
            </p:cNvPr>
            <p:cNvSpPr/>
            <p:nvPr/>
          </p:nvSpPr>
          <p:spPr>
            <a:xfrm>
              <a:off x="9051821" y="6823023"/>
              <a:ext cx="336198" cy="219928"/>
            </a:xfrm>
            <a:custGeom>
              <a:avLst/>
              <a:gdLst>
                <a:gd name="connsiteX0" fmla="*/ 104 w 336198"/>
                <a:gd name="connsiteY0" fmla="*/ 215952 h 219928"/>
                <a:gd name="connsiteX1" fmla="*/ 25504 w 336198"/>
                <a:gd name="connsiteY1" fmla="*/ 161977 h 219928"/>
                <a:gd name="connsiteX2" fmla="*/ 60429 w 336198"/>
                <a:gd name="connsiteY2" fmla="*/ 19102 h 219928"/>
                <a:gd name="connsiteX3" fmla="*/ 206479 w 336198"/>
                <a:gd name="connsiteY3" fmla="*/ 73077 h 219928"/>
                <a:gd name="connsiteX4" fmla="*/ 333479 w 336198"/>
                <a:gd name="connsiteY4" fmla="*/ 73077 h 219928"/>
                <a:gd name="connsiteX5" fmla="*/ 82654 w 336198"/>
                <a:gd name="connsiteY5" fmla="*/ 52 h 219928"/>
                <a:gd name="connsiteX6" fmla="*/ 35029 w 336198"/>
                <a:gd name="connsiteY6" fmla="*/ 63552 h 219928"/>
                <a:gd name="connsiteX7" fmla="*/ 104 w 336198"/>
                <a:gd name="connsiteY7" fmla="*/ 215952 h 21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198" h="219928">
                  <a:moveTo>
                    <a:pt x="104" y="215952"/>
                  </a:moveTo>
                  <a:cubicBezTo>
                    <a:pt x="-1483" y="232356"/>
                    <a:pt x="15450" y="194785"/>
                    <a:pt x="25504" y="161977"/>
                  </a:cubicBezTo>
                  <a:cubicBezTo>
                    <a:pt x="35558" y="129169"/>
                    <a:pt x="30267" y="33919"/>
                    <a:pt x="60429" y="19102"/>
                  </a:cubicBezTo>
                  <a:cubicBezTo>
                    <a:pt x="90591" y="4285"/>
                    <a:pt x="160971" y="64081"/>
                    <a:pt x="206479" y="73077"/>
                  </a:cubicBezTo>
                  <a:cubicBezTo>
                    <a:pt x="251987" y="82073"/>
                    <a:pt x="354116" y="85248"/>
                    <a:pt x="333479" y="73077"/>
                  </a:cubicBezTo>
                  <a:cubicBezTo>
                    <a:pt x="312842" y="60906"/>
                    <a:pt x="132396" y="1639"/>
                    <a:pt x="82654" y="52"/>
                  </a:cubicBezTo>
                  <a:cubicBezTo>
                    <a:pt x="32912" y="-1536"/>
                    <a:pt x="49316" y="33390"/>
                    <a:pt x="35029" y="63552"/>
                  </a:cubicBezTo>
                  <a:cubicBezTo>
                    <a:pt x="20742" y="93714"/>
                    <a:pt x="1691" y="199548"/>
                    <a:pt x="104" y="21595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9" name="フリーフォーム: 図形 1608">
              <a:extLst>
                <a:ext uri="{FF2B5EF4-FFF2-40B4-BE49-F238E27FC236}">
                  <a16:creationId xmlns:a16="http://schemas.microsoft.com/office/drawing/2014/main" id="{9179B619-B270-4AF5-AC7C-821C1C416EB9}"/>
                </a:ext>
              </a:extLst>
            </p:cNvPr>
            <p:cNvSpPr/>
            <p:nvPr/>
          </p:nvSpPr>
          <p:spPr>
            <a:xfrm>
              <a:off x="1945013" y="7110572"/>
              <a:ext cx="952462" cy="1522122"/>
            </a:xfrm>
            <a:custGeom>
              <a:avLst/>
              <a:gdLst>
                <a:gd name="connsiteX0" fmla="*/ 4437 w 952462"/>
                <a:gd name="connsiteY0" fmla="*/ 1428 h 1522122"/>
                <a:gd name="connsiteX1" fmla="*/ 140962 w 952462"/>
                <a:gd name="connsiteY1" fmla="*/ 585628 h 1522122"/>
                <a:gd name="connsiteX2" fmla="*/ 153662 w 952462"/>
                <a:gd name="connsiteY2" fmla="*/ 553878 h 1522122"/>
                <a:gd name="connsiteX3" fmla="*/ 331462 w 952462"/>
                <a:gd name="connsiteY3" fmla="*/ 922178 h 1522122"/>
                <a:gd name="connsiteX4" fmla="*/ 398137 w 952462"/>
                <a:gd name="connsiteY4" fmla="*/ 912653 h 1522122"/>
                <a:gd name="connsiteX5" fmla="*/ 563237 w 952462"/>
                <a:gd name="connsiteY5" fmla="*/ 1204753 h 1522122"/>
                <a:gd name="connsiteX6" fmla="*/ 563237 w 952462"/>
                <a:gd name="connsiteY6" fmla="*/ 1185703 h 1522122"/>
                <a:gd name="connsiteX7" fmla="*/ 947412 w 952462"/>
                <a:gd name="connsiteY7" fmla="*/ 1515903 h 1522122"/>
                <a:gd name="connsiteX8" fmla="*/ 763262 w 952462"/>
                <a:gd name="connsiteY8" fmla="*/ 1379378 h 1522122"/>
                <a:gd name="connsiteX9" fmla="*/ 480687 w 952462"/>
                <a:gd name="connsiteY9" fmla="*/ 1106328 h 1522122"/>
                <a:gd name="connsiteX10" fmla="*/ 328287 w 952462"/>
                <a:gd name="connsiteY10" fmla="*/ 779303 h 1522122"/>
                <a:gd name="connsiteX11" fmla="*/ 4437 w 952462"/>
                <a:gd name="connsiteY11" fmla="*/ 1428 h 152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2462" h="1522122">
                  <a:moveTo>
                    <a:pt x="4437" y="1428"/>
                  </a:moveTo>
                  <a:cubicBezTo>
                    <a:pt x="-26784" y="-30851"/>
                    <a:pt x="116091" y="493553"/>
                    <a:pt x="140962" y="585628"/>
                  </a:cubicBezTo>
                  <a:cubicBezTo>
                    <a:pt x="165833" y="677703"/>
                    <a:pt x="121912" y="497786"/>
                    <a:pt x="153662" y="553878"/>
                  </a:cubicBezTo>
                  <a:cubicBezTo>
                    <a:pt x="185412" y="609970"/>
                    <a:pt x="290716" y="862382"/>
                    <a:pt x="331462" y="922178"/>
                  </a:cubicBezTo>
                  <a:cubicBezTo>
                    <a:pt x="372208" y="981974"/>
                    <a:pt x="359508" y="865557"/>
                    <a:pt x="398137" y="912653"/>
                  </a:cubicBezTo>
                  <a:cubicBezTo>
                    <a:pt x="436766" y="959749"/>
                    <a:pt x="535720" y="1159245"/>
                    <a:pt x="563237" y="1204753"/>
                  </a:cubicBezTo>
                  <a:cubicBezTo>
                    <a:pt x="590754" y="1250261"/>
                    <a:pt x="499208" y="1133845"/>
                    <a:pt x="563237" y="1185703"/>
                  </a:cubicBezTo>
                  <a:cubicBezTo>
                    <a:pt x="627266" y="1237561"/>
                    <a:pt x="914075" y="1483624"/>
                    <a:pt x="947412" y="1515903"/>
                  </a:cubicBezTo>
                  <a:cubicBezTo>
                    <a:pt x="980749" y="1548182"/>
                    <a:pt x="841049" y="1447640"/>
                    <a:pt x="763262" y="1379378"/>
                  </a:cubicBezTo>
                  <a:cubicBezTo>
                    <a:pt x="685475" y="1311116"/>
                    <a:pt x="553183" y="1206341"/>
                    <a:pt x="480687" y="1106328"/>
                  </a:cubicBezTo>
                  <a:cubicBezTo>
                    <a:pt x="408191" y="1006316"/>
                    <a:pt x="405545" y="959220"/>
                    <a:pt x="328287" y="779303"/>
                  </a:cubicBezTo>
                  <a:cubicBezTo>
                    <a:pt x="251029" y="599386"/>
                    <a:pt x="35658" y="33707"/>
                    <a:pt x="4437" y="142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0" name="フリーフォーム: 図形 1609">
              <a:extLst>
                <a:ext uri="{FF2B5EF4-FFF2-40B4-BE49-F238E27FC236}">
                  <a16:creationId xmlns:a16="http://schemas.microsoft.com/office/drawing/2014/main" id="{36929135-3C4E-48CB-9FB4-B01A88D1B6A2}"/>
                </a:ext>
              </a:extLst>
            </p:cNvPr>
            <p:cNvSpPr/>
            <p:nvPr/>
          </p:nvSpPr>
          <p:spPr>
            <a:xfrm>
              <a:off x="2631790" y="8391525"/>
              <a:ext cx="1343312" cy="530277"/>
            </a:xfrm>
            <a:custGeom>
              <a:avLst/>
              <a:gdLst>
                <a:gd name="connsiteX0" fmla="*/ 19335 w 1343312"/>
                <a:gd name="connsiteY0" fmla="*/ 0 h 530277"/>
                <a:gd name="connsiteX1" fmla="*/ 92360 w 1343312"/>
                <a:gd name="connsiteY1" fmla="*/ 88900 h 530277"/>
                <a:gd name="connsiteX2" fmla="*/ 743235 w 1343312"/>
                <a:gd name="connsiteY2" fmla="*/ 454025 h 530277"/>
                <a:gd name="connsiteX3" fmla="*/ 854360 w 1343312"/>
                <a:gd name="connsiteY3" fmla="*/ 457200 h 530277"/>
                <a:gd name="connsiteX4" fmla="*/ 1343310 w 1343312"/>
                <a:gd name="connsiteY4" fmla="*/ 530225 h 530277"/>
                <a:gd name="connsiteX5" fmla="*/ 848010 w 1343312"/>
                <a:gd name="connsiteY5" fmla="*/ 444500 h 530277"/>
                <a:gd name="connsiteX6" fmla="*/ 600360 w 1343312"/>
                <a:gd name="connsiteY6" fmla="*/ 368300 h 530277"/>
                <a:gd name="connsiteX7" fmla="*/ 568610 w 1343312"/>
                <a:gd name="connsiteY7" fmla="*/ 349250 h 530277"/>
                <a:gd name="connsiteX8" fmla="*/ 19335 w 1343312"/>
                <a:gd name="connsiteY8" fmla="*/ 0 h 530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3312" h="530277">
                  <a:moveTo>
                    <a:pt x="19335" y="0"/>
                  </a:moveTo>
                  <a:cubicBezTo>
                    <a:pt x="-4478" y="6614"/>
                    <a:pt x="-28290" y="13229"/>
                    <a:pt x="92360" y="88900"/>
                  </a:cubicBezTo>
                  <a:cubicBezTo>
                    <a:pt x="213010" y="164571"/>
                    <a:pt x="616235" y="392642"/>
                    <a:pt x="743235" y="454025"/>
                  </a:cubicBezTo>
                  <a:cubicBezTo>
                    <a:pt x="870235" y="515408"/>
                    <a:pt x="754348" y="444500"/>
                    <a:pt x="854360" y="457200"/>
                  </a:cubicBezTo>
                  <a:cubicBezTo>
                    <a:pt x="954372" y="469900"/>
                    <a:pt x="1344368" y="532342"/>
                    <a:pt x="1343310" y="530225"/>
                  </a:cubicBezTo>
                  <a:cubicBezTo>
                    <a:pt x="1342252" y="528108"/>
                    <a:pt x="971835" y="471487"/>
                    <a:pt x="848010" y="444500"/>
                  </a:cubicBezTo>
                  <a:cubicBezTo>
                    <a:pt x="724185" y="417513"/>
                    <a:pt x="646927" y="384175"/>
                    <a:pt x="600360" y="368300"/>
                  </a:cubicBezTo>
                  <a:cubicBezTo>
                    <a:pt x="553793" y="352425"/>
                    <a:pt x="568610" y="349250"/>
                    <a:pt x="568610" y="349250"/>
                  </a:cubicBezTo>
                  <a:lnTo>
                    <a:pt x="19335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1" name="フリーフォーム: 図形 1610">
              <a:extLst>
                <a:ext uri="{FF2B5EF4-FFF2-40B4-BE49-F238E27FC236}">
                  <a16:creationId xmlns:a16="http://schemas.microsoft.com/office/drawing/2014/main" id="{A4CC31EE-C83B-4EC4-9A0F-548923B49991}"/>
                </a:ext>
              </a:extLst>
            </p:cNvPr>
            <p:cNvSpPr/>
            <p:nvPr/>
          </p:nvSpPr>
          <p:spPr>
            <a:xfrm>
              <a:off x="2837392" y="8626648"/>
              <a:ext cx="1724593" cy="450012"/>
            </a:xfrm>
            <a:custGeom>
              <a:avLst/>
              <a:gdLst>
                <a:gd name="connsiteX0" fmla="*/ 23283 w 1724593"/>
                <a:gd name="connsiteY0" fmla="*/ 6177 h 450012"/>
                <a:gd name="connsiteX1" fmla="*/ 124883 w 1724593"/>
                <a:gd name="connsiteY1" fmla="*/ 63327 h 450012"/>
                <a:gd name="connsiteX2" fmla="*/ 655108 w 1724593"/>
                <a:gd name="connsiteY2" fmla="*/ 291927 h 450012"/>
                <a:gd name="connsiteX3" fmla="*/ 864658 w 1724593"/>
                <a:gd name="connsiteY3" fmla="*/ 317327 h 450012"/>
                <a:gd name="connsiteX4" fmla="*/ 1286933 w 1724593"/>
                <a:gd name="connsiteY4" fmla="*/ 358602 h 450012"/>
                <a:gd name="connsiteX5" fmla="*/ 1448858 w 1724593"/>
                <a:gd name="connsiteY5" fmla="*/ 428452 h 450012"/>
                <a:gd name="connsiteX6" fmla="*/ 1709208 w 1724593"/>
                <a:gd name="connsiteY6" fmla="*/ 437977 h 450012"/>
                <a:gd name="connsiteX7" fmla="*/ 1648883 w 1724593"/>
                <a:gd name="connsiteY7" fmla="*/ 444327 h 450012"/>
                <a:gd name="connsiteX8" fmla="*/ 1274233 w 1724593"/>
                <a:gd name="connsiteY8" fmla="*/ 349077 h 450012"/>
                <a:gd name="connsiteX9" fmla="*/ 842433 w 1724593"/>
                <a:gd name="connsiteY9" fmla="*/ 304627 h 450012"/>
                <a:gd name="connsiteX10" fmla="*/ 845608 w 1724593"/>
                <a:gd name="connsiteY10" fmla="*/ 295102 h 450012"/>
                <a:gd name="connsiteX11" fmla="*/ 467783 w 1724593"/>
                <a:gd name="connsiteY11" fmla="*/ 180802 h 450012"/>
                <a:gd name="connsiteX12" fmla="*/ 23283 w 1724593"/>
                <a:gd name="connsiteY12" fmla="*/ 6177 h 45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4593" h="450012">
                  <a:moveTo>
                    <a:pt x="23283" y="6177"/>
                  </a:moveTo>
                  <a:cubicBezTo>
                    <a:pt x="-33867" y="-13402"/>
                    <a:pt x="19579" y="15702"/>
                    <a:pt x="124883" y="63327"/>
                  </a:cubicBezTo>
                  <a:cubicBezTo>
                    <a:pt x="230187" y="110952"/>
                    <a:pt x="531812" y="249594"/>
                    <a:pt x="655108" y="291927"/>
                  </a:cubicBezTo>
                  <a:cubicBezTo>
                    <a:pt x="778404" y="334260"/>
                    <a:pt x="864658" y="317327"/>
                    <a:pt x="864658" y="317327"/>
                  </a:cubicBezTo>
                  <a:cubicBezTo>
                    <a:pt x="969962" y="328439"/>
                    <a:pt x="1189566" y="340081"/>
                    <a:pt x="1286933" y="358602"/>
                  </a:cubicBezTo>
                  <a:cubicBezTo>
                    <a:pt x="1384300" y="377123"/>
                    <a:pt x="1378479" y="415223"/>
                    <a:pt x="1448858" y="428452"/>
                  </a:cubicBezTo>
                  <a:cubicBezTo>
                    <a:pt x="1519237" y="441681"/>
                    <a:pt x="1675871" y="435331"/>
                    <a:pt x="1709208" y="437977"/>
                  </a:cubicBezTo>
                  <a:cubicBezTo>
                    <a:pt x="1742546" y="440623"/>
                    <a:pt x="1721379" y="459144"/>
                    <a:pt x="1648883" y="444327"/>
                  </a:cubicBezTo>
                  <a:cubicBezTo>
                    <a:pt x="1576387" y="429510"/>
                    <a:pt x="1408641" y="372360"/>
                    <a:pt x="1274233" y="349077"/>
                  </a:cubicBezTo>
                  <a:cubicBezTo>
                    <a:pt x="1139825" y="325794"/>
                    <a:pt x="913870" y="313623"/>
                    <a:pt x="842433" y="304627"/>
                  </a:cubicBezTo>
                  <a:cubicBezTo>
                    <a:pt x="770996" y="295631"/>
                    <a:pt x="908050" y="315740"/>
                    <a:pt x="845608" y="295102"/>
                  </a:cubicBezTo>
                  <a:cubicBezTo>
                    <a:pt x="783166" y="274464"/>
                    <a:pt x="605366" y="225781"/>
                    <a:pt x="467783" y="180802"/>
                  </a:cubicBezTo>
                  <a:cubicBezTo>
                    <a:pt x="330200" y="135823"/>
                    <a:pt x="80433" y="25756"/>
                    <a:pt x="23283" y="617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2" name="フリーフォーム: 図形 1611">
              <a:extLst>
                <a:ext uri="{FF2B5EF4-FFF2-40B4-BE49-F238E27FC236}">
                  <a16:creationId xmlns:a16="http://schemas.microsoft.com/office/drawing/2014/main" id="{2780F1F6-4927-48CC-B59B-D2D603689254}"/>
                </a:ext>
              </a:extLst>
            </p:cNvPr>
            <p:cNvSpPr/>
            <p:nvPr/>
          </p:nvSpPr>
          <p:spPr>
            <a:xfrm>
              <a:off x="3879997" y="8869144"/>
              <a:ext cx="2406897" cy="211356"/>
            </a:xfrm>
            <a:custGeom>
              <a:avLst/>
              <a:gdLst>
                <a:gd name="connsiteX0" fmla="*/ 12553 w 2406897"/>
                <a:gd name="connsiteY0" fmla="*/ 1806 h 211356"/>
                <a:gd name="connsiteX1" fmla="*/ 796778 w 2406897"/>
                <a:gd name="connsiteY1" fmla="*/ 84356 h 211356"/>
                <a:gd name="connsiteX2" fmla="*/ 1317478 w 2406897"/>
                <a:gd name="connsiteY2" fmla="*/ 125631 h 211356"/>
                <a:gd name="connsiteX3" fmla="*/ 1657203 w 2406897"/>
                <a:gd name="connsiteY3" fmla="*/ 182781 h 211356"/>
                <a:gd name="connsiteX4" fmla="*/ 1266678 w 2406897"/>
                <a:gd name="connsiteY4" fmla="*/ 154206 h 211356"/>
                <a:gd name="connsiteX5" fmla="*/ 819003 w 2406897"/>
                <a:gd name="connsiteY5" fmla="*/ 138331 h 211356"/>
                <a:gd name="connsiteX6" fmla="*/ 866628 w 2406897"/>
                <a:gd name="connsiteY6" fmla="*/ 163731 h 211356"/>
                <a:gd name="connsiteX7" fmla="*/ 542778 w 2406897"/>
                <a:gd name="connsiteY7" fmla="*/ 192306 h 211356"/>
                <a:gd name="connsiteX8" fmla="*/ 914253 w 2406897"/>
                <a:gd name="connsiteY8" fmla="*/ 192306 h 211356"/>
                <a:gd name="connsiteX9" fmla="*/ 2396978 w 2406897"/>
                <a:gd name="connsiteY9" fmla="*/ 208181 h 211356"/>
                <a:gd name="connsiteX10" fmla="*/ 1600053 w 2406897"/>
                <a:gd name="connsiteY10" fmla="*/ 211356 h 211356"/>
                <a:gd name="connsiteX11" fmla="*/ 612628 w 2406897"/>
                <a:gd name="connsiteY11" fmla="*/ 208181 h 211356"/>
                <a:gd name="connsiteX12" fmla="*/ 790428 w 2406897"/>
                <a:gd name="connsiteY12" fmla="*/ 170081 h 211356"/>
                <a:gd name="connsiteX13" fmla="*/ 917428 w 2406897"/>
                <a:gd name="connsiteY13" fmla="*/ 135156 h 211356"/>
                <a:gd name="connsiteX14" fmla="*/ 634853 w 2406897"/>
                <a:gd name="connsiteY14" fmla="*/ 55781 h 211356"/>
                <a:gd name="connsiteX15" fmla="*/ 336403 w 2406897"/>
                <a:gd name="connsiteY15" fmla="*/ 30381 h 211356"/>
                <a:gd name="connsiteX16" fmla="*/ 12553 w 2406897"/>
                <a:gd name="connsiteY16" fmla="*/ 1806 h 2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06897" h="211356">
                  <a:moveTo>
                    <a:pt x="12553" y="1806"/>
                  </a:moveTo>
                  <a:cubicBezTo>
                    <a:pt x="89282" y="10802"/>
                    <a:pt x="579291" y="63719"/>
                    <a:pt x="796778" y="84356"/>
                  </a:cubicBezTo>
                  <a:cubicBezTo>
                    <a:pt x="1014265" y="104993"/>
                    <a:pt x="1174074" y="109227"/>
                    <a:pt x="1317478" y="125631"/>
                  </a:cubicBezTo>
                  <a:cubicBezTo>
                    <a:pt x="1460882" y="142035"/>
                    <a:pt x="1665670" y="178018"/>
                    <a:pt x="1657203" y="182781"/>
                  </a:cubicBezTo>
                  <a:cubicBezTo>
                    <a:pt x="1648736" y="187544"/>
                    <a:pt x="1406378" y="161614"/>
                    <a:pt x="1266678" y="154206"/>
                  </a:cubicBezTo>
                  <a:cubicBezTo>
                    <a:pt x="1126978" y="146798"/>
                    <a:pt x="885678" y="136744"/>
                    <a:pt x="819003" y="138331"/>
                  </a:cubicBezTo>
                  <a:cubicBezTo>
                    <a:pt x="752328" y="139918"/>
                    <a:pt x="912665" y="154735"/>
                    <a:pt x="866628" y="163731"/>
                  </a:cubicBezTo>
                  <a:cubicBezTo>
                    <a:pt x="820591" y="172727"/>
                    <a:pt x="534841" y="187544"/>
                    <a:pt x="542778" y="192306"/>
                  </a:cubicBezTo>
                  <a:cubicBezTo>
                    <a:pt x="550716" y="197069"/>
                    <a:pt x="914253" y="192306"/>
                    <a:pt x="914253" y="192306"/>
                  </a:cubicBezTo>
                  <a:lnTo>
                    <a:pt x="2396978" y="208181"/>
                  </a:lnTo>
                  <a:cubicBezTo>
                    <a:pt x="2511278" y="211356"/>
                    <a:pt x="1600053" y="211356"/>
                    <a:pt x="1600053" y="211356"/>
                  </a:cubicBezTo>
                  <a:lnTo>
                    <a:pt x="612628" y="208181"/>
                  </a:lnTo>
                  <a:cubicBezTo>
                    <a:pt x="477691" y="201302"/>
                    <a:pt x="739628" y="182252"/>
                    <a:pt x="790428" y="170081"/>
                  </a:cubicBezTo>
                  <a:cubicBezTo>
                    <a:pt x="841228" y="157910"/>
                    <a:pt x="943357" y="154206"/>
                    <a:pt x="917428" y="135156"/>
                  </a:cubicBezTo>
                  <a:cubicBezTo>
                    <a:pt x="891499" y="116106"/>
                    <a:pt x="731691" y="73244"/>
                    <a:pt x="634853" y="55781"/>
                  </a:cubicBezTo>
                  <a:cubicBezTo>
                    <a:pt x="538016" y="38319"/>
                    <a:pt x="441178" y="40964"/>
                    <a:pt x="336403" y="30381"/>
                  </a:cubicBezTo>
                  <a:cubicBezTo>
                    <a:pt x="231628" y="19798"/>
                    <a:pt x="-64176" y="-7190"/>
                    <a:pt x="12553" y="180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3" name="フリーフォーム: 図形 1612">
              <a:extLst>
                <a:ext uri="{FF2B5EF4-FFF2-40B4-BE49-F238E27FC236}">
                  <a16:creationId xmlns:a16="http://schemas.microsoft.com/office/drawing/2014/main" id="{309465E8-3F99-4AB6-82B5-3AEE5E5692A2}"/>
                </a:ext>
              </a:extLst>
            </p:cNvPr>
            <p:cNvSpPr/>
            <p:nvPr/>
          </p:nvSpPr>
          <p:spPr>
            <a:xfrm>
              <a:off x="5477315" y="9026342"/>
              <a:ext cx="2147029" cy="82847"/>
            </a:xfrm>
            <a:custGeom>
              <a:avLst/>
              <a:gdLst>
                <a:gd name="connsiteX0" fmla="*/ 9085 w 2147029"/>
                <a:gd name="connsiteY0" fmla="*/ 50983 h 82847"/>
                <a:gd name="connsiteX1" fmla="*/ 72585 w 2147029"/>
                <a:gd name="connsiteY1" fmla="*/ 63683 h 82847"/>
                <a:gd name="connsiteX2" fmla="*/ 866335 w 2147029"/>
                <a:gd name="connsiteY2" fmla="*/ 60508 h 82847"/>
                <a:gd name="connsiteX3" fmla="*/ 1031435 w 2147029"/>
                <a:gd name="connsiteY3" fmla="*/ 183 h 82847"/>
                <a:gd name="connsiteX4" fmla="*/ 1323535 w 2147029"/>
                <a:gd name="connsiteY4" fmla="*/ 82733 h 82847"/>
                <a:gd name="connsiteX5" fmla="*/ 1631510 w 2147029"/>
                <a:gd name="connsiteY5" fmla="*/ 19233 h 82847"/>
                <a:gd name="connsiteX6" fmla="*/ 1755335 w 2147029"/>
                <a:gd name="connsiteY6" fmla="*/ 66858 h 82847"/>
                <a:gd name="connsiteX7" fmla="*/ 2139510 w 2147029"/>
                <a:gd name="connsiteY7" fmla="*/ 44633 h 82847"/>
                <a:gd name="connsiteX8" fmla="*/ 1371160 w 2147029"/>
                <a:gd name="connsiteY8" fmla="*/ 57333 h 82847"/>
                <a:gd name="connsiteX9" fmla="*/ 888560 w 2147029"/>
                <a:gd name="connsiteY9" fmla="*/ 66858 h 82847"/>
                <a:gd name="connsiteX10" fmla="*/ 9085 w 2147029"/>
                <a:gd name="connsiteY10" fmla="*/ 50983 h 8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7029" h="82847">
                  <a:moveTo>
                    <a:pt x="9085" y="50983"/>
                  </a:moveTo>
                  <a:cubicBezTo>
                    <a:pt x="-30603" y="56539"/>
                    <a:pt x="72585" y="63683"/>
                    <a:pt x="72585" y="63683"/>
                  </a:cubicBezTo>
                  <a:lnTo>
                    <a:pt x="866335" y="60508"/>
                  </a:lnTo>
                  <a:cubicBezTo>
                    <a:pt x="1026143" y="49925"/>
                    <a:pt x="955235" y="-3521"/>
                    <a:pt x="1031435" y="183"/>
                  </a:cubicBezTo>
                  <a:cubicBezTo>
                    <a:pt x="1107635" y="3887"/>
                    <a:pt x="1223523" y="79558"/>
                    <a:pt x="1323535" y="82733"/>
                  </a:cubicBezTo>
                  <a:cubicBezTo>
                    <a:pt x="1423547" y="85908"/>
                    <a:pt x="1559543" y="21879"/>
                    <a:pt x="1631510" y="19233"/>
                  </a:cubicBezTo>
                  <a:cubicBezTo>
                    <a:pt x="1703477" y="16587"/>
                    <a:pt x="1670668" y="62625"/>
                    <a:pt x="1755335" y="66858"/>
                  </a:cubicBezTo>
                  <a:cubicBezTo>
                    <a:pt x="1840002" y="71091"/>
                    <a:pt x="2203539" y="46220"/>
                    <a:pt x="2139510" y="44633"/>
                  </a:cubicBezTo>
                  <a:lnTo>
                    <a:pt x="1371160" y="57333"/>
                  </a:lnTo>
                  <a:lnTo>
                    <a:pt x="888560" y="66858"/>
                  </a:lnTo>
                  <a:lnTo>
                    <a:pt x="9085" y="5098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4" name="フリーフォーム: 図形 1613">
              <a:extLst>
                <a:ext uri="{FF2B5EF4-FFF2-40B4-BE49-F238E27FC236}">
                  <a16:creationId xmlns:a16="http://schemas.microsoft.com/office/drawing/2014/main" id="{FACD5D42-732F-466F-836D-92BFC3F900EB}"/>
                </a:ext>
              </a:extLst>
            </p:cNvPr>
            <p:cNvSpPr/>
            <p:nvPr/>
          </p:nvSpPr>
          <p:spPr>
            <a:xfrm>
              <a:off x="6649345" y="8876691"/>
              <a:ext cx="1860367" cy="147952"/>
            </a:xfrm>
            <a:custGeom>
              <a:avLst/>
              <a:gdLst>
                <a:gd name="connsiteX0" fmla="*/ 18155 w 1860367"/>
                <a:gd name="connsiteY0" fmla="*/ 143484 h 147952"/>
                <a:gd name="connsiteX1" fmla="*/ 75305 w 1860367"/>
                <a:gd name="connsiteY1" fmla="*/ 143484 h 147952"/>
                <a:gd name="connsiteX2" fmla="*/ 1113530 w 1860367"/>
                <a:gd name="connsiteY2" fmla="*/ 22834 h 147952"/>
                <a:gd name="connsiteX3" fmla="*/ 1011930 w 1860367"/>
                <a:gd name="connsiteY3" fmla="*/ 51409 h 147952"/>
                <a:gd name="connsiteX4" fmla="*/ 1497705 w 1860367"/>
                <a:gd name="connsiteY4" fmla="*/ 29184 h 147952"/>
                <a:gd name="connsiteX5" fmla="*/ 1859655 w 1860367"/>
                <a:gd name="connsiteY5" fmla="*/ 6959 h 147952"/>
                <a:gd name="connsiteX6" fmla="*/ 1405630 w 1860367"/>
                <a:gd name="connsiteY6" fmla="*/ 609 h 147952"/>
                <a:gd name="connsiteX7" fmla="*/ 1284980 w 1860367"/>
                <a:gd name="connsiteY7" fmla="*/ 19659 h 147952"/>
                <a:gd name="connsiteX8" fmla="*/ 649980 w 1860367"/>
                <a:gd name="connsiteY8" fmla="*/ 79984 h 147952"/>
                <a:gd name="connsiteX9" fmla="*/ 796030 w 1860367"/>
                <a:gd name="connsiteY9" fmla="*/ 70459 h 147952"/>
                <a:gd name="connsiteX10" fmla="*/ 408680 w 1860367"/>
                <a:gd name="connsiteY10" fmla="*/ 79984 h 147952"/>
                <a:gd name="connsiteX11" fmla="*/ 18155 w 1860367"/>
                <a:gd name="connsiteY11" fmla="*/ 143484 h 147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0367" h="147952">
                  <a:moveTo>
                    <a:pt x="18155" y="143484"/>
                  </a:moveTo>
                  <a:cubicBezTo>
                    <a:pt x="-44552" y="153538"/>
                    <a:pt x="75305" y="143484"/>
                    <a:pt x="75305" y="143484"/>
                  </a:cubicBezTo>
                  <a:lnTo>
                    <a:pt x="1113530" y="22834"/>
                  </a:lnTo>
                  <a:cubicBezTo>
                    <a:pt x="1269634" y="7488"/>
                    <a:pt x="947901" y="50351"/>
                    <a:pt x="1011930" y="51409"/>
                  </a:cubicBezTo>
                  <a:cubicBezTo>
                    <a:pt x="1075959" y="52467"/>
                    <a:pt x="1497705" y="29184"/>
                    <a:pt x="1497705" y="29184"/>
                  </a:cubicBezTo>
                  <a:cubicBezTo>
                    <a:pt x="1638993" y="21776"/>
                    <a:pt x="1875001" y="11722"/>
                    <a:pt x="1859655" y="6959"/>
                  </a:cubicBezTo>
                  <a:cubicBezTo>
                    <a:pt x="1844309" y="2196"/>
                    <a:pt x="1501409" y="-1508"/>
                    <a:pt x="1405630" y="609"/>
                  </a:cubicBezTo>
                  <a:cubicBezTo>
                    <a:pt x="1309851" y="2726"/>
                    <a:pt x="1410922" y="6430"/>
                    <a:pt x="1284980" y="19659"/>
                  </a:cubicBezTo>
                  <a:cubicBezTo>
                    <a:pt x="1159038" y="32888"/>
                    <a:pt x="731472" y="71517"/>
                    <a:pt x="649980" y="79984"/>
                  </a:cubicBezTo>
                  <a:cubicBezTo>
                    <a:pt x="568488" y="88451"/>
                    <a:pt x="836247" y="70459"/>
                    <a:pt x="796030" y="70459"/>
                  </a:cubicBezTo>
                  <a:cubicBezTo>
                    <a:pt x="755813" y="70459"/>
                    <a:pt x="535151" y="69930"/>
                    <a:pt x="408680" y="79984"/>
                  </a:cubicBezTo>
                  <a:cubicBezTo>
                    <a:pt x="282209" y="90038"/>
                    <a:pt x="159707" y="110411"/>
                    <a:pt x="18155" y="14348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5" name="フリーフォーム: 図形 1614">
              <a:extLst>
                <a:ext uri="{FF2B5EF4-FFF2-40B4-BE49-F238E27FC236}">
                  <a16:creationId xmlns:a16="http://schemas.microsoft.com/office/drawing/2014/main" id="{C82039CC-898C-45A2-BD9E-91221D4FA722}"/>
                </a:ext>
              </a:extLst>
            </p:cNvPr>
            <p:cNvSpPr/>
            <p:nvPr/>
          </p:nvSpPr>
          <p:spPr>
            <a:xfrm>
              <a:off x="6986262" y="8641812"/>
              <a:ext cx="2215427" cy="412132"/>
            </a:xfrm>
            <a:custGeom>
              <a:avLst/>
              <a:gdLst>
                <a:gd name="connsiteX0" fmla="*/ 2183138 w 2215427"/>
                <a:gd name="connsiteY0" fmla="*/ 25938 h 412132"/>
                <a:gd name="connsiteX1" fmla="*/ 2129163 w 2215427"/>
                <a:gd name="connsiteY1" fmla="*/ 29113 h 412132"/>
                <a:gd name="connsiteX2" fmla="*/ 1478288 w 2215427"/>
                <a:gd name="connsiteY2" fmla="*/ 295813 h 412132"/>
                <a:gd name="connsiteX3" fmla="*/ 2002163 w 2215427"/>
                <a:gd name="connsiteY3" fmla="*/ 127538 h 412132"/>
                <a:gd name="connsiteX4" fmla="*/ 1284613 w 2215427"/>
                <a:gd name="connsiteY4" fmla="*/ 305338 h 412132"/>
                <a:gd name="connsiteX5" fmla="*/ 986163 w 2215427"/>
                <a:gd name="connsiteY5" fmla="*/ 375188 h 412132"/>
                <a:gd name="connsiteX6" fmla="*/ 1913 w 2215427"/>
                <a:gd name="connsiteY6" fmla="*/ 410113 h 412132"/>
                <a:gd name="connsiteX7" fmla="*/ 1265563 w 2215427"/>
                <a:gd name="connsiteY7" fmla="*/ 384713 h 412132"/>
                <a:gd name="connsiteX8" fmla="*/ 1894213 w 2215427"/>
                <a:gd name="connsiteY8" fmla="*/ 197388 h 412132"/>
                <a:gd name="connsiteX9" fmla="*/ 2183138 w 2215427"/>
                <a:gd name="connsiteY9" fmla="*/ 25938 h 41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5427" h="412132">
                  <a:moveTo>
                    <a:pt x="2183138" y="25938"/>
                  </a:moveTo>
                  <a:cubicBezTo>
                    <a:pt x="2222296" y="-2108"/>
                    <a:pt x="2246638" y="-15866"/>
                    <a:pt x="2129163" y="29113"/>
                  </a:cubicBezTo>
                  <a:cubicBezTo>
                    <a:pt x="2011688" y="74092"/>
                    <a:pt x="1499455" y="279409"/>
                    <a:pt x="1478288" y="295813"/>
                  </a:cubicBezTo>
                  <a:cubicBezTo>
                    <a:pt x="1457121" y="312217"/>
                    <a:pt x="2034442" y="125951"/>
                    <a:pt x="2002163" y="127538"/>
                  </a:cubicBezTo>
                  <a:cubicBezTo>
                    <a:pt x="1969884" y="129125"/>
                    <a:pt x="1453946" y="264063"/>
                    <a:pt x="1284613" y="305338"/>
                  </a:cubicBezTo>
                  <a:cubicBezTo>
                    <a:pt x="1115280" y="346613"/>
                    <a:pt x="1199946" y="357726"/>
                    <a:pt x="986163" y="375188"/>
                  </a:cubicBezTo>
                  <a:cubicBezTo>
                    <a:pt x="772380" y="392650"/>
                    <a:pt x="-44654" y="408526"/>
                    <a:pt x="1913" y="410113"/>
                  </a:cubicBezTo>
                  <a:cubicBezTo>
                    <a:pt x="48480" y="411701"/>
                    <a:pt x="950180" y="420167"/>
                    <a:pt x="1265563" y="384713"/>
                  </a:cubicBezTo>
                  <a:cubicBezTo>
                    <a:pt x="1580946" y="349259"/>
                    <a:pt x="1740225" y="258771"/>
                    <a:pt x="1894213" y="197388"/>
                  </a:cubicBezTo>
                  <a:cubicBezTo>
                    <a:pt x="2048200" y="136005"/>
                    <a:pt x="2143980" y="53984"/>
                    <a:pt x="2183138" y="2593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6" name="フリーフォーム: 図形 1615">
              <a:extLst>
                <a:ext uri="{FF2B5EF4-FFF2-40B4-BE49-F238E27FC236}">
                  <a16:creationId xmlns:a16="http://schemas.microsoft.com/office/drawing/2014/main" id="{A27C6E9F-B741-4A09-B071-BC1D13CB1B40}"/>
                </a:ext>
              </a:extLst>
            </p:cNvPr>
            <p:cNvSpPr/>
            <p:nvPr/>
          </p:nvSpPr>
          <p:spPr>
            <a:xfrm>
              <a:off x="9053145" y="7976730"/>
              <a:ext cx="1362365" cy="770801"/>
            </a:xfrm>
            <a:custGeom>
              <a:avLst/>
              <a:gdLst>
                <a:gd name="connsiteX0" fmla="*/ 1955 w 1362365"/>
                <a:gd name="connsiteY0" fmla="*/ 770395 h 770801"/>
                <a:gd name="connsiteX1" fmla="*/ 382955 w 1362365"/>
                <a:gd name="connsiteY1" fmla="*/ 598945 h 770801"/>
                <a:gd name="connsiteX2" fmla="*/ 424230 w 1362365"/>
                <a:gd name="connsiteY2" fmla="*/ 614820 h 770801"/>
                <a:gd name="connsiteX3" fmla="*/ 767130 w 1362365"/>
                <a:gd name="connsiteY3" fmla="*/ 468770 h 770801"/>
                <a:gd name="connsiteX4" fmla="*/ 690930 w 1362365"/>
                <a:gd name="connsiteY4" fmla="*/ 516395 h 770801"/>
                <a:gd name="connsiteX5" fmla="*/ 963980 w 1362365"/>
                <a:gd name="connsiteY5" fmla="*/ 332245 h 770801"/>
                <a:gd name="connsiteX6" fmla="*/ 1357680 w 1362365"/>
                <a:gd name="connsiteY6" fmla="*/ 2045 h 770801"/>
                <a:gd name="connsiteX7" fmla="*/ 1164005 w 1362365"/>
                <a:gd name="connsiteY7" fmla="*/ 202070 h 770801"/>
                <a:gd name="connsiteX8" fmla="*/ 913180 w 1362365"/>
                <a:gd name="connsiteY8" fmla="*/ 392570 h 770801"/>
                <a:gd name="connsiteX9" fmla="*/ 557580 w 1362365"/>
                <a:gd name="connsiteY9" fmla="*/ 538620 h 770801"/>
                <a:gd name="connsiteX10" fmla="*/ 249605 w 1362365"/>
                <a:gd name="connsiteY10" fmla="*/ 643395 h 770801"/>
                <a:gd name="connsiteX11" fmla="*/ 1955 w 1362365"/>
                <a:gd name="connsiteY11" fmla="*/ 770395 h 77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62365" h="770801">
                  <a:moveTo>
                    <a:pt x="1955" y="770395"/>
                  </a:moveTo>
                  <a:cubicBezTo>
                    <a:pt x="24180" y="762987"/>
                    <a:pt x="312576" y="624874"/>
                    <a:pt x="382955" y="598945"/>
                  </a:cubicBezTo>
                  <a:cubicBezTo>
                    <a:pt x="453334" y="573016"/>
                    <a:pt x="360201" y="636516"/>
                    <a:pt x="424230" y="614820"/>
                  </a:cubicBezTo>
                  <a:cubicBezTo>
                    <a:pt x="488259" y="593124"/>
                    <a:pt x="722680" y="485174"/>
                    <a:pt x="767130" y="468770"/>
                  </a:cubicBezTo>
                  <a:cubicBezTo>
                    <a:pt x="811580" y="452366"/>
                    <a:pt x="658122" y="539149"/>
                    <a:pt x="690930" y="516395"/>
                  </a:cubicBezTo>
                  <a:cubicBezTo>
                    <a:pt x="723738" y="493641"/>
                    <a:pt x="852855" y="417970"/>
                    <a:pt x="963980" y="332245"/>
                  </a:cubicBezTo>
                  <a:cubicBezTo>
                    <a:pt x="1075105" y="246520"/>
                    <a:pt x="1324343" y="23741"/>
                    <a:pt x="1357680" y="2045"/>
                  </a:cubicBezTo>
                  <a:cubicBezTo>
                    <a:pt x="1391018" y="-19651"/>
                    <a:pt x="1238088" y="136982"/>
                    <a:pt x="1164005" y="202070"/>
                  </a:cubicBezTo>
                  <a:cubicBezTo>
                    <a:pt x="1089922" y="267157"/>
                    <a:pt x="1014251" y="336478"/>
                    <a:pt x="913180" y="392570"/>
                  </a:cubicBezTo>
                  <a:cubicBezTo>
                    <a:pt x="812109" y="448662"/>
                    <a:pt x="668176" y="496816"/>
                    <a:pt x="557580" y="538620"/>
                  </a:cubicBezTo>
                  <a:cubicBezTo>
                    <a:pt x="446984" y="580424"/>
                    <a:pt x="346971" y="604766"/>
                    <a:pt x="249605" y="643395"/>
                  </a:cubicBezTo>
                  <a:cubicBezTo>
                    <a:pt x="152239" y="682024"/>
                    <a:pt x="-20270" y="777803"/>
                    <a:pt x="1955" y="77039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7" name="フリーフォーム: 図形 1616">
              <a:extLst>
                <a:ext uri="{FF2B5EF4-FFF2-40B4-BE49-F238E27FC236}">
                  <a16:creationId xmlns:a16="http://schemas.microsoft.com/office/drawing/2014/main" id="{5D51D889-7B15-4FB3-9A1D-9E342DF17A51}"/>
                </a:ext>
              </a:extLst>
            </p:cNvPr>
            <p:cNvSpPr/>
            <p:nvPr/>
          </p:nvSpPr>
          <p:spPr>
            <a:xfrm>
              <a:off x="10362615" y="7327684"/>
              <a:ext cx="328266" cy="708847"/>
            </a:xfrm>
            <a:custGeom>
              <a:avLst/>
              <a:gdLst>
                <a:gd name="connsiteX0" fmla="*/ 327610 w 328266"/>
                <a:gd name="connsiteY0" fmla="*/ 216 h 708847"/>
                <a:gd name="connsiteX1" fmla="*/ 86310 w 328266"/>
                <a:gd name="connsiteY1" fmla="*/ 543141 h 708847"/>
                <a:gd name="connsiteX2" fmla="*/ 210135 w 328266"/>
                <a:gd name="connsiteY2" fmla="*/ 305016 h 708847"/>
                <a:gd name="connsiteX3" fmla="*/ 585 w 328266"/>
                <a:gd name="connsiteY3" fmla="*/ 705066 h 708847"/>
                <a:gd name="connsiteX4" fmla="*/ 152985 w 328266"/>
                <a:gd name="connsiteY4" fmla="*/ 479641 h 708847"/>
                <a:gd name="connsiteX5" fmla="*/ 327610 w 328266"/>
                <a:gd name="connsiteY5" fmla="*/ 216 h 70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266" h="708847">
                  <a:moveTo>
                    <a:pt x="327610" y="216"/>
                  </a:moveTo>
                  <a:cubicBezTo>
                    <a:pt x="316498" y="10799"/>
                    <a:pt x="105889" y="492341"/>
                    <a:pt x="86310" y="543141"/>
                  </a:cubicBezTo>
                  <a:cubicBezTo>
                    <a:pt x="66731" y="593941"/>
                    <a:pt x="224422" y="278029"/>
                    <a:pt x="210135" y="305016"/>
                  </a:cubicBezTo>
                  <a:cubicBezTo>
                    <a:pt x="195847" y="332004"/>
                    <a:pt x="10110" y="675962"/>
                    <a:pt x="585" y="705066"/>
                  </a:cubicBezTo>
                  <a:cubicBezTo>
                    <a:pt x="-8940" y="734170"/>
                    <a:pt x="100068" y="589178"/>
                    <a:pt x="152985" y="479641"/>
                  </a:cubicBezTo>
                  <a:cubicBezTo>
                    <a:pt x="205902" y="370104"/>
                    <a:pt x="338722" y="-10367"/>
                    <a:pt x="327610" y="21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8" name="フリーフォーム: 図形 1617">
              <a:extLst>
                <a:ext uri="{FF2B5EF4-FFF2-40B4-BE49-F238E27FC236}">
                  <a16:creationId xmlns:a16="http://schemas.microsoft.com/office/drawing/2014/main" id="{BEDC6069-5E8C-4F8B-8648-57A9BF9BF6AD}"/>
                </a:ext>
              </a:extLst>
            </p:cNvPr>
            <p:cNvSpPr/>
            <p:nvPr/>
          </p:nvSpPr>
          <p:spPr>
            <a:xfrm>
              <a:off x="10318746" y="7427693"/>
              <a:ext cx="286544" cy="522616"/>
            </a:xfrm>
            <a:custGeom>
              <a:avLst/>
              <a:gdLst>
                <a:gd name="connsiteX0" fmla="*/ 285754 w 286544"/>
                <a:gd name="connsiteY0" fmla="*/ 1807 h 522616"/>
                <a:gd name="connsiteX1" fmla="*/ 142879 w 286544"/>
                <a:gd name="connsiteY1" fmla="*/ 309782 h 522616"/>
                <a:gd name="connsiteX2" fmla="*/ 158754 w 286544"/>
                <a:gd name="connsiteY2" fmla="*/ 141507 h 522616"/>
                <a:gd name="connsiteX3" fmla="*/ 73029 w 286544"/>
                <a:gd name="connsiteY3" fmla="*/ 293907 h 522616"/>
                <a:gd name="connsiteX4" fmla="*/ 4 w 286544"/>
                <a:gd name="connsiteY4" fmla="*/ 522507 h 522616"/>
                <a:gd name="connsiteX5" fmla="*/ 69854 w 286544"/>
                <a:gd name="connsiteY5" fmla="*/ 322482 h 522616"/>
                <a:gd name="connsiteX6" fmla="*/ 111129 w 286544"/>
                <a:gd name="connsiteY6" fmla="*/ 201832 h 522616"/>
                <a:gd name="connsiteX7" fmla="*/ 142879 w 286544"/>
                <a:gd name="connsiteY7" fmla="*/ 227232 h 522616"/>
                <a:gd name="connsiteX8" fmla="*/ 180979 w 286544"/>
                <a:gd name="connsiteY8" fmla="*/ 147857 h 522616"/>
                <a:gd name="connsiteX9" fmla="*/ 200029 w 286544"/>
                <a:gd name="connsiteY9" fmla="*/ 179607 h 522616"/>
                <a:gd name="connsiteX10" fmla="*/ 285754 w 286544"/>
                <a:gd name="connsiteY10" fmla="*/ 1807 h 52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6544" h="522616">
                  <a:moveTo>
                    <a:pt x="285754" y="1807"/>
                  </a:moveTo>
                  <a:cubicBezTo>
                    <a:pt x="276229" y="23503"/>
                    <a:pt x="164046" y="286499"/>
                    <a:pt x="142879" y="309782"/>
                  </a:cubicBezTo>
                  <a:cubicBezTo>
                    <a:pt x="121712" y="333065"/>
                    <a:pt x="170396" y="144153"/>
                    <a:pt x="158754" y="141507"/>
                  </a:cubicBezTo>
                  <a:cubicBezTo>
                    <a:pt x="147112" y="138861"/>
                    <a:pt x="99487" y="230407"/>
                    <a:pt x="73029" y="293907"/>
                  </a:cubicBezTo>
                  <a:cubicBezTo>
                    <a:pt x="46571" y="357407"/>
                    <a:pt x="533" y="517745"/>
                    <a:pt x="4" y="522507"/>
                  </a:cubicBezTo>
                  <a:cubicBezTo>
                    <a:pt x="-525" y="527270"/>
                    <a:pt x="51333" y="375928"/>
                    <a:pt x="69854" y="322482"/>
                  </a:cubicBezTo>
                  <a:cubicBezTo>
                    <a:pt x="88375" y="269036"/>
                    <a:pt x="98958" y="217707"/>
                    <a:pt x="111129" y="201832"/>
                  </a:cubicBezTo>
                  <a:cubicBezTo>
                    <a:pt x="123300" y="185957"/>
                    <a:pt x="131237" y="236228"/>
                    <a:pt x="142879" y="227232"/>
                  </a:cubicBezTo>
                  <a:cubicBezTo>
                    <a:pt x="154521" y="218236"/>
                    <a:pt x="171454" y="155794"/>
                    <a:pt x="180979" y="147857"/>
                  </a:cubicBezTo>
                  <a:cubicBezTo>
                    <a:pt x="190504" y="139920"/>
                    <a:pt x="184154" y="198657"/>
                    <a:pt x="200029" y="179607"/>
                  </a:cubicBezTo>
                  <a:cubicBezTo>
                    <a:pt x="215904" y="160557"/>
                    <a:pt x="295279" y="-19889"/>
                    <a:pt x="285754" y="180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9" name="フリーフォーム: 図形 1618">
              <a:extLst>
                <a:ext uri="{FF2B5EF4-FFF2-40B4-BE49-F238E27FC236}">
                  <a16:creationId xmlns:a16="http://schemas.microsoft.com/office/drawing/2014/main" id="{3AEB3F55-E9B3-4232-9115-3A06E0EB4704}"/>
                </a:ext>
              </a:extLst>
            </p:cNvPr>
            <p:cNvSpPr/>
            <p:nvPr/>
          </p:nvSpPr>
          <p:spPr>
            <a:xfrm>
              <a:off x="10207552" y="7627938"/>
              <a:ext cx="104985" cy="392892"/>
            </a:xfrm>
            <a:custGeom>
              <a:avLst/>
              <a:gdLst>
                <a:gd name="connsiteX0" fmla="*/ 104848 w 104985"/>
                <a:gd name="connsiteY0" fmla="*/ 0 h 392892"/>
                <a:gd name="connsiteX1" fmla="*/ 44523 w 104985"/>
                <a:gd name="connsiteY1" fmla="*/ 123825 h 392892"/>
                <a:gd name="connsiteX2" fmla="*/ 71511 w 104985"/>
                <a:gd name="connsiteY2" fmla="*/ 177800 h 392892"/>
                <a:gd name="connsiteX3" fmla="*/ 66748 w 104985"/>
                <a:gd name="connsiteY3" fmla="*/ 298450 h 392892"/>
                <a:gd name="connsiteX4" fmla="*/ 20711 w 104985"/>
                <a:gd name="connsiteY4" fmla="*/ 392112 h 392892"/>
                <a:gd name="connsiteX5" fmla="*/ 73 w 104985"/>
                <a:gd name="connsiteY5" fmla="*/ 246062 h 392892"/>
                <a:gd name="connsiteX6" fmla="*/ 27061 w 104985"/>
                <a:gd name="connsiteY6" fmla="*/ 290512 h 392892"/>
                <a:gd name="connsiteX7" fmla="*/ 15948 w 104985"/>
                <a:gd name="connsiteY7" fmla="*/ 361950 h 392892"/>
                <a:gd name="connsiteX8" fmla="*/ 17536 w 104985"/>
                <a:gd name="connsiteY8" fmla="*/ 284162 h 392892"/>
                <a:gd name="connsiteX9" fmla="*/ 69923 w 104985"/>
                <a:gd name="connsiteY9" fmla="*/ 233362 h 392892"/>
                <a:gd name="connsiteX10" fmla="*/ 76273 w 104985"/>
                <a:gd name="connsiteY10" fmla="*/ 184150 h 392892"/>
                <a:gd name="connsiteX11" fmla="*/ 87386 w 104985"/>
                <a:gd name="connsiteY11" fmla="*/ 198437 h 392892"/>
                <a:gd name="connsiteX12" fmla="*/ 61986 w 104985"/>
                <a:gd name="connsiteY12" fmla="*/ 122237 h 392892"/>
                <a:gd name="connsiteX13" fmla="*/ 104848 w 104985"/>
                <a:gd name="connsiteY13" fmla="*/ 0 h 392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985" h="392892">
                  <a:moveTo>
                    <a:pt x="104848" y="0"/>
                  </a:moveTo>
                  <a:cubicBezTo>
                    <a:pt x="101938" y="265"/>
                    <a:pt x="50079" y="94192"/>
                    <a:pt x="44523" y="123825"/>
                  </a:cubicBezTo>
                  <a:cubicBezTo>
                    <a:pt x="38967" y="153458"/>
                    <a:pt x="67807" y="148696"/>
                    <a:pt x="71511" y="177800"/>
                  </a:cubicBezTo>
                  <a:cubicBezTo>
                    <a:pt x="75215" y="206904"/>
                    <a:pt x="75215" y="262731"/>
                    <a:pt x="66748" y="298450"/>
                  </a:cubicBezTo>
                  <a:cubicBezTo>
                    <a:pt x="58281" y="334169"/>
                    <a:pt x="31823" y="400843"/>
                    <a:pt x="20711" y="392112"/>
                  </a:cubicBezTo>
                  <a:cubicBezTo>
                    <a:pt x="9599" y="383381"/>
                    <a:pt x="-985" y="262995"/>
                    <a:pt x="73" y="246062"/>
                  </a:cubicBezTo>
                  <a:cubicBezTo>
                    <a:pt x="1131" y="229129"/>
                    <a:pt x="24415" y="271197"/>
                    <a:pt x="27061" y="290512"/>
                  </a:cubicBezTo>
                  <a:cubicBezTo>
                    <a:pt x="29707" y="309827"/>
                    <a:pt x="17536" y="363008"/>
                    <a:pt x="15948" y="361950"/>
                  </a:cubicBezTo>
                  <a:cubicBezTo>
                    <a:pt x="14360" y="360892"/>
                    <a:pt x="8540" y="305593"/>
                    <a:pt x="17536" y="284162"/>
                  </a:cubicBezTo>
                  <a:cubicBezTo>
                    <a:pt x="26532" y="262731"/>
                    <a:pt x="60134" y="250031"/>
                    <a:pt x="69923" y="233362"/>
                  </a:cubicBezTo>
                  <a:cubicBezTo>
                    <a:pt x="79712" y="216693"/>
                    <a:pt x="73362" y="189971"/>
                    <a:pt x="76273" y="184150"/>
                  </a:cubicBezTo>
                  <a:cubicBezTo>
                    <a:pt x="79183" y="178329"/>
                    <a:pt x="89767" y="208756"/>
                    <a:pt x="87386" y="198437"/>
                  </a:cubicBezTo>
                  <a:cubicBezTo>
                    <a:pt x="85005" y="188118"/>
                    <a:pt x="60398" y="152664"/>
                    <a:pt x="61986" y="122237"/>
                  </a:cubicBezTo>
                  <a:cubicBezTo>
                    <a:pt x="63573" y="91810"/>
                    <a:pt x="107758" y="-265"/>
                    <a:pt x="104848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0" name="フリーフォーム: 図形 1619">
              <a:extLst>
                <a:ext uri="{FF2B5EF4-FFF2-40B4-BE49-F238E27FC236}">
                  <a16:creationId xmlns:a16="http://schemas.microsoft.com/office/drawing/2014/main" id="{3E696913-75D1-4BAB-85B5-CEED0EF0EEE6}"/>
                </a:ext>
              </a:extLst>
            </p:cNvPr>
            <p:cNvSpPr/>
            <p:nvPr/>
          </p:nvSpPr>
          <p:spPr>
            <a:xfrm>
              <a:off x="10256296" y="7308829"/>
              <a:ext cx="426152" cy="223166"/>
            </a:xfrm>
            <a:custGeom>
              <a:avLst/>
              <a:gdLst>
                <a:gd name="connsiteX0" fmla="*/ 425992 w 426152"/>
                <a:gd name="connsiteY0" fmla="*/ 21 h 223166"/>
                <a:gd name="connsiteX1" fmla="*/ 302167 w 426152"/>
                <a:gd name="connsiteY1" fmla="*/ 104796 h 223166"/>
                <a:gd name="connsiteX2" fmla="*/ 245017 w 426152"/>
                <a:gd name="connsiteY2" fmla="*/ 115909 h 223166"/>
                <a:gd name="connsiteX3" fmla="*/ 351379 w 426152"/>
                <a:gd name="connsiteY3" fmla="*/ 82571 h 223166"/>
                <a:gd name="connsiteX4" fmla="*/ 227554 w 426152"/>
                <a:gd name="connsiteY4" fmla="*/ 131784 h 223166"/>
                <a:gd name="connsiteX5" fmla="*/ 170404 w 426152"/>
                <a:gd name="connsiteY5" fmla="*/ 187346 h 223166"/>
                <a:gd name="connsiteX6" fmla="*/ 97379 w 426152"/>
                <a:gd name="connsiteY6" fmla="*/ 211159 h 223166"/>
                <a:gd name="connsiteX7" fmla="*/ 22767 w 426152"/>
                <a:gd name="connsiteY7" fmla="*/ 209571 h 223166"/>
                <a:gd name="connsiteX8" fmla="*/ 542 w 426152"/>
                <a:gd name="connsiteY8" fmla="*/ 192109 h 223166"/>
                <a:gd name="connsiteX9" fmla="*/ 40229 w 426152"/>
                <a:gd name="connsiteY9" fmla="*/ 222271 h 223166"/>
                <a:gd name="connsiteX10" fmla="*/ 222792 w 426152"/>
                <a:gd name="connsiteY10" fmla="*/ 150834 h 223166"/>
                <a:gd name="connsiteX11" fmla="*/ 325979 w 426152"/>
                <a:gd name="connsiteY11" fmla="*/ 114321 h 223166"/>
                <a:gd name="connsiteX12" fmla="*/ 425992 w 426152"/>
                <a:gd name="connsiteY12" fmla="*/ 21 h 22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152" h="223166">
                  <a:moveTo>
                    <a:pt x="425992" y="21"/>
                  </a:moveTo>
                  <a:cubicBezTo>
                    <a:pt x="422023" y="-1566"/>
                    <a:pt x="332330" y="85481"/>
                    <a:pt x="302167" y="104796"/>
                  </a:cubicBezTo>
                  <a:cubicBezTo>
                    <a:pt x="272004" y="124111"/>
                    <a:pt x="236815" y="119613"/>
                    <a:pt x="245017" y="115909"/>
                  </a:cubicBezTo>
                  <a:cubicBezTo>
                    <a:pt x="253219" y="112205"/>
                    <a:pt x="354289" y="79925"/>
                    <a:pt x="351379" y="82571"/>
                  </a:cubicBezTo>
                  <a:cubicBezTo>
                    <a:pt x="348469" y="85217"/>
                    <a:pt x="257716" y="114322"/>
                    <a:pt x="227554" y="131784"/>
                  </a:cubicBezTo>
                  <a:cubicBezTo>
                    <a:pt x="197392" y="149246"/>
                    <a:pt x="192100" y="174117"/>
                    <a:pt x="170404" y="187346"/>
                  </a:cubicBezTo>
                  <a:cubicBezTo>
                    <a:pt x="148708" y="200575"/>
                    <a:pt x="121985" y="207455"/>
                    <a:pt x="97379" y="211159"/>
                  </a:cubicBezTo>
                  <a:cubicBezTo>
                    <a:pt x="72773" y="214863"/>
                    <a:pt x="38907" y="212746"/>
                    <a:pt x="22767" y="209571"/>
                  </a:cubicBezTo>
                  <a:cubicBezTo>
                    <a:pt x="6627" y="206396"/>
                    <a:pt x="-2368" y="189992"/>
                    <a:pt x="542" y="192109"/>
                  </a:cubicBezTo>
                  <a:cubicBezTo>
                    <a:pt x="3452" y="194226"/>
                    <a:pt x="3187" y="229150"/>
                    <a:pt x="40229" y="222271"/>
                  </a:cubicBezTo>
                  <a:cubicBezTo>
                    <a:pt x="77271" y="215392"/>
                    <a:pt x="175167" y="168826"/>
                    <a:pt x="222792" y="150834"/>
                  </a:cubicBezTo>
                  <a:cubicBezTo>
                    <a:pt x="270417" y="132842"/>
                    <a:pt x="292642" y="133636"/>
                    <a:pt x="325979" y="114321"/>
                  </a:cubicBezTo>
                  <a:cubicBezTo>
                    <a:pt x="359316" y="95006"/>
                    <a:pt x="429961" y="1608"/>
                    <a:pt x="425992" y="2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1" name="フリーフォーム: 図形 1620">
              <a:extLst>
                <a:ext uri="{FF2B5EF4-FFF2-40B4-BE49-F238E27FC236}">
                  <a16:creationId xmlns:a16="http://schemas.microsoft.com/office/drawing/2014/main" id="{93A0965A-199C-4477-AE34-EB10DFC47464}"/>
                </a:ext>
              </a:extLst>
            </p:cNvPr>
            <p:cNvSpPr/>
            <p:nvPr/>
          </p:nvSpPr>
          <p:spPr>
            <a:xfrm>
              <a:off x="9702410" y="7523162"/>
              <a:ext cx="572031" cy="135140"/>
            </a:xfrm>
            <a:custGeom>
              <a:avLst/>
              <a:gdLst>
                <a:gd name="connsiteX0" fmla="*/ 390 w 572031"/>
                <a:gd name="connsiteY0" fmla="*/ 134938 h 135140"/>
                <a:gd name="connsiteX1" fmla="*/ 254390 w 572031"/>
                <a:gd name="connsiteY1" fmla="*/ 117476 h 135140"/>
                <a:gd name="connsiteX2" fmla="*/ 278203 w 572031"/>
                <a:gd name="connsiteY2" fmla="*/ 107951 h 135140"/>
                <a:gd name="connsiteX3" fmla="*/ 387740 w 572031"/>
                <a:gd name="connsiteY3" fmla="*/ 92076 h 135140"/>
                <a:gd name="connsiteX4" fmla="*/ 484578 w 572031"/>
                <a:gd name="connsiteY4" fmla="*/ 50801 h 135140"/>
                <a:gd name="connsiteX5" fmla="*/ 571890 w 572031"/>
                <a:gd name="connsiteY5" fmla="*/ 1 h 135140"/>
                <a:gd name="connsiteX6" fmla="*/ 463940 w 572031"/>
                <a:gd name="connsiteY6" fmla="*/ 49213 h 135140"/>
                <a:gd name="connsiteX7" fmla="*/ 319478 w 572031"/>
                <a:gd name="connsiteY7" fmla="*/ 104776 h 135140"/>
                <a:gd name="connsiteX8" fmla="*/ 390 w 572031"/>
                <a:gd name="connsiteY8" fmla="*/ 134938 h 13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031" h="135140">
                  <a:moveTo>
                    <a:pt x="390" y="134938"/>
                  </a:moveTo>
                  <a:cubicBezTo>
                    <a:pt x="-10458" y="137055"/>
                    <a:pt x="208088" y="121974"/>
                    <a:pt x="254390" y="117476"/>
                  </a:cubicBezTo>
                  <a:cubicBezTo>
                    <a:pt x="300692" y="112978"/>
                    <a:pt x="255978" y="112184"/>
                    <a:pt x="278203" y="107951"/>
                  </a:cubicBezTo>
                  <a:cubicBezTo>
                    <a:pt x="300428" y="103718"/>
                    <a:pt x="353344" y="101601"/>
                    <a:pt x="387740" y="92076"/>
                  </a:cubicBezTo>
                  <a:cubicBezTo>
                    <a:pt x="422136" y="82551"/>
                    <a:pt x="453886" y="66147"/>
                    <a:pt x="484578" y="50801"/>
                  </a:cubicBezTo>
                  <a:cubicBezTo>
                    <a:pt x="515270" y="35455"/>
                    <a:pt x="575330" y="266"/>
                    <a:pt x="571890" y="1"/>
                  </a:cubicBezTo>
                  <a:cubicBezTo>
                    <a:pt x="568450" y="-264"/>
                    <a:pt x="506009" y="31750"/>
                    <a:pt x="463940" y="49213"/>
                  </a:cubicBezTo>
                  <a:cubicBezTo>
                    <a:pt x="421871" y="66675"/>
                    <a:pt x="391709" y="89430"/>
                    <a:pt x="319478" y="104776"/>
                  </a:cubicBezTo>
                  <a:cubicBezTo>
                    <a:pt x="247247" y="120122"/>
                    <a:pt x="11238" y="132821"/>
                    <a:pt x="390" y="13493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2" name="フリーフォーム: 図形 1621">
              <a:extLst>
                <a:ext uri="{FF2B5EF4-FFF2-40B4-BE49-F238E27FC236}">
                  <a16:creationId xmlns:a16="http://schemas.microsoft.com/office/drawing/2014/main" id="{6DC3BF47-6B33-49B3-8A51-D902A2C4C773}"/>
                </a:ext>
              </a:extLst>
            </p:cNvPr>
            <p:cNvSpPr/>
            <p:nvPr/>
          </p:nvSpPr>
          <p:spPr>
            <a:xfrm>
              <a:off x="9714046" y="7508838"/>
              <a:ext cx="547665" cy="132977"/>
            </a:xfrm>
            <a:custGeom>
              <a:avLst/>
              <a:gdLst>
                <a:gd name="connsiteX0" fmla="*/ 1454 w 547665"/>
                <a:gd name="connsiteY0" fmla="*/ 131800 h 132977"/>
                <a:gd name="connsiteX1" fmla="*/ 191954 w 547665"/>
                <a:gd name="connsiteY1" fmla="*/ 123862 h 132977"/>
                <a:gd name="connsiteX2" fmla="*/ 187192 w 547665"/>
                <a:gd name="connsiteY2" fmla="*/ 122275 h 132977"/>
                <a:gd name="connsiteX3" fmla="*/ 290379 w 547665"/>
                <a:gd name="connsiteY3" fmla="*/ 106400 h 132977"/>
                <a:gd name="connsiteX4" fmla="*/ 279267 w 547665"/>
                <a:gd name="connsiteY4" fmla="*/ 96875 h 132977"/>
                <a:gd name="connsiteX5" fmla="*/ 345942 w 547665"/>
                <a:gd name="connsiteY5" fmla="*/ 74650 h 132977"/>
                <a:gd name="connsiteX6" fmla="*/ 353879 w 547665"/>
                <a:gd name="connsiteY6" fmla="*/ 63537 h 132977"/>
                <a:gd name="connsiteX7" fmla="*/ 436429 w 547665"/>
                <a:gd name="connsiteY7" fmla="*/ 52425 h 132977"/>
                <a:gd name="connsiteX8" fmla="*/ 455479 w 547665"/>
                <a:gd name="connsiteY8" fmla="*/ 41312 h 132977"/>
                <a:gd name="connsiteX9" fmla="*/ 547554 w 547665"/>
                <a:gd name="connsiteY9" fmla="*/ 37 h 132977"/>
                <a:gd name="connsiteX10" fmla="*/ 434842 w 547665"/>
                <a:gd name="connsiteY10" fmla="*/ 49250 h 132977"/>
                <a:gd name="connsiteX11" fmla="*/ 307842 w 547665"/>
                <a:gd name="connsiteY11" fmla="*/ 95287 h 132977"/>
                <a:gd name="connsiteX12" fmla="*/ 1454 w 547665"/>
                <a:gd name="connsiteY12" fmla="*/ 131800 h 132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7665" h="132977">
                  <a:moveTo>
                    <a:pt x="1454" y="131800"/>
                  </a:moveTo>
                  <a:cubicBezTo>
                    <a:pt x="-17861" y="136562"/>
                    <a:pt x="160998" y="125449"/>
                    <a:pt x="191954" y="123862"/>
                  </a:cubicBezTo>
                  <a:cubicBezTo>
                    <a:pt x="222910" y="122274"/>
                    <a:pt x="170788" y="125185"/>
                    <a:pt x="187192" y="122275"/>
                  </a:cubicBezTo>
                  <a:cubicBezTo>
                    <a:pt x="203596" y="119365"/>
                    <a:pt x="275033" y="110633"/>
                    <a:pt x="290379" y="106400"/>
                  </a:cubicBezTo>
                  <a:cubicBezTo>
                    <a:pt x="305725" y="102167"/>
                    <a:pt x="270007" y="102167"/>
                    <a:pt x="279267" y="96875"/>
                  </a:cubicBezTo>
                  <a:cubicBezTo>
                    <a:pt x="288527" y="91583"/>
                    <a:pt x="333507" y="80206"/>
                    <a:pt x="345942" y="74650"/>
                  </a:cubicBezTo>
                  <a:cubicBezTo>
                    <a:pt x="358377" y="69094"/>
                    <a:pt x="338798" y="67241"/>
                    <a:pt x="353879" y="63537"/>
                  </a:cubicBezTo>
                  <a:cubicBezTo>
                    <a:pt x="368960" y="59833"/>
                    <a:pt x="419496" y="56129"/>
                    <a:pt x="436429" y="52425"/>
                  </a:cubicBezTo>
                  <a:cubicBezTo>
                    <a:pt x="453362" y="48721"/>
                    <a:pt x="436958" y="50043"/>
                    <a:pt x="455479" y="41312"/>
                  </a:cubicBezTo>
                  <a:cubicBezTo>
                    <a:pt x="474000" y="32581"/>
                    <a:pt x="550993" y="-1286"/>
                    <a:pt x="547554" y="37"/>
                  </a:cubicBezTo>
                  <a:cubicBezTo>
                    <a:pt x="544115" y="1360"/>
                    <a:pt x="474794" y="33375"/>
                    <a:pt x="434842" y="49250"/>
                  </a:cubicBezTo>
                  <a:cubicBezTo>
                    <a:pt x="394890" y="65125"/>
                    <a:pt x="376634" y="80999"/>
                    <a:pt x="307842" y="95287"/>
                  </a:cubicBezTo>
                  <a:cubicBezTo>
                    <a:pt x="239050" y="109574"/>
                    <a:pt x="20769" y="127038"/>
                    <a:pt x="1454" y="13180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3" name="フリーフォーム: 図形 1622">
              <a:extLst>
                <a:ext uri="{FF2B5EF4-FFF2-40B4-BE49-F238E27FC236}">
                  <a16:creationId xmlns:a16="http://schemas.microsoft.com/office/drawing/2014/main" id="{95998E32-9AA1-47BC-BF88-6EC3225BD9CE}"/>
                </a:ext>
              </a:extLst>
            </p:cNvPr>
            <p:cNvSpPr/>
            <p:nvPr/>
          </p:nvSpPr>
          <p:spPr>
            <a:xfrm>
              <a:off x="8856663" y="7653203"/>
              <a:ext cx="874836" cy="121255"/>
            </a:xfrm>
            <a:custGeom>
              <a:avLst/>
              <a:gdLst>
                <a:gd name="connsiteX0" fmla="*/ 874712 w 874836"/>
                <a:gd name="connsiteY0" fmla="*/ 135 h 121255"/>
                <a:gd name="connsiteX1" fmla="*/ 758825 w 874836"/>
                <a:gd name="connsiteY1" fmla="*/ 62047 h 121255"/>
                <a:gd name="connsiteX2" fmla="*/ 622300 w 874836"/>
                <a:gd name="connsiteY2" fmla="*/ 76335 h 121255"/>
                <a:gd name="connsiteX3" fmla="*/ 307975 w 874836"/>
                <a:gd name="connsiteY3" fmla="*/ 114435 h 121255"/>
                <a:gd name="connsiteX4" fmla="*/ 88900 w 874836"/>
                <a:gd name="connsiteY4" fmla="*/ 120785 h 121255"/>
                <a:gd name="connsiteX5" fmla="*/ 0 w 874836"/>
                <a:gd name="connsiteY5" fmla="*/ 120785 h 121255"/>
                <a:gd name="connsiteX6" fmla="*/ 361950 w 874836"/>
                <a:gd name="connsiteY6" fmla="*/ 114435 h 121255"/>
                <a:gd name="connsiteX7" fmla="*/ 230187 w 874836"/>
                <a:gd name="connsiteY7" fmla="*/ 104910 h 121255"/>
                <a:gd name="connsiteX8" fmla="*/ 527050 w 874836"/>
                <a:gd name="connsiteY8" fmla="*/ 81097 h 121255"/>
                <a:gd name="connsiteX9" fmla="*/ 673100 w 874836"/>
                <a:gd name="connsiteY9" fmla="*/ 82685 h 121255"/>
                <a:gd name="connsiteX10" fmla="*/ 779462 w 874836"/>
                <a:gd name="connsiteY10" fmla="*/ 46172 h 121255"/>
                <a:gd name="connsiteX11" fmla="*/ 874712 w 874836"/>
                <a:gd name="connsiteY11" fmla="*/ 135 h 12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4836" h="121255">
                  <a:moveTo>
                    <a:pt x="874712" y="135"/>
                  </a:moveTo>
                  <a:cubicBezTo>
                    <a:pt x="871272" y="2781"/>
                    <a:pt x="800894" y="49347"/>
                    <a:pt x="758825" y="62047"/>
                  </a:cubicBezTo>
                  <a:cubicBezTo>
                    <a:pt x="716756" y="74747"/>
                    <a:pt x="622300" y="76335"/>
                    <a:pt x="622300" y="76335"/>
                  </a:cubicBezTo>
                  <a:cubicBezTo>
                    <a:pt x="547158" y="85066"/>
                    <a:pt x="396875" y="107027"/>
                    <a:pt x="307975" y="114435"/>
                  </a:cubicBezTo>
                  <a:cubicBezTo>
                    <a:pt x="219075" y="121843"/>
                    <a:pt x="140229" y="119727"/>
                    <a:pt x="88900" y="120785"/>
                  </a:cubicBezTo>
                  <a:cubicBezTo>
                    <a:pt x="37571" y="121843"/>
                    <a:pt x="0" y="120785"/>
                    <a:pt x="0" y="120785"/>
                  </a:cubicBezTo>
                  <a:lnTo>
                    <a:pt x="361950" y="114435"/>
                  </a:lnTo>
                  <a:cubicBezTo>
                    <a:pt x="400314" y="111789"/>
                    <a:pt x="202670" y="110466"/>
                    <a:pt x="230187" y="104910"/>
                  </a:cubicBezTo>
                  <a:cubicBezTo>
                    <a:pt x="257704" y="99354"/>
                    <a:pt x="453231" y="84801"/>
                    <a:pt x="527050" y="81097"/>
                  </a:cubicBezTo>
                  <a:cubicBezTo>
                    <a:pt x="600869" y="77393"/>
                    <a:pt x="631031" y="88506"/>
                    <a:pt x="673100" y="82685"/>
                  </a:cubicBezTo>
                  <a:cubicBezTo>
                    <a:pt x="715169" y="76864"/>
                    <a:pt x="749564" y="58078"/>
                    <a:pt x="779462" y="46172"/>
                  </a:cubicBezTo>
                  <a:cubicBezTo>
                    <a:pt x="809360" y="34266"/>
                    <a:pt x="878152" y="-2511"/>
                    <a:pt x="874712" y="13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4" name="フリーフォーム: 図形 1623">
              <a:extLst>
                <a:ext uri="{FF2B5EF4-FFF2-40B4-BE49-F238E27FC236}">
                  <a16:creationId xmlns:a16="http://schemas.microsoft.com/office/drawing/2014/main" id="{48CCA97C-D758-420A-9568-BE7C2985E8D8}"/>
                </a:ext>
              </a:extLst>
            </p:cNvPr>
            <p:cNvSpPr/>
            <p:nvPr/>
          </p:nvSpPr>
          <p:spPr>
            <a:xfrm>
              <a:off x="8498795" y="7732712"/>
              <a:ext cx="556789" cy="181397"/>
            </a:xfrm>
            <a:custGeom>
              <a:avLst/>
              <a:gdLst>
                <a:gd name="connsiteX0" fmla="*/ 2268 w 556789"/>
                <a:gd name="connsiteY0" fmla="*/ 155576 h 181397"/>
                <a:gd name="connsiteX1" fmla="*/ 188005 w 556789"/>
                <a:gd name="connsiteY1" fmla="*/ 120651 h 181397"/>
                <a:gd name="connsiteX2" fmla="*/ 283255 w 556789"/>
                <a:gd name="connsiteY2" fmla="*/ 79376 h 181397"/>
                <a:gd name="connsiteX3" fmla="*/ 372155 w 556789"/>
                <a:gd name="connsiteY3" fmla="*/ 41276 h 181397"/>
                <a:gd name="connsiteX4" fmla="*/ 451530 w 556789"/>
                <a:gd name="connsiteY4" fmla="*/ 1 h 181397"/>
                <a:gd name="connsiteX5" fmla="*/ 383268 w 556789"/>
                <a:gd name="connsiteY5" fmla="*/ 39688 h 181397"/>
                <a:gd name="connsiteX6" fmla="*/ 556305 w 556789"/>
                <a:gd name="connsiteY6" fmla="*/ 44451 h 181397"/>
                <a:gd name="connsiteX7" fmla="*/ 319768 w 556789"/>
                <a:gd name="connsiteY7" fmla="*/ 46038 h 181397"/>
                <a:gd name="connsiteX8" fmla="*/ 210230 w 556789"/>
                <a:gd name="connsiteY8" fmla="*/ 93663 h 181397"/>
                <a:gd name="connsiteX9" fmla="*/ 148318 w 556789"/>
                <a:gd name="connsiteY9" fmla="*/ 179388 h 181397"/>
                <a:gd name="connsiteX10" fmla="*/ 86405 w 556789"/>
                <a:gd name="connsiteY10" fmla="*/ 153988 h 181397"/>
                <a:gd name="connsiteX11" fmla="*/ 2268 w 556789"/>
                <a:gd name="connsiteY11" fmla="*/ 155576 h 181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6789" h="181397">
                  <a:moveTo>
                    <a:pt x="2268" y="155576"/>
                  </a:moveTo>
                  <a:cubicBezTo>
                    <a:pt x="19201" y="150020"/>
                    <a:pt x="141174" y="133351"/>
                    <a:pt x="188005" y="120651"/>
                  </a:cubicBezTo>
                  <a:cubicBezTo>
                    <a:pt x="234836" y="107951"/>
                    <a:pt x="252563" y="92605"/>
                    <a:pt x="283255" y="79376"/>
                  </a:cubicBezTo>
                  <a:cubicBezTo>
                    <a:pt x="313947" y="66147"/>
                    <a:pt x="344109" y="54505"/>
                    <a:pt x="372155" y="41276"/>
                  </a:cubicBezTo>
                  <a:cubicBezTo>
                    <a:pt x="400201" y="28047"/>
                    <a:pt x="449678" y="266"/>
                    <a:pt x="451530" y="1"/>
                  </a:cubicBezTo>
                  <a:cubicBezTo>
                    <a:pt x="453382" y="-264"/>
                    <a:pt x="365806" y="32280"/>
                    <a:pt x="383268" y="39688"/>
                  </a:cubicBezTo>
                  <a:cubicBezTo>
                    <a:pt x="400730" y="47096"/>
                    <a:pt x="566888" y="43393"/>
                    <a:pt x="556305" y="44451"/>
                  </a:cubicBezTo>
                  <a:cubicBezTo>
                    <a:pt x="545722" y="45509"/>
                    <a:pt x="377447" y="37836"/>
                    <a:pt x="319768" y="46038"/>
                  </a:cubicBezTo>
                  <a:cubicBezTo>
                    <a:pt x="262089" y="54240"/>
                    <a:pt x="238805" y="71438"/>
                    <a:pt x="210230" y="93663"/>
                  </a:cubicBezTo>
                  <a:cubicBezTo>
                    <a:pt x="181655" y="115888"/>
                    <a:pt x="168956" y="169334"/>
                    <a:pt x="148318" y="179388"/>
                  </a:cubicBezTo>
                  <a:cubicBezTo>
                    <a:pt x="127680" y="189442"/>
                    <a:pt x="104661" y="158750"/>
                    <a:pt x="86405" y="153988"/>
                  </a:cubicBezTo>
                  <a:cubicBezTo>
                    <a:pt x="68149" y="149226"/>
                    <a:pt x="-14665" y="161132"/>
                    <a:pt x="2268" y="15557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5" name="フリーフォーム: 図形 1624">
              <a:extLst>
                <a:ext uri="{FF2B5EF4-FFF2-40B4-BE49-F238E27FC236}">
                  <a16:creationId xmlns:a16="http://schemas.microsoft.com/office/drawing/2014/main" id="{5171C156-386E-4ABE-83B5-D1DC46E4C42E}"/>
                </a:ext>
              </a:extLst>
            </p:cNvPr>
            <p:cNvSpPr/>
            <p:nvPr/>
          </p:nvSpPr>
          <p:spPr>
            <a:xfrm>
              <a:off x="7588250" y="7856129"/>
              <a:ext cx="841989" cy="56873"/>
            </a:xfrm>
            <a:custGeom>
              <a:avLst/>
              <a:gdLst>
                <a:gd name="connsiteX0" fmla="*/ 0 w 841989"/>
                <a:gd name="connsiteY0" fmla="*/ 27396 h 56873"/>
                <a:gd name="connsiteX1" fmla="*/ 493713 w 841989"/>
                <a:gd name="connsiteY1" fmla="*/ 32159 h 56873"/>
                <a:gd name="connsiteX2" fmla="*/ 333375 w 841989"/>
                <a:gd name="connsiteY2" fmla="*/ 35334 h 56873"/>
                <a:gd name="connsiteX3" fmla="*/ 549275 w 841989"/>
                <a:gd name="connsiteY3" fmla="*/ 30571 h 56873"/>
                <a:gd name="connsiteX4" fmla="*/ 698500 w 841989"/>
                <a:gd name="connsiteY4" fmla="*/ 409 h 56873"/>
                <a:gd name="connsiteX5" fmla="*/ 841375 w 841989"/>
                <a:gd name="connsiteY5" fmla="*/ 13109 h 56873"/>
                <a:gd name="connsiteX6" fmla="*/ 641350 w 841989"/>
                <a:gd name="connsiteY6" fmla="*/ 13109 h 56873"/>
                <a:gd name="connsiteX7" fmla="*/ 439738 w 841989"/>
                <a:gd name="connsiteY7" fmla="*/ 55971 h 56873"/>
                <a:gd name="connsiteX8" fmla="*/ 0 w 841989"/>
                <a:gd name="connsiteY8" fmla="*/ 27396 h 5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989" h="56873">
                  <a:moveTo>
                    <a:pt x="0" y="27396"/>
                  </a:moveTo>
                  <a:lnTo>
                    <a:pt x="493713" y="32159"/>
                  </a:lnTo>
                  <a:lnTo>
                    <a:pt x="333375" y="35334"/>
                  </a:lnTo>
                  <a:cubicBezTo>
                    <a:pt x="342635" y="35069"/>
                    <a:pt x="488421" y="36392"/>
                    <a:pt x="549275" y="30571"/>
                  </a:cubicBezTo>
                  <a:cubicBezTo>
                    <a:pt x="610129" y="24750"/>
                    <a:pt x="649817" y="3319"/>
                    <a:pt x="698500" y="409"/>
                  </a:cubicBezTo>
                  <a:cubicBezTo>
                    <a:pt x="747183" y="-2501"/>
                    <a:pt x="850900" y="10992"/>
                    <a:pt x="841375" y="13109"/>
                  </a:cubicBezTo>
                  <a:cubicBezTo>
                    <a:pt x="831850" y="15226"/>
                    <a:pt x="708289" y="5965"/>
                    <a:pt x="641350" y="13109"/>
                  </a:cubicBezTo>
                  <a:cubicBezTo>
                    <a:pt x="574411" y="20253"/>
                    <a:pt x="548482" y="51738"/>
                    <a:pt x="439738" y="55971"/>
                  </a:cubicBezTo>
                  <a:cubicBezTo>
                    <a:pt x="330994" y="60204"/>
                    <a:pt x="159941" y="49356"/>
                    <a:pt x="0" y="2739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6" name="フリーフォーム: 図形 1625">
              <a:extLst>
                <a:ext uri="{FF2B5EF4-FFF2-40B4-BE49-F238E27FC236}">
                  <a16:creationId xmlns:a16="http://schemas.microsoft.com/office/drawing/2014/main" id="{FFE8732E-B16B-4551-A1BC-66D389387C42}"/>
                </a:ext>
              </a:extLst>
            </p:cNvPr>
            <p:cNvSpPr/>
            <p:nvPr/>
          </p:nvSpPr>
          <p:spPr>
            <a:xfrm>
              <a:off x="9291340" y="7754890"/>
              <a:ext cx="142131" cy="124165"/>
            </a:xfrm>
            <a:custGeom>
              <a:avLst/>
              <a:gdLst>
                <a:gd name="connsiteX0" fmla="*/ 298 w 142131"/>
                <a:gd name="connsiteY0" fmla="*/ 48 h 124165"/>
                <a:gd name="connsiteX1" fmla="*/ 139998 w 142131"/>
                <a:gd name="connsiteY1" fmla="*/ 123873 h 124165"/>
                <a:gd name="connsiteX2" fmla="*/ 86023 w 142131"/>
                <a:gd name="connsiteY2" fmla="*/ 36560 h 124165"/>
                <a:gd name="connsiteX3" fmla="*/ 101898 w 142131"/>
                <a:gd name="connsiteY3" fmla="*/ 107998 h 124165"/>
                <a:gd name="connsiteX4" fmla="*/ 298 w 142131"/>
                <a:gd name="connsiteY4" fmla="*/ 48 h 12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131" h="124165">
                  <a:moveTo>
                    <a:pt x="298" y="48"/>
                  </a:moveTo>
                  <a:cubicBezTo>
                    <a:pt x="6648" y="2694"/>
                    <a:pt x="125711" y="117788"/>
                    <a:pt x="139998" y="123873"/>
                  </a:cubicBezTo>
                  <a:cubicBezTo>
                    <a:pt x="154285" y="129958"/>
                    <a:pt x="92373" y="39206"/>
                    <a:pt x="86023" y="36560"/>
                  </a:cubicBezTo>
                  <a:cubicBezTo>
                    <a:pt x="79673" y="33914"/>
                    <a:pt x="112746" y="111438"/>
                    <a:pt x="101898" y="107998"/>
                  </a:cubicBezTo>
                  <a:cubicBezTo>
                    <a:pt x="91050" y="104559"/>
                    <a:pt x="-6052" y="-2598"/>
                    <a:pt x="298" y="4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7" name="フリーフォーム: 図形 1626">
              <a:extLst>
                <a:ext uri="{FF2B5EF4-FFF2-40B4-BE49-F238E27FC236}">
                  <a16:creationId xmlns:a16="http://schemas.microsoft.com/office/drawing/2014/main" id="{F5B89B36-4F0B-41C3-837E-176207696EE2}"/>
                </a:ext>
              </a:extLst>
            </p:cNvPr>
            <p:cNvSpPr/>
            <p:nvPr/>
          </p:nvSpPr>
          <p:spPr>
            <a:xfrm>
              <a:off x="9392775" y="7751763"/>
              <a:ext cx="361669" cy="165385"/>
            </a:xfrm>
            <a:custGeom>
              <a:avLst/>
              <a:gdLst>
                <a:gd name="connsiteX0" fmla="*/ 2050 w 361669"/>
                <a:gd name="connsiteY0" fmla="*/ 0 h 165385"/>
                <a:gd name="connsiteX1" fmla="*/ 202075 w 361669"/>
                <a:gd name="connsiteY1" fmla="*/ 9525 h 165385"/>
                <a:gd name="connsiteX2" fmla="*/ 151275 w 361669"/>
                <a:gd name="connsiteY2" fmla="*/ 39687 h 165385"/>
                <a:gd name="connsiteX3" fmla="*/ 230650 w 361669"/>
                <a:gd name="connsiteY3" fmla="*/ 95250 h 165385"/>
                <a:gd name="connsiteX4" fmla="*/ 243350 w 361669"/>
                <a:gd name="connsiteY4" fmla="*/ 165100 h 165385"/>
                <a:gd name="connsiteX5" fmla="*/ 235413 w 361669"/>
                <a:gd name="connsiteY5" fmla="*/ 120650 h 165385"/>
                <a:gd name="connsiteX6" fmla="*/ 289388 w 361669"/>
                <a:gd name="connsiteY6" fmla="*/ 138112 h 165385"/>
                <a:gd name="connsiteX7" fmla="*/ 324313 w 361669"/>
                <a:gd name="connsiteY7" fmla="*/ 120650 h 165385"/>
                <a:gd name="connsiteX8" fmla="*/ 357650 w 361669"/>
                <a:gd name="connsiteY8" fmla="*/ 122237 h 165385"/>
                <a:gd name="connsiteX9" fmla="*/ 225888 w 361669"/>
                <a:gd name="connsiteY9" fmla="*/ 96837 h 165385"/>
                <a:gd name="connsiteX10" fmla="*/ 156038 w 361669"/>
                <a:gd name="connsiteY10" fmla="*/ 25400 h 165385"/>
                <a:gd name="connsiteX11" fmla="*/ 100475 w 361669"/>
                <a:gd name="connsiteY11" fmla="*/ 9525 h 165385"/>
                <a:gd name="connsiteX12" fmla="*/ 2050 w 361669"/>
                <a:gd name="connsiteY12" fmla="*/ 0 h 16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1669" h="165385">
                  <a:moveTo>
                    <a:pt x="2050" y="0"/>
                  </a:moveTo>
                  <a:cubicBezTo>
                    <a:pt x="18983" y="0"/>
                    <a:pt x="177204" y="2911"/>
                    <a:pt x="202075" y="9525"/>
                  </a:cubicBezTo>
                  <a:cubicBezTo>
                    <a:pt x="226946" y="16139"/>
                    <a:pt x="146512" y="25399"/>
                    <a:pt x="151275" y="39687"/>
                  </a:cubicBezTo>
                  <a:cubicBezTo>
                    <a:pt x="156038" y="53975"/>
                    <a:pt x="215304" y="74348"/>
                    <a:pt x="230650" y="95250"/>
                  </a:cubicBezTo>
                  <a:cubicBezTo>
                    <a:pt x="245996" y="116152"/>
                    <a:pt x="242556" y="160867"/>
                    <a:pt x="243350" y="165100"/>
                  </a:cubicBezTo>
                  <a:cubicBezTo>
                    <a:pt x="244144" y="169333"/>
                    <a:pt x="227740" y="125148"/>
                    <a:pt x="235413" y="120650"/>
                  </a:cubicBezTo>
                  <a:cubicBezTo>
                    <a:pt x="243086" y="116152"/>
                    <a:pt x="274571" y="138112"/>
                    <a:pt x="289388" y="138112"/>
                  </a:cubicBezTo>
                  <a:cubicBezTo>
                    <a:pt x="304205" y="138112"/>
                    <a:pt x="312936" y="123296"/>
                    <a:pt x="324313" y="120650"/>
                  </a:cubicBezTo>
                  <a:cubicBezTo>
                    <a:pt x="335690" y="118004"/>
                    <a:pt x="374054" y="126206"/>
                    <a:pt x="357650" y="122237"/>
                  </a:cubicBezTo>
                  <a:cubicBezTo>
                    <a:pt x="341246" y="118268"/>
                    <a:pt x="259490" y="112976"/>
                    <a:pt x="225888" y="96837"/>
                  </a:cubicBezTo>
                  <a:cubicBezTo>
                    <a:pt x="192286" y="80698"/>
                    <a:pt x="176940" y="39952"/>
                    <a:pt x="156038" y="25400"/>
                  </a:cubicBezTo>
                  <a:cubicBezTo>
                    <a:pt x="135136" y="10848"/>
                    <a:pt x="122965" y="12435"/>
                    <a:pt x="100475" y="9525"/>
                  </a:cubicBezTo>
                  <a:cubicBezTo>
                    <a:pt x="77985" y="6615"/>
                    <a:pt x="-14883" y="0"/>
                    <a:pt x="205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8" name="フリーフォーム: 図形 1627">
              <a:extLst>
                <a:ext uri="{FF2B5EF4-FFF2-40B4-BE49-F238E27FC236}">
                  <a16:creationId xmlns:a16="http://schemas.microsoft.com/office/drawing/2014/main" id="{6E9810A1-2032-4233-A184-7AB8098CF2FF}"/>
                </a:ext>
              </a:extLst>
            </p:cNvPr>
            <p:cNvSpPr/>
            <p:nvPr/>
          </p:nvSpPr>
          <p:spPr>
            <a:xfrm>
              <a:off x="8863013" y="7769259"/>
              <a:ext cx="396347" cy="48404"/>
            </a:xfrm>
            <a:custGeom>
              <a:avLst/>
              <a:gdLst>
                <a:gd name="connsiteX0" fmla="*/ 0 w 396347"/>
                <a:gd name="connsiteY0" fmla="*/ 25366 h 48404"/>
                <a:gd name="connsiteX1" fmla="*/ 73025 w 396347"/>
                <a:gd name="connsiteY1" fmla="*/ 41241 h 48404"/>
                <a:gd name="connsiteX2" fmla="*/ 74612 w 396347"/>
                <a:gd name="connsiteY2" fmla="*/ 47591 h 48404"/>
                <a:gd name="connsiteX3" fmla="*/ 225425 w 396347"/>
                <a:gd name="connsiteY3" fmla="*/ 23779 h 48404"/>
                <a:gd name="connsiteX4" fmla="*/ 258762 w 396347"/>
                <a:gd name="connsiteY4" fmla="*/ 22191 h 48404"/>
                <a:gd name="connsiteX5" fmla="*/ 334962 w 396347"/>
                <a:gd name="connsiteY5" fmla="*/ 44416 h 48404"/>
                <a:gd name="connsiteX6" fmla="*/ 371475 w 396347"/>
                <a:gd name="connsiteY6" fmla="*/ 30129 h 48404"/>
                <a:gd name="connsiteX7" fmla="*/ 395287 w 396347"/>
                <a:gd name="connsiteY7" fmla="*/ 1554 h 48404"/>
                <a:gd name="connsiteX8" fmla="*/ 336550 w 396347"/>
                <a:gd name="connsiteY8" fmla="*/ 4729 h 48404"/>
                <a:gd name="connsiteX9" fmla="*/ 263525 w 396347"/>
                <a:gd name="connsiteY9" fmla="*/ 12666 h 48404"/>
                <a:gd name="connsiteX10" fmla="*/ 149225 w 396347"/>
                <a:gd name="connsiteY10" fmla="*/ 15841 h 48404"/>
                <a:gd name="connsiteX11" fmla="*/ 0 w 396347"/>
                <a:gd name="connsiteY11" fmla="*/ 25366 h 4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6347" h="48404">
                  <a:moveTo>
                    <a:pt x="0" y="25366"/>
                  </a:moveTo>
                  <a:cubicBezTo>
                    <a:pt x="30295" y="31451"/>
                    <a:pt x="60590" y="37537"/>
                    <a:pt x="73025" y="41241"/>
                  </a:cubicBezTo>
                  <a:cubicBezTo>
                    <a:pt x="85460" y="44945"/>
                    <a:pt x="49212" y="50501"/>
                    <a:pt x="74612" y="47591"/>
                  </a:cubicBezTo>
                  <a:cubicBezTo>
                    <a:pt x="100012" y="44681"/>
                    <a:pt x="194733" y="28012"/>
                    <a:pt x="225425" y="23779"/>
                  </a:cubicBezTo>
                  <a:cubicBezTo>
                    <a:pt x="256117" y="19546"/>
                    <a:pt x="240506" y="18751"/>
                    <a:pt x="258762" y="22191"/>
                  </a:cubicBezTo>
                  <a:cubicBezTo>
                    <a:pt x="277018" y="25631"/>
                    <a:pt x="316176" y="43093"/>
                    <a:pt x="334962" y="44416"/>
                  </a:cubicBezTo>
                  <a:cubicBezTo>
                    <a:pt x="353748" y="45739"/>
                    <a:pt x="361421" y="37273"/>
                    <a:pt x="371475" y="30129"/>
                  </a:cubicBezTo>
                  <a:cubicBezTo>
                    <a:pt x="381529" y="22985"/>
                    <a:pt x="401108" y="5787"/>
                    <a:pt x="395287" y="1554"/>
                  </a:cubicBezTo>
                  <a:cubicBezTo>
                    <a:pt x="389466" y="-2679"/>
                    <a:pt x="358510" y="2877"/>
                    <a:pt x="336550" y="4729"/>
                  </a:cubicBezTo>
                  <a:cubicBezTo>
                    <a:pt x="314590" y="6581"/>
                    <a:pt x="294746" y="10814"/>
                    <a:pt x="263525" y="12666"/>
                  </a:cubicBezTo>
                  <a:cubicBezTo>
                    <a:pt x="232304" y="14518"/>
                    <a:pt x="149225" y="15841"/>
                    <a:pt x="149225" y="15841"/>
                  </a:cubicBezTo>
                  <a:lnTo>
                    <a:pt x="0" y="2536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9" name="フリーフォーム: 図形 1628">
              <a:extLst>
                <a:ext uri="{FF2B5EF4-FFF2-40B4-BE49-F238E27FC236}">
                  <a16:creationId xmlns:a16="http://schemas.microsoft.com/office/drawing/2014/main" id="{77C8965F-96B6-40F7-B015-B4E57AA68A67}"/>
                </a:ext>
              </a:extLst>
            </p:cNvPr>
            <p:cNvSpPr/>
            <p:nvPr/>
          </p:nvSpPr>
          <p:spPr>
            <a:xfrm>
              <a:off x="8429461" y="7857997"/>
              <a:ext cx="114654" cy="302821"/>
            </a:xfrm>
            <a:custGeom>
              <a:avLst/>
              <a:gdLst>
                <a:gd name="connsiteX0" fmla="*/ 89064 w 114654"/>
                <a:gd name="connsiteY0" fmla="*/ 128 h 302821"/>
                <a:gd name="connsiteX1" fmla="*/ 6514 w 114654"/>
                <a:gd name="connsiteY1" fmla="*/ 100141 h 302821"/>
                <a:gd name="connsiteX2" fmla="*/ 19214 w 114654"/>
                <a:gd name="connsiteY2" fmla="*/ 60453 h 302821"/>
                <a:gd name="connsiteX3" fmla="*/ 8102 w 114654"/>
                <a:gd name="connsiteY3" fmla="*/ 135066 h 302821"/>
                <a:gd name="connsiteX4" fmla="*/ 43027 w 114654"/>
                <a:gd name="connsiteY4" fmla="*/ 165228 h 302821"/>
                <a:gd name="connsiteX5" fmla="*/ 112877 w 114654"/>
                <a:gd name="connsiteY5" fmla="*/ 246191 h 302821"/>
                <a:gd name="connsiteX6" fmla="*/ 92239 w 114654"/>
                <a:gd name="connsiteY6" fmla="*/ 301753 h 302821"/>
                <a:gd name="connsiteX7" fmla="*/ 74777 w 114654"/>
                <a:gd name="connsiteY7" fmla="*/ 196978 h 302821"/>
                <a:gd name="connsiteX8" fmla="*/ 11277 w 114654"/>
                <a:gd name="connsiteY8" fmla="*/ 119191 h 302821"/>
                <a:gd name="connsiteX9" fmla="*/ 6514 w 114654"/>
                <a:gd name="connsiteY9" fmla="*/ 79503 h 302821"/>
                <a:gd name="connsiteX10" fmla="*/ 89064 w 114654"/>
                <a:gd name="connsiteY10" fmla="*/ 128 h 30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654" h="302821">
                  <a:moveTo>
                    <a:pt x="89064" y="128"/>
                  </a:moveTo>
                  <a:cubicBezTo>
                    <a:pt x="89064" y="3568"/>
                    <a:pt x="18156" y="90087"/>
                    <a:pt x="6514" y="100141"/>
                  </a:cubicBezTo>
                  <a:cubicBezTo>
                    <a:pt x="-5128" y="110195"/>
                    <a:pt x="18949" y="54632"/>
                    <a:pt x="19214" y="60453"/>
                  </a:cubicBezTo>
                  <a:cubicBezTo>
                    <a:pt x="19479" y="66274"/>
                    <a:pt x="4133" y="117604"/>
                    <a:pt x="8102" y="135066"/>
                  </a:cubicBezTo>
                  <a:cubicBezTo>
                    <a:pt x="12071" y="152529"/>
                    <a:pt x="25564" y="146707"/>
                    <a:pt x="43027" y="165228"/>
                  </a:cubicBezTo>
                  <a:cubicBezTo>
                    <a:pt x="60489" y="183749"/>
                    <a:pt x="104675" y="223437"/>
                    <a:pt x="112877" y="246191"/>
                  </a:cubicBezTo>
                  <a:cubicBezTo>
                    <a:pt x="121079" y="268945"/>
                    <a:pt x="98589" y="309955"/>
                    <a:pt x="92239" y="301753"/>
                  </a:cubicBezTo>
                  <a:cubicBezTo>
                    <a:pt x="85889" y="293551"/>
                    <a:pt x="88271" y="227405"/>
                    <a:pt x="74777" y="196978"/>
                  </a:cubicBezTo>
                  <a:cubicBezTo>
                    <a:pt x="61283" y="166551"/>
                    <a:pt x="22654" y="138770"/>
                    <a:pt x="11277" y="119191"/>
                  </a:cubicBezTo>
                  <a:cubicBezTo>
                    <a:pt x="-100" y="99612"/>
                    <a:pt x="-4863" y="95643"/>
                    <a:pt x="6514" y="79503"/>
                  </a:cubicBezTo>
                  <a:cubicBezTo>
                    <a:pt x="17891" y="63363"/>
                    <a:pt x="89064" y="-3312"/>
                    <a:pt x="89064" y="12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0" name="フリーフォーム: 図形 1629">
              <a:extLst>
                <a:ext uri="{FF2B5EF4-FFF2-40B4-BE49-F238E27FC236}">
                  <a16:creationId xmlns:a16="http://schemas.microsoft.com/office/drawing/2014/main" id="{68C07FA9-3D28-459F-BE0E-BE82E474D751}"/>
                </a:ext>
              </a:extLst>
            </p:cNvPr>
            <p:cNvSpPr/>
            <p:nvPr/>
          </p:nvSpPr>
          <p:spPr>
            <a:xfrm>
              <a:off x="8282890" y="7894833"/>
              <a:ext cx="190354" cy="206573"/>
            </a:xfrm>
            <a:custGeom>
              <a:avLst/>
              <a:gdLst>
                <a:gd name="connsiteX0" fmla="*/ 685 w 190354"/>
                <a:gd name="connsiteY0" fmla="*/ 1392 h 206573"/>
                <a:gd name="connsiteX1" fmla="*/ 78473 w 190354"/>
                <a:gd name="connsiteY1" fmla="*/ 112517 h 206573"/>
                <a:gd name="connsiteX2" fmla="*/ 103873 w 190354"/>
                <a:gd name="connsiteY2" fmla="*/ 110930 h 206573"/>
                <a:gd name="connsiteX3" fmla="*/ 157848 w 190354"/>
                <a:gd name="connsiteY3" fmla="*/ 169667 h 206573"/>
                <a:gd name="connsiteX4" fmla="*/ 184835 w 190354"/>
                <a:gd name="connsiteY4" fmla="*/ 201417 h 206573"/>
                <a:gd name="connsiteX5" fmla="*/ 48310 w 190354"/>
                <a:gd name="connsiteY5" fmla="*/ 60130 h 206573"/>
                <a:gd name="connsiteX6" fmla="*/ 685 w 190354"/>
                <a:gd name="connsiteY6" fmla="*/ 1392 h 20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354" h="206573">
                  <a:moveTo>
                    <a:pt x="685" y="1392"/>
                  </a:moveTo>
                  <a:cubicBezTo>
                    <a:pt x="5712" y="10123"/>
                    <a:pt x="61275" y="94261"/>
                    <a:pt x="78473" y="112517"/>
                  </a:cubicBezTo>
                  <a:cubicBezTo>
                    <a:pt x="95671" y="130773"/>
                    <a:pt x="90644" y="101405"/>
                    <a:pt x="103873" y="110930"/>
                  </a:cubicBezTo>
                  <a:cubicBezTo>
                    <a:pt x="117102" y="120455"/>
                    <a:pt x="144354" y="154586"/>
                    <a:pt x="157848" y="169667"/>
                  </a:cubicBezTo>
                  <a:cubicBezTo>
                    <a:pt x="171342" y="184748"/>
                    <a:pt x="203091" y="219673"/>
                    <a:pt x="184835" y="201417"/>
                  </a:cubicBezTo>
                  <a:cubicBezTo>
                    <a:pt x="166579" y="183161"/>
                    <a:pt x="77679" y="93732"/>
                    <a:pt x="48310" y="60130"/>
                  </a:cubicBezTo>
                  <a:cubicBezTo>
                    <a:pt x="18941" y="26528"/>
                    <a:pt x="-4342" y="-7339"/>
                    <a:pt x="685" y="139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1" name="フリーフォーム: 図形 1630">
              <a:extLst>
                <a:ext uri="{FF2B5EF4-FFF2-40B4-BE49-F238E27FC236}">
                  <a16:creationId xmlns:a16="http://schemas.microsoft.com/office/drawing/2014/main" id="{734C9652-379E-4F69-A084-55CE2A871BB0}"/>
                </a:ext>
              </a:extLst>
            </p:cNvPr>
            <p:cNvSpPr/>
            <p:nvPr/>
          </p:nvSpPr>
          <p:spPr>
            <a:xfrm>
              <a:off x="8164393" y="7879344"/>
              <a:ext cx="141611" cy="382017"/>
            </a:xfrm>
            <a:custGeom>
              <a:avLst/>
              <a:gdLst>
                <a:gd name="connsiteX0" fmla="*/ 141407 w 141611"/>
                <a:gd name="connsiteY0" fmla="*/ 1006 h 382017"/>
                <a:gd name="connsiteX1" fmla="*/ 66795 w 141611"/>
                <a:gd name="connsiteY1" fmla="*/ 80381 h 382017"/>
                <a:gd name="connsiteX2" fmla="*/ 46157 w 141611"/>
                <a:gd name="connsiteY2" fmla="*/ 126419 h 382017"/>
                <a:gd name="connsiteX3" fmla="*/ 15995 w 141611"/>
                <a:gd name="connsiteY3" fmla="*/ 143881 h 382017"/>
                <a:gd name="connsiteX4" fmla="*/ 14407 w 141611"/>
                <a:gd name="connsiteY4" fmla="*/ 205794 h 382017"/>
                <a:gd name="connsiteX5" fmla="*/ 20757 w 141611"/>
                <a:gd name="connsiteY5" fmla="*/ 280406 h 382017"/>
                <a:gd name="connsiteX6" fmla="*/ 120 w 141611"/>
                <a:gd name="connsiteY6" fmla="*/ 382006 h 382017"/>
                <a:gd name="connsiteX7" fmla="*/ 31870 w 141611"/>
                <a:gd name="connsiteY7" fmla="*/ 274056 h 382017"/>
                <a:gd name="connsiteX8" fmla="*/ 92195 w 141611"/>
                <a:gd name="connsiteY8" fmla="*/ 180394 h 382017"/>
                <a:gd name="connsiteX9" fmla="*/ 28695 w 141611"/>
                <a:gd name="connsiteY9" fmla="*/ 218494 h 382017"/>
                <a:gd name="connsiteX10" fmla="*/ 39807 w 141611"/>
                <a:gd name="connsiteY10" fmla="*/ 132769 h 382017"/>
                <a:gd name="connsiteX11" fmla="*/ 87432 w 141611"/>
                <a:gd name="connsiteY11" fmla="*/ 42281 h 382017"/>
                <a:gd name="connsiteX12" fmla="*/ 141407 w 141611"/>
                <a:gd name="connsiteY12" fmla="*/ 1006 h 382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1611" h="382017">
                  <a:moveTo>
                    <a:pt x="141407" y="1006"/>
                  </a:moveTo>
                  <a:cubicBezTo>
                    <a:pt x="137968" y="7356"/>
                    <a:pt x="82670" y="59479"/>
                    <a:pt x="66795" y="80381"/>
                  </a:cubicBezTo>
                  <a:cubicBezTo>
                    <a:pt x="50920" y="101283"/>
                    <a:pt x="54624" y="115836"/>
                    <a:pt x="46157" y="126419"/>
                  </a:cubicBezTo>
                  <a:cubicBezTo>
                    <a:pt x="37690" y="137002"/>
                    <a:pt x="21287" y="130652"/>
                    <a:pt x="15995" y="143881"/>
                  </a:cubicBezTo>
                  <a:cubicBezTo>
                    <a:pt x="10703" y="157110"/>
                    <a:pt x="13613" y="183040"/>
                    <a:pt x="14407" y="205794"/>
                  </a:cubicBezTo>
                  <a:cubicBezTo>
                    <a:pt x="15201" y="228548"/>
                    <a:pt x="23138" y="251037"/>
                    <a:pt x="20757" y="280406"/>
                  </a:cubicBezTo>
                  <a:cubicBezTo>
                    <a:pt x="18376" y="309775"/>
                    <a:pt x="-1732" y="383064"/>
                    <a:pt x="120" y="382006"/>
                  </a:cubicBezTo>
                  <a:cubicBezTo>
                    <a:pt x="1972" y="380948"/>
                    <a:pt x="16524" y="307658"/>
                    <a:pt x="31870" y="274056"/>
                  </a:cubicBezTo>
                  <a:cubicBezTo>
                    <a:pt x="47216" y="240454"/>
                    <a:pt x="92724" y="189654"/>
                    <a:pt x="92195" y="180394"/>
                  </a:cubicBezTo>
                  <a:cubicBezTo>
                    <a:pt x="91666" y="171134"/>
                    <a:pt x="37426" y="226431"/>
                    <a:pt x="28695" y="218494"/>
                  </a:cubicBezTo>
                  <a:cubicBezTo>
                    <a:pt x="19964" y="210557"/>
                    <a:pt x="30017" y="162138"/>
                    <a:pt x="39807" y="132769"/>
                  </a:cubicBezTo>
                  <a:cubicBezTo>
                    <a:pt x="49596" y="103400"/>
                    <a:pt x="70763" y="65035"/>
                    <a:pt x="87432" y="42281"/>
                  </a:cubicBezTo>
                  <a:cubicBezTo>
                    <a:pt x="104101" y="19527"/>
                    <a:pt x="144846" y="-5344"/>
                    <a:pt x="141407" y="100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2" name="フリーフォーム: 図形 1631">
              <a:extLst>
                <a:ext uri="{FF2B5EF4-FFF2-40B4-BE49-F238E27FC236}">
                  <a16:creationId xmlns:a16="http://schemas.microsoft.com/office/drawing/2014/main" id="{ACF02CA0-1288-4A8E-963E-1B276217BDDF}"/>
                </a:ext>
              </a:extLst>
            </p:cNvPr>
            <p:cNvSpPr/>
            <p:nvPr/>
          </p:nvSpPr>
          <p:spPr>
            <a:xfrm>
              <a:off x="7681221" y="7924927"/>
              <a:ext cx="478193" cy="493953"/>
            </a:xfrm>
            <a:custGeom>
              <a:avLst/>
              <a:gdLst>
                <a:gd name="connsiteX0" fmla="*/ 692 w 478193"/>
                <a:gd name="connsiteY0" fmla="*/ 33211 h 493953"/>
                <a:gd name="connsiteX1" fmla="*/ 145154 w 478193"/>
                <a:gd name="connsiteY1" fmla="*/ 50673 h 493953"/>
                <a:gd name="connsiteX2" fmla="*/ 167379 w 478193"/>
                <a:gd name="connsiteY2" fmla="*/ 23686 h 493953"/>
                <a:gd name="connsiteX3" fmla="*/ 229292 w 478193"/>
                <a:gd name="connsiteY3" fmla="*/ 34798 h 493953"/>
                <a:gd name="connsiteX4" fmla="*/ 251517 w 478193"/>
                <a:gd name="connsiteY4" fmla="*/ 9398 h 493953"/>
                <a:gd name="connsiteX5" fmla="*/ 318192 w 478193"/>
                <a:gd name="connsiteY5" fmla="*/ 26861 h 493953"/>
                <a:gd name="connsiteX6" fmla="*/ 335654 w 478193"/>
                <a:gd name="connsiteY6" fmla="*/ 31623 h 493953"/>
                <a:gd name="connsiteX7" fmla="*/ 367404 w 478193"/>
                <a:gd name="connsiteY7" fmla="*/ 30036 h 493953"/>
                <a:gd name="connsiteX8" fmla="*/ 391217 w 478193"/>
                <a:gd name="connsiteY8" fmla="*/ 4636 h 493953"/>
                <a:gd name="connsiteX9" fmla="*/ 461067 w 478193"/>
                <a:gd name="connsiteY9" fmla="*/ 45911 h 493953"/>
                <a:gd name="connsiteX10" fmla="*/ 476942 w 478193"/>
                <a:gd name="connsiteY10" fmla="*/ 93536 h 493953"/>
                <a:gd name="connsiteX11" fmla="*/ 473767 w 478193"/>
                <a:gd name="connsiteY11" fmla="*/ 160211 h 493953"/>
                <a:gd name="connsiteX12" fmla="*/ 446779 w 478193"/>
                <a:gd name="connsiteY12" fmla="*/ 207836 h 493953"/>
                <a:gd name="connsiteX13" fmla="*/ 476942 w 478193"/>
                <a:gd name="connsiteY13" fmla="*/ 268161 h 493953"/>
                <a:gd name="connsiteX14" fmla="*/ 453129 w 478193"/>
                <a:gd name="connsiteY14" fmla="*/ 306261 h 493953"/>
                <a:gd name="connsiteX15" fmla="*/ 422967 w 478193"/>
                <a:gd name="connsiteY15" fmla="*/ 342773 h 493953"/>
                <a:gd name="connsiteX16" fmla="*/ 426142 w 478193"/>
                <a:gd name="connsiteY16" fmla="*/ 409448 h 493953"/>
                <a:gd name="connsiteX17" fmla="*/ 426142 w 478193"/>
                <a:gd name="connsiteY17" fmla="*/ 493586 h 493953"/>
                <a:gd name="connsiteX18" fmla="*/ 418204 w 478193"/>
                <a:gd name="connsiteY18" fmla="*/ 374523 h 493953"/>
                <a:gd name="connsiteX19" fmla="*/ 464242 w 478193"/>
                <a:gd name="connsiteY19" fmla="*/ 193548 h 493953"/>
                <a:gd name="connsiteX20" fmla="*/ 456304 w 478193"/>
                <a:gd name="connsiteY20" fmla="*/ 115761 h 493953"/>
                <a:gd name="connsiteX21" fmla="*/ 416617 w 478193"/>
                <a:gd name="connsiteY21" fmla="*/ 6223 h 493953"/>
                <a:gd name="connsiteX22" fmla="*/ 359467 w 478193"/>
                <a:gd name="connsiteY22" fmla="*/ 14161 h 493953"/>
                <a:gd name="connsiteX23" fmla="*/ 329304 w 478193"/>
                <a:gd name="connsiteY23" fmla="*/ 18923 h 493953"/>
                <a:gd name="connsiteX24" fmla="*/ 267392 w 478193"/>
                <a:gd name="connsiteY24" fmla="*/ 6223 h 493953"/>
                <a:gd name="connsiteX25" fmla="*/ 216592 w 478193"/>
                <a:gd name="connsiteY25" fmla="*/ 6223 h 493953"/>
                <a:gd name="connsiteX26" fmla="*/ 194367 w 478193"/>
                <a:gd name="connsiteY26" fmla="*/ 18923 h 493953"/>
                <a:gd name="connsiteX27" fmla="*/ 153092 w 478193"/>
                <a:gd name="connsiteY27" fmla="*/ 18923 h 493953"/>
                <a:gd name="connsiteX28" fmla="*/ 92767 w 478193"/>
                <a:gd name="connsiteY28" fmla="*/ 39561 h 493953"/>
                <a:gd name="connsiteX29" fmla="*/ 692 w 478193"/>
                <a:gd name="connsiteY29" fmla="*/ 33211 h 49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78193" h="493953">
                  <a:moveTo>
                    <a:pt x="692" y="33211"/>
                  </a:moveTo>
                  <a:cubicBezTo>
                    <a:pt x="9423" y="35063"/>
                    <a:pt x="117373" y="52260"/>
                    <a:pt x="145154" y="50673"/>
                  </a:cubicBezTo>
                  <a:cubicBezTo>
                    <a:pt x="172935" y="49086"/>
                    <a:pt x="153356" y="26332"/>
                    <a:pt x="167379" y="23686"/>
                  </a:cubicBezTo>
                  <a:cubicBezTo>
                    <a:pt x="181402" y="21040"/>
                    <a:pt x="215269" y="37179"/>
                    <a:pt x="229292" y="34798"/>
                  </a:cubicBezTo>
                  <a:cubicBezTo>
                    <a:pt x="243315" y="32417"/>
                    <a:pt x="236700" y="10721"/>
                    <a:pt x="251517" y="9398"/>
                  </a:cubicBezTo>
                  <a:cubicBezTo>
                    <a:pt x="266334" y="8075"/>
                    <a:pt x="304169" y="23157"/>
                    <a:pt x="318192" y="26861"/>
                  </a:cubicBezTo>
                  <a:cubicBezTo>
                    <a:pt x="332215" y="30565"/>
                    <a:pt x="327452" y="31094"/>
                    <a:pt x="335654" y="31623"/>
                  </a:cubicBezTo>
                  <a:cubicBezTo>
                    <a:pt x="343856" y="32152"/>
                    <a:pt x="358144" y="34534"/>
                    <a:pt x="367404" y="30036"/>
                  </a:cubicBezTo>
                  <a:cubicBezTo>
                    <a:pt x="376664" y="25538"/>
                    <a:pt x="375607" y="1990"/>
                    <a:pt x="391217" y="4636"/>
                  </a:cubicBezTo>
                  <a:cubicBezTo>
                    <a:pt x="406827" y="7282"/>
                    <a:pt x="446780" y="31094"/>
                    <a:pt x="461067" y="45911"/>
                  </a:cubicBezTo>
                  <a:cubicBezTo>
                    <a:pt x="475354" y="60728"/>
                    <a:pt x="474825" y="74486"/>
                    <a:pt x="476942" y="93536"/>
                  </a:cubicBezTo>
                  <a:cubicBezTo>
                    <a:pt x="479059" y="112586"/>
                    <a:pt x="478794" y="141161"/>
                    <a:pt x="473767" y="160211"/>
                  </a:cubicBezTo>
                  <a:cubicBezTo>
                    <a:pt x="468740" y="179261"/>
                    <a:pt x="446250" y="189844"/>
                    <a:pt x="446779" y="207836"/>
                  </a:cubicBezTo>
                  <a:cubicBezTo>
                    <a:pt x="447308" y="225828"/>
                    <a:pt x="475884" y="251757"/>
                    <a:pt x="476942" y="268161"/>
                  </a:cubicBezTo>
                  <a:cubicBezTo>
                    <a:pt x="478000" y="284565"/>
                    <a:pt x="462125" y="293826"/>
                    <a:pt x="453129" y="306261"/>
                  </a:cubicBezTo>
                  <a:cubicBezTo>
                    <a:pt x="444133" y="318696"/>
                    <a:pt x="427465" y="325575"/>
                    <a:pt x="422967" y="342773"/>
                  </a:cubicBezTo>
                  <a:cubicBezTo>
                    <a:pt x="418469" y="359971"/>
                    <a:pt x="425613" y="384313"/>
                    <a:pt x="426142" y="409448"/>
                  </a:cubicBezTo>
                  <a:cubicBezTo>
                    <a:pt x="426671" y="434583"/>
                    <a:pt x="427465" y="499407"/>
                    <a:pt x="426142" y="493586"/>
                  </a:cubicBezTo>
                  <a:cubicBezTo>
                    <a:pt x="424819" y="487765"/>
                    <a:pt x="411854" y="424529"/>
                    <a:pt x="418204" y="374523"/>
                  </a:cubicBezTo>
                  <a:cubicBezTo>
                    <a:pt x="424554" y="324517"/>
                    <a:pt x="457892" y="236675"/>
                    <a:pt x="464242" y="193548"/>
                  </a:cubicBezTo>
                  <a:cubicBezTo>
                    <a:pt x="470592" y="150421"/>
                    <a:pt x="464241" y="146982"/>
                    <a:pt x="456304" y="115761"/>
                  </a:cubicBezTo>
                  <a:cubicBezTo>
                    <a:pt x="448367" y="84540"/>
                    <a:pt x="432757" y="23156"/>
                    <a:pt x="416617" y="6223"/>
                  </a:cubicBezTo>
                  <a:cubicBezTo>
                    <a:pt x="400478" y="-10710"/>
                    <a:pt x="374019" y="12044"/>
                    <a:pt x="359467" y="14161"/>
                  </a:cubicBezTo>
                  <a:cubicBezTo>
                    <a:pt x="344915" y="16278"/>
                    <a:pt x="344650" y="20246"/>
                    <a:pt x="329304" y="18923"/>
                  </a:cubicBezTo>
                  <a:cubicBezTo>
                    <a:pt x="313958" y="17600"/>
                    <a:pt x="286177" y="8340"/>
                    <a:pt x="267392" y="6223"/>
                  </a:cubicBezTo>
                  <a:cubicBezTo>
                    <a:pt x="248607" y="4106"/>
                    <a:pt x="228763" y="4106"/>
                    <a:pt x="216592" y="6223"/>
                  </a:cubicBezTo>
                  <a:cubicBezTo>
                    <a:pt x="204421" y="8340"/>
                    <a:pt x="204950" y="16806"/>
                    <a:pt x="194367" y="18923"/>
                  </a:cubicBezTo>
                  <a:cubicBezTo>
                    <a:pt x="183784" y="21040"/>
                    <a:pt x="170025" y="15483"/>
                    <a:pt x="153092" y="18923"/>
                  </a:cubicBezTo>
                  <a:cubicBezTo>
                    <a:pt x="136159" y="22363"/>
                    <a:pt x="117373" y="37444"/>
                    <a:pt x="92767" y="39561"/>
                  </a:cubicBezTo>
                  <a:cubicBezTo>
                    <a:pt x="68161" y="41678"/>
                    <a:pt x="-8039" y="31359"/>
                    <a:pt x="692" y="3321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3" name="フリーフォーム: 図形 1632">
              <a:extLst>
                <a:ext uri="{FF2B5EF4-FFF2-40B4-BE49-F238E27FC236}">
                  <a16:creationId xmlns:a16="http://schemas.microsoft.com/office/drawing/2014/main" id="{98957023-18AD-483E-9D9C-BA1950A665E0}"/>
                </a:ext>
              </a:extLst>
            </p:cNvPr>
            <p:cNvSpPr/>
            <p:nvPr/>
          </p:nvSpPr>
          <p:spPr>
            <a:xfrm>
              <a:off x="6800028" y="7886674"/>
              <a:ext cx="859149" cy="76527"/>
            </a:xfrm>
            <a:custGeom>
              <a:avLst/>
              <a:gdLst>
                <a:gd name="connsiteX0" fmla="*/ 2410 w 859149"/>
                <a:gd name="connsiteY0" fmla="*/ 76226 h 76527"/>
                <a:gd name="connsiteX1" fmla="*/ 369122 w 859149"/>
                <a:gd name="connsiteY1" fmla="*/ 28601 h 76527"/>
                <a:gd name="connsiteX2" fmla="*/ 270697 w 859149"/>
                <a:gd name="connsiteY2" fmla="*/ 41301 h 76527"/>
                <a:gd name="connsiteX3" fmla="*/ 110360 w 859149"/>
                <a:gd name="connsiteY3" fmla="*/ 73051 h 76527"/>
                <a:gd name="connsiteX4" fmla="*/ 248472 w 859149"/>
                <a:gd name="connsiteY4" fmla="*/ 39714 h 76527"/>
                <a:gd name="connsiteX5" fmla="*/ 272285 w 859149"/>
                <a:gd name="connsiteY5" fmla="*/ 44476 h 76527"/>
                <a:gd name="connsiteX6" fmla="*/ 319910 w 859149"/>
                <a:gd name="connsiteY6" fmla="*/ 25426 h 76527"/>
                <a:gd name="connsiteX7" fmla="*/ 338960 w 859149"/>
                <a:gd name="connsiteY7" fmla="*/ 42889 h 76527"/>
                <a:gd name="connsiteX8" fmla="*/ 381822 w 859149"/>
                <a:gd name="connsiteY8" fmla="*/ 22251 h 76527"/>
                <a:gd name="connsiteX9" fmla="*/ 402460 w 859149"/>
                <a:gd name="connsiteY9" fmla="*/ 39714 h 76527"/>
                <a:gd name="connsiteX10" fmla="*/ 443735 w 859149"/>
                <a:gd name="connsiteY10" fmla="*/ 36539 h 76527"/>
                <a:gd name="connsiteX11" fmla="*/ 472310 w 859149"/>
                <a:gd name="connsiteY11" fmla="*/ 38126 h 76527"/>
                <a:gd name="connsiteX12" fmla="*/ 507235 w 859149"/>
                <a:gd name="connsiteY12" fmla="*/ 15901 h 76527"/>
                <a:gd name="connsiteX13" fmla="*/ 524697 w 859149"/>
                <a:gd name="connsiteY13" fmla="*/ 44476 h 76527"/>
                <a:gd name="connsiteX14" fmla="*/ 554860 w 859149"/>
                <a:gd name="connsiteY14" fmla="*/ 30189 h 76527"/>
                <a:gd name="connsiteX15" fmla="*/ 623122 w 859149"/>
                <a:gd name="connsiteY15" fmla="*/ 17489 h 76527"/>
                <a:gd name="connsiteX16" fmla="*/ 632647 w 859149"/>
                <a:gd name="connsiteY16" fmla="*/ 27014 h 76527"/>
                <a:gd name="connsiteX17" fmla="*/ 656460 w 859149"/>
                <a:gd name="connsiteY17" fmla="*/ 25426 h 76527"/>
                <a:gd name="connsiteX18" fmla="*/ 683447 w 859149"/>
                <a:gd name="connsiteY18" fmla="*/ 38126 h 76527"/>
                <a:gd name="connsiteX19" fmla="*/ 692972 w 859149"/>
                <a:gd name="connsiteY19" fmla="*/ 27014 h 76527"/>
                <a:gd name="connsiteX20" fmla="*/ 708847 w 859149"/>
                <a:gd name="connsiteY20" fmla="*/ 36539 h 76527"/>
                <a:gd name="connsiteX21" fmla="*/ 734247 w 859149"/>
                <a:gd name="connsiteY21" fmla="*/ 9551 h 76527"/>
                <a:gd name="connsiteX22" fmla="*/ 761235 w 859149"/>
                <a:gd name="connsiteY22" fmla="*/ 17489 h 76527"/>
                <a:gd name="connsiteX23" fmla="*/ 765997 w 859149"/>
                <a:gd name="connsiteY23" fmla="*/ 33364 h 76527"/>
                <a:gd name="connsiteX24" fmla="*/ 808860 w 859149"/>
                <a:gd name="connsiteY24" fmla="*/ 26 h 76527"/>
                <a:gd name="connsiteX25" fmla="*/ 854897 w 859149"/>
                <a:gd name="connsiteY25" fmla="*/ 39714 h 76527"/>
                <a:gd name="connsiteX26" fmla="*/ 694560 w 859149"/>
                <a:gd name="connsiteY26" fmla="*/ 36539 h 76527"/>
                <a:gd name="connsiteX27" fmla="*/ 526285 w 859149"/>
                <a:gd name="connsiteY27" fmla="*/ 49239 h 76527"/>
                <a:gd name="connsiteX28" fmla="*/ 353247 w 859149"/>
                <a:gd name="connsiteY28" fmla="*/ 41301 h 76527"/>
                <a:gd name="connsiteX29" fmla="*/ 483422 w 859149"/>
                <a:gd name="connsiteY29" fmla="*/ 28601 h 76527"/>
                <a:gd name="connsiteX30" fmla="*/ 223072 w 859149"/>
                <a:gd name="connsiteY30" fmla="*/ 47651 h 76527"/>
                <a:gd name="connsiteX31" fmla="*/ 2410 w 859149"/>
                <a:gd name="connsiteY31" fmla="*/ 76226 h 7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59149" h="76527">
                  <a:moveTo>
                    <a:pt x="2410" y="76226"/>
                  </a:moveTo>
                  <a:lnTo>
                    <a:pt x="369122" y="28601"/>
                  </a:lnTo>
                  <a:cubicBezTo>
                    <a:pt x="413836" y="22780"/>
                    <a:pt x="313824" y="33893"/>
                    <a:pt x="270697" y="41301"/>
                  </a:cubicBezTo>
                  <a:cubicBezTo>
                    <a:pt x="227570" y="48709"/>
                    <a:pt x="114064" y="73315"/>
                    <a:pt x="110360" y="73051"/>
                  </a:cubicBezTo>
                  <a:cubicBezTo>
                    <a:pt x="106656" y="72787"/>
                    <a:pt x="221485" y="44476"/>
                    <a:pt x="248472" y="39714"/>
                  </a:cubicBezTo>
                  <a:cubicBezTo>
                    <a:pt x="275459" y="34952"/>
                    <a:pt x="260379" y="46857"/>
                    <a:pt x="272285" y="44476"/>
                  </a:cubicBezTo>
                  <a:cubicBezTo>
                    <a:pt x="284191" y="42095"/>
                    <a:pt x="308798" y="25690"/>
                    <a:pt x="319910" y="25426"/>
                  </a:cubicBezTo>
                  <a:cubicBezTo>
                    <a:pt x="331022" y="25162"/>
                    <a:pt x="328641" y="43418"/>
                    <a:pt x="338960" y="42889"/>
                  </a:cubicBezTo>
                  <a:cubicBezTo>
                    <a:pt x="349279" y="42360"/>
                    <a:pt x="371239" y="22780"/>
                    <a:pt x="381822" y="22251"/>
                  </a:cubicBezTo>
                  <a:cubicBezTo>
                    <a:pt x="392405" y="21722"/>
                    <a:pt x="392141" y="37333"/>
                    <a:pt x="402460" y="39714"/>
                  </a:cubicBezTo>
                  <a:cubicBezTo>
                    <a:pt x="412779" y="42095"/>
                    <a:pt x="432093" y="36804"/>
                    <a:pt x="443735" y="36539"/>
                  </a:cubicBezTo>
                  <a:cubicBezTo>
                    <a:pt x="455377" y="36274"/>
                    <a:pt x="461727" y="41566"/>
                    <a:pt x="472310" y="38126"/>
                  </a:cubicBezTo>
                  <a:cubicBezTo>
                    <a:pt x="482893" y="34686"/>
                    <a:pt x="498504" y="14843"/>
                    <a:pt x="507235" y="15901"/>
                  </a:cubicBezTo>
                  <a:cubicBezTo>
                    <a:pt x="515966" y="16959"/>
                    <a:pt x="516760" y="42095"/>
                    <a:pt x="524697" y="44476"/>
                  </a:cubicBezTo>
                  <a:cubicBezTo>
                    <a:pt x="532634" y="46857"/>
                    <a:pt x="538456" y="34687"/>
                    <a:pt x="554860" y="30189"/>
                  </a:cubicBezTo>
                  <a:cubicBezTo>
                    <a:pt x="571264" y="25691"/>
                    <a:pt x="610158" y="18018"/>
                    <a:pt x="623122" y="17489"/>
                  </a:cubicBezTo>
                  <a:cubicBezTo>
                    <a:pt x="636086" y="16960"/>
                    <a:pt x="627091" y="25691"/>
                    <a:pt x="632647" y="27014"/>
                  </a:cubicBezTo>
                  <a:cubicBezTo>
                    <a:pt x="638203" y="28337"/>
                    <a:pt x="647993" y="23574"/>
                    <a:pt x="656460" y="25426"/>
                  </a:cubicBezTo>
                  <a:cubicBezTo>
                    <a:pt x="664927" y="27278"/>
                    <a:pt x="677362" y="37861"/>
                    <a:pt x="683447" y="38126"/>
                  </a:cubicBezTo>
                  <a:cubicBezTo>
                    <a:pt x="689532" y="38391"/>
                    <a:pt x="688739" y="27278"/>
                    <a:pt x="692972" y="27014"/>
                  </a:cubicBezTo>
                  <a:cubicBezTo>
                    <a:pt x="697205" y="26750"/>
                    <a:pt x="701968" y="39449"/>
                    <a:pt x="708847" y="36539"/>
                  </a:cubicBezTo>
                  <a:cubicBezTo>
                    <a:pt x="715726" y="33628"/>
                    <a:pt x="725516" y="12726"/>
                    <a:pt x="734247" y="9551"/>
                  </a:cubicBezTo>
                  <a:cubicBezTo>
                    <a:pt x="742978" y="6376"/>
                    <a:pt x="755943" y="13520"/>
                    <a:pt x="761235" y="17489"/>
                  </a:cubicBezTo>
                  <a:cubicBezTo>
                    <a:pt x="766527" y="21458"/>
                    <a:pt x="758060" y="36274"/>
                    <a:pt x="765997" y="33364"/>
                  </a:cubicBezTo>
                  <a:cubicBezTo>
                    <a:pt x="773934" y="30454"/>
                    <a:pt x="794043" y="-1032"/>
                    <a:pt x="808860" y="26"/>
                  </a:cubicBezTo>
                  <a:cubicBezTo>
                    <a:pt x="823677" y="1084"/>
                    <a:pt x="873947" y="33629"/>
                    <a:pt x="854897" y="39714"/>
                  </a:cubicBezTo>
                  <a:cubicBezTo>
                    <a:pt x="835847" y="45799"/>
                    <a:pt x="749329" y="34951"/>
                    <a:pt x="694560" y="36539"/>
                  </a:cubicBezTo>
                  <a:cubicBezTo>
                    <a:pt x="639791" y="38126"/>
                    <a:pt x="583170" y="48445"/>
                    <a:pt x="526285" y="49239"/>
                  </a:cubicBezTo>
                  <a:cubicBezTo>
                    <a:pt x="469400" y="50033"/>
                    <a:pt x="360391" y="44741"/>
                    <a:pt x="353247" y="41301"/>
                  </a:cubicBezTo>
                  <a:cubicBezTo>
                    <a:pt x="346103" y="37861"/>
                    <a:pt x="505118" y="27543"/>
                    <a:pt x="483422" y="28601"/>
                  </a:cubicBezTo>
                  <a:cubicBezTo>
                    <a:pt x="461726" y="29659"/>
                    <a:pt x="301918" y="38655"/>
                    <a:pt x="223072" y="47651"/>
                  </a:cubicBezTo>
                  <a:cubicBezTo>
                    <a:pt x="144226" y="56647"/>
                    <a:pt x="-21932" y="79401"/>
                    <a:pt x="2410" y="7622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4" name="フリーフォーム: 図形 1633">
              <a:extLst>
                <a:ext uri="{FF2B5EF4-FFF2-40B4-BE49-F238E27FC236}">
                  <a16:creationId xmlns:a16="http://schemas.microsoft.com/office/drawing/2014/main" id="{D23AA79D-A951-472D-8C3C-812692263A78}"/>
                </a:ext>
              </a:extLst>
            </p:cNvPr>
            <p:cNvSpPr/>
            <p:nvPr/>
          </p:nvSpPr>
          <p:spPr>
            <a:xfrm>
              <a:off x="7618045" y="7932545"/>
              <a:ext cx="157801" cy="264562"/>
            </a:xfrm>
            <a:custGeom>
              <a:avLst/>
              <a:gdLst>
                <a:gd name="connsiteX0" fmla="*/ 157530 w 157801"/>
                <a:gd name="connsiteY0" fmla="*/ 1780 h 264562"/>
                <a:gd name="connsiteX1" fmla="*/ 57518 w 157801"/>
                <a:gd name="connsiteY1" fmla="*/ 79568 h 264562"/>
                <a:gd name="connsiteX2" fmla="*/ 63868 w 157801"/>
                <a:gd name="connsiteY2" fmla="*/ 114493 h 264562"/>
                <a:gd name="connsiteX3" fmla="*/ 36880 w 157801"/>
                <a:gd name="connsiteY3" fmla="*/ 163705 h 264562"/>
                <a:gd name="connsiteX4" fmla="*/ 62280 w 157801"/>
                <a:gd name="connsiteY4" fmla="*/ 204980 h 264562"/>
                <a:gd name="connsiteX5" fmla="*/ 5130 w 157801"/>
                <a:gd name="connsiteY5" fmla="*/ 208155 h 264562"/>
                <a:gd name="connsiteX6" fmla="*/ 8305 w 157801"/>
                <a:gd name="connsiteY6" fmla="*/ 263718 h 264562"/>
                <a:gd name="connsiteX7" fmla="*/ 54343 w 157801"/>
                <a:gd name="connsiteY7" fmla="*/ 158943 h 264562"/>
                <a:gd name="connsiteX8" fmla="*/ 60693 w 157801"/>
                <a:gd name="connsiteY8" fmla="*/ 89093 h 264562"/>
                <a:gd name="connsiteX9" fmla="*/ 86093 w 157801"/>
                <a:gd name="connsiteY9" fmla="*/ 30355 h 264562"/>
                <a:gd name="connsiteX10" fmla="*/ 157530 w 157801"/>
                <a:gd name="connsiteY10" fmla="*/ 1780 h 26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801" h="264562">
                  <a:moveTo>
                    <a:pt x="157530" y="1780"/>
                  </a:moveTo>
                  <a:cubicBezTo>
                    <a:pt x="152767" y="9982"/>
                    <a:pt x="73128" y="60783"/>
                    <a:pt x="57518" y="79568"/>
                  </a:cubicBezTo>
                  <a:cubicBezTo>
                    <a:pt x="41908" y="98354"/>
                    <a:pt x="67308" y="100470"/>
                    <a:pt x="63868" y="114493"/>
                  </a:cubicBezTo>
                  <a:cubicBezTo>
                    <a:pt x="60428" y="128516"/>
                    <a:pt x="37145" y="148624"/>
                    <a:pt x="36880" y="163705"/>
                  </a:cubicBezTo>
                  <a:cubicBezTo>
                    <a:pt x="36615" y="178786"/>
                    <a:pt x="67572" y="197572"/>
                    <a:pt x="62280" y="204980"/>
                  </a:cubicBezTo>
                  <a:cubicBezTo>
                    <a:pt x="56988" y="212388"/>
                    <a:pt x="14126" y="198365"/>
                    <a:pt x="5130" y="208155"/>
                  </a:cubicBezTo>
                  <a:cubicBezTo>
                    <a:pt x="-3866" y="217945"/>
                    <a:pt x="103" y="271920"/>
                    <a:pt x="8305" y="263718"/>
                  </a:cubicBezTo>
                  <a:cubicBezTo>
                    <a:pt x="16507" y="255516"/>
                    <a:pt x="45612" y="188047"/>
                    <a:pt x="54343" y="158943"/>
                  </a:cubicBezTo>
                  <a:cubicBezTo>
                    <a:pt x="63074" y="129839"/>
                    <a:pt x="55401" y="110524"/>
                    <a:pt x="60693" y="89093"/>
                  </a:cubicBezTo>
                  <a:cubicBezTo>
                    <a:pt x="65985" y="67662"/>
                    <a:pt x="69160" y="45172"/>
                    <a:pt x="86093" y="30355"/>
                  </a:cubicBezTo>
                  <a:cubicBezTo>
                    <a:pt x="103026" y="15538"/>
                    <a:pt x="162293" y="-6422"/>
                    <a:pt x="157530" y="178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5" name="フリーフォーム: 図形 1634">
              <a:extLst>
                <a:ext uri="{FF2B5EF4-FFF2-40B4-BE49-F238E27FC236}">
                  <a16:creationId xmlns:a16="http://schemas.microsoft.com/office/drawing/2014/main" id="{E6B1133F-F319-4DF4-9A5B-52A1B9465B33}"/>
                </a:ext>
              </a:extLst>
            </p:cNvPr>
            <p:cNvSpPr/>
            <p:nvPr/>
          </p:nvSpPr>
          <p:spPr>
            <a:xfrm>
              <a:off x="6657683" y="7983242"/>
              <a:ext cx="971463" cy="164229"/>
            </a:xfrm>
            <a:custGeom>
              <a:avLst/>
              <a:gdLst>
                <a:gd name="connsiteX0" fmla="*/ 292 w 971463"/>
                <a:gd name="connsiteY0" fmla="*/ 39983 h 164229"/>
                <a:gd name="connsiteX1" fmla="*/ 136817 w 971463"/>
                <a:gd name="connsiteY1" fmla="*/ 20933 h 164229"/>
                <a:gd name="connsiteX2" fmla="*/ 106655 w 971463"/>
                <a:gd name="connsiteY2" fmla="*/ 39983 h 164229"/>
                <a:gd name="connsiteX3" fmla="*/ 200317 w 971463"/>
                <a:gd name="connsiteY3" fmla="*/ 16171 h 164229"/>
                <a:gd name="connsiteX4" fmla="*/ 247942 w 971463"/>
                <a:gd name="connsiteY4" fmla="*/ 16171 h 164229"/>
                <a:gd name="connsiteX5" fmla="*/ 279692 w 971463"/>
                <a:gd name="connsiteY5" fmla="*/ 296 h 164229"/>
                <a:gd name="connsiteX6" fmla="*/ 320967 w 971463"/>
                <a:gd name="connsiteY6" fmla="*/ 32046 h 164229"/>
                <a:gd name="connsiteX7" fmla="*/ 359067 w 971463"/>
                <a:gd name="connsiteY7" fmla="*/ 14583 h 164229"/>
                <a:gd name="connsiteX8" fmla="*/ 417805 w 971463"/>
                <a:gd name="connsiteY8" fmla="*/ 11408 h 164229"/>
                <a:gd name="connsiteX9" fmla="*/ 452730 w 971463"/>
                <a:gd name="connsiteY9" fmla="*/ 24108 h 164229"/>
                <a:gd name="connsiteX10" fmla="*/ 506705 w 971463"/>
                <a:gd name="connsiteY10" fmla="*/ 12996 h 164229"/>
                <a:gd name="connsiteX11" fmla="*/ 554330 w 971463"/>
                <a:gd name="connsiteY11" fmla="*/ 25696 h 164229"/>
                <a:gd name="connsiteX12" fmla="*/ 613067 w 971463"/>
                <a:gd name="connsiteY12" fmla="*/ 296 h 164229"/>
                <a:gd name="connsiteX13" fmla="*/ 655930 w 971463"/>
                <a:gd name="connsiteY13" fmla="*/ 38396 h 164229"/>
                <a:gd name="connsiteX14" fmla="*/ 709905 w 971463"/>
                <a:gd name="connsiteY14" fmla="*/ 14583 h 164229"/>
                <a:gd name="connsiteX15" fmla="*/ 776580 w 971463"/>
                <a:gd name="connsiteY15" fmla="*/ 38396 h 164229"/>
                <a:gd name="connsiteX16" fmla="*/ 789280 w 971463"/>
                <a:gd name="connsiteY16" fmla="*/ 27283 h 164229"/>
                <a:gd name="connsiteX17" fmla="*/ 836905 w 971463"/>
                <a:gd name="connsiteY17" fmla="*/ 68558 h 164229"/>
                <a:gd name="connsiteX18" fmla="*/ 859130 w 971463"/>
                <a:gd name="connsiteY18" fmla="*/ 57446 h 164229"/>
                <a:gd name="connsiteX19" fmla="*/ 908342 w 971463"/>
                <a:gd name="connsiteY19" fmla="*/ 54271 h 164229"/>
                <a:gd name="connsiteX20" fmla="*/ 968667 w 971463"/>
                <a:gd name="connsiteY20" fmla="*/ 49508 h 164229"/>
                <a:gd name="connsiteX21" fmla="*/ 960730 w 971463"/>
                <a:gd name="connsiteY21" fmla="*/ 139996 h 164229"/>
                <a:gd name="connsiteX22" fmla="*/ 954380 w 971463"/>
                <a:gd name="connsiteY22" fmla="*/ 162221 h 164229"/>
                <a:gd name="connsiteX23" fmla="*/ 943267 w 971463"/>
                <a:gd name="connsiteY23" fmla="*/ 149521 h 164229"/>
                <a:gd name="connsiteX24" fmla="*/ 944855 w 971463"/>
                <a:gd name="connsiteY24" fmla="*/ 41571 h 164229"/>
                <a:gd name="connsiteX25" fmla="*/ 876592 w 971463"/>
                <a:gd name="connsiteY25" fmla="*/ 47921 h 164229"/>
                <a:gd name="connsiteX26" fmla="*/ 735305 w 971463"/>
                <a:gd name="connsiteY26" fmla="*/ 25696 h 164229"/>
                <a:gd name="connsiteX27" fmla="*/ 667042 w 971463"/>
                <a:gd name="connsiteY27" fmla="*/ 16171 h 164229"/>
                <a:gd name="connsiteX28" fmla="*/ 660692 w 971463"/>
                <a:gd name="connsiteY28" fmla="*/ 16171 h 164229"/>
                <a:gd name="connsiteX29" fmla="*/ 673392 w 971463"/>
                <a:gd name="connsiteY29" fmla="*/ 3471 h 164229"/>
                <a:gd name="connsiteX30" fmla="*/ 481305 w 971463"/>
                <a:gd name="connsiteY30" fmla="*/ 3471 h 164229"/>
                <a:gd name="connsiteX31" fmla="*/ 573380 w 971463"/>
                <a:gd name="connsiteY31" fmla="*/ 6646 h 164229"/>
                <a:gd name="connsiteX32" fmla="*/ 293980 w 971463"/>
                <a:gd name="connsiteY32" fmla="*/ 30458 h 164229"/>
                <a:gd name="connsiteX33" fmla="*/ 179680 w 971463"/>
                <a:gd name="connsiteY33" fmla="*/ 22521 h 164229"/>
                <a:gd name="connsiteX34" fmla="*/ 292 w 971463"/>
                <a:gd name="connsiteY34" fmla="*/ 39983 h 16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1463" h="164229">
                  <a:moveTo>
                    <a:pt x="292" y="39983"/>
                  </a:moveTo>
                  <a:cubicBezTo>
                    <a:pt x="-6852" y="39718"/>
                    <a:pt x="119090" y="20933"/>
                    <a:pt x="136817" y="20933"/>
                  </a:cubicBezTo>
                  <a:cubicBezTo>
                    <a:pt x="154544" y="20933"/>
                    <a:pt x="96072" y="40777"/>
                    <a:pt x="106655" y="39983"/>
                  </a:cubicBezTo>
                  <a:cubicBezTo>
                    <a:pt x="117238" y="39189"/>
                    <a:pt x="176769" y="20140"/>
                    <a:pt x="200317" y="16171"/>
                  </a:cubicBezTo>
                  <a:cubicBezTo>
                    <a:pt x="223865" y="12202"/>
                    <a:pt x="234713" y="18817"/>
                    <a:pt x="247942" y="16171"/>
                  </a:cubicBezTo>
                  <a:cubicBezTo>
                    <a:pt x="261171" y="13525"/>
                    <a:pt x="267521" y="-2350"/>
                    <a:pt x="279692" y="296"/>
                  </a:cubicBezTo>
                  <a:cubicBezTo>
                    <a:pt x="291863" y="2942"/>
                    <a:pt x="307738" y="29665"/>
                    <a:pt x="320967" y="32046"/>
                  </a:cubicBezTo>
                  <a:cubicBezTo>
                    <a:pt x="334196" y="34427"/>
                    <a:pt x="342927" y="18023"/>
                    <a:pt x="359067" y="14583"/>
                  </a:cubicBezTo>
                  <a:cubicBezTo>
                    <a:pt x="375207" y="11143"/>
                    <a:pt x="402194" y="9820"/>
                    <a:pt x="417805" y="11408"/>
                  </a:cubicBezTo>
                  <a:cubicBezTo>
                    <a:pt x="433416" y="12996"/>
                    <a:pt x="437913" y="23843"/>
                    <a:pt x="452730" y="24108"/>
                  </a:cubicBezTo>
                  <a:cubicBezTo>
                    <a:pt x="467547" y="24373"/>
                    <a:pt x="489772" y="12731"/>
                    <a:pt x="506705" y="12996"/>
                  </a:cubicBezTo>
                  <a:cubicBezTo>
                    <a:pt x="523638" y="13261"/>
                    <a:pt x="536603" y="27813"/>
                    <a:pt x="554330" y="25696"/>
                  </a:cubicBezTo>
                  <a:cubicBezTo>
                    <a:pt x="572057" y="23579"/>
                    <a:pt x="596134" y="-1821"/>
                    <a:pt x="613067" y="296"/>
                  </a:cubicBezTo>
                  <a:cubicBezTo>
                    <a:pt x="630000" y="2413"/>
                    <a:pt x="639790" y="36015"/>
                    <a:pt x="655930" y="38396"/>
                  </a:cubicBezTo>
                  <a:cubicBezTo>
                    <a:pt x="672070" y="40777"/>
                    <a:pt x="689797" y="14583"/>
                    <a:pt x="709905" y="14583"/>
                  </a:cubicBezTo>
                  <a:cubicBezTo>
                    <a:pt x="730013" y="14583"/>
                    <a:pt x="763351" y="36279"/>
                    <a:pt x="776580" y="38396"/>
                  </a:cubicBezTo>
                  <a:cubicBezTo>
                    <a:pt x="789809" y="40513"/>
                    <a:pt x="779226" y="22256"/>
                    <a:pt x="789280" y="27283"/>
                  </a:cubicBezTo>
                  <a:cubicBezTo>
                    <a:pt x="799334" y="32310"/>
                    <a:pt x="825263" y="63531"/>
                    <a:pt x="836905" y="68558"/>
                  </a:cubicBezTo>
                  <a:cubicBezTo>
                    <a:pt x="848547" y="73585"/>
                    <a:pt x="847224" y="59827"/>
                    <a:pt x="859130" y="57446"/>
                  </a:cubicBezTo>
                  <a:cubicBezTo>
                    <a:pt x="871036" y="55065"/>
                    <a:pt x="908342" y="54271"/>
                    <a:pt x="908342" y="54271"/>
                  </a:cubicBezTo>
                  <a:cubicBezTo>
                    <a:pt x="926598" y="52948"/>
                    <a:pt x="959936" y="35221"/>
                    <a:pt x="968667" y="49508"/>
                  </a:cubicBezTo>
                  <a:cubicBezTo>
                    <a:pt x="977398" y="63795"/>
                    <a:pt x="963111" y="121211"/>
                    <a:pt x="960730" y="139996"/>
                  </a:cubicBezTo>
                  <a:cubicBezTo>
                    <a:pt x="958349" y="158782"/>
                    <a:pt x="957290" y="160634"/>
                    <a:pt x="954380" y="162221"/>
                  </a:cubicBezTo>
                  <a:cubicBezTo>
                    <a:pt x="951470" y="163808"/>
                    <a:pt x="944855" y="169629"/>
                    <a:pt x="943267" y="149521"/>
                  </a:cubicBezTo>
                  <a:cubicBezTo>
                    <a:pt x="941680" y="129413"/>
                    <a:pt x="955967" y="58504"/>
                    <a:pt x="944855" y="41571"/>
                  </a:cubicBezTo>
                  <a:cubicBezTo>
                    <a:pt x="933743" y="24638"/>
                    <a:pt x="911517" y="50567"/>
                    <a:pt x="876592" y="47921"/>
                  </a:cubicBezTo>
                  <a:cubicBezTo>
                    <a:pt x="841667" y="45275"/>
                    <a:pt x="770230" y="30988"/>
                    <a:pt x="735305" y="25696"/>
                  </a:cubicBezTo>
                  <a:cubicBezTo>
                    <a:pt x="700380" y="20404"/>
                    <a:pt x="679477" y="17758"/>
                    <a:pt x="667042" y="16171"/>
                  </a:cubicBezTo>
                  <a:cubicBezTo>
                    <a:pt x="654607" y="14584"/>
                    <a:pt x="659634" y="18288"/>
                    <a:pt x="660692" y="16171"/>
                  </a:cubicBezTo>
                  <a:cubicBezTo>
                    <a:pt x="661750" y="14054"/>
                    <a:pt x="703290" y="5588"/>
                    <a:pt x="673392" y="3471"/>
                  </a:cubicBezTo>
                  <a:cubicBezTo>
                    <a:pt x="643494" y="1354"/>
                    <a:pt x="497974" y="2942"/>
                    <a:pt x="481305" y="3471"/>
                  </a:cubicBezTo>
                  <a:cubicBezTo>
                    <a:pt x="464636" y="4000"/>
                    <a:pt x="604601" y="2148"/>
                    <a:pt x="573380" y="6646"/>
                  </a:cubicBezTo>
                  <a:cubicBezTo>
                    <a:pt x="542159" y="11144"/>
                    <a:pt x="359597" y="27812"/>
                    <a:pt x="293980" y="30458"/>
                  </a:cubicBezTo>
                  <a:cubicBezTo>
                    <a:pt x="228363" y="33104"/>
                    <a:pt x="227834" y="21463"/>
                    <a:pt x="179680" y="22521"/>
                  </a:cubicBezTo>
                  <a:cubicBezTo>
                    <a:pt x="131526" y="23579"/>
                    <a:pt x="7436" y="40248"/>
                    <a:pt x="292" y="3998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6" name="フリーフォーム: 図形 1635">
              <a:extLst>
                <a:ext uri="{FF2B5EF4-FFF2-40B4-BE49-F238E27FC236}">
                  <a16:creationId xmlns:a16="http://schemas.microsoft.com/office/drawing/2014/main" id="{A3863236-5FB3-4B40-B123-926892367CA5}"/>
                </a:ext>
              </a:extLst>
            </p:cNvPr>
            <p:cNvSpPr/>
            <p:nvPr/>
          </p:nvSpPr>
          <p:spPr>
            <a:xfrm>
              <a:off x="6467161" y="8005510"/>
              <a:ext cx="518529" cy="144753"/>
            </a:xfrm>
            <a:custGeom>
              <a:avLst/>
              <a:gdLst>
                <a:gd name="connsiteX0" fmla="*/ 314 w 518529"/>
                <a:gd name="connsiteY0" fmla="*/ 253 h 144753"/>
                <a:gd name="connsiteX1" fmla="*/ 124139 w 518529"/>
                <a:gd name="connsiteY1" fmla="*/ 41528 h 144753"/>
                <a:gd name="connsiteX2" fmla="*/ 184464 w 518529"/>
                <a:gd name="connsiteY2" fmla="*/ 41528 h 144753"/>
                <a:gd name="connsiteX3" fmla="*/ 320989 w 518529"/>
                <a:gd name="connsiteY3" fmla="*/ 35178 h 144753"/>
                <a:gd name="connsiteX4" fmla="*/ 276539 w 518529"/>
                <a:gd name="connsiteY4" fmla="*/ 39940 h 144753"/>
                <a:gd name="connsiteX5" fmla="*/ 408302 w 518529"/>
                <a:gd name="connsiteY5" fmla="*/ 25653 h 144753"/>
                <a:gd name="connsiteX6" fmla="*/ 452752 w 518529"/>
                <a:gd name="connsiteY6" fmla="*/ 25653 h 144753"/>
                <a:gd name="connsiteX7" fmla="*/ 517839 w 518529"/>
                <a:gd name="connsiteY7" fmla="*/ 12953 h 144753"/>
                <a:gd name="connsiteX8" fmla="*/ 408302 w 518529"/>
                <a:gd name="connsiteY8" fmla="*/ 38353 h 144753"/>
                <a:gd name="connsiteX9" fmla="*/ 303527 w 518529"/>
                <a:gd name="connsiteY9" fmla="*/ 144715 h 144753"/>
                <a:gd name="connsiteX10" fmla="*/ 351152 w 518529"/>
                <a:gd name="connsiteY10" fmla="*/ 25653 h 144753"/>
                <a:gd name="connsiteX11" fmla="*/ 163827 w 518529"/>
                <a:gd name="connsiteY11" fmla="*/ 24065 h 144753"/>
                <a:gd name="connsiteX12" fmla="*/ 314 w 518529"/>
                <a:gd name="connsiteY12" fmla="*/ 253 h 144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8529" h="144753">
                  <a:moveTo>
                    <a:pt x="314" y="253"/>
                  </a:moveTo>
                  <a:cubicBezTo>
                    <a:pt x="-6301" y="3164"/>
                    <a:pt x="93447" y="34649"/>
                    <a:pt x="124139" y="41528"/>
                  </a:cubicBezTo>
                  <a:cubicBezTo>
                    <a:pt x="154831" y="48407"/>
                    <a:pt x="151656" y="42586"/>
                    <a:pt x="184464" y="41528"/>
                  </a:cubicBezTo>
                  <a:cubicBezTo>
                    <a:pt x="217272" y="40470"/>
                    <a:pt x="305643" y="35443"/>
                    <a:pt x="320989" y="35178"/>
                  </a:cubicBezTo>
                  <a:cubicBezTo>
                    <a:pt x="336335" y="34913"/>
                    <a:pt x="261987" y="41527"/>
                    <a:pt x="276539" y="39940"/>
                  </a:cubicBezTo>
                  <a:lnTo>
                    <a:pt x="408302" y="25653"/>
                  </a:lnTo>
                  <a:cubicBezTo>
                    <a:pt x="437671" y="23272"/>
                    <a:pt x="434496" y="27770"/>
                    <a:pt x="452752" y="25653"/>
                  </a:cubicBezTo>
                  <a:cubicBezTo>
                    <a:pt x="471008" y="23536"/>
                    <a:pt x="525247" y="10836"/>
                    <a:pt x="517839" y="12953"/>
                  </a:cubicBezTo>
                  <a:cubicBezTo>
                    <a:pt x="510431" y="15070"/>
                    <a:pt x="444021" y="16393"/>
                    <a:pt x="408302" y="38353"/>
                  </a:cubicBezTo>
                  <a:cubicBezTo>
                    <a:pt x="372583" y="60313"/>
                    <a:pt x="313052" y="146832"/>
                    <a:pt x="303527" y="144715"/>
                  </a:cubicBezTo>
                  <a:cubicBezTo>
                    <a:pt x="294002" y="142598"/>
                    <a:pt x="374435" y="45761"/>
                    <a:pt x="351152" y="25653"/>
                  </a:cubicBezTo>
                  <a:cubicBezTo>
                    <a:pt x="327869" y="5545"/>
                    <a:pt x="219919" y="27769"/>
                    <a:pt x="163827" y="24065"/>
                  </a:cubicBezTo>
                  <a:cubicBezTo>
                    <a:pt x="107735" y="20361"/>
                    <a:pt x="6929" y="-2658"/>
                    <a:pt x="314" y="25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7" name="フリーフォーム: 図形 1636">
              <a:extLst>
                <a:ext uri="{FF2B5EF4-FFF2-40B4-BE49-F238E27FC236}">
                  <a16:creationId xmlns:a16="http://schemas.microsoft.com/office/drawing/2014/main" id="{5DC31A99-E3FE-4D29-9052-A841F2BA92A8}"/>
                </a:ext>
              </a:extLst>
            </p:cNvPr>
            <p:cNvSpPr/>
            <p:nvPr/>
          </p:nvSpPr>
          <p:spPr>
            <a:xfrm>
              <a:off x="6338559" y="7997697"/>
              <a:ext cx="93991" cy="281790"/>
            </a:xfrm>
            <a:custGeom>
              <a:avLst/>
              <a:gdLst>
                <a:gd name="connsiteX0" fmla="*/ 93991 w 93991"/>
                <a:gd name="connsiteY0" fmla="*/ 128 h 281790"/>
                <a:gd name="connsiteX1" fmla="*/ 19379 w 93991"/>
                <a:gd name="connsiteY1" fmla="*/ 65216 h 281790"/>
                <a:gd name="connsiteX2" fmla="*/ 9854 w 93991"/>
                <a:gd name="connsiteY2" fmla="*/ 174753 h 281790"/>
                <a:gd name="connsiteX3" fmla="*/ 8266 w 93991"/>
                <a:gd name="connsiteY3" fmla="*/ 281116 h 281790"/>
                <a:gd name="connsiteX4" fmla="*/ 8266 w 93991"/>
                <a:gd name="connsiteY4" fmla="*/ 212853 h 281790"/>
                <a:gd name="connsiteX5" fmla="*/ 329 w 93991"/>
                <a:gd name="connsiteY5" fmla="*/ 71566 h 281790"/>
                <a:gd name="connsiteX6" fmla="*/ 20966 w 93991"/>
                <a:gd name="connsiteY6" fmla="*/ 217616 h 281790"/>
                <a:gd name="connsiteX7" fmla="*/ 19379 w 93991"/>
                <a:gd name="connsiteY7" fmla="*/ 81091 h 281790"/>
                <a:gd name="connsiteX8" fmla="*/ 93991 w 93991"/>
                <a:gd name="connsiteY8" fmla="*/ 128 h 281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991" h="281790">
                  <a:moveTo>
                    <a:pt x="93991" y="128"/>
                  </a:moveTo>
                  <a:cubicBezTo>
                    <a:pt x="93991" y="-2518"/>
                    <a:pt x="33402" y="36112"/>
                    <a:pt x="19379" y="65216"/>
                  </a:cubicBezTo>
                  <a:cubicBezTo>
                    <a:pt x="5356" y="94320"/>
                    <a:pt x="11706" y="138770"/>
                    <a:pt x="9854" y="174753"/>
                  </a:cubicBezTo>
                  <a:cubicBezTo>
                    <a:pt x="8002" y="210736"/>
                    <a:pt x="8531" y="274766"/>
                    <a:pt x="8266" y="281116"/>
                  </a:cubicBezTo>
                  <a:cubicBezTo>
                    <a:pt x="8001" y="287466"/>
                    <a:pt x="9589" y="247778"/>
                    <a:pt x="8266" y="212853"/>
                  </a:cubicBezTo>
                  <a:cubicBezTo>
                    <a:pt x="6943" y="177928"/>
                    <a:pt x="-1788" y="70772"/>
                    <a:pt x="329" y="71566"/>
                  </a:cubicBezTo>
                  <a:cubicBezTo>
                    <a:pt x="2446" y="72360"/>
                    <a:pt x="17791" y="216029"/>
                    <a:pt x="20966" y="217616"/>
                  </a:cubicBezTo>
                  <a:cubicBezTo>
                    <a:pt x="24141" y="219203"/>
                    <a:pt x="8266" y="116810"/>
                    <a:pt x="19379" y="81091"/>
                  </a:cubicBezTo>
                  <a:cubicBezTo>
                    <a:pt x="30491" y="45372"/>
                    <a:pt x="93991" y="2774"/>
                    <a:pt x="93991" y="12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8" name="フリーフォーム: 図形 1637">
              <a:extLst>
                <a:ext uri="{FF2B5EF4-FFF2-40B4-BE49-F238E27FC236}">
                  <a16:creationId xmlns:a16="http://schemas.microsoft.com/office/drawing/2014/main" id="{379A8679-D7F2-4E53-9B52-96A431F92E0D}"/>
                </a:ext>
              </a:extLst>
            </p:cNvPr>
            <p:cNvSpPr/>
            <p:nvPr/>
          </p:nvSpPr>
          <p:spPr>
            <a:xfrm>
              <a:off x="6035410" y="7978757"/>
              <a:ext cx="352319" cy="309601"/>
            </a:xfrm>
            <a:custGeom>
              <a:avLst/>
              <a:gdLst>
                <a:gd name="connsiteX0" fmla="*/ 265 w 352319"/>
                <a:gd name="connsiteY0" fmla="*/ 18 h 309601"/>
                <a:gd name="connsiteX1" fmla="*/ 114565 w 352319"/>
                <a:gd name="connsiteY1" fmla="*/ 87331 h 309601"/>
                <a:gd name="connsiteX2" fmla="*/ 52653 w 352319"/>
                <a:gd name="connsiteY2" fmla="*/ 55581 h 309601"/>
                <a:gd name="connsiteX3" fmla="*/ 182828 w 352319"/>
                <a:gd name="connsiteY3" fmla="*/ 95268 h 309601"/>
                <a:gd name="connsiteX4" fmla="*/ 216165 w 352319"/>
                <a:gd name="connsiteY4" fmla="*/ 52406 h 309601"/>
                <a:gd name="connsiteX5" fmla="*/ 274903 w 352319"/>
                <a:gd name="connsiteY5" fmla="*/ 95268 h 309601"/>
                <a:gd name="connsiteX6" fmla="*/ 347928 w 352319"/>
                <a:gd name="connsiteY6" fmla="*/ 14306 h 309601"/>
                <a:gd name="connsiteX7" fmla="*/ 335228 w 352319"/>
                <a:gd name="connsiteY7" fmla="*/ 42881 h 309601"/>
                <a:gd name="connsiteX8" fmla="*/ 262203 w 352319"/>
                <a:gd name="connsiteY8" fmla="*/ 147656 h 309601"/>
                <a:gd name="connsiteX9" fmla="*/ 286015 w 352319"/>
                <a:gd name="connsiteY9" fmla="*/ 174643 h 309601"/>
                <a:gd name="connsiteX10" fmla="*/ 305065 w 352319"/>
                <a:gd name="connsiteY10" fmla="*/ 309581 h 309601"/>
                <a:gd name="connsiteX11" fmla="*/ 287603 w 352319"/>
                <a:gd name="connsiteY11" fmla="*/ 184168 h 309601"/>
                <a:gd name="connsiteX12" fmla="*/ 252678 w 352319"/>
                <a:gd name="connsiteY12" fmla="*/ 93681 h 309601"/>
                <a:gd name="connsiteX13" fmla="*/ 151078 w 352319"/>
                <a:gd name="connsiteY13" fmla="*/ 84156 h 309601"/>
                <a:gd name="connsiteX14" fmla="*/ 84403 w 352319"/>
                <a:gd name="connsiteY14" fmla="*/ 79393 h 309601"/>
                <a:gd name="connsiteX15" fmla="*/ 265 w 352319"/>
                <a:gd name="connsiteY15" fmla="*/ 18 h 30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2319" h="309601">
                  <a:moveTo>
                    <a:pt x="265" y="18"/>
                  </a:moveTo>
                  <a:cubicBezTo>
                    <a:pt x="5292" y="1341"/>
                    <a:pt x="105834" y="78071"/>
                    <a:pt x="114565" y="87331"/>
                  </a:cubicBezTo>
                  <a:cubicBezTo>
                    <a:pt x="123296" y="96592"/>
                    <a:pt x="41276" y="54258"/>
                    <a:pt x="52653" y="55581"/>
                  </a:cubicBezTo>
                  <a:cubicBezTo>
                    <a:pt x="64030" y="56904"/>
                    <a:pt x="155576" y="95797"/>
                    <a:pt x="182828" y="95268"/>
                  </a:cubicBezTo>
                  <a:cubicBezTo>
                    <a:pt x="210080" y="94739"/>
                    <a:pt x="200819" y="52406"/>
                    <a:pt x="216165" y="52406"/>
                  </a:cubicBezTo>
                  <a:cubicBezTo>
                    <a:pt x="231511" y="52406"/>
                    <a:pt x="252943" y="101618"/>
                    <a:pt x="274903" y="95268"/>
                  </a:cubicBezTo>
                  <a:cubicBezTo>
                    <a:pt x="296864" y="88918"/>
                    <a:pt x="337874" y="23037"/>
                    <a:pt x="347928" y="14306"/>
                  </a:cubicBezTo>
                  <a:cubicBezTo>
                    <a:pt x="357982" y="5575"/>
                    <a:pt x="349516" y="20656"/>
                    <a:pt x="335228" y="42881"/>
                  </a:cubicBezTo>
                  <a:cubicBezTo>
                    <a:pt x="320940" y="65106"/>
                    <a:pt x="270405" y="125696"/>
                    <a:pt x="262203" y="147656"/>
                  </a:cubicBezTo>
                  <a:cubicBezTo>
                    <a:pt x="254001" y="169616"/>
                    <a:pt x="278871" y="147656"/>
                    <a:pt x="286015" y="174643"/>
                  </a:cubicBezTo>
                  <a:cubicBezTo>
                    <a:pt x="293159" y="201631"/>
                    <a:pt x="304800" y="307994"/>
                    <a:pt x="305065" y="309581"/>
                  </a:cubicBezTo>
                  <a:cubicBezTo>
                    <a:pt x="305330" y="311169"/>
                    <a:pt x="296334" y="220151"/>
                    <a:pt x="287603" y="184168"/>
                  </a:cubicBezTo>
                  <a:cubicBezTo>
                    <a:pt x="278872" y="148185"/>
                    <a:pt x="275432" y="110350"/>
                    <a:pt x="252678" y="93681"/>
                  </a:cubicBezTo>
                  <a:cubicBezTo>
                    <a:pt x="229924" y="77012"/>
                    <a:pt x="179124" y="86537"/>
                    <a:pt x="151078" y="84156"/>
                  </a:cubicBezTo>
                  <a:cubicBezTo>
                    <a:pt x="123032" y="81775"/>
                    <a:pt x="105834" y="88389"/>
                    <a:pt x="84403" y="79393"/>
                  </a:cubicBezTo>
                  <a:cubicBezTo>
                    <a:pt x="62972" y="70397"/>
                    <a:pt x="-4762" y="-1305"/>
                    <a:pt x="265" y="1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9" name="フリーフォーム: 図形 1638">
              <a:extLst>
                <a:ext uri="{FF2B5EF4-FFF2-40B4-BE49-F238E27FC236}">
                  <a16:creationId xmlns:a16="http://schemas.microsoft.com/office/drawing/2014/main" id="{06C8A2A7-43D5-4880-A869-5C28DC0FDFDB}"/>
                </a:ext>
              </a:extLst>
            </p:cNvPr>
            <p:cNvSpPr/>
            <p:nvPr/>
          </p:nvSpPr>
          <p:spPr>
            <a:xfrm>
              <a:off x="5905187" y="7965710"/>
              <a:ext cx="182913" cy="295663"/>
            </a:xfrm>
            <a:custGeom>
              <a:avLst/>
              <a:gdLst>
                <a:gd name="connsiteX0" fmla="*/ 313 w 182913"/>
                <a:gd name="connsiteY0" fmla="*/ 365 h 295663"/>
                <a:gd name="connsiteX1" fmla="*/ 59051 w 182913"/>
                <a:gd name="connsiteY1" fmla="*/ 108315 h 295663"/>
                <a:gd name="connsiteX2" fmla="*/ 70163 w 182913"/>
                <a:gd name="connsiteY2" fmla="*/ 165465 h 295663"/>
                <a:gd name="connsiteX3" fmla="*/ 51113 w 182913"/>
                <a:gd name="connsiteY3" fmla="*/ 295640 h 295663"/>
                <a:gd name="connsiteX4" fmla="*/ 60638 w 182913"/>
                <a:gd name="connsiteY4" fmla="*/ 174990 h 295663"/>
                <a:gd name="connsiteX5" fmla="*/ 101913 w 182913"/>
                <a:gd name="connsiteY5" fmla="*/ 44815 h 295663"/>
                <a:gd name="connsiteX6" fmla="*/ 136838 w 182913"/>
                <a:gd name="connsiteY6" fmla="*/ 21003 h 295663"/>
                <a:gd name="connsiteX7" fmla="*/ 182876 w 182913"/>
                <a:gd name="connsiteY7" fmla="*/ 22590 h 295663"/>
                <a:gd name="connsiteX8" fmla="*/ 128901 w 182913"/>
                <a:gd name="connsiteY8" fmla="*/ 14653 h 295663"/>
                <a:gd name="connsiteX9" fmla="*/ 79688 w 182913"/>
                <a:gd name="connsiteY9" fmla="*/ 57515 h 295663"/>
                <a:gd name="connsiteX10" fmla="*/ 63813 w 182913"/>
                <a:gd name="connsiteY10" fmla="*/ 138478 h 295663"/>
                <a:gd name="connsiteX11" fmla="*/ 36826 w 182913"/>
                <a:gd name="connsiteY11" fmla="*/ 74978 h 295663"/>
                <a:gd name="connsiteX12" fmla="*/ 313 w 182913"/>
                <a:gd name="connsiteY12" fmla="*/ 365 h 29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2913" h="295663">
                  <a:moveTo>
                    <a:pt x="313" y="365"/>
                  </a:moveTo>
                  <a:cubicBezTo>
                    <a:pt x="4017" y="5921"/>
                    <a:pt x="47409" y="80798"/>
                    <a:pt x="59051" y="108315"/>
                  </a:cubicBezTo>
                  <a:cubicBezTo>
                    <a:pt x="70693" y="135832"/>
                    <a:pt x="71486" y="134244"/>
                    <a:pt x="70163" y="165465"/>
                  </a:cubicBezTo>
                  <a:cubicBezTo>
                    <a:pt x="68840" y="196686"/>
                    <a:pt x="52700" y="294053"/>
                    <a:pt x="51113" y="295640"/>
                  </a:cubicBezTo>
                  <a:cubicBezTo>
                    <a:pt x="49526" y="297227"/>
                    <a:pt x="52171" y="216794"/>
                    <a:pt x="60638" y="174990"/>
                  </a:cubicBezTo>
                  <a:cubicBezTo>
                    <a:pt x="69105" y="133186"/>
                    <a:pt x="89213" y="70479"/>
                    <a:pt x="101913" y="44815"/>
                  </a:cubicBezTo>
                  <a:cubicBezTo>
                    <a:pt x="114613" y="19151"/>
                    <a:pt x="123344" y="24707"/>
                    <a:pt x="136838" y="21003"/>
                  </a:cubicBezTo>
                  <a:cubicBezTo>
                    <a:pt x="150332" y="17299"/>
                    <a:pt x="184199" y="23648"/>
                    <a:pt x="182876" y="22590"/>
                  </a:cubicBezTo>
                  <a:cubicBezTo>
                    <a:pt x="181553" y="21532"/>
                    <a:pt x="146099" y="8832"/>
                    <a:pt x="128901" y="14653"/>
                  </a:cubicBezTo>
                  <a:cubicBezTo>
                    <a:pt x="111703" y="20474"/>
                    <a:pt x="90536" y="36878"/>
                    <a:pt x="79688" y="57515"/>
                  </a:cubicBezTo>
                  <a:cubicBezTo>
                    <a:pt x="68840" y="78153"/>
                    <a:pt x="70957" y="135567"/>
                    <a:pt x="63813" y="138478"/>
                  </a:cubicBezTo>
                  <a:cubicBezTo>
                    <a:pt x="56669" y="141389"/>
                    <a:pt x="46880" y="95880"/>
                    <a:pt x="36826" y="74978"/>
                  </a:cubicBezTo>
                  <a:cubicBezTo>
                    <a:pt x="26772" y="54076"/>
                    <a:pt x="-3391" y="-5191"/>
                    <a:pt x="313" y="36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0" name="フリーフォーム: 図形 1639">
              <a:extLst>
                <a:ext uri="{FF2B5EF4-FFF2-40B4-BE49-F238E27FC236}">
                  <a16:creationId xmlns:a16="http://schemas.microsoft.com/office/drawing/2014/main" id="{71DC7A09-46FA-44FC-AD61-BD615A48C1C2}"/>
                </a:ext>
              </a:extLst>
            </p:cNvPr>
            <p:cNvSpPr/>
            <p:nvPr/>
          </p:nvSpPr>
          <p:spPr>
            <a:xfrm>
              <a:off x="6532562" y="8237473"/>
              <a:ext cx="152409" cy="188739"/>
            </a:xfrm>
            <a:custGeom>
              <a:avLst/>
              <a:gdLst>
                <a:gd name="connsiteX0" fmla="*/ 1 w 152409"/>
                <a:gd name="connsiteY0" fmla="*/ 12765 h 188739"/>
                <a:gd name="connsiteX1" fmla="*/ 60326 w 152409"/>
                <a:gd name="connsiteY1" fmla="*/ 87377 h 188739"/>
                <a:gd name="connsiteX2" fmla="*/ 128588 w 152409"/>
                <a:gd name="connsiteY2" fmla="*/ 96902 h 188739"/>
                <a:gd name="connsiteX3" fmla="*/ 130176 w 152409"/>
                <a:gd name="connsiteY3" fmla="*/ 142940 h 188739"/>
                <a:gd name="connsiteX4" fmla="*/ 125413 w 152409"/>
                <a:gd name="connsiteY4" fmla="*/ 187390 h 188739"/>
                <a:gd name="connsiteX5" fmla="*/ 152401 w 152409"/>
                <a:gd name="connsiteY5" fmla="*/ 88965 h 188739"/>
                <a:gd name="connsiteX6" fmla="*/ 122238 w 152409"/>
                <a:gd name="connsiteY6" fmla="*/ 65 h 188739"/>
                <a:gd name="connsiteX7" fmla="*/ 142876 w 152409"/>
                <a:gd name="connsiteY7" fmla="*/ 74677 h 188739"/>
                <a:gd name="connsiteX8" fmla="*/ 128588 w 152409"/>
                <a:gd name="connsiteY8" fmla="*/ 81027 h 188739"/>
                <a:gd name="connsiteX9" fmla="*/ 61913 w 152409"/>
                <a:gd name="connsiteY9" fmla="*/ 74677 h 188739"/>
                <a:gd name="connsiteX10" fmla="*/ 1 w 152409"/>
                <a:gd name="connsiteY10" fmla="*/ 12765 h 18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09" h="188739">
                  <a:moveTo>
                    <a:pt x="1" y="12765"/>
                  </a:moveTo>
                  <a:cubicBezTo>
                    <a:pt x="-263" y="14882"/>
                    <a:pt x="38895" y="73354"/>
                    <a:pt x="60326" y="87377"/>
                  </a:cubicBezTo>
                  <a:cubicBezTo>
                    <a:pt x="81757" y="101400"/>
                    <a:pt x="116946" y="87642"/>
                    <a:pt x="128588" y="96902"/>
                  </a:cubicBezTo>
                  <a:cubicBezTo>
                    <a:pt x="140230" y="106163"/>
                    <a:pt x="130705" y="127859"/>
                    <a:pt x="130176" y="142940"/>
                  </a:cubicBezTo>
                  <a:cubicBezTo>
                    <a:pt x="129647" y="158021"/>
                    <a:pt x="121709" y="196386"/>
                    <a:pt x="125413" y="187390"/>
                  </a:cubicBezTo>
                  <a:cubicBezTo>
                    <a:pt x="129117" y="178394"/>
                    <a:pt x="152930" y="120186"/>
                    <a:pt x="152401" y="88965"/>
                  </a:cubicBezTo>
                  <a:cubicBezTo>
                    <a:pt x="151872" y="57744"/>
                    <a:pt x="123825" y="2446"/>
                    <a:pt x="122238" y="65"/>
                  </a:cubicBezTo>
                  <a:cubicBezTo>
                    <a:pt x="120651" y="-2316"/>
                    <a:pt x="141818" y="61183"/>
                    <a:pt x="142876" y="74677"/>
                  </a:cubicBezTo>
                  <a:cubicBezTo>
                    <a:pt x="143934" y="88171"/>
                    <a:pt x="142082" y="81027"/>
                    <a:pt x="128588" y="81027"/>
                  </a:cubicBezTo>
                  <a:cubicBezTo>
                    <a:pt x="115094" y="81027"/>
                    <a:pt x="83609" y="83937"/>
                    <a:pt x="61913" y="74677"/>
                  </a:cubicBezTo>
                  <a:cubicBezTo>
                    <a:pt x="40217" y="65417"/>
                    <a:pt x="265" y="10648"/>
                    <a:pt x="1" y="1276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1" name="フリーフォーム: 図形 1640">
              <a:extLst>
                <a:ext uri="{FF2B5EF4-FFF2-40B4-BE49-F238E27FC236}">
                  <a16:creationId xmlns:a16="http://schemas.microsoft.com/office/drawing/2014/main" id="{4361BB76-6A10-4778-83B2-8939117501FB}"/>
                </a:ext>
              </a:extLst>
            </p:cNvPr>
            <p:cNvSpPr/>
            <p:nvPr/>
          </p:nvSpPr>
          <p:spPr>
            <a:xfrm>
              <a:off x="6195958" y="8249957"/>
              <a:ext cx="463605" cy="218007"/>
            </a:xfrm>
            <a:custGeom>
              <a:avLst/>
              <a:gdLst>
                <a:gd name="connsiteX0" fmla="*/ 6405 w 463605"/>
                <a:gd name="connsiteY0" fmla="*/ 281 h 218007"/>
                <a:gd name="connsiteX1" fmla="*/ 60380 w 463605"/>
                <a:gd name="connsiteY1" fmla="*/ 73306 h 218007"/>
                <a:gd name="connsiteX2" fmla="*/ 41330 w 463605"/>
                <a:gd name="connsiteY2" fmla="*/ 125693 h 218007"/>
                <a:gd name="connsiteX3" fmla="*/ 55 w 463605"/>
                <a:gd name="connsiteY3" fmla="*/ 189193 h 218007"/>
                <a:gd name="connsiteX4" fmla="*/ 50855 w 463605"/>
                <a:gd name="connsiteY4" fmla="*/ 135218 h 218007"/>
                <a:gd name="connsiteX5" fmla="*/ 98480 w 463605"/>
                <a:gd name="connsiteY5" fmla="*/ 187606 h 218007"/>
                <a:gd name="connsiteX6" fmla="*/ 120705 w 463605"/>
                <a:gd name="connsiteY6" fmla="*/ 144743 h 218007"/>
                <a:gd name="connsiteX7" fmla="*/ 149280 w 463605"/>
                <a:gd name="connsiteY7" fmla="*/ 149506 h 218007"/>
                <a:gd name="connsiteX8" fmla="*/ 158805 w 463605"/>
                <a:gd name="connsiteY8" fmla="*/ 201893 h 218007"/>
                <a:gd name="connsiteX9" fmla="*/ 208017 w 463605"/>
                <a:gd name="connsiteY9" fmla="*/ 216181 h 218007"/>
                <a:gd name="connsiteX10" fmla="*/ 249292 w 463605"/>
                <a:gd name="connsiteY10" fmla="*/ 166968 h 218007"/>
                <a:gd name="connsiteX11" fmla="*/ 284217 w 463605"/>
                <a:gd name="connsiteY11" fmla="*/ 181256 h 218007"/>
                <a:gd name="connsiteX12" fmla="*/ 303267 w 463605"/>
                <a:gd name="connsiteY12" fmla="*/ 179668 h 218007"/>
                <a:gd name="connsiteX13" fmla="*/ 328667 w 463605"/>
                <a:gd name="connsiteY13" fmla="*/ 149506 h 218007"/>
                <a:gd name="connsiteX14" fmla="*/ 379467 w 463605"/>
                <a:gd name="connsiteY14" fmla="*/ 163793 h 218007"/>
                <a:gd name="connsiteX15" fmla="*/ 420742 w 463605"/>
                <a:gd name="connsiteY15" fmla="*/ 127281 h 218007"/>
                <a:gd name="connsiteX16" fmla="*/ 442967 w 463605"/>
                <a:gd name="connsiteY16" fmla="*/ 116168 h 218007"/>
                <a:gd name="connsiteX17" fmla="*/ 463605 w 463605"/>
                <a:gd name="connsiteY17" fmla="*/ 184431 h 218007"/>
                <a:gd name="connsiteX18" fmla="*/ 442967 w 463605"/>
                <a:gd name="connsiteY18" fmla="*/ 111406 h 218007"/>
                <a:gd name="connsiteX19" fmla="*/ 401692 w 463605"/>
                <a:gd name="connsiteY19" fmla="*/ 146331 h 218007"/>
                <a:gd name="connsiteX20" fmla="*/ 314380 w 463605"/>
                <a:gd name="connsiteY20" fmla="*/ 160618 h 218007"/>
                <a:gd name="connsiteX21" fmla="*/ 217542 w 463605"/>
                <a:gd name="connsiteY21" fmla="*/ 198718 h 218007"/>
                <a:gd name="connsiteX22" fmla="*/ 173092 w 463605"/>
                <a:gd name="connsiteY22" fmla="*/ 198718 h 218007"/>
                <a:gd name="connsiteX23" fmla="*/ 111180 w 463605"/>
                <a:gd name="connsiteY23" fmla="*/ 139981 h 218007"/>
                <a:gd name="connsiteX24" fmla="*/ 34980 w 463605"/>
                <a:gd name="connsiteY24" fmla="*/ 144743 h 218007"/>
                <a:gd name="connsiteX25" fmla="*/ 33392 w 463605"/>
                <a:gd name="connsiteY25" fmla="*/ 122518 h 218007"/>
                <a:gd name="connsiteX26" fmla="*/ 46092 w 463605"/>
                <a:gd name="connsiteY26" fmla="*/ 101881 h 218007"/>
                <a:gd name="connsiteX27" fmla="*/ 6405 w 463605"/>
                <a:gd name="connsiteY27" fmla="*/ 281 h 21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63605" h="218007">
                  <a:moveTo>
                    <a:pt x="6405" y="281"/>
                  </a:moveTo>
                  <a:cubicBezTo>
                    <a:pt x="8786" y="-4481"/>
                    <a:pt x="54559" y="52404"/>
                    <a:pt x="60380" y="73306"/>
                  </a:cubicBezTo>
                  <a:cubicBezTo>
                    <a:pt x="66201" y="94208"/>
                    <a:pt x="51384" y="106379"/>
                    <a:pt x="41330" y="125693"/>
                  </a:cubicBezTo>
                  <a:cubicBezTo>
                    <a:pt x="31276" y="145008"/>
                    <a:pt x="-1532" y="187606"/>
                    <a:pt x="55" y="189193"/>
                  </a:cubicBezTo>
                  <a:cubicBezTo>
                    <a:pt x="1642" y="190780"/>
                    <a:pt x="34451" y="135483"/>
                    <a:pt x="50855" y="135218"/>
                  </a:cubicBezTo>
                  <a:cubicBezTo>
                    <a:pt x="67259" y="134954"/>
                    <a:pt x="86838" y="186019"/>
                    <a:pt x="98480" y="187606"/>
                  </a:cubicBezTo>
                  <a:cubicBezTo>
                    <a:pt x="110122" y="189193"/>
                    <a:pt x="112238" y="151093"/>
                    <a:pt x="120705" y="144743"/>
                  </a:cubicBezTo>
                  <a:cubicBezTo>
                    <a:pt x="129172" y="138393"/>
                    <a:pt x="142930" y="139981"/>
                    <a:pt x="149280" y="149506"/>
                  </a:cubicBezTo>
                  <a:cubicBezTo>
                    <a:pt x="155630" y="159031"/>
                    <a:pt x="149016" y="190781"/>
                    <a:pt x="158805" y="201893"/>
                  </a:cubicBezTo>
                  <a:cubicBezTo>
                    <a:pt x="168595" y="213006"/>
                    <a:pt x="192936" y="222002"/>
                    <a:pt x="208017" y="216181"/>
                  </a:cubicBezTo>
                  <a:cubicBezTo>
                    <a:pt x="223098" y="210360"/>
                    <a:pt x="236592" y="172789"/>
                    <a:pt x="249292" y="166968"/>
                  </a:cubicBezTo>
                  <a:cubicBezTo>
                    <a:pt x="261992" y="161147"/>
                    <a:pt x="275221" y="179139"/>
                    <a:pt x="284217" y="181256"/>
                  </a:cubicBezTo>
                  <a:cubicBezTo>
                    <a:pt x="293213" y="183373"/>
                    <a:pt x="295859" y="184960"/>
                    <a:pt x="303267" y="179668"/>
                  </a:cubicBezTo>
                  <a:cubicBezTo>
                    <a:pt x="310675" y="174376"/>
                    <a:pt x="315967" y="152152"/>
                    <a:pt x="328667" y="149506"/>
                  </a:cubicBezTo>
                  <a:cubicBezTo>
                    <a:pt x="341367" y="146860"/>
                    <a:pt x="364121" y="167497"/>
                    <a:pt x="379467" y="163793"/>
                  </a:cubicBezTo>
                  <a:cubicBezTo>
                    <a:pt x="394813" y="160089"/>
                    <a:pt x="410159" y="135218"/>
                    <a:pt x="420742" y="127281"/>
                  </a:cubicBezTo>
                  <a:cubicBezTo>
                    <a:pt x="431325" y="119344"/>
                    <a:pt x="435823" y="106643"/>
                    <a:pt x="442967" y="116168"/>
                  </a:cubicBezTo>
                  <a:cubicBezTo>
                    <a:pt x="450111" y="125693"/>
                    <a:pt x="463605" y="185225"/>
                    <a:pt x="463605" y="184431"/>
                  </a:cubicBezTo>
                  <a:cubicBezTo>
                    <a:pt x="463605" y="183637"/>
                    <a:pt x="453286" y="117756"/>
                    <a:pt x="442967" y="111406"/>
                  </a:cubicBezTo>
                  <a:cubicBezTo>
                    <a:pt x="432648" y="105056"/>
                    <a:pt x="423123" y="138129"/>
                    <a:pt x="401692" y="146331"/>
                  </a:cubicBezTo>
                  <a:cubicBezTo>
                    <a:pt x="380261" y="154533"/>
                    <a:pt x="345072" y="151887"/>
                    <a:pt x="314380" y="160618"/>
                  </a:cubicBezTo>
                  <a:cubicBezTo>
                    <a:pt x="283688" y="169349"/>
                    <a:pt x="241090" y="192368"/>
                    <a:pt x="217542" y="198718"/>
                  </a:cubicBezTo>
                  <a:cubicBezTo>
                    <a:pt x="193994" y="205068"/>
                    <a:pt x="190819" y="208508"/>
                    <a:pt x="173092" y="198718"/>
                  </a:cubicBezTo>
                  <a:cubicBezTo>
                    <a:pt x="155365" y="188929"/>
                    <a:pt x="134198" y="148977"/>
                    <a:pt x="111180" y="139981"/>
                  </a:cubicBezTo>
                  <a:cubicBezTo>
                    <a:pt x="88162" y="130985"/>
                    <a:pt x="47945" y="147654"/>
                    <a:pt x="34980" y="144743"/>
                  </a:cubicBezTo>
                  <a:cubicBezTo>
                    <a:pt x="22015" y="141833"/>
                    <a:pt x="31540" y="129662"/>
                    <a:pt x="33392" y="122518"/>
                  </a:cubicBezTo>
                  <a:cubicBezTo>
                    <a:pt x="35244" y="115374"/>
                    <a:pt x="47150" y="118020"/>
                    <a:pt x="46092" y="101881"/>
                  </a:cubicBezTo>
                  <a:cubicBezTo>
                    <a:pt x="45034" y="85742"/>
                    <a:pt x="4024" y="5043"/>
                    <a:pt x="6405" y="2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2" name="フリーフォーム: 図形 1641">
              <a:extLst>
                <a:ext uri="{FF2B5EF4-FFF2-40B4-BE49-F238E27FC236}">
                  <a16:creationId xmlns:a16="http://schemas.microsoft.com/office/drawing/2014/main" id="{799FE72E-D55A-4E2A-84A9-7B82389806C9}"/>
                </a:ext>
              </a:extLst>
            </p:cNvPr>
            <p:cNvSpPr/>
            <p:nvPr/>
          </p:nvSpPr>
          <p:spPr>
            <a:xfrm>
              <a:off x="5475069" y="7963284"/>
              <a:ext cx="461922" cy="71094"/>
            </a:xfrm>
            <a:custGeom>
              <a:avLst/>
              <a:gdLst>
                <a:gd name="connsiteX0" fmla="*/ 219 w 461922"/>
                <a:gd name="connsiteY0" fmla="*/ 7554 h 71094"/>
                <a:gd name="connsiteX1" fmla="*/ 122456 w 461922"/>
                <a:gd name="connsiteY1" fmla="*/ 55179 h 71094"/>
                <a:gd name="connsiteX2" fmla="*/ 128806 w 461922"/>
                <a:gd name="connsiteY2" fmla="*/ 40891 h 71094"/>
                <a:gd name="connsiteX3" fmla="*/ 143094 w 461922"/>
                <a:gd name="connsiteY3" fmla="*/ 7554 h 71094"/>
                <a:gd name="connsiteX4" fmla="*/ 195481 w 461922"/>
                <a:gd name="connsiteY4" fmla="*/ 55179 h 71094"/>
                <a:gd name="connsiteX5" fmla="*/ 198656 w 461922"/>
                <a:gd name="connsiteY5" fmla="*/ 20254 h 71094"/>
                <a:gd name="connsiteX6" fmla="*/ 254219 w 461922"/>
                <a:gd name="connsiteY6" fmla="*/ 31366 h 71094"/>
                <a:gd name="connsiteX7" fmla="*/ 330419 w 461922"/>
                <a:gd name="connsiteY7" fmla="*/ 9141 h 71094"/>
                <a:gd name="connsiteX8" fmla="*/ 257394 w 461922"/>
                <a:gd name="connsiteY8" fmla="*/ 29779 h 71094"/>
                <a:gd name="connsiteX9" fmla="*/ 324069 w 461922"/>
                <a:gd name="connsiteY9" fmla="*/ 28191 h 71094"/>
                <a:gd name="connsiteX10" fmla="*/ 352644 w 461922"/>
                <a:gd name="connsiteY10" fmla="*/ 29779 h 71094"/>
                <a:gd name="connsiteX11" fmla="*/ 398681 w 461922"/>
                <a:gd name="connsiteY11" fmla="*/ 71054 h 71094"/>
                <a:gd name="connsiteX12" fmla="*/ 393919 w 461922"/>
                <a:gd name="connsiteY12" fmla="*/ 37716 h 71094"/>
                <a:gd name="connsiteX13" fmla="*/ 425669 w 461922"/>
                <a:gd name="connsiteY13" fmla="*/ 52004 h 71094"/>
                <a:gd name="connsiteX14" fmla="*/ 460594 w 461922"/>
                <a:gd name="connsiteY14" fmla="*/ 12316 h 71094"/>
                <a:gd name="connsiteX15" fmla="*/ 376456 w 461922"/>
                <a:gd name="connsiteY15" fmla="*/ 37716 h 71094"/>
                <a:gd name="connsiteX16" fmla="*/ 305019 w 461922"/>
                <a:gd name="connsiteY16" fmla="*/ 7554 h 71094"/>
                <a:gd name="connsiteX17" fmla="*/ 231994 w 461922"/>
                <a:gd name="connsiteY17" fmla="*/ 1204 h 71094"/>
                <a:gd name="connsiteX18" fmla="*/ 174844 w 461922"/>
                <a:gd name="connsiteY18" fmla="*/ 26604 h 71094"/>
                <a:gd name="connsiteX19" fmla="*/ 93881 w 461922"/>
                <a:gd name="connsiteY19" fmla="*/ 25016 h 71094"/>
                <a:gd name="connsiteX20" fmla="*/ 219 w 461922"/>
                <a:gd name="connsiteY20" fmla="*/ 7554 h 7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1922" h="71094">
                  <a:moveTo>
                    <a:pt x="219" y="7554"/>
                  </a:moveTo>
                  <a:cubicBezTo>
                    <a:pt x="4981" y="12581"/>
                    <a:pt x="101025" y="49623"/>
                    <a:pt x="122456" y="55179"/>
                  </a:cubicBezTo>
                  <a:cubicBezTo>
                    <a:pt x="143887" y="60735"/>
                    <a:pt x="125366" y="48829"/>
                    <a:pt x="128806" y="40891"/>
                  </a:cubicBezTo>
                  <a:cubicBezTo>
                    <a:pt x="132246" y="32954"/>
                    <a:pt x="131982" y="5173"/>
                    <a:pt x="143094" y="7554"/>
                  </a:cubicBezTo>
                  <a:cubicBezTo>
                    <a:pt x="154206" y="9935"/>
                    <a:pt x="186221" y="53062"/>
                    <a:pt x="195481" y="55179"/>
                  </a:cubicBezTo>
                  <a:cubicBezTo>
                    <a:pt x="204741" y="57296"/>
                    <a:pt x="188866" y="24223"/>
                    <a:pt x="198656" y="20254"/>
                  </a:cubicBezTo>
                  <a:cubicBezTo>
                    <a:pt x="208446" y="16285"/>
                    <a:pt x="232259" y="33218"/>
                    <a:pt x="254219" y="31366"/>
                  </a:cubicBezTo>
                  <a:cubicBezTo>
                    <a:pt x="276179" y="29514"/>
                    <a:pt x="329890" y="9406"/>
                    <a:pt x="330419" y="9141"/>
                  </a:cubicBezTo>
                  <a:cubicBezTo>
                    <a:pt x="330948" y="8877"/>
                    <a:pt x="258452" y="26604"/>
                    <a:pt x="257394" y="29779"/>
                  </a:cubicBezTo>
                  <a:cubicBezTo>
                    <a:pt x="256336" y="32954"/>
                    <a:pt x="308194" y="28191"/>
                    <a:pt x="324069" y="28191"/>
                  </a:cubicBezTo>
                  <a:cubicBezTo>
                    <a:pt x="339944" y="28191"/>
                    <a:pt x="340209" y="22635"/>
                    <a:pt x="352644" y="29779"/>
                  </a:cubicBezTo>
                  <a:cubicBezTo>
                    <a:pt x="365079" y="36923"/>
                    <a:pt x="391802" y="69731"/>
                    <a:pt x="398681" y="71054"/>
                  </a:cubicBezTo>
                  <a:cubicBezTo>
                    <a:pt x="405560" y="72377"/>
                    <a:pt x="389421" y="40891"/>
                    <a:pt x="393919" y="37716"/>
                  </a:cubicBezTo>
                  <a:cubicBezTo>
                    <a:pt x="398417" y="34541"/>
                    <a:pt x="414557" y="56237"/>
                    <a:pt x="425669" y="52004"/>
                  </a:cubicBezTo>
                  <a:cubicBezTo>
                    <a:pt x="436782" y="47771"/>
                    <a:pt x="468796" y="14697"/>
                    <a:pt x="460594" y="12316"/>
                  </a:cubicBezTo>
                  <a:cubicBezTo>
                    <a:pt x="452392" y="9935"/>
                    <a:pt x="402385" y="38510"/>
                    <a:pt x="376456" y="37716"/>
                  </a:cubicBezTo>
                  <a:cubicBezTo>
                    <a:pt x="350527" y="36922"/>
                    <a:pt x="329096" y="13639"/>
                    <a:pt x="305019" y="7554"/>
                  </a:cubicBezTo>
                  <a:cubicBezTo>
                    <a:pt x="280942" y="1469"/>
                    <a:pt x="253690" y="-1971"/>
                    <a:pt x="231994" y="1204"/>
                  </a:cubicBezTo>
                  <a:cubicBezTo>
                    <a:pt x="210298" y="4379"/>
                    <a:pt x="197863" y="22635"/>
                    <a:pt x="174844" y="26604"/>
                  </a:cubicBezTo>
                  <a:cubicBezTo>
                    <a:pt x="151825" y="30573"/>
                    <a:pt x="118223" y="27926"/>
                    <a:pt x="93881" y="25016"/>
                  </a:cubicBezTo>
                  <a:cubicBezTo>
                    <a:pt x="69539" y="22106"/>
                    <a:pt x="-4543" y="2527"/>
                    <a:pt x="219" y="755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3" name="フリーフォーム: 図形 1642">
              <a:extLst>
                <a:ext uri="{FF2B5EF4-FFF2-40B4-BE49-F238E27FC236}">
                  <a16:creationId xmlns:a16="http://schemas.microsoft.com/office/drawing/2014/main" id="{1906FA06-8FDB-41A3-8780-134DCA6B9248}"/>
                </a:ext>
              </a:extLst>
            </p:cNvPr>
            <p:cNvSpPr/>
            <p:nvPr/>
          </p:nvSpPr>
          <p:spPr>
            <a:xfrm>
              <a:off x="5752922" y="8216840"/>
              <a:ext cx="467576" cy="108461"/>
            </a:xfrm>
            <a:custGeom>
              <a:avLst/>
              <a:gdLst>
                <a:gd name="connsiteX0" fmla="*/ 178 w 467576"/>
                <a:gd name="connsiteY0" fmla="*/ 60 h 108461"/>
                <a:gd name="connsiteX1" fmla="*/ 98603 w 467576"/>
                <a:gd name="connsiteY1" fmla="*/ 50860 h 108461"/>
                <a:gd name="connsiteX2" fmla="*/ 125591 w 467576"/>
                <a:gd name="connsiteY2" fmla="*/ 38160 h 108461"/>
                <a:gd name="connsiteX3" fmla="*/ 166866 w 467576"/>
                <a:gd name="connsiteY3" fmla="*/ 69910 h 108461"/>
                <a:gd name="connsiteX4" fmla="*/ 171628 w 467576"/>
                <a:gd name="connsiteY4" fmla="*/ 3235 h 108461"/>
                <a:gd name="connsiteX5" fmla="*/ 225603 w 467576"/>
                <a:gd name="connsiteY5" fmla="*/ 84198 h 108461"/>
                <a:gd name="connsiteX6" fmla="*/ 266878 w 467576"/>
                <a:gd name="connsiteY6" fmla="*/ 87373 h 108461"/>
                <a:gd name="connsiteX7" fmla="*/ 304978 w 467576"/>
                <a:gd name="connsiteY7" fmla="*/ 73085 h 108461"/>
                <a:gd name="connsiteX8" fmla="*/ 346253 w 467576"/>
                <a:gd name="connsiteY8" fmla="*/ 76260 h 108461"/>
                <a:gd name="connsiteX9" fmla="*/ 398641 w 467576"/>
                <a:gd name="connsiteY9" fmla="*/ 108010 h 108461"/>
                <a:gd name="connsiteX10" fmla="*/ 443091 w 467576"/>
                <a:gd name="connsiteY10" fmla="*/ 49273 h 108461"/>
                <a:gd name="connsiteX11" fmla="*/ 466903 w 467576"/>
                <a:gd name="connsiteY11" fmla="*/ 27048 h 108461"/>
                <a:gd name="connsiteX12" fmla="*/ 417691 w 467576"/>
                <a:gd name="connsiteY12" fmla="*/ 87373 h 108461"/>
                <a:gd name="connsiteX13" fmla="*/ 346253 w 467576"/>
                <a:gd name="connsiteY13" fmla="*/ 79435 h 108461"/>
                <a:gd name="connsiteX14" fmla="*/ 282753 w 467576"/>
                <a:gd name="connsiteY14" fmla="*/ 68323 h 108461"/>
                <a:gd name="connsiteX15" fmla="*/ 284341 w 467576"/>
                <a:gd name="connsiteY15" fmla="*/ 85785 h 108461"/>
                <a:gd name="connsiteX16" fmla="*/ 203378 w 467576"/>
                <a:gd name="connsiteY16" fmla="*/ 63560 h 108461"/>
                <a:gd name="connsiteX17" fmla="*/ 155753 w 467576"/>
                <a:gd name="connsiteY17" fmla="*/ 19110 h 108461"/>
                <a:gd name="connsiteX18" fmla="*/ 125591 w 467576"/>
                <a:gd name="connsiteY18" fmla="*/ 39748 h 108461"/>
                <a:gd name="connsiteX19" fmla="*/ 178 w 467576"/>
                <a:gd name="connsiteY19" fmla="*/ 60 h 10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7576" h="108461">
                  <a:moveTo>
                    <a:pt x="178" y="60"/>
                  </a:moveTo>
                  <a:cubicBezTo>
                    <a:pt x="-4320" y="1912"/>
                    <a:pt x="77701" y="44510"/>
                    <a:pt x="98603" y="50860"/>
                  </a:cubicBezTo>
                  <a:cubicBezTo>
                    <a:pt x="119505" y="57210"/>
                    <a:pt x="114214" y="34985"/>
                    <a:pt x="125591" y="38160"/>
                  </a:cubicBezTo>
                  <a:cubicBezTo>
                    <a:pt x="136968" y="41335"/>
                    <a:pt x="159193" y="75731"/>
                    <a:pt x="166866" y="69910"/>
                  </a:cubicBezTo>
                  <a:cubicBezTo>
                    <a:pt x="174539" y="64089"/>
                    <a:pt x="161838" y="854"/>
                    <a:pt x="171628" y="3235"/>
                  </a:cubicBezTo>
                  <a:cubicBezTo>
                    <a:pt x="181418" y="5616"/>
                    <a:pt x="209728" y="70175"/>
                    <a:pt x="225603" y="84198"/>
                  </a:cubicBezTo>
                  <a:cubicBezTo>
                    <a:pt x="241478" y="98221"/>
                    <a:pt x="253649" y="89225"/>
                    <a:pt x="266878" y="87373"/>
                  </a:cubicBezTo>
                  <a:cubicBezTo>
                    <a:pt x="280107" y="85521"/>
                    <a:pt x="291749" y="74937"/>
                    <a:pt x="304978" y="73085"/>
                  </a:cubicBezTo>
                  <a:cubicBezTo>
                    <a:pt x="318207" y="71233"/>
                    <a:pt x="330643" y="70439"/>
                    <a:pt x="346253" y="76260"/>
                  </a:cubicBezTo>
                  <a:cubicBezTo>
                    <a:pt x="361863" y="82081"/>
                    <a:pt x="382501" y="112508"/>
                    <a:pt x="398641" y="108010"/>
                  </a:cubicBezTo>
                  <a:cubicBezTo>
                    <a:pt x="414781" y="103512"/>
                    <a:pt x="431714" y="62767"/>
                    <a:pt x="443091" y="49273"/>
                  </a:cubicBezTo>
                  <a:cubicBezTo>
                    <a:pt x="454468" y="35779"/>
                    <a:pt x="471136" y="20698"/>
                    <a:pt x="466903" y="27048"/>
                  </a:cubicBezTo>
                  <a:cubicBezTo>
                    <a:pt x="462670" y="33398"/>
                    <a:pt x="437799" y="78642"/>
                    <a:pt x="417691" y="87373"/>
                  </a:cubicBezTo>
                  <a:cubicBezTo>
                    <a:pt x="397583" y="96104"/>
                    <a:pt x="368743" y="82610"/>
                    <a:pt x="346253" y="79435"/>
                  </a:cubicBezTo>
                  <a:cubicBezTo>
                    <a:pt x="323763" y="76260"/>
                    <a:pt x="293072" y="67265"/>
                    <a:pt x="282753" y="68323"/>
                  </a:cubicBezTo>
                  <a:cubicBezTo>
                    <a:pt x="272434" y="69381"/>
                    <a:pt x="297570" y="86579"/>
                    <a:pt x="284341" y="85785"/>
                  </a:cubicBezTo>
                  <a:cubicBezTo>
                    <a:pt x="271112" y="84991"/>
                    <a:pt x="224809" y="74672"/>
                    <a:pt x="203378" y="63560"/>
                  </a:cubicBezTo>
                  <a:cubicBezTo>
                    <a:pt x="181947" y="52448"/>
                    <a:pt x="168717" y="23079"/>
                    <a:pt x="155753" y="19110"/>
                  </a:cubicBezTo>
                  <a:cubicBezTo>
                    <a:pt x="142789" y="15141"/>
                    <a:pt x="149403" y="40277"/>
                    <a:pt x="125591" y="39748"/>
                  </a:cubicBezTo>
                  <a:cubicBezTo>
                    <a:pt x="101779" y="39219"/>
                    <a:pt x="4676" y="-1792"/>
                    <a:pt x="178" y="6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4" name="フリーフォーム: 図形 1643">
              <a:extLst>
                <a:ext uri="{FF2B5EF4-FFF2-40B4-BE49-F238E27FC236}">
                  <a16:creationId xmlns:a16="http://schemas.microsoft.com/office/drawing/2014/main" id="{668F9EBF-6364-46BE-8980-DB6E2D2514E8}"/>
                </a:ext>
              </a:extLst>
            </p:cNvPr>
            <p:cNvSpPr/>
            <p:nvPr/>
          </p:nvSpPr>
          <p:spPr>
            <a:xfrm>
              <a:off x="5118100" y="7920038"/>
              <a:ext cx="392172" cy="265525"/>
            </a:xfrm>
            <a:custGeom>
              <a:avLst/>
              <a:gdLst>
                <a:gd name="connsiteX0" fmla="*/ 392113 w 392172"/>
                <a:gd name="connsiteY0" fmla="*/ 28575 h 265525"/>
                <a:gd name="connsiteX1" fmla="*/ 328613 w 392172"/>
                <a:gd name="connsiteY1" fmla="*/ 134937 h 265525"/>
                <a:gd name="connsiteX2" fmla="*/ 322263 w 392172"/>
                <a:gd name="connsiteY2" fmla="*/ 192087 h 265525"/>
                <a:gd name="connsiteX3" fmla="*/ 306388 w 392172"/>
                <a:gd name="connsiteY3" fmla="*/ 265112 h 265525"/>
                <a:gd name="connsiteX4" fmla="*/ 303213 w 392172"/>
                <a:gd name="connsiteY4" fmla="*/ 157162 h 265525"/>
                <a:gd name="connsiteX5" fmla="*/ 304800 w 392172"/>
                <a:gd name="connsiteY5" fmla="*/ 95250 h 265525"/>
                <a:gd name="connsiteX6" fmla="*/ 238125 w 392172"/>
                <a:gd name="connsiteY6" fmla="*/ 90487 h 265525"/>
                <a:gd name="connsiteX7" fmla="*/ 146050 w 392172"/>
                <a:gd name="connsiteY7" fmla="*/ 49212 h 265525"/>
                <a:gd name="connsiteX8" fmla="*/ 57150 w 392172"/>
                <a:gd name="connsiteY8" fmla="*/ 19050 h 265525"/>
                <a:gd name="connsiteX9" fmla="*/ 0 w 392172"/>
                <a:gd name="connsiteY9" fmla="*/ 0 h 265525"/>
                <a:gd name="connsiteX10" fmla="*/ 225425 w 392172"/>
                <a:gd name="connsiteY10" fmla="*/ 79375 h 265525"/>
                <a:gd name="connsiteX11" fmla="*/ 247650 w 392172"/>
                <a:gd name="connsiteY11" fmla="*/ 106362 h 265525"/>
                <a:gd name="connsiteX12" fmla="*/ 314325 w 392172"/>
                <a:gd name="connsiteY12" fmla="*/ 112712 h 265525"/>
                <a:gd name="connsiteX13" fmla="*/ 339725 w 392172"/>
                <a:gd name="connsiteY13" fmla="*/ 85725 h 265525"/>
                <a:gd name="connsiteX14" fmla="*/ 392113 w 392172"/>
                <a:gd name="connsiteY14" fmla="*/ 28575 h 26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2172" h="265525">
                  <a:moveTo>
                    <a:pt x="392113" y="28575"/>
                  </a:moveTo>
                  <a:cubicBezTo>
                    <a:pt x="390261" y="36777"/>
                    <a:pt x="340255" y="107685"/>
                    <a:pt x="328613" y="134937"/>
                  </a:cubicBezTo>
                  <a:cubicBezTo>
                    <a:pt x="316971" y="162189"/>
                    <a:pt x="325967" y="170391"/>
                    <a:pt x="322263" y="192087"/>
                  </a:cubicBezTo>
                  <a:cubicBezTo>
                    <a:pt x="318559" y="213783"/>
                    <a:pt x="309563" y="270933"/>
                    <a:pt x="306388" y="265112"/>
                  </a:cubicBezTo>
                  <a:cubicBezTo>
                    <a:pt x="303213" y="259291"/>
                    <a:pt x="303478" y="185472"/>
                    <a:pt x="303213" y="157162"/>
                  </a:cubicBezTo>
                  <a:cubicBezTo>
                    <a:pt x="302948" y="128852"/>
                    <a:pt x="315648" y="106362"/>
                    <a:pt x="304800" y="95250"/>
                  </a:cubicBezTo>
                  <a:cubicBezTo>
                    <a:pt x="293952" y="84138"/>
                    <a:pt x="264583" y="98160"/>
                    <a:pt x="238125" y="90487"/>
                  </a:cubicBezTo>
                  <a:cubicBezTo>
                    <a:pt x="211667" y="82814"/>
                    <a:pt x="176212" y="61118"/>
                    <a:pt x="146050" y="49212"/>
                  </a:cubicBezTo>
                  <a:cubicBezTo>
                    <a:pt x="115888" y="37306"/>
                    <a:pt x="81492" y="27252"/>
                    <a:pt x="57150" y="19050"/>
                  </a:cubicBezTo>
                  <a:lnTo>
                    <a:pt x="0" y="0"/>
                  </a:lnTo>
                  <a:cubicBezTo>
                    <a:pt x="28046" y="10054"/>
                    <a:pt x="184150" y="61648"/>
                    <a:pt x="225425" y="79375"/>
                  </a:cubicBezTo>
                  <a:cubicBezTo>
                    <a:pt x="266700" y="97102"/>
                    <a:pt x="232833" y="100806"/>
                    <a:pt x="247650" y="106362"/>
                  </a:cubicBezTo>
                  <a:cubicBezTo>
                    <a:pt x="262467" y="111918"/>
                    <a:pt x="298979" y="116152"/>
                    <a:pt x="314325" y="112712"/>
                  </a:cubicBezTo>
                  <a:cubicBezTo>
                    <a:pt x="329671" y="109273"/>
                    <a:pt x="327554" y="97367"/>
                    <a:pt x="339725" y="85725"/>
                  </a:cubicBezTo>
                  <a:cubicBezTo>
                    <a:pt x="351896" y="74083"/>
                    <a:pt x="393965" y="20373"/>
                    <a:pt x="392113" y="2857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5" name="フリーフォーム: 図形 1644">
              <a:extLst>
                <a:ext uri="{FF2B5EF4-FFF2-40B4-BE49-F238E27FC236}">
                  <a16:creationId xmlns:a16="http://schemas.microsoft.com/office/drawing/2014/main" id="{66809125-DEA5-4B70-AAE0-CE31F299492F}"/>
                </a:ext>
              </a:extLst>
            </p:cNvPr>
            <p:cNvSpPr/>
            <p:nvPr/>
          </p:nvSpPr>
          <p:spPr>
            <a:xfrm>
              <a:off x="5393843" y="8320290"/>
              <a:ext cx="438670" cy="74267"/>
            </a:xfrm>
            <a:custGeom>
              <a:avLst/>
              <a:gdLst>
                <a:gd name="connsiteX0" fmla="*/ 6832 w 438670"/>
                <a:gd name="connsiteY0" fmla="*/ 14085 h 74267"/>
                <a:gd name="connsiteX1" fmla="*/ 264007 w 438670"/>
                <a:gd name="connsiteY1" fmla="*/ 49010 h 74267"/>
                <a:gd name="connsiteX2" fmla="*/ 324332 w 438670"/>
                <a:gd name="connsiteY2" fmla="*/ 72823 h 74267"/>
                <a:gd name="connsiteX3" fmla="*/ 429107 w 438670"/>
                <a:gd name="connsiteY3" fmla="*/ 6148 h 74267"/>
                <a:gd name="connsiteX4" fmla="*/ 433870 w 438670"/>
                <a:gd name="connsiteY4" fmla="*/ 2973 h 74267"/>
                <a:gd name="connsiteX5" fmla="*/ 332270 w 438670"/>
                <a:gd name="connsiteY5" fmla="*/ 56948 h 74267"/>
                <a:gd name="connsiteX6" fmla="*/ 230670 w 438670"/>
                <a:gd name="connsiteY6" fmla="*/ 28373 h 74267"/>
                <a:gd name="connsiteX7" fmla="*/ 90970 w 438670"/>
                <a:gd name="connsiteY7" fmla="*/ 10910 h 74267"/>
                <a:gd name="connsiteX8" fmla="*/ 6832 w 438670"/>
                <a:gd name="connsiteY8" fmla="*/ 14085 h 7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8670" h="74267">
                  <a:moveTo>
                    <a:pt x="6832" y="14085"/>
                  </a:moveTo>
                  <a:cubicBezTo>
                    <a:pt x="35671" y="20435"/>
                    <a:pt x="211090" y="39220"/>
                    <a:pt x="264007" y="49010"/>
                  </a:cubicBezTo>
                  <a:cubicBezTo>
                    <a:pt x="316924" y="58800"/>
                    <a:pt x="296815" y="79967"/>
                    <a:pt x="324332" y="72823"/>
                  </a:cubicBezTo>
                  <a:cubicBezTo>
                    <a:pt x="351849" y="65679"/>
                    <a:pt x="410851" y="17790"/>
                    <a:pt x="429107" y="6148"/>
                  </a:cubicBezTo>
                  <a:cubicBezTo>
                    <a:pt x="447363" y="-5494"/>
                    <a:pt x="433870" y="2973"/>
                    <a:pt x="433870" y="2973"/>
                  </a:cubicBezTo>
                  <a:cubicBezTo>
                    <a:pt x="417731" y="11440"/>
                    <a:pt x="366137" y="52715"/>
                    <a:pt x="332270" y="56948"/>
                  </a:cubicBezTo>
                  <a:cubicBezTo>
                    <a:pt x="298403" y="61181"/>
                    <a:pt x="270887" y="36046"/>
                    <a:pt x="230670" y="28373"/>
                  </a:cubicBezTo>
                  <a:cubicBezTo>
                    <a:pt x="190453" y="20700"/>
                    <a:pt x="134891" y="10910"/>
                    <a:pt x="90970" y="10910"/>
                  </a:cubicBezTo>
                  <a:cubicBezTo>
                    <a:pt x="47049" y="10910"/>
                    <a:pt x="-22007" y="7735"/>
                    <a:pt x="6832" y="1408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6" name="フリーフォーム: 図形 1645">
              <a:extLst>
                <a:ext uri="{FF2B5EF4-FFF2-40B4-BE49-F238E27FC236}">
                  <a16:creationId xmlns:a16="http://schemas.microsoft.com/office/drawing/2014/main" id="{E8724370-0D38-4FDB-B5CB-A398262EE12F}"/>
                </a:ext>
              </a:extLst>
            </p:cNvPr>
            <p:cNvSpPr/>
            <p:nvPr/>
          </p:nvSpPr>
          <p:spPr>
            <a:xfrm>
              <a:off x="4962296" y="7873894"/>
              <a:ext cx="514613" cy="133963"/>
            </a:xfrm>
            <a:custGeom>
              <a:avLst/>
              <a:gdLst>
                <a:gd name="connsiteX0" fmla="*/ 514579 w 514613"/>
                <a:gd name="connsiteY0" fmla="*/ 100119 h 133963"/>
                <a:gd name="connsiteX1" fmla="*/ 379642 w 514613"/>
                <a:gd name="connsiteY1" fmla="*/ 30269 h 133963"/>
                <a:gd name="connsiteX2" fmla="*/ 262167 w 514613"/>
                <a:gd name="connsiteY2" fmla="*/ 79481 h 133963"/>
                <a:gd name="connsiteX3" fmla="*/ 246292 w 514613"/>
                <a:gd name="connsiteY3" fmla="*/ 77894 h 133963"/>
                <a:gd name="connsiteX4" fmla="*/ 228829 w 514613"/>
                <a:gd name="connsiteY4" fmla="*/ 57256 h 133963"/>
                <a:gd name="connsiteX5" fmla="*/ 163742 w 514613"/>
                <a:gd name="connsiteY5" fmla="*/ 131869 h 133963"/>
                <a:gd name="connsiteX6" fmla="*/ 138342 w 514613"/>
                <a:gd name="connsiteY6" fmla="*/ 103294 h 133963"/>
                <a:gd name="connsiteX7" fmla="*/ 229 w 514613"/>
                <a:gd name="connsiteY7" fmla="*/ 106 h 133963"/>
                <a:gd name="connsiteX8" fmla="*/ 174854 w 514613"/>
                <a:gd name="connsiteY8" fmla="*/ 82656 h 133963"/>
                <a:gd name="connsiteX9" fmla="*/ 158979 w 514613"/>
                <a:gd name="connsiteY9" fmla="*/ 30269 h 133963"/>
                <a:gd name="connsiteX10" fmla="*/ 184379 w 514613"/>
                <a:gd name="connsiteY10" fmla="*/ 35031 h 133963"/>
                <a:gd name="connsiteX11" fmla="*/ 281217 w 514613"/>
                <a:gd name="connsiteY11" fmla="*/ 46144 h 133963"/>
                <a:gd name="connsiteX12" fmla="*/ 366942 w 514613"/>
                <a:gd name="connsiteY12" fmla="*/ 41381 h 133963"/>
                <a:gd name="connsiteX13" fmla="*/ 514579 w 514613"/>
                <a:gd name="connsiteY13" fmla="*/ 100119 h 133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4613" h="133963">
                  <a:moveTo>
                    <a:pt x="514579" y="100119"/>
                  </a:moveTo>
                  <a:cubicBezTo>
                    <a:pt x="516696" y="98267"/>
                    <a:pt x="421711" y="33709"/>
                    <a:pt x="379642" y="30269"/>
                  </a:cubicBezTo>
                  <a:cubicBezTo>
                    <a:pt x="337573" y="26829"/>
                    <a:pt x="284392" y="71543"/>
                    <a:pt x="262167" y="79481"/>
                  </a:cubicBezTo>
                  <a:cubicBezTo>
                    <a:pt x="239942" y="87418"/>
                    <a:pt x="251848" y="81598"/>
                    <a:pt x="246292" y="77894"/>
                  </a:cubicBezTo>
                  <a:cubicBezTo>
                    <a:pt x="240736" y="74190"/>
                    <a:pt x="242587" y="48260"/>
                    <a:pt x="228829" y="57256"/>
                  </a:cubicBezTo>
                  <a:cubicBezTo>
                    <a:pt x="215071" y="66252"/>
                    <a:pt x="178823" y="124196"/>
                    <a:pt x="163742" y="131869"/>
                  </a:cubicBezTo>
                  <a:cubicBezTo>
                    <a:pt x="148661" y="139542"/>
                    <a:pt x="165594" y="125254"/>
                    <a:pt x="138342" y="103294"/>
                  </a:cubicBezTo>
                  <a:cubicBezTo>
                    <a:pt x="111090" y="81334"/>
                    <a:pt x="-5856" y="3546"/>
                    <a:pt x="229" y="106"/>
                  </a:cubicBezTo>
                  <a:cubicBezTo>
                    <a:pt x="6314" y="-3334"/>
                    <a:pt x="148396" y="77629"/>
                    <a:pt x="174854" y="82656"/>
                  </a:cubicBezTo>
                  <a:cubicBezTo>
                    <a:pt x="201312" y="87683"/>
                    <a:pt x="157391" y="38207"/>
                    <a:pt x="158979" y="30269"/>
                  </a:cubicBezTo>
                  <a:cubicBezTo>
                    <a:pt x="160567" y="22331"/>
                    <a:pt x="164006" y="32385"/>
                    <a:pt x="184379" y="35031"/>
                  </a:cubicBezTo>
                  <a:cubicBezTo>
                    <a:pt x="204752" y="37677"/>
                    <a:pt x="250790" y="45086"/>
                    <a:pt x="281217" y="46144"/>
                  </a:cubicBezTo>
                  <a:cubicBezTo>
                    <a:pt x="311644" y="47202"/>
                    <a:pt x="326461" y="32650"/>
                    <a:pt x="366942" y="41381"/>
                  </a:cubicBezTo>
                  <a:cubicBezTo>
                    <a:pt x="407423" y="50112"/>
                    <a:pt x="512462" y="101971"/>
                    <a:pt x="514579" y="10011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7" name="フリーフォーム: 図形 1646">
              <a:extLst>
                <a:ext uri="{FF2B5EF4-FFF2-40B4-BE49-F238E27FC236}">
                  <a16:creationId xmlns:a16="http://schemas.microsoft.com/office/drawing/2014/main" id="{73671EAB-5AB4-4406-B70F-7E75EA41AA89}"/>
                </a:ext>
              </a:extLst>
            </p:cNvPr>
            <p:cNvSpPr/>
            <p:nvPr/>
          </p:nvSpPr>
          <p:spPr>
            <a:xfrm>
              <a:off x="4468567" y="7807138"/>
              <a:ext cx="660951" cy="210823"/>
            </a:xfrm>
            <a:custGeom>
              <a:avLst/>
              <a:gdLst>
                <a:gd name="connsiteX0" fmla="*/ 246 w 660951"/>
                <a:gd name="connsiteY0" fmla="*/ 187 h 210823"/>
                <a:gd name="connsiteX1" fmla="*/ 197096 w 660951"/>
                <a:gd name="connsiteY1" fmla="*/ 41462 h 210823"/>
                <a:gd name="connsiteX2" fmla="*/ 227258 w 660951"/>
                <a:gd name="connsiteY2" fmla="*/ 38287 h 210823"/>
                <a:gd name="connsiteX3" fmla="*/ 255833 w 660951"/>
                <a:gd name="connsiteY3" fmla="*/ 62100 h 210823"/>
                <a:gd name="connsiteX4" fmla="*/ 311396 w 660951"/>
                <a:gd name="connsiteY4" fmla="*/ 47812 h 210823"/>
                <a:gd name="connsiteX5" fmla="*/ 343146 w 660951"/>
                <a:gd name="connsiteY5" fmla="*/ 84325 h 210823"/>
                <a:gd name="connsiteX6" fmla="*/ 371721 w 660951"/>
                <a:gd name="connsiteY6" fmla="*/ 44637 h 210823"/>
                <a:gd name="connsiteX7" fmla="*/ 436808 w 660951"/>
                <a:gd name="connsiteY7" fmla="*/ 116075 h 210823"/>
                <a:gd name="connsiteX8" fmla="*/ 443158 w 660951"/>
                <a:gd name="connsiteY8" fmla="*/ 106550 h 210823"/>
                <a:gd name="connsiteX9" fmla="*/ 439983 w 660951"/>
                <a:gd name="connsiteY9" fmla="*/ 65275 h 210823"/>
                <a:gd name="connsiteX10" fmla="*/ 638421 w 660951"/>
                <a:gd name="connsiteY10" fmla="*/ 87500 h 210823"/>
                <a:gd name="connsiteX11" fmla="*/ 651121 w 660951"/>
                <a:gd name="connsiteY11" fmla="*/ 131950 h 210823"/>
                <a:gd name="connsiteX12" fmla="*/ 590796 w 660951"/>
                <a:gd name="connsiteY12" fmla="*/ 84325 h 210823"/>
                <a:gd name="connsiteX13" fmla="*/ 384421 w 660951"/>
                <a:gd name="connsiteY13" fmla="*/ 90675 h 210823"/>
                <a:gd name="connsiteX14" fmla="*/ 370133 w 660951"/>
                <a:gd name="connsiteY14" fmla="*/ 177987 h 210823"/>
                <a:gd name="connsiteX15" fmla="*/ 374896 w 660951"/>
                <a:gd name="connsiteY15" fmla="*/ 195450 h 210823"/>
                <a:gd name="connsiteX16" fmla="*/ 406646 w 660951"/>
                <a:gd name="connsiteY16" fmla="*/ 116075 h 210823"/>
                <a:gd name="connsiteX17" fmla="*/ 382833 w 660951"/>
                <a:gd name="connsiteY17" fmla="*/ 90675 h 210823"/>
                <a:gd name="connsiteX18" fmla="*/ 333621 w 660951"/>
                <a:gd name="connsiteY18" fmla="*/ 89087 h 210823"/>
                <a:gd name="connsiteX19" fmla="*/ 278058 w 660951"/>
                <a:gd name="connsiteY19" fmla="*/ 90675 h 210823"/>
                <a:gd name="connsiteX20" fmla="*/ 279646 w 660951"/>
                <a:gd name="connsiteY20" fmla="*/ 60512 h 210823"/>
                <a:gd name="connsiteX21" fmla="*/ 260596 w 660951"/>
                <a:gd name="connsiteY21" fmla="*/ 106550 h 210823"/>
                <a:gd name="connsiteX22" fmla="*/ 232021 w 660951"/>
                <a:gd name="connsiteY22" fmla="*/ 209737 h 210823"/>
                <a:gd name="connsiteX23" fmla="*/ 238371 w 660951"/>
                <a:gd name="connsiteY23" fmla="*/ 155762 h 210823"/>
                <a:gd name="connsiteX24" fmla="*/ 254246 w 660951"/>
                <a:gd name="connsiteY24" fmla="*/ 77975 h 210823"/>
                <a:gd name="connsiteX25" fmla="*/ 255833 w 660951"/>
                <a:gd name="connsiteY25" fmla="*/ 60512 h 210823"/>
                <a:gd name="connsiteX26" fmla="*/ 192333 w 660951"/>
                <a:gd name="connsiteY26" fmla="*/ 68450 h 210823"/>
                <a:gd name="connsiteX27" fmla="*/ 184396 w 660951"/>
                <a:gd name="connsiteY27" fmla="*/ 128775 h 210823"/>
                <a:gd name="connsiteX28" fmla="*/ 195508 w 660951"/>
                <a:gd name="connsiteY28" fmla="*/ 141475 h 210823"/>
                <a:gd name="connsiteX29" fmla="*/ 157408 w 660951"/>
                <a:gd name="connsiteY29" fmla="*/ 60512 h 210823"/>
                <a:gd name="connsiteX30" fmla="*/ 246 w 660951"/>
                <a:gd name="connsiteY30" fmla="*/ 187 h 210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60951" h="210823">
                  <a:moveTo>
                    <a:pt x="246" y="187"/>
                  </a:moveTo>
                  <a:cubicBezTo>
                    <a:pt x="6861" y="-2988"/>
                    <a:pt x="159261" y="35112"/>
                    <a:pt x="197096" y="41462"/>
                  </a:cubicBezTo>
                  <a:cubicBezTo>
                    <a:pt x="234931" y="47812"/>
                    <a:pt x="217469" y="34847"/>
                    <a:pt x="227258" y="38287"/>
                  </a:cubicBezTo>
                  <a:cubicBezTo>
                    <a:pt x="237048" y="41727"/>
                    <a:pt x="241810" y="60513"/>
                    <a:pt x="255833" y="62100"/>
                  </a:cubicBezTo>
                  <a:cubicBezTo>
                    <a:pt x="269856" y="63687"/>
                    <a:pt x="296844" y="44108"/>
                    <a:pt x="311396" y="47812"/>
                  </a:cubicBezTo>
                  <a:cubicBezTo>
                    <a:pt x="325948" y="51516"/>
                    <a:pt x="333092" y="84854"/>
                    <a:pt x="343146" y="84325"/>
                  </a:cubicBezTo>
                  <a:cubicBezTo>
                    <a:pt x="353200" y="83796"/>
                    <a:pt x="356111" y="39345"/>
                    <a:pt x="371721" y="44637"/>
                  </a:cubicBezTo>
                  <a:cubicBezTo>
                    <a:pt x="387331" y="49929"/>
                    <a:pt x="424902" y="105756"/>
                    <a:pt x="436808" y="116075"/>
                  </a:cubicBezTo>
                  <a:cubicBezTo>
                    <a:pt x="448714" y="126394"/>
                    <a:pt x="442629" y="115017"/>
                    <a:pt x="443158" y="106550"/>
                  </a:cubicBezTo>
                  <a:cubicBezTo>
                    <a:pt x="443687" y="98083"/>
                    <a:pt x="407439" y="68450"/>
                    <a:pt x="439983" y="65275"/>
                  </a:cubicBezTo>
                  <a:cubicBezTo>
                    <a:pt x="472527" y="62100"/>
                    <a:pt x="603231" y="76388"/>
                    <a:pt x="638421" y="87500"/>
                  </a:cubicBezTo>
                  <a:cubicBezTo>
                    <a:pt x="673611" y="98612"/>
                    <a:pt x="659059" y="132479"/>
                    <a:pt x="651121" y="131950"/>
                  </a:cubicBezTo>
                  <a:cubicBezTo>
                    <a:pt x="643184" y="131421"/>
                    <a:pt x="635246" y="91204"/>
                    <a:pt x="590796" y="84325"/>
                  </a:cubicBezTo>
                  <a:cubicBezTo>
                    <a:pt x="546346" y="77446"/>
                    <a:pt x="421198" y="75065"/>
                    <a:pt x="384421" y="90675"/>
                  </a:cubicBezTo>
                  <a:cubicBezTo>
                    <a:pt x="347644" y="106285"/>
                    <a:pt x="371720" y="160525"/>
                    <a:pt x="370133" y="177987"/>
                  </a:cubicBezTo>
                  <a:cubicBezTo>
                    <a:pt x="368546" y="195449"/>
                    <a:pt x="368811" y="205769"/>
                    <a:pt x="374896" y="195450"/>
                  </a:cubicBezTo>
                  <a:cubicBezTo>
                    <a:pt x="380982" y="185131"/>
                    <a:pt x="405323" y="133538"/>
                    <a:pt x="406646" y="116075"/>
                  </a:cubicBezTo>
                  <a:cubicBezTo>
                    <a:pt x="407969" y="98612"/>
                    <a:pt x="395004" y="95173"/>
                    <a:pt x="382833" y="90675"/>
                  </a:cubicBezTo>
                  <a:cubicBezTo>
                    <a:pt x="370662" y="86177"/>
                    <a:pt x="351083" y="89087"/>
                    <a:pt x="333621" y="89087"/>
                  </a:cubicBezTo>
                  <a:cubicBezTo>
                    <a:pt x="316159" y="89087"/>
                    <a:pt x="287054" y="95437"/>
                    <a:pt x="278058" y="90675"/>
                  </a:cubicBezTo>
                  <a:cubicBezTo>
                    <a:pt x="269062" y="85913"/>
                    <a:pt x="282556" y="57866"/>
                    <a:pt x="279646" y="60512"/>
                  </a:cubicBezTo>
                  <a:cubicBezTo>
                    <a:pt x="276736" y="63158"/>
                    <a:pt x="268533" y="81679"/>
                    <a:pt x="260596" y="106550"/>
                  </a:cubicBezTo>
                  <a:cubicBezTo>
                    <a:pt x="252659" y="131421"/>
                    <a:pt x="235725" y="201535"/>
                    <a:pt x="232021" y="209737"/>
                  </a:cubicBezTo>
                  <a:cubicBezTo>
                    <a:pt x="228317" y="217939"/>
                    <a:pt x="234667" y="177722"/>
                    <a:pt x="238371" y="155762"/>
                  </a:cubicBezTo>
                  <a:cubicBezTo>
                    <a:pt x="242075" y="133802"/>
                    <a:pt x="251336" y="93850"/>
                    <a:pt x="254246" y="77975"/>
                  </a:cubicBezTo>
                  <a:cubicBezTo>
                    <a:pt x="257156" y="62100"/>
                    <a:pt x="266152" y="62100"/>
                    <a:pt x="255833" y="60512"/>
                  </a:cubicBezTo>
                  <a:cubicBezTo>
                    <a:pt x="245514" y="58925"/>
                    <a:pt x="204239" y="57073"/>
                    <a:pt x="192333" y="68450"/>
                  </a:cubicBezTo>
                  <a:cubicBezTo>
                    <a:pt x="180427" y="79827"/>
                    <a:pt x="183867" y="116604"/>
                    <a:pt x="184396" y="128775"/>
                  </a:cubicBezTo>
                  <a:cubicBezTo>
                    <a:pt x="184925" y="140946"/>
                    <a:pt x="200006" y="152852"/>
                    <a:pt x="195508" y="141475"/>
                  </a:cubicBezTo>
                  <a:cubicBezTo>
                    <a:pt x="191010" y="130098"/>
                    <a:pt x="192862" y="84060"/>
                    <a:pt x="157408" y="60512"/>
                  </a:cubicBezTo>
                  <a:cubicBezTo>
                    <a:pt x="121954" y="36964"/>
                    <a:pt x="-6369" y="3362"/>
                    <a:pt x="246" y="18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8" name="フリーフォーム: 図形 1647">
              <a:extLst>
                <a:ext uri="{FF2B5EF4-FFF2-40B4-BE49-F238E27FC236}">
                  <a16:creationId xmlns:a16="http://schemas.microsoft.com/office/drawing/2014/main" id="{0E408DB6-FC51-464A-B2D8-AA9316E6E8B5}"/>
                </a:ext>
              </a:extLst>
            </p:cNvPr>
            <p:cNvSpPr/>
            <p:nvPr/>
          </p:nvSpPr>
          <p:spPr>
            <a:xfrm>
              <a:off x="3798875" y="7664441"/>
              <a:ext cx="837976" cy="221102"/>
            </a:xfrm>
            <a:custGeom>
              <a:avLst/>
              <a:gdLst>
                <a:gd name="connsiteX0" fmla="*/ 195275 w 837976"/>
                <a:gd name="connsiteY0" fmla="*/ 112722 h 221102"/>
                <a:gd name="connsiteX1" fmla="*/ 415938 w 837976"/>
                <a:gd name="connsiteY1" fmla="*/ 112722 h 221102"/>
                <a:gd name="connsiteX2" fmla="*/ 490550 w 837976"/>
                <a:gd name="connsiteY2" fmla="*/ 103197 h 221102"/>
                <a:gd name="connsiteX3" fmla="*/ 509600 w 837976"/>
                <a:gd name="connsiteY3" fmla="*/ 117484 h 221102"/>
                <a:gd name="connsiteX4" fmla="*/ 627075 w 837976"/>
                <a:gd name="connsiteY4" fmla="*/ 122247 h 221102"/>
                <a:gd name="connsiteX5" fmla="*/ 700100 w 837976"/>
                <a:gd name="connsiteY5" fmla="*/ 201622 h 221102"/>
                <a:gd name="connsiteX6" fmla="*/ 720738 w 837976"/>
                <a:gd name="connsiteY6" fmla="*/ 212734 h 221102"/>
                <a:gd name="connsiteX7" fmla="*/ 746138 w 837976"/>
                <a:gd name="connsiteY7" fmla="*/ 195272 h 221102"/>
                <a:gd name="connsiteX8" fmla="*/ 836625 w 837976"/>
                <a:gd name="connsiteY8" fmla="*/ 220672 h 221102"/>
                <a:gd name="connsiteX9" fmla="*/ 668350 w 837976"/>
                <a:gd name="connsiteY9" fmla="*/ 169872 h 221102"/>
                <a:gd name="connsiteX10" fmla="*/ 512775 w 837976"/>
                <a:gd name="connsiteY10" fmla="*/ 92084 h 221102"/>
                <a:gd name="connsiteX11" fmla="*/ 427050 w 837976"/>
                <a:gd name="connsiteY11" fmla="*/ 111134 h 221102"/>
                <a:gd name="connsiteX12" fmla="*/ 347675 w 837976"/>
                <a:gd name="connsiteY12" fmla="*/ 98434 h 221102"/>
                <a:gd name="connsiteX13" fmla="*/ 161938 w 837976"/>
                <a:gd name="connsiteY13" fmla="*/ 68272 h 221102"/>
                <a:gd name="connsiteX14" fmla="*/ 13 w 837976"/>
                <a:gd name="connsiteY14" fmla="*/ 9 h 221102"/>
                <a:gd name="connsiteX15" fmla="*/ 154000 w 837976"/>
                <a:gd name="connsiteY15" fmla="*/ 63509 h 221102"/>
                <a:gd name="connsiteX16" fmla="*/ 344500 w 837976"/>
                <a:gd name="connsiteY16" fmla="*/ 100022 h 221102"/>
                <a:gd name="connsiteX17" fmla="*/ 195275 w 837976"/>
                <a:gd name="connsiteY17" fmla="*/ 112722 h 221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7976" h="221102">
                  <a:moveTo>
                    <a:pt x="195275" y="112722"/>
                  </a:moveTo>
                  <a:cubicBezTo>
                    <a:pt x="207181" y="114839"/>
                    <a:pt x="366726" y="114309"/>
                    <a:pt x="415938" y="112722"/>
                  </a:cubicBezTo>
                  <a:cubicBezTo>
                    <a:pt x="465150" y="111135"/>
                    <a:pt x="474940" y="102403"/>
                    <a:pt x="490550" y="103197"/>
                  </a:cubicBezTo>
                  <a:cubicBezTo>
                    <a:pt x="506160" y="103991"/>
                    <a:pt x="486846" y="114309"/>
                    <a:pt x="509600" y="117484"/>
                  </a:cubicBezTo>
                  <a:cubicBezTo>
                    <a:pt x="532354" y="120659"/>
                    <a:pt x="595325" y="108224"/>
                    <a:pt x="627075" y="122247"/>
                  </a:cubicBezTo>
                  <a:cubicBezTo>
                    <a:pt x="658825" y="136270"/>
                    <a:pt x="684490" y="186541"/>
                    <a:pt x="700100" y="201622"/>
                  </a:cubicBezTo>
                  <a:cubicBezTo>
                    <a:pt x="715710" y="216703"/>
                    <a:pt x="713065" y="213792"/>
                    <a:pt x="720738" y="212734"/>
                  </a:cubicBezTo>
                  <a:cubicBezTo>
                    <a:pt x="728411" y="211676"/>
                    <a:pt x="726824" y="193949"/>
                    <a:pt x="746138" y="195272"/>
                  </a:cubicBezTo>
                  <a:cubicBezTo>
                    <a:pt x="765453" y="196595"/>
                    <a:pt x="849590" y="224905"/>
                    <a:pt x="836625" y="220672"/>
                  </a:cubicBezTo>
                  <a:cubicBezTo>
                    <a:pt x="823660" y="216439"/>
                    <a:pt x="722325" y="191303"/>
                    <a:pt x="668350" y="169872"/>
                  </a:cubicBezTo>
                  <a:cubicBezTo>
                    <a:pt x="614375" y="148441"/>
                    <a:pt x="552992" y="101874"/>
                    <a:pt x="512775" y="92084"/>
                  </a:cubicBezTo>
                  <a:cubicBezTo>
                    <a:pt x="472558" y="82294"/>
                    <a:pt x="454567" y="110076"/>
                    <a:pt x="427050" y="111134"/>
                  </a:cubicBezTo>
                  <a:cubicBezTo>
                    <a:pt x="399533" y="112192"/>
                    <a:pt x="347675" y="98434"/>
                    <a:pt x="347675" y="98434"/>
                  </a:cubicBezTo>
                  <a:cubicBezTo>
                    <a:pt x="303490" y="91290"/>
                    <a:pt x="219882" y="84676"/>
                    <a:pt x="161938" y="68272"/>
                  </a:cubicBezTo>
                  <a:cubicBezTo>
                    <a:pt x="103994" y="51868"/>
                    <a:pt x="1336" y="803"/>
                    <a:pt x="13" y="9"/>
                  </a:cubicBezTo>
                  <a:cubicBezTo>
                    <a:pt x="-1310" y="-785"/>
                    <a:pt x="96586" y="46840"/>
                    <a:pt x="154000" y="63509"/>
                  </a:cubicBezTo>
                  <a:cubicBezTo>
                    <a:pt x="211414" y="80178"/>
                    <a:pt x="332858" y="93937"/>
                    <a:pt x="344500" y="100022"/>
                  </a:cubicBezTo>
                  <a:cubicBezTo>
                    <a:pt x="356142" y="106107"/>
                    <a:pt x="183369" y="110605"/>
                    <a:pt x="195275" y="11272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9" name="フリーフォーム: 図形 1648">
              <a:extLst>
                <a:ext uri="{FF2B5EF4-FFF2-40B4-BE49-F238E27FC236}">
                  <a16:creationId xmlns:a16="http://schemas.microsoft.com/office/drawing/2014/main" id="{C2EFC59B-6797-4411-B192-AF65F7EFBE25}"/>
                </a:ext>
              </a:extLst>
            </p:cNvPr>
            <p:cNvSpPr/>
            <p:nvPr/>
          </p:nvSpPr>
          <p:spPr>
            <a:xfrm>
              <a:off x="3603697" y="7630806"/>
              <a:ext cx="543909" cy="152786"/>
            </a:xfrm>
            <a:custGeom>
              <a:avLst/>
              <a:gdLst>
                <a:gd name="connsiteX0" fmla="*/ 115816 w 543909"/>
                <a:gd name="connsiteY0" fmla="*/ 152707 h 152786"/>
                <a:gd name="connsiteX1" fmla="*/ 236466 w 543909"/>
                <a:gd name="connsiteY1" fmla="*/ 78094 h 152786"/>
                <a:gd name="connsiteX2" fmla="*/ 369816 w 543909"/>
                <a:gd name="connsiteY2" fmla="*/ 124132 h 152786"/>
                <a:gd name="connsiteX3" fmla="*/ 542853 w 543909"/>
                <a:gd name="connsiteY3" fmla="*/ 138419 h 152786"/>
                <a:gd name="connsiteX4" fmla="*/ 439666 w 543909"/>
                <a:gd name="connsiteY4" fmla="*/ 122544 h 152786"/>
                <a:gd name="connsiteX5" fmla="*/ 380928 w 543909"/>
                <a:gd name="connsiteY5" fmla="*/ 146357 h 152786"/>
                <a:gd name="connsiteX6" fmla="*/ 342828 w 543909"/>
                <a:gd name="connsiteY6" fmla="*/ 100319 h 152786"/>
                <a:gd name="connsiteX7" fmla="*/ 276153 w 543909"/>
                <a:gd name="connsiteY7" fmla="*/ 87619 h 152786"/>
                <a:gd name="connsiteX8" fmla="*/ 258691 w 543909"/>
                <a:gd name="connsiteY8" fmla="*/ 43169 h 152786"/>
                <a:gd name="connsiteX9" fmla="*/ 147566 w 543909"/>
                <a:gd name="connsiteY9" fmla="*/ 60632 h 152786"/>
                <a:gd name="connsiteX10" fmla="*/ 74541 w 543909"/>
                <a:gd name="connsiteY10" fmla="*/ 28882 h 152786"/>
                <a:gd name="connsiteX11" fmla="*/ 6278 w 543909"/>
                <a:gd name="connsiteY11" fmla="*/ 307 h 152786"/>
                <a:gd name="connsiteX12" fmla="*/ 23741 w 543909"/>
                <a:gd name="connsiteY12" fmla="*/ 17769 h 152786"/>
                <a:gd name="connsiteX13" fmla="*/ 188841 w 543909"/>
                <a:gd name="connsiteY13" fmla="*/ 76507 h 152786"/>
                <a:gd name="connsiteX14" fmla="*/ 292028 w 543909"/>
                <a:gd name="connsiteY14" fmla="*/ 65394 h 152786"/>
                <a:gd name="connsiteX15" fmla="*/ 195191 w 543909"/>
                <a:gd name="connsiteY15" fmla="*/ 74919 h 152786"/>
                <a:gd name="connsiteX16" fmla="*/ 152328 w 543909"/>
                <a:gd name="connsiteY16" fmla="*/ 92382 h 152786"/>
                <a:gd name="connsiteX17" fmla="*/ 115816 w 543909"/>
                <a:gd name="connsiteY17" fmla="*/ 152707 h 15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3909" h="152786">
                  <a:moveTo>
                    <a:pt x="115816" y="152707"/>
                  </a:moveTo>
                  <a:cubicBezTo>
                    <a:pt x="129839" y="150326"/>
                    <a:pt x="194133" y="82856"/>
                    <a:pt x="236466" y="78094"/>
                  </a:cubicBezTo>
                  <a:cubicBezTo>
                    <a:pt x="278799" y="73332"/>
                    <a:pt x="318751" y="114078"/>
                    <a:pt x="369816" y="124132"/>
                  </a:cubicBezTo>
                  <a:cubicBezTo>
                    <a:pt x="420881" y="134186"/>
                    <a:pt x="531211" y="138684"/>
                    <a:pt x="542853" y="138419"/>
                  </a:cubicBezTo>
                  <a:cubicBezTo>
                    <a:pt x="554495" y="138154"/>
                    <a:pt x="466653" y="121221"/>
                    <a:pt x="439666" y="122544"/>
                  </a:cubicBezTo>
                  <a:cubicBezTo>
                    <a:pt x="412679" y="123867"/>
                    <a:pt x="397068" y="150061"/>
                    <a:pt x="380928" y="146357"/>
                  </a:cubicBezTo>
                  <a:cubicBezTo>
                    <a:pt x="364788" y="142653"/>
                    <a:pt x="360291" y="110109"/>
                    <a:pt x="342828" y="100319"/>
                  </a:cubicBezTo>
                  <a:cubicBezTo>
                    <a:pt x="325365" y="90529"/>
                    <a:pt x="290176" y="97144"/>
                    <a:pt x="276153" y="87619"/>
                  </a:cubicBezTo>
                  <a:cubicBezTo>
                    <a:pt x="262130" y="78094"/>
                    <a:pt x="280122" y="47667"/>
                    <a:pt x="258691" y="43169"/>
                  </a:cubicBezTo>
                  <a:cubicBezTo>
                    <a:pt x="237260" y="38671"/>
                    <a:pt x="178258" y="63013"/>
                    <a:pt x="147566" y="60632"/>
                  </a:cubicBezTo>
                  <a:cubicBezTo>
                    <a:pt x="116874" y="58251"/>
                    <a:pt x="98089" y="38936"/>
                    <a:pt x="74541" y="28882"/>
                  </a:cubicBezTo>
                  <a:cubicBezTo>
                    <a:pt x="50993" y="18828"/>
                    <a:pt x="14745" y="2159"/>
                    <a:pt x="6278" y="307"/>
                  </a:cubicBezTo>
                  <a:cubicBezTo>
                    <a:pt x="-2189" y="-1545"/>
                    <a:pt x="-6686" y="5069"/>
                    <a:pt x="23741" y="17769"/>
                  </a:cubicBezTo>
                  <a:cubicBezTo>
                    <a:pt x="54168" y="30469"/>
                    <a:pt x="144127" y="68570"/>
                    <a:pt x="188841" y="76507"/>
                  </a:cubicBezTo>
                  <a:cubicBezTo>
                    <a:pt x="233555" y="84444"/>
                    <a:pt x="290970" y="65659"/>
                    <a:pt x="292028" y="65394"/>
                  </a:cubicBezTo>
                  <a:cubicBezTo>
                    <a:pt x="293086" y="65129"/>
                    <a:pt x="218474" y="70421"/>
                    <a:pt x="195191" y="74919"/>
                  </a:cubicBezTo>
                  <a:cubicBezTo>
                    <a:pt x="171908" y="79417"/>
                    <a:pt x="162647" y="81270"/>
                    <a:pt x="152328" y="92382"/>
                  </a:cubicBezTo>
                  <a:cubicBezTo>
                    <a:pt x="142009" y="103494"/>
                    <a:pt x="101793" y="155088"/>
                    <a:pt x="115816" y="15270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0" name="フリーフォーム: 図形 1649">
              <a:extLst>
                <a:ext uri="{FF2B5EF4-FFF2-40B4-BE49-F238E27FC236}">
                  <a16:creationId xmlns:a16="http://schemas.microsoft.com/office/drawing/2014/main" id="{695C4E09-40F8-41D7-8830-901B6157CA0B}"/>
                </a:ext>
              </a:extLst>
            </p:cNvPr>
            <p:cNvSpPr/>
            <p:nvPr/>
          </p:nvSpPr>
          <p:spPr>
            <a:xfrm>
              <a:off x="3681241" y="7635018"/>
              <a:ext cx="185917" cy="480370"/>
            </a:xfrm>
            <a:custGeom>
              <a:avLst/>
              <a:gdLst>
                <a:gd name="connsiteX0" fmla="*/ 1759 w 185917"/>
                <a:gd name="connsiteY0" fmla="*/ 857 h 480370"/>
                <a:gd name="connsiteX1" fmla="*/ 74784 w 185917"/>
                <a:gd name="connsiteY1" fmla="*/ 291370 h 480370"/>
                <a:gd name="connsiteX2" fmla="*/ 185909 w 185917"/>
                <a:gd name="connsiteY2" fmla="*/ 480282 h 480370"/>
                <a:gd name="connsiteX3" fmla="*/ 81134 w 185917"/>
                <a:gd name="connsiteY3" fmla="*/ 269145 h 480370"/>
                <a:gd name="connsiteX4" fmla="*/ 117647 w 185917"/>
                <a:gd name="connsiteY4" fmla="*/ 327882 h 480370"/>
                <a:gd name="connsiteX5" fmla="*/ 111297 w 185917"/>
                <a:gd name="connsiteY5" fmla="*/ 302482 h 480370"/>
                <a:gd name="connsiteX6" fmla="*/ 128759 w 185917"/>
                <a:gd name="connsiteY6" fmla="*/ 358045 h 480370"/>
                <a:gd name="connsiteX7" fmla="*/ 95422 w 185917"/>
                <a:gd name="connsiteY7" fmla="*/ 264382 h 480370"/>
                <a:gd name="connsiteX8" fmla="*/ 36684 w 185917"/>
                <a:gd name="connsiteY8" fmla="*/ 194532 h 480370"/>
                <a:gd name="connsiteX9" fmla="*/ 22397 w 185917"/>
                <a:gd name="connsiteY9" fmla="*/ 207232 h 480370"/>
                <a:gd name="connsiteX10" fmla="*/ 22397 w 185917"/>
                <a:gd name="connsiteY10" fmla="*/ 200882 h 480370"/>
                <a:gd name="connsiteX11" fmla="*/ 1759 w 185917"/>
                <a:gd name="connsiteY11" fmla="*/ 857 h 4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917" h="480370">
                  <a:moveTo>
                    <a:pt x="1759" y="857"/>
                  </a:moveTo>
                  <a:cubicBezTo>
                    <a:pt x="10490" y="15938"/>
                    <a:pt x="44092" y="211466"/>
                    <a:pt x="74784" y="291370"/>
                  </a:cubicBezTo>
                  <a:cubicBezTo>
                    <a:pt x="105476" y="371274"/>
                    <a:pt x="184851" y="483986"/>
                    <a:pt x="185909" y="480282"/>
                  </a:cubicBezTo>
                  <a:cubicBezTo>
                    <a:pt x="186967" y="476578"/>
                    <a:pt x="92511" y="294545"/>
                    <a:pt x="81134" y="269145"/>
                  </a:cubicBezTo>
                  <a:cubicBezTo>
                    <a:pt x="69757" y="243745"/>
                    <a:pt x="112620" y="322326"/>
                    <a:pt x="117647" y="327882"/>
                  </a:cubicBezTo>
                  <a:cubicBezTo>
                    <a:pt x="122674" y="333438"/>
                    <a:pt x="109445" y="297455"/>
                    <a:pt x="111297" y="302482"/>
                  </a:cubicBezTo>
                  <a:cubicBezTo>
                    <a:pt x="113149" y="307509"/>
                    <a:pt x="131405" y="364395"/>
                    <a:pt x="128759" y="358045"/>
                  </a:cubicBezTo>
                  <a:cubicBezTo>
                    <a:pt x="126113" y="351695"/>
                    <a:pt x="110768" y="291634"/>
                    <a:pt x="95422" y="264382"/>
                  </a:cubicBezTo>
                  <a:cubicBezTo>
                    <a:pt x="80076" y="237130"/>
                    <a:pt x="48855" y="204057"/>
                    <a:pt x="36684" y="194532"/>
                  </a:cubicBezTo>
                  <a:cubicBezTo>
                    <a:pt x="24513" y="185007"/>
                    <a:pt x="24778" y="206174"/>
                    <a:pt x="22397" y="207232"/>
                  </a:cubicBezTo>
                  <a:cubicBezTo>
                    <a:pt x="20016" y="208290"/>
                    <a:pt x="25307" y="227605"/>
                    <a:pt x="22397" y="200882"/>
                  </a:cubicBezTo>
                  <a:cubicBezTo>
                    <a:pt x="19487" y="174159"/>
                    <a:pt x="-6972" y="-14224"/>
                    <a:pt x="1759" y="85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1" name="フリーフォーム: 図形 1650">
              <a:extLst>
                <a:ext uri="{FF2B5EF4-FFF2-40B4-BE49-F238E27FC236}">
                  <a16:creationId xmlns:a16="http://schemas.microsoft.com/office/drawing/2014/main" id="{76352B34-3FF5-4225-97ED-07EEC779D2C2}"/>
                </a:ext>
              </a:extLst>
            </p:cNvPr>
            <p:cNvSpPr/>
            <p:nvPr/>
          </p:nvSpPr>
          <p:spPr>
            <a:xfrm>
              <a:off x="3139811" y="7543797"/>
              <a:ext cx="529115" cy="393790"/>
            </a:xfrm>
            <a:custGeom>
              <a:avLst/>
              <a:gdLst>
                <a:gd name="connsiteX0" fmla="*/ 1852 w 529115"/>
                <a:gd name="connsiteY0" fmla="*/ 3 h 393790"/>
                <a:gd name="connsiteX1" fmla="*/ 219339 w 529115"/>
                <a:gd name="connsiteY1" fmla="*/ 77791 h 393790"/>
                <a:gd name="connsiteX2" fmla="*/ 238389 w 529115"/>
                <a:gd name="connsiteY2" fmla="*/ 65091 h 393790"/>
                <a:gd name="connsiteX3" fmla="*/ 332052 w 529115"/>
                <a:gd name="connsiteY3" fmla="*/ 122241 h 393790"/>
                <a:gd name="connsiteX4" fmla="*/ 336814 w 529115"/>
                <a:gd name="connsiteY4" fmla="*/ 104778 h 393790"/>
                <a:gd name="connsiteX5" fmla="*/ 376502 w 529115"/>
                <a:gd name="connsiteY5" fmla="*/ 195266 h 393790"/>
                <a:gd name="connsiteX6" fmla="*/ 528902 w 529115"/>
                <a:gd name="connsiteY6" fmla="*/ 393703 h 393790"/>
                <a:gd name="connsiteX7" fmla="*/ 409839 w 529115"/>
                <a:gd name="connsiteY7" fmla="*/ 220666 h 393790"/>
                <a:gd name="connsiteX8" fmla="*/ 409839 w 529115"/>
                <a:gd name="connsiteY8" fmla="*/ 230191 h 393790"/>
                <a:gd name="connsiteX9" fmla="*/ 443177 w 529115"/>
                <a:gd name="connsiteY9" fmla="*/ 201616 h 393790"/>
                <a:gd name="connsiteX10" fmla="*/ 433652 w 529115"/>
                <a:gd name="connsiteY10" fmla="*/ 160341 h 393790"/>
                <a:gd name="connsiteX11" fmla="*/ 459052 w 529115"/>
                <a:gd name="connsiteY11" fmla="*/ 158753 h 393790"/>
                <a:gd name="connsiteX12" fmla="*/ 481277 w 529115"/>
                <a:gd name="connsiteY12" fmla="*/ 123828 h 393790"/>
                <a:gd name="connsiteX13" fmla="*/ 420952 w 529115"/>
                <a:gd name="connsiteY13" fmla="*/ 155578 h 393790"/>
                <a:gd name="connsiteX14" fmla="*/ 401902 w 529115"/>
                <a:gd name="connsiteY14" fmla="*/ 176216 h 393790"/>
                <a:gd name="connsiteX15" fmla="*/ 359039 w 529115"/>
                <a:gd name="connsiteY15" fmla="*/ 117478 h 393790"/>
                <a:gd name="connsiteX16" fmla="*/ 295539 w 529115"/>
                <a:gd name="connsiteY16" fmla="*/ 88903 h 393790"/>
                <a:gd name="connsiteX17" fmla="*/ 203464 w 529115"/>
                <a:gd name="connsiteY17" fmla="*/ 71441 h 393790"/>
                <a:gd name="connsiteX18" fmla="*/ 117739 w 529115"/>
                <a:gd name="connsiteY18" fmla="*/ 80966 h 393790"/>
                <a:gd name="connsiteX19" fmla="*/ 1852 w 529115"/>
                <a:gd name="connsiteY19" fmla="*/ 3 h 39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9115" h="393790">
                  <a:moveTo>
                    <a:pt x="1852" y="3"/>
                  </a:moveTo>
                  <a:cubicBezTo>
                    <a:pt x="18785" y="-526"/>
                    <a:pt x="179916" y="66943"/>
                    <a:pt x="219339" y="77791"/>
                  </a:cubicBezTo>
                  <a:cubicBezTo>
                    <a:pt x="258762" y="88639"/>
                    <a:pt x="219604" y="57683"/>
                    <a:pt x="238389" y="65091"/>
                  </a:cubicBezTo>
                  <a:cubicBezTo>
                    <a:pt x="257174" y="72499"/>
                    <a:pt x="315648" y="115627"/>
                    <a:pt x="332052" y="122241"/>
                  </a:cubicBezTo>
                  <a:cubicBezTo>
                    <a:pt x="348456" y="128856"/>
                    <a:pt x="329406" y="92607"/>
                    <a:pt x="336814" y="104778"/>
                  </a:cubicBezTo>
                  <a:cubicBezTo>
                    <a:pt x="344222" y="116949"/>
                    <a:pt x="344487" y="147112"/>
                    <a:pt x="376502" y="195266"/>
                  </a:cubicBezTo>
                  <a:cubicBezTo>
                    <a:pt x="408517" y="243420"/>
                    <a:pt x="523346" y="389470"/>
                    <a:pt x="528902" y="393703"/>
                  </a:cubicBezTo>
                  <a:cubicBezTo>
                    <a:pt x="534458" y="397936"/>
                    <a:pt x="429683" y="247918"/>
                    <a:pt x="409839" y="220666"/>
                  </a:cubicBezTo>
                  <a:cubicBezTo>
                    <a:pt x="389995" y="193414"/>
                    <a:pt x="404283" y="233366"/>
                    <a:pt x="409839" y="230191"/>
                  </a:cubicBezTo>
                  <a:cubicBezTo>
                    <a:pt x="415395" y="227016"/>
                    <a:pt x="439208" y="213258"/>
                    <a:pt x="443177" y="201616"/>
                  </a:cubicBezTo>
                  <a:cubicBezTo>
                    <a:pt x="447146" y="189974"/>
                    <a:pt x="431006" y="167485"/>
                    <a:pt x="433652" y="160341"/>
                  </a:cubicBezTo>
                  <a:cubicBezTo>
                    <a:pt x="436298" y="153197"/>
                    <a:pt x="451115" y="164838"/>
                    <a:pt x="459052" y="158753"/>
                  </a:cubicBezTo>
                  <a:cubicBezTo>
                    <a:pt x="466989" y="152668"/>
                    <a:pt x="487627" y="124357"/>
                    <a:pt x="481277" y="123828"/>
                  </a:cubicBezTo>
                  <a:cubicBezTo>
                    <a:pt x="474927" y="123299"/>
                    <a:pt x="434181" y="146847"/>
                    <a:pt x="420952" y="155578"/>
                  </a:cubicBezTo>
                  <a:cubicBezTo>
                    <a:pt x="407723" y="164309"/>
                    <a:pt x="412221" y="182566"/>
                    <a:pt x="401902" y="176216"/>
                  </a:cubicBezTo>
                  <a:cubicBezTo>
                    <a:pt x="391583" y="169866"/>
                    <a:pt x="376766" y="132030"/>
                    <a:pt x="359039" y="117478"/>
                  </a:cubicBezTo>
                  <a:cubicBezTo>
                    <a:pt x="341312" y="102926"/>
                    <a:pt x="321468" y="96576"/>
                    <a:pt x="295539" y="88903"/>
                  </a:cubicBezTo>
                  <a:cubicBezTo>
                    <a:pt x="269610" y="81230"/>
                    <a:pt x="233097" y="72764"/>
                    <a:pt x="203464" y="71441"/>
                  </a:cubicBezTo>
                  <a:cubicBezTo>
                    <a:pt x="173831" y="70118"/>
                    <a:pt x="146578" y="92078"/>
                    <a:pt x="117739" y="80966"/>
                  </a:cubicBezTo>
                  <a:cubicBezTo>
                    <a:pt x="88900" y="69854"/>
                    <a:pt x="-15081" y="532"/>
                    <a:pt x="1852" y="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2" name="フリーフォーム: 図形 1651">
              <a:extLst>
                <a:ext uri="{FF2B5EF4-FFF2-40B4-BE49-F238E27FC236}">
                  <a16:creationId xmlns:a16="http://schemas.microsoft.com/office/drawing/2014/main" id="{35626F63-FC25-40B5-9722-93CCBF923AF7}"/>
                </a:ext>
              </a:extLst>
            </p:cNvPr>
            <p:cNvSpPr/>
            <p:nvPr/>
          </p:nvSpPr>
          <p:spPr>
            <a:xfrm>
              <a:off x="2751901" y="7483235"/>
              <a:ext cx="210357" cy="321123"/>
            </a:xfrm>
            <a:custGeom>
              <a:avLst/>
              <a:gdLst>
                <a:gd name="connsiteX0" fmla="*/ 111949 w 210357"/>
                <a:gd name="connsiteY0" fmla="*/ 1298 h 321123"/>
                <a:gd name="connsiteX1" fmla="*/ 39982 w 210357"/>
                <a:gd name="connsiteY1" fmla="*/ 117715 h 321123"/>
                <a:gd name="connsiteX2" fmla="*/ 18816 w 210357"/>
                <a:gd name="connsiteY2" fmla="*/ 320915 h 321123"/>
                <a:gd name="connsiteX3" fmla="*/ 44216 w 210357"/>
                <a:gd name="connsiteY3" fmla="*/ 77498 h 321123"/>
                <a:gd name="connsiteX4" fmla="*/ 25166 w 210357"/>
                <a:gd name="connsiteY4" fmla="*/ 314565 h 321123"/>
                <a:gd name="connsiteX5" fmla="*/ 99249 w 210357"/>
                <a:gd name="connsiteY5" fmla="*/ 189682 h 321123"/>
                <a:gd name="connsiteX6" fmla="*/ 209316 w 210357"/>
                <a:gd name="connsiteY6" fmla="*/ 28815 h 321123"/>
                <a:gd name="connsiteX7" fmla="*/ 145816 w 210357"/>
                <a:gd name="connsiteY7" fmla="*/ 162165 h 321123"/>
                <a:gd name="connsiteX8" fmla="*/ 3999 w 210357"/>
                <a:gd name="connsiteY8" fmla="*/ 299748 h 321123"/>
                <a:gd name="connsiteX9" fmla="*/ 37866 w 210357"/>
                <a:gd name="connsiteY9" fmla="*/ 69032 h 321123"/>
                <a:gd name="connsiteX10" fmla="*/ 25166 w 210357"/>
                <a:gd name="connsiteY10" fmla="*/ 71148 h 321123"/>
                <a:gd name="connsiteX11" fmla="*/ 61149 w 210357"/>
                <a:gd name="connsiteY11" fmla="*/ 5532 h 321123"/>
                <a:gd name="connsiteX12" fmla="*/ 56916 w 210357"/>
                <a:gd name="connsiteY12" fmla="*/ 52098 h 321123"/>
                <a:gd name="connsiteX13" fmla="*/ 111949 w 210357"/>
                <a:gd name="connsiteY13" fmla="*/ 1298 h 321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0357" h="321123">
                  <a:moveTo>
                    <a:pt x="111949" y="1298"/>
                  </a:moveTo>
                  <a:cubicBezTo>
                    <a:pt x="109127" y="12234"/>
                    <a:pt x="55504" y="64446"/>
                    <a:pt x="39982" y="117715"/>
                  </a:cubicBezTo>
                  <a:cubicBezTo>
                    <a:pt x="24460" y="170984"/>
                    <a:pt x="18110" y="327618"/>
                    <a:pt x="18816" y="320915"/>
                  </a:cubicBezTo>
                  <a:cubicBezTo>
                    <a:pt x="19522" y="314212"/>
                    <a:pt x="43158" y="78556"/>
                    <a:pt x="44216" y="77498"/>
                  </a:cubicBezTo>
                  <a:cubicBezTo>
                    <a:pt x="45274" y="76440"/>
                    <a:pt x="15994" y="295868"/>
                    <a:pt x="25166" y="314565"/>
                  </a:cubicBezTo>
                  <a:cubicBezTo>
                    <a:pt x="34338" y="333262"/>
                    <a:pt x="68557" y="237307"/>
                    <a:pt x="99249" y="189682"/>
                  </a:cubicBezTo>
                  <a:cubicBezTo>
                    <a:pt x="129941" y="142057"/>
                    <a:pt x="201555" y="33401"/>
                    <a:pt x="209316" y="28815"/>
                  </a:cubicBezTo>
                  <a:cubicBezTo>
                    <a:pt x="217077" y="24229"/>
                    <a:pt x="180035" y="117010"/>
                    <a:pt x="145816" y="162165"/>
                  </a:cubicBezTo>
                  <a:cubicBezTo>
                    <a:pt x="111597" y="207320"/>
                    <a:pt x="21990" y="315270"/>
                    <a:pt x="3999" y="299748"/>
                  </a:cubicBezTo>
                  <a:cubicBezTo>
                    <a:pt x="-13992" y="284226"/>
                    <a:pt x="34338" y="107132"/>
                    <a:pt x="37866" y="69032"/>
                  </a:cubicBezTo>
                  <a:cubicBezTo>
                    <a:pt x="41394" y="30932"/>
                    <a:pt x="21286" y="81731"/>
                    <a:pt x="25166" y="71148"/>
                  </a:cubicBezTo>
                  <a:cubicBezTo>
                    <a:pt x="29046" y="60565"/>
                    <a:pt x="55857" y="8707"/>
                    <a:pt x="61149" y="5532"/>
                  </a:cubicBezTo>
                  <a:cubicBezTo>
                    <a:pt x="66441" y="2357"/>
                    <a:pt x="46333" y="52098"/>
                    <a:pt x="56916" y="52098"/>
                  </a:cubicBezTo>
                  <a:cubicBezTo>
                    <a:pt x="67499" y="52098"/>
                    <a:pt x="114771" y="-9638"/>
                    <a:pt x="111949" y="129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3" name="フリーフォーム: 図形 1652">
              <a:extLst>
                <a:ext uri="{FF2B5EF4-FFF2-40B4-BE49-F238E27FC236}">
                  <a16:creationId xmlns:a16="http://schemas.microsoft.com/office/drawing/2014/main" id="{E49CF60F-71EC-4E89-B054-D65160810132}"/>
                </a:ext>
              </a:extLst>
            </p:cNvPr>
            <p:cNvSpPr/>
            <p:nvPr/>
          </p:nvSpPr>
          <p:spPr>
            <a:xfrm>
              <a:off x="2969562" y="7551916"/>
              <a:ext cx="212263" cy="164965"/>
            </a:xfrm>
            <a:custGeom>
              <a:avLst/>
              <a:gdLst>
                <a:gd name="connsiteX0" fmla="*/ 121 w 212263"/>
                <a:gd name="connsiteY0" fmla="*/ 351 h 164965"/>
                <a:gd name="connsiteX1" fmla="*/ 21288 w 212263"/>
                <a:gd name="connsiteY1" fmla="*/ 91367 h 164965"/>
                <a:gd name="connsiteX2" fmla="*/ 40338 w 212263"/>
                <a:gd name="connsiteY2" fmla="*/ 53267 h 164965"/>
                <a:gd name="connsiteX3" fmla="*/ 40338 w 212263"/>
                <a:gd name="connsiteY3" fmla="*/ 156984 h 164965"/>
                <a:gd name="connsiteX4" fmla="*/ 97488 w 212263"/>
                <a:gd name="connsiteY4" fmla="*/ 57501 h 164965"/>
                <a:gd name="connsiteX5" fmla="*/ 112305 w 212263"/>
                <a:gd name="connsiteY5" fmla="*/ 40567 h 164965"/>
                <a:gd name="connsiteX6" fmla="*/ 112305 w 212263"/>
                <a:gd name="connsiteY6" fmla="*/ 68084 h 164965"/>
                <a:gd name="connsiteX7" fmla="*/ 148288 w 212263"/>
                <a:gd name="connsiteY7" fmla="*/ 32101 h 164965"/>
                <a:gd name="connsiteX8" fmla="*/ 188505 w 212263"/>
                <a:gd name="connsiteY8" fmla="*/ 87134 h 164965"/>
                <a:gd name="connsiteX9" fmla="*/ 209671 w 212263"/>
                <a:gd name="connsiteY9" fmla="*/ 65967 h 164965"/>
                <a:gd name="connsiteX10" fmla="*/ 129238 w 212263"/>
                <a:gd name="connsiteY10" fmla="*/ 40567 h 164965"/>
                <a:gd name="connsiteX11" fmla="*/ 25521 w 212263"/>
                <a:gd name="connsiteY11" fmla="*/ 163334 h 164965"/>
                <a:gd name="connsiteX12" fmla="*/ 46688 w 212263"/>
                <a:gd name="connsiteY12" fmla="*/ 108301 h 164965"/>
                <a:gd name="connsiteX13" fmla="*/ 23405 w 212263"/>
                <a:gd name="connsiteY13" fmla="*/ 68084 h 164965"/>
                <a:gd name="connsiteX14" fmla="*/ 12821 w 212263"/>
                <a:gd name="connsiteY14" fmla="*/ 59617 h 164965"/>
                <a:gd name="connsiteX15" fmla="*/ 121 w 212263"/>
                <a:gd name="connsiteY15" fmla="*/ 351 h 16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2263" h="164965">
                  <a:moveTo>
                    <a:pt x="121" y="351"/>
                  </a:moveTo>
                  <a:cubicBezTo>
                    <a:pt x="1532" y="5643"/>
                    <a:pt x="14585" y="82548"/>
                    <a:pt x="21288" y="91367"/>
                  </a:cubicBezTo>
                  <a:cubicBezTo>
                    <a:pt x="27991" y="100186"/>
                    <a:pt x="37163" y="42331"/>
                    <a:pt x="40338" y="53267"/>
                  </a:cubicBezTo>
                  <a:cubicBezTo>
                    <a:pt x="43513" y="64203"/>
                    <a:pt x="30813" y="156278"/>
                    <a:pt x="40338" y="156984"/>
                  </a:cubicBezTo>
                  <a:cubicBezTo>
                    <a:pt x="49863" y="157690"/>
                    <a:pt x="85493" y="76904"/>
                    <a:pt x="97488" y="57501"/>
                  </a:cubicBezTo>
                  <a:cubicBezTo>
                    <a:pt x="109483" y="38098"/>
                    <a:pt x="109836" y="38803"/>
                    <a:pt x="112305" y="40567"/>
                  </a:cubicBezTo>
                  <a:cubicBezTo>
                    <a:pt x="114774" y="42331"/>
                    <a:pt x="106308" y="69495"/>
                    <a:pt x="112305" y="68084"/>
                  </a:cubicBezTo>
                  <a:cubicBezTo>
                    <a:pt x="118302" y="66673"/>
                    <a:pt x="135588" y="28926"/>
                    <a:pt x="148288" y="32101"/>
                  </a:cubicBezTo>
                  <a:cubicBezTo>
                    <a:pt x="160988" y="35276"/>
                    <a:pt x="178275" y="81490"/>
                    <a:pt x="188505" y="87134"/>
                  </a:cubicBezTo>
                  <a:cubicBezTo>
                    <a:pt x="198736" y="92778"/>
                    <a:pt x="219549" y="73728"/>
                    <a:pt x="209671" y="65967"/>
                  </a:cubicBezTo>
                  <a:cubicBezTo>
                    <a:pt x="199793" y="58206"/>
                    <a:pt x="159930" y="24339"/>
                    <a:pt x="129238" y="40567"/>
                  </a:cubicBezTo>
                  <a:cubicBezTo>
                    <a:pt x="98546" y="56795"/>
                    <a:pt x="39279" y="152045"/>
                    <a:pt x="25521" y="163334"/>
                  </a:cubicBezTo>
                  <a:cubicBezTo>
                    <a:pt x="11763" y="174623"/>
                    <a:pt x="47041" y="124176"/>
                    <a:pt x="46688" y="108301"/>
                  </a:cubicBezTo>
                  <a:cubicBezTo>
                    <a:pt x="46335" y="92426"/>
                    <a:pt x="29050" y="76198"/>
                    <a:pt x="23405" y="68084"/>
                  </a:cubicBezTo>
                  <a:cubicBezTo>
                    <a:pt x="17760" y="59970"/>
                    <a:pt x="15643" y="68084"/>
                    <a:pt x="12821" y="59617"/>
                  </a:cubicBezTo>
                  <a:cubicBezTo>
                    <a:pt x="9999" y="51150"/>
                    <a:pt x="-1290" y="-4941"/>
                    <a:pt x="121" y="35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4" name="フリーフォーム: 図形 1653">
              <a:extLst>
                <a:ext uri="{FF2B5EF4-FFF2-40B4-BE49-F238E27FC236}">
                  <a16:creationId xmlns:a16="http://schemas.microsoft.com/office/drawing/2014/main" id="{EB7B4654-DBFC-4871-BB5C-2347FF575C37}"/>
                </a:ext>
              </a:extLst>
            </p:cNvPr>
            <p:cNvSpPr/>
            <p:nvPr/>
          </p:nvSpPr>
          <p:spPr>
            <a:xfrm>
              <a:off x="3213078" y="7613550"/>
              <a:ext cx="263042" cy="115651"/>
            </a:xfrm>
            <a:custGeom>
              <a:avLst/>
              <a:gdLst>
                <a:gd name="connsiteX0" fmla="*/ 22 w 263042"/>
                <a:gd name="connsiteY0" fmla="*/ 100 h 115651"/>
                <a:gd name="connsiteX1" fmla="*/ 42355 w 263042"/>
                <a:gd name="connsiteY1" fmla="*/ 80533 h 115651"/>
                <a:gd name="connsiteX2" fmla="*/ 36005 w 263042"/>
                <a:gd name="connsiteY2" fmla="*/ 114400 h 115651"/>
                <a:gd name="connsiteX3" fmla="*/ 97389 w 263042"/>
                <a:gd name="connsiteY3" fmla="*/ 40317 h 115651"/>
                <a:gd name="connsiteX4" fmla="*/ 133372 w 263042"/>
                <a:gd name="connsiteY4" fmla="*/ 21267 h 115651"/>
                <a:gd name="connsiteX5" fmla="*/ 251905 w 263042"/>
                <a:gd name="connsiteY5" fmla="*/ 78417 h 115651"/>
                <a:gd name="connsiteX6" fmla="*/ 245555 w 263042"/>
                <a:gd name="connsiteY6" fmla="*/ 67833 h 115651"/>
                <a:gd name="connsiteX7" fmla="*/ 141839 w 263042"/>
                <a:gd name="connsiteY7" fmla="*/ 36083 h 115651"/>
                <a:gd name="connsiteX8" fmla="*/ 61405 w 263042"/>
                <a:gd name="connsiteY8" fmla="*/ 91117 h 115651"/>
                <a:gd name="connsiteX9" fmla="*/ 46589 w 263042"/>
                <a:gd name="connsiteY9" fmla="*/ 86883 h 115651"/>
                <a:gd name="connsiteX10" fmla="*/ 48705 w 263042"/>
                <a:gd name="connsiteY10" fmla="*/ 63600 h 115651"/>
                <a:gd name="connsiteX11" fmla="*/ 22 w 263042"/>
                <a:gd name="connsiteY11" fmla="*/ 100 h 11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042" h="115651">
                  <a:moveTo>
                    <a:pt x="22" y="100"/>
                  </a:moveTo>
                  <a:cubicBezTo>
                    <a:pt x="-1036" y="2922"/>
                    <a:pt x="36358" y="61483"/>
                    <a:pt x="42355" y="80533"/>
                  </a:cubicBezTo>
                  <a:cubicBezTo>
                    <a:pt x="48352" y="99583"/>
                    <a:pt x="26833" y="121103"/>
                    <a:pt x="36005" y="114400"/>
                  </a:cubicBezTo>
                  <a:cubicBezTo>
                    <a:pt x="45177" y="107697"/>
                    <a:pt x="81161" y="55839"/>
                    <a:pt x="97389" y="40317"/>
                  </a:cubicBezTo>
                  <a:cubicBezTo>
                    <a:pt x="113617" y="24795"/>
                    <a:pt x="107619" y="14917"/>
                    <a:pt x="133372" y="21267"/>
                  </a:cubicBezTo>
                  <a:cubicBezTo>
                    <a:pt x="159125" y="27617"/>
                    <a:pt x="233208" y="70656"/>
                    <a:pt x="251905" y="78417"/>
                  </a:cubicBezTo>
                  <a:cubicBezTo>
                    <a:pt x="270602" y="86178"/>
                    <a:pt x="263899" y="74889"/>
                    <a:pt x="245555" y="67833"/>
                  </a:cubicBezTo>
                  <a:cubicBezTo>
                    <a:pt x="227211" y="60777"/>
                    <a:pt x="172531" y="32202"/>
                    <a:pt x="141839" y="36083"/>
                  </a:cubicBezTo>
                  <a:cubicBezTo>
                    <a:pt x="111147" y="39964"/>
                    <a:pt x="77280" y="82650"/>
                    <a:pt x="61405" y="91117"/>
                  </a:cubicBezTo>
                  <a:cubicBezTo>
                    <a:pt x="45530" y="99584"/>
                    <a:pt x="48706" y="91469"/>
                    <a:pt x="46589" y="86883"/>
                  </a:cubicBezTo>
                  <a:cubicBezTo>
                    <a:pt x="44472" y="82297"/>
                    <a:pt x="52233" y="72419"/>
                    <a:pt x="48705" y="63600"/>
                  </a:cubicBezTo>
                  <a:cubicBezTo>
                    <a:pt x="45177" y="54781"/>
                    <a:pt x="1080" y="-2722"/>
                    <a:pt x="22" y="10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5" name="フリーフォーム: 図形 1654">
              <a:extLst>
                <a:ext uri="{FF2B5EF4-FFF2-40B4-BE49-F238E27FC236}">
                  <a16:creationId xmlns:a16="http://schemas.microsoft.com/office/drawing/2014/main" id="{DC5F2784-295D-41AF-89BD-20D5F699D2EE}"/>
                </a:ext>
              </a:extLst>
            </p:cNvPr>
            <p:cNvSpPr/>
            <p:nvPr/>
          </p:nvSpPr>
          <p:spPr>
            <a:xfrm>
              <a:off x="2037982" y="7128268"/>
              <a:ext cx="211935" cy="290130"/>
            </a:xfrm>
            <a:custGeom>
              <a:avLst/>
              <a:gdLst>
                <a:gd name="connsiteX0" fmla="*/ 368 w 211935"/>
                <a:gd name="connsiteY0" fmla="*/ 665 h 290130"/>
                <a:gd name="connsiteX1" fmla="*/ 201451 w 211935"/>
                <a:gd name="connsiteY1" fmla="*/ 112849 h 290130"/>
                <a:gd name="connsiteX2" fmla="*/ 180285 w 211935"/>
                <a:gd name="connsiteY2" fmla="*/ 146715 h 290130"/>
                <a:gd name="connsiteX3" fmla="*/ 152768 w 211935"/>
                <a:gd name="connsiteY3" fmla="*/ 258899 h 290130"/>
                <a:gd name="connsiteX4" fmla="*/ 142185 w 211935"/>
                <a:gd name="connsiteY4" fmla="*/ 277949 h 290130"/>
                <a:gd name="connsiteX5" fmla="*/ 192985 w 211935"/>
                <a:gd name="connsiteY5" fmla="*/ 93799 h 290130"/>
                <a:gd name="connsiteX6" fmla="*/ 152768 w 211935"/>
                <a:gd name="connsiteY6" fmla="*/ 68399 h 290130"/>
                <a:gd name="connsiteX7" fmla="*/ 368 w 211935"/>
                <a:gd name="connsiteY7" fmla="*/ 665 h 29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1935" h="290130">
                  <a:moveTo>
                    <a:pt x="368" y="665"/>
                  </a:moveTo>
                  <a:cubicBezTo>
                    <a:pt x="8482" y="8073"/>
                    <a:pt x="171465" y="88507"/>
                    <a:pt x="201451" y="112849"/>
                  </a:cubicBezTo>
                  <a:cubicBezTo>
                    <a:pt x="231437" y="137191"/>
                    <a:pt x="188399" y="122373"/>
                    <a:pt x="180285" y="146715"/>
                  </a:cubicBezTo>
                  <a:cubicBezTo>
                    <a:pt x="172171" y="171057"/>
                    <a:pt x="159118" y="237027"/>
                    <a:pt x="152768" y="258899"/>
                  </a:cubicBezTo>
                  <a:cubicBezTo>
                    <a:pt x="146418" y="280771"/>
                    <a:pt x="135482" y="305466"/>
                    <a:pt x="142185" y="277949"/>
                  </a:cubicBezTo>
                  <a:cubicBezTo>
                    <a:pt x="148888" y="250432"/>
                    <a:pt x="191221" y="128724"/>
                    <a:pt x="192985" y="93799"/>
                  </a:cubicBezTo>
                  <a:cubicBezTo>
                    <a:pt x="194749" y="58874"/>
                    <a:pt x="185224" y="87096"/>
                    <a:pt x="152768" y="68399"/>
                  </a:cubicBezTo>
                  <a:cubicBezTo>
                    <a:pt x="120312" y="49702"/>
                    <a:pt x="-7746" y="-6743"/>
                    <a:pt x="368" y="66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6" name="フリーフォーム: 図形 1655">
              <a:extLst>
                <a:ext uri="{FF2B5EF4-FFF2-40B4-BE49-F238E27FC236}">
                  <a16:creationId xmlns:a16="http://schemas.microsoft.com/office/drawing/2014/main" id="{01239745-D7ED-42D4-892E-4B2CD018E01E}"/>
                </a:ext>
              </a:extLst>
            </p:cNvPr>
            <p:cNvSpPr/>
            <p:nvPr/>
          </p:nvSpPr>
          <p:spPr>
            <a:xfrm>
              <a:off x="2264832" y="7310619"/>
              <a:ext cx="195560" cy="310866"/>
            </a:xfrm>
            <a:custGeom>
              <a:avLst/>
              <a:gdLst>
                <a:gd name="connsiteX0" fmla="*/ 194735 w 195560"/>
                <a:gd name="connsiteY0" fmla="*/ 63848 h 310866"/>
                <a:gd name="connsiteX1" fmla="*/ 154518 w 195560"/>
                <a:gd name="connsiteY1" fmla="*/ 148514 h 310866"/>
                <a:gd name="connsiteX2" fmla="*/ 177801 w 195560"/>
                <a:gd name="connsiteY2" fmla="*/ 296681 h 310866"/>
                <a:gd name="connsiteX3" fmla="*/ 190501 w 195560"/>
                <a:gd name="connsiteY3" fmla="*/ 292448 h 310866"/>
                <a:gd name="connsiteX4" fmla="*/ 175685 w 195560"/>
                <a:gd name="connsiteY4" fmla="*/ 186614 h 310866"/>
                <a:gd name="connsiteX5" fmla="*/ 150285 w 195560"/>
                <a:gd name="connsiteY5" fmla="*/ 87131 h 310866"/>
                <a:gd name="connsiteX6" fmla="*/ 139701 w 195560"/>
                <a:gd name="connsiteY6" fmla="*/ 51148 h 310866"/>
                <a:gd name="connsiteX7" fmla="*/ 80435 w 195560"/>
                <a:gd name="connsiteY7" fmla="*/ 23631 h 310866"/>
                <a:gd name="connsiteX8" fmla="*/ 1 w 195560"/>
                <a:gd name="connsiteY8" fmla="*/ 8814 h 310866"/>
                <a:gd name="connsiteX9" fmla="*/ 78318 w 195560"/>
                <a:gd name="connsiteY9" fmla="*/ 6698 h 310866"/>
                <a:gd name="connsiteX10" fmla="*/ 110068 w 195560"/>
                <a:gd name="connsiteY10" fmla="*/ 2464 h 310866"/>
                <a:gd name="connsiteX11" fmla="*/ 194735 w 195560"/>
                <a:gd name="connsiteY11" fmla="*/ 63848 h 31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560" h="310866">
                  <a:moveTo>
                    <a:pt x="194735" y="63848"/>
                  </a:moveTo>
                  <a:cubicBezTo>
                    <a:pt x="202143" y="88190"/>
                    <a:pt x="157340" y="109708"/>
                    <a:pt x="154518" y="148514"/>
                  </a:cubicBezTo>
                  <a:cubicBezTo>
                    <a:pt x="151696" y="187320"/>
                    <a:pt x="171804" y="272692"/>
                    <a:pt x="177801" y="296681"/>
                  </a:cubicBezTo>
                  <a:cubicBezTo>
                    <a:pt x="183798" y="320670"/>
                    <a:pt x="190854" y="310792"/>
                    <a:pt x="190501" y="292448"/>
                  </a:cubicBezTo>
                  <a:cubicBezTo>
                    <a:pt x="190148" y="274104"/>
                    <a:pt x="182388" y="220834"/>
                    <a:pt x="175685" y="186614"/>
                  </a:cubicBezTo>
                  <a:cubicBezTo>
                    <a:pt x="168982" y="152395"/>
                    <a:pt x="156282" y="109709"/>
                    <a:pt x="150285" y="87131"/>
                  </a:cubicBezTo>
                  <a:cubicBezTo>
                    <a:pt x="144288" y="64553"/>
                    <a:pt x="151343" y="61731"/>
                    <a:pt x="139701" y="51148"/>
                  </a:cubicBezTo>
                  <a:cubicBezTo>
                    <a:pt x="128059" y="40565"/>
                    <a:pt x="103718" y="30687"/>
                    <a:pt x="80435" y="23631"/>
                  </a:cubicBezTo>
                  <a:cubicBezTo>
                    <a:pt x="57152" y="16575"/>
                    <a:pt x="354" y="11636"/>
                    <a:pt x="1" y="8814"/>
                  </a:cubicBezTo>
                  <a:cubicBezTo>
                    <a:pt x="-352" y="5992"/>
                    <a:pt x="59974" y="7756"/>
                    <a:pt x="78318" y="6698"/>
                  </a:cubicBezTo>
                  <a:cubicBezTo>
                    <a:pt x="96662" y="5640"/>
                    <a:pt x="92076" y="-4592"/>
                    <a:pt x="110068" y="2464"/>
                  </a:cubicBezTo>
                  <a:cubicBezTo>
                    <a:pt x="128060" y="9520"/>
                    <a:pt x="187327" y="39506"/>
                    <a:pt x="194735" y="6384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7" name="フリーフォーム: 図形 1656">
              <a:extLst>
                <a:ext uri="{FF2B5EF4-FFF2-40B4-BE49-F238E27FC236}">
                  <a16:creationId xmlns:a16="http://schemas.microsoft.com/office/drawing/2014/main" id="{844D129B-181F-4821-AC74-E6E7E2C2F1D1}"/>
                </a:ext>
              </a:extLst>
            </p:cNvPr>
            <p:cNvSpPr/>
            <p:nvPr/>
          </p:nvSpPr>
          <p:spPr>
            <a:xfrm>
              <a:off x="2639896" y="7438076"/>
              <a:ext cx="126748" cy="527366"/>
            </a:xfrm>
            <a:custGeom>
              <a:avLst/>
              <a:gdLst>
                <a:gd name="connsiteX0" fmla="*/ 10171 w 126748"/>
                <a:gd name="connsiteY0" fmla="*/ 2007 h 527366"/>
                <a:gd name="connsiteX1" fmla="*/ 84254 w 126748"/>
                <a:gd name="connsiteY1" fmla="*/ 126891 h 527366"/>
                <a:gd name="connsiteX2" fmla="*/ 48271 w 126748"/>
                <a:gd name="connsiteY2" fmla="*/ 262357 h 527366"/>
                <a:gd name="connsiteX3" fmla="*/ 71554 w 126748"/>
                <a:gd name="connsiteY3" fmla="*/ 355491 h 527366"/>
                <a:gd name="connsiteX4" fmla="*/ 126587 w 126748"/>
                <a:gd name="connsiteY4" fmla="*/ 526941 h 527366"/>
                <a:gd name="connsiteX5" fmla="*/ 86371 w 126748"/>
                <a:gd name="connsiteY5" fmla="*/ 402057 h 527366"/>
                <a:gd name="connsiteX6" fmla="*/ 29221 w 126748"/>
                <a:gd name="connsiteY6" fmla="*/ 334324 h 527366"/>
                <a:gd name="connsiteX7" fmla="*/ 52504 w 126748"/>
                <a:gd name="connsiteY7" fmla="*/ 315274 h 527366"/>
                <a:gd name="connsiteX8" fmla="*/ 41921 w 126748"/>
                <a:gd name="connsiteY8" fmla="*/ 264474 h 527366"/>
                <a:gd name="connsiteX9" fmla="*/ 39804 w 126748"/>
                <a:gd name="connsiteY9" fmla="*/ 253891 h 527366"/>
                <a:gd name="connsiteX10" fmla="*/ 75787 w 126748"/>
                <a:gd name="connsiteY10" fmla="*/ 196741 h 527366"/>
                <a:gd name="connsiteX11" fmla="*/ 60971 w 126748"/>
                <a:gd name="connsiteY11" fmla="*/ 131124 h 527366"/>
                <a:gd name="connsiteX12" fmla="*/ 60971 w 126748"/>
                <a:gd name="connsiteY12" fmla="*/ 129007 h 527366"/>
                <a:gd name="connsiteX13" fmla="*/ 101187 w 126748"/>
                <a:gd name="connsiteY13" fmla="*/ 109957 h 527366"/>
                <a:gd name="connsiteX14" fmla="*/ 1704 w 126748"/>
                <a:gd name="connsiteY14" fmla="*/ 54924 h 527366"/>
                <a:gd name="connsiteX15" fmla="*/ 37687 w 126748"/>
                <a:gd name="connsiteY15" fmla="*/ 48574 h 527366"/>
                <a:gd name="connsiteX16" fmla="*/ 10171 w 126748"/>
                <a:gd name="connsiteY16" fmla="*/ 2007 h 527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6748" h="527366">
                  <a:moveTo>
                    <a:pt x="10171" y="2007"/>
                  </a:moveTo>
                  <a:cubicBezTo>
                    <a:pt x="17932" y="15060"/>
                    <a:pt x="77904" y="83499"/>
                    <a:pt x="84254" y="126891"/>
                  </a:cubicBezTo>
                  <a:cubicBezTo>
                    <a:pt x="90604" y="170283"/>
                    <a:pt x="50388" y="224257"/>
                    <a:pt x="48271" y="262357"/>
                  </a:cubicBezTo>
                  <a:cubicBezTo>
                    <a:pt x="46154" y="300457"/>
                    <a:pt x="58501" y="311394"/>
                    <a:pt x="71554" y="355491"/>
                  </a:cubicBezTo>
                  <a:cubicBezTo>
                    <a:pt x="84607" y="399588"/>
                    <a:pt x="124118" y="519180"/>
                    <a:pt x="126587" y="526941"/>
                  </a:cubicBezTo>
                  <a:cubicBezTo>
                    <a:pt x="129057" y="534702"/>
                    <a:pt x="102599" y="434160"/>
                    <a:pt x="86371" y="402057"/>
                  </a:cubicBezTo>
                  <a:cubicBezTo>
                    <a:pt x="70143" y="369954"/>
                    <a:pt x="34866" y="348788"/>
                    <a:pt x="29221" y="334324"/>
                  </a:cubicBezTo>
                  <a:cubicBezTo>
                    <a:pt x="23577" y="319860"/>
                    <a:pt x="50387" y="326916"/>
                    <a:pt x="52504" y="315274"/>
                  </a:cubicBezTo>
                  <a:cubicBezTo>
                    <a:pt x="54621" y="303632"/>
                    <a:pt x="44038" y="274704"/>
                    <a:pt x="41921" y="264474"/>
                  </a:cubicBezTo>
                  <a:cubicBezTo>
                    <a:pt x="39804" y="254244"/>
                    <a:pt x="34160" y="265180"/>
                    <a:pt x="39804" y="253891"/>
                  </a:cubicBezTo>
                  <a:cubicBezTo>
                    <a:pt x="45448" y="242602"/>
                    <a:pt x="72259" y="217202"/>
                    <a:pt x="75787" y="196741"/>
                  </a:cubicBezTo>
                  <a:cubicBezTo>
                    <a:pt x="79315" y="176280"/>
                    <a:pt x="63440" y="142413"/>
                    <a:pt x="60971" y="131124"/>
                  </a:cubicBezTo>
                  <a:cubicBezTo>
                    <a:pt x="58502" y="119835"/>
                    <a:pt x="54268" y="132535"/>
                    <a:pt x="60971" y="129007"/>
                  </a:cubicBezTo>
                  <a:cubicBezTo>
                    <a:pt x="67674" y="125479"/>
                    <a:pt x="111065" y="122304"/>
                    <a:pt x="101187" y="109957"/>
                  </a:cubicBezTo>
                  <a:cubicBezTo>
                    <a:pt x="91309" y="97610"/>
                    <a:pt x="12287" y="65155"/>
                    <a:pt x="1704" y="54924"/>
                  </a:cubicBezTo>
                  <a:cubicBezTo>
                    <a:pt x="-8879" y="44694"/>
                    <a:pt x="33101" y="53513"/>
                    <a:pt x="37687" y="48574"/>
                  </a:cubicBezTo>
                  <a:cubicBezTo>
                    <a:pt x="42273" y="43635"/>
                    <a:pt x="2410" y="-11046"/>
                    <a:pt x="10171" y="200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8" name="フリーフォーム: 図形 1657">
              <a:extLst>
                <a:ext uri="{FF2B5EF4-FFF2-40B4-BE49-F238E27FC236}">
                  <a16:creationId xmlns:a16="http://schemas.microsoft.com/office/drawing/2014/main" id="{21C7F94D-E99E-410D-A471-A98E6BFCAF88}"/>
                </a:ext>
              </a:extLst>
            </p:cNvPr>
            <p:cNvSpPr/>
            <p:nvPr/>
          </p:nvSpPr>
          <p:spPr>
            <a:xfrm>
              <a:off x="4348813" y="8047991"/>
              <a:ext cx="1473375" cy="283218"/>
            </a:xfrm>
            <a:custGeom>
              <a:avLst/>
              <a:gdLst>
                <a:gd name="connsiteX0" fmla="*/ 937 w 1473375"/>
                <a:gd name="connsiteY0" fmla="*/ 181609 h 283218"/>
                <a:gd name="connsiteX1" fmla="*/ 166037 w 1473375"/>
                <a:gd name="connsiteY1" fmla="*/ 194309 h 283218"/>
                <a:gd name="connsiteX2" fmla="*/ 534337 w 1473375"/>
                <a:gd name="connsiteY2" fmla="*/ 181609 h 283218"/>
                <a:gd name="connsiteX3" fmla="*/ 597837 w 1473375"/>
                <a:gd name="connsiteY3" fmla="*/ 213359 h 283218"/>
                <a:gd name="connsiteX4" fmla="*/ 654987 w 1473375"/>
                <a:gd name="connsiteY4" fmla="*/ 213359 h 283218"/>
                <a:gd name="connsiteX5" fmla="*/ 756587 w 1473375"/>
                <a:gd name="connsiteY5" fmla="*/ 251459 h 283218"/>
                <a:gd name="connsiteX6" fmla="*/ 851837 w 1473375"/>
                <a:gd name="connsiteY6" fmla="*/ 149859 h 283218"/>
                <a:gd name="connsiteX7" fmla="*/ 908987 w 1473375"/>
                <a:gd name="connsiteY7" fmla="*/ 257809 h 283218"/>
                <a:gd name="connsiteX8" fmla="*/ 1055037 w 1473375"/>
                <a:gd name="connsiteY8" fmla="*/ 238759 h 283218"/>
                <a:gd name="connsiteX9" fmla="*/ 1105837 w 1473375"/>
                <a:gd name="connsiteY9" fmla="*/ 232409 h 283218"/>
                <a:gd name="connsiteX10" fmla="*/ 1169337 w 1473375"/>
                <a:gd name="connsiteY10" fmla="*/ 200659 h 283218"/>
                <a:gd name="connsiteX11" fmla="*/ 1264587 w 1473375"/>
                <a:gd name="connsiteY11" fmla="*/ 270509 h 283218"/>
                <a:gd name="connsiteX12" fmla="*/ 1334437 w 1473375"/>
                <a:gd name="connsiteY12" fmla="*/ 181609 h 283218"/>
                <a:gd name="connsiteX13" fmla="*/ 1455087 w 1473375"/>
                <a:gd name="connsiteY13" fmla="*/ 257809 h 283218"/>
                <a:gd name="connsiteX14" fmla="*/ 1467787 w 1473375"/>
                <a:gd name="connsiteY14" fmla="*/ 194309 h 283218"/>
                <a:gd name="connsiteX15" fmla="*/ 1404287 w 1473375"/>
                <a:gd name="connsiteY15" fmla="*/ 283209 h 283218"/>
                <a:gd name="connsiteX16" fmla="*/ 1226487 w 1473375"/>
                <a:gd name="connsiteY16" fmla="*/ 187959 h 283218"/>
                <a:gd name="connsiteX17" fmla="*/ 1055037 w 1473375"/>
                <a:gd name="connsiteY17" fmla="*/ 245109 h 283218"/>
                <a:gd name="connsiteX18" fmla="*/ 807387 w 1473375"/>
                <a:gd name="connsiteY18" fmla="*/ 194309 h 283218"/>
                <a:gd name="connsiteX19" fmla="*/ 731187 w 1473375"/>
                <a:gd name="connsiteY19" fmla="*/ 194309 h 283218"/>
                <a:gd name="connsiteX20" fmla="*/ 864537 w 1473375"/>
                <a:gd name="connsiteY20" fmla="*/ 143509 h 283218"/>
                <a:gd name="connsiteX21" fmla="*/ 908987 w 1473375"/>
                <a:gd name="connsiteY21" fmla="*/ 124459 h 283218"/>
                <a:gd name="connsiteX22" fmla="*/ 858187 w 1473375"/>
                <a:gd name="connsiteY22" fmla="*/ 10159 h 283218"/>
                <a:gd name="connsiteX23" fmla="*/ 756587 w 1473375"/>
                <a:gd name="connsiteY23" fmla="*/ 22859 h 283218"/>
                <a:gd name="connsiteX24" fmla="*/ 756587 w 1473375"/>
                <a:gd name="connsiteY24" fmla="*/ 162559 h 283218"/>
                <a:gd name="connsiteX25" fmla="*/ 731187 w 1473375"/>
                <a:gd name="connsiteY25" fmla="*/ 213359 h 283218"/>
                <a:gd name="connsiteX26" fmla="*/ 496237 w 1473375"/>
                <a:gd name="connsiteY26" fmla="*/ 181609 h 283218"/>
                <a:gd name="connsiteX27" fmla="*/ 445437 w 1473375"/>
                <a:gd name="connsiteY27" fmla="*/ 213359 h 283218"/>
                <a:gd name="connsiteX28" fmla="*/ 115237 w 1473375"/>
                <a:gd name="connsiteY28" fmla="*/ 194309 h 283218"/>
                <a:gd name="connsiteX29" fmla="*/ 937 w 1473375"/>
                <a:gd name="connsiteY29" fmla="*/ 181609 h 28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473375" h="283218">
                  <a:moveTo>
                    <a:pt x="937" y="181609"/>
                  </a:moveTo>
                  <a:cubicBezTo>
                    <a:pt x="9404" y="181609"/>
                    <a:pt x="77137" y="194309"/>
                    <a:pt x="166037" y="194309"/>
                  </a:cubicBezTo>
                  <a:cubicBezTo>
                    <a:pt x="254937" y="194309"/>
                    <a:pt x="462370" y="178434"/>
                    <a:pt x="534337" y="181609"/>
                  </a:cubicBezTo>
                  <a:cubicBezTo>
                    <a:pt x="606304" y="184784"/>
                    <a:pt x="577729" y="208067"/>
                    <a:pt x="597837" y="213359"/>
                  </a:cubicBezTo>
                  <a:cubicBezTo>
                    <a:pt x="617945" y="218651"/>
                    <a:pt x="628529" y="207009"/>
                    <a:pt x="654987" y="213359"/>
                  </a:cubicBezTo>
                  <a:cubicBezTo>
                    <a:pt x="681445" y="219709"/>
                    <a:pt x="723779" y="262042"/>
                    <a:pt x="756587" y="251459"/>
                  </a:cubicBezTo>
                  <a:cubicBezTo>
                    <a:pt x="789395" y="240876"/>
                    <a:pt x="826437" y="148801"/>
                    <a:pt x="851837" y="149859"/>
                  </a:cubicBezTo>
                  <a:cubicBezTo>
                    <a:pt x="877237" y="150917"/>
                    <a:pt x="875120" y="242992"/>
                    <a:pt x="908987" y="257809"/>
                  </a:cubicBezTo>
                  <a:cubicBezTo>
                    <a:pt x="942854" y="272626"/>
                    <a:pt x="1022229" y="242992"/>
                    <a:pt x="1055037" y="238759"/>
                  </a:cubicBezTo>
                  <a:cubicBezTo>
                    <a:pt x="1087845" y="234526"/>
                    <a:pt x="1086787" y="238759"/>
                    <a:pt x="1105837" y="232409"/>
                  </a:cubicBezTo>
                  <a:cubicBezTo>
                    <a:pt x="1124887" y="226059"/>
                    <a:pt x="1142879" y="194309"/>
                    <a:pt x="1169337" y="200659"/>
                  </a:cubicBezTo>
                  <a:cubicBezTo>
                    <a:pt x="1195795" y="207009"/>
                    <a:pt x="1237070" y="273684"/>
                    <a:pt x="1264587" y="270509"/>
                  </a:cubicBezTo>
                  <a:cubicBezTo>
                    <a:pt x="1292104" y="267334"/>
                    <a:pt x="1302687" y="183726"/>
                    <a:pt x="1334437" y="181609"/>
                  </a:cubicBezTo>
                  <a:cubicBezTo>
                    <a:pt x="1366187" y="179492"/>
                    <a:pt x="1432862" y="255692"/>
                    <a:pt x="1455087" y="257809"/>
                  </a:cubicBezTo>
                  <a:cubicBezTo>
                    <a:pt x="1477312" y="259926"/>
                    <a:pt x="1476254" y="190076"/>
                    <a:pt x="1467787" y="194309"/>
                  </a:cubicBezTo>
                  <a:cubicBezTo>
                    <a:pt x="1459320" y="198542"/>
                    <a:pt x="1444504" y="284267"/>
                    <a:pt x="1404287" y="283209"/>
                  </a:cubicBezTo>
                  <a:cubicBezTo>
                    <a:pt x="1364070" y="282151"/>
                    <a:pt x="1284695" y="194309"/>
                    <a:pt x="1226487" y="187959"/>
                  </a:cubicBezTo>
                  <a:cubicBezTo>
                    <a:pt x="1168279" y="181609"/>
                    <a:pt x="1124887" y="244051"/>
                    <a:pt x="1055037" y="245109"/>
                  </a:cubicBezTo>
                  <a:cubicBezTo>
                    <a:pt x="985187" y="246167"/>
                    <a:pt x="861362" y="202776"/>
                    <a:pt x="807387" y="194309"/>
                  </a:cubicBezTo>
                  <a:cubicBezTo>
                    <a:pt x="753412" y="185842"/>
                    <a:pt x="721662" y="202776"/>
                    <a:pt x="731187" y="194309"/>
                  </a:cubicBezTo>
                  <a:cubicBezTo>
                    <a:pt x="740712" y="185842"/>
                    <a:pt x="834904" y="155151"/>
                    <a:pt x="864537" y="143509"/>
                  </a:cubicBezTo>
                  <a:cubicBezTo>
                    <a:pt x="894170" y="131867"/>
                    <a:pt x="910045" y="146684"/>
                    <a:pt x="908987" y="124459"/>
                  </a:cubicBezTo>
                  <a:cubicBezTo>
                    <a:pt x="907929" y="102234"/>
                    <a:pt x="883587" y="27092"/>
                    <a:pt x="858187" y="10159"/>
                  </a:cubicBezTo>
                  <a:cubicBezTo>
                    <a:pt x="832787" y="-6774"/>
                    <a:pt x="773520" y="-2541"/>
                    <a:pt x="756587" y="22859"/>
                  </a:cubicBezTo>
                  <a:cubicBezTo>
                    <a:pt x="739654" y="48259"/>
                    <a:pt x="760820" y="130809"/>
                    <a:pt x="756587" y="162559"/>
                  </a:cubicBezTo>
                  <a:cubicBezTo>
                    <a:pt x="752354" y="194309"/>
                    <a:pt x="774579" y="210184"/>
                    <a:pt x="731187" y="213359"/>
                  </a:cubicBezTo>
                  <a:cubicBezTo>
                    <a:pt x="687795" y="216534"/>
                    <a:pt x="543862" y="181609"/>
                    <a:pt x="496237" y="181609"/>
                  </a:cubicBezTo>
                  <a:cubicBezTo>
                    <a:pt x="448612" y="181609"/>
                    <a:pt x="508937" y="211242"/>
                    <a:pt x="445437" y="213359"/>
                  </a:cubicBezTo>
                  <a:cubicBezTo>
                    <a:pt x="381937" y="215476"/>
                    <a:pt x="188262" y="196426"/>
                    <a:pt x="115237" y="194309"/>
                  </a:cubicBezTo>
                  <a:cubicBezTo>
                    <a:pt x="42212" y="192192"/>
                    <a:pt x="-7530" y="181609"/>
                    <a:pt x="937" y="18160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9" name="フリーフォーム: 図形 1658">
              <a:extLst>
                <a:ext uri="{FF2B5EF4-FFF2-40B4-BE49-F238E27FC236}">
                  <a16:creationId xmlns:a16="http://schemas.microsoft.com/office/drawing/2014/main" id="{7E2F9BA7-3CD1-4646-8311-EB29C93EE45F}"/>
                </a:ext>
              </a:extLst>
            </p:cNvPr>
            <p:cNvSpPr/>
            <p:nvPr/>
          </p:nvSpPr>
          <p:spPr>
            <a:xfrm>
              <a:off x="2954174" y="8130452"/>
              <a:ext cx="1446991" cy="242201"/>
            </a:xfrm>
            <a:custGeom>
              <a:avLst/>
              <a:gdLst>
                <a:gd name="connsiteX0" fmla="*/ 4926 w 1446991"/>
                <a:gd name="connsiteY0" fmla="*/ 3898 h 242201"/>
                <a:gd name="connsiteX1" fmla="*/ 106526 w 1446991"/>
                <a:gd name="connsiteY1" fmla="*/ 111848 h 242201"/>
                <a:gd name="connsiteX2" fmla="*/ 252576 w 1446991"/>
                <a:gd name="connsiteY2" fmla="*/ 67398 h 242201"/>
                <a:gd name="connsiteX3" fmla="*/ 322426 w 1446991"/>
                <a:gd name="connsiteY3" fmla="*/ 61048 h 242201"/>
                <a:gd name="connsiteX4" fmla="*/ 443076 w 1446991"/>
                <a:gd name="connsiteY4" fmla="*/ 54698 h 242201"/>
                <a:gd name="connsiteX5" fmla="*/ 519276 w 1446991"/>
                <a:gd name="connsiteY5" fmla="*/ 35648 h 242201"/>
                <a:gd name="connsiteX6" fmla="*/ 690726 w 1446991"/>
                <a:gd name="connsiteY6" fmla="*/ 35648 h 242201"/>
                <a:gd name="connsiteX7" fmla="*/ 747876 w 1446991"/>
                <a:gd name="connsiteY7" fmla="*/ 3898 h 242201"/>
                <a:gd name="connsiteX8" fmla="*/ 843126 w 1446991"/>
                <a:gd name="connsiteY8" fmla="*/ 137248 h 242201"/>
                <a:gd name="connsiteX9" fmla="*/ 900276 w 1446991"/>
                <a:gd name="connsiteY9" fmla="*/ 80098 h 242201"/>
                <a:gd name="connsiteX10" fmla="*/ 1173326 w 1446991"/>
                <a:gd name="connsiteY10" fmla="*/ 99148 h 242201"/>
                <a:gd name="connsiteX11" fmla="*/ 1249526 w 1446991"/>
                <a:gd name="connsiteY11" fmla="*/ 61048 h 242201"/>
                <a:gd name="connsiteX12" fmla="*/ 1389226 w 1446991"/>
                <a:gd name="connsiteY12" fmla="*/ 200748 h 242201"/>
                <a:gd name="connsiteX13" fmla="*/ 1446376 w 1446991"/>
                <a:gd name="connsiteY13" fmla="*/ 238848 h 242201"/>
                <a:gd name="connsiteX14" fmla="*/ 1357476 w 1446991"/>
                <a:gd name="connsiteY14" fmla="*/ 130898 h 242201"/>
                <a:gd name="connsiteX15" fmla="*/ 1186026 w 1446991"/>
                <a:gd name="connsiteY15" fmla="*/ 29298 h 242201"/>
                <a:gd name="connsiteX16" fmla="*/ 1033626 w 1446991"/>
                <a:gd name="connsiteY16" fmla="*/ 61048 h 242201"/>
                <a:gd name="connsiteX17" fmla="*/ 925676 w 1446991"/>
                <a:gd name="connsiteY17" fmla="*/ 118198 h 242201"/>
                <a:gd name="connsiteX18" fmla="*/ 849476 w 1446991"/>
                <a:gd name="connsiteY18" fmla="*/ 48348 h 242201"/>
                <a:gd name="connsiteX19" fmla="*/ 709776 w 1446991"/>
                <a:gd name="connsiteY19" fmla="*/ 80098 h 242201"/>
                <a:gd name="connsiteX20" fmla="*/ 557376 w 1446991"/>
                <a:gd name="connsiteY20" fmla="*/ 61048 h 242201"/>
                <a:gd name="connsiteX21" fmla="*/ 506576 w 1446991"/>
                <a:gd name="connsiteY21" fmla="*/ 41998 h 242201"/>
                <a:gd name="connsiteX22" fmla="*/ 462126 w 1446991"/>
                <a:gd name="connsiteY22" fmla="*/ 86448 h 242201"/>
                <a:gd name="connsiteX23" fmla="*/ 265276 w 1446991"/>
                <a:gd name="connsiteY23" fmla="*/ 86448 h 242201"/>
                <a:gd name="connsiteX24" fmla="*/ 4926 w 1446991"/>
                <a:gd name="connsiteY24" fmla="*/ 3898 h 24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46991" h="242201">
                  <a:moveTo>
                    <a:pt x="4926" y="3898"/>
                  </a:moveTo>
                  <a:cubicBezTo>
                    <a:pt x="-21532" y="8131"/>
                    <a:pt x="65251" y="101265"/>
                    <a:pt x="106526" y="111848"/>
                  </a:cubicBezTo>
                  <a:cubicBezTo>
                    <a:pt x="147801" y="122431"/>
                    <a:pt x="216593" y="75865"/>
                    <a:pt x="252576" y="67398"/>
                  </a:cubicBezTo>
                  <a:cubicBezTo>
                    <a:pt x="288559" y="58931"/>
                    <a:pt x="290676" y="63165"/>
                    <a:pt x="322426" y="61048"/>
                  </a:cubicBezTo>
                  <a:cubicBezTo>
                    <a:pt x="354176" y="58931"/>
                    <a:pt x="410268" y="58931"/>
                    <a:pt x="443076" y="54698"/>
                  </a:cubicBezTo>
                  <a:cubicBezTo>
                    <a:pt x="475884" y="50465"/>
                    <a:pt x="478001" y="38823"/>
                    <a:pt x="519276" y="35648"/>
                  </a:cubicBezTo>
                  <a:cubicBezTo>
                    <a:pt x="560551" y="32473"/>
                    <a:pt x="652626" y="40940"/>
                    <a:pt x="690726" y="35648"/>
                  </a:cubicBezTo>
                  <a:cubicBezTo>
                    <a:pt x="728826" y="30356"/>
                    <a:pt x="722476" y="-13035"/>
                    <a:pt x="747876" y="3898"/>
                  </a:cubicBezTo>
                  <a:cubicBezTo>
                    <a:pt x="773276" y="20831"/>
                    <a:pt x="817726" y="124548"/>
                    <a:pt x="843126" y="137248"/>
                  </a:cubicBezTo>
                  <a:cubicBezTo>
                    <a:pt x="868526" y="149948"/>
                    <a:pt x="845243" y="86448"/>
                    <a:pt x="900276" y="80098"/>
                  </a:cubicBezTo>
                  <a:cubicBezTo>
                    <a:pt x="955309" y="73748"/>
                    <a:pt x="1115118" y="102323"/>
                    <a:pt x="1173326" y="99148"/>
                  </a:cubicBezTo>
                  <a:cubicBezTo>
                    <a:pt x="1231534" y="95973"/>
                    <a:pt x="1213543" y="44115"/>
                    <a:pt x="1249526" y="61048"/>
                  </a:cubicBezTo>
                  <a:cubicBezTo>
                    <a:pt x="1285509" y="77981"/>
                    <a:pt x="1356418" y="171115"/>
                    <a:pt x="1389226" y="200748"/>
                  </a:cubicBezTo>
                  <a:cubicBezTo>
                    <a:pt x="1422034" y="230381"/>
                    <a:pt x="1451668" y="250490"/>
                    <a:pt x="1446376" y="238848"/>
                  </a:cubicBezTo>
                  <a:cubicBezTo>
                    <a:pt x="1441084" y="227206"/>
                    <a:pt x="1400868" y="165823"/>
                    <a:pt x="1357476" y="130898"/>
                  </a:cubicBezTo>
                  <a:cubicBezTo>
                    <a:pt x="1314084" y="95973"/>
                    <a:pt x="1240001" y="40940"/>
                    <a:pt x="1186026" y="29298"/>
                  </a:cubicBezTo>
                  <a:cubicBezTo>
                    <a:pt x="1132051" y="17656"/>
                    <a:pt x="1077018" y="46231"/>
                    <a:pt x="1033626" y="61048"/>
                  </a:cubicBezTo>
                  <a:cubicBezTo>
                    <a:pt x="990234" y="75865"/>
                    <a:pt x="956368" y="120315"/>
                    <a:pt x="925676" y="118198"/>
                  </a:cubicBezTo>
                  <a:cubicBezTo>
                    <a:pt x="894984" y="116081"/>
                    <a:pt x="885459" y="54698"/>
                    <a:pt x="849476" y="48348"/>
                  </a:cubicBezTo>
                  <a:cubicBezTo>
                    <a:pt x="813493" y="41998"/>
                    <a:pt x="758459" y="77981"/>
                    <a:pt x="709776" y="80098"/>
                  </a:cubicBezTo>
                  <a:cubicBezTo>
                    <a:pt x="661093" y="82215"/>
                    <a:pt x="591243" y="67398"/>
                    <a:pt x="557376" y="61048"/>
                  </a:cubicBezTo>
                  <a:cubicBezTo>
                    <a:pt x="523509" y="54698"/>
                    <a:pt x="522451" y="37765"/>
                    <a:pt x="506576" y="41998"/>
                  </a:cubicBezTo>
                  <a:cubicBezTo>
                    <a:pt x="490701" y="46231"/>
                    <a:pt x="502343" y="79040"/>
                    <a:pt x="462126" y="86448"/>
                  </a:cubicBezTo>
                  <a:cubicBezTo>
                    <a:pt x="421909" y="93856"/>
                    <a:pt x="338301" y="95973"/>
                    <a:pt x="265276" y="86448"/>
                  </a:cubicBezTo>
                  <a:cubicBezTo>
                    <a:pt x="192251" y="76923"/>
                    <a:pt x="31384" y="-335"/>
                    <a:pt x="4926" y="389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0" name="フリーフォーム: 図形 1659">
              <a:extLst>
                <a:ext uri="{FF2B5EF4-FFF2-40B4-BE49-F238E27FC236}">
                  <a16:creationId xmlns:a16="http://schemas.microsoft.com/office/drawing/2014/main" id="{59B8B01D-CE6B-430F-80CC-D69FA49509BF}"/>
                </a:ext>
              </a:extLst>
            </p:cNvPr>
            <p:cNvSpPr/>
            <p:nvPr/>
          </p:nvSpPr>
          <p:spPr>
            <a:xfrm>
              <a:off x="4722571" y="8806409"/>
              <a:ext cx="1064398" cy="283743"/>
            </a:xfrm>
            <a:custGeom>
              <a:avLst/>
              <a:gdLst>
                <a:gd name="connsiteX0" fmla="*/ 1829 w 1064398"/>
                <a:gd name="connsiteY0" fmla="*/ 235991 h 283743"/>
                <a:gd name="connsiteX1" fmla="*/ 255829 w 1064398"/>
                <a:gd name="connsiteY1" fmla="*/ 7391 h 283743"/>
                <a:gd name="connsiteX2" fmla="*/ 351079 w 1064398"/>
                <a:gd name="connsiteY2" fmla="*/ 115341 h 283743"/>
                <a:gd name="connsiteX3" fmla="*/ 446329 w 1064398"/>
                <a:gd name="connsiteY3" fmla="*/ 108991 h 283743"/>
                <a:gd name="connsiteX4" fmla="*/ 586029 w 1064398"/>
                <a:gd name="connsiteY4" fmla="*/ 185191 h 283743"/>
                <a:gd name="connsiteX5" fmla="*/ 655879 w 1064398"/>
                <a:gd name="connsiteY5" fmla="*/ 229641 h 283743"/>
                <a:gd name="connsiteX6" fmla="*/ 738429 w 1064398"/>
                <a:gd name="connsiteY6" fmla="*/ 280441 h 283743"/>
                <a:gd name="connsiteX7" fmla="*/ 846379 w 1064398"/>
                <a:gd name="connsiteY7" fmla="*/ 274091 h 283743"/>
                <a:gd name="connsiteX8" fmla="*/ 941629 w 1064398"/>
                <a:gd name="connsiteY8" fmla="*/ 235991 h 283743"/>
                <a:gd name="connsiteX9" fmla="*/ 1036879 w 1064398"/>
                <a:gd name="connsiteY9" fmla="*/ 229641 h 283743"/>
                <a:gd name="connsiteX10" fmla="*/ 1049579 w 1064398"/>
                <a:gd name="connsiteY10" fmla="*/ 242341 h 283743"/>
                <a:gd name="connsiteX11" fmla="*/ 846379 w 1064398"/>
                <a:gd name="connsiteY11" fmla="*/ 204241 h 283743"/>
                <a:gd name="connsiteX12" fmla="*/ 662229 w 1064398"/>
                <a:gd name="connsiteY12" fmla="*/ 166141 h 283743"/>
                <a:gd name="connsiteX13" fmla="*/ 459029 w 1064398"/>
                <a:gd name="connsiteY13" fmla="*/ 121691 h 283743"/>
                <a:gd name="connsiteX14" fmla="*/ 376479 w 1064398"/>
                <a:gd name="connsiteY14" fmla="*/ 102641 h 283743"/>
                <a:gd name="connsiteX15" fmla="*/ 230429 w 1064398"/>
                <a:gd name="connsiteY15" fmla="*/ 1041 h 283743"/>
                <a:gd name="connsiteX16" fmla="*/ 192329 w 1064398"/>
                <a:gd name="connsiteY16" fmla="*/ 51841 h 283743"/>
                <a:gd name="connsiteX17" fmla="*/ 147879 w 1064398"/>
                <a:gd name="connsiteY17" fmla="*/ 83591 h 283743"/>
                <a:gd name="connsiteX18" fmla="*/ 141529 w 1064398"/>
                <a:gd name="connsiteY18" fmla="*/ 147091 h 283743"/>
                <a:gd name="connsiteX19" fmla="*/ 1829 w 1064398"/>
                <a:gd name="connsiteY19" fmla="*/ 235991 h 28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64398" h="283743">
                  <a:moveTo>
                    <a:pt x="1829" y="235991"/>
                  </a:moveTo>
                  <a:cubicBezTo>
                    <a:pt x="20879" y="212708"/>
                    <a:pt x="197621" y="27499"/>
                    <a:pt x="255829" y="7391"/>
                  </a:cubicBezTo>
                  <a:cubicBezTo>
                    <a:pt x="314037" y="-12717"/>
                    <a:pt x="319329" y="98408"/>
                    <a:pt x="351079" y="115341"/>
                  </a:cubicBezTo>
                  <a:cubicBezTo>
                    <a:pt x="382829" y="132274"/>
                    <a:pt x="407171" y="97349"/>
                    <a:pt x="446329" y="108991"/>
                  </a:cubicBezTo>
                  <a:cubicBezTo>
                    <a:pt x="485487" y="120633"/>
                    <a:pt x="586029" y="185191"/>
                    <a:pt x="586029" y="185191"/>
                  </a:cubicBezTo>
                  <a:cubicBezTo>
                    <a:pt x="620954" y="205299"/>
                    <a:pt x="630479" y="213766"/>
                    <a:pt x="655879" y="229641"/>
                  </a:cubicBezTo>
                  <a:cubicBezTo>
                    <a:pt x="681279" y="245516"/>
                    <a:pt x="706679" y="273033"/>
                    <a:pt x="738429" y="280441"/>
                  </a:cubicBezTo>
                  <a:cubicBezTo>
                    <a:pt x="770179" y="287849"/>
                    <a:pt x="812512" y="281499"/>
                    <a:pt x="846379" y="274091"/>
                  </a:cubicBezTo>
                  <a:cubicBezTo>
                    <a:pt x="880246" y="266683"/>
                    <a:pt x="909879" y="243399"/>
                    <a:pt x="941629" y="235991"/>
                  </a:cubicBezTo>
                  <a:cubicBezTo>
                    <a:pt x="973379" y="228583"/>
                    <a:pt x="1018888" y="228583"/>
                    <a:pt x="1036879" y="229641"/>
                  </a:cubicBezTo>
                  <a:cubicBezTo>
                    <a:pt x="1054870" y="230699"/>
                    <a:pt x="1081329" y="246574"/>
                    <a:pt x="1049579" y="242341"/>
                  </a:cubicBezTo>
                  <a:cubicBezTo>
                    <a:pt x="1017829" y="238108"/>
                    <a:pt x="910937" y="216941"/>
                    <a:pt x="846379" y="204241"/>
                  </a:cubicBezTo>
                  <a:cubicBezTo>
                    <a:pt x="781821" y="191541"/>
                    <a:pt x="662229" y="166141"/>
                    <a:pt x="662229" y="166141"/>
                  </a:cubicBezTo>
                  <a:lnTo>
                    <a:pt x="459029" y="121691"/>
                  </a:lnTo>
                  <a:cubicBezTo>
                    <a:pt x="411404" y="111108"/>
                    <a:pt x="414579" y="122749"/>
                    <a:pt x="376479" y="102641"/>
                  </a:cubicBezTo>
                  <a:cubicBezTo>
                    <a:pt x="338379" y="82533"/>
                    <a:pt x="261121" y="9508"/>
                    <a:pt x="230429" y="1041"/>
                  </a:cubicBezTo>
                  <a:cubicBezTo>
                    <a:pt x="199737" y="-7426"/>
                    <a:pt x="206087" y="38083"/>
                    <a:pt x="192329" y="51841"/>
                  </a:cubicBezTo>
                  <a:cubicBezTo>
                    <a:pt x="178571" y="65599"/>
                    <a:pt x="156346" y="67716"/>
                    <a:pt x="147879" y="83591"/>
                  </a:cubicBezTo>
                  <a:cubicBezTo>
                    <a:pt x="139412" y="99466"/>
                    <a:pt x="164812" y="128041"/>
                    <a:pt x="141529" y="147091"/>
                  </a:cubicBezTo>
                  <a:cubicBezTo>
                    <a:pt x="118246" y="166141"/>
                    <a:pt x="-17221" y="259274"/>
                    <a:pt x="1829" y="23599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1" name="フリーフォーム: 図形 1660">
              <a:extLst>
                <a:ext uri="{FF2B5EF4-FFF2-40B4-BE49-F238E27FC236}">
                  <a16:creationId xmlns:a16="http://schemas.microsoft.com/office/drawing/2014/main" id="{4CC08FF6-3C5B-4A80-9AD0-F26E9C1BCA72}"/>
                </a:ext>
              </a:extLst>
            </p:cNvPr>
            <p:cNvSpPr/>
            <p:nvPr/>
          </p:nvSpPr>
          <p:spPr>
            <a:xfrm>
              <a:off x="2831861" y="8046733"/>
              <a:ext cx="2195414" cy="348167"/>
            </a:xfrm>
            <a:custGeom>
              <a:avLst/>
              <a:gdLst>
                <a:gd name="connsiteX0" fmla="*/ 239 w 2195414"/>
                <a:gd name="connsiteY0" fmla="*/ 157467 h 348167"/>
                <a:gd name="connsiteX1" fmla="*/ 146289 w 2195414"/>
                <a:gd name="connsiteY1" fmla="*/ 297167 h 348167"/>
                <a:gd name="connsiteX2" fmla="*/ 184389 w 2195414"/>
                <a:gd name="connsiteY2" fmla="*/ 347967 h 348167"/>
                <a:gd name="connsiteX3" fmla="*/ 247889 w 2195414"/>
                <a:gd name="connsiteY3" fmla="*/ 309867 h 348167"/>
                <a:gd name="connsiteX4" fmla="*/ 311389 w 2195414"/>
                <a:gd name="connsiteY4" fmla="*/ 195567 h 348167"/>
                <a:gd name="connsiteX5" fmla="*/ 457439 w 2195414"/>
                <a:gd name="connsiteY5" fmla="*/ 271767 h 348167"/>
                <a:gd name="connsiteX6" fmla="*/ 508239 w 2195414"/>
                <a:gd name="connsiteY6" fmla="*/ 252717 h 348167"/>
                <a:gd name="connsiteX7" fmla="*/ 584439 w 2195414"/>
                <a:gd name="connsiteY7" fmla="*/ 303517 h 348167"/>
                <a:gd name="connsiteX8" fmla="*/ 641589 w 2195414"/>
                <a:gd name="connsiteY8" fmla="*/ 252717 h 348167"/>
                <a:gd name="connsiteX9" fmla="*/ 736839 w 2195414"/>
                <a:gd name="connsiteY9" fmla="*/ 303517 h 348167"/>
                <a:gd name="connsiteX10" fmla="*/ 876539 w 2195414"/>
                <a:gd name="connsiteY10" fmla="*/ 290817 h 348167"/>
                <a:gd name="connsiteX11" fmla="*/ 940039 w 2195414"/>
                <a:gd name="connsiteY11" fmla="*/ 252717 h 348167"/>
                <a:gd name="connsiteX12" fmla="*/ 997189 w 2195414"/>
                <a:gd name="connsiteY12" fmla="*/ 252717 h 348167"/>
                <a:gd name="connsiteX13" fmla="*/ 1105139 w 2195414"/>
                <a:gd name="connsiteY13" fmla="*/ 290817 h 348167"/>
                <a:gd name="connsiteX14" fmla="*/ 1155939 w 2195414"/>
                <a:gd name="connsiteY14" fmla="*/ 233667 h 348167"/>
                <a:gd name="connsiteX15" fmla="*/ 1295639 w 2195414"/>
                <a:gd name="connsiteY15" fmla="*/ 265417 h 348167"/>
                <a:gd name="connsiteX16" fmla="*/ 1359139 w 2195414"/>
                <a:gd name="connsiteY16" fmla="*/ 208267 h 348167"/>
                <a:gd name="connsiteX17" fmla="*/ 1524239 w 2195414"/>
                <a:gd name="connsiteY17" fmla="*/ 290817 h 348167"/>
                <a:gd name="connsiteX18" fmla="*/ 1594089 w 2195414"/>
                <a:gd name="connsiteY18" fmla="*/ 297167 h 348167"/>
                <a:gd name="connsiteX19" fmla="*/ 1663939 w 2195414"/>
                <a:gd name="connsiteY19" fmla="*/ 303517 h 348167"/>
                <a:gd name="connsiteX20" fmla="*/ 1765539 w 2195414"/>
                <a:gd name="connsiteY20" fmla="*/ 316217 h 348167"/>
                <a:gd name="connsiteX21" fmla="*/ 1829039 w 2195414"/>
                <a:gd name="connsiteY21" fmla="*/ 278117 h 348167"/>
                <a:gd name="connsiteX22" fmla="*/ 1886189 w 2195414"/>
                <a:gd name="connsiteY22" fmla="*/ 240017 h 348167"/>
                <a:gd name="connsiteX23" fmla="*/ 1936989 w 2195414"/>
                <a:gd name="connsiteY23" fmla="*/ 265417 h 348167"/>
                <a:gd name="connsiteX24" fmla="*/ 2063989 w 2195414"/>
                <a:gd name="connsiteY24" fmla="*/ 271767 h 348167"/>
                <a:gd name="connsiteX25" fmla="*/ 2159239 w 2195414"/>
                <a:gd name="connsiteY25" fmla="*/ 106667 h 348167"/>
                <a:gd name="connsiteX26" fmla="*/ 2190989 w 2195414"/>
                <a:gd name="connsiteY26" fmla="*/ 5067 h 348167"/>
                <a:gd name="connsiteX27" fmla="*/ 2070339 w 2195414"/>
                <a:gd name="connsiteY27" fmla="*/ 265417 h 348167"/>
                <a:gd name="connsiteX28" fmla="*/ 1968739 w 2195414"/>
                <a:gd name="connsiteY28" fmla="*/ 297167 h 348167"/>
                <a:gd name="connsiteX29" fmla="*/ 1803639 w 2195414"/>
                <a:gd name="connsiteY29" fmla="*/ 278117 h 348167"/>
                <a:gd name="connsiteX30" fmla="*/ 1644889 w 2195414"/>
                <a:gd name="connsiteY30" fmla="*/ 265417 h 348167"/>
                <a:gd name="connsiteX31" fmla="*/ 1492489 w 2195414"/>
                <a:gd name="connsiteY31" fmla="*/ 290817 h 348167"/>
                <a:gd name="connsiteX32" fmla="*/ 1301989 w 2195414"/>
                <a:gd name="connsiteY32" fmla="*/ 201917 h 348167"/>
                <a:gd name="connsiteX33" fmla="*/ 1238489 w 2195414"/>
                <a:gd name="connsiteY33" fmla="*/ 278117 h 348167"/>
                <a:gd name="connsiteX34" fmla="*/ 1086089 w 2195414"/>
                <a:gd name="connsiteY34" fmla="*/ 259067 h 348167"/>
                <a:gd name="connsiteX35" fmla="*/ 997189 w 2195414"/>
                <a:gd name="connsiteY35" fmla="*/ 246367 h 348167"/>
                <a:gd name="connsiteX36" fmla="*/ 901939 w 2195414"/>
                <a:gd name="connsiteY36" fmla="*/ 265417 h 348167"/>
                <a:gd name="connsiteX37" fmla="*/ 755889 w 2195414"/>
                <a:gd name="connsiteY37" fmla="*/ 284467 h 348167"/>
                <a:gd name="connsiteX38" fmla="*/ 533639 w 2195414"/>
                <a:gd name="connsiteY38" fmla="*/ 278117 h 348167"/>
                <a:gd name="connsiteX39" fmla="*/ 489189 w 2195414"/>
                <a:gd name="connsiteY39" fmla="*/ 290817 h 348167"/>
                <a:gd name="connsiteX40" fmla="*/ 374889 w 2195414"/>
                <a:gd name="connsiteY40" fmla="*/ 246367 h 348167"/>
                <a:gd name="connsiteX41" fmla="*/ 279639 w 2195414"/>
                <a:gd name="connsiteY41" fmla="*/ 259067 h 348167"/>
                <a:gd name="connsiteX42" fmla="*/ 146289 w 2195414"/>
                <a:gd name="connsiteY42" fmla="*/ 246367 h 348167"/>
                <a:gd name="connsiteX43" fmla="*/ 184389 w 2195414"/>
                <a:gd name="connsiteY43" fmla="*/ 328917 h 348167"/>
                <a:gd name="connsiteX44" fmla="*/ 239 w 2195414"/>
                <a:gd name="connsiteY44" fmla="*/ 157467 h 34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195414" h="348167">
                  <a:moveTo>
                    <a:pt x="239" y="157467"/>
                  </a:moveTo>
                  <a:cubicBezTo>
                    <a:pt x="-6111" y="152175"/>
                    <a:pt x="115597" y="265417"/>
                    <a:pt x="146289" y="297167"/>
                  </a:cubicBezTo>
                  <a:cubicBezTo>
                    <a:pt x="176981" y="328917"/>
                    <a:pt x="167456" y="345850"/>
                    <a:pt x="184389" y="347967"/>
                  </a:cubicBezTo>
                  <a:cubicBezTo>
                    <a:pt x="201322" y="350084"/>
                    <a:pt x="226722" y="335267"/>
                    <a:pt x="247889" y="309867"/>
                  </a:cubicBezTo>
                  <a:cubicBezTo>
                    <a:pt x="269056" y="284467"/>
                    <a:pt x="276464" y="201917"/>
                    <a:pt x="311389" y="195567"/>
                  </a:cubicBezTo>
                  <a:cubicBezTo>
                    <a:pt x="346314" y="189217"/>
                    <a:pt x="424631" y="262242"/>
                    <a:pt x="457439" y="271767"/>
                  </a:cubicBezTo>
                  <a:cubicBezTo>
                    <a:pt x="490247" y="281292"/>
                    <a:pt x="487073" y="247425"/>
                    <a:pt x="508239" y="252717"/>
                  </a:cubicBezTo>
                  <a:cubicBezTo>
                    <a:pt x="529405" y="258009"/>
                    <a:pt x="562214" y="303517"/>
                    <a:pt x="584439" y="303517"/>
                  </a:cubicBezTo>
                  <a:cubicBezTo>
                    <a:pt x="606664" y="303517"/>
                    <a:pt x="616189" y="252717"/>
                    <a:pt x="641589" y="252717"/>
                  </a:cubicBezTo>
                  <a:cubicBezTo>
                    <a:pt x="666989" y="252717"/>
                    <a:pt x="697681" y="297167"/>
                    <a:pt x="736839" y="303517"/>
                  </a:cubicBezTo>
                  <a:cubicBezTo>
                    <a:pt x="775997" y="309867"/>
                    <a:pt x="842672" y="299284"/>
                    <a:pt x="876539" y="290817"/>
                  </a:cubicBezTo>
                  <a:cubicBezTo>
                    <a:pt x="910406" y="282350"/>
                    <a:pt x="919931" y="259067"/>
                    <a:pt x="940039" y="252717"/>
                  </a:cubicBezTo>
                  <a:cubicBezTo>
                    <a:pt x="960147" y="246367"/>
                    <a:pt x="969672" y="246367"/>
                    <a:pt x="997189" y="252717"/>
                  </a:cubicBezTo>
                  <a:cubicBezTo>
                    <a:pt x="1024706" y="259067"/>
                    <a:pt x="1078681" y="293992"/>
                    <a:pt x="1105139" y="290817"/>
                  </a:cubicBezTo>
                  <a:cubicBezTo>
                    <a:pt x="1131597" y="287642"/>
                    <a:pt x="1124189" y="237900"/>
                    <a:pt x="1155939" y="233667"/>
                  </a:cubicBezTo>
                  <a:cubicBezTo>
                    <a:pt x="1187689" y="229434"/>
                    <a:pt x="1261772" y="269650"/>
                    <a:pt x="1295639" y="265417"/>
                  </a:cubicBezTo>
                  <a:cubicBezTo>
                    <a:pt x="1329506" y="261184"/>
                    <a:pt x="1321039" y="204034"/>
                    <a:pt x="1359139" y="208267"/>
                  </a:cubicBezTo>
                  <a:cubicBezTo>
                    <a:pt x="1397239" y="212500"/>
                    <a:pt x="1485081" y="276000"/>
                    <a:pt x="1524239" y="290817"/>
                  </a:cubicBezTo>
                  <a:cubicBezTo>
                    <a:pt x="1563397" y="305634"/>
                    <a:pt x="1570806" y="295050"/>
                    <a:pt x="1594089" y="297167"/>
                  </a:cubicBezTo>
                  <a:lnTo>
                    <a:pt x="1663939" y="303517"/>
                  </a:lnTo>
                  <a:cubicBezTo>
                    <a:pt x="1692514" y="306692"/>
                    <a:pt x="1738022" y="320450"/>
                    <a:pt x="1765539" y="316217"/>
                  </a:cubicBezTo>
                  <a:cubicBezTo>
                    <a:pt x="1793056" y="311984"/>
                    <a:pt x="1808931" y="290817"/>
                    <a:pt x="1829039" y="278117"/>
                  </a:cubicBezTo>
                  <a:cubicBezTo>
                    <a:pt x="1849147" y="265417"/>
                    <a:pt x="1868197" y="242134"/>
                    <a:pt x="1886189" y="240017"/>
                  </a:cubicBezTo>
                  <a:cubicBezTo>
                    <a:pt x="1904181" y="237900"/>
                    <a:pt x="1907356" y="260125"/>
                    <a:pt x="1936989" y="265417"/>
                  </a:cubicBezTo>
                  <a:cubicBezTo>
                    <a:pt x="1966622" y="270709"/>
                    <a:pt x="2026947" y="298225"/>
                    <a:pt x="2063989" y="271767"/>
                  </a:cubicBezTo>
                  <a:cubicBezTo>
                    <a:pt x="2101031" y="245309"/>
                    <a:pt x="2138072" y="151117"/>
                    <a:pt x="2159239" y="106667"/>
                  </a:cubicBezTo>
                  <a:cubicBezTo>
                    <a:pt x="2180406" y="62217"/>
                    <a:pt x="2205806" y="-21391"/>
                    <a:pt x="2190989" y="5067"/>
                  </a:cubicBezTo>
                  <a:cubicBezTo>
                    <a:pt x="2176172" y="31525"/>
                    <a:pt x="2107381" y="216734"/>
                    <a:pt x="2070339" y="265417"/>
                  </a:cubicBezTo>
                  <a:cubicBezTo>
                    <a:pt x="2033297" y="314100"/>
                    <a:pt x="2013189" y="295050"/>
                    <a:pt x="1968739" y="297167"/>
                  </a:cubicBezTo>
                  <a:cubicBezTo>
                    <a:pt x="1924289" y="299284"/>
                    <a:pt x="1857614" y="283409"/>
                    <a:pt x="1803639" y="278117"/>
                  </a:cubicBezTo>
                  <a:cubicBezTo>
                    <a:pt x="1749664" y="272825"/>
                    <a:pt x="1696747" y="263300"/>
                    <a:pt x="1644889" y="265417"/>
                  </a:cubicBezTo>
                  <a:cubicBezTo>
                    <a:pt x="1593031" y="267534"/>
                    <a:pt x="1549639" y="301400"/>
                    <a:pt x="1492489" y="290817"/>
                  </a:cubicBezTo>
                  <a:cubicBezTo>
                    <a:pt x="1435339" y="280234"/>
                    <a:pt x="1344322" y="204034"/>
                    <a:pt x="1301989" y="201917"/>
                  </a:cubicBezTo>
                  <a:cubicBezTo>
                    <a:pt x="1259656" y="199800"/>
                    <a:pt x="1274472" y="268592"/>
                    <a:pt x="1238489" y="278117"/>
                  </a:cubicBezTo>
                  <a:cubicBezTo>
                    <a:pt x="1202506" y="287642"/>
                    <a:pt x="1126306" y="264359"/>
                    <a:pt x="1086089" y="259067"/>
                  </a:cubicBezTo>
                  <a:cubicBezTo>
                    <a:pt x="1045872" y="253775"/>
                    <a:pt x="1027881" y="245309"/>
                    <a:pt x="997189" y="246367"/>
                  </a:cubicBezTo>
                  <a:cubicBezTo>
                    <a:pt x="966497" y="247425"/>
                    <a:pt x="942156" y="259067"/>
                    <a:pt x="901939" y="265417"/>
                  </a:cubicBezTo>
                  <a:cubicBezTo>
                    <a:pt x="861722" y="271767"/>
                    <a:pt x="817272" y="282350"/>
                    <a:pt x="755889" y="284467"/>
                  </a:cubicBezTo>
                  <a:cubicBezTo>
                    <a:pt x="694506" y="286584"/>
                    <a:pt x="578089" y="277059"/>
                    <a:pt x="533639" y="278117"/>
                  </a:cubicBezTo>
                  <a:cubicBezTo>
                    <a:pt x="489189" y="279175"/>
                    <a:pt x="515647" y="296109"/>
                    <a:pt x="489189" y="290817"/>
                  </a:cubicBezTo>
                  <a:cubicBezTo>
                    <a:pt x="462731" y="285525"/>
                    <a:pt x="409814" y="251659"/>
                    <a:pt x="374889" y="246367"/>
                  </a:cubicBezTo>
                  <a:cubicBezTo>
                    <a:pt x="339964" y="241075"/>
                    <a:pt x="317739" y="259067"/>
                    <a:pt x="279639" y="259067"/>
                  </a:cubicBezTo>
                  <a:cubicBezTo>
                    <a:pt x="241539" y="259067"/>
                    <a:pt x="162164" y="234725"/>
                    <a:pt x="146289" y="246367"/>
                  </a:cubicBezTo>
                  <a:cubicBezTo>
                    <a:pt x="130414" y="258009"/>
                    <a:pt x="205555" y="347967"/>
                    <a:pt x="184389" y="328917"/>
                  </a:cubicBezTo>
                  <a:cubicBezTo>
                    <a:pt x="163223" y="309867"/>
                    <a:pt x="6589" y="162759"/>
                    <a:pt x="239" y="15746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2" name="フリーフォーム: 図形 1661">
              <a:extLst>
                <a:ext uri="{FF2B5EF4-FFF2-40B4-BE49-F238E27FC236}">
                  <a16:creationId xmlns:a16="http://schemas.microsoft.com/office/drawing/2014/main" id="{8C321879-BAF4-4E1F-820C-7AFA704837CE}"/>
                </a:ext>
              </a:extLst>
            </p:cNvPr>
            <p:cNvSpPr/>
            <p:nvPr/>
          </p:nvSpPr>
          <p:spPr>
            <a:xfrm>
              <a:off x="2451100" y="7937396"/>
              <a:ext cx="914378" cy="847482"/>
            </a:xfrm>
            <a:custGeom>
              <a:avLst/>
              <a:gdLst>
                <a:gd name="connsiteX0" fmla="*/ 133350 w 914378"/>
                <a:gd name="connsiteY0" fmla="*/ 104 h 847482"/>
                <a:gd name="connsiteX1" fmla="*/ 0 w 914378"/>
                <a:gd name="connsiteY1" fmla="*/ 127104 h 847482"/>
                <a:gd name="connsiteX2" fmla="*/ 133350 w 914378"/>
                <a:gd name="connsiteY2" fmla="*/ 260454 h 847482"/>
                <a:gd name="connsiteX3" fmla="*/ 209550 w 914378"/>
                <a:gd name="connsiteY3" fmla="*/ 311254 h 847482"/>
                <a:gd name="connsiteX4" fmla="*/ 215900 w 914378"/>
                <a:gd name="connsiteY4" fmla="*/ 387454 h 847482"/>
                <a:gd name="connsiteX5" fmla="*/ 450850 w 914378"/>
                <a:gd name="connsiteY5" fmla="*/ 489054 h 847482"/>
                <a:gd name="connsiteX6" fmla="*/ 431800 w 914378"/>
                <a:gd name="connsiteY6" fmla="*/ 520804 h 847482"/>
                <a:gd name="connsiteX7" fmla="*/ 539750 w 914378"/>
                <a:gd name="connsiteY7" fmla="*/ 603354 h 847482"/>
                <a:gd name="connsiteX8" fmla="*/ 685800 w 914378"/>
                <a:gd name="connsiteY8" fmla="*/ 616054 h 847482"/>
                <a:gd name="connsiteX9" fmla="*/ 793750 w 914378"/>
                <a:gd name="connsiteY9" fmla="*/ 698604 h 847482"/>
                <a:gd name="connsiteX10" fmla="*/ 863600 w 914378"/>
                <a:gd name="connsiteY10" fmla="*/ 781154 h 847482"/>
                <a:gd name="connsiteX11" fmla="*/ 901700 w 914378"/>
                <a:gd name="connsiteY11" fmla="*/ 844654 h 847482"/>
                <a:gd name="connsiteX12" fmla="*/ 635000 w 914378"/>
                <a:gd name="connsiteY12" fmla="*/ 685904 h 847482"/>
                <a:gd name="connsiteX13" fmla="*/ 768350 w 914378"/>
                <a:gd name="connsiteY13" fmla="*/ 736704 h 847482"/>
                <a:gd name="connsiteX14" fmla="*/ 742950 w 914378"/>
                <a:gd name="connsiteY14" fmla="*/ 660504 h 847482"/>
                <a:gd name="connsiteX15" fmla="*/ 527050 w 914378"/>
                <a:gd name="connsiteY15" fmla="*/ 565254 h 847482"/>
                <a:gd name="connsiteX16" fmla="*/ 425450 w 914378"/>
                <a:gd name="connsiteY16" fmla="*/ 520804 h 847482"/>
                <a:gd name="connsiteX17" fmla="*/ 495300 w 914378"/>
                <a:gd name="connsiteY17" fmla="*/ 527154 h 847482"/>
                <a:gd name="connsiteX18" fmla="*/ 234950 w 914378"/>
                <a:gd name="connsiteY18" fmla="*/ 349354 h 847482"/>
                <a:gd name="connsiteX19" fmla="*/ 88900 w 914378"/>
                <a:gd name="connsiteY19" fmla="*/ 235054 h 847482"/>
                <a:gd name="connsiteX20" fmla="*/ 101600 w 914378"/>
                <a:gd name="connsiteY20" fmla="*/ 279504 h 847482"/>
                <a:gd name="connsiteX21" fmla="*/ 63500 w 914378"/>
                <a:gd name="connsiteY21" fmla="*/ 108054 h 847482"/>
                <a:gd name="connsiteX22" fmla="*/ 133350 w 914378"/>
                <a:gd name="connsiteY22" fmla="*/ 104 h 84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4378" h="847482">
                  <a:moveTo>
                    <a:pt x="133350" y="104"/>
                  </a:moveTo>
                  <a:cubicBezTo>
                    <a:pt x="122767" y="3279"/>
                    <a:pt x="0" y="83712"/>
                    <a:pt x="0" y="127104"/>
                  </a:cubicBezTo>
                  <a:cubicBezTo>
                    <a:pt x="0" y="170496"/>
                    <a:pt x="98425" y="229762"/>
                    <a:pt x="133350" y="260454"/>
                  </a:cubicBezTo>
                  <a:cubicBezTo>
                    <a:pt x="168275" y="291146"/>
                    <a:pt x="195792" y="290087"/>
                    <a:pt x="209550" y="311254"/>
                  </a:cubicBezTo>
                  <a:cubicBezTo>
                    <a:pt x="223308" y="332421"/>
                    <a:pt x="175684" y="357821"/>
                    <a:pt x="215900" y="387454"/>
                  </a:cubicBezTo>
                  <a:cubicBezTo>
                    <a:pt x="256116" y="417087"/>
                    <a:pt x="414867" y="466829"/>
                    <a:pt x="450850" y="489054"/>
                  </a:cubicBezTo>
                  <a:cubicBezTo>
                    <a:pt x="486833" y="511279"/>
                    <a:pt x="416983" y="501754"/>
                    <a:pt x="431800" y="520804"/>
                  </a:cubicBezTo>
                  <a:cubicBezTo>
                    <a:pt x="446617" y="539854"/>
                    <a:pt x="497417" y="587479"/>
                    <a:pt x="539750" y="603354"/>
                  </a:cubicBezTo>
                  <a:cubicBezTo>
                    <a:pt x="582083" y="619229"/>
                    <a:pt x="643467" y="600179"/>
                    <a:pt x="685800" y="616054"/>
                  </a:cubicBezTo>
                  <a:cubicBezTo>
                    <a:pt x="728133" y="631929"/>
                    <a:pt x="764117" y="671087"/>
                    <a:pt x="793750" y="698604"/>
                  </a:cubicBezTo>
                  <a:cubicBezTo>
                    <a:pt x="823383" y="726121"/>
                    <a:pt x="845608" y="756812"/>
                    <a:pt x="863600" y="781154"/>
                  </a:cubicBezTo>
                  <a:cubicBezTo>
                    <a:pt x="881592" y="805496"/>
                    <a:pt x="939800" y="860529"/>
                    <a:pt x="901700" y="844654"/>
                  </a:cubicBezTo>
                  <a:cubicBezTo>
                    <a:pt x="863600" y="828779"/>
                    <a:pt x="657225" y="703896"/>
                    <a:pt x="635000" y="685904"/>
                  </a:cubicBezTo>
                  <a:cubicBezTo>
                    <a:pt x="612775" y="667912"/>
                    <a:pt x="750358" y="740937"/>
                    <a:pt x="768350" y="736704"/>
                  </a:cubicBezTo>
                  <a:cubicBezTo>
                    <a:pt x="786342" y="732471"/>
                    <a:pt x="783167" y="689079"/>
                    <a:pt x="742950" y="660504"/>
                  </a:cubicBezTo>
                  <a:cubicBezTo>
                    <a:pt x="702733" y="631929"/>
                    <a:pt x="579967" y="588537"/>
                    <a:pt x="527050" y="565254"/>
                  </a:cubicBezTo>
                  <a:cubicBezTo>
                    <a:pt x="474133" y="541971"/>
                    <a:pt x="430742" y="527154"/>
                    <a:pt x="425450" y="520804"/>
                  </a:cubicBezTo>
                  <a:cubicBezTo>
                    <a:pt x="420158" y="514454"/>
                    <a:pt x="527050" y="555729"/>
                    <a:pt x="495300" y="527154"/>
                  </a:cubicBezTo>
                  <a:cubicBezTo>
                    <a:pt x="463550" y="498579"/>
                    <a:pt x="302683" y="398037"/>
                    <a:pt x="234950" y="349354"/>
                  </a:cubicBezTo>
                  <a:cubicBezTo>
                    <a:pt x="167217" y="300671"/>
                    <a:pt x="111125" y="246696"/>
                    <a:pt x="88900" y="235054"/>
                  </a:cubicBezTo>
                  <a:cubicBezTo>
                    <a:pt x="66675" y="223412"/>
                    <a:pt x="105833" y="300671"/>
                    <a:pt x="101600" y="279504"/>
                  </a:cubicBezTo>
                  <a:cubicBezTo>
                    <a:pt x="97367" y="258337"/>
                    <a:pt x="58208" y="149329"/>
                    <a:pt x="63500" y="108054"/>
                  </a:cubicBezTo>
                  <a:cubicBezTo>
                    <a:pt x="68792" y="66779"/>
                    <a:pt x="143933" y="-3071"/>
                    <a:pt x="133350" y="10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3" name="フリーフォーム: 図形 1662">
              <a:extLst>
                <a:ext uri="{FF2B5EF4-FFF2-40B4-BE49-F238E27FC236}">
                  <a16:creationId xmlns:a16="http://schemas.microsoft.com/office/drawing/2014/main" id="{6869C204-5901-4AC7-913C-172063615BA8}"/>
                </a:ext>
              </a:extLst>
            </p:cNvPr>
            <p:cNvSpPr/>
            <p:nvPr/>
          </p:nvSpPr>
          <p:spPr>
            <a:xfrm>
              <a:off x="8697802" y="7981950"/>
              <a:ext cx="1382118" cy="425840"/>
            </a:xfrm>
            <a:custGeom>
              <a:avLst/>
              <a:gdLst>
                <a:gd name="connsiteX0" fmla="*/ 1373298 w 1382118"/>
                <a:gd name="connsiteY0" fmla="*/ 6350 h 425840"/>
                <a:gd name="connsiteX1" fmla="*/ 1252648 w 1382118"/>
                <a:gd name="connsiteY1" fmla="*/ 107950 h 425840"/>
                <a:gd name="connsiteX2" fmla="*/ 1233598 w 1382118"/>
                <a:gd name="connsiteY2" fmla="*/ 95250 h 425840"/>
                <a:gd name="connsiteX3" fmla="*/ 1151048 w 1382118"/>
                <a:gd name="connsiteY3" fmla="*/ 234950 h 425840"/>
                <a:gd name="connsiteX4" fmla="*/ 1112948 w 1382118"/>
                <a:gd name="connsiteY4" fmla="*/ 127000 h 425840"/>
                <a:gd name="connsiteX5" fmla="*/ 1011348 w 1382118"/>
                <a:gd name="connsiteY5" fmla="*/ 285750 h 425840"/>
                <a:gd name="connsiteX6" fmla="*/ 979598 w 1382118"/>
                <a:gd name="connsiteY6" fmla="*/ 177800 h 425840"/>
                <a:gd name="connsiteX7" fmla="*/ 897048 w 1382118"/>
                <a:gd name="connsiteY7" fmla="*/ 228600 h 425840"/>
                <a:gd name="connsiteX8" fmla="*/ 839898 w 1382118"/>
                <a:gd name="connsiteY8" fmla="*/ 241300 h 425840"/>
                <a:gd name="connsiteX9" fmla="*/ 611298 w 1382118"/>
                <a:gd name="connsiteY9" fmla="*/ 419100 h 425840"/>
                <a:gd name="connsiteX10" fmla="*/ 674798 w 1382118"/>
                <a:gd name="connsiteY10" fmla="*/ 304800 h 425840"/>
                <a:gd name="connsiteX11" fmla="*/ 579548 w 1382118"/>
                <a:gd name="connsiteY11" fmla="*/ 425450 h 425840"/>
                <a:gd name="connsiteX12" fmla="*/ 516048 w 1382118"/>
                <a:gd name="connsiteY12" fmla="*/ 342900 h 425840"/>
                <a:gd name="connsiteX13" fmla="*/ 395398 w 1382118"/>
                <a:gd name="connsiteY13" fmla="*/ 330200 h 425840"/>
                <a:gd name="connsiteX14" fmla="*/ 255698 w 1382118"/>
                <a:gd name="connsiteY14" fmla="*/ 285750 h 425840"/>
                <a:gd name="connsiteX15" fmla="*/ 230298 w 1382118"/>
                <a:gd name="connsiteY15" fmla="*/ 260350 h 425840"/>
                <a:gd name="connsiteX16" fmla="*/ 274748 w 1382118"/>
                <a:gd name="connsiteY16" fmla="*/ 190500 h 425840"/>
                <a:gd name="connsiteX17" fmla="*/ 8048 w 1382118"/>
                <a:gd name="connsiteY17" fmla="*/ 139700 h 425840"/>
                <a:gd name="connsiteX18" fmla="*/ 274748 w 1382118"/>
                <a:gd name="connsiteY18" fmla="*/ 25400 h 425840"/>
                <a:gd name="connsiteX19" fmla="*/ 109648 w 1382118"/>
                <a:gd name="connsiteY19" fmla="*/ 165100 h 425840"/>
                <a:gd name="connsiteX20" fmla="*/ 242998 w 1382118"/>
                <a:gd name="connsiteY20" fmla="*/ 355600 h 425840"/>
                <a:gd name="connsiteX21" fmla="*/ 90598 w 1382118"/>
                <a:gd name="connsiteY21" fmla="*/ 317500 h 425840"/>
                <a:gd name="connsiteX22" fmla="*/ 1698 w 1382118"/>
                <a:gd name="connsiteY22" fmla="*/ 317500 h 425840"/>
                <a:gd name="connsiteX23" fmla="*/ 166798 w 1382118"/>
                <a:gd name="connsiteY23" fmla="*/ 412750 h 425840"/>
                <a:gd name="connsiteX24" fmla="*/ 350948 w 1382118"/>
                <a:gd name="connsiteY24" fmla="*/ 336550 h 425840"/>
                <a:gd name="connsiteX25" fmla="*/ 496998 w 1382118"/>
                <a:gd name="connsiteY25" fmla="*/ 412750 h 425840"/>
                <a:gd name="connsiteX26" fmla="*/ 623998 w 1382118"/>
                <a:gd name="connsiteY26" fmla="*/ 355600 h 425840"/>
                <a:gd name="connsiteX27" fmla="*/ 738298 w 1382118"/>
                <a:gd name="connsiteY27" fmla="*/ 330200 h 425840"/>
                <a:gd name="connsiteX28" fmla="*/ 871648 w 1382118"/>
                <a:gd name="connsiteY28" fmla="*/ 234950 h 425840"/>
                <a:gd name="connsiteX29" fmla="*/ 998648 w 1382118"/>
                <a:gd name="connsiteY29" fmla="*/ 247650 h 425840"/>
                <a:gd name="connsiteX30" fmla="*/ 1328848 w 1382118"/>
                <a:gd name="connsiteY30" fmla="*/ 38100 h 425840"/>
                <a:gd name="connsiteX31" fmla="*/ 1373298 w 1382118"/>
                <a:gd name="connsiteY31" fmla="*/ 6350 h 42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82118" h="425840">
                  <a:moveTo>
                    <a:pt x="1373298" y="6350"/>
                  </a:moveTo>
                  <a:cubicBezTo>
                    <a:pt x="1360598" y="17992"/>
                    <a:pt x="1275931" y="93133"/>
                    <a:pt x="1252648" y="107950"/>
                  </a:cubicBezTo>
                  <a:cubicBezTo>
                    <a:pt x="1229365" y="122767"/>
                    <a:pt x="1250531" y="74083"/>
                    <a:pt x="1233598" y="95250"/>
                  </a:cubicBezTo>
                  <a:cubicBezTo>
                    <a:pt x="1216665" y="116417"/>
                    <a:pt x="1171156" y="229658"/>
                    <a:pt x="1151048" y="234950"/>
                  </a:cubicBezTo>
                  <a:cubicBezTo>
                    <a:pt x="1130940" y="240242"/>
                    <a:pt x="1136231" y="118533"/>
                    <a:pt x="1112948" y="127000"/>
                  </a:cubicBezTo>
                  <a:cubicBezTo>
                    <a:pt x="1089665" y="135467"/>
                    <a:pt x="1033573" y="277283"/>
                    <a:pt x="1011348" y="285750"/>
                  </a:cubicBezTo>
                  <a:cubicBezTo>
                    <a:pt x="989123" y="294217"/>
                    <a:pt x="998648" y="187325"/>
                    <a:pt x="979598" y="177800"/>
                  </a:cubicBezTo>
                  <a:cubicBezTo>
                    <a:pt x="960548" y="168275"/>
                    <a:pt x="920331" y="218017"/>
                    <a:pt x="897048" y="228600"/>
                  </a:cubicBezTo>
                  <a:cubicBezTo>
                    <a:pt x="873765" y="239183"/>
                    <a:pt x="887523" y="209550"/>
                    <a:pt x="839898" y="241300"/>
                  </a:cubicBezTo>
                  <a:cubicBezTo>
                    <a:pt x="792273" y="273050"/>
                    <a:pt x="638815" y="408517"/>
                    <a:pt x="611298" y="419100"/>
                  </a:cubicBezTo>
                  <a:cubicBezTo>
                    <a:pt x="583781" y="429683"/>
                    <a:pt x="680089" y="303742"/>
                    <a:pt x="674798" y="304800"/>
                  </a:cubicBezTo>
                  <a:cubicBezTo>
                    <a:pt x="669507" y="305858"/>
                    <a:pt x="606006" y="419100"/>
                    <a:pt x="579548" y="425450"/>
                  </a:cubicBezTo>
                  <a:cubicBezTo>
                    <a:pt x="553090" y="431800"/>
                    <a:pt x="546740" y="358775"/>
                    <a:pt x="516048" y="342900"/>
                  </a:cubicBezTo>
                  <a:cubicBezTo>
                    <a:pt x="485356" y="327025"/>
                    <a:pt x="438790" y="339725"/>
                    <a:pt x="395398" y="330200"/>
                  </a:cubicBezTo>
                  <a:cubicBezTo>
                    <a:pt x="352006" y="320675"/>
                    <a:pt x="283215" y="297392"/>
                    <a:pt x="255698" y="285750"/>
                  </a:cubicBezTo>
                  <a:cubicBezTo>
                    <a:pt x="228181" y="274108"/>
                    <a:pt x="227123" y="276225"/>
                    <a:pt x="230298" y="260350"/>
                  </a:cubicBezTo>
                  <a:cubicBezTo>
                    <a:pt x="233473" y="244475"/>
                    <a:pt x="311790" y="210608"/>
                    <a:pt x="274748" y="190500"/>
                  </a:cubicBezTo>
                  <a:cubicBezTo>
                    <a:pt x="237706" y="170392"/>
                    <a:pt x="8048" y="167217"/>
                    <a:pt x="8048" y="139700"/>
                  </a:cubicBezTo>
                  <a:cubicBezTo>
                    <a:pt x="8048" y="112183"/>
                    <a:pt x="257815" y="21167"/>
                    <a:pt x="274748" y="25400"/>
                  </a:cubicBezTo>
                  <a:cubicBezTo>
                    <a:pt x="291681" y="29633"/>
                    <a:pt x="114940" y="110067"/>
                    <a:pt x="109648" y="165100"/>
                  </a:cubicBezTo>
                  <a:cubicBezTo>
                    <a:pt x="104356" y="220133"/>
                    <a:pt x="246173" y="330200"/>
                    <a:pt x="242998" y="355600"/>
                  </a:cubicBezTo>
                  <a:cubicBezTo>
                    <a:pt x="239823" y="381000"/>
                    <a:pt x="130815" y="323850"/>
                    <a:pt x="90598" y="317500"/>
                  </a:cubicBezTo>
                  <a:cubicBezTo>
                    <a:pt x="50381" y="311150"/>
                    <a:pt x="-11002" y="301625"/>
                    <a:pt x="1698" y="317500"/>
                  </a:cubicBezTo>
                  <a:cubicBezTo>
                    <a:pt x="14398" y="333375"/>
                    <a:pt x="108590" y="409575"/>
                    <a:pt x="166798" y="412750"/>
                  </a:cubicBezTo>
                  <a:cubicBezTo>
                    <a:pt x="225006" y="415925"/>
                    <a:pt x="295915" y="336550"/>
                    <a:pt x="350948" y="336550"/>
                  </a:cubicBezTo>
                  <a:cubicBezTo>
                    <a:pt x="405981" y="336550"/>
                    <a:pt x="451490" y="409575"/>
                    <a:pt x="496998" y="412750"/>
                  </a:cubicBezTo>
                  <a:cubicBezTo>
                    <a:pt x="542506" y="415925"/>
                    <a:pt x="583781" y="369358"/>
                    <a:pt x="623998" y="355600"/>
                  </a:cubicBezTo>
                  <a:cubicBezTo>
                    <a:pt x="664215" y="341842"/>
                    <a:pt x="697023" y="350308"/>
                    <a:pt x="738298" y="330200"/>
                  </a:cubicBezTo>
                  <a:cubicBezTo>
                    <a:pt x="779573" y="310092"/>
                    <a:pt x="828256" y="248708"/>
                    <a:pt x="871648" y="234950"/>
                  </a:cubicBezTo>
                  <a:cubicBezTo>
                    <a:pt x="915040" y="221192"/>
                    <a:pt x="922448" y="280458"/>
                    <a:pt x="998648" y="247650"/>
                  </a:cubicBezTo>
                  <a:cubicBezTo>
                    <a:pt x="1074848" y="214842"/>
                    <a:pt x="1263231" y="80433"/>
                    <a:pt x="1328848" y="38100"/>
                  </a:cubicBezTo>
                  <a:cubicBezTo>
                    <a:pt x="1394465" y="-4233"/>
                    <a:pt x="1385998" y="-5292"/>
                    <a:pt x="1373298" y="635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4" name="フリーフォーム: 図形 1663">
              <a:extLst>
                <a:ext uri="{FF2B5EF4-FFF2-40B4-BE49-F238E27FC236}">
                  <a16:creationId xmlns:a16="http://schemas.microsoft.com/office/drawing/2014/main" id="{70CFD1D2-BFDD-4520-8054-B66269B692A6}"/>
                </a:ext>
              </a:extLst>
            </p:cNvPr>
            <p:cNvSpPr/>
            <p:nvPr/>
          </p:nvSpPr>
          <p:spPr>
            <a:xfrm>
              <a:off x="5996335" y="8553055"/>
              <a:ext cx="250963" cy="539302"/>
            </a:xfrm>
            <a:custGeom>
              <a:avLst/>
              <a:gdLst>
                <a:gd name="connsiteX0" fmla="*/ 239365 w 250963"/>
                <a:gd name="connsiteY0" fmla="*/ 395 h 539302"/>
                <a:gd name="connsiteX1" fmla="*/ 175865 w 250963"/>
                <a:gd name="connsiteY1" fmla="*/ 260745 h 539302"/>
                <a:gd name="connsiteX2" fmla="*/ 245715 w 250963"/>
                <a:gd name="connsiteY2" fmla="*/ 355995 h 539302"/>
                <a:gd name="connsiteX3" fmla="*/ 4415 w 250963"/>
                <a:gd name="connsiteY3" fmla="*/ 514745 h 539302"/>
                <a:gd name="connsiteX4" fmla="*/ 99665 w 250963"/>
                <a:gd name="connsiteY4" fmla="*/ 533795 h 539302"/>
                <a:gd name="connsiteX5" fmla="*/ 226665 w 250963"/>
                <a:gd name="connsiteY5" fmla="*/ 463945 h 539302"/>
                <a:gd name="connsiteX6" fmla="*/ 156815 w 250963"/>
                <a:gd name="connsiteY6" fmla="*/ 292495 h 539302"/>
                <a:gd name="connsiteX7" fmla="*/ 188565 w 250963"/>
                <a:gd name="connsiteY7" fmla="*/ 203595 h 539302"/>
                <a:gd name="connsiteX8" fmla="*/ 239365 w 250963"/>
                <a:gd name="connsiteY8" fmla="*/ 395 h 53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963" h="539302">
                  <a:moveTo>
                    <a:pt x="239365" y="395"/>
                  </a:moveTo>
                  <a:cubicBezTo>
                    <a:pt x="237248" y="9920"/>
                    <a:pt x="174807" y="201478"/>
                    <a:pt x="175865" y="260745"/>
                  </a:cubicBezTo>
                  <a:cubicBezTo>
                    <a:pt x="176923" y="320012"/>
                    <a:pt x="274290" y="313662"/>
                    <a:pt x="245715" y="355995"/>
                  </a:cubicBezTo>
                  <a:cubicBezTo>
                    <a:pt x="217140" y="398328"/>
                    <a:pt x="28757" y="485112"/>
                    <a:pt x="4415" y="514745"/>
                  </a:cubicBezTo>
                  <a:cubicBezTo>
                    <a:pt x="-19927" y="544378"/>
                    <a:pt x="62623" y="542262"/>
                    <a:pt x="99665" y="533795"/>
                  </a:cubicBezTo>
                  <a:cubicBezTo>
                    <a:pt x="136707" y="525328"/>
                    <a:pt x="217140" y="504162"/>
                    <a:pt x="226665" y="463945"/>
                  </a:cubicBezTo>
                  <a:cubicBezTo>
                    <a:pt x="236190" y="423728"/>
                    <a:pt x="163165" y="335887"/>
                    <a:pt x="156815" y="292495"/>
                  </a:cubicBezTo>
                  <a:cubicBezTo>
                    <a:pt x="150465" y="249103"/>
                    <a:pt x="174807" y="251220"/>
                    <a:pt x="188565" y="203595"/>
                  </a:cubicBezTo>
                  <a:cubicBezTo>
                    <a:pt x="202323" y="155970"/>
                    <a:pt x="241482" y="-9130"/>
                    <a:pt x="239365" y="39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5" name="フリーフォーム: 図形 1664">
              <a:extLst>
                <a:ext uri="{FF2B5EF4-FFF2-40B4-BE49-F238E27FC236}">
                  <a16:creationId xmlns:a16="http://schemas.microsoft.com/office/drawing/2014/main" id="{6276F50C-A5AD-46A8-B6B5-EB9198591DBB}"/>
                </a:ext>
              </a:extLst>
            </p:cNvPr>
            <p:cNvSpPr/>
            <p:nvPr/>
          </p:nvSpPr>
          <p:spPr>
            <a:xfrm>
              <a:off x="6292415" y="8466586"/>
              <a:ext cx="576050" cy="626149"/>
            </a:xfrm>
            <a:custGeom>
              <a:avLst/>
              <a:gdLst>
                <a:gd name="connsiteX0" fmla="*/ 552885 w 576050"/>
                <a:gd name="connsiteY0" fmla="*/ 4314 h 626149"/>
                <a:gd name="connsiteX1" fmla="*/ 571935 w 576050"/>
                <a:gd name="connsiteY1" fmla="*/ 194814 h 626149"/>
                <a:gd name="connsiteX2" fmla="*/ 463985 w 576050"/>
                <a:gd name="connsiteY2" fmla="*/ 188464 h 626149"/>
                <a:gd name="connsiteX3" fmla="*/ 483035 w 576050"/>
                <a:gd name="connsiteY3" fmla="*/ 251964 h 626149"/>
                <a:gd name="connsiteX4" fmla="*/ 387785 w 576050"/>
                <a:gd name="connsiteY4" fmla="*/ 283714 h 626149"/>
                <a:gd name="connsiteX5" fmla="*/ 324285 w 576050"/>
                <a:gd name="connsiteY5" fmla="*/ 334514 h 626149"/>
                <a:gd name="connsiteX6" fmla="*/ 209985 w 576050"/>
                <a:gd name="connsiteY6" fmla="*/ 359914 h 626149"/>
                <a:gd name="connsiteX7" fmla="*/ 127435 w 576050"/>
                <a:gd name="connsiteY7" fmla="*/ 442464 h 626149"/>
                <a:gd name="connsiteX8" fmla="*/ 70285 w 576050"/>
                <a:gd name="connsiteY8" fmla="*/ 493264 h 626149"/>
                <a:gd name="connsiteX9" fmla="*/ 209985 w 576050"/>
                <a:gd name="connsiteY9" fmla="*/ 512314 h 626149"/>
                <a:gd name="connsiteX10" fmla="*/ 419535 w 576050"/>
                <a:gd name="connsiteY10" fmla="*/ 607564 h 626149"/>
                <a:gd name="connsiteX11" fmla="*/ 425885 w 576050"/>
                <a:gd name="connsiteY11" fmla="*/ 620264 h 626149"/>
                <a:gd name="connsiteX12" fmla="*/ 267135 w 576050"/>
                <a:gd name="connsiteY12" fmla="*/ 537714 h 626149"/>
                <a:gd name="connsiteX13" fmla="*/ 435 w 576050"/>
                <a:gd name="connsiteY13" fmla="*/ 512314 h 626149"/>
                <a:gd name="connsiteX14" fmla="*/ 209985 w 576050"/>
                <a:gd name="connsiteY14" fmla="*/ 410714 h 626149"/>
                <a:gd name="connsiteX15" fmla="*/ 419535 w 576050"/>
                <a:gd name="connsiteY15" fmla="*/ 315464 h 626149"/>
                <a:gd name="connsiteX16" fmla="*/ 527485 w 576050"/>
                <a:gd name="connsiteY16" fmla="*/ 169414 h 626149"/>
                <a:gd name="connsiteX17" fmla="*/ 546535 w 576050"/>
                <a:gd name="connsiteY17" fmla="*/ 67814 h 626149"/>
                <a:gd name="connsiteX18" fmla="*/ 552885 w 576050"/>
                <a:gd name="connsiteY18" fmla="*/ 4314 h 62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6050" h="626149">
                  <a:moveTo>
                    <a:pt x="552885" y="4314"/>
                  </a:moveTo>
                  <a:cubicBezTo>
                    <a:pt x="557118" y="25481"/>
                    <a:pt x="586752" y="164122"/>
                    <a:pt x="571935" y="194814"/>
                  </a:cubicBezTo>
                  <a:cubicBezTo>
                    <a:pt x="557118" y="225506"/>
                    <a:pt x="478802" y="178939"/>
                    <a:pt x="463985" y="188464"/>
                  </a:cubicBezTo>
                  <a:cubicBezTo>
                    <a:pt x="449168" y="197989"/>
                    <a:pt x="495735" y="236089"/>
                    <a:pt x="483035" y="251964"/>
                  </a:cubicBezTo>
                  <a:cubicBezTo>
                    <a:pt x="470335" y="267839"/>
                    <a:pt x="414243" y="269956"/>
                    <a:pt x="387785" y="283714"/>
                  </a:cubicBezTo>
                  <a:cubicBezTo>
                    <a:pt x="361327" y="297472"/>
                    <a:pt x="353918" y="321814"/>
                    <a:pt x="324285" y="334514"/>
                  </a:cubicBezTo>
                  <a:cubicBezTo>
                    <a:pt x="294652" y="347214"/>
                    <a:pt x="242793" y="341922"/>
                    <a:pt x="209985" y="359914"/>
                  </a:cubicBezTo>
                  <a:cubicBezTo>
                    <a:pt x="177177" y="377906"/>
                    <a:pt x="150718" y="420239"/>
                    <a:pt x="127435" y="442464"/>
                  </a:cubicBezTo>
                  <a:cubicBezTo>
                    <a:pt x="104152" y="464689"/>
                    <a:pt x="56527" y="481622"/>
                    <a:pt x="70285" y="493264"/>
                  </a:cubicBezTo>
                  <a:cubicBezTo>
                    <a:pt x="84043" y="504906"/>
                    <a:pt x="151777" y="493264"/>
                    <a:pt x="209985" y="512314"/>
                  </a:cubicBezTo>
                  <a:cubicBezTo>
                    <a:pt x="268193" y="531364"/>
                    <a:pt x="383552" y="589572"/>
                    <a:pt x="419535" y="607564"/>
                  </a:cubicBezTo>
                  <a:cubicBezTo>
                    <a:pt x="455518" y="625556"/>
                    <a:pt x="451285" y="631906"/>
                    <a:pt x="425885" y="620264"/>
                  </a:cubicBezTo>
                  <a:cubicBezTo>
                    <a:pt x="400485" y="608622"/>
                    <a:pt x="338043" y="555706"/>
                    <a:pt x="267135" y="537714"/>
                  </a:cubicBezTo>
                  <a:cubicBezTo>
                    <a:pt x="196227" y="519722"/>
                    <a:pt x="9960" y="533481"/>
                    <a:pt x="435" y="512314"/>
                  </a:cubicBezTo>
                  <a:cubicBezTo>
                    <a:pt x="-9090" y="491147"/>
                    <a:pt x="140135" y="443522"/>
                    <a:pt x="209985" y="410714"/>
                  </a:cubicBezTo>
                  <a:cubicBezTo>
                    <a:pt x="279835" y="377906"/>
                    <a:pt x="366618" y="355681"/>
                    <a:pt x="419535" y="315464"/>
                  </a:cubicBezTo>
                  <a:cubicBezTo>
                    <a:pt x="472452" y="275247"/>
                    <a:pt x="506318" y="210689"/>
                    <a:pt x="527485" y="169414"/>
                  </a:cubicBezTo>
                  <a:cubicBezTo>
                    <a:pt x="548652" y="128139"/>
                    <a:pt x="543360" y="90039"/>
                    <a:pt x="546535" y="67814"/>
                  </a:cubicBezTo>
                  <a:cubicBezTo>
                    <a:pt x="549710" y="45589"/>
                    <a:pt x="548652" y="-16853"/>
                    <a:pt x="552885" y="431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6" name="フリーフォーム: 図形 1665">
              <a:extLst>
                <a:ext uri="{FF2B5EF4-FFF2-40B4-BE49-F238E27FC236}">
                  <a16:creationId xmlns:a16="http://schemas.microsoft.com/office/drawing/2014/main" id="{78488506-5616-49ED-A3AD-78813B5B37EC}"/>
                </a:ext>
              </a:extLst>
            </p:cNvPr>
            <p:cNvSpPr/>
            <p:nvPr/>
          </p:nvSpPr>
          <p:spPr>
            <a:xfrm>
              <a:off x="5233439" y="8736347"/>
              <a:ext cx="617540" cy="292914"/>
            </a:xfrm>
            <a:custGeom>
              <a:avLst/>
              <a:gdLst>
                <a:gd name="connsiteX0" fmla="*/ 5311 w 617540"/>
                <a:gd name="connsiteY0" fmla="*/ 134603 h 292914"/>
                <a:gd name="connsiteX1" fmla="*/ 164061 w 617540"/>
                <a:gd name="connsiteY1" fmla="*/ 198103 h 292914"/>
                <a:gd name="connsiteX2" fmla="*/ 348211 w 617540"/>
                <a:gd name="connsiteY2" fmla="*/ 172703 h 292914"/>
                <a:gd name="connsiteX3" fmla="*/ 430761 w 617540"/>
                <a:gd name="connsiteY3" fmla="*/ 134603 h 292914"/>
                <a:gd name="connsiteX4" fmla="*/ 557761 w 617540"/>
                <a:gd name="connsiteY4" fmla="*/ 166353 h 292914"/>
                <a:gd name="connsiteX5" fmla="*/ 614911 w 617540"/>
                <a:gd name="connsiteY5" fmla="*/ 1253 h 292914"/>
                <a:gd name="connsiteX6" fmla="*/ 602211 w 617540"/>
                <a:gd name="connsiteY6" fmla="*/ 267953 h 292914"/>
                <a:gd name="connsiteX7" fmla="*/ 551411 w 617540"/>
                <a:gd name="connsiteY7" fmla="*/ 274303 h 292914"/>
                <a:gd name="connsiteX8" fmla="*/ 538711 w 617540"/>
                <a:gd name="connsiteY8" fmla="*/ 204453 h 292914"/>
                <a:gd name="connsiteX9" fmla="*/ 532361 w 617540"/>
                <a:gd name="connsiteY9" fmla="*/ 83803 h 292914"/>
                <a:gd name="connsiteX10" fmla="*/ 475211 w 617540"/>
                <a:gd name="connsiteY10" fmla="*/ 90153 h 292914"/>
                <a:gd name="connsiteX11" fmla="*/ 475211 w 617540"/>
                <a:gd name="connsiteY11" fmla="*/ 166353 h 292914"/>
                <a:gd name="connsiteX12" fmla="*/ 284711 w 617540"/>
                <a:gd name="connsiteY12" fmla="*/ 172703 h 292914"/>
                <a:gd name="connsiteX13" fmla="*/ 81511 w 617540"/>
                <a:gd name="connsiteY13" fmla="*/ 242553 h 292914"/>
                <a:gd name="connsiteX14" fmla="*/ 43411 w 617540"/>
                <a:gd name="connsiteY14" fmla="*/ 179053 h 292914"/>
                <a:gd name="connsiteX15" fmla="*/ 5311 w 617540"/>
                <a:gd name="connsiteY15" fmla="*/ 134603 h 29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7540" h="292914">
                  <a:moveTo>
                    <a:pt x="5311" y="134603"/>
                  </a:moveTo>
                  <a:cubicBezTo>
                    <a:pt x="25419" y="137778"/>
                    <a:pt x="106911" y="191753"/>
                    <a:pt x="164061" y="198103"/>
                  </a:cubicBezTo>
                  <a:cubicBezTo>
                    <a:pt x="221211" y="204453"/>
                    <a:pt x="303761" y="183286"/>
                    <a:pt x="348211" y="172703"/>
                  </a:cubicBezTo>
                  <a:cubicBezTo>
                    <a:pt x="392661" y="162120"/>
                    <a:pt x="395836" y="135661"/>
                    <a:pt x="430761" y="134603"/>
                  </a:cubicBezTo>
                  <a:cubicBezTo>
                    <a:pt x="465686" y="133545"/>
                    <a:pt x="527069" y="188578"/>
                    <a:pt x="557761" y="166353"/>
                  </a:cubicBezTo>
                  <a:cubicBezTo>
                    <a:pt x="588453" y="144128"/>
                    <a:pt x="607503" y="-15680"/>
                    <a:pt x="614911" y="1253"/>
                  </a:cubicBezTo>
                  <a:cubicBezTo>
                    <a:pt x="622319" y="18186"/>
                    <a:pt x="612794" y="222445"/>
                    <a:pt x="602211" y="267953"/>
                  </a:cubicBezTo>
                  <a:cubicBezTo>
                    <a:pt x="591628" y="313461"/>
                    <a:pt x="561994" y="284886"/>
                    <a:pt x="551411" y="274303"/>
                  </a:cubicBezTo>
                  <a:cubicBezTo>
                    <a:pt x="540828" y="263720"/>
                    <a:pt x="541886" y="236203"/>
                    <a:pt x="538711" y="204453"/>
                  </a:cubicBezTo>
                  <a:cubicBezTo>
                    <a:pt x="535536" y="172703"/>
                    <a:pt x="542944" y="102853"/>
                    <a:pt x="532361" y="83803"/>
                  </a:cubicBezTo>
                  <a:cubicBezTo>
                    <a:pt x="521778" y="64753"/>
                    <a:pt x="484736" y="76395"/>
                    <a:pt x="475211" y="90153"/>
                  </a:cubicBezTo>
                  <a:cubicBezTo>
                    <a:pt x="465686" y="103911"/>
                    <a:pt x="506961" y="152595"/>
                    <a:pt x="475211" y="166353"/>
                  </a:cubicBezTo>
                  <a:cubicBezTo>
                    <a:pt x="443461" y="180111"/>
                    <a:pt x="350328" y="160003"/>
                    <a:pt x="284711" y="172703"/>
                  </a:cubicBezTo>
                  <a:cubicBezTo>
                    <a:pt x="219094" y="185403"/>
                    <a:pt x="121728" y="241495"/>
                    <a:pt x="81511" y="242553"/>
                  </a:cubicBezTo>
                  <a:cubicBezTo>
                    <a:pt x="41294" y="243611"/>
                    <a:pt x="59286" y="195986"/>
                    <a:pt x="43411" y="179053"/>
                  </a:cubicBezTo>
                  <a:cubicBezTo>
                    <a:pt x="27536" y="162120"/>
                    <a:pt x="-14797" y="131428"/>
                    <a:pt x="5311" y="13460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7" name="フリーフォーム: 図形 1666">
              <a:extLst>
                <a:ext uri="{FF2B5EF4-FFF2-40B4-BE49-F238E27FC236}">
                  <a16:creationId xmlns:a16="http://schemas.microsoft.com/office/drawing/2014/main" id="{220BB974-920C-4DC7-859F-326DBD997931}"/>
                </a:ext>
              </a:extLst>
            </p:cNvPr>
            <p:cNvSpPr/>
            <p:nvPr/>
          </p:nvSpPr>
          <p:spPr>
            <a:xfrm>
              <a:off x="7116737" y="8324531"/>
              <a:ext cx="971656" cy="566912"/>
            </a:xfrm>
            <a:custGeom>
              <a:avLst/>
              <a:gdLst>
                <a:gd name="connsiteX0" fmla="*/ 7963 w 971656"/>
                <a:gd name="connsiteY0" fmla="*/ 319 h 566912"/>
                <a:gd name="connsiteX1" fmla="*/ 14313 w 971656"/>
                <a:gd name="connsiteY1" fmla="*/ 260669 h 566912"/>
                <a:gd name="connsiteX2" fmla="*/ 7963 w 971656"/>
                <a:gd name="connsiteY2" fmla="*/ 381319 h 566912"/>
                <a:gd name="connsiteX3" fmla="*/ 20663 w 971656"/>
                <a:gd name="connsiteY3" fmla="*/ 489269 h 566912"/>
                <a:gd name="connsiteX4" fmla="*/ 236563 w 971656"/>
                <a:gd name="connsiteY4" fmla="*/ 482919 h 566912"/>
                <a:gd name="connsiteX5" fmla="*/ 300063 w 971656"/>
                <a:gd name="connsiteY5" fmla="*/ 521019 h 566912"/>
                <a:gd name="connsiteX6" fmla="*/ 433413 w 971656"/>
                <a:gd name="connsiteY6" fmla="*/ 565469 h 566912"/>
                <a:gd name="connsiteX7" fmla="*/ 566763 w 971656"/>
                <a:gd name="connsiteY7" fmla="*/ 463869 h 566912"/>
                <a:gd name="connsiteX8" fmla="*/ 668363 w 971656"/>
                <a:gd name="connsiteY8" fmla="*/ 463869 h 566912"/>
                <a:gd name="connsiteX9" fmla="*/ 719163 w 971656"/>
                <a:gd name="connsiteY9" fmla="*/ 317819 h 566912"/>
                <a:gd name="connsiteX10" fmla="*/ 731863 w 971656"/>
                <a:gd name="connsiteY10" fmla="*/ 247969 h 566912"/>
                <a:gd name="connsiteX11" fmla="*/ 966813 w 971656"/>
                <a:gd name="connsiteY11" fmla="*/ 184469 h 566912"/>
                <a:gd name="connsiteX12" fmla="*/ 884263 w 971656"/>
                <a:gd name="connsiteY12" fmla="*/ 114619 h 566912"/>
                <a:gd name="connsiteX13" fmla="*/ 808063 w 971656"/>
                <a:gd name="connsiteY13" fmla="*/ 216219 h 566912"/>
                <a:gd name="connsiteX14" fmla="*/ 693763 w 971656"/>
                <a:gd name="connsiteY14" fmla="*/ 368619 h 566912"/>
                <a:gd name="connsiteX15" fmla="*/ 585813 w 971656"/>
                <a:gd name="connsiteY15" fmla="*/ 489269 h 566912"/>
                <a:gd name="connsiteX16" fmla="*/ 357213 w 971656"/>
                <a:gd name="connsiteY16" fmla="*/ 521019 h 566912"/>
                <a:gd name="connsiteX17" fmla="*/ 115913 w 971656"/>
                <a:gd name="connsiteY17" fmla="*/ 521019 h 566912"/>
                <a:gd name="connsiteX18" fmla="*/ 27013 w 971656"/>
                <a:gd name="connsiteY18" fmla="*/ 317819 h 566912"/>
                <a:gd name="connsiteX19" fmla="*/ 7963 w 971656"/>
                <a:gd name="connsiteY19" fmla="*/ 319 h 56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71656" h="566912">
                  <a:moveTo>
                    <a:pt x="7963" y="319"/>
                  </a:moveTo>
                  <a:cubicBezTo>
                    <a:pt x="5846" y="-9206"/>
                    <a:pt x="14313" y="197169"/>
                    <a:pt x="14313" y="260669"/>
                  </a:cubicBezTo>
                  <a:cubicBezTo>
                    <a:pt x="14313" y="324169"/>
                    <a:pt x="6905" y="343219"/>
                    <a:pt x="7963" y="381319"/>
                  </a:cubicBezTo>
                  <a:cubicBezTo>
                    <a:pt x="9021" y="419419"/>
                    <a:pt x="-17437" y="472336"/>
                    <a:pt x="20663" y="489269"/>
                  </a:cubicBezTo>
                  <a:cubicBezTo>
                    <a:pt x="58763" y="506202"/>
                    <a:pt x="189996" y="477627"/>
                    <a:pt x="236563" y="482919"/>
                  </a:cubicBezTo>
                  <a:cubicBezTo>
                    <a:pt x="283130" y="488211"/>
                    <a:pt x="267255" y="507261"/>
                    <a:pt x="300063" y="521019"/>
                  </a:cubicBezTo>
                  <a:cubicBezTo>
                    <a:pt x="332871" y="534777"/>
                    <a:pt x="388963" y="574994"/>
                    <a:pt x="433413" y="565469"/>
                  </a:cubicBezTo>
                  <a:cubicBezTo>
                    <a:pt x="477863" y="555944"/>
                    <a:pt x="527605" y="480802"/>
                    <a:pt x="566763" y="463869"/>
                  </a:cubicBezTo>
                  <a:cubicBezTo>
                    <a:pt x="605921" y="446936"/>
                    <a:pt x="642963" y="488211"/>
                    <a:pt x="668363" y="463869"/>
                  </a:cubicBezTo>
                  <a:cubicBezTo>
                    <a:pt x="693763" y="439527"/>
                    <a:pt x="708580" y="353802"/>
                    <a:pt x="719163" y="317819"/>
                  </a:cubicBezTo>
                  <a:cubicBezTo>
                    <a:pt x="729746" y="281836"/>
                    <a:pt x="690588" y="270194"/>
                    <a:pt x="731863" y="247969"/>
                  </a:cubicBezTo>
                  <a:cubicBezTo>
                    <a:pt x="773138" y="225744"/>
                    <a:pt x="941413" y="206694"/>
                    <a:pt x="966813" y="184469"/>
                  </a:cubicBezTo>
                  <a:cubicBezTo>
                    <a:pt x="992213" y="162244"/>
                    <a:pt x="910721" y="109327"/>
                    <a:pt x="884263" y="114619"/>
                  </a:cubicBezTo>
                  <a:cubicBezTo>
                    <a:pt x="857805" y="119911"/>
                    <a:pt x="839813" y="173886"/>
                    <a:pt x="808063" y="216219"/>
                  </a:cubicBezTo>
                  <a:cubicBezTo>
                    <a:pt x="776313" y="258552"/>
                    <a:pt x="730805" y="323111"/>
                    <a:pt x="693763" y="368619"/>
                  </a:cubicBezTo>
                  <a:cubicBezTo>
                    <a:pt x="656721" y="414127"/>
                    <a:pt x="641905" y="463869"/>
                    <a:pt x="585813" y="489269"/>
                  </a:cubicBezTo>
                  <a:cubicBezTo>
                    <a:pt x="529721" y="514669"/>
                    <a:pt x="435530" y="515727"/>
                    <a:pt x="357213" y="521019"/>
                  </a:cubicBezTo>
                  <a:cubicBezTo>
                    <a:pt x="278896" y="526311"/>
                    <a:pt x="170946" y="554886"/>
                    <a:pt x="115913" y="521019"/>
                  </a:cubicBezTo>
                  <a:cubicBezTo>
                    <a:pt x="60880" y="487152"/>
                    <a:pt x="46063" y="399311"/>
                    <a:pt x="27013" y="317819"/>
                  </a:cubicBezTo>
                  <a:cubicBezTo>
                    <a:pt x="7963" y="236327"/>
                    <a:pt x="10080" y="9844"/>
                    <a:pt x="7963" y="31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8" name="フリーフォーム: 図形 1667">
              <a:extLst>
                <a:ext uri="{FF2B5EF4-FFF2-40B4-BE49-F238E27FC236}">
                  <a16:creationId xmlns:a16="http://schemas.microsoft.com/office/drawing/2014/main" id="{68B14D5B-51BC-4145-A895-09DECC6EEBFB}"/>
                </a:ext>
              </a:extLst>
            </p:cNvPr>
            <p:cNvSpPr/>
            <p:nvPr/>
          </p:nvSpPr>
          <p:spPr>
            <a:xfrm>
              <a:off x="3004556" y="1474230"/>
              <a:ext cx="123321" cy="200583"/>
            </a:xfrm>
            <a:custGeom>
              <a:avLst/>
              <a:gdLst>
                <a:gd name="connsiteX0" fmla="*/ 122819 w 123321"/>
                <a:gd name="connsiteY0" fmla="*/ 558 h 200583"/>
                <a:gd name="connsiteX1" fmla="*/ 18044 w 123321"/>
                <a:gd name="connsiteY1" fmla="*/ 116445 h 200583"/>
                <a:gd name="connsiteX2" fmla="*/ 582 w 123321"/>
                <a:gd name="connsiteY2" fmla="*/ 200583 h 200583"/>
                <a:gd name="connsiteX3" fmla="*/ 24394 w 123321"/>
                <a:gd name="connsiteY3" fmla="*/ 118033 h 200583"/>
                <a:gd name="connsiteX4" fmla="*/ 56144 w 123321"/>
                <a:gd name="connsiteY4" fmla="*/ 73583 h 200583"/>
                <a:gd name="connsiteX5" fmla="*/ 122819 w 123321"/>
                <a:gd name="connsiteY5" fmla="*/ 558 h 20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21" h="200583">
                  <a:moveTo>
                    <a:pt x="122819" y="558"/>
                  </a:moveTo>
                  <a:cubicBezTo>
                    <a:pt x="116469" y="7702"/>
                    <a:pt x="38417" y="83108"/>
                    <a:pt x="18044" y="116445"/>
                  </a:cubicBezTo>
                  <a:cubicBezTo>
                    <a:pt x="-2329" y="149782"/>
                    <a:pt x="-476" y="200318"/>
                    <a:pt x="582" y="200583"/>
                  </a:cubicBezTo>
                  <a:cubicBezTo>
                    <a:pt x="1640" y="200848"/>
                    <a:pt x="15134" y="139200"/>
                    <a:pt x="24394" y="118033"/>
                  </a:cubicBezTo>
                  <a:cubicBezTo>
                    <a:pt x="33654" y="96866"/>
                    <a:pt x="38681" y="90252"/>
                    <a:pt x="56144" y="73583"/>
                  </a:cubicBezTo>
                  <a:cubicBezTo>
                    <a:pt x="73606" y="56914"/>
                    <a:pt x="129169" y="-6586"/>
                    <a:pt x="122819" y="55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9" name="フリーフォーム: 図形 1668">
              <a:extLst>
                <a:ext uri="{FF2B5EF4-FFF2-40B4-BE49-F238E27FC236}">
                  <a16:creationId xmlns:a16="http://schemas.microsoft.com/office/drawing/2014/main" id="{C6325475-6B30-48CC-96A3-32050F1A39A4}"/>
                </a:ext>
              </a:extLst>
            </p:cNvPr>
            <p:cNvSpPr/>
            <p:nvPr/>
          </p:nvSpPr>
          <p:spPr>
            <a:xfrm>
              <a:off x="3008280" y="1489924"/>
              <a:ext cx="134994" cy="196096"/>
            </a:xfrm>
            <a:custGeom>
              <a:avLst/>
              <a:gdLst>
                <a:gd name="connsiteX0" fmla="*/ 134970 w 134994"/>
                <a:gd name="connsiteY0" fmla="*/ 739 h 196096"/>
                <a:gd name="connsiteX1" fmla="*/ 109570 w 134994"/>
                <a:gd name="connsiteY1" fmla="*/ 159489 h 196096"/>
                <a:gd name="connsiteX2" fmla="*/ 92108 w 134994"/>
                <a:gd name="connsiteY2" fmla="*/ 178539 h 196096"/>
                <a:gd name="connsiteX3" fmla="*/ 33 w 134994"/>
                <a:gd name="connsiteY3" fmla="*/ 196001 h 196096"/>
                <a:gd name="connsiteX4" fmla="*/ 103220 w 134994"/>
                <a:gd name="connsiteY4" fmla="*/ 170601 h 196096"/>
                <a:gd name="connsiteX5" fmla="*/ 104808 w 134994"/>
                <a:gd name="connsiteY5" fmla="*/ 102339 h 196096"/>
                <a:gd name="connsiteX6" fmla="*/ 134970 w 134994"/>
                <a:gd name="connsiteY6" fmla="*/ 739 h 19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994" h="196096">
                  <a:moveTo>
                    <a:pt x="134970" y="739"/>
                  </a:moveTo>
                  <a:cubicBezTo>
                    <a:pt x="135764" y="10264"/>
                    <a:pt x="116714" y="129856"/>
                    <a:pt x="109570" y="159489"/>
                  </a:cubicBezTo>
                  <a:cubicBezTo>
                    <a:pt x="102426" y="189122"/>
                    <a:pt x="110364" y="172454"/>
                    <a:pt x="92108" y="178539"/>
                  </a:cubicBezTo>
                  <a:cubicBezTo>
                    <a:pt x="73852" y="184624"/>
                    <a:pt x="-1819" y="197324"/>
                    <a:pt x="33" y="196001"/>
                  </a:cubicBezTo>
                  <a:cubicBezTo>
                    <a:pt x="1885" y="194678"/>
                    <a:pt x="85758" y="186211"/>
                    <a:pt x="103220" y="170601"/>
                  </a:cubicBezTo>
                  <a:cubicBezTo>
                    <a:pt x="120682" y="154991"/>
                    <a:pt x="101897" y="128268"/>
                    <a:pt x="104808" y="102339"/>
                  </a:cubicBezTo>
                  <a:cubicBezTo>
                    <a:pt x="107718" y="76410"/>
                    <a:pt x="134176" y="-8786"/>
                    <a:pt x="134970" y="73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0" name="フリーフォーム: 図形 1669">
              <a:extLst>
                <a:ext uri="{FF2B5EF4-FFF2-40B4-BE49-F238E27FC236}">
                  <a16:creationId xmlns:a16="http://schemas.microsoft.com/office/drawing/2014/main" id="{CC05F0A3-C9E5-40DA-8795-4A324C7974DB}"/>
                </a:ext>
              </a:extLst>
            </p:cNvPr>
            <p:cNvSpPr/>
            <p:nvPr/>
          </p:nvSpPr>
          <p:spPr>
            <a:xfrm>
              <a:off x="3002135" y="1498552"/>
              <a:ext cx="125240" cy="178470"/>
            </a:xfrm>
            <a:custGeom>
              <a:avLst/>
              <a:gdLst>
                <a:gd name="connsiteX0" fmla="*/ 125240 w 125240"/>
                <a:gd name="connsiteY0" fmla="*/ 48 h 178470"/>
                <a:gd name="connsiteX1" fmla="*/ 42690 w 125240"/>
                <a:gd name="connsiteY1" fmla="*/ 106411 h 178470"/>
                <a:gd name="connsiteX2" fmla="*/ 58565 w 125240"/>
                <a:gd name="connsiteY2" fmla="*/ 131811 h 178470"/>
                <a:gd name="connsiteX3" fmla="*/ 91903 w 125240"/>
                <a:gd name="connsiteY3" fmla="*/ 168323 h 178470"/>
                <a:gd name="connsiteX4" fmla="*/ 45865 w 125240"/>
                <a:gd name="connsiteY4" fmla="*/ 169911 h 178470"/>
                <a:gd name="connsiteX5" fmla="*/ 1415 w 125240"/>
                <a:gd name="connsiteY5" fmla="*/ 177848 h 178470"/>
                <a:gd name="connsiteX6" fmla="*/ 101428 w 125240"/>
                <a:gd name="connsiteY6" fmla="*/ 171498 h 178470"/>
                <a:gd name="connsiteX7" fmla="*/ 42690 w 125240"/>
                <a:gd name="connsiteY7" fmla="*/ 120698 h 178470"/>
                <a:gd name="connsiteX8" fmla="*/ 125240 w 125240"/>
                <a:gd name="connsiteY8" fmla="*/ 48 h 17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240" h="178470">
                  <a:moveTo>
                    <a:pt x="125240" y="48"/>
                  </a:moveTo>
                  <a:cubicBezTo>
                    <a:pt x="125240" y="-2333"/>
                    <a:pt x="53802" y="84451"/>
                    <a:pt x="42690" y="106411"/>
                  </a:cubicBezTo>
                  <a:cubicBezTo>
                    <a:pt x="31578" y="128371"/>
                    <a:pt x="50363" y="121492"/>
                    <a:pt x="58565" y="131811"/>
                  </a:cubicBezTo>
                  <a:cubicBezTo>
                    <a:pt x="66767" y="142130"/>
                    <a:pt x="94020" y="161973"/>
                    <a:pt x="91903" y="168323"/>
                  </a:cubicBezTo>
                  <a:cubicBezTo>
                    <a:pt x="89786" y="174673"/>
                    <a:pt x="60946" y="168324"/>
                    <a:pt x="45865" y="169911"/>
                  </a:cubicBezTo>
                  <a:cubicBezTo>
                    <a:pt x="30784" y="171498"/>
                    <a:pt x="-7845" y="177584"/>
                    <a:pt x="1415" y="177848"/>
                  </a:cubicBezTo>
                  <a:cubicBezTo>
                    <a:pt x="10675" y="178112"/>
                    <a:pt x="94549" y="181023"/>
                    <a:pt x="101428" y="171498"/>
                  </a:cubicBezTo>
                  <a:cubicBezTo>
                    <a:pt x="108307" y="161973"/>
                    <a:pt x="40309" y="144775"/>
                    <a:pt x="42690" y="120698"/>
                  </a:cubicBezTo>
                  <a:cubicBezTo>
                    <a:pt x="45071" y="96621"/>
                    <a:pt x="125240" y="2429"/>
                    <a:pt x="125240" y="4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1" name="フリーフォーム: 図形 1670">
              <a:extLst>
                <a:ext uri="{FF2B5EF4-FFF2-40B4-BE49-F238E27FC236}">
                  <a16:creationId xmlns:a16="http://schemas.microsoft.com/office/drawing/2014/main" id="{24F52BA6-A7D8-4276-B685-F99D1D3C411F}"/>
                </a:ext>
              </a:extLst>
            </p:cNvPr>
            <p:cNvSpPr/>
            <p:nvPr/>
          </p:nvSpPr>
          <p:spPr>
            <a:xfrm>
              <a:off x="3133534" y="1457310"/>
              <a:ext cx="132349" cy="219551"/>
            </a:xfrm>
            <a:custGeom>
              <a:avLst/>
              <a:gdLst>
                <a:gd name="connsiteX0" fmla="*/ 81154 w 132349"/>
                <a:gd name="connsiteY0" fmla="*/ 15 h 219551"/>
                <a:gd name="connsiteX1" fmla="*/ 122429 w 132349"/>
                <a:gd name="connsiteY1" fmla="*/ 74628 h 219551"/>
                <a:gd name="connsiteX2" fmla="*/ 95441 w 132349"/>
                <a:gd name="connsiteY2" fmla="*/ 133365 h 219551"/>
                <a:gd name="connsiteX3" fmla="*/ 74804 w 132349"/>
                <a:gd name="connsiteY3" fmla="*/ 176228 h 219551"/>
                <a:gd name="connsiteX4" fmla="*/ 27179 w 132349"/>
                <a:gd name="connsiteY4" fmla="*/ 219090 h 219551"/>
                <a:gd name="connsiteX5" fmla="*/ 6541 w 132349"/>
                <a:gd name="connsiteY5" fmla="*/ 147653 h 219551"/>
                <a:gd name="connsiteX6" fmla="*/ 14479 w 132349"/>
                <a:gd name="connsiteY6" fmla="*/ 130190 h 219551"/>
                <a:gd name="connsiteX7" fmla="*/ 1779 w 132349"/>
                <a:gd name="connsiteY7" fmla="*/ 211153 h 219551"/>
                <a:gd name="connsiteX8" fmla="*/ 60516 w 132349"/>
                <a:gd name="connsiteY8" fmla="*/ 200040 h 219551"/>
                <a:gd name="connsiteX9" fmla="*/ 131954 w 132349"/>
                <a:gd name="connsiteY9" fmla="*/ 80978 h 219551"/>
                <a:gd name="connsiteX10" fmla="*/ 81154 w 132349"/>
                <a:gd name="connsiteY10" fmla="*/ 15 h 21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349" h="219551">
                  <a:moveTo>
                    <a:pt x="81154" y="15"/>
                  </a:moveTo>
                  <a:cubicBezTo>
                    <a:pt x="79566" y="-1043"/>
                    <a:pt x="120048" y="52403"/>
                    <a:pt x="122429" y="74628"/>
                  </a:cubicBezTo>
                  <a:cubicBezTo>
                    <a:pt x="124810" y="96853"/>
                    <a:pt x="103378" y="116432"/>
                    <a:pt x="95441" y="133365"/>
                  </a:cubicBezTo>
                  <a:cubicBezTo>
                    <a:pt x="87504" y="150298"/>
                    <a:pt x="86181" y="161940"/>
                    <a:pt x="74804" y="176228"/>
                  </a:cubicBezTo>
                  <a:cubicBezTo>
                    <a:pt x="63427" y="190516"/>
                    <a:pt x="38556" y="223852"/>
                    <a:pt x="27179" y="219090"/>
                  </a:cubicBezTo>
                  <a:cubicBezTo>
                    <a:pt x="15802" y="214328"/>
                    <a:pt x="8658" y="162470"/>
                    <a:pt x="6541" y="147653"/>
                  </a:cubicBezTo>
                  <a:cubicBezTo>
                    <a:pt x="4424" y="132836"/>
                    <a:pt x="15273" y="119607"/>
                    <a:pt x="14479" y="130190"/>
                  </a:cubicBezTo>
                  <a:cubicBezTo>
                    <a:pt x="13685" y="140773"/>
                    <a:pt x="-5894" y="199511"/>
                    <a:pt x="1779" y="211153"/>
                  </a:cubicBezTo>
                  <a:cubicBezTo>
                    <a:pt x="9452" y="222795"/>
                    <a:pt x="38820" y="221736"/>
                    <a:pt x="60516" y="200040"/>
                  </a:cubicBezTo>
                  <a:cubicBezTo>
                    <a:pt x="82212" y="178344"/>
                    <a:pt x="126398" y="112728"/>
                    <a:pt x="131954" y="80978"/>
                  </a:cubicBezTo>
                  <a:cubicBezTo>
                    <a:pt x="137510" y="49228"/>
                    <a:pt x="82742" y="1073"/>
                    <a:pt x="81154" y="1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3" name="フリーフォーム: 図形 1672">
              <a:extLst>
                <a:ext uri="{FF2B5EF4-FFF2-40B4-BE49-F238E27FC236}">
                  <a16:creationId xmlns:a16="http://schemas.microsoft.com/office/drawing/2014/main" id="{F8ED6B41-7154-4561-B1DE-2C450D6E4EE5}"/>
                </a:ext>
              </a:extLst>
            </p:cNvPr>
            <p:cNvSpPr/>
            <p:nvPr/>
          </p:nvSpPr>
          <p:spPr>
            <a:xfrm>
              <a:off x="3151088" y="1476373"/>
              <a:ext cx="86325" cy="162543"/>
            </a:xfrm>
            <a:custGeom>
              <a:avLst/>
              <a:gdLst>
                <a:gd name="connsiteX0" fmla="*/ 30262 w 86325"/>
                <a:gd name="connsiteY0" fmla="*/ 2 h 162543"/>
                <a:gd name="connsiteX1" fmla="*/ 1687 w 86325"/>
                <a:gd name="connsiteY1" fmla="*/ 122240 h 162543"/>
                <a:gd name="connsiteX2" fmla="*/ 27087 w 86325"/>
                <a:gd name="connsiteY2" fmla="*/ 150815 h 162543"/>
                <a:gd name="connsiteX3" fmla="*/ 35025 w 86325"/>
                <a:gd name="connsiteY3" fmla="*/ 160340 h 162543"/>
                <a:gd name="connsiteX4" fmla="*/ 57250 w 86325"/>
                <a:gd name="connsiteY4" fmla="*/ 111127 h 162543"/>
                <a:gd name="connsiteX5" fmla="*/ 85825 w 86325"/>
                <a:gd name="connsiteY5" fmla="*/ 11115 h 162543"/>
                <a:gd name="connsiteX6" fmla="*/ 74712 w 86325"/>
                <a:gd name="connsiteY6" fmla="*/ 53977 h 162543"/>
                <a:gd name="connsiteX7" fmla="*/ 65187 w 86325"/>
                <a:gd name="connsiteY7" fmla="*/ 111127 h 162543"/>
                <a:gd name="connsiteX8" fmla="*/ 27087 w 86325"/>
                <a:gd name="connsiteY8" fmla="*/ 160340 h 162543"/>
                <a:gd name="connsiteX9" fmla="*/ 100 w 86325"/>
                <a:gd name="connsiteY9" fmla="*/ 119065 h 162543"/>
                <a:gd name="connsiteX10" fmla="*/ 30262 w 86325"/>
                <a:gd name="connsiteY10" fmla="*/ 2 h 16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325" h="162543">
                  <a:moveTo>
                    <a:pt x="30262" y="2"/>
                  </a:moveTo>
                  <a:cubicBezTo>
                    <a:pt x="30527" y="531"/>
                    <a:pt x="2216" y="97105"/>
                    <a:pt x="1687" y="122240"/>
                  </a:cubicBezTo>
                  <a:cubicBezTo>
                    <a:pt x="1158" y="147375"/>
                    <a:pt x="21531" y="144465"/>
                    <a:pt x="27087" y="150815"/>
                  </a:cubicBezTo>
                  <a:cubicBezTo>
                    <a:pt x="32643" y="157165"/>
                    <a:pt x="29998" y="166955"/>
                    <a:pt x="35025" y="160340"/>
                  </a:cubicBezTo>
                  <a:cubicBezTo>
                    <a:pt x="40052" y="153725"/>
                    <a:pt x="48783" y="135998"/>
                    <a:pt x="57250" y="111127"/>
                  </a:cubicBezTo>
                  <a:cubicBezTo>
                    <a:pt x="65717" y="86256"/>
                    <a:pt x="82915" y="20640"/>
                    <a:pt x="85825" y="11115"/>
                  </a:cubicBezTo>
                  <a:cubicBezTo>
                    <a:pt x="88735" y="1590"/>
                    <a:pt x="78152" y="37308"/>
                    <a:pt x="74712" y="53977"/>
                  </a:cubicBezTo>
                  <a:cubicBezTo>
                    <a:pt x="71272" y="70646"/>
                    <a:pt x="73125" y="93400"/>
                    <a:pt x="65187" y="111127"/>
                  </a:cubicBezTo>
                  <a:cubicBezTo>
                    <a:pt x="57250" y="128854"/>
                    <a:pt x="37935" y="159017"/>
                    <a:pt x="27087" y="160340"/>
                  </a:cubicBezTo>
                  <a:cubicBezTo>
                    <a:pt x="16239" y="161663"/>
                    <a:pt x="2217" y="142084"/>
                    <a:pt x="100" y="119065"/>
                  </a:cubicBezTo>
                  <a:cubicBezTo>
                    <a:pt x="-2017" y="96046"/>
                    <a:pt x="29997" y="-527"/>
                    <a:pt x="30262" y="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4" name="フリーフォーム: 図形 1673">
              <a:extLst>
                <a:ext uri="{FF2B5EF4-FFF2-40B4-BE49-F238E27FC236}">
                  <a16:creationId xmlns:a16="http://schemas.microsoft.com/office/drawing/2014/main" id="{57660228-B749-49B3-9047-31BF7E6B1BCD}"/>
                </a:ext>
              </a:extLst>
            </p:cNvPr>
            <p:cNvSpPr/>
            <p:nvPr/>
          </p:nvSpPr>
          <p:spPr>
            <a:xfrm>
              <a:off x="3179762" y="1461853"/>
              <a:ext cx="58938" cy="100024"/>
            </a:xfrm>
            <a:custGeom>
              <a:avLst/>
              <a:gdLst>
                <a:gd name="connsiteX0" fmla="*/ 1 w 58938"/>
                <a:gd name="connsiteY0" fmla="*/ 235 h 100024"/>
                <a:gd name="connsiteX1" fmla="*/ 52388 w 58938"/>
                <a:gd name="connsiteY1" fmla="*/ 97072 h 100024"/>
                <a:gd name="connsiteX2" fmla="*/ 53976 w 58938"/>
                <a:gd name="connsiteY2" fmla="*/ 70085 h 100024"/>
                <a:gd name="connsiteX3" fmla="*/ 1 w 58938"/>
                <a:gd name="connsiteY3" fmla="*/ 235 h 10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38" h="100024">
                  <a:moveTo>
                    <a:pt x="1" y="235"/>
                  </a:moveTo>
                  <a:cubicBezTo>
                    <a:pt x="-264" y="4733"/>
                    <a:pt x="43392" y="85430"/>
                    <a:pt x="52388" y="97072"/>
                  </a:cubicBezTo>
                  <a:cubicBezTo>
                    <a:pt x="61384" y="108714"/>
                    <a:pt x="60326" y="83049"/>
                    <a:pt x="53976" y="70085"/>
                  </a:cubicBezTo>
                  <a:cubicBezTo>
                    <a:pt x="47626" y="57121"/>
                    <a:pt x="266" y="-4263"/>
                    <a:pt x="1" y="23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5" name="フリーフォーム: 図形 1674">
              <a:extLst>
                <a:ext uri="{FF2B5EF4-FFF2-40B4-BE49-F238E27FC236}">
                  <a16:creationId xmlns:a16="http://schemas.microsoft.com/office/drawing/2014/main" id="{88890DAF-9E3A-466E-B230-F45150C54A9F}"/>
                </a:ext>
              </a:extLst>
            </p:cNvPr>
            <p:cNvSpPr/>
            <p:nvPr/>
          </p:nvSpPr>
          <p:spPr>
            <a:xfrm>
              <a:off x="3612839" y="1485810"/>
              <a:ext cx="137637" cy="235195"/>
            </a:xfrm>
            <a:custGeom>
              <a:avLst/>
              <a:gdLst>
                <a:gd name="connsiteX0" fmla="*/ 73336 w 137637"/>
                <a:gd name="connsiteY0" fmla="*/ 90 h 235195"/>
                <a:gd name="connsiteX1" fmla="*/ 16186 w 137637"/>
                <a:gd name="connsiteY1" fmla="*/ 84228 h 235195"/>
                <a:gd name="connsiteX2" fmla="*/ 9836 w 137637"/>
                <a:gd name="connsiteY2" fmla="*/ 168365 h 235195"/>
                <a:gd name="connsiteX3" fmla="*/ 9836 w 137637"/>
                <a:gd name="connsiteY3" fmla="*/ 230278 h 235195"/>
                <a:gd name="connsiteX4" fmla="*/ 52699 w 137637"/>
                <a:gd name="connsiteY4" fmla="*/ 200115 h 235195"/>
                <a:gd name="connsiteX5" fmla="*/ 95561 w 137637"/>
                <a:gd name="connsiteY5" fmla="*/ 154078 h 235195"/>
                <a:gd name="connsiteX6" fmla="*/ 117786 w 137637"/>
                <a:gd name="connsiteY6" fmla="*/ 96928 h 235195"/>
                <a:gd name="connsiteX7" fmla="*/ 124136 w 137637"/>
                <a:gd name="connsiteY7" fmla="*/ 1678 h 235195"/>
                <a:gd name="connsiteX8" fmla="*/ 136836 w 137637"/>
                <a:gd name="connsiteY8" fmla="*/ 49303 h 235195"/>
                <a:gd name="connsiteX9" fmla="*/ 98736 w 137637"/>
                <a:gd name="connsiteY9" fmla="*/ 173128 h 235195"/>
                <a:gd name="connsiteX10" fmla="*/ 43174 w 137637"/>
                <a:gd name="connsiteY10" fmla="*/ 230278 h 235195"/>
                <a:gd name="connsiteX11" fmla="*/ 6661 w 137637"/>
                <a:gd name="connsiteY11" fmla="*/ 225515 h 235195"/>
                <a:gd name="connsiteX12" fmla="*/ 311 w 137637"/>
                <a:gd name="connsiteY12" fmla="*/ 171540 h 235195"/>
                <a:gd name="connsiteX13" fmla="*/ 1899 w 137637"/>
                <a:gd name="connsiteY13" fmla="*/ 103278 h 235195"/>
                <a:gd name="connsiteX14" fmla="*/ 9836 w 137637"/>
                <a:gd name="connsiteY14" fmla="*/ 68353 h 235195"/>
                <a:gd name="connsiteX15" fmla="*/ 73336 w 137637"/>
                <a:gd name="connsiteY15" fmla="*/ 90 h 23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637" h="235195">
                  <a:moveTo>
                    <a:pt x="73336" y="90"/>
                  </a:moveTo>
                  <a:cubicBezTo>
                    <a:pt x="74394" y="2736"/>
                    <a:pt x="26769" y="56182"/>
                    <a:pt x="16186" y="84228"/>
                  </a:cubicBezTo>
                  <a:cubicBezTo>
                    <a:pt x="5603" y="112274"/>
                    <a:pt x="10894" y="144023"/>
                    <a:pt x="9836" y="168365"/>
                  </a:cubicBezTo>
                  <a:cubicBezTo>
                    <a:pt x="8778" y="192707"/>
                    <a:pt x="2692" y="224986"/>
                    <a:pt x="9836" y="230278"/>
                  </a:cubicBezTo>
                  <a:cubicBezTo>
                    <a:pt x="16980" y="235570"/>
                    <a:pt x="38411" y="212815"/>
                    <a:pt x="52699" y="200115"/>
                  </a:cubicBezTo>
                  <a:cubicBezTo>
                    <a:pt x="66986" y="187415"/>
                    <a:pt x="84713" y="171276"/>
                    <a:pt x="95561" y="154078"/>
                  </a:cubicBezTo>
                  <a:cubicBezTo>
                    <a:pt x="106409" y="136880"/>
                    <a:pt x="113024" y="122328"/>
                    <a:pt x="117786" y="96928"/>
                  </a:cubicBezTo>
                  <a:cubicBezTo>
                    <a:pt x="122548" y="71528"/>
                    <a:pt x="120961" y="9616"/>
                    <a:pt x="124136" y="1678"/>
                  </a:cubicBezTo>
                  <a:cubicBezTo>
                    <a:pt x="127311" y="-6260"/>
                    <a:pt x="141069" y="20728"/>
                    <a:pt x="136836" y="49303"/>
                  </a:cubicBezTo>
                  <a:cubicBezTo>
                    <a:pt x="132603" y="77878"/>
                    <a:pt x="114346" y="142966"/>
                    <a:pt x="98736" y="173128"/>
                  </a:cubicBezTo>
                  <a:cubicBezTo>
                    <a:pt x="83126" y="203290"/>
                    <a:pt x="58520" y="221547"/>
                    <a:pt x="43174" y="230278"/>
                  </a:cubicBezTo>
                  <a:cubicBezTo>
                    <a:pt x="27828" y="239009"/>
                    <a:pt x="13805" y="235305"/>
                    <a:pt x="6661" y="225515"/>
                  </a:cubicBezTo>
                  <a:cubicBezTo>
                    <a:pt x="-483" y="215725"/>
                    <a:pt x="1105" y="191913"/>
                    <a:pt x="311" y="171540"/>
                  </a:cubicBezTo>
                  <a:cubicBezTo>
                    <a:pt x="-483" y="151167"/>
                    <a:pt x="311" y="120476"/>
                    <a:pt x="1899" y="103278"/>
                  </a:cubicBezTo>
                  <a:cubicBezTo>
                    <a:pt x="3486" y="86080"/>
                    <a:pt x="1369" y="83434"/>
                    <a:pt x="9836" y="68353"/>
                  </a:cubicBezTo>
                  <a:cubicBezTo>
                    <a:pt x="18303" y="53272"/>
                    <a:pt x="72278" y="-2556"/>
                    <a:pt x="73336" y="9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6" name="フリーフォーム: 図形 1675">
              <a:extLst>
                <a:ext uri="{FF2B5EF4-FFF2-40B4-BE49-F238E27FC236}">
                  <a16:creationId xmlns:a16="http://schemas.microsoft.com/office/drawing/2014/main" id="{DF142EB5-04B9-4505-9A4C-603B6BAFA51A}"/>
                </a:ext>
              </a:extLst>
            </p:cNvPr>
            <p:cNvSpPr/>
            <p:nvPr/>
          </p:nvSpPr>
          <p:spPr>
            <a:xfrm>
              <a:off x="3629333" y="1468950"/>
              <a:ext cx="134908" cy="253665"/>
            </a:xfrm>
            <a:custGeom>
              <a:avLst/>
              <a:gdLst>
                <a:gd name="connsiteX0" fmla="*/ 45730 w 134908"/>
                <a:gd name="connsiteY0" fmla="*/ 18538 h 253665"/>
                <a:gd name="connsiteX1" fmla="*/ 125105 w 134908"/>
                <a:gd name="connsiteY1" fmla="*/ 20125 h 253665"/>
                <a:gd name="connsiteX2" fmla="*/ 133042 w 134908"/>
                <a:gd name="connsiteY2" fmla="*/ 55050 h 253665"/>
                <a:gd name="connsiteX3" fmla="*/ 133042 w 134908"/>
                <a:gd name="connsiteY3" fmla="*/ 115375 h 253665"/>
                <a:gd name="connsiteX4" fmla="*/ 112405 w 134908"/>
                <a:gd name="connsiteY4" fmla="*/ 191575 h 253665"/>
                <a:gd name="connsiteX5" fmla="*/ 71130 w 134908"/>
                <a:gd name="connsiteY5" fmla="*/ 237613 h 253665"/>
                <a:gd name="connsiteX6" fmla="*/ 42555 w 134908"/>
                <a:gd name="connsiteY6" fmla="*/ 250313 h 253665"/>
                <a:gd name="connsiteX7" fmla="*/ 1280 w 134908"/>
                <a:gd name="connsiteY7" fmla="*/ 251900 h 253665"/>
                <a:gd name="connsiteX8" fmla="*/ 94942 w 134908"/>
                <a:gd name="connsiteY8" fmla="*/ 228088 h 253665"/>
                <a:gd name="connsiteX9" fmla="*/ 125105 w 134908"/>
                <a:gd name="connsiteY9" fmla="*/ 153475 h 253665"/>
                <a:gd name="connsiteX10" fmla="*/ 129867 w 134908"/>
                <a:gd name="connsiteY10" fmla="*/ 13775 h 253665"/>
                <a:gd name="connsiteX11" fmla="*/ 101292 w 134908"/>
                <a:gd name="connsiteY11" fmla="*/ 4250 h 253665"/>
                <a:gd name="connsiteX12" fmla="*/ 45730 w 134908"/>
                <a:gd name="connsiteY12" fmla="*/ 18538 h 25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908" h="253665">
                  <a:moveTo>
                    <a:pt x="45730" y="18538"/>
                  </a:moveTo>
                  <a:cubicBezTo>
                    <a:pt x="49699" y="21184"/>
                    <a:pt x="110553" y="14040"/>
                    <a:pt x="125105" y="20125"/>
                  </a:cubicBezTo>
                  <a:cubicBezTo>
                    <a:pt x="139657" y="26210"/>
                    <a:pt x="131719" y="39175"/>
                    <a:pt x="133042" y="55050"/>
                  </a:cubicBezTo>
                  <a:cubicBezTo>
                    <a:pt x="134365" y="70925"/>
                    <a:pt x="136481" y="92621"/>
                    <a:pt x="133042" y="115375"/>
                  </a:cubicBezTo>
                  <a:cubicBezTo>
                    <a:pt x="129603" y="138129"/>
                    <a:pt x="122724" y="171202"/>
                    <a:pt x="112405" y="191575"/>
                  </a:cubicBezTo>
                  <a:cubicBezTo>
                    <a:pt x="102086" y="211948"/>
                    <a:pt x="82772" y="227823"/>
                    <a:pt x="71130" y="237613"/>
                  </a:cubicBezTo>
                  <a:cubicBezTo>
                    <a:pt x="59488" y="247403"/>
                    <a:pt x="54197" y="247932"/>
                    <a:pt x="42555" y="250313"/>
                  </a:cubicBezTo>
                  <a:cubicBezTo>
                    <a:pt x="30913" y="252694"/>
                    <a:pt x="-7451" y="255604"/>
                    <a:pt x="1280" y="251900"/>
                  </a:cubicBezTo>
                  <a:cubicBezTo>
                    <a:pt x="10011" y="248196"/>
                    <a:pt x="74305" y="244492"/>
                    <a:pt x="94942" y="228088"/>
                  </a:cubicBezTo>
                  <a:cubicBezTo>
                    <a:pt x="115579" y="211684"/>
                    <a:pt x="119284" y="189194"/>
                    <a:pt x="125105" y="153475"/>
                  </a:cubicBezTo>
                  <a:cubicBezTo>
                    <a:pt x="130926" y="117756"/>
                    <a:pt x="133836" y="38646"/>
                    <a:pt x="129867" y="13775"/>
                  </a:cubicBezTo>
                  <a:cubicBezTo>
                    <a:pt x="125898" y="-11096"/>
                    <a:pt x="112140" y="5573"/>
                    <a:pt x="101292" y="4250"/>
                  </a:cubicBezTo>
                  <a:cubicBezTo>
                    <a:pt x="90444" y="2927"/>
                    <a:pt x="41761" y="15892"/>
                    <a:pt x="45730" y="1853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7" name="フリーフォーム: 図形 1676">
              <a:extLst>
                <a:ext uri="{FF2B5EF4-FFF2-40B4-BE49-F238E27FC236}">
                  <a16:creationId xmlns:a16="http://schemas.microsoft.com/office/drawing/2014/main" id="{3FA13317-D88A-4697-AC9D-9C1CDFB1BEF8}"/>
                </a:ext>
              </a:extLst>
            </p:cNvPr>
            <p:cNvSpPr/>
            <p:nvPr/>
          </p:nvSpPr>
          <p:spPr>
            <a:xfrm>
              <a:off x="3660700" y="1504672"/>
              <a:ext cx="59786" cy="157654"/>
            </a:xfrm>
            <a:custGeom>
              <a:avLst/>
              <a:gdLst>
                <a:gd name="connsiteX0" fmla="*/ 31825 w 59786"/>
                <a:gd name="connsiteY0" fmla="*/ 278 h 157654"/>
                <a:gd name="connsiteX1" fmla="*/ 46113 w 59786"/>
                <a:gd name="connsiteY1" fmla="*/ 82828 h 157654"/>
                <a:gd name="connsiteX2" fmla="*/ 75 w 59786"/>
                <a:gd name="connsiteY2" fmla="*/ 157441 h 157654"/>
                <a:gd name="connsiteX3" fmla="*/ 58813 w 59786"/>
                <a:gd name="connsiteY3" fmla="*/ 59016 h 157654"/>
                <a:gd name="connsiteX4" fmla="*/ 31825 w 59786"/>
                <a:gd name="connsiteY4" fmla="*/ 278 h 15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86" h="157654">
                  <a:moveTo>
                    <a:pt x="31825" y="278"/>
                  </a:moveTo>
                  <a:cubicBezTo>
                    <a:pt x="29708" y="4247"/>
                    <a:pt x="51405" y="56634"/>
                    <a:pt x="46113" y="82828"/>
                  </a:cubicBezTo>
                  <a:cubicBezTo>
                    <a:pt x="40821" y="109022"/>
                    <a:pt x="-2042" y="161410"/>
                    <a:pt x="75" y="157441"/>
                  </a:cubicBezTo>
                  <a:cubicBezTo>
                    <a:pt x="2192" y="153472"/>
                    <a:pt x="51934" y="82299"/>
                    <a:pt x="58813" y="59016"/>
                  </a:cubicBezTo>
                  <a:cubicBezTo>
                    <a:pt x="65692" y="35733"/>
                    <a:pt x="33942" y="-3691"/>
                    <a:pt x="31825" y="27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8" name="フリーフォーム: 図形 1677">
              <a:extLst>
                <a:ext uri="{FF2B5EF4-FFF2-40B4-BE49-F238E27FC236}">
                  <a16:creationId xmlns:a16="http://schemas.microsoft.com/office/drawing/2014/main" id="{6C8FFA17-8C21-4EEC-AF36-3417D78612CB}"/>
                </a:ext>
              </a:extLst>
            </p:cNvPr>
            <p:cNvSpPr/>
            <p:nvPr/>
          </p:nvSpPr>
          <p:spPr>
            <a:xfrm>
              <a:off x="3041615" y="1156425"/>
              <a:ext cx="453065" cy="299399"/>
            </a:xfrm>
            <a:custGeom>
              <a:avLst/>
              <a:gdLst>
                <a:gd name="connsiteX0" fmla="*/ 87348 w 453065"/>
                <a:gd name="connsiteY0" fmla="*/ 161200 h 299399"/>
                <a:gd name="connsiteX1" fmla="*/ 268323 w 453065"/>
                <a:gd name="connsiteY1" fmla="*/ 105638 h 299399"/>
                <a:gd name="connsiteX2" fmla="*/ 452473 w 453065"/>
                <a:gd name="connsiteY2" fmla="*/ 863 h 299399"/>
                <a:gd name="connsiteX3" fmla="*/ 330235 w 453065"/>
                <a:gd name="connsiteY3" fmla="*/ 53250 h 299399"/>
                <a:gd name="connsiteX4" fmla="*/ 423898 w 453065"/>
                <a:gd name="connsiteY4" fmla="*/ 5625 h 299399"/>
                <a:gd name="connsiteX5" fmla="*/ 323885 w 453065"/>
                <a:gd name="connsiteY5" fmla="*/ 69125 h 299399"/>
                <a:gd name="connsiteX6" fmla="*/ 198473 w 453065"/>
                <a:gd name="connsiteY6" fmla="*/ 148500 h 299399"/>
                <a:gd name="connsiteX7" fmla="*/ 35 w 453065"/>
                <a:gd name="connsiteY7" fmla="*/ 299313 h 299399"/>
                <a:gd name="connsiteX8" fmla="*/ 214348 w 453065"/>
                <a:gd name="connsiteY8" fmla="*/ 126275 h 299399"/>
                <a:gd name="connsiteX9" fmla="*/ 87348 w 453065"/>
                <a:gd name="connsiteY9" fmla="*/ 161200 h 29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3065" h="299399">
                  <a:moveTo>
                    <a:pt x="87348" y="161200"/>
                  </a:moveTo>
                  <a:cubicBezTo>
                    <a:pt x="96344" y="157761"/>
                    <a:pt x="207469" y="132361"/>
                    <a:pt x="268323" y="105638"/>
                  </a:cubicBezTo>
                  <a:cubicBezTo>
                    <a:pt x="329177" y="78915"/>
                    <a:pt x="442154" y="9594"/>
                    <a:pt x="452473" y="863"/>
                  </a:cubicBezTo>
                  <a:cubicBezTo>
                    <a:pt x="462792" y="-7868"/>
                    <a:pt x="334997" y="52456"/>
                    <a:pt x="330235" y="53250"/>
                  </a:cubicBezTo>
                  <a:cubicBezTo>
                    <a:pt x="325473" y="54044"/>
                    <a:pt x="424956" y="2979"/>
                    <a:pt x="423898" y="5625"/>
                  </a:cubicBezTo>
                  <a:cubicBezTo>
                    <a:pt x="422840" y="8271"/>
                    <a:pt x="361456" y="45313"/>
                    <a:pt x="323885" y="69125"/>
                  </a:cubicBezTo>
                  <a:cubicBezTo>
                    <a:pt x="286314" y="92937"/>
                    <a:pt x="252448" y="110135"/>
                    <a:pt x="198473" y="148500"/>
                  </a:cubicBezTo>
                  <a:cubicBezTo>
                    <a:pt x="144498" y="186865"/>
                    <a:pt x="-2611" y="303017"/>
                    <a:pt x="35" y="299313"/>
                  </a:cubicBezTo>
                  <a:cubicBezTo>
                    <a:pt x="2681" y="295609"/>
                    <a:pt x="195033" y="147177"/>
                    <a:pt x="214348" y="126275"/>
                  </a:cubicBezTo>
                  <a:cubicBezTo>
                    <a:pt x="233663" y="105373"/>
                    <a:pt x="78352" y="164639"/>
                    <a:pt x="87348" y="16120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9" name="フリーフォーム: 図形 1678">
              <a:extLst>
                <a:ext uri="{FF2B5EF4-FFF2-40B4-BE49-F238E27FC236}">
                  <a16:creationId xmlns:a16="http://schemas.microsoft.com/office/drawing/2014/main" id="{03C4E19E-F12A-4FB5-BF9A-AB9358BCF05C}"/>
                </a:ext>
              </a:extLst>
            </p:cNvPr>
            <p:cNvSpPr/>
            <p:nvPr/>
          </p:nvSpPr>
          <p:spPr>
            <a:xfrm>
              <a:off x="3509589" y="952500"/>
              <a:ext cx="267080" cy="198056"/>
            </a:xfrm>
            <a:custGeom>
              <a:avLst/>
              <a:gdLst>
                <a:gd name="connsiteX0" fmla="*/ 267074 w 267080"/>
                <a:gd name="connsiteY0" fmla="*/ 0 h 198056"/>
                <a:gd name="connsiteX1" fmla="*/ 94036 w 267080"/>
                <a:gd name="connsiteY1" fmla="*/ 87313 h 198056"/>
                <a:gd name="connsiteX2" fmla="*/ 36886 w 267080"/>
                <a:gd name="connsiteY2" fmla="*/ 123825 h 198056"/>
                <a:gd name="connsiteX3" fmla="*/ 374 w 267080"/>
                <a:gd name="connsiteY3" fmla="*/ 196850 h 198056"/>
                <a:gd name="connsiteX4" fmla="*/ 59111 w 267080"/>
                <a:gd name="connsiteY4" fmla="*/ 166688 h 198056"/>
                <a:gd name="connsiteX5" fmla="*/ 170236 w 267080"/>
                <a:gd name="connsiteY5" fmla="*/ 131763 h 198056"/>
                <a:gd name="connsiteX6" fmla="*/ 36886 w 267080"/>
                <a:gd name="connsiteY6" fmla="*/ 166688 h 198056"/>
                <a:gd name="connsiteX7" fmla="*/ 16249 w 267080"/>
                <a:gd name="connsiteY7" fmla="*/ 168275 h 198056"/>
                <a:gd name="connsiteX8" fmla="*/ 100386 w 267080"/>
                <a:gd name="connsiteY8" fmla="*/ 90488 h 198056"/>
                <a:gd name="connsiteX9" fmla="*/ 267074 w 267080"/>
                <a:gd name="connsiteY9" fmla="*/ 0 h 19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080" h="198056">
                  <a:moveTo>
                    <a:pt x="267074" y="0"/>
                  </a:moveTo>
                  <a:lnTo>
                    <a:pt x="94036" y="87313"/>
                  </a:lnTo>
                  <a:cubicBezTo>
                    <a:pt x="55671" y="107950"/>
                    <a:pt x="52496" y="105569"/>
                    <a:pt x="36886" y="123825"/>
                  </a:cubicBezTo>
                  <a:cubicBezTo>
                    <a:pt x="21276" y="142081"/>
                    <a:pt x="-3330" y="189706"/>
                    <a:pt x="374" y="196850"/>
                  </a:cubicBezTo>
                  <a:cubicBezTo>
                    <a:pt x="4078" y="203994"/>
                    <a:pt x="30801" y="177536"/>
                    <a:pt x="59111" y="166688"/>
                  </a:cubicBezTo>
                  <a:cubicBezTo>
                    <a:pt x="87421" y="155840"/>
                    <a:pt x="173940" y="131763"/>
                    <a:pt x="170236" y="131763"/>
                  </a:cubicBezTo>
                  <a:cubicBezTo>
                    <a:pt x="166532" y="131763"/>
                    <a:pt x="62550" y="160603"/>
                    <a:pt x="36886" y="166688"/>
                  </a:cubicBezTo>
                  <a:cubicBezTo>
                    <a:pt x="11221" y="172773"/>
                    <a:pt x="5666" y="180975"/>
                    <a:pt x="16249" y="168275"/>
                  </a:cubicBezTo>
                  <a:cubicBezTo>
                    <a:pt x="26832" y="155575"/>
                    <a:pt x="63080" y="115359"/>
                    <a:pt x="100386" y="90488"/>
                  </a:cubicBezTo>
                  <a:cubicBezTo>
                    <a:pt x="137692" y="65617"/>
                    <a:pt x="268132" y="529"/>
                    <a:pt x="267074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0" name="フリーフォーム: 図形 1679">
              <a:extLst>
                <a:ext uri="{FF2B5EF4-FFF2-40B4-BE49-F238E27FC236}">
                  <a16:creationId xmlns:a16="http://schemas.microsoft.com/office/drawing/2014/main" id="{F20F1E09-30AC-480D-8998-78273B0220BC}"/>
                </a:ext>
              </a:extLst>
            </p:cNvPr>
            <p:cNvSpPr/>
            <p:nvPr/>
          </p:nvSpPr>
          <p:spPr>
            <a:xfrm>
              <a:off x="3596076" y="957122"/>
              <a:ext cx="186916" cy="117620"/>
            </a:xfrm>
            <a:custGeom>
              <a:avLst/>
              <a:gdLst>
                <a:gd name="connsiteX0" fmla="*/ 185349 w 186916"/>
                <a:gd name="connsiteY0" fmla="*/ 141 h 117620"/>
                <a:gd name="connsiteX1" fmla="*/ 112324 w 186916"/>
                <a:gd name="connsiteY1" fmla="*/ 79516 h 117620"/>
                <a:gd name="connsiteX2" fmla="*/ 59937 w 186916"/>
                <a:gd name="connsiteY2" fmla="*/ 95391 h 117620"/>
                <a:gd name="connsiteX3" fmla="*/ 1199 w 186916"/>
                <a:gd name="connsiteY3" fmla="*/ 117616 h 117620"/>
                <a:gd name="connsiteX4" fmla="*/ 117087 w 186916"/>
                <a:gd name="connsiteY4" fmla="*/ 96978 h 117620"/>
                <a:gd name="connsiteX5" fmla="*/ 159949 w 186916"/>
                <a:gd name="connsiteY5" fmla="*/ 60466 h 117620"/>
                <a:gd name="connsiteX6" fmla="*/ 185349 w 186916"/>
                <a:gd name="connsiteY6" fmla="*/ 141 h 11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916" h="117620">
                  <a:moveTo>
                    <a:pt x="185349" y="141"/>
                  </a:moveTo>
                  <a:cubicBezTo>
                    <a:pt x="177411" y="3316"/>
                    <a:pt x="133226" y="63641"/>
                    <a:pt x="112324" y="79516"/>
                  </a:cubicBezTo>
                  <a:cubicBezTo>
                    <a:pt x="91422" y="95391"/>
                    <a:pt x="78458" y="89041"/>
                    <a:pt x="59937" y="95391"/>
                  </a:cubicBezTo>
                  <a:cubicBezTo>
                    <a:pt x="41416" y="101741"/>
                    <a:pt x="-8326" y="117352"/>
                    <a:pt x="1199" y="117616"/>
                  </a:cubicBezTo>
                  <a:cubicBezTo>
                    <a:pt x="10724" y="117881"/>
                    <a:pt x="90629" y="106503"/>
                    <a:pt x="117087" y="96978"/>
                  </a:cubicBezTo>
                  <a:cubicBezTo>
                    <a:pt x="143545" y="87453"/>
                    <a:pt x="150953" y="72637"/>
                    <a:pt x="159949" y="60466"/>
                  </a:cubicBezTo>
                  <a:cubicBezTo>
                    <a:pt x="168945" y="48295"/>
                    <a:pt x="193287" y="-3034"/>
                    <a:pt x="185349" y="14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1" name="フリーフォーム: 図形 1680">
              <a:extLst>
                <a:ext uri="{FF2B5EF4-FFF2-40B4-BE49-F238E27FC236}">
                  <a16:creationId xmlns:a16="http://schemas.microsoft.com/office/drawing/2014/main" id="{ABB10582-8714-412C-8832-E7C0DA6861D0}"/>
                </a:ext>
              </a:extLst>
            </p:cNvPr>
            <p:cNvSpPr/>
            <p:nvPr/>
          </p:nvSpPr>
          <p:spPr>
            <a:xfrm>
              <a:off x="3762571" y="947703"/>
              <a:ext cx="220467" cy="79225"/>
            </a:xfrm>
            <a:custGeom>
              <a:avLst/>
              <a:gdLst>
                <a:gd name="connsiteX0" fmla="*/ 220467 w 220467"/>
                <a:gd name="connsiteY0" fmla="*/ 35 h 79225"/>
                <a:gd name="connsiteX1" fmla="*/ 87117 w 220467"/>
                <a:gd name="connsiteY1" fmla="*/ 69885 h 79225"/>
                <a:gd name="connsiteX2" fmla="*/ 12504 w 220467"/>
                <a:gd name="connsiteY2" fmla="*/ 77822 h 79225"/>
                <a:gd name="connsiteX3" fmla="*/ 7742 w 220467"/>
                <a:gd name="connsiteY3" fmla="*/ 63535 h 79225"/>
                <a:gd name="connsiteX4" fmla="*/ 90292 w 220467"/>
                <a:gd name="connsiteY4" fmla="*/ 11147 h 79225"/>
                <a:gd name="connsiteX5" fmla="*/ 26792 w 220467"/>
                <a:gd name="connsiteY5" fmla="*/ 63535 h 79225"/>
                <a:gd name="connsiteX6" fmla="*/ 87117 w 220467"/>
                <a:gd name="connsiteY6" fmla="*/ 60360 h 79225"/>
                <a:gd name="connsiteX7" fmla="*/ 220467 w 220467"/>
                <a:gd name="connsiteY7" fmla="*/ 35 h 7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467" h="79225">
                  <a:moveTo>
                    <a:pt x="220467" y="35"/>
                  </a:moveTo>
                  <a:cubicBezTo>
                    <a:pt x="220467" y="1622"/>
                    <a:pt x="121777" y="56921"/>
                    <a:pt x="87117" y="69885"/>
                  </a:cubicBezTo>
                  <a:cubicBezTo>
                    <a:pt x="52457" y="82849"/>
                    <a:pt x="25733" y="78880"/>
                    <a:pt x="12504" y="77822"/>
                  </a:cubicBezTo>
                  <a:cubicBezTo>
                    <a:pt x="-725" y="76764"/>
                    <a:pt x="-5223" y="74648"/>
                    <a:pt x="7742" y="63535"/>
                  </a:cubicBezTo>
                  <a:cubicBezTo>
                    <a:pt x="20707" y="52423"/>
                    <a:pt x="87117" y="11147"/>
                    <a:pt x="90292" y="11147"/>
                  </a:cubicBezTo>
                  <a:cubicBezTo>
                    <a:pt x="93467" y="11147"/>
                    <a:pt x="27321" y="55333"/>
                    <a:pt x="26792" y="63535"/>
                  </a:cubicBezTo>
                  <a:cubicBezTo>
                    <a:pt x="26263" y="71737"/>
                    <a:pt x="58278" y="69885"/>
                    <a:pt x="87117" y="60360"/>
                  </a:cubicBezTo>
                  <a:cubicBezTo>
                    <a:pt x="115956" y="50835"/>
                    <a:pt x="220467" y="-1552"/>
                    <a:pt x="220467" y="3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2" name="フリーフォーム: 図形 1681">
              <a:extLst>
                <a:ext uri="{FF2B5EF4-FFF2-40B4-BE49-F238E27FC236}">
                  <a16:creationId xmlns:a16="http://schemas.microsoft.com/office/drawing/2014/main" id="{38091DDA-8529-4A7A-B85D-27CE3F542793}"/>
                </a:ext>
              </a:extLst>
            </p:cNvPr>
            <p:cNvSpPr/>
            <p:nvPr/>
          </p:nvSpPr>
          <p:spPr>
            <a:xfrm>
              <a:off x="3761610" y="948800"/>
              <a:ext cx="232107" cy="128936"/>
            </a:xfrm>
            <a:custGeom>
              <a:avLst/>
              <a:gdLst>
                <a:gd name="connsiteX0" fmla="*/ 230953 w 232107"/>
                <a:gd name="connsiteY0" fmla="*/ 525 h 128936"/>
                <a:gd name="connsiteX1" fmla="*/ 191265 w 232107"/>
                <a:gd name="connsiteY1" fmla="*/ 67200 h 128936"/>
                <a:gd name="connsiteX2" fmla="*/ 142053 w 232107"/>
                <a:gd name="connsiteY2" fmla="*/ 94188 h 128936"/>
                <a:gd name="connsiteX3" fmla="*/ 26165 w 232107"/>
                <a:gd name="connsiteY3" fmla="*/ 116413 h 128936"/>
                <a:gd name="connsiteX4" fmla="*/ 2353 w 232107"/>
                <a:gd name="connsiteY4" fmla="*/ 79900 h 128936"/>
                <a:gd name="connsiteX5" fmla="*/ 65853 w 232107"/>
                <a:gd name="connsiteY5" fmla="*/ 127525 h 128936"/>
                <a:gd name="connsiteX6" fmla="*/ 145228 w 232107"/>
                <a:gd name="connsiteY6" fmla="*/ 106888 h 128936"/>
                <a:gd name="connsiteX7" fmla="*/ 230953 w 232107"/>
                <a:gd name="connsiteY7" fmla="*/ 525 h 128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107" h="128936">
                  <a:moveTo>
                    <a:pt x="230953" y="525"/>
                  </a:moveTo>
                  <a:cubicBezTo>
                    <a:pt x="238626" y="-6090"/>
                    <a:pt x="206082" y="51590"/>
                    <a:pt x="191265" y="67200"/>
                  </a:cubicBezTo>
                  <a:cubicBezTo>
                    <a:pt x="176448" y="82811"/>
                    <a:pt x="169570" y="85986"/>
                    <a:pt x="142053" y="94188"/>
                  </a:cubicBezTo>
                  <a:cubicBezTo>
                    <a:pt x="114536" y="102390"/>
                    <a:pt x="49448" y="118794"/>
                    <a:pt x="26165" y="116413"/>
                  </a:cubicBezTo>
                  <a:cubicBezTo>
                    <a:pt x="2882" y="114032"/>
                    <a:pt x="-4262" y="78048"/>
                    <a:pt x="2353" y="79900"/>
                  </a:cubicBezTo>
                  <a:cubicBezTo>
                    <a:pt x="8968" y="81752"/>
                    <a:pt x="42040" y="123027"/>
                    <a:pt x="65853" y="127525"/>
                  </a:cubicBezTo>
                  <a:cubicBezTo>
                    <a:pt x="89665" y="132023"/>
                    <a:pt x="115595" y="125938"/>
                    <a:pt x="145228" y="106888"/>
                  </a:cubicBezTo>
                  <a:cubicBezTo>
                    <a:pt x="174861" y="87838"/>
                    <a:pt x="223280" y="7140"/>
                    <a:pt x="230953" y="52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3" name="フリーフォーム: 図形 1682">
              <a:extLst>
                <a:ext uri="{FF2B5EF4-FFF2-40B4-BE49-F238E27FC236}">
                  <a16:creationId xmlns:a16="http://schemas.microsoft.com/office/drawing/2014/main" id="{2E54E9F7-6570-4374-A98D-0D6500FE1C94}"/>
                </a:ext>
              </a:extLst>
            </p:cNvPr>
            <p:cNvSpPr/>
            <p:nvPr/>
          </p:nvSpPr>
          <p:spPr>
            <a:xfrm>
              <a:off x="3828722" y="866970"/>
              <a:ext cx="232004" cy="98421"/>
            </a:xfrm>
            <a:custGeom>
              <a:avLst/>
              <a:gdLst>
                <a:gd name="connsiteX0" fmla="*/ 328 w 232004"/>
                <a:gd name="connsiteY0" fmla="*/ 55368 h 98421"/>
                <a:gd name="connsiteX1" fmla="*/ 171778 w 232004"/>
                <a:gd name="connsiteY1" fmla="*/ 88705 h 98421"/>
                <a:gd name="connsiteX2" fmla="*/ 203528 w 232004"/>
                <a:gd name="connsiteY2" fmla="*/ 55368 h 98421"/>
                <a:gd name="connsiteX3" fmla="*/ 228928 w 232004"/>
                <a:gd name="connsiteY3" fmla="*/ 1393 h 98421"/>
                <a:gd name="connsiteX4" fmla="*/ 228928 w 232004"/>
                <a:gd name="connsiteY4" fmla="*/ 22030 h 98421"/>
                <a:gd name="connsiteX5" fmla="*/ 205116 w 232004"/>
                <a:gd name="connsiteY5" fmla="*/ 87118 h 98421"/>
                <a:gd name="connsiteX6" fmla="*/ 167016 w 232004"/>
                <a:gd name="connsiteY6" fmla="*/ 98230 h 98421"/>
                <a:gd name="connsiteX7" fmla="*/ 128916 w 232004"/>
                <a:gd name="connsiteY7" fmla="*/ 91880 h 98421"/>
                <a:gd name="connsiteX8" fmla="*/ 328 w 232004"/>
                <a:gd name="connsiteY8" fmla="*/ 55368 h 98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004" h="98421">
                  <a:moveTo>
                    <a:pt x="328" y="55368"/>
                  </a:moveTo>
                  <a:cubicBezTo>
                    <a:pt x="7472" y="54839"/>
                    <a:pt x="137911" y="88705"/>
                    <a:pt x="171778" y="88705"/>
                  </a:cubicBezTo>
                  <a:cubicBezTo>
                    <a:pt x="205645" y="88705"/>
                    <a:pt x="194003" y="69920"/>
                    <a:pt x="203528" y="55368"/>
                  </a:cubicBezTo>
                  <a:cubicBezTo>
                    <a:pt x="213053" y="40816"/>
                    <a:pt x="224695" y="6949"/>
                    <a:pt x="228928" y="1393"/>
                  </a:cubicBezTo>
                  <a:cubicBezTo>
                    <a:pt x="233161" y="-4163"/>
                    <a:pt x="232897" y="7743"/>
                    <a:pt x="228928" y="22030"/>
                  </a:cubicBezTo>
                  <a:cubicBezTo>
                    <a:pt x="224959" y="36317"/>
                    <a:pt x="215435" y="74418"/>
                    <a:pt x="205116" y="87118"/>
                  </a:cubicBezTo>
                  <a:cubicBezTo>
                    <a:pt x="194797" y="99818"/>
                    <a:pt x="179716" y="97436"/>
                    <a:pt x="167016" y="98230"/>
                  </a:cubicBezTo>
                  <a:cubicBezTo>
                    <a:pt x="154316" y="99024"/>
                    <a:pt x="152993" y="97436"/>
                    <a:pt x="128916" y="91880"/>
                  </a:cubicBezTo>
                  <a:cubicBezTo>
                    <a:pt x="104839" y="86324"/>
                    <a:pt x="-6816" y="55897"/>
                    <a:pt x="328" y="5536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4" name="フリーフォーム: 図形 1683">
              <a:extLst>
                <a:ext uri="{FF2B5EF4-FFF2-40B4-BE49-F238E27FC236}">
                  <a16:creationId xmlns:a16="http://schemas.microsoft.com/office/drawing/2014/main" id="{4D2A8FF9-6B94-4C44-80B3-F01A0467CC0D}"/>
                </a:ext>
              </a:extLst>
            </p:cNvPr>
            <p:cNvSpPr/>
            <p:nvPr/>
          </p:nvSpPr>
          <p:spPr>
            <a:xfrm>
              <a:off x="3850407" y="851338"/>
              <a:ext cx="216774" cy="57798"/>
            </a:xfrm>
            <a:custGeom>
              <a:avLst/>
              <a:gdLst>
                <a:gd name="connsiteX0" fmla="*/ 868 w 216774"/>
                <a:gd name="connsiteY0" fmla="*/ 56712 h 57798"/>
                <a:gd name="connsiteX1" fmla="*/ 151681 w 216774"/>
                <a:gd name="connsiteY1" fmla="*/ 4325 h 57798"/>
                <a:gd name="connsiteX2" fmla="*/ 216768 w 216774"/>
                <a:gd name="connsiteY2" fmla="*/ 4325 h 57798"/>
                <a:gd name="connsiteX3" fmla="*/ 148506 w 216774"/>
                <a:gd name="connsiteY3" fmla="*/ 15437 h 57798"/>
                <a:gd name="connsiteX4" fmla="*/ 91356 w 216774"/>
                <a:gd name="connsiteY4" fmla="*/ 37662 h 57798"/>
                <a:gd name="connsiteX5" fmla="*/ 868 w 216774"/>
                <a:gd name="connsiteY5" fmla="*/ 56712 h 57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774" h="57798">
                  <a:moveTo>
                    <a:pt x="868" y="56712"/>
                  </a:moveTo>
                  <a:cubicBezTo>
                    <a:pt x="10922" y="51156"/>
                    <a:pt x="115698" y="13056"/>
                    <a:pt x="151681" y="4325"/>
                  </a:cubicBezTo>
                  <a:cubicBezTo>
                    <a:pt x="187664" y="-4406"/>
                    <a:pt x="217297" y="2473"/>
                    <a:pt x="216768" y="4325"/>
                  </a:cubicBezTo>
                  <a:cubicBezTo>
                    <a:pt x="216239" y="6177"/>
                    <a:pt x="169408" y="9881"/>
                    <a:pt x="148506" y="15437"/>
                  </a:cubicBezTo>
                  <a:cubicBezTo>
                    <a:pt x="127604" y="20993"/>
                    <a:pt x="111729" y="30254"/>
                    <a:pt x="91356" y="37662"/>
                  </a:cubicBezTo>
                  <a:cubicBezTo>
                    <a:pt x="70983" y="45070"/>
                    <a:pt x="-9186" y="62268"/>
                    <a:pt x="868" y="5671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5" name="フリーフォーム: 図形 1684">
              <a:extLst>
                <a:ext uri="{FF2B5EF4-FFF2-40B4-BE49-F238E27FC236}">
                  <a16:creationId xmlns:a16="http://schemas.microsoft.com/office/drawing/2014/main" id="{42916B64-CC4E-4D78-B7D0-A13A36BD638D}"/>
                </a:ext>
              </a:extLst>
            </p:cNvPr>
            <p:cNvSpPr/>
            <p:nvPr/>
          </p:nvSpPr>
          <p:spPr>
            <a:xfrm>
              <a:off x="3846481" y="855578"/>
              <a:ext cx="185917" cy="81080"/>
            </a:xfrm>
            <a:custGeom>
              <a:avLst/>
              <a:gdLst>
                <a:gd name="connsiteX0" fmla="*/ 32 w 185917"/>
                <a:gd name="connsiteY0" fmla="*/ 55647 h 81080"/>
                <a:gd name="connsiteX1" fmla="*/ 127032 w 185917"/>
                <a:gd name="connsiteY1" fmla="*/ 81047 h 81080"/>
                <a:gd name="connsiteX2" fmla="*/ 161957 w 185917"/>
                <a:gd name="connsiteY2" fmla="*/ 49297 h 81080"/>
                <a:gd name="connsiteX3" fmla="*/ 185769 w 185917"/>
                <a:gd name="connsiteY3" fmla="*/ 85 h 81080"/>
                <a:gd name="connsiteX4" fmla="*/ 150844 w 185917"/>
                <a:gd name="connsiteY4" fmla="*/ 61997 h 81080"/>
                <a:gd name="connsiteX5" fmla="*/ 139732 w 185917"/>
                <a:gd name="connsiteY5" fmla="*/ 66760 h 81080"/>
                <a:gd name="connsiteX6" fmla="*/ 32 w 185917"/>
                <a:gd name="connsiteY6" fmla="*/ 55647 h 8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917" h="81080">
                  <a:moveTo>
                    <a:pt x="32" y="55647"/>
                  </a:moveTo>
                  <a:cubicBezTo>
                    <a:pt x="-2085" y="58028"/>
                    <a:pt x="100045" y="82105"/>
                    <a:pt x="127032" y="81047"/>
                  </a:cubicBezTo>
                  <a:cubicBezTo>
                    <a:pt x="154019" y="79989"/>
                    <a:pt x="152168" y="62791"/>
                    <a:pt x="161957" y="49297"/>
                  </a:cubicBezTo>
                  <a:cubicBezTo>
                    <a:pt x="171746" y="35803"/>
                    <a:pt x="187621" y="-2032"/>
                    <a:pt x="185769" y="85"/>
                  </a:cubicBezTo>
                  <a:cubicBezTo>
                    <a:pt x="183917" y="2202"/>
                    <a:pt x="158517" y="50885"/>
                    <a:pt x="150844" y="61997"/>
                  </a:cubicBezTo>
                  <a:cubicBezTo>
                    <a:pt x="143171" y="73109"/>
                    <a:pt x="160634" y="66760"/>
                    <a:pt x="139732" y="66760"/>
                  </a:cubicBezTo>
                  <a:cubicBezTo>
                    <a:pt x="118830" y="66760"/>
                    <a:pt x="2149" y="53266"/>
                    <a:pt x="32" y="5564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6" name="フリーフォーム: 図形 1685">
              <a:extLst>
                <a:ext uri="{FF2B5EF4-FFF2-40B4-BE49-F238E27FC236}">
                  <a16:creationId xmlns:a16="http://schemas.microsoft.com/office/drawing/2014/main" id="{6BCC909B-F267-48D5-8071-9341FB9BA7F4}"/>
                </a:ext>
              </a:extLst>
            </p:cNvPr>
            <p:cNvSpPr/>
            <p:nvPr/>
          </p:nvSpPr>
          <p:spPr>
            <a:xfrm>
              <a:off x="4090350" y="755631"/>
              <a:ext cx="278453" cy="129699"/>
            </a:xfrm>
            <a:custGeom>
              <a:avLst/>
              <a:gdLst>
                <a:gd name="connsiteX0" fmla="*/ 638 w 278453"/>
                <a:gd name="connsiteY0" fmla="*/ 104794 h 129699"/>
                <a:gd name="connsiteX1" fmla="*/ 119700 w 278453"/>
                <a:gd name="connsiteY1" fmla="*/ 76219 h 129699"/>
                <a:gd name="connsiteX2" fmla="*/ 222888 w 278453"/>
                <a:gd name="connsiteY2" fmla="*/ 4782 h 129699"/>
                <a:gd name="connsiteX3" fmla="*/ 253050 w 278453"/>
                <a:gd name="connsiteY3" fmla="*/ 25419 h 129699"/>
                <a:gd name="connsiteX4" fmla="*/ 278450 w 278453"/>
                <a:gd name="connsiteY4" fmla="*/ 52407 h 129699"/>
                <a:gd name="connsiteX5" fmla="*/ 251463 w 278453"/>
                <a:gd name="connsiteY5" fmla="*/ 85744 h 129699"/>
                <a:gd name="connsiteX6" fmla="*/ 197488 w 278453"/>
                <a:gd name="connsiteY6" fmla="*/ 122257 h 129699"/>
                <a:gd name="connsiteX7" fmla="*/ 176850 w 278453"/>
                <a:gd name="connsiteY7" fmla="*/ 128607 h 129699"/>
                <a:gd name="connsiteX8" fmla="*/ 122875 w 278453"/>
                <a:gd name="connsiteY8" fmla="*/ 127019 h 129699"/>
                <a:gd name="connsiteX9" fmla="*/ 222888 w 278453"/>
                <a:gd name="connsiteY9" fmla="*/ 103207 h 129699"/>
                <a:gd name="connsiteX10" fmla="*/ 267338 w 278453"/>
                <a:gd name="connsiteY10" fmla="*/ 39707 h 129699"/>
                <a:gd name="connsiteX11" fmla="*/ 230825 w 278453"/>
                <a:gd name="connsiteY11" fmla="*/ 19 h 129699"/>
                <a:gd name="connsiteX12" fmla="*/ 151450 w 278453"/>
                <a:gd name="connsiteY12" fmla="*/ 44469 h 129699"/>
                <a:gd name="connsiteX13" fmla="*/ 75250 w 278453"/>
                <a:gd name="connsiteY13" fmla="*/ 85744 h 129699"/>
                <a:gd name="connsiteX14" fmla="*/ 638 w 278453"/>
                <a:gd name="connsiteY14" fmla="*/ 104794 h 12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8453" h="129699">
                  <a:moveTo>
                    <a:pt x="638" y="104794"/>
                  </a:moveTo>
                  <a:cubicBezTo>
                    <a:pt x="8046" y="103207"/>
                    <a:pt x="82658" y="92888"/>
                    <a:pt x="119700" y="76219"/>
                  </a:cubicBezTo>
                  <a:cubicBezTo>
                    <a:pt x="156742" y="59550"/>
                    <a:pt x="200663" y="13249"/>
                    <a:pt x="222888" y="4782"/>
                  </a:cubicBezTo>
                  <a:cubicBezTo>
                    <a:pt x="245113" y="-3685"/>
                    <a:pt x="243790" y="17482"/>
                    <a:pt x="253050" y="25419"/>
                  </a:cubicBezTo>
                  <a:cubicBezTo>
                    <a:pt x="262310" y="33356"/>
                    <a:pt x="278714" y="42353"/>
                    <a:pt x="278450" y="52407"/>
                  </a:cubicBezTo>
                  <a:cubicBezTo>
                    <a:pt x="278186" y="62461"/>
                    <a:pt x="264957" y="74102"/>
                    <a:pt x="251463" y="85744"/>
                  </a:cubicBezTo>
                  <a:cubicBezTo>
                    <a:pt x="237969" y="97386"/>
                    <a:pt x="209924" y="115113"/>
                    <a:pt x="197488" y="122257"/>
                  </a:cubicBezTo>
                  <a:cubicBezTo>
                    <a:pt x="185052" y="129401"/>
                    <a:pt x="189285" y="127813"/>
                    <a:pt x="176850" y="128607"/>
                  </a:cubicBezTo>
                  <a:cubicBezTo>
                    <a:pt x="164415" y="129401"/>
                    <a:pt x="115202" y="131252"/>
                    <a:pt x="122875" y="127019"/>
                  </a:cubicBezTo>
                  <a:cubicBezTo>
                    <a:pt x="130548" y="122786"/>
                    <a:pt x="198811" y="117759"/>
                    <a:pt x="222888" y="103207"/>
                  </a:cubicBezTo>
                  <a:cubicBezTo>
                    <a:pt x="246965" y="88655"/>
                    <a:pt x="266015" y="56905"/>
                    <a:pt x="267338" y="39707"/>
                  </a:cubicBezTo>
                  <a:cubicBezTo>
                    <a:pt x="268661" y="22509"/>
                    <a:pt x="250140" y="-775"/>
                    <a:pt x="230825" y="19"/>
                  </a:cubicBezTo>
                  <a:cubicBezTo>
                    <a:pt x="211510" y="813"/>
                    <a:pt x="151450" y="44469"/>
                    <a:pt x="151450" y="44469"/>
                  </a:cubicBezTo>
                  <a:cubicBezTo>
                    <a:pt x="125521" y="58756"/>
                    <a:pt x="98269" y="77013"/>
                    <a:pt x="75250" y="85744"/>
                  </a:cubicBezTo>
                  <a:cubicBezTo>
                    <a:pt x="52231" y="94475"/>
                    <a:pt x="-6770" y="106381"/>
                    <a:pt x="638" y="10479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7" name="フリーフォーム: 図形 1686">
              <a:extLst>
                <a:ext uri="{FF2B5EF4-FFF2-40B4-BE49-F238E27FC236}">
                  <a16:creationId xmlns:a16="http://schemas.microsoft.com/office/drawing/2014/main" id="{89EB6D1A-193E-4AB9-B506-26D306F0C102}"/>
                </a:ext>
              </a:extLst>
            </p:cNvPr>
            <p:cNvSpPr/>
            <p:nvPr/>
          </p:nvSpPr>
          <p:spPr>
            <a:xfrm>
              <a:off x="4067069" y="773541"/>
              <a:ext cx="259074" cy="151998"/>
            </a:xfrm>
            <a:custGeom>
              <a:avLst/>
              <a:gdLst>
                <a:gd name="connsiteX0" fmla="*/ 106 w 259074"/>
                <a:gd name="connsiteY0" fmla="*/ 96409 h 151998"/>
                <a:gd name="connsiteX1" fmla="*/ 146156 w 259074"/>
                <a:gd name="connsiteY1" fmla="*/ 80534 h 151998"/>
                <a:gd name="connsiteX2" fmla="*/ 160444 w 259074"/>
                <a:gd name="connsiteY2" fmla="*/ 110697 h 151998"/>
                <a:gd name="connsiteX3" fmla="*/ 173144 w 259074"/>
                <a:gd name="connsiteY3" fmla="*/ 151972 h 151998"/>
                <a:gd name="connsiteX4" fmla="*/ 208069 w 259074"/>
                <a:gd name="connsiteY4" fmla="*/ 104347 h 151998"/>
                <a:gd name="connsiteX5" fmla="*/ 227119 w 259074"/>
                <a:gd name="connsiteY5" fmla="*/ 77359 h 151998"/>
                <a:gd name="connsiteX6" fmla="*/ 208069 w 259074"/>
                <a:gd name="connsiteY6" fmla="*/ 39259 h 151998"/>
                <a:gd name="connsiteX7" fmla="*/ 242994 w 259074"/>
                <a:gd name="connsiteY7" fmla="*/ 10684 h 151998"/>
                <a:gd name="connsiteX8" fmla="*/ 255694 w 259074"/>
                <a:gd name="connsiteY8" fmla="*/ 2747 h 151998"/>
                <a:gd name="connsiteX9" fmla="*/ 182669 w 259074"/>
                <a:gd name="connsiteY9" fmla="*/ 55134 h 151998"/>
                <a:gd name="connsiteX10" fmla="*/ 171556 w 259074"/>
                <a:gd name="connsiteY10" fmla="*/ 61484 h 151998"/>
                <a:gd name="connsiteX11" fmla="*/ 106 w 259074"/>
                <a:gd name="connsiteY11" fmla="*/ 96409 h 15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9074" h="151998">
                  <a:moveTo>
                    <a:pt x="106" y="96409"/>
                  </a:moveTo>
                  <a:cubicBezTo>
                    <a:pt x="-4127" y="99584"/>
                    <a:pt x="119433" y="78153"/>
                    <a:pt x="146156" y="80534"/>
                  </a:cubicBezTo>
                  <a:cubicBezTo>
                    <a:pt x="172879" y="82915"/>
                    <a:pt x="155946" y="98791"/>
                    <a:pt x="160444" y="110697"/>
                  </a:cubicBezTo>
                  <a:cubicBezTo>
                    <a:pt x="164942" y="122603"/>
                    <a:pt x="165207" y="153030"/>
                    <a:pt x="173144" y="151972"/>
                  </a:cubicBezTo>
                  <a:cubicBezTo>
                    <a:pt x="181081" y="150914"/>
                    <a:pt x="199073" y="116783"/>
                    <a:pt x="208069" y="104347"/>
                  </a:cubicBezTo>
                  <a:cubicBezTo>
                    <a:pt x="217065" y="91911"/>
                    <a:pt x="227119" y="88207"/>
                    <a:pt x="227119" y="77359"/>
                  </a:cubicBezTo>
                  <a:cubicBezTo>
                    <a:pt x="227119" y="66511"/>
                    <a:pt x="205423" y="50372"/>
                    <a:pt x="208069" y="39259"/>
                  </a:cubicBezTo>
                  <a:cubicBezTo>
                    <a:pt x="210715" y="28146"/>
                    <a:pt x="235057" y="16769"/>
                    <a:pt x="242994" y="10684"/>
                  </a:cubicBezTo>
                  <a:cubicBezTo>
                    <a:pt x="250931" y="4599"/>
                    <a:pt x="265748" y="-4661"/>
                    <a:pt x="255694" y="2747"/>
                  </a:cubicBezTo>
                  <a:cubicBezTo>
                    <a:pt x="245640" y="10155"/>
                    <a:pt x="196692" y="45345"/>
                    <a:pt x="182669" y="55134"/>
                  </a:cubicBezTo>
                  <a:cubicBezTo>
                    <a:pt x="168646" y="64923"/>
                    <a:pt x="197221" y="56722"/>
                    <a:pt x="171556" y="61484"/>
                  </a:cubicBezTo>
                  <a:cubicBezTo>
                    <a:pt x="145891" y="66246"/>
                    <a:pt x="4339" y="93234"/>
                    <a:pt x="106" y="9640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8" name="フリーフォーム: 図形 1687">
              <a:extLst>
                <a:ext uri="{FF2B5EF4-FFF2-40B4-BE49-F238E27FC236}">
                  <a16:creationId xmlns:a16="http://schemas.microsoft.com/office/drawing/2014/main" id="{21543A88-2553-4095-8946-60D2A4D4F7E3}"/>
                </a:ext>
              </a:extLst>
            </p:cNvPr>
            <p:cNvSpPr/>
            <p:nvPr/>
          </p:nvSpPr>
          <p:spPr>
            <a:xfrm>
              <a:off x="4351090" y="698500"/>
              <a:ext cx="276061" cy="134974"/>
            </a:xfrm>
            <a:custGeom>
              <a:avLst/>
              <a:gdLst>
                <a:gd name="connsiteX0" fmla="*/ 248 w 276061"/>
                <a:gd name="connsiteY0" fmla="*/ 134938 h 134974"/>
                <a:gd name="connsiteX1" fmla="*/ 87560 w 276061"/>
                <a:gd name="connsiteY1" fmla="*/ 47625 h 134974"/>
                <a:gd name="connsiteX2" fmla="*/ 163760 w 276061"/>
                <a:gd name="connsiteY2" fmla="*/ 12700 h 134974"/>
                <a:gd name="connsiteX3" fmla="*/ 268535 w 276061"/>
                <a:gd name="connsiteY3" fmla="*/ 0 h 134974"/>
                <a:gd name="connsiteX4" fmla="*/ 263773 w 276061"/>
                <a:gd name="connsiteY4" fmla="*/ 12700 h 134974"/>
                <a:gd name="connsiteX5" fmla="*/ 232023 w 276061"/>
                <a:gd name="connsiteY5" fmla="*/ 33338 h 134974"/>
                <a:gd name="connsiteX6" fmla="*/ 162173 w 276061"/>
                <a:gd name="connsiteY6" fmla="*/ 66675 h 134974"/>
                <a:gd name="connsiteX7" fmla="*/ 238373 w 276061"/>
                <a:gd name="connsiteY7" fmla="*/ 36513 h 134974"/>
                <a:gd name="connsiteX8" fmla="*/ 216148 w 276061"/>
                <a:gd name="connsiteY8" fmla="*/ 9525 h 134974"/>
                <a:gd name="connsiteX9" fmla="*/ 116135 w 276061"/>
                <a:gd name="connsiteY9" fmla="*/ 36513 h 134974"/>
                <a:gd name="connsiteX10" fmla="*/ 248 w 276061"/>
                <a:gd name="connsiteY10" fmla="*/ 134938 h 1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061" h="134974">
                  <a:moveTo>
                    <a:pt x="248" y="134938"/>
                  </a:moveTo>
                  <a:cubicBezTo>
                    <a:pt x="-4515" y="136790"/>
                    <a:pt x="60308" y="67998"/>
                    <a:pt x="87560" y="47625"/>
                  </a:cubicBezTo>
                  <a:cubicBezTo>
                    <a:pt x="114812" y="27252"/>
                    <a:pt x="133597" y="20638"/>
                    <a:pt x="163760" y="12700"/>
                  </a:cubicBezTo>
                  <a:cubicBezTo>
                    <a:pt x="193923" y="4762"/>
                    <a:pt x="251866" y="0"/>
                    <a:pt x="268535" y="0"/>
                  </a:cubicBezTo>
                  <a:cubicBezTo>
                    <a:pt x="285204" y="0"/>
                    <a:pt x="269858" y="7144"/>
                    <a:pt x="263773" y="12700"/>
                  </a:cubicBezTo>
                  <a:cubicBezTo>
                    <a:pt x="257688" y="18256"/>
                    <a:pt x="248956" y="24342"/>
                    <a:pt x="232023" y="33338"/>
                  </a:cubicBezTo>
                  <a:cubicBezTo>
                    <a:pt x="215090" y="42334"/>
                    <a:pt x="161115" y="66146"/>
                    <a:pt x="162173" y="66675"/>
                  </a:cubicBezTo>
                  <a:cubicBezTo>
                    <a:pt x="163231" y="67204"/>
                    <a:pt x="229377" y="46038"/>
                    <a:pt x="238373" y="36513"/>
                  </a:cubicBezTo>
                  <a:cubicBezTo>
                    <a:pt x="247369" y="26988"/>
                    <a:pt x="236521" y="9525"/>
                    <a:pt x="216148" y="9525"/>
                  </a:cubicBezTo>
                  <a:cubicBezTo>
                    <a:pt x="195775" y="9525"/>
                    <a:pt x="150002" y="21696"/>
                    <a:pt x="116135" y="36513"/>
                  </a:cubicBezTo>
                  <a:cubicBezTo>
                    <a:pt x="82268" y="51330"/>
                    <a:pt x="5011" y="133086"/>
                    <a:pt x="248" y="13493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9" name="フリーフォーム: 図形 1688">
              <a:extLst>
                <a:ext uri="{FF2B5EF4-FFF2-40B4-BE49-F238E27FC236}">
                  <a16:creationId xmlns:a16="http://schemas.microsoft.com/office/drawing/2014/main" id="{26E25031-51C9-4F8B-A74F-58AE7549E5F2}"/>
                </a:ext>
              </a:extLst>
            </p:cNvPr>
            <p:cNvSpPr/>
            <p:nvPr/>
          </p:nvSpPr>
          <p:spPr>
            <a:xfrm>
              <a:off x="4381476" y="754059"/>
              <a:ext cx="149854" cy="68285"/>
            </a:xfrm>
            <a:custGeom>
              <a:avLst/>
              <a:gdLst>
                <a:gd name="connsiteX0" fmla="*/ 24 w 149854"/>
                <a:gd name="connsiteY0" fmla="*/ 14291 h 68285"/>
                <a:gd name="connsiteX1" fmla="*/ 146074 w 149854"/>
                <a:gd name="connsiteY1" fmla="*/ 4 h 68285"/>
                <a:gd name="connsiteX2" fmla="*/ 101624 w 149854"/>
                <a:gd name="connsiteY2" fmla="*/ 15879 h 68285"/>
                <a:gd name="connsiteX3" fmla="*/ 44474 w 149854"/>
                <a:gd name="connsiteY3" fmla="*/ 68266 h 68285"/>
                <a:gd name="connsiteX4" fmla="*/ 133374 w 149854"/>
                <a:gd name="connsiteY4" fmla="*/ 9529 h 68285"/>
                <a:gd name="connsiteX5" fmla="*/ 24 w 149854"/>
                <a:gd name="connsiteY5" fmla="*/ 14291 h 6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854" h="68285">
                  <a:moveTo>
                    <a:pt x="24" y="14291"/>
                  </a:moveTo>
                  <a:cubicBezTo>
                    <a:pt x="2141" y="12703"/>
                    <a:pt x="129141" y="-261"/>
                    <a:pt x="146074" y="4"/>
                  </a:cubicBezTo>
                  <a:cubicBezTo>
                    <a:pt x="163007" y="269"/>
                    <a:pt x="118557" y="4502"/>
                    <a:pt x="101624" y="15879"/>
                  </a:cubicBezTo>
                  <a:cubicBezTo>
                    <a:pt x="84691" y="27256"/>
                    <a:pt x="39183" y="69324"/>
                    <a:pt x="44474" y="68266"/>
                  </a:cubicBezTo>
                  <a:cubicBezTo>
                    <a:pt x="49765" y="67208"/>
                    <a:pt x="135226" y="18260"/>
                    <a:pt x="133374" y="9529"/>
                  </a:cubicBezTo>
                  <a:cubicBezTo>
                    <a:pt x="131522" y="798"/>
                    <a:pt x="-2093" y="15879"/>
                    <a:pt x="24" y="1429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0" name="フリーフォーム: 図形 1689">
              <a:extLst>
                <a:ext uri="{FF2B5EF4-FFF2-40B4-BE49-F238E27FC236}">
                  <a16:creationId xmlns:a16="http://schemas.microsoft.com/office/drawing/2014/main" id="{A1D166BC-FB73-4CA0-85D4-22D03F107B3D}"/>
                </a:ext>
              </a:extLst>
            </p:cNvPr>
            <p:cNvSpPr/>
            <p:nvPr/>
          </p:nvSpPr>
          <p:spPr>
            <a:xfrm>
              <a:off x="4571453" y="684202"/>
              <a:ext cx="229804" cy="131794"/>
            </a:xfrm>
            <a:custGeom>
              <a:avLst/>
              <a:gdLst>
                <a:gd name="connsiteX0" fmla="*/ 229147 w 229804"/>
                <a:gd name="connsiteY0" fmla="*/ 11 h 131794"/>
                <a:gd name="connsiteX1" fmla="*/ 35472 w 229804"/>
                <a:gd name="connsiteY1" fmla="*/ 55573 h 131794"/>
                <a:gd name="connsiteX2" fmla="*/ 18010 w 229804"/>
                <a:gd name="connsiteY2" fmla="*/ 80973 h 131794"/>
                <a:gd name="connsiteX3" fmla="*/ 18010 w 229804"/>
                <a:gd name="connsiteY3" fmla="*/ 131773 h 131794"/>
                <a:gd name="connsiteX4" fmla="*/ 3722 w 229804"/>
                <a:gd name="connsiteY4" fmla="*/ 74623 h 131794"/>
                <a:gd name="connsiteX5" fmla="*/ 95797 w 229804"/>
                <a:gd name="connsiteY5" fmla="*/ 50811 h 131794"/>
                <a:gd name="connsiteX6" fmla="*/ 229147 w 229804"/>
                <a:gd name="connsiteY6" fmla="*/ 11 h 13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804" h="131794">
                  <a:moveTo>
                    <a:pt x="229147" y="11"/>
                  </a:moveTo>
                  <a:cubicBezTo>
                    <a:pt x="219093" y="805"/>
                    <a:pt x="70662" y="42079"/>
                    <a:pt x="35472" y="55573"/>
                  </a:cubicBezTo>
                  <a:cubicBezTo>
                    <a:pt x="282" y="69067"/>
                    <a:pt x="20920" y="68273"/>
                    <a:pt x="18010" y="80973"/>
                  </a:cubicBezTo>
                  <a:cubicBezTo>
                    <a:pt x="15100" y="93673"/>
                    <a:pt x="20391" y="132831"/>
                    <a:pt x="18010" y="131773"/>
                  </a:cubicBezTo>
                  <a:cubicBezTo>
                    <a:pt x="15629" y="130715"/>
                    <a:pt x="-9242" y="88117"/>
                    <a:pt x="3722" y="74623"/>
                  </a:cubicBezTo>
                  <a:cubicBezTo>
                    <a:pt x="16686" y="61129"/>
                    <a:pt x="60343" y="61130"/>
                    <a:pt x="95797" y="50811"/>
                  </a:cubicBezTo>
                  <a:cubicBezTo>
                    <a:pt x="131251" y="40492"/>
                    <a:pt x="239201" y="-783"/>
                    <a:pt x="229147" y="1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1" name="フリーフォーム: 図形 1690">
              <a:extLst>
                <a:ext uri="{FF2B5EF4-FFF2-40B4-BE49-F238E27FC236}">
                  <a16:creationId xmlns:a16="http://schemas.microsoft.com/office/drawing/2014/main" id="{2187F1A8-CC2F-453C-9835-B3A2A0910144}"/>
                </a:ext>
              </a:extLst>
            </p:cNvPr>
            <p:cNvSpPr/>
            <p:nvPr/>
          </p:nvSpPr>
          <p:spPr>
            <a:xfrm>
              <a:off x="4586196" y="722312"/>
              <a:ext cx="213574" cy="96488"/>
            </a:xfrm>
            <a:custGeom>
              <a:avLst/>
              <a:gdLst>
                <a:gd name="connsiteX0" fmla="*/ 212817 w 213574"/>
                <a:gd name="connsiteY0" fmla="*/ 1 h 96488"/>
                <a:gd name="connsiteX1" fmla="*/ 55654 w 213574"/>
                <a:gd name="connsiteY1" fmla="*/ 46038 h 96488"/>
                <a:gd name="connsiteX2" fmla="*/ 39779 w 213574"/>
                <a:gd name="connsiteY2" fmla="*/ 49213 h 96488"/>
                <a:gd name="connsiteX3" fmla="*/ 92 w 213574"/>
                <a:gd name="connsiteY3" fmla="*/ 26988 h 96488"/>
                <a:gd name="connsiteX4" fmla="*/ 28667 w 213574"/>
                <a:gd name="connsiteY4" fmla="*/ 46038 h 96488"/>
                <a:gd name="connsiteX5" fmla="*/ 23904 w 213574"/>
                <a:gd name="connsiteY5" fmla="*/ 85726 h 96488"/>
                <a:gd name="connsiteX6" fmla="*/ 19142 w 213574"/>
                <a:gd name="connsiteY6" fmla="*/ 95251 h 96488"/>
                <a:gd name="connsiteX7" fmla="*/ 20729 w 213574"/>
                <a:gd name="connsiteY7" fmla="*/ 63501 h 96488"/>
                <a:gd name="connsiteX8" fmla="*/ 111217 w 213574"/>
                <a:gd name="connsiteY8" fmla="*/ 44451 h 96488"/>
                <a:gd name="connsiteX9" fmla="*/ 212817 w 213574"/>
                <a:gd name="connsiteY9" fmla="*/ 1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574" h="96488">
                  <a:moveTo>
                    <a:pt x="212817" y="1"/>
                  </a:moveTo>
                  <a:cubicBezTo>
                    <a:pt x="203557" y="265"/>
                    <a:pt x="84494" y="37836"/>
                    <a:pt x="55654" y="46038"/>
                  </a:cubicBezTo>
                  <a:cubicBezTo>
                    <a:pt x="26814" y="54240"/>
                    <a:pt x="49039" y="52388"/>
                    <a:pt x="39779" y="49213"/>
                  </a:cubicBezTo>
                  <a:cubicBezTo>
                    <a:pt x="30519" y="46038"/>
                    <a:pt x="1944" y="27517"/>
                    <a:pt x="92" y="26988"/>
                  </a:cubicBezTo>
                  <a:cubicBezTo>
                    <a:pt x="-1760" y="26459"/>
                    <a:pt x="24698" y="36248"/>
                    <a:pt x="28667" y="46038"/>
                  </a:cubicBezTo>
                  <a:cubicBezTo>
                    <a:pt x="32636" y="55828"/>
                    <a:pt x="25492" y="77524"/>
                    <a:pt x="23904" y="85726"/>
                  </a:cubicBezTo>
                  <a:cubicBezTo>
                    <a:pt x="22316" y="93928"/>
                    <a:pt x="19671" y="98955"/>
                    <a:pt x="19142" y="95251"/>
                  </a:cubicBezTo>
                  <a:cubicBezTo>
                    <a:pt x="18613" y="91547"/>
                    <a:pt x="5383" y="71968"/>
                    <a:pt x="20729" y="63501"/>
                  </a:cubicBezTo>
                  <a:cubicBezTo>
                    <a:pt x="36075" y="55034"/>
                    <a:pt x="78409" y="52653"/>
                    <a:pt x="111217" y="44451"/>
                  </a:cubicBezTo>
                  <a:cubicBezTo>
                    <a:pt x="144025" y="36249"/>
                    <a:pt x="222077" y="-263"/>
                    <a:pt x="212817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2" name="フリーフォーム: 図形 1691">
              <a:extLst>
                <a:ext uri="{FF2B5EF4-FFF2-40B4-BE49-F238E27FC236}">
                  <a16:creationId xmlns:a16="http://schemas.microsoft.com/office/drawing/2014/main" id="{509046DB-C3BF-4ECC-AD75-B16DA03FF524}"/>
                </a:ext>
              </a:extLst>
            </p:cNvPr>
            <p:cNvSpPr/>
            <p:nvPr/>
          </p:nvSpPr>
          <p:spPr>
            <a:xfrm>
              <a:off x="4601420" y="712436"/>
              <a:ext cx="212560" cy="103290"/>
            </a:xfrm>
            <a:custGeom>
              <a:avLst/>
              <a:gdLst>
                <a:gd name="connsiteX0" fmla="*/ 743 w 212560"/>
                <a:gd name="connsiteY0" fmla="*/ 101952 h 103290"/>
                <a:gd name="connsiteX1" fmla="*/ 203943 w 212560"/>
                <a:gd name="connsiteY1" fmla="*/ 28927 h 103290"/>
                <a:gd name="connsiteX2" fmla="*/ 170605 w 212560"/>
                <a:gd name="connsiteY2" fmla="*/ 6702 h 103290"/>
                <a:gd name="connsiteX3" fmla="*/ 130918 w 212560"/>
                <a:gd name="connsiteY3" fmla="*/ 3527 h 103290"/>
                <a:gd name="connsiteX4" fmla="*/ 191243 w 212560"/>
                <a:gd name="connsiteY4" fmla="*/ 52739 h 103290"/>
                <a:gd name="connsiteX5" fmla="*/ 137268 w 212560"/>
                <a:gd name="connsiteY5" fmla="*/ 74964 h 103290"/>
                <a:gd name="connsiteX6" fmla="*/ 743 w 212560"/>
                <a:gd name="connsiteY6" fmla="*/ 101952 h 10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560" h="103290">
                  <a:moveTo>
                    <a:pt x="743" y="101952"/>
                  </a:moveTo>
                  <a:cubicBezTo>
                    <a:pt x="11855" y="94279"/>
                    <a:pt x="175633" y="44802"/>
                    <a:pt x="203943" y="28927"/>
                  </a:cubicBezTo>
                  <a:cubicBezTo>
                    <a:pt x="232253" y="13052"/>
                    <a:pt x="182776" y="10935"/>
                    <a:pt x="170605" y="6702"/>
                  </a:cubicBezTo>
                  <a:cubicBezTo>
                    <a:pt x="158434" y="2469"/>
                    <a:pt x="127478" y="-4146"/>
                    <a:pt x="130918" y="3527"/>
                  </a:cubicBezTo>
                  <a:cubicBezTo>
                    <a:pt x="134358" y="11200"/>
                    <a:pt x="190185" y="40833"/>
                    <a:pt x="191243" y="52739"/>
                  </a:cubicBezTo>
                  <a:cubicBezTo>
                    <a:pt x="192301" y="64645"/>
                    <a:pt x="168224" y="67820"/>
                    <a:pt x="137268" y="74964"/>
                  </a:cubicBezTo>
                  <a:cubicBezTo>
                    <a:pt x="106312" y="82108"/>
                    <a:pt x="-10369" y="109625"/>
                    <a:pt x="743" y="10195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3" name="フリーフォーム: 図形 1692">
              <a:extLst>
                <a:ext uri="{FF2B5EF4-FFF2-40B4-BE49-F238E27FC236}">
                  <a16:creationId xmlns:a16="http://schemas.microsoft.com/office/drawing/2014/main" id="{F631E376-91E4-4CAD-A50D-DF29E041127C}"/>
                </a:ext>
              </a:extLst>
            </p:cNvPr>
            <p:cNvSpPr/>
            <p:nvPr/>
          </p:nvSpPr>
          <p:spPr>
            <a:xfrm>
              <a:off x="4875197" y="685247"/>
              <a:ext cx="221380" cy="53812"/>
            </a:xfrm>
            <a:custGeom>
              <a:avLst/>
              <a:gdLst>
                <a:gd name="connsiteX0" fmla="*/ 16 w 221380"/>
                <a:gd name="connsiteY0" fmla="*/ 52941 h 53812"/>
                <a:gd name="connsiteX1" fmla="*/ 150828 w 221380"/>
                <a:gd name="connsiteY1" fmla="*/ 43416 h 53812"/>
                <a:gd name="connsiteX2" fmla="*/ 220678 w 221380"/>
                <a:gd name="connsiteY2" fmla="*/ 553 h 53812"/>
                <a:gd name="connsiteX3" fmla="*/ 184166 w 221380"/>
                <a:gd name="connsiteY3" fmla="*/ 19603 h 53812"/>
                <a:gd name="connsiteX4" fmla="*/ 141303 w 221380"/>
                <a:gd name="connsiteY4" fmla="*/ 27541 h 53812"/>
                <a:gd name="connsiteX5" fmla="*/ 16 w 221380"/>
                <a:gd name="connsiteY5" fmla="*/ 52941 h 5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380" h="53812">
                  <a:moveTo>
                    <a:pt x="16" y="52941"/>
                  </a:moveTo>
                  <a:cubicBezTo>
                    <a:pt x="1604" y="55587"/>
                    <a:pt x="114051" y="52147"/>
                    <a:pt x="150828" y="43416"/>
                  </a:cubicBezTo>
                  <a:cubicBezTo>
                    <a:pt x="187605" y="34685"/>
                    <a:pt x="215122" y="4522"/>
                    <a:pt x="220678" y="553"/>
                  </a:cubicBezTo>
                  <a:cubicBezTo>
                    <a:pt x="226234" y="-3416"/>
                    <a:pt x="197395" y="15105"/>
                    <a:pt x="184166" y="19603"/>
                  </a:cubicBezTo>
                  <a:cubicBezTo>
                    <a:pt x="170937" y="24101"/>
                    <a:pt x="168820" y="23837"/>
                    <a:pt x="141303" y="27541"/>
                  </a:cubicBezTo>
                  <a:cubicBezTo>
                    <a:pt x="113786" y="31245"/>
                    <a:pt x="-1572" y="50295"/>
                    <a:pt x="16" y="5294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4" name="フリーフォーム: 図形 1693">
              <a:extLst>
                <a:ext uri="{FF2B5EF4-FFF2-40B4-BE49-F238E27FC236}">
                  <a16:creationId xmlns:a16="http://schemas.microsoft.com/office/drawing/2014/main" id="{B9D9E80A-FA96-4A93-B465-0660FE4FF581}"/>
                </a:ext>
              </a:extLst>
            </p:cNvPr>
            <p:cNvSpPr/>
            <p:nvPr/>
          </p:nvSpPr>
          <p:spPr>
            <a:xfrm>
              <a:off x="4811486" y="634868"/>
              <a:ext cx="285176" cy="104997"/>
            </a:xfrm>
            <a:custGeom>
              <a:avLst/>
              <a:gdLst>
                <a:gd name="connsiteX0" fmla="*/ 279627 w 285176"/>
                <a:gd name="connsiteY0" fmla="*/ 39820 h 104997"/>
                <a:gd name="connsiteX1" fmla="*/ 192314 w 285176"/>
                <a:gd name="connsiteY1" fmla="*/ 132 h 104997"/>
                <a:gd name="connsiteX2" fmla="*/ 8164 w 285176"/>
                <a:gd name="connsiteY2" fmla="*/ 55695 h 104997"/>
                <a:gd name="connsiteX3" fmla="*/ 35152 w 285176"/>
                <a:gd name="connsiteY3" fmla="*/ 77920 h 104997"/>
                <a:gd name="connsiteX4" fmla="*/ 60552 w 285176"/>
                <a:gd name="connsiteY4" fmla="*/ 103320 h 104997"/>
                <a:gd name="connsiteX5" fmla="*/ 39914 w 285176"/>
                <a:gd name="connsiteY5" fmla="*/ 27120 h 104997"/>
                <a:gd name="connsiteX6" fmla="*/ 279627 w 285176"/>
                <a:gd name="connsiteY6" fmla="*/ 39820 h 10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176" h="104997">
                  <a:moveTo>
                    <a:pt x="279627" y="39820"/>
                  </a:moveTo>
                  <a:cubicBezTo>
                    <a:pt x="305027" y="35322"/>
                    <a:pt x="237558" y="-2514"/>
                    <a:pt x="192314" y="132"/>
                  </a:cubicBezTo>
                  <a:cubicBezTo>
                    <a:pt x="147070" y="2778"/>
                    <a:pt x="34358" y="42730"/>
                    <a:pt x="8164" y="55695"/>
                  </a:cubicBezTo>
                  <a:cubicBezTo>
                    <a:pt x="-18030" y="68660"/>
                    <a:pt x="26421" y="69983"/>
                    <a:pt x="35152" y="77920"/>
                  </a:cubicBezTo>
                  <a:cubicBezTo>
                    <a:pt x="43883" y="85857"/>
                    <a:pt x="59758" y="111787"/>
                    <a:pt x="60552" y="103320"/>
                  </a:cubicBezTo>
                  <a:cubicBezTo>
                    <a:pt x="61346" y="94853"/>
                    <a:pt x="5254" y="43789"/>
                    <a:pt x="39914" y="27120"/>
                  </a:cubicBezTo>
                  <a:cubicBezTo>
                    <a:pt x="74574" y="10451"/>
                    <a:pt x="254227" y="44318"/>
                    <a:pt x="279627" y="3982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5" name="フリーフォーム: 図形 1694">
              <a:extLst>
                <a:ext uri="{FF2B5EF4-FFF2-40B4-BE49-F238E27FC236}">
                  <a16:creationId xmlns:a16="http://schemas.microsoft.com/office/drawing/2014/main" id="{2EAF6DC2-D844-42AF-A309-949CCF18181F}"/>
                </a:ext>
              </a:extLst>
            </p:cNvPr>
            <p:cNvSpPr/>
            <p:nvPr/>
          </p:nvSpPr>
          <p:spPr>
            <a:xfrm>
              <a:off x="4862507" y="670277"/>
              <a:ext cx="228611" cy="53738"/>
            </a:xfrm>
            <a:custGeom>
              <a:avLst/>
              <a:gdLst>
                <a:gd name="connsiteX0" fmla="*/ 6 w 228611"/>
                <a:gd name="connsiteY0" fmla="*/ 53623 h 53738"/>
                <a:gd name="connsiteX1" fmla="*/ 107956 w 228611"/>
                <a:gd name="connsiteY1" fmla="*/ 7586 h 53738"/>
                <a:gd name="connsiteX2" fmla="*/ 228606 w 228611"/>
                <a:gd name="connsiteY2" fmla="*/ 1236 h 53738"/>
                <a:gd name="connsiteX3" fmla="*/ 112718 w 228611"/>
                <a:gd name="connsiteY3" fmla="*/ 20286 h 53738"/>
                <a:gd name="connsiteX4" fmla="*/ 6 w 228611"/>
                <a:gd name="connsiteY4" fmla="*/ 53623 h 5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11" h="53738">
                  <a:moveTo>
                    <a:pt x="6" y="53623"/>
                  </a:moveTo>
                  <a:cubicBezTo>
                    <a:pt x="-788" y="51506"/>
                    <a:pt x="69856" y="16317"/>
                    <a:pt x="107956" y="7586"/>
                  </a:cubicBezTo>
                  <a:cubicBezTo>
                    <a:pt x="146056" y="-1145"/>
                    <a:pt x="227812" y="-881"/>
                    <a:pt x="228606" y="1236"/>
                  </a:cubicBezTo>
                  <a:cubicBezTo>
                    <a:pt x="229400" y="3353"/>
                    <a:pt x="148701" y="12348"/>
                    <a:pt x="112718" y="20286"/>
                  </a:cubicBezTo>
                  <a:cubicBezTo>
                    <a:pt x="76735" y="28223"/>
                    <a:pt x="800" y="55740"/>
                    <a:pt x="6" y="5362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6" name="フリーフォーム: 図形 1695">
              <a:extLst>
                <a:ext uri="{FF2B5EF4-FFF2-40B4-BE49-F238E27FC236}">
                  <a16:creationId xmlns:a16="http://schemas.microsoft.com/office/drawing/2014/main" id="{FCF208CF-277E-47FC-B8E5-75BD58724206}"/>
                </a:ext>
              </a:extLst>
            </p:cNvPr>
            <p:cNvSpPr/>
            <p:nvPr/>
          </p:nvSpPr>
          <p:spPr>
            <a:xfrm>
              <a:off x="5027692" y="632228"/>
              <a:ext cx="247674" cy="139052"/>
            </a:xfrm>
            <a:custGeom>
              <a:avLst/>
              <a:gdLst>
                <a:gd name="connsiteX0" fmla="*/ 1508 w 247674"/>
                <a:gd name="connsiteY0" fmla="*/ 98022 h 139052"/>
                <a:gd name="connsiteX1" fmla="*/ 123746 w 247674"/>
                <a:gd name="connsiteY1" fmla="*/ 44047 h 139052"/>
                <a:gd name="connsiteX2" fmla="*/ 212646 w 247674"/>
                <a:gd name="connsiteY2" fmla="*/ 23410 h 139052"/>
                <a:gd name="connsiteX3" fmla="*/ 233283 w 247674"/>
                <a:gd name="connsiteY3" fmla="*/ 50397 h 139052"/>
                <a:gd name="connsiteX4" fmla="*/ 206296 w 247674"/>
                <a:gd name="connsiteY4" fmla="*/ 82147 h 139052"/>
                <a:gd name="connsiteX5" fmla="*/ 134858 w 247674"/>
                <a:gd name="connsiteY5" fmla="*/ 117072 h 139052"/>
                <a:gd name="connsiteX6" fmla="*/ 65008 w 247674"/>
                <a:gd name="connsiteY6" fmla="*/ 137710 h 139052"/>
                <a:gd name="connsiteX7" fmla="*/ 228521 w 247674"/>
                <a:gd name="connsiteY7" fmla="*/ 78972 h 139052"/>
                <a:gd name="connsiteX8" fmla="*/ 242808 w 247674"/>
                <a:gd name="connsiteY8" fmla="*/ 24997 h 139052"/>
                <a:gd name="connsiteX9" fmla="*/ 214233 w 247674"/>
                <a:gd name="connsiteY9" fmla="*/ 2772 h 139052"/>
                <a:gd name="connsiteX10" fmla="*/ 1508 w 247674"/>
                <a:gd name="connsiteY10" fmla="*/ 98022 h 13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74" h="139052">
                  <a:moveTo>
                    <a:pt x="1508" y="98022"/>
                  </a:moveTo>
                  <a:cubicBezTo>
                    <a:pt x="-13573" y="104901"/>
                    <a:pt x="88556" y="56482"/>
                    <a:pt x="123746" y="44047"/>
                  </a:cubicBezTo>
                  <a:cubicBezTo>
                    <a:pt x="158936" y="31612"/>
                    <a:pt x="194390" y="22352"/>
                    <a:pt x="212646" y="23410"/>
                  </a:cubicBezTo>
                  <a:cubicBezTo>
                    <a:pt x="230902" y="24468"/>
                    <a:pt x="234341" y="40608"/>
                    <a:pt x="233283" y="50397"/>
                  </a:cubicBezTo>
                  <a:cubicBezTo>
                    <a:pt x="232225" y="60186"/>
                    <a:pt x="222700" y="71035"/>
                    <a:pt x="206296" y="82147"/>
                  </a:cubicBezTo>
                  <a:cubicBezTo>
                    <a:pt x="189892" y="93259"/>
                    <a:pt x="158406" y="107812"/>
                    <a:pt x="134858" y="117072"/>
                  </a:cubicBezTo>
                  <a:cubicBezTo>
                    <a:pt x="111310" y="126332"/>
                    <a:pt x="49398" y="144060"/>
                    <a:pt x="65008" y="137710"/>
                  </a:cubicBezTo>
                  <a:cubicBezTo>
                    <a:pt x="80618" y="131360"/>
                    <a:pt x="198888" y="97757"/>
                    <a:pt x="228521" y="78972"/>
                  </a:cubicBezTo>
                  <a:cubicBezTo>
                    <a:pt x="258154" y="60187"/>
                    <a:pt x="245189" y="37697"/>
                    <a:pt x="242808" y="24997"/>
                  </a:cubicBezTo>
                  <a:cubicBezTo>
                    <a:pt x="240427" y="12297"/>
                    <a:pt x="252862" y="-7282"/>
                    <a:pt x="214233" y="2772"/>
                  </a:cubicBezTo>
                  <a:cubicBezTo>
                    <a:pt x="175604" y="12826"/>
                    <a:pt x="16589" y="91143"/>
                    <a:pt x="1508" y="9802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7" name="フリーフォーム: 図形 1696">
              <a:extLst>
                <a:ext uri="{FF2B5EF4-FFF2-40B4-BE49-F238E27FC236}">
                  <a16:creationId xmlns:a16="http://schemas.microsoft.com/office/drawing/2014/main" id="{914DA005-A32C-4AE0-996A-F62FA17D12B7}"/>
                </a:ext>
              </a:extLst>
            </p:cNvPr>
            <p:cNvSpPr/>
            <p:nvPr/>
          </p:nvSpPr>
          <p:spPr>
            <a:xfrm>
              <a:off x="5013363" y="723611"/>
              <a:ext cx="264210" cy="86292"/>
            </a:xfrm>
            <a:custGeom>
              <a:avLst/>
              <a:gdLst>
                <a:gd name="connsiteX0" fmla="*/ 263487 w 264210"/>
                <a:gd name="connsiteY0" fmla="*/ 289 h 86292"/>
                <a:gd name="connsiteX1" fmla="*/ 31712 w 264210"/>
                <a:gd name="connsiteY1" fmla="*/ 82839 h 86292"/>
                <a:gd name="connsiteX2" fmla="*/ 1550 w 264210"/>
                <a:gd name="connsiteY2" fmla="*/ 43152 h 86292"/>
                <a:gd name="connsiteX3" fmla="*/ 4725 w 264210"/>
                <a:gd name="connsiteY3" fmla="*/ 289 h 86292"/>
                <a:gd name="connsiteX4" fmla="*/ 7900 w 264210"/>
                <a:gd name="connsiteY4" fmla="*/ 65377 h 86292"/>
                <a:gd name="connsiteX5" fmla="*/ 101562 w 264210"/>
                <a:gd name="connsiteY5" fmla="*/ 82839 h 86292"/>
                <a:gd name="connsiteX6" fmla="*/ 263487 w 264210"/>
                <a:gd name="connsiteY6" fmla="*/ 289 h 8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210" h="86292">
                  <a:moveTo>
                    <a:pt x="263487" y="289"/>
                  </a:moveTo>
                  <a:cubicBezTo>
                    <a:pt x="251845" y="289"/>
                    <a:pt x="75368" y="75695"/>
                    <a:pt x="31712" y="82839"/>
                  </a:cubicBezTo>
                  <a:cubicBezTo>
                    <a:pt x="-11944" y="89983"/>
                    <a:pt x="6048" y="56910"/>
                    <a:pt x="1550" y="43152"/>
                  </a:cubicBezTo>
                  <a:cubicBezTo>
                    <a:pt x="-2948" y="29394"/>
                    <a:pt x="3667" y="-3415"/>
                    <a:pt x="4725" y="289"/>
                  </a:cubicBezTo>
                  <a:cubicBezTo>
                    <a:pt x="5783" y="3993"/>
                    <a:pt x="-8239" y="51619"/>
                    <a:pt x="7900" y="65377"/>
                  </a:cubicBezTo>
                  <a:cubicBezTo>
                    <a:pt x="24039" y="79135"/>
                    <a:pt x="60022" y="92893"/>
                    <a:pt x="101562" y="82839"/>
                  </a:cubicBezTo>
                  <a:cubicBezTo>
                    <a:pt x="143102" y="72785"/>
                    <a:pt x="275129" y="289"/>
                    <a:pt x="263487" y="28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8" name="フリーフォーム: 図形 1697">
              <a:extLst>
                <a:ext uri="{FF2B5EF4-FFF2-40B4-BE49-F238E27FC236}">
                  <a16:creationId xmlns:a16="http://schemas.microsoft.com/office/drawing/2014/main" id="{5010DC46-1CA4-4054-A1DE-49B2127F077F}"/>
                </a:ext>
              </a:extLst>
            </p:cNvPr>
            <p:cNvSpPr/>
            <p:nvPr/>
          </p:nvSpPr>
          <p:spPr>
            <a:xfrm>
              <a:off x="5023665" y="681021"/>
              <a:ext cx="154760" cy="93205"/>
            </a:xfrm>
            <a:custGeom>
              <a:avLst/>
              <a:gdLst>
                <a:gd name="connsiteX0" fmla="*/ 154760 w 154760"/>
                <a:gd name="connsiteY0" fmla="*/ 17 h 93205"/>
                <a:gd name="connsiteX1" fmla="*/ 13473 w 154760"/>
                <a:gd name="connsiteY1" fmla="*/ 58754 h 93205"/>
                <a:gd name="connsiteX2" fmla="*/ 13473 w 154760"/>
                <a:gd name="connsiteY2" fmla="*/ 73042 h 93205"/>
                <a:gd name="connsiteX3" fmla="*/ 81735 w 154760"/>
                <a:gd name="connsiteY3" fmla="*/ 90504 h 93205"/>
                <a:gd name="connsiteX4" fmla="*/ 27760 w 154760"/>
                <a:gd name="connsiteY4" fmla="*/ 90504 h 93205"/>
                <a:gd name="connsiteX5" fmla="*/ 13473 w 154760"/>
                <a:gd name="connsiteY5" fmla="*/ 65104 h 93205"/>
                <a:gd name="connsiteX6" fmla="*/ 154760 w 154760"/>
                <a:gd name="connsiteY6" fmla="*/ 17 h 9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760" h="93205">
                  <a:moveTo>
                    <a:pt x="154760" y="17"/>
                  </a:moveTo>
                  <a:cubicBezTo>
                    <a:pt x="154760" y="-1041"/>
                    <a:pt x="37021" y="46583"/>
                    <a:pt x="13473" y="58754"/>
                  </a:cubicBezTo>
                  <a:cubicBezTo>
                    <a:pt x="-10075" y="70925"/>
                    <a:pt x="2096" y="67750"/>
                    <a:pt x="13473" y="73042"/>
                  </a:cubicBezTo>
                  <a:cubicBezTo>
                    <a:pt x="24850" y="78334"/>
                    <a:pt x="79354" y="87594"/>
                    <a:pt x="81735" y="90504"/>
                  </a:cubicBezTo>
                  <a:cubicBezTo>
                    <a:pt x="84116" y="93414"/>
                    <a:pt x="39137" y="94737"/>
                    <a:pt x="27760" y="90504"/>
                  </a:cubicBezTo>
                  <a:cubicBezTo>
                    <a:pt x="16383" y="86271"/>
                    <a:pt x="-5577" y="76216"/>
                    <a:pt x="13473" y="65104"/>
                  </a:cubicBezTo>
                  <a:cubicBezTo>
                    <a:pt x="32523" y="53992"/>
                    <a:pt x="154760" y="1075"/>
                    <a:pt x="154760" y="1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9" name="フリーフォーム: 図形 1698">
              <a:extLst>
                <a:ext uri="{FF2B5EF4-FFF2-40B4-BE49-F238E27FC236}">
                  <a16:creationId xmlns:a16="http://schemas.microsoft.com/office/drawing/2014/main" id="{43BB01FE-B748-4B82-AC5C-25C9ED92A37F}"/>
                </a:ext>
              </a:extLst>
            </p:cNvPr>
            <p:cNvSpPr/>
            <p:nvPr/>
          </p:nvSpPr>
          <p:spPr>
            <a:xfrm>
              <a:off x="4602181" y="531651"/>
              <a:ext cx="1072662" cy="193964"/>
            </a:xfrm>
            <a:custGeom>
              <a:avLst/>
              <a:gdLst>
                <a:gd name="connsiteX0" fmla="*/ 53957 w 1072662"/>
                <a:gd name="connsiteY0" fmla="*/ 170024 h 193964"/>
                <a:gd name="connsiteX1" fmla="*/ 109519 w 1072662"/>
                <a:gd name="connsiteY1" fmla="*/ 170024 h 193964"/>
                <a:gd name="connsiteX2" fmla="*/ 452419 w 1072662"/>
                <a:gd name="connsiteY2" fmla="*/ 77949 h 193964"/>
                <a:gd name="connsiteX3" fmla="*/ 392094 w 1072662"/>
                <a:gd name="connsiteY3" fmla="*/ 89062 h 193964"/>
                <a:gd name="connsiteX4" fmla="*/ 620694 w 1072662"/>
                <a:gd name="connsiteY4" fmla="*/ 49374 h 193964"/>
                <a:gd name="connsiteX5" fmla="*/ 631807 w 1072662"/>
                <a:gd name="connsiteY5" fmla="*/ 54137 h 193964"/>
                <a:gd name="connsiteX6" fmla="*/ 877869 w 1072662"/>
                <a:gd name="connsiteY6" fmla="*/ 28737 h 193964"/>
                <a:gd name="connsiteX7" fmla="*/ 817544 w 1072662"/>
                <a:gd name="connsiteY7" fmla="*/ 23974 h 193964"/>
                <a:gd name="connsiteX8" fmla="*/ 1001694 w 1072662"/>
                <a:gd name="connsiteY8" fmla="*/ 23974 h 193964"/>
                <a:gd name="connsiteX9" fmla="*/ 1071544 w 1072662"/>
                <a:gd name="connsiteY9" fmla="*/ 31912 h 193964"/>
                <a:gd name="connsiteX10" fmla="*/ 954069 w 1072662"/>
                <a:gd name="connsiteY10" fmla="*/ 162 h 193964"/>
                <a:gd name="connsiteX11" fmla="*/ 620694 w 1072662"/>
                <a:gd name="connsiteY11" fmla="*/ 47787 h 193964"/>
                <a:gd name="connsiteX12" fmla="*/ 636569 w 1072662"/>
                <a:gd name="connsiteY12" fmla="*/ 60487 h 193964"/>
                <a:gd name="connsiteX13" fmla="*/ 641332 w 1072662"/>
                <a:gd name="connsiteY13" fmla="*/ 62074 h 193964"/>
                <a:gd name="connsiteX14" fmla="*/ 533382 w 1072662"/>
                <a:gd name="connsiteY14" fmla="*/ 71599 h 193964"/>
                <a:gd name="connsiteX15" fmla="*/ 412732 w 1072662"/>
                <a:gd name="connsiteY15" fmla="*/ 87474 h 193964"/>
                <a:gd name="connsiteX16" fmla="*/ 461944 w 1072662"/>
                <a:gd name="connsiteY16" fmla="*/ 81124 h 193964"/>
                <a:gd name="connsiteX17" fmla="*/ 323832 w 1072662"/>
                <a:gd name="connsiteY17" fmla="*/ 84299 h 193964"/>
                <a:gd name="connsiteX18" fmla="*/ 212707 w 1072662"/>
                <a:gd name="connsiteY18" fmla="*/ 131924 h 193964"/>
                <a:gd name="connsiteX19" fmla="*/ 7919 w 1072662"/>
                <a:gd name="connsiteY19" fmla="*/ 192249 h 193964"/>
                <a:gd name="connsiteX20" fmla="*/ 53957 w 1072662"/>
                <a:gd name="connsiteY20" fmla="*/ 170024 h 19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2662" h="193964">
                  <a:moveTo>
                    <a:pt x="53957" y="170024"/>
                  </a:moveTo>
                  <a:cubicBezTo>
                    <a:pt x="70890" y="166320"/>
                    <a:pt x="43109" y="185370"/>
                    <a:pt x="109519" y="170024"/>
                  </a:cubicBezTo>
                  <a:cubicBezTo>
                    <a:pt x="175929" y="154678"/>
                    <a:pt x="405323" y="91443"/>
                    <a:pt x="452419" y="77949"/>
                  </a:cubicBezTo>
                  <a:cubicBezTo>
                    <a:pt x="499515" y="64455"/>
                    <a:pt x="392094" y="89062"/>
                    <a:pt x="392094" y="89062"/>
                  </a:cubicBezTo>
                  <a:lnTo>
                    <a:pt x="620694" y="49374"/>
                  </a:lnTo>
                  <a:cubicBezTo>
                    <a:pt x="660646" y="43553"/>
                    <a:pt x="588945" y="57576"/>
                    <a:pt x="631807" y="54137"/>
                  </a:cubicBezTo>
                  <a:cubicBezTo>
                    <a:pt x="674670" y="50697"/>
                    <a:pt x="846913" y="33764"/>
                    <a:pt x="877869" y="28737"/>
                  </a:cubicBezTo>
                  <a:cubicBezTo>
                    <a:pt x="908825" y="23710"/>
                    <a:pt x="796907" y="24768"/>
                    <a:pt x="817544" y="23974"/>
                  </a:cubicBezTo>
                  <a:cubicBezTo>
                    <a:pt x="838181" y="23180"/>
                    <a:pt x="959361" y="22651"/>
                    <a:pt x="1001694" y="23974"/>
                  </a:cubicBezTo>
                  <a:cubicBezTo>
                    <a:pt x="1044027" y="25297"/>
                    <a:pt x="1079481" y="35881"/>
                    <a:pt x="1071544" y="31912"/>
                  </a:cubicBezTo>
                  <a:cubicBezTo>
                    <a:pt x="1063607" y="27943"/>
                    <a:pt x="1029211" y="-2484"/>
                    <a:pt x="954069" y="162"/>
                  </a:cubicBezTo>
                  <a:cubicBezTo>
                    <a:pt x="878927" y="2808"/>
                    <a:pt x="673611" y="37733"/>
                    <a:pt x="620694" y="47787"/>
                  </a:cubicBezTo>
                  <a:cubicBezTo>
                    <a:pt x="567777" y="57841"/>
                    <a:pt x="633129" y="58106"/>
                    <a:pt x="636569" y="60487"/>
                  </a:cubicBezTo>
                  <a:cubicBezTo>
                    <a:pt x="640009" y="62868"/>
                    <a:pt x="658530" y="60222"/>
                    <a:pt x="641332" y="62074"/>
                  </a:cubicBezTo>
                  <a:cubicBezTo>
                    <a:pt x="624134" y="63926"/>
                    <a:pt x="571482" y="67366"/>
                    <a:pt x="533382" y="71599"/>
                  </a:cubicBezTo>
                  <a:cubicBezTo>
                    <a:pt x="495282" y="75832"/>
                    <a:pt x="412732" y="87474"/>
                    <a:pt x="412732" y="87474"/>
                  </a:cubicBezTo>
                  <a:cubicBezTo>
                    <a:pt x="400826" y="89061"/>
                    <a:pt x="476761" y="81653"/>
                    <a:pt x="461944" y="81124"/>
                  </a:cubicBezTo>
                  <a:cubicBezTo>
                    <a:pt x="447127" y="80595"/>
                    <a:pt x="365372" y="75832"/>
                    <a:pt x="323832" y="84299"/>
                  </a:cubicBezTo>
                  <a:cubicBezTo>
                    <a:pt x="282293" y="92766"/>
                    <a:pt x="265359" y="113932"/>
                    <a:pt x="212707" y="131924"/>
                  </a:cubicBezTo>
                  <a:cubicBezTo>
                    <a:pt x="160055" y="149916"/>
                    <a:pt x="36759" y="183518"/>
                    <a:pt x="7919" y="192249"/>
                  </a:cubicBezTo>
                  <a:cubicBezTo>
                    <a:pt x="-20921" y="200980"/>
                    <a:pt x="37024" y="173728"/>
                    <a:pt x="53957" y="17002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0" name="フリーフォーム: 図形 1699">
              <a:extLst>
                <a:ext uri="{FF2B5EF4-FFF2-40B4-BE49-F238E27FC236}">
                  <a16:creationId xmlns:a16="http://schemas.microsoft.com/office/drawing/2014/main" id="{DAE10F53-2631-4C1F-8CA7-606343157D93}"/>
                </a:ext>
              </a:extLst>
            </p:cNvPr>
            <p:cNvSpPr/>
            <p:nvPr/>
          </p:nvSpPr>
          <p:spPr>
            <a:xfrm>
              <a:off x="5576876" y="501043"/>
              <a:ext cx="470931" cy="36481"/>
            </a:xfrm>
            <a:custGeom>
              <a:avLst/>
              <a:gdLst>
                <a:gd name="connsiteX0" fmla="*/ 12 w 470931"/>
                <a:gd name="connsiteY0" fmla="*/ 35532 h 36481"/>
                <a:gd name="connsiteX1" fmla="*/ 227024 w 470931"/>
                <a:gd name="connsiteY1" fmla="*/ 22832 h 36481"/>
                <a:gd name="connsiteX2" fmla="*/ 341324 w 470931"/>
                <a:gd name="connsiteY2" fmla="*/ 607 h 36481"/>
                <a:gd name="connsiteX3" fmla="*/ 468324 w 470931"/>
                <a:gd name="connsiteY3" fmla="*/ 8545 h 36481"/>
                <a:gd name="connsiteX4" fmla="*/ 217499 w 470931"/>
                <a:gd name="connsiteY4" fmla="*/ 32357 h 36481"/>
                <a:gd name="connsiteX5" fmla="*/ 12 w 470931"/>
                <a:gd name="connsiteY5" fmla="*/ 35532 h 3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0931" h="36481">
                  <a:moveTo>
                    <a:pt x="12" y="35532"/>
                  </a:moveTo>
                  <a:cubicBezTo>
                    <a:pt x="1599" y="33945"/>
                    <a:pt x="170139" y="28653"/>
                    <a:pt x="227024" y="22832"/>
                  </a:cubicBezTo>
                  <a:cubicBezTo>
                    <a:pt x="283909" y="17011"/>
                    <a:pt x="301107" y="2988"/>
                    <a:pt x="341324" y="607"/>
                  </a:cubicBezTo>
                  <a:cubicBezTo>
                    <a:pt x="381541" y="-1774"/>
                    <a:pt x="488961" y="3253"/>
                    <a:pt x="468324" y="8545"/>
                  </a:cubicBezTo>
                  <a:cubicBezTo>
                    <a:pt x="447687" y="13837"/>
                    <a:pt x="289995" y="27594"/>
                    <a:pt x="217499" y="32357"/>
                  </a:cubicBezTo>
                  <a:cubicBezTo>
                    <a:pt x="145003" y="37120"/>
                    <a:pt x="-1575" y="37119"/>
                    <a:pt x="12" y="3553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1" name="フリーフォーム: 図形 1700">
              <a:extLst>
                <a:ext uri="{FF2B5EF4-FFF2-40B4-BE49-F238E27FC236}">
                  <a16:creationId xmlns:a16="http://schemas.microsoft.com/office/drawing/2014/main" id="{5CC13136-61A5-4C9C-9B1B-F7EFA04E2F67}"/>
                </a:ext>
              </a:extLst>
            </p:cNvPr>
            <p:cNvSpPr/>
            <p:nvPr/>
          </p:nvSpPr>
          <p:spPr>
            <a:xfrm>
              <a:off x="5562600" y="461847"/>
              <a:ext cx="471998" cy="76316"/>
            </a:xfrm>
            <a:custGeom>
              <a:avLst/>
              <a:gdLst>
                <a:gd name="connsiteX0" fmla="*/ 0 w 471998"/>
                <a:gd name="connsiteY0" fmla="*/ 76316 h 76316"/>
                <a:gd name="connsiteX1" fmla="*/ 123825 w 471998"/>
                <a:gd name="connsiteY1" fmla="*/ 33453 h 76316"/>
                <a:gd name="connsiteX2" fmla="*/ 277813 w 471998"/>
                <a:gd name="connsiteY2" fmla="*/ 25516 h 76316"/>
                <a:gd name="connsiteX3" fmla="*/ 361950 w 471998"/>
                <a:gd name="connsiteY3" fmla="*/ 14403 h 76316"/>
                <a:gd name="connsiteX4" fmla="*/ 300038 w 471998"/>
                <a:gd name="connsiteY4" fmla="*/ 35041 h 76316"/>
                <a:gd name="connsiteX5" fmla="*/ 246063 w 471998"/>
                <a:gd name="connsiteY5" fmla="*/ 57266 h 76316"/>
                <a:gd name="connsiteX6" fmla="*/ 471488 w 471998"/>
                <a:gd name="connsiteY6" fmla="*/ 3291 h 76316"/>
                <a:gd name="connsiteX7" fmla="*/ 304800 w 471998"/>
                <a:gd name="connsiteY7" fmla="*/ 8053 h 76316"/>
                <a:gd name="connsiteX8" fmla="*/ 214313 w 471998"/>
                <a:gd name="connsiteY8" fmla="*/ 25516 h 76316"/>
                <a:gd name="connsiteX9" fmla="*/ 0 w 471998"/>
                <a:gd name="connsiteY9" fmla="*/ 76316 h 7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1998" h="76316">
                  <a:moveTo>
                    <a:pt x="0" y="76316"/>
                  </a:moveTo>
                  <a:cubicBezTo>
                    <a:pt x="38761" y="59118"/>
                    <a:pt x="77523" y="41920"/>
                    <a:pt x="123825" y="33453"/>
                  </a:cubicBezTo>
                  <a:cubicBezTo>
                    <a:pt x="170127" y="24986"/>
                    <a:pt x="238126" y="28691"/>
                    <a:pt x="277813" y="25516"/>
                  </a:cubicBezTo>
                  <a:cubicBezTo>
                    <a:pt x="317500" y="22341"/>
                    <a:pt x="358246" y="12816"/>
                    <a:pt x="361950" y="14403"/>
                  </a:cubicBezTo>
                  <a:cubicBezTo>
                    <a:pt x="365654" y="15990"/>
                    <a:pt x="319352" y="27897"/>
                    <a:pt x="300038" y="35041"/>
                  </a:cubicBezTo>
                  <a:cubicBezTo>
                    <a:pt x="280724" y="42185"/>
                    <a:pt x="217488" y="62558"/>
                    <a:pt x="246063" y="57266"/>
                  </a:cubicBezTo>
                  <a:cubicBezTo>
                    <a:pt x="274638" y="51974"/>
                    <a:pt x="461699" y="11493"/>
                    <a:pt x="471488" y="3291"/>
                  </a:cubicBezTo>
                  <a:cubicBezTo>
                    <a:pt x="481278" y="-4911"/>
                    <a:pt x="347663" y="4349"/>
                    <a:pt x="304800" y="8053"/>
                  </a:cubicBezTo>
                  <a:cubicBezTo>
                    <a:pt x="261937" y="11757"/>
                    <a:pt x="214313" y="25516"/>
                    <a:pt x="214313" y="25516"/>
                  </a:cubicBezTo>
                  <a:lnTo>
                    <a:pt x="0" y="7631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2" name="フリーフォーム: 図形 1701">
              <a:extLst>
                <a:ext uri="{FF2B5EF4-FFF2-40B4-BE49-F238E27FC236}">
                  <a16:creationId xmlns:a16="http://schemas.microsoft.com/office/drawing/2014/main" id="{8EB5C9DD-86BE-4FB3-B329-B36A3ECA147C}"/>
                </a:ext>
              </a:extLst>
            </p:cNvPr>
            <p:cNvSpPr/>
            <p:nvPr/>
          </p:nvSpPr>
          <p:spPr>
            <a:xfrm>
              <a:off x="5851525" y="462012"/>
              <a:ext cx="206784" cy="33516"/>
            </a:xfrm>
            <a:custGeom>
              <a:avLst/>
              <a:gdLst>
                <a:gd name="connsiteX0" fmla="*/ 0 w 206784"/>
                <a:gd name="connsiteY0" fmla="*/ 7888 h 33516"/>
                <a:gd name="connsiteX1" fmla="*/ 187325 w 206784"/>
                <a:gd name="connsiteY1" fmla="*/ 1538 h 33516"/>
                <a:gd name="connsiteX2" fmla="*/ 200025 w 206784"/>
                <a:gd name="connsiteY2" fmla="*/ 33288 h 33516"/>
                <a:gd name="connsiteX3" fmla="*/ 179388 w 206784"/>
                <a:gd name="connsiteY3" fmla="*/ 15826 h 33516"/>
                <a:gd name="connsiteX4" fmla="*/ 109538 w 206784"/>
                <a:gd name="connsiteY4" fmla="*/ 15826 h 33516"/>
                <a:gd name="connsiteX5" fmla="*/ 0 w 206784"/>
                <a:gd name="connsiteY5" fmla="*/ 7888 h 3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784" h="33516">
                  <a:moveTo>
                    <a:pt x="0" y="7888"/>
                  </a:moveTo>
                  <a:cubicBezTo>
                    <a:pt x="76993" y="2596"/>
                    <a:pt x="153987" y="-2695"/>
                    <a:pt x="187325" y="1538"/>
                  </a:cubicBezTo>
                  <a:cubicBezTo>
                    <a:pt x="220663" y="5771"/>
                    <a:pt x="201348" y="30907"/>
                    <a:pt x="200025" y="33288"/>
                  </a:cubicBezTo>
                  <a:cubicBezTo>
                    <a:pt x="198702" y="35669"/>
                    <a:pt x="194469" y="18736"/>
                    <a:pt x="179388" y="15826"/>
                  </a:cubicBezTo>
                  <a:cubicBezTo>
                    <a:pt x="164307" y="12916"/>
                    <a:pt x="109538" y="15826"/>
                    <a:pt x="109538" y="15826"/>
                  </a:cubicBezTo>
                  <a:lnTo>
                    <a:pt x="0" y="788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3" name="フリーフォーム: 図形 1702">
              <a:extLst>
                <a:ext uri="{FF2B5EF4-FFF2-40B4-BE49-F238E27FC236}">
                  <a16:creationId xmlns:a16="http://schemas.microsoft.com/office/drawing/2014/main" id="{04D1BD7D-E0E0-451E-AD12-76B593A300E3}"/>
                </a:ext>
              </a:extLst>
            </p:cNvPr>
            <p:cNvSpPr/>
            <p:nvPr/>
          </p:nvSpPr>
          <p:spPr>
            <a:xfrm>
              <a:off x="5840926" y="517469"/>
              <a:ext cx="202687" cy="52444"/>
            </a:xfrm>
            <a:custGeom>
              <a:avLst/>
              <a:gdLst>
                <a:gd name="connsiteX0" fmla="*/ 202687 w 202687"/>
                <a:gd name="connsiteY0" fmla="*/ 23869 h 52444"/>
                <a:gd name="connsiteX1" fmla="*/ 43937 w 202687"/>
                <a:gd name="connsiteY1" fmla="*/ 52444 h 52444"/>
                <a:gd name="connsiteX2" fmla="*/ 5837 w 202687"/>
                <a:gd name="connsiteY2" fmla="*/ 47681 h 52444"/>
                <a:gd name="connsiteX3" fmla="*/ 1074 w 202687"/>
                <a:gd name="connsiteY3" fmla="*/ 56 h 52444"/>
                <a:gd name="connsiteX4" fmla="*/ 15362 w 202687"/>
                <a:gd name="connsiteY4" fmla="*/ 38156 h 52444"/>
                <a:gd name="connsiteX5" fmla="*/ 89974 w 202687"/>
                <a:gd name="connsiteY5" fmla="*/ 44506 h 52444"/>
                <a:gd name="connsiteX6" fmla="*/ 202687 w 202687"/>
                <a:gd name="connsiteY6" fmla="*/ 23869 h 5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687" h="52444">
                  <a:moveTo>
                    <a:pt x="202687" y="23869"/>
                  </a:moveTo>
                  <a:cubicBezTo>
                    <a:pt x="139716" y="36172"/>
                    <a:pt x="76745" y="48475"/>
                    <a:pt x="43937" y="52444"/>
                  </a:cubicBezTo>
                  <a:lnTo>
                    <a:pt x="5837" y="47681"/>
                  </a:lnTo>
                  <a:cubicBezTo>
                    <a:pt x="-1307" y="38950"/>
                    <a:pt x="-513" y="1643"/>
                    <a:pt x="1074" y="56"/>
                  </a:cubicBezTo>
                  <a:cubicBezTo>
                    <a:pt x="2661" y="-1531"/>
                    <a:pt x="545" y="30748"/>
                    <a:pt x="15362" y="38156"/>
                  </a:cubicBezTo>
                  <a:cubicBezTo>
                    <a:pt x="30179" y="45564"/>
                    <a:pt x="61135" y="43977"/>
                    <a:pt x="89974" y="44506"/>
                  </a:cubicBezTo>
                  <a:cubicBezTo>
                    <a:pt x="118813" y="45035"/>
                    <a:pt x="153606" y="43183"/>
                    <a:pt x="202687" y="2386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4" name="フリーフォーム: 図形 1703">
              <a:extLst>
                <a:ext uri="{FF2B5EF4-FFF2-40B4-BE49-F238E27FC236}">
                  <a16:creationId xmlns:a16="http://schemas.microsoft.com/office/drawing/2014/main" id="{13AC671D-4EC9-4D0B-807C-F1B0D7693CA2}"/>
                </a:ext>
              </a:extLst>
            </p:cNvPr>
            <p:cNvSpPr/>
            <p:nvPr/>
          </p:nvSpPr>
          <p:spPr>
            <a:xfrm>
              <a:off x="5857664" y="506393"/>
              <a:ext cx="191881" cy="46582"/>
            </a:xfrm>
            <a:custGeom>
              <a:avLst/>
              <a:gdLst>
                <a:gd name="connsiteX0" fmla="*/ 211 w 191881"/>
                <a:gd name="connsiteY0" fmla="*/ 14307 h 46582"/>
                <a:gd name="connsiteX1" fmla="*/ 98636 w 191881"/>
                <a:gd name="connsiteY1" fmla="*/ 33357 h 46582"/>
                <a:gd name="connsiteX2" fmla="*/ 171661 w 191881"/>
                <a:gd name="connsiteY2" fmla="*/ 27007 h 46582"/>
                <a:gd name="connsiteX3" fmla="*/ 160549 w 191881"/>
                <a:gd name="connsiteY3" fmla="*/ 20 h 46582"/>
                <a:gd name="connsiteX4" fmla="*/ 190711 w 191881"/>
                <a:gd name="connsiteY4" fmla="*/ 31770 h 46582"/>
                <a:gd name="connsiteX5" fmla="*/ 112924 w 191881"/>
                <a:gd name="connsiteY5" fmla="*/ 44470 h 46582"/>
                <a:gd name="connsiteX6" fmla="*/ 73236 w 191881"/>
                <a:gd name="connsiteY6" fmla="*/ 44470 h 46582"/>
                <a:gd name="connsiteX7" fmla="*/ 211 w 191881"/>
                <a:gd name="connsiteY7" fmla="*/ 14307 h 4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881" h="46582">
                  <a:moveTo>
                    <a:pt x="211" y="14307"/>
                  </a:moveTo>
                  <a:cubicBezTo>
                    <a:pt x="4444" y="12455"/>
                    <a:pt x="70061" y="31240"/>
                    <a:pt x="98636" y="33357"/>
                  </a:cubicBezTo>
                  <a:cubicBezTo>
                    <a:pt x="127211" y="35474"/>
                    <a:pt x="161342" y="32563"/>
                    <a:pt x="171661" y="27007"/>
                  </a:cubicBezTo>
                  <a:cubicBezTo>
                    <a:pt x="181980" y="21451"/>
                    <a:pt x="157374" y="-774"/>
                    <a:pt x="160549" y="20"/>
                  </a:cubicBezTo>
                  <a:cubicBezTo>
                    <a:pt x="163724" y="814"/>
                    <a:pt x="198649" y="24362"/>
                    <a:pt x="190711" y="31770"/>
                  </a:cubicBezTo>
                  <a:cubicBezTo>
                    <a:pt x="182774" y="39178"/>
                    <a:pt x="132503" y="42353"/>
                    <a:pt x="112924" y="44470"/>
                  </a:cubicBezTo>
                  <a:cubicBezTo>
                    <a:pt x="93345" y="46587"/>
                    <a:pt x="89905" y="47910"/>
                    <a:pt x="73236" y="44470"/>
                  </a:cubicBezTo>
                  <a:cubicBezTo>
                    <a:pt x="56567" y="41030"/>
                    <a:pt x="-4022" y="16159"/>
                    <a:pt x="211" y="1430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5" name="フリーフォーム: 図形 1704">
              <a:extLst>
                <a:ext uri="{FF2B5EF4-FFF2-40B4-BE49-F238E27FC236}">
                  <a16:creationId xmlns:a16="http://schemas.microsoft.com/office/drawing/2014/main" id="{1832D391-AE6A-4E21-A22F-821D54248701}"/>
                </a:ext>
              </a:extLst>
            </p:cNvPr>
            <p:cNvSpPr/>
            <p:nvPr/>
          </p:nvSpPr>
          <p:spPr>
            <a:xfrm>
              <a:off x="6214844" y="468219"/>
              <a:ext cx="248793" cy="64593"/>
            </a:xfrm>
            <a:custGeom>
              <a:avLst/>
              <a:gdLst>
                <a:gd name="connsiteX0" fmla="*/ 1806 w 248793"/>
                <a:gd name="connsiteY0" fmla="*/ 39781 h 64593"/>
                <a:gd name="connsiteX1" fmla="*/ 241519 w 248793"/>
                <a:gd name="connsiteY1" fmla="*/ 63594 h 64593"/>
                <a:gd name="connsiteX2" fmla="*/ 189131 w 248793"/>
                <a:gd name="connsiteY2" fmla="*/ 94 h 64593"/>
                <a:gd name="connsiteX3" fmla="*/ 214531 w 248793"/>
                <a:gd name="connsiteY3" fmla="*/ 49306 h 64593"/>
                <a:gd name="connsiteX4" fmla="*/ 135156 w 248793"/>
                <a:gd name="connsiteY4" fmla="*/ 50894 h 64593"/>
                <a:gd name="connsiteX5" fmla="*/ 1806 w 248793"/>
                <a:gd name="connsiteY5" fmla="*/ 39781 h 6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8793" h="64593">
                  <a:moveTo>
                    <a:pt x="1806" y="39781"/>
                  </a:moveTo>
                  <a:cubicBezTo>
                    <a:pt x="19533" y="41898"/>
                    <a:pt x="210298" y="70209"/>
                    <a:pt x="241519" y="63594"/>
                  </a:cubicBezTo>
                  <a:cubicBezTo>
                    <a:pt x="272740" y="56979"/>
                    <a:pt x="193629" y="2475"/>
                    <a:pt x="189131" y="94"/>
                  </a:cubicBezTo>
                  <a:cubicBezTo>
                    <a:pt x="184633" y="-2287"/>
                    <a:pt x="223527" y="40839"/>
                    <a:pt x="214531" y="49306"/>
                  </a:cubicBezTo>
                  <a:cubicBezTo>
                    <a:pt x="205535" y="57773"/>
                    <a:pt x="168493" y="52217"/>
                    <a:pt x="135156" y="50894"/>
                  </a:cubicBezTo>
                  <a:cubicBezTo>
                    <a:pt x="101819" y="49571"/>
                    <a:pt x="-15921" y="37664"/>
                    <a:pt x="1806" y="397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6" name="フリーフォーム: 図形 1705">
              <a:extLst>
                <a:ext uri="{FF2B5EF4-FFF2-40B4-BE49-F238E27FC236}">
                  <a16:creationId xmlns:a16="http://schemas.microsoft.com/office/drawing/2014/main" id="{50AD17F5-2873-4ED0-B73D-239C83AD773D}"/>
                </a:ext>
              </a:extLst>
            </p:cNvPr>
            <p:cNvSpPr/>
            <p:nvPr/>
          </p:nvSpPr>
          <p:spPr>
            <a:xfrm>
              <a:off x="6154725" y="442574"/>
              <a:ext cx="413234" cy="89413"/>
            </a:xfrm>
            <a:custGeom>
              <a:avLst/>
              <a:gdLst>
                <a:gd name="connsiteX0" fmla="*/ 58750 w 413234"/>
                <a:gd name="connsiteY0" fmla="*/ 40026 h 89413"/>
                <a:gd name="connsiteX1" fmla="*/ 198450 w 413234"/>
                <a:gd name="connsiteY1" fmla="*/ 17801 h 89413"/>
                <a:gd name="connsiteX2" fmla="*/ 288938 w 413234"/>
                <a:gd name="connsiteY2" fmla="*/ 339 h 89413"/>
                <a:gd name="connsiteX3" fmla="*/ 392125 w 413234"/>
                <a:gd name="connsiteY3" fmla="*/ 33676 h 89413"/>
                <a:gd name="connsiteX4" fmla="*/ 409588 w 413234"/>
                <a:gd name="connsiteY4" fmla="*/ 59076 h 89413"/>
                <a:gd name="connsiteX5" fmla="*/ 342913 w 413234"/>
                <a:gd name="connsiteY5" fmla="*/ 63839 h 89413"/>
                <a:gd name="connsiteX6" fmla="*/ 298463 w 413234"/>
                <a:gd name="connsiteY6" fmla="*/ 89239 h 89413"/>
                <a:gd name="connsiteX7" fmla="*/ 393713 w 413234"/>
                <a:gd name="connsiteY7" fmla="*/ 49551 h 89413"/>
                <a:gd name="connsiteX8" fmla="*/ 325450 w 413234"/>
                <a:gd name="connsiteY8" fmla="*/ 14626 h 89413"/>
                <a:gd name="connsiteX9" fmla="*/ 285763 w 413234"/>
                <a:gd name="connsiteY9" fmla="*/ 19389 h 89413"/>
                <a:gd name="connsiteX10" fmla="*/ 214325 w 413234"/>
                <a:gd name="connsiteY10" fmla="*/ 36851 h 89413"/>
                <a:gd name="connsiteX11" fmla="*/ 317513 w 413234"/>
                <a:gd name="connsiteY11" fmla="*/ 36851 h 89413"/>
                <a:gd name="connsiteX12" fmla="*/ 231788 w 413234"/>
                <a:gd name="connsiteY12" fmla="*/ 51139 h 89413"/>
                <a:gd name="connsiteX13" fmla="*/ 161938 w 413234"/>
                <a:gd name="connsiteY13" fmla="*/ 47964 h 89413"/>
                <a:gd name="connsiteX14" fmla="*/ 282588 w 413234"/>
                <a:gd name="connsiteY14" fmla="*/ 55901 h 89413"/>
                <a:gd name="connsiteX15" fmla="*/ 174638 w 413234"/>
                <a:gd name="connsiteY15" fmla="*/ 49551 h 89413"/>
                <a:gd name="connsiteX16" fmla="*/ 13 w 413234"/>
                <a:gd name="connsiteY16" fmla="*/ 47964 h 89413"/>
                <a:gd name="connsiteX17" fmla="*/ 165113 w 413234"/>
                <a:gd name="connsiteY17" fmla="*/ 52726 h 89413"/>
                <a:gd name="connsiteX18" fmla="*/ 184163 w 413234"/>
                <a:gd name="connsiteY18" fmla="*/ 52726 h 89413"/>
                <a:gd name="connsiteX19" fmla="*/ 390538 w 413234"/>
                <a:gd name="connsiteY19" fmla="*/ 35264 h 89413"/>
                <a:gd name="connsiteX20" fmla="*/ 260363 w 413234"/>
                <a:gd name="connsiteY20" fmla="*/ 9864 h 89413"/>
                <a:gd name="connsiteX21" fmla="*/ 58750 w 413234"/>
                <a:gd name="connsiteY21" fmla="*/ 40026 h 8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3234" h="89413">
                  <a:moveTo>
                    <a:pt x="58750" y="40026"/>
                  </a:moveTo>
                  <a:cubicBezTo>
                    <a:pt x="48431" y="41349"/>
                    <a:pt x="160085" y="24415"/>
                    <a:pt x="198450" y="17801"/>
                  </a:cubicBezTo>
                  <a:cubicBezTo>
                    <a:pt x="236815" y="11187"/>
                    <a:pt x="256659" y="-2307"/>
                    <a:pt x="288938" y="339"/>
                  </a:cubicBezTo>
                  <a:cubicBezTo>
                    <a:pt x="321217" y="2985"/>
                    <a:pt x="372017" y="23886"/>
                    <a:pt x="392125" y="33676"/>
                  </a:cubicBezTo>
                  <a:cubicBezTo>
                    <a:pt x="412233" y="43466"/>
                    <a:pt x="417790" y="54049"/>
                    <a:pt x="409588" y="59076"/>
                  </a:cubicBezTo>
                  <a:cubicBezTo>
                    <a:pt x="401386" y="64103"/>
                    <a:pt x="361434" y="58812"/>
                    <a:pt x="342913" y="63839"/>
                  </a:cubicBezTo>
                  <a:cubicBezTo>
                    <a:pt x="324392" y="68866"/>
                    <a:pt x="289996" y="91620"/>
                    <a:pt x="298463" y="89239"/>
                  </a:cubicBezTo>
                  <a:cubicBezTo>
                    <a:pt x="306930" y="86858"/>
                    <a:pt x="389215" y="61987"/>
                    <a:pt x="393713" y="49551"/>
                  </a:cubicBezTo>
                  <a:cubicBezTo>
                    <a:pt x="398211" y="37115"/>
                    <a:pt x="343441" y="19653"/>
                    <a:pt x="325450" y="14626"/>
                  </a:cubicBezTo>
                  <a:cubicBezTo>
                    <a:pt x="307459" y="9599"/>
                    <a:pt x="304284" y="15685"/>
                    <a:pt x="285763" y="19389"/>
                  </a:cubicBezTo>
                  <a:cubicBezTo>
                    <a:pt x="267242" y="23093"/>
                    <a:pt x="209033" y="33941"/>
                    <a:pt x="214325" y="36851"/>
                  </a:cubicBezTo>
                  <a:cubicBezTo>
                    <a:pt x="219617" y="39761"/>
                    <a:pt x="314603" y="34470"/>
                    <a:pt x="317513" y="36851"/>
                  </a:cubicBezTo>
                  <a:cubicBezTo>
                    <a:pt x="320423" y="39232"/>
                    <a:pt x="257717" y="49287"/>
                    <a:pt x="231788" y="51139"/>
                  </a:cubicBezTo>
                  <a:cubicBezTo>
                    <a:pt x="205859" y="52991"/>
                    <a:pt x="153471" y="47170"/>
                    <a:pt x="161938" y="47964"/>
                  </a:cubicBezTo>
                  <a:cubicBezTo>
                    <a:pt x="170405" y="48758"/>
                    <a:pt x="280471" y="55637"/>
                    <a:pt x="282588" y="55901"/>
                  </a:cubicBezTo>
                  <a:cubicBezTo>
                    <a:pt x="284705" y="56165"/>
                    <a:pt x="221734" y="50874"/>
                    <a:pt x="174638" y="49551"/>
                  </a:cubicBezTo>
                  <a:cubicBezTo>
                    <a:pt x="127542" y="48228"/>
                    <a:pt x="1600" y="47435"/>
                    <a:pt x="13" y="47964"/>
                  </a:cubicBezTo>
                  <a:cubicBezTo>
                    <a:pt x="-1574" y="48493"/>
                    <a:pt x="134421" y="51932"/>
                    <a:pt x="165113" y="52726"/>
                  </a:cubicBezTo>
                  <a:cubicBezTo>
                    <a:pt x="195805" y="53520"/>
                    <a:pt x="184163" y="52726"/>
                    <a:pt x="184163" y="52726"/>
                  </a:cubicBezTo>
                  <a:cubicBezTo>
                    <a:pt x="221734" y="49816"/>
                    <a:pt x="377838" y="42408"/>
                    <a:pt x="390538" y="35264"/>
                  </a:cubicBezTo>
                  <a:cubicBezTo>
                    <a:pt x="403238" y="28120"/>
                    <a:pt x="311163" y="10393"/>
                    <a:pt x="260363" y="9864"/>
                  </a:cubicBezTo>
                  <a:cubicBezTo>
                    <a:pt x="209563" y="9335"/>
                    <a:pt x="69069" y="38703"/>
                    <a:pt x="58750" y="4002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7" name="フリーフォーム: 図形 1706">
              <a:extLst>
                <a:ext uri="{FF2B5EF4-FFF2-40B4-BE49-F238E27FC236}">
                  <a16:creationId xmlns:a16="http://schemas.microsoft.com/office/drawing/2014/main" id="{BBC5BDB5-98F6-40B1-8326-E80D2AB321F3}"/>
                </a:ext>
              </a:extLst>
            </p:cNvPr>
            <p:cNvSpPr/>
            <p:nvPr/>
          </p:nvSpPr>
          <p:spPr>
            <a:xfrm>
              <a:off x="6553008" y="436777"/>
              <a:ext cx="258340" cy="117813"/>
            </a:xfrm>
            <a:custGeom>
              <a:avLst/>
              <a:gdLst>
                <a:gd name="connsiteX0" fmla="*/ 44642 w 258340"/>
                <a:gd name="connsiteY0" fmla="*/ 117261 h 117813"/>
                <a:gd name="connsiteX1" fmla="*/ 1780 w 258340"/>
                <a:gd name="connsiteY1" fmla="*/ 34711 h 117813"/>
                <a:gd name="connsiteX2" fmla="*/ 116080 w 258340"/>
                <a:gd name="connsiteY2" fmla="*/ 17248 h 117813"/>
                <a:gd name="connsiteX3" fmla="*/ 257367 w 258340"/>
                <a:gd name="connsiteY3" fmla="*/ 1373 h 117813"/>
                <a:gd name="connsiteX4" fmla="*/ 174817 w 258340"/>
                <a:gd name="connsiteY4" fmla="*/ 1373 h 117813"/>
                <a:gd name="connsiteX5" fmla="*/ 103380 w 258340"/>
                <a:gd name="connsiteY5" fmla="*/ 6136 h 117813"/>
                <a:gd name="connsiteX6" fmla="*/ 27180 w 258340"/>
                <a:gd name="connsiteY6" fmla="*/ 39473 h 117813"/>
                <a:gd name="connsiteX7" fmla="*/ 20830 w 258340"/>
                <a:gd name="connsiteY7" fmla="*/ 69636 h 117813"/>
                <a:gd name="connsiteX8" fmla="*/ 44642 w 258340"/>
                <a:gd name="connsiteY8" fmla="*/ 117261 h 11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340" h="117813">
                  <a:moveTo>
                    <a:pt x="44642" y="117261"/>
                  </a:moveTo>
                  <a:cubicBezTo>
                    <a:pt x="41467" y="111440"/>
                    <a:pt x="-10126" y="51380"/>
                    <a:pt x="1780" y="34711"/>
                  </a:cubicBezTo>
                  <a:cubicBezTo>
                    <a:pt x="13686" y="18042"/>
                    <a:pt x="73482" y="22804"/>
                    <a:pt x="116080" y="17248"/>
                  </a:cubicBezTo>
                  <a:cubicBezTo>
                    <a:pt x="158678" y="11692"/>
                    <a:pt x="247578" y="4019"/>
                    <a:pt x="257367" y="1373"/>
                  </a:cubicBezTo>
                  <a:cubicBezTo>
                    <a:pt x="267156" y="-1273"/>
                    <a:pt x="200481" y="579"/>
                    <a:pt x="174817" y="1373"/>
                  </a:cubicBezTo>
                  <a:cubicBezTo>
                    <a:pt x="149153" y="2167"/>
                    <a:pt x="127986" y="-214"/>
                    <a:pt x="103380" y="6136"/>
                  </a:cubicBezTo>
                  <a:cubicBezTo>
                    <a:pt x="78774" y="12486"/>
                    <a:pt x="40938" y="28890"/>
                    <a:pt x="27180" y="39473"/>
                  </a:cubicBezTo>
                  <a:cubicBezTo>
                    <a:pt x="13422" y="50056"/>
                    <a:pt x="20036" y="57994"/>
                    <a:pt x="20830" y="69636"/>
                  </a:cubicBezTo>
                  <a:cubicBezTo>
                    <a:pt x="21624" y="81278"/>
                    <a:pt x="47817" y="123082"/>
                    <a:pt x="44642" y="1172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8" name="フリーフォーム: 図形 1707">
              <a:extLst>
                <a:ext uri="{FF2B5EF4-FFF2-40B4-BE49-F238E27FC236}">
                  <a16:creationId xmlns:a16="http://schemas.microsoft.com/office/drawing/2014/main" id="{C938E559-260F-4C64-8107-2D8C1CE52ABD}"/>
                </a:ext>
              </a:extLst>
            </p:cNvPr>
            <p:cNvSpPr/>
            <p:nvPr/>
          </p:nvSpPr>
          <p:spPr>
            <a:xfrm>
              <a:off x="6571667" y="439737"/>
              <a:ext cx="226277" cy="119064"/>
            </a:xfrm>
            <a:custGeom>
              <a:avLst/>
              <a:gdLst>
                <a:gd name="connsiteX0" fmla="*/ 583 w 226277"/>
                <a:gd name="connsiteY0" fmla="*/ 119063 h 119064"/>
                <a:gd name="connsiteX1" fmla="*/ 89483 w 226277"/>
                <a:gd name="connsiteY1" fmla="*/ 69851 h 119064"/>
                <a:gd name="connsiteX2" fmla="*/ 162508 w 226277"/>
                <a:gd name="connsiteY2" fmla="*/ 71438 h 119064"/>
                <a:gd name="connsiteX3" fmla="*/ 200608 w 226277"/>
                <a:gd name="connsiteY3" fmla="*/ 47626 h 119064"/>
                <a:gd name="connsiteX4" fmla="*/ 226008 w 226277"/>
                <a:gd name="connsiteY4" fmla="*/ 1 h 119064"/>
                <a:gd name="connsiteX5" fmla="*/ 184733 w 226277"/>
                <a:gd name="connsiteY5" fmla="*/ 49213 h 119064"/>
                <a:gd name="connsiteX6" fmla="*/ 146633 w 226277"/>
                <a:gd name="connsiteY6" fmla="*/ 57151 h 119064"/>
                <a:gd name="connsiteX7" fmla="*/ 54558 w 226277"/>
                <a:gd name="connsiteY7" fmla="*/ 71438 h 119064"/>
                <a:gd name="connsiteX8" fmla="*/ 583 w 226277"/>
                <a:gd name="connsiteY8" fmla="*/ 119063 h 11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277" h="119064">
                  <a:moveTo>
                    <a:pt x="583" y="119063"/>
                  </a:moveTo>
                  <a:cubicBezTo>
                    <a:pt x="6404" y="118799"/>
                    <a:pt x="62496" y="77788"/>
                    <a:pt x="89483" y="69851"/>
                  </a:cubicBezTo>
                  <a:cubicBezTo>
                    <a:pt x="116470" y="61914"/>
                    <a:pt x="143987" y="75142"/>
                    <a:pt x="162508" y="71438"/>
                  </a:cubicBezTo>
                  <a:cubicBezTo>
                    <a:pt x="181029" y="67734"/>
                    <a:pt x="190025" y="59532"/>
                    <a:pt x="200608" y="47626"/>
                  </a:cubicBezTo>
                  <a:cubicBezTo>
                    <a:pt x="211191" y="35720"/>
                    <a:pt x="228654" y="-263"/>
                    <a:pt x="226008" y="1"/>
                  </a:cubicBezTo>
                  <a:cubicBezTo>
                    <a:pt x="223362" y="265"/>
                    <a:pt x="197962" y="39688"/>
                    <a:pt x="184733" y="49213"/>
                  </a:cubicBezTo>
                  <a:cubicBezTo>
                    <a:pt x="171504" y="58738"/>
                    <a:pt x="168329" y="53447"/>
                    <a:pt x="146633" y="57151"/>
                  </a:cubicBezTo>
                  <a:cubicBezTo>
                    <a:pt x="124937" y="60855"/>
                    <a:pt x="75195" y="63236"/>
                    <a:pt x="54558" y="71438"/>
                  </a:cubicBezTo>
                  <a:cubicBezTo>
                    <a:pt x="33921" y="79640"/>
                    <a:pt x="-5238" y="119327"/>
                    <a:pt x="583" y="11906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9" name="フリーフォーム: 図形 1708">
              <a:extLst>
                <a:ext uri="{FF2B5EF4-FFF2-40B4-BE49-F238E27FC236}">
                  <a16:creationId xmlns:a16="http://schemas.microsoft.com/office/drawing/2014/main" id="{1AAC09D0-9631-4566-8705-11ED448060D8}"/>
                </a:ext>
              </a:extLst>
            </p:cNvPr>
            <p:cNvSpPr/>
            <p:nvPr/>
          </p:nvSpPr>
          <p:spPr>
            <a:xfrm>
              <a:off x="6578390" y="460213"/>
              <a:ext cx="202272" cy="76363"/>
            </a:xfrm>
            <a:custGeom>
              <a:avLst/>
              <a:gdLst>
                <a:gd name="connsiteX0" fmla="*/ 210 w 202272"/>
                <a:gd name="connsiteY0" fmla="*/ 76362 h 76363"/>
                <a:gd name="connsiteX1" fmla="*/ 73235 w 202272"/>
                <a:gd name="connsiteY1" fmla="*/ 25562 h 76363"/>
                <a:gd name="connsiteX2" fmla="*/ 151023 w 202272"/>
                <a:gd name="connsiteY2" fmla="*/ 23975 h 76363"/>
                <a:gd name="connsiteX3" fmla="*/ 201823 w 202272"/>
                <a:gd name="connsiteY3" fmla="*/ 162 h 76363"/>
                <a:gd name="connsiteX4" fmla="*/ 122448 w 202272"/>
                <a:gd name="connsiteY4" fmla="*/ 12862 h 76363"/>
                <a:gd name="connsiteX5" fmla="*/ 52598 w 202272"/>
                <a:gd name="connsiteY5" fmla="*/ 23975 h 76363"/>
                <a:gd name="connsiteX6" fmla="*/ 210 w 202272"/>
                <a:gd name="connsiteY6" fmla="*/ 76362 h 7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272" h="76363">
                  <a:moveTo>
                    <a:pt x="210" y="76362"/>
                  </a:moveTo>
                  <a:cubicBezTo>
                    <a:pt x="3649" y="76626"/>
                    <a:pt x="48099" y="34293"/>
                    <a:pt x="73235" y="25562"/>
                  </a:cubicBezTo>
                  <a:cubicBezTo>
                    <a:pt x="98371" y="16831"/>
                    <a:pt x="129592" y="28208"/>
                    <a:pt x="151023" y="23975"/>
                  </a:cubicBezTo>
                  <a:cubicBezTo>
                    <a:pt x="172454" y="19742"/>
                    <a:pt x="206585" y="2014"/>
                    <a:pt x="201823" y="162"/>
                  </a:cubicBezTo>
                  <a:cubicBezTo>
                    <a:pt x="197061" y="-1690"/>
                    <a:pt x="122448" y="12862"/>
                    <a:pt x="122448" y="12862"/>
                  </a:cubicBezTo>
                  <a:cubicBezTo>
                    <a:pt x="97577" y="16831"/>
                    <a:pt x="68738" y="20535"/>
                    <a:pt x="52598" y="23975"/>
                  </a:cubicBezTo>
                  <a:cubicBezTo>
                    <a:pt x="36458" y="27415"/>
                    <a:pt x="-3229" y="76098"/>
                    <a:pt x="210" y="7636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0" name="フリーフォーム: 図形 1709">
              <a:extLst>
                <a:ext uri="{FF2B5EF4-FFF2-40B4-BE49-F238E27FC236}">
                  <a16:creationId xmlns:a16="http://schemas.microsoft.com/office/drawing/2014/main" id="{9F907953-7A45-4628-8198-1E678FA37222}"/>
                </a:ext>
              </a:extLst>
            </p:cNvPr>
            <p:cNvSpPr/>
            <p:nvPr/>
          </p:nvSpPr>
          <p:spPr>
            <a:xfrm>
              <a:off x="6780213" y="460081"/>
              <a:ext cx="211446" cy="43157"/>
            </a:xfrm>
            <a:custGeom>
              <a:avLst/>
              <a:gdLst>
                <a:gd name="connsiteX0" fmla="*/ 0 w 211446"/>
                <a:gd name="connsiteY0" fmla="*/ 43157 h 43157"/>
                <a:gd name="connsiteX1" fmla="*/ 209550 w 211446"/>
                <a:gd name="connsiteY1" fmla="*/ 35219 h 43157"/>
                <a:gd name="connsiteX2" fmla="*/ 100012 w 211446"/>
                <a:gd name="connsiteY2" fmla="*/ 19344 h 43157"/>
                <a:gd name="connsiteX3" fmla="*/ 39687 w 211446"/>
                <a:gd name="connsiteY3" fmla="*/ 294 h 43157"/>
                <a:gd name="connsiteX4" fmla="*/ 176212 w 211446"/>
                <a:gd name="connsiteY4" fmla="*/ 35219 h 43157"/>
                <a:gd name="connsiteX5" fmla="*/ 71437 w 211446"/>
                <a:gd name="connsiteY5" fmla="*/ 33632 h 43157"/>
                <a:gd name="connsiteX6" fmla="*/ 0 w 211446"/>
                <a:gd name="connsiteY6" fmla="*/ 43157 h 43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446" h="43157">
                  <a:moveTo>
                    <a:pt x="0" y="43157"/>
                  </a:moveTo>
                  <a:cubicBezTo>
                    <a:pt x="96440" y="41172"/>
                    <a:pt x="192881" y="39188"/>
                    <a:pt x="209550" y="35219"/>
                  </a:cubicBezTo>
                  <a:cubicBezTo>
                    <a:pt x="226219" y="31250"/>
                    <a:pt x="128323" y="25165"/>
                    <a:pt x="100012" y="19344"/>
                  </a:cubicBezTo>
                  <a:cubicBezTo>
                    <a:pt x="71702" y="13523"/>
                    <a:pt x="26987" y="-2352"/>
                    <a:pt x="39687" y="294"/>
                  </a:cubicBezTo>
                  <a:cubicBezTo>
                    <a:pt x="52387" y="2940"/>
                    <a:pt x="170920" y="29663"/>
                    <a:pt x="176212" y="35219"/>
                  </a:cubicBezTo>
                  <a:cubicBezTo>
                    <a:pt x="181504" y="40775"/>
                    <a:pt x="71437" y="33632"/>
                    <a:pt x="71437" y="33632"/>
                  </a:cubicBezTo>
                  <a:lnTo>
                    <a:pt x="0" y="431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1" name="フリーフォーム: 図形 1710">
              <a:extLst>
                <a:ext uri="{FF2B5EF4-FFF2-40B4-BE49-F238E27FC236}">
                  <a16:creationId xmlns:a16="http://schemas.microsoft.com/office/drawing/2014/main" id="{EFBD415A-358E-4037-9BAF-AFE5015626C0}"/>
                </a:ext>
              </a:extLst>
            </p:cNvPr>
            <p:cNvSpPr/>
            <p:nvPr/>
          </p:nvSpPr>
          <p:spPr>
            <a:xfrm>
              <a:off x="6776497" y="474416"/>
              <a:ext cx="242118" cy="66929"/>
            </a:xfrm>
            <a:custGeom>
              <a:avLst/>
              <a:gdLst>
                <a:gd name="connsiteX0" fmla="*/ 241841 w 242118"/>
                <a:gd name="connsiteY0" fmla="*/ 20884 h 66929"/>
                <a:gd name="connsiteX1" fmla="*/ 157703 w 242118"/>
                <a:gd name="connsiteY1" fmla="*/ 49459 h 66929"/>
                <a:gd name="connsiteX2" fmla="*/ 29116 w 242118"/>
                <a:gd name="connsiteY2" fmla="*/ 47872 h 66929"/>
                <a:gd name="connsiteX3" fmla="*/ 541 w 242118"/>
                <a:gd name="connsiteY3" fmla="*/ 28822 h 66929"/>
                <a:gd name="connsiteX4" fmla="*/ 43403 w 242118"/>
                <a:gd name="connsiteY4" fmla="*/ 247 h 66929"/>
                <a:gd name="connsiteX5" fmla="*/ 22766 w 242118"/>
                <a:gd name="connsiteY5" fmla="*/ 46284 h 66929"/>
                <a:gd name="connsiteX6" fmla="*/ 133891 w 242118"/>
                <a:gd name="connsiteY6" fmla="*/ 62159 h 66929"/>
                <a:gd name="connsiteX7" fmla="*/ 183103 w 242118"/>
                <a:gd name="connsiteY7" fmla="*/ 63747 h 66929"/>
                <a:gd name="connsiteX8" fmla="*/ 241841 w 242118"/>
                <a:gd name="connsiteY8" fmla="*/ 20884 h 6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118" h="66929">
                  <a:moveTo>
                    <a:pt x="241841" y="20884"/>
                  </a:moveTo>
                  <a:cubicBezTo>
                    <a:pt x="237608" y="18503"/>
                    <a:pt x="193157" y="44961"/>
                    <a:pt x="157703" y="49459"/>
                  </a:cubicBezTo>
                  <a:cubicBezTo>
                    <a:pt x="122249" y="53957"/>
                    <a:pt x="55310" y="51311"/>
                    <a:pt x="29116" y="47872"/>
                  </a:cubicBezTo>
                  <a:cubicBezTo>
                    <a:pt x="2922" y="44433"/>
                    <a:pt x="-1840" y="36759"/>
                    <a:pt x="541" y="28822"/>
                  </a:cubicBezTo>
                  <a:cubicBezTo>
                    <a:pt x="2922" y="20885"/>
                    <a:pt x="39699" y="-2663"/>
                    <a:pt x="43403" y="247"/>
                  </a:cubicBezTo>
                  <a:cubicBezTo>
                    <a:pt x="47107" y="3157"/>
                    <a:pt x="7685" y="35965"/>
                    <a:pt x="22766" y="46284"/>
                  </a:cubicBezTo>
                  <a:cubicBezTo>
                    <a:pt x="37847" y="56603"/>
                    <a:pt x="107168" y="59249"/>
                    <a:pt x="133891" y="62159"/>
                  </a:cubicBezTo>
                  <a:cubicBezTo>
                    <a:pt x="160614" y="65069"/>
                    <a:pt x="165376" y="70362"/>
                    <a:pt x="183103" y="63747"/>
                  </a:cubicBezTo>
                  <a:cubicBezTo>
                    <a:pt x="200830" y="57133"/>
                    <a:pt x="246074" y="23265"/>
                    <a:pt x="241841" y="2088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2" name="フリーフォーム: 図形 1711">
              <a:extLst>
                <a:ext uri="{FF2B5EF4-FFF2-40B4-BE49-F238E27FC236}">
                  <a16:creationId xmlns:a16="http://schemas.microsoft.com/office/drawing/2014/main" id="{B5B74711-46C0-4AC5-BD5D-5F9D07D008EC}"/>
                </a:ext>
              </a:extLst>
            </p:cNvPr>
            <p:cNvSpPr/>
            <p:nvPr/>
          </p:nvSpPr>
          <p:spPr>
            <a:xfrm>
              <a:off x="6604000" y="554038"/>
              <a:ext cx="125414" cy="100230"/>
            </a:xfrm>
            <a:custGeom>
              <a:avLst/>
              <a:gdLst>
                <a:gd name="connsiteX0" fmla="*/ 0 w 125414"/>
                <a:gd name="connsiteY0" fmla="*/ 0 h 100230"/>
                <a:gd name="connsiteX1" fmla="*/ 73025 w 125414"/>
                <a:gd name="connsiteY1" fmla="*/ 68262 h 100230"/>
                <a:gd name="connsiteX2" fmla="*/ 125413 w 125414"/>
                <a:gd name="connsiteY2" fmla="*/ 100012 h 100230"/>
                <a:gd name="connsiteX3" fmla="*/ 74613 w 125414"/>
                <a:gd name="connsiteY3" fmla="*/ 53975 h 100230"/>
                <a:gd name="connsiteX4" fmla="*/ 44450 w 125414"/>
                <a:gd name="connsiteY4" fmla="*/ 34925 h 100230"/>
                <a:gd name="connsiteX5" fmla="*/ 0 w 125414"/>
                <a:gd name="connsiteY5" fmla="*/ 0 h 10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14" h="100230">
                  <a:moveTo>
                    <a:pt x="0" y="0"/>
                  </a:moveTo>
                  <a:cubicBezTo>
                    <a:pt x="26061" y="25796"/>
                    <a:pt x="52123" y="51593"/>
                    <a:pt x="73025" y="68262"/>
                  </a:cubicBezTo>
                  <a:cubicBezTo>
                    <a:pt x="93927" y="84931"/>
                    <a:pt x="125148" y="102393"/>
                    <a:pt x="125413" y="100012"/>
                  </a:cubicBezTo>
                  <a:cubicBezTo>
                    <a:pt x="125678" y="97631"/>
                    <a:pt x="88107" y="64823"/>
                    <a:pt x="74613" y="53975"/>
                  </a:cubicBezTo>
                  <a:cubicBezTo>
                    <a:pt x="61119" y="43127"/>
                    <a:pt x="44450" y="34925"/>
                    <a:pt x="44450" y="349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3" name="フリーフォーム: 図形 1712">
              <a:extLst>
                <a:ext uri="{FF2B5EF4-FFF2-40B4-BE49-F238E27FC236}">
                  <a16:creationId xmlns:a16="http://schemas.microsoft.com/office/drawing/2014/main" id="{3764D0ED-0E4E-49D2-A3D2-E4FA587FF448}"/>
                </a:ext>
              </a:extLst>
            </p:cNvPr>
            <p:cNvSpPr/>
            <p:nvPr/>
          </p:nvSpPr>
          <p:spPr>
            <a:xfrm>
              <a:off x="6613525" y="535999"/>
              <a:ext cx="156669" cy="153034"/>
            </a:xfrm>
            <a:custGeom>
              <a:avLst/>
              <a:gdLst>
                <a:gd name="connsiteX0" fmla="*/ 0 w 156669"/>
                <a:gd name="connsiteY0" fmla="*/ 6926 h 153034"/>
                <a:gd name="connsiteX1" fmla="*/ 84138 w 156669"/>
                <a:gd name="connsiteY1" fmla="*/ 2164 h 153034"/>
                <a:gd name="connsiteX2" fmla="*/ 147638 w 156669"/>
                <a:gd name="connsiteY2" fmla="*/ 46614 h 153034"/>
                <a:gd name="connsiteX3" fmla="*/ 155575 w 156669"/>
                <a:gd name="connsiteY3" fmla="*/ 72014 h 153034"/>
                <a:gd name="connsiteX4" fmla="*/ 141288 w 156669"/>
                <a:gd name="connsiteY4" fmla="*/ 110114 h 153034"/>
                <a:gd name="connsiteX5" fmla="*/ 109538 w 156669"/>
                <a:gd name="connsiteY5" fmla="*/ 152976 h 153034"/>
                <a:gd name="connsiteX6" fmla="*/ 144463 w 156669"/>
                <a:gd name="connsiteY6" fmla="*/ 100589 h 153034"/>
                <a:gd name="connsiteX7" fmla="*/ 147638 w 156669"/>
                <a:gd name="connsiteY7" fmla="*/ 67251 h 153034"/>
                <a:gd name="connsiteX8" fmla="*/ 117475 w 156669"/>
                <a:gd name="connsiteY8" fmla="*/ 24389 h 153034"/>
                <a:gd name="connsiteX9" fmla="*/ 82550 w 156669"/>
                <a:gd name="connsiteY9" fmla="*/ 6926 h 153034"/>
                <a:gd name="connsiteX10" fmla="*/ 0 w 156669"/>
                <a:gd name="connsiteY10" fmla="*/ 6926 h 153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6669" h="153034">
                  <a:moveTo>
                    <a:pt x="0" y="6926"/>
                  </a:moveTo>
                  <a:cubicBezTo>
                    <a:pt x="265" y="6132"/>
                    <a:pt x="59532" y="-4451"/>
                    <a:pt x="84138" y="2164"/>
                  </a:cubicBezTo>
                  <a:cubicBezTo>
                    <a:pt x="108744" y="8779"/>
                    <a:pt x="135732" y="34973"/>
                    <a:pt x="147638" y="46614"/>
                  </a:cubicBezTo>
                  <a:cubicBezTo>
                    <a:pt x="159544" y="58255"/>
                    <a:pt x="156633" y="61431"/>
                    <a:pt x="155575" y="72014"/>
                  </a:cubicBezTo>
                  <a:cubicBezTo>
                    <a:pt x="154517" y="82597"/>
                    <a:pt x="148961" y="96620"/>
                    <a:pt x="141288" y="110114"/>
                  </a:cubicBezTo>
                  <a:cubicBezTo>
                    <a:pt x="133615" y="123608"/>
                    <a:pt x="109009" y="154563"/>
                    <a:pt x="109538" y="152976"/>
                  </a:cubicBezTo>
                  <a:cubicBezTo>
                    <a:pt x="110067" y="151389"/>
                    <a:pt x="138113" y="114877"/>
                    <a:pt x="144463" y="100589"/>
                  </a:cubicBezTo>
                  <a:cubicBezTo>
                    <a:pt x="150813" y="86301"/>
                    <a:pt x="152136" y="79951"/>
                    <a:pt x="147638" y="67251"/>
                  </a:cubicBezTo>
                  <a:cubicBezTo>
                    <a:pt x="143140" y="54551"/>
                    <a:pt x="128323" y="34443"/>
                    <a:pt x="117475" y="24389"/>
                  </a:cubicBezTo>
                  <a:cubicBezTo>
                    <a:pt x="106627" y="14335"/>
                    <a:pt x="99483" y="11424"/>
                    <a:pt x="82550" y="6926"/>
                  </a:cubicBezTo>
                  <a:cubicBezTo>
                    <a:pt x="65617" y="2428"/>
                    <a:pt x="-265" y="7720"/>
                    <a:pt x="0" y="692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4" name="フリーフォーム: 図形 1713">
              <a:extLst>
                <a:ext uri="{FF2B5EF4-FFF2-40B4-BE49-F238E27FC236}">
                  <a16:creationId xmlns:a16="http://schemas.microsoft.com/office/drawing/2014/main" id="{A461A2DE-484B-4663-AE63-DBA3AB24DD73}"/>
                </a:ext>
              </a:extLst>
            </p:cNvPr>
            <p:cNvSpPr/>
            <p:nvPr/>
          </p:nvSpPr>
          <p:spPr>
            <a:xfrm>
              <a:off x="6602126" y="542925"/>
              <a:ext cx="137327" cy="150814"/>
            </a:xfrm>
            <a:custGeom>
              <a:avLst/>
              <a:gdLst>
                <a:gd name="connsiteX0" fmla="*/ 1874 w 137327"/>
                <a:gd name="connsiteY0" fmla="*/ 0 h 150814"/>
                <a:gd name="connsiteX1" fmla="*/ 6637 w 137327"/>
                <a:gd name="connsiteY1" fmla="*/ 77788 h 150814"/>
                <a:gd name="connsiteX2" fmla="*/ 54262 w 137327"/>
                <a:gd name="connsiteY2" fmla="*/ 100013 h 150814"/>
                <a:gd name="connsiteX3" fmla="*/ 136812 w 137327"/>
                <a:gd name="connsiteY3" fmla="*/ 150813 h 150814"/>
                <a:gd name="connsiteX4" fmla="*/ 86012 w 137327"/>
                <a:gd name="connsiteY4" fmla="*/ 98425 h 150814"/>
                <a:gd name="connsiteX5" fmla="*/ 20924 w 137327"/>
                <a:gd name="connsiteY5" fmla="*/ 76200 h 150814"/>
                <a:gd name="connsiteX6" fmla="*/ 1874 w 137327"/>
                <a:gd name="connsiteY6" fmla="*/ 0 h 15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327" h="150814">
                  <a:moveTo>
                    <a:pt x="1874" y="0"/>
                  </a:moveTo>
                  <a:cubicBezTo>
                    <a:pt x="-507" y="265"/>
                    <a:pt x="-2094" y="61119"/>
                    <a:pt x="6637" y="77788"/>
                  </a:cubicBezTo>
                  <a:cubicBezTo>
                    <a:pt x="15368" y="94457"/>
                    <a:pt x="32566" y="87842"/>
                    <a:pt x="54262" y="100013"/>
                  </a:cubicBezTo>
                  <a:cubicBezTo>
                    <a:pt x="75958" y="112184"/>
                    <a:pt x="131520" y="151078"/>
                    <a:pt x="136812" y="150813"/>
                  </a:cubicBezTo>
                  <a:cubicBezTo>
                    <a:pt x="142104" y="150548"/>
                    <a:pt x="105327" y="110860"/>
                    <a:pt x="86012" y="98425"/>
                  </a:cubicBezTo>
                  <a:cubicBezTo>
                    <a:pt x="66697" y="85990"/>
                    <a:pt x="34153" y="86254"/>
                    <a:pt x="20924" y="76200"/>
                  </a:cubicBezTo>
                  <a:cubicBezTo>
                    <a:pt x="7695" y="66146"/>
                    <a:pt x="4255" y="-265"/>
                    <a:pt x="1874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5" name="フリーフォーム: 図形 1714">
              <a:extLst>
                <a:ext uri="{FF2B5EF4-FFF2-40B4-BE49-F238E27FC236}">
                  <a16:creationId xmlns:a16="http://schemas.microsoft.com/office/drawing/2014/main" id="{47E33F75-E0DB-4C32-A6D4-FBF28F22A328}"/>
                </a:ext>
              </a:extLst>
            </p:cNvPr>
            <p:cNvSpPr/>
            <p:nvPr/>
          </p:nvSpPr>
          <p:spPr>
            <a:xfrm>
              <a:off x="6714952" y="551052"/>
              <a:ext cx="16580" cy="124769"/>
            </a:xfrm>
            <a:custGeom>
              <a:avLst/>
              <a:gdLst>
                <a:gd name="connsiteX0" fmla="*/ 8111 w 16580"/>
                <a:gd name="connsiteY0" fmla="*/ 1398 h 124769"/>
                <a:gd name="connsiteX1" fmla="*/ 173 w 16580"/>
                <a:gd name="connsiteY1" fmla="*/ 123636 h 124769"/>
                <a:gd name="connsiteX2" fmla="*/ 16048 w 16580"/>
                <a:gd name="connsiteY2" fmla="*/ 60136 h 124769"/>
                <a:gd name="connsiteX3" fmla="*/ 8111 w 16580"/>
                <a:gd name="connsiteY3" fmla="*/ 1398 h 12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80" h="124769">
                  <a:moveTo>
                    <a:pt x="8111" y="1398"/>
                  </a:moveTo>
                  <a:cubicBezTo>
                    <a:pt x="5465" y="11981"/>
                    <a:pt x="-1150" y="113846"/>
                    <a:pt x="173" y="123636"/>
                  </a:cubicBezTo>
                  <a:cubicBezTo>
                    <a:pt x="1496" y="133426"/>
                    <a:pt x="13402" y="77069"/>
                    <a:pt x="16048" y="60136"/>
                  </a:cubicBezTo>
                  <a:cubicBezTo>
                    <a:pt x="18694" y="43203"/>
                    <a:pt x="10757" y="-9185"/>
                    <a:pt x="8111" y="139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6" name="フリーフォーム: 図形 1715">
              <a:extLst>
                <a:ext uri="{FF2B5EF4-FFF2-40B4-BE49-F238E27FC236}">
                  <a16:creationId xmlns:a16="http://schemas.microsoft.com/office/drawing/2014/main" id="{C403289D-9ECF-4946-94E8-ECD41DB8BFB8}"/>
                </a:ext>
              </a:extLst>
            </p:cNvPr>
            <p:cNvSpPr/>
            <p:nvPr/>
          </p:nvSpPr>
          <p:spPr>
            <a:xfrm>
              <a:off x="6842161" y="664346"/>
              <a:ext cx="289969" cy="124973"/>
            </a:xfrm>
            <a:custGeom>
              <a:avLst/>
              <a:gdLst>
                <a:gd name="connsiteX0" fmla="*/ 22189 w 289969"/>
                <a:gd name="connsiteY0" fmla="*/ 26217 h 124973"/>
                <a:gd name="connsiteX1" fmla="*/ 239677 w 289969"/>
                <a:gd name="connsiteY1" fmla="*/ 18279 h 124973"/>
                <a:gd name="connsiteX2" fmla="*/ 284127 w 289969"/>
                <a:gd name="connsiteY2" fmla="*/ 91304 h 124973"/>
                <a:gd name="connsiteX3" fmla="*/ 226977 w 289969"/>
                <a:gd name="connsiteY3" fmla="*/ 105592 h 124973"/>
                <a:gd name="connsiteX4" fmla="*/ 117439 w 289969"/>
                <a:gd name="connsiteY4" fmla="*/ 121467 h 124973"/>
                <a:gd name="connsiteX5" fmla="*/ 98389 w 289969"/>
                <a:gd name="connsiteY5" fmla="*/ 121467 h 124973"/>
                <a:gd name="connsiteX6" fmla="*/ 6314 w 289969"/>
                <a:gd name="connsiteY6" fmla="*/ 83367 h 124973"/>
                <a:gd name="connsiteX7" fmla="*/ 7902 w 289969"/>
                <a:gd name="connsiteY7" fmla="*/ 83367 h 124973"/>
                <a:gd name="connsiteX8" fmla="*/ 201577 w 289969"/>
                <a:gd name="connsiteY8" fmla="*/ 110354 h 124973"/>
                <a:gd name="connsiteX9" fmla="*/ 288889 w 289969"/>
                <a:gd name="connsiteY9" fmla="*/ 73842 h 124973"/>
                <a:gd name="connsiteX10" fmla="*/ 236502 w 289969"/>
                <a:gd name="connsiteY10" fmla="*/ 2404 h 124973"/>
                <a:gd name="connsiteX11" fmla="*/ 22189 w 289969"/>
                <a:gd name="connsiteY11" fmla="*/ 26217 h 124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9969" h="124973">
                  <a:moveTo>
                    <a:pt x="22189" y="26217"/>
                  </a:moveTo>
                  <a:cubicBezTo>
                    <a:pt x="22718" y="28863"/>
                    <a:pt x="196021" y="7431"/>
                    <a:pt x="239677" y="18279"/>
                  </a:cubicBezTo>
                  <a:cubicBezTo>
                    <a:pt x="283333" y="29127"/>
                    <a:pt x="286244" y="76752"/>
                    <a:pt x="284127" y="91304"/>
                  </a:cubicBezTo>
                  <a:cubicBezTo>
                    <a:pt x="282010" y="105856"/>
                    <a:pt x="254758" y="100565"/>
                    <a:pt x="226977" y="105592"/>
                  </a:cubicBezTo>
                  <a:cubicBezTo>
                    <a:pt x="199196" y="110619"/>
                    <a:pt x="138870" y="118821"/>
                    <a:pt x="117439" y="121467"/>
                  </a:cubicBezTo>
                  <a:cubicBezTo>
                    <a:pt x="96008" y="124113"/>
                    <a:pt x="116910" y="127817"/>
                    <a:pt x="98389" y="121467"/>
                  </a:cubicBezTo>
                  <a:cubicBezTo>
                    <a:pt x="79868" y="115117"/>
                    <a:pt x="21395" y="89717"/>
                    <a:pt x="6314" y="83367"/>
                  </a:cubicBezTo>
                  <a:cubicBezTo>
                    <a:pt x="-8767" y="77017"/>
                    <a:pt x="7902" y="83367"/>
                    <a:pt x="7902" y="83367"/>
                  </a:cubicBezTo>
                  <a:cubicBezTo>
                    <a:pt x="40446" y="87865"/>
                    <a:pt x="154746" y="111941"/>
                    <a:pt x="201577" y="110354"/>
                  </a:cubicBezTo>
                  <a:cubicBezTo>
                    <a:pt x="248408" y="108767"/>
                    <a:pt x="283068" y="91834"/>
                    <a:pt x="288889" y="73842"/>
                  </a:cubicBezTo>
                  <a:cubicBezTo>
                    <a:pt x="294710" y="55850"/>
                    <a:pt x="276983" y="13781"/>
                    <a:pt x="236502" y="2404"/>
                  </a:cubicBezTo>
                  <a:cubicBezTo>
                    <a:pt x="196021" y="-8973"/>
                    <a:pt x="21660" y="23571"/>
                    <a:pt x="22189" y="2621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7" name="フリーフォーム: 図形 1716">
              <a:extLst>
                <a:ext uri="{FF2B5EF4-FFF2-40B4-BE49-F238E27FC236}">
                  <a16:creationId xmlns:a16="http://schemas.microsoft.com/office/drawing/2014/main" id="{3C473C07-86BC-45A6-816B-58CE4B6625E6}"/>
                </a:ext>
              </a:extLst>
            </p:cNvPr>
            <p:cNvSpPr/>
            <p:nvPr/>
          </p:nvSpPr>
          <p:spPr>
            <a:xfrm>
              <a:off x="6862763" y="691946"/>
              <a:ext cx="233522" cy="68480"/>
            </a:xfrm>
            <a:custGeom>
              <a:avLst/>
              <a:gdLst>
                <a:gd name="connsiteX0" fmla="*/ 0 w 233522"/>
                <a:gd name="connsiteY0" fmla="*/ 14492 h 68480"/>
                <a:gd name="connsiteX1" fmla="*/ 206375 w 233522"/>
                <a:gd name="connsiteY1" fmla="*/ 204 h 68480"/>
                <a:gd name="connsiteX2" fmla="*/ 206375 w 233522"/>
                <a:gd name="connsiteY2" fmla="*/ 24017 h 68480"/>
                <a:gd name="connsiteX3" fmla="*/ 233362 w 233522"/>
                <a:gd name="connsiteY3" fmla="*/ 68467 h 68480"/>
                <a:gd name="connsiteX4" fmla="*/ 192087 w 233522"/>
                <a:gd name="connsiteY4" fmla="*/ 19254 h 68480"/>
                <a:gd name="connsiteX5" fmla="*/ 107950 w 233522"/>
                <a:gd name="connsiteY5" fmla="*/ 16079 h 68480"/>
                <a:gd name="connsiteX6" fmla="*/ 0 w 233522"/>
                <a:gd name="connsiteY6" fmla="*/ 14492 h 6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522" h="68480">
                  <a:moveTo>
                    <a:pt x="0" y="14492"/>
                  </a:moveTo>
                  <a:cubicBezTo>
                    <a:pt x="85989" y="6554"/>
                    <a:pt x="171979" y="-1384"/>
                    <a:pt x="206375" y="204"/>
                  </a:cubicBezTo>
                  <a:cubicBezTo>
                    <a:pt x="240771" y="1791"/>
                    <a:pt x="201877" y="12640"/>
                    <a:pt x="206375" y="24017"/>
                  </a:cubicBezTo>
                  <a:cubicBezTo>
                    <a:pt x="210873" y="35394"/>
                    <a:pt x="235743" y="69261"/>
                    <a:pt x="233362" y="68467"/>
                  </a:cubicBezTo>
                  <a:cubicBezTo>
                    <a:pt x="230981" y="67673"/>
                    <a:pt x="212989" y="27985"/>
                    <a:pt x="192087" y="19254"/>
                  </a:cubicBezTo>
                  <a:cubicBezTo>
                    <a:pt x="171185" y="10523"/>
                    <a:pt x="107950" y="16079"/>
                    <a:pt x="107950" y="16079"/>
                  </a:cubicBezTo>
                  <a:lnTo>
                    <a:pt x="0" y="1449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8" name="フリーフォーム: 図形 1717">
              <a:extLst>
                <a:ext uri="{FF2B5EF4-FFF2-40B4-BE49-F238E27FC236}">
                  <a16:creationId xmlns:a16="http://schemas.microsoft.com/office/drawing/2014/main" id="{A4152B8D-1E0A-4B50-81CD-21905115F613}"/>
                </a:ext>
              </a:extLst>
            </p:cNvPr>
            <p:cNvSpPr/>
            <p:nvPr/>
          </p:nvSpPr>
          <p:spPr>
            <a:xfrm>
              <a:off x="7005613" y="492027"/>
              <a:ext cx="222793" cy="57299"/>
            </a:xfrm>
            <a:custGeom>
              <a:avLst/>
              <a:gdLst>
                <a:gd name="connsiteX0" fmla="*/ 25 w 222793"/>
                <a:gd name="connsiteY0" fmla="*/ 98 h 57299"/>
                <a:gd name="connsiteX1" fmla="*/ 65112 w 222793"/>
                <a:gd name="connsiteY1" fmla="*/ 33436 h 57299"/>
                <a:gd name="connsiteX2" fmla="*/ 98450 w 222793"/>
                <a:gd name="connsiteY2" fmla="*/ 57248 h 57299"/>
                <a:gd name="connsiteX3" fmla="*/ 104800 w 222793"/>
                <a:gd name="connsiteY3" fmla="*/ 27086 h 57299"/>
                <a:gd name="connsiteX4" fmla="*/ 222275 w 222793"/>
                <a:gd name="connsiteY4" fmla="*/ 15973 h 57299"/>
                <a:gd name="connsiteX5" fmla="*/ 146075 w 222793"/>
                <a:gd name="connsiteY5" fmla="*/ 27086 h 57299"/>
                <a:gd name="connsiteX6" fmla="*/ 104800 w 222793"/>
                <a:gd name="connsiteY6" fmla="*/ 39786 h 57299"/>
                <a:gd name="connsiteX7" fmla="*/ 73050 w 222793"/>
                <a:gd name="connsiteY7" fmla="*/ 23911 h 57299"/>
                <a:gd name="connsiteX8" fmla="*/ 25 w 222793"/>
                <a:gd name="connsiteY8" fmla="*/ 98 h 57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93" h="57299">
                  <a:moveTo>
                    <a:pt x="25" y="98"/>
                  </a:moveTo>
                  <a:cubicBezTo>
                    <a:pt x="-1298" y="1685"/>
                    <a:pt x="48708" y="23911"/>
                    <a:pt x="65112" y="33436"/>
                  </a:cubicBezTo>
                  <a:cubicBezTo>
                    <a:pt x="81516" y="42961"/>
                    <a:pt x="91835" y="58306"/>
                    <a:pt x="98450" y="57248"/>
                  </a:cubicBezTo>
                  <a:cubicBezTo>
                    <a:pt x="105065" y="56190"/>
                    <a:pt x="84163" y="33965"/>
                    <a:pt x="104800" y="27086"/>
                  </a:cubicBezTo>
                  <a:cubicBezTo>
                    <a:pt x="125437" y="20207"/>
                    <a:pt x="215396" y="15973"/>
                    <a:pt x="222275" y="15973"/>
                  </a:cubicBezTo>
                  <a:cubicBezTo>
                    <a:pt x="229154" y="15973"/>
                    <a:pt x="165654" y="23117"/>
                    <a:pt x="146075" y="27086"/>
                  </a:cubicBezTo>
                  <a:cubicBezTo>
                    <a:pt x="126496" y="31055"/>
                    <a:pt x="116971" y="40315"/>
                    <a:pt x="104800" y="39786"/>
                  </a:cubicBezTo>
                  <a:cubicBezTo>
                    <a:pt x="92629" y="39257"/>
                    <a:pt x="87073" y="31319"/>
                    <a:pt x="73050" y="23911"/>
                  </a:cubicBezTo>
                  <a:cubicBezTo>
                    <a:pt x="59027" y="16503"/>
                    <a:pt x="1348" y="-1489"/>
                    <a:pt x="25" y="9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9" name="フリーフォーム: 図形 1718">
              <a:extLst>
                <a:ext uri="{FF2B5EF4-FFF2-40B4-BE49-F238E27FC236}">
                  <a16:creationId xmlns:a16="http://schemas.microsoft.com/office/drawing/2014/main" id="{E15452B9-00D6-4313-B779-D38693C0BDCB}"/>
                </a:ext>
              </a:extLst>
            </p:cNvPr>
            <p:cNvSpPr/>
            <p:nvPr/>
          </p:nvSpPr>
          <p:spPr>
            <a:xfrm>
              <a:off x="3257618" y="2910585"/>
              <a:ext cx="379228" cy="375514"/>
            </a:xfrm>
            <a:custGeom>
              <a:avLst/>
              <a:gdLst>
                <a:gd name="connsiteX0" fmla="*/ 167149 w 379228"/>
                <a:gd name="connsiteY0" fmla="*/ 1948 h 375514"/>
                <a:gd name="connsiteX1" fmla="*/ 23215 w 379228"/>
                <a:gd name="connsiteY1" fmla="*/ 217848 h 375514"/>
                <a:gd name="connsiteX2" fmla="*/ 27449 w 379228"/>
                <a:gd name="connsiteY2" fmla="*/ 230548 h 375514"/>
                <a:gd name="connsiteX3" fmla="*/ 285682 w 379228"/>
                <a:gd name="connsiteY3" fmla="*/ 188215 h 375514"/>
                <a:gd name="connsiteX4" fmla="*/ 311082 w 379228"/>
                <a:gd name="connsiteY4" fmla="*/ 289815 h 375514"/>
                <a:gd name="connsiteX5" fmla="*/ 378815 w 379228"/>
                <a:gd name="connsiteY5" fmla="*/ 374482 h 375514"/>
                <a:gd name="connsiteX6" fmla="*/ 340715 w 379228"/>
                <a:gd name="connsiteY6" fmla="*/ 230548 h 375514"/>
                <a:gd name="connsiteX7" fmla="*/ 366115 w 379228"/>
                <a:gd name="connsiteY7" fmla="*/ 133182 h 375514"/>
                <a:gd name="connsiteX8" fmla="*/ 217949 w 379228"/>
                <a:gd name="connsiteY8" fmla="*/ 167048 h 375514"/>
                <a:gd name="connsiteX9" fmla="*/ 61315 w 379228"/>
                <a:gd name="connsiteY9" fmla="*/ 192448 h 375514"/>
                <a:gd name="connsiteX10" fmla="*/ 150215 w 379228"/>
                <a:gd name="connsiteY10" fmla="*/ 116248 h 375514"/>
                <a:gd name="connsiteX11" fmla="*/ 167149 w 379228"/>
                <a:gd name="connsiteY11" fmla="*/ 1948 h 37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9228" h="375514">
                  <a:moveTo>
                    <a:pt x="167149" y="1948"/>
                  </a:moveTo>
                  <a:cubicBezTo>
                    <a:pt x="145982" y="18881"/>
                    <a:pt x="46498" y="179748"/>
                    <a:pt x="23215" y="217848"/>
                  </a:cubicBezTo>
                  <a:cubicBezTo>
                    <a:pt x="-68" y="255948"/>
                    <a:pt x="-16296" y="235487"/>
                    <a:pt x="27449" y="230548"/>
                  </a:cubicBezTo>
                  <a:cubicBezTo>
                    <a:pt x="71193" y="225609"/>
                    <a:pt x="238410" y="178337"/>
                    <a:pt x="285682" y="188215"/>
                  </a:cubicBezTo>
                  <a:cubicBezTo>
                    <a:pt x="332954" y="198093"/>
                    <a:pt x="295560" y="258771"/>
                    <a:pt x="311082" y="289815"/>
                  </a:cubicBezTo>
                  <a:cubicBezTo>
                    <a:pt x="326604" y="320859"/>
                    <a:pt x="373876" y="384360"/>
                    <a:pt x="378815" y="374482"/>
                  </a:cubicBezTo>
                  <a:cubicBezTo>
                    <a:pt x="383754" y="364604"/>
                    <a:pt x="342832" y="270765"/>
                    <a:pt x="340715" y="230548"/>
                  </a:cubicBezTo>
                  <a:cubicBezTo>
                    <a:pt x="338598" y="190331"/>
                    <a:pt x="386576" y="143765"/>
                    <a:pt x="366115" y="133182"/>
                  </a:cubicBezTo>
                  <a:cubicBezTo>
                    <a:pt x="345654" y="122599"/>
                    <a:pt x="217949" y="167048"/>
                    <a:pt x="217949" y="167048"/>
                  </a:cubicBezTo>
                  <a:cubicBezTo>
                    <a:pt x="167149" y="176926"/>
                    <a:pt x="72604" y="200915"/>
                    <a:pt x="61315" y="192448"/>
                  </a:cubicBezTo>
                  <a:cubicBezTo>
                    <a:pt x="50026" y="183981"/>
                    <a:pt x="126226" y="149409"/>
                    <a:pt x="150215" y="116248"/>
                  </a:cubicBezTo>
                  <a:cubicBezTo>
                    <a:pt x="174204" y="83087"/>
                    <a:pt x="188316" y="-14985"/>
                    <a:pt x="167149" y="194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0" name="フリーフォーム: 図形 1719">
              <a:extLst>
                <a:ext uri="{FF2B5EF4-FFF2-40B4-BE49-F238E27FC236}">
                  <a16:creationId xmlns:a16="http://schemas.microsoft.com/office/drawing/2014/main" id="{C26CBBD7-F2AA-4CC7-B63E-6F4D5E9DAB7A}"/>
                </a:ext>
              </a:extLst>
            </p:cNvPr>
            <p:cNvSpPr/>
            <p:nvPr/>
          </p:nvSpPr>
          <p:spPr>
            <a:xfrm>
              <a:off x="3957757" y="2980735"/>
              <a:ext cx="581837" cy="280423"/>
            </a:xfrm>
            <a:custGeom>
              <a:avLst/>
              <a:gdLst>
                <a:gd name="connsiteX0" fmla="*/ 571910 w 581837"/>
                <a:gd name="connsiteY0" fmla="*/ 7998 h 280423"/>
                <a:gd name="connsiteX1" fmla="*/ 521110 w 581837"/>
                <a:gd name="connsiteY1" fmla="*/ 33398 h 280423"/>
                <a:gd name="connsiteX2" fmla="*/ 224776 w 581837"/>
                <a:gd name="connsiteY2" fmla="*/ 206965 h 280423"/>
                <a:gd name="connsiteX3" fmla="*/ 410 w 581837"/>
                <a:gd name="connsiteY3" fmla="*/ 278932 h 280423"/>
                <a:gd name="connsiteX4" fmla="*/ 279810 w 581837"/>
                <a:gd name="connsiteY4" fmla="*/ 147698 h 280423"/>
                <a:gd name="connsiteX5" fmla="*/ 385643 w 581837"/>
                <a:gd name="connsiteY5" fmla="*/ 130765 h 280423"/>
                <a:gd name="connsiteX6" fmla="*/ 571910 w 581837"/>
                <a:gd name="connsiteY6" fmla="*/ 7998 h 280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837" h="280423">
                  <a:moveTo>
                    <a:pt x="571910" y="7998"/>
                  </a:moveTo>
                  <a:cubicBezTo>
                    <a:pt x="594488" y="-8230"/>
                    <a:pt x="578966" y="237"/>
                    <a:pt x="521110" y="33398"/>
                  </a:cubicBezTo>
                  <a:cubicBezTo>
                    <a:pt x="463254" y="66559"/>
                    <a:pt x="311559" y="166043"/>
                    <a:pt x="224776" y="206965"/>
                  </a:cubicBezTo>
                  <a:cubicBezTo>
                    <a:pt x="137993" y="247887"/>
                    <a:pt x="-8762" y="288810"/>
                    <a:pt x="410" y="278932"/>
                  </a:cubicBezTo>
                  <a:cubicBezTo>
                    <a:pt x="9582" y="269054"/>
                    <a:pt x="215605" y="172392"/>
                    <a:pt x="279810" y="147698"/>
                  </a:cubicBezTo>
                  <a:cubicBezTo>
                    <a:pt x="344015" y="123004"/>
                    <a:pt x="341899" y="147698"/>
                    <a:pt x="385643" y="130765"/>
                  </a:cubicBezTo>
                  <a:cubicBezTo>
                    <a:pt x="429387" y="113832"/>
                    <a:pt x="549332" y="24226"/>
                    <a:pt x="571910" y="799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72B861EA-3FC2-4CA8-ADDB-C9B01FB533E2}"/>
                </a:ext>
              </a:extLst>
            </p:cNvPr>
            <p:cNvSpPr/>
            <p:nvPr/>
          </p:nvSpPr>
          <p:spPr>
            <a:xfrm>
              <a:off x="7162768" y="547353"/>
              <a:ext cx="243369" cy="79061"/>
            </a:xfrm>
            <a:custGeom>
              <a:avLst/>
              <a:gdLst>
                <a:gd name="connsiteX0" fmla="*/ 32 w 243369"/>
                <a:gd name="connsiteY0" fmla="*/ 63835 h 79061"/>
                <a:gd name="connsiteX1" fmla="*/ 168307 w 243369"/>
                <a:gd name="connsiteY1" fmla="*/ 78122 h 79061"/>
                <a:gd name="connsiteX2" fmla="*/ 207995 w 243369"/>
                <a:gd name="connsiteY2" fmla="*/ 33672 h 79061"/>
                <a:gd name="connsiteX3" fmla="*/ 242920 w 243369"/>
                <a:gd name="connsiteY3" fmla="*/ 335 h 79061"/>
                <a:gd name="connsiteX4" fmla="*/ 182595 w 243369"/>
                <a:gd name="connsiteY4" fmla="*/ 54310 h 79061"/>
                <a:gd name="connsiteX5" fmla="*/ 154020 w 243369"/>
                <a:gd name="connsiteY5" fmla="*/ 62247 h 79061"/>
                <a:gd name="connsiteX6" fmla="*/ 32 w 243369"/>
                <a:gd name="connsiteY6" fmla="*/ 63835 h 7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369" h="79061">
                  <a:moveTo>
                    <a:pt x="32" y="63835"/>
                  </a:moveTo>
                  <a:cubicBezTo>
                    <a:pt x="2413" y="66481"/>
                    <a:pt x="133647" y="83149"/>
                    <a:pt x="168307" y="78122"/>
                  </a:cubicBezTo>
                  <a:cubicBezTo>
                    <a:pt x="202967" y="73095"/>
                    <a:pt x="195560" y="46636"/>
                    <a:pt x="207995" y="33672"/>
                  </a:cubicBezTo>
                  <a:cubicBezTo>
                    <a:pt x="220430" y="20708"/>
                    <a:pt x="247153" y="-3105"/>
                    <a:pt x="242920" y="335"/>
                  </a:cubicBezTo>
                  <a:cubicBezTo>
                    <a:pt x="238687" y="3775"/>
                    <a:pt x="197412" y="43991"/>
                    <a:pt x="182595" y="54310"/>
                  </a:cubicBezTo>
                  <a:cubicBezTo>
                    <a:pt x="167778" y="64629"/>
                    <a:pt x="181007" y="60660"/>
                    <a:pt x="154020" y="62247"/>
                  </a:cubicBezTo>
                  <a:cubicBezTo>
                    <a:pt x="127033" y="63834"/>
                    <a:pt x="-2349" y="61189"/>
                    <a:pt x="32" y="6383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E33CF128-2008-4AE7-8245-83157E048EBF}"/>
                </a:ext>
              </a:extLst>
            </p:cNvPr>
            <p:cNvSpPr/>
            <p:nvPr/>
          </p:nvSpPr>
          <p:spPr>
            <a:xfrm>
              <a:off x="7185015" y="542076"/>
              <a:ext cx="222510" cy="56424"/>
            </a:xfrm>
            <a:custGeom>
              <a:avLst/>
              <a:gdLst>
                <a:gd name="connsiteX0" fmla="*/ 10 w 222510"/>
                <a:gd name="connsiteY0" fmla="*/ 4024 h 56424"/>
                <a:gd name="connsiteX1" fmla="*/ 161935 w 222510"/>
                <a:gd name="connsiteY1" fmla="*/ 849 h 56424"/>
                <a:gd name="connsiteX2" fmla="*/ 222260 w 222510"/>
                <a:gd name="connsiteY2" fmla="*/ 19899 h 56424"/>
                <a:gd name="connsiteX3" fmla="*/ 180985 w 222510"/>
                <a:gd name="connsiteY3" fmla="*/ 24662 h 56424"/>
                <a:gd name="connsiteX4" fmla="*/ 122248 w 222510"/>
                <a:gd name="connsiteY4" fmla="*/ 42124 h 56424"/>
                <a:gd name="connsiteX5" fmla="*/ 71448 w 222510"/>
                <a:gd name="connsiteY5" fmla="*/ 45299 h 56424"/>
                <a:gd name="connsiteX6" fmla="*/ 28585 w 222510"/>
                <a:gd name="connsiteY6" fmla="*/ 54824 h 56424"/>
                <a:gd name="connsiteX7" fmla="*/ 23823 w 222510"/>
                <a:gd name="connsiteY7" fmla="*/ 56412 h 56424"/>
                <a:gd name="connsiteX8" fmla="*/ 173048 w 222510"/>
                <a:gd name="connsiteY8" fmla="*/ 43712 h 56424"/>
                <a:gd name="connsiteX9" fmla="*/ 198448 w 222510"/>
                <a:gd name="connsiteY9" fmla="*/ 18312 h 56424"/>
                <a:gd name="connsiteX10" fmla="*/ 169873 w 222510"/>
                <a:gd name="connsiteY10" fmla="*/ 10374 h 56424"/>
                <a:gd name="connsiteX11" fmla="*/ 10 w 222510"/>
                <a:gd name="connsiteY11" fmla="*/ 4024 h 5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2510" h="56424">
                  <a:moveTo>
                    <a:pt x="10" y="4024"/>
                  </a:moveTo>
                  <a:cubicBezTo>
                    <a:pt x="-1313" y="2437"/>
                    <a:pt x="124893" y="-1797"/>
                    <a:pt x="161935" y="849"/>
                  </a:cubicBezTo>
                  <a:cubicBezTo>
                    <a:pt x="198977" y="3495"/>
                    <a:pt x="219085" y="15930"/>
                    <a:pt x="222260" y="19899"/>
                  </a:cubicBezTo>
                  <a:cubicBezTo>
                    <a:pt x="225435" y="23868"/>
                    <a:pt x="197654" y="20958"/>
                    <a:pt x="180985" y="24662"/>
                  </a:cubicBezTo>
                  <a:cubicBezTo>
                    <a:pt x="164316" y="28366"/>
                    <a:pt x="140504" y="38685"/>
                    <a:pt x="122248" y="42124"/>
                  </a:cubicBezTo>
                  <a:cubicBezTo>
                    <a:pt x="103992" y="45564"/>
                    <a:pt x="87058" y="43182"/>
                    <a:pt x="71448" y="45299"/>
                  </a:cubicBezTo>
                  <a:cubicBezTo>
                    <a:pt x="55838" y="47416"/>
                    <a:pt x="36523" y="52972"/>
                    <a:pt x="28585" y="54824"/>
                  </a:cubicBezTo>
                  <a:cubicBezTo>
                    <a:pt x="20648" y="56676"/>
                    <a:pt x="23823" y="56412"/>
                    <a:pt x="23823" y="56412"/>
                  </a:cubicBezTo>
                  <a:cubicBezTo>
                    <a:pt x="47900" y="54560"/>
                    <a:pt x="143944" y="50062"/>
                    <a:pt x="173048" y="43712"/>
                  </a:cubicBezTo>
                  <a:cubicBezTo>
                    <a:pt x="202152" y="37362"/>
                    <a:pt x="198977" y="23868"/>
                    <a:pt x="198448" y="18312"/>
                  </a:cubicBezTo>
                  <a:cubicBezTo>
                    <a:pt x="197919" y="12756"/>
                    <a:pt x="202946" y="11432"/>
                    <a:pt x="169873" y="10374"/>
                  </a:cubicBezTo>
                  <a:lnTo>
                    <a:pt x="10" y="402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C5A56D38-E62C-4BA7-B969-D83E7FD5E3A2}"/>
                </a:ext>
              </a:extLst>
            </p:cNvPr>
            <p:cNvSpPr/>
            <p:nvPr/>
          </p:nvSpPr>
          <p:spPr>
            <a:xfrm>
              <a:off x="7122426" y="545906"/>
              <a:ext cx="137364" cy="75899"/>
            </a:xfrm>
            <a:custGeom>
              <a:avLst/>
              <a:gdLst>
                <a:gd name="connsiteX0" fmla="*/ 70537 w 137364"/>
                <a:gd name="connsiteY0" fmla="*/ 194 h 75899"/>
                <a:gd name="connsiteX1" fmla="*/ 7037 w 137364"/>
                <a:gd name="connsiteY1" fmla="*/ 43057 h 75899"/>
                <a:gd name="connsiteX2" fmla="*/ 75299 w 137364"/>
                <a:gd name="connsiteY2" fmla="*/ 71632 h 75899"/>
                <a:gd name="connsiteX3" fmla="*/ 137212 w 137364"/>
                <a:gd name="connsiteY3" fmla="*/ 74807 h 75899"/>
                <a:gd name="connsiteX4" fmla="*/ 92762 w 137364"/>
                <a:gd name="connsiteY4" fmla="*/ 62107 h 75899"/>
                <a:gd name="connsiteX5" fmla="*/ 91174 w 137364"/>
                <a:gd name="connsiteY5" fmla="*/ 66869 h 75899"/>
                <a:gd name="connsiteX6" fmla="*/ 8624 w 137364"/>
                <a:gd name="connsiteY6" fmla="*/ 62107 h 75899"/>
                <a:gd name="connsiteX7" fmla="*/ 8624 w 137364"/>
                <a:gd name="connsiteY7" fmla="*/ 28769 h 75899"/>
                <a:gd name="connsiteX8" fmla="*/ 70537 w 137364"/>
                <a:gd name="connsiteY8" fmla="*/ 194 h 7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364" h="75899">
                  <a:moveTo>
                    <a:pt x="70537" y="194"/>
                  </a:moveTo>
                  <a:cubicBezTo>
                    <a:pt x="70273" y="2575"/>
                    <a:pt x="6243" y="31151"/>
                    <a:pt x="7037" y="43057"/>
                  </a:cubicBezTo>
                  <a:cubicBezTo>
                    <a:pt x="7831" y="54963"/>
                    <a:pt x="53603" y="66340"/>
                    <a:pt x="75299" y="71632"/>
                  </a:cubicBezTo>
                  <a:cubicBezTo>
                    <a:pt x="96995" y="76924"/>
                    <a:pt x="134302" y="76394"/>
                    <a:pt x="137212" y="74807"/>
                  </a:cubicBezTo>
                  <a:cubicBezTo>
                    <a:pt x="140122" y="73220"/>
                    <a:pt x="100435" y="63430"/>
                    <a:pt x="92762" y="62107"/>
                  </a:cubicBezTo>
                  <a:cubicBezTo>
                    <a:pt x="85089" y="60784"/>
                    <a:pt x="105197" y="66869"/>
                    <a:pt x="91174" y="66869"/>
                  </a:cubicBezTo>
                  <a:cubicBezTo>
                    <a:pt x="77151" y="66869"/>
                    <a:pt x="22382" y="68457"/>
                    <a:pt x="8624" y="62107"/>
                  </a:cubicBezTo>
                  <a:cubicBezTo>
                    <a:pt x="-5134" y="55757"/>
                    <a:pt x="-372" y="39617"/>
                    <a:pt x="8624" y="28769"/>
                  </a:cubicBezTo>
                  <a:cubicBezTo>
                    <a:pt x="17620" y="17921"/>
                    <a:pt x="70801" y="-2187"/>
                    <a:pt x="70537" y="19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9" name="フリーフォーム: 図形 1588">
              <a:extLst>
                <a:ext uri="{FF2B5EF4-FFF2-40B4-BE49-F238E27FC236}">
                  <a16:creationId xmlns:a16="http://schemas.microsoft.com/office/drawing/2014/main" id="{FF51C574-9017-42CC-B94C-C02257E56457}"/>
                </a:ext>
              </a:extLst>
            </p:cNvPr>
            <p:cNvSpPr/>
            <p:nvPr/>
          </p:nvSpPr>
          <p:spPr>
            <a:xfrm>
              <a:off x="7163772" y="553963"/>
              <a:ext cx="146921" cy="50472"/>
            </a:xfrm>
            <a:custGeom>
              <a:avLst/>
              <a:gdLst>
                <a:gd name="connsiteX0" fmla="*/ 2203 w 146921"/>
                <a:gd name="connsiteY0" fmla="*/ 75 h 50472"/>
                <a:gd name="connsiteX1" fmla="*/ 59353 w 146921"/>
                <a:gd name="connsiteY1" fmla="*/ 38175 h 50472"/>
                <a:gd name="connsiteX2" fmla="*/ 146666 w 146921"/>
                <a:gd name="connsiteY2" fmla="*/ 44525 h 50472"/>
                <a:gd name="connsiteX3" fmla="*/ 87928 w 146921"/>
                <a:gd name="connsiteY3" fmla="*/ 46112 h 50472"/>
                <a:gd name="connsiteX4" fmla="*/ 18078 w 146921"/>
                <a:gd name="connsiteY4" fmla="*/ 49287 h 50472"/>
                <a:gd name="connsiteX5" fmla="*/ 2203 w 146921"/>
                <a:gd name="connsiteY5" fmla="*/ 75 h 50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921" h="50472">
                  <a:moveTo>
                    <a:pt x="2203" y="75"/>
                  </a:moveTo>
                  <a:cubicBezTo>
                    <a:pt x="9082" y="-1777"/>
                    <a:pt x="35276" y="30767"/>
                    <a:pt x="59353" y="38175"/>
                  </a:cubicBezTo>
                  <a:cubicBezTo>
                    <a:pt x="83430" y="45583"/>
                    <a:pt x="141904" y="43202"/>
                    <a:pt x="146666" y="44525"/>
                  </a:cubicBezTo>
                  <a:cubicBezTo>
                    <a:pt x="151428" y="45848"/>
                    <a:pt x="87928" y="46112"/>
                    <a:pt x="87928" y="46112"/>
                  </a:cubicBezTo>
                  <a:cubicBezTo>
                    <a:pt x="66497" y="46906"/>
                    <a:pt x="30513" y="52991"/>
                    <a:pt x="18078" y="49287"/>
                  </a:cubicBezTo>
                  <a:cubicBezTo>
                    <a:pt x="5643" y="45583"/>
                    <a:pt x="-4676" y="1927"/>
                    <a:pt x="2203" y="7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2" name="フリーフォーム: 図形 1671">
              <a:extLst>
                <a:ext uri="{FF2B5EF4-FFF2-40B4-BE49-F238E27FC236}">
                  <a16:creationId xmlns:a16="http://schemas.microsoft.com/office/drawing/2014/main" id="{B6374F84-E207-42B2-9199-1029E70E07F2}"/>
                </a:ext>
              </a:extLst>
            </p:cNvPr>
            <p:cNvSpPr/>
            <p:nvPr/>
          </p:nvSpPr>
          <p:spPr>
            <a:xfrm>
              <a:off x="7217272" y="496857"/>
              <a:ext cx="234305" cy="53155"/>
            </a:xfrm>
            <a:custGeom>
              <a:avLst/>
              <a:gdLst>
                <a:gd name="connsiteX0" fmla="*/ 1091 w 234305"/>
                <a:gd name="connsiteY0" fmla="*/ 27018 h 53155"/>
                <a:gd name="connsiteX1" fmla="*/ 185241 w 234305"/>
                <a:gd name="connsiteY1" fmla="*/ 31 h 53155"/>
                <a:gd name="connsiteX2" fmla="*/ 232866 w 234305"/>
                <a:gd name="connsiteY2" fmla="*/ 22256 h 53155"/>
                <a:gd name="connsiteX3" fmla="*/ 212228 w 234305"/>
                <a:gd name="connsiteY3" fmla="*/ 52418 h 53155"/>
                <a:gd name="connsiteX4" fmla="*/ 116978 w 234305"/>
                <a:gd name="connsiteY4" fmla="*/ 42893 h 53155"/>
                <a:gd name="connsiteX5" fmla="*/ 212228 w 234305"/>
                <a:gd name="connsiteY5" fmla="*/ 31781 h 53155"/>
                <a:gd name="connsiteX6" fmla="*/ 158253 w 234305"/>
                <a:gd name="connsiteY6" fmla="*/ 27018 h 53155"/>
                <a:gd name="connsiteX7" fmla="*/ 110628 w 234305"/>
                <a:gd name="connsiteY7" fmla="*/ 19081 h 53155"/>
                <a:gd name="connsiteX8" fmla="*/ 1091 w 234305"/>
                <a:gd name="connsiteY8" fmla="*/ 27018 h 5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305" h="53155">
                  <a:moveTo>
                    <a:pt x="1091" y="27018"/>
                  </a:moveTo>
                  <a:cubicBezTo>
                    <a:pt x="13526" y="23843"/>
                    <a:pt x="146612" y="825"/>
                    <a:pt x="185241" y="31"/>
                  </a:cubicBezTo>
                  <a:cubicBezTo>
                    <a:pt x="223870" y="-763"/>
                    <a:pt x="228368" y="13525"/>
                    <a:pt x="232866" y="22256"/>
                  </a:cubicBezTo>
                  <a:cubicBezTo>
                    <a:pt x="237364" y="30987"/>
                    <a:pt x="231543" y="48978"/>
                    <a:pt x="212228" y="52418"/>
                  </a:cubicBezTo>
                  <a:cubicBezTo>
                    <a:pt x="192913" y="55858"/>
                    <a:pt x="116978" y="46332"/>
                    <a:pt x="116978" y="42893"/>
                  </a:cubicBezTo>
                  <a:cubicBezTo>
                    <a:pt x="116978" y="39454"/>
                    <a:pt x="205349" y="34427"/>
                    <a:pt x="212228" y="31781"/>
                  </a:cubicBezTo>
                  <a:cubicBezTo>
                    <a:pt x="219107" y="29135"/>
                    <a:pt x="175186" y="29135"/>
                    <a:pt x="158253" y="27018"/>
                  </a:cubicBezTo>
                  <a:cubicBezTo>
                    <a:pt x="141320" y="24901"/>
                    <a:pt x="135234" y="20404"/>
                    <a:pt x="110628" y="19081"/>
                  </a:cubicBezTo>
                  <a:cubicBezTo>
                    <a:pt x="86022" y="17758"/>
                    <a:pt x="-11344" y="30193"/>
                    <a:pt x="1091" y="2701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1" name="フリーフォーム: 図形 1720">
              <a:extLst>
                <a:ext uri="{FF2B5EF4-FFF2-40B4-BE49-F238E27FC236}">
                  <a16:creationId xmlns:a16="http://schemas.microsoft.com/office/drawing/2014/main" id="{2052AAAB-4163-4C81-A0F5-8F0F4E8F2410}"/>
                </a:ext>
              </a:extLst>
            </p:cNvPr>
            <p:cNvSpPr/>
            <p:nvPr/>
          </p:nvSpPr>
          <p:spPr>
            <a:xfrm>
              <a:off x="7438942" y="528378"/>
              <a:ext cx="393998" cy="94109"/>
            </a:xfrm>
            <a:custGeom>
              <a:avLst/>
              <a:gdLst>
                <a:gd name="connsiteX0" fmla="*/ 83 w 393998"/>
                <a:gd name="connsiteY0" fmla="*/ 260 h 94109"/>
                <a:gd name="connsiteX1" fmla="*/ 268371 w 393998"/>
                <a:gd name="connsiteY1" fmla="*/ 20897 h 94109"/>
                <a:gd name="connsiteX2" fmla="*/ 258846 w 393998"/>
                <a:gd name="connsiteY2" fmla="*/ 30422 h 94109"/>
                <a:gd name="connsiteX3" fmla="*/ 393783 w 393998"/>
                <a:gd name="connsiteY3" fmla="*/ 93922 h 94109"/>
                <a:gd name="connsiteX4" fmla="*/ 289008 w 393998"/>
                <a:gd name="connsiteY4" fmla="*/ 49472 h 94109"/>
                <a:gd name="connsiteX5" fmla="*/ 239796 w 393998"/>
                <a:gd name="connsiteY5" fmla="*/ 36772 h 94109"/>
                <a:gd name="connsiteX6" fmla="*/ 83 w 393998"/>
                <a:gd name="connsiteY6" fmla="*/ 260 h 94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3998" h="94109">
                  <a:moveTo>
                    <a:pt x="83" y="260"/>
                  </a:moveTo>
                  <a:cubicBezTo>
                    <a:pt x="4845" y="-2386"/>
                    <a:pt x="225244" y="15870"/>
                    <a:pt x="268371" y="20897"/>
                  </a:cubicBezTo>
                  <a:cubicBezTo>
                    <a:pt x="311498" y="25924"/>
                    <a:pt x="237944" y="18251"/>
                    <a:pt x="258846" y="30422"/>
                  </a:cubicBezTo>
                  <a:cubicBezTo>
                    <a:pt x="279748" y="42593"/>
                    <a:pt x="388756" y="90747"/>
                    <a:pt x="393783" y="93922"/>
                  </a:cubicBezTo>
                  <a:cubicBezTo>
                    <a:pt x="398810" y="97097"/>
                    <a:pt x="314672" y="58997"/>
                    <a:pt x="289008" y="49472"/>
                  </a:cubicBezTo>
                  <a:cubicBezTo>
                    <a:pt x="263344" y="39947"/>
                    <a:pt x="283717" y="44445"/>
                    <a:pt x="239796" y="36772"/>
                  </a:cubicBezTo>
                  <a:cubicBezTo>
                    <a:pt x="195875" y="29099"/>
                    <a:pt x="-4679" y="2906"/>
                    <a:pt x="83" y="26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2" name="フリーフォーム: 図形 1721">
              <a:extLst>
                <a:ext uri="{FF2B5EF4-FFF2-40B4-BE49-F238E27FC236}">
                  <a16:creationId xmlns:a16="http://schemas.microsoft.com/office/drawing/2014/main" id="{9D0998FC-CCF8-44D0-8EBA-B3053220626A}"/>
                </a:ext>
              </a:extLst>
            </p:cNvPr>
            <p:cNvSpPr/>
            <p:nvPr/>
          </p:nvSpPr>
          <p:spPr>
            <a:xfrm>
              <a:off x="7437438" y="533400"/>
              <a:ext cx="391407" cy="85727"/>
            </a:xfrm>
            <a:custGeom>
              <a:avLst/>
              <a:gdLst>
                <a:gd name="connsiteX0" fmla="*/ 0 w 391407"/>
                <a:gd name="connsiteY0" fmla="*/ 0 h 85727"/>
                <a:gd name="connsiteX1" fmla="*/ 241300 w 391407"/>
                <a:gd name="connsiteY1" fmla="*/ 49213 h 85727"/>
                <a:gd name="connsiteX2" fmla="*/ 133350 w 391407"/>
                <a:gd name="connsiteY2" fmla="*/ 26988 h 85727"/>
                <a:gd name="connsiteX3" fmla="*/ 317500 w 391407"/>
                <a:gd name="connsiteY3" fmla="*/ 58738 h 85727"/>
                <a:gd name="connsiteX4" fmla="*/ 390525 w 391407"/>
                <a:gd name="connsiteY4" fmla="*/ 85725 h 85727"/>
                <a:gd name="connsiteX5" fmla="*/ 274637 w 391407"/>
                <a:gd name="connsiteY5" fmla="*/ 60325 h 85727"/>
                <a:gd name="connsiteX6" fmla="*/ 173037 w 391407"/>
                <a:gd name="connsiteY6" fmla="*/ 52388 h 85727"/>
                <a:gd name="connsiteX7" fmla="*/ 0 w 391407"/>
                <a:gd name="connsiteY7" fmla="*/ 0 h 8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1407" h="85727">
                  <a:moveTo>
                    <a:pt x="0" y="0"/>
                  </a:moveTo>
                  <a:lnTo>
                    <a:pt x="241300" y="49213"/>
                  </a:lnTo>
                  <a:lnTo>
                    <a:pt x="133350" y="26988"/>
                  </a:lnTo>
                  <a:cubicBezTo>
                    <a:pt x="146050" y="28575"/>
                    <a:pt x="274638" y="48949"/>
                    <a:pt x="317500" y="58738"/>
                  </a:cubicBezTo>
                  <a:cubicBezTo>
                    <a:pt x="360362" y="68527"/>
                    <a:pt x="397669" y="85461"/>
                    <a:pt x="390525" y="85725"/>
                  </a:cubicBezTo>
                  <a:cubicBezTo>
                    <a:pt x="383381" y="85989"/>
                    <a:pt x="310885" y="65881"/>
                    <a:pt x="274637" y="60325"/>
                  </a:cubicBezTo>
                  <a:cubicBezTo>
                    <a:pt x="238389" y="54769"/>
                    <a:pt x="216693" y="61384"/>
                    <a:pt x="173037" y="52388"/>
                  </a:cubicBezTo>
                  <a:cubicBezTo>
                    <a:pt x="129381" y="43392"/>
                    <a:pt x="71040" y="24871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3" name="フリーフォーム: 図形 1722">
              <a:extLst>
                <a:ext uri="{FF2B5EF4-FFF2-40B4-BE49-F238E27FC236}">
                  <a16:creationId xmlns:a16="http://schemas.microsoft.com/office/drawing/2014/main" id="{F1654F35-5995-4BAD-89B7-7243C99091C1}"/>
                </a:ext>
              </a:extLst>
            </p:cNvPr>
            <p:cNvSpPr/>
            <p:nvPr/>
          </p:nvSpPr>
          <p:spPr>
            <a:xfrm>
              <a:off x="7403950" y="561328"/>
              <a:ext cx="447844" cy="78607"/>
            </a:xfrm>
            <a:custGeom>
              <a:avLst/>
              <a:gdLst>
                <a:gd name="connsiteX0" fmla="*/ 1738 w 447844"/>
                <a:gd name="connsiteY0" fmla="*/ 647 h 78607"/>
                <a:gd name="connsiteX1" fmla="*/ 260500 w 447844"/>
                <a:gd name="connsiteY1" fmla="*/ 59385 h 78607"/>
                <a:gd name="connsiteX2" fmla="*/ 98575 w 447844"/>
                <a:gd name="connsiteY2" fmla="*/ 33985 h 78607"/>
                <a:gd name="connsiteX3" fmla="*/ 295425 w 447844"/>
                <a:gd name="connsiteY3" fmla="*/ 59385 h 78607"/>
                <a:gd name="connsiteX4" fmla="*/ 447825 w 447844"/>
                <a:gd name="connsiteY4" fmla="*/ 78435 h 78607"/>
                <a:gd name="connsiteX5" fmla="*/ 285900 w 447844"/>
                <a:gd name="connsiteY5" fmla="*/ 48272 h 78607"/>
                <a:gd name="connsiteX6" fmla="*/ 216050 w 447844"/>
                <a:gd name="connsiteY6" fmla="*/ 45097 h 78607"/>
                <a:gd name="connsiteX7" fmla="*/ 150963 w 447844"/>
                <a:gd name="connsiteY7" fmla="*/ 29222 h 78607"/>
                <a:gd name="connsiteX8" fmla="*/ 1738 w 447844"/>
                <a:gd name="connsiteY8" fmla="*/ 647 h 7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844" h="78607">
                  <a:moveTo>
                    <a:pt x="1738" y="647"/>
                  </a:moveTo>
                  <a:cubicBezTo>
                    <a:pt x="19994" y="5674"/>
                    <a:pt x="244361" y="53829"/>
                    <a:pt x="260500" y="59385"/>
                  </a:cubicBezTo>
                  <a:cubicBezTo>
                    <a:pt x="276639" y="64941"/>
                    <a:pt x="92754" y="33985"/>
                    <a:pt x="98575" y="33985"/>
                  </a:cubicBezTo>
                  <a:cubicBezTo>
                    <a:pt x="104396" y="33985"/>
                    <a:pt x="295425" y="59385"/>
                    <a:pt x="295425" y="59385"/>
                  </a:cubicBezTo>
                  <a:cubicBezTo>
                    <a:pt x="353633" y="66793"/>
                    <a:pt x="449412" y="80287"/>
                    <a:pt x="447825" y="78435"/>
                  </a:cubicBezTo>
                  <a:cubicBezTo>
                    <a:pt x="446238" y="76583"/>
                    <a:pt x="324529" y="53828"/>
                    <a:pt x="285900" y="48272"/>
                  </a:cubicBezTo>
                  <a:cubicBezTo>
                    <a:pt x="247271" y="42716"/>
                    <a:pt x="238539" y="48272"/>
                    <a:pt x="216050" y="45097"/>
                  </a:cubicBezTo>
                  <a:cubicBezTo>
                    <a:pt x="193561" y="41922"/>
                    <a:pt x="187740" y="37159"/>
                    <a:pt x="150963" y="29222"/>
                  </a:cubicBezTo>
                  <a:cubicBezTo>
                    <a:pt x="114186" y="21285"/>
                    <a:pt x="-16518" y="-4380"/>
                    <a:pt x="1738" y="64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4" name="フリーフォーム: 図形 1723">
              <a:extLst>
                <a:ext uri="{FF2B5EF4-FFF2-40B4-BE49-F238E27FC236}">
                  <a16:creationId xmlns:a16="http://schemas.microsoft.com/office/drawing/2014/main" id="{281F6D57-9CDB-4EC7-9F21-32622A602C53}"/>
                </a:ext>
              </a:extLst>
            </p:cNvPr>
            <p:cNvSpPr/>
            <p:nvPr/>
          </p:nvSpPr>
          <p:spPr>
            <a:xfrm>
              <a:off x="7402264" y="619412"/>
              <a:ext cx="230805" cy="68361"/>
            </a:xfrm>
            <a:custGeom>
              <a:avLst/>
              <a:gdLst>
                <a:gd name="connsiteX0" fmla="*/ 1836 w 230805"/>
                <a:gd name="connsiteY0" fmla="*/ 1301 h 68361"/>
                <a:gd name="connsiteX1" fmla="*/ 141536 w 230805"/>
                <a:gd name="connsiteY1" fmla="*/ 66388 h 68361"/>
                <a:gd name="connsiteX2" fmla="*/ 230436 w 230805"/>
                <a:gd name="connsiteY2" fmla="*/ 52101 h 68361"/>
                <a:gd name="connsiteX3" fmla="*/ 171699 w 230805"/>
                <a:gd name="connsiteY3" fmla="*/ 58451 h 68361"/>
                <a:gd name="connsiteX4" fmla="*/ 133599 w 230805"/>
                <a:gd name="connsiteY4" fmla="*/ 55276 h 68361"/>
                <a:gd name="connsiteX5" fmla="*/ 65336 w 230805"/>
                <a:gd name="connsiteY5" fmla="*/ 25113 h 68361"/>
                <a:gd name="connsiteX6" fmla="*/ 1836 w 230805"/>
                <a:gd name="connsiteY6" fmla="*/ 1301 h 6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805" h="68361">
                  <a:moveTo>
                    <a:pt x="1836" y="1301"/>
                  </a:moveTo>
                  <a:cubicBezTo>
                    <a:pt x="14536" y="8180"/>
                    <a:pt x="103436" y="57921"/>
                    <a:pt x="141536" y="66388"/>
                  </a:cubicBezTo>
                  <a:cubicBezTo>
                    <a:pt x="179636" y="74855"/>
                    <a:pt x="225409" y="53424"/>
                    <a:pt x="230436" y="52101"/>
                  </a:cubicBezTo>
                  <a:cubicBezTo>
                    <a:pt x="235463" y="50778"/>
                    <a:pt x="187838" y="57922"/>
                    <a:pt x="171699" y="58451"/>
                  </a:cubicBezTo>
                  <a:cubicBezTo>
                    <a:pt x="155560" y="58980"/>
                    <a:pt x="151326" y="60832"/>
                    <a:pt x="133599" y="55276"/>
                  </a:cubicBezTo>
                  <a:cubicBezTo>
                    <a:pt x="115872" y="49720"/>
                    <a:pt x="84915" y="33580"/>
                    <a:pt x="65336" y="25113"/>
                  </a:cubicBezTo>
                  <a:cubicBezTo>
                    <a:pt x="45757" y="16646"/>
                    <a:pt x="-10864" y="-5578"/>
                    <a:pt x="1836" y="130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5" name="フリーフォーム: 図形 1724">
              <a:extLst>
                <a:ext uri="{FF2B5EF4-FFF2-40B4-BE49-F238E27FC236}">
                  <a16:creationId xmlns:a16="http://schemas.microsoft.com/office/drawing/2014/main" id="{055D42A7-EF2C-4F43-9B9C-79F8B58179B7}"/>
                </a:ext>
              </a:extLst>
            </p:cNvPr>
            <p:cNvSpPr/>
            <p:nvPr/>
          </p:nvSpPr>
          <p:spPr>
            <a:xfrm>
              <a:off x="7402337" y="597878"/>
              <a:ext cx="120935" cy="84774"/>
            </a:xfrm>
            <a:custGeom>
              <a:avLst/>
              <a:gdLst>
                <a:gd name="connsiteX0" fmla="*/ 120826 w 120935"/>
                <a:gd name="connsiteY0" fmla="*/ 84747 h 84774"/>
                <a:gd name="connsiteX1" fmla="*/ 57326 w 120935"/>
                <a:gd name="connsiteY1" fmla="*/ 3785 h 84774"/>
                <a:gd name="connsiteX2" fmla="*/ 176 w 120935"/>
                <a:gd name="connsiteY2" fmla="*/ 13310 h 84774"/>
                <a:gd name="connsiteX3" fmla="*/ 41451 w 120935"/>
                <a:gd name="connsiteY3" fmla="*/ 13310 h 84774"/>
                <a:gd name="connsiteX4" fmla="*/ 120826 w 120935"/>
                <a:gd name="connsiteY4" fmla="*/ 84747 h 8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935" h="84774">
                  <a:moveTo>
                    <a:pt x="120826" y="84747"/>
                  </a:moveTo>
                  <a:cubicBezTo>
                    <a:pt x="123472" y="83159"/>
                    <a:pt x="77434" y="15691"/>
                    <a:pt x="57326" y="3785"/>
                  </a:cubicBezTo>
                  <a:cubicBezTo>
                    <a:pt x="37218" y="-8121"/>
                    <a:pt x="2822" y="11722"/>
                    <a:pt x="176" y="13310"/>
                  </a:cubicBezTo>
                  <a:cubicBezTo>
                    <a:pt x="-2470" y="14897"/>
                    <a:pt x="25312" y="6960"/>
                    <a:pt x="41451" y="13310"/>
                  </a:cubicBezTo>
                  <a:cubicBezTo>
                    <a:pt x="57590" y="19660"/>
                    <a:pt x="118180" y="86335"/>
                    <a:pt x="120826" y="8474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6" name="フリーフォーム: 図形 1725">
              <a:extLst>
                <a:ext uri="{FF2B5EF4-FFF2-40B4-BE49-F238E27FC236}">
                  <a16:creationId xmlns:a16="http://schemas.microsoft.com/office/drawing/2014/main" id="{B05CAA56-8CF6-4603-A7BC-2EEC6F5ED675}"/>
                </a:ext>
              </a:extLst>
            </p:cNvPr>
            <p:cNvSpPr/>
            <p:nvPr/>
          </p:nvSpPr>
          <p:spPr>
            <a:xfrm>
              <a:off x="7398358" y="612745"/>
              <a:ext cx="263139" cy="111586"/>
            </a:xfrm>
            <a:custGeom>
              <a:avLst/>
              <a:gdLst>
                <a:gd name="connsiteX0" fmla="*/ 56542 w 263139"/>
                <a:gd name="connsiteY0" fmla="*/ 30 h 111586"/>
                <a:gd name="connsiteX1" fmla="*/ 199417 w 263139"/>
                <a:gd name="connsiteY1" fmla="*/ 17493 h 111586"/>
                <a:gd name="connsiteX2" fmla="*/ 159730 w 263139"/>
                <a:gd name="connsiteY2" fmla="*/ 19080 h 111586"/>
                <a:gd name="connsiteX3" fmla="*/ 207355 w 263139"/>
                <a:gd name="connsiteY3" fmla="*/ 44480 h 111586"/>
                <a:gd name="connsiteX4" fmla="*/ 258155 w 263139"/>
                <a:gd name="connsiteY4" fmla="*/ 76230 h 111586"/>
                <a:gd name="connsiteX5" fmla="*/ 256567 w 263139"/>
                <a:gd name="connsiteY5" fmla="*/ 100043 h 111586"/>
                <a:gd name="connsiteX6" fmla="*/ 216880 w 263139"/>
                <a:gd name="connsiteY6" fmla="*/ 103218 h 111586"/>
                <a:gd name="connsiteX7" fmla="*/ 89880 w 263139"/>
                <a:gd name="connsiteY7" fmla="*/ 103218 h 111586"/>
                <a:gd name="connsiteX8" fmla="*/ 12092 w 263139"/>
                <a:gd name="connsiteY8" fmla="*/ 55593 h 111586"/>
                <a:gd name="connsiteX9" fmla="*/ 2567 w 263139"/>
                <a:gd name="connsiteY9" fmla="*/ 14318 h 111586"/>
                <a:gd name="connsiteX10" fmla="*/ 35905 w 263139"/>
                <a:gd name="connsiteY10" fmla="*/ 71468 h 111586"/>
                <a:gd name="connsiteX11" fmla="*/ 137505 w 263139"/>
                <a:gd name="connsiteY11" fmla="*/ 111155 h 111586"/>
                <a:gd name="connsiteX12" fmla="*/ 245455 w 263139"/>
                <a:gd name="connsiteY12" fmla="*/ 90518 h 111586"/>
                <a:gd name="connsiteX13" fmla="*/ 218467 w 263139"/>
                <a:gd name="connsiteY13" fmla="*/ 58768 h 111586"/>
                <a:gd name="connsiteX14" fmla="*/ 172430 w 263139"/>
                <a:gd name="connsiteY14" fmla="*/ 22255 h 111586"/>
                <a:gd name="connsiteX15" fmla="*/ 56542 w 263139"/>
                <a:gd name="connsiteY15" fmla="*/ 30 h 11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139" h="111586">
                  <a:moveTo>
                    <a:pt x="56542" y="30"/>
                  </a:moveTo>
                  <a:cubicBezTo>
                    <a:pt x="61040" y="-764"/>
                    <a:pt x="182219" y="14318"/>
                    <a:pt x="199417" y="17493"/>
                  </a:cubicBezTo>
                  <a:cubicBezTo>
                    <a:pt x="216615" y="20668"/>
                    <a:pt x="158407" y="14582"/>
                    <a:pt x="159730" y="19080"/>
                  </a:cubicBezTo>
                  <a:cubicBezTo>
                    <a:pt x="161053" y="23578"/>
                    <a:pt x="190951" y="34955"/>
                    <a:pt x="207355" y="44480"/>
                  </a:cubicBezTo>
                  <a:cubicBezTo>
                    <a:pt x="223759" y="54005"/>
                    <a:pt x="249953" y="66970"/>
                    <a:pt x="258155" y="76230"/>
                  </a:cubicBezTo>
                  <a:cubicBezTo>
                    <a:pt x="266357" y="85491"/>
                    <a:pt x="263446" y="95545"/>
                    <a:pt x="256567" y="100043"/>
                  </a:cubicBezTo>
                  <a:cubicBezTo>
                    <a:pt x="249688" y="104541"/>
                    <a:pt x="244661" y="102689"/>
                    <a:pt x="216880" y="103218"/>
                  </a:cubicBezTo>
                  <a:cubicBezTo>
                    <a:pt x="189099" y="103747"/>
                    <a:pt x="124011" y="111156"/>
                    <a:pt x="89880" y="103218"/>
                  </a:cubicBezTo>
                  <a:cubicBezTo>
                    <a:pt x="55749" y="95280"/>
                    <a:pt x="26644" y="70410"/>
                    <a:pt x="12092" y="55593"/>
                  </a:cubicBezTo>
                  <a:cubicBezTo>
                    <a:pt x="-2460" y="40776"/>
                    <a:pt x="-1402" y="11672"/>
                    <a:pt x="2567" y="14318"/>
                  </a:cubicBezTo>
                  <a:cubicBezTo>
                    <a:pt x="6536" y="16964"/>
                    <a:pt x="13415" y="55329"/>
                    <a:pt x="35905" y="71468"/>
                  </a:cubicBezTo>
                  <a:cubicBezTo>
                    <a:pt x="58395" y="87608"/>
                    <a:pt x="102580" y="107980"/>
                    <a:pt x="137505" y="111155"/>
                  </a:cubicBezTo>
                  <a:cubicBezTo>
                    <a:pt x="172430" y="114330"/>
                    <a:pt x="231961" y="99249"/>
                    <a:pt x="245455" y="90518"/>
                  </a:cubicBezTo>
                  <a:cubicBezTo>
                    <a:pt x="258949" y="81787"/>
                    <a:pt x="230638" y="70145"/>
                    <a:pt x="218467" y="58768"/>
                  </a:cubicBezTo>
                  <a:cubicBezTo>
                    <a:pt x="206296" y="47391"/>
                    <a:pt x="194919" y="30722"/>
                    <a:pt x="172430" y="22255"/>
                  </a:cubicBezTo>
                  <a:cubicBezTo>
                    <a:pt x="149941" y="13788"/>
                    <a:pt x="52044" y="824"/>
                    <a:pt x="56542" y="3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7" name="フリーフォーム: 図形 1726">
              <a:extLst>
                <a:ext uri="{FF2B5EF4-FFF2-40B4-BE49-F238E27FC236}">
                  <a16:creationId xmlns:a16="http://schemas.microsoft.com/office/drawing/2014/main" id="{D7DD561E-3998-4030-8EF2-256D18636EB0}"/>
                </a:ext>
              </a:extLst>
            </p:cNvPr>
            <p:cNvSpPr/>
            <p:nvPr/>
          </p:nvSpPr>
          <p:spPr>
            <a:xfrm>
              <a:off x="7766292" y="675057"/>
              <a:ext cx="226250" cy="116325"/>
            </a:xfrm>
            <a:custGeom>
              <a:avLst/>
              <a:gdLst>
                <a:gd name="connsiteX0" fmla="*/ 1346 w 226250"/>
                <a:gd name="connsiteY0" fmla="*/ 1218 h 116325"/>
                <a:gd name="connsiteX1" fmla="*/ 204546 w 226250"/>
                <a:gd name="connsiteY1" fmla="*/ 113931 h 116325"/>
                <a:gd name="connsiteX2" fmla="*/ 169621 w 226250"/>
                <a:gd name="connsiteY2" fmla="*/ 72656 h 116325"/>
                <a:gd name="connsiteX3" fmla="*/ 99771 w 226250"/>
                <a:gd name="connsiteY3" fmla="*/ 7568 h 116325"/>
                <a:gd name="connsiteX4" fmla="*/ 220421 w 226250"/>
                <a:gd name="connsiteY4" fmla="*/ 102818 h 116325"/>
                <a:gd name="connsiteX5" fmla="*/ 198196 w 226250"/>
                <a:gd name="connsiteY5" fmla="*/ 109168 h 116325"/>
                <a:gd name="connsiteX6" fmla="*/ 118821 w 226250"/>
                <a:gd name="connsiteY6" fmla="*/ 56781 h 116325"/>
                <a:gd name="connsiteX7" fmla="*/ 1346 w 226250"/>
                <a:gd name="connsiteY7" fmla="*/ 1218 h 11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250" h="116325">
                  <a:moveTo>
                    <a:pt x="1346" y="1218"/>
                  </a:moveTo>
                  <a:cubicBezTo>
                    <a:pt x="15633" y="10743"/>
                    <a:pt x="176500" y="102025"/>
                    <a:pt x="204546" y="113931"/>
                  </a:cubicBezTo>
                  <a:cubicBezTo>
                    <a:pt x="232592" y="125837"/>
                    <a:pt x="187083" y="90383"/>
                    <a:pt x="169621" y="72656"/>
                  </a:cubicBezTo>
                  <a:cubicBezTo>
                    <a:pt x="152159" y="54929"/>
                    <a:pt x="91304" y="2541"/>
                    <a:pt x="99771" y="7568"/>
                  </a:cubicBezTo>
                  <a:cubicBezTo>
                    <a:pt x="108238" y="12595"/>
                    <a:pt x="204017" y="85885"/>
                    <a:pt x="220421" y="102818"/>
                  </a:cubicBezTo>
                  <a:cubicBezTo>
                    <a:pt x="236825" y="119751"/>
                    <a:pt x="215129" y="116841"/>
                    <a:pt x="198196" y="109168"/>
                  </a:cubicBezTo>
                  <a:cubicBezTo>
                    <a:pt x="181263" y="101495"/>
                    <a:pt x="147131" y="72920"/>
                    <a:pt x="118821" y="56781"/>
                  </a:cubicBezTo>
                  <a:cubicBezTo>
                    <a:pt x="90511" y="40642"/>
                    <a:pt x="-12941" y="-8307"/>
                    <a:pt x="1346" y="121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8" name="フリーフォーム: 図形 1727">
              <a:extLst>
                <a:ext uri="{FF2B5EF4-FFF2-40B4-BE49-F238E27FC236}">
                  <a16:creationId xmlns:a16="http://schemas.microsoft.com/office/drawing/2014/main" id="{233616E7-4D90-4948-9E34-C6182C27AE69}"/>
                </a:ext>
              </a:extLst>
            </p:cNvPr>
            <p:cNvSpPr/>
            <p:nvPr/>
          </p:nvSpPr>
          <p:spPr>
            <a:xfrm>
              <a:off x="7736065" y="655383"/>
              <a:ext cx="227683" cy="148738"/>
            </a:xfrm>
            <a:custGeom>
              <a:avLst/>
              <a:gdLst>
                <a:gd name="connsiteX0" fmla="*/ 226835 w 227683"/>
                <a:gd name="connsiteY0" fmla="*/ 147892 h 148738"/>
                <a:gd name="connsiteX1" fmla="*/ 50623 w 227683"/>
                <a:gd name="connsiteY1" fmla="*/ 66930 h 148738"/>
                <a:gd name="connsiteX2" fmla="*/ 2998 w 227683"/>
                <a:gd name="connsiteY2" fmla="*/ 49467 h 148738"/>
                <a:gd name="connsiteX3" fmla="*/ 17285 w 227683"/>
                <a:gd name="connsiteY3" fmla="*/ 19305 h 148738"/>
                <a:gd name="connsiteX4" fmla="*/ 117298 w 227683"/>
                <a:gd name="connsiteY4" fmla="*/ 12955 h 148738"/>
                <a:gd name="connsiteX5" fmla="*/ 39510 w 227683"/>
                <a:gd name="connsiteY5" fmla="*/ 255 h 148738"/>
                <a:gd name="connsiteX6" fmla="*/ 18873 w 227683"/>
                <a:gd name="connsiteY6" fmla="*/ 25655 h 148738"/>
                <a:gd name="connsiteX7" fmla="*/ 69673 w 227683"/>
                <a:gd name="connsiteY7" fmla="*/ 82805 h 148738"/>
                <a:gd name="connsiteX8" fmla="*/ 115710 w 227683"/>
                <a:gd name="connsiteY8" fmla="*/ 108205 h 148738"/>
                <a:gd name="connsiteX9" fmla="*/ 226835 w 227683"/>
                <a:gd name="connsiteY9" fmla="*/ 147892 h 14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683" h="148738">
                  <a:moveTo>
                    <a:pt x="226835" y="147892"/>
                  </a:moveTo>
                  <a:cubicBezTo>
                    <a:pt x="215987" y="141013"/>
                    <a:pt x="87929" y="83334"/>
                    <a:pt x="50623" y="66930"/>
                  </a:cubicBezTo>
                  <a:cubicBezTo>
                    <a:pt x="13317" y="50526"/>
                    <a:pt x="8554" y="57404"/>
                    <a:pt x="2998" y="49467"/>
                  </a:cubicBezTo>
                  <a:cubicBezTo>
                    <a:pt x="-2558" y="41529"/>
                    <a:pt x="-1765" y="25390"/>
                    <a:pt x="17285" y="19305"/>
                  </a:cubicBezTo>
                  <a:cubicBezTo>
                    <a:pt x="36335" y="13220"/>
                    <a:pt x="113594" y="16130"/>
                    <a:pt x="117298" y="12955"/>
                  </a:cubicBezTo>
                  <a:cubicBezTo>
                    <a:pt x="121002" y="9780"/>
                    <a:pt x="55914" y="-1862"/>
                    <a:pt x="39510" y="255"/>
                  </a:cubicBezTo>
                  <a:cubicBezTo>
                    <a:pt x="23106" y="2372"/>
                    <a:pt x="13846" y="11897"/>
                    <a:pt x="18873" y="25655"/>
                  </a:cubicBezTo>
                  <a:cubicBezTo>
                    <a:pt x="23900" y="39413"/>
                    <a:pt x="53534" y="69047"/>
                    <a:pt x="69673" y="82805"/>
                  </a:cubicBezTo>
                  <a:cubicBezTo>
                    <a:pt x="85812" y="96563"/>
                    <a:pt x="90046" y="98680"/>
                    <a:pt x="115710" y="108205"/>
                  </a:cubicBezTo>
                  <a:cubicBezTo>
                    <a:pt x="141374" y="117730"/>
                    <a:pt x="237683" y="154771"/>
                    <a:pt x="226835" y="14789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9" name="フリーフォーム: 図形 1728">
              <a:extLst>
                <a:ext uri="{FF2B5EF4-FFF2-40B4-BE49-F238E27FC236}">
                  <a16:creationId xmlns:a16="http://schemas.microsoft.com/office/drawing/2014/main" id="{9CBFDD8D-1F8F-4E01-8FD9-D8ECACA53B67}"/>
                </a:ext>
              </a:extLst>
            </p:cNvPr>
            <p:cNvSpPr/>
            <p:nvPr/>
          </p:nvSpPr>
          <p:spPr>
            <a:xfrm>
              <a:off x="7789860" y="609672"/>
              <a:ext cx="236904" cy="89141"/>
            </a:xfrm>
            <a:custGeom>
              <a:avLst/>
              <a:gdLst>
                <a:gd name="connsiteX0" fmla="*/ 3 w 236904"/>
                <a:gd name="connsiteY0" fmla="*/ 9453 h 89141"/>
                <a:gd name="connsiteX1" fmla="*/ 103190 w 236904"/>
                <a:gd name="connsiteY1" fmla="*/ 3103 h 89141"/>
                <a:gd name="connsiteX2" fmla="*/ 214315 w 236904"/>
                <a:gd name="connsiteY2" fmla="*/ 65016 h 89141"/>
                <a:gd name="connsiteX3" fmla="*/ 203203 w 236904"/>
                <a:gd name="connsiteY3" fmla="*/ 71366 h 89141"/>
                <a:gd name="connsiteX4" fmla="*/ 55565 w 236904"/>
                <a:gd name="connsiteY4" fmla="*/ 39616 h 89141"/>
                <a:gd name="connsiteX5" fmla="*/ 236540 w 236904"/>
                <a:gd name="connsiteY5" fmla="*/ 88828 h 89141"/>
                <a:gd name="connsiteX6" fmla="*/ 100015 w 236904"/>
                <a:gd name="connsiteY6" fmla="*/ 11041 h 89141"/>
                <a:gd name="connsiteX7" fmla="*/ 3 w 236904"/>
                <a:gd name="connsiteY7" fmla="*/ 9453 h 8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904" h="89141">
                  <a:moveTo>
                    <a:pt x="3" y="9453"/>
                  </a:moveTo>
                  <a:cubicBezTo>
                    <a:pt x="532" y="8130"/>
                    <a:pt x="67471" y="-6158"/>
                    <a:pt x="103190" y="3103"/>
                  </a:cubicBezTo>
                  <a:cubicBezTo>
                    <a:pt x="138909" y="12364"/>
                    <a:pt x="197646" y="53639"/>
                    <a:pt x="214315" y="65016"/>
                  </a:cubicBezTo>
                  <a:cubicBezTo>
                    <a:pt x="230984" y="76393"/>
                    <a:pt x="229661" y="75599"/>
                    <a:pt x="203203" y="71366"/>
                  </a:cubicBezTo>
                  <a:cubicBezTo>
                    <a:pt x="176745" y="67133"/>
                    <a:pt x="50009" y="36706"/>
                    <a:pt x="55565" y="39616"/>
                  </a:cubicBezTo>
                  <a:cubicBezTo>
                    <a:pt x="61121" y="42526"/>
                    <a:pt x="229132" y="93591"/>
                    <a:pt x="236540" y="88828"/>
                  </a:cubicBezTo>
                  <a:cubicBezTo>
                    <a:pt x="243948" y="84066"/>
                    <a:pt x="136263" y="24799"/>
                    <a:pt x="100015" y="11041"/>
                  </a:cubicBezTo>
                  <a:cubicBezTo>
                    <a:pt x="63767" y="-2717"/>
                    <a:pt x="-526" y="10776"/>
                    <a:pt x="3" y="945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0" name="フリーフォーム: 図形 1729">
              <a:extLst>
                <a:ext uri="{FF2B5EF4-FFF2-40B4-BE49-F238E27FC236}">
                  <a16:creationId xmlns:a16="http://schemas.microsoft.com/office/drawing/2014/main" id="{4BEBFD24-3F12-486C-9D86-1D48DB3A04FD}"/>
                </a:ext>
              </a:extLst>
            </p:cNvPr>
            <p:cNvSpPr/>
            <p:nvPr/>
          </p:nvSpPr>
          <p:spPr>
            <a:xfrm>
              <a:off x="7953350" y="647698"/>
              <a:ext cx="214485" cy="81512"/>
            </a:xfrm>
            <a:custGeom>
              <a:avLst/>
              <a:gdLst>
                <a:gd name="connsiteX0" fmla="*/ 25 w 214485"/>
                <a:gd name="connsiteY0" fmla="*/ 2 h 81512"/>
                <a:gd name="connsiteX1" fmla="*/ 168300 w 214485"/>
                <a:gd name="connsiteY1" fmla="*/ 31752 h 81512"/>
                <a:gd name="connsiteX2" fmla="*/ 200050 w 214485"/>
                <a:gd name="connsiteY2" fmla="*/ 66677 h 81512"/>
                <a:gd name="connsiteX3" fmla="*/ 66700 w 214485"/>
                <a:gd name="connsiteY3" fmla="*/ 49215 h 81512"/>
                <a:gd name="connsiteX4" fmla="*/ 187350 w 214485"/>
                <a:gd name="connsiteY4" fmla="*/ 80965 h 81512"/>
                <a:gd name="connsiteX5" fmla="*/ 212750 w 214485"/>
                <a:gd name="connsiteY5" fmla="*/ 66677 h 81512"/>
                <a:gd name="connsiteX6" fmla="*/ 155600 w 214485"/>
                <a:gd name="connsiteY6" fmla="*/ 33340 h 81512"/>
                <a:gd name="connsiteX7" fmla="*/ 25 w 214485"/>
                <a:gd name="connsiteY7" fmla="*/ 2 h 8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485" h="81512">
                  <a:moveTo>
                    <a:pt x="25" y="2"/>
                  </a:moveTo>
                  <a:cubicBezTo>
                    <a:pt x="2142" y="-263"/>
                    <a:pt x="134963" y="20640"/>
                    <a:pt x="168300" y="31752"/>
                  </a:cubicBezTo>
                  <a:cubicBezTo>
                    <a:pt x="201637" y="42864"/>
                    <a:pt x="216983" y="63767"/>
                    <a:pt x="200050" y="66677"/>
                  </a:cubicBezTo>
                  <a:cubicBezTo>
                    <a:pt x="183117" y="69587"/>
                    <a:pt x="68817" y="46834"/>
                    <a:pt x="66700" y="49215"/>
                  </a:cubicBezTo>
                  <a:cubicBezTo>
                    <a:pt x="64583" y="51596"/>
                    <a:pt x="163008" y="78055"/>
                    <a:pt x="187350" y="80965"/>
                  </a:cubicBezTo>
                  <a:cubicBezTo>
                    <a:pt x="211692" y="83875"/>
                    <a:pt x="218042" y="74614"/>
                    <a:pt x="212750" y="66677"/>
                  </a:cubicBezTo>
                  <a:cubicBezTo>
                    <a:pt x="207458" y="58740"/>
                    <a:pt x="183910" y="42071"/>
                    <a:pt x="155600" y="33340"/>
                  </a:cubicBezTo>
                  <a:cubicBezTo>
                    <a:pt x="127290" y="24609"/>
                    <a:pt x="-2092" y="267"/>
                    <a:pt x="25" y="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1" name="フリーフォーム: 図形 1730">
              <a:extLst>
                <a:ext uri="{FF2B5EF4-FFF2-40B4-BE49-F238E27FC236}">
                  <a16:creationId xmlns:a16="http://schemas.microsoft.com/office/drawing/2014/main" id="{199C07E6-0604-4AB0-9F80-D23F588A163D}"/>
                </a:ext>
              </a:extLst>
            </p:cNvPr>
            <p:cNvSpPr/>
            <p:nvPr/>
          </p:nvSpPr>
          <p:spPr>
            <a:xfrm>
              <a:off x="7936342" y="626741"/>
              <a:ext cx="255279" cy="94377"/>
            </a:xfrm>
            <a:custGeom>
              <a:avLst/>
              <a:gdLst>
                <a:gd name="connsiteX0" fmla="*/ 2746 w 255279"/>
                <a:gd name="connsiteY0" fmla="*/ 9847 h 94377"/>
                <a:gd name="connsiteX1" fmla="*/ 147208 w 255279"/>
                <a:gd name="connsiteY1" fmla="*/ 5084 h 94377"/>
                <a:gd name="connsiteX2" fmla="*/ 253571 w 255279"/>
                <a:gd name="connsiteY2" fmla="*/ 92397 h 94377"/>
                <a:gd name="connsiteX3" fmla="*/ 207533 w 255279"/>
                <a:gd name="connsiteY3" fmla="*/ 62234 h 94377"/>
                <a:gd name="connsiteX4" fmla="*/ 137683 w 255279"/>
                <a:gd name="connsiteY4" fmla="*/ 17784 h 94377"/>
                <a:gd name="connsiteX5" fmla="*/ 58308 w 255279"/>
                <a:gd name="connsiteY5" fmla="*/ 5084 h 94377"/>
                <a:gd name="connsiteX6" fmla="*/ 2746 w 255279"/>
                <a:gd name="connsiteY6" fmla="*/ 9847 h 9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279" h="94377">
                  <a:moveTo>
                    <a:pt x="2746" y="9847"/>
                  </a:moveTo>
                  <a:cubicBezTo>
                    <a:pt x="17563" y="9847"/>
                    <a:pt x="105404" y="-8674"/>
                    <a:pt x="147208" y="5084"/>
                  </a:cubicBezTo>
                  <a:cubicBezTo>
                    <a:pt x="189012" y="18842"/>
                    <a:pt x="243517" y="82872"/>
                    <a:pt x="253571" y="92397"/>
                  </a:cubicBezTo>
                  <a:cubicBezTo>
                    <a:pt x="263625" y="101922"/>
                    <a:pt x="226848" y="74669"/>
                    <a:pt x="207533" y="62234"/>
                  </a:cubicBezTo>
                  <a:cubicBezTo>
                    <a:pt x="188218" y="49799"/>
                    <a:pt x="162554" y="27309"/>
                    <a:pt x="137683" y="17784"/>
                  </a:cubicBezTo>
                  <a:cubicBezTo>
                    <a:pt x="112812" y="8259"/>
                    <a:pt x="79739" y="7201"/>
                    <a:pt x="58308" y="5084"/>
                  </a:cubicBezTo>
                  <a:cubicBezTo>
                    <a:pt x="36877" y="2967"/>
                    <a:pt x="-12071" y="9847"/>
                    <a:pt x="2746" y="984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2" name="フリーフォーム: 図形 1731">
              <a:extLst>
                <a:ext uri="{FF2B5EF4-FFF2-40B4-BE49-F238E27FC236}">
                  <a16:creationId xmlns:a16="http://schemas.microsoft.com/office/drawing/2014/main" id="{69DF98BD-A4E3-434C-BA22-228A665D773D}"/>
                </a:ext>
              </a:extLst>
            </p:cNvPr>
            <p:cNvSpPr/>
            <p:nvPr/>
          </p:nvSpPr>
          <p:spPr>
            <a:xfrm>
              <a:off x="7929518" y="895224"/>
              <a:ext cx="98508" cy="123085"/>
            </a:xfrm>
            <a:custGeom>
              <a:avLst/>
              <a:gdLst>
                <a:gd name="connsiteX0" fmla="*/ 57195 w 98508"/>
                <a:gd name="connsiteY0" fmla="*/ 126 h 123085"/>
                <a:gd name="connsiteX1" fmla="*/ 3220 w 98508"/>
                <a:gd name="connsiteY1" fmla="*/ 54101 h 123085"/>
                <a:gd name="connsiteX2" fmla="*/ 11157 w 98508"/>
                <a:gd name="connsiteY2" fmla="*/ 103314 h 123085"/>
                <a:gd name="connsiteX3" fmla="*/ 52432 w 98508"/>
                <a:gd name="connsiteY3" fmla="*/ 93789 h 123085"/>
                <a:gd name="connsiteX4" fmla="*/ 98470 w 98508"/>
                <a:gd name="connsiteY4" fmla="*/ 122364 h 123085"/>
                <a:gd name="connsiteX5" fmla="*/ 44495 w 98508"/>
                <a:gd name="connsiteY5" fmla="*/ 58864 h 123085"/>
                <a:gd name="connsiteX6" fmla="*/ 95295 w 98508"/>
                <a:gd name="connsiteY6" fmla="*/ 90614 h 123085"/>
                <a:gd name="connsiteX7" fmla="*/ 30207 w 98508"/>
                <a:gd name="connsiteY7" fmla="*/ 89026 h 123085"/>
                <a:gd name="connsiteX8" fmla="*/ 6395 w 98508"/>
                <a:gd name="connsiteY8" fmla="*/ 65214 h 123085"/>
                <a:gd name="connsiteX9" fmla="*/ 23857 w 98508"/>
                <a:gd name="connsiteY9" fmla="*/ 39814 h 123085"/>
                <a:gd name="connsiteX10" fmla="*/ 57195 w 98508"/>
                <a:gd name="connsiteY10" fmla="*/ 126 h 12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508" h="123085">
                  <a:moveTo>
                    <a:pt x="57195" y="126"/>
                  </a:moveTo>
                  <a:cubicBezTo>
                    <a:pt x="53756" y="2507"/>
                    <a:pt x="10893" y="36903"/>
                    <a:pt x="3220" y="54101"/>
                  </a:cubicBezTo>
                  <a:cubicBezTo>
                    <a:pt x="-4453" y="71299"/>
                    <a:pt x="2955" y="96699"/>
                    <a:pt x="11157" y="103314"/>
                  </a:cubicBezTo>
                  <a:cubicBezTo>
                    <a:pt x="19359" y="109929"/>
                    <a:pt x="37880" y="90614"/>
                    <a:pt x="52432" y="93789"/>
                  </a:cubicBezTo>
                  <a:cubicBezTo>
                    <a:pt x="66984" y="96964"/>
                    <a:pt x="99793" y="128185"/>
                    <a:pt x="98470" y="122364"/>
                  </a:cubicBezTo>
                  <a:cubicBezTo>
                    <a:pt x="97147" y="116543"/>
                    <a:pt x="45024" y="64156"/>
                    <a:pt x="44495" y="58864"/>
                  </a:cubicBezTo>
                  <a:cubicBezTo>
                    <a:pt x="43966" y="53572"/>
                    <a:pt x="97676" y="85587"/>
                    <a:pt x="95295" y="90614"/>
                  </a:cubicBezTo>
                  <a:cubicBezTo>
                    <a:pt x="92914" y="95641"/>
                    <a:pt x="45024" y="93259"/>
                    <a:pt x="30207" y="89026"/>
                  </a:cubicBezTo>
                  <a:cubicBezTo>
                    <a:pt x="15390" y="84793"/>
                    <a:pt x="7453" y="73416"/>
                    <a:pt x="6395" y="65214"/>
                  </a:cubicBezTo>
                  <a:cubicBezTo>
                    <a:pt x="5337" y="57012"/>
                    <a:pt x="13538" y="49868"/>
                    <a:pt x="23857" y="39814"/>
                  </a:cubicBezTo>
                  <a:cubicBezTo>
                    <a:pt x="34176" y="29760"/>
                    <a:pt x="60634" y="-2255"/>
                    <a:pt x="57195" y="12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3" name="フリーフォーム: 図形 1732">
              <a:extLst>
                <a:ext uri="{FF2B5EF4-FFF2-40B4-BE49-F238E27FC236}">
                  <a16:creationId xmlns:a16="http://schemas.microsoft.com/office/drawing/2014/main" id="{D4B95A0E-9EC7-47B6-ABAB-228E03B7E19C}"/>
                </a:ext>
              </a:extLst>
            </p:cNvPr>
            <p:cNvSpPr/>
            <p:nvPr/>
          </p:nvSpPr>
          <p:spPr>
            <a:xfrm>
              <a:off x="7954961" y="888327"/>
              <a:ext cx="191682" cy="124591"/>
            </a:xfrm>
            <a:custGeom>
              <a:avLst/>
              <a:gdLst>
                <a:gd name="connsiteX0" fmla="*/ 2 w 191682"/>
                <a:gd name="connsiteY0" fmla="*/ 3848 h 124591"/>
                <a:gd name="connsiteX1" fmla="*/ 128589 w 191682"/>
                <a:gd name="connsiteY1" fmla="*/ 7023 h 124591"/>
                <a:gd name="connsiteX2" fmla="*/ 190502 w 191682"/>
                <a:gd name="connsiteY2" fmla="*/ 84811 h 124591"/>
                <a:gd name="connsiteX3" fmla="*/ 165102 w 191682"/>
                <a:gd name="connsiteY3" fmla="*/ 107036 h 124591"/>
                <a:gd name="connsiteX4" fmla="*/ 114302 w 191682"/>
                <a:gd name="connsiteY4" fmla="*/ 95923 h 124591"/>
                <a:gd name="connsiteX5" fmla="*/ 46039 w 191682"/>
                <a:gd name="connsiteY5" fmla="*/ 124498 h 124591"/>
                <a:gd name="connsiteX6" fmla="*/ 163514 w 191682"/>
                <a:gd name="connsiteY6" fmla="*/ 103861 h 124591"/>
                <a:gd name="connsiteX7" fmla="*/ 185739 w 191682"/>
                <a:gd name="connsiteY7" fmla="*/ 70523 h 124591"/>
                <a:gd name="connsiteX8" fmla="*/ 125414 w 191682"/>
                <a:gd name="connsiteY8" fmla="*/ 8611 h 124591"/>
                <a:gd name="connsiteX9" fmla="*/ 2 w 191682"/>
                <a:gd name="connsiteY9" fmla="*/ 3848 h 12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682" h="124591">
                  <a:moveTo>
                    <a:pt x="2" y="3848"/>
                  </a:moveTo>
                  <a:cubicBezTo>
                    <a:pt x="531" y="3583"/>
                    <a:pt x="96839" y="-6471"/>
                    <a:pt x="128589" y="7023"/>
                  </a:cubicBezTo>
                  <a:cubicBezTo>
                    <a:pt x="160339" y="20517"/>
                    <a:pt x="184417" y="68142"/>
                    <a:pt x="190502" y="84811"/>
                  </a:cubicBezTo>
                  <a:cubicBezTo>
                    <a:pt x="196587" y="101480"/>
                    <a:pt x="177802" y="105184"/>
                    <a:pt x="165102" y="107036"/>
                  </a:cubicBezTo>
                  <a:cubicBezTo>
                    <a:pt x="152402" y="108888"/>
                    <a:pt x="134146" y="93013"/>
                    <a:pt x="114302" y="95923"/>
                  </a:cubicBezTo>
                  <a:cubicBezTo>
                    <a:pt x="94458" y="98833"/>
                    <a:pt x="37837" y="123175"/>
                    <a:pt x="46039" y="124498"/>
                  </a:cubicBezTo>
                  <a:cubicBezTo>
                    <a:pt x="54241" y="125821"/>
                    <a:pt x="140231" y="112857"/>
                    <a:pt x="163514" y="103861"/>
                  </a:cubicBezTo>
                  <a:cubicBezTo>
                    <a:pt x="186797" y="94865"/>
                    <a:pt x="192089" y="86398"/>
                    <a:pt x="185739" y="70523"/>
                  </a:cubicBezTo>
                  <a:cubicBezTo>
                    <a:pt x="179389" y="54648"/>
                    <a:pt x="150020" y="19194"/>
                    <a:pt x="125414" y="8611"/>
                  </a:cubicBezTo>
                  <a:cubicBezTo>
                    <a:pt x="100808" y="-1972"/>
                    <a:pt x="-527" y="4113"/>
                    <a:pt x="2" y="384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4" name="フリーフォーム: 図形 1733">
              <a:extLst>
                <a:ext uri="{FF2B5EF4-FFF2-40B4-BE49-F238E27FC236}">
                  <a16:creationId xmlns:a16="http://schemas.microsoft.com/office/drawing/2014/main" id="{A3953F21-7F21-4760-84B9-23D6924F156B}"/>
                </a:ext>
              </a:extLst>
            </p:cNvPr>
            <p:cNvSpPr/>
            <p:nvPr/>
          </p:nvSpPr>
          <p:spPr>
            <a:xfrm>
              <a:off x="7980360" y="920617"/>
              <a:ext cx="130184" cy="53580"/>
            </a:xfrm>
            <a:custGeom>
              <a:avLst/>
              <a:gdLst>
                <a:gd name="connsiteX0" fmla="*/ 3 w 130184"/>
                <a:gd name="connsiteY0" fmla="*/ 133 h 53580"/>
                <a:gd name="connsiteX1" fmla="*/ 74615 w 130184"/>
                <a:gd name="connsiteY1" fmla="*/ 49346 h 53580"/>
                <a:gd name="connsiteX2" fmla="*/ 130178 w 130184"/>
                <a:gd name="connsiteY2" fmla="*/ 49346 h 53580"/>
                <a:gd name="connsiteX3" fmla="*/ 77790 w 130184"/>
                <a:gd name="connsiteY3" fmla="*/ 35058 h 53580"/>
                <a:gd name="connsiteX4" fmla="*/ 3 w 130184"/>
                <a:gd name="connsiteY4" fmla="*/ 133 h 5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84" h="53580">
                  <a:moveTo>
                    <a:pt x="3" y="133"/>
                  </a:moveTo>
                  <a:cubicBezTo>
                    <a:pt x="-526" y="2514"/>
                    <a:pt x="52919" y="41144"/>
                    <a:pt x="74615" y="49346"/>
                  </a:cubicBezTo>
                  <a:cubicBezTo>
                    <a:pt x="96311" y="57548"/>
                    <a:pt x="129649" y="51727"/>
                    <a:pt x="130178" y="49346"/>
                  </a:cubicBezTo>
                  <a:cubicBezTo>
                    <a:pt x="130707" y="46965"/>
                    <a:pt x="96575" y="42202"/>
                    <a:pt x="77790" y="35058"/>
                  </a:cubicBezTo>
                  <a:cubicBezTo>
                    <a:pt x="59005" y="27914"/>
                    <a:pt x="532" y="-2248"/>
                    <a:pt x="3" y="1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5" name="フリーフォーム: 図形 1734">
              <a:extLst>
                <a:ext uri="{FF2B5EF4-FFF2-40B4-BE49-F238E27FC236}">
                  <a16:creationId xmlns:a16="http://schemas.microsoft.com/office/drawing/2014/main" id="{270D99A6-E951-47E3-8783-C2CB26F7EC27}"/>
                </a:ext>
              </a:extLst>
            </p:cNvPr>
            <p:cNvSpPr/>
            <p:nvPr/>
          </p:nvSpPr>
          <p:spPr>
            <a:xfrm>
              <a:off x="8139353" y="718074"/>
              <a:ext cx="440662" cy="137615"/>
            </a:xfrm>
            <a:custGeom>
              <a:avLst/>
              <a:gdLst>
                <a:gd name="connsiteX0" fmla="*/ 12460 w 440662"/>
                <a:gd name="connsiteY0" fmla="*/ 1064 h 137615"/>
                <a:gd name="connsiteX1" fmla="*/ 283922 w 440662"/>
                <a:gd name="connsiteY1" fmla="*/ 51864 h 137615"/>
                <a:gd name="connsiteX2" fmla="*/ 112472 w 440662"/>
                <a:gd name="connsiteY2" fmla="*/ 12176 h 137615"/>
                <a:gd name="connsiteX3" fmla="*/ 439497 w 440662"/>
                <a:gd name="connsiteY3" fmla="*/ 136001 h 137615"/>
                <a:gd name="connsiteX4" fmla="*/ 215660 w 440662"/>
                <a:gd name="connsiteY4" fmla="*/ 78851 h 137615"/>
                <a:gd name="connsiteX5" fmla="*/ 60085 w 440662"/>
                <a:gd name="connsiteY5" fmla="*/ 21701 h 137615"/>
                <a:gd name="connsiteX6" fmla="*/ 12460 w 440662"/>
                <a:gd name="connsiteY6" fmla="*/ 1064 h 137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0662" h="137615">
                  <a:moveTo>
                    <a:pt x="12460" y="1064"/>
                  </a:moveTo>
                  <a:cubicBezTo>
                    <a:pt x="49766" y="6091"/>
                    <a:pt x="267254" y="50012"/>
                    <a:pt x="283922" y="51864"/>
                  </a:cubicBezTo>
                  <a:cubicBezTo>
                    <a:pt x="300590" y="53716"/>
                    <a:pt x="86543" y="-1847"/>
                    <a:pt x="112472" y="12176"/>
                  </a:cubicBezTo>
                  <a:cubicBezTo>
                    <a:pt x="138401" y="26199"/>
                    <a:pt x="422299" y="124889"/>
                    <a:pt x="439497" y="136001"/>
                  </a:cubicBezTo>
                  <a:cubicBezTo>
                    <a:pt x="456695" y="147113"/>
                    <a:pt x="278895" y="97901"/>
                    <a:pt x="215660" y="78851"/>
                  </a:cubicBezTo>
                  <a:cubicBezTo>
                    <a:pt x="152425" y="59801"/>
                    <a:pt x="89454" y="33607"/>
                    <a:pt x="60085" y="21701"/>
                  </a:cubicBezTo>
                  <a:cubicBezTo>
                    <a:pt x="30716" y="9795"/>
                    <a:pt x="-24846" y="-3963"/>
                    <a:pt x="12460" y="106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6" name="フリーフォーム: 図形 1735">
              <a:extLst>
                <a:ext uri="{FF2B5EF4-FFF2-40B4-BE49-F238E27FC236}">
                  <a16:creationId xmlns:a16="http://schemas.microsoft.com/office/drawing/2014/main" id="{1756C797-B1D8-4DE5-9479-BBF69883BB6A}"/>
                </a:ext>
              </a:extLst>
            </p:cNvPr>
            <p:cNvSpPr/>
            <p:nvPr/>
          </p:nvSpPr>
          <p:spPr>
            <a:xfrm>
              <a:off x="8211040" y="944083"/>
              <a:ext cx="151783" cy="113203"/>
            </a:xfrm>
            <a:custGeom>
              <a:avLst/>
              <a:gdLst>
                <a:gd name="connsiteX0" fmla="*/ 4273 w 151783"/>
                <a:gd name="connsiteY0" fmla="*/ 113192 h 113203"/>
                <a:gd name="connsiteX1" fmla="*/ 31260 w 151783"/>
                <a:gd name="connsiteY1" fmla="*/ 25880 h 113203"/>
                <a:gd name="connsiteX2" fmla="*/ 83648 w 151783"/>
                <a:gd name="connsiteY2" fmla="*/ 480 h 113203"/>
                <a:gd name="connsiteX3" fmla="*/ 150323 w 151783"/>
                <a:gd name="connsiteY3" fmla="*/ 10005 h 113203"/>
                <a:gd name="connsiteX4" fmla="*/ 15385 w 151783"/>
                <a:gd name="connsiteY4" fmla="*/ 19530 h 113203"/>
                <a:gd name="connsiteX5" fmla="*/ 4273 w 151783"/>
                <a:gd name="connsiteY5" fmla="*/ 113192 h 11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783" h="113203">
                  <a:moveTo>
                    <a:pt x="4273" y="113192"/>
                  </a:moveTo>
                  <a:cubicBezTo>
                    <a:pt x="6919" y="114250"/>
                    <a:pt x="18031" y="44665"/>
                    <a:pt x="31260" y="25880"/>
                  </a:cubicBezTo>
                  <a:cubicBezTo>
                    <a:pt x="44489" y="7095"/>
                    <a:pt x="63804" y="3126"/>
                    <a:pt x="83648" y="480"/>
                  </a:cubicBezTo>
                  <a:cubicBezTo>
                    <a:pt x="103492" y="-2166"/>
                    <a:pt x="161700" y="6830"/>
                    <a:pt x="150323" y="10005"/>
                  </a:cubicBezTo>
                  <a:cubicBezTo>
                    <a:pt x="138946" y="13180"/>
                    <a:pt x="38933" y="3391"/>
                    <a:pt x="15385" y="19530"/>
                  </a:cubicBezTo>
                  <a:cubicBezTo>
                    <a:pt x="-8163" y="35669"/>
                    <a:pt x="1627" y="112134"/>
                    <a:pt x="4273" y="11319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7" name="フリーフォーム: 図形 1736">
              <a:extLst>
                <a:ext uri="{FF2B5EF4-FFF2-40B4-BE49-F238E27FC236}">
                  <a16:creationId xmlns:a16="http://schemas.microsoft.com/office/drawing/2014/main" id="{6F823D0F-74A1-40BE-BE09-8E2F3132A023}"/>
                </a:ext>
              </a:extLst>
            </p:cNvPr>
            <p:cNvSpPr/>
            <p:nvPr/>
          </p:nvSpPr>
          <p:spPr>
            <a:xfrm>
              <a:off x="8212134" y="951010"/>
              <a:ext cx="198581" cy="115841"/>
            </a:xfrm>
            <a:custGeom>
              <a:avLst/>
              <a:gdLst>
                <a:gd name="connsiteX0" fmla="*/ 4 w 198581"/>
                <a:gd name="connsiteY0" fmla="*/ 115790 h 115841"/>
                <a:gd name="connsiteX1" fmla="*/ 71441 w 198581"/>
                <a:gd name="connsiteY1" fmla="*/ 23715 h 115841"/>
                <a:gd name="connsiteX2" fmla="*/ 144466 w 198581"/>
                <a:gd name="connsiteY2" fmla="*/ 36415 h 115841"/>
                <a:gd name="connsiteX3" fmla="*/ 198441 w 198581"/>
                <a:gd name="connsiteY3" fmla="*/ 71340 h 115841"/>
                <a:gd name="connsiteX4" fmla="*/ 128591 w 198581"/>
                <a:gd name="connsiteY4" fmla="*/ 7840 h 115841"/>
                <a:gd name="connsiteX5" fmla="*/ 68266 w 198581"/>
                <a:gd name="connsiteY5" fmla="*/ 9428 h 115841"/>
                <a:gd name="connsiteX6" fmla="*/ 4 w 198581"/>
                <a:gd name="connsiteY6" fmla="*/ 115790 h 11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581" h="115841">
                  <a:moveTo>
                    <a:pt x="4" y="115790"/>
                  </a:moveTo>
                  <a:cubicBezTo>
                    <a:pt x="533" y="118171"/>
                    <a:pt x="47364" y="36944"/>
                    <a:pt x="71441" y="23715"/>
                  </a:cubicBezTo>
                  <a:cubicBezTo>
                    <a:pt x="95518" y="10486"/>
                    <a:pt x="123299" y="28477"/>
                    <a:pt x="144466" y="36415"/>
                  </a:cubicBezTo>
                  <a:cubicBezTo>
                    <a:pt x="165633" y="44352"/>
                    <a:pt x="201087" y="76102"/>
                    <a:pt x="198441" y="71340"/>
                  </a:cubicBezTo>
                  <a:cubicBezTo>
                    <a:pt x="195795" y="66578"/>
                    <a:pt x="150287" y="18159"/>
                    <a:pt x="128591" y="7840"/>
                  </a:cubicBezTo>
                  <a:cubicBezTo>
                    <a:pt x="106895" y="-2479"/>
                    <a:pt x="88903" y="-3272"/>
                    <a:pt x="68266" y="9428"/>
                  </a:cubicBezTo>
                  <a:cubicBezTo>
                    <a:pt x="47629" y="22128"/>
                    <a:pt x="-525" y="113409"/>
                    <a:pt x="4" y="11579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8" name="フリーフォーム: 図形 1737">
              <a:extLst>
                <a:ext uri="{FF2B5EF4-FFF2-40B4-BE49-F238E27FC236}">
                  <a16:creationId xmlns:a16="http://schemas.microsoft.com/office/drawing/2014/main" id="{2CACB4D4-6C1D-43DA-B3DA-B30854E8FC70}"/>
                </a:ext>
              </a:extLst>
            </p:cNvPr>
            <p:cNvSpPr/>
            <p:nvPr/>
          </p:nvSpPr>
          <p:spPr>
            <a:xfrm>
              <a:off x="8211236" y="947118"/>
              <a:ext cx="206486" cy="156859"/>
            </a:xfrm>
            <a:custGeom>
              <a:avLst/>
              <a:gdLst>
                <a:gd name="connsiteX0" fmla="*/ 135839 w 206486"/>
                <a:gd name="connsiteY0" fmla="*/ 620 h 156859"/>
                <a:gd name="connsiteX1" fmla="*/ 197752 w 206486"/>
                <a:gd name="connsiteY1" fmla="*/ 72057 h 156859"/>
                <a:gd name="connsiteX2" fmla="*/ 192989 w 206486"/>
                <a:gd name="connsiteY2" fmla="*/ 121270 h 156859"/>
                <a:gd name="connsiteX3" fmla="*/ 153302 w 206486"/>
                <a:gd name="connsiteY3" fmla="*/ 130795 h 156859"/>
                <a:gd name="connsiteX4" fmla="*/ 92977 w 206486"/>
                <a:gd name="connsiteY4" fmla="*/ 140320 h 156859"/>
                <a:gd name="connsiteX5" fmla="*/ 902 w 206486"/>
                <a:gd name="connsiteY5" fmla="*/ 135557 h 156859"/>
                <a:gd name="connsiteX6" fmla="*/ 153302 w 206486"/>
                <a:gd name="connsiteY6" fmla="*/ 154607 h 156859"/>
                <a:gd name="connsiteX7" fmla="*/ 202514 w 206486"/>
                <a:gd name="connsiteY7" fmla="*/ 75232 h 156859"/>
                <a:gd name="connsiteX8" fmla="*/ 199339 w 206486"/>
                <a:gd name="connsiteY8" fmla="*/ 38720 h 156859"/>
                <a:gd name="connsiteX9" fmla="*/ 135839 w 206486"/>
                <a:gd name="connsiteY9" fmla="*/ 620 h 15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486" h="156859">
                  <a:moveTo>
                    <a:pt x="135839" y="620"/>
                  </a:moveTo>
                  <a:cubicBezTo>
                    <a:pt x="135574" y="6176"/>
                    <a:pt x="188227" y="51949"/>
                    <a:pt x="197752" y="72057"/>
                  </a:cubicBezTo>
                  <a:cubicBezTo>
                    <a:pt x="207277" y="92165"/>
                    <a:pt x="200397" y="111480"/>
                    <a:pt x="192989" y="121270"/>
                  </a:cubicBezTo>
                  <a:cubicBezTo>
                    <a:pt x="185581" y="131060"/>
                    <a:pt x="169971" y="127620"/>
                    <a:pt x="153302" y="130795"/>
                  </a:cubicBezTo>
                  <a:cubicBezTo>
                    <a:pt x="136633" y="133970"/>
                    <a:pt x="118377" y="139526"/>
                    <a:pt x="92977" y="140320"/>
                  </a:cubicBezTo>
                  <a:cubicBezTo>
                    <a:pt x="67577" y="141114"/>
                    <a:pt x="-9152" y="133176"/>
                    <a:pt x="902" y="135557"/>
                  </a:cubicBezTo>
                  <a:cubicBezTo>
                    <a:pt x="10956" y="137938"/>
                    <a:pt x="119700" y="164661"/>
                    <a:pt x="153302" y="154607"/>
                  </a:cubicBezTo>
                  <a:cubicBezTo>
                    <a:pt x="186904" y="144553"/>
                    <a:pt x="194841" y="94546"/>
                    <a:pt x="202514" y="75232"/>
                  </a:cubicBezTo>
                  <a:cubicBezTo>
                    <a:pt x="210187" y="55918"/>
                    <a:pt x="205424" y="49039"/>
                    <a:pt x="199339" y="38720"/>
                  </a:cubicBezTo>
                  <a:cubicBezTo>
                    <a:pt x="193254" y="28401"/>
                    <a:pt x="136104" y="-4936"/>
                    <a:pt x="135839" y="62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9" name="フリーフォーム: 図形 1738">
              <a:extLst>
                <a:ext uri="{FF2B5EF4-FFF2-40B4-BE49-F238E27FC236}">
                  <a16:creationId xmlns:a16="http://schemas.microsoft.com/office/drawing/2014/main" id="{C2DEC3DC-1B44-45D3-8868-6E63B57CA6FD}"/>
                </a:ext>
              </a:extLst>
            </p:cNvPr>
            <p:cNvSpPr/>
            <p:nvPr/>
          </p:nvSpPr>
          <p:spPr>
            <a:xfrm>
              <a:off x="8456744" y="796607"/>
              <a:ext cx="363804" cy="125830"/>
            </a:xfrm>
            <a:custGeom>
              <a:avLst/>
              <a:gdLst>
                <a:gd name="connsiteX0" fmla="*/ 3044 w 363804"/>
                <a:gd name="connsiteY0" fmla="*/ 318 h 125830"/>
                <a:gd name="connsiteX1" fmla="*/ 255456 w 363804"/>
                <a:gd name="connsiteY1" fmla="*/ 97156 h 125830"/>
                <a:gd name="connsiteX2" fmla="*/ 363406 w 363804"/>
                <a:gd name="connsiteY2" fmla="*/ 125731 h 125830"/>
                <a:gd name="connsiteX3" fmla="*/ 222119 w 363804"/>
                <a:gd name="connsiteY3" fmla="*/ 105093 h 125830"/>
                <a:gd name="connsiteX4" fmla="*/ 122106 w 363804"/>
                <a:gd name="connsiteY4" fmla="*/ 66993 h 125830"/>
                <a:gd name="connsiteX5" fmla="*/ 3044 w 363804"/>
                <a:gd name="connsiteY5" fmla="*/ 318 h 12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804" h="125830">
                  <a:moveTo>
                    <a:pt x="3044" y="318"/>
                  </a:moveTo>
                  <a:cubicBezTo>
                    <a:pt x="25269" y="5345"/>
                    <a:pt x="195396" y="76254"/>
                    <a:pt x="255456" y="97156"/>
                  </a:cubicBezTo>
                  <a:cubicBezTo>
                    <a:pt x="315516" y="118058"/>
                    <a:pt x="368962" y="124408"/>
                    <a:pt x="363406" y="125731"/>
                  </a:cubicBezTo>
                  <a:cubicBezTo>
                    <a:pt x="357850" y="127054"/>
                    <a:pt x="262336" y="114883"/>
                    <a:pt x="222119" y="105093"/>
                  </a:cubicBezTo>
                  <a:cubicBezTo>
                    <a:pt x="181902" y="95303"/>
                    <a:pt x="157825" y="82868"/>
                    <a:pt x="122106" y="66993"/>
                  </a:cubicBezTo>
                  <a:cubicBezTo>
                    <a:pt x="86387" y="51118"/>
                    <a:pt x="-19181" y="-4709"/>
                    <a:pt x="3044" y="31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0" name="フリーフォーム: 図形 1739">
              <a:extLst>
                <a:ext uri="{FF2B5EF4-FFF2-40B4-BE49-F238E27FC236}">
                  <a16:creationId xmlns:a16="http://schemas.microsoft.com/office/drawing/2014/main" id="{E2F4246F-F9E8-4F4A-9407-E7255F0D066C}"/>
                </a:ext>
              </a:extLst>
            </p:cNvPr>
            <p:cNvSpPr/>
            <p:nvPr/>
          </p:nvSpPr>
          <p:spPr>
            <a:xfrm>
              <a:off x="8481996" y="798773"/>
              <a:ext cx="304402" cy="114543"/>
            </a:xfrm>
            <a:custGeom>
              <a:avLst/>
              <a:gdLst>
                <a:gd name="connsiteX0" fmla="*/ 17 w 304402"/>
                <a:gd name="connsiteY0" fmla="*/ 4502 h 114543"/>
                <a:gd name="connsiteX1" fmla="*/ 155592 w 304402"/>
                <a:gd name="connsiteY1" fmla="*/ 12440 h 114543"/>
                <a:gd name="connsiteX2" fmla="*/ 284179 w 304402"/>
                <a:gd name="connsiteY2" fmla="*/ 94990 h 114543"/>
                <a:gd name="connsiteX3" fmla="*/ 300054 w 304402"/>
                <a:gd name="connsiteY3" fmla="*/ 114040 h 114543"/>
                <a:gd name="connsiteX4" fmla="*/ 242904 w 304402"/>
                <a:gd name="connsiteY4" fmla="*/ 82290 h 114543"/>
                <a:gd name="connsiteX5" fmla="*/ 190517 w 304402"/>
                <a:gd name="connsiteY5" fmla="*/ 53715 h 114543"/>
                <a:gd name="connsiteX6" fmla="*/ 122254 w 304402"/>
                <a:gd name="connsiteY6" fmla="*/ 29902 h 114543"/>
                <a:gd name="connsiteX7" fmla="*/ 263542 w 304402"/>
                <a:gd name="connsiteY7" fmla="*/ 106102 h 114543"/>
                <a:gd name="connsiteX8" fmla="*/ 204804 w 304402"/>
                <a:gd name="connsiteY8" fmla="*/ 17202 h 114543"/>
                <a:gd name="connsiteX9" fmla="*/ 165117 w 304402"/>
                <a:gd name="connsiteY9" fmla="*/ 1327 h 114543"/>
                <a:gd name="connsiteX10" fmla="*/ 17 w 304402"/>
                <a:gd name="connsiteY10" fmla="*/ 4502 h 114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402" h="114543">
                  <a:moveTo>
                    <a:pt x="17" y="4502"/>
                  </a:moveTo>
                  <a:cubicBezTo>
                    <a:pt x="-1570" y="6354"/>
                    <a:pt x="108232" y="-2641"/>
                    <a:pt x="155592" y="12440"/>
                  </a:cubicBezTo>
                  <a:cubicBezTo>
                    <a:pt x="202952" y="27521"/>
                    <a:pt x="260102" y="78057"/>
                    <a:pt x="284179" y="94990"/>
                  </a:cubicBezTo>
                  <a:cubicBezTo>
                    <a:pt x="308256" y="111923"/>
                    <a:pt x="306933" y="116157"/>
                    <a:pt x="300054" y="114040"/>
                  </a:cubicBezTo>
                  <a:cubicBezTo>
                    <a:pt x="293175" y="111923"/>
                    <a:pt x="242904" y="82290"/>
                    <a:pt x="242904" y="82290"/>
                  </a:cubicBezTo>
                  <a:cubicBezTo>
                    <a:pt x="224648" y="72236"/>
                    <a:pt x="210625" y="62446"/>
                    <a:pt x="190517" y="53715"/>
                  </a:cubicBezTo>
                  <a:cubicBezTo>
                    <a:pt x="170409" y="44984"/>
                    <a:pt x="110083" y="21171"/>
                    <a:pt x="122254" y="29902"/>
                  </a:cubicBezTo>
                  <a:cubicBezTo>
                    <a:pt x="134425" y="38633"/>
                    <a:pt x="249784" y="108219"/>
                    <a:pt x="263542" y="106102"/>
                  </a:cubicBezTo>
                  <a:cubicBezTo>
                    <a:pt x="277300" y="103985"/>
                    <a:pt x="221208" y="34665"/>
                    <a:pt x="204804" y="17202"/>
                  </a:cubicBezTo>
                  <a:cubicBezTo>
                    <a:pt x="188400" y="-261"/>
                    <a:pt x="196338" y="5031"/>
                    <a:pt x="165117" y="1327"/>
                  </a:cubicBezTo>
                  <a:cubicBezTo>
                    <a:pt x="133896" y="-2377"/>
                    <a:pt x="1604" y="2650"/>
                    <a:pt x="17" y="450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1" name="フリーフォーム: 図形 1740">
              <a:extLst>
                <a:ext uri="{FF2B5EF4-FFF2-40B4-BE49-F238E27FC236}">
                  <a16:creationId xmlns:a16="http://schemas.microsoft.com/office/drawing/2014/main" id="{1A2942E4-E6D4-4C68-AFD2-F3367B2E69D0}"/>
                </a:ext>
              </a:extLst>
            </p:cNvPr>
            <p:cNvSpPr/>
            <p:nvPr/>
          </p:nvSpPr>
          <p:spPr>
            <a:xfrm>
              <a:off x="8792700" y="902925"/>
              <a:ext cx="653429" cy="332997"/>
            </a:xfrm>
            <a:custGeom>
              <a:avLst/>
              <a:gdLst>
                <a:gd name="connsiteX0" fmla="*/ 8400 w 653429"/>
                <a:gd name="connsiteY0" fmla="*/ 8300 h 332997"/>
                <a:gd name="connsiteX1" fmla="*/ 448138 w 653429"/>
                <a:gd name="connsiteY1" fmla="*/ 192450 h 332997"/>
                <a:gd name="connsiteX2" fmla="*/ 230650 w 653429"/>
                <a:gd name="connsiteY2" fmla="*/ 82913 h 332997"/>
                <a:gd name="connsiteX3" fmla="*/ 416388 w 653429"/>
                <a:gd name="connsiteY3" fmla="*/ 159113 h 332997"/>
                <a:gd name="connsiteX4" fmla="*/ 652925 w 653429"/>
                <a:gd name="connsiteY4" fmla="*/ 332150 h 332997"/>
                <a:gd name="connsiteX5" fmla="*/ 470363 w 653429"/>
                <a:gd name="connsiteY5" fmla="*/ 217850 h 332997"/>
                <a:gd name="connsiteX6" fmla="*/ 183025 w 653429"/>
                <a:gd name="connsiteY6" fmla="*/ 51163 h 332997"/>
                <a:gd name="connsiteX7" fmla="*/ 8400 w 653429"/>
                <a:gd name="connsiteY7" fmla="*/ 8300 h 33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429" h="332997">
                  <a:moveTo>
                    <a:pt x="8400" y="8300"/>
                  </a:moveTo>
                  <a:cubicBezTo>
                    <a:pt x="52585" y="31848"/>
                    <a:pt x="411096" y="180014"/>
                    <a:pt x="448138" y="192450"/>
                  </a:cubicBezTo>
                  <a:cubicBezTo>
                    <a:pt x="485180" y="204886"/>
                    <a:pt x="235942" y="88469"/>
                    <a:pt x="230650" y="82913"/>
                  </a:cubicBezTo>
                  <a:cubicBezTo>
                    <a:pt x="225358" y="77357"/>
                    <a:pt x="346009" y="117574"/>
                    <a:pt x="416388" y="159113"/>
                  </a:cubicBezTo>
                  <a:cubicBezTo>
                    <a:pt x="486767" y="200653"/>
                    <a:pt x="643929" y="322361"/>
                    <a:pt x="652925" y="332150"/>
                  </a:cubicBezTo>
                  <a:cubicBezTo>
                    <a:pt x="661921" y="341939"/>
                    <a:pt x="548680" y="264681"/>
                    <a:pt x="470363" y="217850"/>
                  </a:cubicBezTo>
                  <a:cubicBezTo>
                    <a:pt x="392046" y="171019"/>
                    <a:pt x="261077" y="87146"/>
                    <a:pt x="183025" y="51163"/>
                  </a:cubicBezTo>
                  <a:cubicBezTo>
                    <a:pt x="104973" y="15180"/>
                    <a:pt x="-35785" y="-15248"/>
                    <a:pt x="8400" y="830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2" name="フリーフォーム: 図形 1741">
              <a:extLst>
                <a:ext uri="{FF2B5EF4-FFF2-40B4-BE49-F238E27FC236}">
                  <a16:creationId xmlns:a16="http://schemas.microsoft.com/office/drawing/2014/main" id="{2F89DC3E-3D90-4F26-B8FC-A2EF2568E797}"/>
                </a:ext>
              </a:extLst>
            </p:cNvPr>
            <p:cNvSpPr/>
            <p:nvPr/>
          </p:nvSpPr>
          <p:spPr>
            <a:xfrm>
              <a:off x="9218476" y="1070757"/>
              <a:ext cx="278023" cy="150103"/>
            </a:xfrm>
            <a:custGeom>
              <a:avLst/>
              <a:gdLst>
                <a:gd name="connsiteX0" fmla="*/ 137 w 278023"/>
                <a:gd name="connsiteY0" fmla="*/ 2393 h 150103"/>
                <a:gd name="connsiteX1" fmla="*/ 152537 w 278023"/>
                <a:gd name="connsiteY1" fmla="*/ 16681 h 150103"/>
                <a:gd name="connsiteX2" fmla="*/ 220799 w 278023"/>
                <a:gd name="connsiteY2" fmla="*/ 42081 h 150103"/>
                <a:gd name="connsiteX3" fmla="*/ 111262 w 278023"/>
                <a:gd name="connsiteY3" fmla="*/ 40493 h 150103"/>
                <a:gd name="connsiteX4" fmla="*/ 201749 w 278023"/>
                <a:gd name="connsiteY4" fmla="*/ 84943 h 150103"/>
                <a:gd name="connsiteX5" fmla="*/ 277949 w 278023"/>
                <a:gd name="connsiteY5" fmla="*/ 138918 h 150103"/>
                <a:gd name="connsiteX6" fmla="*/ 212862 w 278023"/>
                <a:gd name="connsiteY6" fmla="*/ 143681 h 150103"/>
                <a:gd name="connsiteX7" fmla="*/ 74749 w 278023"/>
                <a:gd name="connsiteY7" fmla="*/ 65893 h 150103"/>
                <a:gd name="connsiteX8" fmla="*/ 243024 w 278023"/>
                <a:gd name="connsiteY8" fmla="*/ 127806 h 150103"/>
                <a:gd name="connsiteX9" fmla="*/ 152537 w 278023"/>
                <a:gd name="connsiteY9" fmla="*/ 34143 h 150103"/>
                <a:gd name="connsiteX10" fmla="*/ 181112 w 278023"/>
                <a:gd name="connsiteY10" fmla="*/ 3981 h 150103"/>
                <a:gd name="connsiteX11" fmla="*/ 137 w 278023"/>
                <a:gd name="connsiteY11" fmla="*/ 2393 h 150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8023" h="150103">
                  <a:moveTo>
                    <a:pt x="137" y="2393"/>
                  </a:moveTo>
                  <a:cubicBezTo>
                    <a:pt x="-4625" y="4510"/>
                    <a:pt x="115760" y="10066"/>
                    <a:pt x="152537" y="16681"/>
                  </a:cubicBezTo>
                  <a:cubicBezTo>
                    <a:pt x="189314" y="23296"/>
                    <a:pt x="227678" y="38112"/>
                    <a:pt x="220799" y="42081"/>
                  </a:cubicBezTo>
                  <a:cubicBezTo>
                    <a:pt x="213920" y="46050"/>
                    <a:pt x="114437" y="33349"/>
                    <a:pt x="111262" y="40493"/>
                  </a:cubicBezTo>
                  <a:cubicBezTo>
                    <a:pt x="108087" y="47637"/>
                    <a:pt x="173968" y="68539"/>
                    <a:pt x="201749" y="84943"/>
                  </a:cubicBezTo>
                  <a:cubicBezTo>
                    <a:pt x="229530" y="101347"/>
                    <a:pt x="276097" y="129128"/>
                    <a:pt x="277949" y="138918"/>
                  </a:cubicBezTo>
                  <a:cubicBezTo>
                    <a:pt x="279801" y="148708"/>
                    <a:pt x="246729" y="155852"/>
                    <a:pt x="212862" y="143681"/>
                  </a:cubicBezTo>
                  <a:cubicBezTo>
                    <a:pt x="178995" y="131510"/>
                    <a:pt x="69722" y="68539"/>
                    <a:pt x="74749" y="65893"/>
                  </a:cubicBezTo>
                  <a:cubicBezTo>
                    <a:pt x="79776" y="63247"/>
                    <a:pt x="230059" y="133098"/>
                    <a:pt x="243024" y="127806"/>
                  </a:cubicBezTo>
                  <a:cubicBezTo>
                    <a:pt x="255989" y="122514"/>
                    <a:pt x="162856" y="54781"/>
                    <a:pt x="152537" y="34143"/>
                  </a:cubicBezTo>
                  <a:cubicBezTo>
                    <a:pt x="142218" y="13506"/>
                    <a:pt x="202808" y="10331"/>
                    <a:pt x="181112" y="3981"/>
                  </a:cubicBezTo>
                  <a:cubicBezTo>
                    <a:pt x="159416" y="-2369"/>
                    <a:pt x="4899" y="276"/>
                    <a:pt x="137" y="239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3" name="フリーフォーム: 図形 1742">
              <a:extLst>
                <a:ext uri="{FF2B5EF4-FFF2-40B4-BE49-F238E27FC236}">
                  <a16:creationId xmlns:a16="http://schemas.microsoft.com/office/drawing/2014/main" id="{E850E66A-51BF-4BEF-B6FE-AD614DCB82E6}"/>
                </a:ext>
              </a:extLst>
            </p:cNvPr>
            <p:cNvSpPr/>
            <p:nvPr/>
          </p:nvSpPr>
          <p:spPr>
            <a:xfrm>
              <a:off x="9440823" y="1233250"/>
              <a:ext cx="147770" cy="128197"/>
            </a:xfrm>
            <a:custGeom>
              <a:avLst/>
              <a:gdLst>
                <a:gd name="connsiteX0" fmla="*/ 40 w 147770"/>
                <a:gd name="connsiteY0" fmla="*/ 238 h 128197"/>
                <a:gd name="connsiteX1" fmla="*/ 68302 w 147770"/>
                <a:gd name="connsiteY1" fmla="*/ 89138 h 128197"/>
                <a:gd name="connsiteX2" fmla="*/ 147677 w 147770"/>
                <a:gd name="connsiteY2" fmla="*/ 108188 h 128197"/>
                <a:gd name="connsiteX3" fmla="*/ 84177 w 147770"/>
                <a:gd name="connsiteY3" fmla="*/ 120888 h 128197"/>
                <a:gd name="connsiteX4" fmla="*/ 77827 w 147770"/>
                <a:gd name="connsiteY4" fmla="*/ 119300 h 128197"/>
                <a:gd name="connsiteX5" fmla="*/ 40 w 147770"/>
                <a:gd name="connsiteY5" fmla="*/ 238 h 12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770" h="128197">
                  <a:moveTo>
                    <a:pt x="40" y="238"/>
                  </a:moveTo>
                  <a:cubicBezTo>
                    <a:pt x="-1547" y="-4789"/>
                    <a:pt x="43696" y="71146"/>
                    <a:pt x="68302" y="89138"/>
                  </a:cubicBezTo>
                  <a:cubicBezTo>
                    <a:pt x="92908" y="107130"/>
                    <a:pt x="145031" y="102896"/>
                    <a:pt x="147677" y="108188"/>
                  </a:cubicBezTo>
                  <a:cubicBezTo>
                    <a:pt x="150323" y="113480"/>
                    <a:pt x="95819" y="119036"/>
                    <a:pt x="84177" y="120888"/>
                  </a:cubicBezTo>
                  <a:cubicBezTo>
                    <a:pt x="72535" y="122740"/>
                    <a:pt x="92115" y="137292"/>
                    <a:pt x="77827" y="119300"/>
                  </a:cubicBezTo>
                  <a:cubicBezTo>
                    <a:pt x="63539" y="101308"/>
                    <a:pt x="1627" y="5265"/>
                    <a:pt x="40" y="23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4" name="フリーフォーム: 図形 1743">
              <a:extLst>
                <a:ext uri="{FF2B5EF4-FFF2-40B4-BE49-F238E27FC236}">
                  <a16:creationId xmlns:a16="http://schemas.microsoft.com/office/drawing/2014/main" id="{5D35A549-8AD0-471D-A203-092127E40AC2}"/>
                </a:ext>
              </a:extLst>
            </p:cNvPr>
            <p:cNvSpPr/>
            <p:nvPr/>
          </p:nvSpPr>
          <p:spPr>
            <a:xfrm>
              <a:off x="9450144" y="1220787"/>
              <a:ext cx="144706" cy="154450"/>
            </a:xfrm>
            <a:custGeom>
              <a:avLst/>
              <a:gdLst>
                <a:gd name="connsiteX0" fmla="*/ 244 w 144706"/>
                <a:gd name="connsiteY0" fmla="*/ 1 h 154450"/>
                <a:gd name="connsiteX1" fmla="*/ 105019 w 144706"/>
                <a:gd name="connsiteY1" fmla="*/ 65088 h 154450"/>
                <a:gd name="connsiteX2" fmla="*/ 144706 w 144706"/>
                <a:gd name="connsiteY2" fmla="*/ 153988 h 154450"/>
                <a:gd name="connsiteX3" fmla="*/ 105019 w 144706"/>
                <a:gd name="connsiteY3" fmla="*/ 98426 h 154450"/>
                <a:gd name="connsiteX4" fmla="*/ 76444 w 144706"/>
                <a:gd name="connsiteY4" fmla="*/ 63501 h 154450"/>
                <a:gd name="connsiteX5" fmla="*/ 244 w 144706"/>
                <a:gd name="connsiteY5" fmla="*/ 1 h 15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06" h="154450">
                  <a:moveTo>
                    <a:pt x="244" y="1"/>
                  </a:moveTo>
                  <a:cubicBezTo>
                    <a:pt x="5006" y="265"/>
                    <a:pt x="80942" y="39424"/>
                    <a:pt x="105019" y="65088"/>
                  </a:cubicBezTo>
                  <a:cubicBezTo>
                    <a:pt x="129096" y="90753"/>
                    <a:pt x="144706" y="148432"/>
                    <a:pt x="144706" y="153988"/>
                  </a:cubicBezTo>
                  <a:cubicBezTo>
                    <a:pt x="144706" y="159544"/>
                    <a:pt x="116396" y="113507"/>
                    <a:pt x="105019" y="98426"/>
                  </a:cubicBezTo>
                  <a:cubicBezTo>
                    <a:pt x="93642" y="83345"/>
                    <a:pt x="91261" y="78318"/>
                    <a:pt x="76444" y="63501"/>
                  </a:cubicBezTo>
                  <a:cubicBezTo>
                    <a:pt x="61627" y="48684"/>
                    <a:pt x="-4518" y="-263"/>
                    <a:pt x="244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5" name="フリーフォーム: 図形 1744">
              <a:extLst>
                <a:ext uri="{FF2B5EF4-FFF2-40B4-BE49-F238E27FC236}">
                  <a16:creationId xmlns:a16="http://schemas.microsoft.com/office/drawing/2014/main" id="{677A23BA-0770-4E8C-B7AE-9ED8AFB0137D}"/>
                </a:ext>
              </a:extLst>
            </p:cNvPr>
            <p:cNvSpPr/>
            <p:nvPr/>
          </p:nvSpPr>
          <p:spPr>
            <a:xfrm>
              <a:off x="9472551" y="1228181"/>
              <a:ext cx="211483" cy="303065"/>
            </a:xfrm>
            <a:custGeom>
              <a:avLst/>
              <a:gdLst>
                <a:gd name="connsiteX0" fmla="*/ 62 w 211483"/>
                <a:gd name="connsiteY0" fmla="*/ 544 h 303065"/>
                <a:gd name="connsiteX1" fmla="*/ 88962 w 211483"/>
                <a:gd name="connsiteY1" fmla="*/ 41819 h 303065"/>
                <a:gd name="connsiteX2" fmla="*/ 150874 w 211483"/>
                <a:gd name="connsiteY2" fmla="*/ 111669 h 303065"/>
                <a:gd name="connsiteX3" fmla="*/ 192149 w 211483"/>
                <a:gd name="connsiteY3" fmla="*/ 164057 h 303065"/>
                <a:gd name="connsiteX4" fmla="*/ 152462 w 211483"/>
                <a:gd name="connsiteY4" fmla="*/ 127544 h 303065"/>
                <a:gd name="connsiteX5" fmla="*/ 211199 w 211483"/>
                <a:gd name="connsiteY5" fmla="*/ 295819 h 303065"/>
                <a:gd name="connsiteX6" fmla="*/ 171512 w 211483"/>
                <a:gd name="connsiteY6" fmla="*/ 259307 h 303065"/>
                <a:gd name="connsiteX7" fmla="*/ 98487 w 211483"/>
                <a:gd name="connsiteY7" fmla="*/ 140244 h 303065"/>
                <a:gd name="connsiteX8" fmla="*/ 208024 w 211483"/>
                <a:gd name="connsiteY8" fmla="*/ 279944 h 303065"/>
                <a:gd name="connsiteX9" fmla="*/ 152462 w 211483"/>
                <a:gd name="connsiteY9" fmla="*/ 141832 h 303065"/>
                <a:gd name="connsiteX10" fmla="*/ 103249 w 211483"/>
                <a:gd name="connsiteY10" fmla="*/ 70394 h 303065"/>
                <a:gd name="connsiteX11" fmla="*/ 62 w 211483"/>
                <a:gd name="connsiteY11" fmla="*/ 544 h 303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483" h="303065">
                  <a:moveTo>
                    <a:pt x="62" y="544"/>
                  </a:moveTo>
                  <a:cubicBezTo>
                    <a:pt x="-2319" y="-4218"/>
                    <a:pt x="63827" y="23298"/>
                    <a:pt x="88962" y="41819"/>
                  </a:cubicBezTo>
                  <a:cubicBezTo>
                    <a:pt x="114097" y="60340"/>
                    <a:pt x="133676" y="91296"/>
                    <a:pt x="150874" y="111669"/>
                  </a:cubicBezTo>
                  <a:cubicBezTo>
                    <a:pt x="168072" y="132042"/>
                    <a:pt x="191884" y="161411"/>
                    <a:pt x="192149" y="164057"/>
                  </a:cubicBezTo>
                  <a:cubicBezTo>
                    <a:pt x="192414" y="166703"/>
                    <a:pt x="149287" y="105584"/>
                    <a:pt x="152462" y="127544"/>
                  </a:cubicBezTo>
                  <a:cubicBezTo>
                    <a:pt x="155637" y="149504"/>
                    <a:pt x="208024" y="273859"/>
                    <a:pt x="211199" y="295819"/>
                  </a:cubicBezTo>
                  <a:cubicBezTo>
                    <a:pt x="214374" y="317779"/>
                    <a:pt x="190297" y="285236"/>
                    <a:pt x="171512" y="259307"/>
                  </a:cubicBezTo>
                  <a:cubicBezTo>
                    <a:pt x="152727" y="233378"/>
                    <a:pt x="92402" y="136805"/>
                    <a:pt x="98487" y="140244"/>
                  </a:cubicBezTo>
                  <a:cubicBezTo>
                    <a:pt x="104572" y="143683"/>
                    <a:pt x="199028" y="279679"/>
                    <a:pt x="208024" y="279944"/>
                  </a:cubicBezTo>
                  <a:cubicBezTo>
                    <a:pt x="217020" y="280209"/>
                    <a:pt x="169925" y="176757"/>
                    <a:pt x="152462" y="141832"/>
                  </a:cubicBezTo>
                  <a:cubicBezTo>
                    <a:pt x="135000" y="106907"/>
                    <a:pt x="125474" y="90767"/>
                    <a:pt x="103249" y="70394"/>
                  </a:cubicBezTo>
                  <a:cubicBezTo>
                    <a:pt x="81024" y="50021"/>
                    <a:pt x="2443" y="5306"/>
                    <a:pt x="62" y="54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6" name="フリーフォーム: 図形 1745">
              <a:extLst>
                <a:ext uri="{FF2B5EF4-FFF2-40B4-BE49-F238E27FC236}">
                  <a16:creationId xmlns:a16="http://schemas.microsoft.com/office/drawing/2014/main" id="{53DC3496-C509-4861-BD4E-24C44E097276}"/>
                </a:ext>
              </a:extLst>
            </p:cNvPr>
            <p:cNvSpPr/>
            <p:nvPr/>
          </p:nvSpPr>
          <p:spPr>
            <a:xfrm>
              <a:off x="9433811" y="1202622"/>
              <a:ext cx="248632" cy="218011"/>
            </a:xfrm>
            <a:custGeom>
              <a:avLst/>
              <a:gdLst>
                <a:gd name="connsiteX0" fmla="*/ 3877 w 248632"/>
                <a:gd name="connsiteY0" fmla="*/ 703 h 218011"/>
                <a:gd name="connsiteX1" fmla="*/ 157864 w 248632"/>
                <a:gd name="connsiteY1" fmla="*/ 37216 h 218011"/>
                <a:gd name="connsiteX2" fmla="*/ 180089 w 248632"/>
                <a:gd name="connsiteY2" fmla="*/ 67378 h 218011"/>
                <a:gd name="connsiteX3" fmla="*/ 222952 w 248632"/>
                <a:gd name="connsiteY3" fmla="*/ 153103 h 218011"/>
                <a:gd name="connsiteX4" fmla="*/ 248352 w 248632"/>
                <a:gd name="connsiteY4" fmla="*/ 216603 h 218011"/>
                <a:gd name="connsiteX5" fmla="*/ 207077 w 248632"/>
                <a:gd name="connsiteY5" fmla="*/ 91191 h 218011"/>
                <a:gd name="connsiteX6" fmla="*/ 165802 w 248632"/>
                <a:gd name="connsiteY6" fmla="*/ 65791 h 218011"/>
                <a:gd name="connsiteX7" fmla="*/ 54677 w 248632"/>
                <a:gd name="connsiteY7" fmla="*/ 16578 h 218011"/>
                <a:gd name="connsiteX8" fmla="*/ 3877 w 248632"/>
                <a:gd name="connsiteY8" fmla="*/ 703 h 21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632" h="218011">
                  <a:moveTo>
                    <a:pt x="3877" y="703"/>
                  </a:moveTo>
                  <a:cubicBezTo>
                    <a:pt x="21075" y="4143"/>
                    <a:pt x="128495" y="26104"/>
                    <a:pt x="157864" y="37216"/>
                  </a:cubicBezTo>
                  <a:cubicBezTo>
                    <a:pt x="187233" y="48328"/>
                    <a:pt x="169241" y="48064"/>
                    <a:pt x="180089" y="67378"/>
                  </a:cubicBezTo>
                  <a:cubicBezTo>
                    <a:pt x="190937" y="86693"/>
                    <a:pt x="211575" y="128232"/>
                    <a:pt x="222952" y="153103"/>
                  </a:cubicBezTo>
                  <a:cubicBezTo>
                    <a:pt x="234329" y="177974"/>
                    <a:pt x="250998" y="226922"/>
                    <a:pt x="248352" y="216603"/>
                  </a:cubicBezTo>
                  <a:cubicBezTo>
                    <a:pt x="245706" y="206284"/>
                    <a:pt x="220835" y="116326"/>
                    <a:pt x="207077" y="91191"/>
                  </a:cubicBezTo>
                  <a:cubicBezTo>
                    <a:pt x="193319" y="66056"/>
                    <a:pt x="191202" y="78227"/>
                    <a:pt x="165802" y="65791"/>
                  </a:cubicBezTo>
                  <a:cubicBezTo>
                    <a:pt x="140402" y="53356"/>
                    <a:pt x="78490" y="26103"/>
                    <a:pt x="54677" y="16578"/>
                  </a:cubicBezTo>
                  <a:cubicBezTo>
                    <a:pt x="30865" y="7053"/>
                    <a:pt x="-13321" y="-2737"/>
                    <a:pt x="3877" y="70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8" name="フリーフォーム: 図形 1747">
              <a:extLst>
                <a:ext uri="{FF2B5EF4-FFF2-40B4-BE49-F238E27FC236}">
                  <a16:creationId xmlns:a16="http://schemas.microsoft.com/office/drawing/2014/main" id="{0A885F6C-7FA7-4C04-A554-3D772B4D73DB}"/>
                </a:ext>
              </a:extLst>
            </p:cNvPr>
            <p:cNvSpPr/>
            <p:nvPr/>
          </p:nvSpPr>
          <p:spPr>
            <a:xfrm>
              <a:off x="9282918" y="1446212"/>
              <a:ext cx="140561" cy="223908"/>
            </a:xfrm>
            <a:custGeom>
              <a:avLst/>
              <a:gdLst>
                <a:gd name="connsiteX0" fmla="*/ 49995 w 140561"/>
                <a:gd name="connsiteY0" fmla="*/ 1 h 223908"/>
                <a:gd name="connsiteX1" fmla="*/ 782 w 140561"/>
                <a:gd name="connsiteY1" fmla="*/ 60326 h 223908"/>
                <a:gd name="connsiteX2" fmla="*/ 21420 w 140561"/>
                <a:gd name="connsiteY2" fmla="*/ 111126 h 223908"/>
                <a:gd name="connsiteX3" fmla="*/ 43645 w 140561"/>
                <a:gd name="connsiteY3" fmla="*/ 195263 h 223908"/>
                <a:gd name="connsiteX4" fmla="*/ 140482 w 140561"/>
                <a:gd name="connsiteY4" fmla="*/ 223838 h 223908"/>
                <a:gd name="connsiteX5" fmla="*/ 59520 w 140561"/>
                <a:gd name="connsiteY5" fmla="*/ 188913 h 223908"/>
                <a:gd name="connsiteX6" fmla="*/ 26182 w 140561"/>
                <a:gd name="connsiteY6" fmla="*/ 111126 h 223908"/>
                <a:gd name="connsiteX7" fmla="*/ 8720 w 140561"/>
                <a:gd name="connsiteY7" fmla="*/ 61913 h 223908"/>
                <a:gd name="connsiteX8" fmla="*/ 49995 w 140561"/>
                <a:gd name="connsiteY8" fmla="*/ 1 h 2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561" h="223908">
                  <a:moveTo>
                    <a:pt x="49995" y="1"/>
                  </a:moveTo>
                  <a:cubicBezTo>
                    <a:pt x="48672" y="-263"/>
                    <a:pt x="5545" y="41805"/>
                    <a:pt x="782" y="60326"/>
                  </a:cubicBezTo>
                  <a:cubicBezTo>
                    <a:pt x="-3981" y="78847"/>
                    <a:pt x="14276" y="88636"/>
                    <a:pt x="21420" y="111126"/>
                  </a:cubicBezTo>
                  <a:cubicBezTo>
                    <a:pt x="28564" y="133616"/>
                    <a:pt x="23801" y="176478"/>
                    <a:pt x="43645" y="195263"/>
                  </a:cubicBezTo>
                  <a:cubicBezTo>
                    <a:pt x="63489" y="214048"/>
                    <a:pt x="137836" y="224896"/>
                    <a:pt x="140482" y="223838"/>
                  </a:cubicBezTo>
                  <a:cubicBezTo>
                    <a:pt x="143128" y="222780"/>
                    <a:pt x="78570" y="207698"/>
                    <a:pt x="59520" y="188913"/>
                  </a:cubicBezTo>
                  <a:cubicBezTo>
                    <a:pt x="40470" y="170128"/>
                    <a:pt x="34649" y="132293"/>
                    <a:pt x="26182" y="111126"/>
                  </a:cubicBezTo>
                  <a:cubicBezTo>
                    <a:pt x="17715" y="89959"/>
                    <a:pt x="6868" y="79375"/>
                    <a:pt x="8720" y="61913"/>
                  </a:cubicBezTo>
                  <a:cubicBezTo>
                    <a:pt x="10572" y="44451"/>
                    <a:pt x="51318" y="265"/>
                    <a:pt x="49995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9" name="フリーフォーム: 図形 1748">
              <a:extLst>
                <a:ext uri="{FF2B5EF4-FFF2-40B4-BE49-F238E27FC236}">
                  <a16:creationId xmlns:a16="http://schemas.microsoft.com/office/drawing/2014/main" id="{85FCED07-E21F-4042-AAD8-1695946B2D51}"/>
                </a:ext>
              </a:extLst>
            </p:cNvPr>
            <p:cNvSpPr/>
            <p:nvPr/>
          </p:nvSpPr>
          <p:spPr>
            <a:xfrm>
              <a:off x="9309097" y="1458902"/>
              <a:ext cx="112811" cy="204799"/>
            </a:xfrm>
            <a:custGeom>
              <a:avLst/>
              <a:gdLst>
                <a:gd name="connsiteX0" fmla="*/ 47628 w 112811"/>
                <a:gd name="connsiteY0" fmla="*/ 11 h 204799"/>
                <a:gd name="connsiteX1" fmla="*/ 14291 w 112811"/>
                <a:gd name="connsiteY1" fmla="*/ 53986 h 204799"/>
                <a:gd name="connsiteX2" fmla="*/ 23816 w 112811"/>
                <a:gd name="connsiteY2" fmla="*/ 73036 h 204799"/>
                <a:gd name="connsiteX3" fmla="*/ 63503 w 112811"/>
                <a:gd name="connsiteY3" fmla="*/ 157173 h 204799"/>
                <a:gd name="connsiteX4" fmla="*/ 112716 w 112811"/>
                <a:gd name="connsiteY4" fmla="*/ 204798 h 204799"/>
                <a:gd name="connsiteX5" fmla="*/ 74616 w 112811"/>
                <a:gd name="connsiteY5" fmla="*/ 155586 h 204799"/>
                <a:gd name="connsiteX6" fmla="*/ 25403 w 112811"/>
                <a:gd name="connsiteY6" fmla="*/ 76211 h 204799"/>
                <a:gd name="connsiteX7" fmla="*/ 3 w 112811"/>
                <a:gd name="connsiteY7" fmla="*/ 49223 h 204799"/>
                <a:gd name="connsiteX8" fmla="*/ 47628 w 112811"/>
                <a:gd name="connsiteY8" fmla="*/ 11 h 2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11" h="204799">
                  <a:moveTo>
                    <a:pt x="47628" y="11"/>
                  </a:moveTo>
                  <a:cubicBezTo>
                    <a:pt x="50009" y="805"/>
                    <a:pt x="18260" y="41815"/>
                    <a:pt x="14291" y="53986"/>
                  </a:cubicBezTo>
                  <a:cubicBezTo>
                    <a:pt x="10322" y="66157"/>
                    <a:pt x="15614" y="55838"/>
                    <a:pt x="23816" y="73036"/>
                  </a:cubicBezTo>
                  <a:cubicBezTo>
                    <a:pt x="32018" y="90234"/>
                    <a:pt x="48686" y="135213"/>
                    <a:pt x="63503" y="157173"/>
                  </a:cubicBezTo>
                  <a:cubicBezTo>
                    <a:pt x="78320" y="179133"/>
                    <a:pt x="110864" y="205062"/>
                    <a:pt x="112716" y="204798"/>
                  </a:cubicBezTo>
                  <a:cubicBezTo>
                    <a:pt x="114568" y="204534"/>
                    <a:pt x="89168" y="177017"/>
                    <a:pt x="74616" y="155586"/>
                  </a:cubicBezTo>
                  <a:cubicBezTo>
                    <a:pt x="60064" y="134155"/>
                    <a:pt x="37838" y="93938"/>
                    <a:pt x="25403" y="76211"/>
                  </a:cubicBezTo>
                  <a:cubicBezTo>
                    <a:pt x="12967" y="58484"/>
                    <a:pt x="-262" y="60335"/>
                    <a:pt x="3" y="49223"/>
                  </a:cubicBezTo>
                  <a:cubicBezTo>
                    <a:pt x="268" y="38111"/>
                    <a:pt x="45247" y="-783"/>
                    <a:pt x="47628" y="1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0" name="フリーフォーム: 図形 1749">
              <a:extLst>
                <a:ext uri="{FF2B5EF4-FFF2-40B4-BE49-F238E27FC236}">
                  <a16:creationId xmlns:a16="http://schemas.microsoft.com/office/drawing/2014/main" id="{216C0898-1A61-4324-AFAC-48B40B0278C1}"/>
                </a:ext>
              </a:extLst>
            </p:cNvPr>
            <p:cNvSpPr/>
            <p:nvPr/>
          </p:nvSpPr>
          <p:spPr>
            <a:xfrm>
              <a:off x="9329720" y="1452023"/>
              <a:ext cx="122730" cy="206921"/>
            </a:xfrm>
            <a:custGeom>
              <a:avLst/>
              <a:gdLst>
                <a:gd name="connsiteX0" fmla="*/ 18 w 122730"/>
                <a:gd name="connsiteY0" fmla="*/ 540 h 206921"/>
                <a:gd name="connsiteX1" fmla="*/ 92093 w 122730"/>
                <a:gd name="connsiteY1" fmla="*/ 60865 h 206921"/>
                <a:gd name="connsiteX2" fmla="*/ 115905 w 122730"/>
                <a:gd name="connsiteY2" fmla="*/ 114840 h 206921"/>
                <a:gd name="connsiteX3" fmla="*/ 109555 w 122730"/>
                <a:gd name="connsiteY3" fmla="*/ 157702 h 206921"/>
                <a:gd name="connsiteX4" fmla="*/ 82568 w 122730"/>
                <a:gd name="connsiteY4" fmla="*/ 206915 h 206921"/>
                <a:gd name="connsiteX5" fmla="*/ 122255 w 122730"/>
                <a:gd name="connsiteY5" fmla="*/ 154527 h 206921"/>
                <a:gd name="connsiteX6" fmla="*/ 103205 w 122730"/>
                <a:gd name="connsiteY6" fmla="*/ 51340 h 206921"/>
                <a:gd name="connsiteX7" fmla="*/ 84155 w 122730"/>
                <a:gd name="connsiteY7" fmla="*/ 32290 h 206921"/>
                <a:gd name="connsiteX8" fmla="*/ 18 w 122730"/>
                <a:gd name="connsiteY8" fmla="*/ 540 h 20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730" h="206921">
                  <a:moveTo>
                    <a:pt x="18" y="540"/>
                  </a:moveTo>
                  <a:cubicBezTo>
                    <a:pt x="1341" y="5302"/>
                    <a:pt x="72779" y="41815"/>
                    <a:pt x="92093" y="60865"/>
                  </a:cubicBezTo>
                  <a:cubicBezTo>
                    <a:pt x="111407" y="79915"/>
                    <a:pt x="112995" y="98701"/>
                    <a:pt x="115905" y="114840"/>
                  </a:cubicBezTo>
                  <a:cubicBezTo>
                    <a:pt x="118815" y="130980"/>
                    <a:pt x="115111" y="142356"/>
                    <a:pt x="109555" y="157702"/>
                  </a:cubicBezTo>
                  <a:cubicBezTo>
                    <a:pt x="103999" y="173048"/>
                    <a:pt x="80451" y="207444"/>
                    <a:pt x="82568" y="206915"/>
                  </a:cubicBezTo>
                  <a:cubicBezTo>
                    <a:pt x="84685" y="206386"/>
                    <a:pt x="118815" y="180456"/>
                    <a:pt x="122255" y="154527"/>
                  </a:cubicBezTo>
                  <a:cubicBezTo>
                    <a:pt x="125695" y="128598"/>
                    <a:pt x="109555" y="71713"/>
                    <a:pt x="103205" y="51340"/>
                  </a:cubicBezTo>
                  <a:cubicBezTo>
                    <a:pt x="96855" y="30967"/>
                    <a:pt x="98707" y="40757"/>
                    <a:pt x="84155" y="32290"/>
                  </a:cubicBezTo>
                  <a:cubicBezTo>
                    <a:pt x="69603" y="23823"/>
                    <a:pt x="-1305" y="-4222"/>
                    <a:pt x="18" y="54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1" name="フリーフォーム: 図形 1750">
              <a:extLst>
                <a:ext uri="{FF2B5EF4-FFF2-40B4-BE49-F238E27FC236}">
                  <a16:creationId xmlns:a16="http://schemas.microsoft.com/office/drawing/2014/main" id="{67971FAC-50A8-43B8-93C2-6F88D42C261B}"/>
                </a:ext>
              </a:extLst>
            </p:cNvPr>
            <p:cNvSpPr/>
            <p:nvPr/>
          </p:nvSpPr>
          <p:spPr>
            <a:xfrm>
              <a:off x="9714717" y="1490261"/>
              <a:ext cx="213499" cy="98947"/>
            </a:xfrm>
            <a:custGeom>
              <a:avLst/>
              <a:gdLst>
                <a:gd name="connsiteX0" fmla="*/ 783 w 213499"/>
                <a:gd name="connsiteY0" fmla="*/ 3577 h 98947"/>
                <a:gd name="connsiteX1" fmla="*/ 89683 w 213499"/>
                <a:gd name="connsiteY1" fmla="*/ 9927 h 98947"/>
                <a:gd name="connsiteX2" fmla="*/ 211921 w 213499"/>
                <a:gd name="connsiteY2" fmla="*/ 98827 h 98947"/>
                <a:gd name="connsiteX3" fmla="*/ 157946 w 213499"/>
                <a:gd name="connsiteY3" fmla="*/ 28977 h 98947"/>
                <a:gd name="connsiteX4" fmla="*/ 140483 w 213499"/>
                <a:gd name="connsiteY4" fmla="*/ 22627 h 98947"/>
                <a:gd name="connsiteX5" fmla="*/ 783 w 213499"/>
                <a:gd name="connsiteY5" fmla="*/ 3577 h 9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499" h="98947">
                  <a:moveTo>
                    <a:pt x="783" y="3577"/>
                  </a:moveTo>
                  <a:cubicBezTo>
                    <a:pt x="-7684" y="1460"/>
                    <a:pt x="54494" y="-5948"/>
                    <a:pt x="89683" y="9927"/>
                  </a:cubicBezTo>
                  <a:cubicBezTo>
                    <a:pt x="124872" y="25802"/>
                    <a:pt x="200544" y="95652"/>
                    <a:pt x="211921" y="98827"/>
                  </a:cubicBezTo>
                  <a:cubicBezTo>
                    <a:pt x="223298" y="102002"/>
                    <a:pt x="169852" y="41677"/>
                    <a:pt x="157946" y="28977"/>
                  </a:cubicBezTo>
                  <a:cubicBezTo>
                    <a:pt x="146040" y="16277"/>
                    <a:pt x="162973" y="26860"/>
                    <a:pt x="140483" y="22627"/>
                  </a:cubicBezTo>
                  <a:cubicBezTo>
                    <a:pt x="117993" y="18394"/>
                    <a:pt x="9250" y="5694"/>
                    <a:pt x="783" y="357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2" name="フリーフォーム: 図形 1751">
              <a:extLst>
                <a:ext uri="{FF2B5EF4-FFF2-40B4-BE49-F238E27FC236}">
                  <a16:creationId xmlns:a16="http://schemas.microsoft.com/office/drawing/2014/main" id="{DBD535FA-612B-4448-8C9E-26A707AF0797}"/>
                </a:ext>
              </a:extLst>
            </p:cNvPr>
            <p:cNvSpPr/>
            <p:nvPr/>
          </p:nvSpPr>
          <p:spPr>
            <a:xfrm>
              <a:off x="9718224" y="1501176"/>
              <a:ext cx="202302" cy="83932"/>
            </a:xfrm>
            <a:custGeom>
              <a:avLst/>
              <a:gdLst>
                <a:gd name="connsiteX0" fmla="*/ 451 w 202302"/>
                <a:gd name="connsiteY0" fmla="*/ 599 h 83932"/>
                <a:gd name="connsiteX1" fmla="*/ 114751 w 202302"/>
                <a:gd name="connsiteY1" fmla="*/ 72037 h 83932"/>
                <a:gd name="connsiteX2" fmla="*/ 202064 w 202302"/>
                <a:gd name="connsiteY2" fmla="*/ 83149 h 83932"/>
                <a:gd name="connsiteX3" fmla="*/ 138564 w 202302"/>
                <a:gd name="connsiteY3" fmla="*/ 64099 h 83932"/>
                <a:gd name="connsiteX4" fmla="*/ 76651 w 202302"/>
                <a:gd name="connsiteY4" fmla="*/ 38699 h 83932"/>
                <a:gd name="connsiteX5" fmla="*/ 451 w 202302"/>
                <a:gd name="connsiteY5" fmla="*/ 599 h 83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302" h="83932">
                  <a:moveTo>
                    <a:pt x="451" y="599"/>
                  </a:moveTo>
                  <a:cubicBezTo>
                    <a:pt x="6801" y="6155"/>
                    <a:pt x="81149" y="58279"/>
                    <a:pt x="114751" y="72037"/>
                  </a:cubicBezTo>
                  <a:cubicBezTo>
                    <a:pt x="148353" y="85795"/>
                    <a:pt x="198095" y="84472"/>
                    <a:pt x="202064" y="83149"/>
                  </a:cubicBezTo>
                  <a:cubicBezTo>
                    <a:pt x="206033" y="81826"/>
                    <a:pt x="159466" y="71507"/>
                    <a:pt x="138564" y="64099"/>
                  </a:cubicBezTo>
                  <a:cubicBezTo>
                    <a:pt x="117662" y="56691"/>
                    <a:pt x="96759" y="47695"/>
                    <a:pt x="76651" y="38699"/>
                  </a:cubicBezTo>
                  <a:cubicBezTo>
                    <a:pt x="56543" y="29703"/>
                    <a:pt x="-5899" y="-4957"/>
                    <a:pt x="451" y="59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3" name="フリーフォーム: 図形 1752">
              <a:extLst>
                <a:ext uri="{FF2B5EF4-FFF2-40B4-BE49-F238E27FC236}">
                  <a16:creationId xmlns:a16="http://schemas.microsoft.com/office/drawing/2014/main" id="{BF30160D-2E1A-49A9-ADD8-591F8D4F15B4}"/>
                </a:ext>
              </a:extLst>
            </p:cNvPr>
            <p:cNvSpPr/>
            <p:nvPr/>
          </p:nvSpPr>
          <p:spPr>
            <a:xfrm>
              <a:off x="9725022" y="1520821"/>
              <a:ext cx="195433" cy="86201"/>
            </a:xfrm>
            <a:custGeom>
              <a:avLst/>
              <a:gdLst>
                <a:gd name="connsiteX0" fmla="*/ 3 w 195433"/>
                <a:gd name="connsiteY0" fmla="*/ 4 h 86201"/>
                <a:gd name="connsiteX1" fmla="*/ 85728 w 195433"/>
                <a:gd name="connsiteY1" fmla="*/ 61917 h 86201"/>
                <a:gd name="connsiteX2" fmla="*/ 165103 w 195433"/>
                <a:gd name="connsiteY2" fmla="*/ 85729 h 86201"/>
                <a:gd name="connsiteX3" fmla="*/ 195266 w 195433"/>
                <a:gd name="connsiteY3" fmla="*/ 77792 h 86201"/>
                <a:gd name="connsiteX4" fmla="*/ 153991 w 195433"/>
                <a:gd name="connsiteY4" fmla="*/ 77792 h 86201"/>
                <a:gd name="connsiteX5" fmla="*/ 82553 w 195433"/>
                <a:gd name="connsiteY5" fmla="*/ 65092 h 86201"/>
                <a:gd name="connsiteX6" fmla="*/ 3 w 195433"/>
                <a:gd name="connsiteY6" fmla="*/ 4 h 86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33" h="86201">
                  <a:moveTo>
                    <a:pt x="3" y="4"/>
                  </a:moveTo>
                  <a:cubicBezTo>
                    <a:pt x="532" y="-525"/>
                    <a:pt x="58211" y="47630"/>
                    <a:pt x="85728" y="61917"/>
                  </a:cubicBezTo>
                  <a:cubicBezTo>
                    <a:pt x="113245" y="76205"/>
                    <a:pt x="146847" y="83083"/>
                    <a:pt x="165103" y="85729"/>
                  </a:cubicBezTo>
                  <a:cubicBezTo>
                    <a:pt x="183359" y="88375"/>
                    <a:pt x="197118" y="79115"/>
                    <a:pt x="195266" y="77792"/>
                  </a:cubicBezTo>
                  <a:cubicBezTo>
                    <a:pt x="193414" y="76469"/>
                    <a:pt x="172776" y="79909"/>
                    <a:pt x="153991" y="77792"/>
                  </a:cubicBezTo>
                  <a:cubicBezTo>
                    <a:pt x="135206" y="75675"/>
                    <a:pt x="106630" y="76469"/>
                    <a:pt x="82553" y="65092"/>
                  </a:cubicBezTo>
                  <a:cubicBezTo>
                    <a:pt x="58476" y="53715"/>
                    <a:pt x="-526" y="533"/>
                    <a:pt x="3" y="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4" name="フリーフォーム: 図形 1753">
              <a:extLst>
                <a:ext uri="{FF2B5EF4-FFF2-40B4-BE49-F238E27FC236}">
                  <a16:creationId xmlns:a16="http://schemas.microsoft.com/office/drawing/2014/main" id="{37E559B4-3240-4112-9BFC-549868F26C55}"/>
                </a:ext>
              </a:extLst>
            </p:cNvPr>
            <p:cNvSpPr/>
            <p:nvPr/>
          </p:nvSpPr>
          <p:spPr>
            <a:xfrm>
              <a:off x="9673282" y="1358092"/>
              <a:ext cx="189785" cy="139548"/>
            </a:xfrm>
            <a:custGeom>
              <a:avLst/>
              <a:gdLst>
                <a:gd name="connsiteX0" fmla="*/ 2531 w 189785"/>
                <a:gd name="connsiteY0" fmla="*/ 808 h 139548"/>
                <a:gd name="connsiteX1" fmla="*/ 188268 w 189785"/>
                <a:gd name="connsiteY1" fmla="*/ 137333 h 139548"/>
                <a:gd name="connsiteX2" fmla="*/ 86668 w 189785"/>
                <a:gd name="connsiteY2" fmla="*/ 81771 h 139548"/>
                <a:gd name="connsiteX3" fmla="*/ 2531 w 189785"/>
                <a:gd name="connsiteY3" fmla="*/ 808 h 1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785" h="139548">
                  <a:moveTo>
                    <a:pt x="2531" y="808"/>
                  </a:moveTo>
                  <a:cubicBezTo>
                    <a:pt x="19464" y="10068"/>
                    <a:pt x="174245" y="123839"/>
                    <a:pt x="188268" y="137333"/>
                  </a:cubicBezTo>
                  <a:cubicBezTo>
                    <a:pt x="202291" y="150827"/>
                    <a:pt x="115243" y="98969"/>
                    <a:pt x="86668" y="81771"/>
                  </a:cubicBezTo>
                  <a:cubicBezTo>
                    <a:pt x="58093" y="64573"/>
                    <a:pt x="-14402" y="-8452"/>
                    <a:pt x="2531" y="8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5" name="フリーフォーム: 図形 1754">
              <a:extLst>
                <a:ext uri="{FF2B5EF4-FFF2-40B4-BE49-F238E27FC236}">
                  <a16:creationId xmlns:a16="http://schemas.microsoft.com/office/drawing/2014/main" id="{9B14BA62-440C-442B-AC27-65EFE5E07AB8}"/>
                </a:ext>
              </a:extLst>
            </p:cNvPr>
            <p:cNvSpPr/>
            <p:nvPr/>
          </p:nvSpPr>
          <p:spPr>
            <a:xfrm>
              <a:off x="9928024" y="1583978"/>
              <a:ext cx="158501" cy="169150"/>
            </a:xfrm>
            <a:custGeom>
              <a:avLst/>
              <a:gdLst>
                <a:gd name="connsiteX0" fmla="*/ 1789 w 158501"/>
                <a:gd name="connsiteY0" fmla="*/ 3522 h 169150"/>
                <a:gd name="connsiteX1" fmla="*/ 154189 w 158501"/>
                <a:gd name="connsiteY1" fmla="*/ 167035 h 169150"/>
                <a:gd name="connsiteX2" fmla="*/ 112914 w 158501"/>
                <a:gd name="connsiteY2" fmla="*/ 94010 h 169150"/>
                <a:gd name="connsiteX3" fmla="*/ 73226 w 158501"/>
                <a:gd name="connsiteY3" fmla="*/ 57497 h 169150"/>
                <a:gd name="connsiteX4" fmla="*/ 1789 w 158501"/>
                <a:gd name="connsiteY4" fmla="*/ 3522 h 16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501" h="169150">
                  <a:moveTo>
                    <a:pt x="1789" y="3522"/>
                  </a:moveTo>
                  <a:cubicBezTo>
                    <a:pt x="15283" y="21778"/>
                    <a:pt x="135668" y="151954"/>
                    <a:pt x="154189" y="167035"/>
                  </a:cubicBezTo>
                  <a:cubicBezTo>
                    <a:pt x="172710" y="182116"/>
                    <a:pt x="126408" y="112266"/>
                    <a:pt x="112914" y="94010"/>
                  </a:cubicBezTo>
                  <a:cubicBezTo>
                    <a:pt x="99420" y="75754"/>
                    <a:pt x="91482" y="71785"/>
                    <a:pt x="73226" y="57497"/>
                  </a:cubicBezTo>
                  <a:cubicBezTo>
                    <a:pt x="54970" y="43209"/>
                    <a:pt x="-11705" y="-14734"/>
                    <a:pt x="1789" y="352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6" name="フリーフォーム: 図形 1755">
              <a:extLst>
                <a:ext uri="{FF2B5EF4-FFF2-40B4-BE49-F238E27FC236}">
                  <a16:creationId xmlns:a16="http://schemas.microsoft.com/office/drawing/2014/main" id="{6A6F2EB6-A63D-47AF-AE08-FC31E558CF04}"/>
                </a:ext>
              </a:extLst>
            </p:cNvPr>
            <p:cNvSpPr/>
            <p:nvPr/>
          </p:nvSpPr>
          <p:spPr>
            <a:xfrm>
              <a:off x="9767020" y="1650610"/>
              <a:ext cx="152901" cy="149643"/>
            </a:xfrm>
            <a:custGeom>
              <a:avLst/>
              <a:gdLst>
                <a:gd name="connsiteX0" fmla="*/ 868 w 152901"/>
                <a:gd name="connsiteY0" fmla="*/ 390 h 149643"/>
                <a:gd name="connsiteX1" fmla="*/ 46905 w 152901"/>
                <a:gd name="connsiteY1" fmla="*/ 82940 h 149643"/>
                <a:gd name="connsiteX2" fmla="*/ 104055 w 152901"/>
                <a:gd name="connsiteY2" fmla="*/ 132153 h 149643"/>
                <a:gd name="connsiteX3" fmla="*/ 123105 w 152901"/>
                <a:gd name="connsiteY3" fmla="*/ 149615 h 149643"/>
                <a:gd name="connsiteX4" fmla="*/ 143743 w 152901"/>
                <a:gd name="connsiteY4" fmla="*/ 128978 h 149643"/>
                <a:gd name="connsiteX5" fmla="*/ 131043 w 152901"/>
                <a:gd name="connsiteY5" fmla="*/ 60715 h 149643"/>
                <a:gd name="connsiteX6" fmla="*/ 151680 w 152901"/>
                <a:gd name="connsiteY6" fmla="*/ 141678 h 149643"/>
                <a:gd name="connsiteX7" fmla="*/ 88180 w 152901"/>
                <a:gd name="connsiteY7" fmla="*/ 119453 h 149643"/>
                <a:gd name="connsiteX8" fmla="*/ 868 w 152901"/>
                <a:gd name="connsiteY8" fmla="*/ 390 h 14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01" h="149643">
                  <a:moveTo>
                    <a:pt x="868" y="390"/>
                  </a:moveTo>
                  <a:cubicBezTo>
                    <a:pt x="-6011" y="-5695"/>
                    <a:pt x="29707" y="60980"/>
                    <a:pt x="46905" y="82940"/>
                  </a:cubicBezTo>
                  <a:cubicBezTo>
                    <a:pt x="64103" y="104901"/>
                    <a:pt x="91355" y="121041"/>
                    <a:pt x="104055" y="132153"/>
                  </a:cubicBezTo>
                  <a:cubicBezTo>
                    <a:pt x="116755" y="143265"/>
                    <a:pt x="116491" y="150144"/>
                    <a:pt x="123105" y="149615"/>
                  </a:cubicBezTo>
                  <a:cubicBezTo>
                    <a:pt x="129719" y="149086"/>
                    <a:pt x="142420" y="143795"/>
                    <a:pt x="143743" y="128978"/>
                  </a:cubicBezTo>
                  <a:cubicBezTo>
                    <a:pt x="145066" y="114161"/>
                    <a:pt x="129720" y="58598"/>
                    <a:pt x="131043" y="60715"/>
                  </a:cubicBezTo>
                  <a:cubicBezTo>
                    <a:pt x="132366" y="62832"/>
                    <a:pt x="158824" y="131888"/>
                    <a:pt x="151680" y="141678"/>
                  </a:cubicBezTo>
                  <a:cubicBezTo>
                    <a:pt x="144536" y="151468"/>
                    <a:pt x="114109" y="137180"/>
                    <a:pt x="88180" y="119453"/>
                  </a:cubicBezTo>
                  <a:cubicBezTo>
                    <a:pt x="62251" y="101726"/>
                    <a:pt x="7747" y="6475"/>
                    <a:pt x="868" y="39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7" name="フリーフォーム: 図形 1756">
              <a:extLst>
                <a:ext uri="{FF2B5EF4-FFF2-40B4-BE49-F238E27FC236}">
                  <a16:creationId xmlns:a16="http://schemas.microsoft.com/office/drawing/2014/main" id="{85A91765-96DF-4BA2-9C75-E0DA45A20648}"/>
                </a:ext>
              </a:extLst>
            </p:cNvPr>
            <p:cNvSpPr/>
            <p:nvPr/>
          </p:nvSpPr>
          <p:spPr>
            <a:xfrm>
              <a:off x="9785033" y="1627206"/>
              <a:ext cx="115234" cy="147631"/>
            </a:xfrm>
            <a:custGeom>
              <a:avLst/>
              <a:gdLst>
                <a:gd name="connsiteX0" fmla="*/ 114617 w 115234"/>
                <a:gd name="connsiteY0" fmla="*/ 147619 h 147631"/>
                <a:gd name="connsiteX1" fmla="*/ 27305 w 115234"/>
                <a:gd name="connsiteY1" fmla="*/ 58719 h 147631"/>
                <a:gd name="connsiteX2" fmla="*/ 11430 w 115234"/>
                <a:gd name="connsiteY2" fmla="*/ 25382 h 147631"/>
                <a:gd name="connsiteX3" fmla="*/ 47942 w 115234"/>
                <a:gd name="connsiteY3" fmla="*/ 15857 h 147631"/>
                <a:gd name="connsiteX4" fmla="*/ 106680 w 115234"/>
                <a:gd name="connsiteY4" fmla="*/ 69832 h 147631"/>
                <a:gd name="connsiteX5" fmla="*/ 24130 w 115234"/>
                <a:gd name="connsiteY5" fmla="*/ 1569 h 147631"/>
                <a:gd name="connsiteX6" fmla="*/ 1905 w 115234"/>
                <a:gd name="connsiteY6" fmla="*/ 25382 h 147631"/>
                <a:gd name="connsiteX7" fmla="*/ 63817 w 115234"/>
                <a:gd name="connsiteY7" fmla="*/ 65069 h 147631"/>
                <a:gd name="connsiteX8" fmla="*/ 114617 w 115234"/>
                <a:gd name="connsiteY8" fmla="*/ 147619 h 14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34" h="147631">
                  <a:moveTo>
                    <a:pt x="114617" y="147619"/>
                  </a:moveTo>
                  <a:cubicBezTo>
                    <a:pt x="108532" y="146561"/>
                    <a:pt x="44503" y="79092"/>
                    <a:pt x="27305" y="58719"/>
                  </a:cubicBezTo>
                  <a:cubicBezTo>
                    <a:pt x="10107" y="38346"/>
                    <a:pt x="7990" y="32526"/>
                    <a:pt x="11430" y="25382"/>
                  </a:cubicBezTo>
                  <a:cubicBezTo>
                    <a:pt x="14869" y="18238"/>
                    <a:pt x="32067" y="8449"/>
                    <a:pt x="47942" y="15857"/>
                  </a:cubicBezTo>
                  <a:cubicBezTo>
                    <a:pt x="63817" y="23265"/>
                    <a:pt x="110649" y="72213"/>
                    <a:pt x="106680" y="69832"/>
                  </a:cubicBezTo>
                  <a:cubicBezTo>
                    <a:pt x="102711" y="67451"/>
                    <a:pt x="41592" y="8977"/>
                    <a:pt x="24130" y="1569"/>
                  </a:cubicBezTo>
                  <a:cubicBezTo>
                    <a:pt x="6668" y="-5839"/>
                    <a:pt x="-4709" y="14799"/>
                    <a:pt x="1905" y="25382"/>
                  </a:cubicBezTo>
                  <a:cubicBezTo>
                    <a:pt x="8519" y="35965"/>
                    <a:pt x="47413" y="47077"/>
                    <a:pt x="63817" y="65069"/>
                  </a:cubicBezTo>
                  <a:cubicBezTo>
                    <a:pt x="80221" y="83061"/>
                    <a:pt x="120702" y="148677"/>
                    <a:pt x="114617" y="14761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8" name="フリーフォーム: 図形 1757">
              <a:extLst>
                <a:ext uri="{FF2B5EF4-FFF2-40B4-BE49-F238E27FC236}">
                  <a16:creationId xmlns:a16="http://schemas.microsoft.com/office/drawing/2014/main" id="{EB94A428-C8CA-41E6-A408-5B7F20814C08}"/>
                </a:ext>
              </a:extLst>
            </p:cNvPr>
            <p:cNvSpPr/>
            <p:nvPr/>
          </p:nvSpPr>
          <p:spPr>
            <a:xfrm>
              <a:off x="10083178" y="1740643"/>
              <a:ext cx="187053" cy="236388"/>
            </a:xfrm>
            <a:custGeom>
              <a:avLst/>
              <a:gdLst>
                <a:gd name="connsiteX0" fmla="*/ 2210 w 187053"/>
                <a:gd name="connsiteY0" fmla="*/ 5607 h 236388"/>
                <a:gd name="connsiteX1" fmla="*/ 183185 w 187053"/>
                <a:gd name="connsiteY1" fmla="*/ 234207 h 236388"/>
                <a:gd name="connsiteX2" fmla="*/ 122860 w 187053"/>
                <a:gd name="connsiteY2" fmla="*/ 118320 h 236388"/>
                <a:gd name="connsiteX3" fmla="*/ 84760 w 187053"/>
                <a:gd name="connsiteY3" fmla="*/ 73870 h 236388"/>
                <a:gd name="connsiteX4" fmla="*/ 2210 w 187053"/>
                <a:gd name="connsiteY4" fmla="*/ 5607 h 236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53" h="236388">
                  <a:moveTo>
                    <a:pt x="2210" y="5607"/>
                  </a:moveTo>
                  <a:cubicBezTo>
                    <a:pt x="18614" y="32330"/>
                    <a:pt x="163077" y="215422"/>
                    <a:pt x="183185" y="234207"/>
                  </a:cubicBezTo>
                  <a:cubicBezTo>
                    <a:pt x="203293" y="252992"/>
                    <a:pt x="139264" y="145043"/>
                    <a:pt x="122860" y="118320"/>
                  </a:cubicBezTo>
                  <a:cubicBezTo>
                    <a:pt x="106456" y="91597"/>
                    <a:pt x="104074" y="92391"/>
                    <a:pt x="84760" y="73870"/>
                  </a:cubicBezTo>
                  <a:cubicBezTo>
                    <a:pt x="65446" y="55349"/>
                    <a:pt x="-14194" y="-21116"/>
                    <a:pt x="2210" y="560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9" name="フリーフォーム: 図形 1758">
              <a:extLst>
                <a:ext uri="{FF2B5EF4-FFF2-40B4-BE49-F238E27FC236}">
                  <a16:creationId xmlns:a16="http://schemas.microsoft.com/office/drawing/2014/main" id="{F2AEF31E-2D1F-4CC1-AEBF-216839161E19}"/>
                </a:ext>
              </a:extLst>
            </p:cNvPr>
            <p:cNvSpPr/>
            <p:nvPr/>
          </p:nvSpPr>
          <p:spPr>
            <a:xfrm>
              <a:off x="9794861" y="1903364"/>
              <a:ext cx="43054" cy="159093"/>
            </a:xfrm>
            <a:custGeom>
              <a:avLst/>
              <a:gdLst>
                <a:gd name="connsiteX0" fmla="*/ 3189 w 43054"/>
                <a:gd name="connsiteY0" fmla="*/ 49 h 159093"/>
                <a:gd name="connsiteX1" fmla="*/ 3189 w 43054"/>
                <a:gd name="connsiteY1" fmla="*/ 95299 h 159093"/>
                <a:gd name="connsiteX2" fmla="*/ 42877 w 43054"/>
                <a:gd name="connsiteY2" fmla="*/ 158799 h 159093"/>
                <a:gd name="connsiteX3" fmla="*/ 17477 w 43054"/>
                <a:gd name="connsiteY3" fmla="*/ 117524 h 159093"/>
                <a:gd name="connsiteX4" fmla="*/ 9539 w 43054"/>
                <a:gd name="connsiteY4" fmla="*/ 82599 h 159093"/>
                <a:gd name="connsiteX5" fmla="*/ 3189 w 43054"/>
                <a:gd name="connsiteY5" fmla="*/ 49 h 15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054" h="159093">
                  <a:moveTo>
                    <a:pt x="3189" y="49"/>
                  </a:moveTo>
                  <a:cubicBezTo>
                    <a:pt x="2131" y="2166"/>
                    <a:pt x="-3426" y="68841"/>
                    <a:pt x="3189" y="95299"/>
                  </a:cubicBezTo>
                  <a:cubicBezTo>
                    <a:pt x="9804" y="121757"/>
                    <a:pt x="40496" y="155095"/>
                    <a:pt x="42877" y="158799"/>
                  </a:cubicBezTo>
                  <a:cubicBezTo>
                    <a:pt x="45258" y="162503"/>
                    <a:pt x="23033" y="130224"/>
                    <a:pt x="17477" y="117524"/>
                  </a:cubicBezTo>
                  <a:cubicBezTo>
                    <a:pt x="11921" y="104824"/>
                    <a:pt x="11920" y="100326"/>
                    <a:pt x="9539" y="82599"/>
                  </a:cubicBezTo>
                  <a:cubicBezTo>
                    <a:pt x="7158" y="64872"/>
                    <a:pt x="4247" y="-2068"/>
                    <a:pt x="3189" y="4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0" name="フリーフォーム: 図形 1759">
              <a:extLst>
                <a:ext uri="{FF2B5EF4-FFF2-40B4-BE49-F238E27FC236}">
                  <a16:creationId xmlns:a16="http://schemas.microsoft.com/office/drawing/2014/main" id="{8C26FC12-2EBB-4476-ADE0-D9466A5D5CE8}"/>
                </a:ext>
              </a:extLst>
            </p:cNvPr>
            <p:cNvSpPr/>
            <p:nvPr/>
          </p:nvSpPr>
          <p:spPr>
            <a:xfrm>
              <a:off x="9808912" y="1869839"/>
              <a:ext cx="123419" cy="189159"/>
            </a:xfrm>
            <a:custGeom>
              <a:avLst/>
              <a:gdLst>
                <a:gd name="connsiteX0" fmla="*/ 41526 w 123419"/>
                <a:gd name="connsiteY0" fmla="*/ 189149 h 189159"/>
                <a:gd name="connsiteX1" fmla="*/ 122488 w 123419"/>
                <a:gd name="connsiteY1" fmla="*/ 84374 h 189159"/>
                <a:gd name="connsiteX2" fmla="*/ 81213 w 123419"/>
                <a:gd name="connsiteY2" fmla="*/ 16111 h 189159"/>
                <a:gd name="connsiteX3" fmla="*/ 16126 w 123419"/>
                <a:gd name="connsiteY3" fmla="*/ 1824 h 189159"/>
                <a:gd name="connsiteX4" fmla="*/ 251 w 123419"/>
                <a:gd name="connsiteY4" fmla="*/ 46274 h 189159"/>
                <a:gd name="connsiteX5" fmla="*/ 24063 w 123419"/>
                <a:gd name="connsiteY5" fmla="*/ 100249 h 189159"/>
                <a:gd name="connsiteX6" fmla="*/ 68513 w 123419"/>
                <a:gd name="connsiteY6" fmla="*/ 119299 h 189159"/>
                <a:gd name="connsiteX7" fmla="*/ 32001 w 123419"/>
                <a:gd name="connsiteY7" fmla="*/ 108186 h 189159"/>
                <a:gd name="connsiteX8" fmla="*/ 11363 w 123419"/>
                <a:gd name="connsiteY8" fmla="*/ 39924 h 189159"/>
                <a:gd name="connsiteX9" fmla="*/ 38351 w 123419"/>
                <a:gd name="connsiteY9" fmla="*/ 22461 h 189159"/>
                <a:gd name="connsiteX10" fmla="*/ 103438 w 123419"/>
                <a:gd name="connsiteY10" fmla="*/ 46274 h 189159"/>
                <a:gd name="connsiteX11" fmla="*/ 105026 w 123419"/>
                <a:gd name="connsiteY11" fmla="*/ 90724 h 189159"/>
                <a:gd name="connsiteX12" fmla="*/ 41526 w 123419"/>
                <a:gd name="connsiteY12" fmla="*/ 189149 h 18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419" h="189159">
                  <a:moveTo>
                    <a:pt x="41526" y="189149"/>
                  </a:moveTo>
                  <a:cubicBezTo>
                    <a:pt x="44436" y="188091"/>
                    <a:pt x="115874" y="113214"/>
                    <a:pt x="122488" y="84374"/>
                  </a:cubicBezTo>
                  <a:cubicBezTo>
                    <a:pt x="129102" y="55534"/>
                    <a:pt x="98940" y="29869"/>
                    <a:pt x="81213" y="16111"/>
                  </a:cubicBezTo>
                  <a:cubicBezTo>
                    <a:pt x="63486" y="2353"/>
                    <a:pt x="29620" y="-3203"/>
                    <a:pt x="16126" y="1824"/>
                  </a:cubicBezTo>
                  <a:cubicBezTo>
                    <a:pt x="2632" y="6851"/>
                    <a:pt x="-1072" y="29870"/>
                    <a:pt x="251" y="46274"/>
                  </a:cubicBezTo>
                  <a:cubicBezTo>
                    <a:pt x="1574" y="62678"/>
                    <a:pt x="12686" y="88078"/>
                    <a:pt x="24063" y="100249"/>
                  </a:cubicBezTo>
                  <a:cubicBezTo>
                    <a:pt x="35440" y="112420"/>
                    <a:pt x="67190" y="117976"/>
                    <a:pt x="68513" y="119299"/>
                  </a:cubicBezTo>
                  <a:cubicBezTo>
                    <a:pt x="69836" y="120622"/>
                    <a:pt x="41526" y="121415"/>
                    <a:pt x="32001" y="108186"/>
                  </a:cubicBezTo>
                  <a:cubicBezTo>
                    <a:pt x="22476" y="94957"/>
                    <a:pt x="10305" y="54211"/>
                    <a:pt x="11363" y="39924"/>
                  </a:cubicBezTo>
                  <a:cubicBezTo>
                    <a:pt x="12421" y="25637"/>
                    <a:pt x="23005" y="21403"/>
                    <a:pt x="38351" y="22461"/>
                  </a:cubicBezTo>
                  <a:cubicBezTo>
                    <a:pt x="53697" y="23519"/>
                    <a:pt x="92326" y="34897"/>
                    <a:pt x="103438" y="46274"/>
                  </a:cubicBezTo>
                  <a:cubicBezTo>
                    <a:pt x="114551" y="57651"/>
                    <a:pt x="116932" y="71409"/>
                    <a:pt x="105026" y="90724"/>
                  </a:cubicBezTo>
                  <a:cubicBezTo>
                    <a:pt x="93120" y="110038"/>
                    <a:pt x="38616" y="190207"/>
                    <a:pt x="41526" y="18914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1" name="フリーフォーム: 図形 1760">
              <a:extLst>
                <a:ext uri="{FF2B5EF4-FFF2-40B4-BE49-F238E27FC236}">
                  <a16:creationId xmlns:a16="http://schemas.microsoft.com/office/drawing/2014/main" id="{FD38AF72-AA5F-485A-B6F5-847D36EF060A}"/>
                </a:ext>
              </a:extLst>
            </p:cNvPr>
            <p:cNvSpPr/>
            <p:nvPr/>
          </p:nvSpPr>
          <p:spPr>
            <a:xfrm>
              <a:off x="9902788" y="1717655"/>
              <a:ext cx="157507" cy="162886"/>
            </a:xfrm>
            <a:custGeom>
              <a:avLst/>
              <a:gdLst>
                <a:gd name="connsiteX0" fmla="*/ 44487 w 157507"/>
                <a:gd name="connsiteY0" fmla="*/ 6370 h 162886"/>
                <a:gd name="connsiteX1" fmla="*/ 100050 w 157507"/>
                <a:gd name="connsiteY1" fmla="*/ 4783 h 162886"/>
                <a:gd name="connsiteX2" fmla="*/ 150850 w 157507"/>
                <a:gd name="connsiteY2" fmla="*/ 65108 h 162886"/>
                <a:gd name="connsiteX3" fmla="*/ 152437 w 157507"/>
                <a:gd name="connsiteY3" fmla="*/ 122258 h 162886"/>
                <a:gd name="connsiteX4" fmla="*/ 109575 w 157507"/>
                <a:gd name="connsiteY4" fmla="*/ 155595 h 162886"/>
                <a:gd name="connsiteX5" fmla="*/ 54012 w 157507"/>
                <a:gd name="connsiteY5" fmla="*/ 160358 h 162886"/>
                <a:gd name="connsiteX6" fmla="*/ 98462 w 157507"/>
                <a:gd name="connsiteY6" fmla="*/ 123845 h 162886"/>
                <a:gd name="connsiteX7" fmla="*/ 63537 w 157507"/>
                <a:gd name="connsiteY7" fmla="*/ 84158 h 162886"/>
                <a:gd name="connsiteX8" fmla="*/ 37 w 157507"/>
                <a:gd name="connsiteY8" fmla="*/ 63520 h 162886"/>
                <a:gd name="connsiteX9" fmla="*/ 55600 w 157507"/>
                <a:gd name="connsiteY9" fmla="*/ 80983 h 162886"/>
                <a:gd name="connsiteX10" fmla="*/ 134975 w 157507"/>
                <a:gd name="connsiteY10" fmla="*/ 117495 h 162886"/>
                <a:gd name="connsiteX11" fmla="*/ 155612 w 157507"/>
                <a:gd name="connsiteY11" fmla="*/ 79395 h 162886"/>
                <a:gd name="connsiteX12" fmla="*/ 103225 w 157507"/>
                <a:gd name="connsiteY12" fmla="*/ 27008 h 162886"/>
                <a:gd name="connsiteX13" fmla="*/ 44487 w 157507"/>
                <a:gd name="connsiteY13" fmla="*/ 6370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507" h="162886">
                  <a:moveTo>
                    <a:pt x="44487" y="6370"/>
                  </a:moveTo>
                  <a:cubicBezTo>
                    <a:pt x="43958" y="2666"/>
                    <a:pt x="82323" y="-5007"/>
                    <a:pt x="100050" y="4783"/>
                  </a:cubicBezTo>
                  <a:cubicBezTo>
                    <a:pt x="117777" y="14573"/>
                    <a:pt x="142119" y="45529"/>
                    <a:pt x="150850" y="65108"/>
                  </a:cubicBezTo>
                  <a:cubicBezTo>
                    <a:pt x="159581" y="84687"/>
                    <a:pt x="159316" y="107177"/>
                    <a:pt x="152437" y="122258"/>
                  </a:cubicBezTo>
                  <a:cubicBezTo>
                    <a:pt x="145558" y="137339"/>
                    <a:pt x="125979" y="149245"/>
                    <a:pt x="109575" y="155595"/>
                  </a:cubicBezTo>
                  <a:cubicBezTo>
                    <a:pt x="93171" y="161945"/>
                    <a:pt x="55864" y="165650"/>
                    <a:pt x="54012" y="160358"/>
                  </a:cubicBezTo>
                  <a:cubicBezTo>
                    <a:pt x="52160" y="155066"/>
                    <a:pt x="96875" y="136545"/>
                    <a:pt x="98462" y="123845"/>
                  </a:cubicBezTo>
                  <a:cubicBezTo>
                    <a:pt x="100049" y="111145"/>
                    <a:pt x="79941" y="94212"/>
                    <a:pt x="63537" y="84158"/>
                  </a:cubicBezTo>
                  <a:cubicBezTo>
                    <a:pt x="47133" y="74104"/>
                    <a:pt x="1360" y="64049"/>
                    <a:pt x="37" y="63520"/>
                  </a:cubicBezTo>
                  <a:cubicBezTo>
                    <a:pt x="-1286" y="62991"/>
                    <a:pt x="33110" y="71987"/>
                    <a:pt x="55600" y="80983"/>
                  </a:cubicBezTo>
                  <a:cubicBezTo>
                    <a:pt x="78090" y="89979"/>
                    <a:pt x="118306" y="117760"/>
                    <a:pt x="134975" y="117495"/>
                  </a:cubicBezTo>
                  <a:cubicBezTo>
                    <a:pt x="151644" y="117230"/>
                    <a:pt x="160904" y="94476"/>
                    <a:pt x="155612" y="79395"/>
                  </a:cubicBezTo>
                  <a:cubicBezTo>
                    <a:pt x="150320" y="64314"/>
                    <a:pt x="122010" y="35739"/>
                    <a:pt x="103225" y="27008"/>
                  </a:cubicBezTo>
                  <a:cubicBezTo>
                    <a:pt x="84440" y="18277"/>
                    <a:pt x="45016" y="10074"/>
                    <a:pt x="44487" y="637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2" name="フリーフォーム: 図形 1761">
              <a:extLst>
                <a:ext uri="{FF2B5EF4-FFF2-40B4-BE49-F238E27FC236}">
                  <a16:creationId xmlns:a16="http://schemas.microsoft.com/office/drawing/2014/main" id="{4B83AA1A-4975-40D4-9B71-EF49144B1A68}"/>
                </a:ext>
              </a:extLst>
            </p:cNvPr>
            <p:cNvSpPr/>
            <p:nvPr/>
          </p:nvSpPr>
          <p:spPr>
            <a:xfrm>
              <a:off x="10230656" y="1954074"/>
              <a:ext cx="99222" cy="292315"/>
            </a:xfrm>
            <a:custGeom>
              <a:avLst/>
              <a:gdLst>
                <a:gd name="connsiteX0" fmla="*/ 3957 w 99222"/>
                <a:gd name="connsiteY0" fmla="*/ 139 h 292315"/>
                <a:gd name="connsiteX1" fmla="*/ 11894 w 99222"/>
                <a:gd name="connsiteY1" fmla="*/ 127139 h 292315"/>
                <a:gd name="connsiteX2" fmla="*/ 16657 w 99222"/>
                <a:gd name="connsiteY2" fmla="*/ 157301 h 292315"/>
                <a:gd name="connsiteX3" fmla="*/ 56344 w 99222"/>
                <a:gd name="connsiteY3" fmla="*/ 216039 h 292315"/>
                <a:gd name="connsiteX4" fmla="*/ 99207 w 99222"/>
                <a:gd name="connsiteY4" fmla="*/ 292239 h 292315"/>
                <a:gd name="connsiteX5" fmla="*/ 51582 w 99222"/>
                <a:gd name="connsiteY5" fmla="*/ 228739 h 292315"/>
                <a:gd name="connsiteX6" fmla="*/ 3957 w 99222"/>
                <a:gd name="connsiteY6" fmla="*/ 154126 h 292315"/>
                <a:gd name="connsiteX7" fmla="*/ 3957 w 99222"/>
                <a:gd name="connsiteY7" fmla="*/ 139 h 292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222" h="292315">
                  <a:moveTo>
                    <a:pt x="3957" y="139"/>
                  </a:moveTo>
                  <a:cubicBezTo>
                    <a:pt x="5280" y="-4359"/>
                    <a:pt x="9777" y="100945"/>
                    <a:pt x="11894" y="127139"/>
                  </a:cubicBezTo>
                  <a:cubicBezTo>
                    <a:pt x="14011" y="153333"/>
                    <a:pt x="9249" y="142484"/>
                    <a:pt x="16657" y="157301"/>
                  </a:cubicBezTo>
                  <a:cubicBezTo>
                    <a:pt x="24065" y="172118"/>
                    <a:pt x="42586" y="193549"/>
                    <a:pt x="56344" y="216039"/>
                  </a:cubicBezTo>
                  <a:cubicBezTo>
                    <a:pt x="70102" y="238529"/>
                    <a:pt x="100001" y="290122"/>
                    <a:pt x="99207" y="292239"/>
                  </a:cubicBezTo>
                  <a:cubicBezTo>
                    <a:pt x="98413" y="294356"/>
                    <a:pt x="67457" y="251758"/>
                    <a:pt x="51582" y="228739"/>
                  </a:cubicBezTo>
                  <a:cubicBezTo>
                    <a:pt x="35707" y="205720"/>
                    <a:pt x="12159" y="187728"/>
                    <a:pt x="3957" y="154126"/>
                  </a:cubicBezTo>
                  <a:cubicBezTo>
                    <a:pt x="-4245" y="120524"/>
                    <a:pt x="2634" y="4637"/>
                    <a:pt x="3957" y="13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3" name="フリーフォーム: 図形 1762">
              <a:extLst>
                <a:ext uri="{FF2B5EF4-FFF2-40B4-BE49-F238E27FC236}">
                  <a16:creationId xmlns:a16="http://schemas.microsoft.com/office/drawing/2014/main" id="{536F86C0-E0B6-4446-9556-A61438E1E524}"/>
                </a:ext>
              </a:extLst>
            </p:cNvPr>
            <p:cNvSpPr/>
            <p:nvPr/>
          </p:nvSpPr>
          <p:spPr>
            <a:xfrm>
              <a:off x="10249877" y="1966869"/>
              <a:ext cx="73928" cy="271633"/>
            </a:xfrm>
            <a:custGeom>
              <a:avLst/>
              <a:gdLst>
                <a:gd name="connsiteX0" fmla="*/ 2198 w 73928"/>
                <a:gd name="connsiteY0" fmla="*/ 44 h 271633"/>
                <a:gd name="connsiteX1" fmla="*/ 611 w 73928"/>
                <a:gd name="connsiteY1" fmla="*/ 104819 h 271633"/>
                <a:gd name="connsiteX2" fmla="*/ 11723 w 73928"/>
                <a:gd name="connsiteY2" fmla="*/ 131806 h 271633"/>
                <a:gd name="connsiteX3" fmla="*/ 73636 w 73928"/>
                <a:gd name="connsiteY3" fmla="*/ 271506 h 271633"/>
                <a:gd name="connsiteX4" fmla="*/ 33948 w 73928"/>
                <a:gd name="connsiteY4" fmla="*/ 155619 h 271633"/>
                <a:gd name="connsiteX5" fmla="*/ 8548 w 73928"/>
                <a:gd name="connsiteY5" fmla="*/ 92119 h 271633"/>
                <a:gd name="connsiteX6" fmla="*/ 2198 w 73928"/>
                <a:gd name="connsiteY6" fmla="*/ 44 h 27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928" h="271633">
                  <a:moveTo>
                    <a:pt x="2198" y="44"/>
                  </a:moveTo>
                  <a:cubicBezTo>
                    <a:pt x="875" y="2161"/>
                    <a:pt x="-976" y="82859"/>
                    <a:pt x="611" y="104819"/>
                  </a:cubicBezTo>
                  <a:cubicBezTo>
                    <a:pt x="2198" y="126779"/>
                    <a:pt x="-448" y="104025"/>
                    <a:pt x="11723" y="131806"/>
                  </a:cubicBezTo>
                  <a:cubicBezTo>
                    <a:pt x="23894" y="159587"/>
                    <a:pt x="69932" y="267537"/>
                    <a:pt x="73636" y="271506"/>
                  </a:cubicBezTo>
                  <a:cubicBezTo>
                    <a:pt x="77340" y="275475"/>
                    <a:pt x="44796" y="185517"/>
                    <a:pt x="33948" y="155619"/>
                  </a:cubicBezTo>
                  <a:cubicBezTo>
                    <a:pt x="23100" y="125721"/>
                    <a:pt x="15692" y="112756"/>
                    <a:pt x="8548" y="92119"/>
                  </a:cubicBezTo>
                  <a:cubicBezTo>
                    <a:pt x="1404" y="71482"/>
                    <a:pt x="3521" y="-2073"/>
                    <a:pt x="2198" y="4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4" name="フリーフォーム: 図形 1763">
              <a:extLst>
                <a:ext uri="{FF2B5EF4-FFF2-40B4-BE49-F238E27FC236}">
                  <a16:creationId xmlns:a16="http://schemas.microsoft.com/office/drawing/2014/main" id="{315199FC-F61B-4547-8FEA-576EFC12065C}"/>
                </a:ext>
              </a:extLst>
            </p:cNvPr>
            <p:cNvSpPr/>
            <p:nvPr/>
          </p:nvSpPr>
          <p:spPr>
            <a:xfrm>
              <a:off x="10255158" y="1962131"/>
              <a:ext cx="73265" cy="273082"/>
            </a:xfrm>
            <a:custGeom>
              <a:avLst/>
              <a:gdLst>
                <a:gd name="connsiteX0" fmla="*/ 92 w 73265"/>
                <a:gd name="connsiteY0" fmla="*/ 19 h 273082"/>
                <a:gd name="connsiteX1" fmla="*/ 65180 w 73265"/>
                <a:gd name="connsiteY1" fmla="*/ 122257 h 273082"/>
                <a:gd name="connsiteX2" fmla="*/ 65180 w 73265"/>
                <a:gd name="connsiteY2" fmla="*/ 150832 h 273082"/>
                <a:gd name="connsiteX3" fmla="*/ 73117 w 73265"/>
                <a:gd name="connsiteY3" fmla="*/ 273069 h 273082"/>
                <a:gd name="connsiteX4" fmla="*/ 57242 w 73265"/>
                <a:gd name="connsiteY4" fmla="*/ 142894 h 273082"/>
                <a:gd name="connsiteX5" fmla="*/ 50892 w 73265"/>
                <a:gd name="connsiteY5" fmla="*/ 112732 h 273082"/>
                <a:gd name="connsiteX6" fmla="*/ 92 w 73265"/>
                <a:gd name="connsiteY6" fmla="*/ 19 h 27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265" h="273082">
                  <a:moveTo>
                    <a:pt x="92" y="19"/>
                  </a:moveTo>
                  <a:cubicBezTo>
                    <a:pt x="2473" y="1606"/>
                    <a:pt x="54332" y="97122"/>
                    <a:pt x="65180" y="122257"/>
                  </a:cubicBezTo>
                  <a:cubicBezTo>
                    <a:pt x="76028" y="147392"/>
                    <a:pt x="63857" y="125697"/>
                    <a:pt x="65180" y="150832"/>
                  </a:cubicBezTo>
                  <a:cubicBezTo>
                    <a:pt x="66503" y="175967"/>
                    <a:pt x="74440" y="274392"/>
                    <a:pt x="73117" y="273069"/>
                  </a:cubicBezTo>
                  <a:cubicBezTo>
                    <a:pt x="71794" y="271746"/>
                    <a:pt x="60946" y="169617"/>
                    <a:pt x="57242" y="142894"/>
                  </a:cubicBezTo>
                  <a:cubicBezTo>
                    <a:pt x="53538" y="116171"/>
                    <a:pt x="59623" y="133369"/>
                    <a:pt x="50892" y="112732"/>
                  </a:cubicBezTo>
                  <a:cubicBezTo>
                    <a:pt x="42161" y="92095"/>
                    <a:pt x="-2289" y="-1568"/>
                    <a:pt x="92" y="1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5" name="フリーフォーム: 図形 1764">
              <a:extLst>
                <a:ext uri="{FF2B5EF4-FFF2-40B4-BE49-F238E27FC236}">
                  <a16:creationId xmlns:a16="http://schemas.microsoft.com/office/drawing/2014/main" id="{3D7AFBAD-CC6E-49A5-BF1D-5802D26CBC62}"/>
                </a:ext>
              </a:extLst>
            </p:cNvPr>
            <p:cNvSpPr/>
            <p:nvPr/>
          </p:nvSpPr>
          <p:spPr>
            <a:xfrm>
              <a:off x="10284680" y="1974468"/>
              <a:ext cx="143624" cy="308605"/>
            </a:xfrm>
            <a:custGeom>
              <a:avLst/>
              <a:gdLst>
                <a:gd name="connsiteX0" fmla="*/ 733 w 143624"/>
                <a:gd name="connsiteY0" fmla="*/ 382 h 308605"/>
                <a:gd name="connsiteX1" fmla="*/ 113445 w 143624"/>
                <a:gd name="connsiteY1" fmla="*/ 190882 h 308605"/>
                <a:gd name="connsiteX2" fmla="*/ 62645 w 143624"/>
                <a:gd name="connsiteY2" fmla="*/ 108332 h 308605"/>
                <a:gd name="connsiteX3" fmla="*/ 143608 w 143624"/>
                <a:gd name="connsiteY3" fmla="*/ 308357 h 308605"/>
                <a:gd name="connsiteX4" fmla="*/ 68995 w 143624"/>
                <a:gd name="connsiteY4" fmla="*/ 146432 h 308605"/>
                <a:gd name="connsiteX5" fmla="*/ 733 w 143624"/>
                <a:gd name="connsiteY5" fmla="*/ 382 h 3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624" h="308605">
                  <a:moveTo>
                    <a:pt x="733" y="382"/>
                  </a:moveTo>
                  <a:cubicBezTo>
                    <a:pt x="8141" y="7790"/>
                    <a:pt x="103126" y="172890"/>
                    <a:pt x="113445" y="190882"/>
                  </a:cubicBezTo>
                  <a:cubicBezTo>
                    <a:pt x="123764" y="208874"/>
                    <a:pt x="57618" y="88753"/>
                    <a:pt x="62645" y="108332"/>
                  </a:cubicBezTo>
                  <a:cubicBezTo>
                    <a:pt x="67672" y="127911"/>
                    <a:pt x="142550" y="302007"/>
                    <a:pt x="143608" y="308357"/>
                  </a:cubicBezTo>
                  <a:cubicBezTo>
                    <a:pt x="144666" y="314707"/>
                    <a:pt x="94130" y="197761"/>
                    <a:pt x="68995" y="146432"/>
                  </a:cubicBezTo>
                  <a:cubicBezTo>
                    <a:pt x="43860" y="95103"/>
                    <a:pt x="-6675" y="-7026"/>
                    <a:pt x="733" y="3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6" name="フリーフォーム: 図形 1765">
              <a:extLst>
                <a:ext uri="{FF2B5EF4-FFF2-40B4-BE49-F238E27FC236}">
                  <a16:creationId xmlns:a16="http://schemas.microsoft.com/office/drawing/2014/main" id="{FE2707A0-A7F2-4E56-B6EC-ADA2D9B80D2B}"/>
                </a:ext>
              </a:extLst>
            </p:cNvPr>
            <p:cNvSpPr/>
            <p:nvPr/>
          </p:nvSpPr>
          <p:spPr>
            <a:xfrm>
              <a:off x="10131003" y="2149406"/>
              <a:ext cx="242583" cy="169782"/>
            </a:xfrm>
            <a:custGeom>
              <a:avLst/>
              <a:gdLst>
                <a:gd name="connsiteX0" fmla="*/ 57572 w 242583"/>
                <a:gd name="connsiteY0" fmla="*/ 25469 h 169782"/>
                <a:gd name="connsiteX1" fmla="*/ 235372 w 242583"/>
                <a:gd name="connsiteY1" fmla="*/ 103257 h 169782"/>
                <a:gd name="connsiteX2" fmla="*/ 205210 w 242583"/>
                <a:gd name="connsiteY2" fmla="*/ 125482 h 169782"/>
                <a:gd name="connsiteX3" fmla="*/ 179810 w 242583"/>
                <a:gd name="connsiteY3" fmla="*/ 168344 h 169782"/>
                <a:gd name="connsiteX4" fmla="*/ 122660 w 242583"/>
                <a:gd name="connsiteY4" fmla="*/ 157232 h 169782"/>
                <a:gd name="connsiteX5" fmla="*/ 86147 w 242583"/>
                <a:gd name="connsiteY5" fmla="*/ 133419 h 169782"/>
                <a:gd name="connsiteX6" fmla="*/ 40110 w 242583"/>
                <a:gd name="connsiteY6" fmla="*/ 79444 h 169782"/>
                <a:gd name="connsiteX7" fmla="*/ 133772 w 242583"/>
                <a:gd name="connsiteY7" fmla="*/ 152469 h 169782"/>
                <a:gd name="connsiteX8" fmla="*/ 195685 w 242583"/>
                <a:gd name="connsiteY8" fmla="*/ 155644 h 169782"/>
                <a:gd name="connsiteX9" fmla="*/ 222672 w 242583"/>
                <a:gd name="connsiteY9" fmla="*/ 112782 h 169782"/>
                <a:gd name="connsiteX10" fmla="*/ 217910 w 242583"/>
                <a:gd name="connsiteY10" fmla="*/ 106432 h 169782"/>
                <a:gd name="connsiteX11" fmla="*/ 163935 w 242583"/>
                <a:gd name="connsiteY11" fmla="*/ 112782 h 169782"/>
                <a:gd name="connsiteX12" fmla="*/ 122660 w 242583"/>
                <a:gd name="connsiteY12" fmla="*/ 109607 h 169782"/>
                <a:gd name="connsiteX13" fmla="*/ 422 w 242583"/>
                <a:gd name="connsiteY13" fmla="*/ 69 h 169782"/>
                <a:gd name="connsiteX14" fmla="*/ 86147 w 242583"/>
                <a:gd name="connsiteY14" fmla="*/ 93732 h 169782"/>
                <a:gd name="connsiteX15" fmla="*/ 184572 w 242583"/>
                <a:gd name="connsiteY15" fmla="*/ 135007 h 169782"/>
                <a:gd name="connsiteX16" fmla="*/ 176635 w 242583"/>
                <a:gd name="connsiteY16" fmla="*/ 73094 h 169782"/>
                <a:gd name="connsiteX17" fmla="*/ 133772 w 242583"/>
                <a:gd name="connsiteY17" fmla="*/ 41344 h 169782"/>
                <a:gd name="connsiteX18" fmla="*/ 57572 w 242583"/>
                <a:gd name="connsiteY18" fmla="*/ 25469 h 16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2583" h="169782">
                  <a:moveTo>
                    <a:pt x="57572" y="25469"/>
                  </a:moveTo>
                  <a:cubicBezTo>
                    <a:pt x="74505" y="35788"/>
                    <a:pt x="210766" y="86588"/>
                    <a:pt x="235372" y="103257"/>
                  </a:cubicBezTo>
                  <a:cubicBezTo>
                    <a:pt x="259978" y="119926"/>
                    <a:pt x="214470" y="114634"/>
                    <a:pt x="205210" y="125482"/>
                  </a:cubicBezTo>
                  <a:cubicBezTo>
                    <a:pt x="195950" y="136330"/>
                    <a:pt x="193568" y="163052"/>
                    <a:pt x="179810" y="168344"/>
                  </a:cubicBezTo>
                  <a:cubicBezTo>
                    <a:pt x="166052" y="173636"/>
                    <a:pt x="138270" y="163053"/>
                    <a:pt x="122660" y="157232"/>
                  </a:cubicBezTo>
                  <a:cubicBezTo>
                    <a:pt x="107050" y="151411"/>
                    <a:pt x="99905" y="146384"/>
                    <a:pt x="86147" y="133419"/>
                  </a:cubicBezTo>
                  <a:cubicBezTo>
                    <a:pt x="72389" y="120454"/>
                    <a:pt x="32172" y="76269"/>
                    <a:pt x="40110" y="79444"/>
                  </a:cubicBezTo>
                  <a:cubicBezTo>
                    <a:pt x="48048" y="82619"/>
                    <a:pt x="107843" y="139769"/>
                    <a:pt x="133772" y="152469"/>
                  </a:cubicBezTo>
                  <a:cubicBezTo>
                    <a:pt x="159701" y="165169"/>
                    <a:pt x="180868" y="162259"/>
                    <a:pt x="195685" y="155644"/>
                  </a:cubicBezTo>
                  <a:cubicBezTo>
                    <a:pt x="210502" y="149029"/>
                    <a:pt x="218968" y="120984"/>
                    <a:pt x="222672" y="112782"/>
                  </a:cubicBezTo>
                  <a:cubicBezTo>
                    <a:pt x="226376" y="104580"/>
                    <a:pt x="227699" y="106432"/>
                    <a:pt x="217910" y="106432"/>
                  </a:cubicBezTo>
                  <a:cubicBezTo>
                    <a:pt x="208121" y="106432"/>
                    <a:pt x="179810" y="112253"/>
                    <a:pt x="163935" y="112782"/>
                  </a:cubicBezTo>
                  <a:cubicBezTo>
                    <a:pt x="148060" y="113311"/>
                    <a:pt x="149912" y="128392"/>
                    <a:pt x="122660" y="109607"/>
                  </a:cubicBezTo>
                  <a:cubicBezTo>
                    <a:pt x="95408" y="90822"/>
                    <a:pt x="6507" y="2715"/>
                    <a:pt x="422" y="69"/>
                  </a:cubicBezTo>
                  <a:cubicBezTo>
                    <a:pt x="-5663" y="-2577"/>
                    <a:pt x="55455" y="71242"/>
                    <a:pt x="86147" y="93732"/>
                  </a:cubicBezTo>
                  <a:cubicBezTo>
                    <a:pt x="116839" y="116222"/>
                    <a:pt x="169491" y="138447"/>
                    <a:pt x="184572" y="135007"/>
                  </a:cubicBezTo>
                  <a:cubicBezTo>
                    <a:pt x="199653" y="131567"/>
                    <a:pt x="185102" y="88705"/>
                    <a:pt x="176635" y="73094"/>
                  </a:cubicBezTo>
                  <a:cubicBezTo>
                    <a:pt x="168168" y="57483"/>
                    <a:pt x="150176" y="47959"/>
                    <a:pt x="133772" y="41344"/>
                  </a:cubicBezTo>
                  <a:cubicBezTo>
                    <a:pt x="117368" y="34730"/>
                    <a:pt x="40639" y="15150"/>
                    <a:pt x="57572" y="2546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7" name="フリーフォーム: 図形 1766">
              <a:extLst>
                <a:ext uri="{FF2B5EF4-FFF2-40B4-BE49-F238E27FC236}">
                  <a16:creationId xmlns:a16="http://schemas.microsoft.com/office/drawing/2014/main" id="{3682C796-8C71-42AD-9D7D-6E0BE8E5F364}"/>
                </a:ext>
              </a:extLst>
            </p:cNvPr>
            <p:cNvSpPr/>
            <p:nvPr/>
          </p:nvSpPr>
          <p:spPr>
            <a:xfrm>
              <a:off x="10351982" y="2138118"/>
              <a:ext cx="97831" cy="234397"/>
            </a:xfrm>
            <a:custGeom>
              <a:avLst/>
              <a:gdLst>
                <a:gd name="connsiteX0" fmla="*/ 1693 w 97831"/>
                <a:gd name="connsiteY0" fmla="*/ 8182 h 234397"/>
                <a:gd name="connsiteX1" fmla="*/ 95356 w 97831"/>
                <a:gd name="connsiteY1" fmla="*/ 230432 h 234397"/>
                <a:gd name="connsiteX2" fmla="*/ 69956 w 97831"/>
                <a:gd name="connsiteY2" fmla="*/ 147882 h 234397"/>
                <a:gd name="connsiteX3" fmla="*/ 62018 w 97831"/>
                <a:gd name="connsiteY3" fmla="*/ 111370 h 234397"/>
                <a:gd name="connsiteX4" fmla="*/ 36618 w 97831"/>
                <a:gd name="connsiteY4" fmla="*/ 52632 h 234397"/>
                <a:gd name="connsiteX5" fmla="*/ 1693 w 97831"/>
                <a:gd name="connsiteY5" fmla="*/ 8182 h 23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831" h="234397">
                  <a:moveTo>
                    <a:pt x="1693" y="8182"/>
                  </a:moveTo>
                  <a:cubicBezTo>
                    <a:pt x="11483" y="37815"/>
                    <a:pt x="83979" y="207149"/>
                    <a:pt x="95356" y="230432"/>
                  </a:cubicBezTo>
                  <a:cubicBezTo>
                    <a:pt x="106733" y="253715"/>
                    <a:pt x="75512" y="167726"/>
                    <a:pt x="69956" y="147882"/>
                  </a:cubicBezTo>
                  <a:cubicBezTo>
                    <a:pt x="64400" y="128038"/>
                    <a:pt x="67574" y="127245"/>
                    <a:pt x="62018" y="111370"/>
                  </a:cubicBezTo>
                  <a:cubicBezTo>
                    <a:pt x="56462" y="95495"/>
                    <a:pt x="45878" y="67449"/>
                    <a:pt x="36618" y="52632"/>
                  </a:cubicBezTo>
                  <a:cubicBezTo>
                    <a:pt x="27358" y="37815"/>
                    <a:pt x="-8097" y="-21451"/>
                    <a:pt x="1693" y="81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8" name="フリーフォーム: 図形 1767">
              <a:extLst>
                <a:ext uri="{FF2B5EF4-FFF2-40B4-BE49-F238E27FC236}">
                  <a16:creationId xmlns:a16="http://schemas.microsoft.com/office/drawing/2014/main" id="{12542E84-380A-4180-BA17-824BC628D233}"/>
                </a:ext>
              </a:extLst>
            </p:cNvPr>
            <p:cNvSpPr/>
            <p:nvPr/>
          </p:nvSpPr>
          <p:spPr>
            <a:xfrm>
              <a:off x="9828182" y="2278190"/>
              <a:ext cx="123962" cy="276417"/>
            </a:xfrm>
            <a:custGeom>
              <a:avLst/>
              <a:gdLst>
                <a:gd name="connsiteX0" fmla="*/ 9556 w 123962"/>
                <a:gd name="connsiteY0" fmla="*/ 1460 h 276417"/>
                <a:gd name="connsiteX1" fmla="*/ 31 w 123962"/>
                <a:gd name="connsiteY1" fmla="*/ 110998 h 276417"/>
                <a:gd name="connsiteX2" fmla="*/ 12731 w 123962"/>
                <a:gd name="connsiteY2" fmla="*/ 137985 h 276417"/>
                <a:gd name="connsiteX3" fmla="*/ 84168 w 123962"/>
                <a:gd name="connsiteY3" fmla="*/ 263398 h 276417"/>
                <a:gd name="connsiteX4" fmla="*/ 123856 w 123962"/>
                <a:gd name="connsiteY4" fmla="*/ 266573 h 276417"/>
                <a:gd name="connsiteX5" fmla="*/ 95281 w 123962"/>
                <a:gd name="connsiteY5" fmla="*/ 211010 h 276417"/>
                <a:gd name="connsiteX6" fmla="*/ 77818 w 123962"/>
                <a:gd name="connsiteY6" fmla="*/ 187198 h 276417"/>
                <a:gd name="connsiteX7" fmla="*/ 55593 w 123962"/>
                <a:gd name="connsiteY7" fmla="*/ 126873 h 276417"/>
                <a:gd name="connsiteX8" fmla="*/ 65118 w 123962"/>
                <a:gd name="connsiteY8" fmla="*/ 6223 h 276417"/>
                <a:gd name="connsiteX9" fmla="*/ 87343 w 123962"/>
                <a:gd name="connsiteY9" fmla="*/ 55435 h 276417"/>
                <a:gd name="connsiteX10" fmla="*/ 122268 w 123962"/>
                <a:gd name="connsiteY10" fmla="*/ 115760 h 276417"/>
                <a:gd name="connsiteX11" fmla="*/ 71468 w 123962"/>
                <a:gd name="connsiteY11" fmla="*/ 1460 h 276417"/>
                <a:gd name="connsiteX12" fmla="*/ 68293 w 123962"/>
                <a:gd name="connsiteY12" fmla="*/ 55435 h 276417"/>
                <a:gd name="connsiteX13" fmla="*/ 61943 w 123962"/>
                <a:gd name="connsiteY13" fmla="*/ 118935 h 276417"/>
                <a:gd name="connsiteX14" fmla="*/ 52418 w 123962"/>
                <a:gd name="connsiteY14" fmla="*/ 144335 h 276417"/>
                <a:gd name="connsiteX15" fmla="*/ 98456 w 123962"/>
                <a:gd name="connsiteY15" fmla="*/ 255460 h 276417"/>
                <a:gd name="connsiteX16" fmla="*/ 79406 w 123962"/>
                <a:gd name="connsiteY16" fmla="*/ 223710 h 276417"/>
                <a:gd name="connsiteX17" fmla="*/ 22256 w 123962"/>
                <a:gd name="connsiteY17" fmla="*/ 131635 h 276417"/>
                <a:gd name="connsiteX18" fmla="*/ 9556 w 123962"/>
                <a:gd name="connsiteY18" fmla="*/ 1460 h 276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3962" h="276417">
                  <a:moveTo>
                    <a:pt x="9556" y="1460"/>
                  </a:moveTo>
                  <a:cubicBezTo>
                    <a:pt x="5852" y="-1979"/>
                    <a:pt x="-498" y="88244"/>
                    <a:pt x="31" y="110998"/>
                  </a:cubicBezTo>
                  <a:cubicBezTo>
                    <a:pt x="560" y="133752"/>
                    <a:pt x="-1292" y="112585"/>
                    <a:pt x="12731" y="137985"/>
                  </a:cubicBezTo>
                  <a:cubicBezTo>
                    <a:pt x="26754" y="163385"/>
                    <a:pt x="65647" y="241967"/>
                    <a:pt x="84168" y="263398"/>
                  </a:cubicBezTo>
                  <a:cubicBezTo>
                    <a:pt x="102689" y="284829"/>
                    <a:pt x="122004" y="275304"/>
                    <a:pt x="123856" y="266573"/>
                  </a:cubicBezTo>
                  <a:cubicBezTo>
                    <a:pt x="125708" y="257842"/>
                    <a:pt x="102954" y="224239"/>
                    <a:pt x="95281" y="211010"/>
                  </a:cubicBezTo>
                  <a:cubicBezTo>
                    <a:pt x="87608" y="197781"/>
                    <a:pt x="84433" y="201221"/>
                    <a:pt x="77818" y="187198"/>
                  </a:cubicBezTo>
                  <a:cubicBezTo>
                    <a:pt x="71203" y="173175"/>
                    <a:pt x="57710" y="157035"/>
                    <a:pt x="55593" y="126873"/>
                  </a:cubicBezTo>
                  <a:cubicBezTo>
                    <a:pt x="53476" y="96711"/>
                    <a:pt x="59826" y="18129"/>
                    <a:pt x="65118" y="6223"/>
                  </a:cubicBezTo>
                  <a:cubicBezTo>
                    <a:pt x="70410" y="-5683"/>
                    <a:pt x="77818" y="37179"/>
                    <a:pt x="87343" y="55435"/>
                  </a:cubicBezTo>
                  <a:cubicBezTo>
                    <a:pt x="96868" y="73691"/>
                    <a:pt x="124914" y="124756"/>
                    <a:pt x="122268" y="115760"/>
                  </a:cubicBezTo>
                  <a:cubicBezTo>
                    <a:pt x="119622" y="106764"/>
                    <a:pt x="80464" y="11514"/>
                    <a:pt x="71468" y="1460"/>
                  </a:cubicBezTo>
                  <a:cubicBezTo>
                    <a:pt x="62472" y="-8594"/>
                    <a:pt x="69880" y="35856"/>
                    <a:pt x="68293" y="55435"/>
                  </a:cubicBezTo>
                  <a:cubicBezTo>
                    <a:pt x="66706" y="75014"/>
                    <a:pt x="64589" y="104118"/>
                    <a:pt x="61943" y="118935"/>
                  </a:cubicBezTo>
                  <a:cubicBezTo>
                    <a:pt x="59297" y="133752"/>
                    <a:pt x="46333" y="121581"/>
                    <a:pt x="52418" y="144335"/>
                  </a:cubicBezTo>
                  <a:cubicBezTo>
                    <a:pt x="58504" y="167089"/>
                    <a:pt x="93958" y="242231"/>
                    <a:pt x="98456" y="255460"/>
                  </a:cubicBezTo>
                  <a:cubicBezTo>
                    <a:pt x="102954" y="268689"/>
                    <a:pt x="79406" y="223710"/>
                    <a:pt x="79406" y="223710"/>
                  </a:cubicBezTo>
                  <a:cubicBezTo>
                    <a:pt x="66706" y="203073"/>
                    <a:pt x="32839" y="163120"/>
                    <a:pt x="22256" y="131635"/>
                  </a:cubicBezTo>
                  <a:cubicBezTo>
                    <a:pt x="11673" y="100150"/>
                    <a:pt x="13260" y="4899"/>
                    <a:pt x="9556" y="146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9" name="フリーフォーム: 図形 1768">
              <a:extLst>
                <a:ext uri="{FF2B5EF4-FFF2-40B4-BE49-F238E27FC236}">
                  <a16:creationId xmlns:a16="http://schemas.microsoft.com/office/drawing/2014/main" id="{4C24B720-3AC7-404B-B3F7-8E3B5B5F8F10}"/>
                </a:ext>
              </a:extLst>
            </p:cNvPr>
            <p:cNvSpPr/>
            <p:nvPr/>
          </p:nvSpPr>
          <p:spPr>
            <a:xfrm>
              <a:off x="9856595" y="2267934"/>
              <a:ext cx="114620" cy="270919"/>
            </a:xfrm>
            <a:custGeom>
              <a:avLst/>
              <a:gdLst>
                <a:gd name="connsiteX0" fmla="*/ 193 w 114620"/>
                <a:gd name="connsiteY0" fmla="*/ 13304 h 270919"/>
                <a:gd name="connsiteX1" fmla="*/ 70043 w 114620"/>
                <a:gd name="connsiteY1" fmla="*/ 48229 h 270919"/>
                <a:gd name="connsiteX2" fmla="*/ 95443 w 114620"/>
                <a:gd name="connsiteY2" fmla="*/ 121254 h 270919"/>
                <a:gd name="connsiteX3" fmla="*/ 93855 w 114620"/>
                <a:gd name="connsiteY3" fmla="*/ 176816 h 270919"/>
                <a:gd name="connsiteX4" fmla="*/ 97030 w 114620"/>
                <a:gd name="connsiteY4" fmla="*/ 270479 h 270919"/>
                <a:gd name="connsiteX5" fmla="*/ 112905 w 114620"/>
                <a:gd name="connsiteY5" fmla="*/ 135541 h 270919"/>
                <a:gd name="connsiteX6" fmla="*/ 50993 w 114620"/>
                <a:gd name="connsiteY6" fmla="*/ 10129 h 270919"/>
                <a:gd name="connsiteX7" fmla="*/ 193 w 114620"/>
                <a:gd name="connsiteY7" fmla="*/ 13304 h 27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620" h="270919">
                  <a:moveTo>
                    <a:pt x="193" y="13304"/>
                  </a:moveTo>
                  <a:cubicBezTo>
                    <a:pt x="3368" y="19654"/>
                    <a:pt x="54168" y="30237"/>
                    <a:pt x="70043" y="48229"/>
                  </a:cubicBezTo>
                  <a:cubicBezTo>
                    <a:pt x="85918" y="66221"/>
                    <a:pt x="91474" y="99823"/>
                    <a:pt x="95443" y="121254"/>
                  </a:cubicBezTo>
                  <a:cubicBezTo>
                    <a:pt x="99412" y="142685"/>
                    <a:pt x="93591" y="151945"/>
                    <a:pt x="93855" y="176816"/>
                  </a:cubicBezTo>
                  <a:cubicBezTo>
                    <a:pt x="94119" y="201687"/>
                    <a:pt x="93855" y="277358"/>
                    <a:pt x="97030" y="270479"/>
                  </a:cubicBezTo>
                  <a:cubicBezTo>
                    <a:pt x="100205" y="263600"/>
                    <a:pt x="120578" y="178933"/>
                    <a:pt x="112905" y="135541"/>
                  </a:cubicBezTo>
                  <a:cubicBezTo>
                    <a:pt x="105232" y="92149"/>
                    <a:pt x="68191" y="31560"/>
                    <a:pt x="50993" y="10129"/>
                  </a:cubicBezTo>
                  <a:cubicBezTo>
                    <a:pt x="33795" y="-11302"/>
                    <a:pt x="-2982" y="6954"/>
                    <a:pt x="193" y="1330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0" name="フリーフォーム: 図形 1769">
              <a:extLst>
                <a:ext uri="{FF2B5EF4-FFF2-40B4-BE49-F238E27FC236}">
                  <a16:creationId xmlns:a16="http://schemas.microsoft.com/office/drawing/2014/main" id="{970F5A87-A82F-4838-849D-EDA0E9B56E6A}"/>
                </a:ext>
              </a:extLst>
            </p:cNvPr>
            <p:cNvSpPr/>
            <p:nvPr/>
          </p:nvSpPr>
          <p:spPr>
            <a:xfrm>
              <a:off x="10434476" y="2359015"/>
              <a:ext cx="113569" cy="305109"/>
            </a:xfrm>
            <a:custGeom>
              <a:avLst/>
              <a:gdLst>
                <a:gd name="connsiteX0" fmla="*/ 162 w 113569"/>
                <a:gd name="connsiteY0" fmla="*/ 10 h 305109"/>
                <a:gd name="connsiteX1" fmla="*/ 101762 w 113569"/>
                <a:gd name="connsiteY1" fmla="*/ 119073 h 305109"/>
                <a:gd name="connsiteX2" fmla="*/ 109699 w 113569"/>
                <a:gd name="connsiteY2" fmla="*/ 219085 h 305109"/>
                <a:gd name="connsiteX3" fmla="*/ 85887 w 113569"/>
                <a:gd name="connsiteY3" fmla="*/ 304810 h 305109"/>
                <a:gd name="connsiteX4" fmla="*/ 81124 w 113569"/>
                <a:gd name="connsiteY4" fmla="*/ 242898 h 305109"/>
                <a:gd name="connsiteX5" fmla="*/ 58899 w 113569"/>
                <a:gd name="connsiteY5" fmla="*/ 127010 h 305109"/>
                <a:gd name="connsiteX6" fmla="*/ 87474 w 113569"/>
                <a:gd name="connsiteY6" fmla="*/ 234960 h 305109"/>
                <a:gd name="connsiteX7" fmla="*/ 87474 w 113569"/>
                <a:gd name="connsiteY7" fmla="*/ 234960 h 305109"/>
                <a:gd name="connsiteX8" fmla="*/ 77949 w 113569"/>
                <a:gd name="connsiteY8" fmla="*/ 112723 h 305109"/>
                <a:gd name="connsiteX9" fmla="*/ 162 w 113569"/>
                <a:gd name="connsiteY9" fmla="*/ 10 h 30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569" h="305109">
                  <a:moveTo>
                    <a:pt x="162" y="10"/>
                  </a:moveTo>
                  <a:cubicBezTo>
                    <a:pt x="4131" y="1068"/>
                    <a:pt x="83506" y="82561"/>
                    <a:pt x="101762" y="119073"/>
                  </a:cubicBezTo>
                  <a:cubicBezTo>
                    <a:pt x="120018" y="155585"/>
                    <a:pt x="112345" y="188129"/>
                    <a:pt x="109699" y="219085"/>
                  </a:cubicBezTo>
                  <a:cubicBezTo>
                    <a:pt x="107053" y="250041"/>
                    <a:pt x="90649" y="300841"/>
                    <a:pt x="85887" y="304810"/>
                  </a:cubicBezTo>
                  <a:cubicBezTo>
                    <a:pt x="81125" y="308779"/>
                    <a:pt x="85622" y="272531"/>
                    <a:pt x="81124" y="242898"/>
                  </a:cubicBezTo>
                  <a:cubicBezTo>
                    <a:pt x="76626" y="213265"/>
                    <a:pt x="57841" y="128333"/>
                    <a:pt x="58899" y="127010"/>
                  </a:cubicBezTo>
                  <a:cubicBezTo>
                    <a:pt x="59957" y="125687"/>
                    <a:pt x="82712" y="216968"/>
                    <a:pt x="87474" y="234960"/>
                  </a:cubicBezTo>
                  <a:lnTo>
                    <a:pt x="87474" y="234960"/>
                  </a:lnTo>
                  <a:cubicBezTo>
                    <a:pt x="85887" y="214587"/>
                    <a:pt x="89591" y="147912"/>
                    <a:pt x="77949" y="112723"/>
                  </a:cubicBezTo>
                  <a:cubicBezTo>
                    <a:pt x="66307" y="77534"/>
                    <a:pt x="-3807" y="-1048"/>
                    <a:pt x="162" y="1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1" name="フリーフォーム: 図形 1770">
              <a:extLst>
                <a:ext uri="{FF2B5EF4-FFF2-40B4-BE49-F238E27FC236}">
                  <a16:creationId xmlns:a16="http://schemas.microsoft.com/office/drawing/2014/main" id="{A82BD613-A6D8-467F-B3F9-CAC500F789B7}"/>
                </a:ext>
              </a:extLst>
            </p:cNvPr>
            <p:cNvSpPr/>
            <p:nvPr/>
          </p:nvSpPr>
          <p:spPr>
            <a:xfrm>
              <a:off x="10410620" y="2358983"/>
              <a:ext cx="95567" cy="296481"/>
            </a:xfrm>
            <a:custGeom>
              <a:avLst/>
              <a:gdLst>
                <a:gd name="connsiteX0" fmla="*/ 28780 w 95567"/>
                <a:gd name="connsiteY0" fmla="*/ 42 h 296481"/>
                <a:gd name="connsiteX1" fmla="*/ 205 w 95567"/>
                <a:gd name="connsiteY1" fmla="*/ 79417 h 296481"/>
                <a:gd name="connsiteX2" fmla="*/ 46243 w 95567"/>
                <a:gd name="connsiteY2" fmla="*/ 130217 h 296481"/>
                <a:gd name="connsiteX3" fmla="*/ 65293 w 95567"/>
                <a:gd name="connsiteY3" fmla="*/ 173080 h 296481"/>
                <a:gd name="connsiteX4" fmla="*/ 93868 w 95567"/>
                <a:gd name="connsiteY4" fmla="*/ 295317 h 296481"/>
                <a:gd name="connsiteX5" fmla="*/ 92280 w 95567"/>
                <a:gd name="connsiteY5" fmla="*/ 228642 h 296481"/>
                <a:gd name="connsiteX6" fmla="*/ 92280 w 95567"/>
                <a:gd name="connsiteY6" fmla="*/ 128630 h 296481"/>
                <a:gd name="connsiteX7" fmla="*/ 57355 w 95567"/>
                <a:gd name="connsiteY7" fmla="*/ 76242 h 296481"/>
                <a:gd name="connsiteX8" fmla="*/ 73230 w 95567"/>
                <a:gd name="connsiteY8" fmla="*/ 128630 h 296481"/>
                <a:gd name="connsiteX9" fmla="*/ 16080 w 95567"/>
                <a:gd name="connsiteY9" fmla="*/ 90530 h 296481"/>
                <a:gd name="connsiteX10" fmla="*/ 28780 w 95567"/>
                <a:gd name="connsiteY10" fmla="*/ 42 h 29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567" h="296481">
                  <a:moveTo>
                    <a:pt x="28780" y="42"/>
                  </a:moveTo>
                  <a:cubicBezTo>
                    <a:pt x="26134" y="-1810"/>
                    <a:pt x="-2705" y="57721"/>
                    <a:pt x="205" y="79417"/>
                  </a:cubicBezTo>
                  <a:cubicBezTo>
                    <a:pt x="3115" y="101113"/>
                    <a:pt x="35395" y="114607"/>
                    <a:pt x="46243" y="130217"/>
                  </a:cubicBezTo>
                  <a:cubicBezTo>
                    <a:pt x="57091" y="145827"/>
                    <a:pt x="57356" y="145564"/>
                    <a:pt x="65293" y="173080"/>
                  </a:cubicBezTo>
                  <a:cubicBezTo>
                    <a:pt x="73230" y="200596"/>
                    <a:pt x="89370" y="286057"/>
                    <a:pt x="93868" y="295317"/>
                  </a:cubicBezTo>
                  <a:cubicBezTo>
                    <a:pt x="98366" y="304577"/>
                    <a:pt x="92545" y="256423"/>
                    <a:pt x="92280" y="228642"/>
                  </a:cubicBezTo>
                  <a:cubicBezTo>
                    <a:pt x="92015" y="200861"/>
                    <a:pt x="98101" y="154030"/>
                    <a:pt x="92280" y="128630"/>
                  </a:cubicBezTo>
                  <a:cubicBezTo>
                    <a:pt x="86459" y="103230"/>
                    <a:pt x="60530" y="76242"/>
                    <a:pt x="57355" y="76242"/>
                  </a:cubicBezTo>
                  <a:cubicBezTo>
                    <a:pt x="54180" y="76242"/>
                    <a:pt x="80109" y="126249"/>
                    <a:pt x="73230" y="128630"/>
                  </a:cubicBezTo>
                  <a:cubicBezTo>
                    <a:pt x="66351" y="131011"/>
                    <a:pt x="25340" y="106405"/>
                    <a:pt x="16080" y="90530"/>
                  </a:cubicBezTo>
                  <a:cubicBezTo>
                    <a:pt x="6820" y="74655"/>
                    <a:pt x="31426" y="1894"/>
                    <a:pt x="28780" y="4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2" name="フリーフォーム: 図形 1771">
              <a:extLst>
                <a:ext uri="{FF2B5EF4-FFF2-40B4-BE49-F238E27FC236}">
                  <a16:creationId xmlns:a16="http://schemas.microsoft.com/office/drawing/2014/main" id="{859C67C3-F959-4776-A20A-29BADBA1AB19}"/>
                </a:ext>
              </a:extLst>
            </p:cNvPr>
            <p:cNvSpPr/>
            <p:nvPr/>
          </p:nvSpPr>
          <p:spPr>
            <a:xfrm>
              <a:off x="10367934" y="2470554"/>
              <a:ext cx="117514" cy="336658"/>
            </a:xfrm>
            <a:custGeom>
              <a:avLst/>
              <a:gdLst>
                <a:gd name="connsiteX0" fmla="*/ 9554 w 117514"/>
                <a:gd name="connsiteY0" fmla="*/ 1184 h 336658"/>
                <a:gd name="connsiteX1" fmla="*/ 29 w 117514"/>
                <a:gd name="connsiteY1" fmla="*/ 105959 h 336658"/>
                <a:gd name="connsiteX2" fmla="*/ 9554 w 117514"/>
                <a:gd name="connsiteY2" fmla="*/ 156759 h 336658"/>
                <a:gd name="connsiteX3" fmla="*/ 63529 w 117514"/>
                <a:gd name="connsiteY3" fmla="*/ 334559 h 336658"/>
                <a:gd name="connsiteX4" fmla="*/ 87341 w 117514"/>
                <a:gd name="connsiteY4" fmla="*/ 245659 h 336658"/>
                <a:gd name="connsiteX5" fmla="*/ 61941 w 117514"/>
                <a:gd name="connsiteY5" fmla="*/ 115484 h 336658"/>
                <a:gd name="connsiteX6" fmla="*/ 90516 w 117514"/>
                <a:gd name="connsiteY6" fmla="*/ 186921 h 336658"/>
                <a:gd name="connsiteX7" fmla="*/ 96866 w 117514"/>
                <a:gd name="connsiteY7" fmla="*/ 93259 h 336658"/>
                <a:gd name="connsiteX8" fmla="*/ 68291 w 117514"/>
                <a:gd name="connsiteY8" fmla="*/ 34521 h 336658"/>
                <a:gd name="connsiteX9" fmla="*/ 117504 w 117514"/>
                <a:gd name="connsiteY9" fmla="*/ 128184 h 336658"/>
                <a:gd name="connsiteX10" fmla="*/ 63529 w 117514"/>
                <a:gd name="connsiteY10" fmla="*/ 105959 h 336658"/>
                <a:gd name="connsiteX11" fmla="*/ 68291 w 117514"/>
                <a:gd name="connsiteY11" fmla="*/ 177396 h 336658"/>
                <a:gd name="connsiteX12" fmla="*/ 55591 w 117514"/>
                <a:gd name="connsiteY12" fmla="*/ 242484 h 336658"/>
                <a:gd name="connsiteX13" fmla="*/ 15904 w 117514"/>
                <a:gd name="connsiteY13" fmla="*/ 98021 h 336658"/>
                <a:gd name="connsiteX14" fmla="*/ 14316 w 117514"/>
                <a:gd name="connsiteY14" fmla="*/ 51984 h 336658"/>
                <a:gd name="connsiteX15" fmla="*/ 9554 w 117514"/>
                <a:gd name="connsiteY15" fmla="*/ 1184 h 33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7514" h="336658">
                  <a:moveTo>
                    <a:pt x="9554" y="1184"/>
                  </a:moveTo>
                  <a:cubicBezTo>
                    <a:pt x="7173" y="10180"/>
                    <a:pt x="29" y="80030"/>
                    <a:pt x="29" y="105959"/>
                  </a:cubicBezTo>
                  <a:cubicBezTo>
                    <a:pt x="29" y="131888"/>
                    <a:pt x="-1029" y="118659"/>
                    <a:pt x="9554" y="156759"/>
                  </a:cubicBezTo>
                  <a:cubicBezTo>
                    <a:pt x="20137" y="194859"/>
                    <a:pt x="50565" y="319742"/>
                    <a:pt x="63529" y="334559"/>
                  </a:cubicBezTo>
                  <a:cubicBezTo>
                    <a:pt x="76493" y="349376"/>
                    <a:pt x="87606" y="282172"/>
                    <a:pt x="87341" y="245659"/>
                  </a:cubicBezTo>
                  <a:cubicBezTo>
                    <a:pt x="87076" y="209147"/>
                    <a:pt x="61412" y="125274"/>
                    <a:pt x="61941" y="115484"/>
                  </a:cubicBezTo>
                  <a:cubicBezTo>
                    <a:pt x="62470" y="105694"/>
                    <a:pt x="84695" y="190625"/>
                    <a:pt x="90516" y="186921"/>
                  </a:cubicBezTo>
                  <a:cubicBezTo>
                    <a:pt x="96337" y="183217"/>
                    <a:pt x="100570" y="118659"/>
                    <a:pt x="96866" y="93259"/>
                  </a:cubicBezTo>
                  <a:cubicBezTo>
                    <a:pt x="93162" y="67859"/>
                    <a:pt x="64851" y="28700"/>
                    <a:pt x="68291" y="34521"/>
                  </a:cubicBezTo>
                  <a:cubicBezTo>
                    <a:pt x="71731" y="40342"/>
                    <a:pt x="118298" y="116278"/>
                    <a:pt x="117504" y="128184"/>
                  </a:cubicBezTo>
                  <a:cubicBezTo>
                    <a:pt x="116710" y="140090"/>
                    <a:pt x="71731" y="97757"/>
                    <a:pt x="63529" y="105959"/>
                  </a:cubicBezTo>
                  <a:cubicBezTo>
                    <a:pt x="55327" y="114161"/>
                    <a:pt x="69614" y="154642"/>
                    <a:pt x="68291" y="177396"/>
                  </a:cubicBezTo>
                  <a:cubicBezTo>
                    <a:pt x="66968" y="200150"/>
                    <a:pt x="64322" y="255713"/>
                    <a:pt x="55591" y="242484"/>
                  </a:cubicBezTo>
                  <a:cubicBezTo>
                    <a:pt x="46860" y="229255"/>
                    <a:pt x="22783" y="129771"/>
                    <a:pt x="15904" y="98021"/>
                  </a:cubicBezTo>
                  <a:cubicBezTo>
                    <a:pt x="9025" y="66271"/>
                    <a:pt x="14052" y="67065"/>
                    <a:pt x="14316" y="51984"/>
                  </a:cubicBezTo>
                  <a:cubicBezTo>
                    <a:pt x="14580" y="36903"/>
                    <a:pt x="11935" y="-7812"/>
                    <a:pt x="9554" y="118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3" name="フリーフォーム: 図形 1772">
              <a:extLst>
                <a:ext uri="{FF2B5EF4-FFF2-40B4-BE49-F238E27FC236}">
                  <a16:creationId xmlns:a16="http://schemas.microsoft.com/office/drawing/2014/main" id="{18063534-1FB4-4A34-A9CE-683A1D9E63E8}"/>
                </a:ext>
              </a:extLst>
            </p:cNvPr>
            <p:cNvSpPr/>
            <p:nvPr/>
          </p:nvSpPr>
          <p:spPr>
            <a:xfrm>
              <a:off x="10168480" y="2476411"/>
              <a:ext cx="88623" cy="299093"/>
            </a:xfrm>
            <a:custGeom>
              <a:avLst/>
              <a:gdLst>
                <a:gd name="connsiteX0" fmla="*/ 43908 w 88623"/>
                <a:gd name="connsiteY0" fmla="*/ 89 h 299093"/>
                <a:gd name="connsiteX1" fmla="*/ 1045 w 88623"/>
                <a:gd name="connsiteY1" fmla="*/ 111214 h 299093"/>
                <a:gd name="connsiteX2" fmla="*/ 15333 w 88623"/>
                <a:gd name="connsiteY2" fmla="*/ 193764 h 299093"/>
                <a:gd name="connsiteX3" fmla="*/ 39145 w 88623"/>
                <a:gd name="connsiteY3" fmla="*/ 252502 h 299093"/>
                <a:gd name="connsiteX4" fmla="*/ 88358 w 88623"/>
                <a:gd name="connsiteY4" fmla="*/ 298539 h 299093"/>
                <a:gd name="connsiteX5" fmla="*/ 58195 w 88623"/>
                <a:gd name="connsiteY5" fmla="*/ 220752 h 299093"/>
                <a:gd name="connsiteX6" fmla="*/ 45495 w 88623"/>
                <a:gd name="connsiteY6" fmla="*/ 93752 h 299093"/>
                <a:gd name="connsiteX7" fmla="*/ 43908 w 88623"/>
                <a:gd name="connsiteY7" fmla="*/ 127089 h 299093"/>
                <a:gd name="connsiteX8" fmla="*/ 40733 w 88623"/>
                <a:gd name="connsiteY8" fmla="*/ 233452 h 299093"/>
                <a:gd name="connsiteX9" fmla="*/ 23270 w 88623"/>
                <a:gd name="connsiteY9" fmla="*/ 184239 h 299093"/>
                <a:gd name="connsiteX10" fmla="*/ 16920 w 88623"/>
                <a:gd name="connsiteY10" fmla="*/ 130264 h 299093"/>
                <a:gd name="connsiteX11" fmla="*/ 43908 w 88623"/>
                <a:gd name="connsiteY11" fmla="*/ 89 h 29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623" h="299093">
                  <a:moveTo>
                    <a:pt x="43908" y="89"/>
                  </a:moveTo>
                  <a:cubicBezTo>
                    <a:pt x="41262" y="-3086"/>
                    <a:pt x="5807" y="78935"/>
                    <a:pt x="1045" y="111214"/>
                  </a:cubicBezTo>
                  <a:cubicBezTo>
                    <a:pt x="-3718" y="143493"/>
                    <a:pt x="8983" y="170216"/>
                    <a:pt x="15333" y="193764"/>
                  </a:cubicBezTo>
                  <a:cubicBezTo>
                    <a:pt x="21683" y="217312"/>
                    <a:pt x="26974" y="235040"/>
                    <a:pt x="39145" y="252502"/>
                  </a:cubicBezTo>
                  <a:cubicBezTo>
                    <a:pt x="51316" y="269964"/>
                    <a:pt x="85183" y="303831"/>
                    <a:pt x="88358" y="298539"/>
                  </a:cubicBezTo>
                  <a:cubicBezTo>
                    <a:pt x="91533" y="293247"/>
                    <a:pt x="65339" y="254883"/>
                    <a:pt x="58195" y="220752"/>
                  </a:cubicBezTo>
                  <a:cubicBezTo>
                    <a:pt x="51051" y="186621"/>
                    <a:pt x="47876" y="109362"/>
                    <a:pt x="45495" y="93752"/>
                  </a:cubicBezTo>
                  <a:cubicBezTo>
                    <a:pt x="43114" y="78142"/>
                    <a:pt x="44702" y="103806"/>
                    <a:pt x="43908" y="127089"/>
                  </a:cubicBezTo>
                  <a:cubicBezTo>
                    <a:pt x="43114" y="150372"/>
                    <a:pt x="44173" y="223927"/>
                    <a:pt x="40733" y="233452"/>
                  </a:cubicBezTo>
                  <a:cubicBezTo>
                    <a:pt x="37293" y="242977"/>
                    <a:pt x="27239" y="201437"/>
                    <a:pt x="23270" y="184239"/>
                  </a:cubicBezTo>
                  <a:cubicBezTo>
                    <a:pt x="19301" y="167041"/>
                    <a:pt x="16126" y="157516"/>
                    <a:pt x="16920" y="130264"/>
                  </a:cubicBezTo>
                  <a:cubicBezTo>
                    <a:pt x="17714" y="103012"/>
                    <a:pt x="46554" y="3264"/>
                    <a:pt x="43908" y="8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4" name="フリーフォーム: 図形 1773">
              <a:extLst>
                <a:ext uri="{FF2B5EF4-FFF2-40B4-BE49-F238E27FC236}">
                  <a16:creationId xmlns:a16="http://schemas.microsoft.com/office/drawing/2014/main" id="{22390B77-5A23-4A30-8B1F-F88B1830D844}"/>
                </a:ext>
              </a:extLst>
            </p:cNvPr>
            <p:cNvSpPr/>
            <p:nvPr/>
          </p:nvSpPr>
          <p:spPr>
            <a:xfrm>
              <a:off x="10227981" y="2482749"/>
              <a:ext cx="51170" cy="287801"/>
            </a:xfrm>
            <a:custGeom>
              <a:avLst/>
              <a:gdLst>
                <a:gd name="connsiteX0" fmla="*/ 282 w 51170"/>
                <a:gd name="connsiteY0" fmla="*/ 101 h 287801"/>
                <a:gd name="connsiteX1" fmla="*/ 43144 w 51170"/>
                <a:gd name="connsiteY1" fmla="*/ 117576 h 287801"/>
                <a:gd name="connsiteX2" fmla="*/ 49494 w 51170"/>
                <a:gd name="connsiteY2" fmla="*/ 177901 h 287801"/>
                <a:gd name="connsiteX3" fmla="*/ 49494 w 51170"/>
                <a:gd name="connsiteY3" fmla="*/ 225526 h 287801"/>
                <a:gd name="connsiteX4" fmla="*/ 30444 w 51170"/>
                <a:gd name="connsiteY4" fmla="*/ 287439 h 287801"/>
                <a:gd name="connsiteX5" fmla="*/ 49494 w 51170"/>
                <a:gd name="connsiteY5" fmla="*/ 195364 h 287801"/>
                <a:gd name="connsiteX6" fmla="*/ 25682 w 51170"/>
                <a:gd name="connsiteY6" fmla="*/ 98526 h 287801"/>
                <a:gd name="connsiteX7" fmla="*/ 282 w 51170"/>
                <a:gd name="connsiteY7" fmla="*/ 101 h 28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70" h="287801">
                  <a:moveTo>
                    <a:pt x="282" y="101"/>
                  </a:moveTo>
                  <a:cubicBezTo>
                    <a:pt x="3192" y="3276"/>
                    <a:pt x="34942" y="87943"/>
                    <a:pt x="43144" y="117576"/>
                  </a:cubicBezTo>
                  <a:cubicBezTo>
                    <a:pt x="51346" y="147209"/>
                    <a:pt x="48436" y="159910"/>
                    <a:pt x="49494" y="177901"/>
                  </a:cubicBezTo>
                  <a:cubicBezTo>
                    <a:pt x="50552" y="195892"/>
                    <a:pt x="52669" y="207270"/>
                    <a:pt x="49494" y="225526"/>
                  </a:cubicBezTo>
                  <a:cubicBezTo>
                    <a:pt x="46319" y="243782"/>
                    <a:pt x="30444" y="292466"/>
                    <a:pt x="30444" y="287439"/>
                  </a:cubicBezTo>
                  <a:cubicBezTo>
                    <a:pt x="30444" y="282412"/>
                    <a:pt x="50288" y="226849"/>
                    <a:pt x="49494" y="195364"/>
                  </a:cubicBezTo>
                  <a:cubicBezTo>
                    <a:pt x="48700" y="163879"/>
                    <a:pt x="33619" y="128159"/>
                    <a:pt x="25682" y="98526"/>
                  </a:cubicBezTo>
                  <a:cubicBezTo>
                    <a:pt x="17745" y="68893"/>
                    <a:pt x="-2628" y="-3074"/>
                    <a:pt x="282" y="10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5" name="フリーフォーム: 図形 1774">
              <a:extLst>
                <a:ext uri="{FF2B5EF4-FFF2-40B4-BE49-F238E27FC236}">
                  <a16:creationId xmlns:a16="http://schemas.microsoft.com/office/drawing/2014/main" id="{E73516FD-18FA-4E37-A042-ECAE4FFAD81B}"/>
                </a:ext>
              </a:extLst>
            </p:cNvPr>
            <p:cNvSpPr/>
            <p:nvPr/>
          </p:nvSpPr>
          <p:spPr>
            <a:xfrm>
              <a:off x="10532377" y="2645562"/>
              <a:ext cx="74823" cy="222108"/>
            </a:xfrm>
            <a:custGeom>
              <a:avLst/>
              <a:gdLst>
                <a:gd name="connsiteX0" fmla="*/ 5448 w 74823"/>
                <a:gd name="connsiteY0" fmla="*/ 801 h 222108"/>
                <a:gd name="connsiteX1" fmla="*/ 73711 w 74823"/>
                <a:gd name="connsiteY1" fmla="*/ 221463 h 222108"/>
                <a:gd name="connsiteX2" fmla="*/ 45136 w 74823"/>
                <a:gd name="connsiteY2" fmla="*/ 70651 h 222108"/>
                <a:gd name="connsiteX3" fmla="*/ 10211 w 74823"/>
                <a:gd name="connsiteY3" fmla="*/ 143676 h 222108"/>
                <a:gd name="connsiteX4" fmla="*/ 5448 w 74823"/>
                <a:gd name="connsiteY4" fmla="*/ 801 h 22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823" h="222108">
                  <a:moveTo>
                    <a:pt x="5448" y="801"/>
                  </a:moveTo>
                  <a:cubicBezTo>
                    <a:pt x="16031" y="13766"/>
                    <a:pt x="67096" y="209821"/>
                    <a:pt x="73711" y="221463"/>
                  </a:cubicBezTo>
                  <a:cubicBezTo>
                    <a:pt x="80326" y="233105"/>
                    <a:pt x="55719" y="83616"/>
                    <a:pt x="45136" y="70651"/>
                  </a:cubicBezTo>
                  <a:cubicBezTo>
                    <a:pt x="34553" y="57687"/>
                    <a:pt x="18942" y="151084"/>
                    <a:pt x="10211" y="143676"/>
                  </a:cubicBezTo>
                  <a:cubicBezTo>
                    <a:pt x="1480" y="136268"/>
                    <a:pt x="-5135" y="-12164"/>
                    <a:pt x="5448" y="80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6" name="フリーフォーム: 図形 1775">
              <a:extLst>
                <a:ext uri="{FF2B5EF4-FFF2-40B4-BE49-F238E27FC236}">
                  <a16:creationId xmlns:a16="http://schemas.microsoft.com/office/drawing/2014/main" id="{3E7FA33A-D412-4F96-B41B-2BC053C5E535}"/>
                </a:ext>
              </a:extLst>
            </p:cNvPr>
            <p:cNvSpPr/>
            <p:nvPr/>
          </p:nvSpPr>
          <p:spPr>
            <a:xfrm>
              <a:off x="10559905" y="2856638"/>
              <a:ext cx="119784" cy="244402"/>
            </a:xfrm>
            <a:custGeom>
              <a:avLst/>
              <a:gdLst>
                <a:gd name="connsiteX0" fmla="*/ 16020 w 119784"/>
                <a:gd name="connsiteY0" fmla="*/ 862 h 244402"/>
                <a:gd name="connsiteX1" fmla="*/ 145 w 119784"/>
                <a:gd name="connsiteY1" fmla="*/ 183425 h 244402"/>
                <a:gd name="connsiteX2" fmla="*/ 27133 w 119784"/>
                <a:gd name="connsiteY2" fmla="*/ 235812 h 244402"/>
                <a:gd name="connsiteX3" fmla="*/ 119208 w 119784"/>
                <a:gd name="connsiteY3" fmla="*/ 243750 h 244402"/>
                <a:gd name="connsiteX4" fmla="*/ 63645 w 119784"/>
                <a:gd name="connsiteY4" fmla="*/ 229462 h 244402"/>
                <a:gd name="connsiteX5" fmla="*/ 11258 w 119784"/>
                <a:gd name="connsiteY5" fmla="*/ 199300 h 244402"/>
                <a:gd name="connsiteX6" fmla="*/ 8083 w 119784"/>
                <a:gd name="connsiteY6" fmla="*/ 116750 h 244402"/>
                <a:gd name="connsiteX7" fmla="*/ 16020 w 119784"/>
                <a:gd name="connsiteY7" fmla="*/ 862 h 24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784" h="244402">
                  <a:moveTo>
                    <a:pt x="16020" y="862"/>
                  </a:moveTo>
                  <a:cubicBezTo>
                    <a:pt x="14697" y="11974"/>
                    <a:pt x="-1707" y="144267"/>
                    <a:pt x="145" y="183425"/>
                  </a:cubicBezTo>
                  <a:cubicBezTo>
                    <a:pt x="1997" y="222583"/>
                    <a:pt x="7289" y="225758"/>
                    <a:pt x="27133" y="235812"/>
                  </a:cubicBezTo>
                  <a:cubicBezTo>
                    <a:pt x="46977" y="245866"/>
                    <a:pt x="113123" y="244808"/>
                    <a:pt x="119208" y="243750"/>
                  </a:cubicBezTo>
                  <a:cubicBezTo>
                    <a:pt x="125293" y="242692"/>
                    <a:pt x="81637" y="236870"/>
                    <a:pt x="63645" y="229462"/>
                  </a:cubicBezTo>
                  <a:cubicBezTo>
                    <a:pt x="45653" y="222054"/>
                    <a:pt x="20518" y="218085"/>
                    <a:pt x="11258" y="199300"/>
                  </a:cubicBezTo>
                  <a:cubicBezTo>
                    <a:pt x="1998" y="180515"/>
                    <a:pt x="8348" y="144267"/>
                    <a:pt x="8083" y="116750"/>
                  </a:cubicBezTo>
                  <a:cubicBezTo>
                    <a:pt x="7818" y="89233"/>
                    <a:pt x="17343" y="-10250"/>
                    <a:pt x="16020" y="86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7" name="フリーフォーム: 図形 1776">
              <a:extLst>
                <a:ext uri="{FF2B5EF4-FFF2-40B4-BE49-F238E27FC236}">
                  <a16:creationId xmlns:a16="http://schemas.microsoft.com/office/drawing/2014/main" id="{696C327A-8BEA-4753-BF64-9D25381635CF}"/>
                </a:ext>
              </a:extLst>
            </p:cNvPr>
            <p:cNvSpPr/>
            <p:nvPr/>
          </p:nvSpPr>
          <p:spPr>
            <a:xfrm>
              <a:off x="10583265" y="2881313"/>
              <a:ext cx="80120" cy="208017"/>
            </a:xfrm>
            <a:custGeom>
              <a:avLst/>
              <a:gdLst>
                <a:gd name="connsiteX0" fmla="*/ 14885 w 80120"/>
                <a:gd name="connsiteY0" fmla="*/ 0 h 208017"/>
                <a:gd name="connsiteX1" fmla="*/ 21235 w 80120"/>
                <a:gd name="connsiteY1" fmla="*/ 130175 h 208017"/>
                <a:gd name="connsiteX2" fmla="*/ 78385 w 80120"/>
                <a:gd name="connsiteY2" fmla="*/ 207962 h 208017"/>
                <a:gd name="connsiteX3" fmla="*/ 64098 w 80120"/>
                <a:gd name="connsiteY3" fmla="*/ 141287 h 208017"/>
                <a:gd name="connsiteX4" fmla="*/ 51398 w 80120"/>
                <a:gd name="connsiteY4" fmla="*/ 66675 h 208017"/>
                <a:gd name="connsiteX5" fmla="*/ 52985 w 80120"/>
                <a:gd name="connsiteY5" fmla="*/ 36512 h 208017"/>
                <a:gd name="connsiteX6" fmla="*/ 65685 w 80120"/>
                <a:gd name="connsiteY6" fmla="*/ 84137 h 208017"/>
                <a:gd name="connsiteX7" fmla="*/ 70448 w 80120"/>
                <a:gd name="connsiteY7" fmla="*/ 201612 h 208017"/>
                <a:gd name="connsiteX8" fmla="*/ 27585 w 80120"/>
                <a:gd name="connsiteY8" fmla="*/ 177800 h 208017"/>
                <a:gd name="connsiteX9" fmla="*/ 598 w 80120"/>
                <a:gd name="connsiteY9" fmla="*/ 128587 h 208017"/>
                <a:gd name="connsiteX10" fmla="*/ 14885 w 80120"/>
                <a:gd name="connsiteY10" fmla="*/ 0 h 20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120" h="208017">
                  <a:moveTo>
                    <a:pt x="14885" y="0"/>
                  </a:moveTo>
                  <a:cubicBezTo>
                    <a:pt x="18324" y="265"/>
                    <a:pt x="10652" y="95515"/>
                    <a:pt x="21235" y="130175"/>
                  </a:cubicBezTo>
                  <a:cubicBezTo>
                    <a:pt x="31818" y="164835"/>
                    <a:pt x="71241" y="206110"/>
                    <a:pt x="78385" y="207962"/>
                  </a:cubicBezTo>
                  <a:cubicBezTo>
                    <a:pt x="85529" y="209814"/>
                    <a:pt x="68596" y="164835"/>
                    <a:pt x="64098" y="141287"/>
                  </a:cubicBezTo>
                  <a:cubicBezTo>
                    <a:pt x="59600" y="117739"/>
                    <a:pt x="53250" y="84137"/>
                    <a:pt x="51398" y="66675"/>
                  </a:cubicBezTo>
                  <a:cubicBezTo>
                    <a:pt x="49546" y="49213"/>
                    <a:pt x="50604" y="33602"/>
                    <a:pt x="52985" y="36512"/>
                  </a:cubicBezTo>
                  <a:cubicBezTo>
                    <a:pt x="55366" y="39422"/>
                    <a:pt x="62775" y="56620"/>
                    <a:pt x="65685" y="84137"/>
                  </a:cubicBezTo>
                  <a:cubicBezTo>
                    <a:pt x="68595" y="111654"/>
                    <a:pt x="76798" y="186002"/>
                    <a:pt x="70448" y="201612"/>
                  </a:cubicBezTo>
                  <a:cubicBezTo>
                    <a:pt x="64098" y="217222"/>
                    <a:pt x="39227" y="189971"/>
                    <a:pt x="27585" y="177800"/>
                  </a:cubicBezTo>
                  <a:cubicBezTo>
                    <a:pt x="15943" y="165629"/>
                    <a:pt x="4302" y="151077"/>
                    <a:pt x="598" y="128587"/>
                  </a:cubicBezTo>
                  <a:cubicBezTo>
                    <a:pt x="-3106" y="106097"/>
                    <a:pt x="11446" y="-265"/>
                    <a:pt x="14885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8" name="フリーフォーム: 図形 1777">
              <a:extLst>
                <a:ext uri="{FF2B5EF4-FFF2-40B4-BE49-F238E27FC236}">
                  <a16:creationId xmlns:a16="http://schemas.microsoft.com/office/drawing/2014/main" id="{916C56A3-D1F8-47BE-BEA5-915692E7E40E}"/>
                </a:ext>
              </a:extLst>
            </p:cNvPr>
            <p:cNvSpPr/>
            <p:nvPr/>
          </p:nvSpPr>
          <p:spPr>
            <a:xfrm>
              <a:off x="10042922" y="2583291"/>
              <a:ext cx="105608" cy="269449"/>
            </a:xfrm>
            <a:custGeom>
              <a:avLst/>
              <a:gdLst>
                <a:gd name="connsiteX0" fmla="*/ 51991 w 105608"/>
                <a:gd name="connsiteY0" fmla="*/ 1159 h 269449"/>
                <a:gd name="connsiteX1" fmla="*/ 98028 w 105608"/>
                <a:gd name="connsiteY1" fmla="*/ 74184 h 269449"/>
                <a:gd name="connsiteX2" fmla="*/ 91678 w 105608"/>
                <a:gd name="connsiteY2" fmla="*/ 151972 h 269449"/>
                <a:gd name="connsiteX3" fmla="*/ 42466 w 105608"/>
                <a:gd name="connsiteY3" fmla="*/ 228172 h 269449"/>
                <a:gd name="connsiteX4" fmla="*/ 17066 w 105608"/>
                <a:gd name="connsiteY4" fmla="*/ 269447 h 269449"/>
                <a:gd name="connsiteX5" fmla="*/ 17066 w 105608"/>
                <a:gd name="connsiteY5" fmla="*/ 226584 h 269449"/>
                <a:gd name="connsiteX6" fmla="*/ 2778 w 105608"/>
                <a:gd name="connsiteY6" fmla="*/ 63072 h 269449"/>
                <a:gd name="connsiteX7" fmla="*/ 1191 w 105608"/>
                <a:gd name="connsiteY7" fmla="*/ 201184 h 269449"/>
                <a:gd name="connsiteX8" fmla="*/ 9128 w 105608"/>
                <a:gd name="connsiteY8" fmla="*/ 261509 h 269449"/>
                <a:gd name="connsiteX9" fmla="*/ 90091 w 105608"/>
                <a:gd name="connsiteY9" fmla="*/ 202772 h 269449"/>
                <a:gd name="connsiteX10" fmla="*/ 104378 w 105608"/>
                <a:gd name="connsiteY10" fmla="*/ 134509 h 269449"/>
                <a:gd name="connsiteX11" fmla="*/ 51991 w 105608"/>
                <a:gd name="connsiteY11" fmla="*/ 1159 h 269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608" h="269449">
                  <a:moveTo>
                    <a:pt x="51991" y="1159"/>
                  </a:moveTo>
                  <a:cubicBezTo>
                    <a:pt x="50933" y="-8895"/>
                    <a:pt x="91414" y="49049"/>
                    <a:pt x="98028" y="74184"/>
                  </a:cubicBezTo>
                  <a:cubicBezTo>
                    <a:pt x="104642" y="99319"/>
                    <a:pt x="100938" y="126307"/>
                    <a:pt x="91678" y="151972"/>
                  </a:cubicBezTo>
                  <a:cubicBezTo>
                    <a:pt x="82418" y="177637"/>
                    <a:pt x="54901" y="208593"/>
                    <a:pt x="42466" y="228172"/>
                  </a:cubicBezTo>
                  <a:cubicBezTo>
                    <a:pt x="30031" y="247751"/>
                    <a:pt x="21299" y="269712"/>
                    <a:pt x="17066" y="269447"/>
                  </a:cubicBezTo>
                  <a:cubicBezTo>
                    <a:pt x="12833" y="269182"/>
                    <a:pt x="19447" y="260980"/>
                    <a:pt x="17066" y="226584"/>
                  </a:cubicBezTo>
                  <a:cubicBezTo>
                    <a:pt x="14685" y="192188"/>
                    <a:pt x="5424" y="67305"/>
                    <a:pt x="2778" y="63072"/>
                  </a:cubicBezTo>
                  <a:cubicBezTo>
                    <a:pt x="132" y="58839"/>
                    <a:pt x="133" y="168111"/>
                    <a:pt x="1191" y="201184"/>
                  </a:cubicBezTo>
                  <a:cubicBezTo>
                    <a:pt x="2249" y="234257"/>
                    <a:pt x="-5689" y="261244"/>
                    <a:pt x="9128" y="261509"/>
                  </a:cubicBezTo>
                  <a:cubicBezTo>
                    <a:pt x="23945" y="261774"/>
                    <a:pt x="74216" y="223939"/>
                    <a:pt x="90091" y="202772"/>
                  </a:cubicBezTo>
                  <a:cubicBezTo>
                    <a:pt x="105966" y="181605"/>
                    <a:pt x="107288" y="166524"/>
                    <a:pt x="104378" y="134509"/>
                  </a:cubicBezTo>
                  <a:cubicBezTo>
                    <a:pt x="101468" y="102494"/>
                    <a:pt x="53049" y="11213"/>
                    <a:pt x="51991" y="115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9" name="フリーフォーム: 図形 1778">
              <a:extLst>
                <a:ext uri="{FF2B5EF4-FFF2-40B4-BE49-F238E27FC236}">
                  <a16:creationId xmlns:a16="http://schemas.microsoft.com/office/drawing/2014/main" id="{43C417BD-BEC6-4E5A-B722-2A1B01A1658C}"/>
                </a:ext>
              </a:extLst>
            </p:cNvPr>
            <p:cNvSpPr/>
            <p:nvPr/>
          </p:nvSpPr>
          <p:spPr>
            <a:xfrm>
              <a:off x="10008883" y="2582549"/>
              <a:ext cx="89233" cy="251474"/>
            </a:xfrm>
            <a:custGeom>
              <a:avLst/>
              <a:gdLst>
                <a:gd name="connsiteX0" fmla="*/ 89205 w 89233"/>
                <a:gd name="connsiteY0" fmla="*/ 314 h 251474"/>
                <a:gd name="connsiteX1" fmla="*/ 11417 w 89233"/>
                <a:gd name="connsiteY1" fmla="*/ 43176 h 251474"/>
                <a:gd name="connsiteX2" fmla="*/ 11417 w 89233"/>
                <a:gd name="connsiteY2" fmla="*/ 73339 h 251474"/>
                <a:gd name="connsiteX3" fmla="*/ 22530 w 89233"/>
                <a:gd name="connsiteY3" fmla="*/ 111439 h 251474"/>
                <a:gd name="connsiteX4" fmla="*/ 19355 w 89233"/>
                <a:gd name="connsiteY4" fmla="*/ 251139 h 251474"/>
                <a:gd name="connsiteX5" fmla="*/ 1892 w 89233"/>
                <a:gd name="connsiteY5" fmla="*/ 66989 h 251474"/>
                <a:gd name="connsiteX6" fmla="*/ 89205 w 89233"/>
                <a:gd name="connsiteY6" fmla="*/ 314 h 25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233" h="251474">
                  <a:moveTo>
                    <a:pt x="89205" y="314"/>
                  </a:moveTo>
                  <a:cubicBezTo>
                    <a:pt x="90793" y="-3655"/>
                    <a:pt x="24382" y="31005"/>
                    <a:pt x="11417" y="43176"/>
                  </a:cubicBezTo>
                  <a:cubicBezTo>
                    <a:pt x="-1548" y="55347"/>
                    <a:pt x="9565" y="61962"/>
                    <a:pt x="11417" y="73339"/>
                  </a:cubicBezTo>
                  <a:cubicBezTo>
                    <a:pt x="13269" y="84716"/>
                    <a:pt x="21207" y="81806"/>
                    <a:pt x="22530" y="111439"/>
                  </a:cubicBezTo>
                  <a:cubicBezTo>
                    <a:pt x="23853" y="141072"/>
                    <a:pt x="22795" y="258547"/>
                    <a:pt x="19355" y="251139"/>
                  </a:cubicBezTo>
                  <a:cubicBezTo>
                    <a:pt x="15915" y="243731"/>
                    <a:pt x="-6575" y="106677"/>
                    <a:pt x="1892" y="66989"/>
                  </a:cubicBezTo>
                  <a:cubicBezTo>
                    <a:pt x="10359" y="27302"/>
                    <a:pt x="87617" y="4283"/>
                    <a:pt x="89205" y="31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0" name="フリーフォーム: 図形 1779">
              <a:extLst>
                <a:ext uri="{FF2B5EF4-FFF2-40B4-BE49-F238E27FC236}">
                  <a16:creationId xmlns:a16="http://schemas.microsoft.com/office/drawing/2014/main" id="{DECC241C-C2E6-45B9-96EF-A36F944CD51F}"/>
                </a:ext>
              </a:extLst>
            </p:cNvPr>
            <p:cNvSpPr/>
            <p:nvPr/>
          </p:nvSpPr>
          <p:spPr>
            <a:xfrm>
              <a:off x="10025347" y="2595559"/>
              <a:ext cx="82355" cy="92133"/>
            </a:xfrm>
            <a:custGeom>
              <a:avLst/>
              <a:gdLst>
                <a:gd name="connsiteX0" fmla="*/ 82266 w 82355"/>
                <a:gd name="connsiteY0" fmla="*/ 4 h 92133"/>
                <a:gd name="connsiteX1" fmla="*/ 2891 w 82355"/>
                <a:gd name="connsiteY1" fmla="*/ 60329 h 92133"/>
                <a:gd name="connsiteX2" fmla="*/ 17178 w 82355"/>
                <a:gd name="connsiteY2" fmla="*/ 65091 h 92133"/>
                <a:gd name="connsiteX3" fmla="*/ 15591 w 82355"/>
                <a:gd name="connsiteY3" fmla="*/ 92079 h 92133"/>
                <a:gd name="connsiteX4" fmla="*/ 18766 w 82355"/>
                <a:gd name="connsiteY4" fmla="*/ 57154 h 92133"/>
                <a:gd name="connsiteX5" fmla="*/ 82266 w 82355"/>
                <a:gd name="connsiteY5" fmla="*/ 4 h 9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355" h="92133">
                  <a:moveTo>
                    <a:pt x="82266" y="4"/>
                  </a:moveTo>
                  <a:cubicBezTo>
                    <a:pt x="79620" y="533"/>
                    <a:pt x="13739" y="49481"/>
                    <a:pt x="2891" y="60329"/>
                  </a:cubicBezTo>
                  <a:cubicBezTo>
                    <a:pt x="-7957" y="71177"/>
                    <a:pt x="15061" y="59799"/>
                    <a:pt x="17178" y="65091"/>
                  </a:cubicBezTo>
                  <a:cubicBezTo>
                    <a:pt x="19295" y="70383"/>
                    <a:pt x="15326" y="93402"/>
                    <a:pt x="15591" y="92079"/>
                  </a:cubicBezTo>
                  <a:cubicBezTo>
                    <a:pt x="15856" y="90756"/>
                    <a:pt x="9241" y="67473"/>
                    <a:pt x="18766" y="57154"/>
                  </a:cubicBezTo>
                  <a:cubicBezTo>
                    <a:pt x="28291" y="46835"/>
                    <a:pt x="84912" y="-525"/>
                    <a:pt x="82266" y="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1" name="フリーフォーム: 図形 1780">
              <a:extLst>
                <a:ext uri="{FF2B5EF4-FFF2-40B4-BE49-F238E27FC236}">
                  <a16:creationId xmlns:a16="http://schemas.microsoft.com/office/drawing/2014/main" id="{B0A37978-CF36-420E-A614-514CCA407B90}"/>
                </a:ext>
              </a:extLst>
            </p:cNvPr>
            <p:cNvSpPr/>
            <p:nvPr/>
          </p:nvSpPr>
          <p:spPr>
            <a:xfrm>
              <a:off x="9691616" y="2501530"/>
              <a:ext cx="238273" cy="200635"/>
            </a:xfrm>
            <a:custGeom>
              <a:avLst/>
              <a:gdLst>
                <a:gd name="connsiteX0" fmla="*/ 54047 w 238273"/>
                <a:gd name="connsiteY0" fmla="*/ 90858 h 200635"/>
                <a:gd name="connsiteX1" fmla="*/ 166759 w 238273"/>
                <a:gd name="connsiteY1" fmla="*/ 47995 h 200635"/>
                <a:gd name="connsiteX2" fmla="*/ 215972 w 238273"/>
                <a:gd name="connsiteY2" fmla="*/ 73395 h 200635"/>
                <a:gd name="connsiteX3" fmla="*/ 200097 w 238273"/>
                <a:gd name="connsiteY3" fmla="*/ 173408 h 200635"/>
                <a:gd name="connsiteX4" fmla="*/ 131834 w 238273"/>
                <a:gd name="connsiteY4" fmla="*/ 162295 h 200635"/>
                <a:gd name="connsiteX5" fmla="*/ 106434 w 238273"/>
                <a:gd name="connsiteY5" fmla="*/ 157533 h 200635"/>
                <a:gd name="connsiteX6" fmla="*/ 209622 w 238273"/>
                <a:gd name="connsiteY6" fmla="*/ 200395 h 200635"/>
                <a:gd name="connsiteX7" fmla="*/ 238197 w 238273"/>
                <a:gd name="connsiteY7" fmla="*/ 135308 h 200635"/>
                <a:gd name="connsiteX8" fmla="*/ 217559 w 238273"/>
                <a:gd name="connsiteY8" fmla="*/ 74983 h 200635"/>
                <a:gd name="connsiteX9" fmla="*/ 203272 w 238273"/>
                <a:gd name="connsiteY9" fmla="*/ 40058 h 200635"/>
                <a:gd name="connsiteX10" fmla="*/ 173109 w 238273"/>
                <a:gd name="connsiteY10" fmla="*/ 11483 h 200635"/>
                <a:gd name="connsiteX11" fmla="*/ 146122 w 238273"/>
                <a:gd name="connsiteY11" fmla="*/ 3545 h 200635"/>
                <a:gd name="connsiteX12" fmla="*/ 72 w 238273"/>
                <a:gd name="connsiteY12" fmla="*/ 67045 h 200635"/>
                <a:gd name="connsiteX13" fmla="*/ 166759 w 238273"/>
                <a:gd name="connsiteY13" fmla="*/ 22595 h 200635"/>
                <a:gd name="connsiteX14" fmla="*/ 54047 w 238273"/>
                <a:gd name="connsiteY14" fmla="*/ 90858 h 200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8273" h="200635">
                  <a:moveTo>
                    <a:pt x="54047" y="90858"/>
                  </a:moveTo>
                  <a:cubicBezTo>
                    <a:pt x="54047" y="95091"/>
                    <a:pt x="139772" y="50905"/>
                    <a:pt x="166759" y="47995"/>
                  </a:cubicBezTo>
                  <a:cubicBezTo>
                    <a:pt x="193746" y="45085"/>
                    <a:pt x="210416" y="52493"/>
                    <a:pt x="215972" y="73395"/>
                  </a:cubicBezTo>
                  <a:cubicBezTo>
                    <a:pt x="221528" y="94297"/>
                    <a:pt x="214120" y="158591"/>
                    <a:pt x="200097" y="173408"/>
                  </a:cubicBezTo>
                  <a:cubicBezTo>
                    <a:pt x="186074" y="188225"/>
                    <a:pt x="147444" y="164941"/>
                    <a:pt x="131834" y="162295"/>
                  </a:cubicBezTo>
                  <a:cubicBezTo>
                    <a:pt x="116224" y="159649"/>
                    <a:pt x="93469" y="151183"/>
                    <a:pt x="106434" y="157533"/>
                  </a:cubicBezTo>
                  <a:cubicBezTo>
                    <a:pt x="119399" y="163883"/>
                    <a:pt x="187662" y="204099"/>
                    <a:pt x="209622" y="200395"/>
                  </a:cubicBezTo>
                  <a:cubicBezTo>
                    <a:pt x="231583" y="196691"/>
                    <a:pt x="236874" y="156210"/>
                    <a:pt x="238197" y="135308"/>
                  </a:cubicBezTo>
                  <a:cubicBezTo>
                    <a:pt x="239520" y="114406"/>
                    <a:pt x="223380" y="90858"/>
                    <a:pt x="217559" y="74983"/>
                  </a:cubicBezTo>
                  <a:cubicBezTo>
                    <a:pt x="211738" y="59108"/>
                    <a:pt x="210680" y="50641"/>
                    <a:pt x="203272" y="40058"/>
                  </a:cubicBezTo>
                  <a:cubicBezTo>
                    <a:pt x="195864" y="29475"/>
                    <a:pt x="182634" y="17568"/>
                    <a:pt x="173109" y="11483"/>
                  </a:cubicBezTo>
                  <a:cubicBezTo>
                    <a:pt x="163584" y="5398"/>
                    <a:pt x="174961" y="-5715"/>
                    <a:pt x="146122" y="3545"/>
                  </a:cubicBezTo>
                  <a:cubicBezTo>
                    <a:pt x="117283" y="12805"/>
                    <a:pt x="-3368" y="63870"/>
                    <a:pt x="72" y="67045"/>
                  </a:cubicBezTo>
                  <a:cubicBezTo>
                    <a:pt x="3512" y="70220"/>
                    <a:pt x="154324" y="22595"/>
                    <a:pt x="166759" y="22595"/>
                  </a:cubicBezTo>
                  <a:cubicBezTo>
                    <a:pt x="179194" y="22595"/>
                    <a:pt x="54047" y="86625"/>
                    <a:pt x="54047" y="9085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2" name="フリーフォーム: 図形 1781">
              <a:extLst>
                <a:ext uri="{FF2B5EF4-FFF2-40B4-BE49-F238E27FC236}">
                  <a16:creationId xmlns:a16="http://schemas.microsoft.com/office/drawing/2014/main" id="{764843D9-8562-4B7D-8178-6363920F11B8}"/>
                </a:ext>
              </a:extLst>
            </p:cNvPr>
            <p:cNvSpPr/>
            <p:nvPr/>
          </p:nvSpPr>
          <p:spPr>
            <a:xfrm>
              <a:off x="4982846" y="3535981"/>
              <a:ext cx="330761" cy="211231"/>
            </a:xfrm>
            <a:custGeom>
              <a:avLst/>
              <a:gdLst>
                <a:gd name="connsiteX0" fmla="*/ 23071 w 330761"/>
                <a:gd name="connsiteY0" fmla="*/ 13669 h 211231"/>
                <a:gd name="connsiteX1" fmla="*/ 302471 w 330761"/>
                <a:gd name="connsiteY1" fmla="*/ 11552 h 211231"/>
                <a:gd name="connsiteX2" fmla="*/ 156421 w 330761"/>
                <a:gd name="connsiteY2" fmla="*/ 969 h 211231"/>
                <a:gd name="connsiteX3" fmla="*/ 327871 w 330761"/>
                <a:gd name="connsiteY3" fmla="*/ 39069 h 211231"/>
                <a:gd name="connsiteX4" fmla="*/ 266487 w 330761"/>
                <a:gd name="connsiteY4" fmla="*/ 138552 h 211231"/>
                <a:gd name="connsiteX5" fmla="*/ 298237 w 330761"/>
                <a:gd name="connsiteY5" fmla="*/ 77169 h 211231"/>
                <a:gd name="connsiteX6" fmla="*/ 226271 w 330761"/>
                <a:gd name="connsiteY6" fmla="*/ 151252 h 211231"/>
                <a:gd name="connsiteX7" fmla="*/ 111971 w 330761"/>
                <a:gd name="connsiteY7" fmla="*/ 89869 h 211231"/>
                <a:gd name="connsiteX8" fmla="*/ 4021 w 330761"/>
                <a:gd name="connsiteY8" fmla="*/ 66586 h 211231"/>
                <a:gd name="connsiteX9" fmla="*/ 260137 w 330761"/>
                <a:gd name="connsiteY9" fmla="*/ 206286 h 211231"/>
                <a:gd name="connsiteX10" fmla="*/ 116204 w 330761"/>
                <a:gd name="connsiteY10" fmla="*/ 172419 h 211231"/>
                <a:gd name="connsiteX11" fmla="*/ 8254 w 330761"/>
                <a:gd name="connsiteY11" fmla="*/ 100452 h 211231"/>
                <a:gd name="connsiteX12" fmla="*/ 97154 w 330761"/>
                <a:gd name="connsiteY12" fmla="*/ 60236 h 211231"/>
                <a:gd name="connsiteX13" fmla="*/ 147954 w 330761"/>
                <a:gd name="connsiteY13" fmla="*/ 36952 h 211231"/>
                <a:gd name="connsiteX14" fmla="*/ 23071 w 330761"/>
                <a:gd name="connsiteY14" fmla="*/ 13669 h 211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0761" h="211231">
                  <a:moveTo>
                    <a:pt x="23071" y="13669"/>
                  </a:moveTo>
                  <a:cubicBezTo>
                    <a:pt x="48824" y="9436"/>
                    <a:pt x="280246" y="13669"/>
                    <a:pt x="302471" y="11552"/>
                  </a:cubicBezTo>
                  <a:cubicBezTo>
                    <a:pt x="324696" y="9435"/>
                    <a:pt x="152188" y="-3617"/>
                    <a:pt x="156421" y="969"/>
                  </a:cubicBezTo>
                  <a:cubicBezTo>
                    <a:pt x="160654" y="5555"/>
                    <a:pt x="309527" y="16139"/>
                    <a:pt x="327871" y="39069"/>
                  </a:cubicBezTo>
                  <a:cubicBezTo>
                    <a:pt x="346215" y="61999"/>
                    <a:pt x="271426" y="132202"/>
                    <a:pt x="266487" y="138552"/>
                  </a:cubicBezTo>
                  <a:cubicBezTo>
                    <a:pt x="261548" y="144902"/>
                    <a:pt x="304940" y="75052"/>
                    <a:pt x="298237" y="77169"/>
                  </a:cubicBezTo>
                  <a:cubicBezTo>
                    <a:pt x="291534" y="79286"/>
                    <a:pt x="257315" y="149135"/>
                    <a:pt x="226271" y="151252"/>
                  </a:cubicBezTo>
                  <a:cubicBezTo>
                    <a:pt x="195227" y="153369"/>
                    <a:pt x="149013" y="103980"/>
                    <a:pt x="111971" y="89869"/>
                  </a:cubicBezTo>
                  <a:cubicBezTo>
                    <a:pt x="74929" y="75758"/>
                    <a:pt x="-20673" y="47183"/>
                    <a:pt x="4021" y="66586"/>
                  </a:cubicBezTo>
                  <a:cubicBezTo>
                    <a:pt x="28715" y="85989"/>
                    <a:pt x="241440" y="188647"/>
                    <a:pt x="260137" y="206286"/>
                  </a:cubicBezTo>
                  <a:cubicBezTo>
                    <a:pt x="278834" y="223925"/>
                    <a:pt x="158185" y="190058"/>
                    <a:pt x="116204" y="172419"/>
                  </a:cubicBezTo>
                  <a:cubicBezTo>
                    <a:pt x="74224" y="154780"/>
                    <a:pt x="11429" y="119149"/>
                    <a:pt x="8254" y="100452"/>
                  </a:cubicBezTo>
                  <a:cubicBezTo>
                    <a:pt x="5079" y="81755"/>
                    <a:pt x="73871" y="70819"/>
                    <a:pt x="97154" y="60236"/>
                  </a:cubicBezTo>
                  <a:cubicBezTo>
                    <a:pt x="120437" y="49653"/>
                    <a:pt x="157832" y="45066"/>
                    <a:pt x="147954" y="36952"/>
                  </a:cubicBezTo>
                  <a:cubicBezTo>
                    <a:pt x="138076" y="28838"/>
                    <a:pt x="-2682" y="17902"/>
                    <a:pt x="23071" y="1366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3" name="フリーフォーム: 図形 1782">
              <a:extLst>
                <a:ext uri="{FF2B5EF4-FFF2-40B4-BE49-F238E27FC236}">
                  <a16:creationId xmlns:a16="http://schemas.microsoft.com/office/drawing/2014/main" id="{CDA74BAF-BEBC-4E39-B2C1-26C96088D7FF}"/>
                </a:ext>
              </a:extLst>
            </p:cNvPr>
            <p:cNvSpPr/>
            <p:nvPr/>
          </p:nvSpPr>
          <p:spPr>
            <a:xfrm>
              <a:off x="4660627" y="3346449"/>
              <a:ext cx="231044" cy="463790"/>
            </a:xfrm>
            <a:custGeom>
              <a:avLst/>
              <a:gdLst>
                <a:gd name="connsiteX0" fmla="*/ 175956 w 231044"/>
                <a:gd name="connsiteY0" fmla="*/ 1 h 463790"/>
                <a:gd name="connsiteX1" fmla="*/ 15090 w 231044"/>
                <a:gd name="connsiteY1" fmla="*/ 112184 h 463790"/>
                <a:gd name="connsiteX2" fmla="*/ 32023 w 231044"/>
                <a:gd name="connsiteY2" fmla="*/ 71968 h 463790"/>
                <a:gd name="connsiteX3" fmla="*/ 8740 w 231044"/>
                <a:gd name="connsiteY3" fmla="*/ 173568 h 463790"/>
                <a:gd name="connsiteX4" fmla="*/ 6623 w 231044"/>
                <a:gd name="connsiteY4" fmla="*/ 275168 h 463790"/>
                <a:gd name="connsiteX5" fmla="*/ 8740 w 231044"/>
                <a:gd name="connsiteY5" fmla="*/ 260351 h 463790"/>
                <a:gd name="connsiteX6" fmla="*/ 116690 w 231044"/>
                <a:gd name="connsiteY6" fmla="*/ 381001 h 463790"/>
                <a:gd name="connsiteX7" fmla="*/ 230990 w 231044"/>
                <a:gd name="connsiteY7" fmla="*/ 463551 h 463790"/>
                <a:gd name="connsiteX8" fmla="*/ 131506 w 231044"/>
                <a:gd name="connsiteY8" fmla="*/ 355601 h 463790"/>
                <a:gd name="connsiteX9" fmla="*/ 116690 w 231044"/>
                <a:gd name="connsiteY9" fmla="*/ 141818 h 463790"/>
                <a:gd name="connsiteX10" fmla="*/ 127273 w 231044"/>
                <a:gd name="connsiteY10" fmla="*/ 332318 h 463790"/>
                <a:gd name="connsiteX11" fmla="*/ 144206 w 231044"/>
                <a:gd name="connsiteY11" fmla="*/ 110068 h 463790"/>
                <a:gd name="connsiteX12" fmla="*/ 175956 w 231044"/>
                <a:gd name="connsiteY12" fmla="*/ 1 h 46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1044" h="463790">
                  <a:moveTo>
                    <a:pt x="175956" y="1"/>
                  </a:moveTo>
                  <a:cubicBezTo>
                    <a:pt x="154437" y="354"/>
                    <a:pt x="39079" y="100190"/>
                    <a:pt x="15090" y="112184"/>
                  </a:cubicBezTo>
                  <a:cubicBezTo>
                    <a:pt x="-8899" y="124179"/>
                    <a:pt x="33081" y="61737"/>
                    <a:pt x="32023" y="71968"/>
                  </a:cubicBezTo>
                  <a:cubicBezTo>
                    <a:pt x="30965" y="82199"/>
                    <a:pt x="12973" y="139701"/>
                    <a:pt x="8740" y="173568"/>
                  </a:cubicBezTo>
                  <a:cubicBezTo>
                    <a:pt x="4507" y="207435"/>
                    <a:pt x="6623" y="260704"/>
                    <a:pt x="6623" y="275168"/>
                  </a:cubicBezTo>
                  <a:cubicBezTo>
                    <a:pt x="6623" y="289632"/>
                    <a:pt x="-9605" y="242712"/>
                    <a:pt x="8740" y="260351"/>
                  </a:cubicBezTo>
                  <a:cubicBezTo>
                    <a:pt x="27084" y="277990"/>
                    <a:pt x="79648" y="347134"/>
                    <a:pt x="116690" y="381001"/>
                  </a:cubicBezTo>
                  <a:cubicBezTo>
                    <a:pt x="153732" y="414868"/>
                    <a:pt x="228521" y="467784"/>
                    <a:pt x="230990" y="463551"/>
                  </a:cubicBezTo>
                  <a:cubicBezTo>
                    <a:pt x="233459" y="459318"/>
                    <a:pt x="150556" y="409223"/>
                    <a:pt x="131506" y="355601"/>
                  </a:cubicBezTo>
                  <a:cubicBezTo>
                    <a:pt x="112456" y="301979"/>
                    <a:pt x="117395" y="145698"/>
                    <a:pt x="116690" y="141818"/>
                  </a:cubicBezTo>
                  <a:cubicBezTo>
                    <a:pt x="115985" y="137938"/>
                    <a:pt x="122687" y="337610"/>
                    <a:pt x="127273" y="332318"/>
                  </a:cubicBezTo>
                  <a:cubicBezTo>
                    <a:pt x="131859" y="327026"/>
                    <a:pt x="136798" y="159104"/>
                    <a:pt x="144206" y="110068"/>
                  </a:cubicBezTo>
                  <a:cubicBezTo>
                    <a:pt x="151614" y="61032"/>
                    <a:pt x="197475" y="-352"/>
                    <a:pt x="175956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4" name="フリーフォーム: 図形 1783">
              <a:extLst>
                <a:ext uri="{FF2B5EF4-FFF2-40B4-BE49-F238E27FC236}">
                  <a16:creationId xmlns:a16="http://schemas.microsoft.com/office/drawing/2014/main" id="{37212AC3-EBC7-4D06-94B4-0F8F52DD73F8}"/>
                </a:ext>
              </a:extLst>
            </p:cNvPr>
            <p:cNvSpPr/>
            <p:nvPr/>
          </p:nvSpPr>
          <p:spPr>
            <a:xfrm>
              <a:off x="6237817" y="3001366"/>
              <a:ext cx="189925" cy="104592"/>
            </a:xfrm>
            <a:custGeom>
              <a:avLst/>
              <a:gdLst>
                <a:gd name="connsiteX0" fmla="*/ 188383 w 189925"/>
                <a:gd name="connsiteY0" fmla="*/ 67 h 104592"/>
                <a:gd name="connsiteX1" fmla="*/ 112183 w 189925"/>
                <a:gd name="connsiteY1" fmla="*/ 95317 h 104592"/>
                <a:gd name="connsiteX2" fmla="*/ 25400 w 189925"/>
                <a:gd name="connsiteY2" fmla="*/ 101667 h 104592"/>
                <a:gd name="connsiteX3" fmla="*/ 0 w 189925"/>
                <a:gd name="connsiteY3" fmla="*/ 101667 h 104592"/>
                <a:gd name="connsiteX4" fmla="*/ 67733 w 189925"/>
                <a:gd name="connsiteY4" fmla="*/ 101667 h 104592"/>
                <a:gd name="connsiteX5" fmla="*/ 40216 w 189925"/>
                <a:gd name="connsiteY5" fmla="*/ 80501 h 104592"/>
                <a:gd name="connsiteX6" fmla="*/ 188383 w 189925"/>
                <a:gd name="connsiteY6" fmla="*/ 67 h 10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5" h="104592">
                  <a:moveTo>
                    <a:pt x="188383" y="67"/>
                  </a:moveTo>
                  <a:cubicBezTo>
                    <a:pt x="200377" y="2536"/>
                    <a:pt x="139347" y="78384"/>
                    <a:pt x="112183" y="95317"/>
                  </a:cubicBezTo>
                  <a:cubicBezTo>
                    <a:pt x="85019" y="112250"/>
                    <a:pt x="44097" y="100609"/>
                    <a:pt x="25400" y="101667"/>
                  </a:cubicBezTo>
                  <a:cubicBezTo>
                    <a:pt x="6703" y="102725"/>
                    <a:pt x="0" y="101667"/>
                    <a:pt x="0" y="101667"/>
                  </a:cubicBezTo>
                  <a:cubicBezTo>
                    <a:pt x="7055" y="101667"/>
                    <a:pt x="61030" y="105195"/>
                    <a:pt x="67733" y="101667"/>
                  </a:cubicBezTo>
                  <a:cubicBezTo>
                    <a:pt x="74436" y="98139"/>
                    <a:pt x="22930" y="97787"/>
                    <a:pt x="40216" y="80501"/>
                  </a:cubicBezTo>
                  <a:cubicBezTo>
                    <a:pt x="57502" y="63215"/>
                    <a:pt x="176389" y="-2402"/>
                    <a:pt x="188383" y="6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5" name="フリーフォーム: 図形 1784">
              <a:extLst>
                <a:ext uri="{FF2B5EF4-FFF2-40B4-BE49-F238E27FC236}">
                  <a16:creationId xmlns:a16="http://schemas.microsoft.com/office/drawing/2014/main" id="{0E5E7C40-8861-4007-9B7B-4E639766E39A}"/>
                </a:ext>
              </a:extLst>
            </p:cNvPr>
            <p:cNvSpPr/>
            <p:nvPr/>
          </p:nvSpPr>
          <p:spPr>
            <a:xfrm>
              <a:off x="7381931" y="4012405"/>
              <a:ext cx="1179295" cy="453952"/>
            </a:xfrm>
            <a:custGeom>
              <a:avLst/>
              <a:gdLst>
                <a:gd name="connsiteX0" fmla="*/ 970436 w 1179295"/>
                <a:gd name="connsiteY0" fmla="*/ 246328 h 453952"/>
                <a:gd name="connsiteX1" fmla="*/ 911169 w 1179295"/>
                <a:gd name="connsiteY1" fmla="*/ 402962 h 453952"/>
                <a:gd name="connsiteX2" fmla="*/ 729136 w 1179295"/>
                <a:gd name="connsiteY2" fmla="*/ 407195 h 453952"/>
                <a:gd name="connsiteX3" fmla="*/ 707969 w 1179295"/>
                <a:gd name="connsiteY3" fmla="*/ 411428 h 453952"/>
                <a:gd name="connsiteX4" fmla="*/ 890002 w 1179295"/>
                <a:gd name="connsiteY4" fmla="*/ 415662 h 453952"/>
                <a:gd name="connsiteX5" fmla="*/ 504769 w 1179295"/>
                <a:gd name="connsiteY5" fmla="*/ 356395 h 453952"/>
                <a:gd name="connsiteX6" fmla="*/ 339669 w 1179295"/>
                <a:gd name="connsiteY6" fmla="*/ 432595 h 453952"/>
                <a:gd name="connsiteX7" fmla="*/ 191502 w 1179295"/>
                <a:gd name="connsiteY7" fmla="*/ 453762 h 453952"/>
                <a:gd name="connsiteX8" fmla="*/ 111069 w 1179295"/>
                <a:gd name="connsiteY8" fmla="*/ 424128 h 453952"/>
                <a:gd name="connsiteX9" fmla="*/ 5236 w 1179295"/>
                <a:gd name="connsiteY9" fmla="*/ 259028 h 453952"/>
                <a:gd name="connsiteX10" fmla="*/ 288869 w 1179295"/>
                <a:gd name="connsiteY10" fmla="*/ 115095 h 453952"/>
                <a:gd name="connsiteX11" fmla="*/ 22169 w 1179295"/>
                <a:gd name="connsiteY11" fmla="*/ 161662 h 453952"/>
                <a:gd name="connsiteX12" fmla="*/ 500536 w 1179295"/>
                <a:gd name="connsiteY12" fmla="*/ 17728 h 453952"/>
                <a:gd name="connsiteX13" fmla="*/ 593669 w 1179295"/>
                <a:gd name="connsiteY13" fmla="*/ 13495 h 453952"/>
                <a:gd name="connsiteX14" fmla="*/ 280402 w 1179295"/>
                <a:gd name="connsiteY14" fmla="*/ 119328 h 453952"/>
                <a:gd name="connsiteX15" fmla="*/ 636002 w 1179295"/>
                <a:gd name="connsiteY15" fmla="*/ 34662 h 453952"/>
                <a:gd name="connsiteX16" fmla="*/ 826502 w 1179295"/>
                <a:gd name="connsiteY16" fmla="*/ 123562 h 453952"/>
                <a:gd name="connsiteX17" fmla="*/ 1173636 w 1179295"/>
                <a:gd name="connsiteY17" fmla="*/ 288662 h 453952"/>
                <a:gd name="connsiteX18" fmla="*/ 1050869 w 1179295"/>
                <a:gd name="connsiteY18" fmla="*/ 263262 h 453952"/>
                <a:gd name="connsiteX19" fmla="*/ 970436 w 1179295"/>
                <a:gd name="connsiteY19" fmla="*/ 246328 h 45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79295" h="453952">
                  <a:moveTo>
                    <a:pt x="970436" y="246328"/>
                  </a:moveTo>
                  <a:cubicBezTo>
                    <a:pt x="960911" y="311239"/>
                    <a:pt x="951386" y="376151"/>
                    <a:pt x="911169" y="402962"/>
                  </a:cubicBezTo>
                  <a:cubicBezTo>
                    <a:pt x="870952" y="429773"/>
                    <a:pt x="763003" y="405784"/>
                    <a:pt x="729136" y="407195"/>
                  </a:cubicBezTo>
                  <a:cubicBezTo>
                    <a:pt x="695269" y="408606"/>
                    <a:pt x="681158" y="410017"/>
                    <a:pt x="707969" y="411428"/>
                  </a:cubicBezTo>
                  <a:cubicBezTo>
                    <a:pt x="734780" y="412839"/>
                    <a:pt x="923869" y="424834"/>
                    <a:pt x="890002" y="415662"/>
                  </a:cubicBezTo>
                  <a:cubicBezTo>
                    <a:pt x="856135" y="406490"/>
                    <a:pt x="596491" y="353573"/>
                    <a:pt x="504769" y="356395"/>
                  </a:cubicBezTo>
                  <a:cubicBezTo>
                    <a:pt x="413047" y="359217"/>
                    <a:pt x="391880" y="416367"/>
                    <a:pt x="339669" y="432595"/>
                  </a:cubicBezTo>
                  <a:cubicBezTo>
                    <a:pt x="287458" y="448823"/>
                    <a:pt x="229602" y="455173"/>
                    <a:pt x="191502" y="453762"/>
                  </a:cubicBezTo>
                  <a:cubicBezTo>
                    <a:pt x="153402" y="452351"/>
                    <a:pt x="142113" y="456584"/>
                    <a:pt x="111069" y="424128"/>
                  </a:cubicBezTo>
                  <a:cubicBezTo>
                    <a:pt x="80025" y="391672"/>
                    <a:pt x="-24397" y="310534"/>
                    <a:pt x="5236" y="259028"/>
                  </a:cubicBezTo>
                  <a:cubicBezTo>
                    <a:pt x="34869" y="207522"/>
                    <a:pt x="286047" y="131323"/>
                    <a:pt x="288869" y="115095"/>
                  </a:cubicBezTo>
                  <a:cubicBezTo>
                    <a:pt x="291691" y="98867"/>
                    <a:pt x="-13109" y="177890"/>
                    <a:pt x="22169" y="161662"/>
                  </a:cubicBezTo>
                  <a:cubicBezTo>
                    <a:pt x="57447" y="145434"/>
                    <a:pt x="405286" y="42422"/>
                    <a:pt x="500536" y="17728"/>
                  </a:cubicBezTo>
                  <a:cubicBezTo>
                    <a:pt x="595786" y="-6967"/>
                    <a:pt x="630358" y="-3438"/>
                    <a:pt x="593669" y="13495"/>
                  </a:cubicBezTo>
                  <a:cubicBezTo>
                    <a:pt x="556980" y="30428"/>
                    <a:pt x="273346" y="115800"/>
                    <a:pt x="280402" y="119328"/>
                  </a:cubicBezTo>
                  <a:cubicBezTo>
                    <a:pt x="287458" y="122856"/>
                    <a:pt x="544985" y="33956"/>
                    <a:pt x="636002" y="34662"/>
                  </a:cubicBezTo>
                  <a:cubicBezTo>
                    <a:pt x="727019" y="35368"/>
                    <a:pt x="826502" y="123562"/>
                    <a:pt x="826502" y="123562"/>
                  </a:cubicBezTo>
                  <a:cubicBezTo>
                    <a:pt x="916108" y="165895"/>
                    <a:pt x="1136242" y="265379"/>
                    <a:pt x="1173636" y="288662"/>
                  </a:cubicBezTo>
                  <a:cubicBezTo>
                    <a:pt x="1211031" y="311945"/>
                    <a:pt x="1050869" y="263262"/>
                    <a:pt x="1050869" y="263262"/>
                  </a:cubicBezTo>
                  <a:lnTo>
                    <a:pt x="970436" y="24632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6" name="フリーフォーム: 図形 1785">
              <a:extLst>
                <a:ext uri="{FF2B5EF4-FFF2-40B4-BE49-F238E27FC236}">
                  <a16:creationId xmlns:a16="http://schemas.microsoft.com/office/drawing/2014/main" id="{2880B913-8CA1-4515-8167-036DEF850541}"/>
                </a:ext>
              </a:extLst>
            </p:cNvPr>
            <p:cNvSpPr/>
            <p:nvPr/>
          </p:nvSpPr>
          <p:spPr>
            <a:xfrm>
              <a:off x="6171098" y="4507012"/>
              <a:ext cx="563632" cy="356092"/>
            </a:xfrm>
            <a:custGeom>
              <a:avLst/>
              <a:gdLst>
                <a:gd name="connsiteX0" fmla="*/ 136569 w 563632"/>
                <a:gd name="connsiteY0" fmla="*/ 120021 h 356092"/>
                <a:gd name="connsiteX1" fmla="*/ 555669 w 563632"/>
                <a:gd name="connsiteY1" fmla="*/ 166588 h 356092"/>
                <a:gd name="connsiteX2" fmla="*/ 390569 w 563632"/>
                <a:gd name="connsiteY2" fmla="*/ 191988 h 356092"/>
                <a:gd name="connsiteX3" fmla="*/ 132335 w 563632"/>
                <a:gd name="connsiteY3" fmla="*/ 293588 h 356092"/>
                <a:gd name="connsiteX4" fmla="*/ 1102 w 563632"/>
                <a:gd name="connsiteY4" fmla="*/ 352855 h 356092"/>
                <a:gd name="connsiteX5" fmla="*/ 200069 w 563632"/>
                <a:gd name="connsiteY5" fmla="*/ 196221 h 356092"/>
                <a:gd name="connsiteX6" fmla="*/ 64602 w 563632"/>
                <a:gd name="connsiteY6" fmla="*/ 225855 h 356092"/>
                <a:gd name="connsiteX7" fmla="*/ 18035 w 563632"/>
                <a:gd name="connsiteY7" fmla="*/ 297821 h 356092"/>
                <a:gd name="connsiteX8" fmla="*/ 102702 w 563632"/>
                <a:gd name="connsiteY8" fmla="*/ 5721 h 356092"/>
                <a:gd name="connsiteX9" fmla="*/ 136569 w 563632"/>
                <a:gd name="connsiteY9" fmla="*/ 120021 h 35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3632" h="356092">
                  <a:moveTo>
                    <a:pt x="136569" y="120021"/>
                  </a:moveTo>
                  <a:cubicBezTo>
                    <a:pt x="212063" y="146832"/>
                    <a:pt x="513336" y="154594"/>
                    <a:pt x="555669" y="166588"/>
                  </a:cubicBezTo>
                  <a:cubicBezTo>
                    <a:pt x="598002" y="178582"/>
                    <a:pt x="461125" y="170821"/>
                    <a:pt x="390569" y="191988"/>
                  </a:cubicBezTo>
                  <a:cubicBezTo>
                    <a:pt x="320013" y="213155"/>
                    <a:pt x="197246" y="266777"/>
                    <a:pt x="132335" y="293588"/>
                  </a:cubicBezTo>
                  <a:cubicBezTo>
                    <a:pt x="67424" y="320399"/>
                    <a:pt x="-10187" y="369083"/>
                    <a:pt x="1102" y="352855"/>
                  </a:cubicBezTo>
                  <a:cubicBezTo>
                    <a:pt x="12391" y="336627"/>
                    <a:pt x="189486" y="217388"/>
                    <a:pt x="200069" y="196221"/>
                  </a:cubicBezTo>
                  <a:cubicBezTo>
                    <a:pt x="210652" y="175054"/>
                    <a:pt x="94941" y="208922"/>
                    <a:pt x="64602" y="225855"/>
                  </a:cubicBezTo>
                  <a:cubicBezTo>
                    <a:pt x="34263" y="242788"/>
                    <a:pt x="11685" y="334510"/>
                    <a:pt x="18035" y="297821"/>
                  </a:cubicBezTo>
                  <a:cubicBezTo>
                    <a:pt x="24385" y="261132"/>
                    <a:pt x="84357" y="38882"/>
                    <a:pt x="102702" y="5721"/>
                  </a:cubicBezTo>
                  <a:cubicBezTo>
                    <a:pt x="121046" y="-27440"/>
                    <a:pt x="61075" y="93210"/>
                    <a:pt x="136569" y="12002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7" name="フリーフォーム: 図形 1786">
              <a:extLst>
                <a:ext uri="{FF2B5EF4-FFF2-40B4-BE49-F238E27FC236}">
                  <a16:creationId xmlns:a16="http://schemas.microsoft.com/office/drawing/2014/main" id="{FC214227-1102-40C1-A287-4A979D6AD056}"/>
                </a:ext>
              </a:extLst>
            </p:cNvPr>
            <p:cNvSpPr/>
            <p:nvPr/>
          </p:nvSpPr>
          <p:spPr>
            <a:xfrm>
              <a:off x="4715251" y="4255090"/>
              <a:ext cx="709777" cy="446775"/>
            </a:xfrm>
            <a:custGeom>
              <a:avLst/>
              <a:gdLst>
                <a:gd name="connsiteX0" fmla="*/ 682 w 709777"/>
                <a:gd name="connsiteY0" fmla="*/ 198377 h 446775"/>
                <a:gd name="connsiteX1" fmla="*/ 233516 w 709777"/>
                <a:gd name="connsiteY1" fmla="*/ 414277 h 446775"/>
                <a:gd name="connsiteX2" fmla="*/ 184832 w 709777"/>
                <a:gd name="connsiteY2" fmla="*/ 352893 h 446775"/>
                <a:gd name="connsiteX3" fmla="*/ 225049 w 709777"/>
                <a:gd name="connsiteY3" fmla="*/ 446027 h 446775"/>
                <a:gd name="connsiteX4" fmla="*/ 244099 w 709777"/>
                <a:gd name="connsiteY4" fmla="*/ 395227 h 446775"/>
                <a:gd name="connsiteX5" fmla="*/ 388032 w 709777"/>
                <a:gd name="connsiteY5" fmla="*/ 367710 h 446775"/>
                <a:gd name="connsiteX6" fmla="*/ 385916 w 709777"/>
                <a:gd name="connsiteY6" fmla="*/ 382527 h 446775"/>
                <a:gd name="connsiteX7" fmla="*/ 432482 w 709777"/>
                <a:gd name="connsiteY7" fmla="*/ 263993 h 446775"/>
                <a:gd name="connsiteX8" fmla="*/ 440949 w 709777"/>
                <a:gd name="connsiteY8" fmla="*/ 52327 h 446775"/>
                <a:gd name="connsiteX9" fmla="*/ 538316 w 709777"/>
                <a:gd name="connsiteY9" fmla="*/ 45977 h 446775"/>
                <a:gd name="connsiteX10" fmla="*/ 709766 w 709777"/>
                <a:gd name="connsiteY10" fmla="*/ 62910 h 446775"/>
                <a:gd name="connsiteX11" fmla="*/ 529849 w 709777"/>
                <a:gd name="connsiteY11" fmla="*/ 48093 h 446775"/>
                <a:gd name="connsiteX12" fmla="*/ 366866 w 709777"/>
                <a:gd name="connsiteY12" fmla="*/ 1527 h 446775"/>
                <a:gd name="connsiteX13" fmla="*/ 472699 w 709777"/>
                <a:gd name="connsiteY13" fmla="*/ 18460 h 446775"/>
                <a:gd name="connsiteX14" fmla="*/ 426132 w 709777"/>
                <a:gd name="connsiteY14" fmla="*/ 88310 h 446775"/>
                <a:gd name="connsiteX15" fmla="*/ 396499 w 709777"/>
                <a:gd name="connsiteY15" fmla="*/ 329610 h 446775"/>
                <a:gd name="connsiteX16" fmla="*/ 235632 w 709777"/>
                <a:gd name="connsiteY16" fmla="*/ 420627 h 446775"/>
                <a:gd name="connsiteX17" fmla="*/ 208116 w 709777"/>
                <a:gd name="connsiteY17" fmla="*/ 426977 h 446775"/>
                <a:gd name="connsiteX18" fmla="*/ 163666 w 709777"/>
                <a:gd name="connsiteY18" fmla="*/ 340193 h 446775"/>
                <a:gd name="connsiteX19" fmla="*/ 682 w 709777"/>
                <a:gd name="connsiteY19" fmla="*/ 198377 h 44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09777" h="446775">
                  <a:moveTo>
                    <a:pt x="682" y="198377"/>
                  </a:moveTo>
                  <a:cubicBezTo>
                    <a:pt x="12324" y="210724"/>
                    <a:pt x="202824" y="388524"/>
                    <a:pt x="233516" y="414277"/>
                  </a:cubicBezTo>
                  <a:cubicBezTo>
                    <a:pt x="264208" y="440030"/>
                    <a:pt x="186243" y="347601"/>
                    <a:pt x="184832" y="352893"/>
                  </a:cubicBezTo>
                  <a:cubicBezTo>
                    <a:pt x="183421" y="358185"/>
                    <a:pt x="215171" y="438971"/>
                    <a:pt x="225049" y="446027"/>
                  </a:cubicBezTo>
                  <a:cubicBezTo>
                    <a:pt x="234927" y="453083"/>
                    <a:pt x="216935" y="408280"/>
                    <a:pt x="244099" y="395227"/>
                  </a:cubicBezTo>
                  <a:cubicBezTo>
                    <a:pt x="271263" y="382174"/>
                    <a:pt x="364396" y="369827"/>
                    <a:pt x="388032" y="367710"/>
                  </a:cubicBezTo>
                  <a:cubicBezTo>
                    <a:pt x="411668" y="365593"/>
                    <a:pt x="378508" y="399813"/>
                    <a:pt x="385916" y="382527"/>
                  </a:cubicBezTo>
                  <a:cubicBezTo>
                    <a:pt x="393324" y="365241"/>
                    <a:pt x="423310" y="319026"/>
                    <a:pt x="432482" y="263993"/>
                  </a:cubicBezTo>
                  <a:cubicBezTo>
                    <a:pt x="441654" y="208960"/>
                    <a:pt x="423310" y="88663"/>
                    <a:pt x="440949" y="52327"/>
                  </a:cubicBezTo>
                  <a:cubicBezTo>
                    <a:pt x="458588" y="15991"/>
                    <a:pt x="493513" y="44213"/>
                    <a:pt x="538316" y="45977"/>
                  </a:cubicBezTo>
                  <a:cubicBezTo>
                    <a:pt x="583119" y="47741"/>
                    <a:pt x="711177" y="62557"/>
                    <a:pt x="709766" y="62910"/>
                  </a:cubicBezTo>
                  <a:cubicBezTo>
                    <a:pt x="708355" y="63263"/>
                    <a:pt x="586999" y="58323"/>
                    <a:pt x="529849" y="48093"/>
                  </a:cubicBezTo>
                  <a:cubicBezTo>
                    <a:pt x="472699" y="37863"/>
                    <a:pt x="376391" y="6466"/>
                    <a:pt x="366866" y="1527"/>
                  </a:cubicBezTo>
                  <a:cubicBezTo>
                    <a:pt x="357341" y="-3412"/>
                    <a:pt x="462821" y="3996"/>
                    <a:pt x="472699" y="18460"/>
                  </a:cubicBezTo>
                  <a:cubicBezTo>
                    <a:pt x="482577" y="32924"/>
                    <a:pt x="438832" y="36452"/>
                    <a:pt x="426132" y="88310"/>
                  </a:cubicBezTo>
                  <a:cubicBezTo>
                    <a:pt x="413432" y="140168"/>
                    <a:pt x="428249" y="274224"/>
                    <a:pt x="396499" y="329610"/>
                  </a:cubicBezTo>
                  <a:cubicBezTo>
                    <a:pt x="364749" y="384996"/>
                    <a:pt x="267029" y="404399"/>
                    <a:pt x="235632" y="420627"/>
                  </a:cubicBezTo>
                  <a:cubicBezTo>
                    <a:pt x="204235" y="436855"/>
                    <a:pt x="220110" y="440383"/>
                    <a:pt x="208116" y="426977"/>
                  </a:cubicBezTo>
                  <a:cubicBezTo>
                    <a:pt x="196122" y="413571"/>
                    <a:pt x="197533" y="377588"/>
                    <a:pt x="163666" y="340193"/>
                  </a:cubicBezTo>
                  <a:cubicBezTo>
                    <a:pt x="129799" y="302799"/>
                    <a:pt x="-10960" y="186030"/>
                    <a:pt x="682" y="19837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8" name="フリーフォーム: 図形 1787">
              <a:extLst>
                <a:ext uri="{FF2B5EF4-FFF2-40B4-BE49-F238E27FC236}">
                  <a16:creationId xmlns:a16="http://schemas.microsoft.com/office/drawing/2014/main" id="{F07CECB3-E58F-4174-908E-B0E270AA4930}"/>
                </a:ext>
              </a:extLst>
            </p:cNvPr>
            <p:cNvSpPr/>
            <p:nvPr/>
          </p:nvSpPr>
          <p:spPr>
            <a:xfrm>
              <a:off x="5692032" y="4334918"/>
              <a:ext cx="266697" cy="269389"/>
            </a:xfrm>
            <a:custGeom>
              <a:avLst/>
              <a:gdLst>
                <a:gd name="connsiteX0" fmla="*/ 264268 w 266697"/>
                <a:gd name="connsiteY0" fmla="*/ 2132 h 269389"/>
                <a:gd name="connsiteX1" fmla="*/ 1801 w 266697"/>
                <a:gd name="connsiteY1" fmla="*/ 268832 h 269389"/>
                <a:gd name="connsiteX2" fmla="*/ 147851 w 266697"/>
                <a:gd name="connsiteY2" fmla="*/ 74099 h 269389"/>
                <a:gd name="connsiteX3" fmla="*/ 135151 w 266697"/>
                <a:gd name="connsiteY3" fmla="*/ 139715 h 269389"/>
                <a:gd name="connsiteX4" fmla="*/ 264268 w 266697"/>
                <a:gd name="connsiteY4" fmla="*/ 2132 h 26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697" h="269389">
                  <a:moveTo>
                    <a:pt x="264268" y="2132"/>
                  </a:moveTo>
                  <a:cubicBezTo>
                    <a:pt x="242043" y="23651"/>
                    <a:pt x="21204" y="256837"/>
                    <a:pt x="1801" y="268832"/>
                  </a:cubicBezTo>
                  <a:cubicBezTo>
                    <a:pt x="-17602" y="280827"/>
                    <a:pt x="125626" y="95618"/>
                    <a:pt x="147851" y="74099"/>
                  </a:cubicBezTo>
                  <a:cubicBezTo>
                    <a:pt x="170076" y="52580"/>
                    <a:pt x="121040" y="150651"/>
                    <a:pt x="135151" y="139715"/>
                  </a:cubicBezTo>
                  <a:cubicBezTo>
                    <a:pt x="149262" y="128779"/>
                    <a:pt x="286493" y="-19387"/>
                    <a:pt x="264268" y="213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9" name="フリーフォーム: 図形 1788">
              <a:extLst>
                <a:ext uri="{FF2B5EF4-FFF2-40B4-BE49-F238E27FC236}">
                  <a16:creationId xmlns:a16="http://schemas.microsoft.com/office/drawing/2014/main" id="{DE80DD30-074D-4FC7-844F-77B9DF5A2655}"/>
                </a:ext>
              </a:extLst>
            </p:cNvPr>
            <p:cNvSpPr/>
            <p:nvPr/>
          </p:nvSpPr>
          <p:spPr>
            <a:xfrm>
              <a:off x="5141185" y="4380512"/>
              <a:ext cx="63507" cy="239690"/>
            </a:xfrm>
            <a:custGeom>
              <a:avLst/>
              <a:gdLst>
                <a:gd name="connsiteX0" fmla="*/ 57348 w 63507"/>
                <a:gd name="connsiteY0" fmla="*/ 988 h 239690"/>
                <a:gd name="connsiteX1" fmla="*/ 12898 w 63507"/>
                <a:gd name="connsiteY1" fmla="*/ 174555 h 239690"/>
                <a:gd name="connsiteX2" fmla="*/ 2315 w 63507"/>
                <a:gd name="connsiteY2" fmla="*/ 238055 h 239690"/>
                <a:gd name="connsiteX3" fmla="*/ 50998 w 63507"/>
                <a:gd name="connsiteY3" fmla="*/ 117405 h 239690"/>
                <a:gd name="connsiteX4" fmla="*/ 61582 w 63507"/>
                <a:gd name="connsiteY4" fmla="*/ 102588 h 239690"/>
                <a:gd name="connsiteX5" fmla="*/ 57348 w 63507"/>
                <a:gd name="connsiteY5" fmla="*/ 988 h 239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07" h="239690">
                  <a:moveTo>
                    <a:pt x="57348" y="988"/>
                  </a:moveTo>
                  <a:cubicBezTo>
                    <a:pt x="49234" y="12982"/>
                    <a:pt x="22070" y="135044"/>
                    <a:pt x="12898" y="174555"/>
                  </a:cubicBezTo>
                  <a:cubicBezTo>
                    <a:pt x="3726" y="214066"/>
                    <a:pt x="-4035" y="247580"/>
                    <a:pt x="2315" y="238055"/>
                  </a:cubicBezTo>
                  <a:cubicBezTo>
                    <a:pt x="8665" y="228530"/>
                    <a:pt x="41120" y="139983"/>
                    <a:pt x="50998" y="117405"/>
                  </a:cubicBezTo>
                  <a:cubicBezTo>
                    <a:pt x="60876" y="94827"/>
                    <a:pt x="59112" y="115288"/>
                    <a:pt x="61582" y="102588"/>
                  </a:cubicBezTo>
                  <a:cubicBezTo>
                    <a:pt x="64052" y="89888"/>
                    <a:pt x="65462" y="-11006"/>
                    <a:pt x="57348" y="98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0" name="フリーフォーム: 図形 1789">
              <a:extLst>
                <a:ext uri="{FF2B5EF4-FFF2-40B4-BE49-F238E27FC236}">
                  <a16:creationId xmlns:a16="http://schemas.microsoft.com/office/drawing/2014/main" id="{072EA7C9-1A53-4996-BEDC-ED5A49DFAC3D}"/>
                </a:ext>
              </a:extLst>
            </p:cNvPr>
            <p:cNvSpPr/>
            <p:nvPr/>
          </p:nvSpPr>
          <p:spPr>
            <a:xfrm>
              <a:off x="5364280" y="4439247"/>
              <a:ext cx="296558" cy="411106"/>
            </a:xfrm>
            <a:custGeom>
              <a:avLst/>
              <a:gdLst>
                <a:gd name="connsiteX0" fmla="*/ 18403 w 296558"/>
                <a:gd name="connsiteY0" fmla="*/ 1520 h 411106"/>
                <a:gd name="connsiteX1" fmla="*/ 12053 w 296558"/>
                <a:gd name="connsiteY1" fmla="*/ 149686 h 411106"/>
                <a:gd name="connsiteX2" fmla="*/ 198320 w 296558"/>
                <a:gd name="connsiteY2" fmla="*/ 230120 h 411106"/>
                <a:gd name="connsiteX3" fmla="*/ 126353 w 296558"/>
                <a:gd name="connsiteY3" fmla="*/ 192020 h 411106"/>
                <a:gd name="connsiteX4" fmla="*/ 253353 w 296558"/>
                <a:gd name="connsiteY4" fmla="*/ 342303 h 411106"/>
                <a:gd name="connsiteX5" fmla="*/ 295687 w 296558"/>
                <a:gd name="connsiteY5" fmla="*/ 410036 h 411106"/>
                <a:gd name="connsiteX6" fmla="*/ 221603 w 296558"/>
                <a:gd name="connsiteY6" fmla="*/ 293620 h 411106"/>
                <a:gd name="connsiteX7" fmla="*/ 41687 w 296558"/>
                <a:gd name="connsiteY7" fmla="*/ 153920 h 411106"/>
                <a:gd name="connsiteX8" fmla="*/ 18403 w 296558"/>
                <a:gd name="connsiteY8" fmla="*/ 75603 h 411106"/>
                <a:gd name="connsiteX9" fmla="*/ 18403 w 296558"/>
                <a:gd name="connsiteY9" fmla="*/ 1520 h 41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558" h="411106">
                  <a:moveTo>
                    <a:pt x="18403" y="1520"/>
                  </a:moveTo>
                  <a:cubicBezTo>
                    <a:pt x="17345" y="13867"/>
                    <a:pt x="-17933" y="111586"/>
                    <a:pt x="12053" y="149686"/>
                  </a:cubicBezTo>
                  <a:cubicBezTo>
                    <a:pt x="42039" y="187786"/>
                    <a:pt x="179270" y="223064"/>
                    <a:pt x="198320" y="230120"/>
                  </a:cubicBezTo>
                  <a:cubicBezTo>
                    <a:pt x="217370" y="237176"/>
                    <a:pt x="117181" y="173323"/>
                    <a:pt x="126353" y="192020"/>
                  </a:cubicBezTo>
                  <a:cubicBezTo>
                    <a:pt x="135525" y="210717"/>
                    <a:pt x="225131" y="305967"/>
                    <a:pt x="253353" y="342303"/>
                  </a:cubicBezTo>
                  <a:cubicBezTo>
                    <a:pt x="281575" y="378639"/>
                    <a:pt x="300979" y="418150"/>
                    <a:pt x="295687" y="410036"/>
                  </a:cubicBezTo>
                  <a:cubicBezTo>
                    <a:pt x="290395" y="401922"/>
                    <a:pt x="263936" y="336306"/>
                    <a:pt x="221603" y="293620"/>
                  </a:cubicBezTo>
                  <a:cubicBezTo>
                    <a:pt x="179270" y="250934"/>
                    <a:pt x="75554" y="190256"/>
                    <a:pt x="41687" y="153920"/>
                  </a:cubicBezTo>
                  <a:cubicBezTo>
                    <a:pt x="7820" y="117584"/>
                    <a:pt x="20167" y="95711"/>
                    <a:pt x="18403" y="75603"/>
                  </a:cubicBezTo>
                  <a:cubicBezTo>
                    <a:pt x="16639" y="55495"/>
                    <a:pt x="19461" y="-10827"/>
                    <a:pt x="18403" y="152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1" name="フリーフォーム: 図形 1790">
              <a:extLst>
                <a:ext uri="{FF2B5EF4-FFF2-40B4-BE49-F238E27FC236}">
                  <a16:creationId xmlns:a16="http://schemas.microsoft.com/office/drawing/2014/main" id="{0EE86FFC-775F-4325-9A70-F78F68A5FA64}"/>
                </a:ext>
              </a:extLst>
            </p:cNvPr>
            <p:cNvSpPr/>
            <p:nvPr/>
          </p:nvSpPr>
          <p:spPr>
            <a:xfrm>
              <a:off x="5877440" y="4366867"/>
              <a:ext cx="233672" cy="445174"/>
            </a:xfrm>
            <a:custGeom>
              <a:avLst/>
              <a:gdLst>
                <a:gd name="connsiteX0" fmla="*/ 136010 w 233672"/>
                <a:gd name="connsiteY0" fmla="*/ 4050 h 445174"/>
                <a:gd name="connsiteX1" fmla="*/ 207977 w 233672"/>
                <a:gd name="connsiteY1" fmla="*/ 196666 h 445174"/>
                <a:gd name="connsiteX2" fmla="*/ 195277 w 233672"/>
                <a:gd name="connsiteY2" fmla="*/ 243233 h 445174"/>
                <a:gd name="connsiteX3" fmla="*/ 136010 w 233672"/>
                <a:gd name="connsiteY3" fmla="*/ 332133 h 445174"/>
                <a:gd name="connsiteX4" fmla="*/ 218560 w 233672"/>
                <a:gd name="connsiteY4" fmla="*/ 258050 h 445174"/>
                <a:gd name="connsiteX5" fmla="*/ 106377 w 233672"/>
                <a:gd name="connsiteY5" fmla="*/ 374466 h 445174"/>
                <a:gd name="connsiteX6" fmla="*/ 543 w 233672"/>
                <a:gd name="connsiteY6" fmla="*/ 444316 h 445174"/>
                <a:gd name="connsiteX7" fmla="*/ 152943 w 233672"/>
                <a:gd name="connsiteY7" fmla="*/ 327900 h 445174"/>
                <a:gd name="connsiteX8" fmla="*/ 233377 w 233672"/>
                <a:gd name="connsiteY8" fmla="*/ 211483 h 445174"/>
                <a:gd name="connsiteX9" fmla="*/ 178343 w 233672"/>
                <a:gd name="connsiteY9" fmla="*/ 76016 h 445174"/>
                <a:gd name="connsiteX10" fmla="*/ 136010 w 233672"/>
                <a:gd name="connsiteY10" fmla="*/ 4050 h 44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672" h="445174">
                  <a:moveTo>
                    <a:pt x="136010" y="4050"/>
                  </a:moveTo>
                  <a:cubicBezTo>
                    <a:pt x="140949" y="24158"/>
                    <a:pt x="198099" y="156802"/>
                    <a:pt x="207977" y="196666"/>
                  </a:cubicBezTo>
                  <a:cubicBezTo>
                    <a:pt x="217855" y="236530"/>
                    <a:pt x="207272" y="220655"/>
                    <a:pt x="195277" y="243233"/>
                  </a:cubicBezTo>
                  <a:cubicBezTo>
                    <a:pt x="183283" y="265811"/>
                    <a:pt x="132129" y="329664"/>
                    <a:pt x="136010" y="332133"/>
                  </a:cubicBezTo>
                  <a:cubicBezTo>
                    <a:pt x="139891" y="334603"/>
                    <a:pt x="223499" y="250995"/>
                    <a:pt x="218560" y="258050"/>
                  </a:cubicBezTo>
                  <a:cubicBezTo>
                    <a:pt x="213621" y="265105"/>
                    <a:pt x="142713" y="343422"/>
                    <a:pt x="106377" y="374466"/>
                  </a:cubicBezTo>
                  <a:cubicBezTo>
                    <a:pt x="70041" y="405510"/>
                    <a:pt x="-7218" y="452077"/>
                    <a:pt x="543" y="444316"/>
                  </a:cubicBezTo>
                  <a:cubicBezTo>
                    <a:pt x="8304" y="436555"/>
                    <a:pt x="114137" y="366705"/>
                    <a:pt x="152943" y="327900"/>
                  </a:cubicBezTo>
                  <a:cubicBezTo>
                    <a:pt x="191749" y="289095"/>
                    <a:pt x="229144" y="253464"/>
                    <a:pt x="233377" y="211483"/>
                  </a:cubicBezTo>
                  <a:cubicBezTo>
                    <a:pt x="237610" y="169502"/>
                    <a:pt x="195276" y="108471"/>
                    <a:pt x="178343" y="76016"/>
                  </a:cubicBezTo>
                  <a:cubicBezTo>
                    <a:pt x="161410" y="43561"/>
                    <a:pt x="131071" y="-16058"/>
                    <a:pt x="136010" y="405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93" name="フリーフォーム: 図形 1792">
            <a:extLst>
              <a:ext uri="{FF2B5EF4-FFF2-40B4-BE49-F238E27FC236}">
                <a16:creationId xmlns:a16="http://schemas.microsoft.com/office/drawing/2014/main" id="{1F5A9725-49CE-471E-A87A-03245BC3D3F8}"/>
              </a:ext>
            </a:extLst>
          </p:cNvPr>
          <p:cNvSpPr/>
          <p:nvPr/>
        </p:nvSpPr>
        <p:spPr>
          <a:xfrm>
            <a:off x="2747160" y="657356"/>
            <a:ext cx="2724455" cy="1357183"/>
          </a:xfrm>
          <a:custGeom>
            <a:avLst/>
            <a:gdLst>
              <a:gd name="connsiteX0" fmla="*/ 72240 w 2724455"/>
              <a:gd name="connsiteY0" fmla="*/ 925911 h 1357183"/>
              <a:gd name="connsiteX1" fmla="*/ 1630107 w 2724455"/>
              <a:gd name="connsiteY1" fmla="*/ 172377 h 1357183"/>
              <a:gd name="connsiteX2" fmla="*/ 537907 w 2724455"/>
              <a:gd name="connsiteY2" fmla="*/ 621111 h 1357183"/>
              <a:gd name="connsiteX3" fmla="*/ 2688440 w 2724455"/>
              <a:gd name="connsiteY3" fmla="*/ 3044 h 1357183"/>
              <a:gd name="connsiteX4" fmla="*/ 1884107 w 2724455"/>
              <a:gd name="connsiteY4" fmla="*/ 426377 h 1357183"/>
              <a:gd name="connsiteX5" fmla="*/ 1867173 w 2724455"/>
              <a:gd name="connsiteY5" fmla="*/ 1340777 h 1357183"/>
              <a:gd name="connsiteX6" fmla="*/ 1570840 w 2724455"/>
              <a:gd name="connsiteY6" fmla="*/ 1002111 h 1357183"/>
              <a:gd name="connsiteX7" fmla="*/ 1020507 w 2724455"/>
              <a:gd name="connsiteY7" fmla="*/ 849711 h 1357183"/>
              <a:gd name="connsiteX8" fmla="*/ 664907 w 2724455"/>
              <a:gd name="connsiteY8" fmla="*/ 798911 h 1357183"/>
              <a:gd name="connsiteX9" fmla="*/ 1647040 w 2724455"/>
              <a:gd name="connsiteY9" fmla="*/ 892044 h 1357183"/>
              <a:gd name="connsiteX10" fmla="*/ 402440 w 2724455"/>
              <a:gd name="connsiteY10" fmla="*/ 638044 h 1357183"/>
              <a:gd name="connsiteX11" fmla="*/ 72240 w 2724455"/>
              <a:gd name="connsiteY11" fmla="*/ 925911 h 1357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24455" h="1357183">
                <a:moveTo>
                  <a:pt x="72240" y="925911"/>
                </a:moveTo>
                <a:cubicBezTo>
                  <a:pt x="276851" y="848300"/>
                  <a:pt x="1552496" y="223177"/>
                  <a:pt x="1630107" y="172377"/>
                </a:cubicBezTo>
                <a:cubicBezTo>
                  <a:pt x="1707718" y="121577"/>
                  <a:pt x="361518" y="649333"/>
                  <a:pt x="537907" y="621111"/>
                </a:cubicBezTo>
                <a:cubicBezTo>
                  <a:pt x="714296" y="592889"/>
                  <a:pt x="2464073" y="35500"/>
                  <a:pt x="2688440" y="3044"/>
                </a:cubicBezTo>
                <a:cubicBezTo>
                  <a:pt x="2912807" y="-29412"/>
                  <a:pt x="2020985" y="203422"/>
                  <a:pt x="1884107" y="426377"/>
                </a:cubicBezTo>
                <a:cubicBezTo>
                  <a:pt x="1747229" y="649332"/>
                  <a:pt x="1919384" y="1244821"/>
                  <a:pt x="1867173" y="1340777"/>
                </a:cubicBezTo>
                <a:cubicBezTo>
                  <a:pt x="1814962" y="1436733"/>
                  <a:pt x="1711951" y="1083955"/>
                  <a:pt x="1570840" y="1002111"/>
                </a:cubicBezTo>
                <a:cubicBezTo>
                  <a:pt x="1429729" y="920267"/>
                  <a:pt x="1171496" y="883578"/>
                  <a:pt x="1020507" y="849711"/>
                </a:cubicBezTo>
                <a:cubicBezTo>
                  <a:pt x="869518" y="815844"/>
                  <a:pt x="560485" y="791856"/>
                  <a:pt x="664907" y="798911"/>
                </a:cubicBezTo>
                <a:cubicBezTo>
                  <a:pt x="769329" y="805966"/>
                  <a:pt x="1690785" y="918855"/>
                  <a:pt x="1647040" y="892044"/>
                </a:cubicBezTo>
                <a:cubicBezTo>
                  <a:pt x="1603296" y="865233"/>
                  <a:pt x="669140" y="629577"/>
                  <a:pt x="402440" y="638044"/>
                </a:cubicBezTo>
                <a:cubicBezTo>
                  <a:pt x="135740" y="646511"/>
                  <a:pt x="-132371" y="1003522"/>
                  <a:pt x="72240" y="925911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4" name="フリーフォーム: 図形 1793">
            <a:extLst>
              <a:ext uri="{FF2B5EF4-FFF2-40B4-BE49-F238E27FC236}">
                <a16:creationId xmlns:a16="http://schemas.microsoft.com/office/drawing/2014/main" id="{DC6105A5-54E7-4E77-BAEC-42D440F4A7AF}"/>
              </a:ext>
            </a:extLst>
          </p:cNvPr>
          <p:cNvSpPr/>
          <p:nvPr/>
        </p:nvSpPr>
        <p:spPr>
          <a:xfrm>
            <a:off x="3236831" y="396845"/>
            <a:ext cx="7199487" cy="1678044"/>
          </a:xfrm>
          <a:custGeom>
            <a:avLst/>
            <a:gdLst>
              <a:gd name="connsiteX0" fmla="*/ 149836 w 7199487"/>
              <a:gd name="connsiteY0" fmla="*/ 780022 h 1678044"/>
              <a:gd name="connsiteX1" fmla="*/ 285302 w 7199487"/>
              <a:gd name="connsiteY1" fmla="*/ 712288 h 1678044"/>
              <a:gd name="connsiteX2" fmla="*/ 2884569 w 7199487"/>
              <a:gd name="connsiteY2" fmla="*/ 145022 h 1678044"/>
              <a:gd name="connsiteX3" fmla="*/ 1098102 w 7199487"/>
              <a:gd name="connsiteY3" fmla="*/ 390555 h 1678044"/>
              <a:gd name="connsiteX4" fmla="*/ 513902 w 7199487"/>
              <a:gd name="connsiteY4" fmla="*/ 551422 h 1678044"/>
              <a:gd name="connsiteX5" fmla="*/ 3519569 w 7199487"/>
              <a:gd name="connsiteY5" fmla="*/ 212755 h 1678044"/>
              <a:gd name="connsiteX6" fmla="*/ 2732169 w 7199487"/>
              <a:gd name="connsiteY6" fmla="*/ 212755 h 1678044"/>
              <a:gd name="connsiteX7" fmla="*/ 3925969 w 7199487"/>
              <a:gd name="connsiteY7" fmla="*/ 221222 h 1678044"/>
              <a:gd name="connsiteX8" fmla="*/ 5212902 w 7199487"/>
              <a:gd name="connsiteY8" fmla="*/ 458288 h 1678044"/>
              <a:gd name="connsiteX9" fmla="*/ 2799902 w 7199487"/>
              <a:gd name="connsiteY9" fmla="*/ 373622 h 1678044"/>
              <a:gd name="connsiteX10" fmla="*/ 4967369 w 7199487"/>
              <a:gd name="connsiteY10" fmla="*/ 729222 h 1678044"/>
              <a:gd name="connsiteX11" fmla="*/ 6474436 w 7199487"/>
              <a:gd name="connsiteY11" fmla="*/ 1228755 h 1678044"/>
              <a:gd name="connsiteX12" fmla="*/ 6042636 w 7199487"/>
              <a:gd name="connsiteY12" fmla="*/ 1110222 h 1678044"/>
              <a:gd name="connsiteX13" fmla="*/ 7185636 w 7199487"/>
              <a:gd name="connsiteY13" fmla="*/ 1677488 h 1678044"/>
              <a:gd name="connsiteX14" fmla="*/ 6516769 w 7199487"/>
              <a:gd name="connsiteY14" fmla="*/ 991688 h 1678044"/>
              <a:gd name="connsiteX15" fmla="*/ 4281569 w 7199487"/>
              <a:gd name="connsiteY15" fmla="*/ 102688 h 1678044"/>
              <a:gd name="connsiteX16" fmla="*/ 3274036 w 7199487"/>
              <a:gd name="connsiteY16" fmla="*/ 60355 h 1678044"/>
              <a:gd name="connsiteX17" fmla="*/ 1021902 w 7199487"/>
              <a:gd name="connsiteY17" fmla="*/ 475222 h 1678044"/>
              <a:gd name="connsiteX18" fmla="*/ 149836 w 7199487"/>
              <a:gd name="connsiteY18" fmla="*/ 780022 h 167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199487" h="1678044">
                <a:moveTo>
                  <a:pt x="149836" y="780022"/>
                </a:moveTo>
                <a:cubicBezTo>
                  <a:pt x="27069" y="819533"/>
                  <a:pt x="-170487" y="818121"/>
                  <a:pt x="285302" y="712288"/>
                </a:cubicBezTo>
                <a:cubicBezTo>
                  <a:pt x="741091" y="606455"/>
                  <a:pt x="2749102" y="198644"/>
                  <a:pt x="2884569" y="145022"/>
                </a:cubicBezTo>
                <a:cubicBezTo>
                  <a:pt x="3020036" y="91400"/>
                  <a:pt x="1493213" y="322822"/>
                  <a:pt x="1098102" y="390555"/>
                </a:cubicBezTo>
                <a:cubicBezTo>
                  <a:pt x="702991" y="458288"/>
                  <a:pt x="110324" y="581055"/>
                  <a:pt x="513902" y="551422"/>
                </a:cubicBezTo>
                <a:cubicBezTo>
                  <a:pt x="917480" y="521789"/>
                  <a:pt x="3149858" y="269199"/>
                  <a:pt x="3519569" y="212755"/>
                </a:cubicBezTo>
                <a:cubicBezTo>
                  <a:pt x="3889280" y="156310"/>
                  <a:pt x="2732169" y="212755"/>
                  <a:pt x="2732169" y="212755"/>
                </a:cubicBezTo>
                <a:cubicBezTo>
                  <a:pt x="2799902" y="214166"/>
                  <a:pt x="3512514" y="180300"/>
                  <a:pt x="3925969" y="221222"/>
                </a:cubicBezTo>
                <a:cubicBezTo>
                  <a:pt x="4339424" y="262144"/>
                  <a:pt x="5400580" y="432888"/>
                  <a:pt x="5212902" y="458288"/>
                </a:cubicBezTo>
                <a:cubicBezTo>
                  <a:pt x="5025224" y="483688"/>
                  <a:pt x="2840824" y="328466"/>
                  <a:pt x="2799902" y="373622"/>
                </a:cubicBezTo>
                <a:cubicBezTo>
                  <a:pt x="2758980" y="418778"/>
                  <a:pt x="4354947" y="586700"/>
                  <a:pt x="4967369" y="729222"/>
                </a:cubicBezTo>
                <a:cubicBezTo>
                  <a:pt x="5579791" y="871744"/>
                  <a:pt x="6295225" y="1165255"/>
                  <a:pt x="6474436" y="1228755"/>
                </a:cubicBezTo>
                <a:cubicBezTo>
                  <a:pt x="6653647" y="1292255"/>
                  <a:pt x="5924103" y="1035433"/>
                  <a:pt x="6042636" y="1110222"/>
                </a:cubicBezTo>
                <a:cubicBezTo>
                  <a:pt x="6161169" y="1185011"/>
                  <a:pt x="7106614" y="1697244"/>
                  <a:pt x="7185636" y="1677488"/>
                </a:cubicBezTo>
                <a:cubicBezTo>
                  <a:pt x="7264658" y="1657732"/>
                  <a:pt x="7000780" y="1254155"/>
                  <a:pt x="6516769" y="991688"/>
                </a:cubicBezTo>
                <a:cubicBezTo>
                  <a:pt x="6032758" y="729221"/>
                  <a:pt x="4822025" y="257910"/>
                  <a:pt x="4281569" y="102688"/>
                </a:cubicBezTo>
                <a:cubicBezTo>
                  <a:pt x="3741114" y="-52534"/>
                  <a:pt x="3817314" y="-1734"/>
                  <a:pt x="3274036" y="60355"/>
                </a:cubicBezTo>
                <a:cubicBezTo>
                  <a:pt x="2730758" y="122444"/>
                  <a:pt x="1546835" y="358100"/>
                  <a:pt x="1021902" y="475222"/>
                </a:cubicBezTo>
                <a:cubicBezTo>
                  <a:pt x="496969" y="592344"/>
                  <a:pt x="272603" y="740511"/>
                  <a:pt x="149836" y="780022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5" name="フリーフォーム: 図形 1794">
            <a:extLst>
              <a:ext uri="{FF2B5EF4-FFF2-40B4-BE49-F238E27FC236}">
                <a16:creationId xmlns:a16="http://schemas.microsoft.com/office/drawing/2014/main" id="{4E299691-7269-4622-AA16-D0810015EC88}"/>
              </a:ext>
            </a:extLst>
          </p:cNvPr>
          <p:cNvSpPr/>
          <p:nvPr/>
        </p:nvSpPr>
        <p:spPr>
          <a:xfrm>
            <a:off x="4217214" y="663153"/>
            <a:ext cx="4410319" cy="1328683"/>
          </a:xfrm>
          <a:custGeom>
            <a:avLst/>
            <a:gdLst>
              <a:gd name="connsiteX0" fmla="*/ 4410319 w 4410319"/>
              <a:gd name="connsiteY0" fmla="*/ 276647 h 1328683"/>
              <a:gd name="connsiteX1" fmla="*/ 1717919 w 4410319"/>
              <a:gd name="connsiteY1" fmla="*/ 175047 h 1328683"/>
              <a:gd name="connsiteX2" fmla="*/ 2869386 w 4410319"/>
              <a:gd name="connsiteY2" fmla="*/ 454447 h 1328683"/>
              <a:gd name="connsiteX3" fmla="*/ 1777186 w 4410319"/>
              <a:gd name="connsiteY3" fmla="*/ 293580 h 1328683"/>
              <a:gd name="connsiteX4" fmla="*/ 752719 w 4410319"/>
              <a:gd name="connsiteY4" fmla="*/ 141180 h 1328683"/>
              <a:gd name="connsiteX5" fmla="*/ 1819519 w 4410319"/>
              <a:gd name="connsiteY5" fmla="*/ 149647 h 1328683"/>
              <a:gd name="connsiteX6" fmla="*/ 3174186 w 4410319"/>
              <a:gd name="connsiteY6" fmla="*/ 793114 h 1328683"/>
              <a:gd name="connsiteX7" fmla="*/ 3572119 w 4410319"/>
              <a:gd name="connsiteY7" fmla="*/ 1309580 h 1328683"/>
              <a:gd name="connsiteX8" fmla="*/ 3360453 w 4410319"/>
              <a:gd name="connsiteY8" fmla="*/ 1191047 h 1328683"/>
              <a:gd name="connsiteX9" fmla="*/ 2725453 w 4410319"/>
              <a:gd name="connsiteY9" fmla="*/ 937047 h 1328683"/>
              <a:gd name="connsiteX10" fmla="*/ 1904186 w 4410319"/>
              <a:gd name="connsiteY10" fmla="*/ 835447 h 1328683"/>
              <a:gd name="connsiteX11" fmla="*/ 1277653 w 4410319"/>
              <a:gd name="connsiteY11" fmla="*/ 776180 h 1328683"/>
              <a:gd name="connsiteX12" fmla="*/ 7653 w 4410319"/>
              <a:gd name="connsiteY12" fmla="*/ 454447 h 1328683"/>
              <a:gd name="connsiteX13" fmla="*/ 744253 w 4410319"/>
              <a:gd name="connsiteY13" fmla="*/ 268180 h 1328683"/>
              <a:gd name="connsiteX14" fmla="*/ 684986 w 4410319"/>
              <a:gd name="connsiteY14" fmla="*/ 183514 h 1328683"/>
              <a:gd name="connsiteX15" fmla="*/ 1870319 w 4410319"/>
              <a:gd name="connsiteY15" fmla="*/ 31114 h 1328683"/>
              <a:gd name="connsiteX16" fmla="*/ 2937119 w 4410319"/>
              <a:gd name="connsiteY16" fmla="*/ 5714 h 1328683"/>
              <a:gd name="connsiteX17" fmla="*/ 3495919 w 4410319"/>
              <a:gd name="connsiteY17" fmla="*/ 107314 h 1328683"/>
              <a:gd name="connsiteX18" fmla="*/ 4410319 w 4410319"/>
              <a:gd name="connsiteY18" fmla="*/ 276647 h 132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10319" h="1328683">
                <a:moveTo>
                  <a:pt x="4410319" y="276647"/>
                </a:moveTo>
                <a:cubicBezTo>
                  <a:pt x="3192530" y="211030"/>
                  <a:pt x="1974741" y="145414"/>
                  <a:pt x="1717919" y="175047"/>
                </a:cubicBezTo>
                <a:cubicBezTo>
                  <a:pt x="1461097" y="204680"/>
                  <a:pt x="2859508" y="434692"/>
                  <a:pt x="2869386" y="454447"/>
                </a:cubicBezTo>
                <a:cubicBezTo>
                  <a:pt x="2879264" y="474202"/>
                  <a:pt x="1777186" y="293580"/>
                  <a:pt x="1777186" y="293580"/>
                </a:cubicBezTo>
                <a:cubicBezTo>
                  <a:pt x="1424408" y="241369"/>
                  <a:pt x="745664" y="165169"/>
                  <a:pt x="752719" y="141180"/>
                </a:cubicBezTo>
                <a:cubicBezTo>
                  <a:pt x="759774" y="117191"/>
                  <a:pt x="1415941" y="40991"/>
                  <a:pt x="1819519" y="149647"/>
                </a:cubicBezTo>
                <a:cubicBezTo>
                  <a:pt x="2223097" y="258303"/>
                  <a:pt x="2882086" y="599792"/>
                  <a:pt x="3174186" y="793114"/>
                </a:cubicBezTo>
                <a:cubicBezTo>
                  <a:pt x="3466286" y="986436"/>
                  <a:pt x="3541074" y="1243258"/>
                  <a:pt x="3572119" y="1309580"/>
                </a:cubicBezTo>
                <a:cubicBezTo>
                  <a:pt x="3603163" y="1375902"/>
                  <a:pt x="3501564" y="1253136"/>
                  <a:pt x="3360453" y="1191047"/>
                </a:cubicBezTo>
                <a:cubicBezTo>
                  <a:pt x="3219342" y="1128958"/>
                  <a:pt x="2968164" y="996314"/>
                  <a:pt x="2725453" y="937047"/>
                </a:cubicBezTo>
                <a:cubicBezTo>
                  <a:pt x="2482742" y="877780"/>
                  <a:pt x="2145486" y="862258"/>
                  <a:pt x="1904186" y="835447"/>
                </a:cubicBezTo>
                <a:cubicBezTo>
                  <a:pt x="1662886" y="808636"/>
                  <a:pt x="1593742" y="839680"/>
                  <a:pt x="1277653" y="776180"/>
                </a:cubicBezTo>
                <a:cubicBezTo>
                  <a:pt x="961564" y="712680"/>
                  <a:pt x="96553" y="539114"/>
                  <a:pt x="7653" y="454447"/>
                </a:cubicBezTo>
                <a:cubicBezTo>
                  <a:pt x="-81247" y="369780"/>
                  <a:pt x="631364" y="313336"/>
                  <a:pt x="744253" y="268180"/>
                </a:cubicBezTo>
                <a:cubicBezTo>
                  <a:pt x="857142" y="223024"/>
                  <a:pt x="497308" y="223025"/>
                  <a:pt x="684986" y="183514"/>
                </a:cubicBezTo>
                <a:cubicBezTo>
                  <a:pt x="872664" y="144003"/>
                  <a:pt x="1494963" y="60747"/>
                  <a:pt x="1870319" y="31114"/>
                </a:cubicBezTo>
                <a:cubicBezTo>
                  <a:pt x="2245674" y="1481"/>
                  <a:pt x="2666186" y="-6986"/>
                  <a:pt x="2937119" y="5714"/>
                </a:cubicBezTo>
                <a:cubicBezTo>
                  <a:pt x="3208052" y="18414"/>
                  <a:pt x="3495919" y="107314"/>
                  <a:pt x="3495919" y="107314"/>
                </a:cubicBezTo>
                <a:lnTo>
                  <a:pt x="4410319" y="276647"/>
                </a:lnTo>
                <a:close/>
              </a:path>
            </a:pathLst>
          </a:custGeom>
          <a:solidFill>
            <a:srgbClr val="9B591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6" name="フリーフォーム: 図形 1795">
            <a:extLst>
              <a:ext uri="{FF2B5EF4-FFF2-40B4-BE49-F238E27FC236}">
                <a16:creationId xmlns:a16="http://schemas.microsoft.com/office/drawing/2014/main" id="{D6792E34-55FD-456D-8C41-CB7EAD5C1BB3}"/>
              </a:ext>
            </a:extLst>
          </p:cNvPr>
          <p:cNvSpPr/>
          <p:nvPr/>
        </p:nvSpPr>
        <p:spPr>
          <a:xfrm>
            <a:off x="2850149" y="434713"/>
            <a:ext cx="7437015" cy="1833970"/>
          </a:xfrm>
          <a:custGeom>
            <a:avLst/>
            <a:gdLst>
              <a:gd name="connsiteX0" fmla="*/ 7436851 w 7437015"/>
              <a:gd name="connsiteY0" fmla="*/ 1817420 h 1833970"/>
              <a:gd name="connsiteX1" fmla="*/ 7123584 w 7437015"/>
              <a:gd name="connsiteY1" fmla="*/ 1741220 h 1833970"/>
              <a:gd name="connsiteX2" fmla="*/ 4050184 w 7437015"/>
              <a:gd name="connsiteY2" fmla="*/ 996154 h 1833970"/>
              <a:gd name="connsiteX3" fmla="*/ 5751984 w 7437015"/>
              <a:gd name="connsiteY3" fmla="*/ 1216287 h 1833970"/>
              <a:gd name="connsiteX4" fmla="*/ 3838518 w 7437015"/>
              <a:gd name="connsiteY4" fmla="*/ 776020 h 1833970"/>
              <a:gd name="connsiteX5" fmla="*/ 2407651 w 7437015"/>
              <a:gd name="connsiteY5" fmla="*/ 589754 h 1833970"/>
              <a:gd name="connsiteX6" fmla="*/ 1408584 w 7437015"/>
              <a:gd name="connsiteY6" fmla="*/ 547420 h 1833970"/>
              <a:gd name="connsiteX7" fmla="*/ 2416118 w 7437015"/>
              <a:gd name="connsiteY7" fmla="*/ 632087 h 1833970"/>
              <a:gd name="connsiteX8" fmla="*/ 883651 w 7437015"/>
              <a:gd name="connsiteY8" fmla="*/ 860687 h 1833970"/>
              <a:gd name="connsiteX9" fmla="*/ 11584 w 7437015"/>
              <a:gd name="connsiteY9" fmla="*/ 996154 h 1833970"/>
              <a:gd name="connsiteX10" fmla="*/ 1484784 w 7437015"/>
              <a:gd name="connsiteY10" fmla="*/ 538954 h 1833970"/>
              <a:gd name="connsiteX11" fmla="*/ 959851 w 7437015"/>
              <a:gd name="connsiteY11" fmla="*/ 589754 h 1833970"/>
              <a:gd name="connsiteX12" fmla="*/ 3127318 w 7437015"/>
              <a:gd name="connsiteY12" fmla="*/ 22487 h 1833970"/>
              <a:gd name="connsiteX13" fmla="*/ 2932584 w 7437015"/>
              <a:gd name="connsiteY13" fmla="*/ 107154 h 1833970"/>
              <a:gd name="connsiteX14" fmla="*/ 4431184 w 7437015"/>
              <a:gd name="connsiteY14" fmla="*/ 47887 h 1833970"/>
              <a:gd name="connsiteX15" fmla="*/ 5464118 w 7437015"/>
              <a:gd name="connsiteY15" fmla="*/ 420420 h 1833970"/>
              <a:gd name="connsiteX16" fmla="*/ 4431184 w 7437015"/>
              <a:gd name="connsiteY16" fmla="*/ 411954 h 1833970"/>
              <a:gd name="connsiteX17" fmla="*/ 3957051 w 7437015"/>
              <a:gd name="connsiteY17" fmla="*/ 395020 h 1833970"/>
              <a:gd name="connsiteX18" fmla="*/ 5785851 w 7437015"/>
              <a:gd name="connsiteY18" fmla="*/ 420420 h 1833970"/>
              <a:gd name="connsiteX19" fmla="*/ 6429318 w 7437015"/>
              <a:gd name="connsiteY19" fmla="*/ 750620 h 1833970"/>
              <a:gd name="connsiteX20" fmla="*/ 7292918 w 7437015"/>
              <a:gd name="connsiteY20" fmla="*/ 1368687 h 1833970"/>
              <a:gd name="connsiteX21" fmla="*/ 5709651 w 7437015"/>
              <a:gd name="connsiteY21" fmla="*/ 767554 h 1833970"/>
              <a:gd name="connsiteX22" fmla="*/ 7072784 w 7437015"/>
              <a:gd name="connsiteY22" fmla="*/ 1360220 h 1833970"/>
              <a:gd name="connsiteX23" fmla="*/ 7436851 w 7437015"/>
              <a:gd name="connsiteY23" fmla="*/ 1817420 h 183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437015" h="1833970">
                <a:moveTo>
                  <a:pt x="7436851" y="1817420"/>
                </a:moveTo>
                <a:cubicBezTo>
                  <a:pt x="7445318" y="1880920"/>
                  <a:pt x="7123584" y="1741220"/>
                  <a:pt x="7123584" y="1741220"/>
                </a:cubicBezTo>
                <a:cubicBezTo>
                  <a:pt x="6559139" y="1604342"/>
                  <a:pt x="4278784" y="1083643"/>
                  <a:pt x="4050184" y="996154"/>
                </a:cubicBezTo>
                <a:cubicBezTo>
                  <a:pt x="3821584" y="908665"/>
                  <a:pt x="5787262" y="1252976"/>
                  <a:pt x="5751984" y="1216287"/>
                </a:cubicBezTo>
                <a:cubicBezTo>
                  <a:pt x="5716706" y="1179598"/>
                  <a:pt x="4395907" y="880442"/>
                  <a:pt x="3838518" y="776020"/>
                </a:cubicBezTo>
                <a:cubicBezTo>
                  <a:pt x="3281129" y="671598"/>
                  <a:pt x="2812640" y="627854"/>
                  <a:pt x="2407651" y="589754"/>
                </a:cubicBezTo>
                <a:cubicBezTo>
                  <a:pt x="2002662" y="551654"/>
                  <a:pt x="1407173" y="540364"/>
                  <a:pt x="1408584" y="547420"/>
                </a:cubicBezTo>
                <a:cubicBezTo>
                  <a:pt x="1409995" y="554475"/>
                  <a:pt x="2503607" y="579876"/>
                  <a:pt x="2416118" y="632087"/>
                </a:cubicBezTo>
                <a:cubicBezTo>
                  <a:pt x="2328629" y="684298"/>
                  <a:pt x="1284407" y="800009"/>
                  <a:pt x="883651" y="860687"/>
                </a:cubicBezTo>
                <a:cubicBezTo>
                  <a:pt x="482895" y="921365"/>
                  <a:pt x="-88605" y="1049776"/>
                  <a:pt x="11584" y="996154"/>
                </a:cubicBezTo>
                <a:cubicBezTo>
                  <a:pt x="111773" y="942532"/>
                  <a:pt x="1326739" y="606687"/>
                  <a:pt x="1484784" y="538954"/>
                </a:cubicBezTo>
                <a:cubicBezTo>
                  <a:pt x="1642829" y="471221"/>
                  <a:pt x="686095" y="675832"/>
                  <a:pt x="959851" y="589754"/>
                </a:cubicBezTo>
                <a:cubicBezTo>
                  <a:pt x="1233607" y="503676"/>
                  <a:pt x="2798529" y="102920"/>
                  <a:pt x="3127318" y="22487"/>
                </a:cubicBezTo>
                <a:cubicBezTo>
                  <a:pt x="3456107" y="-57946"/>
                  <a:pt x="2715273" y="102921"/>
                  <a:pt x="2932584" y="107154"/>
                </a:cubicBezTo>
                <a:cubicBezTo>
                  <a:pt x="3149895" y="111387"/>
                  <a:pt x="4009262" y="-4324"/>
                  <a:pt x="4431184" y="47887"/>
                </a:cubicBezTo>
                <a:cubicBezTo>
                  <a:pt x="4853106" y="100098"/>
                  <a:pt x="5464118" y="359742"/>
                  <a:pt x="5464118" y="420420"/>
                </a:cubicBezTo>
                <a:cubicBezTo>
                  <a:pt x="5464118" y="481098"/>
                  <a:pt x="4431184" y="411954"/>
                  <a:pt x="4431184" y="411954"/>
                </a:cubicBezTo>
                <a:cubicBezTo>
                  <a:pt x="4180006" y="407721"/>
                  <a:pt x="3957051" y="395020"/>
                  <a:pt x="3957051" y="395020"/>
                </a:cubicBezTo>
                <a:cubicBezTo>
                  <a:pt x="4182829" y="396431"/>
                  <a:pt x="5373806" y="361153"/>
                  <a:pt x="5785851" y="420420"/>
                </a:cubicBezTo>
                <a:cubicBezTo>
                  <a:pt x="6197895" y="479687"/>
                  <a:pt x="6178140" y="592575"/>
                  <a:pt x="6429318" y="750620"/>
                </a:cubicBezTo>
                <a:cubicBezTo>
                  <a:pt x="6680496" y="908664"/>
                  <a:pt x="7412862" y="1365865"/>
                  <a:pt x="7292918" y="1368687"/>
                </a:cubicBezTo>
                <a:cubicBezTo>
                  <a:pt x="7172974" y="1371509"/>
                  <a:pt x="5746340" y="768965"/>
                  <a:pt x="5709651" y="767554"/>
                </a:cubicBezTo>
                <a:cubicBezTo>
                  <a:pt x="5672962" y="766143"/>
                  <a:pt x="6777862" y="1188064"/>
                  <a:pt x="7072784" y="1360220"/>
                </a:cubicBezTo>
                <a:cubicBezTo>
                  <a:pt x="7367706" y="1532376"/>
                  <a:pt x="7428384" y="1753920"/>
                  <a:pt x="7436851" y="1817420"/>
                </a:cubicBezTo>
                <a:close/>
              </a:path>
            </a:pathLst>
          </a:custGeom>
          <a:solidFill>
            <a:srgbClr val="9B591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7" name="フリーフォーム: 図形 1796">
            <a:extLst>
              <a:ext uri="{FF2B5EF4-FFF2-40B4-BE49-F238E27FC236}">
                <a16:creationId xmlns:a16="http://schemas.microsoft.com/office/drawing/2014/main" id="{1BEB9C20-C8A7-489C-A1E2-CA192E284050}"/>
              </a:ext>
            </a:extLst>
          </p:cNvPr>
          <p:cNvSpPr/>
          <p:nvPr/>
        </p:nvSpPr>
        <p:spPr>
          <a:xfrm>
            <a:off x="2057877" y="1173584"/>
            <a:ext cx="8709865" cy="2189761"/>
          </a:xfrm>
          <a:custGeom>
            <a:avLst/>
            <a:gdLst>
              <a:gd name="connsiteX0" fmla="*/ 24923 w 8709865"/>
              <a:gd name="connsiteY0" fmla="*/ 1679683 h 2189761"/>
              <a:gd name="connsiteX1" fmla="*/ 896990 w 8709865"/>
              <a:gd name="connsiteY1" fmla="*/ 223416 h 2189761"/>
              <a:gd name="connsiteX2" fmla="*/ 363590 w 8709865"/>
              <a:gd name="connsiteY2" fmla="*/ 1230949 h 2189761"/>
              <a:gd name="connsiteX3" fmla="*/ 1184856 w 8709865"/>
              <a:gd name="connsiteY3" fmla="*/ 71016 h 2189761"/>
              <a:gd name="connsiteX4" fmla="*/ 1515056 w 8709865"/>
              <a:gd name="connsiteY4" fmla="*/ 198016 h 2189761"/>
              <a:gd name="connsiteX5" fmla="*/ 1337256 w 8709865"/>
              <a:gd name="connsiteY5" fmla="*/ 198016 h 2189761"/>
              <a:gd name="connsiteX6" fmla="*/ 2590323 w 8709865"/>
              <a:gd name="connsiteY6" fmla="*/ 231883 h 2189761"/>
              <a:gd name="connsiteX7" fmla="*/ 4766256 w 8709865"/>
              <a:gd name="connsiteY7" fmla="*/ 341949 h 2189761"/>
              <a:gd name="connsiteX8" fmla="*/ 3216856 w 8709865"/>
              <a:gd name="connsiteY8" fmla="*/ 164149 h 2189761"/>
              <a:gd name="connsiteX9" fmla="*/ 2056923 w 8709865"/>
              <a:gd name="connsiteY9" fmla="*/ 3283 h 2189761"/>
              <a:gd name="connsiteX10" fmla="*/ 3335390 w 8709865"/>
              <a:gd name="connsiteY10" fmla="*/ 71016 h 2189761"/>
              <a:gd name="connsiteX11" fmla="*/ 4664656 w 8709865"/>
              <a:gd name="connsiteY11" fmla="*/ 248816 h 2189761"/>
              <a:gd name="connsiteX12" fmla="*/ 6103990 w 8709865"/>
              <a:gd name="connsiteY12" fmla="*/ 257283 h 2189761"/>
              <a:gd name="connsiteX13" fmla="*/ 7204656 w 8709865"/>
              <a:gd name="connsiteY13" fmla="*/ 468949 h 2189761"/>
              <a:gd name="connsiteX14" fmla="*/ 4325990 w 8709865"/>
              <a:gd name="connsiteY14" fmla="*/ 20216 h 2189761"/>
              <a:gd name="connsiteX15" fmla="*/ 5765323 w 8709865"/>
              <a:gd name="connsiteY15" fmla="*/ 485883 h 2189761"/>
              <a:gd name="connsiteX16" fmla="*/ 6688190 w 8709865"/>
              <a:gd name="connsiteY16" fmla="*/ 731416 h 2189761"/>
              <a:gd name="connsiteX17" fmla="*/ 8246056 w 8709865"/>
              <a:gd name="connsiteY17" fmla="*/ 1400283 h 2189761"/>
              <a:gd name="connsiteX18" fmla="*/ 6459590 w 8709865"/>
              <a:gd name="connsiteY18" fmla="*/ 926149 h 2189761"/>
              <a:gd name="connsiteX19" fmla="*/ 8618590 w 8709865"/>
              <a:gd name="connsiteY19" fmla="*/ 1738949 h 2189761"/>
              <a:gd name="connsiteX20" fmla="*/ 7771923 w 8709865"/>
              <a:gd name="connsiteY20" fmla="*/ 1705083 h 2189761"/>
              <a:gd name="connsiteX21" fmla="*/ 6307190 w 8709865"/>
              <a:gd name="connsiteY21" fmla="*/ 1671216 h 2189761"/>
              <a:gd name="connsiteX22" fmla="*/ 8694790 w 8709865"/>
              <a:gd name="connsiteY22" fmla="*/ 2187683 h 2189761"/>
              <a:gd name="connsiteX23" fmla="*/ 7111523 w 8709865"/>
              <a:gd name="connsiteY23" fmla="*/ 1840549 h 2189761"/>
              <a:gd name="connsiteX24" fmla="*/ 3064456 w 8709865"/>
              <a:gd name="connsiteY24" fmla="*/ 1535749 h 2189761"/>
              <a:gd name="connsiteX25" fmla="*/ 5833056 w 8709865"/>
              <a:gd name="connsiteY25" fmla="*/ 1586549 h 2189761"/>
              <a:gd name="connsiteX26" fmla="*/ 2370190 w 8709865"/>
              <a:gd name="connsiteY26" fmla="*/ 1645816 h 2189761"/>
              <a:gd name="connsiteX27" fmla="*/ 1735190 w 8709865"/>
              <a:gd name="connsiteY27" fmla="*/ 1722016 h 2189761"/>
              <a:gd name="connsiteX28" fmla="*/ 1159456 w 8709865"/>
              <a:gd name="connsiteY28" fmla="*/ 1679683 h 2189761"/>
              <a:gd name="connsiteX29" fmla="*/ 2107723 w 8709865"/>
              <a:gd name="connsiteY29" fmla="*/ 1518816 h 2189761"/>
              <a:gd name="connsiteX30" fmla="*/ 956256 w 8709865"/>
              <a:gd name="connsiteY30" fmla="*/ 1882883 h 2189761"/>
              <a:gd name="connsiteX31" fmla="*/ 609123 w 8709865"/>
              <a:gd name="connsiteY31" fmla="*/ 1882883 h 2189761"/>
              <a:gd name="connsiteX32" fmla="*/ 575256 w 8709865"/>
              <a:gd name="connsiteY32" fmla="*/ 1882883 h 2189761"/>
              <a:gd name="connsiteX33" fmla="*/ 473656 w 8709865"/>
              <a:gd name="connsiteY33" fmla="*/ 1738949 h 2189761"/>
              <a:gd name="connsiteX34" fmla="*/ 837723 w 8709865"/>
              <a:gd name="connsiteY34" fmla="*/ 595949 h 2189761"/>
              <a:gd name="connsiteX35" fmla="*/ 405923 w 8709865"/>
              <a:gd name="connsiteY35" fmla="*/ 1214016 h 2189761"/>
              <a:gd name="connsiteX36" fmla="*/ 253523 w 8709865"/>
              <a:gd name="connsiteY36" fmla="*/ 1510349 h 2189761"/>
              <a:gd name="connsiteX37" fmla="*/ 24923 w 8709865"/>
              <a:gd name="connsiteY37" fmla="*/ 1679683 h 2189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709865" h="2189761">
                <a:moveTo>
                  <a:pt x="24923" y="1679683"/>
                </a:moveTo>
                <a:cubicBezTo>
                  <a:pt x="132167" y="1465194"/>
                  <a:pt x="840546" y="298205"/>
                  <a:pt x="896990" y="223416"/>
                </a:cubicBezTo>
                <a:cubicBezTo>
                  <a:pt x="953435" y="148627"/>
                  <a:pt x="315612" y="1256349"/>
                  <a:pt x="363590" y="1230949"/>
                </a:cubicBezTo>
                <a:cubicBezTo>
                  <a:pt x="411568" y="1205549"/>
                  <a:pt x="992945" y="243171"/>
                  <a:pt x="1184856" y="71016"/>
                </a:cubicBezTo>
                <a:cubicBezTo>
                  <a:pt x="1376767" y="-101139"/>
                  <a:pt x="1489656" y="176849"/>
                  <a:pt x="1515056" y="198016"/>
                </a:cubicBezTo>
                <a:cubicBezTo>
                  <a:pt x="1540456" y="219183"/>
                  <a:pt x="1337256" y="198016"/>
                  <a:pt x="1337256" y="198016"/>
                </a:cubicBezTo>
                <a:lnTo>
                  <a:pt x="2590323" y="231883"/>
                </a:lnTo>
                <a:lnTo>
                  <a:pt x="4766256" y="341949"/>
                </a:lnTo>
                <a:lnTo>
                  <a:pt x="3216856" y="164149"/>
                </a:lnTo>
                <a:cubicBezTo>
                  <a:pt x="2765301" y="107705"/>
                  <a:pt x="2037167" y="18805"/>
                  <a:pt x="2056923" y="3283"/>
                </a:cubicBezTo>
                <a:cubicBezTo>
                  <a:pt x="2076679" y="-12239"/>
                  <a:pt x="2900768" y="30094"/>
                  <a:pt x="3335390" y="71016"/>
                </a:cubicBezTo>
                <a:cubicBezTo>
                  <a:pt x="3770012" y="111938"/>
                  <a:pt x="4203223" y="217771"/>
                  <a:pt x="4664656" y="248816"/>
                </a:cubicBezTo>
                <a:cubicBezTo>
                  <a:pt x="5126089" y="279860"/>
                  <a:pt x="5680657" y="220594"/>
                  <a:pt x="6103990" y="257283"/>
                </a:cubicBezTo>
                <a:cubicBezTo>
                  <a:pt x="6527323" y="293972"/>
                  <a:pt x="7500989" y="508460"/>
                  <a:pt x="7204656" y="468949"/>
                </a:cubicBezTo>
                <a:cubicBezTo>
                  <a:pt x="6908323" y="429438"/>
                  <a:pt x="4565879" y="17394"/>
                  <a:pt x="4325990" y="20216"/>
                </a:cubicBezTo>
                <a:cubicBezTo>
                  <a:pt x="4086101" y="23038"/>
                  <a:pt x="5371623" y="367350"/>
                  <a:pt x="5765323" y="485883"/>
                </a:cubicBezTo>
                <a:cubicBezTo>
                  <a:pt x="6159023" y="604416"/>
                  <a:pt x="6274735" y="579016"/>
                  <a:pt x="6688190" y="731416"/>
                </a:cubicBezTo>
                <a:cubicBezTo>
                  <a:pt x="7101646" y="883816"/>
                  <a:pt x="8284156" y="1367828"/>
                  <a:pt x="8246056" y="1400283"/>
                </a:cubicBezTo>
                <a:cubicBezTo>
                  <a:pt x="8207956" y="1432738"/>
                  <a:pt x="6397501" y="869705"/>
                  <a:pt x="6459590" y="926149"/>
                </a:cubicBezTo>
                <a:cubicBezTo>
                  <a:pt x="6521679" y="982593"/>
                  <a:pt x="8399868" y="1609127"/>
                  <a:pt x="8618590" y="1738949"/>
                </a:cubicBezTo>
                <a:cubicBezTo>
                  <a:pt x="8837312" y="1868771"/>
                  <a:pt x="7771923" y="1705083"/>
                  <a:pt x="7771923" y="1705083"/>
                </a:cubicBezTo>
                <a:cubicBezTo>
                  <a:pt x="7386690" y="1693794"/>
                  <a:pt x="6153379" y="1590783"/>
                  <a:pt x="6307190" y="1671216"/>
                </a:cubicBezTo>
                <a:cubicBezTo>
                  <a:pt x="6461001" y="1751649"/>
                  <a:pt x="8694790" y="2187683"/>
                  <a:pt x="8694790" y="2187683"/>
                </a:cubicBezTo>
                <a:cubicBezTo>
                  <a:pt x="8828846" y="2215905"/>
                  <a:pt x="8049912" y="1949205"/>
                  <a:pt x="7111523" y="1840549"/>
                </a:cubicBezTo>
                <a:cubicBezTo>
                  <a:pt x="6173134" y="1731893"/>
                  <a:pt x="3277534" y="1578082"/>
                  <a:pt x="3064456" y="1535749"/>
                </a:cubicBezTo>
                <a:cubicBezTo>
                  <a:pt x="2851378" y="1493416"/>
                  <a:pt x="5948767" y="1568205"/>
                  <a:pt x="5833056" y="1586549"/>
                </a:cubicBezTo>
                <a:cubicBezTo>
                  <a:pt x="5717345" y="1604893"/>
                  <a:pt x="3053168" y="1623238"/>
                  <a:pt x="2370190" y="1645816"/>
                </a:cubicBezTo>
                <a:cubicBezTo>
                  <a:pt x="1687212" y="1668394"/>
                  <a:pt x="1936979" y="1716372"/>
                  <a:pt x="1735190" y="1722016"/>
                </a:cubicBezTo>
                <a:cubicBezTo>
                  <a:pt x="1533401" y="1727660"/>
                  <a:pt x="1097367" y="1713550"/>
                  <a:pt x="1159456" y="1679683"/>
                </a:cubicBezTo>
                <a:cubicBezTo>
                  <a:pt x="1221545" y="1645816"/>
                  <a:pt x="2141590" y="1484949"/>
                  <a:pt x="2107723" y="1518816"/>
                </a:cubicBezTo>
                <a:cubicBezTo>
                  <a:pt x="2073856" y="1552683"/>
                  <a:pt x="1206023" y="1822205"/>
                  <a:pt x="956256" y="1882883"/>
                </a:cubicBezTo>
                <a:cubicBezTo>
                  <a:pt x="706489" y="1943561"/>
                  <a:pt x="609123" y="1882883"/>
                  <a:pt x="609123" y="1882883"/>
                </a:cubicBezTo>
                <a:cubicBezTo>
                  <a:pt x="545623" y="1882883"/>
                  <a:pt x="597834" y="1906872"/>
                  <a:pt x="575256" y="1882883"/>
                </a:cubicBezTo>
                <a:cubicBezTo>
                  <a:pt x="552678" y="1858894"/>
                  <a:pt x="429912" y="1953438"/>
                  <a:pt x="473656" y="1738949"/>
                </a:cubicBezTo>
                <a:cubicBezTo>
                  <a:pt x="517400" y="1524460"/>
                  <a:pt x="849012" y="683438"/>
                  <a:pt x="837723" y="595949"/>
                </a:cubicBezTo>
                <a:cubicBezTo>
                  <a:pt x="826434" y="508460"/>
                  <a:pt x="503290" y="1061616"/>
                  <a:pt x="405923" y="1214016"/>
                </a:cubicBezTo>
                <a:cubicBezTo>
                  <a:pt x="308556" y="1366416"/>
                  <a:pt x="319845" y="1431327"/>
                  <a:pt x="253523" y="1510349"/>
                </a:cubicBezTo>
                <a:cubicBezTo>
                  <a:pt x="187201" y="1589371"/>
                  <a:pt x="-82321" y="1894172"/>
                  <a:pt x="24923" y="1679683"/>
                </a:cubicBezTo>
                <a:close/>
              </a:path>
            </a:pathLst>
          </a:cu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8" name="フリーフォーム: 図形 1797">
            <a:extLst>
              <a:ext uri="{FF2B5EF4-FFF2-40B4-BE49-F238E27FC236}">
                <a16:creationId xmlns:a16="http://schemas.microsoft.com/office/drawing/2014/main" id="{CC65F087-13DD-442D-9D5A-A754E4A8116D}"/>
              </a:ext>
            </a:extLst>
          </p:cNvPr>
          <p:cNvSpPr/>
          <p:nvPr/>
        </p:nvSpPr>
        <p:spPr>
          <a:xfrm>
            <a:off x="4128797" y="1042314"/>
            <a:ext cx="5498665" cy="736529"/>
          </a:xfrm>
          <a:custGeom>
            <a:avLst/>
            <a:gdLst>
              <a:gd name="connsiteX0" fmla="*/ 2534470 w 5498665"/>
              <a:gd name="connsiteY0" fmla="*/ 41419 h 736529"/>
              <a:gd name="connsiteX1" fmla="*/ 4930536 w 5498665"/>
              <a:gd name="connsiteY1" fmla="*/ 600219 h 736529"/>
              <a:gd name="connsiteX2" fmla="*/ 3897603 w 5498665"/>
              <a:gd name="connsiteY2" fmla="*/ 557886 h 736529"/>
              <a:gd name="connsiteX3" fmla="*/ 1958736 w 5498665"/>
              <a:gd name="connsiteY3" fmla="*/ 388553 h 736529"/>
              <a:gd name="connsiteX4" fmla="*/ 561736 w 5498665"/>
              <a:gd name="connsiteY4" fmla="*/ 168419 h 736529"/>
              <a:gd name="connsiteX5" fmla="*/ 104536 w 5498665"/>
              <a:gd name="connsiteY5" fmla="*/ 253086 h 736529"/>
              <a:gd name="connsiteX6" fmla="*/ 2441336 w 5498665"/>
              <a:gd name="connsiteY6" fmla="*/ 600219 h 736529"/>
              <a:gd name="connsiteX7" fmla="*/ 5430070 w 5498665"/>
              <a:gd name="connsiteY7" fmla="*/ 727219 h 736529"/>
              <a:gd name="connsiteX8" fmla="*/ 4380203 w 5498665"/>
              <a:gd name="connsiteY8" fmla="*/ 371619 h 736529"/>
              <a:gd name="connsiteX9" fmla="*/ 2576803 w 5498665"/>
              <a:gd name="connsiteY9" fmla="*/ 75286 h 736529"/>
              <a:gd name="connsiteX10" fmla="*/ 2534470 w 5498665"/>
              <a:gd name="connsiteY10" fmla="*/ 41419 h 73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98665" h="736529">
                <a:moveTo>
                  <a:pt x="2534470" y="41419"/>
                </a:moveTo>
                <a:cubicBezTo>
                  <a:pt x="2926759" y="128908"/>
                  <a:pt x="4703347" y="514141"/>
                  <a:pt x="4930536" y="600219"/>
                </a:cubicBezTo>
                <a:cubicBezTo>
                  <a:pt x="5157725" y="686297"/>
                  <a:pt x="4392903" y="593164"/>
                  <a:pt x="3897603" y="557886"/>
                </a:cubicBezTo>
                <a:cubicBezTo>
                  <a:pt x="3402303" y="522608"/>
                  <a:pt x="2514714" y="453464"/>
                  <a:pt x="1958736" y="388553"/>
                </a:cubicBezTo>
                <a:cubicBezTo>
                  <a:pt x="1402758" y="323642"/>
                  <a:pt x="870769" y="190997"/>
                  <a:pt x="561736" y="168419"/>
                </a:cubicBezTo>
                <a:cubicBezTo>
                  <a:pt x="252703" y="145841"/>
                  <a:pt x="-208731" y="181119"/>
                  <a:pt x="104536" y="253086"/>
                </a:cubicBezTo>
                <a:cubicBezTo>
                  <a:pt x="417803" y="325053"/>
                  <a:pt x="1553747" y="521197"/>
                  <a:pt x="2441336" y="600219"/>
                </a:cubicBezTo>
                <a:cubicBezTo>
                  <a:pt x="3328925" y="679241"/>
                  <a:pt x="5106926" y="765319"/>
                  <a:pt x="5430070" y="727219"/>
                </a:cubicBezTo>
                <a:cubicBezTo>
                  <a:pt x="5753214" y="689119"/>
                  <a:pt x="4855748" y="480275"/>
                  <a:pt x="4380203" y="371619"/>
                </a:cubicBezTo>
                <a:cubicBezTo>
                  <a:pt x="3904659" y="262964"/>
                  <a:pt x="2891481" y="126086"/>
                  <a:pt x="2576803" y="75286"/>
                </a:cubicBezTo>
                <a:cubicBezTo>
                  <a:pt x="2262125" y="24486"/>
                  <a:pt x="2142181" y="-46070"/>
                  <a:pt x="2534470" y="41419"/>
                </a:cubicBezTo>
                <a:close/>
              </a:path>
            </a:pathLst>
          </a:cu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9" name="フリーフォーム: 図形 1798">
            <a:extLst>
              <a:ext uri="{FF2B5EF4-FFF2-40B4-BE49-F238E27FC236}">
                <a16:creationId xmlns:a16="http://schemas.microsoft.com/office/drawing/2014/main" id="{C8382221-DFCA-4B28-B612-4C84B7F3C17A}"/>
              </a:ext>
            </a:extLst>
          </p:cNvPr>
          <p:cNvSpPr/>
          <p:nvPr/>
        </p:nvSpPr>
        <p:spPr>
          <a:xfrm>
            <a:off x="2064935" y="1106373"/>
            <a:ext cx="1728396" cy="2110057"/>
          </a:xfrm>
          <a:custGeom>
            <a:avLst/>
            <a:gdLst>
              <a:gd name="connsiteX0" fmla="*/ 1042332 w 1728396"/>
              <a:gd name="connsiteY0" fmla="*/ 256760 h 2110057"/>
              <a:gd name="connsiteX1" fmla="*/ 43265 w 1728396"/>
              <a:gd name="connsiteY1" fmla="*/ 1670694 h 2110057"/>
              <a:gd name="connsiteX2" fmla="*/ 178732 w 1728396"/>
              <a:gd name="connsiteY2" fmla="*/ 1518294 h 2110057"/>
              <a:gd name="connsiteX3" fmla="*/ 161798 w 1728396"/>
              <a:gd name="connsiteY3" fmla="*/ 1797694 h 2110057"/>
              <a:gd name="connsiteX4" fmla="*/ 602065 w 1728396"/>
              <a:gd name="connsiteY4" fmla="*/ 1924694 h 2110057"/>
              <a:gd name="connsiteX5" fmla="*/ 1126998 w 1728396"/>
              <a:gd name="connsiteY5" fmla="*/ 1992427 h 2110057"/>
              <a:gd name="connsiteX6" fmla="*/ 271865 w 1728396"/>
              <a:gd name="connsiteY6" fmla="*/ 2043227 h 2110057"/>
              <a:gd name="connsiteX7" fmla="*/ 881465 w 1728396"/>
              <a:gd name="connsiteY7" fmla="*/ 2094027 h 2110057"/>
              <a:gd name="connsiteX8" fmla="*/ 568198 w 1728396"/>
              <a:gd name="connsiteY8" fmla="*/ 1738427 h 2110057"/>
              <a:gd name="connsiteX9" fmla="*/ 729065 w 1728396"/>
              <a:gd name="connsiteY9" fmla="*/ 1306627 h 2110057"/>
              <a:gd name="connsiteX10" fmla="*/ 1126998 w 1728396"/>
              <a:gd name="connsiteY10" fmla="*/ 544627 h 2110057"/>
              <a:gd name="connsiteX11" fmla="*/ 1728132 w 1728396"/>
              <a:gd name="connsiteY11" fmla="*/ 19694 h 2110057"/>
              <a:gd name="connsiteX12" fmla="*/ 1042332 w 1728396"/>
              <a:gd name="connsiteY12" fmla="*/ 256760 h 211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28396" h="2110057">
                <a:moveTo>
                  <a:pt x="1042332" y="256760"/>
                </a:moveTo>
                <a:cubicBezTo>
                  <a:pt x="761521" y="531927"/>
                  <a:pt x="187198" y="1460438"/>
                  <a:pt x="43265" y="1670694"/>
                </a:cubicBezTo>
                <a:cubicBezTo>
                  <a:pt x="-100668" y="1880950"/>
                  <a:pt x="158977" y="1497127"/>
                  <a:pt x="178732" y="1518294"/>
                </a:cubicBezTo>
                <a:cubicBezTo>
                  <a:pt x="198487" y="1539461"/>
                  <a:pt x="91242" y="1729961"/>
                  <a:pt x="161798" y="1797694"/>
                </a:cubicBezTo>
                <a:cubicBezTo>
                  <a:pt x="232354" y="1865427"/>
                  <a:pt x="441198" y="1892239"/>
                  <a:pt x="602065" y="1924694"/>
                </a:cubicBezTo>
                <a:cubicBezTo>
                  <a:pt x="762932" y="1957150"/>
                  <a:pt x="1182031" y="1972672"/>
                  <a:pt x="1126998" y="1992427"/>
                </a:cubicBezTo>
                <a:cubicBezTo>
                  <a:pt x="1071965" y="2012182"/>
                  <a:pt x="312787" y="2026294"/>
                  <a:pt x="271865" y="2043227"/>
                </a:cubicBezTo>
                <a:cubicBezTo>
                  <a:pt x="230943" y="2060160"/>
                  <a:pt x="832076" y="2144827"/>
                  <a:pt x="881465" y="2094027"/>
                </a:cubicBezTo>
                <a:cubicBezTo>
                  <a:pt x="930854" y="2043227"/>
                  <a:pt x="593598" y="1869660"/>
                  <a:pt x="568198" y="1738427"/>
                </a:cubicBezTo>
                <a:cubicBezTo>
                  <a:pt x="542798" y="1607194"/>
                  <a:pt x="635932" y="1505594"/>
                  <a:pt x="729065" y="1306627"/>
                </a:cubicBezTo>
                <a:cubicBezTo>
                  <a:pt x="822198" y="1107660"/>
                  <a:pt x="960487" y="759116"/>
                  <a:pt x="1126998" y="544627"/>
                </a:cubicBezTo>
                <a:cubicBezTo>
                  <a:pt x="1293509" y="330138"/>
                  <a:pt x="1740832" y="62027"/>
                  <a:pt x="1728132" y="19694"/>
                </a:cubicBezTo>
                <a:cubicBezTo>
                  <a:pt x="1715432" y="-22639"/>
                  <a:pt x="1323143" y="-18407"/>
                  <a:pt x="1042332" y="256760"/>
                </a:cubicBezTo>
                <a:close/>
              </a:path>
            </a:pathLst>
          </a:cu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0" name="フリーフォーム: 図形 1799">
            <a:extLst>
              <a:ext uri="{FF2B5EF4-FFF2-40B4-BE49-F238E27FC236}">
                <a16:creationId xmlns:a16="http://schemas.microsoft.com/office/drawing/2014/main" id="{9FA39C97-0206-4118-B067-14131DB83457}"/>
              </a:ext>
            </a:extLst>
          </p:cNvPr>
          <p:cNvSpPr/>
          <p:nvPr/>
        </p:nvSpPr>
        <p:spPr>
          <a:xfrm>
            <a:off x="6635246" y="1051799"/>
            <a:ext cx="4003342" cy="2300030"/>
          </a:xfrm>
          <a:custGeom>
            <a:avLst/>
            <a:gdLst>
              <a:gd name="connsiteX0" fmla="*/ 19554 w 4003342"/>
              <a:gd name="connsiteY0" fmla="*/ 15001 h 2300030"/>
              <a:gd name="connsiteX1" fmla="*/ 290487 w 4003342"/>
              <a:gd name="connsiteY1" fmla="*/ 91201 h 2300030"/>
              <a:gd name="connsiteX2" fmla="*/ 2441021 w 4003342"/>
              <a:gd name="connsiteY2" fmla="*/ 658468 h 2300030"/>
              <a:gd name="connsiteX3" fmla="*/ 1052487 w 4003342"/>
              <a:gd name="connsiteY3" fmla="*/ 506068 h 2300030"/>
              <a:gd name="connsiteX4" fmla="*/ 3194554 w 4003342"/>
              <a:gd name="connsiteY4" fmla="*/ 971734 h 2300030"/>
              <a:gd name="connsiteX5" fmla="*/ 3626354 w 4003342"/>
              <a:gd name="connsiteY5" fmla="*/ 1268068 h 2300030"/>
              <a:gd name="connsiteX6" fmla="*/ 2906687 w 4003342"/>
              <a:gd name="connsiteY6" fmla="*/ 1073334 h 2300030"/>
              <a:gd name="connsiteX7" fmla="*/ 3778754 w 4003342"/>
              <a:gd name="connsiteY7" fmla="*/ 1547468 h 2300030"/>
              <a:gd name="connsiteX8" fmla="*/ 3905754 w 4003342"/>
              <a:gd name="connsiteY8" fmla="*/ 1564401 h 2300030"/>
              <a:gd name="connsiteX9" fmla="*/ 3770287 w 4003342"/>
              <a:gd name="connsiteY9" fmla="*/ 1242668 h 2300030"/>
              <a:gd name="connsiteX10" fmla="*/ 3998887 w 4003342"/>
              <a:gd name="connsiteY10" fmla="*/ 2267134 h 2300030"/>
              <a:gd name="connsiteX11" fmla="*/ 3524754 w 4003342"/>
              <a:gd name="connsiteY11" fmla="*/ 2030068 h 2300030"/>
              <a:gd name="connsiteX12" fmla="*/ 2441021 w 4003342"/>
              <a:gd name="connsiteY12" fmla="*/ 1852268 h 2300030"/>
              <a:gd name="connsiteX13" fmla="*/ 544487 w 4003342"/>
              <a:gd name="connsiteY13" fmla="*/ 1750668 h 2300030"/>
              <a:gd name="connsiteX14" fmla="*/ 3363887 w 4003342"/>
              <a:gd name="connsiteY14" fmla="*/ 1996201 h 2300030"/>
              <a:gd name="connsiteX15" fmla="*/ 2788154 w 4003342"/>
              <a:gd name="connsiteY15" fmla="*/ 1784534 h 2300030"/>
              <a:gd name="connsiteX16" fmla="*/ 2534154 w 4003342"/>
              <a:gd name="connsiteY16" fmla="*/ 1572868 h 2300030"/>
              <a:gd name="connsiteX17" fmla="*/ 2415621 w 4003342"/>
              <a:gd name="connsiteY17" fmla="*/ 1488201 h 2300030"/>
              <a:gd name="connsiteX18" fmla="*/ 3296154 w 4003342"/>
              <a:gd name="connsiteY18" fmla="*/ 1479734 h 2300030"/>
              <a:gd name="connsiteX19" fmla="*/ 1958421 w 4003342"/>
              <a:gd name="connsiteY19" fmla="*/ 836268 h 2300030"/>
              <a:gd name="connsiteX20" fmla="*/ 942421 w 4003342"/>
              <a:gd name="connsiteY20" fmla="*/ 446801 h 2300030"/>
              <a:gd name="connsiteX21" fmla="*/ 19554 w 4003342"/>
              <a:gd name="connsiteY21" fmla="*/ 15001 h 230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03342" h="2300030">
                <a:moveTo>
                  <a:pt x="19554" y="15001"/>
                </a:moveTo>
                <a:cubicBezTo>
                  <a:pt x="-89102" y="-44266"/>
                  <a:pt x="290487" y="91201"/>
                  <a:pt x="290487" y="91201"/>
                </a:cubicBezTo>
                <a:cubicBezTo>
                  <a:pt x="694065" y="198445"/>
                  <a:pt x="2314021" y="589324"/>
                  <a:pt x="2441021" y="658468"/>
                </a:cubicBezTo>
                <a:cubicBezTo>
                  <a:pt x="2568021" y="727613"/>
                  <a:pt x="926898" y="453857"/>
                  <a:pt x="1052487" y="506068"/>
                </a:cubicBezTo>
                <a:cubicBezTo>
                  <a:pt x="1178076" y="558279"/>
                  <a:pt x="2765576" y="844734"/>
                  <a:pt x="3194554" y="971734"/>
                </a:cubicBezTo>
                <a:cubicBezTo>
                  <a:pt x="3623532" y="1098734"/>
                  <a:pt x="3674332" y="1251135"/>
                  <a:pt x="3626354" y="1268068"/>
                </a:cubicBezTo>
                <a:cubicBezTo>
                  <a:pt x="3578376" y="1285001"/>
                  <a:pt x="2881287" y="1026767"/>
                  <a:pt x="2906687" y="1073334"/>
                </a:cubicBezTo>
                <a:cubicBezTo>
                  <a:pt x="2932087" y="1119901"/>
                  <a:pt x="3612243" y="1465624"/>
                  <a:pt x="3778754" y="1547468"/>
                </a:cubicBezTo>
                <a:cubicBezTo>
                  <a:pt x="3945265" y="1629312"/>
                  <a:pt x="3907165" y="1615201"/>
                  <a:pt x="3905754" y="1564401"/>
                </a:cubicBezTo>
                <a:cubicBezTo>
                  <a:pt x="3904343" y="1513601"/>
                  <a:pt x="3754765" y="1125546"/>
                  <a:pt x="3770287" y="1242668"/>
                </a:cubicBezTo>
                <a:cubicBezTo>
                  <a:pt x="3785809" y="1359790"/>
                  <a:pt x="4039809" y="2135901"/>
                  <a:pt x="3998887" y="2267134"/>
                </a:cubicBezTo>
                <a:cubicBezTo>
                  <a:pt x="3957965" y="2398367"/>
                  <a:pt x="3784398" y="2099212"/>
                  <a:pt x="3524754" y="2030068"/>
                </a:cubicBezTo>
                <a:cubicBezTo>
                  <a:pt x="3265110" y="1960924"/>
                  <a:pt x="2937732" y="1898835"/>
                  <a:pt x="2441021" y="1852268"/>
                </a:cubicBezTo>
                <a:cubicBezTo>
                  <a:pt x="1944310" y="1805701"/>
                  <a:pt x="390676" y="1726679"/>
                  <a:pt x="544487" y="1750668"/>
                </a:cubicBezTo>
                <a:cubicBezTo>
                  <a:pt x="698298" y="1774657"/>
                  <a:pt x="2989943" y="1990557"/>
                  <a:pt x="3363887" y="1996201"/>
                </a:cubicBezTo>
                <a:cubicBezTo>
                  <a:pt x="3737831" y="2001845"/>
                  <a:pt x="2926443" y="1855089"/>
                  <a:pt x="2788154" y="1784534"/>
                </a:cubicBezTo>
                <a:cubicBezTo>
                  <a:pt x="2649865" y="1713979"/>
                  <a:pt x="2596243" y="1622257"/>
                  <a:pt x="2534154" y="1572868"/>
                </a:cubicBezTo>
                <a:cubicBezTo>
                  <a:pt x="2472065" y="1523479"/>
                  <a:pt x="2288621" y="1503723"/>
                  <a:pt x="2415621" y="1488201"/>
                </a:cubicBezTo>
                <a:cubicBezTo>
                  <a:pt x="2542621" y="1472679"/>
                  <a:pt x="3372354" y="1588389"/>
                  <a:pt x="3296154" y="1479734"/>
                </a:cubicBezTo>
                <a:cubicBezTo>
                  <a:pt x="3219954" y="1371079"/>
                  <a:pt x="2350710" y="1008424"/>
                  <a:pt x="1958421" y="836268"/>
                </a:cubicBezTo>
                <a:cubicBezTo>
                  <a:pt x="1566132" y="664112"/>
                  <a:pt x="1269799" y="580857"/>
                  <a:pt x="942421" y="446801"/>
                </a:cubicBezTo>
                <a:cubicBezTo>
                  <a:pt x="615043" y="312745"/>
                  <a:pt x="128210" y="74268"/>
                  <a:pt x="19554" y="15001"/>
                </a:cubicBezTo>
                <a:close/>
              </a:path>
            </a:pathLst>
          </a:cu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1" name="フリーフォーム: 図形 1800">
            <a:extLst>
              <a:ext uri="{FF2B5EF4-FFF2-40B4-BE49-F238E27FC236}">
                <a16:creationId xmlns:a16="http://schemas.microsoft.com/office/drawing/2014/main" id="{04C52623-3500-4F52-81D8-0E0924D5F080}"/>
              </a:ext>
            </a:extLst>
          </p:cNvPr>
          <p:cNvSpPr/>
          <p:nvPr/>
        </p:nvSpPr>
        <p:spPr>
          <a:xfrm>
            <a:off x="6840509" y="1715518"/>
            <a:ext cx="3795832" cy="1249071"/>
          </a:xfrm>
          <a:custGeom>
            <a:avLst/>
            <a:gdLst>
              <a:gd name="connsiteX0" fmla="*/ 1710824 w 3795832"/>
              <a:gd name="connsiteY0" fmla="*/ 11682 h 1249071"/>
              <a:gd name="connsiteX1" fmla="*/ 1812424 w 3795832"/>
              <a:gd name="connsiteY1" fmla="*/ 45549 h 1249071"/>
              <a:gd name="connsiteX2" fmla="*/ 3209424 w 3795832"/>
              <a:gd name="connsiteY2" fmla="*/ 375749 h 1249071"/>
              <a:gd name="connsiteX3" fmla="*/ 3192491 w 3795832"/>
              <a:gd name="connsiteY3" fmla="*/ 20149 h 1249071"/>
              <a:gd name="connsiteX4" fmla="*/ 3471891 w 3795832"/>
              <a:gd name="connsiteY4" fmla="*/ 519682 h 1249071"/>
              <a:gd name="connsiteX5" fmla="*/ 3793624 w 3795832"/>
              <a:gd name="connsiteY5" fmla="*/ 1230882 h 1249071"/>
              <a:gd name="connsiteX6" fmla="*/ 3302558 w 3795832"/>
              <a:gd name="connsiteY6" fmla="*/ 1010749 h 1249071"/>
              <a:gd name="connsiteX7" fmla="*/ 2362758 w 3795832"/>
              <a:gd name="connsiteY7" fmla="*/ 714415 h 1249071"/>
              <a:gd name="connsiteX8" fmla="*/ 9024 w 3795832"/>
              <a:gd name="connsiteY8" fmla="*/ 197949 h 1249071"/>
              <a:gd name="connsiteX9" fmla="*/ 3311024 w 3795832"/>
              <a:gd name="connsiteY9" fmla="*/ 460415 h 1249071"/>
              <a:gd name="connsiteX10" fmla="*/ 3200958 w 3795832"/>
              <a:gd name="connsiteY10" fmla="*/ 282615 h 1249071"/>
              <a:gd name="connsiteX11" fmla="*/ 1710824 w 3795832"/>
              <a:gd name="connsiteY11" fmla="*/ 11682 h 124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95832" h="1249071">
                <a:moveTo>
                  <a:pt x="1710824" y="11682"/>
                </a:moveTo>
                <a:cubicBezTo>
                  <a:pt x="1479402" y="-27829"/>
                  <a:pt x="1812424" y="45549"/>
                  <a:pt x="1812424" y="45549"/>
                </a:cubicBezTo>
                <a:cubicBezTo>
                  <a:pt x="2062191" y="106227"/>
                  <a:pt x="2979413" y="379982"/>
                  <a:pt x="3209424" y="375749"/>
                </a:cubicBezTo>
                <a:cubicBezTo>
                  <a:pt x="3439435" y="371516"/>
                  <a:pt x="3148747" y="-3840"/>
                  <a:pt x="3192491" y="20149"/>
                </a:cubicBezTo>
                <a:cubicBezTo>
                  <a:pt x="3236235" y="44138"/>
                  <a:pt x="3371702" y="317893"/>
                  <a:pt x="3471891" y="519682"/>
                </a:cubicBezTo>
                <a:cubicBezTo>
                  <a:pt x="3572080" y="721471"/>
                  <a:pt x="3821846" y="1149038"/>
                  <a:pt x="3793624" y="1230882"/>
                </a:cubicBezTo>
                <a:cubicBezTo>
                  <a:pt x="3765402" y="1312726"/>
                  <a:pt x="3541036" y="1096827"/>
                  <a:pt x="3302558" y="1010749"/>
                </a:cubicBezTo>
                <a:cubicBezTo>
                  <a:pt x="3064080" y="924671"/>
                  <a:pt x="2911680" y="849882"/>
                  <a:pt x="2362758" y="714415"/>
                </a:cubicBezTo>
                <a:cubicBezTo>
                  <a:pt x="1813836" y="578948"/>
                  <a:pt x="-149020" y="240282"/>
                  <a:pt x="9024" y="197949"/>
                </a:cubicBezTo>
                <a:cubicBezTo>
                  <a:pt x="167068" y="155616"/>
                  <a:pt x="2779035" y="446304"/>
                  <a:pt x="3311024" y="460415"/>
                </a:cubicBezTo>
                <a:cubicBezTo>
                  <a:pt x="3843013" y="474526"/>
                  <a:pt x="3466247" y="355993"/>
                  <a:pt x="3200958" y="282615"/>
                </a:cubicBezTo>
                <a:cubicBezTo>
                  <a:pt x="2935669" y="209237"/>
                  <a:pt x="1942246" y="51193"/>
                  <a:pt x="1710824" y="11682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2" name="フリーフォーム: 図形 1801">
            <a:extLst>
              <a:ext uri="{FF2B5EF4-FFF2-40B4-BE49-F238E27FC236}">
                <a16:creationId xmlns:a16="http://schemas.microsoft.com/office/drawing/2014/main" id="{E5277343-3CDE-49E8-839D-CF7B3DD14510}"/>
              </a:ext>
            </a:extLst>
          </p:cNvPr>
          <p:cNvSpPr/>
          <p:nvPr/>
        </p:nvSpPr>
        <p:spPr>
          <a:xfrm>
            <a:off x="1878813" y="2643357"/>
            <a:ext cx="3203374" cy="1014561"/>
          </a:xfrm>
          <a:custGeom>
            <a:avLst/>
            <a:gdLst>
              <a:gd name="connsiteX0" fmla="*/ 474920 w 3203374"/>
              <a:gd name="connsiteY0" fmla="*/ 6710 h 1014561"/>
              <a:gd name="connsiteX1" fmla="*/ 9254 w 3203374"/>
              <a:gd name="connsiteY1" fmla="*/ 709443 h 1014561"/>
              <a:gd name="connsiteX2" fmla="*/ 161654 w 3203374"/>
              <a:gd name="connsiteY2" fmla="*/ 319976 h 1014561"/>
              <a:gd name="connsiteX3" fmla="*/ 127787 w 3203374"/>
              <a:gd name="connsiteY3" fmla="*/ 794110 h 1014561"/>
              <a:gd name="connsiteX4" fmla="*/ 119320 w 3203374"/>
              <a:gd name="connsiteY4" fmla="*/ 1014243 h 1014561"/>
              <a:gd name="connsiteX5" fmla="*/ 424120 w 3203374"/>
              <a:gd name="connsiteY5" fmla="*/ 751776 h 1014561"/>
              <a:gd name="connsiteX6" fmla="*/ 1643320 w 3203374"/>
              <a:gd name="connsiteY6" fmla="*/ 794110 h 1014561"/>
              <a:gd name="connsiteX7" fmla="*/ 3201187 w 3203374"/>
              <a:gd name="connsiteY7" fmla="*/ 192976 h 1014561"/>
              <a:gd name="connsiteX8" fmla="*/ 1965054 w 3203374"/>
              <a:gd name="connsiteY8" fmla="*/ 573976 h 1014561"/>
              <a:gd name="connsiteX9" fmla="*/ 1143787 w 3203374"/>
              <a:gd name="connsiteY9" fmla="*/ 582443 h 1014561"/>
              <a:gd name="connsiteX10" fmla="*/ 635787 w 3203374"/>
              <a:gd name="connsiteY10" fmla="*/ 506243 h 1014561"/>
              <a:gd name="connsiteX11" fmla="*/ 542654 w 3203374"/>
              <a:gd name="connsiteY11" fmla="*/ 362310 h 1014561"/>
              <a:gd name="connsiteX12" fmla="*/ 474920 w 3203374"/>
              <a:gd name="connsiteY12" fmla="*/ 6710 h 1014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374" h="1014561">
                <a:moveTo>
                  <a:pt x="474920" y="6710"/>
                </a:moveTo>
                <a:cubicBezTo>
                  <a:pt x="386020" y="64566"/>
                  <a:pt x="61465" y="657232"/>
                  <a:pt x="9254" y="709443"/>
                </a:cubicBezTo>
                <a:cubicBezTo>
                  <a:pt x="-42957" y="761654"/>
                  <a:pt x="141898" y="305865"/>
                  <a:pt x="161654" y="319976"/>
                </a:cubicBezTo>
                <a:cubicBezTo>
                  <a:pt x="181410" y="334087"/>
                  <a:pt x="134843" y="678399"/>
                  <a:pt x="127787" y="794110"/>
                </a:cubicBezTo>
                <a:cubicBezTo>
                  <a:pt x="120731" y="909821"/>
                  <a:pt x="69931" y="1021299"/>
                  <a:pt x="119320" y="1014243"/>
                </a:cubicBezTo>
                <a:cubicBezTo>
                  <a:pt x="168709" y="1007187"/>
                  <a:pt x="170120" y="788465"/>
                  <a:pt x="424120" y="751776"/>
                </a:cubicBezTo>
                <a:cubicBezTo>
                  <a:pt x="678120" y="715087"/>
                  <a:pt x="1180475" y="887243"/>
                  <a:pt x="1643320" y="794110"/>
                </a:cubicBezTo>
                <a:cubicBezTo>
                  <a:pt x="2106165" y="700977"/>
                  <a:pt x="3147565" y="229665"/>
                  <a:pt x="3201187" y="192976"/>
                </a:cubicBezTo>
                <a:cubicBezTo>
                  <a:pt x="3254809" y="156287"/>
                  <a:pt x="2307954" y="509065"/>
                  <a:pt x="1965054" y="573976"/>
                </a:cubicBezTo>
                <a:cubicBezTo>
                  <a:pt x="1622154" y="638887"/>
                  <a:pt x="1365331" y="593732"/>
                  <a:pt x="1143787" y="582443"/>
                </a:cubicBezTo>
                <a:cubicBezTo>
                  <a:pt x="922243" y="571154"/>
                  <a:pt x="735976" y="542932"/>
                  <a:pt x="635787" y="506243"/>
                </a:cubicBezTo>
                <a:cubicBezTo>
                  <a:pt x="535598" y="469554"/>
                  <a:pt x="569465" y="442743"/>
                  <a:pt x="542654" y="362310"/>
                </a:cubicBezTo>
                <a:cubicBezTo>
                  <a:pt x="515843" y="281877"/>
                  <a:pt x="563820" y="-51146"/>
                  <a:pt x="474920" y="6710"/>
                </a:cubicBezTo>
                <a:close/>
              </a:path>
            </a:pathLst>
          </a:cu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3" name="フリーフォーム: 図形 1802">
            <a:extLst>
              <a:ext uri="{FF2B5EF4-FFF2-40B4-BE49-F238E27FC236}">
                <a16:creationId xmlns:a16="http://schemas.microsoft.com/office/drawing/2014/main" id="{683F4DE1-3842-4F2A-A7A5-63100CEED2A3}"/>
              </a:ext>
            </a:extLst>
          </p:cNvPr>
          <p:cNvSpPr/>
          <p:nvPr/>
        </p:nvSpPr>
        <p:spPr>
          <a:xfrm>
            <a:off x="1939174" y="3012442"/>
            <a:ext cx="4251623" cy="2429363"/>
          </a:xfrm>
          <a:custGeom>
            <a:avLst/>
            <a:gdLst>
              <a:gd name="connsiteX0" fmla="*/ 160559 w 4251623"/>
              <a:gd name="connsiteY0" fmla="*/ 94825 h 2429363"/>
              <a:gd name="connsiteX1" fmla="*/ 25093 w 4251623"/>
              <a:gd name="connsiteY1" fmla="*/ 958425 h 2429363"/>
              <a:gd name="connsiteX2" fmla="*/ 75893 w 4251623"/>
              <a:gd name="connsiteY2" fmla="*/ 425025 h 2429363"/>
              <a:gd name="connsiteX3" fmla="*/ 160559 w 4251623"/>
              <a:gd name="connsiteY3" fmla="*/ 1254758 h 2429363"/>
              <a:gd name="connsiteX4" fmla="*/ 8159 w 4251623"/>
              <a:gd name="connsiteY4" fmla="*/ 552025 h 2429363"/>
              <a:gd name="connsiteX5" fmla="*/ 456893 w 4251623"/>
              <a:gd name="connsiteY5" fmla="*/ 1593425 h 2429363"/>
              <a:gd name="connsiteX6" fmla="*/ 456893 w 4251623"/>
              <a:gd name="connsiteY6" fmla="*/ 1601891 h 2429363"/>
              <a:gd name="connsiteX7" fmla="*/ 465359 w 4251623"/>
              <a:gd name="connsiteY7" fmla="*/ 1271691 h 2429363"/>
              <a:gd name="connsiteX8" fmla="*/ 1218893 w 4251623"/>
              <a:gd name="connsiteY8" fmla="*/ 1813558 h 2429363"/>
              <a:gd name="connsiteX9" fmla="*/ 550026 w 4251623"/>
              <a:gd name="connsiteY9" fmla="*/ 1593425 h 2429363"/>
              <a:gd name="connsiteX10" fmla="*/ 2632826 w 4251623"/>
              <a:gd name="connsiteY10" fmla="*/ 2084491 h 2429363"/>
              <a:gd name="connsiteX11" fmla="*/ 626226 w 4251623"/>
              <a:gd name="connsiteY11" fmla="*/ 1711958 h 2429363"/>
              <a:gd name="connsiteX12" fmla="*/ 4182226 w 4251623"/>
              <a:gd name="connsiteY12" fmla="*/ 2414691 h 2429363"/>
              <a:gd name="connsiteX13" fmla="*/ 2963026 w 4251623"/>
              <a:gd name="connsiteY13" fmla="*/ 2177625 h 2429363"/>
              <a:gd name="connsiteX14" fmla="*/ 2725959 w 4251623"/>
              <a:gd name="connsiteY14" fmla="*/ 2042158 h 2429363"/>
              <a:gd name="connsiteX15" fmla="*/ 4131426 w 4251623"/>
              <a:gd name="connsiteY15" fmla="*/ 1991358 h 2429363"/>
              <a:gd name="connsiteX16" fmla="*/ 1582959 w 4251623"/>
              <a:gd name="connsiteY16" fmla="*/ 1568025 h 2429363"/>
              <a:gd name="connsiteX17" fmla="*/ 3767359 w 4251623"/>
              <a:gd name="connsiteY17" fmla="*/ 1525691 h 2429363"/>
              <a:gd name="connsiteX18" fmla="*/ 2124826 w 4251623"/>
              <a:gd name="connsiteY18" fmla="*/ 1110825 h 2429363"/>
              <a:gd name="connsiteX19" fmla="*/ 3919759 w 4251623"/>
              <a:gd name="connsiteY19" fmla="*/ 806025 h 2429363"/>
              <a:gd name="connsiteX20" fmla="*/ 1794626 w 4251623"/>
              <a:gd name="connsiteY20" fmla="*/ 526625 h 2429363"/>
              <a:gd name="connsiteX21" fmla="*/ 3217026 w 4251623"/>
              <a:gd name="connsiteY21" fmla="*/ 145625 h 2429363"/>
              <a:gd name="connsiteX22" fmla="*/ 3344026 w 4251623"/>
              <a:gd name="connsiteY22" fmla="*/ 10158 h 2429363"/>
              <a:gd name="connsiteX23" fmla="*/ 1820026 w 4251623"/>
              <a:gd name="connsiteY23" fmla="*/ 391158 h 2429363"/>
              <a:gd name="connsiteX24" fmla="*/ 804026 w 4251623"/>
              <a:gd name="connsiteY24" fmla="*/ 408091 h 2429363"/>
              <a:gd name="connsiteX25" fmla="*/ 160559 w 4251623"/>
              <a:gd name="connsiteY25" fmla="*/ 94825 h 242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251623" h="2429363">
                <a:moveTo>
                  <a:pt x="160559" y="94825"/>
                </a:moveTo>
                <a:cubicBezTo>
                  <a:pt x="30737" y="186547"/>
                  <a:pt x="39204" y="903392"/>
                  <a:pt x="25093" y="958425"/>
                </a:cubicBezTo>
                <a:cubicBezTo>
                  <a:pt x="10982" y="1013458"/>
                  <a:pt x="53315" y="375636"/>
                  <a:pt x="75893" y="425025"/>
                </a:cubicBezTo>
                <a:cubicBezTo>
                  <a:pt x="98471" y="474414"/>
                  <a:pt x="171848" y="1233591"/>
                  <a:pt x="160559" y="1254758"/>
                </a:cubicBezTo>
                <a:cubicBezTo>
                  <a:pt x="149270" y="1275925"/>
                  <a:pt x="-41230" y="495581"/>
                  <a:pt x="8159" y="552025"/>
                </a:cubicBezTo>
                <a:cubicBezTo>
                  <a:pt x="57548" y="608469"/>
                  <a:pt x="382104" y="1418447"/>
                  <a:pt x="456893" y="1593425"/>
                </a:cubicBezTo>
                <a:cubicBezTo>
                  <a:pt x="531682" y="1768403"/>
                  <a:pt x="455482" y="1655513"/>
                  <a:pt x="456893" y="1601891"/>
                </a:cubicBezTo>
                <a:cubicBezTo>
                  <a:pt x="458304" y="1548269"/>
                  <a:pt x="338359" y="1236413"/>
                  <a:pt x="465359" y="1271691"/>
                </a:cubicBezTo>
                <a:cubicBezTo>
                  <a:pt x="592359" y="1306969"/>
                  <a:pt x="1204782" y="1759936"/>
                  <a:pt x="1218893" y="1813558"/>
                </a:cubicBezTo>
                <a:cubicBezTo>
                  <a:pt x="1233004" y="1867180"/>
                  <a:pt x="314371" y="1548270"/>
                  <a:pt x="550026" y="1593425"/>
                </a:cubicBezTo>
                <a:cubicBezTo>
                  <a:pt x="785681" y="1638580"/>
                  <a:pt x="2620126" y="2064736"/>
                  <a:pt x="2632826" y="2084491"/>
                </a:cubicBezTo>
                <a:cubicBezTo>
                  <a:pt x="2645526" y="2104246"/>
                  <a:pt x="367993" y="1656925"/>
                  <a:pt x="626226" y="1711958"/>
                </a:cubicBezTo>
                <a:cubicBezTo>
                  <a:pt x="884459" y="1766991"/>
                  <a:pt x="4182226" y="2414691"/>
                  <a:pt x="4182226" y="2414691"/>
                </a:cubicBezTo>
                <a:cubicBezTo>
                  <a:pt x="4571693" y="2492302"/>
                  <a:pt x="3205737" y="2239714"/>
                  <a:pt x="2963026" y="2177625"/>
                </a:cubicBezTo>
                <a:cubicBezTo>
                  <a:pt x="2720315" y="2115536"/>
                  <a:pt x="2531226" y="2073202"/>
                  <a:pt x="2725959" y="2042158"/>
                </a:cubicBezTo>
                <a:cubicBezTo>
                  <a:pt x="2920692" y="2011114"/>
                  <a:pt x="4321926" y="2070380"/>
                  <a:pt x="4131426" y="1991358"/>
                </a:cubicBezTo>
                <a:cubicBezTo>
                  <a:pt x="3940926" y="1912336"/>
                  <a:pt x="1643637" y="1645636"/>
                  <a:pt x="1582959" y="1568025"/>
                </a:cubicBezTo>
                <a:cubicBezTo>
                  <a:pt x="1522281" y="1490414"/>
                  <a:pt x="3677048" y="1601891"/>
                  <a:pt x="3767359" y="1525691"/>
                </a:cubicBezTo>
                <a:cubicBezTo>
                  <a:pt x="3857670" y="1449491"/>
                  <a:pt x="2099426" y="1230769"/>
                  <a:pt x="2124826" y="1110825"/>
                </a:cubicBezTo>
                <a:cubicBezTo>
                  <a:pt x="2150226" y="990881"/>
                  <a:pt x="3974792" y="903392"/>
                  <a:pt x="3919759" y="806025"/>
                </a:cubicBezTo>
                <a:cubicBezTo>
                  <a:pt x="3864726" y="708658"/>
                  <a:pt x="1911748" y="636692"/>
                  <a:pt x="1794626" y="526625"/>
                </a:cubicBezTo>
                <a:cubicBezTo>
                  <a:pt x="1677504" y="416558"/>
                  <a:pt x="2958793" y="231703"/>
                  <a:pt x="3217026" y="145625"/>
                </a:cubicBezTo>
                <a:cubicBezTo>
                  <a:pt x="3475259" y="59547"/>
                  <a:pt x="3576859" y="-30764"/>
                  <a:pt x="3344026" y="10158"/>
                </a:cubicBezTo>
                <a:cubicBezTo>
                  <a:pt x="3111193" y="51080"/>
                  <a:pt x="2243359" y="324836"/>
                  <a:pt x="1820026" y="391158"/>
                </a:cubicBezTo>
                <a:cubicBezTo>
                  <a:pt x="1396693" y="457480"/>
                  <a:pt x="1080604" y="460302"/>
                  <a:pt x="804026" y="408091"/>
                </a:cubicBezTo>
                <a:cubicBezTo>
                  <a:pt x="527448" y="355880"/>
                  <a:pt x="290381" y="3103"/>
                  <a:pt x="160559" y="94825"/>
                </a:cubicBezTo>
                <a:close/>
              </a:path>
            </a:pathLst>
          </a:cu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4" name="フリーフォーム: 図形 1803">
            <a:extLst>
              <a:ext uri="{FF2B5EF4-FFF2-40B4-BE49-F238E27FC236}">
                <a16:creationId xmlns:a16="http://schemas.microsoft.com/office/drawing/2014/main" id="{FB22D794-293D-47AB-8893-A56CBD04585B}"/>
              </a:ext>
            </a:extLst>
          </p:cNvPr>
          <p:cNvSpPr/>
          <p:nvPr/>
        </p:nvSpPr>
        <p:spPr>
          <a:xfrm>
            <a:off x="2190880" y="2639247"/>
            <a:ext cx="5474259" cy="978793"/>
          </a:xfrm>
          <a:custGeom>
            <a:avLst/>
            <a:gdLst>
              <a:gd name="connsiteX0" fmla="*/ 1068787 w 5474259"/>
              <a:gd name="connsiteY0" fmla="*/ 27753 h 978793"/>
              <a:gd name="connsiteX1" fmla="*/ 2000120 w 5474259"/>
              <a:gd name="connsiteY1" fmla="*/ 383353 h 978793"/>
              <a:gd name="connsiteX2" fmla="*/ 2313387 w 5474259"/>
              <a:gd name="connsiteY2" fmla="*/ 307153 h 978793"/>
              <a:gd name="connsiteX3" fmla="*/ 1805387 w 5474259"/>
              <a:gd name="connsiteY3" fmla="*/ 163220 h 978793"/>
              <a:gd name="connsiteX4" fmla="*/ 3151587 w 5474259"/>
              <a:gd name="connsiteY4" fmla="*/ 146286 h 978793"/>
              <a:gd name="connsiteX5" fmla="*/ 3532587 w 5474259"/>
              <a:gd name="connsiteY5" fmla="*/ 2353 h 978793"/>
              <a:gd name="connsiteX6" fmla="*/ 4353853 w 5474259"/>
              <a:gd name="connsiteY6" fmla="*/ 53153 h 978793"/>
              <a:gd name="connsiteX7" fmla="*/ 5471453 w 5474259"/>
              <a:gd name="connsiteY7" fmla="*/ 146286 h 978793"/>
              <a:gd name="connsiteX8" fmla="*/ 4006720 w 5474259"/>
              <a:gd name="connsiteY8" fmla="*/ 129353 h 978793"/>
              <a:gd name="connsiteX9" fmla="*/ 5454520 w 5474259"/>
              <a:gd name="connsiteY9" fmla="*/ 298686 h 978793"/>
              <a:gd name="connsiteX10" fmla="*/ 3964387 w 5474259"/>
              <a:gd name="connsiteY10" fmla="*/ 357953 h 978793"/>
              <a:gd name="connsiteX11" fmla="*/ 2914520 w 5474259"/>
              <a:gd name="connsiteY11" fmla="*/ 425686 h 978793"/>
              <a:gd name="connsiteX12" fmla="*/ 1170387 w 5474259"/>
              <a:gd name="connsiteY12" fmla="*/ 916753 h 978793"/>
              <a:gd name="connsiteX13" fmla="*/ 1001053 w 5474259"/>
              <a:gd name="connsiteY13" fmla="*/ 950620 h 978793"/>
              <a:gd name="connsiteX14" fmla="*/ 459187 w 5474259"/>
              <a:gd name="connsiteY14" fmla="*/ 722020 h 978793"/>
              <a:gd name="connsiteX15" fmla="*/ 10453 w 5474259"/>
              <a:gd name="connsiteY15" fmla="*/ 535753 h 978793"/>
              <a:gd name="connsiteX16" fmla="*/ 916387 w 5474259"/>
              <a:gd name="connsiteY16" fmla="*/ 298686 h 978793"/>
              <a:gd name="connsiteX17" fmla="*/ 1119587 w 5474259"/>
              <a:gd name="connsiteY17" fmla="*/ 256353 h 978793"/>
              <a:gd name="connsiteX18" fmla="*/ 1068787 w 5474259"/>
              <a:gd name="connsiteY18" fmla="*/ 27753 h 97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74259" h="978793">
                <a:moveTo>
                  <a:pt x="1068787" y="27753"/>
                </a:moveTo>
                <a:cubicBezTo>
                  <a:pt x="1215542" y="48920"/>
                  <a:pt x="1792687" y="336786"/>
                  <a:pt x="2000120" y="383353"/>
                </a:cubicBezTo>
                <a:cubicBezTo>
                  <a:pt x="2207553" y="429920"/>
                  <a:pt x="2345843" y="343842"/>
                  <a:pt x="2313387" y="307153"/>
                </a:cubicBezTo>
                <a:cubicBezTo>
                  <a:pt x="2280932" y="270464"/>
                  <a:pt x="1665687" y="190031"/>
                  <a:pt x="1805387" y="163220"/>
                </a:cubicBezTo>
                <a:cubicBezTo>
                  <a:pt x="1945087" y="136409"/>
                  <a:pt x="2863720" y="173097"/>
                  <a:pt x="3151587" y="146286"/>
                </a:cubicBezTo>
                <a:cubicBezTo>
                  <a:pt x="3439454" y="119475"/>
                  <a:pt x="3332209" y="17875"/>
                  <a:pt x="3532587" y="2353"/>
                </a:cubicBezTo>
                <a:cubicBezTo>
                  <a:pt x="3732965" y="-13169"/>
                  <a:pt x="4353853" y="53153"/>
                  <a:pt x="4353853" y="53153"/>
                </a:cubicBezTo>
                <a:cubicBezTo>
                  <a:pt x="4676997" y="77142"/>
                  <a:pt x="5529308" y="133586"/>
                  <a:pt x="5471453" y="146286"/>
                </a:cubicBezTo>
                <a:cubicBezTo>
                  <a:pt x="5413598" y="158986"/>
                  <a:pt x="4009542" y="103953"/>
                  <a:pt x="4006720" y="129353"/>
                </a:cubicBezTo>
                <a:cubicBezTo>
                  <a:pt x="4003898" y="154753"/>
                  <a:pt x="5461575" y="260586"/>
                  <a:pt x="5454520" y="298686"/>
                </a:cubicBezTo>
                <a:cubicBezTo>
                  <a:pt x="5447465" y="336786"/>
                  <a:pt x="4387720" y="336786"/>
                  <a:pt x="3964387" y="357953"/>
                </a:cubicBezTo>
                <a:cubicBezTo>
                  <a:pt x="3541054" y="379120"/>
                  <a:pt x="3380187" y="332553"/>
                  <a:pt x="2914520" y="425686"/>
                </a:cubicBezTo>
                <a:cubicBezTo>
                  <a:pt x="2448853" y="518819"/>
                  <a:pt x="1489298" y="829264"/>
                  <a:pt x="1170387" y="916753"/>
                </a:cubicBezTo>
                <a:cubicBezTo>
                  <a:pt x="851476" y="1004242"/>
                  <a:pt x="1119586" y="983075"/>
                  <a:pt x="1001053" y="950620"/>
                </a:cubicBezTo>
                <a:cubicBezTo>
                  <a:pt x="882520" y="918165"/>
                  <a:pt x="459187" y="722020"/>
                  <a:pt x="459187" y="722020"/>
                </a:cubicBezTo>
                <a:cubicBezTo>
                  <a:pt x="294087" y="652876"/>
                  <a:pt x="-65747" y="606309"/>
                  <a:pt x="10453" y="535753"/>
                </a:cubicBezTo>
                <a:cubicBezTo>
                  <a:pt x="86653" y="465197"/>
                  <a:pt x="731531" y="345253"/>
                  <a:pt x="916387" y="298686"/>
                </a:cubicBezTo>
                <a:cubicBezTo>
                  <a:pt x="1101243" y="252119"/>
                  <a:pt x="1097009" y="300097"/>
                  <a:pt x="1119587" y="256353"/>
                </a:cubicBezTo>
                <a:cubicBezTo>
                  <a:pt x="1142165" y="212609"/>
                  <a:pt x="922032" y="6586"/>
                  <a:pt x="1068787" y="27753"/>
                </a:cubicBezTo>
                <a:close/>
              </a:path>
            </a:pathLst>
          </a:cu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5" name="フリーフォーム: 図形 1804">
            <a:extLst>
              <a:ext uri="{FF2B5EF4-FFF2-40B4-BE49-F238E27FC236}">
                <a16:creationId xmlns:a16="http://schemas.microsoft.com/office/drawing/2014/main" id="{27CF7D98-DDD6-4AA5-AF8A-D514A6321B5A}"/>
              </a:ext>
            </a:extLst>
          </p:cNvPr>
          <p:cNvSpPr/>
          <p:nvPr/>
        </p:nvSpPr>
        <p:spPr>
          <a:xfrm>
            <a:off x="3415041" y="2687015"/>
            <a:ext cx="6495932" cy="697272"/>
          </a:xfrm>
          <a:custGeom>
            <a:avLst/>
            <a:gdLst>
              <a:gd name="connsiteX0" fmla="*/ 115559 w 6495932"/>
              <a:gd name="connsiteY0" fmla="*/ 56185 h 697272"/>
              <a:gd name="connsiteX1" fmla="*/ 166359 w 6495932"/>
              <a:gd name="connsiteY1" fmla="*/ 56185 h 697272"/>
              <a:gd name="connsiteX2" fmla="*/ 1724226 w 6495932"/>
              <a:gd name="connsiteY2" fmla="*/ 310185 h 697272"/>
              <a:gd name="connsiteX3" fmla="*/ 1055359 w 6495932"/>
              <a:gd name="connsiteY3" fmla="*/ 327118 h 697272"/>
              <a:gd name="connsiteX4" fmla="*/ 2994226 w 6495932"/>
              <a:gd name="connsiteY4" fmla="*/ 208585 h 697272"/>
              <a:gd name="connsiteX5" fmla="*/ 4425092 w 6495932"/>
              <a:gd name="connsiteY5" fmla="*/ 5385 h 697272"/>
              <a:gd name="connsiteX6" fmla="*/ 6457092 w 6495932"/>
              <a:gd name="connsiteY6" fmla="*/ 445652 h 697272"/>
              <a:gd name="connsiteX7" fmla="*/ 5652759 w 6495932"/>
              <a:gd name="connsiteY7" fmla="*/ 411785 h 697272"/>
              <a:gd name="connsiteX8" fmla="*/ 4323492 w 6495932"/>
              <a:gd name="connsiteY8" fmla="*/ 513385 h 697272"/>
              <a:gd name="connsiteX9" fmla="*/ 1944359 w 6495932"/>
              <a:gd name="connsiteY9" fmla="*/ 691185 h 697272"/>
              <a:gd name="connsiteX10" fmla="*/ 1004559 w 6495932"/>
              <a:gd name="connsiteY10" fmla="*/ 598052 h 697272"/>
              <a:gd name="connsiteX11" fmla="*/ 56292 w 6495932"/>
              <a:gd name="connsiteY11" fmla="*/ 64652 h 697272"/>
              <a:gd name="connsiteX12" fmla="*/ 115559 w 6495932"/>
              <a:gd name="connsiteY12" fmla="*/ 56185 h 69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5932" h="697272">
                <a:moveTo>
                  <a:pt x="115559" y="56185"/>
                </a:moveTo>
                <a:cubicBezTo>
                  <a:pt x="133903" y="54774"/>
                  <a:pt x="166359" y="56185"/>
                  <a:pt x="166359" y="56185"/>
                </a:cubicBezTo>
                <a:cubicBezTo>
                  <a:pt x="434470" y="98518"/>
                  <a:pt x="1576059" y="265030"/>
                  <a:pt x="1724226" y="310185"/>
                </a:cubicBezTo>
                <a:cubicBezTo>
                  <a:pt x="1872393" y="355340"/>
                  <a:pt x="843692" y="344051"/>
                  <a:pt x="1055359" y="327118"/>
                </a:cubicBezTo>
                <a:cubicBezTo>
                  <a:pt x="1267026" y="310185"/>
                  <a:pt x="2432604" y="262207"/>
                  <a:pt x="2994226" y="208585"/>
                </a:cubicBezTo>
                <a:cubicBezTo>
                  <a:pt x="3555848" y="154963"/>
                  <a:pt x="3847948" y="-34126"/>
                  <a:pt x="4425092" y="5385"/>
                </a:cubicBezTo>
                <a:cubicBezTo>
                  <a:pt x="5002236" y="44896"/>
                  <a:pt x="6252481" y="377919"/>
                  <a:pt x="6457092" y="445652"/>
                </a:cubicBezTo>
                <a:cubicBezTo>
                  <a:pt x="6661703" y="513385"/>
                  <a:pt x="6008359" y="400496"/>
                  <a:pt x="5652759" y="411785"/>
                </a:cubicBezTo>
                <a:cubicBezTo>
                  <a:pt x="5297159" y="423074"/>
                  <a:pt x="4323492" y="513385"/>
                  <a:pt x="4323492" y="513385"/>
                </a:cubicBezTo>
                <a:cubicBezTo>
                  <a:pt x="3705426" y="559952"/>
                  <a:pt x="2497514" y="677074"/>
                  <a:pt x="1944359" y="691185"/>
                </a:cubicBezTo>
                <a:cubicBezTo>
                  <a:pt x="1391204" y="705296"/>
                  <a:pt x="1319237" y="702474"/>
                  <a:pt x="1004559" y="598052"/>
                </a:cubicBezTo>
                <a:cubicBezTo>
                  <a:pt x="689881" y="493630"/>
                  <a:pt x="204459" y="147908"/>
                  <a:pt x="56292" y="64652"/>
                </a:cubicBezTo>
                <a:cubicBezTo>
                  <a:pt x="-91875" y="-18604"/>
                  <a:pt x="97215" y="57596"/>
                  <a:pt x="115559" y="56185"/>
                </a:cubicBezTo>
                <a:close/>
              </a:path>
            </a:pathLst>
          </a:cu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6" name="フリーフォーム: 図形 1805">
            <a:extLst>
              <a:ext uri="{FF2B5EF4-FFF2-40B4-BE49-F238E27FC236}">
                <a16:creationId xmlns:a16="http://schemas.microsoft.com/office/drawing/2014/main" id="{6D029B0C-5F07-4D35-8D4A-75DEC2706BCD}"/>
              </a:ext>
            </a:extLst>
          </p:cNvPr>
          <p:cNvSpPr/>
          <p:nvPr/>
        </p:nvSpPr>
        <p:spPr>
          <a:xfrm>
            <a:off x="1826523" y="3513655"/>
            <a:ext cx="5480435" cy="1813132"/>
          </a:xfrm>
          <a:custGeom>
            <a:avLst/>
            <a:gdLst>
              <a:gd name="connsiteX0" fmla="*/ 340944 w 5480435"/>
              <a:gd name="connsiteY0" fmla="*/ 1041412 h 1813132"/>
              <a:gd name="connsiteX1" fmla="*/ 2694677 w 5480435"/>
              <a:gd name="connsiteY1" fmla="*/ 1659478 h 1813132"/>
              <a:gd name="connsiteX2" fmla="*/ 2102010 w 5480435"/>
              <a:gd name="connsiteY2" fmla="*/ 1540945 h 1813132"/>
              <a:gd name="connsiteX3" fmla="*/ 4388010 w 5480435"/>
              <a:gd name="connsiteY3" fmla="*/ 1794945 h 1813132"/>
              <a:gd name="connsiteX4" fmla="*/ 3888477 w 5480435"/>
              <a:gd name="connsiteY4" fmla="*/ 1778012 h 1813132"/>
              <a:gd name="connsiteX5" fmla="*/ 5404010 w 5480435"/>
              <a:gd name="connsiteY5" fmla="*/ 1659478 h 1813132"/>
              <a:gd name="connsiteX6" fmla="*/ 4066277 w 5480435"/>
              <a:gd name="connsiteY6" fmla="*/ 1490145 h 1813132"/>
              <a:gd name="connsiteX7" fmla="*/ 2322144 w 5480435"/>
              <a:gd name="connsiteY7" fmla="*/ 1185345 h 1813132"/>
              <a:gd name="connsiteX8" fmla="*/ 5471744 w 5480435"/>
              <a:gd name="connsiteY8" fmla="*/ 1100678 h 1813132"/>
              <a:gd name="connsiteX9" fmla="*/ 3194210 w 5480435"/>
              <a:gd name="connsiteY9" fmla="*/ 922878 h 1813132"/>
              <a:gd name="connsiteX10" fmla="*/ 1229944 w 5480435"/>
              <a:gd name="connsiteY10" fmla="*/ 922878 h 1813132"/>
              <a:gd name="connsiteX11" fmla="*/ 654210 w 5480435"/>
              <a:gd name="connsiteY11" fmla="*/ 618078 h 1813132"/>
              <a:gd name="connsiteX12" fmla="*/ 27677 w 5480435"/>
              <a:gd name="connsiteY12" fmla="*/ 12 h 1813132"/>
              <a:gd name="connsiteX13" fmla="*/ 146210 w 5480435"/>
              <a:gd name="connsiteY13" fmla="*/ 601145 h 1813132"/>
              <a:gd name="connsiteX14" fmla="*/ 467944 w 5480435"/>
              <a:gd name="connsiteY14" fmla="*/ 838212 h 1813132"/>
              <a:gd name="connsiteX15" fmla="*/ 340944 w 5480435"/>
              <a:gd name="connsiteY15" fmla="*/ 922878 h 1813132"/>
              <a:gd name="connsiteX16" fmla="*/ 340944 w 5480435"/>
              <a:gd name="connsiteY16" fmla="*/ 1041412 h 1813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80435" h="1813132">
                <a:moveTo>
                  <a:pt x="340944" y="1041412"/>
                </a:moveTo>
                <a:cubicBezTo>
                  <a:pt x="733233" y="1164179"/>
                  <a:pt x="2401166" y="1576223"/>
                  <a:pt x="2694677" y="1659478"/>
                </a:cubicBezTo>
                <a:cubicBezTo>
                  <a:pt x="2988188" y="1742733"/>
                  <a:pt x="1819788" y="1518367"/>
                  <a:pt x="2102010" y="1540945"/>
                </a:cubicBezTo>
                <a:cubicBezTo>
                  <a:pt x="2384232" y="1563523"/>
                  <a:pt x="4090266" y="1755434"/>
                  <a:pt x="4388010" y="1794945"/>
                </a:cubicBezTo>
                <a:cubicBezTo>
                  <a:pt x="4685754" y="1834456"/>
                  <a:pt x="3719144" y="1800590"/>
                  <a:pt x="3888477" y="1778012"/>
                </a:cubicBezTo>
                <a:cubicBezTo>
                  <a:pt x="4057810" y="1755434"/>
                  <a:pt x="5374377" y="1707456"/>
                  <a:pt x="5404010" y="1659478"/>
                </a:cubicBezTo>
                <a:cubicBezTo>
                  <a:pt x="5433643" y="1611500"/>
                  <a:pt x="4579921" y="1569167"/>
                  <a:pt x="4066277" y="1490145"/>
                </a:cubicBezTo>
                <a:cubicBezTo>
                  <a:pt x="3552633" y="1411123"/>
                  <a:pt x="2087900" y="1250256"/>
                  <a:pt x="2322144" y="1185345"/>
                </a:cubicBezTo>
                <a:cubicBezTo>
                  <a:pt x="2556388" y="1120434"/>
                  <a:pt x="5326400" y="1144422"/>
                  <a:pt x="5471744" y="1100678"/>
                </a:cubicBezTo>
                <a:cubicBezTo>
                  <a:pt x="5617088" y="1056934"/>
                  <a:pt x="3901177" y="952511"/>
                  <a:pt x="3194210" y="922878"/>
                </a:cubicBezTo>
                <a:cubicBezTo>
                  <a:pt x="2487243" y="893245"/>
                  <a:pt x="1653277" y="973678"/>
                  <a:pt x="1229944" y="922878"/>
                </a:cubicBezTo>
                <a:cubicBezTo>
                  <a:pt x="806611" y="872078"/>
                  <a:pt x="854588" y="771889"/>
                  <a:pt x="654210" y="618078"/>
                </a:cubicBezTo>
                <a:cubicBezTo>
                  <a:pt x="453832" y="464267"/>
                  <a:pt x="112344" y="2834"/>
                  <a:pt x="27677" y="12"/>
                </a:cubicBezTo>
                <a:cubicBezTo>
                  <a:pt x="-56990" y="-2810"/>
                  <a:pt x="72832" y="461445"/>
                  <a:pt x="146210" y="601145"/>
                </a:cubicBezTo>
                <a:cubicBezTo>
                  <a:pt x="219588" y="740845"/>
                  <a:pt x="435488" y="784590"/>
                  <a:pt x="467944" y="838212"/>
                </a:cubicBezTo>
                <a:cubicBezTo>
                  <a:pt x="500400" y="891834"/>
                  <a:pt x="356466" y="889011"/>
                  <a:pt x="340944" y="922878"/>
                </a:cubicBezTo>
                <a:cubicBezTo>
                  <a:pt x="325422" y="956745"/>
                  <a:pt x="-51345" y="918645"/>
                  <a:pt x="340944" y="1041412"/>
                </a:cubicBezTo>
                <a:close/>
              </a:path>
            </a:pathLst>
          </a:cu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7" name="フリーフォーム: 図形 1806">
            <a:extLst>
              <a:ext uri="{FF2B5EF4-FFF2-40B4-BE49-F238E27FC236}">
                <a16:creationId xmlns:a16="http://schemas.microsoft.com/office/drawing/2014/main" id="{2D242127-7A7E-4BF6-B5D5-AA5418DDEA77}"/>
              </a:ext>
            </a:extLst>
          </p:cNvPr>
          <p:cNvSpPr/>
          <p:nvPr/>
        </p:nvSpPr>
        <p:spPr>
          <a:xfrm>
            <a:off x="3228814" y="2905709"/>
            <a:ext cx="6940771" cy="911259"/>
          </a:xfrm>
          <a:custGeom>
            <a:avLst/>
            <a:gdLst>
              <a:gd name="connsiteX0" fmla="*/ 47786 w 6940771"/>
              <a:gd name="connsiteY0" fmla="*/ 540224 h 911259"/>
              <a:gd name="connsiteX1" fmla="*/ 3197386 w 6940771"/>
              <a:gd name="connsiteY1" fmla="*/ 210024 h 911259"/>
              <a:gd name="connsiteX2" fmla="*/ 1385519 w 6940771"/>
              <a:gd name="connsiteY2" fmla="*/ 294691 h 911259"/>
              <a:gd name="connsiteX3" fmla="*/ 5220919 w 6940771"/>
              <a:gd name="connsiteY3" fmla="*/ 218491 h 911259"/>
              <a:gd name="connsiteX4" fmla="*/ 2951853 w 6940771"/>
              <a:gd name="connsiteY4" fmla="*/ 303158 h 911259"/>
              <a:gd name="connsiteX5" fmla="*/ 6533253 w 6940771"/>
              <a:gd name="connsiteY5" fmla="*/ 116891 h 911259"/>
              <a:gd name="connsiteX6" fmla="*/ 5855919 w 6940771"/>
              <a:gd name="connsiteY6" fmla="*/ 210024 h 911259"/>
              <a:gd name="connsiteX7" fmla="*/ 6939653 w 6940771"/>
              <a:gd name="connsiteY7" fmla="*/ 6824 h 911259"/>
              <a:gd name="connsiteX8" fmla="*/ 6033719 w 6940771"/>
              <a:gd name="connsiteY8" fmla="*/ 506358 h 911259"/>
              <a:gd name="connsiteX9" fmla="*/ 4721386 w 6940771"/>
              <a:gd name="connsiteY9" fmla="*/ 751891 h 911259"/>
              <a:gd name="connsiteX10" fmla="*/ 2308386 w 6940771"/>
              <a:gd name="connsiteY10" fmla="*/ 904291 h 911259"/>
              <a:gd name="connsiteX11" fmla="*/ 6804186 w 6940771"/>
              <a:gd name="connsiteY11" fmla="*/ 887358 h 911259"/>
              <a:gd name="connsiteX12" fmla="*/ 4204919 w 6940771"/>
              <a:gd name="connsiteY12" fmla="*/ 878891 h 911259"/>
              <a:gd name="connsiteX13" fmla="*/ 2012053 w 6940771"/>
              <a:gd name="connsiteY13" fmla="*/ 777291 h 911259"/>
              <a:gd name="connsiteX14" fmla="*/ 1343186 w 6940771"/>
              <a:gd name="connsiteY14" fmla="*/ 658758 h 911259"/>
              <a:gd name="connsiteX15" fmla="*/ 47786 w 6940771"/>
              <a:gd name="connsiteY15" fmla="*/ 540224 h 91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40771" h="911259">
                <a:moveTo>
                  <a:pt x="47786" y="540224"/>
                </a:moveTo>
                <a:cubicBezTo>
                  <a:pt x="356819" y="465435"/>
                  <a:pt x="2974431" y="250946"/>
                  <a:pt x="3197386" y="210024"/>
                </a:cubicBezTo>
                <a:cubicBezTo>
                  <a:pt x="3420342" y="169102"/>
                  <a:pt x="1048264" y="293280"/>
                  <a:pt x="1385519" y="294691"/>
                </a:cubicBezTo>
                <a:cubicBezTo>
                  <a:pt x="1722774" y="296102"/>
                  <a:pt x="4959863" y="217080"/>
                  <a:pt x="5220919" y="218491"/>
                </a:cubicBezTo>
                <a:cubicBezTo>
                  <a:pt x="5481975" y="219902"/>
                  <a:pt x="2733131" y="320091"/>
                  <a:pt x="2951853" y="303158"/>
                </a:cubicBezTo>
                <a:cubicBezTo>
                  <a:pt x="3170575" y="286225"/>
                  <a:pt x="6049242" y="132413"/>
                  <a:pt x="6533253" y="116891"/>
                </a:cubicBezTo>
                <a:cubicBezTo>
                  <a:pt x="7017264" y="101369"/>
                  <a:pt x="5788186" y="228368"/>
                  <a:pt x="5855919" y="210024"/>
                </a:cubicBezTo>
                <a:cubicBezTo>
                  <a:pt x="5923652" y="191680"/>
                  <a:pt x="6910020" y="-42565"/>
                  <a:pt x="6939653" y="6824"/>
                </a:cubicBezTo>
                <a:cubicBezTo>
                  <a:pt x="6969286" y="56213"/>
                  <a:pt x="6403430" y="382180"/>
                  <a:pt x="6033719" y="506358"/>
                </a:cubicBezTo>
                <a:cubicBezTo>
                  <a:pt x="5664008" y="630536"/>
                  <a:pt x="5342275" y="685569"/>
                  <a:pt x="4721386" y="751891"/>
                </a:cubicBezTo>
                <a:cubicBezTo>
                  <a:pt x="4100497" y="818213"/>
                  <a:pt x="1961253" y="881713"/>
                  <a:pt x="2308386" y="904291"/>
                </a:cubicBezTo>
                <a:cubicBezTo>
                  <a:pt x="2655519" y="926869"/>
                  <a:pt x="6804186" y="887358"/>
                  <a:pt x="6804186" y="887358"/>
                </a:cubicBezTo>
                <a:cubicBezTo>
                  <a:pt x="7120275" y="883125"/>
                  <a:pt x="5003608" y="897235"/>
                  <a:pt x="4204919" y="878891"/>
                </a:cubicBezTo>
                <a:cubicBezTo>
                  <a:pt x="3406230" y="860547"/>
                  <a:pt x="2489008" y="813980"/>
                  <a:pt x="2012053" y="777291"/>
                </a:cubicBezTo>
                <a:cubicBezTo>
                  <a:pt x="1535098" y="740602"/>
                  <a:pt x="1669153" y="695447"/>
                  <a:pt x="1343186" y="658758"/>
                </a:cubicBezTo>
                <a:cubicBezTo>
                  <a:pt x="1017219" y="622069"/>
                  <a:pt x="-261247" y="615013"/>
                  <a:pt x="47786" y="540224"/>
                </a:cubicBezTo>
                <a:close/>
              </a:path>
            </a:pathLst>
          </a:custGeom>
          <a:solidFill>
            <a:schemeClr val="accent6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8" name="フリーフォーム: 図形 1807">
            <a:extLst>
              <a:ext uri="{FF2B5EF4-FFF2-40B4-BE49-F238E27FC236}">
                <a16:creationId xmlns:a16="http://schemas.microsoft.com/office/drawing/2014/main" id="{98F2E718-DFC8-4291-903D-CDDFDF4BBC4A}"/>
              </a:ext>
            </a:extLst>
          </p:cNvPr>
          <p:cNvSpPr/>
          <p:nvPr/>
        </p:nvSpPr>
        <p:spPr>
          <a:xfrm>
            <a:off x="3628256" y="4449565"/>
            <a:ext cx="6851002" cy="867777"/>
          </a:xfrm>
          <a:custGeom>
            <a:avLst/>
            <a:gdLst>
              <a:gd name="connsiteX0" fmla="*/ 1771517 w 6851002"/>
              <a:gd name="connsiteY0" fmla="*/ 863580 h 867777"/>
              <a:gd name="connsiteX1" fmla="*/ 1915896 w 6851002"/>
              <a:gd name="connsiteY1" fmla="*/ 805829 h 867777"/>
              <a:gd name="connsiteX2" fmla="*/ 6295390 w 6851002"/>
              <a:gd name="connsiteY2" fmla="*/ 237938 h 867777"/>
              <a:gd name="connsiteX3" fmla="*/ 3706195 w 6851002"/>
              <a:gd name="connsiteY3" fmla="*/ 738452 h 867777"/>
              <a:gd name="connsiteX4" fmla="*/ 6276140 w 6851002"/>
              <a:gd name="connsiteY4" fmla="*/ 459319 h 867777"/>
              <a:gd name="connsiteX5" fmla="*/ 6776653 w 6851002"/>
              <a:gd name="connsiteY5" fmla="*/ 545947 h 867777"/>
              <a:gd name="connsiteX6" fmla="*/ 6102885 w 6851002"/>
              <a:gd name="connsiteY6" fmla="*/ 411193 h 867777"/>
              <a:gd name="connsiteX7" fmla="*/ 6709277 w 6851002"/>
              <a:gd name="connsiteY7" fmla="*/ 305315 h 867777"/>
              <a:gd name="connsiteX8" fmla="*/ 6824780 w 6851002"/>
              <a:gd name="connsiteY8" fmla="*/ 55058 h 867777"/>
              <a:gd name="connsiteX9" fmla="*/ 6324266 w 6851002"/>
              <a:gd name="connsiteY9" fmla="*/ 6932 h 867777"/>
              <a:gd name="connsiteX10" fmla="*/ 4062329 w 6851002"/>
              <a:gd name="connsiteY10" fmla="*/ 160936 h 867777"/>
              <a:gd name="connsiteX11" fmla="*/ 1935146 w 6851002"/>
              <a:gd name="connsiteY11" fmla="*/ 141686 h 867777"/>
              <a:gd name="connsiteX12" fmla="*/ 468 w 6851002"/>
              <a:gd name="connsiteY12" fmla="*/ 141686 h 867777"/>
              <a:gd name="connsiteX13" fmla="*/ 1771517 w 6851002"/>
              <a:gd name="connsiteY13" fmla="*/ 863580 h 86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51002" h="867777">
                <a:moveTo>
                  <a:pt x="1771517" y="863580"/>
                </a:moveTo>
                <a:cubicBezTo>
                  <a:pt x="1466717" y="886841"/>
                  <a:pt x="1915896" y="805829"/>
                  <a:pt x="1915896" y="805829"/>
                </a:cubicBezTo>
                <a:lnTo>
                  <a:pt x="6295390" y="237938"/>
                </a:lnTo>
                <a:cubicBezTo>
                  <a:pt x="6593773" y="226708"/>
                  <a:pt x="3709403" y="701555"/>
                  <a:pt x="3706195" y="738452"/>
                </a:cubicBezTo>
                <a:cubicBezTo>
                  <a:pt x="3702987" y="775349"/>
                  <a:pt x="5764397" y="491403"/>
                  <a:pt x="6276140" y="459319"/>
                </a:cubicBezTo>
                <a:cubicBezTo>
                  <a:pt x="6787883" y="427235"/>
                  <a:pt x="6805529" y="553968"/>
                  <a:pt x="6776653" y="545947"/>
                </a:cubicBezTo>
                <a:cubicBezTo>
                  <a:pt x="6747777" y="537926"/>
                  <a:pt x="6114114" y="451298"/>
                  <a:pt x="6102885" y="411193"/>
                </a:cubicBezTo>
                <a:cubicBezTo>
                  <a:pt x="6091656" y="371088"/>
                  <a:pt x="6588961" y="364671"/>
                  <a:pt x="6709277" y="305315"/>
                </a:cubicBezTo>
                <a:cubicBezTo>
                  <a:pt x="6829593" y="245959"/>
                  <a:pt x="6888949" y="104788"/>
                  <a:pt x="6824780" y="55058"/>
                </a:cubicBezTo>
                <a:cubicBezTo>
                  <a:pt x="6760612" y="5327"/>
                  <a:pt x="6784674" y="-10714"/>
                  <a:pt x="6324266" y="6932"/>
                </a:cubicBezTo>
                <a:cubicBezTo>
                  <a:pt x="5863858" y="24578"/>
                  <a:pt x="4793849" y="138477"/>
                  <a:pt x="4062329" y="160936"/>
                </a:cubicBezTo>
                <a:cubicBezTo>
                  <a:pt x="3330809" y="183395"/>
                  <a:pt x="1935146" y="141686"/>
                  <a:pt x="1935146" y="141686"/>
                </a:cubicBezTo>
                <a:cubicBezTo>
                  <a:pt x="1258169" y="138478"/>
                  <a:pt x="24531" y="22975"/>
                  <a:pt x="468" y="141686"/>
                </a:cubicBezTo>
                <a:cubicBezTo>
                  <a:pt x="-23595" y="260397"/>
                  <a:pt x="883586" y="557176"/>
                  <a:pt x="1771517" y="863580"/>
                </a:cubicBezTo>
                <a:close/>
              </a:path>
            </a:pathLst>
          </a:cu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9" name="フリーフォーム: 図形 1808">
            <a:extLst>
              <a:ext uri="{FF2B5EF4-FFF2-40B4-BE49-F238E27FC236}">
                <a16:creationId xmlns:a16="http://schemas.microsoft.com/office/drawing/2014/main" id="{6F2AE6F1-2E60-4CC5-99B9-01DDFCC27B19}"/>
              </a:ext>
            </a:extLst>
          </p:cNvPr>
          <p:cNvSpPr/>
          <p:nvPr/>
        </p:nvSpPr>
        <p:spPr>
          <a:xfrm>
            <a:off x="5936202" y="3386091"/>
            <a:ext cx="5233753" cy="1356129"/>
          </a:xfrm>
          <a:custGeom>
            <a:avLst/>
            <a:gdLst>
              <a:gd name="connsiteX0" fmla="*/ 4747840 w 5233753"/>
              <a:gd name="connsiteY0" fmla="*/ 2002 h 1356129"/>
              <a:gd name="connsiteX1" fmla="*/ 4285827 w 5233753"/>
              <a:gd name="connsiteY1" fmla="*/ 300385 h 1356129"/>
              <a:gd name="connsiteX2" fmla="*/ 4930720 w 5233753"/>
              <a:gd name="connsiteY2" fmla="*/ 579517 h 1356129"/>
              <a:gd name="connsiteX3" fmla="*/ 3939318 w 5233753"/>
              <a:gd name="connsiteY3" fmla="*/ 733522 h 1356129"/>
              <a:gd name="connsiteX4" fmla="*/ 5229103 w 5233753"/>
              <a:gd name="connsiteY4" fmla="*/ 1108907 h 1356129"/>
              <a:gd name="connsiteX5" fmla="*/ 4401331 w 5233753"/>
              <a:gd name="connsiteY5" fmla="*/ 1195534 h 1356129"/>
              <a:gd name="connsiteX6" fmla="*/ 3130796 w 5233753"/>
              <a:gd name="connsiteY6" fmla="*/ 1262911 h 1356129"/>
              <a:gd name="connsiteX7" fmla="*/ 3708312 w 5233753"/>
              <a:gd name="connsiteY7" fmla="*/ 1031905 h 1356129"/>
              <a:gd name="connsiteX8" fmla="*/ 1484876 w 5233753"/>
              <a:gd name="connsiteY8" fmla="*/ 1339913 h 1356129"/>
              <a:gd name="connsiteX9" fmla="*/ 2585 w 5233753"/>
              <a:gd name="connsiteY9" fmla="*/ 1291787 h 1356129"/>
              <a:gd name="connsiteX10" fmla="*/ 1831385 w 5233753"/>
              <a:gd name="connsiteY10" fmla="*/ 1108907 h 1356129"/>
              <a:gd name="connsiteX11" fmla="*/ 3737187 w 5233753"/>
              <a:gd name="connsiteY11" fmla="*/ 1089656 h 1356129"/>
              <a:gd name="connsiteX12" fmla="*/ 3775689 w 5233753"/>
              <a:gd name="connsiteY12" fmla="*/ 849025 h 1356129"/>
              <a:gd name="connsiteX13" fmla="*/ 3843065 w 5233753"/>
              <a:gd name="connsiteY13" fmla="*/ 550642 h 1356129"/>
              <a:gd name="connsiteX14" fmla="*/ 3073044 w 5233753"/>
              <a:gd name="connsiteY14" fmla="*/ 454389 h 1356129"/>
              <a:gd name="connsiteX15" fmla="*/ 4747840 w 5233753"/>
              <a:gd name="connsiteY15" fmla="*/ 2002 h 135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33753" h="1356129">
                <a:moveTo>
                  <a:pt x="4747840" y="2002"/>
                </a:moveTo>
                <a:cubicBezTo>
                  <a:pt x="4949971" y="-23665"/>
                  <a:pt x="4255347" y="204133"/>
                  <a:pt x="4285827" y="300385"/>
                </a:cubicBezTo>
                <a:cubicBezTo>
                  <a:pt x="4316307" y="396637"/>
                  <a:pt x="4988471" y="507328"/>
                  <a:pt x="4930720" y="579517"/>
                </a:cubicBezTo>
                <a:cubicBezTo>
                  <a:pt x="4872969" y="651706"/>
                  <a:pt x="3889588" y="645290"/>
                  <a:pt x="3939318" y="733522"/>
                </a:cubicBezTo>
                <a:cubicBezTo>
                  <a:pt x="3989048" y="821754"/>
                  <a:pt x="5152101" y="1031905"/>
                  <a:pt x="5229103" y="1108907"/>
                </a:cubicBezTo>
                <a:cubicBezTo>
                  <a:pt x="5306105" y="1185909"/>
                  <a:pt x="4401331" y="1195534"/>
                  <a:pt x="4401331" y="1195534"/>
                </a:cubicBezTo>
                <a:cubicBezTo>
                  <a:pt x="4051613" y="1221201"/>
                  <a:pt x="3246299" y="1290182"/>
                  <a:pt x="3130796" y="1262911"/>
                </a:cubicBezTo>
                <a:cubicBezTo>
                  <a:pt x="3015293" y="1235640"/>
                  <a:pt x="3982632" y="1019071"/>
                  <a:pt x="3708312" y="1031905"/>
                </a:cubicBezTo>
                <a:cubicBezTo>
                  <a:pt x="3433992" y="1044739"/>
                  <a:pt x="2102497" y="1296599"/>
                  <a:pt x="1484876" y="1339913"/>
                </a:cubicBezTo>
                <a:cubicBezTo>
                  <a:pt x="867255" y="1383227"/>
                  <a:pt x="-55167" y="1330288"/>
                  <a:pt x="2585" y="1291787"/>
                </a:cubicBezTo>
                <a:cubicBezTo>
                  <a:pt x="60337" y="1253286"/>
                  <a:pt x="1208951" y="1142596"/>
                  <a:pt x="1831385" y="1108907"/>
                </a:cubicBezTo>
                <a:cubicBezTo>
                  <a:pt x="2453819" y="1075219"/>
                  <a:pt x="3413136" y="1132970"/>
                  <a:pt x="3737187" y="1089656"/>
                </a:cubicBezTo>
                <a:cubicBezTo>
                  <a:pt x="4061238" y="1046342"/>
                  <a:pt x="3758043" y="938861"/>
                  <a:pt x="3775689" y="849025"/>
                </a:cubicBezTo>
                <a:cubicBezTo>
                  <a:pt x="3793335" y="759189"/>
                  <a:pt x="3960172" y="616415"/>
                  <a:pt x="3843065" y="550642"/>
                </a:cubicBezTo>
                <a:cubicBezTo>
                  <a:pt x="3725958" y="484869"/>
                  <a:pt x="2928665" y="544225"/>
                  <a:pt x="3073044" y="454389"/>
                </a:cubicBezTo>
                <a:cubicBezTo>
                  <a:pt x="3217423" y="364553"/>
                  <a:pt x="4545709" y="27669"/>
                  <a:pt x="4747840" y="2002"/>
                </a:cubicBezTo>
                <a:close/>
              </a:path>
            </a:pathLst>
          </a:cu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0" name="フリーフォーム: 図形 1809">
            <a:extLst>
              <a:ext uri="{FF2B5EF4-FFF2-40B4-BE49-F238E27FC236}">
                <a16:creationId xmlns:a16="http://schemas.microsoft.com/office/drawing/2014/main" id="{568CDBB6-48C6-4E7A-8C2A-69DA72C4F654}"/>
              </a:ext>
            </a:extLst>
          </p:cNvPr>
          <p:cNvSpPr/>
          <p:nvPr/>
        </p:nvSpPr>
        <p:spPr>
          <a:xfrm>
            <a:off x="3696101" y="3033805"/>
            <a:ext cx="6801852" cy="1318696"/>
          </a:xfrm>
          <a:custGeom>
            <a:avLst/>
            <a:gdLst>
              <a:gd name="connsiteX0" fmla="*/ 0 w 6801852"/>
              <a:gd name="connsiteY0" fmla="*/ 238784 h 1318696"/>
              <a:gd name="connsiteX1" fmla="*/ 269507 w 6801852"/>
              <a:gd name="connsiteY1" fmla="*/ 286911 h 1318696"/>
              <a:gd name="connsiteX2" fmla="*/ 3330341 w 6801852"/>
              <a:gd name="connsiteY2" fmla="*/ 739298 h 1318696"/>
              <a:gd name="connsiteX3" fmla="*/ 2637322 w 6801852"/>
              <a:gd name="connsiteY3" fmla="*/ 710422 h 1318696"/>
              <a:gd name="connsiteX4" fmla="*/ 5630779 w 6801852"/>
              <a:gd name="connsiteY4" fmla="*/ 171408 h 1318696"/>
              <a:gd name="connsiteX5" fmla="*/ 5188017 w 6801852"/>
              <a:gd name="connsiteY5" fmla="*/ 373538 h 1318696"/>
              <a:gd name="connsiteX6" fmla="*/ 6237171 w 6801852"/>
              <a:gd name="connsiteY6" fmla="*/ 132907 h 1318696"/>
              <a:gd name="connsiteX7" fmla="*/ 6112042 w 6801852"/>
              <a:gd name="connsiteY7" fmla="*/ 267660 h 1318696"/>
              <a:gd name="connsiteX8" fmla="*/ 6458552 w 6801852"/>
              <a:gd name="connsiteY8" fmla="*/ 7778 h 1318696"/>
              <a:gd name="connsiteX9" fmla="*/ 6766560 w 6801852"/>
              <a:gd name="connsiteY9" fmla="*/ 113656 h 1318696"/>
              <a:gd name="connsiteX10" fmla="*/ 6718434 w 6801852"/>
              <a:gd name="connsiteY10" fmla="*/ 566043 h 1318696"/>
              <a:gd name="connsiteX11" fmla="*/ 6083166 w 6801852"/>
              <a:gd name="connsiteY11" fmla="*/ 700797 h 1318696"/>
              <a:gd name="connsiteX12" fmla="*/ 4966636 w 6801852"/>
              <a:gd name="connsiteY12" fmla="*/ 816300 h 1318696"/>
              <a:gd name="connsiteX13" fmla="*/ 6006164 w 6801852"/>
              <a:gd name="connsiteY13" fmla="*/ 797050 h 1318696"/>
              <a:gd name="connsiteX14" fmla="*/ 5216893 w 6801852"/>
              <a:gd name="connsiteY14" fmla="*/ 874052 h 1318696"/>
              <a:gd name="connsiteX15" fmla="*/ 6102417 w 6801852"/>
              <a:gd name="connsiteY15" fmla="*/ 1076182 h 1318696"/>
              <a:gd name="connsiteX16" fmla="*/ 3667225 w 6801852"/>
              <a:gd name="connsiteY16" fmla="*/ 1124309 h 1318696"/>
              <a:gd name="connsiteX17" fmla="*/ 1665171 w 6801852"/>
              <a:gd name="connsiteY17" fmla="*/ 1307189 h 1318696"/>
              <a:gd name="connsiteX18" fmla="*/ 1222408 w 6801852"/>
              <a:gd name="connsiteY18" fmla="*/ 1287938 h 1318696"/>
              <a:gd name="connsiteX19" fmla="*/ 2733575 w 6801852"/>
              <a:gd name="connsiteY19" fmla="*/ 1191686 h 1318696"/>
              <a:gd name="connsiteX20" fmla="*/ 1751798 w 6801852"/>
              <a:gd name="connsiteY20" fmla="*/ 970304 h 1318696"/>
              <a:gd name="connsiteX21" fmla="*/ 0 w 6801852"/>
              <a:gd name="connsiteY21" fmla="*/ 238784 h 131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801852" h="1318696">
                <a:moveTo>
                  <a:pt x="0" y="238784"/>
                </a:moveTo>
                <a:lnTo>
                  <a:pt x="269507" y="286911"/>
                </a:lnTo>
                <a:lnTo>
                  <a:pt x="3330341" y="739298"/>
                </a:lnTo>
                <a:cubicBezTo>
                  <a:pt x="3724977" y="809883"/>
                  <a:pt x="2253916" y="805070"/>
                  <a:pt x="2637322" y="710422"/>
                </a:cubicBezTo>
                <a:cubicBezTo>
                  <a:pt x="3020728" y="615774"/>
                  <a:pt x="5205663" y="227555"/>
                  <a:pt x="5630779" y="171408"/>
                </a:cubicBezTo>
                <a:cubicBezTo>
                  <a:pt x="6055895" y="115261"/>
                  <a:pt x="5086952" y="379955"/>
                  <a:pt x="5188017" y="373538"/>
                </a:cubicBezTo>
                <a:cubicBezTo>
                  <a:pt x="5289082" y="367121"/>
                  <a:pt x="6083167" y="150553"/>
                  <a:pt x="6237171" y="132907"/>
                </a:cubicBezTo>
                <a:cubicBezTo>
                  <a:pt x="6391175" y="115261"/>
                  <a:pt x="6075145" y="288515"/>
                  <a:pt x="6112042" y="267660"/>
                </a:cubicBezTo>
                <a:cubicBezTo>
                  <a:pt x="6148939" y="246805"/>
                  <a:pt x="6349466" y="33445"/>
                  <a:pt x="6458552" y="7778"/>
                </a:cubicBezTo>
                <a:cubicBezTo>
                  <a:pt x="6567638" y="-17889"/>
                  <a:pt x="6723246" y="20612"/>
                  <a:pt x="6766560" y="113656"/>
                </a:cubicBezTo>
                <a:cubicBezTo>
                  <a:pt x="6809874" y="206700"/>
                  <a:pt x="6832333" y="468186"/>
                  <a:pt x="6718434" y="566043"/>
                </a:cubicBezTo>
                <a:cubicBezTo>
                  <a:pt x="6604535" y="663900"/>
                  <a:pt x="6375132" y="659088"/>
                  <a:pt x="6083166" y="700797"/>
                </a:cubicBezTo>
                <a:cubicBezTo>
                  <a:pt x="5791200" y="742507"/>
                  <a:pt x="4979470" y="800258"/>
                  <a:pt x="4966636" y="816300"/>
                </a:cubicBezTo>
                <a:cubicBezTo>
                  <a:pt x="4953802" y="832342"/>
                  <a:pt x="5964455" y="787425"/>
                  <a:pt x="6006164" y="797050"/>
                </a:cubicBezTo>
                <a:cubicBezTo>
                  <a:pt x="6047874" y="806675"/>
                  <a:pt x="5200851" y="827530"/>
                  <a:pt x="5216893" y="874052"/>
                </a:cubicBezTo>
                <a:cubicBezTo>
                  <a:pt x="5232935" y="920574"/>
                  <a:pt x="6360695" y="1034473"/>
                  <a:pt x="6102417" y="1076182"/>
                </a:cubicBezTo>
                <a:cubicBezTo>
                  <a:pt x="5844139" y="1117891"/>
                  <a:pt x="4406766" y="1085808"/>
                  <a:pt x="3667225" y="1124309"/>
                </a:cubicBezTo>
                <a:cubicBezTo>
                  <a:pt x="2927684" y="1162810"/>
                  <a:pt x="2072641" y="1279918"/>
                  <a:pt x="1665171" y="1307189"/>
                </a:cubicBezTo>
                <a:cubicBezTo>
                  <a:pt x="1257702" y="1334461"/>
                  <a:pt x="1044341" y="1307188"/>
                  <a:pt x="1222408" y="1287938"/>
                </a:cubicBezTo>
                <a:cubicBezTo>
                  <a:pt x="1400475" y="1268688"/>
                  <a:pt x="2645343" y="1244625"/>
                  <a:pt x="2733575" y="1191686"/>
                </a:cubicBezTo>
                <a:cubicBezTo>
                  <a:pt x="2821807" y="1138747"/>
                  <a:pt x="2207394" y="1122704"/>
                  <a:pt x="1751798" y="970304"/>
                </a:cubicBezTo>
                <a:cubicBezTo>
                  <a:pt x="1296202" y="817904"/>
                  <a:pt x="648101" y="547595"/>
                  <a:pt x="0" y="238784"/>
                </a:cubicBezTo>
                <a:close/>
              </a:path>
            </a:pathLst>
          </a:cu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1" name="フリーフォーム: 図形 1810">
            <a:extLst>
              <a:ext uri="{FF2B5EF4-FFF2-40B4-BE49-F238E27FC236}">
                <a16:creationId xmlns:a16="http://schemas.microsoft.com/office/drawing/2014/main" id="{5E7D9887-4438-4A32-A20B-85D2AB23BB10}"/>
              </a:ext>
            </a:extLst>
          </p:cNvPr>
          <p:cNvSpPr/>
          <p:nvPr/>
        </p:nvSpPr>
        <p:spPr>
          <a:xfrm>
            <a:off x="3202321" y="3238433"/>
            <a:ext cx="3111796" cy="619711"/>
          </a:xfrm>
          <a:custGeom>
            <a:avLst/>
            <a:gdLst>
              <a:gd name="connsiteX0" fmla="*/ 2892 w 3111796"/>
              <a:gd name="connsiteY0" fmla="*/ 14906 h 619711"/>
              <a:gd name="connsiteX1" fmla="*/ 561157 w 3111796"/>
              <a:gd name="connsiteY1" fmla="*/ 130409 h 619711"/>
              <a:gd name="connsiteX2" fmla="*/ 3102226 w 3111796"/>
              <a:gd name="connsiteY2" fmla="*/ 573171 h 619711"/>
              <a:gd name="connsiteX3" fmla="*/ 1408180 w 3111796"/>
              <a:gd name="connsiteY3" fmla="*/ 602047 h 619711"/>
              <a:gd name="connsiteX4" fmla="*/ 859540 w 3111796"/>
              <a:gd name="connsiteY4" fmla="*/ 534670 h 619711"/>
              <a:gd name="connsiteX5" fmla="*/ 2892 w 3111796"/>
              <a:gd name="connsiteY5" fmla="*/ 14906 h 61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1796" h="619711">
                <a:moveTo>
                  <a:pt x="2892" y="14906"/>
                </a:moveTo>
                <a:cubicBezTo>
                  <a:pt x="-46839" y="-52471"/>
                  <a:pt x="561157" y="130409"/>
                  <a:pt x="561157" y="130409"/>
                </a:cubicBezTo>
                <a:cubicBezTo>
                  <a:pt x="1077713" y="223453"/>
                  <a:pt x="2961056" y="494565"/>
                  <a:pt x="3102226" y="573171"/>
                </a:cubicBezTo>
                <a:cubicBezTo>
                  <a:pt x="3243397" y="651777"/>
                  <a:pt x="1781961" y="608464"/>
                  <a:pt x="1408180" y="602047"/>
                </a:cubicBezTo>
                <a:cubicBezTo>
                  <a:pt x="1034399" y="595630"/>
                  <a:pt x="1096963" y="627714"/>
                  <a:pt x="859540" y="534670"/>
                </a:cubicBezTo>
                <a:cubicBezTo>
                  <a:pt x="622117" y="441626"/>
                  <a:pt x="52623" y="82283"/>
                  <a:pt x="2892" y="14906"/>
                </a:cubicBezTo>
                <a:close/>
              </a:path>
            </a:pathLst>
          </a:cu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2" name="フリーフォーム: 図形 1811">
            <a:extLst>
              <a:ext uri="{FF2B5EF4-FFF2-40B4-BE49-F238E27FC236}">
                <a16:creationId xmlns:a16="http://schemas.microsoft.com/office/drawing/2014/main" id="{3633DC8C-4BA4-4013-88F2-0114215A1A12}"/>
              </a:ext>
            </a:extLst>
          </p:cNvPr>
          <p:cNvSpPr/>
          <p:nvPr/>
        </p:nvSpPr>
        <p:spPr>
          <a:xfrm>
            <a:off x="3368162" y="3513410"/>
            <a:ext cx="5509660" cy="1241600"/>
          </a:xfrm>
          <a:custGeom>
            <a:avLst/>
            <a:gdLst>
              <a:gd name="connsiteX0" fmla="*/ 116183 w 5509660"/>
              <a:gd name="connsiteY0" fmla="*/ 384822 h 1241600"/>
              <a:gd name="connsiteX1" fmla="*/ 3629404 w 5509660"/>
              <a:gd name="connsiteY1" fmla="*/ 259693 h 1241600"/>
              <a:gd name="connsiteX2" fmla="*/ 1916107 w 5509660"/>
              <a:gd name="connsiteY2" fmla="*/ 413697 h 1241600"/>
              <a:gd name="connsiteX3" fmla="*/ 2888259 w 5509660"/>
              <a:gd name="connsiteY3" fmla="*/ 413697 h 1241600"/>
              <a:gd name="connsiteX4" fmla="*/ 3975914 w 5509660"/>
              <a:gd name="connsiteY4" fmla="*/ 452198 h 1241600"/>
              <a:gd name="connsiteX5" fmla="*/ 4274297 w 5509660"/>
              <a:gd name="connsiteY5" fmla="*/ 9436 h 1241600"/>
              <a:gd name="connsiteX6" fmla="*/ 5496705 w 5509660"/>
              <a:gd name="connsiteY6" fmla="*/ 933462 h 1241600"/>
              <a:gd name="connsiteX7" fmla="*/ 4899939 w 5509660"/>
              <a:gd name="connsiteY7" fmla="*/ 586952 h 1241600"/>
              <a:gd name="connsiteX8" fmla="*/ 4620806 w 5509660"/>
              <a:gd name="connsiteY8" fmla="*/ 991213 h 1241600"/>
              <a:gd name="connsiteX9" fmla="*/ 2252992 w 5509660"/>
              <a:gd name="connsiteY9" fmla="*/ 923836 h 1241600"/>
              <a:gd name="connsiteX10" fmla="*/ 1444470 w 5509660"/>
              <a:gd name="connsiteY10" fmla="*/ 837209 h 1241600"/>
              <a:gd name="connsiteX11" fmla="*/ 2869009 w 5509660"/>
              <a:gd name="connsiteY11" fmla="*/ 1241470 h 1241600"/>
              <a:gd name="connsiteX12" fmla="*/ 1030583 w 5509660"/>
              <a:gd name="connsiteY12" fmla="*/ 875710 h 1241600"/>
              <a:gd name="connsiteX13" fmla="*/ 116183 w 5509660"/>
              <a:gd name="connsiteY13" fmla="*/ 384822 h 12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09660" h="1241600">
                <a:moveTo>
                  <a:pt x="116183" y="384822"/>
                </a:moveTo>
                <a:cubicBezTo>
                  <a:pt x="549320" y="282153"/>
                  <a:pt x="3329417" y="254881"/>
                  <a:pt x="3629404" y="259693"/>
                </a:cubicBezTo>
                <a:cubicBezTo>
                  <a:pt x="3929391" y="264505"/>
                  <a:pt x="2039631" y="388030"/>
                  <a:pt x="1916107" y="413697"/>
                </a:cubicBezTo>
                <a:cubicBezTo>
                  <a:pt x="1792583" y="439364"/>
                  <a:pt x="2544958" y="407280"/>
                  <a:pt x="2888259" y="413697"/>
                </a:cubicBezTo>
                <a:cubicBezTo>
                  <a:pt x="3231560" y="420114"/>
                  <a:pt x="3744908" y="519575"/>
                  <a:pt x="3975914" y="452198"/>
                </a:cubicBezTo>
                <a:cubicBezTo>
                  <a:pt x="4206920" y="384821"/>
                  <a:pt x="4020832" y="-70775"/>
                  <a:pt x="4274297" y="9436"/>
                </a:cubicBezTo>
                <a:cubicBezTo>
                  <a:pt x="4527762" y="89647"/>
                  <a:pt x="5392431" y="837209"/>
                  <a:pt x="5496705" y="933462"/>
                </a:cubicBezTo>
                <a:cubicBezTo>
                  <a:pt x="5600979" y="1029715"/>
                  <a:pt x="5045922" y="577327"/>
                  <a:pt x="4899939" y="586952"/>
                </a:cubicBezTo>
                <a:cubicBezTo>
                  <a:pt x="4753956" y="596577"/>
                  <a:pt x="5061964" y="935066"/>
                  <a:pt x="4620806" y="991213"/>
                </a:cubicBezTo>
                <a:cubicBezTo>
                  <a:pt x="4179648" y="1047360"/>
                  <a:pt x="2782381" y="949503"/>
                  <a:pt x="2252992" y="923836"/>
                </a:cubicBezTo>
                <a:cubicBezTo>
                  <a:pt x="1723603" y="898169"/>
                  <a:pt x="1341801" y="784270"/>
                  <a:pt x="1444470" y="837209"/>
                </a:cubicBezTo>
                <a:cubicBezTo>
                  <a:pt x="1547139" y="890148"/>
                  <a:pt x="2937990" y="1235053"/>
                  <a:pt x="2869009" y="1241470"/>
                </a:cubicBezTo>
                <a:cubicBezTo>
                  <a:pt x="2800028" y="1247887"/>
                  <a:pt x="1494200" y="1015276"/>
                  <a:pt x="1030583" y="875710"/>
                </a:cubicBezTo>
                <a:cubicBezTo>
                  <a:pt x="566966" y="736144"/>
                  <a:pt x="-316954" y="487491"/>
                  <a:pt x="116183" y="384822"/>
                </a:cubicBezTo>
                <a:close/>
              </a:path>
            </a:pathLst>
          </a:cu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3" name="フリーフォーム: 図形 1812">
            <a:extLst>
              <a:ext uri="{FF2B5EF4-FFF2-40B4-BE49-F238E27FC236}">
                <a16:creationId xmlns:a16="http://schemas.microsoft.com/office/drawing/2014/main" id="{4B749A69-12E8-4943-9583-32E48D10F83C}"/>
              </a:ext>
            </a:extLst>
          </p:cNvPr>
          <p:cNvSpPr/>
          <p:nvPr/>
        </p:nvSpPr>
        <p:spPr>
          <a:xfrm>
            <a:off x="6695906" y="3492227"/>
            <a:ext cx="3837378" cy="1156775"/>
          </a:xfrm>
          <a:custGeom>
            <a:avLst/>
            <a:gdLst>
              <a:gd name="connsiteX0" fmla="*/ 1716574 w 3837378"/>
              <a:gd name="connsiteY0" fmla="*/ 11369 h 1156775"/>
              <a:gd name="connsiteX1" fmla="*/ 1928330 w 3837378"/>
              <a:gd name="connsiteY1" fmla="*/ 69120 h 1156775"/>
              <a:gd name="connsiteX2" fmla="*/ 3266241 w 3837378"/>
              <a:gd name="connsiteY2" fmla="*/ 560009 h 1156775"/>
              <a:gd name="connsiteX3" fmla="*/ 2313340 w 3837378"/>
              <a:gd name="connsiteY3" fmla="*/ 444506 h 1156775"/>
              <a:gd name="connsiteX4" fmla="*/ 3824507 w 3837378"/>
              <a:gd name="connsiteY4" fmla="*/ 1002771 h 1156775"/>
              <a:gd name="connsiteX5" fmla="*/ 2977483 w 3837378"/>
              <a:gd name="connsiteY5" fmla="*/ 1031647 h 1156775"/>
              <a:gd name="connsiteX6" fmla="*/ 1860953 w 3837378"/>
              <a:gd name="connsiteY6" fmla="*/ 1156775 h 1156775"/>
              <a:gd name="connsiteX7" fmla="*/ 3277 w 3837378"/>
              <a:gd name="connsiteY7" fmla="*/ 1118274 h 1156775"/>
              <a:gd name="connsiteX8" fmla="*/ 1427816 w 3837378"/>
              <a:gd name="connsiteY8" fmla="*/ 810266 h 1156775"/>
              <a:gd name="connsiteX9" fmla="*/ 2140086 w 3837378"/>
              <a:gd name="connsiteY9" fmla="*/ 415630 h 1156775"/>
              <a:gd name="connsiteX10" fmla="*/ 1774326 w 3837378"/>
              <a:gd name="connsiteY10" fmla="*/ 338628 h 1156775"/>
              <a:gd name="connsiteX11" fmla="*/ 1716574 w 3837378"/>
              <a:gd name="connsiteY11" fmla="*/ 11369 h 115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37378" h="1156775">
                <a:moveTo>
                  <a:pt x="1716574" y="11369"/>
                </a:moveTo>
                <a:cubicBezTo>
                  <a:pt x="1742241" y="-33549"/>
                  <a:pt x="1928330" y="69120"/>
                  <a:pt x="1928330" y="69120"/>
                </a:cubicBezTo>
                <a:cubicBezTo>
                  <a:pt x="2186608" y="160560"/>
                  <a:pt x="3202073" y="497445"/>
                  <a:pt x="3266241" y="560009"/>
                </a:cubicBezTo>
                <a:cubicBezTo>
                  <a:pt x="3330409" y="622573"/>
                  <a:pt x="2220296" y="370712"/>
                  <a:pt x="2313340" y="444506"/>
                </a:cubicBezTo>
                <a:cubicBezTo>
                  <a:pt x="2406384" y="518300"/>
                  <a:pt x="3713817" y="904914"/>
                  <a:pt x="3824507" y="1002771"/>
                </a:cubicBezTo>
                <a:cubicBezTo>
                  <a:pt x="3935197" y="1100628"/>
                  <a:pt x="3304742" y="1005980"/>
                  <a:pt x="2977483" y="1031647"/>
                </a:cubicBezTo>
                <a:cubicBezTo>
                  <a:pt x="2650224" y="1057314"/>
                  <a:pt x="2356654" y="1142337"/>
                  <a:pt x="1860953" y="1156775"/>
                </a:cubicBezTo>
                <a:lnTo>
                  <a:pt x="3277" y="1118274"/>
                </a:lnTo>
                <a:cubicBezTo>
                  <a:pt x="-68912" y="1060523"/>
                  <a:pt x="1071681" y="927373"/>
                  <a:pt x="1427816" y="810266"/>
                </a:cubicBezTo>
                <a:cubicBezTo>
                  <a:pt x="1783951" y="693159"/>
                  <a:pt x="2082334" y="494236"/>
                  <a:pt x="2140086" y="415630"/>
                </a:cubicBezTo>
                <a:cubicBezTo>
                  <a:pt x="2197838" y="337024"/>
                  <a:pt x="1841703" y="404401"/>
                  <a:pt x="1774326" y="338628"/>
                </a:cubicBezTo>
                <a:cubicBezTo>
                  <a:pt x="1706949" y="272855"/>
                  <a:pt x="1690907" y="56287"/>
                  <a:pt x="1716574" y="11369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4" name="フリーフォーム: 図形 1813">
            <a:extLst>
              <a:ext uri="{FF2B5EF4-FFF2-40B4-BE49-F238E27FC236}">
                <a16:creationId xmlns:a16="http://schemas.microsoft.com/office/drawing/2014/main" id="{58C1E2B8-63F3-4281-9B4B-DA40253511F9}"/>
              </a:ext>
            </a:extLst>
          </p:cNvPr>
          <p:cNvSpPr/>
          <p:nvPr/>
        </p:nvSpPr>
        <p:spPr>
          <a:xfrm>
            <a:off x="2446476" y="4401467"/>
            <a:ext cx="3070604" cy="1170930"/>
          </a:xfrm>
          <a:custGeom>
            <a:avLst/>
            <a:gdLst>
              <a:gd name="connsiteX0" fmla="*/ 127391 w 3070604"/>
              <a:gd name="connsiteY0" fmla="*/ 1200 h 1170930"/>
              <a:gd name="connsiteX1" fmla="*/ 391 w 3070604"/>
              <a:gd name="connsiteY1" fmla="*/ 526133 h 1170930"/>
              <a:gd name="connsiteX2" fmla="*/ 127391 w 3070604"/>
              <a:gd name="connsiteY2" fmla="*/ 500733 h 1170930"/>
              <a:gd name="connsiteX3" fmla="*/ 847057 w 3070604"/>
              <a:gd name="connsiteY3" fmla="*/ 822466 h 1170930"/>
              <a:gd name="connsiteX4" fmla="*/ 1837657 w 3070604"/>
              <a:gd name="connsiteY4" fmla="*/ 1017200 h 1170930"/>
              <a:gd name="connsiteX5" fmla="*/ 17324 w 3070604"/>
              <a:gd name="connsiteY5" fmla="*/ 729333 h 1170930"/>
              <a:gd name="connsiteX6" fmla="*/ 3014524 w 3070604"/>
              <a:gd name="connsiteY6" fmla="*/ 1169600 h 1170930"/>
              <a:gd name="connsiteX7" fmla="*/ 1854591 w 3070604"/>
              <a:gd name="connsiteY7" fmla="*/ 856333 h 1170930"/>
              <a:gd name="connsiteX8" fmla="*/ 381391 w 3070604"/>
              <a:gd name="connsiteY8" fmla="*/ 585400 h 1170930"/>
              <a:gd name="connsiteX9" fmla="*/ 1592124 w 3070604"/>
              <a:gd name="connsiteY9" fmla="*/ 703933 h 1170930"/>
              <a:gd name="connsiteX10" fmla="*/ 364457 w 3070604"/>
              <a:gd name="connsiteY10" fmla="*/ 390666 h 1170930"/>
              <a:gd name="connsiteX11" fmla="*/ 127391 w 3070604"/>
              <a:gd name="connsiteY11" fmla="*/ 1200 h 117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70604" h="1170930">
                <a:moveTo>
                  <a:pt x="127391" y="1200"/>
                </a:moveTo>
                <a:cubicBezTo>
                  <a:pt x="66714" y="23778"/>
                  <a:pt x="391" y="442878"/>
                  <a:pt x="391" y="526133"/>
                </a:cubicBezTo>
                <a:cubicBezTo>
                  <a:pt x="391" y="609388"/>
                  <a:pt x="-13720" y="451344"/>
                  <a:pt x="127391" y="500733"/>
                </a:cubicBezTo>
                <a:cubicBezTo>
                  <a:pt x="268502" y="550122"/>
                  <a:pt x="562013" y="736388"/>
                  <a:pt x="847057" y="822466"/>
                </a:cubicBezTo>
                <a:cubicBezTo>
                  <a:pt x="1132101" y="908544"/>
                  <a:pt x="1975946" y="1032722"/>
                  <a:pt x="1837657" y="1017200"/>
                </a:cubicBezTo>
                <a:cubicBezTo>
                  <a:pt x="1699368" y="1001678"/>
                  <a:pt x="-178820" y="703933"/>
                  <a:pt x="17324" y="729333"/>
                </a:cubicBezTo>
                <a:cubicBezTo>
                  <a:pt x="213468" y="754733"/>
                  <a:pt x="2708313" y="1148433"/>
                  <a:pt x="3014524" y="1169600"/>
                </a:cubicBezTo>
                <a:cubicBezTo>
                  <a:pt x="3320735" y="1190767"/>
                  <a:pt x="2293447" y="953700"/>
                  <a:pt x="1854591" y="856333"/>
                </a:cubicBezTo>
                <a:cubicBezTo>
                  <a:pt x="1415736" y="758966"/>
                  <a:pt x="425135" y="610800"/>
                  <a:pt x="381391" y="585400"/>
                </a:cubicBezTo>
                <a:cubicBezTo>
                  <a:pt x="337647" y="560000"/>
                  <a:pt x="1594946" y="736389"/>
                  <a:pt x="1592124" y="703933"/>
                </a:cubicBezTo>
                <a:cubicBezTo>
                  <a:pt x="1589302" y="671477"/>
                  <a:pt x="608579" y="500733"/>
                  <a:pt x="364457" y="390666"/>
                </a:cubicBezTo>
                <a:cubicBezTo>
                  <a:pt x="120335" y="280599"/>
                  <a:pt x="188068" y="-21378"/>
                  <a:pt x="127391" y="1200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5" name="フリーフォーム: 図形 1814">
            <a:extLst>
              <a:ext uri="{FF2B5EF4-FFF2-40B4-BE49-F238E27FC236}">
                <a16:creationId xmlns:a16="http://schemas.microsoft.com/office/drawing/2014/main" id="{83909436-4A82-403D-8381-423FAC170ACB}"/>
              </a:ext>
            </a:extLst>
          </p:cNvPr>
          <p:cNvSpPr/>
          <p:nvPr/>
        </p:nvSpPr>
        <p:spPr>
          <a:xfrm>
            <a:off x="2484105" y="4501406"/>
            <a:ext cx="7387598" cy="1000331"/>
          </a:xfrm>
          <a:custGeom>
            <a:avLst/>
            <a:gdLst>
              <a:gd name="connsiteX0" fmla="*/ 22028 w 7387598"/>
              <a:gd name="connsiteY0" fmla="*/ 11327 h 1000331"/>
              <a:gd name="connsiteX1" fmla="*/ 292962 w 7387598"/>
              <a:gd name="connsiteY1" fmla="*/ 70594 h 1000331"/>
              <a:gd name="connsiteX2" fmla="*/ 2900695 w 7387598"/>
              <a:gd name="connsiteY2" fmla="*/ 747927 h 1000331"/>
              <a:gd name="connsiteX3" fmla="*/ 1266628 w 7387598"/>
              <a:gd name="connsiteY3" fmla="*/ 476994 h 1000331"/>
              <a:gd name="connsiteX4" fmla="*/ 4052162 w 7387598"/>
              <a:gd name="connsiteY4" fmla="*/ 663261 h 1000331"/>
              <a:gd name="connsiteX5" fmla="*/ 4213028 w 7387598"/>
              <a:gd name="connsiteY5" fmla="*/ 612461 h 1000331"/>
              <a:gd name="connsiteX6" fmla="*/ 6414362 w 7387598"/>
              <a:gd name="connsiteY6" fmla="*/ 366927 h 1000331"/>
              <a:gd name="connsiteX7" fmla="*/ 5737028 w 7387598"/>
              <a:gd name="connsiteY7" fmla="*/ 460061 h 1000331"/>
              <a:gd name="connsiteX8" fmla="*/ 7379562 w 7387598"/>
              <a:gd name="connsiteY8" fmla="*/ 282261 h 1000331"/>
              <a:gd name="connsiteX9" fmla="*/ 6405895 w 7387598"/>
              <a:gd name="connsiteY9" fmla="*/ 476994 h 1000331"/>
              <a:gd name="connsiteX10" fmla="*/ 4754895 w 7387598"/>
              <a:gd name="connsiteY10" fmla="*/ 807194 h 1000331"/>
              <a:gd name="connsiteX11" fmla="*/ 5364495 w 7387598"/>
              <a:gd name="connsiteY11" fmla="*/ 764861 h 1000331"/>
              <a:gd name="connsiteX12" fmla="*/ 6761495 w 7387598"/>
              <a:gd name="connsiteY12" fmla="*/ 637861 h 1000331"/>
              <a:gd name="connsiteX13" fmla="*/ 3840495 w 7387598"/>
              <a:gd name="connsiteY13" fmla="*/ 993461 h 1000331"/>
              <a:gd name="connsiteX14" fmla="*/ 2164095 w 7387598"/>
              <a:gd name="connsiteY14" fmla="*/ 866461 h 1000331"/>
              <a:gd name="connsiteX15" fmla="*/ 2282628 w 7387598"/>
              <a:gd name="connsiteY15" fmla="*/ 790261 h 1000331"/>
              <a:gd name="connsiteX16" fmla="*/ 631628 w 7387598"/>
              <a:gd name="connsiteY16" fmla="*/ 443127 h 1000331"/>
              <a:gd name="connsiteX17" fmla="*/ 809428 w 7387598"/>
              <a:gd name="connsiteY17" fmla="*/ 383861 h 1000331"/>
              <a:gd name="connsiteX18" fmla="*/ 995695 w 7387598"/>
              <a:gd name="connsiteY18" fmla="*/ 341527 h 1000331"/>
              <a:gd name="connsiteX19" fmla="*/ 22028 w 7387598"/>
              <a:gd name="connsiteY19" fmla="*/ 11327 h 1000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387598" h="1000331">
                <a:moveTo>
                  <a:pt x="22028" y="11327"/>
                </a:moveTo>
                <a:cubicBezTo>
                  <a:pt x="-95094" y="-33828"/>
                  <a:pt x="292962" y="70594"/>
                  <a:pt x="292962" y="70594"/>
                </a:cubicBezTo>
                <a:cubicBezTo>
                  <a:pt x="772740" y="193361"/>
                  <a:pt x="2738417" y="680194"/>
                  <a:pt x="2900695" y="747927"/>
                </a:cubicBezTo>
                <a:cubicBezTo>
                  <a:pt x="3062973" y="815660"/>
                  <a:pt x="1266628" y="476994"/>
                  <a:pt x="1266628" y="476994"/>
                </a:cubicBezTo>
                <a:lnTo>
                  <a:pt x="4052162" y="663261"/>
                </a:lnTo>
                <a:cubicBezTo>
                  <a:pt x="4543229" y="685839"/>
                  <a:pt x="3819328" y="661850"/>
                  <a:pt x="4213028" y="612461"/>
                </a:cubicBezTo>
                <a:cubicBezTo>
                  <a:pt x="4606728" y="563072"/>
                  <a:pt x="6160362" y="392327"/>
                  <a:pt x="6414362" y="366927"/>
                </a:cubicBezTo>
                <a:cubicBezTo>
                  <a:pt x="6668362" y="341527"/>
                  <a:pt x="5576161" y="474172"/>
                  <a:pt x="5737028" y="460061"/>
                </a:cubicBezTo>
                <a:cubicBezTo>
                  <a:pt x="5897895" y="445950"/>
                  <a:pt x="7268084" y="279439"/>
                  <a:pt x="7379562" y="282261"/>
                </a:cubicBezTo>
                <a:cubicBezTo>
                  <a:pt x="7491040" y="285083"/>
                  <a:pt x="6405895" y="476994"/>
                  <a:pt x="6405895" y="476994"/>
                </a:cubicBezTo>
                <a:lnTo>
                  <a:pt x="4754895" y="807194"/>
                </a:lnTo>
                <a:cubicBezTo>
                  <a:pt x="4581328" y="855172"/>
                  <a:pt x="5364495" y="764861"/>
                  <a:pt x="5364495" y="764861"/>
                </a:cubicBezTo>
                <a:lnTo>
                  <a:pt x="6761495" y="637861"/>
                </a:lnTo>
                <a:cubicBezTo>
                  <a:pt x="6507495" y="675961"/>
                  <a:pt x="4606728" y="955361"/>
                  <a:pt x="3840495" y="993461"/>
                </a:cubicBezTo>
                <a:cubicBezTo>
                  <a:pt x="3074262" y="1031561"/>
                  <a:pt x="2423739" y="900328"/>
                  <a:pt x="2164095" y="866461"/>
                </a:cubicBezTo>
                <a:cubicBezTo>
                  <a:pt x="1904451" y="832594"/>
                  <a:pt x="2538039" y="860817"/>
                  <a:pt x="2282628" y="790261"/>
                </a:cubicBezTo>
                <a:cubicBezTo>
                  <a:pt x="2027217" y="719705"/>
                  <a:pt x="877161" y="510860"/>
                  <a:pt x="631628" y="443127"/>
                </a:cubicBezTo>
                <a:cubicBezTo>
                  <a:pt x="386095" y="375394"/>
                  <a:pt x="748750" y="400794"/>
                  <a:pt x="809428" y="383861"/>
                </a:cubicBezTo>
                <a:cubicBezTo>
                  <a:pt x="870106" y="366928"/>
                  <a:pt x="1132573" y="403616"/>
                  <a:pt x="995695" y="341527"/>
                </a:cubicBezTo>
                <a:cubicBezTo>
                  <a:pt x="858817" y="279438"/>
                  <a:pt x="139150" y="56482"/>
                  <a:pt x="22028" y="1132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6" name="フリーフォーム: 図形 1815">
            <a:extLst>
              <a:ext uri="{FF2B5EF4-FFF2-40B4-BE49-F238E27FC236}">
                <a16:creationId xmlns:a16="http://schemas.microsoft.com/office/drawing/2014/main" id="{1AFA12D3-E37E-43F8-A973-762DF85FBF5A}"/>
              </a:ext>
            </a:extLst>
          </p:cNvPr>
          <p:cNvSpPr/>
          <p:nvPr/>
        </p:nvSpPr>
        <p:spPr>
          <a:xfrm>
            <a:off x="5335930" y="4813417"/>
            <a:ext cx="4175496" cy="755826"/>
          </a:xfrm>
          <a:custGeom>
            <a:avLst/>
            <a:gdLst>
              <a:gd name="connsiteX0" fmla="*/ 4155203 w 4175496"/>
              <a:gd name="connsiteY0" fmla="*/ 4116 h 755826"/>
              <a:gd name="connsiteX1" fmla="*/ 3952003 w 4175496"/>
              <a:gd name="connsiteY1" fmla="*/ 342783 h 755826"/>
              <a:gd name="connsiteX2" fmla="*/ 3816537 w 4175496"/>
              <a:gd name="connsiteY2" fmla="*/ 376650 h 755826"/>
              <a:gd name="connsiteX3" fmla="*/ 1733737 w 4175496"/>
              <a:gd name="connsiteY3" fmla="*/ 672983 h 755826"/>
              <a:gd name="connsiteX4" fmla="*/ 3147670 w 4175496"/>
              <a:gd name="connsiteY4" fmla="*/ 503650 h 755826"/>
              <a:gd name="connsiteX5" fmla="*/ 1149537 w 4175496"/>
              <a:gd name="connsiteY5" fmla="*/ 732250 h 755826"/>
              <a:gd name="connsiteX6" fmla="*/ 31937 w 4175496"/>
              <a:gd name="connsiteY6" fmla="*/ 732250 h 755826"/>
              <a:gd name="connsiteX7" fmla="*/ 2360270 w 4175496"/>
              <a:gd name="connsiteY7" fmla="*/ 588316 h 755826"/>
              <a:gd name="connsiteX8" fmla="*/ 1285003 w 4175496"/>
              <a:gd name="connsiteY8" fmla="*/ 545983 h 755826"/>
              <a:gd name="connsiteX9" fmla="*/ 2453403 w 4175496"/>
              <a:gd name="connsiteY9" fmla="*/ 215783 h 755826"/>
              <a:gd name="connsiteX10" fmla="*/ 2207870 w 4175496"/>
              <a:gd name="connsiteY10" fmla="*/ 300450 h 755826"/>
              <a:gd name="connsiteX11" fmla="*/ 3410137 w 4175496"/>
              <a:gd name="connsiteY11" fmla="*/ 164983 h 755826"/>
              <a:gd name="connsiteX12" fmla="*/ 4155203 w 4175496"/>
              <a:gd name="connsiteY12" fmla="*/ 4116 h 75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75496" h="755826">
                <a:moveTo>
                  <a:pt x="4155203" y="4116"/>
                </a:moveTo>
                <a:cubicBezTo>
                  <a:pt x="4245514" y="33749"/>
                  <a:pt x="4008447" y="280694"/>
                  <a:pt x="3952003" y="342783"/>
                </a:cubicBezTo>
                <a:cubicBezTo>
                  <a:pt x="3895559" y="404872"/>
                  <a:pt x="3816537" y="376650"/>
                  <a:pt x="3816537" y="376650"/>
                </a:cubicBezTo>
                <a:lnTo>
                  <a:pt x="1733737" y="672983"/>
                </a:lnTo>
                <a:cubicBezTo>
                  <a:pt x="1622259" y="694150"/>
                  <a:pt x="3245037" y="493772"/>
                  <a:pt x="3147670" y="503650"/>
                </a:cubicBezTo>
                <a:cubicBezTo>
                  <a:pt x="3050303" y="513528"/>
                  <a:pt x="1668826" y="694150"/>
                  <a:pt x="1149537" y="732250"/>
                </a:cubicBezTo>
                <a:cubicBezTo>
                  <a:pt x="630248" y="770350"/>
                  <a:pt x="-169852" y="756239"/>
                  <a:pt x="31937" y="732250"/>
                </a:cubicBezTo>
                <a:cubicBezTo>
                  <a:pt x="233726" y="708261"/>
                  <a:pt x="2151426" y="619360"/>
                  <a:pt x="2360270" y="588316"/>
                </a:cubicBezTo>
                <a:cubicBezTo>
                  <a:pt x="2569114" y="557272"/>
                  <a:pt x="1269481" y="608072"/>
                  <a:pt x="1285003" y="545983"/>
                </a:cubicBezTo>
                <a:cubicBezTo>
                  <a:pt x="1300525" y="483894"/>
                  <a:pt x="2299592" y="256705"/>
                  <a:pt x="2453403" y="215783"/>
                </a:cubicBezTo>
                <a:cubicBezTo>
                  <a:pt x="2607214" y="174861"/>
                  <a:pt x="2048414" y="308917"/>
                  <a:pt x="2207870" y="300450"/>
                </a:cubicBezTo>
                <a:cubicBezTo>
                  <a:pt x="2367326" y="291983"/>
                  <a:pt x="3082759" y="217194"/>
                  <a:pt x="3410137" y="164983"/>
                </a:cubicBezTo>
                <a:cubicBezTo>
                  <a:pt x="3737515" y="112772"/>
                  <a:pt x="4064892" y="-25517"/>
                  <a:pt x="4155203" y="4116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7" name="フリーフォーム: 図形 1816">
            <a:extLst>
              <a:ext uri="{FF2B5EF4-FFF2-40B4-BE49-F238E27FC236}">
                <a16:creationId xmlns:a16="http://schemas.microsoft.com/office/drawing/2014/main" id="{C69C1345-2515-4FF6-B2A4-0718E196104A}"/>
              </a:ext>
            </a:extLst>
          </p:cNvPr>
          <p:cNvSpPr/>
          <p:nvPr/>
        </p:nvSpPr>
        <p:spPr>
          <a:xfrm>
            <a:off x="2455327" y="4699000"/>
            <a:ext cx="4100545" cy="881363"/>
          </a:xfrm>
          <a:custGeom>
            <a:avLst/>
            <a:gdLst>
              <a:gd name="connsiteX0" fmla="*/ 135473 w 4100545"/>
              <a:gd name="connsiteY0" fmla="*/ 0 h 881363"/>
              <a:gd name="connsiteX1" fmla="*/ 220140 w 4100545"/>
              <a:gd name="connsiteY1" fmla="*/ 25400 h 881363"/>
              <a:gd name="connsiteX2" fmla="*/ 2556940 w 4100545"/>
              <a:gd name="connsiteY2" fmla="*/ 558800 h 881363"/>
              <a:gd name="connsiteX3" fmla="*/ 1261540 w 4100545"/>
              <a:gd name="connsiteY3" fmla="*/ 321733 h 881363"/>
              <a:gd name="connsiteX4" fmla="*/ 3742273 w 4100545"/>
              <a:gd name="connsiteY4" fmla="*/ 609600 h 881363"/>
              <a:gd name="connsiteX5" fmla="*/ 2599273 w 4100545"/>
              <a:gd name="connsiteY5" fmla="*/ 474133 h 881363"/>
              <a:gd name="connsiteX6" fmla="*/ 4097873 w 4100545"/>
              <a:gd name="connsiteY6" fmla="*/ 795867 h 881363"/>
              <a:gd name="connsiteX7" fmla="*/ 2937940 w 4100545"/>
              <a:gd name="connsiteY7" fmla="*/ 880533 h 881363"/>
              <a:gd name="connsiteX8" fmla="*/ 1913473 w 4100545"/>
              <a:gd name="connsiteY8" fmla="*/ 762000 h 881363"/>
              <a:gd name="connsiteX9" fmla="*/ 2827873 w 4100545"/>
              <a:gd name="connsiteY9" fmla="*/ 762000 h 881363"/>
              <a:gd name="connsiteX10" fmla="*/ 990606 w 4100545"/>
              <a:gd name="connsiteY10" fmla="*/ 524933 h 881363"/>
              <a:gd name="connsiteX11" fmla="*/ 897473 w 4100545"/>
              <a:gd name="connsiteY11" fmla="*/ 491067 h 881363"/>
              <a:gd name="connsiteX12" fmla="*/ 965206 w 4100545"/>
              <a:gd name="connsiteY12" fmla="*/ 541867 h 881363"/>
              <a:gd name="connsiteX13" fmla="*/ 270940 w 4100545"/>
              <a:gd name="connsiteY13" fmla="*/ 347133 h 881363"/>
              <a:gd name="connsiteX14" fmla="*/ 6 w 4100545"/>
              <a:gd name="connsiteY14" fmla="*/ 245533 h 881363"/>
              <a:gd name="connsiteX15" fmla="*/ 262473 w 4100545"/>
              <a:gd name="connsiteY15" fmla="*/ 237067 h 881363"/>
              <a:gd name="connsiteX16" fmla="*/ 135473 w 4100545"/>
              <a:gd name="connsiteY16" fmla="*/ 0 h 88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00545" h="881363">
                <a:moveTo>
                  <a:pt x="135473" y="0"/>
                </a:moveTo>
                <a:lnTo>
                  <a:pt x="220140" y="25400"/>
                </a:lnTo>
                <a:lnTo>
                  <a:pt x="2556940" y="558800"/>
                </a:lnTo>
                <a:cubicBezTo>
                  <a:pt x="2730506" y="608189"/>
                  <a:pt x="1063985" y="313266"/>
                  <a:pt x="1261540" y="321733"/>
                </a:cubicBezTo>
                <a:cubicBezTo>
                  <a:pt x="1459095" y="330200"/>
                  <a:pt x="3742273" y="609600"/>
                  <a:pt x="3742273" y="609600"/>
                </a:cubicBezTo>
                <a:cubicBezTo>
                  <a:pt x="3965228" y="635000"/>
                  <a:pt x="2540006" y="443089"/>
                  <a:pt x="2599273" y="474133"/>
                </a:cubicBezTo>
                <a:cubicBezTo>
                  <a:pt x="2658540" y="505177"/>
                  <a:pt x="4041429" y="728134"/>
                  <a:pt x="4097873" y="795867"/>
                </a:cubicBezTo>
                <a:cubicBezTo>
                  <a:pt x="4154317" y="863600"/>
                  <a:pt x="3302007" y="886178"/>
                  <a:pt x="2937940" y="880533"/>
                </a:cubicBezTo>
                <a:cubicBezTo>
                  <a:pt x="2573873" y="874889"/>
                  <a:pt x="1931817" y="781755"/>
                  <a:pt x="1913473" y="762000"/>
                </a:cubicBezTo>
                <a:cubicBezTo>
                  <a:pt x="1895129" y="742245"/>
                  <a:pt x="2981684" y="801511"/>
                  <a:pt x="2827873" y="762000"/>
                </a:cubicBezTo>
                <a:cubicBezTo>
                  <a:pt x="2674062" y="722489"/>
                  <a:pt x="1312339" y="570088"/>
                  <a:pt x="990606" y="524933"/>
                </a:cubicBezTo>
                <a:cubicBezTo>
                  <a:pt x="668873" y="479778"/>
                  <a:pt x="901706" y="488245"/>
                  <a:pt x="897473" y="491067"/>
                </a:cubicBezTo>
                <a:cubicBezTo>
                  <a:pt x="893240" y="493889"/>
                  <a:pt x="1069628" y="565856"/>
                  <a:pt x="965206" y="541867"/>
                </a:cubicBezTo>
                <a:cubicBezTo>
                  <a:pt x="860784" y="517878"/>
                  <a:pt x="431807" y="396522"/>
                  <a:pt x="270940" y="347133"/>
                </a:cubicBezTo>
                <a:cubicBezTo>
                  <a:pt x="110073" y="297744"/>
                  <a:pt x="1417" y="263877"/>
                  <a:pt x="6" y="245533"/>
                </a:cubicBezTo>
                <a:cubicBezTo>
                  <a:pt x="-1405" y="227189"/>
                  <a:pt x="244129" y="275167"/>
                  <a:pt x="262473" y="237067"/>
                </a:cubicBezTo>
                <a:cubicBezTo>
                  <a:pt x="280817" y="198967"/>
                  <a:pt x="195445" y="107950"/>
                  <a:pt x="135473" y="0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8" name="フリーフォーム: 図形 1817">
            <a:extLst>
              <a:ext uri="{FF2B5EF4-FFF2-40B4-BE49-F238E27FC236}">
                <a16:creationId xmlns:a16="http://schemas.microsoft.com/office/drawing/2014/main" id="{C5F6A7D5-ACC5-44B8-B0B8-811D2EB10FB8}"/>
              </a:ext>
            </a:extLst>
          </p:cNvPr>
          <p:cNvSpPr/>
          <p:nvPr/>
        </p:nvSpPr>
        <p:spPr>
          <a:xfrm>
            <a:off x="3335835" y="5230594"/>
            <a:ext cx="1456742" cy="546754"/>
          </a:xfrm>
          <a:custGeom>
            <a:avLst/>
            <a:gdLst>
              <a:gd name="connsiteX0" fmla="*/ 32 w 1456742"/>
              <a:gd name="connsiteY0" fmla="*/ 10273 h 546754"/>
              <a:gd name="connsiteX1" fmla="*/ 465698 w 1456742"/>
              <a:gd name="connsiteY1" fmla="*/ 348939 h 546754"/>
              <a:gd name="connsiteX2" fmla="*/ 347165 w 1456742"/>
              <a:gd name="connsiteY2" fmla="*/ 450539 h 546754"/>
              <a:gd name="connsiteX3" fmla="*/ 889032 w 1456742"/>
              <a:gd name="connsiteY3" fmla="*/ 543673 h 546754"/>
              <a:gd name="connsiteX4" fmla="*/ 982165 w 1456742"/>
              <a:gd name="connsiteY4" fmla="*/ 332006 h 546754"/>
              <a:gd name="connsiteX5" fmla="*/ 1456298 w 1456742"/>
              <a:gd name="connsiteY5" fmla="*/ 230406 h 546754"/>
              <a:gd name="connsiteX6" fmla="*/ 889032 w 1456742"/>
              <a:gd name="connsiteY6" fmla="*/ 264273 h 546754"/>
              <a:gd name="connsiteX7" fmla="*/ 491098 w 1456742"/>
              <a:gd name="connsiteY7" fmla="*/ 103406 h 546754"/>
              <a:gd name="connsiteX8" fmla="*/ 32 w 1456742"/>
              <a:gd name="connsiteY8" fmla="*/ 10273 h 54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6742" h="546754">
                <a:moveTo>
                  <a:pt x="32" y="10273"/>
                </a:moveTo>
                <a:cubicBezTo>
                  <a:pt x="-4201" y="51195"/>
                  <a:pt x="407843" y="275561"/>
                  <a:pt x="465698" y="348939"/>
                </a:cubicBezTo>
                <a:cubicBezTo>
                  <a:pt x="523553" y="422317"/>
                  <a:pt x="276609" y="418083"/>
                  <a:pt x="347165" y="450539"/>
                </a:cubicBezTo>
                <a:cubicBezTo>
                  <a:pt x="417721" y="482995"/>
                  <a:pt x="783199" y="563428"/>
                  <a:pt x="889032" y="543673"/>
                </a:cubicBezTo>
                <a:cubicBezTo>
                  <a:pt x="994865" y="523918"/>
                  <a:pt x="887621" y="384217"/>
                  <a:pt x="982165" y="332006"/>
                </a:cubicBezTo>
                <a:cubicBezTo>
                  <a:pt x="1076709" y="279795"/>
                  <a:pt x="1471820" y="241695"/>
                  <a:pt x="1456298" y="230406"/>
                </a:cubicBezTo>
                <a:cubicBezTo>
                  <a:pt x="1440776" y="219117"/>
                  <a:pt x="1049899" y="285440"/>
                  <a:pt x="889032" y="264273"/>
                </a:cubicBezTo>
                <a:cubicBezTo>
                  <a:pt x="728165" y="243106"/>
                  <a:pt x="639265" y="145739"/>
                  <a:pt x="491098" y="103406"/>
                </a:cubicBezTo>
                <a:cubicBezTo>
                  <a:pt x="342931" y="61073"/>
                  <a:pt x="4265" y="-30649"/>
                  <a:pt x="32" y="10273"/>
                </a:cubicBezTo>
                <a:close/>
              </a:path>
            </a:pathLst>
          </a:custGeom>
          <a:solidFill>
            <a:schemeClr val="accent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9" name="フリーフォーム: 図形 1818">
            <a:extLst>
              <a:ext uri="{FF2B5EF4-FFF2-40B4-BE49-F238E27FC236}">
                <a16:creationId xmlns:a16="http://schemas.microsoft.com/office/drawing/2014/main" id="{1D0308AF-E537-40F1-B1EB-BC4421B2A912}"/>
              </a:ext>
            </a:extLst>
          </p:cNvPr>
          <p:cNvSpPr/>
          <p:nvPr/>
        </p:nvSpPr>
        <p:spPr>
          <a:xfrm>
            <a:off x="3890972" y="5359086"/>
            <a:ext cx="1604514" cy="542577"/>
          </a:xfrm>
          <a:custGeom>
            <a:avLst/>
            <a:gdLst>
              <a:gd name="connsiteX0" fmla="*/ 46028 w 1604514"/>
              <a:gd name="connsiteY0" fmla="*/ 314 h 542577"/>
              <a:gd name="connsiteX1" fmla="*/ 1476895 w 1604514"/>
              <a:gd name="connsiteY1" fmla="*/ 245847 h 542577"/>
              <a:gd name="connsiteX2" fmla="*/ 1502295 w 1604514"/>
              <a:gd name="connsiteY2" fmla="*/ 178114 h 542577"/>
              <a:gd name="connsiteX3" fmla="*/ 1189028 w 1604514"/>
              <a:gd name="connsiteY3" fmla="*/ 347447 h 542577"/>
              <a:gd name="connsiteX4" fmla="*/ 960428 w 1604514"/>
              <a:gd name="connsiteY4" fmla="*/ 542181 h 542577"/>
              <a:gd name="connsiteX5" fmla="*/ 325428 w 1604514"/>
              <a:gd name="connsiteY5" fmla="*/ 398247 h 542577"/>
              <a:gd name="connsiteX6" fmla="*/ 587895 w 1604514"/>
              <a:gd name="connsiteY6" fmla="*/ 406714 h 542577"/>
              <a:gd name="connsiteX7" fmla="*/ 376228 w 1604514"/>
              <a:gd name="connsiteY7" fmla="*/ 305114 h 542577"/>
              <a:gd name="connsiteX8" fmla="*/ 46028 w 1604514"/>
              <a:gd name="connsiteY8" fmla="*/ 314 h 54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514" h="542577">
                <a:moveTo>
                  <a:pt x="46028" y="314"/>
                </a:moveTo>
                <a:cubicBezTo>
                  <a:pt x="229472" y="-9564"/>
                  <a:pt x="1234184" y="216214"/>
                  <a:pt x="1476895" y="245847"/>
                </a:cubicBezTo>
                <a:cubicBezTo>
                  <a:pt x="1719606" y="275480"/>
                  <a:pt x="1550273" y="161181"/>
                  <a:pt x="1502295" y="178114"/>
                </a:cubicBezTo>
                <a:cubicBezTo>
                  <a:pt x="1454317" y="195047"/>
                  <a:pt x="1279339" y="286769"/>
                  <a:pt x="1189028" y="347447"/>
                </a:cubicBezTo>
                <a:cubicBezTo>
                  <a:pt x="1098717" y="408125"/>
                  <a:pt x="1104361" y="533714"/>
                  <a:pt x="960428" y="542181"/>
                </a:cubicBezTo>
                <a:cubicBezTo>
                  <a:pt x="816495" y="550648"/>
                  <a:pt x="387517" y="420825"/>
                  <a:pt x="325428" y="398247"/>
                </a:cubicBezTo>
                <a:cubicBezTo>
                  <a:pt x="263339" y="375669"/>
                  <a:pt x="579428" y="422236"/>
                  <a:pt x="587895" y="406714"/>
                </a:cubicBezTo>
                <a:cubicBezTo>
                  <a:pt x="596362" y="391192"/>
                  <a:pt x="472184" y="371436"/>
                  <a:pt x="376228" y="305114"/>
                </a:cubicBezTo>
                <a:cubicBezTo>
                  <a:pt x="280272" y="238792"/>
                  <a:pt x="-137416" y="10192"/>
                  <a:pt x="46028" y="314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0" name="フリーフォーム: 図形 1819">
            <a:extLst>
              <a:ext uri="{FF2B5EF4-FFF2-40B4-BE49-F238E27FC236}">
                <a16:creationId xmlns:a16="http://schemas.microsoft.com/office/drawing/2014/main" id="{5CCBF9F6-596B-4A36-8188-E2310E3CE7A7}"/>
              </a:ext>
            </a:extLst>
          </p:cNvPr>
          <p:cNvSpPr/>
          <p:nvPr/>
        </p:nvSpPr>
        <p:spPr>
          <a:xfrm>
            <a:off x="4515989" y="5562472"/>
            <a:ext cx="1546226" cy="435116"/>
          </a:xfrm>
          <a:custGeom>
            <a:avLst/>
            <a:gdLst>
              <a:gd name="connsiteX0" fmla="*/ 5211 w 1546226"/>
              <a:gd name="connsiteY0" fmla="*/ 330328 h 435116"/>
              <a:gd name="connsiteX1" fmla="*/ 750278 w 1546226"/>
              <a:gd name="connsiteY1" fmla="*/ 128 h 435116"/>
              <a:gd name="connsiteX2" fmla="*/ 1342944 w 1546226"/>
              <a:gd name="connsiteY2" fmla="*/ 372661 h 435116"/>
              <a:gd name="connsiteX3" fmla="*/ 1537678 w 1546226"/>
              <a:gd name="connsiteY3" fmla="*/ 431928 h 435116"/>
              <a:gd name="connsiteX4" fmla="*/ 1105878 w 1546226"/>
              <a:gd name="connsiteY4" fmla="*/ 414995 h 435116"/>
              <a:gd name="connsiteX5" fmla="*/ 453944 w 1546226"/>
              <a:gd name="connsiteY5" fmla="*/ 313395 h 435116"/>
              <a:gd name="connsiteX6" fmla="*/ 5211 w 1546226"/>
              <a:gd name="connsiteY6" fmla="*/ 330328 h 43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6226" h="435116">
                <a:moveTo>
                  <a:pt x="5211" y="330328"/>
                </a:moveTo>
                <a:cubicBezTo>
                  <a:pt x="54600" y="278117"/>
                  <a:pt x="527323" y="-6927"/>
                  <a:pt x="750278" y="128"/>
                </a:cubicBezTo>
                <a:cubicBezTo>
                  <a:pt x="973233" y="7183"/>
                  <a:pt x="1211711" y="300694"/>
                  <a:pt x="1342944" y="372661"/>
                </a:cubicBezTo>
                <a:cubicBezTo>
                  <a:pt x="1474177" y="444628"/>
                  <a:pt x="1577189" y="424872"/>
                  <a:pt x="1537678" y="431928"/>
                </a:cubicBezTo>
                <a:cubicBezTo>
                  <a:pt x="1498167" y="438984"/>
                  <a:pt x="1286500" y="434750"/>
                  <a:pt x="1105878" y="414995"/>
                </a:cubicBezTo>
                <a:cubicBezTo>
                  <a:pt x="925256" y="395240"/>
                  <a:pt x="638800" y="327506"/>
                  <a:pt x="453944" y="313395"/>
                </a:cubicBezTo>
                <a:cubicBezTo>
                  <a:pt x="269088" y="299284"/>
                  <a:pt x="-44178" y="382539"/>
                  <a:pt x="5211" y="330328"/>
                </a:cubicBezTo>
                <a:close/>
              </a:path>
            </a:pathLst>
          </a:custGeom>
          <a:solidFill>
            <a:schemeClr val="accent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1" name="フリーフォーム: 図形 1820">
            <a:extLst>
              <a:ext uri="{FF2B5EF4-FFF2-40B4-BE49-F238E27FC236}">
                <a16:creationId xmlns:a16="http://schemas.microsoft.com/office/drawing/2014/main" id="{BC93AF37-2654-41D7-BFD1-E8973A3836F6}"/>
              </a:ext>
            </a:extLst>
          </p:cNvPr>
          <p:cNvSpPr/>
          <p:nvPr/>
        </p:nvSpPr>
        <p:spPr>
          <a:xfrm>
            <a:off x="5147733" y="5450966"/>
            <a:ext cx="2379400" cy="503722"/>
          </a:xfrm>
          <a:custGeom>
            <a:avLst/>
            <a:gdLst>
              <a:gd name="connsiteX0" fmla="*/ 0 w 2379400"/>
              <a:gd name="connsiteY0" fmla="*/ 26967 h 503722"/>
              <a:gd name="connsiteX1" fmla="*/ 406400 w 2379400"/>
              <a:gd name="connsiteY1" fmla="*/ 467234 h 503722"/>
              <a:gd name="connsiteX2" fmla="*/ 1422400 w 2379400"/>
              <a:gd name="connsiteY2" fmla="*/ 441834 h 503722"/>
              <a:gd name="connsiteX3" fmla="*/ 1498600 w 2379400"/>
              <a:gd name="connsiteY3" fmla="*/ 145501 h 503722"/>
              <a:gd name="connsiteX4" fmla="*/ 2379134 w 2379400"/>
              <a:gd name="connsiteY4" fmla="*/ 10034 h 503722"/>
              <a:gd name="connsiteX5" fmla="*/ 1600200 w 2379400"/>
              <a:gd name="connsiteY5" fmla="*/ 10034 h 503722"/>
              <a:gd name="connsiteX6" fmla="*/ 0 w 2379400"/>
              <a:gd name="connsiteY6" fmla="*/ 26967 h 50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9400" h="503722">
                <a:moveTo>
                  <a:pt x="0" y="26967"/>
                </a:moveTo>
                <a:cubicBezTo>
                  <a:pt x="84666" y="212528"/>
                  <a:pt x="169333" y="398090"/>
                  <a:pt x="406400" y="467234"/>
                </a:cubicBezTo>
                <a:cubicBezTo>
                  <a:pt x="643467" y="536378"/>
                  <a:pt x="1240367" y="495456"/>
                  <a:pt x="1422400" y="441834"/>
                </a:cubicBezTo>
                <a:cubicBezTo>
                  <a:pt x="1604433" y="388212"/>
                  <a:pt x="1339144" y="217468"/>
                  <a:pt x="1498600" y="145501"/>
                </a:cubicBezTo>
                <a:cubicBezTo>
                  <a:pt x="1658056" y="73534"/>
                  <a:pt x="2362201" y="32612"/>
                  <a:pt x="2379134" y="10034"/>
                </a:cubicBezTo>
                <a:cubicBezTo>
                  <a:pt x="2396067" y="-12544"/>
                  <a:pt x="1600200" y="10034"/>
                  <a:pt x="1600200" y="10034"/>
                </a:cubicBezTo>
                <a:lnTo>
                  <a:pt x="0" y="26967"/>
                </a:ln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2" name="フリーフォーム: 図形 1821">
            <a:extLst>
              <a:ext uri="{FF2B5EF4-FFF2-40B4-BE49-F238E27FC236}">
                <a16:creationId xmlns:a16="http://schemas.microsoft.com/office/drawing/2014/main" id="{C44FBA3B-FBD2-4208-88DE-3E9A71F4126F}"/>
              </a:ext>
            </a:extLst>
          </p:cNvPr>
          <p:cNvSpPr/>
          <p:nvPr/>
        </p:nvSpPr>
        <p:spPr>
          <a:xfrm>
            <a:off x="5804153" y="5463844"/>
            <a:ext cx="1394438" cy="539417"/>
          </a:xfrm>
          <a:custGeom>
            <a:avLst/>
            <a:gdLst>
              <a:gd name="connsiteX0" fmla="*/ 101347 w 1394438"/>
              <a:gd name="connsiteY0" fmla="*/ 492456 h 539417"/>
              <a:gd name="connsiteX1" fmla="*/ 717297 w 1394438"/>
              <a:gd name="connsiteY1" fmla="*/ 428956 h 539417"/>
              <a:gd name="connsiteX2" fmla="*/ 850647 w 1394438"/>
              <a:gd name="connsiteY2" fmla="*/ 124156 h 539417"/>
              <a:gd name="connsiteX3" fmla="*/ 1301497 w 1394438"/>
              <a:gd name="connsiteY3" fmla="*/ 3506 h 539417"/>
              <a:gd name="connsiteX4" fmla="*/ 1384047 w 1394438"/>
              <a:gd name="connsiteY4" fmla="*/ 244806 h 539417"/>
              <a:gd name="connsiteX5" fmla="*/ 1364997 w 1394438"/>
              <a:gd name="connsiteY5" fmla="*/ 511506 h 539417"/>
              <a:gd name="connsiteX6" fmla="*/ 1130047 w 1394438"/>
              <a:gd name="connsiteY6" fmla="*/ 530556 h 539417"/>
              <a:gd name="connsiteX7" fmla="*/ 920497 w 1394438"/>
              <a:gd name="connsiteY7" fmla="*/ 505156 h 539417"/>
              <a:gd name="connsiteX8" fmla="*/ 564897 w 1394438"/>
              <a:gd name="connsiteY8" fmla="*/ 505156 h 539417"/>
              <a:gd name="connsiteX9" fmla="*/ 44197 w 1394438"/>
              <a:gd name="connsiteY9" fmla="*/ 505156 h 539417"/>
              <a:gd name="connsiteX10" fmla="*/ 101347 w 1394438"/>
              <a:gd name="connsiteY10" fmla="*/ 492456 h 53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4438" h="539417">
                <a:moveTo>
                  <a:pt x="101347" y="492456"/>
                </a:moveTo>
                <a:cubicBezTo>
                  <a:pt x="213530" y="479756"/>
                  <a:pt x="592414" y="490339"/>
                  <a:pt x="717297" y="428956"/>
                </a:cubicBezTo>
                <a:cubicBezTo>
                  <a:pt x="842180" y="367573"/>
                  <a:pt x="753280" y="195064"/>
                  <a:pt x="850647" y="124156"/>
                </a:cubicBezTo>
                <a:cubicBezTo>
                  <a:pt x="948014" y="53248"/>
                  <a:pt x="1212597" y="-16602"/>
                  <a:pt x="1301497" y="3506"/>
                </a:cubicBezTo>
                <a:cubicBezTo>
                  <a:pt x="1390397" y="23614"/>
                  <a:pt x="1373464" y="160139"/>
                  <a:pt x="1384047" y="244806"/>
                </a:cubicBezTo>
                <a:cubicBezTo>
                  <a:pt x="1394630" y="329473"/>
                  <a:pt x="1407330" y="463881"/>
                  <a:pt x="1364997" y="511506"/>
                </a:cubicBezTo>
                <a:cubicBezTo>
                  <a:pt x="1322664" y="559131"/>
                  <a:pt x="1204130" y="531614"/>
                  <a:pt x="1130047" y="530556"/>
                </a:cubicBezTo>
                <a:cubicBezTo>
                  <a:pt x="1055964" y="529498"/>
                  <a:pt x="1014689" y="509389"/>
                  <a:pt x="920497" y="505156"/>
                </a:cubicBezTo>
                <a:cubicBezTo>
                  <a:pt x="826305" y="500923"/>
                  <a:pt x="564897" y="505156"/>
                  <a:pt x="564897" y="505156"/>
                </a:cubicBezTo>
                <a:lnTo>
                  <a:pt x="44197" y="505156"/>
                </a:lnTo>
                <a:cubicBezTo>
                  <a:pt x="-29886" y="504098"/>
                  <a:pt x="-10836" y="505156"/>
                  <a:pt x="101347" y="492456"/>
                </a:cubicBezTo>
                <a:close/>
              </a:path>
            </a:pathLst>
          </a:custGeom>
          <a:solidFill>
            <a:schemeClr val="accent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3" name="フリーフォーム: 図形 1822">
            <a:extLst>
              <a:ext uri="{FF2B5EF4-FFF2-40B4-BE49-F238E27FC236}">
                <a16:creationId xmlns:a16="http://schemas.microsoft.com/office/drawing/2014/main" id="{2C38A116-3F20-4569-934D-88A8DC305804}"/>
              </a:ext>
            </a:extLst>
          </p:cNvPr>
          <p:cNvSpPr/>
          <p:nvPr/>
        </p:nvSpPr>
        <p:spPr>
          <a:xfrm>
            <a:off x="6957260" y="5390811"/>
            <a:ext cx="793280" cy="654627"/>
          </a:xfrm>
          <a:custGeom>
            <a:avLst/>
            <a:gdLst>
              <a:gd name="connsiteX0" fmla="*/ 319840 w 793280"/>
              <a:gd name="connsiteY0" fmla="*/ 654389 h 654627"/>
              <a:gd name="connsiteX1" fmla="*/ 8690 w 793280"/>
              <a:gd name="connsiteY1" fmla="*/ 451189 h 654627"/>
              <a:gd name="connsiteX2" fmla="*/ 142040 w 793280"/>
              <a:gd name="connsiteY2" fmla="*/ 127339 h 654627"/>
              <a:gd name="connsiteX3" fmla="*/ 707190 w 793280"/>
              <a:gd name="connsiteY3" fmla="*/ 339 h 654627"/>
              <a:gd name="connsiteX4" fmla="*/ 789740 w 793280"/>
              <a:gd name="connsiteY4" fmla="*/ 159089 h 654627"/>
              <a:gd name="connsiteX5" fmla="*/ 694490 w 793280"/>
              <a:gd name="connsiteY5" fmla="*/ 413089 h 654627"/>
              <a:gd name="connsiteX6" fmla="*/ 319840 w 793280"/>
              <a:gd name="connsiteY6" fmla="*/ 654389 h 65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3280" h="654627">
                <a:moveTo>
                  <a:pt x="319840" y="654389"/>
                </a:moveTo>
                <a:cubicBezTo>
                  <a:pt x="205540" y="660739"/>
                  <a:pt x="38323" y="539031"/>
                  <a:pt x="8690" y="451189"/>
                </a:cubicBezTo>
                <a:cubicBezTo>
                  <a:pt x="-20943" y="363347"/>
                  <a:pt x="25623" y="202481"/>
                  <a:pt x="142040" y="127339"/>
                </a:cubicBezTo>
                <a:cubicBezTo>
                  <a:pt x="258457" y="52197"/>
                  <a:pt x="599240" y="-4953"/>
                  <a:pt x="707190" y="339"/>
                </a:cubicBezTo>
                <a:cubicBezTo>
                  <a:pt x="815140" y="5631"/>
                  <a:pt x="791857" y="90297"/>
                  <a:pt x="789740" y="159089"/>
                </a:cubicBezTo>
                <a:cubicBezTo>
                  <a:pt x="787623" y="227881"/>
                  <a:pt x="771748" y="329481"/>
                  <a:pt x="694490" y="413089"/>
                </a:cubicBezTo>
                <a:cubicBezTo>
                  <a:pt x="617232" y="496697"/>
                  <a:pt x="434140" y="648039"/>
                  <a:pt x="319840" y="654389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4" name="フリーフォーム: 図形 1823">
            <a:extLst>
              <a:ext uri="{FF2B5EF4-FFF2-40B4-BE49-F238E27FC236}">
                <a16:creationId xmlns:a16="http://schemas.microsoft.com/office/drawing/2014/main" id="{BA41D78D-E0B6-45D5-A29C-FA200A0ECB93}"/>
              </a:ext>
            </a:extLst>
          </p:cNvPr>
          <p:cNvSpPr/>
          <p:nvPr/>
        </p:nvSpPr>
        <p:spPr>
          <a:xfrm>
            <a:off x="6862323" y="5143494"/>
            <a:ext cx="2238128" cy="813146"/>
          </a:xfrm>
          <a:custGeom>
            <a:avLst/>
            <a:gdLst>
              <a:gd name="connsiteX0" fmla="*/ 573527 w 2238128"/>
              <a:gd name="connsiteY0" fmla="*/ 234956 h 813146"/>
              <a:gd name="connsiteX1" fmla="*/ 751327 w 2238128"/>
              <a:gd name="connsiteY1" fmla="*/ 228606 h 813146"/>
              <a:gd name="connsiteX2" fmla="*/ 2167377 w 2238128"/>
              <a:gd name="connsiteY2" fmla="*/ 6 h 813146"/>
              <a:gd name="connsiteX3" fmla="*/ 2014977 w 2238128"/>
              <a:gd name="connsiteY3" fmla="*/ 222256 h 813146"/>
              <a:gd name="connsiteX4" fmla="*/ 1926077 w 2238128"/>
              <a:gd name="connsiteY4" fmla="*/ 546106 h 813146"/>
              <a:gd name="connsiteX5" fmla="*/ 1564127 w 2238128"/>
              <a:gd name="connsiteY5" fmla="*/ 762006 h 813146"/>
              <a:gd name="connsiteX6" fmla="*/ 1138677 w 2238128"/>
              <a:gd name="connsiteY6" fmla="*/ 793756 h 813146"/>
              <a:gd name="connsiteX7" fmla="*/ 2027 w 2238128"/>
              <a:gd name="connsiteY7" fmla="*/ 768356 h 813146"/>
              <a:gd name="connsiteX8" fmla="*/ 852927 w 2238128"/>
              <a:gd name="connsiteY8" fmla="*/ 812806 h 813146"/>
              <a:gd name="connsiteX9" fmla="*/ 554477 w 2238128"/>
              <a:gd name="connsiteY9" fmla="*/ 781056 h 813146"/>
              <a:gd name="connsiteX10" fmla="*/ 687827 w 2238128"/>
              <a:gd name="connsiteY10" fmla="*/ 654056 h 813146"/>
              <a:gd name="connsiteX11" fmla="*/ 751327 w 2238128"/>
              <a:gd name="connsiteY11" fmla="*/ 488956 h 813146"/>
              <a:gd name="connsiteX12" fmla="*/ 935477 w 2238128"/>
              <a:gd name="connsiteY12" fmla="*/ 355606 h 813146"/>
              <a:gd name="connsiteX13" fmla="*/ 573527 w 2238128"/>
              <a:gd name="connsiteY13" fmla="*/ 234956 h 81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8128" h="813146">
                <a:moveTo>
                  <a:pt x="573527" y="234956"/>
                </a:moveTo>
                <a:cubicBezTo>
                  <a:pt x="542835" y="213789"/>
                  <a:pt x="485685" y="267764"/>
                  <a:pt x="751327" y="228606"/>
                </a:cubicBezTo>
                <a:cubicBezTo>
                  <a:pt x="1016969" y="189448"/>
                  <a:pt x="1956769" y="1064"/>
                  <a:pt x="2167377" y="6"/>
                </a:cubicBezTo>
                <a:cubicBezTo>
                  <a:pt x="2377985" y="-1052"/>
                  <a:pt x="2055194" y="131239"/>
                  <a:pt x="2014977" y="222256"/>
                </a:cubicBezTo>
                <a:cubicBezTo>
                  <a:pt x="1974760" y="313273"/>
                  <a:pt x="2001219" y="456148"/>
                  <a:pt x="1926077" y="546106"/>
                </a:cubicBezTo>
                <a:cubicBezTo>
                  <a:pt x="1850935" y="636064"/>
                  <a:pt x="1695360" y="720731"/>
                  <a:pt x="1564127" y="762006"/>
                </a:cubicBezTo>
                <a:cubicBezTo>
                  <a:pt x="1432894" y="803281"/>
                  <a:pt x="1399027" y="792698"/>
                  <a:pt x="1138677" y="793756"/>
                </a:cubicBezTo>
                <a:cubicBezTo>
                  <a:pt x="878327" y="794814"/>
                  <a:pt x="49652" y="765181"/>
                  <a:pt x="2027" y="768356"/>
                </a:cubicBezTo>
                <a:cubicBezTo>
                  <a:pt x="-45598" y="771531"/>
                  <a:pt x="760852" y="810689"/>
                  <a:pt x="852927" y="812806"/>
                </a:cubicBezTo>
                <a:cubicBezTo>
                  <a:pt x="945002" y="814923"/>
                  <a:pt x="581994" y="807514"/>
                  <a:pt x="554477" y="781056"/>
                </a:cubicBezTo>
                <a:cubicBezTo>
                  <a:pt x="526960" y="754598"/>
                  <a:pt x="655019" y="702739"/>
                  <a:pt x="687827" y="654056"/>
                </a:cubicBezTo>
                <a:cubicBezTo>
                  <a:pt x="720635" y="605373"/>
                  <a:pt x="710052" y="538698"/>
                  <a:pt x="751327" y="488956"/>
                </a:cubicBezTo>
                <a:cubicBezTo>
                  <a:pt x="792602" y="439214"/>
                  <a:pt x="967227" y="391589"/>
                  <a:pt x="935477" y="355606"/>
                </a:cubicBezTo>
                <a:cubicBezTo>
                  <a:pt x="903727" y="319623"/>
                  <a:pt x="604219" y="256123"/>
                  <a:pt x="573527" y="234956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5" name="フリーフォーム: 図形 1824">
            <a:extLst>
              <a:ext uri="{FF2B5EF4-FFF2-40B4-BE49-F238E27FC236}">
                <a16:creationId xmlns:a16="http://schemas.microsoft.com/office/drawing/2014/main" id="{BE635803-ABD3-471A-AD77-F69E302C0F5B}"/>
              </a:ext>
            </a:extLst>
          </p:cNvPr>
          <p:cNvSpPr/>
          <p:nvPr/>
        </p:nvSpPr>
        <p:spPr>
          <a:xfrm>
            <a:off x="8837951" y="5108223"/>
            <a:ext cx="578392" cy="535516"/>
          </a:xfrm>
          <a:custGeom>
            <a:avLst/>
            <a:gdLst>
              <a:gd name="connsiteX0" fmla="*/ 1249 w 578392"/>
              <a:gd name="connsiteY0" fmla="*/ 124177 h 535516"/>
              <a:gd name="connsiteX1" fmla="*/ 115549 w 578392"/>
              <a:gd name="connsiteY1" fmla="*/ 530577 h 535516"/>
              <a:gd name="connsiteX2" fmla="*/ 45699 w 578392"/>
              <a:gd name="connsiteY2" fmla="*/ 359127 h 535516"/>
              <a:gd name="connsiteX3" fmla="*/ 274299 w 578392"/>
              <a:gd name="connsiteY3" fmla="*/ 505177 h 535516"/>
              <a:gd name="connsiteX4" fmla="*/ 553699 w 578392"/>
              <a:gd name="connsiteY4" fmla="*/ 333727 h 535516"/>
              <a:gd name="connsiteX5" fmla="*/ 553699 w 578392"/>
              <a:gd name="connsiteY5" fmla="*/ 22577 h 535516"/>
              <a:gd name="connsiteX6" fmla="*/ 458449 w 578392"/>
              <a:gd name="connsiteY6" fmla="*/ 35277 h 535516"/>
              <a:gd name="connsiteX7" fmla="*/ 204449 w 578392"/>
              <a:gd name="connsiteY7" fmla="*/ 124177 h 535516"/>
              <a:gd name="connsiteX8" fmla="*/ 1249 w 578392"/>
              <a:gd name="connsiteY8" fmla="*/ 124177 h 53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8392" h="535516">
                <a:moveTo>
                  <a:pt x="1249" y="124177"/>
                </a:moveTo>
                <a:cubicBezTo>
                  <a:pt x="-13568" y="191910"/>
                  <a:pt x="108141" y="491419"/>
                  <a:pt x="115549" y="530577"/>
                </a:cubicBezTo>
                <a:cubicBezTo>
                  <a:pt x="122957" y="569735"/>
                  <a:pt x="19241" y="363360"/>
                  <a:pt x="45699" y="359127"/>
                </a:cubicBezTo>
                <a:cubicBezTo>
                  <a:pt x="72157" y="354894"/>
                  <a:pt x="189632" y="509410"/>
                  <a:pt x="274299" y="505177"/>
                </a:cubicBezTo>
                <a:cubicBezTo>
                  <a:pt x="358966" y="500944"/>
                  <a:pt x="507132" y="414160"/>
                  <a:pt x="553699" y="333727"/>
                </a:cubicBezTo>
                <a:cubicBezTo>
                  <a:pt x="600266" y="253294"/>
                  <a:pt x="569574" y="72319"/>
                  <a:pt x="553699" y="22577"/>
                </a:cubicBezTo>
                <a:cubicBezTo>
                  <a:pt x="537824" y="-27165"/>
                  <a:pt x="516657" y="18344"/>
                  <a:pt x="458449" y="35277"/>
                </a:cubicBezTo>
                <a:cubicBezTo>
                  <a:pt x="400241" y="52210"/>
                  <a:pt x="281707" y="115710"/>
                  <a:pt x="204449" y="124177"/>
                </a:cubicBezTo>
                <a:cubicBezTo>
                  <a:pt x="127191" y="132644"/>
                  <a:pt x="16066" y="56444"/>
                  <a:pt x="1249" y="124177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6" name="フリーフォーム: 図形 1825">
            <a:extLst>
              <a:ext uri="{FF2B5EF4-FFF2-40B4-BE49-F238E27FC236}">
                <a16:creationId xmlns:a16="http://schemas.microsoft.com/office/drawing/2014/main" id="{A78CFDF1-AC69-4EDC-AE30-E903BD6774AB}"/>
              </a:ext>
            </a:extLst>
          </p:cNvPr>
          <p:cNvSpPr/>
          <p:nvPr/>
        </p:nvSpPr>
        <p:spPr>
          <a:xfrm>
            <a:off x="2610355" y="5006322"/>
            <a:ext cx="4472601" cy="1495569"/>
          </a:xfrm>
          <a:custGeom>
            <a:avLst/>
            <a:gdLst>
              <a:gd name="connsiteX0" fmla="*/ 238723 w 4472601"/>
              <a:gd name="connsiteY0" fmla="*/ 8440 h 1495569"/>
              <a:gd name="connsiteX1" fmla="*/ 17342 w 4472601"/>
              <a:gd name="connsiteY1" fmla="*/ 585956 h 1495569"/>
              <a:gd name="connsiteX2" fmla="*/ 65468 w 4472601"/>
              <a:gd name="connsiteY2" fmla="*/ 412701 h 1495569"/>
              <a:gd name="connsiteX3" fmla="*/ 469729 w 4472601"/>
              <a:gd name="connsiteY3" fmla="*/ 951716 h 1495569"/>
              <a:gd name="connsiteX4" fmla="*/ 2365906 w 4472601"/>
              <a:gd name="connsiteY4" fmla="*/ 1394478 h 1495569"/>
              <a:gd name="connsiteX5" fmla="*/ 989493 w 4472601"/>
              <a:gd name="connsiteY5" fmla="*/ 1047969 h 1495569"/>
              <a:gd name="connsiteX6" fmla="*/ 4444963 w 4472601"/>
              <a:gd name="connsiteY6" fmla="*/ 1461855 h 1495569"/>
              <a:gd name="connsiteX7" fmla="*/ 2577662 w 4472601"/>
              <a:gd name="connsiteY7" fmla="*/ 1461855 h 1495569"/>
              <a:gd name="connsiteX8" fmla="*/ 1932769 w 4472601"/>
              <a:gd name="connsiteY8" fmla="*/ 1384853 h 1495569"/>
              <a:gd name="connsiteX9" fmla="*/ 1076121 w 4472601"/>
              <a:gd name="connsiteY9" fmla="*/ 682209 h 1495569"/>
              <a:gd name="connsiteX10" fmla="*/ 1634386 w 4472601"/>
              <a:gd name="connsiteY10" fmla="*/ 884339 h 1495569"/>
              <a:gd name="connsiteX11" fmla="*/ 950992 w 4472601"/>
              <a:gd name="connsiteY11" fmla="*/ 489703 h 1495569"/>
              <a:gd name="connsiteX12" fmla="*/ 460104 w 4472601"/>
              <a:gd name="connsiteY12" fmla="*/ 258697 h 1495569"/>
              <a:gd name="connsiteX13" fmla="*/ 238723 w 4472601"/>
              <a:gd name="connsiteY13" fmla="*/ 8440 h 149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72601" h="1495569">
                <a:moveTo>
                  <a:pt x="238723" y="8440"/>
                </a:moveTo>
                <a:cubicBezTo>
                  <a:pt x="164929" y="62983"/>
                  <a:pt x="46218" y="518579"/>
                  <a:pt x="17342" y="585956"/>
                </a:cubicBezTo>
                <a:cubicBezTo>
                  <a:pt x="-11534" y="653333"/>
                  <a:pt x="-9930" y="351741"/>
                  <a:pt x="65468" y="412701"/>
                </a:cubicBezTo>
                <a:cubicBezTo>
                  <a:pt x="140866" y="473661"/>
                  <a:pt x="86323" y="788087"/>
                  <a:pt x="469729" y="951716"/>
                </a:cubicBezTo>
                <a:cubicBezTo>
                  <a:pt x="853135" y="1115346"/>
                  <a:pt x="2279279" y="1378436"/>
                  <a:pt x="2365906" y="1394478"/>
                </a:cubicBezTo>
                <a:cubicBezTo>
                  <a:pt x="2452533" y="1410520"/>
                  <a:pt x="642984" y="1036740"/>
                  <a:pt x="989493" y="1047969"/>
                </a:cubicBezTo>
                <a:cubicBezTo>
                  <a:pt x="1336003" y="1059199"/>
                  <a:pt x="4180268" y="1392874"/>
                  <a:pt x="4444963" y="1461855"/>
                </a:cubicBezTo>
                <a:cubicBezTo>
                  <a:pt x="4709658" y="1530836"/>
                  <a:pt x="2996361" y="1474689"/>
                  <a:pt x="2577662" y="1461855"/>
                </a:cubicBezTo>
                <a:cubicBezTo>
                  <a:pt x="2158963" y="1449021"/>
                  <a:pt x="2183026" y="1514794"/>
                  <a:pt x="1932769" y="1384853"/>
                </a:cubicBezTo>
                <a:cubicBezTo>
                  <a:pt x="1682512" y="1254912"/>
                  <a:pt x="1125851" y="765628"/>
                  <a:pt x="1076121" y="682209"/>
                </a:cubicBezTo>
                <a:cubicBezTo>
                  <a:pt x="1026391" y="598790"/>
                  <a:pt x="1655241" y="916423"/>
                  <a:pt x="1634386" y="884339"/>
                </a:cubicBezTo>
                <a:cubicBezTo>
                  <a:pt x="1613531" y="852255"/>
                  <a:pt x="1146706" y="593977"/>
                  <a:pt x="950992" y="489703"/>
                </a:cubicBezTo>
                <a:cubicBezTo>
                  <a:pt x="755278" y="385429"/>
                  <a:pt x="583628" y="338907"/>
                  <a:pt x="460104" y="258697"/>
                </a:cubicBezTo>
                <a:cubicBezTo>
                  <a:pt x="336580" y="178487"/>
                  <a:pt x="312517" y="-46103"/>
                  <a:pt x="238723" y="844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7" name="フリーフォーム: 図形 1826">
            <a:extLst>
              <a:ext uri="{FF2B5EF4-FFF2-40B4-BE49-F238E27FC236}">
                <a16:creationId xmlns:a16="http://schemas.microsoft.com/office/drawing/2014/main" id="{551DF72F-D22E-47D3-9E11-56EE7FC3C6C7}"/>
              </a:ext>
            </a:extLst>
          </p:cNvPr>
          <p:cNvSpPr/>
          <p:nvPr/>
        </p:nvSpPr>
        <p:spPr>
          <a:xfrm>
            <a:off x="3195059" y="5090578"/>
            <a:ext cx="5392267" cy="935632"/>
          </a:xfrm>
          <a:custGeom>
            <a:avLst/>
            <a:gdLst>
              <a:gd name="connsiteX0" fmla="*/ 528 w 5392267"/>
              <a:gd name="connsiteY0" fmla="*/ 1186 h 935632"/>
              <a:gd name="connsiteX1" fmla="*/ 655046 w 5392267"/>
              <a:gd name="connsiteY1" fmla="*/ 626828 h 935632"/>
              <a:gd name="connsiteX2" fmla="*/ 433665 w 5392267"/>
              <a:gd name="connsiteY2" fmla="*/ 540201 h 935632"/>
              <a:gd name="connsiteX3" fmla="*/ 3176865 w 5392267"/>
              <a:gd name="connsiteY3" fmla="*/ 915586 h 935632"/>
              <a:gd name="connsiteX4" fmla="*/ 2127712 w 5392267"/>
              <a:gd name="connsiteY4" fmla="*/ 867460 h 935632"/>
              <a:gd name="connsiteX5" fmla="*/ 5381050 w 5392267"/>
              <a:gd name="connsiteY5" fmla="*/ 723081 h 935632"/>
              <a:gd name="connsiteX6" fmla="*/ 3109488 w 5392267"/>
              <a:gd name="connsiteY6" fmla="*/ 915586 h 935632"/>
              <a:gd name="connsiteX7" fmla="*/ 780175 w 5392267"/>
              <a:gd name="connsiteY7" fmla="*/ 809708 h 935632"/>
              <a:gd name="connsiteX8" fmla="*/ 528 w 5392267"/>
              <a:gd name="connsiteY8" fmla="*/ 1186 h 93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92267" h="935632">
                <a:moveTo>
                  <a:pt x="528" y="1186"/>
                </a:moveTo>
                <a:cubicBezTo>
                  <a:pt x="-20327" y="-29294"/>
                  <a:pt x="582857" y="536992"/>
                  <a:pt x="655046" y="626828"/>
                </a:cubicBezTo>
                <a:cubicBezTo>
                  <a:pt x="727236" y="716664"/>
                  <a:pt x="13362" y="492075"/>
                  <a:pt x="433665" y="540201"/>
                </a:cubicBezTo>
                <a:cubicBezTo>
                  <a:pt x="853968" y="588327"/>
                  <a:pt x="2894524" y="861043"/>
                  <a:pt x="3176865" y="915586"/>
                </a:cubicBezTo>
                <a:cubicBezTo>
                  <a:pt x="3459206" y="970129"/>
                  <a:pt x="1760348" y="899544"/>
                  <a:pt x="2127712" y="867460"/>
                </a:cubicBezTo>
                <a:cubicBezTo>
                  <a:pt x="2495076" y="835376"/>
                  <a:pt x="5217421" y="715060"/>
                  <a:pt x="5381050" y="723081"/>
                </a:cubicBezTo>
                <a:cubicBezTo>
                  <a:pt x="5544679" y="731102"/>
                  <a:pt x="3876300" y="901148"/>
                  <a:pt x="3109488" y="915586"/>
                </a:cubicBezTo>
                <a:cubicBezTo>
                  <a:pt x="2342676" y="930024"/>
                  <a:pt x="1304752" y="965316"/>
                  <a:pt x="780175" y="809708"/>
                </a:cubicBezTo>
                <a:cubicBezTo>
                  <a:pt x="255598" y="654100"/>
                  <a:pt x="21383" y="31666"/>
                  <a:pt x="528" y="118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8" name="フリーフォーム: 図形 1827">
            <a:extLst>
              <a:ext uri="{FF2B5EF4-FFF2-40B4-BE49-F238E27FC236}">
                <a16:creationId xmlns:a16="http://schemas.microsoft.com/office/drawing/2014/main" id="{4D76F648-86D5-47CD-B6E7-CE1835383CF6}"/>
              </a:ext>
            </a:extLst>
          </p:cNvPr>
          <p:cNvSpPr/>
          <p:nvPr/>
        </p:nvSpPr>
        <p:spPr>
          <a:xfrm>
            <a:off x="3170068" y="5707781"/>
            <a:ext cx="5533579" cy="987900"/>
          </a:xfrm>
          <a:custGeom>
            <a:avLst/>
            <a:gdLst>
              <a:gd name="connsiteX0" fmla="*/ 670412 w 5533579"/>
              <a:gd name="connsiteY0" fmla="*/ 0 h 987900"/>
              <a:gd name="connsiteX1" fmla="*/ 785915 w 5533579"/>
              <a:gd name="connsiteY1" fmla="*/ 9625 h 987900"/>
              <a:gd name="connsiteX2" fmla="*/ 2710968 w 5533579"/>
              <a:gd name="connsiteY2" fmla="*/ 385011 h 987900"/>
              <a:gd name="connsiteX3" fmla="*/ 1815818 w 5533579"/>
              <a:gd name="connsiteY3" fmla="*/ 192505 h 987900"/>
              <a:gd name="connsiteX4" fmla="*/ 5444543 w 5533579"/>
              <a:gd name="connsiteY4" fmla="*/ 154004 h 987900"/>
              <a:gd name="connsiteX5" fmla="*/ 4174008 w 5533579"/>
              <a:gd name="connsiteY5" fmla="*/ 211756 h 987900"/>
              <a:gd name="connsiteX6" fmla="*/ 1440433 w 5533579"/>
              <a:gd name="connsiteY6" fmla="*/ 500514 h 987900"/>
              <a:gd name="connsiteX7" fmla="*/ 795540 w 5533579"/>
              <a:gd name="connsiteY7" fmla="*/ 375385 h 987900"/>
              <a:gd name="connsiteX8" fmla="*/ 83271 w 5533579"/>
              <a:gd name="connsiteY8" fmla="*/ 231006 h 987900"/>
              <a:gd name="connsiteX9" fmla="*/ 2874597 w 5533579"/>
              <a:gd name="connsiteY9" fmla="*/ 981777 h 987900"/>
              <a:gd name="connsiteX10" fmla="*/ 583785 w 5533579"/>
              <a:gd name="connsiteY10" fmla="*/ 577516 h 987900"/>
              <a:gd name="connsiteX11" fmla="*/ 141023 w 5533579"/>
              <a:gd name="connsiteY11" fmla="*/ 413886 h 987900"/>
              <a:gd name="connsiteX12" fmla="*/ 1161300 w 5533579"/>
              <a:gd name="connsiteY12" fmla="*/ 365760 h 987900"/>
              <a:gd name="connsiteX13" fmla="*/ 670412 w 5533579"/>
              <a:gd name="connsiteY13" fmla="*/ 0 h 98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33579" h="987900">
                <a:moveTo>
                  <a:pt x="670412" y="0"/>
                </a:moveTo>
                <a:lnTo>
                  <a:pt x="785915" y="9625"/>
                </a:lnTo>
                <a:lnTo>
                  <a:pt x="2710968" y="385011"/>
                </a:lnTo>
                <a:cubicBezTo>
                  <a:pt x="2882618" y="415491"/>
                  <a:pt x="1360222" y="231006"/>
                  <a:pt x="1815818" y="192505"/>
                </a:cubicBezTo>
                <a:cubicBezTo>
                  <a:pt x="2271414" y="154004"/>
                  <a:pt x="5051511" y="150796"/>
                  <a:pt x="5444543" y="154004"/>
                </a:cubicBezTo>
                <a:cubicBezTo>
                  <a:pt x="5837575" y="157213"/>
                  <a:pt x="4841360" y="154004"/>
                  <a:pt x="4174008" y="211756"/>
                </a:cubicBezTo>
                <a:cubicBezTo>
                  <a:pt x="3506656" y="269508"/>
                  <a:pt x="2003511" y="473242"/>
                  <a:pt x="1440433" y="500514"/>
                </a:cubicBezTo>
                <a:cubicBezTo>
                  <a:pt x="877355" y="527786"/>
                  <a:pt x="795540" y="375385"/>
                  <a:pt x="795540" y="375385"/>
                </a:cubicBezTo>
                <a:cubicBezTo>
                  <a:pt x="569346" y="330467"/>
                  <a:pt x="-263239" y="129941"/>
                  <a:pt x="83271" y="231006"/>
                </a:cubicBezTo>
                <a:cubicBezTo>
                  <a:pt x="429780" y="332071"/>
                  <a:pt x="2791178" y="924025"/>
                  <a:pt x="2874597" y="981777"/>
                </a:cubicBezTo>
                <a:cubicBezTo>
                  <a:pt x="2958016" y="1039529"/>
                  <a:pt x="1039381" y="672165"/>
                  <a:pt x="583785" y="577516"/>
                </a:cubicBezTo>
                <a:cubicBezTo>
                  <a:pt x="128189" y="482868"/>
                  <a:pt x="44770" y="449179"/>
                  <a:pt x="141023" y="413886"/>
                </a:cubicBezTo>
                <a:cubicBezTo>
                  <a:pt x="237275" y="378593"/>
                  <a:pt x="1079485" y="433137"/>
                  <a:pt x="1161300" y="365760"/>
                </a:cubicBezTo>
                <a:cubicBezTo>
                  <a:pt x="1243115" y="298383"/>
                  <a:pt x="937513" y="154004"/>
                  <a:pt x="670412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9" name="フリーフォーム: 図形 1828">
            <a:extLst>
              <a:ext uri="{FF2B5EF4-FFF2-40B4-BE49-F238E27FC236}">
                <a16:creationId xmlns:a16="http://schemas.microsoft.com/office/drawing/2014/main" id="{939FE738-86FE-4F3F-92BE-9B4E9CF756CB}"/>
              </a:ext>
            </a:extLst>
          </p:cNvPr>
          <p:cNvSpPr/>
          <p:nvPr/>
        </p:nvSpPr>
        <p:spPr>
          <a:xfrm>
            <a:off x="5144330" y="5484395"/>
            <a:ext cx="4396082" cy="1047602"/>
          </a:xfrm>
          <a:custGeom>
            <a:avLst/>
            <a:gdLst>
              <a:gd name="connsiteX0" fmla="*/ 34062 w 4396082"/>
              <a:gd name="connsiteY0" fmla="*/ 425517 h 1047602"/>
              <a:gd name="connsiteX1" fmla="*/ 168815 w 4396082"/>
              <a:gd name="connsiteY1" fmla="*/ 444767 h 1047602"/>
              <a:gd name="connsiteX2" fmla="*/ 3287401 w 4396082"/>
              <a:gd name="connsiteY2" fmla="*/ 492893 h 1047602"/>
              <a:gd name="connsiteX3" fmla="*/ 4394306 w 4396082"/>
              <a:gd name="connsiteY3" fmla="*/ 2005 h 1047602"/>
              <a:gd name="connsiteX4" fmla="*/ 3489531 w 4396082"/>
              <a:gd name="connsiteY4" fmla="*/ 329264 h 1047602"/>
              <a:gd name="connsiteX5" fmla="*/ 1468226 w 4396082"/>
              <a:gd name="connsiteY5" fmla="*/ 579521 h 1047602"/>
              <a:gd name="connsiteX6" fmla="*/ 1198718 w 4396082"/>
              <a:gd name="connsiteY6" fmla="*/ 666148 h 1047602"/>
              <a:gd name="connsiteX7" fmla="*/ 467198 w 4396082"/>
              <a:gd name="connsiteY7" fmla="*/ 704649 h 1047602"/>
              <a:gd name="connsiteX8" fmla="*/ 3730163 w 4396082"/>
              <a:gd name="connsiteY8" fmla="*/ 723900 h 1047602"/>
              <a:gd name="connsiteX9" fmla="*/ 2671384 w 4396082"/>
              <a:gd name="connsiteY9" fmla="*/ 1003032 h 1047602"/>
              <a:gd name="connsiteX10" fmla="*/ 1756984 w 4396082"/>
              <a:gd name="connsiteY10" fmla="*/ 1041533 h 1047602"/>
              <a:gd name="connsiteX11" fmla="*/ 919586 w 4396082"/>
              <a:gd name="connsiteY11" fmla="*/ 945281 h 1047602"/>
              <a:gd name="connsiteX12" fmla="*/ 34062 w 4396082"/>
              <a:gd name="connsiteY12" fmla="*/ 425517 h 104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96082" h="1047602">
                <a:moveTo>
                  <a:pt x="34062" y="425517"/>
                </a:moveTo>
                <a:cubicBezTo>
                  <a:pt x="-91067" y="342098"/>
                  <a:pt x="168815" y="444767"/>
                  <a:pt x="168815" y="444767"/>
                </a:cubicBezTo>
                <a:cubicBezTo>
                  <a:pt x="711038" y="455996"/>
                  <a:pt x="2583153" y="566687"/>
                  <a:pt x="3287401" y="492893"/>
                </a:cubicBezTo>
                <a:cubicBezTo>
                  <a:pt x="3991649" y="419099"/>
                  <a:pt x="4360618" y="29276"/>
                  <a:pt x="4394306" y="2005"/>
                </a:cubicBezTo>
                <a:cubicBezTo>
                  <a:pt x="4427994" y="-25266"/>
                  <a:pt x="3977211" y="233011"/>
                  <a:pt x="3489531" y="329264"/>
                </a:cubicBezTo>
                <a:cubicBezTo>
                  <a:pt x="3001851" y="425517"/>
                  <a:pt x="1850028" y="523374"/>
                  <a:pt x="1468226" y="579521"/>
                </a:cubicBezTo>
                <a:cubicBezTo>
                  <a:pt x="1086424" y="635668"/>
                  <a:pt x="1365556" y="645293"/>
                  <a:pt x="1198718" y="666148"/>
                </a:cubicBezTo>
                <a:cubicBezTo>
                  <a:pt x="1031880" y="687003"/>
                  <a:pt x="45291" y="695024"/>
                  <a:pt x="467198" y="704649"/>
                </a:cubicBezTo>
                <a:cubicBezTo>
                  <a:pt x="889105" y="714274"/>
                  <a:pt x="3362799" y="674170"/>
                  <a:pt x="3730163" y="723900"/>
                </a:cubicBezTo>
                <a:cubicBezTo>
                  <a:pt x="4097527" y="773631"/>
                  <a:pt x="3000247" y="950093"/>
                  <a:pt x="2671384" y="1003032"/>
                </a:cubicBezTo>
                <a:cubicBezTo>
                  <a:pt x="2342521" y="1055971"/>
                  <a:pt x="2048950" y="1051158"/>
                  <a:pt x="1756984" y="1041533"/>
                </a:cubicBezTo>
                <a:cubicBezTo>
                  <a:pt x="1465018" y="1031908"/>
                  <a:pt x="1206740" y="1044742"/>
                  <a:pt x="919586" y="945281"/>
                </a:cubicBezTo>
                <a:cubicBezTo>
                  <a:pt x="632432" y="845820"/>
                  <a:pt x="159191" y="508936"/>
                  <a:pt x="34062" y="425517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0" name="フリーフォーム: 図形 1829">
            <a:extLst>
              <a:ext uri="{FF2B5EF4-FFF2-40B4-BE49-F238E27FC236}">
                <a16:creationId xmlns:a16="http://schemas.microsoft.com/office/drawing/2014/main" id="{133815CA-3B48-43D6-9526-70452EE2A5FA}"/>
              </a:ext>
            </a:extLst>
          </p:cNvPr>
          <p:cNvSpPr/>
          <p:nvPr/>
        </p:nvSpPr>
        <p:spPr>
          <a:xfrm>
            <a:off x="8637306" y="5124905"/>
            <a:ext cx="1302837" cy="819225"/>
          </a:xfrm>
          <a:custGeom>
            <a:avLst/>
            <a:gdLst>
              <a:gd name="connsiteX0" fmla="*/ 708825 w 1302837"/>
              <a:gd name="connsiteY0" fmla="*/ 5360 h 819225"/>
              <a:gd name="connsiteX1" fmla="*/ 1295966 w 1302837"/>
              <a:gd name="connsiteY1" fmla="*/ 24611 h 819225"/>
              <a:gd name="connsiteX2" fmla="*/ 1045709 w 1302837"/>
              <a:gd name="connsiteY2" fmla="*/ 168990 h 819225"/>
              <a:gd name="connsiteX3" fmla="*/ 15806 w 1302837"/>
              <a:gd name="connsiteY3" fmla="*/ 804257 h 819225"/>
              <a:gd name="connsiteX4" fmla="*/ 439317 w 1302837"/>
              <a:gd name="connsiteY4" fmla="*/ 592501 h 819225"/>
              <a:gd name="connsiteX5" fmla="*/ 689574 w 1302837"/>
              <a:gd name="connsiteY5" fmla="*/ 294118 h 819225"/>
              <a:gd name="connsiteX6" fmla="*/ 699199 w 1302837"/>
              <a:gd name="connsiteY6" fmla="*/ 82362 h 819225"/>
              <a:gd name="connsiteX7" fmla="*/ 708825 w 1302837"/>
              <a:gd name="connsiteY7" fmla="*/ 5360 h 8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2837" h="819225">
                <a:moveTo>
                  <a:pt x="708825" y="5360"/>
                </a:moveTo>
                <a:cubicBezTo>
                  <a:pt x="808286" y="-4265"/>
                  <a:pt x="1239819" y="-2661"/>
                  <a:pt x="1295966" y="24611"/>
                </a:cubicBezTo>
                <a:cubicBezTo>
                  <a:pt x="1352113" y="51883"/>
                  <a:pt x="1045709" y="168990"/>
                  <a:pt x="1045709" y="168990"/>
                </a:cubicBezTo>
                <a:lnTo>
                  <a:pt x="15806" y="804257"/>
                </a:lnTo>
                <a:cubicBezTo>
                  <a:pt x="-85259" y="874842"/>
                  <a:pt x="327022" y="677524"/>
                  <a:pt x="439317" y="592501"/>
                </a:cubicBezTo>
                <a:cubicBezTo>
                  <a:pt x="551612" y="507478"/>
                  <a:pt x="646260" y="379141"/>
                  <a:pt x="689574" y="294118"/>
                </a:cubicBezTo>
                <a:cubicBezTo>
                  <a:pt x="732888" y="209095"/>
                  <a:pt x="691178" y="127280"/>
                  <a:pt x="699199" y="82362"/>
                </a:cubicBezTo>
                <a:cubicBezTo>
                  <a:pt x="707220" y="37444"/>
                  <a:pt x="609364" y="14985"/>
                  <a:pt x="708825" y="536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1" name="フリーフォーム: 図形 1830">
            <a:extLst>
              <a:ext uri="{FF2B5EF4-FFF2-40B4-BE49-F238E27FC236}">
                <a16:creationId xmlns:a16="http://schemas.microsoft.com/office/drawing/2014/main" id="{7DD0C9EA-D90B-47E0-AE2F-D7F16521B887}"/>
              </a:ext>
            </a:extLst>
          </p:cNvPr>
          <p:cNvSpPr/>
          <p:nvPr/>
        </p:nvSpPr>
        <p:spPr>
          <a:xfrm>
            <a:off x="2603986" y="5684904"/>
            <a:ext cx="6348137" cy="667807"/>
          </a:xfrm>
          <a:custGeom>
            <a:avLst/>
            <a:gdLst>
              <a:gd name="connsiteX0" fmla="*/ 1092115 w 6348137"/>
              <a:gd name="connsiteY0" fmla="*/ 196132 h 667807"/>
              <a:gd name="connsiteX1" fmla="*/ 1217243 w 6348137"/>
              <a:gd name="connsiteY1" fmla="*/ 196132 h 667807"/>
              <a:gd name="connsiteX2" fmla="*/ 3373302 w 6348137"/>
              <a:gd name="connsiteY2" fmla="*/ 321260 h 667807"/>
              <a:gd name="connsiteX3" fmla="*/ 2112393 w 6348137"/>
              <a:gd name="connsiteY3" fmla="*/ 321260 h 667807"/>
              <a:gd name="connsiteX4" fmla="*/ 5837370 w 6348137"/>
              <a:gd name="connsiteY4" fmla="*/ 234633 h 667807"/>
              <a:gd name="connsiteX5" fmla="*/ 5538987 w 6348137"/>
              <a:gd name="connsiteY5" fmla="*/ 234633 h 667807"/>
              <a:gd name="connsiteX6" fmla="*/ 4412831 w 6348137"/>
              <a:gd name="connsiteY6" fmla="*/ 388637 h 667807"/>
              <a:gd name="connsiteX7" fmla="*/ 6347509 w 6348137"/>
              <a:gd name="connsiteY7" fmla="*/ 407888 h 667807"/>
              <a:gd name="connsiteX8" fmla="*/ 4643837 w 6348137"/>
              <a:gd name="connsiteY8" fmla="*/ 533016 h 667807"/>
              <a:gd name="connsiteX9" fmla="*/ 3190422 w 6348137"/>
              <a:gd name="connsiteY9" fmla="*/ 658144 h 667807"/>
              <a:gd name="connsiteX10" fmla="*/ 2189395 w 6348137"/>
              <a:gd name="connsiteY10" fmla="*/ 648519 h 667807"/>
              <a:gd name="connsiteX11" fmla="*/ 1457875 w 6348137"/>
              <a:gd name="connsiteY11" fmla="*/ 561892 h 667807"/>
              <a:gd name="connsiteX12" fmla="*/ 4460 w 6348137"/>
              <a:gd name="connsiteY12" fmla="*/ 13252 h 667807"/>
              <a:gd name="connsiteX13" fmla="*/ 1092115 w 6348137"/>
              <a:gd name="connsiteY13" fmla="*/ 196132 h 66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48137" h="667807">
                <a:moveTo>
                  <a:pt x="1092115" y="196132"/>
                </a:moveTo>
                <a:lnTo>
                  <a:pt x="1217243" y="196132"/>
                </a:lnTo>
                <a:lnTo>
                  <a:pt x="3373302" y="321260"/>
                </a:lnTo>
                <a:cubicBezTo>
                  <a:pt x="3522494" y="342115"/>
                  <a:pt x="1701715" y="335698"/>
                  <a:pt x="2112393" y="321260"/>
                </a:cubicBezTo>
                <a:cubicBezTo>
                  <a:pt x="2523071" y="306822"/>
                  <a:pt x="5266271" y="249071"/>
                  <a:pt x="5837370" y="234633"/>
                </a:cubicBezTo>
                <a:cubicBezTo>
                  <a:pt x="6408469" y="220195"/>
                  <a:pt x="5776410" y="208966"/>
                  <a:pt x="5538987" y="234633"/>
                </a:cubicBezTo>
                <a:cubicBezTo>
                  <a:pt x="5301564" y="260300"/>
                  <a:pt x="4278077" y="359761"/>
                  <a:pt x="4412831" y="388637"/>
                </a:cubicBezTo>
                <a:cubicBezTo>
                  <a:pt x="4547585" y="417513"/>
                  <a:pt x="6309008" y="383825"/>
                  <a:pt x="6347509" y="407888"/>
                </a:cubicBezTo>
                <a:cubicBezTo>
                  <a:pt x="6386010" y="431951"/>
                  <a:pt x="4643837" y="533016"/>
                  <a:pt x="4643837" y="533016"/>
                </a:cubicBezTo>
                <a:cubicBezTo>
                  <a:pt x="4117656" y="574725"/>
                  <a:pt x="3599496" y="638894"/>
                  <a:pt x="3190422" y="658144"/>
                </a:cubicBezTo>
                <a:cubicBezTo>
                  <a:pt x="2781348" y="677394"/>
                  <a:pt x="2478153" y="664561"/>
                  <a:pt x="2189395" y="648519"/>
                </a:cubicBezTo>
                <a:cubicBezTo>
                  <a:pt x="1900637" y="632477"/>
                  <a:pt x="1822031" y="667770"/>
                  <a:pt x="1457875" y="561892"/>
                </a:cubicBezTo>
                <a:cubicBezTo>
                  <a:pt x="1093719" y="456014"/>
                  <a:pt x="65420" y="69399"/>
                  <a:pt x="4460" y="13252"/>
                </a:cubicBezTo>
                <a:cubicBezTo>
                  <a:pt x="-56500" y="-42895"/>
                  <a:pt x="517807" y="91056"/>
                  <a:pt x="1092115" y="196132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3" name="フリーフォーム: 図形 1832">
            <a:extLst>
              <a:ext uri="{FF2B5EF4-FFF2-40B4-BE49-F238E27FC236}">
                <a16:creationId xmlns:a16="http://schemas.microsoft.com/office/drawing/2014/main" id="{5075419C-EB61-43A2-8BCC-D806C39C22B9}"/>
              </a:ext>
            </a:extLst>
          </p:cNvPr>
          <p:cNvSpPr/>
          <p:nvPr/>
        </p:nvSpPr>
        <p:spPr>
          <a:xfrm>
            <a:off x="4660613" y="5130001"/>
            <a:ext cx="5261853" cy="1335072"/>
          </a:xfrm>
          <a:custGeom>
            <a:avLst/>
            <a:gdLst>
              <a:gd name="connsiteX0" fmla="*/ 2125198 w 5261853"/>
              <a:gd name="connsiteY0" fmla="*/ 933915 h 1335072"/>
              <a:gd name="connsiteX1" fmla="*/ 4762520 w 5261853"/>
              <a:gd name="connsiteY1" fmla="*/ 491153 h 1335072"/>
              <a:gd name="connsiteX2" fmla="*/ 4281256 w 5261853"/>
              <a:gd name="connsiteY2" fmla="*/ 683658 h 1335072"/>
              <a:gd name="connsiteX3" fmla="*/ 5234158 w 5261853"/>
              <a:gd name="connsiteY3" fmla="*/ 264 h 1335072"/>
              <a:gd name="connsiteX4" fmla="*/ 4983901 w 5261853"/>
              <a:gd name="connsiteY4" fmla="*/ 606656 h 1335072"/>
              <a:gd name="connsiteX5" fmla="*/ 4752894 w 5261853"/>
              <a:gd name="connsiteY5" fmla="*/ 972416 h 1335072"/>
              <a:gd name="connsiteX6" fmla="*/ 4358259 w 5261853"/>
              <a:gd name="connsiteY6" fmla="*/ 1155296 h 1335072"/>
              <a:gd name="connsiteX7" fmla="*/ 3655614 w 5261853"/>
              <a:gd name="connsiteY7" fmla="*/ 1280424 h 1335072"/>
              <a:gd name="connsiteX8" fmla="*/ 2375454 w 5261853"/>
              <a:gd name="connsiteY8" fmla="*/ 1318925 h 1335072"/>
              <a:gd name="connsiteX9" fmla="*/ 7640 w 5261853"/>
              <a:gd name="connsiteY9" fmla="*/ 1020542 h 1335072"/>
              <a:gd name="connsiteX10" fmla="*/ 1730562 w 5261853"/>
              <a:gd name="connsiteY10" fmla="*/ 1039793 h 1335072"/>
              <a:gd name="connsiteX11" fmla="*/ 4695143 w 5261853"/>
              <a:gd name="connsiteY11" fmla="*/ 837662 h 1335072"/>
              <a:gd name="connsiteX12" fmla="*/ 2125198 w 5261853"/>
              <a:gd name="connsiteY12" fmla="*/ 933915 h 133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61853" h="1335072">
                <a:moveTo>
                  <a:pt x="2125198" y="933915"/>
                </a:moveTo>
                <a:cubicBezTo>
                  <a:pt x="2136427" y="876164"/>
                  <a:pt x="4403177" y="532862"/>
                  <a:pt x="4762520" y="491153"/>
                </a:cubicBezTo>
                <a:cubicBezTo>
                  <a:pt x="5121863" y="449444"/>
                  <a:pt x="4202650" y="765473"/>
                  <a:pt x="4281256" y="683658"/>
                </a:cubicBezTo>
                <a:cubicBezTo>
                  <a:pt x="4359862" y="601843"/>
                  <a:pt x="5117051" y="13098"/>
                  <a:pt x="5234158" y="264"/>
                </a:cubicBezTo>
                <a:cubicBezTo>
                  <a:pt x="5351265" y="-12570"/>
                  <a:pt x="5064112" y="444631"/>
                  <a:pt x="4983901" y="606656"/>
                </a:cubicBezTo>
                <a:cubicBezTo>
                  <a:pt x="4903690" y="768681"/>
                  <a:pt x="4857168" y="880976"/>
                  <a:pt x="4752894" y="972416"/>
                </a:cubicBezTo>
                <a:cubicBezTo>
                  <a:pt x="4648620" y="1063856"/>
                  <a:pt x="4541139" y="1103961"/>
                  <a:pt x="4358259" y="1155296"/>
                </a:cubicBezTo>
                <a:cubicBezTo>
                  <a:pt x="4175379" y="1206631"/>
                  <a:pt x="3986082" y="1253152"/>
                  <a:pt x="3655614" y="1280424"/>
                </a:cubicBezTo>
                <a:cubicBezTo>
                  <a:pt x="3325146" y="1307696"/>
                  <a:pt x="2983450" y="1362239"/>
                  <a:pt x="2375454" y="1318925"/>
                </a:cubicBezTo>
                <a:cubicBezTo>
                  <a:pt x="1767458" y="1275611"/>
                  <a:pt x="115122" y="1067064"/>
                  <a:pt x="7640" y="1020542"/>
                </a:cubicBezTo>
                <a:cubicBezTo>
                  <a:pt x="-99842" y="974020"/>
                  <a:pt x="949311" y="1070273"/>
                  <a:pt x="1730562" y="1039793"/>
                </a:cubicBezTo>
                <a:cubicBezTo>
                  <a:pt x="2511813" y="1009313"/>
                  <a:pt x="4624558" y="858517"/>
                  <a:pt x="4695143" y="837662"/>
                </a:cubicBezTo>
                <a:cubicBezTo>
                  <a:pt x="4765728" y="816807"/>
                  <a:pt x="2113969" y="991666"/>
                  <a:pt x="2125198" y="933915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4" name="フリーフォーム: 図形 1833">
            <a:extLst>
              <a:ext uri="{FF2B5EF4-FFF2-40B4-BE49-F238E27FC236}">
                <a16:creationId xmlns:a16="http://schemas.microsoft.com/office/drawing/2014/main" id="{CE72504B-62C4-4C85-9C41-5E698DFF8F87}"/>
              </a:ext>
            </a:extLst>
          </p:cNvPr>
          <p:cNvSpPr/>
          <p:nvPr/>
        </p:nvSpPr>
        <p:spPr>
          <a:xfrm>
            <a:off x="2525020" y="5608878"/>
            <a:ext cx="6982992" cy="745649"/>
          </a:xfrm>
          <a:custGeom>
            <a:avLst/>
            <a:gdLst>
              <a:gd name="connsiteX0" fmla="*/ 1257708 w 6982992"/>
              <a:gd name="connsiteY0" fmla="*/ 387661 h 745649"/>
              <a:gd name="connsiteX1" fmla="*/ 5146315 w 6982992"/>
              <a:gd name="connsiteY1" fmla="*/ 560916 h 745649"/>
              <a:gd name="connsiteX2" fmla="*/ 2605245 w 6982992"/>
              <a:gd name="connsiteY2" fmla="*/ 609042 h 745649"/>
              <a:gd name="connsiteX3" fmla="*/ 6888487 w 6982992"/>
              <a:gd name="connsiteY3" fmla="*/ 426162 h 745649"/>
              <a:gd name="connsiteX4" fmla="*/ 5396572 w 6982992"/>
              <a:gd name="connsiteY4" fmla="*/ 647543 h 745649"/>
              <a:gd name="connsiteX5" fmla="*/ 3384892 w 6982992"/>
              <a:gd name="connsiteY5" fmla="*/ 743796 h 745649"/>
              <a:gd name="connsiteX6" fmla="*/ 1912226 w 6982992"/>
              <a:gd name="connsiteY6" fmla="*/ 570541 h 745649"/>
              <a:gd name="connsiteX7" fmla="*/ 16049 w 6982992"/>
              <a:gd name="connsiteY7" fmla="*/ 2650 h 745649"/>
              <a:gd name="connsiteX8" fmla="*/ 1257708 w 6982992"/>
              <a:gd name="connsiteY8" fmla="*/ 387661 h 74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82992" h="745649">
                <a:moveTo>
                  <a:pt x="1257708" y="387661"/>
                </a:moveTo>
                <a:cubicBezTo>
                  <a:pt x="2112752" y="480705"/>
                  <a:pt x="4921726" y="524019"/>
                  <a:pt x="5146315" y="560916"/>
                </a:cubicBezTo>
                <a:cubicBezTo>
                  <a:pt x="5370904" y="597813"/>
                  <a:pt x="2314883" y="631501"/>
                  <a:pt x="2605245" y="609042"/>
                </a:cubicBezTo>
                <a:cubicBezTo>
                  <a:pt x="2895607" y="586583"/>
                  <a:pt x="6423266" y="419745"/>
                  <a:pt x="6888487" y="426162"/>
                </a:cubicBezTo>
                <a:cubicBezTo>
                  <a:pt x="7353708" y="432579"/>
                  <a:pt x="5980504" y="594604"/>
                  <a:pt x="5396572" y="647543"/>
                </a:cubicBezTo>
                <a:cubicBezTo>
                  <a:pt x="4812640" y="700482"/>
                  <a:pt x="3965616" y="756630"/>
                  <a:pt x="3384892" y="743796"/>
                </a:cubicBezTo>
                <a:cubicBezTo>
                  <a:pt x="2804168" y="730962"/>
                  <a:pt x="2473700" y="694065"/>
                  <a:pt x="1912226" y="570541"/>
                </a:cubicBezTo>
                <a:cubicBezTo>
                  <a:pt x="1350752" y="447017"/>
                  <a:pt x="129948" y="37943"/>
                  <a:pt x="16049" y="2650"/>
                </a:cubicBezTo>
                <a:cubicBezTo>
                  <a:pt x="-97850" y="-32643"/>
                  <a:pt x="402664" y="294617"/>
                  <a:pt x="1257708" y="3876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5" name="フリーフォーム: 図形 1834">
            <a:extLst>
              <a:ext uri="{FF2B5EF4-FFF2-40B4-BE49-F238E27FC236}">
                <a16:creationId xmlns:a16="http://schemas.microsoft.com/office/drawing/2014/main" id="{25E8B1A6-DD7B-4129-8E84-D001E87B821A}"/>
              </a:ext>
            </a:extLst>
          </p:cNvPr>
          <p:cNvSpPr/>
          <p:nvPr/>
        </p:nvSpPr>
        <p:spPr>
          <a:xfrm>
            <a:off x="1291828" y="4823859"/>
            <a:ext cx="4060689" cy="2973269"/>
          </a:xfrm>
          <a:custGeom>
            <a:avLst/>
            <a:gdLst>
              <a:gd name="connsiteX0" fmla="*/ 1249241 w 4060689"/>
              <a:gd name="connsiteY0" fmla="*/ 123526 h 2973269"/>
              <a:gd name="connsiteX1" fmla="*/ 1191490 w 4060689"/>
              <a:gd name="connsiteY1" fmla="*/ 133152 h 2973269"/>
              <a:gd name="connsiteX2" fmla="*/ 190463 w 4060689"/>
              <a:gd name="connsiteY2" fmla="*/ 1288183 h 2973269"/>
              <a:gd name="connsiteX3" fmla="*/ 623599 w 4060689"/>
              <a:gd name="connsiteY3" fmla="*/ 912798 h 2973269"/>
              <a:gd name="connsiteX4" fmla="*/ 267465 w 4060689"/>
              <a:gd name="connsiteY4" fmla="*/ 1288183 h 2973269"/>
              <a:gd name="connsiteX5" fmla="*/ 17208 w 4060689"/>
              <a:gd name="connsiteY5" fmla="*/ 1596192 h 2973269"/>
              <a:gd name="connsiteX6" fmla="*/ 758353 w 4060689"/>
              <a:gd name="connsiteY6" fmla="*/ 2010078 h 2973269"/>
              <a:gd name="connsiteX7" fmla="*/ 219338 w 4060689"/>
              <a:gd name="connsiteY7" fmla="*/ 1904200 h 2973269"/>
              <a:gd name="connsiteX8" fmla="*/ 2413898 w 4060689"/>
              <a:gd name="connsiteY8" fmla="*/ 2808975 h 2973269"/>
              <a:gd name="connsiteX9" fmla="*/ 1018235 w 4060689"/>
              <a:gd name="connsiteY9" fmla="*/ 2414339 h 2973269"/>
              <a:gd name="connsiteX10" fmla="*/ 4059818 w 4060689"/>
              <a:gd name="connsiteY10" fmla="*/ 2972604 h 2973269"/>
              <a:gd name="connsiteX11" fmla="*/ 1326244 w 4060689"/>
              <a:gd name="connsiteY11" fmla="*/ 2279585 h 2973269"/>
              <a:gd name="connsiteX12" fmla="*/ 739103 w 4060689"/>
              <a:gd name="connsiteY12" fmla="*/ 1875324 h 2973269"/>
              <a:gd name="connsiteX13" fmla="*/ 2028888 w 4060689"/>
              <a:gd name="connsiteY13" fmla="*/ 2106330 h 2973269"/>
              <a:gd name="connsiteX14" fmla="*/ 941233 w 4060689"/>
              <a:gd name="connsiteY14" fmla="*/ 1548065 h 2973269"/>
              <a:gd name="connsiteX15" fmla="*/ 1730505 w 4060689"/>
              <a:gd name="connsiteY15" fmla="*/ 1586566 h 2973269"/>
              <a:gd name="connsiteX16" fmla="*/ 1152989 w 4060689"/>
              <a:gd name="connsiteY16" fmla="*/ 1018676 h 2973269"/>
              <a:gd name="connsiteX17" fmla="*/ 1249241 w 4060689"/>
              <a:gd name="connsiteY17" fmla="*/ 123526 h 297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60689" h="2973269">
                <a:moveTo>
                  <a:pt x="1249241" y="123526"/>
                </a:moveTo>
                <a:cubicBezTo>
                  <a:pt x="1255658" y="-24061"/>
                  <a:pt x="1367953" y="-60957"/>
                  <a:pt x="1191490" y="133152"/>
                </a:cubicBezTo>
                <a:cubicBezTo>
                  <a:pt x="1015027" y="327261"/>
                  <a:pt x="285111" y="1158242"/>
                  <a:pt x="190463" y="1288183"/>
                </a:cubicBezTo>
                <a:cubicBezTo>
                  <a:pt x="95815" y="1418124"/>
                  <a:pt x="610765" y="912798"/>
                  <a:pt x="623599" y="912798"/>
                </a:cubicBezTo>
                <a:cubicBezTo>
                  <a:pt x="636433" y="912798"/>
                  <a:pt x="368530" y="1174284"/>
                  <a:pt x="267465" y="1288183"/>
                </a:cubicBezTo>
                <a:cubicBezTo>
                  <a:pt x="166400" y="1402082"/>
                  <a:pt x="-64607" y="1475876"/>
                  <a:pt x="17208" y="1596192"/>
                </a:cubicBezTo>
                <a:cubicBezTo>
                  <a:pt x="99023" y="1716508"/>
                  <a:pt x="724665" y="1958743"/>
                  <a:pt x="758353" y="2010078"/>
                </a:cubicBezTo>
                <a:cubicBezTo>
                  <a:pt x="792041" y="2061413"/>
                  <a:pt x="-56586" y="1771051"/>
                  <a:pt x="219338" y="1904200"/>
                </a:cubicBezTo>
                <a:cubicBezTo>
                  <a:pt x="495262" y="2037349"/>
                  <a:pt x="2280749" y="2723952"/>
                  <a:pt x="2413898" y="2808975"/>
                </a:cubicBezTo>
                <a:cubicBezTo>
                  <a:pt x="2547047" y="2893998"/>
                  <a:pt x="743915" y="2387068"/>
                  <a:pt x="1018235" y="2414339"/>
                </a:cubicBezTo>
                <a:cubicBezTo>
                  <a:pt x="1292555" y="2441610"/>
                  <a:pt x="4008483" y="2995063"/>
                  <a:pt x="4059818" y="2972604"/>
                </a:cubicBezTo>
                <a:cubicBezTo>
                  <a:pt x="4111153" y="2950145"/>
                  <a:pt x="1879697" y="2462465"/>
                  <a:pt x="1326244" y="2279585"/>
                </a:cubicBezTo>
                <a:cubicBezTo>
                  <a:pt x="772791" y="2096705"/>
                  <a:pt x="621996" y="1904200"/>
                  <a:pt x="739103" y="1875324"/>
                </a:cubicBezTo>
                <a:cubicBezTo>
                  <a:pt x="856210" y="1846448"/>
                  <a:pt x="1995200" y="2160873"/>
                  <a:pt x="2028888" y="2106330"/>
                </a:cubicBezTo>
                <a:cubicBezTo>
                  <a:pt x="2062576" y="2051787"/>
                  <a:pt x="990963" y="1634692"/>
                  <a:pt x="941233" y="1548065"/>
                </a:cubicBezTo>
                <a:cubicBezTo>
                  <a:pt x="891503" y="1461438"/>
                  <a:pt x="1695212" y="1674797"/>
                  <a:pt x="1730505" y="1586566"/>
                </a:cubicBezTo>
                <a:cubicBezTo>
                  <a:pt x="1765798" y="1498335"/>
                  <a:pt x="1231595" y="1265724"/>
                  <a:pt x="1152989" y="1018676"/>
                </a:cubicBezTo>
                <a:cubicBezTo>
                  <a:pt x="1074383" y="771628"/>
                  <a:pt x="1242824" y="271113"/>
                  <a:pt x="1249241" y="123526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6" name="フリーフォーム: 図形 1835">
            <a:extLst>
              <a:ext uri="{FF2B5EF4-FFF2-40B4-BE49-F238E27FC236}">
                <a16:creationId xmlns:a16="http://schemas.microsoft.com/office/drawing/2014/main" id="{DFD6AE8B-46F2-4E59-8700-F014B151CDA8}"/>
              </a:ext>
            </a:extLst>
          </p:cNvPr>
          <p:cNvSpPr/>
          <p:nvPr/>
        </p:nvSpPr>
        <p:spPr>
          <a:xfrm>
            <a:off x="1695519" y="4890265"/>
            <a:ext cx="4227699" cy="2134938"/>
          </a:xfrm>
          <a:custGeom>
            <a:avLst/>
            <a:gdLst>
              <a:gd name="connsiteX0" fmla="*/ 1105433 w 4227699"/>
              <a:gd name="connsiteY0" fmla="*/ 114872 h 2134938"/>
              <a:gd name="connsiteX1" fmla="*/ 1124683 w 4227699"/>
              <a:gd name="connsiteY1" fmla="*/ 730889 h 2134938"/>
              <a:gd name="connsiteX2" fmla="*/ 2279715 w 4227699"/>
              <a:gd name="connsiteY2" fmla="*/ 1395032 h 2134938"/>
              <a:gd name="connsiteX3" fmla="*/ 999555 w 4227699"/>
              <a:gd name="connsiteY3" fmla="*/ 1164026 h 2134938"/>
              <a:gd name="connsiteX4" fmla="*/ 4224018 w 4227699"/>
              <a:gd name="connsiteY4" fmla="*/ 2126552 h 2134938"/>
              <a:gd name="connsiteX5" fmla="*/ 258409 w 4227699"/>
              <a:gd name="connsiteY5" fmla="*/ 1597162 h 2134938"/>
              <a:gd name="connsiteX6" fmla="*/ 412414 w 4227699"/>
              <a:gd name="connsiteY6" fmla="*/ 990771 h 2134938"/>
              <a:gd name="connsiteX7" fmla="*/ 624169 w 4227699"/>
              <a:gd name="connsiteY7" fmla="*/ 1414282 h 2134938"/>
              <a:gd name="connsiteX8" fmla="*/ 633795 w 4227699"/>
              <a:gd name="connsiteY8" fmla="*/ 653887 h 2134938"/>
              <a:gd name="connsiteX9" fmla="*/ 874426 w 4227699"/>
              <a:gd name="connsiteY9" fmla="*/ 47495 h 2134938"/>
              <a:gd name="connsiteX10" fmla="*/ 1105433 w 4227699"/>
              <a:gd name="connsiteY10" fmla="*/ 114872 h 213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27699" h="2134938">
                <a:moveTo>
                  <a:pt x="1105433" y="114872"/>
                </a:moveTo>
                <a:cubicBezTo>
                  <a:pt x="1147142" y="228771"/>
                  <a:pt x="928969" y="517529"/>
                  <a:pt x="1124683" y="730889"/>
                </a:cubicBezTo>
                <a:cubicBezTo>
                  <a:pt x="1320397" y="944249"/>
                  <a:pt x="2300570" y="1322843"/>
                  <a:pt x="2279715" y="1395032"/>
                </a:cubicBezTo>
                <a:cubicBezTo>
                  <a:pt x="2258860" y="1467222"/>
                  <a:pt x="675504" y="1042106"/>
                  <a:pt x="999555" y="1164026"/>
                </a:cubicBezTo>
                <a:cubicBezTo>
                  <a:pt x="1323606" y="1285946"/>
                  <a:pt x="4347542" y="2054363"/>
                  <a:pt x="4224018" y="2126552"/>
                </a:cubicBezTo>
                <a:cubicBezTo>
                  <a:pt x="4100494" y="2198741"/>
                  <a:pt x="893676" y="1786459"/>
                  <a:pt x="258409" y="1597162"/>
                </a:cubicBezTo>
                <a:cubicBezTo>
                  <a:pt x="-376858" y="1407865"/>
                  <a:pt x="351454" y="1021251"/>
                  <a:pt x="412414" y="990771"/>
                </a:cubicBezTo>
                <a:cubicBezTo>
                  <a:pt x="473374" y="960291"/>
                  <a:pt x="587272" y="1470429"/>
                  <a:pt x="624169" y="1414282"/>
                </a:cubicBezTo>
                <a:cubicBezTo>
                  <a:pt x="661066" y="1358135"/>
                  <a:pt x="592086" y="881685"/>
                  <a:pt x="633795" y="653887"/>
                </a:cubicBezTo>
                <a:cubicBezTo>
                  <a:pt x="675504" y="426089"/>
                  <a:pt x="795820" y="135727"/>
                  <a:pt x="874426" y="47495"/>
                </a:cubicBezTo>
                <a:cubicBezTo>
                  <a:pt x="953032" y="-40737"/>
                  <a:pt x="1063724" y="973"/>
                  <a:pt x="1105433" y="11487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7" name="フリーフォーム: 図形 1836">
            <a:extLst>
              <a:ext uri="{FF2B5EF4-FFF2-40B4-BE49-F238E27FC236}">
                <a16:creationId xmlns:a16="http://schemas.microsoft.com/office/drawing/2014/main" id="{46C6C590-66D5-4835-A7A8-B953AD4B3B80}"/>
              </a:ext>
            </a:extLst>
          </p:cNvPr>
          <p:cNvSpPr/>
          <p:nvPr/>
        </p:nvSpPr>
        <p:spPr>
          <a:xfrm>
            <a:off x="1950113" y="5880866"/>
            <a:ext cx="5961892" cy="1530880"/>
          </a:xfrm>
          <a:custGeom>
            <a:avLst/>
            <a:gdLst>
              <a:gd name="connsiteX0" fmla="*/ 966342 w 5961892"/>
              <a:gd name="connsiteY0" fmla="*/ 170 h 1530880"/>
              <a:gd name="connsiteX1" fmla="*/ 3844295 w 5961892"/>
              <a:gd name="connsiteY1" fmla="*/ 702814 h 1530880"/>
              <a:gd name="connsiteX2" fmla="*/ 1697862 w 5961892"/>
              <a:gd name="connsiteY2" fmla="*/ 510309 h 1530880"/>
              <a:gd name="connsiteX3" fmla="*/ 5923352 w 5961892"/>
              <a:gd name="connsiteY3" fmla="*/ 750940 h 1530880"/>
              <a:gd name="connsiteX4" fmla="*/ 3594039 w 5961892"/>
              <a:gd name="connsiteY4" fmla="*/ 770191 h 1530880"/>
              <a:gd name="connsiteX5" fmla="*/ 273323 w 5961892"/>
              <a:gd name="connsiteY5" fmla="*/ 539185 h 1530880"/>
              <a:gd name="connsiteX6" fmla="*/ 196321 w 5961892"/>
              <a:gd name="connsiteY6" fmla="*/ 548810 h 1530880"/>
              <a:gd name="connsiteX7" fmla="*/ 5557592 w 5961892"/>
              <a:gd name="connsiteY7" fmla="*/ 1530587 h 1530880"/>
              <a:gd name="connsiteX8" fmla="*/ 1813365 w 5961892"/>
              <a:gd name="connsiteY8" fmla="*/ 645062 h 1530880"/>
              <a:gd name="connsiteX9" fmla="*/ 966342 w 5961892"/>
              <a:gd name="connsiteY9" fmla="*/ 170 h 153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1892" h="1530880">
                <a:moveTo>
                  <a:pt x="966342" y="170"/>
                </a:moveTo>
                <a:cubicBezTo>
                  <a:pt x="1304830" y="9795"/>
                  <a:pt x="3722375" y="617791"/>
                  <a:pt x="3844295" y="702814"/>
                </a:cubicBezTo>
                <a:cubicBezTo>
                  <a:pt x="3966215" y="787837"/>
                  <a:pt x="1351353" y="502288"/>
                  <a:pt x="1697862" y="510309"/>
                </a:cubicBezTo>
                <a:cubicBezTo>
                  <a:pt x="2044371" y="518330"/>
                  <a:pt x="5607323" y="707626"/>
                  <a:pt x="5923352" y="750940"/>
                </a:cubicBezTo>
                <a:cubicBezTo>
                  <a:pt x="6239381" y="794254"/>
                  <a:pt x="4535710" y="805483"/>
                  <a:pt x="3594039" y="770191"/>
                </a:cubicBezTo>
                <a:cubicBezTo>
                  <a:pt x="2652368" y="734899"/>
                  <a:pt x="839609" y="576082"/>
                  <a:pt x="273323" y="539185"/>
                </a:cubicBezTo>
                <a:cubicBezTo>
                  <a:pt x="-292963" y="502288"/>
                  <a:pt x="196321" y="548810"/>
                  <a:pt x="196321" y="548810"/>
                </a:cubicBezTo>
                <a:lnTo>
                  <a:pt x="5557592" y="1530587"/>
                </a:lnTo>
                <a:cubicBezTo>
                  <a:pt x="5827099" y="1546629"/>
                  <a:pt x="2586594" y="900131"/>
                  <a:pt x="1813365" y="645062"/>
                </a:cubicBezTo>
                <a:cubicBezTo>
                  <a:pt x="1040136" y="389993"/>
                  <a:pt x="627854" y="-9455"/>
                  <a:pt x="966342" y="17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8" name="フリーフォーム: 図形 1837">
            <a:extLst>
              <a:ext uri="{FF2B5EF4-FFF2-40B4-BE49-F238E27FC236}">
                <a16:creationId xmlns:a16="http://schemas.microsoft.com/office/drawing/2014/main" id="{745BDCAD-ED08-4A7D-9F3A-5D3FDA975159}"/>
              </a:ext>
            </a:extLst>
          </p:cNvPr>
          <p:cNvSpPr/>
          <p:nvPr/>
        </p:nvSpPr>
        <p:spPr>
          <a:xfrm>
            <a:off x="1234112" y="6494454"/>
            <a:ext cx="8012732" cy="1326887"/>
          </a:xfrm>
          <a:custGeom>
            <a:avLst/>
            <a:gdLst>
              <a:gd name="connsiteX0" fmla="*/ 305930 w 8012732"/>
              <a:gd name="connsiteY0" fmla="*/ 2599 h 1326887"/>
              <a:gd name="connsiteX1" fmla="*/ 6485349 w 8012732"/>
              <a:gd name="connsiteY1" fmla="*/ 734119 h 1326887"/>
              <a:gd name="connsiteX2" fmla="*/ 3443766 w 8012732"/>
              <a:gd name="connsiteY2" fmla="*/ 628241 h 1326887"/>
              <a:gd name="connsiteX3" fmla="*/ 7996515 w 8012732"/>
              <a:gd name="connsiteY3" fmla="*/ 705243 h 1326887"/>
              <a:gd name="connsiteX4" fmla="*/ 4906806 w 8012732"/>
              <a:gd name="connsiteY4" fmla="*/ 1071003 h 1326887"/>
              <a:gd name="connsiteX5" fmla="*/ 3443766 w 8012732"/>
              <a:gd name="connsiteY5" fmla="*/ 1321260 h 1326887"/>
              <a:gd name="connsiteX6" fmla="*/ 2452364 w 8012732"/>
              <a:gd name="connsiteY6" fmla="*/ 1225007 h 1326887"/>
              <a:gd name="connsiteX7" fmla="*/ 1335833 w 8012732"/>
              <a:gd name="connsiteY7" fmla="*/ 994001 h 1326887"/>
              <a:gd name="connsiteX8" fmla="*/ 296305 w 8012732"/>
              <a:gd name="connsiteY8" fmla="*/ 329858 h 1326887"/>
              <a:gd name="connsiteX9" fmla="*/ 873821 w 8012732"/>
              <a:gd name="connsiteY9" fmla="*/ 483862 h 1326887"/>
              <a:gd name="connsiteX10" fmla="*/ 305930 w 8012732"/>
              <a:gd name="connsiteY10" fmla="*/ 2599 h 132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12732" h="1326887">
                <a:moveTo>
                  <a:pt x="305930" y="2599"/>
                </a:moveTo>
                <a:cubicBezTo>
                  <a:pt x="1241185" y="44309"/>
                  <a:pt x="5962376" y="629845"/>
                  <a:pt x="6485349" y="734119"/>
                </a:cubicBezTo>
                <a:cubicBezTo>
                  <a:pt x="7008322" y="838393"/>
                  <a:pt x="3443766" y="628241"/>
                  <a:pt x="3443766" y="628241"/>
                </a:cubicBezTo>
                <a:cubicBezTo>
                  <a:pt x="3695627" y="623428"/>
                  <a:pt x="7752675" y="631449"/>
                  <a:pt x="7996515" y="705243"/>
                </a:cubicBezTo>
                <a:cubicBezTo>
                  <a:pt x="8240355" y="779037"/>
                  <a:pt x="5665597" y="968334"/>
                  <a:pt x="4906806" y="1071003"/>
                </a:cubicBezTo>
                <a:cubicBezTo>
                  <a:pt x="4148015" y="1173672"/>
                  <a:pt x="3852840" y="1295593"/>
                  <a:pt x="3443766" y="1321260"/>
                </a:cubicBezTo>
                <a:cubicBezTo>
                  <a:pt x="3034692" y="1346927"/>
                  <a:pt x="2803686" y="1279550"/>
                  <a:pt x="2452364" y="1225007"/>
                </a:cubicBezTo>
                <a:cubicBezTo>
                  <a:pt x="2101042" y="1170464"/>
                  <a:pt x="1695176" y="1143192"/>
                  <a:pt x="1335833" y="994001"/>
                </a:cubicBezTo>
                <a:cubicBezTo>
                  <a:pt x="976490" y="844810"/>
                  <a:pt x="373307" y="414881"/>
                  <a:pt x="296305" y="329858"/>
                </a:cubicBezTo>
                <a:cubicBezTo>
                  <a:pt x="219303" y="244835"/>
                  <a:pt x="869008" y="533593"/>
                  <a:pt x="873821" y="483862"/>
                </a:cubicBezTo>
                <a:cubicBezTo>
                  <a:pt x="878634" y="434131"/>
                  <a:pt x="-629325" y="-39111"/>
                  <a:pt x="305930" y="2599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9" name="フリーフォーム: 図形 1838">
            <a:extLst>
              <a:ext uri="{FF2B5EF4-FFF2-40B4-BE49-F238E27FC236}">
                <a16:creationId xmlns:a16="http://schemas.microsoft.com/office/drawing/2014/main" id="{2CA3A5E5-0718-4686-BE8A-D06EE49D20F8}"/>
              </a:ext>
            </a:extLst>
          </p:cNvPr>
          <p:cNvSpPr/>
          <p:nvPr/>
        </p:nvSpPr>
        <p:spPr>
          <a:xfrm>
            <a:off x="2261391" y="5762300"/>
            <a:ext cx="6813502" cy="1353637"/>
          </a:xfrm>
          <a:custGeom>
            <a:avLst/>
            <a:gdLst>
              <a:gd name="connsiteX0" fmla="*/ 135300 w 6813502"/>
              <a:gd name="connsiteY0" fmla="*/ 80235 h 1353637"/>
              <a:gd name="connsiteX1" fmla="*/ 231552 w 6813502"/>
              <a:gd name="connsiteY1" fmla="*/ 109111 h 1353637"/>
              <a:gd name="connsiteX2" fmla="*/ 3985405 w 6813502"/>
              <a:gd name="connsiteY2" fmla="*/ 821380 h 1353637"/>
              <a:gd name="connsiteX3" fmla="*/ 3735148 w 6813502"/>
              <a:gd name="connsiteY3" fmla="*/ 802129 h 1353637"/>
              <a:gd name="connsiteX4" fmla="*/ 6776731 w 6813502"/>
              <a:gd name="connsiteY4" fmla="*/ 580748 h 1353637"/>
              <a:gd name="connsiteX5" fmla="*/ 5255940 w 6813502"/>
              <a:gd name="connsiteY5" fmla="*/ 985009 h 1353637"/>
              <a:gd name="connsiteX6" fmla="*/ 2830373 w 6813502"/>
              <a:gd name="connsiteY6" fmla="*/ 1302643 h 1353637"/>
              <a:gd name="connsiteX7" fmla="*/ 6208841 w 6813502"/>
              <a:gd name="connsiteY7" fmla="*/ 1350769 h 1353637"/>
              <a:gd name="connsiteX8" fmla="*/ 3148007 w 6813502"/>
              <a:gd name="connsiteY8" fmla="*/ 1321894 h 1353637"/>
              <a:gd name="connsiteX9" fmla="*/ 2445363 w 6813502"/>
              <a:gd name="connsiteY9" fmla="*/ 1110138 h 1353637"/>
              <a:gd name="connsiteX10" fmla="*/ 1954474 w 6813502"/>
              <a:gd name="connsiteY10" fmla="*/ 811755 h 1353637"/>
              <a:gd name="connsiteX11" fmla="*/ 202676 w 6813502"/>
              <a:gd name="connsiteY11" fmla="*/ 70609 h 1353637"/>
              <a:gd name="connsiteX12" fmla="*/ 135300 w 6813502"/>
              <a:gd name="connsiteY12" fmla="*/ 80235 h 135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13502" h="1353637">
                <a:moveTo>
                  <a:pt x="135300" y="80235"/>
                </a:moveTo>
                <a:lnTo>
                  <a:pt x="231552" y="109111"/>
                </a:lnTo>
                <a:lnTo>
                  <a:pt x="3985405" y="821380"/>
                </a:lnTo>
                <a:cubicBezTo>
                  <a:pt x="4569338" y="936883"/>
                  <a:pt x="3269927" y="842234"/>
                  <a:pt x="3735148" y="802129"/>
                </a:cubicBezTo>
                <a:cubicBezTo>
                  <a:pt x="4200369" y="762024"/>
                  <a:pt x="6523266" y="550268"/>
                  <a:pt x="6776731" y="580748"/>
                </a:cubicBezTo>
                <a:cubicBezTo>
                  <a:pt x="7030196" y="611228"/>
                  <a:pt x="5913666" y="864693"/>
                  <a:pt x="5255940" y="985009"/>
                </a:cubicBezTo>
                <a:cubicBezTo>
                  <a:pt x="4598214" y="1105325"/>
                  <a:pt x="2671556" y="1241683"/>
                  <a:pt x="2830373" y="1302643"/>
                </a:cubicBezTo>
                <a:cubicBezTo>
                  <a:pt x="2989190" y="1363603"/>
                  <a:pt x="6155902" y="1347561"/>
                  <a:pt x="6208841" y="1350769"/>
                </a:cubicBezTo>
                <a:cubicBezTo>
                  <a:pt x="6261780" y="1353978"/>
                  <a:pt x="3775253" y="1361999"/>
                  <a:pt x="3148007" y="1321894"/>
                </a:cubicBezTo>
                <a:cubicBezTo>
                  <a:pt x="2520761" y="1281789"/>
                  <a:pt x="2644285" y="1195161"/>
                  <a:pt x="2445363" y="1110138"/>
                </a:cubicBezTo>
                <a:cubicBezTo>
                  <a:pt x="2246441" y="1025115"/>
                  <a:pt x="2328255" y="985010"/>
                  <a:pt x="1954474" y="811755"/>
                </a:cubicBezTo>
                <a:cubicBezTo>
                  <a:pt x="1580693" y="638500"/>
                  <a:pt x="512289" y="194133"/>
                  <a:pt x="202676" y="70609"/>
                </a:cubicBezTo>
                <a:cubicBezTo>
                  <a:pt x="-106937" y="-52915"/>
                  <a:pt x="-5070" y="8847"/>
                  <a:pt x="135300" y="80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0" name="フリーフォーム: 図形 1839">
            <a:extLst>
              <a:ext uri="{FF2B5EF4-FFF2-40B4-BE49-F238E27FC236}">
                <a16:creationId xmlns:a16="http://schemas.microsoft.com/office/drawing/2014/main" id="{BEE6CC59-B022-410C-B844-50D91F42AF77}"/>
              </a:ext>
            </a:extLst>
          </p:cNvPr>
          <p:cNvSpPr/>
          <p:nvPr/>
        </p:nvSpPr>
        <p:spPr>
          <a:xfrm>
            <a:off x="4774131" y="6938576"/>
            <a:ext cx="5025591" cy="970177"/>
          </a:xfrm>
          <a:custGeom>
            <a:avLst/>
            <a:gdLst>
              <a:gd name="connsiteX0" fmla="*/ 0 w 5025591"/>
              <a:gd name="connsiteY0" fmla="*/ 934889 h 970177"/>
              <a:gd name="connsiteX1" fmla="*/ 77002 w 5025591"/>
              <a:gd name="connsiteY1" fmla="*/ 934889 h 970177"/>
              <a:gd name="connsiteX2" fmla="*/ 3455469 w 5025591"/>
              <a:gd name="connsiteY2" fmla="*/ 925264 h 970177"/>
              <a:gd name="connsiteX3" fmla="*/ 1395663 w 5025591"/>
              <a:gd name="connsiteY3" fmla="*/ 963765 h 970177"/>
              <a:gd name="connsiteX4" fmla="*/ 4263991 w 5025591"/>
              <a:gd name="connsiteY4" fmla="*/ 771260 h 970177"/>
              <a:gd name="connsiteX5" fmla="*/ 4687503 w 5025591"/>
              <a:gd name="connsiteY5" fmla="*/ 463251 h 970177"/>
              <a:gd name="connsiteX6" fmla="*/ 2512193 w 5025591"/>
              <a:gd name="connsiteY6" fmla="*/ 521003 h 970177"/>
              <a:gd name="connsiteX7" fmla="*/ 5024387 w 5025591"/>
              <a:gd name="connsiteY7" fmla="*/ 1239 h 970177"/>
              <a:gd name="connsiteX8" fmla="*/ 2127183 w 5025591"/>
              <a:gd name="connsiteY8" fmla="*/ 386249 h 970177"/>
              <a:gd name="connsiteX9" fmla="*/ 770021 w 5025591"/>
              <a:gd name="connsiteY9" fmla="*/ 713508 h 970177"/>
              <a:gd name="connsiteX10" fmla="*/ 0 w 5025591"/>
              <a:gd name="connsiteY10" fmla="*/ 934889 h 970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5591" h="970177">
                <a:moveTo>
                  <a:pt x="0" y="934889"/>
                </a:moveTo>
                <a:lnTo>
                  <a:pt x="77002" y="934889"/>
                </a:lnTo>
                <a:lnTo>
                  <a:pt x="3455469" y="925264"/>
                </a:lnTo>
                <a:cubicBezTo>
                  <a:pt x="3675246" y="930077"/>
                  <a:pt x="1260909" y="989432"/>
                  <a:pt x="1395663" y="963765"/>
                </a:cubicBezTo>
                <a:cubicBezTo>
                  <a:pt x="1530417" y="938098"/>
                  <a:pt x="3715351" y="854679"/>
                  <a:pt x="4263991" y="771260"/>
                </a:cubicBezTo>
                <a:cubicBezTo>
                  <a:pt x="4812631" y="687841"/>
                  <a:pt x="4979469" y="504960"/>
                  <a:pt x="4687503" y="463251"/>
                </a:cubicBezTo>
                <a:cubicBezTo>
                  <a:pt x="4395537" y="421541"/>
                  <a:pt x="2456046" y="598005"/>
                  <a:pt x="2512193" y="521003"/>
                </a:cubicBezTo>
                <a:cubicBezTo>
                  <a:pt x="2568340" y="444001"/>
                  <a:pt x="5088555" y="23698"/>
                  <a:pt x="5024387" y="1239"/>
                </a:cubicBezTo>
                <a:cubicBezTo>
                  <a:pt x="4960219" y="-21220"/>
                  <a:pt x="2836244" y="267537"/>
                  <a:pt x="2127183" y="386249"/>
                </a:cubicBezTo>
                <a:cubicBezTo>
                  <a:pt x="1418122" y="504960"/>
                  <a:pt x="1124551" y="625276"/>
                  <a:pt x="770021" y="713508"/>
                </a:cubicBezTo>
                <a:cubicBezTo>
                  <a:pt x="415491" y="801740"/>
                  <a:pt x="207745" y="858689"/>
                  <a:pt x="0" y="934889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1" name="フリーフォーム: 図形 1840">
            <a:extLst>
              <a:ext uri="{FF2B5EF4-FFF2-40B4-BE49-F238E27FC236}">
                <a16:creationId xmlns:a16="http://schemas.microsoft.com/office/drawing/2014/main" id="{135A54AC-B094-4A51-8357-6AE73DCF923A}"/>
              </a:ext>
            </a:extLst>
          </p:cNvPr>
          <p:cNvSpPr/>
          <p:nvPr/>
        </p:nvSpPr>
        <p:spPr>
          <a:xfrm>
            <a:off x="4726004" y="5630774"/>
            <a:ext cx="5291956" cy="1325036"/>
          </a:xfrm>
          <a:custGeom>
            <a:avLst/>
            <a:gdLst>
              <a:gd name="connsiteX0" fmla="*/ 0 w 5291956"/>
              <a:gd name="connsiteY0" fmla="*/ 1135786 h 1325036"/>
              <a:gd name="connsiteX1" fmla="*/ 67377 w 5291956"/>
              <a:gd name="connsiteY1" fmla="*/ 1135786 h 1325036"/>
              <a:gd name="connsiteX2" fmla="*/ 3850105 w 5291956"/>
              <a:gd name="connsiteY2" fmla="*/ 924030 h 1325036"/>
              <a:gd name="connsiteX3" fmla="*/ 2598821 w 5291956"/>
              <a:gd name="connsiteY3" fmla="*/ 1135786 h 1325036"/>
              <a:gd name="connsiteX4" fmla="*/ 5014762 w 5291956"/>
              <a:gd name="connsiteY4" fmla="*/ 462018 h 1325036"/>
              <a:gd name="connsiteX5" fmla="*/ 4514249 w 5291956"/>
              <a:gd name="connsiteY5" fmla="*/ 558270 h 1325036"/>
              <a:gd name="connsiteX6" fmla="*/ 5284270 w 5291956"/>
              <a:gd name="connsiteY6" fmla="*/ 5 h 1325036"/>
              <a:gd name="connsiteX7" fmla="*/ 4870383 w 5291956"/>
              <a:gd name="connsiteY7" fmla="*/ 548645 h 1325036"/>
              <a:gd name="connsiteX8" fmla="*/ 4235116 w 5291956"/>
              <a:gd name="connsiteY8" fmla="*/ 1212788 h 1325036"/>
              <a:gd name="connsiteX9" fmla="*/ 3330341 w 5291956"/>
              <a:gd name="connsiteY9" fmla="*/ 1318666 h 1325036"/>
              <a:gd name="connsiteX10" fmla="*/ 0 w 5291956"/>
              <a:gd name="connsiteY10" fmla="*/ 1135786 h 1325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1956" h="1325036">
                <a:moveTo>
                  <a:pt x="0" y="1135786"/>
                </a:moveTo>
                <a:lnTo>
                  <a:pt x="67377" y="1135786"/>
                </a:lnTo>
                <a:lnTo>
                  <a:pt x="3850105" y="924030"/>
                </a:lnTo>
                <a:cubicBezTo>
                  <a:pt x="4272012" y="924030"/>
                  <a:pt x="2404712" y="1212788"/>
                  <a:pt x="2598821" y="1135786"/>
                </a:cubicBezTo>
                <a:cubicBezTo>
                  <a:pt x="2792931" y="1058784"/>
                  <a:pt x="4695524" y="558271"/>
                  <a:pt x="5014762" y="462018"/>
                </a:cubicBezTo>
                <a:cubicBezTo>
                  <a:pt x="5334000" y="365765"/>
                  <a:pt x="4469331" y="635272"/>
                  <a:pt x="4514249" y="558270"/>
                </a:cubicBezTo>
                <a:cubicBezTo>
                  <a:pt x="4559167" y="481268"/>
                  <a:pt x="5224914" y="1609"/>
                  <a:pt x="5284270" y="5"/>
                </a:cubicBezTo>
                <a:cubicBezTo>
                  <a:pt x="5343626" y="-1599"/>
                  <a:pt x="5045242" y="346514"/>
                  <a:pt x="4870383" y="548645"/>
                </a:cubicBezTo>
                <a:cubicBezTo>
                  <a:pt x="4695524" y="750775"/>
                  <a:pt x="4491790" y="1084451"/>
                  <a:pt x="4235116" y="1212788"/>
                </a:cubicBezTo>
                <a:cubicBezTo>
                  <a:pt x="3978442" y="1341125"/>
                  <a:pt x="4041006" y="1329896"/>
                  <a:pt x="3330341" y="1318666"/>
                </a:cubicBezTo>
                <a:cubicBezTo>
                  <a:pt x="2619676" y="1307437"/>
                  <a:pt x="1295400" y="1226424"/>
                  <a:pt x="0" y="1135786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2" name="フリーフォーム: 図形 1841">
            <a:extLst>
              <a:ext uri="{FF2B5EF4-FFF2-40B4-BE49-F238E27FC236}">
                <a16:creationId xmlns:a16="http://schemas.microsoft.com/office/drawing/2014/main" id="{66D5BEF3-B6D1-41C8-A65E-F7C2AB57620C}"/>
              </a:ext>
            </a:extLst>
          </p:cNvPr>
          <p:cNvSpPr/>
          <p:nvPr/>
        </p:nvSpPr>
        <p:spPr>
          <a:xfrm>
            <a:off x="8381289" y="4951839"/>
            <a:ext cx="3007588" cy="2908976"/>
          </a:xfrm>
          <a:custGeom>
            <a:avLst/>
            <a:gdLst>
              <a:gd name="connsiteX0" fmla="*/ 1455730 w 3007588"/>
              <a:gd name="connsiteY0" fmla="*/ 5172 h 2908976"/>
              <a:gd name="connsiteX1" fmla="*/ 2524134 w 3007588"/>
              <a:gd name="connsiteY1" fmla="*/ 573062 h 2908976"/>
              <a:gd name="connsiteX2" fmla="*/ 2100623 w 3007588"/>
              <a:gd name="connsiteY2" fmla="*/ 313180 h 2908976"/>
              <a:gd name="connsiteX3" fmla="*/ 2504884 w 3007588"/>
              <a:gd name="connsiteY3" fmla="*/ 823319 h 2908976"/>
              <a:gd name="connsiteX4" fmla="*/ 2533759 w 3007588"/>
              <a:gd name="connsiteY4" fmla="*/ 929197 h 2908976"/>
              <a:gd name="connsiteX5" fmla="*/ 2591511 w 3007588"/>
              <a:gd name="connsiteY5" fmla="*/ 852195 h 2908976"/>
              <a:gd name="connsiteX6" fmla="*/ 2764766 w 3007588"/>
              <a:gd name="connsiteY6" fmla="*/ 967698 h 2908976"/>
              <a:gd name="connsiteX7" fmla="*/ 2880269 w 3007588"/>
              <a:gd name="connsiteY7" fmla="*/ 1468212 h 2908976"/>
              <a:gd name="connsiteX8" fmla="*/ 2832143 w 3007588"/>
              <a:gd name="connsiteY8" fmla="*/ 1208329 h 2908976"/>
              <a:gd name="connsiteX9" fmla="*/ 3005397 w 3007588"/>
              <a:gd name="connsiteY9" fmla="*/ 1689593 h 2908976"/>
              <a:gd name="connsiteX10" fmla="*/ 2851393 w 3007588"/>
              <a:gd name="connsiteY10" fmla="*/ 1968725 h 2908976"/>
              <a:gd name="connsiteX11" fmla="*/ 1946618 w 3007588"/>
              <a:gd name="connsiteY11" fmla="*/ 2459614 h 2908976"/>
              <a:gd name="connsiteX12" fmla="*/ 1138096 w 3007588"/>
              <a:gd name="connsiteY12" fmla="*/ 2690620 h 2908976"/>
              <a:gd name="connsiteX13" fmla="*/ 21566 w 3007588"/>
              <a:gd name="connsiteY13" fmla="*/ 2902376 h 2908976"/>
              <a:gd name="connsiteX14" fmla="*/ 2206500 w 3007588"/>
              <a:gd name="connsiteY14" fmla="*/ 2430738 h 2908976"/>
              <a:gd name="connsiteX15" fmla="*/ 2023620 w 3007588"/>
              <a:gd name="connsiteY15" fmla="*/ 2267108 h 2908976"/>
              <a:gd name="connsiteX16" fmla="*/ 2418256 w 3007588"/>
              <a:gd name="connsiteY16" fmla="*/ 1391209 h 2908976"/>
              <a:gd name="connsiteX17" fmla="*/ 1850366 w 3007588"/>
              <a:gd name="connsiteY17" fmla="*/ 736692 h 2908976"/>
              <a:gd name="connsiteX18" fmla="*/ 2350879 w 3007588"/>
              <a:gd name="connsiteY18" fmla="*/ 967698 h 2908976"/>
              <a:gd name="connsiteX19" fmla="*/ 1455730 w 3007588"/>
              <a:gd name="connsiteY19" fmla="*/ 5172 h 290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07588" h="2908976">
                <a:moveTo>
                  <a:pt x="1455730" y="5172"/>
                </a:moveTo>
                <a:cubicBezTo>
                  <a:pt x="1484606" y="-60601"/>
                  <a:pt x="2416652" y="521727"/>
                  <a:pt x="2524134" y="573062"/>
                </a:cubicBezTo>
                <a:cubicBezTo>
                  <a:pt x="2631616" y="624397"/>
                  <a:pt x="2103831" y="271471"/>
                  <a:pt x="2100623" y="313180"/>
                </a:cubicBezTo>
                <a:cubicBezTo>
                  <a:pt x="2097415" y="354890"/>
                  <a:pt x="2432695" y="720650"/>
                  <a:pt x="2504884" y="823319"/>
                </a:cubicBezTo>
                <a:cubicBezTo>
                  <a:pt x="2577073" y="925988"/>
                  <a:pt x="2519321" y="924384"/>
                  <a:pt x="2533759" y="929197"/>
                </a:cubicBezTo>
                <a:cubicBezTo>
                  <a:pt x="2548197" y="934010"/>
                  <a:pt x="2553010" y="845778"/>
                  <a:pt x="2591511" y="852195"/>
                </a:cubicBezTo>
                <a:cubicBezTo>
                  <a:pt x="2630012" y="858612"/>
                  <a:pt x="2716640" y="865029"/>
                  <a:pt x="2764766" y="967698"/>
                </a:cubicBezTo>
                <a:cubicBezTo>
                  <a:pt x="2812892" y="1070367"/>
                  <a:pt x="2869040" y="1428107"/>
                  <a:pt x="2880269" y="1468212"/>
                </a:cubicBezTo>
                <a:cubicBezTo>
                  <a:pt x="2891498" y="1508317"/>
                  <a:pt x="2811288" y="1171432"/>
                  <a:pt x="2832143" y="1208329"/>
                </a:cubicBezTo>
                <a:cubicBezTo>
                  <a:pt x="2852998" y="1245226"/>
                  <a:pt x="3002189" y="1562860"/>
                  <a:pt x="3005397" y="1689593"/>
                </a:cubicBezTo>
                <a:cubicBezTo>
                  <a:pt x="3008605" y="1816326"/>
                  <a:pt x="3027856" y="1840388"/>
                  <a:pt x="2851393" y="1968725"/>
                </a:cubicBezTo>
                <a:cubicBezTo>
                  <a:pt x="2674930" y="2097062"/>
                  <a:pt x="2232167" y="2339298"/>
                  <a:pt x="1946618" y="2459614"/>
                </a:cubicBezTo>
                <a:cubicBezTo>
                  <a:pt x="1661069" y="2579930"/>
                  <a:pt x="1458938" y="2616826"/>
                  <a:pt x="1138096" y="2690620"/>
                </a:cubicBezTo>
                <a:cubicBezTo>
                  <a:pt x="817254" y="2764414"/>
                  <a:pt x="-156501" y="2945690"/>
                  <a:pt x="21566" y="2902376"/>
                </a:cubicBezTo>
                <a:cubicBezTo>
                  <a:pt x="199633" y="2859062"/>
                  <a:pt x="1872824" y="2536616"/>
                  <a:pt x="2206500" y="2430738"/>
                </a:cubicBezTo>
                <a:cubicBezTo>
                  <a:pt x="2540176" y="2324860"/>
                  <a:pt x="1988327" y="2440363"/>
                  <a:pt x="2023620" y="2267108"/>
                </a:cubicBezTo>
                <a:cubicBezTo>
                  <a:pt x="2058913" y="2093853"/>
                  <a:pt x="2447132" y="1646278"/>
                  <a:pt x="2418256" y="1391209"/>
                </a:cubicBezTo>
                <a:cubicBezTo>
                  <a:pt x="2389380" y="1136140"/>
                  <a:pt x="1861595" y="807277"/>
                  <a:pt x="1850366" y="736692"/>
                </a:cubicBezTo>
                <a:cubicBezTo>
                  <a:pt x="1839137" y="666107"/>
                  <a:pt x="2416652" y="1091222"/>
                  <a:pt x="2350879" y="967698"/>
                </a:cubicBezTo>
                <a:cubicBezTo>
                  <a:pt x="2285106" y="844174"/>
                  <a:pt x="1426854" y="70945"/>
                  <a:pt x="1455730" y="517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3" name="フリーフォーム: 図形 1842">
            <a:extLst>
              <a:ext uri="{FF2B5EF4-FFF2-40B4-BE49-F238E27FC236}">
                <a16:creationId xmlns:a16="http://schemas.microsoft.com/office/drawing/2014/main" id="{2191B490-7BD5-48D8-8B5F-126022D998EA}"/>
              </a:ext>
            </a:extLst>
          </p:cNvPr>
          <p:cNvSpPr/>
          <p:nvPr/>
        </p:nvSpPr>
        <p:spPr>
          <a:xfrm>
            <a:off x="3745273" y="6437645"/>
            <a:ext cx="6583077" cy="1185694"/>
          </a:xfrm>
          <a:custGeom>
            <a:avLst/>
            <a:gdLst>
              <a:gd name="connsiteX0" fmla="*/ 1413868 w 6583077"/>
              <a:gd name="connsiteY0" fmla="*/ 232662 h 1185694"/>
              <a:gd name="connsiteX1" fmla="*/ 1741127 w 6583077"/>
              <a:gd name="connsiteY1" fmla="*/ 261538 h 1185694"/>
              <a:gd name="connsiteX2" fmla="*/ 5244723 w 6583077"/>
              <a:gd name="connsiteY2" fmla="*/ 1656 h 1185694"/>
              <a:gd name="connsiteX3" fmla="*/ 3252293 w 6583077"/>
              <a:gd name="connsiteY3" fmla="*/ 405917 h 1185694"/>
              <a:gd name="connsiteX4" fmla="*/ 5533481 w 6583077"/>
              <a:gd name="connsiteY4" fmla="*/ 405917 h 1185694"/>
              <a:gd name="connsiteX5" fmla="*/ 6582634 w 6583077"/>
              <a:gd name="connsiteY5" fmla="*/ 184536 h 1185694"/>
              <a:gd name="connsiteX6" fmla="*/ 5427603 w 6583077"/>
              <a:gd name="connsiteY6" fmla="*/ 656174 h 1185694"/>
              <a:gd name="connsiteX7" fmla="*/ 4522828 w 6583077"/>
              <a:gd name="connsiteY7" fmla="*/ 1021934 h 1185694"/>
              <a:gd name="connsiteX8" fmla="*/ 2068386 w 6583077"/>
              <a:gd name="connsiteY8" fmla="*/ 819803 h 1185694"/>
              <a:gd name="connsiteX9" fmla="*/ 2934660 w 6583077"/>
              <a:gd name="connsiteY9" fmla="*/ 1185563 h 1185694"/>
              <a:gd name="connsiteX10" fmla="*/ 971106 w 6583077"/>
              <a:gd name="connsiteY10" fmla="*/ 858304 h 1185694"/>
              <a:gd name="connsiteX11" fmla="*/ 75956 w 6583077"/>
              <a:gd name="connsiteY11" fmla="*/ 559921 h 1185694"/>
              <a:gd name="connsiteX12" fmla="*/ 2857658 w 6583077"/>
              <a:gd name="connsiteY12" fmla="*/ 357791 h 1185694"/>
              <a:gd name="connsiteX13" fmla="*/ 1413868 w 6583077"/>
              <a:gd name="connsiteY13" fmla="*/ 232662 h 1185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83077" h="1185694">
                <a:moveTo>
                  <a:pt x="1413868" y="232662"/>
                </a:moveTo>
                <a:cubicBezTo>
                  <a:pt x="1227780" y="216620"/>
                  <a:pt x="1102651" y="300039"/>
                  <a:pt x="1741127" y="261538"/>
                </a:cubicBezTo>
                <a:cubicBezTo>
                  <a:pt x="2379603" y="223037"/>
                  <a:pt x="4992862" y="-22407"/>
                  <a:pt x="5244723" y="1656"/>
                </a:cubicBezTo>
                <a:cubicBezTo>
                  <a:pt x="5496584" y="25719"/>
                  <a:pt x="3204167" y="338540"/>
                  <a:pt x="3252293" y="405917"/>
                </a:cubicBezTo>
                <a:cubicBezTo>
                  <a:pt x="3300419" y="473294"/>
                  <a:pt x="4978424" y="442814"/>
                  <a:pt x="5533481" y="405917"/>
                </a:cubicBezTo>
                <a:cubicBezTo>
                  <a:pt x="6088538" y="369020"/>
                  <a:pt x="6600280" y="142827"/>
                  <a:pt x="6582634" y="184536"/>
                </a:cubicBezTo>
                <a:cubicBezTo>
                  <a:pt x="6564988" y="226245"/>
                  <a:pt x="5427603" y="656174"/>
                  <a:pt x="5427603" y="656174"/>
                </a:cubicBezTo>
                <a:cubicBezTo>
                  <a:pt x="5084302" y="795740"/>
                  <a:pt x="5082697" y="994663"/>
                  <a:pt x="4522828" y="1021934"/>
                </a:cubicBezTo>
                <a:cubicBezTo>
                  <a:pt x="3962959" y="1049205"/>
                  <a:pt x="2333081" y="792532"/>
                  <a:pt x="2068386" y="819803"/>
                </a:cubicBezTo>
                <a:cubicBezTo>
                  <a:pt x="1803691" y="847074"/>
                  <a:pt x="3117540" y="1179146"/>
                  <a:pt x="2934660" y="1185563"/>
                </a:cubicBezTo>
                <a:cubicBezTo>
                  <a:pt x="2751780" y="1191980"/>
                  <a:pt x="1447557" y="962578"/>
                  <a:pt x="971106" y="858304"/>
                </a:cubicBezTo>
                <a:cubicBezTo>
                  <a:pt x="494655" y="754030"/>
                  <a:pt x="-238469" y="643340"/>
                  <a:pt x="75956" y="559921"/>
                </a:cubicBezTo>
                <a:cubicBezTo>
                  <a:pt x="390381" y="476502"/>
                  <a:pt x="2636277" y="407521"/>
                  <a:pt x="2857658" y="357791"/>
                </a:cubicBezTo>
                <a:cubicBezTo>
                  <a:pt x="3079039" y="308061"/>
                  <a:pt x="1599956" y="248704"/>
                  <a:pt x="1413868" y="23266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4" name="フリーフォーム: 図形 1843">
            <a:extLst>
              <a:ext uri="{FF2B5EF4-FFF2-40B4-BE49-F238E27FC236}">
                <a16:creationId xmlns:a16="http://schemas.microsoft.com/office/drawing/2014/main" id="{0EB3D3ED-4C6D-4E8F-92DA-DB04E894965A}"/>
              </a:ext>
            </a:extLst>
          </p:cNvPr>
          <p:cNvSpPr/>
          <p:nvPr/>
        </p:nvSpPr>
        <p:spPr>
          <a:xfrm>
            <a:off x="8133345" y="5011750"/>
            <a:ext cx="3026929" cy="2284199"/>
          </a:xfrm>
          <a:custGeom>
            <a:avLst/>
            <a:gdLst>
              <a:gd name="connsiteX0" fmla="*/ 1713299 w 3026929"/>
              <a:gd name="connsiteY0" fmla="*/ 3012 h 2284199"/>
              <a:gd name="connsiteX1" fmla="*/ 1559295 w 3026929"/>
              <a:gd name="connsiteY1" fmla="*/ 667155 h 2284199"/>
              <a:gd name="connsiteX2" fmla="*/ 731522 w 3026929"/>
              <a:gd name="connsiteY2" fmla="*/ 1466052 h 2284199"/>
              <a:gd name="connsiteX3" fmla="*/ 760398 w 3026929"/>
              <a:gd name="connsiteY3" fmla="*/ 1379425 h 2284199"/>
              <a:gd name="connsiteX4" fmla="*/ 1520794 w 3026929"/>
              <a:gd name="connsiteY4" fmla="*/ 792284 h 2284199"/>
              <a:gd name="connsiteX5" fmla="*/ 779649 w 3026929"/>
              <a:gd name="connsiteY5" fmla="*/ 1774061 h 2284199"/>
              <a:gd name="connsiteX6" fmla="*/ 2 w 3026929"/>
              <a:gd name="connsiteY6" fmla="*/ 2284199 h 2284199"/>
              <a:gd name="connsiteX7" fmla="*/ 770023 w 3026929"/>
              <a:gd name="connsiteY7" fmla="*/ 1774061 h 2284199"/>
              <a:gd name="connsiteX8" fmla="*/ 433139 w 3026929"/>
              <a:gd name="connsiteY8" fmla="*/ 2149446 h 2284199"/>
              <a:gd name="connsiteX9" fmla="*/ 2541072 w 3026929"/>
              <a:gd name="connsiteY9" fmla="*/ 1620056 h 2284199"/>
              <a:gd name="connsiteX10" fmla="*/ 1222411 w 3026929"/>
              <a:gd name="connsiteY10" fmla="*/ 2033943 h 2284199"/>
              <a:gd name="connsiteX11" fmla="*/ 2983834 w 3026929"/>
              <a:gd name="connsiteY11" fmla="*/ 1090667 h 2284199"/>
              <a:gd name="connsiteX12" fmla="*/ 2454444 w 3026929"/>
              <a:gd name="connsiteY12" fmla="*/ 734532 h 2284199"/>
              <a:gd name="connsiteX13" fmla="*/ 2098310 w 3026929"/>
              <a:gd name="connsiteY13" fmla="*/ 330271 h 2284199"/>
              <a:gd name="connsiteX14" fmla="*/ 2483320 w 3026929"/>
              <a:gd name="connsiteY14" fmla="*/ 416898 h 2284199"/>
              <a:gd name="connsiteX15" fmla="*/ 1713299 w 3026929"/>
              <a:gd name="connsiteY15" fmla="*/ 3012 h 228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26929" h="2284199">
                <a:moveTo>
                  <a:pt x="1713299" y="3012"/>
                </a:moveTo>
                <a:cubicBezTo>
                  <a:pt x="1559295" y="44721"/>
                  <a:pt x="1722924" y="423315"/>
                  <a:pt x="1559295" y="667155"/>
                </a:cubicBezTo>
                <a:cubicBezTo>
                  <a:pt x="1395666" y="910995"/>
                  <a:pt x="864671" y="1347340"/>
                  <a:pt x="731522" y="1466052"/>
                </a:cubicBezTo>
                <a:cubicBezTo>
                  <a:pt x="598373" y="1584764"/>
                  <a:pt x="628853" y="1491720"/>
                  <a:pt x="760398" y="1379425"/>
                </a:cubicBezTo>
                <a:cubicBezTo>
                  <a:pt x="891943" y="1267130"/>
                  <a:pt x="1517585" y="726511"/>
                  <a:pt x="1520794" y="792284"/>
                </a:cubicBezTo>
                <a:cubicBezTo>
                  <a:pt x="1524002" y="858057"/>
                  <a:pt x="1033114" y="1525409"/>
                  <a:pt x="779649" y="1774061"/>
                </a:cubicBezTo>
                <a:cubicBezTo>
                  <a:pt x="526184" y="2022713"/>
                  <a:pt x="1606" y="2284199"/>
                  <a:pt x="2" y="2284199"/>
                </a:cubicBezTo>
                <a:cubicBezTo>
                  <a:pt x="-1602" y="2284199"/>
                  <a:pt x="697833" y="1796520"/>
                  <a:pt x="770023" y="1774061"/>
                </a:cubicBezTo>
                <a:cubicBezTo>
                  <a:pt x="842212" y="1751602"/>
                  <a:pt x="137964" y="2175113"/>
                  <a:pt x="433139" y="2149446"/>
                </a:cubicBezTo>
                <a:cubicBezTo>
                  <a:pt x="728314" y="2123779"/>
                  <a:pt x="2409527" y="1639306"/>
                  <a:pt x="2541072" y="1620056"/>
                </a:cubicBezTo>
                <a:cubicBezTo>
                  <a:pt x="2672617" y="1600806"/>
                  <a:pt x="1148617" y="2122174"/>
                  <a:pt x="1222411" y="2033943"/>
                </a:cubicBezTo>
                <a:cubicBezTo>
                  <a:pt x="1296205" y="1945712"/>
                  <a:pt x="2778495" y="1307235"/>
                  <a:pt x="2983834" y="1090667"/>
                </a:cubicBezTo>
                <a:cubicBezTo>
                  <a:pt x="3189173" y="874099"/>
                  <a:pt x="2602031" y="861265"/>
                  <a:pt x="2454444" y="734532"/>
                </a:cubicBezTo>
                <a:cubicBezTo>
                  <a:pt x="2306857" y="607799"/>
                  <a:pt x="2093497" y="383210"/>
                  <a:pt x="2098310" y="330271"/>
                </a:cubicBezTo>
                <a:cubicBezTo>
                  <a:pt x="2103123" y="277332"/>
                  <a:pt x="2549093" y="468233"/>
                  <a:pt x="2483320" y="416898"/>
                </a:cubicBezTo>
                <a:cubicBezTo>
                  <a:pt x="2417547" y="365563"/>
                  <a:pt x="1867303" y="-38697"/>
                  <a:pt x="1713299" y="301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5" name="フリーフォーム: 図形 1844">
            <a:extLst>
              <a:ext uri="{FF2B5EF4-FFF2-40B4-BE49-F238E27FC236}">
                <a16:creationId xmlns:a16="http://schemas.microsoft.com/office/drawing/2014/main" id="{85223A2D-5406-4152-A582-5FDE324AF8AA}"/>
              </a:ext>
            </a:extLst>
          </p:cNvPr>
          <p:cNvSpPr/>
          <p:nvPr/>
        </p:nvSpPr>
        <p:spPr>
          <a:xfrm>
            <a:off x="5496025" y="6362174"/>
            <a:ext cx="4172140" cy="668020"/>
          </a:xfrm>
          <a:custGeom>
            <a:avLst/>
            <a:gdLst>
              <a:gd name="connsiteX0" fmla="*/ 0 w 4172140"/>
              <a:gd name="connsiteY0" fmla="*/ 385135 h 668020"/>
              <a:gd name="connsiteX1" fmla="*/ 288758 w 4172140"/>
              <a:gd name="connsiteY1" fmla="*/ 385135 h 668020"/>
              <a:gd name="connsiteX2" fmla="*/ 4052236 w 4172140"/>
              <a:gd name="connsiteY2" fmla="*/ 125 h 668020"/>
              <a:gd name="connsiteX3" fmla="*/ 3099335 w 4172140"/>
              <a:gd name="connsiteY3" fmla="*/ 346634 h 668020"/>
              <a:gd name="connsiteX4" fmla="*/ 1694047 w 4172140"/>
              <a:gd name="connsiteY4" fmla="*/ 664268 h 668020"/>
              <a:gd name="connsiteX5" fmla="*/ 933651 w 4172140"/>
              <a:gd name="connsiteY5" fmla="*/ 529514 h 668020"/>
              <a:gd name="connsiteX6" fmla="*/ 0 w 4172140"/>
              <a:gd name="connsiteY6" fmla="*/ 385135 h 66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2140" h="668020">
                <a:moveTo>
                  <a:pt x="0" y="385135"/>
                </a:moveTo>
                <a:lnTo>
                  <a:pt x="288758" y="385135"/>
                </a:lnTo>
                <a:cubicBezTo>
                  <a:pt x="964131" y="320967"/>
                  <a:pt x="3583807" y="6542"/>
                  <a:pt x="4052236" y="125"/>
                </a:cubicBezTo>
                <a:cubicBezTo>
                  <a:pt x="4520665" y="-6292"/>
                  <a:pt x="3492367" y="235943"/>
                  <a:pt x="3099335" y="346634"/>
                </a:cubicBezTo>
                <a:cubicBezTo>
                  <a:pt x="2706304" y="457325"/>
                  <a:pt x="2054994" y="633788"/>
                  <a:pt x="1694047" y="664268"/>
                </a:cubicBezTo>
                <a:cubicBezTo>
                  <a:pt x="1333100" y="694748"/>
                  <a:pt x="933651" y="529514"/>
                  <a:pt x="933651" y="529514"/>
                </a:cubicBezTo>
                <a:lnTo>
                  <a:pt x="0" y="385135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6" name="フリーフォーム: 図形 1845">
            <a:extLst>
              <a:ext uri="{FF2B5EF4-FFF2-40B4-BE49-F238E27FC236}">
                <a16:creationId xmlns:a16="http://schemas.microsoft.com/office/drawing/2014/main" id="{28F90643-6276-4E5D-8745-C9ED8E05981F}"/>
              </a:ext>
            </a:extLst>
          </p:cNvPr>
          <p:cNvSpPr/>
          <p:nvPr/>
        </p:nvSpPr>
        <p:spPr>
          <a:xfrm>
            <a:off x="7266200" y="5510705"/>
            <a:ext cx="3690126" cy="2276133"/>
          </a:xfrm>
          <a:custGeom>
            <a:avLst/>
            <a:gdLst>
              <a:gd name="connsiteX0" fmla="*/ 3427467 w 3690126"/>
              <a:gd name="connsiteY0" fmla="*/ 697590 h 2276133"/>
              <a:gd name="connsiteX1" fmla="*/ 3225337 w 3690126"/>
              <a:gd name="connsiteY1" fmla="*/ 764967 h 2276133"/>
              <a:gd name="connsiteX2" fmla="*/ 1743046 w 3690126"/>
              <a:gd name="connsiteY2" fmla="*/ 1448360 h 2276133"/>
              <a:gd name="connsiteX3" fmla="*/ 874 w 3690126"/>
              <a:gd name="connsiteY3" fmla="*/ 2122129 h 2276133"/>
              <a:gd name="connsiteX4" fmla="*/ 1974053 w 3690126"/>
              <a:gd name="connsiteY4" fmla="*/ 2093253 h 2276133"/>
              <a:gd name="connsiteX5" fmla="*/ 857522 w 3690126"/>
              <a:gd name="connsiteY5" fmla="*/ 2276133 h 2276133"/>
              <a:gd name="connsiteX6" fmla="*/ 3331215 w 3690126"/>
              <a:gd name="connsiteY6" fmla="*/ 1794870 h 2276133"/>
              <a:gd name="connsiteX7" fmla="*/ 3562221 w 3690126"/>
              <a:gd name="connsiteY7" fmla="*/ 1178853 h 2276133"/>
              <a:gd name="connsiteX8" fmla="*/ 3687349 w 3690126"/>
              <a:gd name="connsiteY8" fmla="*/ 225952 h 2276133"/>
              <a:gd name="connsiteX9" fmla="*/ 3446718 w 3690126"/>
              <a:gd name="connsiteY9" fmla="*/ 1053724 h 2276133"/>
              <a:gd name="connsiteX10" fmla="*/ 3369716 w 3690126"/>
              <a:gd name="connsiteY10" fmla="*/ 1082600 h 2276133"/>
              <a:gd name="connsiteX11" fmla="*/ 3119459 w 3690126"/>
              <a:gd name="connsiteY11" fmla="*/ 4571 h 2276133"/>
              <a:gd name="connsiteX12" fmla="*/ 3427467 w 3690126"/>
              <a:gd name="connsiteY12" fmla="*/ 697590 h 2276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90126" h="2276133">
                <a:moveTo>
                  <a:pt x="3427467" y="697590"/>
                </a:moveTo>
                <a:cubicBezTo>
                  <a:pt x="3445113" y="824323"/>
                  <a:pt x="3506074" y="639839"/>
                  <a:pt x="3225337" y="764967"/>
                </a:cubicBezTo>
                <a:cubicBezTo>
                  <a:pt x="2944600" y="890095"/>
                  <a:pt x="2280456" y="1222166"/>
                  <a:pt x="1743046" y="1448360"/>
                </a:cubicBezTo>
                <a:cubicBezTo>
                  <a:pt x="1205635" y="1674554"/>
                  <a:pt x="-37627" y="2014647"/>
                  <a:pt x="874" y="2122129"/>
                </a:cubicBezTo>
                <a:cubicBezTo>
                  <a:pt x="39375" y="2229611"/>
                  <a:pt x="1831278" y="2067586"/>
                  <a:pt x="1974053" y="2093253"/>
                </a:cubicBezTo>
                <a:cubicBezTo>
                  <a:pt x="2116828" y="2118920"/>
                  <a:pt x="857522" y="2276133"/>
                  <a:pt x="857522" y="2276133"/>
                </a:cubicBezTo>
                <a:cubicBezTo>
                  <a:pt x="1083716" y="2226403"/>
                  <a:pt x="2880432" y="1977750"/>
                  <a:pt x="3331215" y="1794870"/>
                </a:cubicBezTo>
                <a:cubicBezTo>
                  <a:pt x="3781998" y="1611990"/>
                  <a:pt x="3502865" y="1440339"/>
                  <a:pt x="3562221" y="1178853"/>
                </a:cubicBezTo>
                <a:cubicBezTo>
                  <a:pt x="3621577" y="917367"/>
                  <a:pt x="3706600" y="246807"/>
                  <a:pt x="3687349" y="225952"/>
                </a:cubicBezTo>
                <a:cubicBezTo>
                  <a:pt x="3668099" y="205097"/>
                  <a:pt x="3499657" y="910949"/>
                  <a:pt x="3446718" y="1053724"/>
                </a:cubicBezTo>
                <a:cubicBezTo>
                  <a:pt x="3393779" y="1196499"/>
                  <a:pt x="3424259" y="1257459"/>
                  <a:pt x="3369716" y="1082600"/>
                </a:cubicBezTo>
                <a:cubicBezTo>
                  <a:pt x="3315173" y="907741"/>
                  <a:pt x="3108230" y="68739"/>
                  <a:pt x="3119459" y="4571"/>
                </a:cubicBezTo>
                <a:cubicBezTo>
                  <a:pt x="3130688" y="-59597"/>
                  <a:pt x="3409821" y="570857"/>
                  <a:pt x="3427467" y="69759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7" name="フリーフォーム: 図形 1846">
            <a:extLst>
              <a:ext uri="{FF2B5EF4-FFF2-40B4-BE49-F238E27FC236}">
                <a16:creationId xmlns:a16="http://schemas.microsoft.com/office/drawing/2014/main" id="{C99ECE40-4874-40E9-A80A-53F5F2798CE0}"/>
              </a:ext>
            </a:extLst>
          </p:cNvPr>
          <p:cNvSpPr/>
          <p:nvPr/>
        </p:nvSpPr>
        <p:spPr>
          <a:xfrm>
            <a:off x="10381169" y="5848091"/>
            <a:ext cx="597272" cy="1093949"/>
          </a:xfrm>
          <a:custGeom>
            <a:avLst/>
            <a:gdLst>
              <a:gd name="connsiteX0" fmla="*/ 591631 w 597272"/>
              <a:gd name="connsiteY0" fmla="*/ 283202 h 1093949"/>
              <a:gd name="connsiteX1" fmla="*/ 533879 w 597272"/>
              <a:gd name="connsiteY1" fmla="*/ 427581 h 1093949"/>
              <a:gd name="connsiteX2" fmla="*/ 235496 w 597272"/>
              <a:gd name="connsiteY2" fmla="*/ 1091724 h 1093949"/>
              <a:gd name="connsiteX3" fmla="*/ 119993 w 597272"/>
              <a:gd name="connsiteY3" fmla="*/ 620086 h 1093949"/>
              <a:gd name="connsiteX4" fmla="*/ 4490 w 597272"/>
              <a:gd name="connsiteY4" fmla="*/ 4069 h 1093949"/>
              <a:gd name="connsiteX5" fmla="*/ 283623 w 597272"/>
              <a:gd name="connsiteY5" fmla="*/ 340953 h 1093949"/>
              <a:gd name="connsiteX6" fmla="*/ 466503 w 597272"/>
              <a:gd name="connsiteY6" fmla="*/ 100322 h 1093949"/>
              <a:gd name="connsiteX7" fmla="*/ 582006 w 597272"/>
              <a:gd name="connsiteY7" fmla="*/ 340953 h 1093949"/>
              <a:gd name="connsiteX8" fmla="*/ 591631 w 597272"/>
              <a:gd name="connsiteY8" fmla="*/ 283202 h 109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7272" h="1093949">
                <a:moveTo>
                  <a:pt x="591631" y="283202"/>
                </a:moveTo>
                <a:cubicBezTo>
                  <a:pt x="583610" y="297640"/>
                  <a:pt x="593235" y="292827"/>
                  <a:pt x="533879" y="427581"/>
                </a:cubicBezTo>
                <a:cubicBezTo>
                  <a:pt x="474523" y="562335"/>
                  <a:pt x="304477" y="1059640"/>
                  <a:pt x="235496" y="1091724"/>
                </a:cubicBezTo>
                <a:cubicBezTo>
                  <a:pt x="166515" y="1123808"/>
                  <a:pt x="158494" y="801362"/>
                  <a:pt x="119993" y="620086"/>
                </a:cubicBezTo>
                <a:cubicBezTo>
                  <a:pt x="81492" y="438810"/>
                  <a:pt x="-22782" y="50591"/>
                  <a:pt x="4490" y="4069"/>
                </a:cubicBezTo>
                <a:cubicBezTo>
                  <a:pt x="31762" y="-42453"/>
                  <a:pt x="206621" y="324911"/>
                  <a:pt x="283623" y="340953"/>
                </a:cubicBezTo>
                <a:cubicBezTo>
                  <a:pt x="360625" y="356995"/>
                  <a:pt x="416773" y="100322"/>
                  <a:pt x="466503" y="100322"/>
                </a:cubicBezTo>
                <a:cubicBezTo>
                  <a:pt x="516233" y="100322"/>
                  <a:pt x="562756" y="308869"/>
                  <a:pt x="582006" y="340953"/>
                </a:cubicBezTo>
                <a:cubicBezTo>
                  <a:pt x="601256" y="373037"/>
                  <a:pt x="599652" y="268764"/>
                  <a:pt x="591631" y="28320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8" name="フリーフォーム: 図形 1847">
            <a:extLst>
              <a:ext uri="{FF2B5EF4-FFF2-40B4-BE49-F238E27FC236}">
                <a16:creationId xmlns:a16="http://schemas.microsoft.com/office/drawing/2014/main" id="{498B1687-5E4E-4B86-958B-D0AF166335C4}"/>
              </a:ext>
            </a:extLst>
          </p:cNvPr>
          <p:cNvSpPr/>
          <p:nvPr/>
        </p:nvSpPr>
        <p:spPr>
          <a:xfrm>
            <a:off x="1754398" y="7112575"/>
            <a:ext cx="7274190" cy="1922658"/>
          </a:xfrm>
          <a:custGeom>
            <a:avLst/>
            <a:gdLst>
              <a:gd name="connsiteX0" fmla="*/ 103278 w 7274190"/>
              <a:gd name="connsiteY0" fmla="*/ 19745 h 1922658"/>
              <a:gd name="connsiteX1" fmla="*/ 161029 w 7274190"/>
              <a:gd name="connsiteY1" fmla="*/ 38996 h 1922658"/>
              <a:gd name="connsiteX2" fmla="*/ 3597248 w 7274190"/>
              <a:gd name="connsiteY2" fmla="*/ 780141 h 1922658"/>
              <a:gd name="connsiteX3" fmla="*/ 2856103 w 7274190"/>
              <a:gd name="connsiteY3" fmla="*/ 655012 h 1922658"/>
              <a:gd name="connsiteX4" fmla="*/ 7148970 w 7274190"/>
              <a:gd name="connsiteY4" fmla="*/ 597261 h 1922658"/>
              <a:gd name="connsiteX5" fmla="*/ 4222890 w 7274190"/>
              <a:gd name="connsiteY5" fmla="*/ 857143 h 1922658"/>
              <a:gd name="connsiteX6" fmla="*/ 6946840 w 7274190"/>
              <a:gd name="connsiteY6" fmla="*/ 1001522 h 1922658"/>
              <a:gd name="connsiteX7" fmla="*/ 2499968 w 7274190"/>
              <a:gd name="connsiteY7" fmla="*/ 1232528 h 1922658"/>
              <a:gd name="connsiteX8" fmla="*/ 7216347 w 7274190"/>
              <a:gd name="connsiteY8" fmla="*/ 1579038 h 1922658"/>
              <a:gd name="connsiteX9" fmla="*/ 5002537 w 7274190"/>
              <a:gd name="connsiteY9" fmla="*/ 1848545 h 1922658"/>
              <a:gd name="connsiteX10" fmla="*/ 3144861 w 7274190"/>
              <a:gd name="connsiteY10" fmla="*/ 1915922 h 1922658"/>
              <a:gd name="connsiteX11" fmla="*/ 3847505 w 7274190"/>
              <a:gd name="connsiteY11" fmla="*/ 1915922 h 1922658"/>
              <a:gd name="connsiteX12" fmla="*/ 2374840 w 7274190"/>
              <a:gd name="connsiteY12" fmla="*/ 1877421 h 1922658"/>
              <a:gd name="connsiteX13" fmla="*/ 1190933 w 7274190"/>
              <a:gd name="connsiteY13" fmla="*/ 1502036 h 1922658"/>
              <a:gd name="connsiteX14" fmla="*/ 247657 w 7274190"/>
              <a:gd name="connsiteY14" fmla="*/ 539509 h 1922658"/>
              <a:gd name="connsiteX15" fmla="*/ 1335311 w 7274190"/>
              <a:gd name="connsiteY15" fmla="*/ 1271029 h 1922658"/>
              <a:gd name="connsiteX16" fmla="*/ 430537 w 7274190"/>
              <a:gd name="connsiteY16" fmla="*/ 472132 h 1922658"/>
              <a:gd name="connsiteX17" fmla="*/ 103278 w 7274190"/>
              <a:gd name="connsiteY17" fmla="*/ 19745 h 192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74190" h="1922658">
                <a:moveTo>
                  <a:pt x="103278" y="19745"/>
                </a:moveTo>
                <a:cubicBezTo>
                  <a:pt x="-159011" y="-33996"/>
                  <a:pt x="161029" y="38996"/>
                  <a:pt x="161029" y="38996"/>
                </a:cubicBezTo>
                <a:lnTo>
                  <a:pt x="3597248" y="780141"/>
                </a:lnTo>
                <a:cubicBezTo>
                  <a:pt x="4046427" y="882810"/>
                  <a:pt x="2264149" y="685492"/>
                  <a:pt x="2856103" y="655012"/>
                </a:cubicBezTo>
                <a:cubicBezTo>
                  <a:pt x="3448057" y="624532"/>
                  <a:pt x="6921172" y="563573"/>
                  <a:pt x="7148970" y="597261"/>
                </a:cubicBezTo>
                <a:cubicBezTo>
                  <a:pt x="7376768" y="630950"/>
                  <a:pt x="4256578" y="789766"/>
                  <a:pt x="4222890" y="857143"/>
                </a:cubicBezTo>
                <a:cubicBezTo>
                  <a:pt x="4189202" y="924520"/>
                  <a:pt x="7233994" y="938958"/>
                  <a:pt x="6946840" y="1001522"/>
                </a:cubicBezTo>
                <a:cubicBezTo>
                  <a:pt x="6659686" y="1064086"/>
                  <a:pt x="2455050" y="1136275"/>
                  <a:pt x="2499968" y="1232528"/>
                </a:cubicBezTo>
                <a:cubicBezTo>
                  <a:pt x="2544886" y="1328781"/>
                  <a:pt x="6799252" y="1476369"/>
                  <a:pt x="7216347" y="1579038"/>
                </a:cubicBezTo>
                <a:cubicBezTo>
                  <a:pt x="7633442" y="1681707"/>
                  <a:pt x="5681118" y="1792398"/>
                  <a:pt x="5002537" y="1848545"/>
                </a:cubicBezTo>
                <a:cubicBezTo>
                  <a:pt x="4323956" y="1904692"/>
                  <a:pt x="3337366" y="1904693"/>
                  <a:pt x="3144861" y="1915922"/>
                </a:cubicBezTo>
                <a:cubicBezTo>
                  <a:pt x="2952356" y="1927152"/>
                  <a:pt x="3975842" y="1922339"/>
                  <a:pt x="3847505" y="1915922"/>
                </a:cubicBezTo>
                <a:cubicBezTo>
                  <a:pt x="3719168" y="1909505"/>
                  <a:pt x="2817602" y="1946402"/>
                  <a:pt x="2374840" y="1877421"/>
                </a:cubicBezTo>
                <a:cubicBezTo>
                  <a:pt x="1932078" y="1808440"/>
                  <a:pt x="1545463" y="1725021"/>
                  <a:pt x="1190933" y="1502036"/>
                </a:cubicBezTo>
                <a:cubicBezTo>
                  <a:pt x="836403" y="1279051"/>
                  <a:pt x="223594" y="578010"/>
                  <a:pt x="247657" y="539509"/>
                </a:cubicBezTo>
                <a:cubicBezTo>
                  <a:pt x="271720" y="501008"/>
                  <a:pt x="1304831" y="1282259"/>
                  <a:pt x="1335311" y="1271029"/>
                </a:cubicBezTo>
                <a:cubicBezTo>
                  <a:pt x="1365791" y="1259799"/>
                  <a:pt x="637480" y="679075"/>
                  <a:pt x="430537" y="472132"/>
                </a:cubicBezTo>
                <a:cubicBezTo>
                  <a:pt x="223594" y="265189"/>
                  <a:pt x="158623" y="147279"/>
                  <a:pt x="103278" y="19745"/>
                </a:cubicBezTo>
                <a:close/>
              </a:path>
            </a:pathLst>
          </a:cu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9" name="フリーフォーム: 図形 1848">
            <a:extLst>
              <a:ext uri="{FF2B5EF4-FFF2-40B4-BE49-F238E27FC236}">
                <a16:creationId xmlns:a16="http://schemas.microsoft.com/office/drawing/2014/main" id="{281C61B7-BBEC-4651-83E3-51445184FCB8}"/>
              </a:ext>
            </a:extLst>
          </p:cNvPr>
          <p:cNvSpPr/>
          <p:nvPr/>
        </p:nvSpPr>
        <p:spPr>
          <a:xfrm>
            <a:off x="3465407" y="7200900"/>
            <a:ext cx="7462385" cy="1861122"/>
          </a:xfrm>
          <a:custGeom>
            <a:avLst/>
            <a:gdLst>
              <a:gd name="connsiteX0" fmla="*/ 1835256 w 7462385"/>
              <a:gd name="connsiteY0" fmla="*/ 757238 h 1861122"/>
              <a:gd name="connsiteX1" fmla="*/ 2163868 w 7462385"/>
              <a:gd name="connsiteY1" fmla="*/ 742950 h 1861122"/>
              <a:gd name="connsiteX2" fmla="*/ 5835756 w 7462385"/>
              <a:gd name="connsiteY2" fmla="*/ 485775 h 1861122"/>
              <a:gd name="connsiteX3" fmla="*/ 4607031 w 7462385"/>
              <a:gd name="connsiteY3" fmla="*/ 471488 h 1861122"/>
              <a:gd name="connsiteX4" fmla="*/ 7307368 w 7462385"/>
              <a:gd name="connsiteY4" fmla="*/ 0 h 1861122"/>
              <a:gd name="connsiteX5" fmla="*/ 7035906 w 7462385"/>
              <a:gd name="connsiteY5" fmla="*/ 471488 h 1861122"/>
              <a:gd name="connsiteX6" fmla="*/ 6221518 w 7462385"/>
              <a:gd name="connsiteY6" fmla="*/ 1343025 h 1861122"/>
              <a:gd name="connsiteX7" fmla="*/ 5564293 w 7462385"/>
              <a:gd name="connsiteY7" fmla="*/ 1671638 h 1861122"/>
              <a:gd name="connsiteX8" fmla="*/ 4478443 w 7462385"/>
              <a:gd name="connsiteY8" fmla="*/ 1843088 h 1861122"/>
              <a:gd name="connsiteX9" fmla="*/ 3321156 w 7462385"/>
              <a:gd name="connsiteY9" fmla="*/ 1843088 h 1861122"/>
              <a:gd name="connsiteX10" fmla="*/ 2592493 w 7462385"/>
              <a:gd name="connsiteY10" fmla="*/ 1728788 h 1861122"/>
              <a:gd name="connsiteX11" fmla="*/ 20743 w 7462385"/>
              <a:gd name="connsiteY11" fmla="*/ 1400175 h 1861122"/>
              <a:gd name="connsiteX12" fmla="*/ 1320906 w 7462385"/>
              <a:gd name="connsiteY12" fmla="*/ 1285875 h 1861122"/>
              <a:gd name="connsiteX13" fmla="*/ 206481 w 7462385"/>
              <a:gd name="connsiteY13" fmla="*/ 985838 h 1861122"/>
              <a:gd name="connsiteX14" fmla="*/ 2135293 w 7462385"/>
              <a:gd name="connsiteY14" fmla="*/ 957263 h 1861122"/>
              <a:gd name="connsiteX15" fmla="*/ 1835256 w 7462385"/>
              <a:gd name="connsiteY15" fmla="*/ 757238 h 186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462385" h="1861122">
                <a:moveTo>
                  <a:pt x="1835256" y="757238"/>
                </a:moveTo>
                <a:lnTo>
                  <a:pt x="2163868" y="742950"/>
                </a:lnTo>
                <a:lnTo>
                  <a:pt x="5835756" y="485775"/>
                </a:lnTo>
                <a:cubicBezTo>
                  <a:pt x="6242950" y="440531"/>
                  <a:pt x="4361762" y="552450"/>
                  <a:pt x="4607031" y="471488"/>
                </a:cubicBezTo>
                <a:cubicBezTo>
                  <a:pt x="4852300" y="390525"/>
                  <a:pt x="6902556" y="0"/>
                  <a:pt x="7307368" y="0"/>
                </a:cubicBezTo>
                <a:cubicBezTo>
                  <a:pt x="7712180" y="0"/>
                  <a:pt x="7216881" y="247650"/>
                  <a:pt x="7035906" y="471488"/>
                </a:cubicBezTo>
                <a:cubicBezTo>
                  <a:pt x="6854931" y="695325"/>
                  <a:pt x="6466787" y="1143000"/>
                  <a:pt x="6221518" y="1343025"/>
                </a:cubicBezTo>
                <a:cubicBezTo>
                  <a:pt x="5976249" y="1543050"/>
                  <a:pt x="5854806" y="1588294"/>
                  <a:pt x="5564293" y="1671638"/>
                </a:cubicBezTo>
                <a:cubicBezTo>
                  <a:pt x="5273781" y="1754982"/>
                  <a:pt x="4852299" y="1814513"/>
                  <a:pt x="4478443" y="1843088"/>
                </a:cubicBezTo>
                <a:cubicBezTo>
                  <a:pt x="4104587" y="1871663"/>
                  <a:pt x="3635481" y="1862138"/>
                  <a:pt x="3321156" y="1843088"/>
                </a:cubicBezTo>
                <a:cubicBezTo>
                  <a:pt x="3006831" y="1824038"/>
                  <a:pt x="2592493" y="1728788"/>
                  <a:pt x="2592493" y="1728788"/>
                </a:cubicBezTo>
                <a:cubicBezTo>
                  <a:pt x="2042424" y="1654969"/>
                  <a:pt x="232674" y="1473994"/>
                  <a:pt x="20743" y="1400175"/>
                </a:cubicBezTo>
                <a:cubicBezTo>
                  <a:pt x="-191188" y="1326356"/>
                  <a:pt x="1289950" y="1354931"/>
                  <a:pt x="1320906" y="1285875"/>
                </a:cubicBezTo>
                <a:cubicBezTo>
                  <a:pt x="1351862" y="1216819"/>
                  <a:pt x="70750" y="1040607"/>
                  <a:pt x="206481" y="985838"/>
                </a:cubicBezTo>
                <a:cubicBezTo>
                  <a:pt x="342212" y="931069"/>
                  <a:pt x="1861449" y="1002507"/>
                  <a:pt x="2135293" y="957263"/>
                </a:cubicBezTo>
                <a:cubicBezTo>
                  <a:pt x="2409137" y="912019"/>
                  <a:pt x="2129340" y="813197"/>
                  <a:pt x="1835256" y="757238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0" name="フリーフォーム: 図形 1849">
            <a:extLst>
              <a:ext uri="{FF2B5EF4-FFF2-40B4-BE49-F238E27FC236}">
                <a16:creationId xmlns:a16="http://schemas.microsoft.com/office/drawing/2014/main" id="{8DD3045F-6717-4767-AD7A-E8DAAAE9FDD5}"/>
              </a:ext>
            </a:extLst>
          </p:cNvPr>
          <p:cNvSpPr/>
          <p:nvPr/>
        </p:nvSpPr>
        <p:spPr>
          <a:xfrm>
            <a:off x="2634488" y="8120004"/>
            <a:ext cx="5074956" cy="294247"/>
          </a:xfrm>
          <a:custGeom>
            <a:avLst/>
            <a:gdLst>
              <a:gd name="connsiteX0" fmla="*/ 7112 w 5074956"/>
              <a:gd name="connsiteY0" fmla="*/ 7996 h 294247"/>
              <a:gd name="connsiteX1" fmla="*/ 477012 w 5074956"/>
              <a:gd name="connsiteY1" fmla="*/ 7996 h 294247"/>
              <a:gd name="connsiteX2" fmla="*/ 3728212 w 5074956"/>
              <a:gd name="connsiteY2" fmla="*/ 223896 h 294247"/>
              <a:gd name="connsiteX3" fmla="*/ 1289812 w 5074956"/>
              <a:gd name="connsiteY3" fmla="*/ 160396 h 294247"/>
              <a:gd name="connsiteX4" fmla="*/ 5061712 w 5074956"/>
              <a:gd name="connsiteY4" fmla="*/ 160396 h 294247"/>
              <a:gd name="connsiteX5" fmla="*/ 2470912 w 5074956"/>
              <a:gd name="connsiteY5" fmla="*/ 198496 h 294247"/>
              <a:gd name="connsiteX6" fmla="*/ 642112 w 5074956"/>
              <a:gd name="connsiteY6" fmla="*/ 287396 h 294247"/>
              <a:gd name="connsiteX7" fmla="*/ 7112 w 5074956"/>
              <a:gd name="connsiteY7" fmla="*/ 7996 h 29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4956" h="294247">
                <a:moveTo>
                  <a:pt x="7112" y="7996"/>
                </a:moveTo>
                <a:cubicBezTo>
                  <a:pt x="-68030" y="-9996"/>
                  <a:pt x="477012" y="7996"/>
                  <a:pt x="477012" y="7996"/>
                </a:cubicBezTo>
                <a:lnTo>
                  <a:pt x="3728212" y="223896"/>
                </a:lnTo>
                <a:cubicBezTo>
                  <a:pt x="3863679" y="249296"/>
                  <a:pt x="1067562" y="170979"/>
                  <a:pt x="1289812" y="160396"/>
                </a:cubicBezTo>
                <a:cubicBezTo>
                  <a:pt x="1512062" y="149813"/>
                  <a:pt x="4864862" y="154046"/>
                  <a:pt x="5061712" y="160396"/>
                </a:cubicBezTo>
                <a:cubicBezTo>
                  <a:pt x="5258562" y="166746"/>
                  <a:pt x="3207512" y="177329"/>
                  <a:pt x="2470912" y="198496"/>
                </a:cubicBezTo>
                <a:cubicBezTo>
                  <a:pt x="1734312" y="219663"/>
                  <a:pt x="1059095" y="321263"/>
                  <a:pt x="642112" y="287396"/>
                </a:cubicBezTo>
                <a:cubicBezTo>
                  <a:pt x="225129" y="253529"/>
                  <a:pt x="97070" y="124412"/>
                  <a:pt x="7112" y="7996"/>
                </a:cubicBezTo>
                <a:close/>
              </a:path>
            </a:pathLst>
          </a:custGeom>
          <a:solidFill>
            <a:schemeClr val="accent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1" name="フリーフォーム: 図形 1850">
            <a:extLst>
              <a:ext uri="{FF2B5EF4-FFF2-40B4-BE49-F238E27FC236}">
                <a16:creationId xmlns:a16="http://schemas.microsoft.com/office/drawing/2014/main" id="{F3252B55-7BD5-4E4F-AD43-124FA888730A}"/>
              </a:ext>
            </a:extLst>
          </p:cNvPr>
          <p:cNvSpPr/>
          <p:nvPr/>
        </p:nvSpPr>
        <p:spPr>
          <a:xfrm>
            <a:off x="3071813" y="7658100"/>
            <a:ext cx="5936429" cy="376863"/>
          </a:xfrm>
          <a:custGeom>
            <a:avLst/>
            <a:gdLst>
              <a:gd name="connsiteX0" fmla="*/ 0 w 5936429"/>
              <a:gd name="connsiteY0" fmla="*/ 0 h 376863"/>
              <a:gd name="connsiteX1" fmla="*/ 3371850 w 5936429"/>
              <a:gd name="connsiteY1" fmla="*/ 357188 h 376863"/>
              <a:gd name="connsiteX2" fmla="*/ 2157412 w 5936429"/>
              <a:gd name="connsiteY2" fmla="*/ 328613 h 376863"/>
              <a:gd name="connsiteX3" fmla="*/ 5915025 w 5936429"/>
              <a:gd name="connsiteY3" fmla="*/ 314325 h 376863"/>
              <a:gd name="connsiteX4" fmla="*/ 3786187 w 5936429"/>
              <a:gd name="connsiteY4" fmla="*/ 214313 h 376863"/>
              <a:gd name="connsiteX5" fmla="*/ 2586037 w 5936429"/>
              <a:gd name="connsiteY5" fmla="*/ 142875 h 376863"/>
              <a:gd name="connsiteX6" fmla="*/ 0 w 5936429"/>
              <a:gd name="connsiteY6" fmla="*/ 0 h 37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6429" h="376863">
                <a:moveTo>
                  <a:pt x="0" y="0"/>
                </a:moveTo>
                <a:lnTo>
                  <a:pt x="3371850" y="357188"/>
                </a:lnTo>
                <a:cubicBezTo>
                  <a:pt x="3731419" y="411957"/>
                  <a:pt x="1733550" y="335757"/>
                  <a:pt x="2157412" y="328613"/>
                </a:cubicBezTo>
                <a:cubicBezTo>
                  <a:pt x="2581274" y="321469"/>
                  <a:pt x="5643563" y="333375"/>
                  <a:pt x="5915025" y="314325"/>
                </a:cubicBezTo>
                <a:cubicBezTo>
                  <a:pt x="6186488" y="295275"/>
                  <a:pt x="3786187" y="214313"/>
                  <a:pt x="3786187" y="214313"/>
                </a:cubicBezTo>
                <a:lnTo>
                  <a:pt x="2586037" y="1428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2" name="フリーフォーム: 図形 1851">
            <a:extLst>
              <a:ext uri="{FF2B5EF4-FFF2-40B4-BE49-F238E27FC236}">
                <a16:creationId xmlns:a16="http://schemas.microsoft.com/office/drawing/2014/main" id="{1FC6689D-C967-41AC-ABBD-BD8D0B35AFCE}"/>
              </a:ext>
            </a:extLst>
          </p:cNvPr>
          <p:cNvSpPr/>
          <p:nvPr/>
        </p:nvSpPr>
        <p:spPr>
          <a:xfrm>
            <a:off x="6577221" y="8051620"/>
            <a:ext cx="1693206" cy="878234"/>
          </a:xfrm>
          <a:custGeom>
            <a:avLst/>
            <a:gdLst>
              <a:gd name="connsiteX0" fmla="*/ 1566654 w 1693206"/>
              <a:gd name="connsiteY0" fmla="*/ 77968 h 878234"/>
              <a:gd name="connsiteX1" fmla="*/ 1552367 w 1693206"/>
              <a:gd name="connsiteY1" fmla="*/ 163693 h 878234"/>
              <a:gd name="connsiteX2" fmla="*/ 1209467 w 1693206"/>
              <a:gd name="connsiteY2" fmla="*/ 620893 h 878234"/>
              <a:gd name="connsiteX3" fmla="*/ 952292 w 1693206"/>
              <a:gd name="connsiteY3" fmla="*/ 735193 h 878234"/>
              <a:gd name="connsiteX4" fmla="*/ 80754 w 1693206"/>
              <a:gd name="connsiteY4" fmla="*/ 563743 h 878234"/>
              <a:gd name="connsiteX5" fmla="*/ 180767 w 1693206"/>
              <a:gd name="connsiteY5" fmla="*/ 578030 h 878234"/>
              <a:gd name="connsiteX6" fmla="*/ 1338054 w 1693206"/>
              <a:gd name="connsiteY6" fmla="*/ 863780 h 878234"/>
              <a:gd name="connsiteX7" fmla="*/ 1680954 w 1693206"/>
              <a:gd name="connsiteY7" fmla="*/ 63680 h 878234"/>
              <a:gd name="connsiteX8" fmla="*/ 1609517 w 1693206"/>
              <a:gd name="connsiteY8" fmla="*/ 49393 h 878234"/>
              <a:gd name="connsiteX9" fmla="*/ 1566654 w 1693206"/>
              <a:gd name="connsiteY9" fmla="*/ 77968 h 87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3206" h="878234">
                <a:moveTo>
                  <a:pt x="1566654" y="77968"/>
                </a:moveTo>
                <a:cubicBezTo>
                  <a:pt x="1557129" y="97018"/>
                  <a:pt x="1611898" y="73206"/>
                  <a:pt x="1552367" y="163693"/>
                </a:cubicBezTo>
                <a:cubicBezTo>
                  <a:pt x="1492836" y="254180"/>
                  <a:pt x="1309479" y="525643"/>
                  <a:pt x="1209467" y="620893"/>
                </a:cubicBezTo>
                <a:cubicBezTo>
                  <a:pt x="1109455" y="716143"/>
                  <a:pt x="1140411" y="744718"/>
                  <a:pt x="952292" y="735193"/>
                </a:cubicBezTo>
                <a:cubicBezTo>
                  <a:pt x="764173" y="725668"/>
                  <a:pt x="209341" y="589937"/>
                  <a:pt x="80754" y="563743"/>
                </a:cubicBezTo>
                <a:cubicBezTo>
                  <a:pt x="-47833" y="537549"/>
                  <a:pt x="-28783" y="528024"/>
                  <a:pt x="180767" y="578030"/>
                </a:cubicBezTo>
                <a:cubicBezTo>
                  <a:pt x="390317" y="628036"/>
                  <a:pt x="1088023" y="949505"/>
                  <a:pt x="1338054" y="863780"/>
                </a:cubicBezTo>
                <a:cubicBezTo>
                  <a:pt x="1588085" y="778055"/>
                  <a:pt x="1635710" y="199411"/>
                  <a:pt x="1680954" y="63680"/>
                </a:cubicBezTo>
                <a:cubicBezTo>
                  <a:pt x="1726198" y="-72051"/>
                  <a:pt x="1633330" y="51774"/>
                  <a:pt x="1609517" y="49393"/>
                </a:cubicBezTo>
                <a:cubicBezTo>
                  <a:pt x="1585704" y="47012"/>
                  <a:pt x="1576179" y="58918"/>
                  <a:pt x="1566654" y="7796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3" name="フリーフォーム: 図形 1852">
            <a:extLst>
              <a:ext uri="{FF2B5EF4-FFF2-40B4-BE49-F238E27FC236}">
                <a16:creationId xmlns:a16="http://schemas.microsoft.com/office/drawing/2014/main" id="{69929862-CF9D-4C03-B889-9DDF1FD2CF35}"/>
              </a:ext>
            </a:extLst>
          </p:cNvPr>
          <p:cNvSpPr/>
          <p:nvPr/>
        </p:nvSpPr>
        <p:spPr>
          <a:xfrm>
            <a:off x="8516525" y="7686692"/>
            <a:ext cx="2074065" cy="806420"/>
          </a:xfrm>
          <a:custGeom>
            <a:avLst/>
            <a:gdLst>
              <a:gd name="connsiteX0" fmla="*/ 2041938 w 2074065"/>
              <a:gd name="connsiteY0" fmla="*/ 42846 h 806420"/>
              <a:gd name="connsiteX1" fmla="*/ 1941925 w 2074065"/>
              <a:gd name="connsiteY1" fmla="*/ 57133 h 806420"/>
              <a:gd name="connsiteX2" fmla="*/ 984663 w 2074065"/>
              <a:gd name="connsiteY2" fmla="*/ 600058 h 806420"/>
              <a:gd name="connsiteX3" fmla="*/ 313150 w 2074065"/>
              <a:gd name="connsiteY3" fmla="*/ 785796 h 806420"/>
              <a:gd name="connsiteX4" fmla="*/ 256000 w 2074065"/>
              <a:gd name="connsiteY4" fmla="*/ 785796 h 806420"/>
              <a:gd name="connsiteX5" fmla="*/ 998950 w 2074065"/>
              <a:gd name="connsiteY5" fmla="*/ 642921 h 806420"/>
              <a:gd name="connsiteX6" fmla="*/ 13113 w 2074065"/>
              <a:gd name="connsiteY6" fmla="*/ 428608 h 806420"/>
              <a:gd name="connsiteX7" fmla="*/ 470313 w 2074065"/>
              <a:gd name="connsiteY7" fmla="*/ 642921 h 806420"/>
              <a:gd name="connsiteX8" fmla="*/ 1013238 w 2074065"/>
              <a:gd name="connsiteY8" fmla="*/ 414321 h 806420"/>
              <a:gd name="connsiteX9" fmla="*/ 2041938 w 2074065"/>
              <a:gd name="connsiteY9" fmla="*/ 42846 h 80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4065" h="806420">
                <a:moveTo>
                  <a:pt x="2041938" y="42846"/>
                </a:moveTo>
                <a:cubicBezTo>
                  <a:pt x="2080037" y="3555"/>
                  <a:pt x="2118137" y="-35736"/>
                  <a:pt x="1941925" y="57133"/>
                </a:cubicBezTo>
                <a:cubicBezTo>
                  <a:pt x="1765713" y="150002"/>
                  <a:pt x="1256126" y="478614"/>
                  <a:pt x="984663" y="600058"/>
                </a:cubicBezTo>
                <a:cubicBezTo>
                  <a:pt x="713200" y="721502"/>
                  <a:pt x="434594" y="754840"/>
                  <a:pt x="313150" y="785796"/>
                </a:cubicBezTo>
                <a:cubicBezTo>
                  <a:pt x="191706" y="816752"/>
                  <a:pt x="141700" y="809608"/>
                  <a:pt x="256000" y="785796"/>
                </a:cubicBezTo>
                <a:cubicBezTo>
                  <a:pt x="370300" y="761984"/>
                  <a:pt x="1039431" y="702452"/>
                  <a:pt x="998950" y="642921"/>
                </a:cubicBezTo>
                <a:cubicBezTo>
                  <a:pt x="958469" y="583390"/>
                  <a:pt x="101219" y="428608"/>
                  <a:pt x="13113" y="428608"/>
                </a:cubicBezTo>
                <a:cubicBezTo>
                  <a:pt x="-74993" y="428608"/>
                  <a:pt x="303626" y="645302"/>
                  <a:pt x="470313" y="642921"/>
                </a:cubicBezTo>
                <a:cubicBezTo>
                  <a:pt x="637000" y="640540"/>
                  <a:pt x="1013238" y="414321"/>
                  <a:pt x="1013238" y="414321"/>
                </a:cubicBezTo>
                <a:lnTo>
                  <a:pt x="2041938" y="4284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4" name="フリーフォーム: 図形 1853">
            <a:extLst>
              <a:ext uri="{FF2B5EF4-FFF2-40B4-BE49-F238E27FC236}">
                <a16:creationId xmlns:a16="http://schemas.microsoft.com/office/drawing/2014/main" id="{2987B245-0ECC-498B-A9BD-B221C126D54C}"/>
              </a:ext>
            </a:extLst>
          </p:cNvPr>
          <p:cNvSpPr/>
          <p:nvPr/>
        </p:nvSpPr>
        <p:spPr>
          <a:xfrm>
            <a:off x="7929687" y="4448146"/>
            <a:ext cx="2367510" cy="718571"/>
          </a:xfrm>
          <a:custGeom>
            <a:avLst/>
            <a:gdLst>
              <a:gd name="connsiteX0" fmla="*/ 1671513 w 2367510"/>
              <a:gd name="connsiteY0" fmla="*/ 3204 h 718571"/>
              <a:gd name="connsiteX1" fmla="*/ 2363663 w 2367510"/>
              <a:gd name="connsiteY1" fmla="*/ 454054 h 718571"/>
              <a:gd name="connsiteX2" fmla="*/ 1925513 w 2367510"/>
              <a:gd name="connsiteY2" fmla="*/ 663604 h 718571"/>
              <a:gd name="connsiteX3" fmla="*/ 1385763 w 2367510"/>
              <a:gd name="connsiteY3" fmla="*/ 714404 h 718571"/>
              <a:gd name="connsiteX4" fmla="*/ 1747713 w 2367510"/>
              <a:gd name="connsiteY4" fmla="*/ 581054 h 718571"/>
              <a:gd name="connsiteX5" fmla="*/ 1474663 w 2367510"/>
              <a:gd name="connsiteY5" fmla="*/ 428654 h 718571"/>
              <a:gd name="connsiteX6" fmla="*/ 134813 w 2367510"/>
              <a:gd name="connsiteY6" fmla="*/ 422304 h 718571"/>
              <a:gd name="connsiteX7" fmla="*/ 217363 w 2367510"/>
              <a:gd name="connsiteY7" fmla="*/ 346104 h 718571"/>
              <a:gd name="connsiteX8" fmla="*/ 1646113 w 2367510"/>
              <a:gd name="connsiteY8" fmla="*/ 200054 h 718571"/>
              <a:gd name="connsiteX9" fmla="*/ 1309563 w 2367510"/>
              <a:gd name="connsiteY9" fmla="*/ 98454 h 718571"/>
              <a:gd name="connsiteX10" fmla="*/ 1500063 w 2367510"/>
              <a:gd name="connsiteY10" fmla="*/ 428654 h 718571"/>
              <a:gd name="connsiteX11" fmla="*/ 1360363 w 2367510"/>
              <a:gd name="connsiteY11" fmla="*/ 606454 h 718571"/>
              <a:gd name="connsiteX12" fmla="*/ 1671513 w 2367510"/>
              <a:gd name="connsiteY12" fmla="*/ 377854 h 718571"/>
              <a:gd name="connsiteX13" fmla="*/ 1684213 w 2367510"/>
              <a:gd name="connsiteY13" fmla="*/ 257204 h 718571"/>
              <a:gd name="connsiteX14" fmla="*/ 1671513 w 2367510"/>
              <a:gd name="connsiteY14" fmla="*/ 3204 h 71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67510" h="718571">
                <a:moveTo>
                  <a:pt x="1671513" y="3204"/>
                </a:moveTo>
                <a:cubicBezTo>
                  <a:pt x="1784755" y="36012"/>
                  <a:pt x="2321330" y="343987"/>
                  <a:pt x="2363663" y="454054"/>
                </a:cubicBezTo>
                <a:cubicBezTo>
                  <a:pt x="2405996" y="564121"/>
                  <a:pt x="2088496" y="620212"/>
                  <a:pt x="1925513" y="663604"/>
                </a:cubicBezTo>
                <a:cubicBezTo>
                  <a:pt x="1762530" y="706996"/>
                  <a:pt x="1415396" y="728162"/>
                  <a:pt x="1385763" y="714404"/>
                </a:cubicBezTo>
                <a:cubicBezTo>
                  <a:pt x="1356130" y="700646"/>
                  <a:pt x="1732896" y="628679"/>
                  <a:pt x="1747713" y="581054"/>
                </a:cubicBezTo>
                <a:cubicBezTo>
                  <a:pt x="1762530" y="533429"/>
                  <a:pt x="1743480" y="455112"/>
                  <a:pt x="1474663" y="428654"/>
                </a:cubicBezTo>
                <a:cubicBezTo>
                  <a:pt x="1205846" y="402196"/>
                  <a:pt x="344363" y="436062"/>
                  <a:pt x="134813" y="422304"/>
                </a:cubicBezTo>
                <a:cubicBezTo>
                  <a:pt x="-74737" y="408546"/>
                  <a:pt x="-34520" y="383146"/>
                  <a:pt x="217363" y="346104"/>
                </a:cubicBezTo>
                <a:cubicBezTo>
                  <a:pt x="469246" y="309062"/>
                  <a:pt x="1464080" y="241329"/>
                  <a:pt x="1646113" y="200054"/>
                </a:cubicBezTo>
                <a:cubicBezTo>
                  <a:pt x="1828146" y="158779"/>
                  <a:pt x="1333905" y="60354"/>
                  <a:pt x="1309563" y="98454"/>
                </a:cubicBezTo>
                <a:cubicBezTo>
                  <a:pt x="1285221" y="136554"/>
                  <a:pt x="1491596" y="343987"/>
                  <a:pt x="1500063" y="428654"/>
                </a:cubicBezTo>
                <a:cubicBezTo>
                  <a:pt x="1508530" y="513321"/>
                  <a:pt x="1331788" y="614921"/>
                  <a:pt x="1360363" y="606454"/>
                </a:cubicBezTo>
                <a:cubicBezTo>
                  <a:pt x="1388938" y="597987"/>
                  <a:pt x="1617538" y="436062"/>
                  <a:pt x="1671513" y="377854"/>
                </a:cubicBezTo>
                <a:cubicBezTo>
                  <a:pt x="1725488" y="319646"/>
                  <a:pt x="1685271" y="315412"/>
                  <a:pt x="1684213" y="257204"/>
                </a:cubicBezTo>
                <a:cubicBezTo>
                  <a:pt x="1683155" y="198996"/>
                  <a:pt x="1558271" y="-29604"/>
                  <a:pt x="1671513" y="3204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5" name="フリーフォーム: 図形 1854">
            <a:extLst>
              <a:ext uri="{FF2B5EF4-FFF2-40B4-BE49-F238E27FC236}">
                <a16:creationId xmlns:a16="http://schemas.microsoft.com/office/drawing/2014/main" id="{401DD056-08FB-4401-926F-E4304002B2D4}"/>
              </a:ext>
            </a:extLst>
          </p:cNvPr>
          <p:cNvSpPr/>
          <p:nvPr/>
        </p:nvSpPr>
        <p:spPr>
          <a:xfrm>
            <a:off x="9314847" y="4462935"/>
            <a:ext cx="469990" cy="808307"/>
          </a:xfrm>
          <a:custGeom>
            <a:avLst/>
            <a:gdLst>
              <a:gd name="connsiteX0" fmla="*/ 6953 w 469990"/>
              <a:gd name="connsiteY0" fmla="*/ 807565 h 808307"/>
              <a:gd name="connsiteX1" fmla="*/ 457803 w 469990"/>
              <a:gd name="connsiteY1" fmla="*/ 553565 h 808307"/>
              <a:gd name="connsiteX2" fmla="*/ 324453 w 469990"/>
              <a:gd name="connsiteY2" fmla="*/ 121765 h 808307"/>
              <a:gd name="connsiteX3" fmla="*/ 140303 w 469990"/>
              <a:gd name="connsiteY3" fmla="*/ 13815 h 808307"/>
              <a:gd name="connsiteX4" fmla="*/ 165703 w 469990"/>
              <a:gd name="connsiteY4" fmla="*/ 375765 h 808307"/>
              <a:gd name="connsiteX5" fmla="*/ 184753 w 469990"/>
              <a:gd name="connsiteY5" fmla="*/ 623415 h 808307"/>
              <a:gd name="connsiteX6" fmla="*/ 6953 w 469990"/>
              <a:gd name="connsiteY6" fmla="*/ 807565 h 80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990" h="808307">
                <a:moveTo>
                  <a:pt x="6953" y="807565"/>
                </a:moveTo>
                <a:cubicBezTo>
                  <a:pt x="52461" y="795923"/>
                  <a:pt x="404886" y="667865"/>
                  <a:pt x="457803" y="553565"/>
                </a:cubicBezTo>
                <a:cubicBezTo>
                  <a:pt x="510720" y="439265"/>
                  <a:pt x="377370" y="211723"/>
                  <a:pt x="324453" y="121765"/>
                </a:cubicBezTo>
                <a:cubicBezTo>
                  <a:pt x="271536" y="31807"/>
                  <a:pt x="166761" y="-28518"/>
                  <a:pt x="140303" y="13815"/>
                </a:cubicBezTo>
                <a:cubicBezTo>
                  <a:pt x="113845" y="56148"/>
                  <a:pt x="158295" y="274165"/>
                  <a:pt x="165703" y="375765"/>
                </a:cubicBezTo>
                <a:cubicBezTo>
                  <a:pt x="173111" y="477365"/>
                  <a:pt x="216503" y="555682"/>
                  <a:pt x="184753" y="623415"/>
                </a:cubicBezTo>
                <a:cubicBezTo>
                  <a:pt x="153003" y="691148"/>
                  <a:pt x="-38555" y="819207"/>
                  <a:pt x="6953" y="807565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6" name="フリーフォーム: 図形 1855">
            <a:extLst>
              <a:ext uri="{FF2B5EF4-FFF2-40B4-BE49-F238E27FC236}">
                <a16:creationId xmlns:a16="http://schemas.microsoft.com/office/drawing/2014/main" id="{22557283-B644-498D-AAD2-4DFBE4604310}"/>
              </a:ext>
            </a:extLst>
          </p:cNvPr>
          <p:cNvSpPr/>
          <p:nvPr/>
        </p:nvSpPr>
        <p:spPr>
          <a:xfrm>
            <a:off x="9134639" y="4500503"/>
            <a:ext cx="643727" cy="687110"/>
          </a:xfrm>
          <a:custGeom>
            <a:avLst/>
            <a:gdLst>
              <a:gd name="connsiteX0" fmla="*/ 295111 w 643727"/>
              <a:gd name="connsiteY0" fmla="*/ 33397 h 687110"/>
              <a:gd name="connsiteX1" fmla="*/ 282411 w 643727"/>
              <a:gd name="connsiteY1" fmla="*/ 90547 h 687110"/>
              <a:gd name="connsiteX2" fmla="*/ 174461 w 643727"/>
              <a:gd name="connsiteY2" fmla="*/ 496947 h 687110"/>
              <a:gd name="connsiteX3" fmla="*/ 9361 w 643727"/>
              <a:gd name="connsiteY3" fmla="*/ 681097 h 687110"/>
              <a:gd name="connsiteX4" fmla="*/ 479261 w 643727"/>
              <a:gd name="connsiteY4" fmla="*/ 630297 h 687110"/>
              <a:gd name="connsiteX5" fmla="*/ 638011 w 643727"/>
              <a:gd name="connsiteY5" fmla="*/ 509647 h 687110"/>
              <a:gd name="connsiteX6" fmla="*/ 295111 w 643727"/>
              <a:gd name="connsiteY6" fmla="*/ 33397 h 68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3727" h="687110">
                <a:moveTo>
                  <a:pt x="295111" y="33397"/>
                </a:moveTo>
                <a:cubicBezTo>
                  <a:pt x="235844" y="-36453"/>
                  <a:pt x="302519" y="13289"/>
                  <a:pt x="282411" y="90547"/>
                </a:cubicBezTo>
                <a:cubicBezTo>
                  <a:pt x="262303" y="167805"/>
                  <a:pt x="219969" y="398522"/>
                  <a:pt x="174461" y="496947"/>
                </a:cubicBezTo>
                <a:cubicBezTo>
                  <a:pt x="128953" y="595372"/>
                  <a:pt x="-41439" y="658872"/>
                  <a:pt x="9361" y="681097"/>
                </a:cubicBezTo>
                <a:cubicBezTo>
                  <a:pt x="60161" y="703322"/>
                  <a:pt x="374486" y="658872"/>
                  <a:pt x="479261" y="630297"/>
                </a:cubicBezTo>
                <a:cubicBezTo>
                  <a:pt x="584036" y="601722"/>
                  <a:pt x="666586" y="604897"/>
                  <a:pt x="638011" y="509647"/>
                </a:cubicBezTo>
                <a:cubicBezTo>
                  <a:pt x="609436" y="414397"/>
                  <a:pt x="354378" y="103247"/>
                  <a:pt x="295111" y="33397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240FA72A-4964-4C24-ADF0-2C2B658D5BFF}"/>
              </a:ext>
            </a:extLst>
          </p:cNvPr>
          <p:cNvSpPr/>
          <p:nvPr/>
        </p:nvSpPr>
        <p:spPr>
          <a:xfrm>
            <a:off x="3008187" y="1422358"/>
            <a:ext cx="157103" cy="326095"/>
          </a:xfrm>
          <a:custGeom>
            <a:avLst/>
            <a:gdLst>
              <a:gd name="connsiteX0" fmla="*/ 154113 w 157103"/>
              <a:gd name="connsiteY0" fmla="*/ 42 h 326095"/>
              <a:gd name="connsiteX1" fmla="*/ 1713 w 157103"/>
              <a:gd name="connsiteY1" fmla="*/ 207475 h 326095"/>
              <a:gd name="connsiteX2" fmla="*/ 73680 w 157103"/>
              <a:gd name="connsiteY2" fmla="*/ 326009 h 326095"/>
              <a:gd name="connsiteX3" fmla="*/ 99080 w 157103"/>
              <a:gd name="connsiteY3" fmla="*/ 190542 h 326095"/>
              <a:gd name="connsiteX4" fmla="*/ 154113 w 157103"/>
              <a:gd name="connsiteY4" fmla="*/ 42 h 32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103" h="326095">
                <a:moveTo>
                  <a:pt x="154113" y="42"/>
                </a:moveTo>
                <a:cubicBezTo>
                  <a:pt x="137885" y="2864"/>
                  <a:pt x="15118" y="153147"/>
                  <a:pt x="1713" y="207475"/>
                </a:cubicBezTo>
                <a:cubicBezTo>
                  <a:pt x="-11693" y="261803"/>
                  <a:pt x="57452" y="328831"/>
                  <a:pt x="73680" y="326009"/>
                </a:cubicBezTo>
                <a:cubicBezTo>
                  <a:pt x="89908" y="323187"/>
                  <a:pt x="82147" y="244164"/>
                  <a:pt x="99080" y="190542"/>
                </a:cubicBezTo>
                <a:cubicBezTo>
                  <a:pt x="116013" y="136920"/>
                  <a:pt x="170341" y="-2780"/>
                  <a:pt x="154113" y="42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75DE2390-5E25-4791-B607-83E4BC413F63}"/>
              </a:ext>
            </a:extLst>
          </p:cNvPr>
          <p:cNvSpPr/>
          <p:nvPr/>
        </p:nvSpPr>
        <p:spPr>
          <a:xfrm>
            <a:off x="3089793" y="1392534"/>
            <a:ext cx="157602" cy="309696"/>
          </a:xfrm>
          <a:custGeom>
            <a:avLst/>
            <a:gdLst>
              <a:gd name="connsiteX0" fmla="*/ 85207 w 157602"/>
              <a:gd name="connsiteY0" fmla="*/ 233 h 309696"/>
              <a:gd name="connsiteX1" fmla="*/ 157174 w 157602"/>
              <a:gd name="connsiteY1" fmla="*/ 165333 h 309696"/>
              <a:gd name="connsiteX2" fmla="*/ 51340 w 157602"/>
              <a:gd name="connsiteY2" fmla="*/ 279633 h 309696"/>
              <a:gd name="connsiteX3" fmla="*/ 34407 w 157602"/>
              <a:gd name="connsiteY3" fmla="*/ 305033 h 309696"/>
              <a:gd name="connsiteX4" fmla="*/ 540 w 157602"/>
              <a:gd name="connsiteY4" fmla="*/ 203433 h 309696"/>
              <a:gd name="connsiteX5" fmla="*/ 85207 w 157602"/>
              <a:gd name="connsiteY5" fmla="*/ 233 h 30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02" h="309696">
                <a:moveTo>
                  <a:pt x="85207" y="233"/>
                </a:moveTo>
                <a:cubicBezTo>
                  <a:pt x="111313" y="-6117"/>
                  <a:pt x="162818" y="118766"/>
                  <a:pt x="157174" y="165333"/>
                </a:cubicBezTo>
                <a:cubicBezTo>
                  <a:pt x="151530" y="211900"/>
                  <a:pt x="71801" y="256350"/>
                  <a:pt x="51340" y="279633"/>
                </a:cubicBezTo>
                <a:cubicBezTo>
                  <a:pt x="30879" y="302916"/>
                  <a:pt x="42874" y="317733"/>
                  <a:pt x="34407" y="305033"/>
                </a:cubicBezTo>
                <a:cubicBezTo>
                  <a:pt x="25940" y="292333"/>
                  <a:pt x="-4399" y="249294"/>
                  <a:pt x="540" y="203433"/>
                </a:cubicBezTo>
                <a:cubicBezTo>
                  <a:pt x="5479" y="157572"/>
                  <a:pt x="59101" y="6583"/>
                  <a:pt x="85207" y="233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F18FB20C-A2EA-4EDF-A06C-F8FF0FF2B324}"/>
              </a:ext>
            </a:extLst>
          </p:cNvPr>
          <p:cNvSpPr/>
          <p:nvPr/>
        </p:nvSpPr>
        <p:spPr>
          <a:xfrm>
            <a:off x="3428755" y="915917"/>
            <a:ext cx="373086" cy="276179"/>
          </a:xfrm>
          <a:custGeom>
            <a:avLst/>
            <a:gdLst>
              <a:gd name="connsiteX0" fmla="*/ 245 w 373086"/>
              <a:gd name="connsiteY0" fmla="*/ 273650 h 276179"/>
              <a:gd name="connsiteX1" fmla="*/ 351612 w 373086"/>
              <a:gd name="connsiteY1" fmla="*/ 6950 h 276179"/>
              <a:gd name="connsiteX2" fmla="*/ 330445 w 373086"/>
              <a:gd name="connsiteY2" fmla="*/ 83150 h 276179"/>
              <a:gd name="connsiteX3" fmla="*/ 296578 w 373086"/>
              <a:gd name="connsiteY3" fmla="*/ 138183 h 276179"/>
              <a:gd name="connsiteX4" fmla="*/ 245 w 373086"/>
              <a:gd name="connsiteY4" fmla="*/ 273650 h 27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086" h="276179">
                <a:moveTo>
                  <a:pt x="245" y="273650"/>
                </a:moveTo>
                <a:cubicBezTo>
                  <a:pt x="9417" y="251778"/>
                  <a:pt x="296579" y="38700"/>
                  <a:pt x="351612" y="6950"/>
                </a:cubicBezTo>
                <a:cubicBezTo>
                  <a:pt x="406645" y="-24800"/>
                  <a:pt x="339617" y="61278"/>
                  <a:pt x="330445" y="83150"/>
                </a:cubicBezTo>
                <a:cubicBezTo>
                  <a:pt x="321273" y="105022"/>
                  <a:pt x="351611" y="107139"/>
                  <a:pt x="296578" y="138183"/>
                </a:cubicBezTo>
                <a:cubicBezTo>
                  <a:pt x="241545" y="169227"/>
                  <a:pt x="-8927" y="295522"/>
                  <a:pt x="245" y="273650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7" name="フリーフォーム: 図形 1856">
            <a:extLst>
              <a:ext uri="{FF2B5EF4-FFF2-40B4-BE49-F238E27FC236}">
                <a16:creationId xmlns:a16="http://schemas.microsoft.com/office/drawing/2014/main" id="{4FCA6C52-EDD4-460F-AB68-97FEAFBD3FBA}"/>
              </a:ext>
            </a:extLst>
          </p:cNvPr>
          <p:cNvSpPr/>
          <p:nvPr/>
        </p:nvSpPr>
        <p:spPr>
          <a:xfrm>
            <a:off x="3763359" y="832273"/>
            <a:ext cx="353752" cy="158805"/>
          </a:xfrm>
          <a:custGeom>
            <a:avLst/>
            <a:gdLst>
              <a:gd name="connsiteX0" fmla="*/ 74 w 353752"/>
              <a:gd name="connsiteY0" fmla="*/ 82127 h 158805"/>
              <a:gd name="connsiteX1" fmla="*/ 254074 w 353752"/>
              <a:gd name="connsiteY1" fmla="*/ 158327 h 158805"/>
              <a:gd name="connsiteX2" fmla="*/ 304874 w 353752"/>
              <a:gd name="connsiteY2" fmla="*/ 44027 h 158805"/>
              <a:gd name="connsiteX3" fmla="*/ 351441 w 353752"/>
              <a:gd name="connsiteY3" fmla="*/ 1694 h 158805"/>
              <a:gd name="connsiteX4" fmla="*/ 228674 w 353752"/>
              <a:gd name="connsiteY4" fmla="*/ 14394 h 158805"/>
              <a:gd name="connsiteX5" fmla="*/ 74 w 353752"/>
              <a:gd name="connsiteY5" fmla="*/ 82127 h 15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752" h="158805">
                <a:moveTo>
                  <a:pt x="74" y="82127"/>
                </a:moveTo>
                <a:cubicBezTo>
                  <a:pt x="4307" y="106116"/>
                  <a:pt x="203274" y="164677"/>
                  <a:pt x="254074" y="158327"/>
                </a:cubicBezTo>
                <a:cubicBezTo>
                  <a:pt x="304874" y="151977"/>
                  <a:pt x="288646" y="70132"/>
                  <a:pt x="304874" y="44027"/>
                </a:cubicBezTo>
                <a:cubicBezTo>
                  <a:pt x="321102" y="17922"/>
                  <a:pt x="364141" y="6633"/>
                  <a:pt x="351441" y="1694"/>
                </a:cubicBezTo>
                <a:cubicBezTo>
                  <a:pt x="338741" y="-3245"/>
                  <a:pt x="285118" y="3105"/>
                  <a:pt x="228674" y="14394"/>
                </a:cubicBezTo>
                <a:cubicBezTo>
                  <a:pt x="172230" y="25683"/>
                  <a:pt x="-4159" y="58138"/>
                  <a:pt x="74" y="8212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8" name="フリーフォーム: 図形 1857">
            <a:extLst>
              <a:ext uri="{FF2B5EF4-FFF2-40B4-BE49-F238E27FC236}">
                <a16:creationId xmlns:a16="http://schemas.microsoft.com/office/drawing/2014/main" id="{A419ABCB-1CA6-4EF5-BD16-EE159DF57861}"/>
              </a:ext>
            </a:extLst>
          </p:cNvPr>
          <p:cNvSpPr/>
          <p:nvPr/>
        </p:nvSpPr>
        <p:spPr>
          <a:xfrm>
            <a:off x="3763410" y="864518"/>
            <a:ext cx="228756" cy="204618"/>
          </a:xfrm>
          <a:custGeom>
            <a:avLst/>
            <a:gdLst>
              <a:gd name="connsiteX0" fmla="*/ 177823 w 228756"/>
              <a:gd name="connsiteY0" fmla="*/ 3315 h 204618"/>
              <a:gd name="connsiteX1" fmla="*/ 23 w 228756"/>
              <a:gd name="connsiteY1" fmla="*/ 176882 h 204618"/>
              <a:gd name="connsiteX2" fmla="*/ 190523 w 228756"/>
              <a:gd name="connsiteY2" fmla="*/ 193815 h 204618"/>
              <a:gd name="connsiteX3" fmla="*/ 228623 w 228756"/>
              <a:gd name="connsiteY3" fmla="*/ 71049 h 204618"/>
              <a:gd name="connsiteX4" fmla="*/ 177823 w 228756"/>
              <a:gd name="connsiteY4" fmla="*/ 3315 h 20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756" h="204618">
                <a:moveTo>
                  <a:pt x="177823" y="3315"/>
                </a:moveTo>
                <a:cubicBezTo>
                  <a:pt x="139723" y="20954"/>
                  <a:pt x="-2094" y="145132"/>
                  <a:pt x="23" y="176882"/>
                </a:cubicBezTo>
                <a:cubicBezTo>
                  <a:pt x="2140" y="208632"/>
                  <a:pt x="152423" y="211454"/>
                  <a:pt x="190523" y="193815"/>
                </a:cubicBezTo>
                <a:cubicBezTo>
                  <a:pt x="228623" y="176176"/>
                  <a:pt x="229328" y="99271"/>
                  <a:pt x="228623" y="71049"/>
                </a:cubicBezTo>
                <a:cubicBezTo>
                  <a:pt x="227918" y="42827"/>
                  <a:pt x="215923" y="-14324"/>
                  <a:pt x="177823" y="3315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9" name="フリーフォーム: 図形 1858">
            <a:extLst>
              <a:ext uri="{FF2B5EF4-FFF2-40B4-BE49-F238E27FC236}">
                <a16:creationId xmlns:a16="http://schemas.microsoft.com/office/drawing/2014/main" id="{638BDBE0-78E3-4BEE-8187-736F78FDB83E}"/>
              </a:ext>
            </a:extLst>
          </p:cNvPr>
          <p:cNvSpPr/>
          <p:nvPr/>
        </p:nvSpPr>
        <p:spPr>
          <a:xfrm>
            <a:off x="4010932" y="723865"/>
            <a:ext cx="416727" cy="186319"/>
          </a:xfrm>
          <a:custGeom>
            <a:avLst/>
            <a:gdLst>
              <a:gd name="connsiteX0" fmla="*/ 2268 w 416727"/>
              <a:gd name="connsiteY0" fmla="*/ 122802 h 186319"/>
              <a:gd name="connsiteX1" fmla="*/ 404435 w 416727"/>
              <a:gd name="connsiteY1" fmla="*/ 35 h 186319"/>
              <a:gd name="connsiteX2" fmla="*/ 307068 w 416727"/>
              <a:gd name="connsiteY2" fmla="*/ 135502 h 186319"/>
              <a:gd name="connsiteX3" fmla="*/ 243568 w 416727"/>
              <a:gd name="connsiteY3" fmla="*/ 186302 h 186319"/>
              <a:gd name="connsiteX4" fmla="*/ 2268 w 416727"/>
              <a:gd name="connsiteY4" fmla="*/ 122802 h 18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727" h="186319">
                <a:moveTo>
                  <a:pt x="2268" y="122802"/>
                </a:moveTo>
                <a:cubicBezTo>
                  <a:pt x="29079" y="91758"/>
                  <a:pt x="353635" y="-2082"/>
                  <a:pt x="404435" y="35"/>
                </a:cubicBezTo>
                <a:cubicBezTo>
                  <a:pt x="455235" y="2152"/>
                  <a:pt x="333879" y="104458"/>
                  <a:pt x="307068" y="135502"/>
                </a:cubicBezTo>
                <a:cubicBezTo>
                  <a:pt x="280257" y="166546"/>
                  <a:pt x="292957" y="187008"/>
                  <a:pt x="243568" y="186302"/>
                </a:cubicBezTo>
                <a:cubicBezTo>
                  <a:pt x="194179" y="185596"/>
                  <a:pt x="-24543" y="153846"/>
                  <a:pt x="2268" y="122802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0" name="フリーフォーム: 図形 1859">
            <a:extLst>
              <a:ext uri="{FF2B5EF4-FFF2-40B4-BE49-F238E27FC236}">
                <a16:creationId xmlns:a16="http://schemas.microsoft.com/office/drawing/2014/main" id="{40BFBFCA-66F1-47DB-BF5C-1B3F21F9F1CD}"/>
              </a:ext>
            </a:extLst>
          </p:cNvPr>
          <p:cNvSpPr/>
          <p:nvPr/>
        </p:nvSpPr>
        <p:spPr>
          <a:xfrm>
            <a:off x="4277273" y="648229"/>
            <a:ext cx="439513" cy="222389"/>
          </a:xfrm>
          <a:custGeom>
            <a:avLst/>
            <a:gdLst>
              <a:gd name="connsiteX0" fmla="*/ 6860 w 439513"/>
              <a:gd name="connsiteY0" fmla="*/ 206904 h 222389"/>
              <a:gd name="connsiteX1" fmla="*/ 328594 w 439513"/>
              <a:gd name="connsiteY1" fmla="*/ 29104 h 222389"/>
              <a:gd name="connsiteX2" fmla="*/ 438660 w 439513"/>
              <a:gd name="connsiteY2" fmla="*/ 7938 h 222389"/>
              <a:gd name="connsiteX3" fmla="*/ 282027 w 439513"/>
              <a:gd name="connsiteY3" fmla="*/ 109538 h 222389"/>
              <a:gd name="connsiteX4" fmla="*/ 121160 w 439513"/>
              <a:gd name="connsiteY4" fmla="*/ 202671 h 222389"/>
              <a:gd name="connsiteX5" fmla="*/ 6860 w 439513"/>
              <a:gd name="connsiteY5" fmla="*/ 206904 h 22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9513" h="222389">
                <a:moveTo>
                  <a:pt x="6860" y="206904"/>
                </a:moveTo>
                <a:cubicBezTo>
                  <a:pt x="41432" y="177976"/>
                  <a:pt x="256627" y="62265"/>
                  <a:pt x="328594" y="29104"/>
                </a:cubicBezTo>
                <a:cubicBezTo>
                  <a:pt x="400561" y="-4057"/>
                  <a:pt x="446421" y="-5468"/>
                  <a:pt x="438660" y="7938"/>
                </a:cubicBezTo>
                <a:cubicBezTo>
                  <a:pt x="430899" y="21344"/>
                  <a:pt x="282027" y="109538"/>
                  <a:pt x="282027" y="109538"/>
                </a:cubicBezTo>
                <a:cubicBezTo>
                  <a:pt x="229110" y="141993"/>
                  <a:pt x="164904" y="187149"/>
                  <a:pt x="121160" y="202671"/>
                </a:cubicBezTo>
                <a:cubicBezTo>
                  <a:pt x="77416" y="218193"/>
                  <a:pt x="-27712" y="235832"/>
                  <a:pt x="6860" y="206904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1" name="フリーフォーム: 図形 1860">
            <a:extLst>
              <a:ext uri="{FF2B5EF4-FFF2-40B4-BE49-F238E27FC236}">
                <a16:creationId xmlns:a16="http://schemas.microsoft.com/office/drawing/2014/main" id="{404FE49D-FD5E-471D-859C-796DA52114DB}"/>
              </a:ext>
            </a:extLst>
          </p:cNvPr>
          <p:cNvSpPr/>
          <p:nvPr/>
        </p:nvSpPr>
        <p:spPr>
          <a:xfrm>
            <a:off x="4544444" y="650054"/>
            <a:ext cx="294839" cy="168614"/>
          </a:xfrm>
          <a:custGeom>
            <a:avLst/>
            <a:gdLst>
              <a:gd name="connsiteX0" fmla="*/ 82589 w 294839"/>
              <a:gd name="connsiteY0" fmla="*/ 1879 h 168614"/>
              <a:gd name="connsiteX1" fmla="*/ 10623 w 294839"/>
              <a:gd name="connsiteY1" fmla="*/ 166979 h 168614"/>
              <a:gd name="connsiteX2" fmla="*/ 294256 w 294839"/>
              <a:gd name="connsiteY2" fmla="*/ 82313 h 168614"/>
              <a:gd name="connsiteX3" fmla="*/ 82589 w 294839"/>
              <a:gd name="connsiteY3" fmla="*/ 1879 h 16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839" h="168614">
                <a:moveTo>
                  <a:pt x="82589" y="1879"/>
                </a:moveTo>
                <a:cubicBezTo>
                  <a:pt x="35317" y="15990"/>
                  <a:pt x="-24655" y="153573"/>
                  <a:pt x="10623" y="166979"/>
                </a:cubicBezTo>
                <a:cubicBezTo>
                  <a:pt x="45901" y="180385"/>
                  <a:pt x="282262" y="107713"/>
                  <a:pt x="294256" y="82313"/>
                </a:cubicBezTo>
                <a:cubicBezTo>
                  <a:pt x="306250" y="56913"/>
                  <a:pt x="129861" y="-12232"/>
                  <a:pt x="82589" y="1879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2" name="フリーフォーム: 図形 1861">
            <a:extLst>
              <a:ext uri="{FF2B5EF4-FFF2-40B4-BE49-F238E27FC236}">
                <a16:creationId xmlns:a16="http://schemas.microsoft.com/office/drawing/2014/main" id="{8A0BE462-285F-4727-8A82-6FAC99260FA0}"/>
              </a:ext>
            </a:extLst>
          </p:cNvPr>
          <p:cNvSpPr/>
          <p:nvPr/>
        </p:nvSpPr>
        <p:spPr>
          <a:xfrm>
            <a:off x="4697173" y="587965"/>
            <a:ext cx="492637" cy="113172"/>
          </a:xfrm>
          <a:custGeom>
            <a:avLst/>
            <a:gdLst>
              <a:gd name="connsiteX0" fmla="*/ 6060 w 492637"/>
              <a:gd name="connsiteY0" fmla="*/ 110535 h 113172"/>
              <a:gd name="connsiteX1" fmla="*/ 234660 w 492637"/>
              <a:gd name="connsiteY1" fmla="*/ 468 h 113172"/>
              <a:gd name="connsiteX2" fmla="*/ 488660 w 492637"/>
              <a:gd name="connsiteY2" fmla="*/ 72435 h 113172"/>
              <a:gd name="connsiteX3" fmla="*/ 6060 w 492637"/>
              <a:gd name="connsiteY3" fmla="*/ 110535 h 113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637" h="113172">
                <a:moveTo>
                  <a:pt x="6060" y="110535"/>
                </a:moveTo>
                <a:cubicBezTo>
                  <a:pt x="-36273" y="98541"/>
                  <a:pt x="154227" y="6818"/>
                  <a:pt x="234660" y="468"/>
                </a:cubicBezTo>
                <a:cubicBezTo>
                  <a:pt x="315093" y="-5882"/>
                  <a:pt x="523938" y="54091"/>
                  <a:pt x="488660" y="72435"/>
                </a:cubicBezTo>
                <a:cubicBezTo>
                  <a:pt x="453382" y="90779"/>
                  <a:pt x="48393" y="122529"/>
                  <a:pt x="6060" y="110535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3" name="フリーフォーム: 図形 1862">
            <a:extLst>
              <a:ext uri="{FF2B5EF4-FFF2-40B4-BE49-F238E27FC236}">
                <a16:creationId xmlns:a16="http://schemas.microsoft.com/office/drawing/2014/main" id="{54B97AA9-AE3D-4178-A503-D6FCCDF524F0}"/>
              </a:ext>
            </a:extLst>
          </p:cNvPr>
          <p:cNvSpPr/>
          <p:nvPr/>
        </p:nvSpPr>
        <p:spPr>
          <a:xfrm>
            <a:off x="4872168" y="602981"/>
            <a:ext cx="487477" cy="205866"/>
          </a:xfrm>
          <a:custGeom>
            <a:avLst/>
            <a:gdLst>
              <a:gd name="connsiteX0" fmla="*/ 399 w 487477"/>
              <a:gd name="connsiteY0" fmla="*/ 163252 h 205866"/>
              <a:gd name="connsiteX1" fmla="*/ 216299 w 487477"/>
              <a:gd name="connsiteY1" fmla="*/ 2386 h 205866"/>
              <a:gd name="connsiteX2" fmla="*/ 487232 w 487477"/>
              <a:gd name="connsiteY2" fmla="*/ 74352 h 205866"/>
              <a:gd name="connsiteX3" fmla="*/ 262865 w 487477"/>
              <a:gd name="connsiteY3" fmla="*/ 175952 h 205866"/>
              <a:gd name="connsiteX4" fmla="*/ 165499 w 487477"/>
              <a:gd name="connsiteY4" fmla="*/ 205586 h 205866"/>
              <a:gd name="connsiteX5" fmla="*/ 399 w 487477"/>
              <a:gd name="connsiteY5" fmla="*/ 163252 h 20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477" h="205866">
                <a:moveTo>
                  <a:pt x="399" y="163252"/>
                </a:moveTo>
                <a:cubicBezTo>
                  <a:pt x="8866" y="129385"/>
                  <a:pt x="135160" y="17203"/>
                  <a:pt x="216299" y="2386"/>
                </a:cubicBezTo>
                <a:cubicBezTo>
                  <a:pt x="297438" y="-12431"/>
                  <a:pt x="479471" y="45424"/>
                  <a:pt x="487232" y="74352"/>
                </a:cubicBezTo>
                <a:cubicBezTo>
                  <a:pt x="494993" y="103280"/>
                  <a:pt x="316487" y="154080"/>
                  <a:pt x="262865" y="175952"/>
                </a:cubicBezTo>
                <a:cubicBezTo>
                  <a:pt x="209243" y="197824"/>
                  <a:pt x="210654" y="207703"/>
                  <a:pt x="165499" y="205586"/>
                </a:cubicBezTo>
                <a:cubicBezTo>
                  <a:pt x="120344" y="203469"/>
                  <a:pt x="-8068" y="197119"/>
                  <a:pt x="399" y="163252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4" name="フリーフォーム: 図形 1863">
            <a:extLst>
              <a:ext uri="{FF2B5EF4-FFF2-40B4-BE49-F238E27FC236}">
                <a16:creationId xmlns:a16="http://schemas.microsoft.com/office/drawing/2014/main" id="{62BDE50C-5E6E-4508-A32D-C9AD7E9D460D}"/>
              </a:ext>
            </a:extLst>
          </p:cNvPr>
          <p:cNvSpPr/>
          <p:nvPr/>
        </p:nvSpPr>
        <p:spPr>
          <a:xfrm>
            <a:off x="5472022" y="430483"/>
            <a:ext cx="742649" cy="146003"/>
          </a:xfrm>
          <a:custGeom>
            <a:avLst/>
            <a:gdLst>
              <a:gd name="connsiteX0" fmla="*/ 1678 w 742649"/>
              <a:gd name="connsiteY0" fmla="*/ 111384 h 146003"/>
              <a:gd name="connsiteX1" fmla="*/ 581645 w 742649"/>
              <a:gd name="connsiteY1" fmla="*/ 1317 h 146003"/>
              <a:gd name="connsiteX2" fmla="*/ 458878 w 742649"/>
              <a:gd name="connsiteY2" fmla="*/ 56350 h 146003"/>
              <a:gd name="connsiteX3" fmla="*/ 742511 w 742649"/>
              <a:gd name="connsiteY3" fmla="*/ 141017 h 146003"/>
              <a:gd name="connsiteX4" fmla="*/ 416545 w 742649"/>
              <a:gd name="connsiteY4" fmla="*/ 132550 h 146003"/>
              <a:gd name="connsiteX5" fmla="*/ 1678 w 742649"/>
              <a:gd name="connsiteY5" fmla="*/ 111384 h 14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649" h="146003">
                <a:moveTo>
                  <a:pt x="1678" y="111384"/>
                </a:moveTo>
                <a:cubicBezTo>
                  <a:pt x="29195" y="89512"/>
                  <a:pt x="505445" y="10489"/>
                  <a:pt x="581645" y="1317"/>
                </a:cubicBezTo>
                <a:cubicBezTo>
                  <a:pt x="657845" y="-7855"/>
                  <a:pt x="432067" y="33067"/>
                  <a:pt x="458878" y="56350"/>
                </a:cubicBezTo>
                <a:cubicBezTo>
                  <a:pt x="485689" y="79633"/>
                  <a:pt x="749566" y="128317"/>
                  <a:pt x="742511" y="141017"/>
                </a:cubicBezTo>
                <a:cubicBezTo>
                  <a:pt x="735456" y="153717"/>
                  <a:pt x="540723" y="138900"/>
                  <a:pt x="416545" y="132550"/>
                </a:cubicBezTo>
                <a:cubicBezTo>
                  <a:pt x="292367" y="126200"/>
                  <a:pt x="-25839" y="133256"/>
                  <a:pt x="1678" y="111384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5" name="フリーフォーム: 図形 1864">
            <a:extLst>
              <a:ext uri="{FF2B5EF4-FFF2-40B4-BE49-F238E27FC236}">
                <a16:creationId xmlns:a16="http://schemas.microsoft.com/office/drawing/2014/main" id="{BC34BF91-26AD-4489-BE5C-FE4D1226A93A}"/>
              </a:ext>
            </a:extLst>
          </p:cNvPr>
          <p:cNvSpPr/>
          <p:nvPr/>
        </p:nvSpPr>
        <p:spPr>
          <a:xfrm>
            <a:off x="6157023" y="434014"/>
            <a:ext cx="424244" cy="113632"/>
          </a:xfrm>
          <a:custGeom>
            <a:avLst/>
            <a:gdLst>
              <a:gd name="connsiteX0" fmla="*/ 2477 w 424244"/>
              <a:gd name="connsiteY0" fmla="*/ 31653 h 113632"/>
              <a:gd name="connsiteX1" fmla="*/ 396177 w 424244"/>
              <a:gd name="connsiteY1" fmla="*/ 2019 h 113632"/>
              <a:gd name="connsiteX2" fmla="*/ 375010 w 424244"/>
              <a:gd name="connsiteY2" fmla="*/ 82453 h 113632"/>
              <a:gd name="connsiteX3" fmla="*/ 235310 w 424244"/>
              <a:gd name="connsiteY3" fmla="*/ 112086 h 113632"/>
              <a:gd name="connsiteX4" fmla="*/ 2477 w 424244"/>
              <a:gd name="connsiteY4" fmla="*/ 31653 h 11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244" h="113632">
                <a:moveTo>
                  <a:pt x="2477" y="31653"/>
                </a:moveTo>
                <a:cubicBezTo>
                  <a:pt x="29288" y="13308"/>
                  <a:pt x="334088" y="-6448"/>
                  <a:pt x="396177" y="2019"/>
                </a:cubicBezTo>
                <a:cubicBezTo>
                  <a:pt x="458266" y="10486"/>
                  <a:pt x="401821" y="64109"/>
                  <a:pt x="375010" y="82453"/>
                </a:cubicBezTo>
                <a:cubicBezTo>
                  <a:pt x="348199" y="100798"/>
                  <a:pt x="296693" y="119142"/>
                  <a:pt x="235310" y="112086"/>
                </a:cubicBezTo>
                <a:cubicBezTo>
                  <a:pt x="173927" y="105030"/>
                  <a:pt x="-24334" y="49998"/>
                  <a:pt x="2477" y="31653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6" name="フリーフォーム: 図形 1865">
            <a:extLst>
              <a:ext uri="{FF2B5EF4-FFF2-40B4-BE49-F238E27FC236}">
                <a16:creationId xmlns:a16="http://schemas.microsoft.com/office/drawing/2014/main" id="{7B6620D2-9891-4CDA-BE4D-7FC931E32AFC}"/>
              </a:ext>
            </a:extLst>
          </p:cNvPr>
          <p:cNvSpPr/>
          <p:nvPr/>
        </p:nvSpPr>
        <p:spPr>
          <a:xfrm>
            <a:off x="6535455" y="431529"/>
            <a:ext cx="280439" cy="101881"/>
          </a:xfrm>
          <a:custGeom>
            <a:avLst/>
            <a:gdLst>
              <a:gd name="connsiteX0" fmla="*/ 15628 w 280439"/>
              <a:gd name="connsiteY0" fmla="*/ 34138 h 101881"/>
              <a:gd name="connsiteX1" fmla="*/ 254812 w 280439"/>
              <a:gd name="connsiteY1" fmla="*/ 271 h 101881"/>
              <a:gd name="connsiteX2" fmla="*/ 250578 w 280439"/>
              <a:gd name="connsiteY2" fmla="*/ 51071 h 101881"/>
              <a:gd name="connsiteX3" fmla="*/ 49495 w 280439"/>
              <a:gd name="connsiteY3" fmla="*/ 101871 h 101881"/>
              <a:gd name="connsiteX4" fmla="*/ 15628 w 280439"/>
              <a:gd name="connsiteY4" fmla="*/ 34138 h 10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439" h="101881">
                <a:moveTo>
                  <a:pt x="15628" y="34138"/>
                </a:moveTo>
                <a:cubicBezTo>
                  <a:pt x="49848" y="17205"/>
                  <a:pt x="215654" y="-2551"/>
                  <a:pt x="254812" y="271"/>
                </a:cubicBezTo>
                <a:cubicBezTo>
                  <a:pt x="293970" y="3093"/>
                  <a:pt x="284798" y="34138"/>
                  <a:pt x="250578" y="51071"/>
                </a:cubicBezTo>
                <a:cubicBezTo>
                  <a:pt x="216359" y="68004"/>
                  <a:pt x="90770" y="102577"/>
                  <a:pt x="49495" y="101871"/>
                </a:cubicBezTo>
                <a:cubicBezTo>
                  <a:pt x="8220" y="101166"/>
                  <a:pt x="-18592" y="51071"/>
                  <a:pt x="15628" y="34138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7" name="フリーフォーム: 図形 1866">
            <a:extLst>
              <a:ext uri="{FF2B5EF4-FFF2-40B4-BE49-F238E27FC236}">
                <a16:creationId xmlns:a16="http://schemas.microsoft.com/office/drawing/2014/main" id="{47FDCD17-7049-429E-93D9-490CEA3A407C}"/>
              </a:ext>
            </a:extLst>
          </p:cNvPr>
          <p:cNvSpPr/>
          <p:nvPr/>
        </p:nvSpPr>
        <p:spPr>
          <a:xfrm>
            <a:off x="6575636" y="500382"/>
            <a:ext cx="187178" cy="181239"/>
          </a:xfrm>
          <a:custGeom>
            <a:avLst/>
            <a:gdLst>
              <a:gd name="connsiteX0" fmla="*/ 2964 w 187178"/>
              <a:gd name="connsiteY0" fmla="*/ 3385 h 181239"/>
              <a:gd name="connsiteX1" fmla="*/ 45297 w 187178"/>
              <a:gd name="connsiteY1" fmla="*/ 128268 h 181239"/>
              <a:gd name="connsiteX2" fmla="*/ 159597 w 187178"/>
              <a:gd name="connsiteY2" fmla="*/ 179068 h 181239"/>
              <a:gd name="connsiteX3" fmla="*/ 184997 w 187178"/>
              <a:gd name="connsiteY3" fmla="*/ 62651 h 181239"/>
              <a:gd name="connsiteX4" fmla="*/ 119381 w 187178"/>
              <a:gd name="connsiteY4" fmla="*/ 37251 h 181239"/>
              <a:gd name="connsiteX5" fmla="*/ 2964 w 187178"/>
              <a:gd name="connsiteY5" fmla="*/ 3385 h 18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178" h="181239">
                <a:moveTo>
                  <a:pt x="2964" y="3385"/>
                </a:moveTo>
                <a:cubicBezTo>
                  <a:pt x="-9383" y="18555"/>
                  <a:pt x="19191" y="98987"/>
                  <a:pt x="45297" y="128268"/>
                </a:cubicBezTo>
                <a:cubicBezTo>
                  <a:pt x="71403" y="157549"/>
                  <a:pt x="136314" y="190004"/>
                  <a:pt x="159597" y="179068"/>
                </a:cubicBezTo>
                <a:cubicBezTo>
                  <a:pt x="182880" y="168132"/>
                  <a:pt x="191700" y="86287"/>
                  <a:pt x="184997" y="62651"/>
                </a:cubicBezTo>
                <a:cubicBezTo>
                  <a:pt x="178294" y="39015"/>
                  <a:pt x="148309" y="46070"/>
                  <a:pt x="119381" y="37251"/>
                </a:cubicBezTo>
                <a:cubicBezTo>
                  <a:pt x="90453" y="28432"/>
                  <a:pt x="15311" y="-11785"/>
                  <a:pt x="2964" y="3385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8" name="フリーフォーム: 図形 1867">
            <a:extLst>
              <a:ext uri="{FF2B5EF4-FFF2-40B4-BE49-F238E27FC236}">
                <a16:creationId xmlns:a16="http://schemas.microsoft.com/office/drawing/2014/main" id="{3CE166F9-804A-4B7D-A75D-7A6E6D1A0ABA}"/>
              </a:ext>
            </a:extLst>
          </p:cNvPr>
          <p:cNvSpPr/>
          <p:nvPr/>
        </p:nvSpPr>
        <p:spPr>
          <a:xfrm>
            <a:off x="6780844" y="422767"/>
            <a:ext cx="263987" cy="106933"/>
          </a:xfrm>
          <a:custGeom>
            <a:avLst/>
            <a:gdLst>
              <a:gd name="connsiteX0" fmla="*/ 75039 w 263987"/>
              <a:gd name="connsiteY0" fmla="*/ 566 h 106933"/>
              <a:gd name="connsiteX1" fmla="*/ 956 w 263987"/>
              <a:gd name="connsiteY1" fmla="*/ 83116 h 106933"/>
              <a:gd name="connsiteX2" fmla="*/ 127956 w 263987"/>
              <a:gd name="connsiteY2" fmla="*/ 106400 h 106933"/>
              <a:gd name="connsiteX3" fmla="*/ 263423 w 263987"/>
              <a:gd name="connsiteY3" fmla="*/ 66183 h 106933"/>
              <a:gd name="connsiteX4" fmla="*/ 172406 w 263987"/>
              <a:gd name="connsiteY4" fmla="*/ 47133 h 106933"/>
              <a:gd name="connsiteX5" fmla="*/ 75039 w 263987"/>
              <a:gd name="connsiteY5" fmla="*/ 566 h 10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987" h="106933">
                <a:moveTo>
                  <a:pt x="75039" y="566"/>
                </a:moveTo>
                <a:cubicBezTo>
                  <a:pt x="46464" y="6563"/>
                  <a:pt x="-7863" y="65477"/>
                  <a:pt x="956" y="83116"/>
                </a:cubicBezTo>
                <a:cubicBezTo>
                  <a:pt x="9775" y="100755"/>
                  <a:pt x="84212" y="109222"/>
                  <a:pt x="127956" y="106400"/>
                </a:cubicBezTo>
                <a:cubicBezTo>
                  <a:pt x="171700" y="103578"/>
                  <a:pt x="256015" y="76061"/>
                  <a:pt x="263423" y="66183"/>
                </a:cubicBezTo>
                <a:cubicBezTo>
                  <a:pt x="270831" y="56305"/>
                  <a:pt x="203451" y="56305"/>
                  <a:pt x="172406" y="47133"/>
                </a:cubicBezTo>
                <a:cubicBezTo>
                  <a:pt x="141361" y="37961"/>
                  <a:pt x="103614" y="-5431"/>
                  <a:pt x="75039" y="566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9" name="フリーフォーム: 図形 1868">
            <a:extLst>
              <a:ext uri="{FF2B5EF4-FFF2-40B4-BE49-F238E27FC236}">
                <a16:creationId xmlns:a16="http://schemas.microsoft.com/office/drawing/2014/main" id="{39D9FA40-21E6-4205-B4F7-BAD09AC9AFA5}"/>
              </a:ext>
            </a:extLst>
          </p:cNvPr>
          <p:cNvSpPr/>
          <p:nvPr/>
        </p:nvSpPr>
        <p:spPr>
          <a:xfrm>
            <a:off x="6847917" y="657457"/>
            <a:ext cx="295721" cy="153306"/>
          </a:xfrm>
          <a:custGeom>
            <a:avLst/>
            <a:gdLst>
              <a:gd name="connsiteX0" fmla="*/ 18550 w 295721"/>
              <a:gd name="connsiteY0" fmla="*/ 17760 h 153306"/>
              <a:gd name="connsiteX1" fmla="*/ 232333 w 295721"/>
              <a:gd name="connsiteY1" fmla="*/ 2943 h 153306"/>
              <a:gd name="connsiteX2" fmla="*/ 293716 w 295721"/>
              <a:gd name="connsiteY2" fmla="*/ 66443 h 153306"/>
              <a:gd name="connsiteX3" fmla="*/ 175183 w 295721"/>
              <a:gd name="connsiteY3" fmla="*/ 153226 h 153306"/>
              <a:gd name="connsiteX4" fmla="*/ 31250 w 295721"/>
              <a:gd name="connsiteY4" fmla="*/ 81260 h 153306"/>
              <a:gd name="connsiteX5" fmla="*/ 18550 w 295721"/>
              <a:gd name="connsiteY5" fmla="*/ 17760 h 15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721" h="153306">
                <a:moveTo>
                  <a:pt x="18550" y="17760"/>
                </a:moveTo>
                <a:cubicBezTo>
                  <a:pt x="52064" y="4707"/>
                  <a:pt x="186472" y="-5171"/>
                  <a:pt x="232333" y="2943"/>
                </a:cubicBezTo>
                <a:cubicBezTo>
                  <a:pt x="278194" y="11057"/>
                  <a:pt x="303241" y="41396"/>
                  <a:pt x="293716" y="66443"/>
                </a:cubicBezTo>
                <a:cubicBezTo>
                  <a:pt x="284191" y="91490"/>
                  <a:pt x="218927" y="150757"/>
                  <a:pt x="175183" y="153226"/>
                </a:cubicBezTo>
                <a:cubicBezTo>
                  <a:pt x="131439" y="155695"/>
                  <a:pt x="60883" y="100663"/>
                  <a:pt x="31250" y="81260"/>
                </a:cubicBezTo>
                <a:cubicBezTo>
                  <a:pt x="1617" y="61857"/>
                  <a:pt x="-14964" y="30813"/>
                  <a:pt x="18550" y="17760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0" name="フリーフォーム: 図形 1869">
            <a:extLst>
              <a:ext uri="{FF2B5EF4-FFF2-40B4-BE49-F238E27FC236}">
                <a16:creationId xmlns:a16="http://schemas.microsoft.com/office/drawing/2014/main" id="{1A4585FF-40C4-4729-9264-069D413FF1E6}"/>
              </a:ext>
            </a:extLst>
          </p:cNvPr>
          <p:cNvSpPr/>
          <p:nvPr/>
        </p:nvSpPr>
        <p:spPr>
          <a:xfrm>
            <a:off x="7087454" y="482353"/>
            <a:ext cx="355757" cy="78564"/>
          </a:xfrm>
          <a:custGeom>
            <a:avLst/>
            <a:gdLst>
              <a:gd name="connsiteX0" fmla="*/ 1263 w 355757"/>
              <a:gd name="connsiteY0" fmla="*/ 38347 h 78564"/>
              <a:gd name="connsiteX1" fmla="*/ 329346 w 355757"/>
              <a:gd name="connsiteY1" fmla="*/ 247 h 78564"/>
              <a:gd name="connsiteX2" fmla="*/ 322996 w 355757"/>
              <a:gd name="connsiteY2" fmla="*/ 57397 h 78564"/>
              <a:gd name="connsiteX3" fmla="*/ 219279 w 355757"/>
              <a:gd name="connsiteY3" fmla="*/ 78564 h 78564"/>
              <a:gd name="connsiteX4" fmla="*/ 1263 w 355757"/>
              <a:gd name="connsiteY4" fmla="*/ 38347 h 7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757" h="78564">
                <a:moveTo>
                  <a:pt x="1263" y="38347"/>
                </a:moveTo>
                <a:cubicBezTo>
                  <a:pt x="19607" y="25294"/>
                  <a:pt x="275724" y="-2928"/>
                  <a:pt x="329346" y="247"/>
                </a:cubicBezTo>
                <a:cubicBezTo>
                  <a:pt x="382968" y="3422"/>
                  <a:pt x="341340" y="44344"/>
                  <a:pt x="322996" y="57397"/>
                </a:cubicBezTo>
                <a:cubicBezTo>
                  <a:pt x="304652" y="70450"/>
                  <a:pt x="269021" y="78564"/>
                  <a:pt x="219279" y="78564"/>
                </a:cubicBezTo>
                <a:cubicBezTo>
                  <a:pt x="169537" y="78564"/>
                  <a:pt x="-17081" y="51400"/>
                  <a:pt x="1263" y="3834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1" name="フリーフォーム: 図形 1870">
            <a:extLst>
              <a:ext uri="{FF2B5EF4-FFF2-40B4-BE49-F238E27FC236}">
                <a16:creationId xmlns:a16="http://schemas.microsoft.com/office/drawing/2014/main" id="{58E5AC40-48F2-4BE6-A943-B295CFE93173}"/>
              </a:ext>
            </a:extLst>
          </p:cNvPr>
          <p:cNvSpPr/>
          <p:nvPr/>
        </p:nvSpPr>
        <p:spPr>
          <a:xfrm>
            <a:off x="7101452" y="523139"/>
            <a:ext cx="309294" cy="110406"/>
          </a:xfrm>
          <a:custGeom>
            <a:avLst/>
            <a:gdLst>
              <a:gd name="connsiteX0" fmla="*/ 38065 w 309294"/>
              <a:gd name="connsiteY0" fmla="*/ 3911 h 110406"/>
              <a:gd name="connsiteX1" fmla="*/ 298415 w 309294"/>
              <a:gd name="connsiteY1" fmla="*/ 27194 h 110406"/>
              <a:gd name="connsiteX2" fmla="*/ 237031 w 309294"/>
              <a:gd name="connsiteY2" fmla="*/ 101278 h 110406"/>
              <a:gd name="connsiteX3" fmla="*/ 25365 w 309294"/>
              <a:gd name="connsiteY3" fmla="*/ 101278 h 110406"/>
              <a:gd name="connsiteX4" fmla="*/ 38065 w 309294"/>
              <a:gd name="connsiteY4" fmla="*/ 3911 h 11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94" h="110406">
                <a:moveTo>
                  <a:pt x="38065" y="3911"/>
                </a:moveTo>
                <a:cubicBezTo>
                  <a:pt x="83573" y="-8436"/>
                  <a:pt x="265254" y="10966"/>
                  <a:pt x="298415" y="27194"/>
                </a:cubicBezTo>
                <a:cubicBezTo>
                  <a:pt x="331576" y="43422"/>
                  <a:pt x="282539" y="88931"/>
                  <a:pt x="237031" y="101278"/>
                </a:cubicBezTo>
                <a:cubicBezTo>
                  <a:pt x="191523" y="113625"/>
                  <a:pt x="63465" y="113272"/>
                  <a:pt x="25365" y="101278"/>
                </a:cubicBezTo>
                <a:cubicBezTo>
                  <a:pt x="-12735" y="89284"/>
                  <a:pt x="-7443" y="16258"/>
                  <a:pt x="38065" y="3911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2" name="フリーフォーム: 図形 1871">
            <a:extLst>
              <a:ext uri="{FF2B5EF4-FFF2-40B4-BE49-F238E27FC236}">
                <a16:creationId xmlns:a16="http://schemas.microsoft.com/office/drawing/2014/main" id="{18D4A2FF-9B1E-495C-AADD-6024028BC14B}"/>
              </a:ext>
            </a:extLst>
          </p:cNvPr>
          <p:cNvSpPr/>
          <p:nvPr/>
        </p:nvSpPr>
        <p:spPr>
          <a:xfrm>
            <a:off x="7404615" y="512115"/>
            <a:ext cx="524760" cy="126919"/>
          </a:xfrm>
          <a:custGeom>
            <a:avLst/>
            <a:gdLst>
              <a:gd name="connsiteX0" fmla="*/ 12185 w 524760"/>
              <a:gd name="connsiteY0" fmla="*/ 8585 h 126919"/>
              <a:gd name="connsiteX1" fmla="*/ 71452 w 524760"/>
              <a:gd name="connsiteY1" fmla="*/ 8585 h 126919"/>
              <a:gd name="connsiteX2" fmla="*/ 342385 w 524760"/>
              <a:gd name="connsiteY2" fmla="*/ 44568 h 126919"/>
              <a:gd name="connsiteX3" fmla="*/ 524418 w 524760"/>
              <a:gd name="connsiteY3" fmla="*/ 122885 h 126919"/>
              <a:gd name="connsiteX4" fmla="*/ 384718 w 524760"/>
              <a:gd name="connsiteY4" fmla="*/ 114418 h 126919"/>
              <a:gd name="connsiteX5" fmla="*/ 266185 w 524760"/>
              <a:gd name="connsiteY5" fmla="*/ 103835 h 126919"/>
              <a:gd name="connsiteX6" fmla="*/ 12185 w 524760"/>
              <a:gd name="connsiteY6" fmla="*/ 8585 h 126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760" h="126919">
                <a:moveTo>
                  <a:pt x="12185" y="8585"/>
                </a:moveTo>
                <a:cubicBezTo>
                  <a:pt x="-20270" y="-7290"/>
                  <a:pt x="16419" y="2588"/>
                  <a:pt x="71452" y="8585"/>
                </a:cubicBezTo>
                <a:cubicBezTo>
                  <a:pt x="126485" y="14582"/>
                  <a:pt x="266891" y="25518"/>
                  <a:pt x="342385" y="44568"/>
                </a:cubicBezTo>
                <a:cubicBezTo>
                  <a:pt x="417879" y="63618"/>
                  <a:pt x="517363" y="111243"/>
                  <a:pt x="524418" y="122885"/>
                </a:cubicBezTo>
                <a:cubicBezTo>
                  <a:pt x="531473" y="134527"/>
                  <a:pt x="427757" y="117593"/>
                  <a:pt x="384718" y="114418"/>
                </a:cubicBezTo>
                <a:cubicBezTo>
                  <a:pt x="341679" y="111243"/>
                  <a:pt x="324746" y="121121"/>
                  <a:pt x="266185" y="103835"/>
                </a:cubicBezTo>
                <a:cubicBezTo>
                  <a:pt x="207624" y="86549"/>
                  <a:pt x="44640" y="24460"/>
                  <a:pt x="12185" y="8585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3" name="フリーフォーム: 図形 1872">
            <a:extLst>
              <a:ext uri="{FF2B5EF4-FFF2-40B4-BE49-F238E27FC236}">
                <a16:creationId xmlns:a16="http://schemas.microsoft.com/office/drawing/2014/main" id="{3A246F79-F351-405B-ABD7-5AC60C8303AE}"/>
              </a:ext>
            </a:extLst>
          </p:cNvPr>
          <p:cNvSpPr/>
          <p:nvPr/>
        </p:nvSpPr>
        <p:spPr>
          <a:xfrm>
            <a:off x="7379211" y="596075"/>
            <a:ext cx="272553" cy="121481"/>
          </a:xfrm>
          <a:custGeom>
            <a:avLst/>
            <a:gdLst>
              <a:gd name="connsiteX0" fmla="*/ 3722 w 272553"/>
              <a:gd name="connsiteY0" fmla="*/ 5058 h 121481"/>
              <a:gd name="connsiteX1" fmla="*/ 67222 w 272553"/>
              <a:gd name="connsiteY1" fmla="*/ 87608 h 121481"/>
              <a:gd name="connsiteX2" fmla="*/ 170939 w 272553"/>
              <a:gd name="connsiteY2" fmla="*/ 121475 h 121481"/>
              <a:gd name="connsiteX3" fmla="*/ 272539 w 272553"/>
              <a:gd name="connsiteY3" fmla="*/ 89725 h 121481"/>
              <a:gd name="connsiteX4" fmla="*/ 177289 w 272553"/>
              <a:gd name="connsiteY4" fmla="*/ 17758 h 121481"/>
              <a:gd name="connsiteX5" fmla="*/ 3722 w 272553"/>
              <a:gd name="connsiteY5" fmla="*/ 5058 h 12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553" h="121481">
                <a:moveTo>
                  <a:pt x="3722" y="5058"/>
                </a:moveTo>
                <a:cubicBezTo>
                  <a:pt x="-14623" y="16700"/>
                  <a:pt x="39353" y="68205"/>
                  <a:pt x="67222" y="87608"/>
                </a:cubicBezTo>
                <a:cubicBezTo>
                  <a:pt x="95091" y="107011"/>
                  <a:pt x="136720" y="121122"/>
                  <a:pt x="170939" y="121475"/>
                </a:cubicBezTo>
                <a:cubicBezTo>
                  <a:pt x="205158" y="121828"/>
                  <a:pt x="271481" y="107011"/>
                  <a:pt x="272539" y="89725"/>
                </a:cubicBezTo>
                <a:cubicBezTo>
                  <a:pt x="273597" y="72439"/>
                  <a:pt x="217859" y="31869"/>
                  <a:pt x="177289" y="17758"/>
                </a:cubicBezTo>
                <a:cubicBezTo>
                  <a:pt x="136719" y="3647"/>
                  <a:pt x="22067" y="-6584"/>
                  <a:pt x="3722" y="5058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4" name="フリーフォーム: 図形 1873">
            <a:extLst>
              <a:ext uri="{FF2B5EF4-FFF2-40B4-BE49-F238E27FC236}">
                <a16:creationId xmlns:a16="http://schemas.microsoft.com/office/drawing/2014/main" id="{5E4419A2-B219-4239-BD16-271590FC0385}"/>
              </a:ext>
            </a:extLst>
          </p:cNvPr>
          <p:cNvSpPr/>
          <p:nvPr/>
        </p:nvSpPr>
        <p:spPr>
          <a:xfrm>
            <a:off x="7745970" y="660373"/>
            <a:ext cx="230133" cy="141883"/>
          </a:xfrm>
          <a:custGeom>
            <a:avLst/>
            <a:gdLst>
              <a:gd name="connsiteX0" fmla="*/ 1030 w 230133"/>
              <a:gd name="connsiteY0" fmla="*/ 27 h 141883"/>
              <a:gd name="connsiteX1" fmla="*/ 68763 w 230133"/>
              <a:gd name="connsiteY1" fmla="*/ 82577 h 141883"/>
              <a:gd name="connsiteX2" fmla="*/ 229630 w 230133"/>
              <a:gd name="connsiteY2" fmla="*/ 141844 h 141883"/>
              <a:gd name="connsiteX3" fmla="*/ 115330 w 230133"/>
              <a:gd name="connsiteY3" fmla="*/ 74110 h 141883"/>
              <a:gd name="connsiteX4" fmla="*/ 1030 w 230133"/>
              <a:gd name="connsiteY4" fmla="*/ 27 h 141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133" h="141883">
                <a:moveTo>
                  <a:pt x="1030" y="27"/>
                </a:moveTo>
                <a:cubicBezTo>
                  <a:pt x="-6731" y="1438"/>
                  <a:pt x="30663" y="58941"/>
                  <a:pt x="68763" y="82577"/>
                </a:cubicBezTo>
                <a:cubicBezTo>
                  <a:pt x="106863" y="106213"/>
                  <a:pt x="221869" y="143255"/>
                  <a:pt x="229630" y="141844"/>
                </a:cubicBezTo>
                <a:cubicBezTo>
                  <a:pt x="237391" y="140433"/>
                  <a:pt x="153430" y="95982"/>
                  <a:pt x="115330" y="74110"/>
                </a:cubicBezTo>
                <a:cubicBezTo>
                  <a:pt x="77230" y="52238"/>
                  <a:pt x="8791" y="-1384"/>
                  <a:pt x="1030" y="2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5" name="フリーフォーム: 図形 1874">
            <a:extLst>
              <a:ext uri="{FF2B5EF4-FFF2-40B4-BE49-F238E27FC236}">
                <a16:creationId xmlns:a16="http://schemas.microsoft.com/office/drawing/2014/main" id="{76212C2D-775B-43A8-8679-49E1E2AB2BB3}"/>
              </a:ext>
            </a:extLst>
          </p:cNvPr>
          <p:cNvSpPr/>
          <p:nvPr/>
        </p:nvSpPr>
        <p:spPr>
          <a:xfrm>
            <a:off x="7740640" y="653488"/>
            <a:ext cx="224389" cy="135402"/>
          </a:xfrm>
          <a:custGeom>
            <a:avLst/>
            <a:gdLst>
              <a:gd name="connsiteX0" fmla="*/ 10 w 224389"/>
              <a:gd name="connsiteY0" fmla="*/ 13262 h 135402"/>
              <a:gd name="connsiteX1" fmla="*/ 118543 w 224389"/>
              <a:gd name="connsiteY1" fmla="*/ 13262 h 135402"/>
              <a:gd name="connsiteX2" fmla="*/ 224377 w 224389"/>
              <a:gd name="connsiteY2" fmla="*/ 129679 h 135402"/>
              <a:gd name="connsiteX3" fmla="*/ 124893 w 224389"/>
              <a:gd name="connsiteY3" fmla="*/ 108512 h 135402"/>
              <a:gd name="connsiteX4" fmla="*/ 10 w 224389"/>
              <a:gd name="connsiteY4" fmla="*/ 13262 h 1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89" h="135402">
                <a:moveTo>
                  <a:pt x="10" y="13262"/>
                </a:moveTo>
                <a:cubicBezTo>
                  <a:pt x="-1048" y="-2613"/>
                  <a:pt x="81149" y="-6141"/>
                  <a:pt x="118543" y="13262"/>
                </a:cubicBezTo>
                <a:cubicBezTo>
                  <a:pt x="155937" y="32665"/>
                  <a:pt x="223319" y="113804"/>
                  <a:pt x="224377" y="129679"/>
                </a:cubicBezTo>
                <a:cubicBezTo>
                  <a:pt x="225435" y="145554"/>
                  <a:pt x="159818" y="125093"/>
                  <a:pt x="124893" y="108512"/>
                </a:cubicBezTo>
                <a:cubicBezTo>
                  <a:pt x="89968" y="91931"/>
                  <a:pt x="1068" y="29137"/>
                  <a:pt x="10" y="13262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6" name="フリーフォーム: 図形 1875">
            <a:extLst>
              <a:ext uri="{FF2B5EF4-FFF2-40B4-BE49-F238E27FC236}">
                <a16:creationId xmlns:a16="http://schemas.microsoft.com/office/drawing/2014/main" id="{FB55BBC4-4715-41C3-A3AB-EE08DBCAA8AA}"/>
              </a:ext>
            </a:extLst>
          </p:cNvPr>
          <p:cNvSpPr/>
          <p:nvPr/>
        </p:nvSpPr>
        <p:spPr>
          <a:xfrm>
            <a:off x="7852331" y="636157"/>
            <a:ext cx="285447" cy="72162"/>
          </a:xfrm>
          <a:custGeom>
            <a:avLst/>
            <a:gdLst>
              <a:gd name="connsiteX0" fmla="*/ 89402 w 285447"/>
              <a:gd name="connsiteY0" fmla="*/ 3076 h 72162"/>
              <a:gd name="connsiteX1" fmla="*/ 282019 w 285447"/>
              <a:gd name="connsiteY1" fmla="*/ 68693 h 72162"/>
              <a:gd name="connsiteX2" fmla="*/ 197352 w 285447"/>
              <a:gd name="connsiteY2" fmla="*/ 58110 h 72162"/>
              <a:gd name="connsiteX3" fmla="*/ 4736 w 285447"/>
              <a:gd name="connsiteY3" fmla="*/ 15776 h 72162"/>
              <a:gd name="connsiteX4" fmla="*/ 89402 w 285447"/>
              <a:gd name="connsiteY4" fmla="*/ 3076 h 7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447" h="72162">
                <a:moveTo>
                  <a:pt x="89402" y="3076"/>
                </a:moveTo>
                <a:cubicBezTo>
                  <a:pt x="135616" y="11895"/>
                  <a:pt x="264027" y="59521"/>
                  <a:pt x="282019" y="68693"/>
                </a:cubicBezTo>
                <a:cubicBezTo>
                  <a:pt x="300011" y="77865"/>
                  <a:pt x="243566" y="66929"/>
                  <a:pt x="197352" y="58110"/>
                </a:cubicBezTo>
                <a:cubicBezTo>
                  <a:pt x="151138" y="49291"/>
                  <a:pt x="26961" y="25301"/>
                  <a:pt x="4736" y="15776"/>
                </a:cubicBezTo>
                <a:cubicBezTo>
                  <a:pt x="-17489" y="6251"/>
                  <a:pt x="43188" y="-5743"/>
                  <a:pt x="89402" y="3076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7" name="フリーフォーム: 図形 1876">
            <a:extLst>
              <a:ext uri="{FF2B5EF4-FFF2-40B4-BE49-F238E27FC236}">
                <a16:creationId xmlns:a16="http://schemas.microsoft.com/office/drawing/2014/main" id="{C7CC84B7-28D7-446B-ABCF-25206E98DD3F}"/>
              </a:ext>
            </a:extLst>
          </p:cNvPr>
          <p:cNvSpPr/>
          <p:nvPr/>
        </p:nvSpPr>
        <p:spPr>
          <a:xfrm>
            <a:off x="7894279" y="631128"/>
            <a:ext cx="329092" cy="128088"/>
          </a:xfrm>
          <a:custGeom>
            <a:avLst/>
            <a:gdLst>
              <a:gd name="connsiteX0" fmla="*/ 888 w 329092"/>
              <a:gd name="connsiteY0" fmla="*/ 1755 h 128088"/>
              <a:gd name="connsiteX1" fmla="*/ 227371 w 329092"/>
              <a:gd name="connsiteY1" fmla="*/ 35622 h 128088"/>
              <a:gd name="connsiteX2" fmla="*/ 318388 w 329092"/>
              <a:gd name="connsiteY2" fmla="*/ 99122 h 128088"/>
              <a:gd name="connsiteX3" fmla="*/ 185038 w 329092"/>
              <a:gd name="connsiteY3" fmla="*/ 3872 h 128088"/>
              <a:gd name="connsiteX4" fmla="*/ 328971 w 329092"/>
              <a:gd name="connsiteY4" fmla="*/ 124522 h 128088"/>
              <a:gd name="connsiteX5" fmla="*/ 155404 w 329092"/>
              <a:gd name="connsiteY5" fmla="*/ 88539 h 128088"/>
              <a:gd name="connsiteX6" fmla="*/ 888 w 329092"/>
              <a:gd name="connsiteY6" fmla="*/ 1755 h 12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092" h="128088">
                <a:moveTo>
                  <a:pt x="888" y="1755"/>
                </a:moveTo>
                <a:cubicBezTo>
                  <a:pt x="12883" y="-7065"/>
                  <a:pt x="174454" y="19394"/>
                  <a:pt x="227371" y="35622"/>
                </a:cubicBezTo>
                <a:cubicBezTo>
                  <a:pt x="280288" y="51850"/>
                  <a:pt x="325444" y="104414"/>
                  <a:pt x="318388" y="99122"/>
                </a:cubicBezTo>
                <a:cubicBezTo>
                  <a:pt x="311333" y="93830"/>
                  <a:pt x="183274" y="-361"/>
                  <a:pt x="185038" y="3872"/>
                </a:cubicBezTo>
                <a:cubicBezTo>
                  <a:pt x="186802" y="8105"/>
                  <a:pt x="333910" y="110411"/>
                  <a:pt x="328971" y="124522"/>
                </a:cubicBezTo>
                <a:cubicBezTo>
                  <a:pt x="324032" y="138633"/>
                  <a:pt x="209379" y="107589"/>
                  <a:pt x="155404" y="88539"/>
                </a:cubicBezTo>
                <a:cubicBezTo>
                  <a:pt x="101429" y="69489"/>
                  <a:pt x="-11107" y="10575"/>
                  <a:pt x="888" y="1755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8" name="フリーフォーム: 図形 1877">
            <a:extLst>
              <a:ext uri="{FF2B5EF4-FFF2-40B4-BE49-F238E27FC236}">
                <a16:creationId xmlns:a16="http://schemas.microsoft.com/office/drawing/2014/main" id="{D70B3544-94D9-438A-8458-EDD2D335625D}"/>
              </a:ext>
            </a:extLst>
          </p:cNvPr>
          <p:cNvSpPr/>
          <p:nvPr/>
        </p:nvSpPr>
        <p:spPr>
          <a:xfrm>
            <a:off x="7929959" y="905878"/>
            <a:ext cx="215119" cy="74202"/>
          </a:xfrm>
          <a:custGeom>
            <a:avLst/>
            <a:gdLst>
              <a:gd name="connsiteX0" fmla="*/ 56224 w 215119"/>
              <a:gd name="connsiteY0" fmla="*/ 55 h 74202"/>
              <a:gd name="connsiteX1" fmla="*/ 1191 w 215119"/>
              <a:gd name="connsiteY1" fmla="*/ 61439 h 74202"/>
              <a:gd name="connsiteX2" fmla="*/ 109141 w 215119"/>
              <a:gd name="connsiteY2" fmla="*/ 74139 h 74202"/>
              <a:gd name="connsiteX3" fmla="*/ 214974 w 215119"/>
              <a:gd name="connsiteY3" fmla="*/ 65672 h 74202"/>
              <a:gd name="connsiteX4" fmla="*/ 130308 w 215119"/>
              <a:gd name="connsiteY4" fmla="*/ 50855 h 74202"/>
              <a:gd name="connsiteX5" fmla="*/ 56224 w 215119"/>
              <a:gd name="connsiteY5" fmla="*/ 55 h 7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119" h="74202">
                <a:moveTo>
                  <a:pt x="56224" y="55"/>
                </a:moveTo>
                <a:cubicBezTo>
                  <a:pt x="34705" y="1819"/>
                  <a:pt x="-7628" y="49092"/>
                  <a:pt x="1191" y="61439"/>
                </a:cubicBezTo>
                <a:cubicBezTo>
                  <a:pt x="10010" y="73786"/>
                  <a:pt x="73511" y="73434"/>
                  <a:pt x="109141" y="74139"/>
                </a:cubicBezTo>
                <a:cubicBezTo>
                  <a:pt x="144771" y="74844"/>
                  <a:pt x="211446" y="69553"/>
                  <a:pt x="214974" y="65672"/>
                </a:cubicBezTo>
                <a:cubicBezTo>
                  <a:pt x="218502" y="61791"/>
                  <a:pt x="157119" y="62497"/>
                  <a:pt x="130308" y="50855"/>
                </a:cubicBezTo>
                <a:cubicBezTo>
                  <a:pt x="103497" y="39213"/>
                  <a:pt x="77743" y="-1709"/>
                  <a:pt x="56224" y="55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9" name="フリーフォーム: 図形 1878">
            <a:extLst>
              <a:ext uri="{FF2B5EF4-FFF2-40B4-BE49-F238E27FC236}">
                <a16:creationId xmlns:a16="http://schemas.microsoft.com/office/drawing/2014/main" id="{A5948DBC-F1FC-4C98-9BD2-7335DD1AE3C6}"/>
              </a:ext>
            </a:extLst>
          </p:cNvPr>
          <p:cNvSpPr/>
          <p:nvPr/>
        </p:nvSpPr>
        <p:spPr>
          <a:xfrm>
            <a:off x="7934796" y="886787"/>
            <a:ext cx="216203" cy="123033"/>
          </a:xfrm>
          <a:custGeom>
            <a:avLst/>
            <a:gdLst>
              <a:gd name="connsiteX0" fmla="*/ 587 w 216203"/>
              <a:gd name="connsiteY0" fmla="*/ 80530 h 123033"/>
              <a:gd name="connsiteX1" fmla="*/ 81021 w 216203"/>
              <a:gd name="connsiteY1" fmla="*/ 2213 h 123033"/>
              <a:gd name="connsiteX2" fmla="*/ 176271 w 216203"/>
              <a:gd name="connsiteY2" fmla="*/ 27613 h 123033"/>
              <a:gd name="connsiteX3" fmla="*/ 214371 w 216203"/>
              <a:gd name="connsiteY3" fmla="*/ 91113 h 123033"/>
              <a:gd name="connsiteX4" fmla="*/ 123354 w 216203"/>
              <a:gd name="connsiteY4" fmla="*/ 122863 h 123033"/>
              <a:gd name="connsiteX5" fmla="*/ 587 w 216203"/>
              <a:gd name="connsiteY5" fmla="*/ 80530 h 12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203" h="123033">
                <a:moveTo>
                  <a:pt x="587" y="80530"/>
                </a:moveTo>
                <a:cubicBezTo>
                  <a:pt x="-6469" y="60422"/>
                  <a:pt x="51740" y="11032"/>
                  <a:pt x="81021" y="2213"/>
                </a:cubicBezTo>
                <a:cubicBezTo>
                  <a:pt x="110302" y="-6606"/>
                  <a:pt x="154046" y="12796"/>
                  <a:pt x="176271" y="27613"/>
                </a:cubicBezTo>
                <a:cubicBezTo>
                  <a:pt x="198496" y="42430"/>
                  <a:pt x="223190" y="75238"/>
                  <a:pt x="214371" y="91113"/>
                </a:cubicBezTo>
                <a:cubicBezTo>
                  <a:pt x="205552" y="106988"/>
                  <a:pt x="157926" y="124980"/>
                  <a:pt x="123354" y="122863"/>
                </a:cubicBezTo>
                <a:cubicBezTo>
                  <a:pt x="88782" y="120746"/>
                  <a:pt x="7643" y="100638"/>
                  <a:pt x="587" y="80530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0" name="フリーフォーム: 図形 1879">
            <a:extLst>
              <a:ext uri="{FF2B5EF4-FFF2-40B4-BE49-F238E27FC236}">
                <a16:creationId xmlns:a16="http://schemas.microsoft.com/office/drawing/2014/main" id="{D4E5C135-A7E8-4794-B93C-46E2099888F4}"/>
              </a:ext>
            </a:extLst>
          </p:cNvPr>
          <p:cNvSpPr/>
          <p:nvPr/>
        </p:nvSpPr>
        <p:spPr>
          <a:xfrm>
            <a:off x="8183148" y="722975"/>
            <a:ext cx="356960" cy="122329"/>
          </a:xfrm>
          <a:custGeom>
            <a:avLst/>
            <a:gdLst>
              <a:gd name="connsiteX0" fmla="*/ 4119 w 356960"/>
              <a:gd name="connsiteY0" fmla="*/ 5158 h 122329"/>
              <a:gd name="connsiteX1" fmla="*/ 347019 w 356960"/>
              <a:gd name="connsiteY1" fmla="*/ 121575 h 122329"/>
              <a:gd name="connsiteX2" fmla="*/ 256002 w 356960"/>
              <a:gd name="connsiteY2" fmla="*/ 53842 h 122329"/>
              <a:gd name="connsiteX3" fmla="*/ 164985 w 356960"/>
              <a:gd name="connsiteY3" fmla="*/ 24208 h 122329"/>
              <a:gd name="connsiteX4" fmla="*/ 4119 w 356960"/>
              <a:gd name="connsiteY4" fmla="*/ 5158 h 12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960" h="122329">
                <a:moveTo>
                  <a:pt x="4119" y="5158"/>
                </a:moveTo>
                <a:cubicBezTo>
                  <a:pt x="34458" y="21386"/>
                  <a:pt x="305039" y="113461"/>
                  <a:pt x="347019" y="121575"/>
                </a:cubicBezTo>
                <a:cubicBezTo>
                  <a:pt x="388999" y="129689"/>
                  <a:pt x="286341" y="70070"/>
                  <a:pt x="256002" y="53842"/>
                </a:cubicBezTo>
                <a:cubicBezTo>
                  <a:pt x="225663" y="37614"/>
                  <a:pt x="210493" y="33027"/>
                  <a:pt x="164985" y="24208"/>
                </a:cubicBezTo>
                <a:cubicBezTo>
                  <a:pt x="119477" y="15389"/>
                  <a:pt x="-26220" y="-11070"/>
                  <a:pt x="4119" y="5158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1" name="フリーフォーム: 図形 1880">
            <a:extLst>
              <a:ext uri="{FF2B5EF4-FFF2-40B4-BE49-F238E27FC236}">
                <a16:creationId xmlns:a16="http://schemas.microsoft.com/office/drawing/2014/main" id="{D7C3EE08-DB1F-4B74-9495-BEBB2F9F17BC}"/>
              </a:ext>
            </a:extLst>
          </p:cNvPr>
          <p:cNvSpPr/>
          <p:nvPr/>
        </p:nvSpPr>
        <p:spPr>
          <a:xfrm>
            <a:off x="8212015" y="950751"/>
            <a:ext cx="199594" cy="133163"/>
          </a:xfrm>
          <a:custGeom>
            <a:avLst/>
            <a:gdLst>
              <a:gd name="connsiteX0" fmla="*/ 21818 w 199594"/>
              <a:gd name="connsiteY0" fmla="*/ 5982 h 133163"/>
              <a:gd name="connsiteX1" fmla="*/ 7002 w 199594"/>
              <a:gd name="connsiteY1" fmla="*/ 75832 h 133163"/>
              <a:gd name="connsiteX2" fmla="*/ 93785 w 199594"/>
              <a:gd name="connsiteY2" fmla="*/ 132982 h 133163"/>
              <a:gd name="connsiteX3" fmla="*/ 197502 w 199594"/>
              <a:gd name="connsiteY3" fmla="*/ 56782 h 133163"/>
              <a:gd name="connsiteX4" fmla="*/ 153052 w 199594"/>
              <a:gd name="connsiteY4" fmla="*/ 10216 h 133163"/>
              <a:gd name="connsiteX5" fmla="*/ 21818 w 199594"/>
              <a:gd name="connsiteY5" fmla="*/ 5982 h 13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594" h="133163">
                <a:moveTo>
                  <a:pt x="21818" y="5982"/>
                </a:moveTo>
                <a:cubicBezTo>
                  <a:pt x="-2524" y="16918"/>
                  <a:pt x="-4993" y="54665"/>
                  <a:pt x="7002" y="75832"/>
                </a:cubicBezTo>
                <a:cubicBezTo>
                  <a:pt x="18997" y="96999"/>
                  <a:pt x="62035" y="136157"/>
                  <a:pt x="93785" y="132982"/>
                </a:cubicBezTo>
                <a:cubicBezTo>
                  <a:pt x="125535" y="129807"/>
                  <a:pt x="187624" y="77243"/>
                  <a:pt x="197502" y="56782"/>
                </a:cubicBezTo>
                <a:cubicBezTo>
                  <a:pt x="207380" y="36321"/>
                  <a:pt x="180569" y="19741"/>
                  <a:pt x="153052" y="10216"/>
                </a:cubicBezTo>
                <a:cubicBezTo>
                  <a:pt x="125535" y="691"/>
                  <a:pt x="46160" y="-4954"/>
                  <a:pt x="21818" y="5982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2" name="フリーフォーム: 図形 1881">
            <a:extLst>
              <a:ext uri="{FF2B5EF4-FFF2-40B4-BE49-F238E27FC236}">
                <a16:creationId xmlns:a16="http://schemas.microsoft.com/office/drawing/2014/main" id="{265D8D65-F8E2-445A-AAEF-6E81A59137A1}"/>
              </a:ext>
            </a:extLst>
          </p:cNvPr>
          <p:cNvSpPr/>
          <p:nvPr/>
        </p:nvSpPr>
        <p:spPr>
          <a:xfrm>
            <a:off x="8208336" y="974923"/>
            <a:ext cx="212000" cy="109471"/>
          </a:xfrm>
          <a:custGeom>
            <a:avLst/>
            <a:gdLst>
              <a:gd name="connsiteX0" fmla="*/ 97 w 212000"/>
              <a:gd name="connsiteY0" fmla="*/ 91877 h 109471"/>
              <a:gd name="connsiteX1" fmla="*/ 124981 w 212000"/>
              <a:gd name="connsiteY1" fmla="*/ 860 h 109471"/>
              <a:gd name="connsiteX2" fmla="*/ 211764 w 212000"/>
              <a:gd name="connsiteY2" fmla="*/ 49544 h 109471"/>
              <a:gd name="connsiteX3" fmla="*/ 146147 w 212000"/>
              <a:gd name="connsiteY3" fmla="*/ 106694 h 109471"/>
              <a:gd name="connsiteX4" fmla="*/ 97 w 212000"/>
              <a:gd name="connsiteY4" fmla="*/ 91877 h 10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000" h="109471">
                <a:moveTo>
                  <a:pt x="97" y="91877"/>
                </a:moveTo>
                <a:cubicBezTo>
                  <a:pt x="-3431" y="74238"/>
                  <a:pt x="89703" y="7915"/>
                  <a:pt x="124981" y="860"/>
                </a:cubicBezTo>
                <a:cubicBezTo>
                  <a:pt x="160259" y="-6195"/>
                  <a:pt x="208236" y="31905"/>
                  <a:pt x="211764" y="49544"/>
                </a:cubicBezTo>
                <a:cubicBezTo>
                  <a:pt x="215292" y="67183"/>
                  <a:pt x="178603" y="100697"/>
                  <a:pt x="146147" y="106694"/>
                </a:cubicBezTo>
                <a:cubicBezTo>
                  <a:pt x="113692" y="112691"/>
                  <a:pt x="3625" y="109516"/>
                  <a:pt x="97" y="9187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3" name="フリーフォーム: 図形 1882">
            <a:extLst>
              <a:ext uri="{FF2B5EF4-FFF2-40B4-BE49-F238E27FC236}">
                <a16:creationId xmlns:a16="http://schemas.microsoft.com/office/drawing/2014/main" id="{BF5CF6A3-855D-435B-8453-E2E16532BE0D}"/>
              </a:ext>
            </a:extLst>
          </p:cNvPr>
          <p:cNvSpPr/>
          <p:nvPr/>
        </p:nvSpPr>
        <p:spPr>
          <a:xfrm>
            <a:off x="8321169" y="765217"/>
            <a:ext cx="551102" cy="147138"/>
          </a:xfrm>
          <a:custGeom>
            <a:avLst/>
            <a:gdLst>
              <a:gd name="connsiteX0" fmla="*/ 18498 w 551102"/>
              <a:gd name="connsiteY0" fmla="*/ 1016 h 147138"/>
              <a:gd name="connsiteX1" fmla="*/ 359281 w 551102"/>
              <a:gd name="connsiteY1" fmla="*/ 41233 h 147138"/>
              <a:gd name="connsiteX2" fmla="*/ 513798 w 551102"/>
              <a:gd name="connsiteY2" fmla="*/ 125900 h 147138"/>
              <a:gd name="connsiteX3" fmla="*/ 543431 w 551102"/>
              <a:gd name="connsiteY3" fmla="*/ 147066 h 147138"/>
              <a:gd name="connsiteX4" fmla="*/ 401614 w 551102"/>
              <a:gd name="connsiteY4" fmla="*/ 121666 h 147138"/>
              <a:gd name="connsiteX5" fmla="*/ 335998 w 551102"/>
              <a:gd name="connsiteY5" fmla="*/ 117433 h 147138"/>
              <a:gd name="connsiteX6" fmla="*/ 75648 w 551102"/>
              <a:gd name="connsiteY6" fmla="*/ 22183 h 147138"/>
              <a:gd name="connsiteX7" fmla="*/ 18498 w 551102"/>
              <a:gd name="connsiteY7" fmla="*/ 1016 h 14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102" h="147138">
                <a:moveTo>
                  <a:pt x="18498" y="1016"/>
                </a:moveTo>
                <a:cubicBezTo>
                  <a:pt x="65770" y="4191"/>
                  <a:pt x="276731" y="20419"/>
                  <a:pt x="359281" y="41233"/>
                </a:cubicBezTo>
                <a:cubicBezTo>
                  <a:pt x="441831" y="62047"/>
                  <a:pt x="483106" y="108261"/>
                  <a:pt x="513798" y="125900"/>
                </a:cubicBezTo>
                <a:cubicBezTo>
                  <a:pt x="544490" y="143539"/>
                  <a:pt x="562128" y="147772"/>
                  <a:pt x="543431" y="147066"/>
                </a:cubicBezTo>
                <a:cubicBezTo>
                  <a:pt x="524734" y="146360"/>
                  <a:pt x="436186" y="126605"/>
                  <a:pt x="401614" y="121666"/>
                </a:cubicBezTo>
                <a:cubicBezTo>
                  <a:pt x="367042" y="116727"/>
                  <a:pt x="390326" y="134013"/>
                  <a:pt x="335998" y="117433"/>
                </a:cubicBezTo>
                <a:cubicBezTo>
                  <a:pt x="281670" y="100853"/>
                  <a:pt x="127859" y="42997"/>
                  <a:pt x="75648" y="22183"/>
                </a:cubicBezTo>
                <a:cubicBezTo>
                  <a:pt x="23437" y="1369"/>
                  <a:pt x="-28774" y="-2159"/>
                  <a:pt x="18498" y="1016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4" name="フリーフォーム: 図形 1883">
            <a:extLst>
              <a:ext uri="{FF2B5EF4-FFF2-40B4-BE49-F238E27FC236}">
                <a16:creationId xmlns:a16="http://schemas.microsoft.com/office/drawing/2014/main" id="{D46B6E81-41A1-4B6D-BA5A-692549C30C43}"/>
              </a:ext>
            </a:extLst>
          </p:cNvPr>
          <p:cNvSpPr/>
          <p:nvPr/>
        </p:nvSpPr>
        <p:spPr>
          <a:xfrm>
            <a:off x="9186750" y="1048806"/>
            <a:ext cx="398914" cy="195529"/>
          </a:xfrm>
          <a:custGeom>
            <a:avLst/>
            <a:gdLst>
              <a:gd name="connsiteX0" fmla="*/ 5933 w 398914"/>
              <a:gd name="connsiteY0" fmla="*/ 9527 h 195529"/>
              <a:gd name="connsiteX1" fmla="*/ 75783 w 398914"/>
              <a:gd name="connsiteY1" fmla="*/ 20111 h 195529"/>
              <a:gd name="connsiteX2" fmla="*/ 278983 w 398914"/>
              <a:gd name="connsiteY2" fmla="*/ 51861 h 195529"/>
              <a:gd name="connsiteX3" fmla="*/ 209133 w 398914"/>
              <a:gd name="connsiteY3" fmla="*/ 81494 h 195529"/>
              <a:gd name="connsiteX4" fmla="*/ 321317 w 398914"/>
              <a:gd name="connsiteY4" fmla="*/ 161927 h 195529"/>
              <a:gd name="connsiteX5" fmla="*/ 331900 w 398914"/>
              <a:gd name="connsiteY5" fmla="*/ 172511 h 195529"/>
              <a:gd name="connsiteX6" fmla="*/ 397517 w 398914"/>
              <a:gd name="connsiteY6" fmla="*/ 191561 h 195529"/>
              <a:gd name="connsiteX7" fmla="*/ 262050 w 398914"/>
              <a:gd name="connsiteY7" fmla="*/ 178861 h 195529"/>
              <a:gd name="connsiteX8" fmla="*/ 5933 w 398914"/>
              <a:gd name="connsiteY8" fmla="*/ 9527 h 195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914" h="195529">
                <a:moveTo>
                  <a:pt x="5933" y="9527"/>
                </a:moveTo>
                <a:cubicBezTo>
                  <a:pt x="-25112" y="-16931"/>
                  <a:pt x="75783" y="20111"/>
                  <a:pt x="75783" y="20111"/>
                </a:cubicBezTo>
                <a:cubicBezTo>
                  <a:pt x="121291" y="27167"/>
                  <a:pt x="256758" y="41631"/>
                  <a:pt x="278983" y="51861"/>
                </a:cubicBezTo>
                <a:cubicBezTo>
                  <a:pt x="301208" y="62091"/>
                  <a:pt x="202077" y="63150"/>
                  <a:pt x="209133" y="81494"/>
                </a:cubicBezTo>
                <a:cubicBezTo>
                  <a:pt x="216189" y="99838"/>
                  <a:pt x="300856" y="146758"/>
                  <a:pt x="321317" y="161927"/>
                </a:cubicBezTo>
                <a:cubicBezTo>
                  <a:pt x="341778" y="177097"/>
                  <a:pt x="319200" y="167572"/>
                  <a:pt x="331900" y="172511"/>
                </a:cubicBezTo>
                <a:cubicBezTo>
                  <a:pt x="344600" y="177450"/>
                  <a:pt x="409159" y="190503"/>
                  <a:pt x="397517" y="191561"/>
                </a:cubicBezTo>
                <a:cubicBezTo>
                  <a:pt x="385875" y="192619"/>
                  <a:pt x="331900" y="205319"/>
                  <a:pt x="262050" y="178861"/>
                </a:cubicBezTo>
                <a:cubicBezTo>
                  <a:pt x="192200" y="152403"/>
                  <a:pt x="36978" y="35985"/>
                  <a:pt x="5933" y="952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5" name="フリーフォーム: 図形 1884">
            <a:extLst>
              <a:ext uri="{FF2B5EF4-FFF2-40B4-BE49-F238E27FC236}">
                <a16:creationId xmlns:a16="http://schemas.microsoft.com/office/drawing/2014/main" id="{7D8E8C67-01AD-4DF0-A959-588EF7E7015B}"/>
              </a:ext>
            </a:extLst>
          </p:cNvPr>
          <p:cNvSpPr/>
          <p:nvPr/>
        </p:nvSpPr>
        <p:spPr>
          <a:xfrm>
            <a:off x="9374322" y="1170516"/>
            <a:ext cx="313665" cy="367101"/>
          </a:xfrm>
          <a:custGeom>
            <a:avLst/>
            <a:gdLst>
              <a:gd name="connsiteX0" fmla="*/ 6745 w 313665"/>
              <a:gd name="connsiteY0" fmla="*/ 1 h 367101"/>
              <a:gd name="connsiteX1" fmla="*/ 239578 w 313665"/>
              <a:gd name="connsiteY1" fmla="*/ 84667 h 367101"/>
              <a:gd name="connsiteX2" fmla="*/ 305195 w 313665"/>
              <a:gd name="connsiteY2" fmla="*/ 220134 h 367101"/>
              <a:gd name="connsiteX3" fmla="*/ 224761 w 313665"/>
              <a:gd name="connsiteY3" fmla="*/ 152401 h 367101"/>
              <a:gd name="connsiteX4" fmla="*/ 313661 w 313665"/>
              <a:gd name="connsiteY4" fmla="*/ 364067 h 367101"/>
              <a:gd name="connsiteX5" fmla="*/ 220528 w 313665"/>
              <a:gd name="connsiteY5" fmla="*/ 264584 h 367101"/>
              <a:gd name="connsiteX6" fmla="*/ 74478 w 313665"/>
              <a:gd name="connsiteY6" fmla="*/ 86784 h 367101"/>
              <a:gd name="connsiteX7" fmla="*/ 6745 w 313665"/>
              <a:gd name="connsiteY7" fmla="*/ 1 h 367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665" h="367101">
                <a:moveTo>
                  <a:pt x="6745" y="1"/>
                </a:moveTo>
                <a:cubicBezTo>
                  <a:pt x="34262" y="-352"/>
                  <a:pt x="189836" y="47978"/>
                  <a:pt x="239578" y="84667"/>
                </a:cubicBezTo>
                <a:cubicBezTo>
                  <a:pt x="289320" y="121356"/>
                  <a:pt x="307665" y="208845"/>
                  <a:pt x="305195" y="220134"/>
                </a:cubicBezTo>
                <a:cubicBezTo>
                  <a:pt x="302725" y="231423"/>
                  <a:pt x="223350" y="128412"/>
                  <a:pt x="224761" y="152401"/>
                </a:cubicBezTo>
                <a:cubicBezTo>
                  <a:pt x="226172" y="176390"/>
                  <a:pt x="314367" y="345370"/>
                  <a:pt x="313661" y="364067"/>
                </a:cubicBezTo>
                <a:cubicBezTo>
                  <a:pt x="312956" y="382764"/>
                  <a:pt x="260392" y="310798"/>
                  <a:pt x="220528" y="264584"/>
                </a:cubicBezTo>
                <a:cubicBezTo>
                  <a:pt x="180664" y="218370"/>
                  <a:pt x="106228" y="130528"/>
                  <a:pt x="74478" y="86784"/>
                </a:cubicBezTo>
                <a:cubicBezTo>
                  <a:pt x="42728" y="43040"/>
                  <a:pt x="-20772" y="354"/>
                  <a:pt x="6745" y="1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6" name="フリーフォーム: 図形 1885">
            <a:extLst>
              <a:ext uri="{FF2B5EF4-FFF2-40B4-BE49-F238E27FC236}">
                <a16:creationId xmlns:a16="http://schemas.microsoft.com/office/drawing/2014/main" id="{3E6CA908-EAAD-45BD-A064-3AA37FB4B104}"/>
              </a:ext>
            </a:extLst>
          </p:cNvPr>
          <p:cNvSpPr/>
          <p:nvPr/>
        </p:nvSpPr>
        <p:spPr>
          <a:xfrm>
            <a:off x="9294516" y="1447652"/>
            <a:ext cx="161459" cy="221949"/>
          </a:xfrm>
          <a:custGeom>
            <a:avLst/>
            <a:gdLst>
              <a:gd name="connsiteX0" fmla="*/ 38397 w 161459"/>
              <a:gd name="connsiteY0" fmla="*/ 148 h 221949"/>
              <a:gd name="connsiteX1" fmla="*/ 297 w 161459"/>
              <a:gd name="connsiteY1" fmla="*/ 60473 h 221949"/>
              <a:gd name="connsiteX2" fmla="*/ 25697 w 161459"/>
              <a:gd name="connsiteY2" fmla="*/ 135086 h 221949"/>
              <a:gd name="connsiteX3" fmla="*/ 109834 w 161459"/>
              <a:gd name="connsiteY3" fmla="*/ 217636 h 221949"/>
              <a:gd name="connsiteX4" fmla="*/ 90784 w 161459"/>
              <a:gd name="connsiteY4" fmla="*/ 204936 h 221949"/>
              <a:gd name="connsiteX5" fmla="*/ 11409 w 161459"/>
              <a:gd name="connsiteY5" fmla="*/ 158898 h 221949"/>
              <a:gd name="connsiteX6" fmla="*/ 149522 w 161459"/>
              <a:gd name="connsiteY6" fmla="*/ 196998 h 221949"/>
              <a:gd name="connsiteX7" fmla="*/ 149522 w 161459"/>
              <a:gd name="connsiteY7" fmla="*/ 95398 h 221949"/>
              <a:gd name="connsiteX8" fmla="*/ 108247 w 161459"/>
              <a:gd name="connsiteY8" fmla="*/ 44598 h 221949"/>
              <a:gd name="connsiteX9" fmla="*/ 38397 w 161459"/>
              <a:gd name="connsiteY9" fmla="*/ 148 h 22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1459" h="221949">
                <a:moveTo>
                  <a:pt x="38397" y="148"/>
                </a:moveTo>
                <a:cubicBezTo>
                  <a:pt x="20405" y="2794"/>
                  <a:pt x="2414" y="37983"/>
                  <a:pt x="297" y="60473"/>
                </a:cubicBezTo>
                <a:cubicBezTo>
                  <a:pt x="-1820" y="82963"/>
                  <a:pt x="7441" y="108892"/>
                  <a:pt x="25697" y="135086"/>
                </a:cubicBezTo>
                <a:cubicBezTo>
                  <a:pt x="43953" y="161280"/>
                  <a:pt x="98986" y="205994"/>
                  <a:pt x="109834" y="217636"/>
                </a:cubicBezTo>
                <a:cubicBezTo>
                  <a:pt x="120682" y="229278"/>
                  <a:pt x="107188" y="214726"/>
                  <a:pt x="90784" y="204936"/>
                </a:cubicBezTo>
                <a:cubicBezTo>
                  <a:pt x="74380" y="195146"/>
                  <a:pt x="1619" y="160221"/>
                  <a:pt x="11409" y="158898"/>
                </a:cubicBezTo>
                <a:cubicBezTo>
                  <a:pt x="21199" y="157575"/>
                  <a:pt x="126503" y="207581"/>
                  <a:pt x="149522" y="196998"/>
                </a:cubicBezTo>
                <a:cubicBezTo>
                  <a:pt x="172541" y="186415"/>
                  <a:pt x="156401" y="120798"/>
                  <a:pt x="149522" y="95398"/>
                </a:cubicBezTo>
                <a:cubicBezTo>
                  <a:pt x="142643" y="69998"/>
                  <a:pt x="127826" y="58356"/>
                  <a:pt x="108247" y="44598"/>
                </a:cubicBezTo>
                <a:cubicBezTo>
                  <a:pt x="88668" y="30840"/>
                  <a:pt x="56389" y="-2498"/>
                  <a:pt x="38397" y="148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7" name="フリーフォーム: 図形 1886">
            <a:extLst>
              <a:ext uri="{FF2B5EF4-FFF2-40B4-BE49-F238E27FC236}">
                <a16:creationId xmlns:a16="http://schemas.microsoft.com/office/drawing/2014/main" id="{418F6CA4-81DA-41D9-9E50-324AF122970E}"/>
              </a:ext>
            </a:extLst>
          </p:cNvPr>
          <p:cNvSpPr/>
          <p:nvPr/>
        </p:nvSpPr>
        <p:spPr>
          <a:xfrm>
            <a:off x="9320865" y="1549397"/>
            <a:ext cx="125167" cy="123432"/>
          </a:xfrm>
          <a:custGeom>
            <a:avLst/>
            <a:gdLst>
              <a:gd name="connsiteX0" fmla="*/ 935 w 125167"/>
              <a:gd name="connsiteY0" fmla="*/ 36516 h 123432"/>
              <a:gd name="connsiteX1" fmla="*/ 93010 w 125167"/>
              <a:gd name="connsiteY1" fmla="*/ 69853 h 123432"/>
              <a:gd name="connsiteX2" fmla="*/ 124760 w 125167"/>
              <a:gd name="connsiteY2" fmla="*/ 3 h 123432"/>
              <a:gd name="connsiteX3" fmla="*/ 110473 w 125167"/>
              <a:gd name="connsiteY3" fmla="*/ 73028 h 123432"/>
              <a:gd name="connsiteX4" fmla="*/ 102535 w 125167"/>
              <a:gd name="connsiteY4" fmla="*/ 117478 h 123432"/>
              <a:gd name="connsiteX5" fmla="*/ 50148 w 125167"/>
              <a:gd name="connsiteY5" fmla="*/ 115891 h 123432"/>
              <a:gd name="connsiteX6" fmla="*/ 935 w 125167"/>
              <a:gd name="connsiteY6" fmla="*/ 36516 h 12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67" h="123432">
                <a:moveTo>
                  <a:pt x="935" y="36516"/>
                </a:moveTo>
                <a:cubicBezTo>
                  <a:pt x="8079" y="28843"/>
                  <a:pt x="72373" y="75938"/>
                  <a:pt x="93010" y="69853"/>
                </a:cubicBezTo>
                <a:cubicBezTo>
                  <a:pt x="113647" y="63768"/>
                  <a:pt x="121850" y="-526"/>
                  <a:pt x="124760" y="3"/>
                </a:cubicBezTo>
                <a:cubicBezTo>
                  <a:pt x="127671" y="532"/>
                  <a:pt x="114177" y="53449"/>
                  <a:pt x="110473" y="73028"/>
                </a:cubicBezTo>
                <a:cubicBezTo>
                  <a:pt x="106769" y="92607"/>
                  <a:pt x="112589" y="110334"/>
                  <a:pt x="102535" y="117478"/>
                </a:cubicBezTo>
                <a:cubicBezTo>
                  <a:pt x="92481" y="124622"/>
                  <a:pt x="71050" y="126739"/>
                  <a:pt x="50148" y="115891"/>
                </a:cubicBezTo>
                <a:cubicBezTo>
                  <a:pt x="29246" y="105043"/>
                  <a:pt x="-6209" y="44189"/>
                  <a:pt x="935" y="36516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8" name="フリーフォーム: 図形 1887">
            <a:extLst>
              <a:ext uri="{FF2B5EF4-FFF2-40B4-BE49-F238E27FC236}">
                <a16:creationId xmlns:a16="http://schemas.microsoft.com/office/drawing/2014/main" id="{30B79F97-3314-42EA-B3F8-35DEA053ACF4}"/>
              </a:ext>
            </a:extLst>
          </p:cNvPr>
          <p:cNvSpPr/>
          <p:nvPr/>
        </p:nvSpPr>
        <p:spPr>
          <a:xfrm>
            <a:off x="9696029" y="1486225"/>
            <a:ext cx="270839" cy="135097"/>
          </a:xfrm>
          <a:custGeom>
            <a:avLst/>
            <a:gdLst>
              <a:gd name="connsiteX0" fmla="*/ 2009 w 270839"/>
              <a:gd name="connsiteY0" fmla="*/ 2850 h 135097"/>
              <a:gd name="connsiteX1" fmla="*/ 179809 w 270839"/>
              <a:gd name="connsiteY1" fmla="*/ 26663 h 135097"/>
              <a:gd name="connsiteX2" fmla="*/ 270296 w 270839"/>
              <a:gd name="connsiteY2" fmla="*/ 129850 h 135097"/>
              <a:gd name="connsiteX3" fmla="*/ 211559 w 270839"/>
              <a:gd name="connsiteY3" fmla="*/ 115563 h 135097"/>
              <a:gd name="connsiteX4" fmla="*/ 92496 w 270839"/>
              <a:gd name="connsiteY4" fmla="*/ 77463 h 135097"/>
              <a:gd name="connsiteX5" fmla="*/ 2009 w 270839"/>
              <a:gd name="connsiteY5" fmla="*/ 2850 h 13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839" h="135097">
                <a:moveTo>
                  <a:pt x="2009" y="2850"/>
                </a:moveTo>
                <a:cubicBezTo>
                  <a:pt x="16561" y="-5617"/>
                  <a:pt x="135095" y="5496"/>
                  <a:pt x="179809" y="26663"/>
                </a:cubicBezTo>
                <a:cubicBezTo>
                  <a:pt x="224523" y="47830"/>
                  <a:pt x="265004" y="115033"/>
                  <a:pt x="270296" y="129850"/>
                </a:cubicBezTo>
                <a:cubicBezTo>
                  <a:pt x="275588" y="144667"/>
                  <a:pt x="241192" y="124294"/>
                  <a:pt x="211559" y="115563"/>
                </a:cubicBezTo>
                <a:cubicBezTo>
                  <a:pt x="181926" y="106832"/>
                  <a:pt x="129538" y="92280"/>
                  <a:pt x="92496" y="77463"/>
                </a:cubicBezTo>
                <a:cubicBezTo>
                  <a:pt x="55454" y="62646"/>
                  <a:pt x="-12543" y="11317"/>
                  <a:pt x="2009" y="2850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9" name="フリーフォーム: 図形 1888">
            <a:extLst>
              <a:ext uri="{FF2B5EF4-FFF2-40B4-BE49-F238E27FC236}">
                <a16:creationId xmlns:a16="http://schemas.microsoft.com/office/drawing/2014/main" id="{7E2F7134-4F4C-44B4-A9E6-B157EBF37AE0}"/>
              </a:ext>
            </a:extLst>
          </p:cNvPr>
          <p:cNvSpPr/>
          <p:nvPr/>
        </p:nvSpPr>
        <p:spPr>
          <a:xfrm>
            <a:off x="9699125" y="1477676"/>
            <a:ext cx="275336" cy="129181"/>
          </a:xfrm>
          <a:custGeom>
            <a:avLst/>
            <a:gdLst>
              <a:gd name="connsiteX0" fmla="*/ 500 w 275336"/>
              <a:gd name="connsiteY0" fmla="*/ 287 h 129181"/>
              <a:gd name="connsiteX1" fmla="*/ 151313 w 275336"/>
              <a:gd name="connsiteY1" fmla="*/ 84424 h 129181"/>
              <a:gd name="connsiteX2" fmla="*/ 275138 w 275336"/>
              <a:gd name="connsiteY2" fmla="*/ 120937 h 129181"/>
              <a:gd name="connsiteX3" fmla="*/ 178300 w 275336"/>
              <a:gd name="connsiteY3" fmla="*/ 128874 h 129181"/>
              <a:gd name="connsiteX4" fmla="*/ 105275 w 275336"/>
              <a:gd name="connsiteY4" fmla="*/ 116174 h 129181"/>
              <a:gd name="connsiteX5" fmla="*/ 500 w 275336"/>
              <a:gd name="connsiteY5" fmla="*/ 287 h 12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336" h="129181">
                <a:moveTo>
                  <a:pt x="500" y="287"/>
                </a:moveTo>
                <a:cubicBezTo>
                  <a:pt x="8173" y="-5005"/>
                  <a:pt x="105540" y="64316"/>
                  <a:pt x="151313" y="84424"/>
                </a:cubicBezTo>
                <a:cubicBezTo>
                  <a:pt x="197086" y="104532"/>
                  <a:pt x="270640" y="113529"/>
                  <a:pt x="275138" y="120937"/>
                </a:cubicBezTo>
                <a:cubicBezTo>
                  <a:pt x="279636" y="128345"/>
                  <a:pt x="206611" y="129668"/>
                  <a:pt x="178300" y="128874"/>
                </a:cubicBezTo>
                <a:cubicBezTo>
                  <a:pt x="149990" y="128080"/>
                  <a:pt x="135173" y="133901"/>
                  <a:pt x="105275" y="116174"/>
                </a:cubicBezTo>
                <a:cubicBezTo>
                  <a:pt x="75377" y="98447"/>
                  <a:pt x="-7173" y="5579"/>
                  <a:pt x="500" y="28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0" name="フリーフォーム: 図形 1889">
            <a:extLst>
              <a:ext uri="{FF2B5EF4-FFF2-40B4-BE49-F238E27FC236}">
                <a16:creationId xmlns:a16="http://schemas.microsoft.com/office/drawing/2014/main" id="{2A250C26-62A6-486F-BF14-CAEBCE514B66}"/>
              </a:ext>
            </a:extLst>
          </p:cNvPr>
          <p:cNvSpPr/>
          <p:nvPr/>
        </p:nvSpPr>
        <p:spPr>
          <a:xfrm>
            <a:off x="9749386" y="1617216"/>
            <a:ext cx="159981" cy="199364"/>
          </a:xfrm>
          <a:custGeom>
            <a:avLst/>
            <a:gdLst>
              <a:gd name="connsiteX0" fmla="*/ 1039 w 159981"/>
              <a:gd name="connsiteY0" fmla="*/ 9972 h 199364"/>
              <a:gd name="connsiteX1" fmla="*/ 139152 w 159981"/>
              <a:gd name="connsiteY1" fmla="*/ 197297 h 199364"/>
              <a:gd name="connsiteX2" fmla="*/ 159789 w 159981"/>
              <a:gd name="connsiteY2" fmla="*/ 108397 h 199364"/>
              <a:gd name="connsiteX3" fmla="*/ 143914 w 159981"/>
              <a:gd name="connsiteY3" fmla="*/ 81409 h 199364"/>
              <a:gd name="connsiteX4" fmla="*/ 78827 w 159981"/>
              <a:gd name="connsiteY4" fmla="*/ 32197 h 199364"/>
              <a:gd name="connsiteX5" fmla="*/ 1039 w 159981"/>
              <a:gd name="connsiteY5" fmla="*/ 9972 h 19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981" h="199364">
                <a:moveTo>
                  <a:pt x="1039" y="9972"/>
                </a:moveTo>
                <a:cubicBezTo>
                  <a:pt x="11093" y="37489"/>
                  <a:pt x="112694" y="180893"/>
                  <a:pt x="139152" y="197297"/>
                </a:cubicBezTo>
                <a:cubicBezTo>
                  <a:pt x="165610" y="213701"/>
                  <a:pt x="158995" y="127712"/>
                  <a:pt x="159789" y="108397"/>
                </a:cubicBezTo>
                <a:cubicBezTo>
                  <a:pt x="160583" y="89082"/>
                  <a:pt x="157408" y="94109"/>
                  <a:pt x="143914" y="81409"/>
                </a:cubicBezTo>
                <a:cubicBezTo>
                  <a:pt x="130420" y="68709"/>
                  <a:pt x="101052" y="45162"/>
                  <a:pt x="78827" y="32197"/>
                </a:cubicBezTo>
                <a:cubicBezTo>
                  <a:pt x="56602" y="19233"/>
                  <a:pt x="-9015" y="-17545"/>
                  <a:pt x="1039" y="9972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1" name="フリーフォーム: 図形 1890">
            <a:extLst>
              <a:ext uri="{FF2B5EF4-FFF2-40B4-BE49-F238E27FC236}">
                <a16:creationId xmlns:a16="http://schemas.microsoft.com/office/drawing/2014/main" id="{7F2310A4-9D19-45D5-BA7E-BADC8CDEC9B8}"/>
              </a:ext>
            </a:extLst>
          </p:cNvPr>
          <p:cNvSpPr/>
          <p:nvPr/>
        </p:nvSpPr>
        <p:spPr>
          <a:xfrm>
            <a:off x="9755775" y="1607423"/>
            <a:ext cx="152909" cy="201206"/>
          </a:xfrm>
          <a:custGeom>
            <a:avLst/>
            <a:gdLst>
              <a:gd name="connsiteX0" fmla="*/ 8938 w 152909"/>
              <a:gd name="connsiteY0" fmla="*/ 715 h 201206"/>
              <a:gd name="connsiteX1" fmla="*/ 137525 w 152909"/>
              <a:gd name="connsiteY1" fmla="*/ 149940 h 201206"/>
              <a:gd name="connsiteX2" fmla="*/ 147050 w 152909"/>
              <a:gd name="connsiteY2" fmla="*/ 200740 h 201206"/>
              <a:gd name="connsiteX3" fmla="*/ 105775 w 152909"/>
              <a:gd name="connsiteY3" fmla="*/ 170577 h 201206"/>
              <a:gd name="connsiteX4" fmla="*/ 21638 w 152909"/>
              <a:gd name="connsiteY4" fmla="*/ 95965 h 201206"/>
              <a:gd name="connsiteX5" fmla="*/ 8938 w 152909"/>
              <a:gd name="connsiteY5" fmla="*/ 715 h 20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909" h="201206">
                <a:moveTo>
                  <a:pt x="8938" y="715"/>
                </a:moveTo>
                <a:cubicBezTo>
                  <a:pt x="28253" y="9711"/>
                  <a:pt x="114506" y="116603"/>
                  <a:pt x="137525" y="149940"/>
                </a:cubicBezTo>
                <a:cubicBezTo>
                  <a:pt x="160544" y="183277"/>
                  <a:pt x="152342" y="197301"/>
                  <a:pt x="147050" y="200740"/>
                </a:cubicBezTo>
                <a:cubicBezTo>
                  <a:pt x="141758" y="204179"/>
                  <a:pt x="126677" y="188040"/>
                  <a:pt x="105775" y="170577"/>
                </a:cubicBezTo>
                <a:cubicBezTo>
                  <a:pt x="84873" y="153115"/>
                  <a:pt x="38042" y="121894"/>
                  <a:pt x="21638" y="95965"/>
                </a:cubicBezTo>
                <a:cubicBezTo>
                  <a:pt x="5234" y="70036"/>
                  <a:pt x="-10377" y="-8281"/>
                  <a:pt x="8938" y="715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2" name="フリーフォーム: 図形 1891">
            <a:extLst>
              <a:ext uri="{FF2B5EF4-FFF2-40B4-BE49-F238E27FC236}">
                <a16:creationId xmlns:a16="http://schemas.microsoft.com/office/drawing/2014/main" id="{9CAC1292-9C61-4F20-AF43-4E64CCB3D5E4}"/>
              </a:ext>
            </a:extLst>
          </p:cNvPr>
          <p:cNvSpPr/>
          <p:nvPr/>
        </p:nvSpPr>
        <p:spPr>
          <a:xfrm>
            <a:off x="9921667" y="1702778"/>
            <a:ext cx="140607" cy="195343"/>
          </a:xfrm>
          <a:custGeom>
            <a:avLst/>
            <a:gdLst>
              <a:gd name="connsiteX0" fmla="*/ 1796 w 140607"/>
              <a:gd name="connsiteY0" fmla="*/ 610 h 195343"/>
              <a:gd name="connsiteX1" fmla="*/ 130383 w 140607"/>
              <a:gd name="connsiteY1" fmla="*/ 76810 h 195343"/>
              <a:gd name="connsiteX2" fmla="*/ 125621 w 140607"/>
              <a:gd name="connsiteY2" fmla="*/ 181585 h 195343"/>
              <a:gd name="connsiteX3" fmla="*/ 70058 w 140607"/>
              <a:gd name="connsiteY3" fmla="*/ 189522 h 195343"/>
              <a:gd name="connsiteX4" fmla="*/ 77996 w 140607"/>
              <a:gd name="connsiteY4" fmla="*/ 138722 h 195343"/>
              <a:gd name="connsiteX5" fmla="*/ 55771 w 140607"/>
              <a:gd name="connsiteY5" fmla="*/ 118085 h 195343"/>
              <a:gd name="connsiteX6" fmla="*/ 1796 w 140607"/>
              <a:gd name="connsiteY6" fmla="*/ 610 h 19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607" h="195343">
                <a:moveTo>
                  <a:pt x="1796" y="610"/>
                </a:moveTo>
                <a:cubicBezTo>
                  <a:pt x="14231" y="-6269"/>
                  <a:pt x="109746" y="46648"/>
                  <a:pt x="130383" y="76810"/>
                </a:cubicBezTo>
                <a:cubicBezTo>
                  <a:pt x="151020" y="106972"/>
                  <a:pt x="135675" y="162800"/>
                  <a:pt x="125621" y="181585"/>
                </a:cubicBezTo>
                <a:cubicBezTo>
                  <a:pt x="115567" y="200370"/>
                  <a:pt x="77996" y="196666"/>
                  <a:pt x="70058" y="189522"/>
                </a:cubicBezTo>
                <a:cubicBezTo>
                  <a:pt x="62121" y="182378"/>
                  <a:pt x="80377" y="150628"/>
                  <a:pt x="77996" y="138722"/>
                </a:cubicBezTo>
                <a:cubicBezTo>
                  <a:pt x="75615" y="126816"/>
                  <a:pt x="66354" y="136077"/>
                  <a:pt x="55771" y="118085"/>
                </a:cubicBezTo>
                <a:cubicBezTo>
                  <a:pt x="45188" y="100093"/>
                  <a:pt x="-10639" y="7489"/>
                  <a:pt x="1796" y="610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3" name="フリーフォーム: 図形 1892">
            <a:extLst>
              <a:ext uri="{FF2B5EF4-FFF2-40B4-BE49-F238E27FC236}">
                <a16:creationId xmlns:a16="http://schemas.microsoft.com/office/drawing/2014/main" id="{91354629-46E6-4B59-AE7F-2E1D184709AB}"/>
              </a:ext>
            </a:extLst>
          </p:cNvPr>
          <p:cNvSpPr/>
          <p:nvPr/>
        </p:nvSpPr>
        <p:spPr>
          <a:xfrm>
            <a:off x="9801910" y="1872529"/>
            <a:ext cx="123935" cy="188340"/>
          </a:xfrm>
          <a:custGeom>
            <a:avLst/>
            <a:gdLst>
              <a:gd name="connsiteX0" fmla="*/ 15190 w 123935"/>
              <a:gd name="connsiteY0" fmla="*/ 7071 h 188340"/>
              <a:gd name="connsiteX1" fmla="*/ 903 w 123935"/>
              <a:gd name="connsiteY1" fmla="*/ 81684 h 188340"/>
              <a:gd name="connsiteX2" fmla="*/ 34240 w 123935"/>
              <a:gd name="connsiteY2" fmla="*/ 188046 h 188340"/>
              <a:gd name="connsiteX3" fmla="*/ 123140 w 123935"/>
              <a:gd name="connsiteY3" fmla="*/ 46759 h 188340"/>
              <a:gd name="connsiteX4" fmla="*/ 73928 w 123935"/>
              <a:gd name="connsiteY4" fmla="*/ 8659 h 188340"/>
              <a:gd name="connsiteX5" fmla="*/ 15190 w 123935"/>
              <a:gd name="connsiteY5" fmla="*/ 7071 h 18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935" h="188340">
                <a:moveTo>
                  <a:pt x="15190" y="7071"/>
                </a:moveTo>
                <a:cubicBezTo>
                  <a:pt x="3019" y="19242"/>
                  <a:pt x="-2272" y="51521"/>
                  <a:pt x="903" y="81684"/>
                </a:cubicBezTo>
                <a:cubicBezTo>
                  <a:pt x="4078" y="111847"/>
                  <a:pt x="13867" y="193867"/>
                  <a:pt x="34240" y="188046"/>
                </a:cubicBezTo>
                <a:cubicBezTo>
                  <a:pt x="54613" y="182225"/>
                  <a:pt x="116525" y="76657"/>
                  <a:pt x="123140" y="46759"/>
                </a:cubicBezTo>
                <a:cubicBezTo>
                  <a:pt x="129755" y="16861"/>
                  <a:pt x="93507" y="16861"/>
                  <a:pt x="73928" y="8659"/>
                </a:cubicBezTo>
                <a:cubicBezTo>
                  <a:pt x="54349" y="457"/>
                  <a:pt x="27361" y="-5100"/>
                  <a:pt x="15190" y="7071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4" name="フリーフォーム: 図形 1893">
            <a:extLst>
              <a:ext uri="{FF2B5EF4-FFF2-40B4-BE49-F238E27FC236}">
                <a16:creationId xmlns:a16="http://schemas.microsoft.com/office/drawing/2014/main" id="{61109DE9-8812-4130-AD2B-2FA3EE94341C}"/>
              </a:ext>
            </a:extLst>
          </p:cNvPr>
          <p:cNvSpPr/>
          <p:nvPr/>
        </p:nvSpPr>
        <p:spPr>
          <a:xfrm>
            <a:off x="9810484" y="2236307"/>
            <a:ext cx="159062" cy="316852"/>
          </a:xfrm>
          <a:custGeom>
            <a:avLst/>
            <a:gdLst>
              <a:gd name="connsiteX0" fmla="*/ 12966 w 159062"/>
              <a:gd name="connsiteY0" fmla="*/ 481 h 316852"/>
              <a:gd name="connsiteX1" fmla="*/ 16141 w 159062"/>
              <a:gd name="connsiteY1" fmla="*/ 152881 h 316852"/>
              <a:gd name="connsiteX2" fmla="*/ 132029 w 159062"/>
              <a:gd name="connsiteY2" fmla="*/ 316393 h 316852"/>
              <a:gd name="connsiteX3" fmla="*/ 159016 w 159062"/>
              <a:gd name="connsiteY3" fmla="*/ 198918 h 316852"/>
              <a:gd name="connsiteX4" fmla="*/ 128854 w 159062"/>
              <a:gd name="connsiteY4" fmla="*/ 108431 h 316852"/>
              <a:gd name="connsiteX5" fmla="*/ 12966 w 159062"/>
              <a:gd name="connsiteY5" fmla="*/ 481 h 31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62" h="316852">
                <a:moveTo>
                  <a:pt x="12966" y="481"/>
                </a:moveTo>
                <a:cubicBezTo>
                  <a:pt x="-5819" y="7889"/>
                  <a:pt x="-3703" y="100229"/>
                  <a:pt x="16141" y="152881"/>
                </a:cubicBezTo>
                <a:cubicBezTo>
                  <a:pt x="35985" y="205533"/>
                  <a:pt x="108217" y="308720"/>
                  <a:pt x="132029" y="316393"/>
                </a:cubicBezTo>
                <a:cubicBezTo>
                  <a:pt x="155841" y="324066"/>
                  <a:pt x="159545" y="233578"/>
                  <a:pt x="159016" y="198918"/>
                </a:cubicBezTo>
                <a:cubicBezTo>
                  <a:pt x="158487" y="164258"/>
                  <a:pt x="149227" y="143885"/>
                  <a:pt x="128854" y="108431"/>
                </a:cubicBezTo>
                <a:cubicBezTo>
                  <a:pt x="108481" y="72977"/>
                  <a:pt x="31751" y="-6927"/>
                  <a:pt x="12966" y="481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5" name="フリーフォーム: 図形 1894">
            <a:extLst>
              <a:ext uri="{FF2B5EF4-FFF2-40B4-BE49-F238E27FC236}">
                <a16:creationId xmlns:a16="http://schemas.microsoft.com/office/drawing/2014/main" id="{3721150B-14B8-486B-834D-F3BBEB1B26F6}"/>
              </a:ext>
            </a:extLst>
          </p:cNvPr>
          <p:cNvSpPr/>
          <p:nvPr/>
        </p:nvSpPr>
        <p:spPr>
          <a:xfrm>
            <a:off x="9853364" y="2387971"/>
            <a:ext cx="109230" cy="145986"/>
          </a:xfrm>
          <a:custGeom>
            <a:avLst/>
            <a:gdLst>
              <a:gd name="connsiteX0" fmla="*/ 249 w 109230"/>
              <a:gd name="connsiteY0" fmla="*/ 42492 h 145986"/>
              <a:gd name="connsiteX1" fmla="*/ 78036 w 109230"/>
              <a:gd name="connsiteY1" fmla="*/ 145679 h 145986"/>
              <a:gd name="connsiteX2" fmla="*/ 106611 w 109230"/>
              <a:gd name="connsiteY2" fmla="*/ 5979 h 145986"/>
              <a:gd name="connsiteX3" fmla="*/ 249 w 109230"/>
              <a:gd name="connsiteY3" fmla="*/ 42492 h 145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30" h="145986">
                <a:moveTo>
                  <a:pt x="249" y="42492"/>
                </a:moveTo>
                <a:cubicBezTo>
                  <a:pt x="-4514" y="65775"/>
                  <a:pt x="60309" y="151764"/>
                  <a:pt x="78036" y="145679"/>
                </a:cubicBezTo>
                <a:cubicBezTo>
                  <a:pt x="95763" y="139594"/>
                  <a:pt x="116665" y="25558"/>
                  <a:pt x="106611" y="5979"/>
                </a:cubicBezTo>
                <a:cubicBezTo>
                  <a:pt x="96557" y="-13600"/>
                  <a:pt x="5012" y="19209"/>
                  <a:pt x="249" y="42492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6" name="フリーフォーム: 図形 1895">
            <a:extLst>
              <a:ext uri="{FF2B5EF4-FFF2-40B4-BE49-F238E27FC236}">
                <a16:creationId xmlns:a16="http://schemas.microsoft.com/office/drawing/2014/main" id="{3D5D362D-960E-4EE8-8DF8-72C1F20A23E8}"/>
              </a:ext>
            </a:extLst>
          </p:cNvPr>
          <p:cNvSpPr/>
          <p:nvPr/>
        </p:nvSpPr>
        <p:spPr>
          <a:xfrm>
            <a:off x="9686925" y="2512319"/>
            <a:ext cx="232365" cy="211174"/>
          </a:xfrm>
          <a:custGeom>
            <a:avLst/>
            <a:gdLst>
              <a:gd name="connsiteX0" fmla="*/ 0 w 232365"/>
              <a:gd name="connsiteY0" fmla="*/ 41969 h 211174"/>
              <a:gd name="connsiteX1" fmla="*/ 169863 w 232365"/>
              <a:gd name="connsiteY1" fmla="*/ 694 h 211174"/>
              <a:gd name="connsiteX2" fmla="*/ 230188 w 232365"/>
              <a:gd name="connsiteY2" fmla="*/ 72131 h 211174"/>
              <a:gd name="connsiteX3" fmla="*/ 212725 w 232365"/>
              <a:gd name="connsiteY3" fmla="*/ 208656 h 211174"/>
              <a:gd name="connsiteX4" fmla="*/ 152400 w 232365"/>
              <a:gd name="connsiteY4" fmla="*/ 164206 h 211174"/>
              <a:gd name="connsiteX5" fmla="*/ 0 w 232365"/>
              <a:gd name="connsiteY5" fmla="*/ 41969 h 21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365" h="211174">
                <a:moveTo>
                  <a:pt x="0" y="41969"/>
                </a:moveTo>
                <a:cubicBezTo>
                  <a:pt x="65749" y="18818"/>
                  <a:pt x="131498" y="-4333"/>
                  <a:pt x="169863" y="694"/>
                </a:cubicBezTo>
                <a:cubicBezTo>
                  <a:pt x="208228" y="5721"/>
                  <a:pt x="223044" y="37471"/>
                  <a:pt x="230188" y="72131"/>
                </a:cubicBezTo>
                <a:cubicBezTo>
                  <a:pt x="237332" y="106791"/>
                  <a:pt x="225690" y="193310"/>
                  <a:pt x="212725" y="208656"/>
                </a:cubicBezTo>
                <a:cubicBezTo>
                  <a:pt x="199760" y="224002"/>
                  <a:pt x="152400" y="164206"/>
                  <a:pt x="152400" y="164206"/>
                </a:cubicBezTo>
                <a:lnTo>
                  <a:pt x="0" y="41969"/>
                </a:ln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7" name="フリーフォーム: 図形 1896">
            <a:extLst>
              <a:ext uri="{FF2B5EF4-FFF2-40B4-BE49-F238E27FC236}">
                <a16:creationId xmlns:a16="http://schemas.microsoft.com/office/drawing/2014/main" id="{F579DB44-DAF3-4D90-B6EC-3DA6B9FAEBC2}"/>
              </a:ext>
            </a:extLst>
          </p:cNvPr>
          <p:cNvSpPr/>
          <p:nvPr/>
        </p:nvSpPr>
        <p:spPr>
          <a:xfrm>
            <a:off x="10204870" y="1906779"/>
            <a:ext cx="131831" cy="326586"/>
          </a:xfrm>
          <a:custGeom>
            <a:avLst/>
            <a:gdLst>
              <a:gd name="connsiteX0" fmla="*/ 10163 w 131831"/>
              <a:gd name="connsiteY0" fmla="*/ 338 h 326586"/>
              <a:gd name="connsiteX1" fmla="*/ 120230 w 131831"/>
              <a:gd name="connsiteY1" fmla="*/ 237404 h 326586"/>
              <a:gd name="connsiteX2" fmla="*/ 122347 w 131831"/>
              <a:gd name="connsiteY2" fmla="*/ 326304 h 326586"/>
              <a:gd name="connsiteX3" fmla="*/ 65197 w 131831"/>
              <a:gd name="connsiteY3" fmla="*/ 262804 h 326586"/>
              <a:gd name="connsiteX4" fmla="*/ 10163 w 131831"/>
              <a:gd name="connsiteY4" fmla="*/ 186604 h 326586"/>
              <a:gd name="connsiteX5" fmla="*/ 10163 w 131831"/>
              <a:gd name="connsiteY5" fmla="*/ 338 h 32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831" h="326586">
                <a:moveTo>
                  <a:pt x="10163" y="338"/>
                </a:moveTo>
                <a:cubicBezTo>
                  <a:pt x="28507" y="8805"/>
                  <a:pt x="101533" y="183076"/>
                  <a:pt x="120230" y="237404"/>
                </a:cubicBezTo>
                <a:cubicBezTo>
                  <a:pt x="138927" y="291732"/>
                  <a:pt x="131519" y="322071"/>
                  <a:pt x="122347" y="326304"/>
                </a:cubicBezTo>
                <a:cubicBezTo>
                  <a:pt x="113175" y="330537"/>
                  <a:pt x="83894" y="286087"/>
                  <a:pt x="65197" y="262804"/>
                </a:cubicBezTo>
                <a:cubicBezTo>
                  <a:pt x="46500" y="239521"/>
                  <a:pt x="17924" y="228585"/>
                  <a:pt x="10163" y="186604"/>
                </a:cubicBezTo>
                <a:cubicBezTo>
                  <a:pt x="2402" y="144624"/>
                  <a:pt x="-8181" y="-8129"/>
                  <a:pt x="10163" y="338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8" name="フリーフォーム: 図形 1897">
            <a:extLst>
              <a:ext uri="{FF2B5EF4-FFF2-40B4-BE49-F238E27FC236}">
                <a16:creationId xmlns:a16="http://schemas.microsoft.com/office/drawing/2014/main" id="{0872229A-4DB3-4687-9A04-3650EDF661F2}"/>
              </a:ext>
            </a:extLst>
          </p:cNvPr>
          <p:cNvSpPr/>
          <p:nvPr/>
        </p:nvSpPr>
        <p:spPr>
          <a:xfrm>
            <a:off x="10106218" y="2114520"/>
            <a:ext cx="290521" cy="205868"/>
          </a:xfrm>
          <a:custGeom>
            <a:avLst/>
            <a:gdLst>
              <a:gd name="connsiteX0" fmla="*/ 9332 w 290521"/>
              <a:gd name="connsiteY0" fmla="*/ 30 h 205868"/>
              <a:gd name="connsiteX1" fmla="*/ 282382 w 290521"/>
              <a:gd name="connsiteY1" fmla="*/ 150313 h 205868"/>
              <a:gd name="connsiteX2" fmla="*/ 208299 w 290521"/>
              <a:gd name="connsiteY2" fmla="*/ 205347 h 205868"/>
              <a:gd name="connsiteX3" fmla="*/ 100349 w 290521"/>
              <a:gd name="connsiteY3" fmla="*/ 175713 h 205868"/>
              <a:gd name="connsiteX4" fmla="*/ 66482 w 290521"/>
              <a:gd name="connsiteY4" fmla="*/ 137613 h 205868"/>
              <a:gd name="connsiteX5" fmla="*/ 9332 w 290521"/>
              <a:gd name="connsiteY5" fmla="*/ 30 h 20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521" h="205868">
                <a:moveTo>
                  <a:pt x="9332" y="30"/>
                </a:moveTo>
                <a:cubicBezTo>
                  <a:pt x="45315" y="2147"/>
                  <a:pt x="249221" y="116094"/>
                  <a:pt x="282382" y="150313"/>
                </a:cubicBezTo>
                <a:cubicBezTo>
                  <a:pt x="315543" y="184532"/>
                  <a:pt x="238638" y="201114"/>
                  <a:pt x="208299" y="205347"/>
                </a:cubicBezTo>
                <a:cubicBezTo>
                  <a:pt x="177960" y="209580"/>
                  <a:pt x="123985" y="187002"/>
                  <a:pt x="100349" y="175713"/>
                </a:cubicBezTo>
                <a:cubicBezTo>
                  <a:pt x="76713" y="164424"/>
                  <a:pt x="80946" y="167246"/>
                  <a:pt x="66482" y="137613"/>
                </a:cubicBezTo>
                <a:cubicBezTo>
                  <a:pt x="52018" y="107980"/>
                  <a:pt x="-26651" y="-2087"/>
                  <a:pt x="9332" y="30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9" name="フリーフォーム: 図形 1898">
            <a:extLst>
              <a:ext uri="{FF2B5EF4-FFF2-40B4-BE49-F238E27FC236}">
                <a16:creationId xmlns:a16="http://schemas.microsoft.com/office/drawing/2014/main" id="{988CAF53-3724-4262-ADE6-44E59C0E3095}"/>
              </a:ext>
            </a:extLst>
          </p:cNvPr>
          <p:cNvSpPr/>
          <p:nvPr/>
        </p:nvSpPr>
        <p:spPr>
          <a:xfrm>
            <a:off x="10396362" y="2252845"/>
            <a:ext cx="133339" cy="439909"/>
          </a:xfrm>
          <a:custGeom>
            <a:avLst/>
            <a:gdLst>
              <a:gd name="connsiteX0" fmla="*/ 32455 w 133339"/>
              <a:gd name="connsiteY0" fmla="*/ 58555 h 439909"/>
              <a:gd name="connsiteX1" fmla="*/ 125588 w 133339"/>
              <a:gd name="connsiteY1" fmla="*/ 234238 h 439909"/>
              <a:gd name="connsiteX2" fmla="*/ 125588 w 133339"/>
              <a:gd name="connsiteY2" fmla="*/ 435322 h 439909"/>
              <a:gd name="connsiteX3" fmla="*/ 104421 w 133339"/>
              <a:gd name="connsiteY3" fmla="*/ 361238 h 439909"/>
              <a:gd name="connsiteX4" fmla="*/ 7055 w 133339"/>
              <a:gd name="connsiteY4" fmla="*/ 204605 h 439909"/>
              <a:gd name="connsiteX5" fmla="*/ 11288 w 133339"/>
              <a:gd name="connsiteY5" fmla="*/ 7755 h 439909"/>
              <a:gd name="connsiteX6" fmla="*/ 32455 w 133339"/>
              <a:gd name="connsiteY6" fmla="*/ 58555 h 43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39" h="439909">
                <a:moveTo>
                  <a:pt x="32455" y="58555"/>
                </a:moveTo>
                <a:cubicBezTo>
                  <a:pt x="51505" y="96302"/>
                  <a:pt x="110066" y="171444"/>
                  <a:pt x="125588" y="234238"/>
                </a:cubicBezTo>
                <a:cubicBezTo>
                  <a:pt x="141110" y="297032"/>
                  <a:pt x="129116" y="414155"/>
                  <a:pt x="125588" y="435322"/>
                </a:cubicBezTo>
                <a:cubicBezTo>
                  <a:pt x="122060" y="456489"/>
                  <a:pt x="124177" y="399691"/>
                  <a:pt x="104421" y="361238"/>
                </a:cubicBezTo>
                <a:cubicBezTo>
                  <a:pt x="84665" y="322785"/>
                  <a:pt x="22577" y="263519"/>
                  <a:pt x="7055" y="204605"/>
                </a:cubicBezTo>
                <a:cubicBezTo>
                  <a:pt x="-8467" y="145691"/>
                  <a:pt x="5644" y="32097"/>
                  <a:pt x="11288" y="7755"/>
                </a:cubicBezTo>
                <a:cubicBezTo>
                  <a:pt x="16932" y="-16587"/>
                  <a:pt x="13405" y="20808"/>
                  <a:pt x="32455" y="58555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0" name="フリーフォーム: 図形 1899">
            <a:extLst>
              <a:ext uri="{FF2B5EF4-FFF2-40B4-BE49-F238E27FC236}">
                <a16:creationId xmlns:a16="http://schemas.microsoft.com/office/drawing/2014/main" id="{41ABB534-C881-43DA-9263-F66024827364}"/>
              </a:ext>
            </a:extLst>
          </p:cNvPr>
          <p:cNvSpPr/>
          <p:nvPr/>
        </p:nvSpPr>
        <p:spPr>
          <a:xfrm>
            <a:off x="10159997" y="2425173"/>
            <a:ext cx="116947" cy="350358"/>
          </a:xfrm>
          <a:custGeom>
            <a:avLst/>
            <a:gdLst>
              <a:gd name="connsiteX0" fmla="*/ 35986 w 116947"/>
              <a:gd name="connsiteY0" fmla="*/ 527 h 350358"/>
              <a:gd name="connsiteX1" fmla="*/ 114303 w 116947"/>
              <a:gd name="connsiteY1" fmla="*/ 224894 h 350358"/>
              <a:gd name="connsiteX2" fmla="*/ 93136 w 116947"/>
              <a:gd name="connsiteY2" fmla="*/ 349777 h 350358"/>
              <a:gd name="connsiteX3" fmla="*/ 40220 w 116947"/>
              <a:gd name="connsiteY3" fmla="*/ 267227 h 350358"/>
              <a:gd name="connsiteX4" fmla="*/ 3 w 116947"/>
              <a:gd name="connsiteY4" fmla="*/ 165627 h 350358"/>
              <a:gd name="connsiteX5" fmla="*/ 35986 w 116947"/>
              <a:gd name="connsiteY5" fmla="*/ 527 h 35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947" h="350358">
                <a:moveTo>
                  <a:pt x="35986" y="527"/>
                </a:moveTo>
                <a:cubicBezTo>
                  <a:pt x="55036" y="10405"/>
                  <a:pt x="104778" y="166686"/>
                  <a:pt x="114303" y="224894"/>
                </a:cubicBezTo>
                <a:cubicBezTo>
                  <a:pt x="123828" y="283102"/>
                  <a:pt x="105483" y="342722"/>
                  <a:pt x="93136" y="349777"/>
                </a:cubicBezTo>
                <a:cubicBezTo>
                  <a:pt x="80789" y="356832"/>
                  <a:pt x="55742" y="297918"/>
                  <a:pt x="40220" y="267227"/>
                </a:cubicBezTo>
                <a:cubicBezTo>
                  <a:pt x="24698" y="236536"/>
                  <a:pt x="-350" y="209019"/>
                  <a:pt x="3" y="165627"/>
                </a:cubicBezTo>
                <a:cubicBezTo>
                  <a:pt x="356" y="122235"/>
                  <a:pt x="16936" y="-9351"/>
                  <a:pt x="35986" y="52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1" name="フリーフォーム: 図形 1900">
            <a:extLst>
              <a:ext uri="{FF2B5EF4-FFF2-40B4-BE49-F238E27FC236}">
                <a16:creationId xmlns:a16="http://schemas.microsoft.com/office/drawing/2014/main" id="{34B609CA-93F0-42CD-8065-07AAA298406D}"/>
              </a:ext>
            </a:extLst>
          </p:cNvPr>
          <p:cNvSpPr/>
          <p:nvPr/>
        </p:nvSpPr>
        <p:spPr>
          <a:xfrm>
            <a:off x="10004066" y="2541732"/>
            <a:ext cx="168670" cy="337653"/>
          </a:xfrm>
          <a:custGeom>
            <a:avLst/>
            <a:gdLst>
              <a:gd name="connsiteX0" fmla="*/ 81851 w 168670"/>
              <a:gd name="connsiteY0" fmla="*/ 385 h 337653"/>
              <a:gd name="connsiteX1" fmla="*/ 168634 w 168670"/>
              <a:gd name="connsiteY1" fmla="*/ 167601 h 337653"/>
              <a:gd name="connsiteX2" fmla="*/ 71267 w 168670"/>
              <a:gd name="connsiteY2" fmla="*/ 322118 h 337653"/>
              <a:gd name="connsiteX3" fmla="*/ 52217 w 168670"/>
              <a:gd name="connsiteY3" fmla="*/ 315768 h 337653"/>
              <a:gd name="connsiteX4" fmla="*/ 7767 w 168670"/>
              <a:gd name="connsiteY4" fmla="*/ 176068 h 337653"/>
              <a:gd name="connsiteX5" fmla="*/ 9884 w 168670"/>
              <a:gd name="connsiteY5" fmla="*/ 123151 h 337653"/>
              <a:gd name="connsiteX6" fmla="*/ 81851 w 168670"/>
              <a:gd name="connsiteY6" fmla="*/ 385 h 337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670" h="337653">
                <a:moveTo>
                  <a:pt x="81851" y="385"/>
                </a:moveTo>
                <a:cubicBezTo>
                  <a:pt x="108309" y="7793"/>
                  <a:pt x="170398" y="113979"/>
                  <a:pt x="168634" y="167601"/>
                </a:cubicBezTo>
                <a:cubicBezTo>
                  <a:pt x="166870" y="221223"/>
                  <a:pt x="90670" y="297424"/>
                  <a:pt x="71267" y="322118"/>
                </a:cubicBezTo>
                <a:cubicBezTo>
                  <a:pt x="51864" y="346813"/>
                  <a:pt x="62800" y="340110"/>
                  <a:pt x="52217" y="315768"/>
                </a:cubicBezTo>
                <a:cubicBezTo>
                  <a:pt x="41634" y="291426"/>
                  <a:pt x="14823" y="208171"/>
                  <a:pt x="7767" y="176068"/>
                </a:cubicBezTo>
                <a:cubicBezTo>
                  <a:pt x="711" y="143965"/>
                  <a:pt x="-6344" y="151726"/>
                  <a:pt x="9884" y="123151"/>
                </a:cubicBezTo>
                <a:cubicBezTo>
                  <a:pt x="26112" y="94576"/>
                  <a:pt x="55393" y="-7023"/>
                  <a:pt x="81851" y="385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2" name="フリーフォーム: 図形 1901">
            <a:extLst>
              <a:ext uri="{FF2B5EF4-FFF2-40B4-BE49-F238E27FC236}">
                <a16:creationId xmlns:a16="http://schemas.microsoft.com/office/drawing/2014/main" id="{F5A7EADB-2BD3-4B61-8B57-95A3ABC8E80C}"/>
              </a:ext>
            </a:extLst>
          </p:cNvPr>
          <p:cNvSpPr/>
          <p:nvPr/>
        </p:nvSpPr>
        <p:spPr>
          <a:xfrm>
            <a:off x="10347159" y="2406642"/>
            <a:ext cx="131752" cy="330374"/>
          </a:xfrm>
          <a:custGeom>
            <a:avLst/>
            <a:gdLst>
              <a:gd name="connsiteX0" fmla="*/ 7574 w 131752"/>
              <a:gd name="connsiteY0" fmla="*/ 8 h 330374"/>
              <a:gd name="connsiteX1" fmla="*/ 16041 w 131752"/>
              <a:gd name="connsiteY1" fmla="*/ 146058 h 330374"/>
              <a:gd name="connsiteX2" fmla="*/ 54141 w 131752"/>
              <a:gd name="connsiteY2" fmla="*/ 298458 h 330374"/>
              <a:gd name="connsiteX3" fmla="*/ 88008 w 131752"/>
              <a:gd name="connsiteY3" fmla="*/ 321741 h 330374"/>
              <a:gd name="connsiteX4" fmla="*/ 88008 w 131752"/>
              <a:gd name="connsiteY4" fmla="*/ 188391 h 330374"/>
              <a:gd name="connsiteX5" fmla="*/ 119758 w 131752"/>
              <a:gd name="connsiteY5" fmla="*/ 247658 h 330374"/>
              <a:gd name="connsiteX6" fmla="*/ 123991 w 131752"/>
              <a:gd name="connsiteY6" fmla="*/ 139708 h 330374"/>
              <a:gd name="connsiteX7" fmla="*/ 7574 w 131752"/>
              <a:gd name="connsiteY7" fmla="*/ 8 h 33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752" h="330374">
                <a:moveTo>
                  <a:pt x="7574" y="8"/>
                </a:moveTo>
                <a:cubicBezTo>
                  <a:pt x="-10417" y="1066"/>
                  <a:pt x="8280" y="96316"/>
                  <a:pt x="16041" y="146058"/>
                </a:cubicBezTo>
                <a:cubicBezTo>
                  <a:pt x="23802" y="195800"/>
                  <a:pt x="42147" y="269178"/>
                  <a:pt x="54141" y="298458"/>
                </a:cubicBezTo>
                <a:cubicBezTo>
                  <a:pt x="66135" y="327738"/>
                  <a:pt x="82364" y="340086"/>
                  <a:pt x="88008" y="321741"/>
                </a:cubicBezTo>
                <a:cubicBezTo>
                  <a:pt x="93653" y="303397"/>
                  <a:pt x="82716" y="200738"/>
                  <a:pt x="88008" y="188391"/>
                </a:cubicBezTo>
                <a:cubicBezTo>
                  <a:pt x="93300" y="176044"/>
                  <a:pt x="113761" y="255772"/>
                  <a:pt x="119758" y="247658"/>
                </a:cubicBezTo>
                <a:cubicBezTo>
                  <a:pt x="125755" y="239544"/>
                  <a:pt x="140924" y="177455"/>
                  <a:pt x="123991" y="139708"/>
                </a:cubicBezTo>
                <a:cubicBezTo>
                  <a:pt x="107058" y="101961"/>
                  <a:pt x="25565" y="-1050"/>
                  <a:pt x="7574" y="8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3" name="フリーフォーム: 図形 1902">
            <a:extLst>
              <a:ext uri="{FF2B5EF4-FFF2-40B4-BE49-F238E27FC236}">
                <a16:creationId xmlns:a16="http://schemas.microsoft.com/office/drawing/2014/main" id="{7E0D01C5-27FC-424E-A7D2-E5F73F8B5ABC}"/>
              </a:ext>
            </a:extLst>
          </p:cNvPr>
          <p:cNvSpPr/>
          <p:nvPr/>
        </p:nvSpPr>
        <p:spPr>
          <a:xfrm>
            <a:off x="10517482" y="2580420"/>
            <a:ext cx="155221" cy="525133"/>
          </a:xfrm>
          <a:custGeom>
            <a:avLst/>
            <a:gdLst>
              <a:gd name="connsiteX0" fmla="*/ 235 w 155221"/>
              <a:gd name="connsiteY0" fmla="*/ 6147 h 525133"/>
              <a:gd name="connsiteX1" fmla="*/ 6585 w 155221"/>
              <a:gd name="connsiteY1" fmla="*/ 196647 h 525133"/>
              <a:gd name="connsiteX2" fmla="*/ 15051 w 155221"/>
              <a:gd name="connsiteY2" fmla="*/ 251680 h 525133"/>
              <a:gd name="connsiteX3" fmla="*/ 36218 w 155221"/>
              <a:gd name="connsiteY3" fmla="*/ 200880 h 525133"/>
              <a:gd name="connsiteX4" fmla="*/ 48918 w 155221"/>
              <a:gd name="connsiteY4" fmla="*/ 332113 h 525133"/>
              <a:gd name="connsiteX5" fmla="*/ 46801 w 155221"/>
              <a:gd name="connsiteY5" fmla="*/ 446413 h 525133"/>
              <a:gd name="connsiteX6" fmla="*/ 148401 w 155221"/>
              <a:gd name="connsiteY6" fmla="*/ 522613 h 525133"/>
              <a:gd name="connsiteX7" fmla="*/ 131468 w 155221"/>
              <a:gd name="connsiteY7" fmla="*/ 353280 h 525133"/>
              <a:gd name="connsiteX8" fmla="*/ 15051 w 155221"/>
              <a:gd name="connsiteY8" fmla="*/ 71763 h 525133"/>
              <a:gd name="connsiteX9" fmla="*/ 235 w 155221"/>
              <a:gd name="connsiteY9" fmla="*/ 6147 h 52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5221" h="525133">
                <a:moveTo>
                  <a:pt x="235" y="6147"/>
                </a:moveTo>
                <a:cubicBezTo>
                  <a:pt x="-1176" y="26961"/>
                  <a:pt x="4116" y="155725"/>
                  <a:pt x="6585" y="196647"/>
                </a:cubicBezTo>
                <a:cubicBezTo>
                  <a:pt x="9054" y="237569"/>
                  <a:pt x="10112" y="250975"/>
                  <a:pt x="15051" y="251680"/>
                </a:cubicBezTo>
                <a:cubicBezTo>
                  <a:pt x="19990" y="252385"/>
                  <a:pt x="30574" y="187475"/>
                  <a:pt x="36218" y="200880"/>
                </a:cubicBezTo>
                <a:cubicBezTo>
                  <a:pt x="41862" y="214285"/>
                  <a:pt x="47154" y="291191"/>
                  <a:pt x="48918" y="332113"/>
                </a:cubicBezTo>
                <a:cubicBezTo>
                  <a:pt x="50682" y="373035"/>
                  <a:pt x="30221" y="414663"/>
                  <a:pt x="46801" y="446413"/>
                </a:cubicBezTo>
                <a:cubicBezTo>
                  <a:pt x="63381" y="478163"/>
                  <a:pt x="134290" y="538135"/>
                  <a:pt x="148401" y="522613"/>
                </a:cubicBezTo>
                <a:cubicBezTo>
                  <a:pt x="162512" y="507091"/>
                  <a:pt x="153693" y="428422"/>
                  <a:pt x="131468" y="353280"/>
                </a:cubicBezTo>
                <a:cubicBezTo>
                  <a:pt x="109243" y="278138"/>
                  <a:pt x="35865" y="123621"/>
                  <a:pt x="15051" y="71763"/>
                </a:cubicBezTo>
                <a:cubicBezTo>
                  <a:pt x="-5763" y="19905"/>
                  <a:pt x="1646" y="-14667"/>
                  <a:pt x="235" y="614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4" name="フリーフォーム: 図形 1903">
            <a:extLst>
              <a:ext uri="{FF2B5EF4-FFF2-40B4-BE49-F238E27FC236}">
                <a16:creationId xmlns:a16="http://schemas.microsoft.com/office/drawing/2014/main" id="{97FBCBA5-5C48-4B7D-BDBB-8D43331D14DC}"/>
              </a:ext>
            </a:extLst>
          </p:cNvPr>
          <p:cNvSpPr/>
          <p:nvPr/>
        </p:nvSpPr>
        <p:spPr>
          <a:xfrm>
            <a:off x="10430680" y="2963333"/>
            <a:ext cx="193068" cy="508009"/>
          </a:xfrm>
          <a:custGeom>
            <a:avLst/>
            <a:gdLst>
              <a:gd name="connsiteX0" fmla="*/ 127253 w 193068"/>
              <a:gd name="connsiteY0" fmla="*/ 0 h 508009"/>
              <a:gd name="connsiteX1" fmla="*/ 4487 w 193068"/>
              <a:gd name="connsiteY1" fmla="*/ 243417 h 508009"/>
              <a:gd name="connsiteX2" fmla="*/ 32003 w 193068"/>
              <a:gd name="connsiteY2" fmla="*/ 372534 h 508009"/>
              <a:gd name="connsiteX3" fmla="*/ 82803 w 193068"/>
              <a:gd name="connsiteY3" fmla="*/ 508000 h 508009"/>
              <a:gd name="connsiteX4" fmla="*/ 142070 w 193068"/>
              <a:gd name="connsiteY4" fmla="*/ 378884 h 508009"/>
              <a:gd name="connsiteX5" fmla="*/ 192870 w 193068"/>
              <a:gd name="connsiteY5" fmla="*/ 245534 h 508009"/>
              <a:gd name="connsiteX6" fmla="*/ 127253 w 193068"/>
              <a:gd name="connsiteY6" fmla="*/ 0 h 50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068" h="508009">
                <a:moveTo>
                  <a:pt x="127253" y="0"/>
                </a:moveTo>
                <a:cubicBezTo>
                  <a:pt x="95856" y="-353"/>
                  <a:pt x="20362" y="181328"/>
                  <a:pt x="4487" y="243417"/>
                </a:cubicBezTo>
                <a:cubicBezTo>
                  <a:pt x="-11388" y="305506"/>
                  <a:pt x="18950" y="328437"/>
                  <a:pt x="32003" y="372534"/>
                </a:cubicBezTo>
                <a:cubicBezTo>
                  <a:pt x="45056" y="416631"/>
                  <a:pt x="64459" y="506942"/>
                  <a:pt x="82803" y="508000"/>
                </a:cubicBezTo>
                <a:cubicBezTo>
                  <a:pt x="101147" y="509058"/>
                  <a:pt x="123726" y="422628"/>
                  <a:pt x="142070" y="378884"/>
                </a:cubicBezTo>
                <a:cubicBezTo>
                  <a:pt x="160414" y="335140"/>
                  <a:pt x="196045" y="304095"/>
                  <a:pt x="192870" y="245534"/>
                </a:cubicBezTo>
                <a:cubicBezTo>
                  <a:pt x="189695" y="186973"/>
                  <a:pt x="158650" y="353"/>
                  <a:pt x="127253" y="0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5" name="フリーフォーム: 図形 1904">
            <a:extLst>
              <a:ext uri="{FF2B5EF4-FFF2-40B4-BE49-F238E27FC236}">
                <a16:creationId xmlns:a16="http://schemas.microsoft.com/office/drawing/2014/main" id="{31E3CB72-8EC3-47B0-8AA3-73C730598D5F}"/>
              </a:ext>
            </a:extLst>
          </p:cNvPr>
          <p:cNvSpPr/>
          <p:nvPr/>
        </p:nvSpPr>
        <p:spPr>
          <a:xfrm>
            <a:off x="10433042" y="3054306"/>
            <a:ext cx="197801" cy="461477"/>
          </a:xfrm>
          <a:custGeom>
            <a:avLst/>
            <a:gdLst>
              <a:gd name="connsiteX0" fmla="*/ 57158 w 197801"/>
              <a:gd name="connsiteY0" fmla="*/ 44 h 461477"/>
              <a:gd name="connsiteX1" fmla="*/ 8 w 197801"/>
              <a:gd name="connsiteY1" fmla="*/ 207477 h 461477"/>
              <a:gd name="connsiteX2" fmla="*/ 52925 w 197801"/>
              <a:gd name="connsiteY2" fmla="*/ 347177 h 461477"/>
              <a:gd name="connsiteX3" fmla="*/ 57158 w 197801"/>
              <a:gd name="connsiteY3" fmla="*/ 461477 h 461477"/>
              <a:gd name="connsiteX4" fmla="*/ 135475 w 197801"/>
              <a:gd name="connsiteY4" fmla="*/ 347177 h 461477"/>
              <a:gd name="connsiteX5" fmla="*/ 196858 w 197801"/>
              <a:gd name="connsiteY5" fmla="*/ 190544 h 461477"/>
              <a:gd name="connsiteX6" fmla="*/ 57158 w 197801"/>
              <a:gd name="connsiteY6" fmla="*/ 44 h 46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801" h="461477">
                <a:moveTo>
                  <a:pt x="57158" y="44"/>
                </a:moveTo>
                <a:cubicBezTo>
                  <a:pt x="24350" y="2866"/>
                  <a:pt x="713" y="149622"/>
                  <a:pt x="8" y="207477"/>
                </a:cubicBezTo>
                <a:cubicBezTo>
                  <a:pt x="-698" y="265333"/>
                  <a:pt x="43400" y="304844"/>
                  <a:pt x="52925" y="347177"/>
                </a:cubicBezTo>
                <a:cubicBezTo>
                  <a:pt x="62450" y="389510"/>
                  <a:pt x="43400" y="461477"/>
                  <a:pt x="57158" y="461477"/>
                </a:cubicBezTo>
                <a:cubicBezTo>
                  <a:pt x="70916" y="461477"/>
                  <a:pt x="112192" y="392333"/>
                  <a:pt x="135475" y="347177"/>
                </a:cubicBezTo>
                <a:cubicBezTo>
                  <a:pt x="158758" y="302022"/>
                  <a:pt x="204972" y="252633"/>
                  <a:pt x="196858" y="190544"/>
                </a:cubicBezTo>
                <a:cubicBezTo>
                  <a:pt x="188744" y="128455"/>
                  <a:pt x="89966" y="-2778"/>
                  <a:pt x="57158" y="44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6" name="フリーフォーム: 図形 1905">
            <a:extLst>
              <a:ext uri="{FF2B5EF4-FFF2-40B4-BE49-F238E27FC236}">
                <a16:creationId xmlns:a16="http://schemas.microsoft.com/office/drawing/2014/main" id="{0FF91037-2D6F-42DE-BB16-F31DA2848DEB}"/>
              </a:ext>
            </a:extLst>
          </p:cNvPr>
          <p:cNvSpPr/>
          <p:nvPr/>
        </p:nvSpPr>
        <p:spPr>
          <a:xfrm>
            <a:off x="3603327" y="1424188"/>
            <a:ext cx="179045" cy="309292"/>
          </a:xfrm>
          <a:custGeom>
            <a:avLst/>
            <a:gdLst>
              <a:gd name="connsiteX0" fmla="*/ 171748 w 179045"/>
              <a:gd name="connsiteY0" fmla="*/ 1387 h 309292"/>
              <a:gd name="connsiteX1" fmla="*/ 16173 w 179045"/>
              <a:gd name="connsiteY1" fmla="*/ 166487 h 309292"/>
              <a:gd name="connsiteX2" fmla="*/ 6648 w 179045"/>
              <a:gd name="connsiteY2" fmla="*/ 236337 h 309292"/>
              <a:gd name="connsiteX3" fmla="*/ 32048 w 179045"/>
              <a:gd name="connsiteY3" fmla="*/ 306187 h 309292"/>
              <a:gd name="connsiteX4" fmla="*/ 143173 w 179045"/>
              <a:gd name="connsiteY4" fmla="*/ 268087 h 309292"/>
              <a:gd name="connsiteX5" fmla="*/ 171748 w 179045"/>
              <a:gd name="connsiteY5" fmla="*/ 1387 h 30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045" h="309292">
                <a:moveTo>
                  <a:pt x="171748" y="1387"/>
                </a:moveTo>
                <a:cubicBezTo>
                  <a:pt x="150581" y="-15546"/>
                  <a:pt x="43690" y="127329"/>
                  <a:pt x="16173" y="166487"/>
                </a:cubicBezTo>
                <a:cubicBezTo>
                  <a:pt x="-11344" y="205645"/>
                  <a:pt x="4002" y="213054"/>
                  <a:pt x="6648" y="236337"/>
                </a:cubicBezTo>
                <a:cubicBezTo>
                  <a:pt x="9294" y="259620"/>
                  <a:pt x="9294" y="300895"/>
                  <a:pt x="32048" y="306187"/>
                </a:cubicBezTo>
                <a:cubicBezTo>
                  <a:pt x="54802" y="311479"/>
                  <a:pt x="123065" y="315712"/>
                  <a:pt x="143173" y="268087"/>
                </a:cubicBezTo>
                <a:cubicBezTo>
                  <a:pt x="163281" y="220462"/>
                  <a:pt x="192915" y="18320"/>
                  <a:pt x="171748" y="138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7" name="フリーフォーム: 図形 1906">
            <a:extLst>
              <a:ext uri="{FF2B5EF4-FFF2-40B4-BE49-F238E27FC236}">
                <a16:creationId xmlns:a16="http://schemas.microsoft.com/office/drawing/2014/main" id="{2E64B0D2-080F-4C68-8A65-601BC8F53900}"/>
              </a:ext>
            </a:extLst>
          </p:cNvPr>
          <p:cNvSpPr/>
          <p:nvPr/>
        </p:nvSpPr>
        <p:spPr>
          <a:xfrm>
            <a:off x="3604841" y="1411990"/>
            <a:ext cx="142184" cy="318387"/>
          </a:xfrm>
          <a:custGeom>
            <a:avLst/>
            <a:gdLst>
              <a:gd name="connsiteX0" fmla="*/ 141659 w 142184"/>
              <a:gd name="connsiteY0" fmla="*/ 885 h 318387"/>
              <a:gd name="connsiteX1" fmla="*/ 11484 w 142184"/>
              <a:gd name="connsiteY1" fmla="*/ 127885 h 318387"/>
              <a:gd name="connsiteX2" fmla="*/ 8309 w 142184"/>
              <a:gd name="connsiteY2" fmla="*/ 194560 h 318387"/>
              <a:gd name="connsiteX3" fmla="*/ 27359 w 142184"/>
              <a:gd name="connsiteY3" fmla="*/ 318385 h 318387"/>
              <a:gd name="connsiteX4" fmla="*/ 55934 w 142184"/>
              <a:gd name="connsiteY4" fmla="*/ 197735 h 318387"/>
              <a:gd name="connsiteX5" fmla="*/ 141659 w 142184"/>
              <a:gd name="connsiteY5" fmla="*/ 885 h 31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184" h="318387">
                <a:moveTo>
                  <a:pt x="141659" y="885"/>
                </a:moveTo>
                <a:cubicBezTo>
                  <a:pt x="134251" y="-10757"/>
                  <a:pt x="33709" y="95606"/>
                  <a:pt x="11484" y="127885"/>
                </a:cubicBezTo>
                <a:cubicBezTo>
                  <a:pt x="-10741" y="160164"/>
                  <a:pt x="5663" y="162810"/>
                  <a:pt x="8309" y="194560"/>
                </a:cubicBezTo>
                <a:cubicBezTo>
                  <a:pt x="10955" y="226310"/>
                  <a:pt x="19421" y="317856"/>
                  <a:pt x="27359" y="318385"/>
                </a:cubicBezTo>
                <a:cubicBezTo>
                  <a:pt x="35296" y="318914"/>
                  <a:pt x="35826" y="248535"/>
                  <a:pt x="55934" y="197735"/>
                </a:cubicBezTo>
                <a:cubicBezTo>
                  <a:pt x="76042" y="146935"/>
                  <a:pt x="149067" y="12527"/>
                  <a:pt x="141659" y="885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8" name="フリーフォーム: 図形 1907">
            <a:extLst>
              <a:ext uri="{FF2B5EF4-FFF2-40B4-BE49-F238E27FC236}">
                <a16:creationId xmlns:a16="http://schemas.microsoft.com/office/drawing/2014/main" id="{140AED8F-54EB-4902-BA91-0F451C3A722F}"/>
              </a:ext>
            </a:extLst>
          </p:cNvPr>
          <p:cNvSpPr/>
          <p:nvPr/>
        </p:nvSpPr>
        <p:spPr>
          <a:xfrm>
            <a:off x="4183535" y="5542093"/>
            <a:ext cx="496354" cy="311585"/>
          </a:xfrm>
          <a:custGeom>
            <a:avLst/>
            <a:gdLst>
              <a:gd name="connsiteX0" fmla="*/ 22705 w 496354"/>
              <a:gd name="connsiteY0" fmla="*/ 187 h 311585"/>
              <a:gd name="connsiteX1" fmla="*/ 58265 w 496354"/>
              <a:gd name="connsiteY1" fmla="*/ 56067 h 311585"/>
              <a:gd name="connsiteX2" fmla="*/ 490065 w 496354"/>
              <a:gd name="connsiteY2" fmla="*/ 294827 h 311585"/>
              <a:gd name="connsiteX3" fmla="*/ 297025 w 496354"/>
              <a:gd name="connsiteY3" fmla="*/ 284667 h 311585"/>
              <a:gd name="connsiteX4" fmla="*/ 48105 w 496354"/>
              <a:gd name="connsiteY4" fmla="*/ 228787 h 311585"/>
              <a:gd name="connsiteX5" fmla="*/ 2385 w 496354"/>
              <a:gd name="connsiteY5" fmla="*/ 45907 h 311585"/>
              <a:gd name="connsiteX6" fmla="*/ 22705 w 496354"/>
              <a:gd name="connsiteY6" fmla="*/ 187 h 311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354" h="311585">
                <a:moveTo>
                  <a:pt x="22705" y="187"/>
                </a:moveTo>
                <a:cubicBezTo>
                  <a:pt x="32018" y="1880"/>
                  <a:pt x="-19628" y="6960"/>
                  <a:pt x="58265" y="56067"/>
                </a:cubicBezTo>
                <a:cubicBezTo>
                  <a:pt x="136158" y="105174"/>
                  <a:pt x="450272" y="256727"/>
                  <a:pt x="490065" y="294827"/>
                </a:cubicBezTo>
                <a:cubicBezTo>
                  <a:pt x="529858" y="332927"/>
                  <a:pt x="370685" y="295674"/>
                  <a:pt x="297025" y="284667"/>
                </a:cubicBezTo>
                <a:cubicBezTo>
                  <a:pt x="223365" y="273660"/>
                  <a:pt x="97212" y="268580"/>
                  <a:pt x="48105" y="228787"/>
                </a:cubicBezTo>
                <a:cubicBezTo>
                  <a:pt x="-1002" y="188994"/>
                  <a:pt x="2385" y="45907"/>
                  <a:pt x="2385" y="45907"/>
                </a:cubicBezTo>
                <a:cubicBezTo>
                  <a:pt x="-6928" y="7807"/>
                  <a:pt x="13392" y="-1506"/>
                  <a:pt x="22705" y="18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9" name="フリーフォーム: 図形 1908">
            <a:extLst>
              <a:ext uri="{FF2B5EF4-FFF2-40B4-BE49-F238E27FC236}">
                <a16:creationId xmlns:a16="http://schemas.microsoft.com/office/drawing/2014/main" id="{AB66A8A2-B99A-4CCE-B2DE-B8162993B2B5}"/>
              </a:ext>
            </a:extLst>
          </p:cNvPr>
          <p:cNvSpPr/>
          <p:nvPr/>
        </p:nvSpPr>
        <p:spPr>
          <a:xfrm>
            <a:off x="4325638" y="5515890"/>
            <a:ext cx="604149" cy="192324"/>
          </a:xfrm>
          <a:custGeom>
            <a:avLst/>
            <a:gdLst>
              <a:gd name="connsiteX0" fmla="*/ 2522 w 604149"/>
              <a:gd name="connsiteY0" fmla="*/ 990 h 192324"/>
              <a:gd name="connsiteX1" fmla="*/ 205722 w 604149"/>
              <a:gd name="connsiteY1" fmla="*/ 112750 h 192324"/>
              <a:gd name="connsiteX2" fmla="*/ 596882 w 604149"/>
              <a:gd name="connsiteY2" fmla="*/ 67030 h 192324"/>
              <a:gd name="connsiteX3" fmla="*/ 434322 w 604149"/>
              <a:gd name="connsiteY3" fmla="*/ 117830 h 192324"/>
              <a:gd name="connsiteX4" fmla="*/ 114282 w 604149"/>
              <a:gd name="connsiteY4" fmla="*/ 188950 h 192324"/>
              <a:gd name="connsiteX5" fmla="*/ 2522 w 604149"/>
              <a:gd name="connsiteY5" fmla="*/ 990 h 192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149" h="192324">
                <a:moveTo>
                  <a:pt x="2522" y="990"/>
                </a:moveTo>
                <a:cubicBezTo>
                  <a:pt x="17762" y="-11710"/>
                  <a:pt x="106662" y="101743"/>
                  <a:pt x="205722" y="112750"/>
                </a:cubicBezTo>
                <a:cubicBezTo>
                  <a:pt x="304782" y="123757"/>
                  <a:pt x="558782" y="66183"/>
                  <a:pt x="596882" y="67030"/>
                </a:cubicBezTo>
                <a:cubicBezTo>
                  <a:pt x="634982" y="67877"/>
                  <a:pt x="514755" y="97510"/>
                  <a:pt x="434322" y="117830"/>
                </a:cubicBezTo>
                <a:cubicBezTo>
                  <a:pt x="353889" y="138150"/>
                  <a:pt x="185402" y="208423"/>
                  <a:pt x="114282" y="188950"/>
                </a:cubicBezTo>
                <a:cubicBezTo>
                  <a:pt x="43162" y="169477"/>
                  <a:pt x="-12718" y="13690"/>
                  <a:pt x="2522" y="9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0" name="フリーフォーム: 図形 1909">
            <a:extLst>
              <a:ext uri="{FF2B5EF4-FFF2-40B4-BE49-F238E27FC236}">
                <a16:creationId xmlns:a16="http://schemas.microsoft.com/office/drawing/2014/main" id="{914BBBE8-0F5B-4539-9A80-A3687544023D}"/>
              </a:ext>
            </a:extLst>
          </p:cNvPr>
          <p:cNvSpPr/>
          <p:nvPr/>
        </p:nvSpPr>
        <p:spPr>
          <a:xfrm>
            <a:off x="5632040" y="5604277"/>
            <a:ext cx="933120" cy="142539"/>
          </a:xfrm>
          <a:custGeom>
            <a:avLst/>
            <a:gdLst>
              <a:gd name="connsiteX0" fmla="*/ 11840 w 933120"/>
              <a:gd name="connsiteY0" fmla="*/ 24363 h 142539"/>
              <a:gd name="connsiteX1" fmla="*/ 494440 w 933120"/>
              <a:gd name="connsiteY1" fmla="*/ 4043 h 142539"/>
              <a:gd name="connsiteX2" fmla="*/ 916080 w 933120"/>
              <a:gd name="connsiteY2" fmla="*/ 80243 h 142539"/>
              <a:gd name="connsiteX3" fmla="*/ 834800 w 933120"/>
              <a:gd name="connsiteY3" fmla="*/ 44683 h 142539"/>
              <a:gd name="connsiteX4" fmla="*/ 687480 w 933120"/>
              <a:gd name="connsiteY4" fmla="*/ 39603 h 142539"/>
              <a:gd name="connsiteX5" fmla="*/ 342040 w 933120"/>
              <a:gd name="connsiteY5" fmla="*/ 75163 h 142539"/>
              <a:gd name="connsiteX6" fmla="*/ 164240 w 933120"/>
              <a:gd name="connsiteY6" fmla="*/ 141203 h 142539"/>
              <a:gd name="connsiteX7" fmla="*/ 11840 w 933120"/>
              <a:gd name="connsiteY7" fmla="*/ 24363 h 142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3120" h="142539">
                <a:moveTo>
                  <a:pt x="11840" y="24363"/>
                </a:moveTo>
                <a:cubicBezTo>
                  <a:pt x="66873" y="1503"/>
                  <a:pt x="343733" y="-5270"/>
                  <a:pt x="494440" y="4043"/>
                </a:cubicBezTo>
                <a:cubicBezTo>
                  <a:pt x="645147" y="13356"/>
                  <a:pt x="859353" y="73470"/>
                  <a:pt x="916080" y="80243"/>
                </a:cubicBezTo>
                <a:cubicBezTo>
                  <a:pt x="972807" y="87016"/>
                  <a:pt x="872900" y="51456"/>
                  <a:pt x="834800" y="44683"/>
                </a:cubicBezTo>
                <a:cubicBezTo>
                  <a:pt x="796700" y="37910"/>
                  <a:pt x="769607" y="34523"/>
                  <a:pt x="687480" y="39603"/>
                </a:cubicBezTo>
                <a:cubicBezTo>
                  <a:pt x="605353" y="44683"/>
                  <a:pt x="429247" y="58230"/>
                  <a:pt x="342040" y="75163"/>
                </a:cubicBezTo>
                <a:cubicBezTo>
                  <a:pt x="254833" y="92096"/>
                  <a:pt x="220120" y="152210"/>
                  <a:pt x="164240" y="141203"/>
                </a:cubicBezTo>
                <a:cubicBezTo>
                  <a:pt x="108360" y="130196"/>
                  <a:pt x="-43193" y="47223"/>
                  <a:pt x="11840" y="243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1" name="フリーフォーム: 図形 1910">
            <a:extLst>
              <a:ext uri="{FF2B5EF4-FFF2-40B4-BE49-F238E27FC236}">
                <a16:creationId xmlns:a16="http://schemas.microsoft.com/office/drawing/2014/main" id="{5F9CF209-15BC-409D-B904-01768D041ADF}"/>
              </a:ext>
            </a:extLst>
          </p:cNvPr>
          <p:cNvSpPr/>
          <p:nvPr/>
        </p:nvSpPr>
        <p:spPr>
          <a:xfrm>
            <a:off x="8142992" y="5376520"/>
            <a:ext cx="513366" cy="214867"/>
          </a:xfrm>
          <a:custGeom>
            <a:avLst/>
            <a:gdLst>
              <a:gd name="connsiteX0" fmla="*/ 248 w 513366"/>
              <a:gd name="connsiteY0" fmla="*/ 109880 h 214867"/>
              <a:gd name="connsiteX1" fmla="*/ 371088 w 513366"/>
              <a:gd name="connsiteY1" fmla="*/ 48920 h 214867"/>
              <a:gd name="connsiteX2" fmla="*/ 437128 w 513366"/>
              <a:gd name="connsiteY2" fmla="*/ 3200 h 214867"/>
              <a:gd name="connsiteX3" fmla="*/ 513328 w 513366"/>
              <a:gd name="connsiteY3" fmla="*/ 140360 h 214867"/>
              <a:gd name="connsiteX4" fmla="*/ 426968 w 513366"/>
              <a:gd name="connsiteY4" fmla="*/ 186080 h 214867"/>
              <a:gd name="connsiteX5" fmla="*/ 315208 w 513366"/>
              <a:gd name="connsiteY5" fmla="*/ 211480 h 214867"/>
              <a:gd name="connsiteX6" fmla="*/ 248 w 513366"/>
              <a:gd name="connsiteY6" fmla="*/ 109880 h 21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366" h="214867">
                <a:moveTo>
                  <a:pt x="248" y="109880"/>
                </a:moveTo>
                <a:cubicBezTo>
                  <a:pt x="9561" y="82787"/>
                  <a:pt x="298275" y="66700"/>
                  <a:pt x="371088" y="48920"/>
                </a:cubicBezTo>
                <a:cubicBezTo>
                  <a:pt x="443901" y="31140"/>
                  <a:pt x="413421" y="-12040"/>
                  <a:pt x="437128" y="3200"/>
                </a:cubicBezTo>
                <a:cubicBezTo>
                  <a:pt x="460835" y="18440"/>
                  <a:pt x="515021" y="109880"/>
                  <a:pt x="513328" y="140360"/>
                </a:cubicBezTo>
                <a:cubicBezTo>
                  <a:pt x="511635" y="170840"/>
                  <a:pt x="459988" y="174227"/>
                  <a:pt x="426968" y="186080"/>
                </a:cubicBezTo>
                <a:cubicBezTo>
                  <a:pt x="393948" y="197933"/>
                  <a:pt x="384635" y="224180"/>
                  <a:pt x="315208" y="211480"/>
                </a:cubicBezTo>
                <a:cubicBezTo>
                  <a:pt x="245781" y="198780"/>
                  <a:pt x="-9065" y="136973"/>
                  <a:pt x="248" y="1098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2" name="フリーフォーム: 図形 1911">
            <a:extLst>
              <a:ext uri="{FF2B5EF4-FFF2-40B4-BE49-F238E27FC236}">
                <a16:creationId xmlns:a16="http://schemas.microsoft.com/office/drawing/2014/main" id="{D3EDAB17-5FDA-4C0D-BA52-52EA574842CE}"/>
              </a:ext>
            </a:extLst>
          </p:cNvPr>
          <p:cNvSpPr/>
          <p:nvPr/>
        </p:nvSpPr>
        <p:spPr>
          <a:xfrm>
            <a:off x="7396079" y="4073658"/>
            <a:ext cx="1132427" cy="355201"/>
          </a:xfrm>
          <a:custGeom>
            <a:avLst/>
            <a:gdLst>
              <a:gd name="connsiteX0" fmla="*/ 1121388 w 1132427"/>
              <a:gd name="connsiteY0" fmla="*/ 193542 h 355201"/>
              <a:gd name="connsiteX1" fmla="*/ 1040954 w 1132427"/>
              <a:gd name="connsiteY1" fmla="*/ 176609 h 355201"/>
              <a:gd name="connsiteX2" fmla="*/ 587988 w 1132427"/>
              <a:gd name="connsiteY2" fmla="*/ 3042 h 355201"/>
              <a:gd name="connsiteX3" fmla="*/ 249321 w 1132427"/>
              <a:gd name="connsiteY3" fmla="*/ 75009 h 355201"/>
              <a:gd name="connsiteX4" fmla="*/ 3788 w 1132427"/>
              <a:gd name="connsiteY4" fmla="*/ 189309 h 355201"/>
              <a:gd name="connsiteX5" fmla="*/ 105388 w 1132427"/>
              <a:gd name="connsiteY5" fmla="*/ 273975 h 355201"/>
              <a:gd name="connsiteX6" fmla="*/ 177354 w 1132427"/>
              <a:gd name="connsiteY6" fmla="*/ 354409 h 355201"/>
              <a:gd name="connsiteX7" fmla="*/ 537188 w 1132427"/>
              <a:gd name="connsiteY7" fmla="*/ 316309 h 355201"/>
              <a:gd name="connsiteX8" fmla="*/ 803888 w 1132427"/>
              <a:gd name="connsiteY8" fmla="*/ 337475 h 355201"/>
              <a:gd name="connsiteX9" fmla="*/ 820821 w 1132427"/>
              <a:gd name="connsiteY9" fmla="*/ 269742 h 355201"/>
              <a:gd name="connsiteX10" fmla="*/ 884321 w 1132427"/>
              <a:gd name="connsiteY10" fmla="*/ 180842 h 355201"/>
              <a:gd name="connsiteX11" fmla="*/ 1121388 w 1132427"/>
              <a:gd name="connsiteY11" fmla="*/ 193542 h 35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2427" h="355201">
                <a:moveTo>
                  <a:pt x="1121388" y="193542"/>
                </a:moveTo>
                <a:cubicBezTo>
                  <a:pt x="1147493" y="192837"/>
                  <a:pt x="1129854" y="208359"/>
                  <a:pt x="1040954" y="176609"/>
                </a:cubicBezTo>
                <a:cubicBezTo>
                  <a:pt x="952054" y="144859"/>
                  <a:pt x="719927" y="19975"/>
                  <a:pt x="587988" y="3042"/>
                </a:cubicBezTo>
                <a:cubicBezTo>
                  <a:pt x="456049" y="-13891"/>
                  <a:pt x="346687" y="43965"/>
                  <a:pt x="249321" y="75009"/>
                </a:cubicBezTo>
                <a:cubicBezTo>
                  <a:pt x="151955" y="106053"/>
                  <a:pt x="27777" y="156148"/>
                  <a:pt x="3788" y="189309"/>
                </a:cubicBezTo>
                <a:cubicBezTo>
                  <a:pt x="-20201" y="222470"/>
                  <a:pt x="76460" y="246458"/>
                  <a:pt x="105388" y="273975"/>
                </a:cubicBezTo>
                <a:cubicBezTo>
                  <a:pt x="134316" y="301492"/>
                  <a:pt x="105387" y="347353"/>
                  <a:pt x="177354" y="354409"/>
                </a:cubicBezTo>
                <a:cubicBezTo>
                  <a:pt x="249321" y="361465"/>
                  <a:pt x="432766" y="319131"/>
                  <a:pt x="537188" y="316309"/>
                </a:cubicBezTo>
                <a:cubicBezTo>
                  <a:pt x="641610" y="313487"/>
                  <a:pt x="756616" y="345236"/>
                  <a:pt x="803888" y="337475"/>
                </a:cubicBezTo>
                <a:cubicBezTo>
                  <a:pt x="851160" y="329714"/>
                  <a:pt x="807416" y="295847"/>
                  <a:pt x="820821" y="269742"/>
                </a:cubicBezTo>
                <a:cubicBezTo>
                  <a:pt x="834226" y="243637"/>
                  <a:pt x="832110" y="192836"/>
                  <a:pt x="884321" y="180842"/>
                </a:cubicBezTo>
                <a:cubicBezTo>
                  <a:pt x="936532" y="168847"/>
                  <a:pt x="1095283" y="194247"/>
                  <a:pt x="1121388" y="19354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1043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B4E7C7C-4787-4DCB-87B1-6F85985BA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7" t="18333" r="8000" b="8834"/>
          <a:stretch/>
        </p:blipFill>
        <p:spPr bwMode="auto">
          <a:xfrm>
            <a:off x="1083880" y="19780"/>
            <a:ext cx="10633840" cy="958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589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hidden="1">
            <a:extLst>
              <a:ext uri="{FF2B5EF4-FFF2-40B4-BE49-F238E27FC236}">
                <a16:creationId xmlns:a16="http://schemas.microsoft.com/office/drawing/2014/main" id="{1B4E7C7C-4787-4DCB-87B1-6F85985BA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7" t="18333" r="8000" b="8834"/>
          <a:stretch/>
        </p:blipFill>
        <p:spPr bwMode="auto">
          <a:xfrm>
            <a:off x="1083880" y="19780"/>
            <a:ext cx="10633840" cy="958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9559061E-EBD7-4FEF-A608-8731BA871A2F}"/>
              </a:ext>
            </a:extLst>
          </p:cNvPr>
          <p:cNvSpPr/>
          <p:nvPr/>
        </p:nvSpPr>
        <p:spPr>
          <a:xfrm>
            <a:off x="2191597" y="1357752"/>
            <a:ext cx="934408" cy="1427975"/>
          </a:xfrm>
          <a:custGeom>
            <a:avLst/>
            <a:gdLst>
              <a:gd name="connsiteX0" fmla="*/ 932603 w 934408"/>
              <a:gd name="connsiteY0" fmla="*/ 3688 h 1427975"/>
              <a:gd name="connsiteX1" fmla="*/ 262043 w 934408"/>
              <a:gd name="connsiteY1" fmla="*/ 699648 h 1427975"/>
              <a:gd name="connsiteX2" fmla="*/ 597323 w 934408"/>
              <a:gd name="connsiteY2" fmla="*/ 333888 h 1427975"/>
              <a:gd name="connsiteX3" fmla="*/ 221403 w 934408"/>
              <a:gd name="connsiteY3" fmla="*/ 765688 h 1427975"/>
              <a:gd name="connsiteX4" fmla="*/ 8043 w 934408"/>
              <a:gd name="connsiteY4" fmla="*/ 1405768 h 1427975"/>
              <a:gd name="connsiteX5" fmla="*/ 84243 w 934408"/>
              <a:gd name="connsiteY5" fmla="*/ 1233048 h 1427975"/>
              <a:gd name="connsiteX6" fmla="*/ 8043 w 934408"/>
              <a:gd name="connsiteY6" fmla="*/ 1410848 h 1427975"/>
              <a:gd name="connsiteX7" fmla="*/ 317923 w 934408"/>
              <a:gd name="connsiteY7" fmla="*/ 719968 h 1427975"/>
              <a:gd name="connsiteX8" fmla="*/ 455083 w 934408"/>
              <a:gd name="connsiteY8" fmla="*/ 435488 h 1427975"/>
              <a:gd name="connsiteX9" fmla="*/ 932603 w 934408"/>
              <a:gd name="connsiteY9" fmla="*/ 3688 h 142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4408" h="1427975">
                <a:moveTo>
                  <a:pt x="932603" y="3688"/>
                </a:moveTo>
                <a:cubicBezTo>
                  <a:pt x="900430" y="47715"/>
                  <a:pt x="317923" y="644615"/>
                  <a:pt x="262043" y="699648"/>
                </a:cubicBezTo>
                <a:cubicBezTo>
                  <a:pt x="206163" y="754681"/>
                  <a:pt x="604096" y="322881"/>
                  <a:pt x="597323" y="333888"/>
                </a:cubicBezTo>
                <a:cubicBezTo>
                  <a:pt x="590550" y="344895"/>
                  <a:pt x="319616" y="587041"/>
                  <a:pt x="221403" y="765688"/>
                </a:cubicBezTo>
                <a:cubicBezTo>
                  <a:pt x="123190" y="944335"/>
                  <a:pt x="30903" y="1327875"/>
                  <a:pt x="8043" y="1405768"/>
                </a:cubicBezTo>
                <a:cubicBezTo>
                  <a:pt x="-14817" y="1483661"/>
                  <a:pt x="84243" y="1232201"/>
                  <a:pt x="84243" y="1233048"/>
                </a:cubicBezTo>
                <a:cubicBezTo>
                  <a:pt x="84243" y="1233895"/>
                  <a:pt x="-30904" y="1496361"/>
                  <a:pt x="8043" y="1410848"/>
                </a:cubicBezTo>
                <a:cubicBezTo>
                  <a:pt x="46990" y="1325335"/>
                  <a:pt x="243416" y="882528"/>
                  <a:pt x="317923" y="719968"/>
                </a:cubicBezTo>
                <a:cubicBezTo>
                  <a:pt x="392430" y="557408"/>
                  <a:pt x="352636" y="548941"/>
                  <a:pt x="455083" y="435488"/>
                </a:cubicBezTo>
                <a:cubicBezTo>
                  <a:pt x="557530" y="322035"/>
                  <a:pt x="964776" y="-40339"/>
                  <a:pt x="932603" y="368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EC75D5E7-5C8C-42CA-8ADB-EEF411ADD29F}"/>
              </a:ext>
            </a:extLst>
          </p:cNvPr>
          <p:cNvSpPr/>
          <p:nvPr/>
        </p:nvSpPr>
        <p:spPr>
          <a:xfrm>
            <a:off x="2423057" y="3055882"/>
            <a:ext cx="793385" cy="86166"/>
          </a:xfrm>
          <a:custGeom>
            <a:avLst/>
            <a:gdLst>
              <a:gd name="connsiteX0" fmla="*/ 6876 w 793385"/>
              <a:gd name="connsiteY0" fmla="*/ 34451 h 86166"/>
              <a:gd name="connsiteX1" fmla="*/ 540276 w 793385"/>
              <a:gd name="connsiteY1" fmla="*/ 47151 h 86166"/>
              <a:gd name="connsiteX2" fmla="*/ 785810 w 793385"/>
              <a:gd name="connsiteY2" fmla="*/ 585 h 86166"/>
              <a:gd name="connsiteX3" fmla="*/ 273576 w 793385"/>
              <a:gd name="connsiteY3" fmla="*/ 85251 h 86166"/>
              <a:gd name="connsiteX4" fmla="*/ 6876 w 793385"/>
              <a:gd name="connsiteY4" fmla="*/ 34451 h 8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3385" h="86166">
                <a:moveTo>
                  <a:pt x="6876" y="34451"/>
                </a:moveTo>
                <a:cubicBezTo>
                  <a:pt x="51326" y="28101"/>
                  <a:pt x="410454" y="52795"/>
                  <a:pt x="540276" y="47151"/>
                </a:cubicBezTo>
                <a:cubicBezTo>
                  <a:pt x="670098" y="41507"/>
                  <a:pt x="830260" y="-5765"/>
                  <a:pt x="785810" y="585"/>
                </a:cubicBezTo>
                <a:cubicBezTo>
                  <a:pt x="741360" y="6935"/>
                  <a:pt x="404104" y="76784"/>
                  <a:pt x="273576" y="85251"/>
                </a:cubicBezTo>
                <a:cubicBezTo>
                  <a:pt x="143048" y="93718"/>
                  <a:pt x="-37574" y="40801"/>
                  <a:pt x="6876" y="3445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8355AE71-D902-4DAD-A9FD-E8C0EA11D26B}"/>
              </a:ext>
            </a:extLst>
          </p:cNvPr>
          <p:cNvSpPr/>
          <p:nvPr/>
        </p:nvSpPr>
        <p:spPr>
          <a:xfrm>
            <a:off x="3908898" y="2611861"/>
            <a:ext cx="925473" cy="268153"/>
          </a:xfrm>
          <a:custGeom>
            <a:avLst/>
            <a:gdLst>
              <a:gd name="connsiteX0" fmla="*/ 193202 w 925473"/>
              <a:gd name="connsiteY0" fmla="*/ 106 h 268153"/>
              <a:gd name="connsiteX1" fmla="*/ 129702 w 925473"/>
              <a:gd name="connsiteY1" fmla="*/ 182139 h 268153"/>
              <a:gd name="connsiteX2" fmla="*/ 2702 w 925473"/>
              <a:gd name="connsiteY2" fmla="*/ 266806 h 268153"/>
              <a:gd name="connsiteX3" fmla="*/ 260935 w 925473"/>
              <a:gd name="connsiteY3" fmla="*/ 232939 h 268153"/>
              <a:gd name="connsiteX4" fmla="*/ 625002 w 925473"/>
              <a:gd name="connsiteY4" fmla="*/ 216006 h 268153"/>
              <a:gd name="connsiteX5" fmla="*/ 895935 w 925473"/>
              <a:gd name="connsiteY5" fmla="*/ 165206 h 268153"/>
              <a:gd name="connsiteX6" fmla="*/ 895935 w 925473"/>
              <a:gd name="connsiteY6" fmla="*/ 135572 h 268153"/>
              <a:gd name="connsiteX7" fmla="*/ 696969 w 925473"/>
              <a:gd name="connsiteY7" fmla="*/ 203306 h 268153"/>
              <a:gd name="connsiteX8" fmla="*/ 315969 w 925473"/>
              <a:gd name="connsiteY8" fmla="*/ 224472 h 268153"/>
              <a:gd name="connsiteX9" fmla="*/ 83135 w 925473"/>
              <a:gd name="connsiteY9" fmla="*/ 237172 h 268153"/>
              <a:gd name="connsiteX10" fmla="*/ 180502 w 925473"/>
              <a:gd name="connsiteY10" fmla="*/ 156739 h 268153"/>
              <a:gd name="connsiteX11" fmla="*/ 193202 w 925473"/>
              <a:gd name="connsiteY11" fmla="*/ 106 h 26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5473" h="268153">
                <a:moveTo>
                  <a:pt x="193202" y="106"/>
                </a:moveTo>
                <a:cubicBezTo>
                  <a:pt x="184735" y="4339"/>
                  <a:pt x="161452" y="137689"/>
                  <a:pt x="129702" y="182139"/>
                </a:cubicBezTo>
                <a:cubicBezTo>
                  <a:pt x="97952" y="226589"/>
                  <a:pt x="-19170" y="258339"/>
                  <a:pt x="2702" y="266806"/>
                </a:cubicBezTo>
                <a:cubicBezTo>
                  <a:pt x="24574" y="275273"/>
                  <a:pt x="157218" y="241406"/>
                  <a:pt x="260935" y="232939"/>
                </a:cubicBezTo>
                <a:cubicBezTo>
                  <a:pt x="364652" y="224472"/>
                  <a:pt x="519169" y="227295"/>
                  <a:pt x="625002" y="216006"/>
                </a:cubicBezTo>
                <a:cubicBezTo>
                  <a:pt x="730835" y="204717"/>
                  <a:pt x="850780" y="178612"/>
                  <a:pt x="895935" y="165206"/>
                </a:cubicBezTo>
                <a:cubicBezTo>
                  <a:pt x="941090" y="151800"/>
                  <a:pt x="929096" y="129222"/>
                  <a:pt x="895935" y="135572"/>
                </a:cubicBezTo>
                <a:cubicBezTo>
                  <a:pt x="862774" y="141922"/>
                  <a:pt x="793630" y="188489"/>
                  <a:pt x="696969" y="203306"/>
                </a:cubicBezTo>
                <a:cubicBezTo>
                  <a:pt x="600308" y="218123"/>
                  <a:pt x="315969" y="224472"/>
                  <a:pt x="315969" y="224472"/>
                </a:cubicBezTo>
                <a:cubicBezTo>
                  <a:pt x="213663" y="230116"/>
                  <a:pt x="105713" y="248461"/>
                  <a:pt x="83135" y="237172"/>
                </a:cubicBezTo>
                <a:cubicBezTo>
                  <a:pt x="60557" y="225883"/>
                  <a:pt x="159335" y="194133"/>
                  <a:pt x="180502" y="156739"/>
                </a:cubicBezTo>
                <a:cubicBezTo>
                  <a:pt x="201669" y="119345"/>
                  <a:pt x="201669" y="-4127"/>
                  <a:pt x="193202" y="10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AB1D9D86-560E-4EEF-B667-B415120C4864}"/>
              </a:ext>
            </a:extLst>
          </p:cNvPr>
          <p:cNvSpPr/>
          <p:nvPr/>
        </p:nvSpPr>
        <p:spPr>
          <a:xfrm>
            <a:off x="4181925" y="2538889"/>
            <a:ext cx="1852220" cy="272044"/>
          </a:xfrm>
          <a:custGeom>
            <a:avLst/>
            <a:gdLst>
              <a:gd name="connsiteX0" fmla="*/ 34475 w 1852220"/>
              <a:gd name="connsiteY0" fmla="*/ 229711 h 272044"/>
              <a:gd name="connsiteX1" fmla="*/ 144542 w 1852220"/>
              <a:gd name="connsiteY1" fmla="*/ 229711 h 272044"/>
              <a:gd name="connsiteX2" fmla="*/ 737208 w 1852220"/>
              <a:gd name="connsiteY2" fmla="*/ 149278 h 272044"/>
              <a:gd name="connsiteX3" fmla="*/ 838808 w 1852220"/>
              <a:gd name="connsiteY3" fmla="*/ 1111 h 272044"/>
              <a:gd name="connsiteX4" fmla="*/ 758375 w 1852220"/>
              <a:gd name="connsiteY4" fmla="*/ 233944 h 272044"/>
              <a:gd name="connsiteX5" fmla="*/ 1046242 w 1852220"/>
              <a:gd name="connsiteY5" fmla="*/ 229711 h 272044"/>
              <a:gd name="connsiteX6" fmla="*/ 1833642 w 1852220"/>
              <a:gd name="connsiteY6" fmla="*/ 263578 h 272044"/>
              <a:gd name="connsiteX7" fmla="*/ 1545775 w 1852220"/>
              <a:gd name="connsiteY7" fmla="*/ 272044 h 272044"/>
              <a:gd name="connsiteX8" fmla="*/ 893842 w 1852220"/>
              <a:gd name="connsiteY8" fmla="*/ 263578 h 272044"/>
              <a:gd name="connsiteX9" fmla="*/ 775308 w 1852220"/>
              <a:gd name="connsiteY9" fmla="*/ 229711 h 272044"/>
              <a:gd name="connsiteX10" fmla="*/ 635608 w 1852220"/>
              <a:gd name="connsiteY10" fmla="*/ 204311 h 272044"/>
              <a:gd name="connsiteX11" fmla="*/ 34475 w 1852220"/>
              <a:gd name="connsiteY11" fmla="*/ 229711 h 27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2220" h="272044">
                <a:moveTo>
                  <a:pt x="34475" y="229711"/>
                </a:moveTo>
                <a:cubicBezTo>
                  <a:pt x="-47369" y="233944"/>
                  <a:pt x="27420" y="243116"/>
                  <a:pt x="144542" y="229711"/>
                </a:cubicBezTo>
                <a:cubicBezTo>
                  <a:pt x="261664" y="216306"/>
                  <a:pt x="621497" y="187378"/>
                  <a:pt x="737208" y="149278"/>
                </a:cubicBezTo>
                <a:cubicBezTo>
                  <a:pt x="852919" y="111178"/>
                  <a:pt x="835280" y="-13000"/>
                  <a:pt x="838808" y="1111"/>
                </a:cubicBezTo>
                <a:cubicBezTo>
                  <a:pt x="842336" y="15222"/>
                  <a:pt x="723803" y="195844"/>
                  <a:pt x="758375" y="233944"/>
                </a:cubicBezTo>
                <a:cubicBezTo>
                  <a:pt x="792947" y="272044"/>
                  <a:pt x="867031" y="224772"/>
                  <a:pt x="1046242" y="229711"/>
                </a:cubicBezTo>
                <a:cubicBezTo>
                  <a:pt x="1225453" y="234650"/>
                  <a:pt x="1750387" y="256523"/>
                  <a:pt x="1833642" y="263578"/>
                </a:cubicBezTo>
                <a:cubicBezTo>
                  <a:pt x="1916898" y="270634"/>
                  <a:pt x="1702408" y="272044"/>
                  <a:pt x="1545775" y="272044"/>
                </a:cubicBezTo>
                <a:cubicBezTo>
                  <a:pt x="1389142" y="272044"/>
                  <a:pt x="1022253" y="270633"/>
                  <a:pt x="893842" y="263578"/>
                </a:cubicBezTo>
                <a:cubicBezTo>
                  <a:pt x="765431" y="256523"/>
                  <a:pt x="818347" y="239589"/>
                  <a:pt x="775308" y="229711"/>
                </a:cubicBezTo>
                <a:cubicBezTo>
                  <a:pt x="732269" y="219833"/>
                  <a:pt x="754847" y="200783"/>
                  <a:pt x="635608" y="204311"/>
                </a:cubicBezTo>
                <a:cubicBezTo>
                  <a:pt x="516369" y="207839"/>
                  <a:pt x="116319" y="225478"/>
                  <a:pt x="34475" y="229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5901D2C2-0B89-4DFE-95BE-6FA66DBDB5C0}"/>
              </a:ext>
            </a:extLst>
          </p:cNvPr>
          <p:cNvSpPr/>
          <p:nvPr/>
        </p:nvSpPr>
        <p:spPr>
          <a:xfrm>
            <a:off x="5371056" y="2712927"/>
            <a:ext cx="1858383" cy="123428"/>
          </a:xfrm>
          <a:custGeom>
            <a:avLst/>
            <a:gdLst>
              <a:gd name="connsiteX0" fmla="*/ 17977 w 1858383"/>
              <a:gd name="connsiteY0" fmla="*/ 26040 h 123428"/>
              <a:gd name="connsiteX1" fmla="*/ 119577 w 1858383"/>
              <a:gd name="connsiteY1" fmla="*/ 13340 h 123428"/>
              <a:gd name="connsiteX2" fmla="*/ 534444 w 1858383"/>
              <a:gd name="connsiteY2" fmla="*/ 640 h 123428"/>
              <a:gd name="connsiteX3" fmla="*/ 898511 w 1858383"/>
              <a:gd name="connsiteY3" fmla="*/ 34506 h 123428"/>
              <a:gd name="connsiteX4" fmla="*/ 1842544 w 1858383"/>
              <a:gd name="connsiteY4" fmla="*/ 123406 h 123428"/>
              <a:gd name="connsiteX5" fmla="*/ 1457311 w 1858383"/>
              <a:gd name="connsiteY5" fmla="*/ 42973 h 123428"/>
              <a:gd name="connsiteX6" fmla="*/ 1025511 w 1858383"/>
              <a:gd name="connsiteY6" fmla="*/ 17573 h 123428"/>
              <a:gd name="connsiteX7" fmla="*/ 729177 w 1858383"/>
              <a:gd name="connsiteY7" fmla="*/ 47206 h 123428"/>
              <a:gd name="connsiteX8" fmla="*/ 894277 w 1858383"/>
              <a:gd name="connsiteY8" fmla="*/ 47206 h 123428"/>
              <a:gd name="connsiteX9" fmla="*/ 428611 w 1858383"/>
              <a:gd name="connsiteY9" fmla="*/ 4873 h 123428"/>
              <a:gd name="connsiteX10" fmla="*/ 17977 w 1858383"/>
              <a:gd name="connsiteY10" fmla="*/ 26040 h 12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383" h="123428">
                <a:moveTo>
                  <a:pt x="17977" y="26040"/>
                </a:moveTo>
                <a:cubicBezTo>
                  <a:pt x="-33529" y="27451"/>
                  <a:pt x="33499" y="17573"/>
                  <a:pt x="119577" y="13340"/>
                </a:cubicBezTo>
                <a:cubicBezTo>
                  <a:pt x="205655" y="9107"/>
                  <a:pt x="404622" y="-2888"/>
                  <a:pt x="534444" y="640"/>
                </a:cubicBezTo>
                <a:cubicBezTo>
                  <a:pt x="664266" y="4168"/>
                  <a:pt x="898511" y="34506"/>
                  <a:pt x="898511" y="34506"/>
                </a:cubicBezTo>
                <a:lnTo>
                  <a:pt x="1842544" y="123406"/>
                </a:lnTo>
                <a:cubicBezTo>
                  <a:pt x="1935677" y="124817"/>
                  <a:pt x="1593483" y="60612"/>
                  <a:pt x="1457311" y="42973"/>
                </a:cubicBezTo>
                <a:cubicBezTo>
                  <a:pt x="1321139" y="25334"/>
                  <a:pt x="1146867" y="16867"/>
                  <a:pt x="1025511" y="17573"/>
                </a:cubicBezTo>
                <a:cubicBezTo>
                  <a:pt x="904155" y="18278"/>
                  <a:pt x="751049" y="42267"/>
                  <a:pt x="729177" y="47206"/>
                </a:cubicBezTo>
                <a:cubicBezTo>
                  <a:pt x="707305" y="52145"/>
                  <a:pt x="944371" y="54261"/>
                  <a:pt x="894277" y="47206"/>
                </a:cubicBezTo>
                <a:cubicBezTo>
                  <a:pt x="844183" y="40151"/>
                  <a:pt x="573955" y="10517"/>
                  <a:pt x="428611" y="4873"/>
                </a:cubicBezTo>
                <a:cubicBezTo>
                  <a:pt x="283267" y="-771"/>
                  <a:pt x="69483" y="24629"/>
                  <a:pt x="17977" y="2604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FE6CD322-816A-4511-B572-68E17C358A13}"/>
              </a:ext>
            </a:extLst>
          </p:cNvPr>
          <p:cNvSpPr/>
          <p:nvPr/>
        </p:nvSpPr>
        <p:spPr>
          <a:xfrm>
            <a:off x="7219950" y="2774160"/>
            <a:ext cx="800116" cy="118674"/>
          </a:xfrm>
          <a:custGeom>
            <a:avLst/>
            <a:gdLst>
              <a:gd name="connsiteX0" fmla="*/ 0 w 800116"/>
              <a:gd name="connsiteY0" fmla="*/ 64290 h 118674"/>
              <a:gd name="connsiteX1" fmla="*/ 434975 w 800116"/>
              <a:gd name="connsiteY1" fmla="*/ 32540 h 118674"/>
              <a:gd name="connsiteX2" fmla="*/ 517525 w 800116"/>
              <a:gd name="connsiteY2" fmla="*/ 45240 h 118674"/>
              <a:gd name="connsiteX3" fmla="*/ 374650 w 800116"/>
              <a:gd name="connsiteY3" fmla="*/ 35715 h 118674"/>
              <a:gd name="connsiteX4" fmla="*/ 615950 w 800116"/>
              <a:gd name="connsiteY4" fmla="*/ 105565 h 118674"/>
              <a:gd name="connsiteX5" fmla="*/ 800100 w 800116"/>
              <a:gd name="connsiteY5" fmla="*/ 118265 h 118674"/>
              <a:gd name="connsiteX6" fmla="*/ 606425 w 800116"/>
              <a:gd name="connsiteY6" fmla="*/ 99215 h 118674"/>
              <a:gd name="connsiteX7" fmla="*/ 358775 w 800116"/>
              <a:gd name="connsiteY7" fmla="*/ 3965 h 118674"/>
              <a:gd name="connsiteX8" fmla="*/ 196850 w 800116"/>
              <a:gd name="connsiteY8" fmla="*/ 16665 h 118674"/>
              <a:gd name="connsiteX9" fmla="*/ 0 w 800116"/>
              <a:gd name="connsiteY9" fmla="*/ 64290 h 11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0116" h="118674">
                <a:moveTo>
                  <a:pt x="0" y="64290"/>
                </a:moveTo>
                <a:lnTo>
                  <a:pt x="434975" y="32540"/>
                </a:lnTo>
                <a:cubicBezTo>
                  <a:pt x="521229" y="29365"/>
                  <a:pt x="527579" y="44711"/>
                  <a:pt x="517525" y="45240"/>
                </a:cubicBezTo>
                <a:cubicBezTo>
                  <a:pt x="507471" y="45769"/>
                  <a:pt x="358246" y="25661"/>
                  <a:pt x="374650" y="35715"/>
                </a:cubicBezTo>
                <a:cubicBezTo>
                  <a:pt x="391054" y="45769"/>
                  <a:pt x="545042" y="91807"/>
                  <a:pt x="615950" y="105565"/>
                </a:cubicBezTo>
                <a:cubicBezTo>
                  <a:pt x="686858" y="119323"/>
                  <a:pt x="801688" y="119323"/>
                  <a:pt x="800100" y="118265"/>
                </a:cubicBezTo>
                <a:cubicBezTo>
                  <a:pt x="798512" y="117207"/>
                  <a:pt x="679979" y="118265"/>
                  <a:pt x="606425" y="99215"/>
                </a:cubicBezTo>
                <a:cubicBezTo>
                  <a:pt x="532871" y="80165"/>
                  <a:pt x="427037" y="17723"/>
                  <a:pt x="358775" y="3965"/>
                </a:cubicBezTo>
                <a:cubicBezTo>
                  <a:pt x="290513" y="-9793"/>
                  <a:pt x="196850" y="16665"/>
                  <a:pt x="196850" y="16665"/>
                </a:cubicBezTo>
                <a:lnTo>
                  <a:pt x="0" y="6429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C291F630-A618-4986-801C-E954C1D105EE}"/>
              </a:ext>
            </a:extLst>
          </p:cNvPr>
          <p:cNvSpPr/>
          <p:nvPr/>
        </p:nvSpPr>
        <p:spPr>
          <a:xfrm>
            <a:off x="7722638" y="2882814"/>
            <a:ext cx="544140" cy="15961"/>
          </a:xfrm>
          <a:custGeom>
            <a:avLst/>
            <a:gdLst>
              <a:gd name="connsiteX0" fmla="*/ 24362 w 544140"/>
              <a:gd name="connsiteY0" fmla="*/ 6436 h 15961"/>
              <a:gd name="connsiteX1" fmla="*/ 526012 w 544140"/>
              <a:gd name="connsiteY1" fmla="*/ 15961 h 15961"/>
              <a:gd name="connsiteX2" fmla="*/ 421237 w 544140"/>
              <a:gd name="connsiteY2" fmla="*/ 86 h 15961"/>
              <a:gd name="connsiteX3" fmla="*/ 300587 w 544140"/>
              <a:gd name="connsiteY3" fmla="*/ 9611 h 15961"/>
              <a:gd name="connsiteX4" fmla="*/ 103737 w 544140"/>
              <a:gd name="connsiteY4" fmla="*/ 9611 h 15961"/>
              <a:gd name="connsiteX5" fmla="*/ 24362 w 544140"/>
              <a:gd name="connsiteY5" fmla="*/ 6436 h 15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140" h="15961">
                <a:moveTo>
                  <a:pt x="24362" y="6436"/>
                </a:moveTo>
                <a:lnTo>
                  <a:pt x="526012" y="15961"/>
                </a:lnTo>
                <a:cubicBezTo>
                  <a:pt x="592158" y="14903"/>
                  <a:pt x="458808" y="1144"/>
                  <a:pt x="421237" y="86"/>
                </a:cubicBezTo>
                <a:cubicBezTo>
                  <a:pt x="383666" y="-972"/>
                  <a:pt x="353504" y="8024"/>
                  <a:pt x="300587" y="9611"/>
                </a:cubicBezTo>
                <a:cubicBezTo>
                  <a:pt x="247670" y="11198"/>
                  <a:pt x="154008" y="17019"/>
                  <a:pt x="103737" y="9611"/>
                </a:cubicBezTo>
                <a:cubicBezTo>
                  <a:pt x="53466" y="2203"/>
                  <a:pt x="-46017" y="5378"/>
                  <a:pt x="24362" y="643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27CCD745-A77F-4C32-A0C0-86889CE3244B}"/>
              </a:ext>
            </a:extLst>
          </p:cNvPr>
          <p:cNvSpPr/>
          <p:nvPr/>
        </p:nvSpPr>
        <p:spPr>
          <a:xfrm>
            <a:off x="8743950" y="2908300"/>
            <a:ext cx="1124077" cy="185339"/>
          </a:xfrm>
          <a:custGeom>
            <a:avLst/>
            <a:gdLst>
              <a:gd name="connsiteX0" fmla="*/ 0 w 1124077"/>
              <a:gd name="connsiteY0" fmla="*/ 0 h 185339"/>
              <a:gd name="connsiteX1" fmla="*/ 66675 w 1124077"/>
              <a:gd name="connsiteY1" fmla="*/ 12700 h 185339"/>
              <a:gd name="connsiteX2" fmla="*/ 530225 w 1124077"/>
              <a:gd name="connsiteY2" fmla="*/ 79375 h 185339"/>
              <a:gd name="connsiteX3" fmla="*/ 644525 w 1124077"/>
              <a:gd name="connsiteY3" fmla="*/ 53975 h 185339"/>
              <a:gd name="connsiteX4" fmla="*/ 523875 w 1124077"/>
              <a:gd name="connsiteY4" fmla="*/ 76200 h 185339"/>
              <a:gd name="connsiteX5" fmla="*/ 835025 w 1124077"/>
              <a:gd name="connsiteY5" fmla="*/ 146050 h 185339"/>
              <a:gd name="connsiteX6" fmla="*/ 952500 w 1124077"/>
              <a:gd name="connsiteY6" fmla="*/ 180975 h 185339"/>
              <a:gd name="connsiteX7" fmla="*/ 1123950 w 1124077"/>
              <a:gd name="connsiteY7" fmla="*/ 47625 h 185339"/>
              <a:gd name="connsiteX8" fmla="*/ 977900 w 1124077"/>
              <a:gd name="connsiteY8" fmla="*/ 139700 h 185339"/>
              <a:gd name="connsiteX9" fmla="*/ 835025 w 1124077"/>
              <a:gd name="connsiteY9" fmla="*/ 117475 h 185339"/>
              <a:gd name="connsiteX10" fmla="*/ 0 w 1124077"/>
              <a:gd name="connsiteY10" fmla="*/ 0 h 18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24077" h="185339">
                <a:moveTo>
                  <a:pt x="0" y="0"/>
                </a:moveTo>
                <a:lnTo>
                  <a:pt x="66675" y="12700"/>
                </a:lnTo>
                <a:cubicBezTo>
                  <a:pt x="155046" y="25929"/>
                  <a:pt x="433917" y="72496"/>
                  <a:pt x="530225" y="79375"/>
                </a:cubicBezTo>
                <a:cubicBezTo>
                  <a:pt x="626533" y="86254"/>
                  <a:pt x="645583" y="54504"/>
                  <a:pt x="644525" y="53975"/>
                </a:cubicBezTo>
                <a:cubicBezTo>
                  <a:pt x="643467" y="53446"/>
                  <a:pt x="492125" y="60854"/>
                  <a:pt x="523875" y="76200"/>
                </a:cubicBezTo>
                <a:cubicBezTo>
                  <a:pt x="555625" y="91546"/>
                  <a:pt x="763588" y="128588"/>
                  <a:pt x="835025" y="146050"/>
                </a:cubicBezTo>
                <a:cubicBezTo>
                  <a:pt x="906462" y="163512"/>
                  <a:pt x="904346" y="197379"/>
                  <a:pt x="952500" y="180975"/>
                </a:cubicBezTo>
                <a:cubicBezTo>
                  <a:pt x="1000654" y="164571"/>
                  <a:pt x="1119717" y="54504"/>
                  <a:pt x="1123950" y="47625"/>
                </a:cubicBezTo>
                <a:cubicBezTo>
                  <a:pt x="1128183" y="40746"/>
                  <a:pt x="1026054" y="128058"/>
                  <a:pt x="977900" y="139700"/>
                </a:cubicBezTo>
                <a:cubicBezTo>
                  <a:pt x="929746" y="151342"/>
                  <a:pt x="835025" y="117475"/>
                  <a:pt x="835025" y="1174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982B2E5E-1DA9-4EB8-94E5-1D585716EBA1}"/>
              </a:ext>
            </a:extLst>
          </p:cNvPr>
          <p:cNvSpPr/>
          <p:nvPr/>
        </p:nvSpPr>
        <p:spPr>
          <a:xfrm>
            <a:off x="9079934" y="2933590"/>
            <a:ext cx="345863" cy="195849"/>
          </a:xfrm>
          <a:custGeom>
            <a:avLst/>
            <a:gdLst>
              <a:gd name="connsiteX0" fmla="*/ 13266 w 345863"/>
              <a:gd name="connsiteY0" fmla="*/ 6460 h 195849"/>
              <a:gd name="connsiteX1" fmla="*/ 330766 w 345863"/>
              <a:gd name="connsiteY1" fmla="*/ 181085 h 195849"/>
              <a:gd name="connsiteX2" fmla="*/ 292666 w 345863"/>
              <a:gd name="connsiteY2" fmla="*/ 181085 h 195849"/>
              <a:gd name="connsiteX3" fmla="*/ 273616 w 345863"/>
              <a:gd name="connsiteY3" fmla="*/ 187435 h 195849"/>
              <a:gd name="connsiteX4" fmla="*/ 76766 w 345863"/>
              <a:gd name="connsiteY4" fmla="*/ 50910 h 195849"/>
              <a:gd name="connsiteX5" fmla="*/ 13266 w 345863"/>
              <a:gd name="connsiteY5" fmla="*/ 6460 h 19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863" h="195849">
                <a:moveTo>
                  <a:pt x="13266" y="6460"/>
                </a:moveTo>
                <a:cubicBezTo>
                  <a:pt x="55599" y="28156"/>
                  <a:pt x="284199" y="151981"/>
                  <a:pt x="330766" y="181085"/>
                </a:cubicBezTo>
                <a:cubicBezTo>
                  <a:pt x="377333" y="210189"/>
                  <a:pt x="302191" y="180027"/>
                  <a:pt x="292666" y="181085"/>
                </a:cubicBezTo>
                <a:cubicBezTo>
                  <a:pt x="283141" y="182143"/>
                  <a:pt x="309599" y="209131"/>
                  <a:pt x="273616" y="187435"/>
                </a:cubicBezTo>
                <a:cubicBezTo>
                  <a:pt x="237633" y="165739"/>
                  <a:pt x="113278" y="79485"/>
                  <a:pt x="76766" y="50910"/>
                </a:cubicBezTo>
                <a:cubicBezTo>
                  <a:pt x="40254" y="22335"/>
                  <a:pt x="-29067" y="-15236"/>
                  <a:pt x="13266" y="646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7E2C766F-252A-453B-A48A-7F7529946CD6}"/>
              </a:ext>
            </a:extLst>
          </p:cNvPr>
          <p:cNvSpPr/>
          <p:nvPr/>
        </p:nvSpPr>
        <p:spPr>
          <a:xfrm>
            <a:off x="10051703" y="2762272"/>
            <a:ext cx="239079" cy="607506"/>
          </a:xfrm>
          <a:custGeom>
            <a:avLst/>
            <a:gdLst>
              <a:gd name="connsiteX0" fmla="*/ 238472 w 239079"/>
              <a:gd name="connsiteY0" fmla="*/ 6328 h 607506"/>
              <a:gd name="connsiteX1" fmla="*/ 101947 w 239079"/>
              <a:gd name="connsiteY1" fmla="*/ 403203 h 607506"/>
              <a:gd name="connsiteX2" fmla="*/ 3522 w 239079"/>
              <a:gd name="connsiteY2" fmla="*/ 371453 h 607506"/>
              <a:gd name="connsiteX3" fmla="*/ 101947 w 239079"/>
              <a:gd name="connsiteY3" fmla="*/ 419078 h 607506"/>
              <a:gd name="connsiteX4" fmla="*/ 347 w 239079"/>
              <a:gd name="connsiteY4" fmla="*/ 606403 h 607506"/>
              <a:gd name="connsiteX5" fmla="*/ 70197 w 239079"/>
              <a:gd name="connsiteY5" fmla="*/ 485753 h 607506"/>
              <a:gd name="connsiteX6" fmla="*/ 111472 w 239079"/>
              <a:gd name="connsiteY6" fmla="*/ 266678 h 607506"/>
              <a:gd name="connsiteX7" fmla="*/ 149572 w 239079"/>
              <a:gd name="connsiteY7" fmla="*/ 168253 h 607506"/>
              <a:gd name="connsiteX8" fmla="*/ 238472 w 239079"/>
              <a:gd name="connsiteY8" fmla="*/ 6328 h 60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079" h="607506">
                <a:moveTo>
                  <a:pt x="238472" y="6328"/>
                </a:moveTo>
                <a:cubicBezTo>
                  <a:pt x="230535" y="45486"/>
                  <a:pt x="141105" y="342349"/>
                  <a:pt x="101947" y="403203"/>
                </a:cubicBezTo>
                <a:cubicBezTo>
                  <a:pt x="62789" y="464057"/>
                  <a:pt x="3522" y="368807"/>
                  <a:pt x="3522" y="371453"/>
                </a:cubicBezTo>
                <a:cubicBezTo>
                  <a:pt x="3522" y="374099"/>
                  <a:pt x="102476" y="379920"/>
                  <a:pt x="101947" y="419078"/>
                </a:cubicBezTo>
                <a:cubicBezTo>
                  <a:pt x="101418" y="458236"/>
                  <a:pt x="5639" y="595291"/>
                  <a:pt x="347" y="606403"/>
                </a:cubicBezTo>
                <a:cubicBezTo>
                  <a:pt x="-4945" y="617516"/>
                  <a:pt x="51676" y="542374"/>
                  <a:pt x="70197" y="485753"/>
                </a:cubicBezTo>
                <a:cubicBezTo>
                  <a:pt x="88718" y="429132"/>
                  <a:pt x="98243" y="319595"/>
                  <a:pt x="111472" y="266678"/>
                </a:cubicBezTo>
                <a:cubicBezTo>
                  <a:pt x="124701" y="213761"/>
                  <a:pt x="124701" y="215878"/>
                  <a:pt x="149572" y="168253"/>
                </a:cubicBezTo>
                <a:cubicBezTo>
                  <a:pt x="174443" y="120628"/>
                  <a:pt x="246409" y="-32830"/>
                  <a:pt x="238472" y="632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320CA4D8-2620-4AC9-933B-72BD1076B61D}"/>
              </a:ext>
            </a:extLst>
          </p:cNvPr>
          <p:cNvSpPr/>
          <p:nvPr/>
        </p:nvSpPr>
        <p:spPr>
          <a:xfrm>
            <a:off x="10444993" y="3034068"/>
            <a:ext cx="170858" cy="467098"/>
          </a:xfrm>
          <a:custGeom>
            <a:avLst/>
            <a:gdLst>
              <a:gd name="connsiteX0" fmla="*/ 84895 w 170858"/>
              <a:gd name="connsiteY0" fmla="*/ 1232 h 467098"/>
              <a:gd name="connsiteX1" fmla="*/ 3932 w 170858"/>
              <a:gd name="connsiteY1" fmla="*/ 212370 h 467098"/>
              <a:gd name="connsiteX2" fmla="*/ 16632 w 170858"/>
              <a:gd name="connsiteY2" fmla="*/ 309207 h 467098"/>
              <a:gd name="connsiteX3" fmla="*/ 51557 w 170858"/>
              <a:gd name="connsiteY3" fmla="*/ 461607 h 467098"/>
              <a:gd name="connsiteX4" fmla="*/ 65845 w 170858"/>
              <a:gd name="connsiteY4" fmla="*/ 420332 h 467098"/>
              <a:gd name="connsiteX5" fmla="*/ 170620 w 170858"/>
              <a:gd name="connsiteY5" fmla="*/ 294920 h 467098"/>
              <a:gd name="connsiteX6" fmla="*/ 96007 w 170858"/>
              <a:gd name="connsiteY6" fmla="*/ 347307 h 467098"/>
              <a:gd name="connsiteX7" fmla="*/ 149982 w 170858"/>
              <a:gd name="connsiteY7" fmla="*/ 252057 h 467098"/>
              <a:gd name="connsiteX8" fmla="*/ 164270 w 170858"/>
              <a:gd name="connsiteY8" fmla="*/ 183795 h 467098"/>
              <a:gd name="connsiteX9" fmla="*/ 122995 w 170858"/>
              <a:gd name="connsiteY9" fmla="*/ 272695 h 467098"/>
              <a:gd name="connsiteX10" fmla="*/ 65845 w 170858"/>
              <a:gd name="connsiteY10" fmla="*/ 360007 h 467098"/>
              <a:gd name="connsiteX11" fmla="*/ 43620 w 170858"/>
              <a:gd name="connsiteY11" fmla="*/ 283807 h 467098"/>
              <a:gd name="connsiteX12" fmla="*/ 67432 w 170858"/>
              <a:gd name="connsiteY12" fmla="*/ 129820 h 467098"/>
              <a:gd name="connsiteX13" fmla="*/ 122995 w 170858"/>
              <a:gd name="connsiteY13" fmla="*/ 69495 h 467098"/>
              <a:gd name="connsiteX14" fmla="*/ 135695 w 170858"/>
              <a:gd name="connsiteY14" fmla="*/ 118707 h 467098"/>
              <a:gd name="connsiteX15" fmla="*/ 145220 w 170858"/>
              <a:gd name="connsiteY15" fmla="*/ 150457 h 467098"/>
              <a:gd name="connsiteX16" fmla="*/ 138870 w 170858"/>
              <a:gd name="connsiteY16" fmla="*/ 123470 h 467098"/>
              <a:gd name="connsiteX17" fmla="*/ 99182 w 170858"/>
              <a:gd name="connsiteY17" fmla="*/ 59970 h 467098"/>
              <a:gd name="connsiteX18" fmla="*/ 40445 w 170858"/>
              <a:gd name="connsiteY18" fmla="*/ 155220 h 467098"/>
              <a:gd name="connsiteX19" fmla="*/ 40445 w 170858"/>
              <a:gd name="connsiteY19" fmla="*/ 353657 h 467098"/>
              <a:gd name="connsiteX20" fmla="*/ 29332 w 170858"/>
              <a:gd name="connsiteY20" fmla="*/ 296507 h 467098"/>
              <a:gd name="connsiteX21" fmla="*/ 10282 w 170858"/>
              <a:gd name="connsiteY21" fmla="*/ 132995 h 467098"/>
              <a:gd name="connsiteX22" fmla="*/ 84895 w 170858"/>
              <a:gd name="connsiteY22" fmla="*/ 1232 h 46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0858" h="467098">
                <a:moveTo>
                  <a:pt x="84895" y="1232"/>
                </a:moveTo>
                <a:cubicBezTo>
                  <a:pt x="83837" y="14461"/>
                  <a:pt x="15309" y="161041"/>
                  <a:pt x="3932" y="212370"/>
                </a:cubicBezTo>
                <a:cubicBezTo>
                  <a:pt x="-7445" y="263699"/>
                  <a:pt x="8694" y="267668"/>
                  <a:pt x="16632" y="309207"/>
                </a:cubicBezTo>
                <a:cubicBezTo>
                  <a:pt x="24569" y="350747"/>
                  <a:pt x="43355" y="443086"/>
                  <a:pt x="51557" y="461607"/>
                </a:cubicBezTo>
                <a:cubicBezTo>
                  <a:pt x="59759" y="480128"/>
                  <a:pt x="46001" y="448113"/>
                  <a:pt x="65845" y="420332"/>
                </a:cubicBezTo>
                <a:cubicBezTo>
                  <a:pt x="85689" y="392551"/>
                  <a:pt x="165593" y="307091"/>
                  <a:pt x="170620" y="294920"/>
                </a:cubicBezTo>
                <a:cubicBezTo>
                  <a:pt x="175647" y="282749"/>
                  <a:pt x="99447" y="354451"/>
                  <a:pt x="96007" y="347307"/>
                </a:cubicBezTo>
                <a:cubicBezTo>
                  <a:pt x="92567" y="340163"/>
                  <a:pt x="138605" y="279309"/>
                  <a:pt x="149982" y="252057"/>
                </a:cubicBezTo>
                <a:cubicBezTo>
                  <a:pt x="161359" y="224805"/>
                  <a:pt x="168768" y="180355"/>
                  <a:pt x="164270" y="183795"/>
                </a:cubicBezTo>
                <a:cubicBezTo>
                  <a:pt x="159772" y="187235"/>
                  <a:pt x="139399" y="243326"/>
                  <a:pt x="122995" y="272695"/>
                </a:cubicBezTo>
                <a:cubicBezTo>
                  <a:pt x="106591" y="302064"/>
                  <a:pt x="79074" y="358155"/>
                  <a:pt x="65845" y="360007"/>
                </a:cubicBezTo>
                <a:cubicBezTo>
                  <a:pt x="52616" y="361859"/>
                  <a:pt x="43356" y="322171"/>
                  <a:pt x="43620" y="283807"/>
                </a:cubicBezTo>
                <a:cubicBezTo>
                  <a:pt x="43884" y="245443"/>
                  <a:pt x="54203" y="165539"/>
                  <a:pt x="67432" y="129820"/>
                </a:cubicBezTo>
                <a:cubicBezTo>
                  <a:pt x="80661" y="94101"/>
                  <a:pt x="111618" y="71347"/>
                  <a:pt x="122995" y="69495"/>
                </a:cubicBezTo>
                <a:cubicBezTo>
                  <a:pt x="134372" y="67643"/>
                  <a:pt x="131991" y="105213"/>
                  <a:pt x="135695" y="118707"/>
                </a:cubicBezTo>
                <a:cubicBezTo>
                  <a:pt x="139399" y="132201"/>
                  <a:pt x="144691" y="149663"/>
                  <a:pt x="145220" y="150457"/>
                </a:cubicBezTo>
                <a:cubicBezTo>
                  <a:pt x="145749" y="151251"/>
                  <a:pt x="146543" y="138551"/>
                  <a:pt x="138870" y="123470"/>
                </a:cubicBezTo>
                <a:cubicBezTo>
                  <a:pt x="131197" y="108389"/>
                  <a:pt x="115586" y="54678"/>
                  <a:pt x="99182" y="59970"/>
                </a:cubicBezTo>
                <a:cubicBezTo>
                  <a:pt x="82778" y="65262"/>
                  <a:pt x="50234" y="106272"/>
                  <a:pt x="40445" y="155220"/>
                </a:cubicBezTo>
                <a:cubicBezTo>
                  <a:pt x="30656" y="204168"/>
                  <a:pt x="42297" y="330109"/>
                  <a:pt x="40445" y="353657"/>
                </a:cubicBezTo>
                <a:cubicBezTo>
                  <a:pt x="38593" y="377205"/>
                  <a:pt x="34359" y="333284"/>
                  <a:pt x="29332" y="296507"/>
                </a:cubicBezTo>
                <a:cubicBezTo>
                  <a:pt x="24305" y="259730"/>
                  <a:pt x="757" y="181414"/>
                  <a:pt x="10282" y="132995"/>
                </a:cubicBezTo>
                <a:cubicBezTo>
                  <a:pt x="19807" y="84576"/>
                  <a:pt x="85953" y="-11997"/>
                  <a:pt x="84895" y="123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F38FA322-4D67-46CB-83A8-F4FD0F37A298}"/>
              </a:ext>
            </a:extLst>
          </p:cNvPr>
          <p:cNvSpPr/>
          <p:nvPr/>
        </p:nvSpPr>
        <p:spPr>
          <a:xfrm>
            <a:off x="2401877" y="2115715"/>
            <a:ext cx="175538" cy="921614"/>
          </a:xfrm>
          <a:custGeom>
            <a:avLst/>
            <a:gdLst>
              <a:gd name="connsiteX0" fmla="*/ 23823 w 175538"/>
              <a:gd name="connsiteY0" fmla="*/ 189335 h 921614"/>
              <a:gd name="connsiteX1" fmla="*/ 2656 w 175538"/>
              <a:gd name="connsiteY1" fmla="*/ 578802 h 921614"/>
              <a:gd name="connsiteX2" fmla="*/ 540 w 175538"/>
              <a:gd name="connsiteY2" fmla="*/ 502602 h 921614"/>
              <a:gd name="connsiteX3" fmla="*/ 4773 w 175538"/>
              <a:gd name="connsiteY3" fmla="*/ 911118 h 921614"/>
              <a:gd name="connsiteX4" fmla="*/ 4773 w 175538"/>
              <a:gd name="connsiteY4" fmla="*/ 779885 h 921614"/>
              <a:gd name="connsiteX5" fmla="*/ 28056 w 175538"/>
              <a:gd name="connsiteY5" fmla="*/ 553402 h 921614"/>
              <a:gd name="connsiteX6" fmla="*/ 169873 w 175538"/>
              <a:gd name="connsiteY6" fmla="*/ 36935 h 921614"/>
              <a:gd name="connsiteX7" fmla="*/ 136006 w 175538"/>
              <a:gd name="connsiteY7" fmla="*/ 94085 h 921614"/>
              <a:gd name="connsiteX8" fmla="*/ 30173 w 175538"/>
              <a:gd name="connsiteY8" fmla="*/ 515302 h 921614"/>
              <a:gd name="connsiteX9" fmla="*/ 30173 w 175538"/>
              <a:gd name="connsiteY9" fmla="*/ 417935 h 921614"/>
              <a:gd name="connsiteX10" fmla="*/ 23823 w 175538"/>
              <a:gd name="connsiteY10" fmla="*/ 189335 h 92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538" h="921614">
                <a:moveTo>
                  <a:pt x="23823" y="189335"/>
                </a:moveTo>
                <a:cubicBezTo>
                  <a:pt x="19237" y="216146"/>
                  <a:pt x="6536" y="526591"/>
                  <a:pt x="2656" y="578802"/>
                </a:cubicBezTo>
                <a:cubicBezTo>
                  <a:pt x="-1224" y="631013"/>
                  <a:pt x="187" y="447216"/>
                  <a:pt x="540" y="502602"/>
                </a:cubicBezTo>
                <a:cubicBezTo>
                  <a:pt x="893" y="557988"/>
                  <a:pt x="4068" y="864904"/>
                  <a:pt x="4773" y="911118"/>
                </a:cubicBezTo>
                <a:cubicBezTo>
                  <a:pt x="5478" y="957332"/>
                  <a:pt x="893" y="839504"/>
                  <a:pt x="4773" y="779885"/>
                </a:cubicBezTo>
                <a:cubicBezTo>
                  <a:pt x="8653" y="720266"/>
                  <a:pt x="539" y="677227"/>
                  <a:pt x="28056" y="553402"/>
                </a:cubicBezTo>
                <a:cubicBezTo>
                  <a:pt x="55573" y="429577"/>
                  <a:pt x="151881" y="113488"/>
                  <a:pt x="169873" y="36935"/>
                </a:cubicBezTo>
                <a:cubicBezTo>
                  <a:pt x="187865" y="-39618"/>
                  <a:pt x="159289" y="14357"/>
                  <a:pt x="136006" y="94085"/>
                </a:cubicBezTo>
                <a:cubicBezTo>
                  <a:pt x="112723" y="173813"/>
                  <a:pt x="47812" y="461327"/>
                  <a:pt x="30173" y="515302"/>
                </a:cubicBezTo>
                <a:cubicBezTo>
                  <a:pt x="12534" y="569277"/>
                  <a:pt x="28409" y="467324"/>
                  <a:pt x="30173" y="417935"/>
                </a:cubicBezTo>
                <a:cubicBezTo>
                  <a:pt x="31937" y="368546"/>
                  <a:pt x="28409" y="162524"/>
                  <a:pt x="23823" y="18933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2DC5664E-EE98-42CB-8E74-1D57F7AD59A9}"/>
              </a:ext>
            </a:extLst>
          </p:cNvPr>
          <p:cNvSpPr/>
          <p:nvPr/>
        </p:nvSpPr>
        <p:spPr>
          <a:xfrm>
            <a:off x="2678279" y="1500947"/>
            <a:ext cx="361387" cy="681202"/>
          </a:xfrm>
          <a:custGeom>
            <a:avLst/>
            <a:gdLst>
              <a:gd name="connsiteX0" fmla="*/ 252246 w 361387"/>
              <a:gd name="connsiteY0" fmla="*/ 140528 h 681202"/>
              <a:gd name="connsiteX1" fmla="*/ 128421 w 361387"/>
              <a:gd name="connsiteY1" fmla="*/ 340553 h 681202"/>
              <a:gd name="connsiteX2" fmla="*/ 64921 w 361387"/>
              <a:gd name="connsiteY2" fmla="*/ 527878 h 681202"/>
              <a:gd name="connsiteX3" fmla="*/ 109371 w 361387"/>
              <a:gd name="connsiteY3" fmla="*/ 321503 h 681202"/>
              <a:gd name="connsiteX4" fmla="*/ 1421 w 361387"/>
              <a:gd name="connsiteY4" fmla="*/ 680278 h 681202"/>
              <a:gd name="connsiteX5" fmla="*/ 52221 w 361387"/>
              <a:gd name="connsiteY5" fmla="*/ 419928 h 681202"/>
              <a:gd name="connsiteX6" fmla="*/ 118896 w 361387"/>
              <a:gd name="connsiteY6" fmla="*/ 258003 h 681202"/>
              <a:gd name="connsiteX7" fmla="*/ 357021 w 361387"/>
              <a:gd name="connsiteY7" fmla="*/ 4003 h 681202"/>
              <a:gd name="connsiteX8" fmla="*/ 252246 w 361387"/>
              <a:gd name="connsiteY8" fmla="*/ 140528 h 681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387" h="681202">
                <a:moveTo>
                  <a:pt x="252246" y="140528"/>
                </a:moveTo>
                <a:cubicBezTo>
                  <a:pt x="214146" y="196620"/>
                  <a:pt x="159642" y="275995"/>
                  <a:pt x="128421" y="340553"/>
                </a:cubicBezTo>
                <a:cubicBezTo>
                  <a:pt x="97200" y="405111"/>
                  <a:pt x="68096" y="531053"/>
                  <a:pt x="64921" y="527878"/>
                </a:cubicBezTo>
                <a:cubicBezTo>
                  <a:pt x="61746" y="524703"/>
                  <a:pt x="119954" y="296103"/>
                  <a:pt x="109371" y="321503"/>
                </a:cubicBezTo>
                <a:cubicBezTo>
                  <a:pt x="98788" y="346903"/>
                  <a:pt x="10946" y="663874"/>
                  <a:pt x="1421" y="680278"/>
                </a:cubicBezTo>
                <a:cubicBezTo>
                  <a:pt x="-8104" y="696682"/>
                  <a:pt x="32642" y="490307"/>
                  <a:pt x="52221" y="419928"/>
                </a:cubicBezTo>
                <a:cubicBezTo>
                  <a:pt x="71800" y="349549"/>
                  <a:pt x="68096" y="327324"/>
                  <a:pt x="118896" y="258003"/>
                </a:cubicBezTo>
                <a:cubicBezTo>
                  <a:pt x="169696" y="188682"/>
                  <a:pt x="331621" y="29932"/>
                  <a:pt x="357021" y="4003"/>
                </a:cubicBezTo>
                <a:cubicBezTo>
                  <a:pt x="382421" y="-21926"/>
                  <a:pt x="290346" y="84436"/>
                  <a:pt x="252246" y="14052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06003CA8-6DAC-4F97-96A0-823C2B383A8B}"/>
              </a:ext>
            </a:extLst>
          </p:cNvPr>
          <p:cNvSpPr/>
          <p:nvPr/>
        </p:nvSpPr>
        <p:spPr>
          <a:xfrm>
            <a:off x="2770717" y="1808021"/>
            <a:ext cx="255796" cy="620855"/>
          </a:xfrm>
          <a:custGeom>
            <a:avLst/>
            <a:gdLst>
              <a:gd name="connsiteX0" fmla="*/ 255058 w 255796"/>
              <a:gd name="connsiteY0" fmla="*/ 1729 h 620855"/>
              <a:gd name="connsiteX1" fmla="*/ 67733 w 255796"/>
              <a:gd name="connsiteY1" fmla="*/ 236679 h 620855"/>
              <a:gd name="connsiteX2" fmla="*/ 10583 w 255796"/>
              <a:gd name="connsiteY2" fmla="*/ 281129 h 620855"/>
              <a:gd name="connsiteX3" fmla="*/ 143933 w 255796"/>
              <a:gd name="connsiteY3" fmla="*/ 128729 h 620855"/>
              <a:gd name="connsiteX4" fmla="*/ 74083 w 255796"/>
              <a:gd name="connsiteY4" fmla="*/ 220804 h 620855"/>
              <a:gd name="connsiteX5" fmla="*/ 23283 w 255796"/>
              <a:gd name="connsiteY5" fmla="*/ 427179 h 620855"/>
              <a:gd name="connsiteX6" fmla="*/ 1058 w 255796"/>
              <a:gd name="connsiteY6" fmla="*/ 620854 h 620855"/>
              <a:gd name="connsiteX7" fmla="*/ 16933 w 255796"/>
              <a:gd name="connsiteY7" fmla="*/ 430354 h 620855"/>
              <a:gd name="connsiteX8" fmla="*/ 128058 w 255796"/>
              <a:gd name="connsiteY8" fmla="*/ 144604 h 620855"/>
              <a:gd name="connsiteX9" fmla="*/ 255058 w 255796"/>
              <a:gd name="connsiteY9" fmla="*/ 1729 h 62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796" h="620855">
                <a:moveTo>
                  <a:pt x="255058" y="1729"/>
                </a:moveTo>
                <a:cubicBezTo>
                  <a:pt x="245004" y="17075"/>
                  <a:pt x="108479" y="190112"/>
                  <a:pt x="67733" y="236679"/>
                </a:cubicBezTo>
                <a:cubicBezTo>
                  <a:pt x="26987" y="283246"/>
                  <a:pt x="-2117" y="299121"/>
                  <a:pt x="10583" y="281129"/>
                </a:cubicBezTo>
                <a:cubicBezTo>
                  <a:pt x="23283" y="263137"/>
                  <a:pt x="133350" y="138783"/>
                  <a:pt x="143933" y="128729"/>
                </a:cubicBezTo>
                <a:cubicBezTo>
                  <a:pt x="154516" y="118675"/>
                  <a:pt x="94191" y="171062"/>
                  <a:pt x="74083" y="220804"/>
                </a:cubicBezTo>
                <a:cubicBezTo>
                  <a:pt x="53975" y="270546"/>
                  <a:pt x="35454" y="360504"/>
                  <a:pt x="23283" y="427179"/>
                </a:cubicBezTo>
                <a:cubicBezTo>
                  <a:pt x="11112" y="493854"/>
                  <a:pt x="2116" y="620325"/>
                  <a:pt x="1058" y="620854"/>
                </a:cubicBezTo>
                <a:cubicBezTo>
                  <a:pt x="0" y="621383"/>
                  <a:pt x="-4234" y="509729"/>
                  <a:pt x="16933" y="430354"/>
                </a:cubicBezTo>
                <a:cubicBezTo>
                  <a:pt x="38100" y="350979"/>
                  <a:pt x="86254" y="212866"/>
                  <a:pt x="128058" y="144604"/>
                </a:cubicBezTo>
                <a:cubicBezTo>
                  <a:pt x="169862" y="76342"/>
                  <a:pt x="265112" y="-13617"/>
                  <a:pt x="255058" y="172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D6251223-2A8A-4148-BB10-FAF6427AB981}"/>
              </a:ext>
            </a:extLst>
          </p:cNvPr>
          <p:cNvSpPr/>
          <p:nvPr/>
        </p:nvSpPr>
        <p:spPr>
          <a:xfrm>
            <a:off x="2558430" y="2659325"/>
            <a:ext cx="580318" cy="407183"/>
          </a:xfrm>
          <a:custGeom>
            <a:avLst/>
            <a:gdLst>
              <a:gd name="connsiteX0" fmla="*/ 54595 w 580318"/>
              <a:gd name="connsiteY0" fmla="*/ 1325 h 407183"/>
              <a:gd name="connsiteX1" fmla="*/ 19670 w 580318"/>
              <a:gd name="connsiteY1" fmla="*/ 236275 h 407183"/>
              <a:gd name="connsiteX2" fmla="*/ 19670 w 580318"/>
              <a:gd name="connsiteY2" fmla="*/ 395025 h 407183"/>
              <a:gd name="connsiteX3" fmla="*/ 18083 w 580318"/>
              <a:gd name="connsiteY3" fmla="*/ 333113 h 407183"/>
              <a:gd name="connsiteX4" fmla="*/ 56183 w 580318"/>
              <a:gd name="connsiteY4" fmla="*/ 118800 h 407183"/>
              <a:gd name="connsiteX5" fmla="*/ 68883 w 580318"/>
              <a:gd name="connsiteY5" fmla="*/ 177538 h 407183"/>
              <a:gd name="connsiteX6" fmla="*/ 122858 w 580318"/>
              <a:gd name="connsiteY6" fmla="*/ 287075 h 407183"/>
              <a:gd name="connsiteX7" fmla="*/ 89520 w 580318"/>
              <a:gd name="connsiteY7" fmla="*/ 172775 h 407183"/>
              <a:gd name="connsiteX8" fmla="*/ 157783 w 580318"/>
              <a:gd name="connsiteY8" fmla="*/ 260088 h 407183"/>
              <a:gd name="connsiteX9" fmla="*/ 283195 w 580318"/>
              <a:gd name="connsiteY9" fmla="*/ 366450 h 407183"/>
              <a:gd name="connsiteX10" fmla="*/ 286370 w 580318"/>
              <a:gd name="connsiteY10" fmla="*/ 406138 h 407183"/>
              <a:gd name="connsiteX11" fmla="*/ 359395 w 580318"/>
              <a:gd name="connsiteY11" fmla="*/ 329938 h 407183"/>
              <a:gd name="connsiteX12" fmla="*/ 489570 w 580318"/>
              <a:gd name="connsiteY12" fmla="*/ 334700 h 407183"/>
              <a:gd name="connsiteX13" fmla="*/ 503858 w 580318"/>
              <a:gd name="connsiteY13" fmla="*/ 347400 h 407183"/>
              <a:gd name="connsiteX14" fmla="*/ 580058 w 580318"/>
              <a:gd name="connsiteY14" fmla="*/ 361688 h 407183"/>
              <a:gd name="connsiteX15" fmla="*/ 524495 w 580318"/>
              <a:gd name="connsiteY15" fmla="*/ 358513 h 407183"/>
              <a:gd name="connsiteX16" fmla="*/ 413370 w 580318"/>
              <a:gd name="connsiteY16" fmla="*/ 379150 h 407183"/>
              <a:gd name="connsiteX17" fmla="*/ 564183 w 580318"/>
              <a:gd name="connsiteY17" fmla="*/ 368038 h 407183"/>
              <a:gd name="connsiteX18" fmla="*/ 335583 w 580318"/>
              <a:gd name="connsiteY18" fmla="*/ 328350 h 407183"/>
              <a:gd name="connsiteX19" fmla="*/ 227633 w 580318"/>
              <a:gd name="connsiteY19" fmla="*/ 339463 h 407183"/>
              <a:gd name="connsiteX20" fmla="*/ 146670 w 580318"/>
              <a:gd name="connsiteY20" fmla="*/ 274375 h 407183"/>
              <a:gd name="connsiteX21" fmla="*/ 56183 w 580318"/>
              <a:gd name="connsiteY21" fmla="*/ 136263 h 407183"/>
              <a:gd name="connsiteX22" fmla="*/ 2208 w 580318"/>
              <a:gd name="connsiteY22" fmla="*/ 266438 h 407183"/>
              <a:gd name="connsiteX23" fmla="*/ 14908 w 580318"/>
              <a:gd name="connsiteY23" fmla="*/ 145788 h 407183"/>
              <a:gd name="connsiteX24" fmla="*/ 54595 w 580318"/>
              <a:gd name="connsiteY24" fmla="*/ 1325 h 407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0318" h="407183">
                <a:moveTo>
                  <a:pt x="54595" y="1325"/>
                </a:moveTo>
                <a:cubicBezTo>
                  <a:pt x="55389" y="16406"/>
                  <a:pt x="25491" y="170658"/>
                  <a:pt x="19670" y="236275"/>
                </a:cubicBezTo>
                <a:cubicBezTo>
                  <a:pt x="13849" y="301892"/>
                  <a:pt x="19934" y="378885"/>
                  <a:pt x="19670" y="395025"/>
                </a:cubicBezTo>
                <a:cubicBezTo>
                  <a:pt x="19406" y="411165"/>
                  <a:pt x="11998" y="379150"/>
                  <a:pt x="18083" y="333113"/>
                </a:cubicBezTo>
                <a:cubicBezTo>
                  <a:pt x="24168" y="287076"/>
                  <a:pt x="47716" y="144729"/>
                  <a:pt x="56183" y="118800"/>
                </a:cubicBezTo>
                <a:cubicBezTo>
                  <a:pt x="64650" y="92871"/>
                  <a:pt x="57771" y="149492"/>
                  <a:pt x="68883" y="177538"/>
                </a:cubicBezTo>
                <a:cubicBezTo>
                  <a:pt x="79996" y="205584"/>
                  <a:pt x="119419" y="287869"/>
                  <a:pt x="122858" y="287075"/>
                </a:cubicBezTo>
                <a:cubicBezTo>
                  <a:pt x="126297" y="286281"/>
                  <a:pt x="83699" y="177273"/>
                  <a:pt x="89520" y="172775"/>
                </a:cubicBezTo>
                <a:cubicBezTo>
                  <a:pt x="95341" y="168277"/>
                  <a:pt x="125504" y="227809"/>
                  <a:pt x="157783" y="260088"/>
                </a:cubicBezTo>
                <a:cubicBezTo>
                  <a:pt x="190062" y="292367"/>
                  <a:pt x="261764" y="342108"/>
                  <a:pt x="283195" y="366450"/>
                </a:cubicBezTo>
                <a:cubicBezTo>
                  <a:pt x="304626" y="390792"/>
                  <a:pt x="273670" y="412223"/>
                  <a:pt x="286370" y="406138"/>
                </a:cubicBezTo>
                <a:cubicBezTo>
                  <a:pt x="299070" y="400053"/>
                  <a:pt x="325528" y="341844"/>
                  <a:pt x="359395" y="329938"/>
                </a:cubicBezTo>
                <a:cubicBezTo>
                  <a:pt x="393262" y="318032"/>
                  <a:pt x="465493" y="331790"/>
                  <a:pt x="489570" y="334700"/>
                </a:cubicBezTo>
                <a:cubicBezTo>
                  <a:pt x="513647" y="337610"/>
                  <a:pt x="488777" y="342902"/>
                  <a:pt x="503858" y="347400"/>
                </a:cubicBezTo>
                <a:cubicBezTo>
                  <a:pt x="518939" y="351898"/>
                  <a:pt x="576619" y="359836"/>
                  <a:pt x="580058" y="361688"/>
                </a:cubicBezTo>
                <a:cubicBezTo>
                  <a:pt x="583497" y="363540"/>
                  <a:pt x="552276" y="355603"/>
                  <a:pt x="524495" y="358513"/>
                </a:cubicBezTo>
                <a:cubicBezTo>
                  <a:pt x="496714" y="361423"/>
                  <a:pt x="406755" y="377563"/>
                  <a:pt x="413370" y="379150"/>
                </a:cubicBezTo>
                <a:cubicBezTo>
                  <a:pt x="419985" y="380737"/>
                  <a:pt x="577147" y="376505"/>
                  <a:pt x="564183" y="368038"/>
                </a:cubicBezTo>
                <a:cubicBezTo>
                  <a:pt x="551219" y="359571"/>
                  <a:pt x="391674" y="333112"/>
                  <a:pt x="335583" y="328350"/>
                </a:cubicBezTo>
                <a:cubicBezTo>
                  <a:pt x="279492" y="323588"/>
                  <a:pt x="259119" y="348459"/>
                  <a:pt x="227633" y="339463"/>
                </a:cubicBezTo>
                <a:cubicBezTo>
                  <a:pt x="196148" y="330467"/>
                  <a:pt x="175245" y="308242"/>
                  <a:pt x="146670" y="274375"/>
                </a:cubicBezTo>
                <a:cubicBezTo>
                  <a:pt x="118095" y="240508"/>
                  <a:pt x="80260" y="137586"/>
                  <a:pt x="56183" y="136263"/>
                </a:cubicBezTo>
                <a:cubicBezTo>
                  <a:pt x="32106" y="134940"/>
                  <a:pt x="9087" y="264851"/>
                  <a:pt x="2208" y="266438"/>
                </a:cubicBezTo>
                <a:cubicBezTo>
                  <a:pt x="-4671" y="268025"/>
                  <a:pt x="5912" y="187592"/>
                  <a:pt x="14908" y="145788"/>
                </a:cubicBezTo>
                <a:cubicBezTo>
                  <a:pt x="23904" y="103984"/>
                  <a:pt x="53801" y="-13756"/>
                  <a:pt x="54595" y="132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46AFBD24-28C0-445E-819C-8478F211FD9E}"/>
              </a:ext>
            </a:extLst>
          </p:cNvPr>
          <p:cNvSpPr/>
          <p:nvPr/>
        </p:nvSpPr>
        <p:spPr>
          <a:xfrm>
            <a:off x="3760204" y="1619950"/>
            <a:ext cx="379099" cy="596232"/>
          </a:xfrm>
          <a:custGeom>
            <a:avLst/>
            <a:gdLst>
              <a:gd name="connsiteX0" fmla="*/ 187379 w 379099"/>
              <a:gd name="connsiteY0" fmla="*/ 1417 h 596232"/>
              <a:gd name="connsiteX1" fmla="*/ 191613 w 379099"/>
              <a:gd name="connsiteY1" fmla="*/ 141117 h 596232"/>
              <a:gd name="connsiteX2" fmla="*/ 104829 w 379099"/>
              <a:gd name="connsiteY2" fmla="*/ 198267 h 596232"/>
              <a:gd name="connsiteX3" fmla="*/ 153513 w 379099"/>
              <a:gd name="connsiteY3" fmla="*/ 225783 h 596232"/>
              <a:gd name="connsiteX4" fmla="*/ 274163 w 379099"/>
              <a:gd name="connsiteY4" fmla="*/ 352783 h 596232"/>
              <a:gd name="connsiteX5" fmla="*/ 138696 w 379099"/>
              <a:gd name="connsiteY5" fmla="*/ 295633 h 596232"/>
              <a:gd name="connsiteX6" fmla="*/ 1113 w 379099"/>
              <a:gd name="connsiteY6" fmla="*/ 253300 h 596232"/>
              <a:gd name="connsiteX7" fmla="*/ 217013 w 379099"/>
              <a:gd name="connsiteY7" fmla="*/ 310450 h 596232"/>
              <a:gd name="connsiteX8" fmla="*/ 250879 w 379099"/>
              <a:gd name="connsiteY8" fmla="*/ 405700 h 596232"/>
              <a:gd name="connsiteX9" fmla="*/ 377879 w 379099"/>
              <a:gd name="connsiteY9" fmla="*/ 594083 h 596232"/>
              <a:gd name="connsiteX10" fmla="*/ 310146 w 379099"/>
              <a:gd name="connsiteY10" fmla="*/ 498833 h 596232"/>
              <a:gd name="connsiteX11" fmla="*/ 227596 w 379099"/>
              <a:gd name="connsiteY11" fmla="*/ 363367 h 596232"/>
              <a:gd name="connsiteX12" fmla="*/ 168329 w 379099"/>
              <a:gd name="connsiteY12" fmla="*/ 210967 h 596232"/>
              <a:gd name="connsiteX13" fmla="*/ 166213 w 379099"/>
              <a:gd name="connsiteY13" fmla="*/ 177100 h 596232"/>
              <a:gd name="connsiteX14" fmla="*/ 166213 w 379099"/>
              <a:gd name="connsiteY14" fmla="*/ 128417 h 596232"/>
              <a:gd name="connsiteX15" fmla="*/ 164096 w 379099"/>
              <a:gd name="connsiteY15" fmla="*/ 105133 h 596232"/>
              <a:gd name="connsiteX16" fmla="*/ 193729 w 379099"/>
              <a:gd name="connsiteY16" fmla="*/ 69150 h 596232"/>
              <a:gd name="connsiteX17" fmla="*/ 187379 w 379099"/>
              <a:gd name="connsiteY17" fmla="*/ 1417 h 59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9099" h="596232">
                <a:moveTo>
                  <a:pt x="187379" y="1417"/>
                </a:moveTo>
                <a:cubicBezTo>
                  <a:pt x="187026" y="13411"/>
                  <a:pt x="205371" y="108309"/>
                  <a:pt x="191613" y="141117"/>
                </a:cubicBezTo>
                <a:cubicBezTo>
                  <a:pt x="177855" y="173925"/>
                  <a:pt x="111179" y="184156"/>
                  <a:pt x="104829" y="198267"/>
                </a:cubicBezTo>
                <a:cubicBezTo>
                  <a:pt x="98479" y="212378"/>
                  <a:pt x="125291" y="200030"/>
                  <a:pt x="153513" y="225783"/>
                </a:cubicBezTo>
                <a:cubicBezTo>
                  <a:pt x="181735" y="251536"/>
                  <a:pt x="276633" y="341141"/>
                  <a:pt x="274163" y="352783"/>
                </a:cubicBezTo>
                <a:cubicBezTo>
                  <a:pt x="271694" y="364425"/>
                  <a:pt x="184204" y="312214"/>
                  <a:pt x="138696" y="295633"/>
                </a:cubicBezTo>
                <a:cubicBezTo>
                  <a:pt x="93188" y="279053"/>
                  <a:pt x="-11940" y="250831"/>
                  <a:pt x="1113" y="253300"/>
                </a:cubicBezTo>
                <a:cubicBezTo>
                  <a:pt x="14166" y="255770"/>
                  <a:pt x="175385" y="285050"/>
                  <a:pt x="217013" y="310450"/>
                </a:cubicBezTo>
                <a:cubicBezTo>
                  <a:pt x="258641" y="335850"/>
                  <a:pt x="224068" y="358428"/>
                  <a:pt x="250879" y="405700"/>
                </a:cubicBezTo>
                <a:cubicBezTo>
                  <a:pt x="277690" y="452972"/>
                  <a:pt x="368001" y="578561"/>
                  <a:pt x="377879" y="594083"/>
                </a:cubicBezTo>
                <a:cubicBezTo>
                  <a:pt x="387757" y="609605"/>
                  <a:pt x="335193" y="537286"/>
                  <a:pt x="310146" y="498833"/>
                </a:cubicBezTo>
                <a:cubicBezTo>
                  <a:pt x="285099" y="460380"/>
                  <a:pt x="251232" y="411344"/>
                  <a:pt x="227596" y="363367"/>
                </a:cubicBezTo>
                <a:cubicBezTo>
                  <a:pt x="203960" y="315390"/>
                  <a:pt x="178559" y="242011"/>
                  <a:pt x="168329" y="210967"/>
                </a:cubicBezTo>
                <a:cubicBezTo>
                  <a:pt x="158099" y="179923"/>
                  <a:pt x="166566" y="190858"/>
                  <a:pt x="166213" y="177100"/>
                </a:cubicBezTo>
                <a:cubicBezTo>
                  <a:pt x="165860" y="163342"/>
                  <a:pt x="166566" y="140411"/>
                  <a:pt x="166213" y="128417"/>
                </a:cubicBezTo>
                <a:cubicBezTo>
                  <a:pt x="165860" y="116423"/>
                  <a:pt x="159510" y="115011"/>
                  <a:pt x="164096" y="105133"/>
                </a:cubicBezTo>
                <a:cubicBezTo>
                  <a:pt x="168682" y="95255"/>
                  <a:pt x="188790" y="81144"/>
                  <a:pt x="193729" y="69150"/>
                </a:cubicBezTo>
                <a:cubicBezTo>
                  <a:pt x="198668" y="57156"/>
                  <a:pt x="187732" y="-10577"/>
                  <a:pt x="187379" y="141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45AC2F01-4011-4D80-B888-E0F51A0BC39F}"/>
              </a:ext>
            </a:extLst>
          </p:cNvPr>
          <p:cNvSpPr/>
          <p:nvPr/>
        </p:nvSpPr>
        <p:spPr>
          <a:xfrm>
            <a:off x="3784931" y="2146031"/>
            <a:ext cx="302407" cy="622640"/>
          </a:xfrm>
          <a:custGeom>
            <a:avLst/>
            <a:gdLst>
              <a:gd name="connsiteX0" fmla="*/ 302352 w 302407"/>
              <a:gd name="connsiteY0" fmla="*/ 269 h 622640"/>
              <a:gd name="connsiteX1" fmla="*/ 219802 w 302407"/>
              <a:gd name="connsiteY1" fmla="*/ 159019 h 622640"/>
              <a:gd name="connsiteX2" fmla="*/ 84336 w 302407"/>
              <a:gd name="connsiteY2" fmla="*/ 192886 h 622640"/>
              <a:gd name="connsiteX3" fmla="*/ 3902 w 302407"/>
              <a:gd name="connsiteY3" fmla="*/ 209819 h 622640"/>
              <a:gd name="connsiteX4" fmla="*/ 207102 w 302407"/>
              <a:gd name="connsiteY4" fmla="*/ 186536 h 622640"/>
              <a:gd name="connsiteX5" fmla="*/ 213452 w 302407"/>
              <a:gd name="connsiteY5" fmla="*/ 283902 h 622640"/>
              <a:gd name="connsiteX6" fmla="*/ 154186 w 302407"/>
              <a:gd name="connsiteY6" fmla="*/ 618336 h 622640"/>
              <a:gd name="connsiteX7" fmla="*/ 183819 w 302407"/>
              <a:gd name="connsiteY7" fmla="*/ 463819 h 622640"/>
              <a:gd name="connsiteX8" fmla="*/ 213452 w 302407"/>
              <a:gd name="connsiteY8" fmla="*/ 319886 h 622640"/>
              <a:gd name="connsiteX9" fmla="*/ 249436 w 302407"/>
              <a:gd name="connsiteY9" fmla="*/ 438419 h 622640"/>
              <a:gd name="connsiteX10" fmla="*/ 285419 w 302407"/>
              <a:gd name="connsiteY10" fmla="*/ 527319 h 622640"/>
              <a:gd name="connsiteX11" fmla="*/ 245202 w 302407"/>
              <a:gd name="connsiteY11" fmla="*/ 372802 h 622640"/>
              <a:gd name="connsiteX12" fmla="*/ 217686 w 302407"/>
              <a:gd name="connsiteY12" fmla="*/ 237336 h 622640"/>
              <a:gd name="connsiteX13" fmla="*/ 232502 w 302407"/>
              <a:gd name="connsiteY13" fmla="*/ 201352 h 622640"/>
              <a:gd name="connsiteX14" fmla="*/ 302352 w 302407"/>
              <a:gd name="connsiteY14" fmla="*/ 269 h 62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2407" h="622640">
                <a:moveTo>
                  <a:pt x="302352" y="269"/>
                </a:moveTo>
                <a:cubicBezTo>
                  <a:pt x="300235" y="-6786"/>
                  <a:pt x="256138" y="126916"/>
                  <a:pt x="219802" y="159019"/>
                </a:cubicBezTo>
                <a:cubicBezTo>
                  <a:pt x="183466" y="191122"/>
                  <a:pt x="120319" y="184419"/>
                  <a:pt x="84336" y="192886"/>
                </a:cubicBezTo>
                <a:cubicBezTo>
                  <a:pt x="48353" y="201353"/>
                  <a:pt x="-16559" y="210877"/>
                  <a:pt x="3902" y="209819"/>
                </a:cubicBezTo>
                <a:cubicBezTo>
                  <a:pt x="24363" y="208761"/>
                  <a:pt x="172177" y="174189"/>
                  <a:pt x="207102" y="186536"/>
                </a:cubicBezTo>
                <a:cubicBezTo>
                  <a:pt x="242027" y="198883"/>
                  <a:pt x="222271" y="211935"/>
                  <a:pt x="213452" y="283902"/>
                </a:cubicBezTo>
                <a:cubicBezTo>
                  <a:pt x="204633" y="355869"/>
                  <a:pt x="159125" y="588350"/>
                  <a:pt x="154186" y="618336"/>
                </a:cubicBezTo>
                <a:cubicBezTo>
                  <a:pt x="149247" y="648322"/>
                  <a:pt x="173941" y="513561"/>
                  <a:pt x="183819" y="463819"/>
                </a:cubicBezTo>
                <a:cubicBezTo>
                  <a:pt x="193697" y="414077"/>
                  <a:pt x="202516" y="324119"/>
                  <a:pt x="213452" y="319886"/>
                </a:cubicBezTo>
                <a:cubicBezTo>
                  <a:pt x="224388" y="315653"/>
                  <a:pt x="237442" y="403847"/>
                  <a:pt x="249436" y="438419"/>
                </a:cubicBezTo>
                <a:cubicBezTo>
                  <a:pt x="261430" y="472991"/>
                  <a:pt x="286125" y="538255"/>
                  <a:pt x="285419" y="527319"/>
                </a:cubicBezTo>
                <a:cubicBezTo>
                  <a:pt x="284713" y="516383"/>
                  <a:pt x="256491" y="421133"/>
                  <a:pt x="245202" y="372802"/>
                </a:cubicBezTo>
                <a:cubicBezTo>
                  <a:pt x="233913" y="324471"/>
                  <a:pt x="219803" y="265911"/>
                  <a:pt x="217686" y="237336"/>
                </a:cubicBezTo>
                <a:cubicBezTo>
                  <a:pt x="215569" y="208761"/>
                  <a:pt x="219449" y="234866"/>
                  <a:pt x="232502" y="201352"/>
                </a:cubicBezTo>
                <a:cubicBezTo>
                  <a:pt x="245555" y="167838"/>
                  <a:pt x="304469" y="7324"/>
                  <a:pt x="302352" y="26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1E9FF16E-6653-42C1-8384-C2AFEE3FFAEC}"/>
              </a:ext>
            </a:extLst>
          </p:cNvPr>
          <p:cNvSpPr/>
          <p:nvPr/>
        </p:nvSpPr>
        <p:spPr>
          <a:xfrm>
            <a:off x="4052504" y="2053158"/>
            <a:ext cx="132490" cy="461509"/>
          </a:xfrm>
          <a:custGeom>
            <a:avLst/>
            <a:gdLst>
              <a:gd name="connsiteX0" fmla="*/ 36896 w 132490"/>
              <a:gd name="connsiteY0" fmla="*/ 9 h 461509"/>
              <a:gd name="connsiteX1" fmla="*/ 132146 w 132490"/>
              <a:gd name="connsiteY1" fmla="*/ 141825 h 461509"/>
              <a:gd name="connsiteX2" fmla="*/ 66529 w 132490"/>
              <a:gd name="connsiteY2" fmla="*/ 224375 h 461509"/>
              <a:gd name="connsiteX3" fmla="*/ 5146 w 132490"/>
              <a:gd name="connsiteY3" fmla="*/ 338675 h 461509"/>
              <a:gd name="connsiteX4" fmla="*/ 5146 w 132490"/>
              <a:gd name="connsiteY4" fmla="*/ 461442 h 461509"/>
              <a:gd name="connsiteX5" fmla="*/ 19963 w 132490"/>
              <a:gd name="connsiteY5" fmla="*/ 321742 h 461509"/>
              <a:gd name="connsiteX6" fmla="*/ 121563 w 132490"/>
              <a:gd name="connsiteY6" fmla="*/ 135475 h 461509"/>
              <a:gd name="connsiteX7" fmla="*/ 36896 w 132490"/>
              <a:gd name="connsiteY7" fmla="*/ 9 h 46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490" h="461509">
                <a:moveTo>
                  <a:pt x="36896" y="9"/>
                </a:moveTo>
                <a:cubicBezTo>
                  <a:pt x="38660" y="1067"/>
                  <a:pt x="127207" y="104431"/>
                  <a:pt x="132146" y="141825"/>
                </a:cubicBezTo>
                <a:cubicBezTo>
                  <a:pt x="137085" y="179219"/>
                  <a:pt x="87696" y="191567"/>
                  <a:pt x="66529" y="224375"/>
                </a:cubicBezTo>
                <a:cubicBezTo>
                  <a:pt x="45362" y="257183"/>
                  <a:pt x="15376" y="299164"/>
                  <a:pt x="5146" y="338675"/>
                </a:cubicBezTo>
                <a:cubicBezTo>
                  <a:pt x="-5084" y="378186"/>
                  <a:pt x="2676" y="464264"/>
                  <a:pt x="5146" y="461442"/>
                </a:cubicBezTo>
                <a:cubicBezTo>
                  <a:pt x="7615" y="458620"/>
                  <a:pt x="560" y="376070"/>
                  <a:pt x="19963" y="321742"/>
                </a:cubicBezTo>
                <a:cubicBezTo>
                  <a:pt x="39366" y="267414"/>
                  <a:pt x="119094" y="185922"/>
                  <a:pt x="121563" y="135475"/>
                </a:cubicBezTo>
                <a:cubicBezTo>
                  <a:pt x="124032" y="85028"/>
                  <a:pt x="35132" y="-1049"/>
                  <a:pt x="36896" y="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E126A2B4-D7B9-4455-9421-EBDD963B9C53}"/>
              </a:ext>
            </a:extLst>
          </p:cNvPr>
          <p:cNvSpPr/>
          <p:nvPr/>
        </p:nvSpPr>
        <p:spPr>
          <a:xfrm>
            <a:off x="4388855" y="2069852"/>
            <a:ext cx="204401" cy="731679"/>
          </a:xfrm>
          <a:custGeom>
            <a:avLst/>
            <a:gdLst>
              <a:gd name="connsiteX0" fmla="*/ 96362 w 204401"/>
              <a:gd name="connsiteY0" fmla="*/ 248 h 731679"/>
              <a:gd name="connsiteX1" fmla="*/ 20162 w 204401"/>
              <a:gd name="connsiteY1" fmla="*/ 222498 h 731679"/>
              <a:gd name="connsiteX2" fmla="*/ 62495 w 204401"/>
              <a:gd name="connsiteY2" fmla="*/ 334681 h 731679"/>
              <a:gd name="connsiteX3" fmla="*/ 117528 w 204401"/>
              <a:gd name="connsiteY3" fmla="*/ 478615 h 731679"/>
              <a:gd name="connsiteX4" fmla="*/ 189495 w 204401"/>
              <a:gd name="connsiteY4" fmla="*/ 730498 h 731679"/>
              <a:gd name="connsiteX5" fmla="*/ 161978 w 204401"/>
              <a:gd name="connsiteY5" fmla="*/ 565398 h 731679"/>
              <a:gd name="connsiteX6" fmla="*/ 104828 w 204401"/>
              <a:gd name="connsiteY6" fmla="*/ 385481 h 731679"/>
              <a:gd name="connsiteX7" fmla="*/ 121762 w 204401"/>
              <a:gd name="connsiteY7" fmla="*/ 290231 h 731679"/>
              <a:gd name="connsiteX8" fmla="*/ 204312 w 204401"/>
              <a:gd name="connsiteY8" fmla="*/ 34115 h 731679"/>
              <a:gd name="connsiteX9" fmla="*/ 136578 w 204401"/>
              <a:gd name="connsiteY9" fmla="*/ 146298 h 731679"/>
              <a:gd name="connsiteX10" fmla="*/ 79428 w 204401"/>
              <a:gd name="connsiteY10" fmla="*/ 372781 h 731679"/>
              <a:gd name="connsiteX11" fmla="*/ 41328 w 204401"/>
              <a:gd name="connsiteY11" fmla="*/ 273298 h 731679"/>
              <a:gd name="connsiteX12" fmla="*/ 1112 w 204401"/>
              <a:gd name="connsiteY12" fmla="*/ 180165 h 731679"/>
              <a:gd name="connsiteX13" fmla="*/ 96362 w 204401"/>
              <a:gd name="connsiteY13" fmla="*/ 248 h 73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4401" h="731679">
                <a:moveTo>
                  <a:pt x="96362" y="248"/>
                </a:moveTo>
                <a:cubicBezTo>
                  <a:pt x="99537" y="7304"/>
                  <a:pt x="25806" y="166759"/>
                  <a:pt x="20162" y="222498"/>
                </a:cubicBezTo>
                <a:cubicBezTo>
                  <a:pt x="14517" y="278237"/>
                  <a:pt x="46267" y="291995"/>
                  <a:pt x="62495" y="334681"/>
                </a:cubicBezTo>
                <a:cubicBezTo>
                  <a:pt x="78723" y="377367"/>
                  <a:pt x="96361" y="412646"/>
                  <a:pt x="117528" y="478615"/>
                </a:cubicBezTo>
                <a:cubicBezTo>
                  <a:pt x="138695" y="544584"/>
                  <a:pt x="182087" y="716034"/>
                  <a:pt x="189495" y="730498"/>
                </a:cubicBezTo>
                <a:cubicBezTo>
                  <a:pt x="196903" y="744962"/>
                  <a:pt x="176089" y="622901"/>
                  <a:pt x="161978" y="565398"/>
                </a:cubicBezTo>
                <a:cubicBezTo>
                  <a:pt x="147867" y="507895"/>
                  <a:pt x="111531" y="431342"/>
                  <a:pt x="104828" y="385481"/>
                </a:cubicBezTo>
                <a:cubicBezTo>
                  <a:pt x="98125" y="339620"/>
                  <a:pt x="105181" y="348792"/>
                  <a:pt x="121762" y="290231"/>
                </a:cubicBezTo>
                <a:cubicBezTo>
                  <a:pt x="138343" y="231670"/>
                  <a:pt x="201843" y="58104"/>
                  <a:pt x="204312" y="34115"/>
                </a:cubicBezTo>
                <a:cubicBezTo>
                  <a:pt x="206781" y="10126"/>
                  <a:pt x="157392" y="89854"/>
                  <a:pt x="136578" y="146298"/>
                </a:cubicBezTo>
                <a:cubicBezTo>
                  <a:pt x="115764" y="202742"/>
                  <a:pt x="95303" y="351614"/>
                  <a:pt x="79428" y="372781"/>
                </a:cubicBezTo>
                <a:cubicBezTo>
                  <a:pt x="63553" y="393948"/>
                  <a:pt x="54381" y="305401"/>
                  <a:pt x="41328" y="273298"/>
                </a:cubicBezTo>
                <a:cubicBezTo>
                  <a:pt x="28275" y="241195"/>
                  <a:pt x="-6649" y="221793"/>
                  <a:pt x="1112" y="180165"/>
                </a:cubicBezTo>
                <a:cubicBezTo>
                  <a:pt x="8873" y="138537"/>
                  <a:pt x="93187" y="-6808"/>
                  <a:pt x="96362" y="24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D787838F-E15E-4F3E-AAC6-FF718262A28E}"/>
              </a:ext>
            </a:extLst>
          </p:cNvPr>
          <p:cNvSpPr/>
          <p:nvPr/>
        </p:nvSpPr>
        <p:spPr>
          <a:xfrm>
            <a:off x="4870429" y="2207692"/>
            <a:ext cx="120713" cy="380621"/>
          </a:xfrm>
          <a:custGeom>
            <a:avLst/>
            <a:gdLst>
              <a:gd name="connsiteX0" fmla="*/ 107971 w 120713"/>
              <a:gd name="connsiteY0" fmla="*/ 2108 h 380621"/>
              <a:gd name="connsiteX1" fmla="*/ 84688 w 120713"/>
              <a:gd name="connsiteY1" fmla="*/ 300558 h 380621"/>
              <a:gd name="connsiteX2" fmla="*/ 21 w 120713"/>
              <a:gd name="connsiteY2" fmla="*/ 378875 h 380621"/>
              <a:gd name="connsiteX3" fmla="*/ 93154 w 120713"/>
              <a:gd name="connsiteY3" fmla="*/ 247641 h 380621"/>
              <a:gd name="connsiteX4" fmla="*/ 120671 w 120713"/>
              <a:gd name="connsiteY4" fmla="*/ 201075 h 380621"/>
              <a:gd name="connsiteX5" fmla="*/ 88921 w 120713"/>
              <a:gd name="connsiteY5" fmla="*/ 167208 h 380621"/>
              <a:gd name="connsiteX6" fmla="*/ 107971 w 120713"/>
              <a:gd name="connsiteY6" fmla="*/ 2108 h 38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13" h="380621">
                <a:moveTo>
                  <a:pt x="107971" y="2108"/>
                </a:moveTo>
                <a:cubicBezTo>
                  <a:pt x="107266" y="24333"/>
                  <a:pt x="102680" y="237763"/>
                  <a:pt x="84688" y="300558"/>
                </a:cubicBezTo>
                <a:cubicBezTo>
                  <a:pt x="66696" y="363353"/>
                  <a:pt x="-1390" y="387694"/>
                  <a:pt x="21" y="378875"/>
                </a:cubicBezTo>
                <a:cubicBezTo>
                  <a:pt x="1432" y="370056"/>
                  <a:pt x="73046" y="277274"/>
                  <a:pt x="93154" y="247641"/>
                </a:cubicBezTo>
                <a:cubicBezTo>
                  <a:pt x="113262" y="218008"/>
                  <a:pt x="121376" y="214480"/>
                  <a:pt x="120671" y="201075"/>
                </a:cubicBezTo>
                <a:cubicBezTo>
                  <a:pt x="119966" y="187670"/>
                  <a:pt x="89979" y="194372"/>
                  <a:pt x="88921" y="167208"/>
                </a:cubicBezTo>
                <a:cubicBezTo>
                  <a:pt x="87863" y="140044"/>
                  <a:pt x="108676" y="-20117"/>
                  <a:pt x="107971" y="210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6FD3A52C-461C-4190-B5D6-72B070FDB126}"/>
              </a:ext>
            </a:extLst>
          </p:cNvPr>
          <p:cNvSpPr/>
          <p:nvPr/>
        </p:nvSpPr>
        <p:spPr>
          <a:xfrm>
            <a:off x="4987084" y="2491278"/>
            <a:ext cx="918570" cy="259282"/>
          </a:xfrm>
          <a:custGeom>
            <a:avLst/>
            <a:gdLst>
              <a:gd name="connsiteX0" fmla="*/ 90799 w 918570"/>
              <a:gd name="connsiteY0" fmla="*/ 39 h 259282"/>
              <a:gd name="connsiteX1" fmla="*/ 6133 w 918570"/>
              <a:gd name="connsiteY1" fmla="*/ 201122 h 259282"/>
              <a:gd name="connsiteX2" fmla="*/ 52699 w 918570"/>
              <a:gd name="connsiteY2" fmla="*/ 192655 h 259282"/>
              <a:gd name="connsiteX3" fmla="*/ 145833 w 918570"/>
              <a:gd name="connsiteY3" fmla="*/ 218055 h 259282"/>
              <a:gd name="connsiteX4" fmla="*/ 207216 w 918570"/>
              <a:gd name="connsiteY4" fmla="*/ 184189 h 259282"/>
              <a:gd name="connsiteX5" fmla="*/ 251666 w 918570"/>
              <a:gd name="connsiteY5" fmla="*/ 256155 h 259282"/>
              <a:gd name="connsiteX6" fmla="*/ 469683 w 918570"/>
              <a:gd name="connsiteY6" fmla="*/ 165139 h 259282"/>
              <a:gd name="connsiteX7" fmla="*/ 516249 w 918570"/>
              <a:gd name="connsiteY7" fmla="*/ 139739 h 259282"/>
              <a:gd name="connsiteX8" fmla="*/ 492966 w 918570"/>
              <a:gd name="connsiteY8" fmla="*/ 258272 h 259282"/>
              <a:gd name="connsiteX9" fmla="*/ 641133 w 918570"/>
              <a:gd name="connsiteY9" fmla="*/ 192655 h 259282"/>
              <a:gd name="connsiteX10" fmla="*/ 700399 w 918570"/>
              <a:gd name="connsiteY10" fmla="*/ 118572 h 259282"/>
              <a:gd name="connsiteX11" fmla="*/ 689816 w 918570"/>
              <a:gd name="connsiteY11" fmla="*/ 179955 h 259282"/>
              <a:gd name="connsiteX12" fmla="*/ 742733 w 918570"/>
              <a:gd name="connsiteY12" fmla="*/ 165139 h 259282"/>
              <a:gd name="connsiteX13" fmla="*/ 787183 w 918570"/>
              <a:gd name="connsiteY13" fmla="*/ 101639 h 259282"/>
              <a:gd name="connsiteX14" fmla="*/ 816816 w 918570"/>
              <a:gd name="connsiteY14" fmla="*/ 188422 h 259282"/>
              <a:gd name="connsiteX15" fmla="*/ 918416 w 918570"/>
              <a:gd name="connsiteY15" fmla="*/ 245572 h 259282"/>
              <a:gd name="connsiteX16" fmla="*/ 791416 w 918570"/>
              <a:gd name="connsiteY16" fmla="*/ 209589 h 259282"/>
              <a:gd name="connsiteX17" fmla="*/ 435816 w 918570"/>
              <a:gd name="connsiteY17" fmla="*/ 256155 h 259282"/>
              <a:gd name="connsiteX18" fmla="*/ 238966 w 918570"/>
              <a:gd name="connsiteY18" fmla="*/ 241339 h 259282"/>
              <a:gd name="connsiteX19" fmla="*/ 4016 w 918570"/>
              <a:gd name="connsiteY19" fmla="*/ 184189 h 259282"/>
              <a:gd name="connsiteX20" fmla="*/ 90799 w 918570"/>
              <a:gd name="connsiteY20" fmla="*/ 39 h 25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8570" h="259282">
                <a:moveTo>
                  <a:pt x="90799" y="39"/>
                </a:moveTo>
                <a:cubicBezTo>
                  <a:pt x="91152" y="2861"/>
                  <a:pt x="12483" y="169019"/>
                  <a:pt x="6133" y="201122"/>
                </a:cubicBezTo>
                <a:cubicBezTo>
                  <a:pt x="-217" y="233225"/>
                  <a:pt x="29416" y="189833"/>
                  <a:pt x="52699" y="192655"/>
                </a:cubicBezTo>
                <a:cubicBezTo>
                  <a:pt x="75982" y="195477"/>
                  <a:pt x="120080" y="219466"/>
                  <a:pt x="145833" y="218055"/>
                </a:cubicBezTo>
                <a:cubicBezTo>
                  <a:pt x="171586" y="216644"/>
                  <a:pt x="189577" y="177839"/>
                  <a:pt x="207216" y="184189"/>
                </a:cubicBezTo>
                <a:cubicBezTo>
                  <a:pt x="224855" y="190539"/>
                  <a:pt x="207922" y="259330"/>
                  <a:pt x="251666" y="256155"/>
                </a:cubicBezTo>
                <a:cubicBezTo>
                  <a:pt x="295410" y="252980"/>
                  <a:pt x="425586" y="184542"/>
                  <a:pt x="469683" y="165139"/>
                </a:cubicBezTo>
                <a:cubicBezTo>
                  <a:pt x="513780" y="145736"/>
                  <a:pt x="512369" y="124217"/>
                  <a:pt x="516249" y="139739"/>
                </a:cubicBezTo>
                <a:cubicBezTo>
                  <a:pt x="520130" y="155261"/>
                  <a:pt x="472152" y="249453"/>
                  <a:pt x="492966" y="258272"/>
                </a:cubicBezTo>
                <a:cubicBezTo>
                  <a:pt x="513780" y="267091"/>
                  <a:pt x="606561" y="215938"/>
                  <a:pt x="641133" y="192655"/>
                </a:cubicBezTo>
                <a:cubicBezTo>
                  <a:pt x="675705" y="169372"/>
                  <a:pt x="692285" y="120689"/>
                  <a:pt x="700399" y="118572"/>
                </a:cubicBezTo>
                <a:cubicBezTo>
                  <a:pt x="708513" y="116455"/>
                  <a:pt x="682760" y="172194"/>
                  <a:pt x="689816" y="179955"/>
                </a:cubicBezTo>
                <a:cubicBezTo>
                  <a:pt x="696872" y="187716"/>
                  <a:pt x="726505" y="178192"/>
                  <a:pt x="742733" y="165139"/>
                </a:cubicBezTo>
                <a:cubicBezTo>
                  <a:pt x="758961" y="152086"/>
                  <a:pt x="774836" y="97759"/>
                  <a:pt x="787183" y="101639"/>
                </a:cubicBezTo>
                <a:cubicBezTo>
                  <a:pt x="799530" y="105520"/>
                  <a:pt x="794944" y="164433"/>
                  <a:pt x="816816" y="188422"/>
                </a:cubicBezTo>
                <a:cubicBezTo>
                  <a:pt x="838688" y="212411"/>
                  <a:pt x="922649" y="242044"/>
                  <a:pt x="918416" y="245572"/>
                </a:cubicBezTo>
                <a:cubicBezTo>
                  <a:pt x="914183" y="249100"/>
                  <a:pt x="871849" y="207825"/>
                  <a:pt x="791416" y="209589"/>
                </a:cubicBezTo>
                <a:cubicBezTo>
                  <a:pt x="710983" y="211353"/>
                  <a:pt x="527891" y="250863"/>
                  <a:pt x="435816" y="256155"/>
                </a:cubicBezTo>
                <a:cubicBezTo>
                  <a:pt x="343741" y="261447"/>
                  <a:pt x="310933" y="253333"/>
                  <a:pt x="238966" y="241339"/>
                </a:cubicBezTo>
                <a:cubicBezTo>
                  <a:pt x="166999" y="229345"/>
                  <a:pt x="30474" y="220878"/>
                  <a:pt x="4016" y="184189"/>
                </a:cubicBezTo>
                <a:cubicBezTo>
                  <a:pt x="-22442" y="147500"/>
                  <a:pt x="90446" y="-2783"/>
                  <a:pt x="90799" y="3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EBA6DB25-B908-47C8-B1B7-6B30E73B76BC}"/>
              </a:ext>
            </a:extLst>
          </p:cNvPr>
          <p:cNvSpPr/>
          <p:nvPr/>
        </p:nvSpPr>
        <p:spPr>
          <a:xfrm>
            <a:off x="5405168" y="1863745"/>
            <a:ext cx="180715" cy="773686"/>
          </a:xfrm>
          <a:custGeom>
            <a:avLst/>
            <a:gdLst>
              <a:gd name="connsiteX0" fmla="*/ 180715 w 180715"/>
              <a:gd name="connsiteY0" fmla="*/ 1038 h 773686"/>
              <a:gd name="connsiteX1" fmla="*/ 60065 w 180715"/>
              <a:gd name="connsiteY1" fmla="*/ 187305 h 773686"/>
              <a:gd name="connsiteX2" fmla="*/ 96049 w 180715"/>
              <a:gd name="connsiteY2" fmla="*/ 233872 h 773686"/>
              <a:gd name="connsiteX3" fmla="*/ 132032 w 180715"/>
              <a:gd name="connsiteY3" fmla="*/ 329122 h 773686"/>
              <a:gd name="connsiteX4" fmla="*/ 57949 w 180715"/>
              <a:gd name="connsiteY4" fmla="*/ 386272 h 773686"/>
              <a:gd name="connsiteX5" fmla="*/ 43132 w 180715"/>
              <a:gd name="connsiteY5" fmla="*/ 583122 h 773686"/>
              <a:gd name="connsiteX6" fmla="*/ 96049 w 180715"/>
              <a:gd name="connsiteY6" fmla="*/ 752455 h 773686"/>
              <a:gd name="connsiteX7" fmla="*/ 87582 w 180715"/>
              <a:gd name="connsiteY7" fmla="*/ 767272 h 773686"/>
              <a:gd name="connsiteX8" fmla="*/ 60065 w 180715"/>
              <a:gd name="connsiteY8" fmla="*/ 716472 h 773686"/>
              <a:gd name="connsiteX9" fmla="*/ 11382 w 180715"/>
              <a:gd name="connsiteY9" fmla="*/ 642388 h 773686"/>
              <a:gd name="connsiteX10" fmla="*/ 799 w 180715"/>
              <a:gd name="connsiteY10" fmla="*/ 754572 h 773686"/>
              <a:gd name="connsiteX11" fmla="*/ 26199 w 180715"/>
              <a:gd name="connsiteY11" fmla="*/ 547138 h 773686"/>
              <a:gd name="connsiteX12" fmla="*/ 104515 w 180715"/>
              <a:gd name="connsiteY12" fmla="*/ 348172 h 773686"/>
              <a:gd name="connsiteX13" fmla="*/ 62182 w 180715"/>
              <a:gd name="connsiteY13" fmla="*/ 280438 h 773686"/>
              <a:gd name="connsiteX14" fmla="*/ 180715 w 180715"/>
              <a:gd name="connsiteY14" fmla="*/ 1038 h 77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0715" h="773686">
                <a:moveTo>
                  <a:pt x="180715" y="1038"/>
                </a:moveTo>
                <a:cubicBezTo>
                  <a:pt x="180362" y="-14484"/>
                  <a:pt x="74176" y="148499"/>
                  <a:pt x="60065" y="187305"/>
                </a:cubicBezTo>
                <a:cubicBezTo>
                  <a:pt x="45954" y="226111"/>
                  <a:pt x="84055" y="210236"/>
                  <a:pt x="96049" y="233872"/>
                </a:cubicBezTo>
                <a:cubicBezTo>
                  <a:pt x="108043" y="257508"/>
                  <a:pt x="138382" y="303722"/>
                  <a:pt x="132032" y="329122"/>
                </a:cubicBezTo>
                <a:cubicBezTo>
                  <a:pt x="125682" y="354522"/>
                  <a:pt x="72766" y="343939"/>
                  <a:pt x="57949" y="386272"/>
                </a:cubicBezTo>
                <a:cubicBezTo>
                  <a:pt x="43132" y="428605"/>
                  <a:pt x="36782" y="522092"/>
                  <a:pt x="43132" y="583122"/>
                </a:cubicBezTo>
                <a:cubicBezTo>
                  <a:pt x="49482" y="644152"/>
                  <a:pt x="88641" y="721763"/>
                  <a:pt x="96049" y="752455"/>
                </a:cubicBezTo>
                <a:cubicBezTo>
                  <a:pt x="103457" y="783147"/>
                  <a:pt x="93579" y="773269"/>
                  <a:pt x="87582" y="767272"/>
                </a:cubicBezTo>
                <a:cubicBezTo>
                  <a:pt x="81585" y="761275"/>
                  <a:pt x="72765" y="737286"/>
                  <a:pt x="60065" y="716472"/>
                </a:cubicBezTo>
                <a:cubicBezTo>
                  <a:pt x="47365" y="695658"/>
                  <a:pt x="21260" y="636038"/>
                  <a:pt x="11382" y="642388"/>
                </a:cubicBezTo>
                <a:cubicBezTo>
                  <a:pt x="1504" y="648738"/>
                  <a:pt x="-1671" y="770447"/>
                  <a:pt x="799" y="754572"/>
                </a:cubicBezTo>
                <a:cubicBezTo>
                  <a:pt x="3268" y="738697"/>
                  <a:pt x="8913" y="614871"/>
                  <a:pt x="26199" y="547138"/>
                </a:cubicBezTo>
                <a:cubicBezTo>
                  <a:pt x="43485" y="479405"/>
                  <a:pt x="98518" y="392622"/>
                  <a:pt x="104515" y="348172"/>
                </a:cubicBezTo>
                <a:cubicBezTo>
                  <a:pt x="110512" y="303722"/>
                  <a:pt x="47718" y="334413"/>
                  <a:pt x="62182" y="280438"/>
                </a:cubicBezTo>
                <a:cubicBezTo>
                  <a:pt x="76646" y="226463"/>
                  <a:pt x="181068" y="16560"/>
                  <a:pt x="180715" y="103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2BA2C715-4452-4326-A12B-70FE0397A5C9}"/>
              </a:ext>
            </a:extLst>
          </p:cNvPr>
          <p:cNvSpPr/>
          <p:nvPr/>
        </p:nvSpPr>
        <p:spPr>
          <a:xfrm>
            <a:off x="5703417" y="1870063"/>
            <a:ext cx="148387" cy="675561"/>
          </a:xfrm>
          <a:custGeom>
            <a:avLst/>
            <a:gdLst>
              <a:gd name="connsiteX0" fmla="*/ 148108 w 148387"/>
              <a:gd name="connsiteY0" fmla="*/ 12 h 675561"/>
              <a:gd name="connsiteX1" fmla="*/ 40158 w 148387"/>
              <a:gd name="connsiteY1" fmla="*/ 225437 h 675561"/>
              <a:gd name="connsiteX2" fmla="*/ 84608 w 148387"/>
              <a:gd name="connsiteY2" fmla="*/ 609612 h 675561"/>
              <a:gd name="connsiteX3" fmla="*/ 27458 w 148387"/>
              <a:gd name="connsiteY3" fmla="*/ 301637 h 675561"/>
              <a:gd name="connsiteX4" fmla="*/ 71908 w 148387"/>
              <a:gd name="connsiteY4" fmla="*/ 673112 h 675561"/>
              <a:gd name="connsiteX5" fmla="*/ 59208 w 148387"/>
              <a:gd name="connsiteY5" fmla="*/ 450862 h 675561"/>
              <a:gd name="connsiteX6" fmla="*/ 2058 w 148387"/>
              <a:gd name="connsiteY6" fmla="*/ 215912 h 675561"/>
              <a:gd name="connsiteX7" fmla="*/ 148108 w 148387"/>
              <a:gd name="connsiteY7" fmla="*/ 12 h 67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387" h="675561">
                <a:moveTo>
                  <a:pt x="148108" y="12"/>
                </a:moveTo>
                <a:cubicBezTo>
                  <a:pt x="154458" y="1600"/>
                  <a:pt x="50741" y="123837"/>
                  <a:pt x="40158" y="225437"/>
                </a:cubicBezTo>
                <a:cubicBezTo>
                  <a:pt x="29575" y="327037"/>
                  <a:pt x="86725" y="596912"/>
                  <a:pt x="84608" y="609612"/>
                </a:cubicBezTo>
                <a:cubicBezTo>
                  <a:pt x="82491" y="622312"/>
                  <a:pt x="29575" y="291054"/>
                  <a:pt x="27458" y="301637"/>
                </a:cubicBezTo>
                <a:cubicBezTo>
                  <a:pt x="25341" y="312220"/>
                  <a:pt x="66616" y="648241"/>
                  <a:pt x="71908" y="673112"/>
                </a:cubicBezTo>
                <a:cubicBezTo>
                  <a:pt x="77200" y="697983"/>
                  <a:pt x="70850" y="527062"/>
                  <a:pt x="59208" y="450862"/>
                </a:cubicBezTo>
                <a:cubicBezTo>
                  <a:pt x="47566" y="374662"/>
                  <a:pt x="-11700" y="286820"/>
                  <a:pt x="2058" y="215912"/>
                </a:cubicBezTo>
                <a:cubicBezTo>
                  <a:pt x="15816" y="145004"/>
                  <a:pt x="141758" y="-1576"/>
                  <a:pt x="148108" y="1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BB02282B-0364-4062-AE34-DC0619D883E4}"/>
              </a:ext>
            </a:extLst>
          </p:cNvPr>
          <p:cNvSpPr/>
          <p:nvPr/>
        </p:nvSpPr>
        <p:spPr>
          <a:xfrm>
            <a:off x="6173079" y="1862622"/>
            <a:ext cx="567892" cy="899657"/>
          </a:xfrm>
          <a:custGeom>
            <a:avLst/>
            <a:gdLst>
              <a:gd name="connsiteX0" fmla="*/ 167396 w 567892"/>
              <a:gd name="connsiteY0" fmla="*/ 1103 h 899657"/>
              <a:gd name="connsiteX1" fmla="*/ 202321 w 567892"/>
              <a:gd name="connsiteY1" fmla="*/ 432903 h 899657"/>
              <a:gd name="connsiteX2" fmla="*/ 110246 w 567892"/>
              <a:gd name="connsiteY2" fmla="*/ 772628 h 899657"/>
              <a:gd name="connsiteX3" fmla="*/ 2296 w 567892"/>
              <a:gd name="connsiteY3" fmla="*/ 731353 h 899657"/>
              <a:gd name="connsiteX4" fmla="*/ 218196 w 567892"/>
              <a:gd name="connsiteY4" fmla="*/ 810728 h 899657"/>
              <a:gd name="connsiteX5" fmla="*/ 561096 w 567892"/>
              <a:gd name="connsiteY5" fmla="*/ 899628 h 899657"/>
              <a:gd name="connsiteX6" fmla="*/ 449971 w 567892"/>
              <a:gd name="connsiteY6" fmla="*/ 801203 h 899657"/>
              <a:gd name="connsiteX7" fmla="*/ 491246 w 567892"/>
              <a:gd name="connsiteY7" fmla="*/ 880578 h 899657"/>
              <a:gd name="connsiteX8" fmla="*/ 281696 w 567892"/>
              <a:gd name="connsiteY8" fmla="*/ 823428 h 899657"/>
              <a:gd name="connsiteX9" fmla="*/ 135646 w 567892"/>
              <a:gd name="connsiteY9" fmla="*/ 782153 h 899657"/>
              <a:gd name="connsiteX10" fmla="*/ 211846 w 567892"/>
              <a:gd name="connsiteY10" fmla="*/ 594828 h 899657"/>
              <a:gd name="connsiteX11" fmla="*/ 218196 w 567892"/>
              <a:gd name="connsiteY11" fmla="*/ 451953 h 899657"/>
              <a:gd name="connsiteX12" fmla="*/ 173746 w 567892"/>
              <a:gd name="connsiteY12" fmla="*/ 312253 h 899657"/>
              <a:gd name="connsiteX13" fmla="*/ 167396 w 567892"/>
              <a:gd name="connsiteY13" fmla="*/ 1103 h 89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7892" h="899657">
                <a:moveTo>
                  <a:pt x="167396" y="1103"/>
                </a:moveTo>
                <a:cubicBezTo>
                  <a:pt x="172158" y="21211"/>
                  <a:pt x="211846" y="304315"/>
                  <a:pt x="202321" y="432903"/>
                </a:cubicBezTo>
                <a:cubicBezTo>
                  <a:pt x="192796" y="561491"/>
                  <a:pt x="143583" y="722886"/>
                  <a:pt x="110246" y="772628"/>
                </a:cubicBezTo>
                <a:cubicBezTo>
                  <a:pt x="76909" y="822370"/>
                  <a:pt x="-15696" y="725003"/>
                  <a:pt x="2296" y="731353"/>
                </a:cubicBezTo>
                <a:cubicBezTo>
                  <a:pt x="20288" y="737703"/>
                  <a:pt x="125063" y="782682"/>
                  <a:pt x="218196" y="810728"/>
                </a:cubicBezTo>
                <a:cubicBezTo>
                  <a:pt x="311329" y="838774"/>
                  <a:pt x="522467" y="901215"/>
                  <a:pt x="561096" y="899628"/>
                </a:cubicBezTo>
                <a:cubicBezTo>
                  <a:pt x="599725" y="898041"/>
                  <a:pt x="461613" y="804378"/>
                  <a:pt x="449971" y="801203"/>
                </a:cubicBezTo>
                <a:cubicBezTo>
                  <a:pt x="438329" y="798028"/>
                  <a:pt x="519292" y="876874"/>
                  <a:pt x="491246" y="880578"/>
                </a:cubicBezTo>
                <a:cubicBezTo>
                  <a:pt x="463200" y="884282"/>
                  <a:pt x="340963" y="839832"/>
                  <a:pt x="281696" y="823428"/>
                </a:cubicBezTo>
                <a:cubicBezTo>
                  <a:pt x="222429" y="807024"/>
                  <a:pt x="147288" y="820253"/>
                  <a:pt x="135646" y="782153"/>
                </a:cubicBezTo>
                <a:cubicBezTo>
                  <a:pt x="124004" y="744053"/>
                  <a:pt x="198088" y="649861"/>
                  <a:pt x="211846" y="594828"/>
                </a:cubicBezTo>
                <a:cubicBezTo>
                  <a:pt x="225604" y="539795"/>
                  <a:pt x="224546" y="499049"/>
                  <a:pt x="218196" y="451953"/>
                </a:cubicBezTo>
                <a:cubicBezTo>
                  <a:pt x="211846" y="404857"/>
                  <a:pt x="179567" y="383161"/>
                  <a:pt x="173746" y="312253"/>
                </a:cubicBezTo>
                <a:cubicBezTo>
                  <a:pt x="167925" y="241345"/>
                  <a:pt x="162634" y="-19005"/>
                  <a:pt x="167396" y="110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58D2F2CC-5F99-40BC-848E-5C65F3239CA3}"/>
              </a:ext>
            </a:extLst>
          </p:cNvPr>
          <p:cNvSpPr/>
          <p:nvPr/>
        </p:nvSpPr>
        <p:spPr>
          <a:xfrm>
            <a:off x="6806939" y="2300093"/>
            <a:ext cx="223446" cy="462399"/>
          </a:xfrm>
          <a:custGeom>
            <a:avLst/>
            <a:gdLst>
              <a:gd name="connsiteX0" fmla="*/ 130436 w 223446"/>
              <a:gd name="connsiteY0" fmla="*/ 1782 h 462399"/>
              <a:gd name="connsiteX1" fmla="*/ 190761 w 223446"/>
              <a:gd name="connsiteY1" fmla="*/ 255782 h 462399"/>
              <a:gd name="connsiteX2" fmla="*/ 60586 w 223446"/>
              <a:gd name="connsiteY2" fmla="*/ 265307 h 462399"/>
              <a:gd name="connsiteX3" fmla="*/ 187586 w 223446"/>
              <a:gd name="connsiteY3" fmla="*/ 230382 h 462399"/>
              <a:gd name="connsiteX4" fmla="*/ 143136 w 223446"/>
              <a:gd name="connsiteY4" fmla="*/ 293882 h 462399"/>
              <a:gd name="connsiteX5" fmla="*/ 111386 w 223446"/>
              <a:gd name="connsiteY5" fmla="*/ 382782 h 462399"/>
              <a:gd name="connsiteX6" fmla="*/ 261 w 223446"/>
              <a:gd name="connsiteY6" fmla="*/ 462157 h 462399"/>
              <a:gd name="connsiteX7" fmla="*/ 146311 w 223446"/>
              <a:gd name="connsiteY7" fmla="*/ 405007 h 462399"/>
              <a:gd name="connsiteX8" fmla="*/ 178061 w 223446"/>
              <a:gd name="connsiteY8" fmla="*/ 335157 h 462399"/>
              <a:gd name="connsiteX9" fmla="*/ 178061 w 223446"/>
              <a:gd name="connsiteY9" fmla="*/ 220857 h 462399"/>
              <a:gd name="connsiteX10" fmla="*/ 222511 w 223446"/>
              <a:gd name="connsiteY10" fmla="*/ 144657 h 462399"/>
              <a:gd name="connsiteX11" fmla="*/ 130436 w 223446"/>
              <a:gd name="connsiteY11" fmla="*/ 1782 h 46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3446" h="462399">
                <a:moveTo>
                  <a:pt x="130436" y="1782"/>
                </a:moveTo>
                <a:cubicBezTo>
                  <a:pt x="125144" y="20303"/>
                  <a:pt x="202403" y="211861"/>
                  <a:pt x="190761" y="255782"/>
                </a:cubicBezTo>
                <a:cubicBezTo>
                  <a:pt x="179119" y="299703"/>
                  <a:pt x="61115" y="269540"/>
                  <a:pt x="60586" y="265307"/>
                </a:cubicBezTo>
                <a:cubicBezTo>
                  <a:pt x="60057" y="261074"/>
                  <a:pt x="173828" y="225620"/>
                  <a:pt x="187586" y="230382"/>
                </a:cubicBezTo>
                <a:cubicBezTo>
                  <a:pt x="201344" y="235144"/>
                  <a:pt x="155836" y="268482"/>
                  <a:pt x="143136" y="293882"/>
                </a:cubicBezTo>
                <a:cubicBezTo>
                  <a:pt x="130436" y="319282"/>
                  <a:pt x="135199" y="354736"/>
                  <a:pt x="111386" y="382782"/>
                </a:cubicBezTo>
                <a:cubicBezTo>
                  <a:pt x="87573" y="410828"/>
                  <a:pt x="-5560" y="458453"/>
                  <a:pt x="261" y="462157"/>
                </a:cubicBezTo>
                <a:cubicBezTo>
                  <a:pt x="6082" y="465861"/>
                  <a:pt x="116678" y="426174"/>
                  <a:pt x="146311" y="405007"/>
                </a:cubicBezTo>
                <a:cubicBezTo>
                  <a:pt x="175944" y="383840"/>
                  <a:pt x="172769" y="365849"/>
                  <a:pt x="178061" y="335157"/>
                </a:cubicBezTo>
                <a:cubicBezTo>
                  <a:pt x="183353" y="304465"/>
                  <a:pt x="170653" y="252607"/>
                  <a:pt x="178061" y="220857"/>
                </a:cubicBezTo>
                <a:cubicBezTo>
                  <a:pt x="185469" y="189107"/>
                  <a:pt x="230449" y="174820"/>
                  <a:pt x="222511" y="144657"/>
                </a:cubicBezTo>
                <a:cubicBezTo>
                  <a:pt x="214573" y="114494"/>
                  <a:pt x="135728" y="-16739"/>
                  <a:pt x="130436" y="178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1CFC03D6-4092-4835-86A0-31ECD6BBD34A}"/>
              </a:ext>
            </a:extLst>
          </p:cNvPr>
          <p:cNvSpPr/>
          <p:nvPr/>
        </p:nvSpPr>
        <p:spPr>
          <a:xfrm>
            <a:off x="7187693" y="2051043"/>
            <a:ext cx="140694" cy="730556"/>
          </a:xfrm>
          <a:custGeom>
            <a:avLst/>
            <a:gdLst>
              <a:gd name="connsiteX0" fmla="*/ 86232 w 140694"/>
              <a:gd name="connsiteY0" fmla="*/ 7 h 730556"/>
              <a:gd name="connsiteX1" fmla="*/ 124332 w 140694"/>
              <a:gd name="connsiteY1" fmla="*/ 323857 h 730556"/>
              <a:gd name="connsiteX2" fmla="*/ 13207 w 140694"/>
              <a:gd name="connsiteY2" fmla="*/ 377832 h 730556"/>
              <a:gd name="connsiteX3" fmla="*/ 38607 w 140694"/>
              <a:gd name="connsiteY3" fmla="*/ 473082 h 730556"/>
              <a:gd name="connsiteX4" fmla="*/ 32257 w 140694"/>
              <a:gd name="connsiteY4" fmla="*/ 612782 h 730556"/>
              <a:gd name="connsiteX5" fmla="*/ 507 w 140694"/>
              <a:gd name="connsiteY5" fmla="*/ 730257 h 730556"/>
              <a:gd name="connsiteX6" fmla="*/ 60832 w 140694"/>
              <a:gd name="connsiteY6" fmla="*/ 577857 h 730556"/>
              <a:gd name="connsiteX7" fmla="*/ 76707 w 140694"/>
              <a:gd name="connsiteY7" fmla="*/ 412757 h 730556"/>
              <a:gd name="connsiteX8" fmla="*/ 140207 w 140694"/>
              <a:gd name="connsiteY8" fmla="*/ 314332 h 730556"/>
              <a:gd name="connsiteX9" fmla="*/ 86232 w 140694"/>
              <a:gd name="connsiteY9" fmla="*/ 7 h 73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694" h="730556">
                <a:moveTo>
                  <a:pt x="86232" y="7"/>
                </a:moveTo>
                <a:cubicBezTo>
                  <a:pt x="83586" y="1595"/>
                  <a:pt x="136503" y="260886"/>
                  <a:pt x="124332" y="323857"/>
                </a:cubicBezTo>
                <a:cubicBezTo>
                  <a:pt x="112161" y="386828"/>
                  <a:pt x="27494" y="352961"/>
                  <a:pt x="13207" y="377832"/>
                </a:cubicBezTo>
                <a:cubicBezTo>
                  <a:pt x="-1081" y="402703"/>
                  <a:pt x="35432" y="433924"/>
                  <a:pt x="38607" y="473082"/>
                </a:cubicBezTo>
                <a:cubicBezTo>
                  <a:pt x="41782" y="512240"/>
                  <a:pt x="38607" y="569920"/>
                  <a:pt x="32257" y="612782"/>
                </a:cubicBezTo>
                <a:cubicBezTo>
                  <a:pt x="25907" y="655644"/>
                  <a:pt x="-4255" y="736078"/>
                  <a:pt x="507" y="730257"/>
                </a:cubicBezTo>
                <a:cubicBezTo>
                  <a:pt x="5269" y="724436"/>
                  <a:pt x="48132" y="630774"/>
                  <a:pt x="60832" y="577857"/>
                </a:cubicBezTo>
                <a:cubicBezTo>
                  <a:pt x="73532" y="524940"/>
                  <a:pt x="63478" y="456678"/>
                  <a:pt x="76707" y="412757"/>
                </a:cubicBezTo>
                <a:cubicBezTo>
                  <a:pt x="89936" y="368836"/>
                  <a:pt x="133857" y="382595"/>
                  <a:pt x="140207" y="314332"/>
                </a:cubicBezTo>
                <a:cubicBezTo>
                  <a:pt x="146557" y="246070"/>
                  <a:pt x="88878" y="-1581"/>
                  <a:pt x="86232" y="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BA55F2F3-CFC0-4253-B6A6-7A88C35F934C}"/>
              </a:ext>
            </a:extLst>
          </p:cNvPr>
          <p:cNvSpPr/>
          <p:nvPr/>
        </p:nvSpPr>
        <p:spPr>
          <a:xfrm>
            <a:off x="7257299" y="2149900"/>
            <a:ext cx="258054" cy="606642"/>
          </a:xfrm>
          <a:custGeom>
            <a:avLst/>
            <a:gdLst>
              <a:gd name="connsiteX0" fmla="*/ 146801 w 258054"/>
              <a:gd name="connsiteY0" fmla="*/ 2750 h 606642"/>
              <a:gd name="connsiteX1" fmla="*/ 257926 w 258054"/>
              <a:gd name="connsiteY1" fmla="*/ 342475 h 606642"/>
              <a:gd name="connsiteX2" fmla="*/ 121401 w 258054"/>
              <a:gd name="connsiteY2" fmla="*/ 244050 h 606642"/>
              <a:gd name="connsiteX3" fmla="*/ 207126 w 258054"/>
              <a:gd name="connsiteY3" fmla="*/ 313900 h 606642"/>
              <a:gd name="connsiteX4" fmla="*/ 99176 w 258054"/>
              <a:gd name="connsiteY4" fmla="*/ 361525 h 606642"/>
              <a:gd name="connsiteX5" fmla="*/ 35676 w 258054"/>
              <a:gd name="connsiteY5" fmla="*/ 475825 h 606642"/>
              <a:gd name="connsiteX6" fmla="*/ 751 w 258054"/>
              <a:gd name="connsiteY6" fmla="*/ 606000 h 606642"/>
              <a:gd name="connsiteX7" fmla="*/ 67426 w 258054"/>
              <a:gd name="connsiteY7" fmla="*/ 418675 h 606642"/>
              <a:gd name="connsiteX8" fmla="*/ 175376 w 258054"/>
              <a:gd name="connsiteY8" fmla="*/ 193250 h 606642"/>
              <a:gd name="connsiteX9" fmla="*/ 146801 w 258054"/>
              <a:gd name="connsiteY9" fmla="*/ 2750 h 60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054" h="606642">
                <a:moveTo>
                  <a:pt x="146801" y="2750"/>
                </a:moveTo>
                <a:cubicBezTo>
                  <a:pt x="160559" y="27621"/>
                  <a:pt x="262159" y="302258"/>
                  <a:pt x="257926" y="342475"/>
                </a:cubicBezTo>
                <a:cubicBezTo>
                  <a:pt x="253693" y="382692"/>
                  <a:pt x="129868" y="248813"/>
                  <a:pt x="121401" y="244050"/>
                </a:cubicBezTo>
                <a:cubicBezTo>
                  <a:pt x="112934" y="239287"/>
                  <a:pt x="210830" y="294321"/>
                  <a:pt x="207126" y="313900"/>
                </a:cubicBezTo>
                <a:cubicBezTo>
                  <a:pt x="203422" y="333479"/>
                  <a:pt x="127751" y="334538"/>
                  <a:pt x="99176" y="361525"/>
                </a:cubicBezTo>
                <a:cubicBezTo>
                  <a:pt x="70601" y="388513"/>
                  <a:pt x="52080" y="435079"/>
                  <a:pt x="35676" y="475825"/>
                </a:cubicBezTo>
                <a:cubicBezTo>
                  <a:pt x="19272" y="516571"/>
                  <a:pt x="-4541" y="615525"/>
                  <a:pt x="751" y="606000"/>
                </a:cubicBezTo>
                <a:cubicBezTo>
                  <a:pt x="6043" y="596475"/>
                  <a:pt x="38322" y="487467"/>
                  <a:pt x="67426" y="418675"/>
                </a:cubicBezTo>
                <a:cubicBezTo>
                  <a:pt x="96530" y="349883"/>
                  <a:pt x="158443" y="258337"/>
                  <a:pt x="175376" y="193250"/>
                </a:cubicBezTo>
                <a:cubicBezTo>
                  <a:pt x="192309" y="128163"/>
                  <a:pt x="133043" y="-22121"/>
                  <a:pt x="146801" y="27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DB52C581-2105-46EB-BB26-B3206A9909AF}"/>
              </a:ext>
            </a:extLst>
          </p:cNvPr>
          <p:cNvSpPr/>
          <p:nvPr/>
        </p:nvSpPr>
        <p:spPr>
          <a:xfrm>
            <a:off x="7940749" y="1644523"/>
            <a:ext cx="230525" cy="1155337"/>
          </a:xfrm>
          <a:custGeom>
            <a:avLst/>
            <a:gdLst>
              <a:gd name="connsiteX0" fmla="*/ 72951 w 230525"/>
              <a:gd name="connsiteY0" fmla="*/ 127 h 1155337"/>
              <a:gd name="connsiteX1" fmla="*/ 187251 w 230525"/>
              <a:gd name="connsiteY1" fmla="*/ 371602 h 1155337"/>
              <a:gd name="connsiteX2" fmla="*/ 92001 w 230525"/>
              <a:gd name="connsiteY2" fmla="*/ 470027 h 1155337"/>
              <a:gd name="connsiteX3" fmla="*/ 120576 w 230525"/>
              <a:gd name="connsiteY3" fmla="*/ 470027 h 1155337"/>
              <a:gd name="connsiteX4" fmla="*/ 225351 w 230525"/>
              <a:gd name="connsiteY4" fmla="*/ 670052 h 1155337"/>
              <a:gd name="connsiteX5" fmla="*/ 193601 w 230525"/>
              <a:gd name="connsiteY5" fmla="*/ 631952 h 1155337"/>
              <a:gd name="connsiteX6" fmla="*/ 133276 w 230525"/>
              <a:gd name="connsiteY6" fmla="*/ 717677 h 1155337"/>
              <a:gd name="connsiteX7" fmla="*/ 139626 w 230525"/>
              <a:gd name="connsiteY7" fmla="*/ 873252 h 1155337"/>
              <a:gd name="connsiteX8" fmla="*/ 228526 w 230525"/>
              <a:gd name="connsiteY8" fmla="*/ 755777 h 1155337"/>
              <a:gd name="connsiteX9" fmla="*/ 41201 w 230525"/>
              <a:gd name="connsiteY9" fmla="*/ 1019302 h 1155337"/>
              <a:gd name="connsiteX10" fmla="*/ 6276 w 230525"/>
              <a:gd name="connsiteY10" fmla="*/ 1152652 h 1155337"/>
              <a:gd name="connsiteX11" fmla="*/ 133276 w 230525"/>
              <a:gd name="connsiteY11" fmla="*/ 905002 h 1155337"/>
              <a:gd name="connsiteX12" fmla="*/ 139626 w 230525"/>
              <a:gd name="connsiteY12" fmla="*/ 336677 h 1155337"/>
              <a:gd name="connsiteX13" fmla="*/ 72951 w 230525"/>
              <a:gd name="connsiteY13" fmla="*/ 127 h 115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525" h="1155337">
                <a:moveTo>
                  <a:pt x="72951" y="127"/>
                </a:moveTo>
                <a:cubicBezTo>
                  <a:pt x="80888" y="5948"/>
                  <a:pt x="184076" y="293285"/>
                  <a:pt x="187251" y="371602"/>
                </a:cubicBezTo>
                <a:cubicBezTo>
                  <a:pt x="190426" y="449919"/>
                  <a:pt x="103113" y="453623"/>
                  <a:pt x="92001" y="470027"/>
                </a:cubicBezTo>
                <a:cubicBezTo>
                  <a:pt x="80889" y="486431"/>
                  <a:pt x="98351" y="436690"/>
                  <a:pt x="120576" y="470027"/>
                </a:cubicBezTo>
                <a:cubicBezTo>
                  <a:pt x="142801" y="503364"/>
                  <a:pt x="213180" y="643065"/>
                  <a:pt x="225351" y="670052"/>
                </a:cubicBezTo>
                <a:cubicBezTo>
                  <a:pt x="237522" y="697040"/>
                  <a:pt x="208947" y="624015"/>
                  <a:pt x="193601" y="631952"/>
                </a:cubicBezTo>
                <a:cubicBezTo>
                  <a:pt x="178255" y="639889"/>
                  <a:pt x="142272" y="677460"/>
                  <a:pt x="133276" y="717677"/>
                </a:cubicBezTo>
                <a:cubicBezTo>
                  <a:pt x="124280" y="757894"/>
                  <a:pt x="123751" y="866902"/>
                  <a:pt x="139626" y="873252"/>
                </a:cubicBezTo>
                <a:cubicBezTo>
                  <a:pt x="155501" y="879602"/>
                  <a:pt x="244930" y="731435"/>
                  <a:pt x="228526" y="755777"/>
                </a:cubicBezTo>
                <a:cubicBezTo>
                  <a:pt x="212122" y="780119"/>
                  <a:pt x="78243" y="953156"/>
                  <a:pt x="41201" y="1019302"/>
                </a:cubicBezTo>
                <a:cubicBezTo>
                  <a:pt x="4159" y="1085448"/>
                  <a:pt x="-9070" y="1171702"/>
                  <a:pt x="6276" y="1152652"/>
                </a:cubicBezTo>
                <a:cubicBezTo>
                  <a:pt x="21622" y="1133602"/>
                  <a:pt x="111051" y="1040998"/>
                  <a:pt x="133276" y="905002"/>
                </a:cubicBezTo>
                <a:cubicBezTo>
                  <a:pt x="155501" y="769006"/>
                  <a:pt x="147563" y="484314"/>
                  <a:pt x="139626" y="336677"/>
                </a:cubicBezTo>
                <a:cubicBezTo>
                  <a:pt x="131689" y="189040"/>
                  <a:pt x="65014" y="-5694"/>
                  <a:pt x="72951" y="12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05775BD7-F991-4E0B-B87C-C6D477070DC2}"/>
              </a:ext>
            </a:extLst>
          </p:cNvPr>
          <p:cNvSpPr/>
          <p:nvPr/>
        </p:nvSpPr>
        <p:spPr>
          <a:xfrm>
            <a:off x="7939211" y="2327221"/>
            <a:ext cx="495600" cy="534259"/>
          </a:xfrm>
          <a:custGeom>
            <a:avLst/>
            <a:gdLst>
              <a:gd name="connsiteX0" fmla="*/ 369764 w 495600"/>
              <a:gd name="connsiteY0" fmla="*/ 54 h 534259"/>
              <a:gd name="connsiteX1" fmla="*/ 385639 w 495600"/>
              <a:gd name="connsiteY1" fmla="*/ 136579 h 534259"/>
              <a:gd name="connsiteX2" fmla="*/ 290389 w 495600"/>
              <a:gd name="connsiteY2" fmla="*/ 222304 h 534259"/>
              <a:gd name="connsiteX3" fmla="*/ 207839 w 495600"/>
              <a:gd name="connsiteY3" fmla="*/ 362004 h 534259"/>
              <a:gd name="connsiteX4" fmla="*/ 90364 w 495600"/>
              <a:gd name="connsiteY4" fmla="*/ 447729 h 534259"/>
              <a:gd name="connsiteX5" fmla="*/ 1464 w 495600"/>
              <a:gd name="connsiteY5" fmla="*/ 495354 h 534259"/>
              <a:gd name="connsiteX6" fmla="*/ 163389 w 495600"/>
              <a:gd name="connsiteY6" fmla="*/ 393754 h 534259"/>
              <a:gd name="connsiteX7" fmla="*/ 328489 w 495600"/>
              <a:gd name="connsiteY7" fmla="*/ 288979 h 534259"/>
              <a:gd name="connsiteX8" fmla="*/ 252289 w 495600"/>
              <a:gd name="connsiteY8" fmla="*/ 396929 h 534259"/>
              <a:gd name="connsiteX9" fmla="*/ 103064 w 495600"/>
              <a:gd name="connsiteY9" fmla="*/ 533454 h 534259"/>
              <a:gd name="connsiteX10" fmla="*/ 357064 w 495600"/>
              <a:gd name="connsiteY10" fmla="*/ 330254 h 534259"/>
              <a:gd name="connsiteX11" fmla="*/ 401514 w 495600"/>
              <a:gd name="connsiteY11" fmla="*/ 196904 h 534259"/>
              <a:gd name="connsiteX12" fmla="*/ 493589 w 495600"/>
              <a:gd name="connsiteY12" fmla="*/ 88954 h 534259"/>
              <a:gd name="connsiteX13" fmla="*/ 465014 w 495600"/>
              <a:gd name="connsiteY13" fmla="*/ 19104 h 534259"/>
              <a:gd name="connsiteX14" fmla="*/ 465014 w 495600"/>
              <a:gd name="connsiteY14" fmla="*/ 130229 h 534259"/>
              <a:gd name="connsiteX15" fmla="*/ 366589 w 495600"/>
              <a:gd name="connsiteY15" fmla="*/ 263579 h 534259"/>
              <a:gd name="connsiteX16" fmla="*/ 398339 w 495600"/>
              <a:gd name="connsiteY16" fmla="*/ 181029 h 534259"/>
              <a:gd name="connsiteX17" fmla="*/ 417389 w 495600"/>
              <a:gd name="connsiteY17" fmla="*/ 120704 h 534259"/>
              <a:gd name="connsiteX18" fmla="*/ 369764 w 495600"/>
              <a:gd name="connsiteY18" fmla="*/ 54 h 53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5600" h="534259">
                <a:moveTo>
                  <a:pt x="369764" y="54"/>
                </a:moveTo>
                <a:cubicBezTo>
                  <a:pt x="364472" y="2700"/>
                  <a:pt x="398868" y="99537"/>
                  <a:pt x="385639" y="136579"/>
                </a:cubicBezTo>
                <a:cubicBezTo>
                  <a:pt x="372410" y="173621"/>
                  <a:pt x="320022" y="184733"/>
                  <a:pt x="290389" y="222304"/>
                </a:cubicBezTo>
                <a:cubicBezTo>
                  <a:pt x="260756" y="259875"/>
                  <a:pt x="241176" y="324433"/>
                  <a:pt x="207839" y="362004"/>
                </a:cubicBezTo>
                <a:cubicBezTo>
                  <a:pt x="174502" y="399575"/>
                  <a:pt x="124760" y="425504"/>
                  <a:pt x="90364" y="447729"/>
                </a:cubicBezTo>
                <a:cubicBezTo>
                  <a:pt x="55968" y="469954"/>
                  <a:pt x="-10707" y="504350"/>
                  <a:pt x="1464" y="495354"/>
                </a:cubicBezTo>
                <a:cubicBezTo>
                  <a:pt x="13635" y="486358"/>
                  <a:pt x="163389" y="393754"/>
                  <a:pt x="163389" y="393754"/>
                </a:cubicBezTo>
                <a:cubicBezTo>
                  <a:pt x="217893" y="359358"/>
                  <a:pt x="313672" y="288450"/>
                  <a:pt x="328489" y="288979"/>
                </a:cubicBezTo>
                <a:cubicBezTo>
                  <a:pt x="343306" y="289508"/>
                  <a:pt x="289860" y="356183"/>
                  <a:pt x="252289" y="396929"/>
                </a:cubicBezTo>
                <a:cubicBezTo>
                  <a:pt x="214718" y="437675"/>
                  <a:pt x="85602" y="544566"/>
                  <a:pt x="103064" y="533454"/>
                </a:cubicBezTo>
                <a:cubicBezTo>
                  <a:pt x="120526" y="522342"/>
                  <a:pt x="307322" y="386346"/>
                  <a:pt x="357064" y="330254"/>
                </a:cubicBezTo>
                <a:cubicBezTo>
                  <a:pt x="406806" y="274162"/>
                  <a:pt x="378760" y="237121"/>
                  <a:pt x="401514" y="196904"/>
                </a:cubicBezTo>
                <a:cubicBezTo>
                  <a:pt x="424268" y="156687"/>
                  <a:pt x="483006" y="118587"/>
                  <a:pt x="493589" y="88954"/>
                </a:cubicBezTo>
                <a:cubicBezTo>
                  <a:pt x="504172" y="59321"/>
                  <a:pt x="469776" y="12225"/>
                  <a:pt x="465014" y="19104"/>
                </a:cubicBezTo>
                <a:cubicBezTo>
                  <a:pt x="460252" y="25983"/>
                  <a:pt x="481418" y="89483"/>
                  <a:pt x="465014" y="130229"/>
                </a:cubicBezTo>
                <a:cubicBezTo>
                  <a:pt x="448610" y="170975"/>
                  <a:pt x="377701" y="255112"/>
                  <a:pt x="366589" y="263579"/>
                </a:cubicBezTo>
                <a:cubicBezTo>
                  <a:pt x="355477" y="272046"/>
                  <a:pt x="389872" y="204841"/>
                  <a:pt x="398339" y="181029"/>
                </a:cubicBezTo>
                <a:cubicBezTo>
                  <a:pt x="406806" y="157217"/>
                  <a:pt x="421093" y="149808"/>
                  <a:pt x="417389" y="120704"/>
                </a:cubicBezTo>
                <a:cubicBezTo>
                  <a:pt x="413685" y="91600"/>
                  <a:pt x="375056" y="-2592"/>
                  <a:pt x="369764" y="5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D98B1224-E5B2-4E27-BF76-5AAA6FBB5B1D}"/>
              </a:ext>
            </a:extLst>
          </p:cNvPr>
          <p:cNvSpPr/>
          <p:nvPr/>
        </p:nvSpPr>
        <p:spPr>
          <a:xfrm>
            <a:off x="8552668" y="2370635"/>
            <a:ext cx="187302" cy="318769"/>
          </a:xfrm>
          <a:custGeom>
            <a:avLst/>
            <a:gdLst>
              <a:gd name="connsiteX0" fmla="*/ 13482 w 187302"/>
              <a:gd name="connsiteY0" fmla="*/ 1090 h 318769"/>
              <a:gd name="connsiteX1" fmla="*/ 184932 w 187302"/>
              <a:gd name="connsiteY1" fmla="*/ 147140 h 318769"/>
              <a:gd name="connsiteX2" fmla="*/ 111907 w 187302"/>
              <a:gd name="connsiteY2" fmla="*/ 197940 h 318769"/>
              <a:gd name="connsiteX3" fmla="*/ 89682 w 187302"/>
              <a:gd name="connsiteY3" fmla="*/ 318590 h 318769"/>
              <a:gd name="connsiteX4" fmla="*/ 121432 w 187302"/>
              <a:gd name="connsiteY4" fmla="*/ 223340 h 318769"/>
              <a:gd name="connsiteX5" fmla="*/ 159532 w 187302"/>
              <a:gd name="connsiteY5" fmla="*/ 153490 h 318769"/>
              <a:gd name="connsiteX6" fmla="*/ 26182 w 187302"/>
              <a:gd name="connsiteY6" fmla="*/ 83640 h 318769"/>
              <a:gd name="connsiteX7" fmla="*/ 13482 w 187302"/>
              <a:gd name="connsiteY7" fmla="*/ 1090 h 3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302" h="318769">
                <a:moveTo>
                  <a:pt x="13482" y="1090"/>
                </a:moveTo>
                <a:cubicBezTo>
                  <a:pt x="39940" y="11673"/>
                  <a:pt x="168528" y="114332"/>
                  <a:pt x="184932" y="147140"/>
                </a:cubicBezTo>
                <a:cubicBezTo>
                  <a:pt x="201336" y="179948"/>
                  <a:pt x="127782" y="169365"/>
                  <a:pt x="111907" y="197940"/>
                </a:cubicBezTo>
                <a:cubicBezTo>
                  <a:pt x="96032" y="226515"/>
                  <a:pt x="88095" y="314357"/>
                  <a:pt x="89682" y="318590"/>
                </a:cubicBezTo>
                <a:cubicBezTo>
                  <a:pt x="91269" y="322823"/>
                  <a:pt x="109790" y="250857"/>
                  <a:pt x="121432" y="223340"/>
                </a:cubicBezTo>
                <a:cubicBezTo>
                  <a:pt x="133074" y="195823"/>
                  <a:pt x="175407" y="176773"/>
                  <a:pt x="159532" y="153490"/>
                </a:cubicBezTo>
                <a:cubicBezTo>
                  <a:pt x="143657" y="130207"/>
                  <a:pt x="48407" y="107452"/>
                  <a:pt x="26182" y="83640"/>
                </a:cubicBezTo>
                <a:cubicBezTo>
                  <a:pt x="3957" y="59828"/>
                  <a:pt x="-12976" y="-9493"/>
                  <a:pt x="13482" y="109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5D68D0D2-CBF3-4C2A-8293-32D101E87621}"/>
              </a:ext>
            </a:extLst>
          </p:cNvPr>
          <p:cNvSpPr/>
          <p:nvPr/>
        </p:nvSpPr>
        <p:spPr>
          <a:xfrm>
            <a:off x="8623440" y="2172170"/>
            <a:ext cx="277642" cy="723257"/>
          </a:xfrm>
          <a:custGeom>
            <a:avLst/>
            <a:gdLst>
              <a:gd name="connsiteX0" fmla="*/ 12560 w 277642"/>
              <a:gd name="connsiteY0" fmla="*/ 21755 h 723257"/>
              <a:gd name="connsiteX1" fmla="*/ 269735 w 277642"/>
              <a:gd name="connsiteY1" fmla="*/ 374180 h 723257"/>
              <a:gd name="connsiteX2" fmla="*/ 206235 w 277642"/>
              <a:gd name="connsiteY2" fmla="*/ 304330 h 723257"/>
              <a:gd name="connsiteX3" fmla="*/ 149085 w 277642"/>
              <a:gd name="connsiteY3" fmla="*/ 409105 h 723257"/>
              <a:gd name="connsiteX4" fmla="*/ 133210 w 277642"/>
              <a:gd name="connsiteY4" fmla="*/ 501180 h 723257"/>
              <a:gd name="connsiteX5" fmla="*/ 180835 w 277642"/>
              <a:gd name="connsiteY5" fmla="*/ 720255 h 723257"/>
              <a:gd name="connsiteX6" fmla="*/ 155435 w 277642"/>
              <a:gd name="connsiteY6" fmla="*/ 609130 h 723257"/>
              <a:gd name="connsiteX7" fmla="*/ 168135 w 277642"/>
              <a:gd name="connsiteY7" fmla="*/ 342430 h 723257"/>
              <a:gd name="connsiteX8" fmla="*/ 142735 w 277642"/>
              <a:gd name="connsiteY8" fmla="*/ 275755 h 723257"/>
              <a:gd name="connsiteX9" fmla="*/ 47485 w 277642"/>
              <a:gd name="connsiteY9" fmla="*/ 63030 h 723257"/>
              <a:gd name="connsiteX10" fmla="*/ 12560 w 277642"/>
              <a:gd name="connsiteY10" fmla="*/ 21755 h 72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7642" h="723257">
                <a:moveTo>
                  <a:pt x="12560" y="21755"/>
                </a:moveTo>
                <a:cubicBezTo>
                  <a:pt x="49602" y="73613"/>
                  <a:pt x="237456" y="327084"/>
                  <a:pt x="269735" y="374180"/>
                </a:cubicBezTo>
                <a:cubicBezTo>
                  <a:pt x="302014" y="421276"/>
                  <a:pt x="226343" y="298509"/>
                  <a:pt x="206235" y="304330"/>
                </a:cubicBezTo>
                <a:cubicBezTo>
                  <a:pt x="186127" y="310151"/>
                  <a:pt x="161256" y="376297"/>
                  <a:pt x="149085" y="409105"/>
                </a:cubicBezTo>
                <a:cubicBezTo>
                  <a:pt x="136914" y="441913"/>
                  <a:pt x="127918" y="449322"/>
                  <a:pt x="133210" y="501180"/>
                </a:cubicBezTo>
                <a:cubicBezTo>
                  <a:pt x="138502" y="553038"/>
                  <a:pt x="177131" y="702263"/>
                  <a:pt x="180835" y="720255"/>
                </a:cubicBezTo>
                <a:cubicBezTo>
                  <a:pt x="184539" y="738247"/>
                  <a:pt x="157552" y="672101"/>
                  <a:pt x="155435" y="609130"/>
                </a:cubicBezTo>
                <a:cubicBezTo>
                  <a:pt x="153318" y="546159"/>
                  <a:pt x="170252" y="397992"/>
                  <a:pt x="168135" y="342430"/>
                </a:cubicBezTo>
                <a:cubicBezTo>
                  <a:pt x="166018" y="286868"/>
                  <a:pt x="162843" y="322322"/>
                  <a:pt x="142735" y="275755"/>
                </a:cubicBezTo>
                <a:cubicBezTo>
                  <a:pt x="122627" y="229188"/>
                  <a:pt x="64418" y="104305"/>
                  <a:pt x="47485" y="63030"/>
                </a:cubicBezTo>
                <a:cubicBezTo>
                  <a:pt x="30552" y="21755"/>
                  <a:pt x="-24482" y="-30103"/>
                  <a:pt x="12560" y="2175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492D3E08-973A-43AE-AED5-172DD05B6F75}"/>
              </a:ext>
            </a:extLst>
          </p:cNvPr>
          <p:cNvSpPr/>
          <p:nvPr/>
        </p:nvSpPr>
        <p:spPr>
          <a:xfrm>
            <a:off x="8861395" y="2199695"/>
            <a:ext cx="257274" cy="683140"/>
          </a:xfrm>
          <a:custGeom>
            <a:avLst/>
            <a:gdLst>
              <a:gd name="connsiteX0" fmla="*/ 257205 w 257274"/>
              <a:gd name="connsiteY0" fmla="*/ 580 h 683140"/>
              <a:gd name="connsiteX1" fmla="*/ 222280 w 257274"/>
              <a:gd name="connsiteY1" fmla="*/ 384755 h 683140"/>
              <a:gd name="connsiteX2" fmla="*/ 193705 w 257274"/>
              <a:gd name="connsiteY2" fmla="*/ 448255 h 683140"/>
              <a:gd name="connsiteX3" fmla="*/ 152430 w 257274"/>
              <a:gd name="connsiteY3" fmla="*/ 660980 h 683140"/>
              <a:gd name="connsiteX4" fmla="*/ 30 w 257274"/>
              <a:gd name="connsiteY4" fmla="*/ 673680 h 683140"/>
              <a:gd name="connsiteX5" fmla="*/ 139730 w 257274"/>
              <a:gd name="connsiteY5" fmla="*/ 635580 h 683140"/>
              <a:gd name="connsiteX6" fmla="*/ 190530 w 257274"/>
              <a:gd name="connsiteY6" fmla="*/ 511755 h 683140"/>
              <a:gd name="connsiteX7" fmla="*/ 79405 w 257274"/>
              <a:gd name="connsiteY7" fmla="*/ 156155 h 683140"/>
              <a:gd name="connsiteX8" fmla="*/ 206405 w 257274"/>
              <a:gd name="connsiteY8" fmla="*/ 381580 h 683140"/>
              <a:gd name="connsiteX9" fmla="*/ 212755 w 257274"/>
              <a:gd name="connsiteY9" fmla="*/ 299030 h 683140"/>
              <a:gd name="connsiteX10" fmla="*/ 257205 w 257274"/>
              <a:gd name="connsiteY10" fmla="*/ 580 h 68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7274" h="683140">
                <a:moveTo>
                  <a:pt x="257205" y="580"/>
                </a:moveTo>
                <a:cubicBezTo>
                  <a:pt x="258792" y="14867"/>
                  <a:pt x="232863" y="310143"/>
                  <a:pt x="222280" y="384755"/>
                </a:cubicBezTo>
                <a:cubicBezTo>
                  <a:pt x="211697" y="459367"/>
                  <a:pt x="205347" y="402218"/>
                  <a:pt x="193705" y="448255"/>
                </a:cubicBezTo>
                <a:cubicBezTo>
                  <a:pt x="182063" y="494292"/>
                  <a:pt x="184709" y="623409"/>
                  <a:pt x="152430" y="660980"/>
                </a:cubicBezTo>
                <a:cubicBezTo>
                  <a:pt x="120151" y="698551"/>
                  <a:pt x="2147" y="677913"/>
                  <a:pt x="30" y="673680"/>
                </a:cubicBezTo>
                <a:cubicBezTo>
                  <a:pt x="-2087" y="669447"/>
                  <a:pt x="107980" y="662567"/>
                  <a:pt x="139730" y="635580"/>
                </a:cubicBezTo>
                <a:cubicBezTo>
                  <a:pt x="171480" y="608593"/>
                  <a:pt x="200584" y="591659"/>
                  <a:pt x="190530" y="511755"/>
                </a:cubicBezTo>
                <a:cubicBezTo>
                  <a:pt x="180476" y="431851"/>
                  <a:pt x="76759" y="177851"/>
                  <a:pt x="79405" y="156155"/>
                </a:cubicBezTo>
                <a:cubicBezTo>
                  <a:pt x="82051" y="134459"/>
                  <a:pt x="184180" y="357768"/>
                  <a:pt x="206405" y="381580"/>
                </a:cubicBezTo>
                <a:cubicBezTo>
                  <a:pt x="228630" y="405392"/>
                  <a:pt x="203230" y="358297"/>
                  <a:pt x="212755" y="299030"/>
                </a:cubicBezTo>
                <a:cubicBezTo>
                  <a:pt x="222280" y="239763"/>
                  <a:pt x="255618" y="-13707"/>
                  <a:pt x="257205" y="5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D7C4A3BD-0D88-43E6-BF85-CC454A32634D}"/>
              </a:ext>
            </a:extLst>
          </p:cNvPr>
          <p:cNvSpPr/>
          <p:nvPr/>
        </p:nvSpPr>
        <p:spPr>
          <a:xfrm>
            <a:off x="9115704" y="2282789"/>
            <a:ext cx="218956" cy="606480"/>
          </a:xfrm>
          <a:custGeom>
            <a:avLst/>
            <a:gdLst>
              <a:gd name="connsiteX0" fmla="*/ 218796 w 218956"/>
              <a:gd name="connsiteY0" fmla="*/ 36 h 606480"/>
              <a:gd name="connsiteX1" fmla="*/ 148946 w 218956"/>
              <a:gd name="connsiteY1" fmla="*/ 184186 h 606480"/>
              <a:gd name="connsiteX2" fmla="*/ 145771 w 218956"/>
              <a:gd name="connsiteY2" fmla="*/ 336586 h 606480"/>
              <a:gd name="connsiteX3" fmla="*/ 152121 w 218956"/>
              <a:gd name="connsiteY3" fmla="*/ 466761 h 606480"/>
              <a:gd name="connsiteX4" fmla="*/ 44171 w 218956"/>
              <a:gd name="connsiteY4" fmla="*/ 606461 h 606480"/>
              <a:gd name="connsiteX5" fmla="*/ 2896 w 218956"/>
              <a:gd name="connsiteY5" fmla="*/ 457236 h 606480"/>
              <a:gd name="connsiteX6" fmla="*/ 117196 w 218956"/>
              <a:gd name="connsiteY6" fmla="*/ 514386 h 606480"/>
              <a:gd name="connsiteX7" fmla="*/ 129896 w 218956"/>
              <a:gd name="connsiteY7" fmla="*/ 393736 h 606480"/>
              <a:gd name="connsiteX8" fmla="*/ 136246 w 218956"/>
              <a:gd name="connsiteY8" fmla="*/ 215936 h 606480"/>
              <a:gd name="connsiteX9" fmla="*/ 126721 w 218956"/>
              <a:gd name="connsiteY9" fmla="*/ 168311 h 606480"/>
              <a:gd name="connsiteX10" fmla="*/ 218796 w 218956"/>
              <a:gd name="connsiteY10" fmla="*/ 36 h 60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956" h="606480">
                <a:moveTo>
                  <a:pt x="218796" y="36"/>
                </a:moveTo>
                <a:cubicBezTo>
                  <a:pt x="222500" y="2682"/>
                  <a:pt x="161117" y="128094"/>
                  <a:pt x="148946" y="184186"/>
                </a:cubicBezTo>
                <a:cubicBezTo>
                  <a:pt x="136775" y="240278"/>
                  <a:pt x="145242" y="289490"/>
                  <a:pt x="145771" y="336586"/>
                </a:cubicBezTo>
                <a:cubicBezTo>
                  <a:pt x="146300" y="383682"/>
                  <a:pt x="169054" y="421782"/>
                  <a:pt x="152121" y="466761"/>
                </a:cubicBezTo>
                <a:cubicBezTo>
                  <a:pt x="135188" y="511740"/>
                  <a:pt x="69042" y="608049"/>
                  <a:pt x="44171" y="606461"/>
                </a:cubicBezTo>
                <a:cubicBezTo>
                  <a:pt x="19300" y="604874"/>
                  <a:pt x="-9275" y="472582"/>
                  <a:pt x="2896" y="457236"/>
                </a:cubicBezTo>
                <a:cubicBezTo>
                  <a:pt x="15067" y="441890"/>
                  <a:pt x="96029" y="524969"/>
                  <a:pt x="117196" y="514386"/>
                </a:cubicBezTo>
                <a:cubicBezTo>
                  <a:pt x="138363" y="503803"/>
                  <a:pt x="126721" y="443478"/>
                  <a:pt x="129896" y="393736"/>
                </a:cubicBezTo>
                <a:cubicBezTo>
                  <a:pt x="133071" y="343994"/>
                  <a:pt x="136775" y="253507"/>
                  <a:pt x="136246" y="215936"/>
                </a:cubicBezTo>
                <a:cubicBezTo>
                  <a:pt x="135717" y="178365"/>
                  <a:pt x="115079" y="198473"/>
                  <a:pt x="126721" y="168311"/>
                </a:cubicBezTo>
                <a:cubicBezTo>
                  <a:pt x="138363" y="138149"/>
                  <a:pt x="215092" y="-2610"/>
                  <a:pt x="218796" y="3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94A4DD60-76D9-465E-8F05-DDFBCFE8106D}"/>
              </a:ext>
            </a:extLst>
          </p:cNvPr>
          <p:cNvSpPr/>
          <p:nvPr/>
        </p:nvSpPr>
        <p:spPr>
          <a:xfrm>
            <a:off x="9331324" y="2116331"/>
            <a:ext cx="190238" cy="853998"/>
          </a:xfrm>
          <a:custGeom>
            <a:avLst/>
            <a:gdLst>
              <a:gd name="connsiteX0" fmla="*/ 69851 w 190238"/>
              <a:gd name="connsiteY0" fmla="*/ 4569 h 853998"/>
              <a:gd name="connsiteX1" fmla="*/ 187326 w 190238"/>
              <a:gd name="connsiteY1" fmla="*/ 709419 h 853998"/>
              <a:gd name="connsiteX2" fmla="*/ 1 w 190238"/>
              <a:gd name="connsiteY2" fmla="*/ 849119 h 853998"/>
              <a:gd name="connsiteX3" fmla="*/ 184151 w 190238"/>
              <a:gd name="connsiteY3" fmla="*/ 617344 h 853998"/>
              <a:gd name="connsiteX4" fmla="*/ 146051 w 190238"/>
              <a:gd name="connsiteY4" fmla="*/ 547494 h 853998"/>
              <a:gd name="connsiteX5" fmla="*/ 146051 w 190238"/>
              <a:gd name="connsiteY5" fmla="*/ 410969 h 853998"/>
              <a:gd name="connsiteX6" fmla="*/ 69851 w 190238"/>
              <a:gd name="connsiteY6" fmla="*/ 4569 h 85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238" h="853998">
                <a:moveTo>
                  <a:pt x="69851" y="4569"/>
                </a:moveTo>
                <a:cubicBezTo>
                  <a:pt x="76730" y="54311"/>
                  <a:pt x="198968" y="568661"/>
                  <a:pt x="187326" y="709419"/>
                </a:cubicBezTo>
                <a:cubicBezTo>
                  <a:pt x="175684" y="850177"/>
                  <a:pt x="530" y="864465"/>
                  <a:pt x="1" y="849119"/>
                </a:cubicBezTo>
                <a:cubicBezTo>
                  <a:pt x="-528" y="833773"/>
                  <a:pt x="159809" y="667615"/>
                  <a:pt x="184151" y="617344"/>
                </a:cubicBezTo>
                <a:cubicBezTo>
                  <a:pt x="208493" y="567073"/>
                  <a:pt x="152401" y="581890"/>
                  <a:pt x="146051" y="547494"/>
                </a:cubicBezTo>
                <a:cubicBezTo>
                  <a:pt x="139701" y="513098"/>
                  <a:pt x="159280" y="496165"/>
                  <a:pt x="146051" y="410969"/>
                </a:cubicBezTo>
                <a:cubicBezTo>
                  <a:pt x="132822" y="325773"/>
                  <a:pt x="62972" y="-45173"/>
                  <a:pt x="69851" y="456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AF608073-D2AB-4AB6-9341-64D08E49958C}"/>
              </a:ext>
            </a:extLst>
          </p:cNvPr>
          <p:cNvSpPr/>
          <p:nvPr/>
        </p:nvSpPr>
        <p:spPr>
          <a:xfrm>
            <a:off x="10201155" y="2689335"/>
            <a:ext cx="202992" cy="498498"/>
          </a:xfrm>
          <a:custGeom>
            <a:avLst/>
            <a:gdLst>
              <a:gd name="connsiteX0" fmla="*/ 174745 w 202992"/>
              <a:gd name="connsiteY0" fmla="*/ 18940 h 498498"/>
              <a:gd name="connsiteX1" fmla="*/ 190620 w 202992"/>
              <a:gd name="connsiteY1" fmla="*/ 460265 h 498498"/>
              <a:gd name="connsiteX2" fmla="*/ 190620 w 202992"/>
              <a:gd name="connsiteY2" fmla="*/ 307865 h 498498"/>
              <a:gd name="connsiteX3" fmla="*/ 165220 w 202992"/>
              <a:gd name="connsiteY3" fmla="*/ 241190 h 498498"/>
              <a:gd name="connsiteX4" fmla="*/ 95370 w 202992"/>
              <a:gd name="connsiteY4" fmla="*/ 336440 h 498498"/>
              <a:gd name="connsiteX5" fmla="*/ 120 w 202992"/>
              <a:gd name="connsiteY5" fmla="*/ 498365 h 498498"/>
              <a:gd name="connsiteX6" fmla="*/ 76320 w 202992"/>
              <a:gd name="connsiteY6" fmla="*/ 307865 h 498498"/>
              <a:gd name="connsiteX7" fmla="*/ 114420 w 202992"/>
              <a:gd name="connsiteY7" fmla="*/ 145940 h 498498"/>
              <a:gd name="connsiteX8" fmla="*/ 123945 w 202992"/>
              <a:gd name="connsiteY8" fmla="*/ 104665 h 498498"/>
              <a:gd name="connsiteX9" fmla="*/ 82670 w 202992"/>
              <a:gd name="connsiteY9" fmla="*/ 336440 h 498498"/>
              <a:gd name="connsiteX10" fmla="*/ 114420 w 202992"/>
              <a:gd name="connsiteY10" fmla="*/ 269765 h 498498"/>
              <a:gd name="connsiteX11" fmla="*/ 155695 w 202992"/>
              <a:gd name="connsiteY11" fmla="*/ 196740 h 498498"/>
              <a:gd name="connsiteX12" fmla="*/ 200145 w 202992"/>
              <a:gd name="connsiteY12" fmla="*/ 339615 h 498498"/>
              <a:gd name="connsiteX13" fmla="*/ 196970 w 202992"/>
              <a:gd name="connsiteY13" fmla="*/ 107840 h 498498"/>
              <a:gd name="connsiteX14" fmla="*/ 174745 w 202992"/>
              <a:gd name="connsiteY14" fmla="*/ 18940 h 49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2992" h="498498">
                <a:moveTo>
                  <a:pt x="174745" y="18940"/>
                </a:moveTo>
                <a:cubicBezTo>
                  <a:pt x="173687" y="77677"/>
                  <a:pt x="187974" y="412111"/>
                  <a:pt x="190620" y="460265"/>
                </a:cubicBezTo>
                <a:cubicBezTo>
                  <a:pt x="193266" y="508419"/>
                  <a:pt x="194853" y="344378"/>
                  <a:pt x="190620" y="307865"/>
                </a:cubicBezTo>
                <a:cubicBezTo>
                  <a:pt x="186387" y="271353"/>
                  <a:pt x="181095" y="236428"/>
                  <a:pt x="165220" y="241190"/>
                </a:cubicBezTo>
                <a:cubicBezTo>
                  <a:pt x="149345" y="245952"/>
                  <a:pt x="122887" y="293578"/>
                  <a:pt x="95370" y="336440"/>
                </a:cubicBezTo>
                <a:cubicBezTo>
                  <a:pt x="67853" y="379302"/>
                  <a:pt x="3295" y="503127"/>
                  <a:pt x="120" y="498365"/>
                </a:cubicBezTo>
                <a:cubicBezTo>
                  <a:pt x="-3055" y="493603"/>
                  <a:pt x="57270" y="366602"/>
                  <a:pt x="76320" y="307865"/>
                </a:cubicBezTo>
                <a:cubicBezTo>
                  <a:pt x="95370" y="249128"/>
                  <a:pt x="106482" y="179807"/>
                  <a:pt x="114420" y="145940"/>
                </a:cubicBezTo>
                <a:cubicBezTo>
                  <a:pt x="122357" y="112073"/>
                  <a:pt x="129237" y="72915"/>
                  <a:pt x="123945" y="104665"/>
                </a:cubicBezTo>
                <a:cubicBezTo>
                  <a:pt x="118653" y="136415"/>
                  <a:pt x="84257" y="308923"/>
                  <a:pt x="82670" y="336440"/>
                </a:cubicBezTo>
                <a:cubicBezTo>
                  <a:pt x="81083" y="363957"/>
                  <a:pt x="102249" y="293048"/>
                  <a:pt x="114420" y="269765"/>
                </a:cubicBezTo>
                <a:cubicBezTo>
                  <a:pt x="126591" y="246482"/>
                  <a:pt x="141408" y="185098"/>
                  <a:pt x="155695" y="196740"/>
                </a:cubicBezTo>
                <a:cubicBezTo>
                  <a:pt x="169982" y="208382"/>
                  <a:pt x="193266" y="354432"/>
                  <a:pt x="200145" y="339615"/>
                </a:cubicBezTo>
                <a:cubicBezTo>
                  <a:pt x="207024" y="324798"/>
                  <a:pt x="199616" y="163932"/>
                  <a:pt x="196970" y="107840"/>
                </a:cubicBezTo>
                <a:cubicBezTo>
                  <a:pt x="194324" y="51748"/>
                  <a:pt x="175803" y="-39797"/>
                  <a:pt x="174745" y="1894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35FA9FDA-C507-4B32-AEC7-81B81D60A18C}"/>
              </a:ext>
            </a:extLst>
          </p:cNvPr>
          <p:cNvSpPr/>
          <p:nvPr/>
        </p:nvSpPr>
        <p:spPr>
          <a:xfrm>
            <a:off x="4414324" y="1061209"/>
            <a:ext cx="386979" cy="1166356"/>
          </a:xfrm>
          <a:custGeom>
            <a:avLst/>
            <a:gdLst>
              <a:gd name="connsiteX0" fmla="*/ 386276 w 386979"/>
              <a:gd name="connsiteY0" fmla="*/ 511 h 1166356"/>
              <a:gd name="connsiteX1" fmla="*/ 152596 w 386979"/>
              <a:gd name="connsiteY1" fmla="*/ 335791 h 1166356"/>
              <a:gd name="connsiteX2" fmla="*/ 244036 w 386979"/>
              <a:gd name="connsiteY2" fmla="*/ 305311 h 1166356"/>
              <a:gd name="connsiteX3" fmla="*/ 203396 w 386979"/>
              <a:gd name="connsiteY3" fmla="*/ 457711 h 1166356"/>
              <a:gd name="connsiteX4" fmla="*/ 111956 w 386979"/>
              <a:gd name="connsiteY4" fmla="*/ 594871 h 1166356"/>
              <a:gd name="connsiteX5" fmla="*/ 196 w 386979"/>
              <a:gd name="connsiteY5" fmla="*/ 772671 h 1166356"/>
              <a:gd name="connsiteX6" fmla="*/ 86556 w 386979"/>
              <a:gd name="connsiteY6" fmla="*/ 671071 h 1166356"/>
              <a:gd name="connsiteX7" fmla="*/ 152596 w 386979"/>
              <a:gd name="connsiteY7" fmla="*/ 777751 h 1166356"/>
              <a:gd name="connsiteX8" fmla="*/ 233876 w 386979"/>
              <a:gd name="connsiteY8" fmla="*/ 879351 h 1166356"/>
              <a:gd name="connsiteX9" fmla="*/ 325316 w 386979"/>
              <a:gd name="connsiteY9" fmla="*/ 1163831 h 1166356"/>
              <a:gd name="connsiteX10" fmla="*/ 279596 w 386979"/>
              <a:gd name="connsiteY10" fmla="*/ 1001271 h 1166356"/>
              <a:gd name="connsiteX11" fmla="*/ 137356 w 386979"/>
              <a:gd name="connsiteY11" fmla="*/ 706631 h 1166356"/>
              <a:gd name="connsiteX12" fmla="*/ 162756 w 386979"/>
              <a:gd name="connsiteY12" fmla="*/ 467871 h 1166356"/>
              <a:gd name="connsiteX13" fmla="*/ 223716 w 386979"/>
              <a:gd name="connsiteY13" fmla="*/ 264671 h 1166356"/>
              <a:gd name="connsiteX14" fmla="*/ 386276 w 386979"/>
              <a:gd name="connsiteY14" fmla="*/ 511 h 116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6979" h="1166356">
                <a:moveTo>
                  <a:pt x="386276" y="511"/>
                </a:moveTo>
                <a:cubicBezTo>
                  <a:pt x="374423" y="12364"/>
                  <a:pt x="176303" y="284991"/>
                  <a:pt x="152596" y="335791"/>
                </a:cubicBezTo>
                <a:cubicBezTo>
                  <a:pt x="128889" y="386591"/>
                  <a:pt x="235569" y="284991"/>
                  <a:pt x="244036" y="305311"/>
                </a:cubicBezTo>
                <a:cubicBezTo>
                  <a:pt x="252503" y="325631"/>
                  <a:pt x="225409" y="409451"/>
                  <a:pt x="203396" y="457711"/>
                </a:cubicBezTo>
                <a:cubicBezTo>
                  <a:pt x="181383" y="505971"/>
                  <a:pt x="145823" y="542378"/>
                  <a:pt x="111956" y="594871"/>
                </a:cubicBezTo>
                <a:cubicBezTo>
                  <a:pt x="78089" y="647364"/>
                  <a:pt x="4429" y="759971"/>
                  <a:pt x="196" y="772671"/>
                </a:cubicBezTo>
                <a:cubicBezTo>
                  <a:pt x="-4037" y="785371"/>
                  <a:pt x="61156" y="670224"/>
                  <a:pt x="86556" y="671071"/>
                </a:cubicBezTo>
                <a:cubicBezTo>
                  <a:pt x="111956" y="671918"/>
                  <a:pt x="128043" y="743038"/>
                  <a:pt x="152596" y="777751"/>
                </a:cubicBezTo>
                <a:cubicBezTo>
                  <a:pt x="177149" y="812464"/>
                  <a:pt x="205089" y="815004"/>
                  <a:pt x="233876" y="879351"/>
                </a:cubicBezTo>
                <a:cubicBezTo>
                  <a:pt x="262663" y="943698"/>
                  <a:pt x="317696" y="1143511"/>
                  <a:pt x="325316" y="1163831"/>
                </a:cubicBezTo>
                <a:cubicBezTo>
                  <a:pt x="332936" y="1184151"/>
                  <a:pt x="310923" y="1077471"/>
                  <a:pt x="279596" y="1001271"/>
                </a:cubicBezTo>
                <a:cubicBezTo>
                  <a:pt x="248269" y="925071"/>
                  <a:pt x="156829" y="795531"/>
                  <a:pt x="137356" y="706631"/>
                </a:cubicBezTo>
                <a:cubicBezTo>
                  <a:pt x="117883" y="617731"/>
                  <a:pt x="148363" y="541531"/>
                  <a:pt x="162756" y="467871"/>
                </a:cubicBezTo>
                <a:cubicBezTo>
                  <a:pt x="177149" y="394211"/>
                  <a:pt x="190696" y="343411"/>
                  <a:pt x="223716" y="264671"/>
                </a:cubicBezTo>
                <a:cubicBezTo>
                  <a:pt x="256736" y="185931"/>
                  <a:pt x="398129" y="-11342"/>
                  <a:pt x="386276" y="5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017B15D4-6325-4FB1-A18D-9FEA54245DC7}"/>
              </a:ext>
            </a:extLst>
          </p:cNvPr>
          <p:cNvSpPr/>
          <p:nvPr/>
        </p:nvSpPr>
        <p:spPr>
          <a:xfrm>
            <a:off x="4660772" y="1447791"/>
            <a:ext cx="135694" cy="751431"/>
          </a:xfrm>
          <a:custGeom>
            <a:avLst/>
            <a:gdLst>
              <a:gd name="connsiteX0" fmla="*/ 128 w 135694"/>
              <a:gd name="connsiteY0" fmla="*/ 9 h 751431"/>
              <a:gd name="connsiteX1" fmla="*/ 110195 w 135694"/>
              <a:gd name="connsiteY1" fmla="*/ 211676 h 751431"/>
              <a:gd name="connsiteX2" fmla="*/ 76328 w 135694"/>
              <a:gd name="connsiteY2" fmla="*/ 304809 h 751431"/>
              <a:gd name="connsiteX3" fmla="*/ 63628 w 135694"/>
              <a:gd name="connsiteY3" fmla="*/ 427576 h 751431"/>
              <a:gd name="connsiteX4" fmla="*/ 110195 w 135694"/>
              <a:gd name="connsiteY4" fmla="*/ 745076 h 751431"/>
              <a:gd name="connsiteX5" fmla="*/ 80561 w 135694"/>
              <a:gd name="connsiteY5" fmla="*/ 626542 h 751431"/>
              <a:gd name="connsiteX6" fmla="*/ 38228 w 135694"/>
              <a:gd name="connsiteY6" fmla="*/ 465676 h 751431"/>
              <a:gd name="connsiteX7" fmla="*/ 135595 w 135694"/>
              <a:gd name="connsiteY7" fmla="*/ 220142 h 751431"/>
              <a:gd name="connsiteX8" fmla="*/ 128 w 135694"/>
              <a:gd name="connsiteY8" fmla="*/ 9 h 75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694" h="751431">
                <a:moveTo>
                  <a:pt x="128" y="9"/>
                </a:moveTo>
                <a:cubicBezTo>
                  <a:pt x="-4105" y="-1402"/>
                  <a:pt x="97495" y="160876"/>
                  <a:pt x="110195" y="211676"/>
                </a:cubicBezTo>
                <a:cubicBezTo>
                  <a:pt x="122895" y="262476"/>
                  <a:pt x="84089" y="268826"/>
                  <a:pt x="76328" y="304809"/>
                </a:cubicBezTo>
                <a:cubicBezTo>
                  <a:pt x="68567" y="340792"/>
                  <a:pt x="57983" y="354198"/>
                  <a:pt x="63628" y="427576"/>
                </a:cubicBezTo>
                <a:cubicBezTo>
                  <a:pt x="69273" y="500954"/>
                  <a:pt x="107373" y="711915"/>
                  <a:pt x="110195" y="745076"/>
                </a:cubicBezTo>
                <a:cubicBezTo>
                  <a:pt x="113017" y="778237"/>
                  <a:pt x="92556" y="673109"/>
                  <a:pt x="80561" y="626542"/>
                </a:cubicBezTo>
                <a:cubicBezTo>
                  <a:pt x="68566" y="579975"/>
                  <a:pt x="29056" y="533409"/>
                  <a:pt x="38228" y="465676"/>
                </a:cubicBezTo>
                <a:cubicBezTo>
                  <a:pt x="47400" y="397943"/>
                  <a:pt x="139123" y="299870"/>
                  <a:pt x="135595" y="220142"/>
                </a:cubicBezTo>
                <a:cubicBezTo>
                  <a:pt x="132067" y="140414"/>
                  <a:pt x="4361" y="1420"/>
                  <a:pt x="128" y="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0C96F3D8-0B40-46EA-A180-4D668781B806}"/>
              </a:ext>
            </a:extLst>
          </p:cNvPr>
          <p:cNvSpPr/>
          <p:nvPr/>
        </p:nvSpPr>
        <p:spPr>
          <a:xfrm>
            <a:off x="4559732" y="1391167"/>
            <a:ext cx="186058" cy="793233"/>
          </a:xfrm>
          <a:custGeom>
            <a:avLst/>
            <a:gdLst>
              <a:gd name="connsiteX0" fmla="*/ 3801 w 186058"/>
              <a:gd name="connsiteY0" fmla="*/ 1600 h 793233"/>
              <a:gd name="connsiteX1" fmla="*/ 122335 w 186058"/>
              <a:gd name="connsiteY1" fmla="*/ 289466 h 793233"/>
              <a:gd name="connsiteX2" fmla="*/ 105401 w 186058"/>
              <a:gd name="connsiteY2" fmla="*/ 378366 h 793233"/>
              <a:gd name="connsiteX3" fmla="*/ 92701 w 186058"/>
              <a:gd name="connsiteY3" fmla="*/ 556166 h 793233"/>
              <a:gd name="connsiteX4" fmla="*/ 185835 w 186058"/>
              <a:gd name="connsiteY4" fmla="*/ 793233 h 793233"/>
              <a:gd name="connsiteX5" fmla="*/ 118101 w 186058"/>
              <a:gd name="connsiteY5" fmla="*/ 556166 h 793233"/>
              <a:gd name="connsiteX6" fmla="*/ 96935 w 186058"/>
              <a:gd name="connsiteY6" fmla="*/ 242900 h 793233"/>
              <a:gd name="connsiteX7" fmla="*/ 33435 w 186058"/>
              <a:gd name="connsiteY7" fmla="*/ 175166 h 793233"/>
              <a:gd name="connsiteX8" fmla="*/ 3801 w 186058"/>
              <a:gd name="connsiteY8" fmla="*/ 1600 h 79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058" h="793233">
                <a:moveTo>
                  <a:pt x="3801" y="1600"/>
                </a:moveTo>
                <a:cubicBezTo>
                  <a:pt x="18618" y="20650"/>
                  <a:pt x="105402" y="226672"/>
                  <a:pt x="122335" y="289466"/>
                </a:cubicBezTo>
                <a:cubicBezTo>
                  <a:pt x="139268" y="352260"/>
                  <a:pt x="110340" y="333916"/>
                  <a:pt x="105401" y="378366"/>
                </a:cubicBezTo>
                <a:cubicBezTo>
                  <a:pt x="100462" y="422816"/>
                  <a:pt x="79295" y="487022"/>
                  <a:pt x="92701" y="556166"/>
                </a:cubicBezTo>
                <a:cubicBezTo>
                  <a:pt x="106107" y="625310"/>
                  <a:pt x="181602" y="793233"/>
                  <a:pt x="185835" y="793233"/>
                </a:cubicBezTo>
                <a:cubicBezTo>
                  <a:pt x="190068" y="793233"/>
                  <a:pt x="132918" y="647888"/>
                  <a:pt x="118101" y="556166"/>
                </a:cubicBezTo>
                <a:cubicBezTo>
                  <a:pt x="103284" y="464444"/>
                  <a:pt x="111046" y="306400"/>
                  <a:pt x="96935" y="242900"/>
                </a:cubicBezTo>
                <a:cubicBezTo>
                  <a:pt x="82824" y="179400"/>
                  <a:pt x="45429" y="211149"/>
                  <a:pt x="33435" y="175166"/>
                </a:cubicBezTo>
                <a:cubicBezTo>
                  <a:pt x="21441" y="139183"/>
                  <a:pt x="-11016" y="-17450"/>
                  <a:pt x="3801" y="160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CF9B2B25-171D-4C6B-9C7D-3307FEBA24AA}"/>
              </a:ext>
            </a:extLst>
          </p:cNvPr>
          <p:cNvSpPr/>
          <p:nvPr/>
        </p:nvSpPr>
        <p:spPr>
          <a:xfrm>
            <a:off x="2971263" y="1625830"/>
            <a:ext cx="495823" cy="861481"/>
          </a:xfrm>
          <a:custGeom>
            <a:avLst/>
            <a:gdLst>
              <a:gd name="connsiteX0" fmla="*/ 440804 w 495823"/>
              <a:gd name="connsiteY0" fmla="*/ 50570 h 861481"/>
              <a:gd name="connsiteX1" fmla="*/ 271470 w 495823"/>
              <a:gd name="connsiteY1" fmla="*/ 313037 h 861481"/>
              <a:gd name="connsiteX2" fmla="*/ 254537 w 495823"/>
              <a:gd name="connsiteY2" fmla="*/ 749070 h 861481"/>
              <a:gd name="connsiteX3" fmla="*/ 241837 w 495823"/>
              <a:gd name="connsiteY3" fmla="*/ 482370 h 861481"/>
              <a:gd name="connsiteX4" fmla="*/ 250304 w 495823"/>
              <a:gd name="connsiteY4" fmla="*/ 232603 h 861481"/>
              <a:gd name="connsiteX5" fmla="*/ 182570 w 495823"/>
              <a:gd name="connsiteY5" fmla="*/ 313037 h 861481"/>
              <a:gd name="connsiteX6" fmla="*/ 131770 w 495823"/>
              <a:gd name="connsiteY6" fmla="*/ 423103 h 861481"/>
              <a:gd name="connsiteX7" fmla="*/ 537 w 495823"/>
              <a:gd name="connsiteY7" fmla="*/ 859137 h 861481"/>
              <a:gd name="connsiteX8" fmla="*/ 89437 w 495823"/>
              <a:gd name="connsiteY8" fmla="*/ 579737 h 861481"/>
              <a:gd name="connsiteX9" fmla="*/ 191037 w 495823"/>
              <a:gd name="connsiteY9" fmla="*/ 215670 h 861481"/>
              <a:gd name="connsiteX10" fmla="*/ 334970 w 495823"/>
              <a:gd name="connsiteY10" fmla="*/ 156403 h 861481"/>
              <a:gd name="connsiteX11" fmla="*/ 491604 w 495823"/>
              <a:gd name="connsiteY11" fmla="*/ 8237 h 861481"/>
              <a:gd name="connsiteX12" fmla="*/ 440804 w 495823"/>
              <a:gd name="connsiteY12" fmla="*/ 50570 h 86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5823" h="861481">
                <a:moveTo>
                  <a:pt x="440804" y="50570"/>
                </a:moveTo>
                <a:cubicBezTo>
                  <a:pt x="404115" y="101370"/>
                  <a:pt x="302514" y="196620"/>
                  <a:pt x="271470" y="313037"/>
                </a:cubicBezTo>
                <a:cubicBezTo>
                  <a:pt x="240425" y="429454"/>
                  <a:pt x="259476" y="720848"/>
                  <a:pt x="254537" y="749070"/>
                </a:cubicBezTo>
                <a:cubicBezTo>
                  <a:pt x="249598" y="777292"/>
                  <a:pt x="242542" y="568448"/>
                  <a:pt x="241837" y="482370"/>
                </a:cubicBezTo>
                <a:cubicBezTo>
                  <a:pt x="241132" y="396292"/>
                  <a:pt x="260182" y="260825"/>
                  <a:pt x="250304" y="232603"/>
                </a:cubicBezTo>
                <a:cubicBezTo>
                  <a:pt x="240426" y="204381"/>
                  <a:pt x="202326" y="281287"/>
                  <a:pt x="182570" y="313037"/>
                </a:cubicBezTo>
                <a:cubicBezTo>
                  <a:pt x="162814" y="344787"/>
                  <a:pt x="162109" y="332086"/>
                  <a:pt x="131770" y="423103"/>
                </a:cubicBezTo>
                <a:cubicBezTo>
                  <a:pt x="101431" y="514120"/>
                  <a:pt x="7593" y="833031"/>
                  <a:pt x="537" y="859137"/>
                </a:cubicBezTo>
                <a:cubicBezTo>
                  <a:pt x="-6519" y="885243"/>
                  <a:pt x="57687" y="686981"/>
                  <a:pt x="89437" y="579737"/>
                </a:cubicBezTo>
                <a:cubicBezTo>
                  <a:pt x="121187" y="472493"/>
                  <a:pt x="150115" y="286226"/>
                  <a:pt x="191037" y="215670"/>
                </a:cubicBezTo>
                <a:cubicBezTo>
                  <a:pt x="231959" y="145114"/>
                  <a:pt x="284876" y="190975"/>
                  <a:pt x="334970" y="156403"/>
                </a:cubicBezTo>
                <a:cubicBezTo>
                  <a:pt x="385064" y="121831"/>
                  <a:pt x="476082" y="25876"/>
                  <a:pt x="491604" y="8237"/>
                </a:cubicBezTo>
                <a:cubicBezTo>
                  <a:pt x="507126" y="-9402"/>
                  <a:pt x="477493" y="-230"/>
                  <a:pt x="440804" y="5057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60C0CA4C-7ED6-4DFF-B863-F03C71F331A2}"/>
              </a:ext>
            </a:extLst>
          </p:cNvPr>
          <p:cNvSpPr/>
          <p:nvPr/>
        </p:nvSpPr>
        <p:spPr>
          <a:xfrm>
            <a:off x="7285494" y="913685"/>
            <a:ext cx="687805" cy="1156428"/>
          </a:xfrm>
          <a:custGeom>
            <a:avLst/>
            <a:gdLst>
              <a:gd name="connsiteX0" fmla="*/ 73 w 687805"/>
              <a:gd name="connsiteY0" fmla="*/ 715 h 1156428"/>
              <a:gd name="connsiteX1" fmla="*/ 431873 w 687805"/>
              <a:gd name="connsiteY1" fmla="*/ 559515 h 1156428"/>
              <a:gd name="connsiteX2" fmla="*/ 262539 w 687805"/>
              <a:gd name="connsiteY2" fmla="*/ 373248 h 1156428"/>
              <a:gd name="connsiteX3" fmla="*/ 618139 w 687805"/>
              <a:gd name="connsiteY3" fmla="*/ 783882 h 1156428"/>
              <a:gd name="connsiteX4" fmla="*/ 681639 w 687805"/>
              <a:gd name="connsiteY4" fmla="*/ 1156415 h 1156428"/>
              <a:gd name="connsiteX5" fmla="*/ 529239 w 687805"/>
              <a:gd name="connsiteY5" fmla="*/ 771182 h 1156428"/>
              <a:gd name="connsiteX6" fmla="*/ 398006 w 687805"/>
              <a:gd name="connsiteY6" fmla="*/ 449448 h 1156428"/>
              <a:gd name="connsiteX7" fmla="*/ 73 w 687805"/>
              <a:gd name="connsiteY7" fmla="*/ 715 h 115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7805" h="1156428">
                <a:moveTo>
                  <a:pt x="73" y="715"/>
                </a:moveTo>
                <a:cubicBezTo>
                  <a:pt x="5718" y="19060"/>
                  <a:pt x="388129" y="497426"/>
                  <a:pt x="431873" y="559515"/>
                </a:cubicBezTo>
                <a:cubicBezTo>
                  <a:pt x="475617" y="621604"/>
                  <a:pt x="262539" y="373248"/>
                  <a:pt x="262539" y="373248"/>
                </a:cubicBezTo>
                <a:cubicBezTo>
                  <a:pt x="293583" y="410642"/>
                  <a:pt x="548289" y="653354"/>
                  <a:pt x="618139" y="783882"/>
                </a:cubicBezTo>
                <a:cubicBezTo>
                  <a:pt x="687989" y="914410"/>
                  <a:pt x="696456" y="1158532"/>
                  <a:pt x="681639" y="1156415"/>
                </a:cubicBezTo>
                <a:cubicBezTo>
                  <a:pt x="666822" y="1154298"/>
                  <a:pt x="576511" y="889010"/>
                  <a:pt x="529239" y="771182"/>
                </a:cubicBezTo>
                <a:cubicBezTo>
                  <a:pt x="481967" y="653354"/>
                  <a:pt x="478439" y="577154"/>
                  <a:pt x="398006" y="449448"/>
                </a:cubicBezTo>
                <a:cubicBezTo>
                  <a:pt x="317573" y="321742"/>
                  <a:pt x="-5572" y="-17630"/>
                  <a:pt x="73" y="71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EB98A7D2-E201-4F0A-9CE6-91E84BBBEE7F}"/>
              </a:ext>
            </a:extLst>
          </p:cNvPr>
          <p:cNvSpPr/>
          <p:nvPr/>
        </p:nvSpPr>
        <p:spPr>
          <a:xfrm>
            <a:off x="7441476" y="807751"/>
            <a:ext cx="721206" cy="608791"/>
          </a:xfrm>
          <a:custGeom>
            <a:avLst/>
            <a:gdLst>
              <a:gd name="connsiteX0" fmla="*/ 254724 w 721206"/>
              <a:gd name="connsiteY0" fmla="*/ 77016 h 608791"/>
              <a:gd name="connsiteX1" fmla="*/ 716157 w 721206"/>
              <a:gd name="connsiteY1" fmla="*/ 597716 h 608791"/>
              <a:gd name="connsiteX2" fmla="*/ 512957 w 721206"/>
              <a:gd name="connsiteY2" fmla="*/ 445316 h 608791"/>
              <a:gd name="connsiteX3" fmla="*/ 330924 w 721206"/>
              <a:gd name="connsiteY3" fmla="*/ 297149 h 608791"/>
              <a:gd name="connsiteX4" fmla="*/ 724 w 721206"/>
              <a:gd name="connsiteY4" fmla="*/ 9282 h 608791"/>
              <a:gd name="connsiteX5" fmla="*/ 428291 w 721206"/>
              <a:gd name="connsiteY5" fmla="*/ 275982 h 608791"/>
              <a:gd name="connsiteX6" fmla="*/ 242024 w 721206"/>
              <a:gd name="connsiteY6" fmla="*/ 21982 h 608791"/>
              <a:gd name="connsiteX7" fmla="*/ 254724 w 721206"/>
              <a:gd name="connsiteY7" fmla="*/ 77016 h 608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1206" h="608791">
                <a:moveTo>
                  <a:pt x="254724" y="77016"/>
                </a:moveTo>
                <a:cubicBezTo>
                  <a:pt x="333746" y="172972"/>
                  <a:pt x="673118" y="536333"/>
                  <a:pt x="716157" y="597716"/>
                </a:cubicBezTo>
                <a:cubicBezTo>
                  <a:pt x="759196" y="659099"/>
                  <a:pt x="512957" y="445316"/>
                  <a:pt x="512957" y="445316"/>
                </a:cubicBezTo>
                <a:cubicBezTo>
                  <a:pt x="448752" y="395222"/>
                  <a:pt x="416296" y="369821"/>
                  <a:pt x="330924" y="297149"/>
                </a:cubicBezTo>
                <a:cubicBezTo>
                  <a:pt x="245552" y="224477"/>
                  <a:pt x="-15504" y="12810"/>
                  <a:pt x="724" y="9282"/>
                </a:cubicBezTo>
                <a:cubicBezTo>
                  <a:pt x="16952" y="5754"/>
                  <a:pt x="388074" y="273865"/>
                  <a:pt x="428291" y="275982"/>
                </a:cubicBezTo>
                <a:cubicBezTo>
                  <a:pt x="468508" y="278099"/>
                  <a:pt x="273069" y="53732"/>
                  <a:pt x="242024" y="21982"/>
                </a:cubicBezTo>
                <a:cubicBezTo>
                  <a:pt x="210979" y="-9768"/>
                  <a:pt x="175702" y="-18940"/>
                  <a:pt x="254724" y="7701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44EC2F2D-4A1B-448C-885B-E35719F25EDD}"/>
              </a:ext>
            </a:extLst>
          </p:cNvPr>
          <p:cNvSpPr/>
          <p:nvPr/>
        </p:nvSpPr>
        <p:spPr>
          <a:xfrm>
            <a:off x="8254382" y="1290471"/>
            <a:ext cx="403117" cy="734026"/>
          </a:xfrm>
          <a:custGeom>
            <a:avLst/>
            <a:gdLst>
              <a:gd name="connsiteX0" fmla="*/ 360451 w 403117"/>
              <a:gd name="connsiteY0" fmla="*/ 59962 h 734026"/>
              <a:gd name="connsiteX1" fmla="*/ 284251 w 403117"/>
              <a:gd name="connsiteY1" fmla="*/ 436729 h 734026"/>
              <a:gd name="connsiteX2" fmla="*/ 402785 w 403117"/>
              <a:gd name="connsiteY2" fmla="*/ 733062 h 734026"/>
              <a:gd name="connsiteX3" fmla="*/ 322351 w 403117"/>
              <a:gd name="connsiteY3" fmla="*/ 538329 h 734026"/>
              <a:gd name="connsiteX4" fmla="*/ 208051 w 403117"/>
              <a:gd name="connsiteY4" fmla="*/ 280096 h 734026"/>
              <a:gd name="connsiteX5" fmla="*/ 618 w 403117"/>
              <a:gd name="connsiteY5" fmla="*/ 696 h 734026"/>
              <a:gd name="connsiteX6" fmla="*/ 280018 w 403117"/>
              <a:gd name="connsiteY6" fmla="*/ 364762 h 734026"/>
              <a:gd name="connsiteX7" fmla="*/ 284251 w 403117"/>
              <a:gd name="connsiteY7" fmla="*/ 271629 h 734026"/>
              <a:gd name="connsiteX8" fmla="*/ 360451 w 403117"/>
              <a:gd name="connsiteY8" fmla="*/ 59962 h 73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117" h="734026">
                <a:moveTo>
                  <a:pt x="360451" y="59962"/>
                </a:moveTo>
                <a:cubicBezTo>
                  <a:pt x="360451" y="87479"/>
                  <a:pt x="277195" y="324546"/>
                  <a:pt x="284251" y="436729"/>
                </a:cubicBezTo>
                <a:cubicBezTo>
                  <a:pt x="291307" y="548912"/>
                  <a:pt x="396435" y="716129"/>
                  <a:pt x="402785" y="733062"/>
                </a:cubicBezTo>
                <a:cubicBezTo>
                  <a:pt x="409135" y="749995"/>
                  <a:pt x="322351" y="538329"/>
                  <a:pt x="322351" y="538329"/>
                </a:cubicBezTo>
                <a:cubicBezTo>
                  <a:pt x="289895" y="462835"/>
                  <a:pt x="261673" y="369701"/>
                  <a:pt x="208051" y="280096"/>
                </a:cubicBezTo>
                <a:cubicBezTo>
                  <a:pt x="154429" y="190491"/>
                  <a:pt x="-11376" y="-13415"/>
                  <a:pt x="618" y="696"/>
                </a:cubicBezTo>
                <a:cubicBezTo>
                  <a:pt x="12612" y="14807"/>
                  <a:pt x="232746" y="319607"/>
                  <a:pt x="280018" y="364762"/>
                </a:cubicBezTo>
                <a:cubicBezTo>
                  <a:pt x="327290" y="409917"/>
                  <a:pt x="267318" y="326662"/>
                  <a:pt x="284251" y="271629"/>
                </a:cubicBezTo>
                <a:cubicBezTo>
                  <a:pt x="301184" y="216596"/>
                  <a:pt x="360451" y="32445"/>
                  <a:pt x="360451" y="5996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C6F74CC9-2785-482F-B189-0EC178287512}"/>
              </a:ext>
            </a:extLst>
          </p:cNvPr>
          <p:cNvSpPr/>
          <p:nvPr/>
        </p:nvSpPr>
        <p:spPr>
          <a:xfrm>
            <a:off x="7982732" y="1450766"/>
            <a:ext cx="695260" cy="888551"/>
          </a:xfrm>
          <a:custGeom>
            <a:avLst/>
            <a:gdLst>
              <a:gd name="connsiteX0" fmla="*/ 1335 w 695260"/>
              <a:gd name="connsiteY0" fmla="*/ 9734 h 888551"/>
              <a:gd name="connsiteX1" fmla="*/ 318835 w 695260"/>
              <a:gd name="connsiteY1" fmla="*/ 39367 h 888551"/>
              <a:gd name="connsiteX2" fmla="*/ 420435 w 695260"/>
              <a:gd name="connsiteY2" fmla="*/ 259501 h 888551"/>
              <a:gd name="connsiteX3" fmla="*/ 420435 w 695260"/>
              <a:gd name="connsiteY3" fmla="*/ 390734 h 888551"/>
              <a:gd name="connsiteX4" fmla="*/ 467001 w 695260"/>
              <a:gd name="connsiteY4" fmla="*/ 543134 h 888551"/>
              <a:gd name="connsiteX5" fmla="*/ 691368 w 695260"/>
              <a:gd name="connsiteY5" fmla="*/ 877567 h 888551"/>
              <a:gd name="connsiteX6" fmla="*/ 615168 w 695260"/>
              <a:gd name="connsiteY6" fmla="*/ 814067 h 888551"/>
              <a:gd name="connsiteX7" fmla="*/ 229935 w 695260"/>
              <a:gd name="connsiteY7" fmla="*/ 500801 h 888551"/>
              <a:gd name="connsiteX8" fmla="*/ 674435 w 695260"/>
              <a:gd name="connsiteY8" fmla="*/ 797134 h 888551"/>
              <a:gd name="connsiteX9" fmla="*/ 492401 w 695260"/>
              <a:gd name="connsiteY9" fmla="*/ 505034 h 888551"/>
              <a:gd name="connsiteX10" fmla="*/ 454301 w 695260"/>
              <a:gd name="connsiteY10" fmla="*/ 149434 h 888551"/>
              <a:gd name="connsiteX11" fmla="*/ 1335 w 695260"/>
              <a:gd name="connsiteY11" fmla="*/ 9734 h 88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5260" h="888551">
                <a:moveTo>
                  <a:pt x="1335" y="9734"/>
                </a:moveTo>
                <a:cubicBezTo>
                  <a:pt x="-21243" y="-8610"/>
                  <a:pt x="248985" y="-2261"/>
                  <a:pt x="318835" y="39367"/>
                </a:cubicBezTo>
                <a:cubicBezTo>
                  <a:pt x="388685" y="80995"/>
                  <a:pt x="403502" y="200940"/>
                  <a:pt x="420435" y="259501"/>
                </a:cubicBezTo>
                <a:cubicBezTo>
                  <a:pt x="437368" y="318062"/>
                  <a:pt x="412674" y="343462"/>
                  <a:pt x="420435" y="390734"/>
                </a:cubicBezTo>
                <a:cubicBezTo>
                  <a:pt x="428196" y="438006"/>
                  <a:pt x="421846" y="461995"/>
                  <a:pt x="467001" y="543134"/>
                </a:cubicBezTo>
                <a:cubicBezTo>
                  <a:pt x="512157" y="624273"/>
                  <a:pt x="666674" y="832412"/>
                  <a:pt x="691368" y="877567"/>
                </a:cubicBezTo>
                <a:cubicBezTo>
                  <a:pt x="716063" y="922723"/>
                  <a:pt x="615168" y="814067"/>
                  <a:pt x="615168" y="814067"/>
                </a:cubicBezTo>
                <a:cubicBezTo>
                  <a:pt x="538263" y="751273"/>
                  <a:pt x="220057" y="503623"/>
                  <a:pt x="229935" y="500801"/>
                </a:cubicBezTo>
                <a:cubicBezTo>
                  <a:pt x="239813" y="497979"/>
                  <a:pt x="630691" y="796429"/>
                  <a:pt x="674435" y="797134"/>
                </a:cubicBezTo>
                <a:cubicBezTo>
                  <a:pt x="718179" y="797840"/>
                  <a:pt x="529090" y="612984"/>
                  <a:pt x="492401" y="505034"/>
                </a:cubicBezTo>
                <a:cubicBezTo>
                  <a:pt x="455712" y="397084"/>
                  <a:pt x="535440" y="239745"/>
                  <a:pt x="454301" y="149434"/>
                </a:cubicBezTo>
                <a:cubicBezTo>
                  <a:pt x="373162" y="59123"/>
                  <a:pt x="23913" y="28078"/>
                  <a:pt x="1335" y="973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69CF2B91-25A0-40B7-A49F-82F834F09369}"/>
              </a:ext>
            </a:extLst>
          </p:cNvPr>
          <p:cNvSpPr/>
          <p:nvPr/>
        </p:nvSpPr>
        <p:spPr>
          <a:xfrm>
            <a:off x="8602500" y="1216019"/>
            <a:ext cx="607163" cy="996498"/>
          </a:xfrm>
          <a:custGeom>
            <a:avLst/>
            <a:gdLst>
              <a:gd name="connsiteX0" fmla="*/ 8100 w 607163"/>
              <a:gd name="connsiteY0" fmla="*/ 3181 h 996498"/>
              <a:gd name="connsiteX1" fmla="*/ 605000 w 607163"/>
              <a:gd name="connsiteY1" fmla="*/ 346081 h 996498"/>
              <a:gd name="connsiteX2" fmla="*/ 185900 w 607163"/>
              <a:gd name="connsiteY2" fmla="*/ 134414 h 996498"/>
              <a:gd name="connsiteX3" fmla="*/ 181667 w 607163"/>
              <a:gd name="connsiteY3" fmla="*/ 312214 h 996498"/>
              <a:gd name="connsiteX4" fmla="*/ 295967 w 607163"/>
              <a:gd name="connsiteY4" fmla="*/ 887948 h 996498"/>
              <a:gd name="connsiteX5" fmla="*/ 257867 w 607163"/>
              <a:gd name="connsiteY5" fmla="*/ 604314 h 996498"/>
              <a:gd name="connsiteX6" fmla="*/ 270567 w 607163"/>
              <a:gd name="connsiteY6" fmla="*/ 227548 h 996498"/>
              <a:gd name="connsiteX7" fmla="*/ 342533 w 607163"/>
              <a:gd name="connsiteY7" fmla="*/ 367248 h 996498"/>
              <a:gd name="connsiteX8" fmla="*/ 605000 w 607163"/>
              <a:gd name="connsiteY8" fmla="*/ 993781 h 996498"/>
              <a:gd name="connsiteX9" fmla="*/ 456833 w 607163"/>
              <a:gd name="connsiteY9" fmla="*/ 578914 h 996498"/>
              <a:gd name="connsiteX10" fmla="*/ 270567 w 607163"/>
              <a:gd name="connsiteY10" fmla="*/ 197914 h 996498"/>
              <a:gd name="connsiteX11" fmla="*/ 8100 w 607163"/>
              <a:gd name="connsiteY11" fmla="*/ 3181 h 99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7163" h="996498">
                <a:moveTo>
                  <a:pt x="8100" y="3181"/>
                </a:moveTo>
                <a:cubicBezTo>
                  <a:pt x="63839" y="27875"/>
                  <a:pt x="575367" y="324209"/>
                  <a:pt x="605000" y="346081"/>
                </a:cubicBezTo>
                <a:cubicBezTo>
                  <a:pt x="634633" y="367953"/>
                  <a:pt x="256456" y="140059"/>
                  <a:pt x="185900" y="134414"/>
                </a:cubicBezTo>
                <a:cubicBezTo>
                  <a:pt x="115345" y="128770"/>
                  <a:pt x="163322" y="186625"/>
                  <a:pt x="181667" y="312214"/>
                </a:cubicBezTo>
                <a:cubicBezTo>
                  <a:pt x="200012" y="437803"/>
                  <a:pt x="283267" y="839265"/>
                  <a:pt x="295967" y="887948"/>
                </a:cubicBezTo>
                <a:cubicBezTo>
                  <a:pt x="308667" y="936631"/>
                  <a:pt x="262100" y="714381"/>
                  <a:pt x="257867" y="604314"/>
                </a:cubicBezTo>
                <a:cubicBezTo>
                  <a:pt x="253634" y="494247"/>
                  <a:pt x="256456" y="267059"/>
                  <a:pt x="270567" y="227548"/>
                </a:cubicBezTo>
                <a:cubicBezTo>
                  <a:pt x="284678" y="188037"/>
                  <a:pt x="286794" y="239543"/>
                  <a:pt x="342533" y="367248"/>
                </a:cubicBezTo>
                <a:cubicBezTo>
                  <a:pt x="398272" y="494954"/>
                  <a:pt x="585950" y="958503"/>
                  <a:pt x="605000" y="993781"/>
                </a:cubicBezTo>
                <a:cubicBezTo>
                  <a:pt x="624050" y="1029059"/>
                  <a:pt x="512572" y="711559"/>
                  <a:pt x="456833" y="578914"/>
                </a:cubicBezTo>
                <a:cubicBezTo>
                  <a:pt x="401094" y="446270"/>
                  <a:pt x="341123" y="293164"/>
                  <a:pt x="270567" y="197914"/>
                </a:cubicBezTo>
                <a:cubicBezTo>
                  <a:pt x="200012" y="102664"/>
                  <a:pt x="-47639" y="-21513"/>
                  <a:pt x="8100" y="318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A8067CBE-EB4A-40D4-B04A-5C094AEB441B}"/>
              </a:ext>
            </a:extLst>
          </p:cNvPr>
          <p:cNvSpPr/>
          <p:nvPr/>
        </p:nvSpPr>
        <p:spPr>
          <a:xfrm>
            <a:off x="8973736" y="1128957"/>
            <a:ext cx="269550" cy="374564"/>
          </a:xfrm>
          <a:custGeom>
            <a:avLst/>
            <a:gdLst>
              <a:gd name="connsiteX0" fmla="*/ 55964 w 269550"/>
              <a:gd name="connsiteY0" fmla="*/ 43676 h 374564"/>
              <a:gd name="connsiteX1" fmla="*/ 263397 w 269550"/>
              <a:gd name="connsiteY1" fmla="*/ 263810 h 374564"/>
              <a:gd name="connsiteX2" fmla="*/ 204131 w 269550"/>
              <a:gd name="connsiteY2" fmla="*/ 217243 h 374564"/>
              <a:gd name="connsiteX3" fmla="*/ 94064 w 269550"/>
              <a:gd name="connsiteY3" fmla="*/ 170676 h 374564"/>
              <a:gd name="connsiteX4" fmla="*/ 237997 w 269550"/>
              <a:gd name="connsiteY4" fmla="*/ 369643 h 374564"/>
              <a:gd name="connsiteX5" fmla="*/ 208364 w 269550"/>
              <a:gd name="connsiteY5" fmla="*/ 289210 h 374564"/>
              <a:gd name="connsiteX6" fmla="*/ 9397 w 269550"/>
              <a:gd name="connsiteY6" fmla="*/ 22510 h 374564"/>
              <a:gd name="connsiteX7" fmla="*/ 55964 w 269550"/>
              <a:gd name="connsiteY7" fmla="*/ 43676 h 37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550" h="374564">
                <a:moveTo>
                  <a:pt x="55964" y="43676"/>
                </a:moveTo>
                <a:cubicBezTo>
                  <a:pt x="98297" y="83893"/>
                  <a:pt x="238703" y="234882"/>
                  <a:pt x="263397" y="263810"/>
                </a:cubicBezTo>
                <a:cubicBezTo>
                  <a:pt x="288092" y="292738"/>
                  <a:pt x="232353" y="232765"/>
                  <a:pt x="204131" y="217243"/>
                </a:cubicBezTo>
                <a:cubicBezTo>
                  <a:pt x="175909" y="201721"/>
                  <a:pt x="88420" y="145276"/>
                  <a:pt x="94064" y="170676"/>
                </a:cubicBezTo>
                <a:cubicBezTo>
                  <a:pt x="99708" y="196076"/>
                  <a:pt x="218947" y="349887"/>
                  <a:pt x="237997" y="369643"/>
                </a:cubicBezTo>
                <a:cubicBezTo>
                  <a:pt x="257047" y="389399"/>
                  <a:pt x="246464" y="347066"/>
                  <a:pt x="208364" y="289210"/>
                </a:cubicBezTo>
                <a:cubicBezTo>
                  <a:pt x="170264" y="231354"/>
                  <a:pt x="34797" y="64843"/>
                  <a:pt x="9397" y="22510"/>
                </a:cubicBezTo>
                <a:cubicBezTo>
                  <a:pt x="-16003" y="-19823"/>
                  <a:pt x="13631" y="3459"/>
                  <a:pt x="55964" y="4367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3F361896-77BD-4DA3-B4FB-89E19CB8B2DF}"/>
              </a:ext>
            </a:extLst>
          </p:cNvPr>
          <p:cNvSpPr/>
          <p:nvPr/>
        </p:nvSpPr>
        <p:spPr>
          <a:xfrm>
            <a:off x="9420135" y="1361496"/>
            <a:ext cx="476250" cy="863628"/>
          </a:xfrm>
          <a:custGeom>
            <a:avLst/>
            <a:gdLst>
              <a:gd name="connsiteX0" fmla="*/ 7498 w 476250"/>
              <a:gd name="connsiteY0" fmla="*/ 5871 h 863628"/>
              <a:gd name="connsiteX1" fmla="*/ 464698 w 476250"/>
              <a:gd name="connsiteY1" fmla="*/ 501171 h 863628"/>
              <a:gd name="connsiteX2" fmla="*/ 329232 w 476250"/>
              <a:gd name="connsiteY2" fmla="*/ 361471 h 863628"/>
              <a:gd name="connsiteX3" fmla="*/ 219165 w 476250"/>
              <a:gd name="connsiteY3" fmla="*/ 306437 h 863628"/>
              <a:gd name="connsiteX4" fmla="*/ 248798 w 476250"/>
              <a:gd name="connsiteY4" fmla="*/ 467304 h 863628"/>
              <a:gd name="connsiteX5" fmla="*/ 181065 w 476250"/>
              <a:gd name="connsiteY5" fmla="*/ 365704 h 863628"/>
              <a:gd name="connsiteX6" fmla="*/ 181065 w 476250"/>
              <a:gd name="connsiteY6" fmla="*/ 471537 h 863628"/>
              <a:gd name="connsiteX7" fmla="*/ 219165 w 476250"/>
              <a:gd name="connsiteY7" fmla="*/ 793271 h 863628"/>
              <a:gd name="connsiteX8" fmla="*/ 248798 w 476250"/>
              <a:gd name="connsiteY8" fmla="*/ 852537 h 863628"/>
              <a:gd name="connsiteX9" fmla="*/ 181065 w 476250"/>
              <a:gd name="connsiteY9" fmla="*/ 632404 h 863628"/>
              <a:gd name="connsiteX10" fmla="*/ 189532 w 476250"/>
              <a:gd name="connsiteY10" fmla="*/ 306437 h 863628"/>
              <a:gd name="connsiteX11" fmla="*/ 181065 w 476250"/>
              <a:gd name="connsiteY11" fmla="*/ 234471 h 863628"/>
              <a:gd name="connsiteX12" fmla="*/ 7498 w 476250"/>
              <a:gd name="connsiteY12" fmla="*/ 5871 h 86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6250" h="863628">
                <a:moveTo>
                  <a:pt x="7498" y="5871"/>
                </a:moveTo>
                <a:cubicBezTo>
                  <a:pt x="54770" y="50321"/>
                  <a:pt x="411076" y="441904"/>
                  <a:pt x="464698" y="501171"/>
                </a:cubicBezTo>
                <a:cubicBezTo>
                  <a:pt x="518320" y="560438"/>
                  <a:pt x="370154" y="393927"/>
                  <a:pt x="329232" y="361471"/>
                </a:cubicBezTo>
                <a:cubicBezTo>
                  <a:pt x="288310" y="329015"/>
                  <a:pt x="232571" y="288798"/>
                  <a:pt x="219165" y="306437"/>
                </a:cubicBezTo>
                <a:cubicBezTo>
                  <a:pt x="205759" y="324076"/>
                  <a:pt x="255148" y="457426"/>
                  <a:pt x="248798" y="467304"/>
                </a:cubicBezTo>
                <a:cubicBezTo>
                  <a:pt x="242448" y="477182"/>
                  <a:pt x="192354" y="364999"/>
                  <a:pt x="181065" y="365704"/>
                </a:cubicBezTo>
                <a:cubicBezTo>
                  <a:pt x="169776" y="366409"/>
                  <a:pt x="174715" y="400276"/>
                  <a:pt x="181065" y="471537"/>
                </a:cubicBezTo>
                <a:cubicBezTo>
                  <a:pt x="187415" y="542798"/>
                  <a:pt x="207876" y="729771"/>
                  <a:pt x="219165" y="793271"/>
                </a:cubicBezTo>
                <a:cubicBezTo>
                  <a:pt x="230454" y="856771"/>
                  <a:pt x="255148" y="879348"/>
                  <a:pt x="248798" y="852537"/>
                </a:cubicBezTo>
                <a:cubicBezTo>
                  <a:pt x="242448" y="825726"/>
                  <a:pt x="190943" y="723421"/>
                  <a:pt x="181065" y="632404"/>
                </a:cubicBezTo>
                <a:cubicBezTo>
                  <a:pt x="171187" y="541387"/>
                  <a:pt x="189532" y="372759"/>
                  <a:pt x="189532" y="306437"/>
                </a:cubicBezTo>
                <a:cubicBezTo>
                  <a:pt x="189532" y="240115"/>
                  <a:pt x="211404" y="286682"/>
                  <a:pt x="181065" y="234471"/>
                </a:cubicBezTo>
                <a:cubicBezTo>
                  <a:pt x="150726" y="182260"/>
                  <a:pt x="-39774" y="-38579"/>
                  <a:pt x="7498" y="587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5D64C81B-1E04-4F88-A8C5-D45358593DE2}"/>
              </a:ext>
            </a:extLst>
          </p:cNvPr>
          <p:cNvSpPr/>
          <p:nvPr/>
        </p:nvSpPr>
        <p:spPr>
          <a:xfrm>
            <a:off x="1947770" y="2832891"/>
            <a:ext cx="326508" cy="293079"/>
          </a:xfrm>
          <a:custGeom>
            <a:avLst/>
            <a:gdLst>
              <a:gd name="connsiteX0" fmla="*/ 325530 w 326508"/>
              <a:gd name="connsiteY0" fmla="*/ 73822 h 293079"/>
              <a:gd name="connsiteX1" fmla="*/ 304893 w 326508"/>
              <a:gd name="connsiteY1" fmla="*/ 2384 h 293079"/>
              <a:gd name="connsiteX2" fmla="*/ 206468 w 326508"/>
              <a:gd name="connsiteY2" fmla="*/ 30959 h 293079"/>
              <a:gd name="connsiteX3" fmla="*/ 109630 w 326508"/>
              <a:gd name="connsiteY3" fmla="*/ 164309 h 293079"/>
              <a:gd name="connsiteX4" fmla="*/ 93 w 326508"/>
              <a:gd name="connsiteY4" fmla="*/ 292897 h 293079"/>
              <a:gd name="connsiteX5" fmla="*/ 128680 w 326508"/>
              <a:gd name="connsiteY5" fmla="*/ 135734 h 293079"/>
              <a:gd name="connsiteX6" fmla="*/ 120743 w 326508"/>
              <a:gd name="connsiteY6" fmla="*/ 148434 h 293079"/>
              <a:gd name="connsiteX7" fmla="*/ 249330 w 326508"/>
              <a:gd name="connsiteY7" fmla="*/ 27784 h 293079"/>
              <a:gd name="connsiteX8" fmla="*/ 285843 w 326508"/>
              <a:gd name="connsiteY8" fmla="*/ 40484 h 293079"/>
              <a:gd name="connsiteX9" fmla="*/ 325530 w 326508"/>
              <a:gd name="connsiteY9" fmla="*/ 73822 h 293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508" h="293079">
                <a:moveTo>
                  <a:pt x="325530" y="73822"/>
                </a:moveTo>
                <a:cubicBezTo>
                  <a:pt x="328705" y="67472"/>
                  <a:pt x="324737" y="9528"/>
                  <a:pt x="304893" y="2384"/>
                </a:cubicBezTo>
                <a:cubicBezTo>
                  <a:pt x="285049" y="-4760"/>
                  <a:pt x="239012" y="3972"/>
                  <a:pt x="206468" y="30959"/>
                </a:cubicBezTo>
                <a:cubicBezTo>
                  <a:pt x="173924" y="57946"/>
                  <a:pt x="144026" y="120653"/>
                  <a:pt x="109630" y="164309"/>
                </a:cubicBezTo>
                <a:cubicBezTo>
                  <a:pt x="75234" y="207965"/>
                  <a:pt x="-3082" y="297659"/>
                  <a:pt x="93" y="292897"/>
                </a:cubicBezTo>
                <a:cubicBezTo>
                  <a:pt x="3268" y="288135"/>
                  <a:pt x="128680" y="135734"/>
                  <a:pt x="128680" y="135734"/>
                </a:cubicBezTo>
                <a:cubicBezTo>
                  <a:pt x="148788" y="111657"/>
                  <a:pt x="100635" y="166426"/>
                  <a:pt x="120743" y="148434"/>
                </a:cubicBezTo>
                <a:cubicBezTo>
                  <a:pt x="140851" y="130442"/>
                  <a:pt x="221813" y="45776"/>
                  <a:pt x="249330" y="27784"/>
                </a:cubicBezTo>
                <a:cubicBezTo>
                  <a:pt x="276847" y="9792"/>
                  <a:pt x="273937" y="33076"/>
                  <a:pt x="285843" y="40484"/>
                </a:cubicBezTo>
                <a:cubicBezTo>
                  <a:pt x="297749" y="47892"/>
                  <a:pt x="322355" y="80172"/>
                  <a:pt x="325530" y="7382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417D99A5-1A98-4B7B-858B-2C42AC3EE2E2}"/>
              </a:ext>
            </a:extLst>
          </p:cNvPr>
          <p:cNvSpPr/>
          <p:nvPr/>
        </p:nvSpPr>
        <p:spPr>
          <a:xfrm>
            <a:off x="1955780" y="3124122"/>
            <a:ext cx="31595" cy="363621"/>
          </a:xfrm>
          <a:custGeom>
            <a:avLst/>
            <a:gdLst>
              <a:gd name="connsiteX0" fmla="*/ 20 w 31595"/>
              <a:gd name="connsiteY0" fmla="*/ 78 h 363621"/>
              <a:gd name="connsiteX1" fmla="*/ 25420 w 31595"/>
              <a:gd name="connsiteY1" fmla="*/ 173116 h 363621"/>
              <a:gd name="connsiteX2" fmla="*/ 22245 w 31595"/>
              <a:gd name="connsiteY2" fmla="*/ 55641 h 363621"/>
              <a:gd name="connsiteX3" fmla="*/ 7958 w 31595"/>
              <a:gd name="connsiteY3" fmla="*/ 136603 h 363621"/>
              <a:gd name="connsiteX4" fmla="*/ 19070 w 31595"/>
              <a:gd name="connsiteY4" fmla="*/ 285828 h 363621"/>
              <a:gd name="connsiteX5" fmla="*/ 15895 w 31595"/>
              <a:gd name="connsiteY5" fmla="*/ 363616 h 363621"/>
              <a:gd name="connsiteX6" fmla="*/ 28595 w 31595"/>
              <a:gd name="connsiteY6" fmla="*/ 282653 h 363621"/>
              <a:gd name="connsiteX7" fmla="*/ 30183 w 31595"/>
              <a:gd name="connsiteY7" fmla="*/ 198516 h 363621"/>
              <a:gd name="connsiteX8" fmla="*/ 20 w 31595"/>
              <a:gd name="connsiteY8" fmla="*/ 78 h 363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95" h="363621">
                <a:moveTo>
                  <a:pt x="20" y="78"/>
                </a:moveTo>
                <a:cubicBezTo>
                  <a:pt x="-774" y="-4155"/>
                  <a:pt x="21716" y="163856"/>
                  <a:pt x="25420" y="173116"/>
                </a:cubicBezTo>
                <a:cubicBezTo>
                  <a:pt x="29124" y="182377"/>
                  <a:pt x="25155" y="61726"/>
                  <a:pt x="22245" y="55641"/>
                </a:cubicBezTo>
                <a:cubicBezTo>
                  <a:pt x="19335" y="49556"/>
                  <a:pt x="8487" y="98239"/>
                  <a:pt x="7958" y="136603"/>
                </a:cubicBezTo>
                <a:cubicBezTo>
                  <a:pt x="7429" y="174967"/>
                  <a:pt x="17747" y="247993"/>
                  <a:pt x="19070" y="285828"/>
                </a:cubicBezTo>
                <a:cubicBezTo>
                  <a:pt x="20393" y="323663"/>
                  <a:pt x="14308" y="364145"/>
                  <a:pt x="15895" y="363616"/>
                </a:cubicBezTo>
                <a:cubicBezTo>
                  <a:pt x="17482" y="363087"/>
                  <a:pt x="26214" y="310170"/>
                  <a:pt x="28595" y="282653"/>
                </a:cubicBezTo>
                <a:cubicBezTo>
                  <a:pt x="30976" y="255136"/>
                  <a:pt x="33093" y="244554"/>
                  <a:pt x="30183" y="198516"/>
                </a:cubicBezTo>
                <a:cubicBezTo>
                  <a:pt x="27273" y="152479"/>
                  <a:pt x="814" y="4311"/>
                  <a:pt x="20" y="7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BFA6C39A-F04D-436B-A99E-E7B3F6F45E96}"/>
              </a:ext>
            </a:extLst>
          </p:cNvPr>
          <p:cNvSpPr/>
          <p:nvPr/>
        </p:nvSpPr>
        <p:spPr>
          <a:xfrm>
            <a:off x="2279264" y="2949565"/>
            <a:ext cx="396810" cy="195533"/>
          </a:xfrm>
          <a:custGeom>
            <a:avLst/>
            <a:gdLst>
              <a:gd name="connsiteX0" fmla="*/ 386 w 396810"/>
              <a:gd name="connsiteY0" fmla="*/ 10 h 195533"/>
              <a:gd name="connsiteX1" fmla="*/ 54361 w 396810"/>
              <a:gd name="connsiteY1" fmla="*/ 107960 h 195533"/>
              <a:gd name="connsiteX2" fmla="*/ 109924 w 396810"/>
              <a:gd name="connsiteY2" fmla="*/ 163523 h 195533"/>
              <a:gd name="connsiteX3" fmla="*/ 394086 w 396810"/>
              <a:gd name="connsiteY3" fmla="*/ 193685 h 195533"/>
              <a:gd name="connsiteX4" fmla="*/ 246449 w 396810"/>
              <a:gd name="connsiteY4" fmla="*/ 190510 h 195533"/>
              <a:gd name="connsiteX5" fmla="*/ 127386 w 396810"/>
              <a:gd name="connsiteY5" fmla="*/ 176223 h 195533"/>
              <a:gd name="connsiteX6" fmla="*/ 190886 w 396810"/>
              <a:gd name="connsiteY6" fmla="*/ 176223 h 195533"/>
              <a:gd name="connsiteX7" fmla="*/ 82936 w 396810"/>
              <a:gd name="connsiteY7" fmla="*/ 114310 h 195533"/>
              <a:gd name="connsiteX8" fmla="*/ 386 w 396810"/>
              <a:gd name="connsiteY8" fmla="*/ 10 h 19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810" h="195533">
                <a:moveTo>
                  <a:pt x="386" y="10"/>
                </a:moveTo>
                <a:cubicBezTo>
                  <a:pt x="-4376" y="-1048"/>
                  <a:pt x="36105" y="80708"/>
                  <a:pt x="54361" y="107960"/>
                </a:cubicBezTo>
                <a:cubicBezTo>
                  <a:pt x="72617" y="135212"/>
                  <a:pt x="53303" y="149235"/>
                  <a:pt x="109924" y="163523"/>
                </a:cubicBezTo>
                <a:cubicBezTo>
                  <a:pt x="166545" y="177811"/>
                  <a:pt x="371332" y="189187"/>
                  <a:pt x="394086" y="193685"/>
                </a:cubicBezTo>
                <a:cubicBezTo>
                  <a:pt x="416840" y="198183"/>
                  <a:pt x="290899" y="193420"/>
                  <a:pt x="246449" y="190510"/>
                </a:cubicBezTo>
                <a:cubicBezTo>
                  <a:pt x="201999" y="187600"/>
                  <a:pt x="136647" y="178604"/>
                  <a:pt x="127386" y="176223"/>
                </a:cubicBezTo>
                <a:cubicBezTo>
                  <a:pt x="118126" y="173842"/>
                  <a:pt x="198294" y="186542"/>
                  <a:pt x="190886" y="176223"/>
                </a:cubicBezTo>
                <a:cubicBezTo>
                  <a:pt x="183478" y="165904"/>
                  <a:pt x="113628" y="142621"/>
                  <a:pt x="82936" y="114310"/>
                </a:cubicBezTo>
                <a:cubicBezTo>
                  <a:pt x="52244" y="86000"/>
                  <a:pt x="5148" y="1068"/>
                  <a:pt x="386" y="1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EDC01C06-F3E1-4F82-8988-A3D68B5C8113}"/>
              </a:ext>
            </a:extLst>
          </p:cNvPr>
          <p:cNvSpPr/>
          <p:nvPr/>
        </p:nvSpPr>
        <p:spPr>
          <a:xfrm>
            <a:off x="1995766" y="2990172"/>
            <a:ext cx="126935" cy="465836"/>
          </a:xfrm>
          <a:custGeom>
            <a:avLst/>
            <a:gdLst>
              <a:gd name="connsiteX0" fmla="*/ 126722 w 126935"/>
              <a:gd name="connsiteY0" fmla="*/ 678 h 465836"/>
              <a:gd name="connsiteX1" fmla="*/ 50522 w 126935"/>
              <a:gd name="connsiteY1" fmla="*/ 102278 h 465836"/>
              <a:gd name="connsiteX2" fmla="*/ 47347 w 126935"/>
              <a:gd name="connsiteY2" fmla="*/ 154666 h 465836"/>
              <a:gd name="connsiteX3" fmla="*/ 44172 w 126935"/>
              <a:gd name="connsiteY3" fmla="*/ 294366 h 465836"/>
              <a:gd name="connsiteX4" fmla="*/ 37822 w 126935"/>
              <a:gd name="connsiteY4" fmla="*/ 116566 h 465836"/>
              <a:gd name="connsiteX5" fmla="*/ 50522 w 126935"/>
              <a:gd name="connsiteY5" fmla="*/ 67353 h 465836"/>
              <a:gd name="connsiteX6" fmla="*/ 56872 w 126935"/>
              <a:gd name="connsiteY6" fmla="*/ 175303 h 465836"/>
              <a:gd name="connsiteX7" fmla="*/ 37822 w 126935"/>
              <a:gd name="connsiteY7" fmla="*/ 376916 h 465836"/>
              <a:gd name="connsiteX8" fmla="*/ 47347 w 126935"/>
              <a:gd name="connsiteY8" fmla="*/ 432478 h 465836"/>
              <a:gd name="connsiteX9" fmla="*/ 88622 w 126935"/>
              <a:gd name="connsiteY9" fmla="*/ 397553 h 465836"/>
              <a:gd name="connsiteX10" fmla="*/ 1309 w 126935"/>
              <a:gd name="connsiteY10" fmla="*/ 465816 h 465836"/>
              <a:gd name="connsiteX11" fmla="*/ 36234 w 126935"/>
              <a:gd name="connsiteY11" fmla="*/ 389616 h 465836"/>
              <a:gd name="connsiteX12" fmla="*/ 37822 w 126935"/>
              <a:gd name="connsiteY12" fmla="*/ 294366 h 465836"/>
              <a:gd name="connsiteX13" fmla="*/ 72747 w 126935"/>
              <a:gd name="connsiteY13" fmla="*/ 68941 h 465836"/>
              <a:gd name="connsiteX14" fmla="*/ 126722 w 126935"/>
              <a:gd name="connsiteY14" fmla="*/ 678 h 46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6935" h="465836">
                <a:moveTo>
                  <a:pt x="126722" y="678"/>
                </a:moveTo>
                <a:cubicBezTo>
                  <a:pt x="123018" y="6234"/>
                  <a:pt x="63751" y="76613"/>
                  <a:pt x="50522" y="102278"/>
                </a:cubicBezTo>
                <a:cubicBezTo>
                  <a:pt x="37293" y="127943"/>
                  <a:pt x="48405" y="122651"/>
                  <a:pt x="47347" y="154666"/>
                </a:cubicBezTo>
                <a:cubicBezTo>
                  <a:pt x="46289" y="186681"/>
                  <a:pt x="45759" y="300716"/>
                  <a:pt x="44172" y="294366"/>
                </a:cubicBezTo>
                <a:cubicBezTo>
                  <a:pt x="42584" y="288016"/>
                  <a:pt x="36764" y="154402"/>
                  <a:pt x="37822" y="116566"/>
                </a:cubicBezTo>
                <a:cubicBezTo>
                  <a:pt x="38880" y="78731"/>
                  <a:pt x="47347" y="57564"/>
                  <a:pt x="50522" y="67353"/>
                </a:cubicBezTo>
                <a:cubicBezTo>
                  <a:pt x="53697" y="77142"/>
                  <a:pt x="58989" y="123709"/>
                  <a:pt x="56872" y="175303"/>
                </a:cubicBezTo>
                <a:cubicBezTo>
                  <a:pt x="54755" y="226897"/>
                  <a:pt x="39409" y="334054"/>
                  <a:pt x="37822" y="376916"/>
                </a:cubicBezTo>
                <a:cubicBezTo>
                  <a:pt x="36235" y="419778"/>
                  <a:pt x="38880" y="429038"/>
                  <a:pt x="47347" y="432478"/>
                </a:cubicBezTo>
                <a:cubicBezTo>
                  <a:pt x="55814" y="435918"/>
                  <a:pt x="96295" y="391997"/>
                  <a:pt x="88622" y="397553"/>
                </a:cubicBezTo>
                <a:cubicBezTo>
                  <a:pt x="80949" y="403109"/>
                  <a:pt x="10040" y="467139"/>
                  <a:pt x="1309" y="465816"/>
                </a:cubicBezTo>
                <a:cubicBezTo>
                  <a:pt x="-7422" y="464493"/>
                  <a:pt x="30148" y="418191"/>
                  <a:pt x="36234" y="389616"/>
                </a:cubicBezTo>
                <a:cubicBezTo>
                  <a:pt x="42320" y="361041"/>
                  <a:pt x="31737" y="347812"/>
                  <a:pt x="37822" y="294366"/>
                </a:cubicBezTo>
                <a:cubicBezTo>
                  <a:pt x="43907" y="240920"/>
                  <a:pt x="60576" y="113656"/>
                  <a:pt x="72747" y="68941"/>
                </a:cubicBezTo>
                <a:cubicBezTo>
                  <a:pt x="84918" y="24226"/>
                  <a:pt x="130426" y="-4878"/>
                  <a:pt x="126722" y="67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3D008D3E-6331-42C8-B67C-B9AAB9016855}"/>
              </a:ext>
            </a:extLst>
          </p:cNvPr>
          <p:cNvSpPr/>
          <p:nvPr/>
        </p:nvSpPr>
        <p:spPr>
          <a:xfrm>
            <a:off x="2159195" y="3060677"/>
            <a:ext cx="132021" cy="521680"/>
          </a:xfrm>
          <a:custGeom>
            <a:avLst/>
            <a:gdLst>
              <a:gd name="connsiteX0" fmla="*/ 52193 w 132021"/>
              <a:gd name="connsiteY0" fmla="*/ 23 h 521680"/>
              <a:gd name="connsiteX1" fmla="*/ 4568 w 132021"/>
              <a:gd name="connsiteY1" fmla="*/ 112736 h 521680"/>
              <a:gd name="connsiteX2" fmla="*/ 2980 w 132021"/>
              <a:gd name="connsiteY2" fmla="*/ 203223 h 521680"/>
              <a:gd name="connsiteX3" fmla="*/ 14093 w 132021"/>
              <a:gd name="connsiteY3" fmla="*/ 285773 h 521680"/>
              <a:gd name="connsiteX4" fmla="*/ 31555 w 132021"/>
              <a:gd name="connsiteY4" fmla="*/ 254023 h 521680"/>
              <a:gd name="connsiteX5" fmla="*/ 90293 w 132021"/>
              <a:gd name="connsiteY5" fmla="*/ 360386 h 521680"/>
              <a:gd name="connsiteX6" fmla="*/ 131568 w 132021"/>
              <a:gd name="connsiteY6" fmla="*/ 427061 h 521680"/>
              <a:gd name="connsiteX7" fmla="*/ 112518 w 132021"/>
              <a:gd name="connsiteY7" fmla="*/ 520723 h 521680"/>
              <a:gd name="connsiteX8" fmla="*/ 115693 w 132021"/>
              <a:gd name="connsiteY8" fmla="*/ 468336 h 521680"/>
              <a:gd name="connsiteX9" fmla="*/ 99818 w 132021"/>
              <a:gd name="connsiteY9" fmla="*/ 354036 h 521680"/>
              <a:gd name="connsiteX10" fmla="*/ 18855 w 132021"/>
              <a:gd name="connsiteY10" fmla="*/ 273073 h 521680"/>
              <a:gd name="connsiteX11" fmla="*/ 10918 w 132021"/>
              <a:gd name="connsiteY11" fmla="*/ 122261 h 521680"/>
              <a:gd name="connsiteX12" fmla="*/ 52193 w 132021"/>
              <a:gd name="connsiteY12" fmla="*/ 23 h 52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2021" h="521680">
                <a:moveTo>
                  <a:pt x="52193" y="23"/>
                </a:moveTo>
                <a:cubicBezTo>
                  <a:pt x="51135" y="-1565"/>
                  <a:pt x="12770" y="78869"/>
                  <a:pt x="4568" y="112736"/>
                </a:cubicBezTo>
                <a:cubicBezTo>
                  <a:pt x="-3634" y="146603"/>
                  <a:pt x="1393" y="174384"/>
                  <a:pt x="2980" y="203223"/>
                </a:cubicBezTo>
                <a:cubicBezTo>
                  <a:pt x="4567" y="232062"/>
                  <a:pt x="9330" y="277306"/>
                  <a:pt x="14093" y="285773"/>
                </a:cubicBezTo>
                <a:cubicBezTo>
                  <a:pt x="18856" y="294240"/>
                  <a:pt x="18855" y="241588"/>
                  <a:pt x="31555" y="254023"/>
                </a:cubicBezTo>
                <a:cubicBezTo>
                  <a:pt x="44255" y="266459"/>
                  <a:pt x="73624" y="331546"/>
                  <a:pt x="90293" y="360386"/>
                </a:cubicBezTo>
                <a:cubicBezTo>
                  <a:pt x="106962" y="389226"/>
                  <a:pt x="127864" y="400338"/>
                  <a:pt x="131568" y="427061"/>
                </a:cubicBezTo>
                <a:cubicBezTo>
                  <a:pt x="135272" y="453784"/>
                  <a:pt x="115164" y="513844"/>
                  <a:pt x="112518" y="520723"/>
                </a:cubicBezTo>
                <a:cubicBezTo>
                  <a:pt x="109872" y="527602"/>
                  <a:pt x="117810" y="496117"/>
                  <a:pt x="115693" y="468336"/>
                </a:cubicBezTo>
                <a:cubicBezTo>
                  <a:pt x="113576" y="440555"/>
                  <a:pt x="115958" y="386580"/>
                  <a:pt x="99818" y="354036"/>
                </a:cubicBezTo>
                <a:cubicBezTo>
                  <a:pt x="83678" y="321492"/>
                  <a:pt x="33672" y="311702"/>
                  <a:pt x="18855" y="273073"/>
                </a:cubicBezTo>
                <a:cubicBezTo>
                  <a:pt x="4038" y="234444"/>
                  <a:pt x="4568" y="164594"/>
                  <a:pt x="10918" y="122261"/>
                </a:cubicBezTo>
                <a:cubicBezTo>
                  <a:pt x="17268" y="79928"/>
                  <a:pt x="53251" y="1611"/>
                  <a:pt x="52193" y="2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8DAF1F24-CD8C-4ACF-8D43-B5243271A4B2}"/>
              </a:ext>
            </a:extLst>
          </p:cNvPr>
          <p:cNvSpPr/>
          <p:nvPr/>
        </p:nvSpPr>
        <p:spPr>
          <a:xfrm>
            <a:off x="2129935" y="3181342"/>
            <a:ext cx="134361" cy="401903"/>
          </a:xfrm>
          <a:custGeom>
            <a:avLst/>
            <a:gdLst>
              <a:gd name="connsiteX0" fmla="*/ 490 w 134361"/>
              <a:gd name="connsiteY0" fmla="*/ 8 h 401903"/>
              <a:gd name="connsiteX1" fmla="*/ 8428 w 134361"/>
              <a:gd name="connsiteY1" fmla="*/ 193683 h 401903"/>
              <a:gd name="connsiteX2" fmla="*/ 21128 w 134361"/>
              <a:gd name="connsiteY2" fmla="*/ 171458 h 401903"/>
              <a:gd name="connsiteX3" fmla="*/ 62403 w 134361"/>
              <a:gd name="connsiteY3" fmla="*/ 217496 h 401903"/>
              <a:gd name="connsiteX4" fmla="*/ 119553 w 134361"/>
              <a:gd name="connsiteY4" fmla="*/ 290521 h 401903"/>
              <a:gd name="connsiteX5" fmla="*/ 127490 w 134361"/>
              <a:gd name="connsiteY5" fmla="*/ 401646 h 401903"/>
              <a:gd name="connsiteX6" fmla="*/ 125903 w 134361"/>
              <a:gd name="connsiteY6" fmla="*/ 257183 h 401903"/>
              <a:gd name="connsiteX7" fmla="*/ 22715 w 134361"/>
              <a:gd name="connsiteY7" fmla="*/ 185746 h 401903"/>
              <a:gd name="connsiteX8" fmla="*/ 490 w 134361"/>
              <a:gd name="connsiteY8" fmla="*/ 8 h 40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361" h="401903">
                <a:moveTo>
                  <a:pt x="490" y="8"/>
                </a:moveTo>
                <a:cubicBezTo>
                  <a:pt x="-1891" y="1331"/>
                  <a:pt x="4988" y="165108"/>
                  <a:pt x="8428" y="193683"/>
                </a:cubicBezTo>
                <a:cubicBezTo>
                  <a:pt x="11868" y="222258"/>
                  <a:pt x="12132" y="167489"/>
                  <a:pt x="21128" y="171458"/>
                </a:cubicBezTo>
                <a:cubicBezTo>
                  <a:pt x="30124" y="175427"/>
                  <a:pt x="45999" y="197652"/>
                  <a:pt x="62403" y="217496"/>
                </a:cubicBezTo>
                <a:cubicBezTo>
                  <a:pt x="78807" y="237340"/>
                  <a:pt x="108705" y="259829"/>
                  <a:pt x="119553" y="290521"/>
                </a:cubicBezTo>
                <a:cubicBezTo>
                  <a:pt x="130401" y="321213"/>
                  <a:pt x="126432" y="407202"/>
                  <a:pt x="127490" y="401646"/>
                </a:cubicBezTo>
                <a:cubicBezTo>
                  <a:pt x="128548" y="396090"/>
                  <a:pt x="143365" y="293166"/>
                  <a:pt x="125903" y="257183"/>
                </a:cubicBezTo>
                <a:cubicBezTo>
                  <a:pt x="108441" y="221200"/>
                  <a:pt x="41236" y="227285"/>
                  <a:pt x="22715" y="185746"/>
                </a:cubicBezTo>
                <a:cubicBezTo>
                  <a:pt x="4194" y="144207"/>
                  <a:pt x="2871" y="-1315"/>
                  <a:pt x="490" y="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F8385258-3663-4D80-A27B-2C310439B3C9}"/>
              </a:ext>
            </a:extLst>
          </p:cNvPr>
          <p:cNvSpPr/>
          <p:nvPr/>
        </p:nvSpPr>
        <p:spPr>
          <a:xfrm>
            <a:off x="2201863" y="2955664"/>
            <a:ext cx="89373" cy="402072"/>
          </a:xfrm>
          <a:custGeom>
            <a:avLst/>
            <a:gdLst>
              <a:gd name="connsiteX0" fmla="*/ 0 w 89373"/>
              <a:gd name="connsiteY0" fmla="*/ 261 h 402072"/>
              <a:gd name="connsiteX1" fmla="*/ 6350 w 89373"/>
              <a:gd name="connsiteY1" fmla="*/ 114561 h 402072"/>
              <a:gd name="connsiteX2" fmla="*/ 34925 w 89373"/>
              <a:gd name="connsiteY2" fmla="*/ 157424 h 402072"/>
              <a:gd name="connsiteX3" fmla="*/ 25400 w 89373"/>
              <a:gd name="connsiteY3" fmla="*/ 139961 h 402072"/>
              <a:gd name="connsiteX4" fmla="*/ 85725 w 89373"/>
              <a:gd name="connsiteY4" fmla="*/ 243149 h 402072"/>
              <a:gd name="connsiteX5" fmla="*/ 79375 w 89373"/>
              <a:gd name="connsiteY5" fmla="*/ 322524 h 402072"/>
              <a:gd name="connsiteX6" fmla="*/ 52387 w 89373"/>
              <a:gd name="connsiteY6" fmla="*/ 401899 h 402072"/>
              <a:gd name="connsiteX7" fmla="*/ 85725 w 89373"/>
              <a:gd name="connsiteY7" fmla="*/ 300299 h 402072"/>
              <a:gd name="connsiteX8" fmla="*/ 77787 w 89373"/>
              <a:gd name="connsiteY8" fmla="*/ 205049 h 402072"/>
              <a:gd name="connsiteX9" fmla="*/ 41275 w 89373"/>
              <a:gd name="connsiteY9" fmla="*/ 147899 h 402072"/>
              <a:gd name="connsiteX10" fmla="*/ 6350 w 89373"/>
              <a:gd name="connsiteY10" fmla="*/ 84399 h 402072"/>
              <a:gd name="connsiteX11" fmla="*/ 0 w 89373"/>
              <a:gd name="connsiteY11" fmla="*/ 261 h 402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373" h="402072">
                <a:moveTo>
                  <a:pt x="0" y="261"/>
                </a:moveTo>
                <a:cubicBezTo>
                  <a:pt x="0" y="5288"/>
                  <a:pt x="529" y="88367"/>
                  <a:pt x="6350" y="114561"/>
                </a:cubicBezTo>
                <a:cubicBezTo>
                  <a:pt x="12171" y="140755"/>
                  <a:pt x="31750" y="153191"/>
                  <a:pt x="34925" y="157424"/>
                </a:cubicBezTo>
                <a:cubicBezTo>
                  <a:pt x="38100" y="161657"/>
                  <a:pt x="16933" y="125673"/>
                  <a:pt x="25400" y="139961"/>
                </a:cubicBezTo>
                <a:cubicBezTo>
                  <a:pt x="33867" y="154249"/>
                  <a:pt x="76729" y="212722"/>
                  <a:pt x="85725" y="243149"/>
                </a:cubicBezTo>
                <a:cubicBezTo>
                  <a:pt x="94721" y="273576"/>
                  <a:pt x="84931" y="296066"/>
                  <a:pt x="79375" y="322524"/>
                </a:cubicBezTo>
                <a:cubicBezTo>
                  <a:pt x="73819" y="348982"/>
                  <a:pt x="51329" y="405603"/>
                  <a:pt x="52387" y="401899"/>
                </a:cubicBezTo>
                <a:cubicBezTo>
                  <a:pt x="53445" y="398195"/>
                  <a:pt x="81492" y="333107"/>
                  <a:pt x="85725" y="300299"/>
                </a:cubicBezTo>
                <a:cubicBezTo>
                  <a:pt x="89958" y="267491"/>
                  <a:pt x="85195" y="230449"/>
                  <a:pt x="77787" y="205049"/>
                </a:cubicBezTo>
                <a:cubicBezTo>
                  <a:pt x="70379" y="179649"/>
                  <a:pt x="53181" y="168007"/>
                  <a:pt x="41275" y="147899"/>
                </a:cubicBezTo>
                <a:cubicBezTo>
                  <a:pt x="29369" y="127791"/>
                  <a:pt x="12171" y="104772"/>
                  <a:pt x="6350" y="84399"/>
                </a:cubicBezTo>
                <a:cubicBezTo>
                  <a:pt x="529" y="64026"/>
                  <a:pt x="0" y="-4766"/>
                  <a:pt x="0" y="26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F575AEFD-78D5-4D7C-A1F2-323B87126C1F}"/>
              </a:ext>
            </a:extLst>
          </p:cNvPr>
          <p:cNvSpPr/>
          <p:nvPr/>
        </p:nvSpPr>
        <p:spPr>
          <a:xfrm>
            <a:off x="2255808" y="3081014"/>
            <a:ext cx="276197" cy="250571"/>
          </a:xfrm>
          <a:custGeom>
            <a:avLst/>
            <a:gdLst>
              <a:gd name="connsiteX0" fmla="*/ 30 w 276197"/>
              <a:gd name="connsiteY0" fmla="*/ 1911 h 250571"/>
              <a:gd name="connsiteX1" fmla="*/ 46067 w 276197"/>
              <a:gd name="connsiteY1" fmla="*/ 120974 h 250571"/>
              <a:gd name="connsiteX2" fmla="*/ 31780 w 276197"/>
              <a:gd name="connsiteY2" fmla="*/ 249561 h 250571"/>
              <a:gd name="connsiteX3" fmla="*/ 50830 w 276197"/>
              <a:gd name="connsiteY3" fmla="*/ 174949 h 250571"/>
              <a:gd name="connsiteX4" fmla="*/ 65117 w 276197"/>
              <a:gd name="connsiteY4" fmla="*/ 66999 h 250571"/>
              <a:gd name="connsiteX5" fmla="*/ 122267 w 276197"/>
              <a:gd name="connsiteY5" fmla="*/ 101924 h 250571"/>
              <a:gd name="connsiteX6" fmla="*/ 274667 w 276197"/>
              <a:gd name="connsiteY6" fmla="*/ 132086 h 250571"/>
              <a:gd name="connsiteX7" fmla="*/ 192117 w 276197"/>
              <a:gd name="connsiteY7" fmla="*/ 103511 h 250571"/>
              <a:gd name="connsiteX8" fmla="*/ 54005 w 276197"/>
              <a:gd name="connsiteY8" fmla="*/ 49536 h 250571"/>
              <a:gd name="connsiteX9" fmla="*/ 30 w 276197"/>
              <a:gd name="connsiteY9" fmla="*/ 1911 h 25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6197" h="250571">
                <a:moveTo>
                  <a:pt x="30" y="1911"/>
                </a:moveTo>
                <a:cubicBezTo>
                  <a:pt x="-1293" y="13817"/>
                  <a:pt x="40775" y="79699"/>
                  <a:pt x="46067" y="120974"/>
                </a:cubicBezTo>
                <a:cubicBezTo>
                  <a:pt x="51359" y="162249"/>
                  <a:pt x="30986" y="240565"/>
                  <a:pt x="31780" y="249561"/>
                </a:cubicBezTo>
                <a:cubicBezTo>
                  <a:pt x="32574" y="258557"/>
                  <a:pt x="45274" y="205376"/>
                  <a:pt x="50830" y="174949"/>
                </a:cubicBezTo>
                <a:cubicBezTo>
                  <a:pt x="56386" y="144522"/>
                  <a:pt x="53211" y="79170"/>
                  <a:pt x="65117" y="66999"/>
                </a:cubicBezTo>
                <a:cubicBezTo>
                  <a:pt x="77023" y="54828"/>
                  <a:pt x="87342" y="91076"/>
                  <a:pt x="122267" y="101924"/>
                </a:cubicBezTo>
                <a:cubicBezTo>
                  <a:pt x="157192" y="112772"/>
                  <a:pt x="263025" y="131822"/>
                  <a:pt x="274667" y="132086"/>
                </a:cubicBezTo>
                <a:cubicBezTo>
                  <a:pt x="286309" y="132351"/>
                  <a:pt x="228894" y="117269"/>
                  <a:pt x="192117" y="103511"/>
                </a:cubicBezTo>
                <a:cubicBezTo>
                  <a:pt x="155340" y="89753"/>
                  <a:pt x="82580" y="61971"/>
                  <a:pt x="54005" y="49536"/>
                </a:cubicBezTo>
                <a:cubicBezTo>
                  <a:pt x="25430" y="37101"/>
                  <a:pt x="1353" y="-9995"/>
                  <a:pt x="30" y="19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AC673874-9462-47FF-B5CB-DC30DBEC20E9}"/>
              </a:ext>
            </a:extLst>
          </p:cNvPr>
          <p:cNvSpPr/>
          <p:nvPr/>
        </p:nvSpPr>
        <p:spPr>
          <a:xfrm>
            <a:off x="2487613" y="3139806"/>
            <a:ext cx="555868" cy="168867"/>
          </a:xfrm>
          <a:custGeom>
            <a:avLst/>
            <a:gdLst>
              <a:gd name="connsiteX0" fmla="*/ 0 w 555868"/>
              <a:gd name="connsiteY0" fmla="*/ 105044 h 168867"/>
              <a:gd name="connsiteX1" fmla="*/ 104775 w 555868"/>
              <a:gd name="connsiteY1" fmla="*/ 168544 h 168867"/>
              <a:gd name="connsiteX2" fmla="*/ 125412 w 555868"/>
              <a:gd name="connsiteY2" fmla="*/ 130444 h 168867"/>
              <a:gd name="connsiteX3" fmla="*/ 174625 w 555868"/>
              <a:gd name="connsiteY3" fmla="*/ 146319 h 168867"/>
              <a:gd name="connsiteX4" fmla="*/ 204787 w 555868"/>
              <a:gd name="connsiteY4" fmla="*/ 92344 h 168867"/>
              <a:gd name="connsiteX5" fmla="*/ 265112 w 555868"/>
              <a:gd name="connsiteY5" fmla="*/ 33607 h 168867"/>
              <a:gd name="connsiteX6" fmla="*/ 555625 w 555868"/>
              <a:gd name="connsiteY6" fmla="*/ 8207 h 168867"/>
              <a:gd name="connsiteX7" fmla="*/ 312737 w 555868"/>
              <a:gd name="connsiteY7" fmla="*/ 6619 h 168867"/>
              <a:gd name="connsiteX8" fmla="*/ 182562 w 555868"/>
              <a:gd name="connsiteY8" fmla="*/ 89169 h 168867"/>
              <a:gd name="connsiteX9" fmla="*/ 109537 w 555868"/>
              <a:gd name="connsiteY9" fmla="*/ 159019 h 168867"/>
              <a:gd name="connsiteX10" fmla="*/ 87312 w 555868"/>
              <a:gd name="connsiteY10" fmla="*/ 160607 h 168867"/>
              <a:gd name="connsiteX11" fmla="*/ 0 w 555868"/>
              <a:gd name="connsiteY11" fmla="*/ 105044 h 16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5868" h="168867">
                <a:moveTo>
                  <a:pt x="0" y="105044"/>
                </a:moveTo>
                <a:cubicBezTo>
                  <a:pt x="2911" y="106367"/>
                  <a:pt x="83873" y="164311"/>
                  <a:pt x="104775" y="168544"/>
                </a:cubicBezTo>
                <a:cubicBezTo>
                  <a:pt x="125677" y="172777"/>
                  <a:pt x="113770" y="134148"/>
                  <a:pt x="125412" y="130444"/>
                </a:cubicBezTo>
                <a:cubicBezTo>
                  <a:pt x="137054" y="126740"/>
                  <a:pt x="161396" y="152669"/>
                  <a:pt x="174625" y="146319"/>
                </a:cubicBezTo>
                <a:cubicBezTo>
                  <a:pt x="187854" y="139969"/>
                  <a:pt x="189706" y="111129"/>
                  <a:pt x="204787" y="92344"/>
                </a:cubicBezTo>
                <a:cubicBezTo>
                  <a:pt x="219868" y="73559"/>
                  <a:pt x="206639" y="47630"/>
                  <a:pt x="265112" y="33607"/>
                </a:cubicBezTo>
                <a:cubicBezTo>
                  <a:pt x="323585" y="19584"/>
                  <a:pt x="547688" y="12705"/>
                  <a:pt x="555625" y="8207"/>
                </a:cubicBezTo>
                <a:cubicBezTo>
                  <a:pt x="563563" y="3709"/>
                  <a:pt x="374914" y="-6875"/>
                  <a:pt x="312737" y="6619"/>
                </a:cubicBezTo>
                <a:cubicBezTo>
                  <a:pt x="250560" y="20113"/>
                  <a:pt x="216429" y="63769"/>
                  <a:pt x="182562" y="89169"/>
                </a:cubicBezTo>
                <a:cubicBezTo>
                  <a:pt x="148695" y="114569"/>
                  <a:pt x="125412" y="147113"/>
                  <a:pt x="109537" y="159019"/>
                </a:cubicBezTo>
                <a:cubicBezTo>
                  <a:pt x="93662" y="170925"/>
                  <a:pt x="104245" y="171455"/>
                  <a:pt x="87312" y="160607"/>
                </a:cubicBezTo>
                <a:lnTo>
                  <a:pt x="0" y="10504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E7D4A442-9475-4D6D-B37C-95D6ED272FEE}"/>
              </a:ext>
            </a:extLst>
          </p:cNvPr>
          <p:cNvSpPr/>
          <p:nvPr/>
        </p:nvSpPr>
        <p:spPr>
          <a:xfrm>
            <a:off x="1951535" y="3466893"/>
            <a:ext cx="191491" cy="200321"/>
          </a:xfrm>
          <a:custGeom>
            <a:avLst/>
            <a:gdLst>
              <a:gd name="connsiteX0" fmla="*/ 4265 w 191491"/>
              <a:gd name="connsiteY0" fmla="*/ 1795 h 200321"/>
              <a:gd name="connsiteX1" fmla="*/ 177303 w 191491"/>
              <a:gd name="connsiteY1" fmla="*/ 165307 h 200321"/>
              <a:gd name="connsiteX2" fmla="*/ 182065 w 191491"/>
              <a:gd name="connsiteY2" fmla="*/ 200232 h 200321"/>
              <a:gd name="connsiteX3" fmla="*/ 185240 w 191491"/>
              <a:gd name="connsiteY3" fmla="*/ 174832 h 200321"/>
              <a:gd name="connsiteX4" fmla="*/ 180478 w 191491"/>
              <a:gd name="connsiteY4" fmla="*/ 157370 h 200321"/>
              <a:gd name="connsiteX5" fmla="*/ 159840 w 191491"/>
              <a:gd name="connsiteY5" fmla="*/ 122445 h 200321"/>
              <a:gd name="connsiteX6" fmla="*/ 59828 w 191491"/>
              <a:gd name="connsiteY6" fmla="*/ 79582 h 200321"/>
              <a:gd name="connsiteX7" fmla="*/ 4265 w 191491"/>
              <a:gd name="connsiteY7" fmla="*/ 1795 h 20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491" h="200321">
                <a:moveTo>
                  <a:pt x="4265" y="1795"/>
                </a:moveTo>
                <a:cubicBezTo>
                  <a:pt x="23844" y="16082"/>
                  <a:pt x="147670" y="132234"/>
                  <a:pt x="177303" y="165307"/>
                </a:cubicBezTo>
                <a:cubicBezTo>
                  <a:pt x="206936" y="198380"/>
                  <a:pt x="180742" y="198645"/>
                  <a:pt x="182065" y="200232"/>
                </a:cubicBezTo>
                <a:cubicBezTo>
                  <a:pt x="183388" y="201819"/>
                  <a:pt x="185504" y="181976"/>
                  <a:pt x="185240" y="174832"/>
                </a:cubicBezTo>
                <a:cubicBezTo>
                  <a:pt x="184976" y="167688"/>
                  <a:pt x="184711" y="166101"/>
                  <a:pt x="180478" y="157370"/>
                </a:cubicBezTo>
                <a:cubicBezTo>
                  <a:pt x="176245" y="148639"/>
                  <a:pt x="179948" y="135410"/>
                  <a:pt x="159840" y="122445"/>
                </a:cubicBezTo>
                <a:cubicBezTo>
                  <a:pt x="139732" y="109480"/>
                  <a:pt x="82053" y="96515"/>
                  <a:pt x="59828" y="79582"/>
                </a:cubicBezTo>
                <a:cubicBezTo>
                  <a:pt x="37603" y="62649"/>
                  <a:pt x="-15314" y="-12492"/>
                  <a:pt x="4265" y="179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5767A37E-2E05-4D63-80DD-03B53D122AF5}"/>
              </a:ext>
            </a:extLst>
          </p:cNvPr>
          <p:cNvSpPr/>
          <p:nvPr/>
        </p:nvSpPr>
        <p:spPr>
          <a:xfrm>
            <a:off x="1998627" y="3482917"/>
            <a:ext cx="460685" cy="202641"/>
          </a:xfrm>
          <a:custGeom>
            <a:avLst/>
            <a:gdLst>
              <a:gd name="connsiteX0" fmla="*/ 36 w 460685"/>
              <a:gd name="connsiteY0" fmla="*/ 58 h 202641"/>
              <a:gd name="connsiteX1" fmla="*/ 146086 w 460685"/>
              <a:gd name="connsiteY1" fmla="*/ 103246 h 202641"/>
              <a:gd name="connsiteX2" fmla="*/ 130211 w 460685"/>
              <a:gd name="connsiteY2" fmla="*/ 165158 h 202641"/>
              <a:gd name="connsiteX3" fmla="*/ 185773 w 460685"/>
              <a:gd name="connsiteY3" fmla="*/ 125471 h 202641"/>
              <a:gd name="connsiteX4" fmla="*/ 207998 w 460685"/>
              <a:gd name="connsiteY4" fmla="*/ 131821 h 202641"/>
              <a:gd name="connsiteX5" fmla="*/ 288961 w 460685"/>
              <a:gd name="connsiteY5" fmla="*/ 201671 h 202641"/>
              <a:gd name="connsiteX6" fmla="*/ 306423 w 460685"/>
              <a:gd name="connsiteY6" fmla="*/ 169921 h 202641"/>
              <a:gd name="connsiteX7" fmla="*/ 336586 w 460685"/>
              <a:gd name="connsiteY7" fmla="*/ 131821 h 202641"/>
              <a:gd name="connsiteX8" fmla="*/ 460411 w 460685"/>
              <a:gd name="connsiteY8" fmla="*/ 171508 h 202641"/>
              <a:gd name="connsiteX9" fmla="*/ 366748 w 460685"/>
              <a:gd name="connsiteY9" fmla="*/ 128646 h 202641"/>
              <a:gd name="connsiteX10" fmla="*/ 260386 w 460685"/>
              <a:gd name="connsiteY10" fmla="*/ 147696 h 202641"/>
              <a:gd name="connsiteX11" fmla="*/ 206411 w 460685"/>
              <a:gd name="connsiteY11" fmla="*/ 115946 h 202641"/>
              <a:gd name="connsiteX12" fmla="*/ 120686 w 460685"/>
              <a:gd name="connsiteY12" fmla="*/ 136583 h 202641"/>
              <a:gd name="connsiteX13" fmla="*/ 131798 w 460685"/>
              <a:gd name="connsiteY13" fmla="*/ 88958 h 202641"/>
              <a:gd name="connsiteX14" fmla="*/ 36 w 460685"/>
              <a:gd name="connsiteY14" fmla="*/ 58 h 20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0685" h="202641">
                <a:moveTo>
                  <a:pt x="36" y="58"/>
                </a:moveTo>
                <a:cubicBezTo>
                  <a:pt x="2417" y="2439"/>
                  <a:pt x="124390" y="75729"/>
                  <a:pt x="146086" y="103246"/>
                </a:cubicBezTo>
                <a:cubicBezTo>
                  <a:pt x="167782" y="130763"/>
                  <a:pt x="123597" y="161454"/>
                  <a:pt x="130211" y="165158"/>
                </a:cubicBezTo>
                <a:cubicBezTo>
                  <a:pt x="136825" y="168862"/>
                  <a:pt x="172808" y="131027"/>
                  <a:pt x="185773" y="125471"/>
                </a:cubicBezTo>
                <a:cubicBezTo>
                  <a:pt x="198738" y="119915"/>
                  <a:pt x="190800" y="119121"/>
                  <a:pt x="207998" y="131821"/>
                </a:cubicBezTo>
                <a:cubicBezTo>
                  <a:pt x="225196" y="144521"/>
                  <a:pt x="272557" y="195321"/>
                  <a:pt x="288961" y="201671"/>
                </a:cubicBezTo>
                <a:cubicBezTo>
                  <a:pt x="305365" y="208021"/>
                  <a:pt x="298486" y="181563"/>
                  <a:pt x="306423" y="169921"/>
                </a:cubicBezTo>
                <a:cubicBezTo>
                  <a:pt x="314361" y="158279"/>
                  <a:pt x="310921" y="131557"/>
                  <a:pt x="336586" y="131821"/>
                </a:cubicBezTo>
                <a:cubicBezTo>
                  <a:pt x="362251" y="132086"/>
                  <a:pt x="455384" y="172037"/>
                  <a:pt x="460411" y="171508"/>
                </a:cubicBezTo>
                <a:cubicBezTo>
                  <a:pt x="465438" y="170979"/>
                  <a:pt x="400085" y="132615"/>
                  <a:pt x="366748" y="128646"/>
                </a:cubicBezTo>
                <a:cubicBezTo>
                  <a:pt x="333411" y="124677"/>
                  <a:pt x="287109" y="149813"/>
                  <a:pt x="260386" y="147696"/>
                </a:cubicBezTo>
                <a:cubicBezTo>
                  <a:pt x="233663" y="145579"/>
                  <a:pt x="229694" y="117798"/>
                  <a:pt x="206411" y="115946"/>
                </a:cubicBezTo>
                <a:cubicBezTo>
                  <a:pt x="183128" y="114094"/>
                  <a:pt x="133121" y="141081"/>
                  <a:pt x="120686" y="136583"/>
                </a:cubicBezTo>
                <a:cubicBezTo>
                  <a:pt x="108251" y="132085"/>
                  <a:pt x="152171" y="109860"/>
                  <a:pt x="131798" y="88958"/>
                </a:cubicBezTo>
                <a:cubicBezTo>
                  <a:pt x="111425" y="68056"/>
                  <a:pt x="-2345" y="-2323"/>
                  <a:pt x="36" y="5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882B3ED1-EE57-413E-9A37-FFBAB460A993}"/>
              </a:ext>
            </a:extLst>
          </p:cNvPr>
          <p:cNvSpPr/>
          <p:nvPr/>
        </p:nvSpPr>
        <p:spPr>
          <a:xfrm>
            <a:off x="2360476" y="3622604"/>
            <a:ext cx="352270" cy="205841"/>
          </a:xfrm>
          <a:custGeom>
            <a:avLst/>
            <a:gdLst>
              <a:gd name="connsiteX0" fmla="*/ 137 w 352270"/>
              <a:gd name="connsiteY0" fmla="*/ 71 h 205841"/>
              <a:gd name="connsiteX1" fmla="*/ 108087 w 352270"/>
              <a:gd name="connsiteY1" fmla="*/ 68334 h 205841"/>
              <a:gd name="connsiteX2" fmla="*/ 174762 w 352270"/>
              <a:gd name="connsiteY2" fmla="*/ 69921 h 205841"/>
              <a:gd name="connsiteX3" fmla="*/ 204924 w 352270"/>
              <a:gd name="connsiteY3" fmla="*/ 111196 h 205841"/>
              <a:gd name="connsiteX4" fmla="*/ 350974 w 352270"/>
              <a:gd name="connsiteY4" fmla="*/ 204859 h 205841"/>
              <a:gd name="connsiteX5" fmla="*/ 268424 w 352270"/>
              <a:gd name="connsiteY5" fmla="*/ 154059 h 205841"/>
              <a:gd name="connsiteX6" fmla="*/ 131899 w 352270"/>
              <a:gd name="connsiteY6" fmla="*/ 57221 h 205841"/>
              <a:gd name="connsiteX7" fmla="*/ 137 w 352270"/>
              <a:gd name="connsiteY7" fmla="*/ 71 h 20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2270" h="205841">
                <a:moveTo>
                  <a:pt x="137" y="71"/>
                </a:moveTo>
                <a:cubicBezTo>
                  <a:pt x="-3832" y="1923"/>
                  <a:pt x="78983" y="56692"/>
                  <a:pt x="108087" y="68334"/>
                </a:cubicBezTo>
                <a:cubicBezTo>
                  <a:pt x="137191" y="79976"/>
                  <a:pt x="158623" y="62777"/>
                  <a:pt x="174762" y="69921"/>
                </a:cubicBezTo>
                <a:cubicBezTo>
                  <a:pt x="190902" y="77065"/>
                  <a:pt x="175555" y="88706"/>
                  <a:pt x="204924" y="111196"/>
                </a:cubicBezTo>
                <a:cubicBezTo>
                  <a:pt x="234293" y="133686"/>
                  <a:pt x="340391" y="197715"/>
                  <a:pt x="350974" y="204859"/>
                </a:cubicBezTo>
                <a:cubicBezTo>
                  <a:pt x="361557" y="212003"/>
                  <a:pt x="304937" y="178665"/>
                  <a:pt x="268424" y="154059"/>
                </a:cubicBezTo>
                <a:cubicBezTo>
                  <a:pt x="231912" y="129453"/>
                  <a:pt x="175291" y="81563"/>
                  <a:pt x="131899" y="57221"/>
                </a:cubicBezTo>
                <a:cubicBezTo>
                  <a:pt x="88507" y="32879"/>
                  <a:pt x="4106" y="-1781"/>
                  <a:pt x="137" y="7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D0438229-6297-42AF-9ACD-9997C79D3C3A}"/>
              </a:ext>
            </a:extLst>
          </p:cNvPr>
          <p:cNvSpPr/>
          <p:nvPr/>
        </p:nvSpPr>
        <p:spPr>
          <a:xfrm>
            <a:off x="3167336" y="3193426"/>
            <a:ext cx="507945" cy="189652"/>
          </a:xfrm>
          <a:custGeom>
            <a:avLst/>
            <a:gdLst>
              <a:gd name="connsiteX0" fmla="*/ 507727 w 507945"/>
              <a:gd name="connsiteY0" fmla="*/ 184774 h 189652"/>
              <a:gd name="connsiteX1" fmla="*/ 317227 w 507945"/>
              <a:gd name="connsiteY1" fmla="*/ 189537 h 189652"/>
              <a:gd name="connsiteX2" fmla="*/ 239439 w 507945"/>
              <a:gd name="connsiteY2" fmla="*/ 183187 h 189652"/>
              <a:gd name="connsiteX3" fmla="*/ 133077 w 507945"/>
              <a:gd name="connsiteY3" fmla="*/ 145087 h 189652"/>
              <a:gd name="connsiteX4" fmla="*/ 12427 w 507945"/>
              <a:gd name="connsiteY4" fmla="*/ 72062 h 189652"/>
              <a:gd name="connsiteX5" fmla="*/ 31477 w 507945"/>
              <a:gd name="connsiteY5" fmla="*/ 624 h 189652"/>
              <a:gd name="connsiteX6" fmla="*/ 18777 w 507945"/>
              <a:gd name="connsiteY6" fmla="*/ 38724 h 189652"/>
              <a:gd name="connsiteX7" fmla="*/ 10839 w 507945"/>
              <a:gd name="connsiteY7" fmla="*/ 64124 h 189652"/>
              <a:gd name="connsiteX8" fmla="*/ 180702 w 507945"/>
              <a:gd name="connsiteY8" fmla="*/ 130799 h 189652"/>
              <a:gd name="connsiteX9" fmla="*/ 352152 w 507945"/>
              <a:gd name="connsiteY9" fmla="*/ 157787 h 189652"/>
              <a:gd name="connsiteX10" fmla="*/ 507727 w 507945"/>
              <a:gd name="connsiteY10" fmla="*/ 184774 h 18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7945" h="189652">
                <a:moveTo>
                  <a:pt x="507727" y="184774"/>
                </a:moveTo>
                <a:cubicBezTo>
                  <a:pt x="501906" y="190066"/>
                  <a:pt x="361942" y="189802"/>
                  <a:pt x="317227" y="189537"/>
                </a:cubicBezTo>
                <a:cubicBezTo>
                  <a:pt x="272512" y="189273"/>
                  <a:pt x="270131" y="190595"/>
                  <a:pt x="239439" y="183187"/>
                </a:cubicBezTo>
                <a:cubicBezTo>
                  <a:pt x="208747" y="175779"/>
                  <a:pt x="170912" y="163608"/>
                  <a:pt x="133077" y="145087"/>
                </a:cubicBezTo>
                <a:cubicBezTo>
                  <a:pt x="95242" y="126566"/>
                  <a:pt x="29360" y="96139"/>
                  <a:pt x="12427" y="72062"/>
                </a:cubicBezTo>
                <a:cubicBezTo>
                  <a:pt x="-4506" y="47985"/>
                  <a:pt x="30419" y="6180"/>
                  <a:pt x="31477" y="624"/>
                </a:cubicBezTo>
                <a:cubicBezTo>
                  <a:pt x="32535" y="-4932"/>
                  <a:pt x="22217" y="28141"/>
                  <a:pt x="18777" y="38724"/>
                </a:cubicBezTo>
                <a:cubicBezTo>
                  <a:pt x="15337" y="49307"/>
                  <a:pt x="-16148" y="48778"/>
                  <a:pt x="10839" y="64124"/>
                </a:cubicBezTo>
                <a:cubicBezTo>
                  <a:pt x="37826" y="79470"/>
                  <a:pt x="123817" y="115189"/>
                  <a:pt x="180702" y="130799"/>
                </a:cubicBezTo>
                <a:cubicBezTo>
                  <a:pt x="237587" y="146409"/>
                  <a:pt x="302939" y="152231"/>
                  <a:pt x="352152" y="157787"/>
                </a:cubicBezTo>
                <a:cubicBezTo>
                  <a:pt x="401364" y="163343"/>
                  <a:pt x="513548" y="179482"/>
                  <a:pt x="507727" y="18477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24D69F5A-C7C2-45EC-BC7C-D14C7ABF684A}"/>
              </a:ext>
            </a:extLst>
          </p:cNvPr>
          <p:cNvSpPr/>
          <p:nvPr/>
        </p:nvSpPr>
        <p:spPr>
          <a:xfrm>
            <a:off x="3168927" y="2779711"/>
            <a:ext cx="720085" cy="611166"/>
          </a:xfrm>
          <a:custGeom>
            <a:avLst/>
            <a:gdLst>
              <a:gd name="connsiteX0" fmla="*/ 29886 w 720085"/>
              <a:gd name="connsiteY0" fmla="*/ 441327 h 611166"/>
              <a:gd name="connsiteX1" fmla="*/ 2898 w 720085"/>
              <a:gd name="connsiteY1" fmla="*/ 312739 h 611166"/>
              <a:gd name="connsiteX2" fmla="*/ 2898 w 720085"/>
              <a:gd name="connsiteY2" fmla="*/ 231777 h 611166"/>
              <a:gd name="connsiteX3" fmla="*/ 21948 w 720085"/>
              <a:gd name="connsiteY3" fmla="*/ 277814 h 611166"/>
              <a:gd name="connsiteX4" fmla="*/ 45761 w 720085"/>
              <a:gd name="connsiteY4" fmla="*/ 207964 h 611166"/>
              <a:gd name="connsiteX5" fmla="*/ 179111 w 720085"/>
              <a:gd name="connsiteY5" fmla="*/ 82552 h 611166"/>
              <a:gd name="connsiteX6" fmla="*/ 261661 w 720085"/>
              <a:gd name="connsiteY6" fmla="*/ 1589 h 611166"/>
              <a:gd name="connsiteX7" fmla="*/ 179111 w 720085"/>
              <a:gd name="connsiteY7" fmla="*/ 69852 h 611166"/>
              <a:gd name="connsiteX8" fmla="*/ 90211 w 720085"/>
              <a:gd name="connsiteY8" fmla="*/ 160339 h 611166"/>
              <a:gd name="connsiteX9" fmla="*/ 255311 w 720085"/>
              <a:gd name="connsiteY9" fmla="*/ 22227 h 611166"/>
              <a:gd name="connsiteX10" fmla="*/ 485498 w 720085"/>
              <a:gd name="connsiteY10" fmla="*/ 41277 h 611166"/>
              <a:gd name="connsiteX11" fmla="*/ 522011 w 720085"/>
              <a:gd name="connsiteY11" fmla="*/ 80964 h 611166"/>
              <a:gd name="connsiteX12" fmla="*/ 539473 w 720085"/>
              <a:gd name="connsiteY12" fmla="*/ 204789 h 611166"/>
              <a:gd name="connsiteX13" fmla="*/ 544236 w 720085"/>
              <a:gd name="connsiteY13" fmla="*/ 427039 h 611166"/>
              <a:gd name="connsiteX14" fmla="*/ 531536 w 720085"/>
              <a:gd name="connsiteY14" fmla="*/ 330202 h 611166"/>
              <a:gd name="connsiteX15" fmla="*/ 529948 w 720085"/>
              <a:gd name="connsiteY15" fmla="*/ 484189 h 611166"/>
              <a:gd name="connsiteX16" fmla="*/ 574398 w 720085"/>
              <a:gd name="connsiteY16" fmla="*/ 547689 h 611166"/>
              <a:gd name="connsiteX17" fmla="*/ 677586 w 720085"/>
              <a:gd name="connsiteY17" fmla="*/ 596902 h 611166"/>
              <a:gd name="connsiteX18" fmla="*/ 715686 w 720085"/>
              <a:gd name="connsiteY18" fmla="*/ 608014 h 611166"/>
              <a:gd name="connsiteX19" fmla="*/ 582336 w 720085"/>
              <a:gd name="connsiteY19" fmla="*/ 547689 h 611166"/>
              <a:gd name="connsiteX20" fmla="*/ 555348 w 720085"/>
              <a:gd name="connsiteY20" fmla="*/ 436564 h 611166"/>
              <a:gd name="connsiteX21" fmla="*/ 560111 w 720085"/>
              <a:gd name="connsiteY21" fmla="*/ 136527 h 611166"/>
              <a:gd name="connsiteX22" fmla="*/ 499786 w 720085"/>
              <a:gd name="connsiteY22" fmla="*/ 58739 h 611166"/>
              <a:gd name="connsiteX23" fmla="*/ 229911 w 720085"/>
              <a:gd name="connsiteY23" fmla="*/ 3177 h 611166"/>
              <a:gd name="connsiteX24" fmla="*/ 75923 w 720085"/>
              <a:gd name="connsiteY24" fmla="*/ 155577 h 611166"/>
              <a:gd name="connsiteX25" fmla="*/ 25123 w 720085"/>
              <a:gd name="connsiteY25" fmla="*/ 242889 h 611166"/>
              <a:gd name="connsiteX26" fmla="*/ 29886 w 720085"/>
              <a:gd name="connsiteY26" fmla="*/ 441327 h 61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0085" h="611166">
                <a:moveTo>
                  <a:pt x="29886" y="441327"/>
                </a:moveTo>
                <a:cubicBezTo>
                  <a:pt x="26182" y="452969"/>
                  <a:pt x="7396" y="347664"/>
                  <a:pt x="2898" y="312739"/>
                </a:cubicBezTo>
                <a:cubicBezTo>
                  <a:pt x="-1600" y="277814"/>
                  <a:pt x="-277" y="237598"/>
                  <a:pt x="2898" y="231777"/>
                </a:cubicBezTo>
                <a:cubicBezTo>
                  <a:pt x="6073" y="225956"/>
                  <a:pt x="14804" y="281783"/>
                  <a:pt x="21948" y="277814"/>
                </a:cubicBezTo>
                <a:cubicBezTo>
                  <a:pt x="29092" y="273845"/>
                  <a:pt x="19567" y="240508"/>
                  <a:pt x="45761" y="207964"/>
                </a:cubicBezTo>
                <a:cubicBezTo>
                  <a:pt x="71955" y="175420"/>
                  <a:pt x="143128" y="116948"/>
                  <a:pt x="179111" y="82552"/>
                </a:cubicBezTo>
                <a:cubicBezTo>
                  <a:pt x="215094" y="48156"/>
                  <a:pt x="261661" y="3706"/>
                  <a:pt x="261661" y="1589"/>
                </a:cubicBezTo>
                <a:cubicBezTo>
                  <a:pt x="261661" y="-528"/>
                  <a:pt x="207686" y="43394"/>
                  <a:pt x="179111" y="69852"/>
                </a:cubicBezTo>
                <a:cubicBezTo>
                  <a:pt x="150536" y="96310"/>
                  <a:pt x="77511" y="168276"/>
                  <a:pt x="90211" y="160339"/>
                </a:cubicBezTo>
                <a:cubicBezTo>
                  <a:pt x="102911" y="152402"/>
                  <a:pt x="189430" y="42071"/>
                  <a:pt x="255311" y="22227"/>
                </a:cubicBezTo>
                <a:cubicBezTo>
                  <a:pt x="321192" y="2383"/>
                  <a:pt x="441048" y="31487"/>
                  <a:pt x="485498" y="41277"/>
                </a:cubicBezTo>
                <a:cubicBezTo>
                  <a:pt x="529948" y="51066"/>
                  <a:pt x="513015" y="53712"/>
                  <a:pt x="522011" y="80964"/>
                </a:cubicBezTo>
                <a:cubicBezTo>
                  <a:pt x="531007" y="108216"/>
                  <a:pt x="535769" y="147110"/>
                  <a:pt x="539473" y="204789"/>
                </a:cubicBezTo>
                <a:cubicBezTo>
                  <a:pt x="543177" y="262468"/>
                  <a:pt x="545559" y="406137"/>
                  <a:pt x="544236" y="427039"/>
                </a:cubicBezTo>
                <a:cubicBezTo>
                  <a:pt x="542913" y="447941"/>
                  <a:pt x="533917" y="320677"/>
                  <a:pt x="531536" y="330202"/>
                </a:cubicBezTo>
                <a:cubicBezTo>
                  <a:pt x="529155" y="339727"/>
                  <a:pt x="522804" y="447941"/>
                  <a:pt x="529948" y="484189"/>
                </a:cubicBezTo>
                <a:cubicBezTo>
                  <a:pt x="537092" y="520437"/>
                  <a:pt x="549792" y="528904"/>
                  <a:pt x="574398" y="547689"/>
                </a:cubicBezTo>
                <a:cubicBezTo>
                  <a:pt x="599004" y="566474"/>
                  <a:pt x="654038" y="586848"/>
                  <a:pt x="677586" y="596902"/>
                </a:cubicBezTo>
                <a:cubicBezTo>
                  <a:pt x="701134" y="606956"/>
                  <a:pt x="731561" y="616216"/>
                  <a:pt x="715686" y="608014"/>
                </a:cubicBezTo>
                <a:cubicBezTo>
                  <a:pt x="699811" y="599812"/>
                  <a:pt x="609059" y="576264"/>
                  <a:pt x="582336" y="547689"/>
                </a:cubicBezTo>
                <a:cubicBezTo>
                  <a:pt x="555613" y="519114"/>
                  <a:pt x="559052" y="505091"/>
                  <a:pt x="555348" y="436564"/>
                </a:cubicBezTo>
                <a:cubicBezTo>
                  <a:pt x="551644" y="368037"/>
                  <a:pt x="569371" y="199498"/>
                  <a:pt x="560111" y="136527"/>
                </a:cubicBezTo>
                <a:cubicBezTo>
                  <a:pt x="550851" y="73556"/>
                  <a:pt x="554819" y="80964"/>
                  <a:pt x="499786" y="58739"/>
                </a:cubicBezTo>
                <a:cubicBezTo>
                  <a:pt x="444753" y="36514"/>
                  <a:pt x="300555" y="-12963"/>
                  <a:pt x="229911" y="3177"/>
                </a:cubicBezTo>
                <a:cubicBezTo>
                  <a:pt x="159267" y="19317"/>
                  <a:pt x="110054" y="115625"/>
                  <a:pt x="75923" y="155577"/>
                </a:cubicBezTo>
                <a:cubicBezTo>
                  <a:pt x="41792" y="195529"/>
                  <a:pt x="31738" y="195793"/>
                  <a:pt x="25123" y="242889"/>
                </a:cubicBezTo>
                <a:cubicBezTo>
                  <a:pt x="18508" y="289985"/>
                  <a:pt x="33590" y="429685"/>
                  <a:pt x="29886" y="44132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10865D5A-A17E-4052-AD4C-CCBC982A9058}"/>
              </a:ext>
            </a:extLst>
          </p:cNvPr>
          <p:cNvSpPr/>
          <p:nvPr/>
        </p:nvSpPr>
        <p:spPr>
          <a:xfrm>
            <a:off x="3344419" y="2761924"/>
            <a:ext cx="1049786" cy="357867"/>
          </a:xfrm>
          <a:custGeom>
            <a:avLst/>
            <a:gdLst>
              <a:gd name="connsiteX0" fmla="*/ 146494 w 1049786"/>
              <a:gd name="connsiteY0" fmla="*/ 1914 h 357867"/>
              <a:gd name="connsiteX1" fmla="*/ 586231 w 1049786"/>
              <a:gd name="connsiteY1" fmla="*/ 155901 h 357867"/>
              <a:gd name="connsiteX2" fmla="*/ 541781 w 1049786"/>
              <a:gd name="connsiteY2" fmla="*/ 141614 h 357867"/>
              <a:gd name="connsiteX3" fmla="*/ 813244 w 1049786"/>
              <a:gd name="connsiteY3" fmla="*/ 205114 h 357867"/>
              <a:gd name="connsiteX4" fmla="*/ 943419 w 1049786"/>
              <a:gd name="connsiteY4" fmla="*/ 355926 h 357867"/>
              <a:gd name="connsiteX5" fmla="*/ 884681 w 1049786"/>
              <a:gd name="connsiteY5" fmla="*/ 287664 h 357867"/>
              <a:gd name="connsiteX6" fmla="*/ 852931 w 1049786"/>
              <a:gd name="connsiteY6" fmla="*/ 243214 h 357867"/>
              <a:gd name="connsiteX7" fmla="*/ 1049781 w 1049786"/>
              <a:gd name="connsiteY7" fmla="*/ 243214 h 357867"/>
              <a:gd name="connsiteX8" fmla="*/ 859281 w 1049786"/>
              <a:gd name="connsiteY8" fmla="*/ 268614 h 357867"/>
              <a:gd name="connsiteX9" fmla="*/ 808481 w 1049786"/>
              <a:gd name="connsiteY9" fmla="*/ 259089 h 357867"/>
              <a:gd name="connsiteX10" fmla="*/ 683069 w 1049786"/>
              <a:gd name="connsiteY10" fmla="*/ 233689 h 357867"/>
              <a:gd name="connsiteX11" fmla="*/ 530669 w 1049786"/>
              <a:gd name="connsiteY11" fmla="*/ 206701 h 357867"/>
              <a:gd name="connsiteX12" fmla="*/ 859281 w 1049786"/>
              <a:gd name="connsiteY12" fmla="*/ 290839 h 357867"/>
              <a:gd name="connsiteX13" fmla="*/ 671956 w 1049786"/>
              <a:gd name="connsiteY13" fmla="*/ 209876 h 357867"/>
              <a:gd name="connsiteX14" fmla="*/ 495744 w 1049786"/>
              <a:gd name="connsiteY14" fmla="*/ 152726 h 357867"/>
              <a:gd name="connsiteX15" fmla="*/ 232219 w 1049786"/>
              <a:gd name="connsiteY15" fmla="*/ 55889 h 357867"/>
              <a:gd name="connsiteX16" fmla="*/ 3619 w 1049786"/>
              <a:gd name="connsiteY16" fmla="*/ 67001 h 357867"/>
              <a:gd name="connsiteX17" fmla="*/ 146494 w 1049786"/>
              <a:gd name="connsiteY17" fmla="*/ 1914 h 35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49786" h="357867">
                <a:moveTo>
                  <a:pt x="146494" y="1914"/>
                </a:moveTo>
                <a:cubicBezTo>
                  <a:pt x="243596" y="16731"/>
                  <a:pt x="520350" y="132618"/>
                  <a:pt x="586231" y="155901"/>
                </a:cubicBezTo>
                <a:cubicBezTo>
                  <a:pt x="652112" y="179184"/>
                  <a:pt x="503945" y="133412"/>
                  <a:pt x="541781" y="141614"/>
                </a:cubicBezTo>
                <a:cubicBezTo>
                  <a:pt x="579617" y="149816"/>
                  <a:pt x="746304" y="169395"/>
                  <a:pt x="813244" y="205114"/>
                </a:cubicBezTo>
                <a:cubicBezTo>
                  <a:pt x="880184" y="240833"/>
                  <a:pt x="943419" y="355926"/>
                  <a:pt x="943419" y="355926"/>
                </a:cubicBezTo>
                <a:cubicBezTo>
                  <a:pt x="955325" y="369684"/>
                  <a:pt x="899762" y="306449"/>
                  <a:pt x="884681" y="287664"/>
                </a:cubicBezTo>
                <a:cubicBezTo>
                  <a:pt x="869600" y="268879"/>
                  <a:pt x="825414" y="250622"/>
                  <a:pt x="852931" y="243214"/>
                </a:cubicBezTo>
                <a:cubicBezTo>
                  <a:pt x="880448" y="235806"/>
                  <a:pt x="1048723" y="238981"/>
                  <a:pt x="1049781" y="243214"/>
                </a:cubicBezTo>
                <a:cubicBezTo>
                  <a:pt x="1050839" y="247447"/>
                  <a:pt x="899498" y="265968"/>
                  <a:pt x="859281" y="268614"/>
                </a:cubicBezTo>
                <a:cubicBezTo>
                  <a:pt x="819064" y="271260"/>
                  <a:pt x="808481" y="259089"/>
                  <a:pt x="808481" y="259089"/>
                </a:cubicBezTo>
                <a:lnTo>
                  <a:pt x="683069" y="233689"/>
                </a:lnTo>
                <a:cubicBezTo>
                  <a:pt x="636767" y="224958"/>
                  <a:pt x="501300" y="197176"/>
                  <a:pt x="530669" y="206701"/>
                </a:cubicBezTo>
                <a:cubicBezTo>
                  <a:pt x="560038" y="216226"/>
                  <a:pt x="835733" y="290310"/>
                  <a:pt x="859281" y="290839"/>
                </a:cubicBezTo>
                <a:cubicBezTo>
                  <a:pt x="882829" y="291368"/>
                  <a:pt x="732546" y="232895"/>
                  <a:pt x="671956" y="209876"/>
                </a:cubicBezTo>
                <a:cubicBezTo>
                  <a:pt x="611367" y="186857"/>
                  <a:pt x="569033" y="178390"/>
                  <a:pt x="495744" y="152726"/>
                </a:cubicBezTo>
                <a:cubicBezTo>
                  <a:pt x="422455" y="127062"/>
                  <a:pt x="314240" y="70177"/>
                  <a:pt x="232219" y="55889"/>
                </a:cubicBezTo>
                <a:cubicBezTo>
                  <a:pt x="150198" y="41601"/>
                  <a:pt x="23727" y="70970"/>
                  <a:pt x="3619" y="67001"/>
                </a:cubicBezTo>
                <a:cubicBezTo>
                  <a:pt x="-16489" y="63032"/>
                  <a:pt x="49392" y="-12903"/>
                  <a:pt x="146494" y="191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C00D38F1-7B2F-410D-9BEC-548D54C66C42}"/>
              </a:ext>
            </a:extLst>
          </p:cNvPr>
          <p:cNvSpPr/>
          <p:nvPr/>
        </p:nvSpPr>
        <p:spPr>
          <a:xfrm>
            <a:off x="4273080" y="2767007"/>
            <a:ext cx="472003" cy="254020"/>
          </a:xfrm>
          <a:custGeom>
            <a:avLst/>
            <a:gdLst>
              <a:gd name="connsiteX0" fmla="*/ 471958 w 472003"/>
              <a:gd name="connsiteY0" fmla="*/ 6 h 254020"/>
              <a:gd name="connsiteX1" fmla="*/ 362420 w 472003"/>
              <a:gd name="connsiteY1" fmla="*/ 93668 h 254020"/>
              <a:gd name="connsiteX2" fmla="*/ 284633 w 472003"/>
              <a:gd name="connsiteY2" fmla="*/ 133356 h 254020"/>
              <a:gd name="connsiteX3" fmla="*/ 470 w 472003"/>
              <a:gd name="connsiteY3" fmla="*/ 241306 h 254020"/>
              <a:gd name="connsiteX4" fmla="*/ 214783 w 472003"/>
              <a:gd name="connsiteY4" fmla="*/ 163518 h 254020"/>
              <a:gd name="connsiteX5" fmla="*/ 106833 w 472003"/>
              <a:gd name="connsiteY5" fmla="*/ 254006 h 254020"/>
              <a:gd name="connsiteX6" fmla="*/ 283045 w 472003"/>
              <a:gd name="connsiteY6" fmla="*/ 155581 h 254020"/>
              <a:gd name="connsiteX7" fmla="*/ 375120 w 472003"/>
              <a:gd name="connsiteY7" fmla="*/ 98431 h 254020"/>
              <a:gd name="connsiteX8" fmla="*/ 471958 w 472003"/>
              <a:gd name="connsiteY8" fmla="*/ 6 h 25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003" h="254020">
                <a:moveTo>
                  <a:pt x="471958" y="6"/>
                </a:moveTo>
                <a:cubicBezTo>
                  <a:pt x="469841" y="-788"/>
                  <a:pt x="393641" y="71443"/>
                  <a:pt x="362420" y="93668"/>
                </a:cubicBezTo>
                <a:cubicBezTo>
                  <a:pt x="331199" y="115893"/>
                  <a:pt x="344958" y="108750"/>
                  <a:pt x="284633" y="133356"/>
                </a:cubicBezTo>
                <a:cubicBezTo>
                  <a:pt x="224308" y="157962"/>
                  <a:pt x="12112" y="236279"/>
                  <a:pt x="470" y="241306"/>
                </a:cubicBezTo>
                <a:cubicBezTo>
                  <a:pt x="-11172" y="246333"/>
                  <a:pt x="197056" y="161401"/>
                  <a:pt x="214783" y="163518"/>
                </a:cubicBezTo>
                <a:cubicBezTo>
                  <a:pt x="232510" y="165635"/>
                  <a:pt x="95456" y="255329"/>
                  <a:pt x="106833" y="254006"/>
                </a:cubicBezTo>
                <a:cubicBezTo>
                  <a:pt x="118210" y="252683"/>
                  <a:pt x="238331" y="181510"/>
                  <a:pt x="283045" y="155581"/>
                </a:cubicBezTo>
                <a:cubicBezTo>
                  <a:pt x="327759" y="129652"/>
                  <a:pt x="348397" y="119598"/>
                  <a:pt x="375120" y="98431"/>
                </a:cubicBezTo>
                <a:cubicBezTo>
                  <a:pt x="401843" y="77264"/>
                  <a:pt x="474075" y="800"/>
                  <a:pt x="471958" y="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F7715527-D5F3-432E-8719-86DA1BB03420}"/>
              </a:ext>
            </a:extLst>
          </p:cNvPr>
          <p:cNvSpPr/>
          <p:nvPr/>
        </p:nvSpPr>
        <p:spPr>
          <a:xfrm>
            <a:off x="4400436" y="2812829"/>
            <a:ext cx="321925" cy="510726"/>
          </a:xfrm>
          <a:custGeom>
            <a:avLst/>
            <a:gdLst>
              <a:gd name="connsiteX0" fmla="*/ 320789 w 321925"/>
              <a:gd name="connsiteY0" fmla="*/ 221 h 510726"/>
              <a:gd name="connsiteX1" fmla="*/ 258877 w 321925"/>
              <a:gd name="connsiteY1" fmla="*/ 120871 h 510726"/>
              <a:gd name="connsiteX2" fmla="*/ 192202 w 321925"/>
              <a:gd name="connsiteY2" fmla="*/ 209771 h 510726"/>
              <a:gd name="connsiteX3" fmla="*/ 93777 w 321925"/>
              <a:gd name="connsiteY3" fmla="*/ 360584 h 510726"/>
              <a:gd name="connsiteX4" fmla="*/ 196964 w 321925"/>
              <a:gd name="connsiteY4" fmla="*/ 182784 h 510726"/>
              <a:gd name="connsiteX5" fmla="*/ 96952 w 321925"/>
              <a:gd name="connsiteY5" fmla="*/ 363759 h 510726"/>
              <a:gd name="connsiteX6" fmla="*/ 49327 w 321925"/>
              <a:gd name="connsiteY6" fmla="*/ 447896 h 510726"/>
              <a:gd name="connsiteX7" fmla="*/ 114 w 321925"/>
              <a:gd name="connsiteY7" fmla="*/ 509809 h 510726"/>
              <a:gd name="connsiteX8" fmla="*/ 63614 w 321925"/>
              <a:gd name="connsiteY8" fmla="*/ 400271 h 510726"/>
              <a:gd name="connsiteX9" fmla="*/ 203314 w 321925"/>
              <a:gd name="connsiteY9" fmla="*/ 152621 h 510726"/>
              <a:gd name="connsiteX10" fmla="*/ 320789 w 321925"/>
              <a:gd name="connsiteY10" fmla="*/ 221 h 51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1925" h="510726">
                <a:moveTo>
                  <a:pt x="320789" y="221"/>
                </a:moveTo>
                <a:cubicBezTo>
                  <a:pt x="330049" y="-5071"/>
                  <a:pt x="280308" y="85946"/>
                  <a:pt x="258877" y="120871"/>
                </a:cubicBezTo>
                <a:cubicBezTo>
                  <a:pt x="237446" y="155796"/>
                  <a:pt x="219719" y="169819"/>
                  <a:pt x="192202" y="209771"/>
                </a:cubicBezTo>
                <a:cubicBezTo>
                  <a:pt x="164685" y="249723"/>
                  <a:pt x="92983" y="365082"/>
                  <a:pt x="93777" y="360584"/>
                </a:cubicBezTo>
                <a:cubicBezTo>
                  <a:pt x="94571" y="356086"/>
                  <a:pt x="196435" y="182255"/>
                  <a:pt x="196964" y="182784"/>
                </a:cubicBezTo>
                <a:cubicBezTo>
                  <a:pt x="197493" y="183313"/>
                  <a:pt x="121558" y="319574"/>
                  <a:pt x="96952" y="363759"/>
                </a:cubicBezTo>
                <a:cubicBezTo>
                  <a:pt x="72346" y="407944"/>
                  <a:pt x="65467" y="423554"/>
                  <a:pt x="49327" y="447896"/>
                </a:cubicBezTo>
                <a:cubicBezTo>
                  <a:pt x="33187" y="472238"/>
                  <a:pt x="-2267" y="517746"/>
                  <a:pt x="114" y="509809"/>
                </a:cubicBezTo>
                <a:cubicBezTo>
                  <a:pt x="2495" y="501872"/>
                  <a:pt x="29747" y="459802"/>
                  <a:pt x="63614" y="400271"/>
                </a:cubicBezTo>
                <a:cubicBezTo>
                  <a:pt x="97481" y="340740"/>
                  <a:pt x="164420" y="215327"/>
                  <a:pt x="203314" y="152621"/>
                </a:cubicBezTo>
                <a:cubicBezTo>
                  <a:pt x="242208" y="89915"/>
                  <a:pt x="311529" y="5513"/>
                  <a:pt x="320789" y="22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DB705BF2-3CDB-4DDC-B264-37EA3AF1EC4D}"/>
              </a:ext>
            </a:extLst>
          </p:cNvPr>
          <p:cNvSpPr/>
          <p:nvPr/>
        </p:nvSpPr>
        <p:spPr>
          <a:xfrm>
            <a:off x="4393704" y="2766996"/>
            <a:ext cx="381255" cy="575095"/>
          </a:xfrm>
          <a:custGeom>
            <a:avLst/>
            <a:gdLst>
              <a:gd name="connsiteX0" fmla="*/ 379909 w 381255"/>
              <a:gd name="connsiteY0" fmla="*/ 17 h 575095"/>
              <a:gd name="connsiteX1" fmla="*/ 364034 w 381255"/>
              <a:gd name="connsiteY1" fmla="*/ 93679 h 575095"/>
              <a:gd name="connsiteX2" fmla="*/ 300534 w 381255"/>
              <a:gd name="connsiteY2" fmla="*/ 166704 h 575095"/>
              <a:gd name="connsiteX3" fmla="*/ 211634 w 381255"/>
              <a:gd name="connsiteY3" fmla="*/ 295292 h 575095"/>
              <a:gd name="connsiteX4" fmla="*/ 95746 w 381255"/>
              <a:gd name="connsiteY4" fmla="*/ 477854 h 575095"/>
              <a:gd name="connsiteX5" fmla="*/ 496 w 381255"/>
              <a:gd name="connsiteY5" fmla="*/ 574692 h 575095"/>
              <a:gd name="connsiteX6" fmla="*/ 62409 w 381255"/>
              <a:gd name="connsiteY6" fmla="*/ 509604 h 575095"/>
              <a:gd name="connsiteX7" fmla="*/ 151309 w 381255"/>
              <a:gd name="connsiteY7" fmla="*/ 441342 h 575095"/>
              <a:gd name="connsiteX8" fmla="*/ 202109 w 381255"/>
              <a:gd name="connsiteY8" fmla="*/ 312754 h 575095"/>
              <a:gd name="connsiteX9" fmla="*/ 95746 w 381255"/>
              <a:gd name="connsiteY9" fmla="*/ 460392 h 575095"/>
              <a:gd name="connsiteX10" fmla="*/ 202109 w 381255"/>
              <a:gd name="connsiteY10" fmla="*/ 288942 h 575095"/>
              <a:gd name="connsiteX11" fmla="*/ 311646 w 381255"/>
              <a:gd name="connsiteY11" fmla="*/ 120667 h 575095"/>
              <a:gd name="connsiteX12" fmla="*/ 337046 w 381255"/>
              <a:gd name="connsiteY12" fmla="*/ 85742 h 575095"/>
              <a:gd name="connsiteX13" fmla="*/ 379909 w 381255"/>
              <a:gd name="connsiteY13" fmla="*/ 17 h 57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255" h="575095">
                <a:moveTo>
                  <a:pt x="379909" y="17"/>
                </a:moveTo>
                <a:cubicBezTo>
                  <a:pt x="384407" y="1340"/>
                  <a:pt x="377263" y="65898"/>
                  <a:pt x="364034" y="93679"/>
                </a:cubicBezTo>
                <a:cubicBezTo>
                  <a:pt x="350805" y="121460"/>
                  <a:pt x="325934" y="133102"/>
                  <a:pt x="300534" y="166704"/>
                </a:cubicBezTo>
                <a:cubicBezTo>
                  <a:pt x="275134" y="200306"/>
                  <a:pt x="245765" y="243434"/>
                  <a:pt x="211634" y="295292"/>
                </a:cubicBezTo>
                <a:cubicBezTo>
                  <a:pt x="177503" y="347150"/>
                  <a:pt x="130936" y="431287"/>
                  <a:pt x="95746" y="477854"/>
                </a:cubicBezTo>
                <a:cubicBezTo>
                  <a:pt x="60556" y="524421"/>
                  <a:pt x="6052" y="569400"/>
                  <a:pt x="496" y="574692"/>
                </a:cubicBezTo>
                <a:cubicBezTo>
                  <a:pt x="-5060" y="579984"/>
                  <a:pt x="37273" y="531829"/>
                  <a:pt x="62409" y="509604"/>
                </a:cubicBezTo>
                <a:cubicBezTo>
                  <a:pt x="87545" y="487379"/>
                  <a:pt x="128026" y="474150"/>
                  <a:pt x="151309" y="441342"/>
                </a:cubicBezTo>
                <a:cubicBezTo>
                  <a:pt x="174592" y="408534"/>
                  <a:pt x="211369" y="309579"/>
                  <a:pt x="202109" y="312754"/>
                </a:cubicBezTo>
                <a:cubicBezTo>
                  <a:pt x="192849" y="315929"/>
                  <a:pt x="95746" y="464361"/>
                  <a:pt x="95746" y="460392"/>
                </a:cubicBezTo>
                <a:cubicBezTo>
                  <a:pt x="95746" y="456423"/>
                  <a:pt x="166126" y="345563"/>
                  <a:pt x="202109" y="288942"/>
                </a:cubicBezTo>
                <a:cubicBezTo>
                  <a:pt x="238092" y="232321"/>
                  <a:pt x="289157" y="154534"/>
                  <a:pt x="311646" y="120667"/>
                </a:cubicBezTo>
                <a:cubicBezTo>
                  <a:pt x="334135" y="86800"/>
                  <a:pt x="329638" y="100294"/>
                  <a:pt x="337046" y="85742"/>
                </a:cubicBezTo>
                <a:cubicBezTo>
                  <a:pt x="344454" y="71190"/>
                  <a:pt x="375411" y="-1306"/>
                  <a:pt x="379909" y="1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D4C6FB40-E336-44F6-A750-38E363F5D245}"/>
              </a:ext>
            </a:extLst>
          </p:cNvPr>
          <p:cNvSpPr/>
          <p:nvPr/>
        </p:nvSpPr>
        <p:spPr>
          <a:xfrm>
            <a:off x="4708170" y="2778032"/>
            <a:ext cx="164664" cy="508420"/>
          </a:xfrm>
          <a:custGeom>
            <a:avLst/>
            <a:gdLst>
              <a:gd name="connsiteX0" fmla="*/ 94018 w 164664"/>
              <a:gd name="connsiteY0" fmla="*/ 93 h 508420"/>
              <a:gd name="connsiteX1" fmla="*/ 149580 w 164664"/>
              <a:gd name="connsiteY1" fmla="*/ 73118 h 508420"/>
              <a:gd name="connsiteX2" fmla="*/ 149580 w 164664"/>
              <a:gd name="connsiteY2" fmla="*/ 130268 h 508420"/>
              <a:gd name="connsiteX3" fmla="*/ 140055 w 164664"/>
              <a:gd name="connsiteY3" fmla="*/ 277906 h 508420"/>
              <a:gd name="connsiteX4" fmla="*/ 136880 w 164664"/>
              <a:gd name="connsiteY4" fmla="*/ 423956 h 508420"/>
              <a:gd name="connsiteX5" fmla="*/ 133705 w 164664"/>
              <a:gd name="connsiteY5" fmla="*/ 462056 h 508420"/>
              <a:gd name="connsiteX6" fmla="*/ 103543 w 164664"/>
              <a:gd name="connsiteY6" fmla="*/ 489043 h 508420"/>
              <a:gd name="connsiteX7" fmla="*/ 355 w 164664"/>
              <a:gd name="connsiteY7" fmla="*/ 508093 h 508420"/>
              <a:gd name="connsiteX8" fmla="*/ 143230 w 164664"/>
              <a:gd name="connsiteY8" fmla="*/ 473168 h 508420"/>
              <a:gd name="connsiteX9" fmla="*/ 151168 w 164664"/>
              <a:gd name="connsiteY9" fmla="*/ 400143 h 508420"/>
              <a:gd name="connsiteX10" fmla="*/ 127355 w 164664"/>
              <a:gd name="connsiteY10" fmla="*/ 173131 h 508420"/>
              <a:gd name="connsiteX11" fmla="*/ 157518 w 164664"/>
              <a:gd name="connsiteY11" fmla="*/ 284256 h 508420"/>
              <a:gd name="connsiteX12" fmla="*/ 157518 w 164664"/>
              <a:gd name="connsiteY12" fmla="*/ 181068 h 508420"/>
              <a:gd name="connsiteX13" fmla="*/ 162280 w 164664"/>
              <a:gd name="connsiteY13" fmla="*/ 88993 h 508420"/>
              <a:gd name="connsiteX14" fmla="*/ 94018 w 164664"/>
              <a:gd name="connsiteY14" fmla="*/ 93 h 50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4664" h="508420">
                <a:moveTo>
                  <a:pt x="94018" y="93"/>
                </a:moveTo>
                <a:cubicBezTo>
                  <a:pt x="91901" y="-2553"/>
                  <a:pt x="140320" y="51422"/>
                  <a:pt x="149580" y="73118"/>
                </a:cubicBezTo>
                <a:cubicBezTo>
                  <a:pt x="158840" y="94814"/>
                  <a:pt x="151167" y="96137"/>
                  <a:pt x="149580" y="130268"/>
                </a:cubicBezTo>
                <a:cubicBezTo>
                  <a:pt x="147993" y="164399"/>
                  <a:pt x="142172" y="228958"/>
                  <a:pt x="140055" y="277906"/>
                </a:cubicBezTo>
                <a:cubicBezTo>
                  <a:pt x="137938" y="326854"/>
                  <a:pt x="137938" y="393264"/>
                  <a:pt x="136880" y="423956"/>
                </a:cubicBezTo>
                <a:cubicBezTo>
                  <a:pt x="135822" y="454648"/>
                  <a:pt x="139261" y="451208"/>
                  <a:pt x="133705" y="462056"/>
                </a:cubicBezTo>
                <a:cubicBezTo>
                  <a:pt x="128149" y="472904"/>
                  <a:pt x="125768" y="481370"/>
                  <a:pt x="103543" y="489043"/>
                </a:cubicBezTo>
                <a:cubicBezTo>
                  <a:pt x="81318" y="496716"/>
                  <a:pt x="-6260" y="510739"/>
                  <a:pt x="355" y="508093"/>
                </a:cubicBezTo>
                <a:cubicBezTo>
                  <a:pt x="6969" y="505447"/>
                  <a:pt x="118094" y="491160"/>
                  <a:pt x="143230" y="473168"/>
                </a:cubicBezTo>
                <a:cubicBezTo>
                  <a:pt x="168366" y="455176"/>
                  <a:pt x="153814" y="450149"/>
                  <a:pt x="151168" y="400143"/>
                </a:cubicBezTo>
                <a:cubicBezTo>
                  <a:pt x="148522" y="350137"/>
                  <a:pt x="126297" y="192445"/>
                  <a:pt x="127355" y="173131"/>
                </a:cubicBezTo>
                <a:cubicBezTo>
                  <a:pt x="128413" y="153817"/>
                  <a:pt x="152491" y="282933"/>
                  <a:pt x="157518" y="284256"/>
                </a:cubicBezTo>
                <a:cubicBezTo>
                  <a:pt x="162545" y="285579"/>
                  <a:pt x="156724" y="213612"/>
                  <a:pt x="157518" y="181068"/>
                </a:cubicBezTo>
                <a:cubicBezTo>
                  <a:pt x="158312" y="148524"/>
                  <a:pt x="169424" y="117039"/>
                  <a:pt x="162280" y="88993"/>
                </a:cubicBezTo>
                <a:cubicBezTo>
                  <a:pt x="155136" y="60947"/>
                  <a:pt x="96135" y="2739"/>
                  <a:pt x="94018" y="9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AAE10962-D480-4007-9150-50CAE572AA39}"/>
              </a:ext>
            </a:extLst>
          </p:cNvPr>
          <p:cNvSpPr/>
          <p:nvPr/>
        </p:nvSpPr>
        <p:spPr>
          <a:xfrm>
            <a:off x="4691787" y="2773233"/>
            <a:ext cx="255766" cy="571876"/>
          </a:xfrm>
          <a:custGeom>
            <a:avLst/>
            <a:gdLst>
              <a:gd name="connsiteX0" fmla="*/ 164376 w 255766"/>
              <a:gd name="connsiteY0" fmla="*/ 130 h 571876"/>
              <a:gd name="connsiteX1" fmla="*/ 234226 w 255766"/>
              <a:gd name="connsiteY1" fmla="*/ 133480 h 571876"/>
              <a:gd name="connsiteX2" fmla="*/ 221526 w 255766"/>
              <a:gd name="connsiteY2" fmla="*/ 79505 h 571876"/>
              <a:gd name="connsiteX3" fmla="*/ 223113 w 255766"/>
              <a:gd name="connsiteY3" fmla="*/ 177930 h 571876"/>
              <a:gd name="connsiteX4" fmla="*/ 240576 w 255766"/>
              <a:gd name="connsiteY4" fmla="*/ 323980 h 571876"/>
              <a:gd name="connsiteX5" fmla="*/ 254863 w 255766"/>
              <a:gd name="connsiteY5" fmla="*/ 223967 h 571876"/>
              <a:gd name="connsiteX6" fmla="*/ 213588 w 255766"/>
              <a:gd name="connsiteY6" fmla="*/ 493842 h 571876"/>
              <a:gd name="connsiteX7" fmla="*/ 175488 w 255766"/>
              <a:gd name="connsiteY7" fmla="*/ 528767 h 571876"/>
              <a:gd name="connsiteX8" fmla="*/ 113576 w 255766"/>
              <a:gd name="connsiteY8" fmla="*/ 571630 h 571876"/>
              <a:gd name="connsiteX9" fmla="*/ 53251 w 255766"/>
              <a:gd name="connsiteY9" fmla="*/ 544642 h 571876"/>
              <a:gd name="connsiteX10" fmla="*/ 2451 w 255766"/>
              <a:gd name="connsiteY10" fmla="*/ 509717 h 571876"/>
              <a:gd name="connsiteX11" fmla="*/ 134213 w 255766"/>
              <a:gd name="connsiteY11" fmla="*/ 555755 h 571876"/>
              <a:gd name="connsiteX12" fmla="*/ 194538 w 255766"/>
              <a:gd name="connsiteY12" fmla="*/ 487492 h 571876"/>
              <a:gd name="connsiteX13" fmla="*/ 231051 w 255766"/>
              <a:gd name="connsiteY13" fmla="*/ 358905 h 571876"/>
              <a:gd name="connsiteX14" fmla="*/ 245338 w 255766"/>
              <a:gd name="connsiteY14" fmla="*/ 244605 h 571876"/>
              <a:gd name="connsiteX15" fmla="*/ 231051 w 255766"/>
              <a:gd name="connsiteY15" fmla="*/ 111255 h 571876"/>
              <a:gd name="connsiteX16" fmla="*/ 164376 w 255766"/>
              <a:gd name="connsiteY16" fmla="*/ 130 h 57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5766" h="571876">
                <a:moveTo>
                  <a:pt x="164376" y="130"/>
                </a:moveTo>
                <a:cubicBezTo>
                  <a:pt x="164905" y="3834"/>
                  <a:pt x="224701" y="120251"/>
                  <a:pt x="234226" y="133480"/>
                </a:cubicBezTo>
                <a:cubicBezTo>
                  <a:pt x="243751" y="146709"/>
                  <a:pt x="223378" y="72097"/>
                  <a:pt x="221526" y="79505"/>
                </a:cubicBezTo>
                <a:cubicBezTo>
                  <a:pt x="219674" y="86913"/>
                  <a:pt x="219938" y="137184"/>
                  <a:pt x="223113" y="177930"/>
                </a:cubicBezTo>
                <a:cubicBezTo>
                  <a:pt x="226288" y="218676"/>
                  <a:pt x="235284" y="316307"/>
                  <a:pt x="240576" y="323980"/>
                </a:cubicBezTo>
                <a:cubicBezTo>
                  <a:pt x="245868" y="331653"/>
                  <a:pt x="259361" y="195657"/>
                  <a:pt x="254863" y="223967"/>
                </a:cubicBezTo>
                <a:cubicBezTo>
                  <a:pt x="250365" y="252277"/>
                  <a:pt x="226817" y="443042"/>
                  <a:pt x="213588" y="493842"/>
                </a:cubicBezTo>
                <a:cubicBezTo>
                  <a:pt x="200359" y="544642"/>
                  <a:pt x="192157" y="515802"/>
                  <a:pt x="175488" y="528767"/>
                </a:cubicBezTo>
                <a:cubicBezTo>
                  <a:pt x="158819" y="541732"/>
                  <a:pt x="133949" y="568984"/>
                  <a:pt x="113576" y="571630"/>
                </a:cubicBezTo>
                <a:cubicBezTo>
                  <a:pt x="93203" y="574276"/>
                  <a:pt x="71772" y="554961"/>
                  <a:pt x="53251" y="544642"/>
                </a:cubicBezTo>
                <a:cubicBezTo>
                  <a:pt x="34730" y="534323"/>
                  <a:pt x="-11043" y="507865"/>
                  <a:pt x="2451" y="509717"/>
                </a:cubicBezTo>
                <a:cubicBezTo>
                  <a:pt x="15945" y="511569"/>
                  <a:pt x="102198" y="559459"/>
                  <a:pt x="134213" y="555755"/>
                </a:cubicBezTo>
                <a:cubicBezTo>
                  <a:pt x="166228" y="552051"/>
                  <a:pt x="178398" y="520300"/>
                  <a:pt x="194538" y="487492"/>
                </a:cubicBezTo>
                <a:cubicBezTo>
                  <a:pt x="210678" y="454684"/>
                  <a:pt x="222584" y="399386"/>
                  <a:pt x="231051" y="358905"/>
                </a:cubicBezTo>
                <a:cubicBezTo>
                  <a:pt x="239518" y="318424"/>
                  <a:pt x="245338" y="285880"/>
                  <a:pt x="245338" y="244605"/>
                </a:cubicBezTo>
                <a:cubicBezTo>
                  <a:pt x="245338" y="203330"/>
                  <a:pt x="242163" y="149884"/>
                  <a:pt x="231051" y="111255"/>
                </a:cubicBezTo>
                <a:cubicBezTo>
                  <a:pt x="219939" y="72626"/>
                  <a:pt x="163847" y="-3574"/>
                  <a:pt x="164376" y="13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DC3ADBFB-4111-4129-8BEA-BCB92881191F}"/>
              </a:ext>
            </a:extLst>
          </p:cNvPr>
          <p:cNvSpPr/>
          <p:nvPr/>
        </p:nvSpPr>
        <p:spPr>
          <a:xfrm>
            <a:off x="4614805" y="3092443"/>
            <a:ext cx="95730" cy="224639"/>
          </a:xfrm>
          <a:custGeom>
            <a:avLst/>
            <a:gdLst>
              <a:gd name="connsiteX0" fmla="*/ 58 w 95730"/>
              <a:gd name="connsiteY0" fmla="*/ 7 h 224639"/>
              <a:gd name="connsiteX1" fmla="*/ 81020 w 95730"/>
              <a:gd name="connsiteY1" fmla="*/ 98432 h 224639"/>
              <a:gd name="connsiteX2" fmla="*/ 74670 w 95730"/>
              <a:gd name="connsiteY2" fmla="*/ 146057 h 224639"/>
              <a:gd name="connsiteX3" fmla="*/ 63558 w 95730"/>
              <a:gd name="connsiteY3" fmla="*/ 223845 h 224639"/>
              <a:gd name="connsiteX4" fmla="*/ 95308 w 95730"/>
              <a:gd name="connsiteY4" fmla="*/ 93670 h 224639"/>
              <a:gd name="connsiteX5" fmla="*/ 58 w 95730"/>
              <a:gd name="connsiteY5" fmla="*/ 7 h 224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730" h="224639">
                <a:moveTo>
                  <a:pt x="58" y="7"/>
                </a:moveTo>
                <a:cubicBezTo>
                  <a:pt x="-2323" y="801"/>
                  <a:pt x="68585" y="74090"/>
                  <a:pt x="81020" y="98432"/>
                </a:cubicBezTo>
                <a:cubicBezTo>
                  <a:pt x="93455" y="122774"/>
                  <a:pt x="77580" y="125155"/>
                  <a:pt x="74670" y="146057"/>
                </a:cubicBezTo>
                <a:cubicBezTo>
                  <a:pt x="71760" y="166959"/>
                  <a:pt x="60118" y="232576"/>
                  <a:pt x="63558" y="223845"/>
                </a:cubicBezTo>
                <a:cubicBezTo>
                  <a:pt x="66998" y="215114"/>
                  <a:pt x="99806" y="125949"/>
                  <a:pt x="95308" y="93670"/>
                </a:cubicBezTo>
                <a:cubicBezTo>
                  <a:pt x="90810" y="61391"/>
                  <a:pt x="2439" y="-787"/>
                  <a:pt x="58" y="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5F48E095-8484-4798-9CB9-DEB32E6835BF}"/>
              </a:ext>
            </a:extLst>
          </p:cNvPr>
          <p:cNvSpPr/>
          <p:nvPr/>
        </p:nvSpPr>
        <p:spPr>
          <a:xfrm>
            <a:off x="4619589" y="3069754"/>
            <a:ext cx="239990" cy="214386"/>
          </a:xfrm>
          <a:custGeom>
            <a:avLst/>
            <a:gdLst>
              <a:gd name="connsiteX0" fmla="*/ 36 w 239990"/>
              <a:gd name="connsiteY0" fmla="*/ 471 h 214386"/>
              <a:gd name="connsiteX1" fmla="*/ 119099 w 239990"/>
              <a:gd name="connsiteY1" fmla="*/ 130646 h 214386"/>
              <a:gd name="connsiteX2" fmla="*/ 101636 w 239990"/>
              <a:gd name="connsiteY2" fmla="*/ 113184 h 214386"/>
              <a:gd name="connsiteX3" fmla="*/ 98461 w 239990"/>
              <a:gd name="connsiteY3" fmla="*/ 175096 h 214386"/>
              <a:gd name="connsiteX4" fmla="*/ 239749 w 239990"/>
              <a:gd name="connsiteY4" fmla="*/ 210021 h 214386"/>
              <a:gd name="connsiteX5" fmla="*/ 131799 w 239990"/>
              <a:gd name="connsiteY5" fmla="*/ 210021 h 214386"/>
              <a:gd name="connsiteX6" fmla="*/ 109574 w 239990"/>
              <a:gd name="connsiteY6" fmla="*/ 175096 h 214386"/>
              <a:gd name="connsiteX7" fmla="*/ 107986 w 239990"/>
              <a:gd name="connsiteY7" fmla="*/ 119534 h 214386"/>
              <a:gd name="connsiteX8" fmla="*/ 106399 w 239990"/>
              <a:gd name="connsiteY8" fmla="*/ 87784 h 214386"/>
              <a:gd name="connsiteX9" fmla="*/ 36 w 239990"/>
              <a:gd name="connsiteY9" fmla="*/ 471 h 214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990" h="214386">
                <a:moveTo>
                  <a:pt x="36" y="471"/>
                </a:moveTo>
                <a:cubicBezTo>
                  <a:pt x="2153" y="7615"/>
                  <a:pt x="102166" y="111861"/>
                  <a:pt x="119099" y="130646"/>
                </a:cubicBezTo>
                <a:cubicBezTo>
                  <a:pt x="136032" y="149431"/>
                  <a:pt x="105076" y="105776"/>
                  <a:pt x="101636" y="113184"/>
                </a:cubicBezTo>
                <a:cubicBezTo>
                  <a:pt x="98196" y="120592"/>
                  <a:pt x="75442" y="158957"/>
                  <a:pt x="98461" y="175096"/>
                </a:cubicBezTo>
                <a:cubicBezTo>
                  <a:pt x="121480" y="191236"/>
                  <a:pt x="234193" y="204200"/>
                  <a:pt x="239749" y="210021"/>
                </a:cubicBezTo>
                <a:cubicBezTo>
                  <a:pt x="245305" y="215842"/>
                  <a:pt x="153495" y="215842"/>
                  <a:pt x="131799" y="210021"/>
                </a:cubicBezTo>
                <a:cubicBezTo>
                  <a:pt x="110103" y="204200"/>
                  <a:pt x="113543" y="190177"/>
                  <a:pt x="109574" y="175096"/>
                </a:cubicBezTo>
                <a:cubicBezTo>
                  <a:pt x="105605" y="160015"/>
                  <a:pt x="108515" y="134086"/>
                  <a:pt x="107986" y="119534"/>
                </a:cubicBezTo>
                <a:cubicBezTo>
                  <a:pt x="107457" y="104982"/>
                  <a:pt x="123068" y="106040"/>
                  <a:pt x="106399" y="87784"/>
                </a:cubicBezTo>
                <a:cubicBezTo>
                  <a:pt x="89730" y="69528"/>
                  <a:pt x="-2081" y="-6673"/>
                  <a:pt x="36" y="47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66F0BD23-4210-4563-8231-DC52956E32D3}"/>
              </a:ext>
            </a:extLst>
          </p:cNvPr>
          <p:cNvSpPr/>
          <p:nvPr/>
        </p:nvSpPr>
        <p:spPr>
          <a:xfrm>
            <a:off x="4484680" y="3300168"/>
            <a:ext cx="379448" cy="101350"/>
          </a:xfrm>
          <a:custGeom>
            <a:avLst/>
            <a:gdLst>
              <a:gd name="connsiteX0" fmla="*/ 8 w 379448"/>
              <a:gd name="connsiteY0" fmla="*/ 78032 h 101350"/>
              <a:gd name="connsiteX1" fmla="*/ 122245 w 379448"/>
              <a:gd name="connsiteY1" fmla="*/ 47870 h 101350"/>
              <a:gd name="connsiteX2" fmla="*/ 168283 w 379448"/>
              <a:gd name="connsiteY2" fmla="*/ 17707 h 101350"/>
              <a:gd name="connsiteX3" fmla="*/ 271470 w 379448"/>
              <a:gd name="connsiteY3" fmla="*/ 41520 h 101350"/>
              <a:gd name="connsiteX4" fmla="*/ 379420 w 379448"/>
              <a:gd name="connsiteY4" fmla="*/ 49457 h 101350"/>
              <a:gd name="connsiteX5" fmla="*/ 280995 w 379448"/>
              <a:gd name="connsiteY5" fmla="*/ 57395 h 101350"/>
              <a:gd name="connsiteX6" fmla="*/ 176220 w 379448"/>
              <a:gd name="connsiteY6" fmla="*/ 85970 h 101350"/>
              <a:gd name="connsiteX7" fmla="*/ 66683 w 379448"/>
              <a:gd name="connsiteY7" fmla="*/ 100257 h 101350"/>
              <a:gd name="connsiteX8" fmla="*/ 263533 w 379448"/>
              <a:gd name="connsiteY8" fmla="*/ 57395 h 101350"/>
              <a:gd name="connsiteX9" fmla="*/ 215908 w 379448"/>
              <a:gd name="connsiteY9" fmla="*/ 8182 h 101350"/>
              <a:gd name="connsiteX10" fmla="*/ 188920 w 379448"/>
              <a:gd name="connsiteY10" fmla="*/ 1832 h 101350"/>
              <a:gd name="connsiteX11" fmla="*/ 128595 w 379448"/>
              <a:gd name="connsiteY11" fmla="*/ 27232 h 101350"/>
              <a:gd name="connsiteX12" fmla="*/ 8 w 379448"/>
              <a:gd name="connsiteY12" fmla="*/ 78032 h 10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9448" h="101350">
                <a:moveTo>
                  <a:pt x="8" y="78032"/>
                </a:moveTo>
                <a:cubicBezTo>
                  <a:pt x="-1050" y="81471"/>
                  <a:pt x="94199" y="57924"/>
                  <a:pt x="122245" y="47870"/>
                </a:cubicBezTo>
                <a:cubicBezTo>
                  <a:pt x="150291" y="37816"/>
                  <a:pt x="143412" y="18765"/>
                  <a:pt x="168283" y="17707"/>
                </a:cubicBezTo>
                <a:cubicBezTo>
                  <a:pt x="193154" y="16649"/>
                  <a:pt x="236281" y="36228"/>
                  <a:pt x="271470" y="41520"/>
                </a:cubicBezTo>
                <a:cubicBezTo>
                  <a:pt x="306659" y="46812"/>
                  <a:pt x="377833" y="46811"/>
                  <a:pt x="379420" y="49457"/>
                </a:cubicBezTo>
                <a:cubicBezTo>
                  <a:pt x="381008" y="52103"/>
                  <a:pt x="314862" y="51309"/>
                  <a:pt x="280995" y="57395"/>
                </a:cubicBezTo>
                <a:cubicBezTo>
                  <a:pt x="247128" y="63480"/>
                  <a:pt x="211939" y="78826"/>
                  <a:pt x="176220" y="85970"/>
                </a:cubicBezTo>
                <a:cubicBezTo>
                  <a:pt x="140501" y="93114"/>
                  <a:pt x="52131" y="105020"/>
                  <a:pt x="66683" y="100257"/>
                </a:cubicBezTo>
                <a:cubicBezTo>
                  <a:pt x="81235" y="95494"/>
                  <a:pt x="238662" y="72741"/>
                  <a:pt x="263533" y="57395"/>
                </a:cubicBezTo>
                <a:cubicBezTo>
                  <a:pt x="288404" y="42049"/>
                  <a:pt x="228344" y="17442"/>
                  <a:pt x="215908" y="8182"/>
                </a:cubicBezTo>
                <a:cubicBezTo>
                  <a:pt x="203473" y="-1079"/>
                  <a:pt x="203472" y="-1343"/>
                  <a:pt x="188920" y="1832"/>
                </a:cubicBezTo>
                <a:cubicBezTo>
                  <a:pt x="174368" y="5007"/>
                  <a:pt x="153466" y="19030"/>
                  <a:pt x="128595" y="27232"/>
                </a:cubicBezTo>
                <a:cubicBezTo>
                  <a:pt x="103724" y="35434"/>
                  <a:pt x="1066" y="74593"/>
                  <a:pt x="8" y="7803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8F29AD23-D1B1-4D3E-BBE1-2166DBCE63A1}"/>
              </a:ext>
            </a:extLst>
          </p:cNvPr>
          <p:cNvSpPr/>
          <p:nvPr/>
        </p:nvSpPr>
        <p:spPr>
          <a:xfrm>
            <a:off x="3187658" y="2822999"/>
            <a:ext cx="266006" cy="263136"/>
          </a:xfrm>
          <a:custGeom>
            <a:avLst/>
            <a:gdLst>
              <a:gd name="connsiteX0" fmla="*/ 263567 w 266006"/>
              <a:gd name="connsiteY0" fmla="*/ 4339 h 263136"/>
              <a:gd name="connsiteX1" fmla="*/ 98467 w 266006"/>
              <a:gd name="connsiteY1" fmla="*/ 117051 h 263136"/>
              <a:gd name="connsiteX2" fmla="*/ 34967 w 266006"/>
              <a:gd name="connsiteY2" fmla="*/ 204364 h 263136"/>
              <a:gd name="connsiteX3" fmla="*/ 42 w 266006"/>
              <a:gd name="connsiteY3" fmla="*/ 263101 h 263136"/>
              <a:gd name="connsiteX4" fmla="*/ 30205 w 266006"/>
              <a:gd name="connsiteY4" fmla="*/ 196426 h 263136"/>
              <a:gd name="connsiteX5" fmla="*/ 123867 w 266006"/>
              <a:gd name="connsiteY5" fmla="*/ 113876 h 263136"/>
              <a:gd name="connsiteX6" fmla="*/ 192130 w 266006"/>
              <a:gd name="connsiteY6" fmla="*/ 32914 h 263136"/>
              <a:gd name="connsiteX7" fmla="*/ 263567 w 266006"/>
              <a:gd name="connsiteY7" fmla="*/ 4339 h 26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006" h="263136">
                <a:moveTo>
                  <a:pt x="263567" y="4339"/>
                </a:moveTo>
                <a:cubicBezTo>
                  <a:pt x="247957" y="18362"/>
                  <a:pt x="136567" y="83714"/>
                  <a:pt x="98467" y="117051"/>
                </a:cubicBezTo>
                <a:cubicBezTo>
                  <a:pt x="60367" y="150388"/>
                  <a:pt x="51371" y="180022"/>
                  <a:pt x="34967" y="204364"/>
                </a:cubicBezTo>
                <a:cubicBezTo>
                  <a:pt x="18563" y="228706"/>
                  <a:pt x="836" y="264424"/>
                  <a:pt x="42" y="263101"/>
                </a:cubicBezTo>
                <a:cubicBezTo>
                  <a:pt x="-752" y="261778"/>
                  <a:pt x="9568" y="221297"/>
                  <a:pt x="30205" y="196426"/>
                </a:cubicBezTo>
                <a:cubicBezTo>
                  <a:pt x="50842" y="171555"/>
                  <a:pt x="96880" y="141128"/>
                  <a:pt x="123867" y="113876"/>
                </a:cubicBezTo>
                <a:cubicBezTo>
                  <a:pt x="150854" y="86624"/>
                  <a:pt x="168582" y="52758"/>
                  <a:pt x="192130" y="32914"/>
                </a:cubicBezTo>
                <a:cubicBezTo>
                  <a:pt x="215678" y="13070"/>
                  <a:pt x="279177" y="-9684"/>
                  <a:pt x="263567" y="433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6D54D876-3111-4F66-A9DF-65EB8DEA8F93}"/>
              </a:ext>
            </a:extLst>
          </p:cNvPr>
          <p:cNvSpPr/>
          <p:nvPr/>
        </p:nvSpPr>
        <p:spPr>
          <a:xfrm>
            <a:off x="3738563" y="2875652"/>
            <a:ext cx="31750" cy="438237"/>
          </a:xfrm>
          <a:custGeom>
            <a:avLst/>
            <a:gdLst>
              <a:gd name="connsiteX0" fmla="*/ 0 w 31750"/>
              <a:gd name="connsiteY0" fmla="*/ 898 h 438237"/>
              <a:gd name="connsiteX1" fmla="*/ 23812 w 31750"/>
              <a:gd name="connsiteY1" fmla="*/ 170761 h 438237"/>
              <a:gd name="connsiteX2" fmla="*/ 31750 w 31750"/>
              <a:gd name="connsiteY2" fmla="*/ 88211 h 438237"/>
              <a:gd name="connsiteX3" fmla="*/ 23812 w 31750"/>
              <a:gd name="connsiteY3" fmla="*/ 185048 h 438237"/>
              <a:gd name="connsiteX4" fmla="*/ 1587 w 31750"/>
              <a:gd name="connsiteY4" fmla="*/ 267598 h 438237"/>
              <a:gd name="connsiteX5" fmla="*/ 20637 w 31750"/>
              <a:gd name="connsiteY5" fmla="*/ 223148 h 438237"/>
              <a:gd name="connsiteX6" fmla="*/ 17462 w 31750"/>
              <a:gd name="connsiteY6" fmla="*/ 297761 h 438237"/>
              <a:gd name="connsiteX7" fmla="*/ 23812 w 31750"/>
              <a:gd name="connsiteY7" fmla="*/ 437461 h 438237"/>
              <a:gd name="connsiteX8" fmla="*/ 15875 w 31750"/>
              <a:gd name="connsiteY8" fmla="*/ 345386 h 438237"/>
              <a:gd name="connsiteX9" fmla="*/ 22225 w 31750"/>
              <a:gd name="connsiteY9" fmla="*/ 164411 h 438237"/>
              <a:gd name="connsiteX10" fmla="*/ 23812 w 31750"/>
              <a:gd name="connsiteY10" fmla="*/ 105673 h 438237"/>
              <a:gd name="connsiteX11" fmla="*/ 0 w 31750"/>
              <a:gd name="connsiteY11" fmla="*/ 898 h 43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750" h="438237">
                <a:moveTo>
                  <a:pt x="0" y="898"/>
                </a:moveTo>
                <a:cubicBezTo>
                  <a:pt x="0" y="11746"/>
                  <a:pt x="18520" y="156209"/>
                  <a:pt x="23812" y="170761"/>
                </a:cubicBezTo>
                <a:cubicBezTo>
                  <a:pt x="29104" y="185313"/>
                  <a:pt x="31750" y="85830"/>
                  <a:pt x="31750" y="88211"/>
                </a:cubicBezTo>
                <a:cubicBezTo>
                  <a:pt x="31750" y="90592"/>
                  <a:pt x="28839" y="155150"/>
                  <a:pt x="23812" y="185048"/>
                </a:cubicBezTo>
                <a:cubicBezTo>
                  <a:pt x="18785" y="214946"/>
                  <a:pt x="2116" y="261248"/>
                  <a:pt x="1587" y="267598"/>
                </a:cubicBezTo>
                <a:cubicBezTo>
                  <a:pt x="1058" y="273948"/>
                  <a:pt x="17991" y="218121"/>
                  <a:pt x="20637" y="223148"/>
                </a:cubicBezTo>
                <a:cubicBezTo>
                  <a:pt x="23283" y="228175"/>
                  <a:pt x="16933" y="262042"/>
                  <a:pt x="17462" y="297761"/>
                </a:cubicBezTo>
                <a:cubicBezTo>
                  <a:pt x="17991" y="333480"/>
                  <a:pt x="24076" y="429524"/>
                  <a:pt x="23812" y="437461"/>
                </a:cubicBezTo>
                <a:cubicBezTo>
                  <a:pt x="23548" y="445398"/>
                  <a:pt x="16140" y="390894"/>
                  <a:pt x="15875" y="345386"/>
                </a:cubicBezTo>
                <a:cubicBezTo>
                  <a:pt x="15611" y="299878"/>
                  <a:pt x="20902" y="204363"/>
                  <a:pt x="22225" y="164411"/>
                </a:cubicBezTo>
                <a:cubicBezTo>
                  <a:pt x="23548" y="124459"/>
                  <a:pt x="26723" y="130809"/>
                  <a:pt x="23812" y="105673"/>
                </a:cubicBezTo>
                <a:cubicBezTo>
                  <a:pt x="20902" y="80538"/>
                  <a:pt x="0" y="-9950"/>
                  <a:pt x="0" y="89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CCCCA027-2647-4B63-AC49-6C4BB6CF7E07}"/>
              </a:ext>
            </a:extLst>
          </p:cNvPr>
          <p:cNvSpPr/>
          <p:nvPr/>
        </p:nvSpPr>
        <p:spPr>
          <a:xfrm>
            <a:off x="3389439" y="3325317"/>
            <a:ext cx="492703" cy="221189"/>
          </a:xfrm>
          <a:custGeom>
            <a:avLst/>
            <a:gdLst>
              <a:gd name="connsiteX0" fmla="*/ 1461 w 492703"/>
              <a:gd name="connsiteY0" fmla="*/ 3671 h 221189"/>
              <a:gd name="connsiteX1" fmla="*/ 236411 w 492703"/>
              <a:gd name="connsiteY1" fmla="*/ 6846 h 221189"/>
              <a:gd name="connsiteX2" fmla="*/ 334836 w 492703"/>
              <a:gd name="connsiteY2" fmla="*/ 65583 h 221189"/>
              <a:gd name="connsiteX3" fmla="*/ 452311 w 492703"/>
              <a:gd name="connsiteY3" fmla="*/ 116383 h 221189"/>
              <a:gd name="connsiteX4" fmla="*/ 468186 w 492703"/>
              <a:gd name="connsiteY4" fmla="*/ 76696 h 221189"/>
              <a:gd name="connsiteX5" fmla="*/ 466599 w 492703"/>
              <a:gd name="connsiteY5" fmla="*/ 140196 h 221189"/>
              <a:gd name="connsiteX6" fmla="*/ 461836 w 492703"/>
              <a:gd name="connsiteY6" fmla="*/ 141783 h 221189"/>
              <a:gd name="connsiteX7" fmla="*/ 423736 w 492703"/>
              <a:gd name="connsiteY7" fmla="*/ 102096 h 221189"/>
              <a:gd name="connsiteX8" fmla="*/ 301499 w 492703"/>
              <a:gd name="connsiteY8" fmla="*/ 38596 h 221189"/>
              <a:gd name="connsiteX9" fmla="*/ 161799 w 492703"/>
              <a:gd name="connsiteY9" fmla="*/ 22721 h 221189"/>
              <a:gd name="connsiteX10" fmla="*/ 336424 w 492703"/>
              <a:gd name="connsiteY10" fmla="*/ 49708 h 221189"/>
              <a:gd name="connsiteX11" fmla="*/ 490411 w 492703"/>
              <a:gd name="connsiteY11" fmla="*/ 217983 h 221189"/>
              <a:gd name="connsiteX12" fmla="*/ 415799 w 492703"/>
              <a:gd name="connsiteY12" fmla="*/ 151308 h 221189"/>
              <a:gd name="connsiteX13" fmla="*/ 242761 w 492703"/>
              <a:gd name="connsiteY13" fmla="*/ 41771 h 221189"/>
              <a:gd name="connsiteX14" fmla="*/ 415799 w 492703"/>
              <a:gd name="connsiteY14" fmla="*/ 130671 h 221189"/>
              <a:gd name="connsiteX15" fmla="*/ 149099 w 492703"/>
              <a:gd name="connsiteY15" fmla="*/ 29071 h 221189"/>
              <a:gd name="connsiteX16" fmla="*/ 1461 w 492703"/>
              <a:gd name="connsiteY16" fmla="*/ 3671 h 22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2703" h="221189">
                <a:moveTo>
                  <a:pt x="1461" y="3671"/>
                </a:moveTo>
                <a:cubicBezTo>
                  <a:pt x="16013" y="-33"/>
                  <a:pt x="180849" y="-3473"/>
                  <a:pt x="236411" y="6846"/>
                </a:cubicBezTo>
                <a:cubicBezTo>
                  <a:pt x="291973" y="17165"/>
                  <a:pt x="298853" y="47327"/>
                  <a:pt x="334836" y="65583"/>
                </a:cubicBezTo>
                <a:cubicBezTo>
                  <a:pt x="370819" y="83839"/>
                  <a:pt x="430086" y="114531"/>
                  <a:pt x="452311" y="116383"/>
                </a:cubicBezTo>
                <a:cubicBezTo>
                  <a:pt x="474536" y="118235"/>
                  <a:pt x="465805" y="72727"/>
                  <a:pt x="468186" y="76696"/>
                </a:cubicBezTo>
                <a:cubicBezTo>
                  <a:pt x="470567" y="80665"/>
                  <a:pt x="467657" y="129348"/>
                  <a:pt x="466599" y="140196"/>
                </a:cubicBezTo>
                <a:cubicBezTo>
                  <a:pt x="465541" y="151044"/>
                  <a:pt x="468980" y="148133"/>
                  <a:pt x="461836" y="141783"/>
                </a:cubicBezTo>
                <a:cubicBezTo>
                  <a:pt x="454692" y="135433"/>
                  <a:pt x="450459" y="119294"/>
                  <a:pt x="423736" y="102096"/>
                </a:cubicBezTo>
                <a:cubicBezTo>
                  <a:pt x="397013" y="84898"/>
                  <a:pt x="345155" y="51825"/>
                  <a:pt x="301499" y="38596"/>
                </a:cubicBezTo>
                <a:cubicBezTo>
                  <a:pt x="257843" y="25367"/>
                  <a:pt x="155978" y="20869"/>
                  <a:pt x="161799" y="22721"/>
                </a:cubicBezTo>
                <a:cubicBezTo>
                  <a:pt x="167620" y="24573"/>
                  <a:pt x="281655" y="17164"/>
                  <a:pt x="336424" y="49708"/>
                </a:cubicBezTo>
                <a:cubicBezTo>
                  <a:pt x="391193" y="82252"/>
                  <a:pt x="477182" y="201050"/>
                  <a:pt x="490411" y="217983"/>
                </a:cubicBezTo>
                <a:cubicBezTo>
                  <a:pt x="503640" y="234916"/>
                  <a:pt x="457074" y="180677"/>
                  <a:pt x="415799" y="151308"/>
                </a:cubicBezTo>
                <a:cubicBezTo>
                  <a:pt x="374524" y="121939"/>
                  <a:pt x="242761" y="45210"/>
                  <a:pt x="242761" y="41771"/>
                </a:cubicBezTo>
                <a:cubicBezTo>
                  <a:pt x="242761" y="38332"/>
                  <a:pt x="431409" y="132788"/>
                  <a:pt x="415799" y="130671"/>
                </a:cubicBezTo>
                <a:cubicBezTo>
                  <a:pt x="400189" y="128554"/>
                  <a:pt x="213922" y="49444"/>
                  <a:pt x="149099" y="29071"/>
                </a:cubicBezTo>
                <a:cubicBezTo>
                  <a:pt x="84276" y="8698"/>
                  <a:pt x="-13091" y="7375"/>
                  <a:pt x="1461" y="367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C3379D53-8542-47E1-90AA-CE0DB10FC4FA}"/>
              </a:ext>
            </a:extLst>
          </p:cNvPr>
          <p:cNvSpPr/>
          <p:nvPr/>
        </p:nvSpPr>
        <p:spPr>
          <a:xfrm>
            <a:off x="4913144" y="2845965"/>
            <a:ext cx="551879" cy="397317"/>
          </a:xfrm>
          <a:custGeom>
            <a:avLst/>
            <a:gdLst>
              <a:gd name="connsiteX0" fmla="*/ 169 w 551879"/>
              <a:gd name="connsiteY0" fmla="*/ 62335 h 397317"/>
              <a:gd name="connsiteX1" fmla="*/ 74781 w 551879"/>
              <a:gd name="connsiteY1" fmla="*/ 6773 h 397317"/>
              <a:gd name="connsiteX2" fmla="*/ 150981 w 551879"/>
              <a:gd name="connsiteY2" fmla="*/ 75035 h 397317"/>
              <a:gd name="connsiteX3" fmla="*/ 125581 w 551879"/>
              <a:gd name="connsiteY3" fmla="*/ 51223 h 397317"/>
              <a:gd name="connsiteX4" fmla="*/ 204956 w 551879"/>
              <a:gd name="connsiteY4" fmla="*/ 102023 h 397317"/>
              <a:gd name="connsiteX5" fmla="*/ 225594 w 551879"/>
              <a:gd name="connsiteY5" fmla="*/ 143298 h 397317"/>
              <a:gd name="connsiteX6" fmla="*/ 235119 w 551879"/>
              <a:gd name="connsiteY6" fmla="*/ 197273 h 397317"/>
              <a:gd name="connsiteX7" fmla="*/ 289094 w 551879"/>
              <a:gd name="connsiteY7" fmla="*/ 192510 h 397317"/>
              <a:gd name="connsiteX8" fmla="*/ 382756 w 551879"/>
              <a:gd name="connsiteY8" fmla="*/ 182985 h 397317"/>
              <a:gd name="connsiteX9" fmla="*/ 436731 w 551879"/>
              <a:gd name="connsiteY9" fmla="*/ 219498 h 397317"/>
              <a:gd name="connsiteX10" fmla="*/ 541506 w 551879"/>
              <a:gd name="connsiteY10" fmla="*/ 316335 h 397317"/>
              <a:gd name="connsiteX11" fmla="*/ 546269 w 551879"/>
              <a:gd name="connsiteY11" fmla="*/ 335385 h 397317"/>
              <a:gd name="connsiteX12" fmla="*/ 525631 w 551879"/>
              <a:gd name="connsiteY12" fmla="*/ 363960 h 397317"/>
              <a:gd name="connsiteX13" fmla="*/ 497056 w 551879"/>
              <a:gd name="connsiteY13" fmla="*/ 397298 h 397317"/>
              <a:gd name="connsiteX14" fmla="*/ 551031 w 551879"/>
              <a:gd name="connsiteY14" fmla="*/ 359198 h 397317"/>
              <a:gd name="connsiteX15" fmla="*/ 512931 w 551879"/>
              <a:gd name="connsiteY15" fmla="*/ 275060 h 397317"/>
              <a:gd name="connsiteX16" fmla="*/ 377994 w 551879"/>
              <a:gd name="connsiteY16" fmla="*/ 178223 h 397317"/>
              <a:gd name="connsiteX17" fmla="*/ 270044 w 551879"/>
              <a:gd name="connsiteY17" fmla="*/ 197273 h 397317"/>
              <a:gd name="connsiteX18" fmla="*/ 216069 w 551879"/>
              <a:gd name="connsiteY18" fmla="*/ 116310 h 397317"/>
              <a:gd name="connsiteX19" fmla="*/ 173206 w 551879"/>
              <a:gd name="connsiteY19" fmla="*/ 73448 h 397317"/>
              <a:gd name="connsiteX20" fmla="*/ 57319 w 551879"/>
              <a:gd name="connsiteY20" fmla="*/ 423 h 397317"/>
              <a:gd name="connsiteX21" fmla="*/ 169 w 551879"/>
              <a:gd name="connsiteY21" fmla="*/ 62335 h 39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51879" h="397317">
                <a:moveTo>
                  <a:pt x="169" y="62335"/>
                </a:moveTo>
                <a:cubicBezTo>
                  <a:pt x="3079" y="63393"/>
                  <a:pt x="49646" y="4656"/>
                  <a:pt x="74781" y="6773"/>
                </a:cubicBezTo>
                <a:cubicBezTo>
                  <a:pt x="99916" y="8890"/>
                  <a:pt x="142514" y="67627"/>
                  <a:pt x="150981" y="75035"/>
                </a:cubicBezTo>
                <a:cubicBezTo>
                  <a:pt x="159448" y="82443"/>
                  <a:pt x="116585" y="46725"/>
                  <a:pt x="125581" y="51223"/>
                </a:cubicBezTo>
                <a:cubicBezTo>
                  <a:pt x="134577" y="55721"/>
                  <a:pt x="188287" y="86677"/>
                  <a:pt x="204956" y="102023"/>
                </a:cubicBezTo>
                <a:cubicBezTo>
                  <a:pt x="221625" y="117369"/>
                  <a:pt x="220567" y="127423"/>
                  <a:pt x="225594" y="143298"/>
                </a:cubicBezTo>
                <a:cubicBezTo>
                  <a:pt x="230621" y="159173"/>
                  <a:pt x="224536" y="189071"/>
                  <a:pt x="235119" y="197273"/>
                </a:cubicBezTo>
                <a:cubicBezTo>
                  <a:pt x="245702" y="205475"/>
                  <a:pt x="289094" y="192510"/>
                  <a:pt x="289094" y="192510"/>
                </a:cubicBezTo>
                <a:cubicBezTo>
                  <a:pt x="313700" y="190129"/>
                  <a:pt x="358150" y="178487"/>
                  <a:pt x="382756" y="182985"/>
                </a:cubicBezTo>
                <a:cubicBezTo>
                  <a:pt x="407362" y="187483"/>
                  <a:pt x="410273" y="197273"/>
                  <a:pt x="436731" y="219498"/>
                </a:cubicBezTo>
                <a:cubicBezTo>
                  <a:pt x="463189" y="241723"/>
                  <a:pt x="523250" y="297021"/>
                  <a:pt x="541506" y="316335"/>
                </a:cubicBezTo>
                <a:cubicBezTo>
                  <a:pt x="559762" y="335649"/>
                  <a:pt x="548915" y="327448"/>
                  <a:pt x="546269" y="335385"/>
                </a:cubicBezTo>
                <a:cubicBezTo>
                  <a:pt x="543623" y="343322"/>
                  <a:pt x="533833" y="353641"/>
                  <a:pt x="525631" y="363960"/>
                </a:cubicBezTo>
                <a:cubicBezTo>
                  <a:pt x="517429" y="374279"/>
                  <a:pt x="492823" y="398092"/>
                  <a:pt x="497056" y="397298"/>
                </a:cubicBezTo>
                <a:cubicBezTo>
                  <a:pt x="501289" y="396504"/>
                  <a:pt x="548385" y="379571"/>
                  <a:pt x="551031" y="359198"/>
                </a:cubicBezTo>
                <a:cubicBezTo>
                  <a:pt x="553677" y="338825"/>
                  <a:pt x="541770" y="305222"/>
                  <a:pt x="512931" y="275060"/>
                </a:cubicBezTo>
                <a:cubicBezTo>
                  <a:pt x="484092" y="244898"/>
                  <a:pt x="418475" y="191188"/>
                  <a:pt x="377994" y="178223"/>
                </a:cubicBezTo>
                <a:cubicBezTo>
                  <a:pt x="337513" y="165259"/>
                  <a:pt x="297032" y="207592"/>
                  <a:pt x="270044" y="197273"/>
                </a:cubicBezTo>
                <a:cubicBezTo>
                  <a:pt x="243057" y="186954"/>
                  <a:pt x="232209" y="136947"/>
                  <a:pt x="216069" y="116310"/>
                </a:cubicBezTo>
                <a:cubicBezTo>
                  <a:pt x="199929" y="95673"/>
                  <a:pt x="199664" y="92762"/>
                  <a:pt x="173206" y="73448"/>
                </a:cubicBezTo>
                <a:cubicBezTo>
                  <a:pt x="146748" y="54134"/>
                  <a:pt x="82190" y="6773"/>
                  <a:pt x="57319" y="423"/>
                </a:cubicBezTo>
                <a:cubicBezTo>
                  <a:pt x="32448" y="-5927"/>
                  <a:pt x="-2741" y="61277"/>
                  <a:pt x="169" y="6233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6477A024-D241-48E0-876F-5B35A1551BBC}"/>
              </a:ext>
            </a:extLst>
          </p:cNvPr>
          <p:cNvSpPr/>
          <p:nvPr/>
        </p:nvSpPr>
        <p:spPr>
          <a:xfrm>
            <a:off x="4914419" y="2866956"/>
            <a:ext cx="211627" cy="321929"/>
          </a:xfrm>
          <a:custGeom>
            <a:avLst/>
            <a:gdLst>
              <a:gd name="connsiteX0" fmla="*/ 481 w 211627"/>
              <a:gd name="connsiteY0" fmla="*/ 61982 h 321929"/>
              <a:gd name="connsiteX1" fmla="*/ 60806 w 211627"/>
              <a:gd name="connsiteY1" fmla="*/ 69 h 321929"/>
              <a:gd name="connsiteX2" fmla="*/ 132244 w 211627"/>
              <a:gd name="connsiteY2" fmla="*/ 49282 h 321929"/>
              <a:gd name="connsiteX3" fmla="*/ 105256 w 211627"/>
              <a:gd name="connsiteY3" fmla="*/ 25469 h 321929"/>
              <a:gd name="connsiteX4" fmla="*/ 148119 w 211627"/>
              <a:gd name="connsiteY4" fmla="*/ 61982 h 321929"/>
              <a:gd name="connsiteX5" fmla="*/ 187806 w 211627"/>
              <a:gd name="connsiteY5" fmla="*/ 74682 h 321929"/>
              <a:gd name="connsiteX6" fmla="*/ 211619 w 211627"/>
              <a:gd name="connsiteY6" fmla="*/ 166757 h 321929"/>
              <a:gd name="connsiteX7" fmla="*/ 189394 w 211627"/>
              <a:gd name="connsiteY7" fmla="*/ 177869 h 321929"/>
              <a:gd name="connsiteX8" fmla="*/ 111606 w 211627"/>
              <a:gd name="connsiteY8" fmla="*/ 209619 h 321929"/>
              <a:gd name="connsiteX9" fmla="*/ 14769 w 211627"/>
              <a:gd name="connsiteY9" fmla="*/ 320744 h 321929"/>
              <a:gd name="connsiteX10" fmla="*/ 95731 w 211627"/>
              <a:gd name="connsiteY10" fmla="*/ 263594 h 321929"/>
              <a:gd name="connsiteX11" fmla="*/ 183044 w 211627"/>
              <a:gd name="connsiteY11" fmla="*/ 190569 h 321929"/>
              <a:gd name="connsiteX12" fmla="*/ 189394 w 211627"/>
              <a:gd name="connsiteY12" fmla="*/ 136594 h 321929"/>
              <a:gd name="connsiteX13" fmla="*/ 183044 w 211627"/>
              <a:gd name="connsiteY13" fmla="*/ 104844 h 321929"/>
              <a:gd name="connsiteX14" fmla="*/ 94144 w 211627"/>
              <a:gd name="connsiteY14" fmla="*/ 9594 h 321929"/>
              <a:gd name="connsiteX15" fmla="*/ 481 w 211627"/>
              <a:gd name="connsiteY15" fmla="*/ 61982 h 321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1627" h="321929">
                <a:moveTo>
                  <a:pt x="481" y="61982"/>
                </a:moveTo>
                <a:cubicBezTo>
                  <a:pt x="-5075" y="60395"/>
                  <a:pt x="38846" y="2186"/>
                  <a:pt x="60806" y="69"/>
                </a:cubicBezTo>
                <a:cubicBezTo>
                  <a:pt x="82766" y="-2048"/>
                  <a:pt x="124836" y="45049"/>
                  <a:pt x="132244" y="49282"/>
                </a:cubicBezTo>
                <a:cubicBezTo>
                  <a:pt x="139652" y="53515"/>
                  <a:pt x="102610" y="23352"/>
                  <a:pt x="105256" y="25469"/>
                </a:cubicBezTo>
                <a:cubicBezTo>
                  <a:pt x="107902" y="27586"/>
                  <a:pt x="134361" y="53780"/>
                  <a:pt x="148119" y="61982"/>
                </a:cubicBezTo>
                <a:cubicBezTo>
                  <a:pt x="161877" y="70184"/>
                  <a:pt x="177223" y="57219"/>
                  <a:pt x="187806" y="74682"/>
                </a:cubicBezTo>
                <a:cubicBezTo>
                  <a:pt x="198389" y="92145"/>
                  <a:pt x="211354" y="149559"/>
                  <a:pt x="211619" y="166757"/>
                </a:cubicBezTo>
                <a:cubicBezTo>
                  <a:pt x="211884" y="183955"/>
                  <a:pt x="206063" y="170725"/>
                  <a:pt x="189394" y="177869"/>
                </a:cubicBezTo>
                <a:cubicBezTo>
                  <a:pt x="172725" y="185013"/>
                  <a:pt x="140710" y="185807"/>
                  <a:pt x="111606" y="209619"/>
                </a:cubicBezTo>
                <a:cubicBezTo>
                  <a:pt x="82502" y="233431"/>
                  <a:pt x="17415" y="311748"/>
                  <a:pt x="14769" y="320744"/>
                </a:cubicBezTo>
                <a:cubicBezTo>
                  <a:pt x="12123" y="329740"/>
                  <a:pt x="67685" y="285290"/>
                  <a:pt x="95731" y="263594"/>
                </a:cubicBezTo>
                <a:cubicBezTo>
                  <a:pt x="123777" y="241898"/>
                  <a:pt x="167433" y="211736"/>
                  <a:pt x="183044" y="190569"/>
                </a:cubicBezTo>
                <a:cubicBezTo>
                  <a:pt x="198655" y="169402"/>
                  <a:pt x="189394" y="150881"/>
                  <a:pt x="189394" y="136594"/>
                </a:cubicBezTo>
                <a:cubicBezTo>
                  <a:pt x="189394" y="122307"/>
                  <a:pt x="198919" y="126011"/>
                  <a:pt x="183044" y="104844"/>
                </a:cubicBezTo>
                <a:cubicBezTo>
                  <a:pt x="167169" y="83677"/>
                  <a:pt x="123777" y="19913"/>
                  <a:pt x="94144" y="9594"/>
                </a:cubicBezTo>
                <a:cubicBezTo>
                  <a:pt x="64511" y="-725"/>
                  <a:pt x="6037" y="63569"/>
                  <a:pt x="481" y="6198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00F69EEA-CEDB-41E1-B814-508A01645832}"/>
              </a:ext>
            </a:extLst>
          </p:cNvPr>
          <p:cNvSpPr/>
          <p:nvPr/>
        </p:nvSpPr>
        <p:spPr>
          <a:xfrm>
            <a:off x="4945908" y="3052724"/>
            <a:ext cx="489410" cy="193049"/>
          </a:xfrm>
          <a:custGeom>
            <a:avLst/>
            <a:gdLst>
              <a:gd name="connsiteX0" fmla="*/ 2330 w 489410"/>
              <a:gd name="connsiteY0" fmla="*/ 142914 h 193049"/>
              <a:gd name="connsiteX1" fmla="*/ 183305 w 489410"/>
              <a:gd name="connsiteY1" fmla="*/ 23851 h 193049"/>
              <a:gd name="connsiteX2" fmla="*/ 124567 w 489410"/>
              <a:gd name="connsiteY2" fmla="*/ 42901 h 193049"/>
              <a:gd name="connsiteX3" fmla="*/ 229342 w 489410"/>
              <a:gd name="connsiteY3" fmla="*/ 7976 h 193049"/>
              <a:gd name="connsiteX4" fmla="*/ 345230 w 489410"/>
              <a:gd name="connsiteY4" fmla="*/ 6389 h 193049"/>
              <a:gd name="connsiteX5" fmla="*/ 283317 w 489410"/>
              <a:gd name="connsiteY5" fmla="*/ 6389 h 193049"/>
              <a:gd name="connsiteX6" fmla="*/ 348405 w 489410"/>
              <a:gd name="connsiteY6" fmla="*/ 12739 h 193049"/>
              <a:gd name="connsiteX7" fmla="*/ 438892 w 489410"/>
              <a:gd name="connsiteY7" fmla="*/ 73064 h 193049"/>
              <a:gd name="connsiteX8" fmla="*/ 488105 w 489410"/>
              <a:gd name="connsiteY8" fmla="*/ 119101 h 193049"/>
              <a:gd name="connsiteX9" fmla="*/ 472230 w 489410"/>
              <a:gd name="connsiteY9" fmla="*/ 150851 h 193049"/>
              <a:gd name="connsiteX10" fmla="*/ 440480 w 489410"/>
              <a:gd name="connsiteY10" fmla="*/ 192126 h 193049"/>
              <a:gd name="connsiteX11" fmla="*/ 486517 w 489410"/>
              <a:gd name="connsiteY11" fmla="*/ 107989 h 193049"/>
              <a:gd name="connsiteX12" fmla="*/ 386505 w 489410"/>
              <a:gd name="connsiteY12" fmla="*/ 38139 h 193049"/>
              <a:gd name="connsiteX13" fmla="*/ 323005 w 489410"/>
              <a:gd name="connsiteY13" fmla="*/ 4801 h 193049"/>
              <a:gd name="connsiteX14" fmla="*/ 281730 w 489410"/>
              <a:gd name="connsiteY14" fmla="*/ 3214 h 193049"/>
              <a:gd name="connsiteX15" fmla="*/ 188067 w 489410"/>
              <a:gd name="connsiteY15" fmla="*/ 33376 h 193049"/>
              <a:gd name="connsiteX16" fmla="*/ 86467 w 489410"/>
              <a:gd name="connsiteY16" fmla="*/ 69889 h 193049"/>
              <a:gd name="connsiteX17" fmla="*/ 2330 w 489410"/>
              <a:gd name="connsiteY17" fmla="*/ 142914 h 19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9410" h="193049">
                <a:moveTo>
                  <a:pt x="2330" y="142914"/>
                </a:moveTo>
                <a:cubicBezTo>
                  <a:pt x="18470" y="135241"/>
                  <a:pt x="162932" y="40520"/>
                  <a:pt x="183305" y="23851"/>
                </a:cubicBezTo>
                <a:cubicBezTo>
                  <a:pt x="203678" y="7182"/>
                  <a:pt x="116894" y="45547"/>
                  <a:pt x="124567" y="42901"/>
                </a:cubicBezTo>
                <a:cubicBezTo>
                  <a:pt x="132240" y="40255"/>
                  <a:pt x="192565" y="14061"/>
                  <a:pt x="229342" y="7976"/>
                </a:cubicBezTo>
                <a:cubicBezTo>
                  <a:pt x="266119" y="1891"/>
                  <a:pt x="336234" y="6653"/>
                  <a:pt x="345230" y="6389"/>
                </a:cubicBezTo>
                <a:cubicBezTo>
                  <a:pt x="354226" y="6125"/>
                  <a:pt x="282788" y="5331"/>
                  <a:pt x="283317" y="6389"/>
                </a:cubicBezTo>
                <a:cubicBezTo>
                  <a:pt x="283846" y="7447"/>
                  <a:pt x="322476" y="1626"/>
                  <a:pt x="348405" y="12739"/>
                </a:cubicBezTo>
                <a:cubicBezTo>
                  <a:pt x="374334" y="23851"/>
                  <a:pt x="415609" y="55337"/>
                  <a:pt x="438892" y="73064"/>
                </a:cubicBezTo>
                <a:cubicBezTo>
                  <a:pt x="462175" y="90791"/>
                  <a:pt x="482549" y="106137"/>
                  <a:pt x="488105" y="119101"/>
                </a:cubicBezTo>
                <a:cubicBezTo>
                  <a:pt x="493661" y="132065"/>
                  <a:pt x="480167" y="138680"/>
                  <a:pt x="472230" y="150851"/>
                </a:cubicBezTo>
                <a:cubicBezTo>
                  <a:pt x="464293" y="163022"/>
                  <a:pt x="438099" y="199270"/>
                  <a:pt x="440480" y="192126"/>
                </a:cubicBezTo>
                <a:cubicBezTo>
                  <a:pt x="442861" y="184982"/>
                  <a:pt x="495513" y="133653"/>
                  <a:pt x="486517" y="107989"/>
                </a:cubicBezTo>
                <a:cubicBezTo>
                  <a:pt x="477521" y="82325"/>
                  <a:pt x="413757" y="55337"/>
                  <a:pt x="386505" y="38139"/>
                </a:cubicBezTo>
                <a:cubicBezTo>
                  <a:pt x="359253" y="20941"/>
                  <a:pt x="340467" y="10622"/>
                  <a:pt x="323005" y="4801"/>
                </a:cubicBezTo>
                <a:cubicBezTo>
                  <a:pt x="305543" y="-1020"/>
                  <a:pt x="304220" y="-1548"/>
                  <a:pt x="281730" y="3214"/>
                </a:cubicBezTo>
                <a:cubicBezTo>
                  <a:pt x="259240" y="7976"/>
                  <a:pt x="220611" y="22264"/>
                  <a:pt x="188067" y="33376"/>
                </a:cubicBezTo>
                <a:cubicBezTo>
                  <a:pt x="155523" y="44488"/>
                  <a:pt x="114777" y="57454"/>
                  <a:pt x="86467" y="69889"/>
                </a:cubicBezTo>
                <a:cubicBezTo>
                  <a:pt x="58157" y="82324"/>
                  <a:pt x="-13810" y="150587"/>
                  <a:pt x="2330" y="14291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131EAE0D-02C1-48A8-9B34-6156109672C9}"/>
              </a:ext>
            </a:extLst>
          </p:cNvPr>
          <p:cNvSpPr/>
          <p:nvPr/>
        </p:nvSpPr>
        <p:spPr>
          <a:xfrm>
            <a:off x="4801674" y="3249381"/>
            <a:ext cx="114041" cy="515045"/>
          </a:xfrm>
          <a:custGeom>
            <a:avLst/>
            <a:gdLst>
              <a:gd name="connsiteX0" fmla="*/ 113226 w 114041"/>
              <a:gd name="connsiteY0" fmla="*/ 1819 h 515045"/>
              <a:gd name="connsiteX1" fmla="*/ 32264 w 114041"/>
              <a:gd name="connsiteY1" fmla="*/ 143107 h 515045"/>
              <a:gd name="connsiteX2" fmla="*/ 21151 w 114041"/>
              <a:gd name="connsiteY2" fmla="*/ 160569 h 515045"/>
              <a:gd name="connsiteX3" fmla="*/ 10039 w 114041"/>
              <a:gd name="connsiteY3" fmla="*/ 344719 h 515045"/>
              <a:gd name="connsiteX4" fmla="*/ 11626 w 114041"/>
              <a:gd name="connsiteY4" fmla="*/ 171682 h 515045"/>
              <a:gd name="connsiteX5" fmla="*/ 2101 w 114041"/>
              <a:gd name="connsiteY5" fmla="*/ 378057 h 515045"/>
              <a:gd name="connsiteX6" fmla="*/ 8451 w 114041"/>
              <a:gd name="connsiteY6" fmla="*/ 416157 h 515045"/>
              <a:gd name="connsiteX7" fmla="*/ 70364 w 114041"/>
              <a:gd name="connsiteY7" fmla="*/ 514582 h 515045"/>
              <a:gd name="connsiteX8" fmla="*/ 24326 w 114041"/>
              <a:gd name="connsiteY8" fmla="*/ 444732 h 515045"/>
              <a:gd name="connsiteX9" fmla="*/ 514 w 114041"/>
              <a:gd name="connsiteY9" fmla="*/ 262169 h 515045"/>
              <a:gd name="connsiteX10" fmla="*/ 13214 w 114041"/>
              <a:gd name="connsiteY10" fmla="*/ 141519 h 515045"/>
              <a:gd name="connsiteX11" fmla="*/ 70364 w 114041"/>
              <a:gd name="connsiteY11" fmla="*/ 68494 h 515045"/>
              <a:gd name="connsiteX12" fmla="*/ 113226 w 114041"/>
              <a:gd name="connsiteY12" fmla="*/ 1819 h 51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4041" h="515045">
                <a:moveTo>
                  <a:pt x="113226" y="1819"/>
                </a:moveTo>
                <a:cubicBezTo>
                  <a:pt x="106876" y="14255"/>
                  <a:pt x="47610" y="116649"/>
                  <a:pt x="32264" y="143107"/>
                </a:cubicBezTo>
                <a:cubicBezTo>
                  <a:pt x="16918" y="169565"/>
                  <a:pt x="24855" y="126967"/>
                  <a:pt x="21151" y="160569"/>
                </a:cubicBezTo>
                <a:cubicBezTo>
                  <a:pt x="17447" y="194171"/>
                  <a:pt x="11626" y="342867"/>
                  <a:pt x="10039" y="344719"/>
                </a:cubicBezTo>
                <a:cubicBezTo>
                  <a:pt x="8452" y="346571"/>
                  <a:pt x="12949" y="166126"/>
                  <a:pt x="11626" y="171682"/>
                </a:cubicBezTo>
                <a:cubicBezTo>
                  <a:pt x="10303" y="177238"/>
                  <a:pt x="2630" y="337311"/>
                  <a:pt x="2101" y="378057"/>
                </a:cubicBezTo>
                <a:cubicBezTo>
                  <a:pt x="1572" y="418803"/>
                  <a:pt x="-2926" y="393403"/>
                  <a:pt x="8451" y="416157"/>
                </a:cubicBezTo>
                <a:cubicBezTo>
                  <a:pt x="19828" y="438911"/>
                  <a:pt x="67718" y="509820"/>
                  <a:pt x="70364" y="514582"/>
                </a:cubicBezTo>
                <a:cubicBezTo>
                  <a:pt x="73010" y="519344"/>
                  <a:pt x="35968" y="486801"/>
                  <a:pt x="24326" y="444732"/>
                </a:cubicBezTo>
                <a:cubicBezTo>
                  <a:pt x="12684" y="402663"/>
                  <a:pt x="2366" y="312704"/>
                  <a:pt x="514" y="262169"/>
                </a:cubicBezTo>
                <a:cubicBezTo>
                  <a:pt x="-1338" y="211634"/>
                  <a:pt x="1572" y="173798"/>
                  <a:pt x="13214" y="141519"/>
                </a:cubicBezTo>
                <a:cubicBezTo>
                  <a:pt x="24856" y="109240"/>
                  <a:pt x="53431" y="93100"/>
                  <a:pt x="70364" y="68494"/>
                </a:cubicBezTo>
                <a:cubicBezTo>
                  <a:pt x="87297" y="43888"/>
                  <a:pt x="119576" y="-10617"/>
                  <a:pt x="113226" y="181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C6BB5ED8-26C6-4FBA-8DA2-3C4D9F03C0D5}"/>
              </a:ext>
            </a:extLst>
          </p:cNvPr>
          <p:cNvSpPr/>
          <p:nvPr/>
        </p:nvSpPr>
        <p:spPr>
          <a:xfrm>
            <a:off x="5384651" y="3242788"/>
            <a:ext cx="157557" cy="373756"/>
          </a:xfrm>
          <a:custGeom>
            <a:avLst/>
            <a:gdLst>
              <a:gd name="connsiteX0" fmla="*/ 149 w 157557"/>
              <a:gd name="connsiteY0" fmla="*/ 2062 h 373756"/>
              <a:gd name="connsiteX1" fmla="*/ 109687 w 157557"/>
              <a:gd name="connsiteY1" fmla="*/ 56037 h 373756"/>
              <a:gd name="connsiteX2" fmla="*/ 93812 w 157557"/>
              <a:gd name="connsiteY2" fmla="*/ 52862 h 373756"/>
              <a:gd name="connsiteX3" fmla="*/ 136674 w 157557"/>
              <a:gd name="connsiteY3" fmla="*/ 114775 h 373756"/>
              <a:gd name="connsiteX4" fmla="*/ 149374 w 157557"/>
              <a:gd name="connsiteY4" fmla="*/ 197325 h 373756"/>
              <a:gd name="connsiteX5" fmla="*/ 150962 w 157557"/>
              <a:gd name="connsiteY5" fmla="*/ 162400 h 373756"/>
              <a:gd name="connsiteX6" fmla="*/ 144612 w 157557"/>
              <a:gd name="connsiteY6" fmla="*/ 252887 h 373756"/>
              <a:gd name="connsiteX7" fmla="*/ 74762 w 157557"/>
              <a:gd name="connsiteY7" fmla="*/ 354487 h 373756"/>
              <a:gd name="connsiteX8" fmla="*/ 157312 w 157557"/>
              <a:gd name="connsiteY8" fmla="*/ 252887 h 373756"/>
              <a:gd name="connsiteX9" fmla="*/ 100162 w 157557"/>
              <a:gd name="connsiteY9" fmla="*/ 332262 h 373756"/>
              <a:gd name="connsiteX10" fmla="*/ 100162 w 157557"/>
              <a:gd name="connsiteY10" fmla="*/ 367187 h 373756"/>
              <a:gd name="connsiteX11" fmla="*/ 93812 w 157557"/>
              <a:gd name="connsiteY11" fmla="*/ 357662 h 373756"/>
              <a:gd name="connsiteX12" fmla="*/ 146199 w 157557"/>
              <a:gd name="connsiteY12" fmla="*/ 211612 h 373756"/>
              <a:gd name="connsiteX13" fmla="*/ 136674 w 157557"/>
              <a:gd name="connsiteY13" fmla="*/ 138587 h 373756"/>
              <a:gd name="connsiteX14" fmla="*/ 149 w 157557"/>
              <a:gd name="connsiteY14" fmla="*/ 2062 h 37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7557" h="373756">
                <a:moveTo>
                  <a:pt x="149" y="2062"/>
                </a:moveTo>
                <a:cubicBezTo>
                  <a:pt x="-4349" y="-11696"/>
                  <a:pt x="94076" y="47570"/>
                  <a:pt x="109687" y="56037"/>
                </a:cubicBezTo>
                <a:cubicBezTo>
                  <a:pt x="125298" y="64504"/>
                  <a:pt x="89314" y="43072"/>
                  <a:pt x="93812" y="52862"/>
                </a:cubicBezTo>
                <a:cubicBezTo>
                  <a:pt x="98310" y="62652"/>
                  <a:pt x="127414" y="90698"/>
                  <a:pt x="136674" y="114775"/>
                </a:cubicBezTo>
                <a:cubicBezTo>
                  <a:pt x="145934" y="138852"/>
                  <a:pt x="146993" y="189388"/>
                  <a:pt x="149374" y="197325"/>
                </a:cubicBezTo>
                <a:cubicBezTo>
                  <a:pt x="151755" y="205262"/>
                  <a:pt x="151756" y="153140"/>
                  <a:pt x="150962" y="162400"/>
                </a:cubicBezTo>
                <a:cubicBezTo>
                  <a:pt x="150168" y="171660"/>
                  <a:pt x="157312" y="220873"/>
                  <a:pt x="144612" y="252887"/>
                </a:cubicBezTo>
                <a:cubicBezTo>
                  <a:pt x="131912" y="284901"/>
                  <a:pt x="72645" y="354487"/>
                  <a:pt x="74762" y="354487"/>
                </a:cubicBezTo>
                <a:cubicBezTo>
                  <a:pt x="76879" y="354487"/>
                  <a:pt x="153079" y="256591"/>
                  <a:pt x="157312" y="252887"/>
                </a:cubicBezTo>
                <a:cubicBezTo>
                  <a:pt x="161545" y="249183"/>
                  <a:pt x="109687" y="313212"/>
                  <a:pt x="100162" y="332262"/>
                </a:cubicBezTo>
                <a:cubicBezTo>
                  <a:pt x="90637" y="351312"/>
                  <a:pt x="101220" y="362954"/>
                  <a:pt x="100162" y="367187"/>
                </a:cubicBezTo>
                <a:cubicBezTo>
                  <a:pt x="99104" y="371420"/>
                  <a:pt x="86139" y="383591"/>
                  <a:pt x="93812" y="357662"/>
                </a:cubicBezTo>
                <a:cubicBezTo>
                  <a:pt x="101485" y="331733"/>
                  <a:pt x="139055" y="248125"/>
                  <a:pt x="146199" y="211612"/>
                </a:cubicBezTo>
                <a:cubicBezTo>
                  <a:pt x="153343" y="175100"/>
                  <a:pt x="158370" y="171925"/>
                  <a:pt x="136674" y="138587"/>
                </a:cubicBezTo>
                <a:cubicBezTo>
                  <a:pt x="114978" y="105250"/>
                  <a:pt x="4647" y="15820"/>
                  <a:pt x="149" y="206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62B7F54D-7AE0-4AD6-BAB0-7A5977EB1A0E}"/>
              </a:ext>
            </a:extLst>
          </p:cNvPr>
          <p:cNvSpPr/>
          <p:nvPr/>
        </p:nvSpPr>
        <p:spPr>
          <a:xfrm>
            <a:off x="4823910" y="3382963"/>
            <a:ext cx="56122" cy="365862"/>
          </a:xfrm>
          <a:custGeom>
            <a:avLst/>
            <a:gdLst>
              <a:gd name="connsiteX0" fmla="*/ 21140 w 56122"/>
              <a:gd name="connsiteY0" fmla="*/ 0 h 365862"/>
              <a:gd name="connsiteX1" fmla="*/ 6853 w 56122"/>
              <a:gd name="connsiteY1" fmla="*/ 212725 h 365862"/>
              <a:gd name="connsiteX2" fmla="*/ 503 w 56122"/>
              <a:gd name="connsiteY2" fmla="*/ 146050 h 365862"/>
              <a:gd name="connsiteX3" fmla="*/ 19553 w 56122"/>
              <a:gd name="connsiteY3" fmla="*/ 252412 h 365862"/>
              <a:gd name="connsiteX4" fmla="*/ 56065 w 56122"/>
              <a:gd name="connsiteY4" fmla="*/ 365125 h 365862"/>
              <a:gd name="connsiteX5" fmla="*/ 27490 w 56122"/>
              <a:gd name="connsiteY5" fmla="*/ 296862 h 365862"/>
              <a:gd name="connsiteX6" fmla="*/ 8440 w 56122"/>
              <a:gd name="connsiteY6" fmla="*/ 212725 h 365862"/>
              <a:gd name="connsiteX7" fmla="*/ 21140 w 56122"/>
              <a:gd name="connsiteY7" fmla="*/ 0 h 36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122" h="365862">
                <a:moveTo>
                  <a:pt x="21140" y="0"/>
                </a:moveTo>
                <a:cubicBezTo>
                  <a:pt x="20876" y="0"/>
                  <a:pt x="10292" y="188383"/>
                  <a:pt x="6853" y="212725"/>
                </a:cubicBezTo>
                <a:cubicBezTo>
                  <a:pt x="3414" y="237067"/>
                  <a:pt x="-1614" y="139436"/>
                  <a:pt x="503" y="146050"/>
                </a:cubicBezTo>
                <a:cubicBezTo>
                  <a:pt x="2620" y="152664"/>
                  <a:pt x="10293" y="215900"/>
                  <a:pt x="19553" y="252412"/>
                </a:cubicBezTo>
                <a:cubicBezTo>
                  <a:pt x="28813" y="288924"/>
                  <a:pt x="54742" y="357717"/>
                  <a:pt x="56065" y="365125"/>
                </a:cubicBezTo>
                <a:cubicBezTo>
                  <a:pt x="57388" y="372533"/>
                  <a:pt x="35427" y="322262"/>
                  <a:pt x="27490" y="296862"/>
                </a:cubicBezTo>
                <a:cubicBezTo>
                  <a:pt x="19553" y="271462"/>
                  <a:pt x="10821" y="260085"/>
                  <a:pt x="8440" y="212725"/>
                </a:cubicBezTo>
                <a:cubicBezTo>
                  <a:pt x="6059" y="165365"/>
                  <a:pt x="21404" y="0"/>
                  <a:pt x="2114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7FFC4DA5-83F4-4B93-9057-8B6292E29A0B}"/>
              </a:ext>
            </a:extLst>
          </p:cNvPr>
          <p:cNvSpPr/>
          <p:nvPr/>
        </p:nvSpPr>
        <p:spPr>
          <a:xfrm>
            <a:off x="5416500" y="3245797"/>
            <a:ext cx="157330" cy="581056"/>
          </a:xfrm>
          <a:custGeom>
            <a:avLst/>
            <a:gdLst>
              <a:gd name="connsiteX0" fmla="*/ 36563 w 157330"/>
              <a:gd name="connsiteY0" fmla="*/ 641 h 581056"/>
              <a:gd name="connsiteX1" fmla="*/ 117525 w 157330"/>
              <a:gd name="connsiteY1" fmla="*/ 92716 h 581056"/>
              <a:gd name="connsiteX2" fmla="*/ 108000 w 157330"/>
              <a:gd name="connsiteY2" fmla="*/ 76841 h 581056"/>
              <a:gd name="connsiteX3" fmla="*/ 154038 w 157330"/>
              <a:gd name="connsiteY3" fmla="*/ 232416 h 581056"/>
              <a:gd name="connsiteX4" fmla="*/ 150863 w 157330"/>
              <a:gd name="connsiteY4" fmla="*/ 203841 h 581056"/>
              <a:gd name="connsiteX5" fmla="*/ 128638 w 157330"/>
              <a:gd name="connsiteY5" fmla="*/ 307028 h 581056"/>
              <a:gd name="connsiteX6" fmla="*/ 136575 w 157330"/>
              <a:gd name="connsiteY6" fmla="*/ 322903 h 581056"/>
              <a:gd name="connsiteX7" fmla="*/ 119113 w 157330"/>
              <a:gd name="connsiteY7" fmla="*/ 321316 h 581056"/>
              <a:gd name="connsiteX8" fmla="*/ 108000 w 157330"/>
              <a:gd name="connsiteY8" fmla="*/ 373703 h 581056"/>
              <a:gd name="connsiteX9" fmla="*/ 27038 w 157330"/>
              <a:gd name="connsiteY9" fmla="*/ 480066 h 581056"/>
              <a:gd name="connsiteX10" fmla="*/ 6400 w 157330"/>
              <a:gd name="connsiteY10" fmla="*/ 580078 h 581056"/>
              <a:gd name="connsiteX11" fmla="*/ 7988 w 157330"/>
              <a:gd name="connsiteY11" fmla="*/ 521341 h 581056"/>
              <a:gd name="connsiteX12" fmla="*/ 96888 w 157330"/>
              <a:gd name="connsiteY12" fmla="*/ 368941 h 581056"/>
              <a:gd name="connsiteX13" fmla="*/ 125463 w 157330"/>
              <a:gd name="connsiteY13" fmla="*/ 256228 h 581056"/>
              <a:gd name="connsiteX14" fmla="*/ 150863 w 157330"/>
              <a:gd name="connsiteY14" fmla="*/ 146691 h 581056"/>
              <a:gd name="connsiteX15" fmla="*/ 36563 w 157330"/>
              <a:gd name="connsiteY15" fmla="*/ 641 h 58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7330" h="581056">
                <a:moveTo>
                  <a:pt x="36563" y="641"/>
                </a:moveTo>
                <a:cubicBezTo>
                  <a:pt x="31007" y="-8355"/>
                  <a:pt x="105619" y="80016"/>
                  <a:pt x="117525" y="92716"/>
                </a:cubicBezTo>
                <a:cubicBezTo>
                  <a:pt x="129431" y="105416"/>
                  <a:pt x="101915" y="53558"/>
                  <a:pt x="108000" y="76841"/>
                </a:cubicBezTo>
                <a:cubicBezTo>
                  <a:pt x="114085" y="100124"/>
                  <a:pt x="146894" y="211249"/>
                  <a:pt x="154038" y="232416"/>
                </a:cubicBezTo>
                <a:cubicBezTo>
                  <a:pt x="161182" y="253583"/>
                  <a:pt x="155096" y="191406"/>
                  <a:pt x="150863" y="203841"/>
                </a:cubicBezTo>
                <a:cubicBezTo>
                  <a:pt x="146630" y="216276"/>
                  <a:pt x="131019" y="287184"/>
                  <a:pt x="128638" y="307028"/>
                </a:cubicBezTo>
                <a:cubicBezTo>
                  <a:pt x="126257" y="326872"/>
                  <a:pt x="138162" y="320522"/>
                  <a:pt x="136575" y="322903"/>
                </a:cubicBezTo>
                <a:cubicBezTo>
                  <a:pt x="134988" y="325284"/>
                  <a:pt x="123876" y="312849"/>
                  <a:pt x="119113" y="321316"/>
                </a:cubicBezTo>
                <a:cubicBezTo>
                  <a:pt x="114350" y="329783"/>
                  <a:pt x="123346" y="347245"/>
                  <a:pt x="108000" y="373703"/>
                </a:cubicBezTo>
                <a:cubicBezTo>
                  <a:pt x="92654" y="400161"/>
                  <a:pt x="43971" y="445670"/>
                  <a:pt x="27038" y="480066"/>
                </a:cubicBezTo>
                <a:cubicBezTo>
                  <a:pt x="10105" y="514462"/>
                  <a:pt x="9575" y="573199"/>
                  <a:pt x="6400" y="580078"/>
                </a:cubicBezTo>
                <a:cubicBezTo>
                  <a:pt x="3225" y="586957"/>
                  <a:pt x="-7093" y="556530"/>
                  <a:pt x="7988" y="521341"/>
                </a:cubicBezTo>
                <a:cubicBezTo>
                  <a:pt x="23069" y="486152"/>
                  <a:pt x="77309" y="413126"/>
                  <a:pt x="96888" y="368941"/>
                </a:cubicBezTo>
                <a:cubicBezTo>
                  <a:pt x="116467" y="324756"/>
                  <a:pt x="116467" y="293270"/>
                  <a:pt x="125463" y="256228"/>
                </a:cubicBezTo>
                <a:cubicBezTo>
                  <a:pt x="134459" y="219186"/>
                  <a:pt x="163828" y="187172"/>
                  <a:pt x="150863" y="146691"/>
                </a:cubicBezTo>
                <a:cubicBezTo>
                  <a:pt x="137898" y="106210"/>
                  <a:pt x="42119" y="9637"/>
                  <a:pt x="36563" y="64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25889B12-C424-41FC-AC95-30264E6B12B9}"/>
              </a:ext>
            </a:extLst>
          </p:cNvPr>
          <p:cNvSpPr/>
          <p:nvPr/>
        </p:nvSpPr>
        <p:spPr>
          <a:xfrm>
            <a:off x="4874564" y="3217506"/>
            <a:ext cx="147617" cy="353724"/>
          </a:xfrm>
          <a:custGeom>
            <a:avLst/>
            <a:gdLst>
              <a:gd name="connsiteX0" fmla="*/ 146699 w 147617"/>
              <a:gd name="connsiteY0" fmla="*/ 11469 h 353724"/>
              <a:gd name="connsiteX1" fmla="*/ 68911 w 147617"/>
              <a:gd name="connsiteY1" fmla="*/ 181332 h 353724"/>
              <a:gd name="connsiteX2" fmla="*/ 30811 w 147617"/>
              <a:gd name="connsiteY2" fmla="*/ 352782 h 353724"/>
              <a:gd name="connsiteX3" fmla="*/ 48274 w 147617"/>
              <a:gd name="connsiteY3" fmla="*/ 244832 h 353724"/>
              <a:gd name="connsiteX4" fmla="*/ 59386 w 147617"/>
              <a:gd name="connsiteY4" fmla="*/ 128944 h 353724"/>
              <a:gd name="connsiteX5" fmla="*/ 649 w 147617"/>
              <a:gd name="connsiteY5" fmla="*/ 317857 h 353724"/>
              <a:gd name="connsiteX6" fmla="*/ 103836 w 147617"/>
              <a:gd name="connsiteY6" fmla="*/ 49569 h 353724"/>
              <a:gd name="connsiteX7" fmla="*/ 146699 w 147617"/>
              <a:gd name="connsiteY7" fmla="*/ 11469 h 353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617" h="353724">
                <a:moveTo>
                  <a:pt x="146699" y="11469"/>
                </a:moveTo>
                <a:cubicBezTo>
                  <a:pt x="140878" y="33429"/>
                  <a:pt x="88226" y="124446"/>
                  <a:pt x="68911" y="181332"/>
                </a:cubicBezTo>
                <a:cubicBezTo>
                  <a:pt x="49596" y="238218"/>
                  <a:pt x="34250" y="342199"/>
                  <a:pt x="30811" y="352782"/>
                </a:cubicBezTo>
                <a:cubicBezTo>
                  <a:pt x="27372" y="363365"/>
                  <a:pt x="43511" y="282138"/>
                  <a:pt x="48274" y="244832"/>
                </a:cubicBezTo>
                <a:cubicBezTo>
                  <a:pt x="53036" y="207526"/>
                  <a:pt x="67323" y="116773"/>
                  <a:pt x="59386" y="128944"/>
                </a:cubicBezTo>
                <a:cubicBezTo>
                  <a:pt x="51449" y="141115"/>
                  <a:pt x="-6759" y="331086"/>
                  <a:pt x="649" y="317857"/>
                </a:cubicBezTo>
                <a:cubicBezTo>
                  <a:pt x="8057" y="304628"/>
                  <a:pt x="77907" y="101692"/>
                  <a:pt x="103836" y="49569"/>
                </a:cubicBezTo>
                <a:cubicBezTo>
                  <a:pt x="129765" y="-2554"/>
                  <a:pt x="152520" y="-10491"/>
                  <a:pt x="146699" y="1146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BB777A4D-DFC3-4CAA-BF67-DACA3D1B9112}"/>
              </a:ext>
            </a:extLst>
          </p:cNvPr>
          <p:cNvSpPr/>
          <p:nvPr/>
        </p:nvSpPr>
        <p:spPr>
          <a:xfrm>
            <a:off x="4927261" y="3106410"/>
            <a:ext cx="373158" cy="407011"/>
          </a:xfrm>
          <a:custGeom>
            <a:avLst/>
            <a:gdLst>
              <a:gd name="connsiteX0" fmla="*/ 236877 w 373158"/>
              <a:gd name="connsiteY0" fmla="*/ 328 h 407011"/>
              <a:gd name="connsiteX1" fmla="*/ 133689 w 373158"/>
              <a:gd name="connsiteY1" fmla="*/ 205115 h 407011"/>
              <a:gd name="connsiteX2" fmla="*/ 157502 w 373158"/>
              <a:gd name="connsiteY2" fmla="*/ 259090 h 407011"/>
              <a:gd name="connsiteX3" fmla="*/ 236877 w 373158"/>
              <a:gd name="connsiteY3" fmla="*/ 308303 h 407011"/>
              <a:gd name="connsiteX4" fmla="*/ 371814 w 373158"/>
              <a:gd name="connsiteY4" fmla="*/ 357515 h 407011"/>
              <a:gd name="connsiteX5" fmla="*/ 300377 w 373158"/>
              <a:gd name="connsiteY5" fmla="*/ 330528 h 407011"/>
              <a:gd name="connsiteX6" fmla="*/ 206714 w 373158"/>
              <a:gd name="connsiteY6" fmla="*/ 316240 h 407011"/>
              <a:gd name="connsiteX7" fmla="*/ 127339 w 373158"/>
              <a:gd name="connsiteY7" fmla="*/ 319415 h 407011"/>
              <a:gd name="connsiteX8" fmla="*/ 339 w 373158"/>
              <a:gd name="connsiteY8" fmla="*/ 406728 h 407011"/>
              <a:gd name="connsiteX9" fmla="*/ 168614 w 373158"/>
              <a:gd name="connsiteY9" fmla="*/ 286078 h 407011"/>
              <a:gd name="connsiteX10" fmla="*/ 114639 w 373158"/>
              <a:gd name="connsiteY10" fmla="*/ 241628 h 407011"/>
              <a:gd name="connsiteX11" fmla="*/ 117814 w 373158"/>
              <a:gd name="connsiteY11" fmla="*/ 194003 h 407011"/>
              <a:gd name="connsiteX12" fmla="*/ 162264 w 373158"/>
              <a:gd name="connsiteY12" fmla="*/ 86053 h 407011"/>
              <a:gd name="connsiteX13" fmla="*/ 105114 w 373158"/>
              <a:gd name="connsiteY13" fmla="*/ 155903 h 407011"/>
              <a:gd name="connsiteX14" fmla="*/ 236877 w 373158"/>
              <a:gd name="connsiteY14" fmla="*/ 328 h 40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3158" h="407011">
                <a:moveTo>
                  <a:pt x="236877" y="328"/>
                </a:moveTo>
                <a:cubicBezTo>
                  <a:pt x="241639" y="8530"/>
                  <a:pt x="146918" y="161988"/>
                  <a:pt x="133689" y="205115"/>
                </a:cubicBezTo>
                <a:cubicBezTo>
                  <a:pt x="120460" y="248242"/>
                  <a:pt x="140304" y="241892"/>
                  <a:pt x="157502" y="259090"/>
                </a:cubicBezTo>
                <a:cubicBezTo>
                  <a:pt x="174700" y="276288"/>
                  <a:pt x="201158" y="291899"/>
                  <a:pt x="236877" y="308303"/>
                </a:cubicBezTo>
                <a:cubicBezTo>
                  <a:pt x="272596" y="324707"/>
                  <a:pt x="361231" y="353811"/>
                  <a:pt x="371814" y="357515"/>
                </a:cubicBezTo>
                <a:cubicBezTo>
                  <a:pt x="382397" y="361219"/>
                  <a:pt x="327894" y="337407"/>
                  <a:pt x="300377" y="330528"/>
                </a:cubicBezTo>
                <a:cubicBezTo>
                  <a:pt x="272860" y="323649"/>
                  <a:pt x="235554" y="318092"/>
                  <a:pt x="206714" y="316240"/>
                </a:cubicBezTo>
                <a:cubicBezTo>
                  <a:pt x="177874" y="314388"/>
                  <a:pt x="161735" y="304334"/>
                  <a:pt x="127339" y="319415"/>
                </a:cubicBezTo>
                <a:cubicBezTo>
                  <a:pt x="92943" y="334496"/>
                  <a:pt x="-6540" y="412284"/>
                  <a:pt x="339" y="406728"/>
                </a:cubicBezTo>
                <a:cubicBezTo>
                  <a:pt x="7218" y="401172"/>
                  <a:pt x="149564" y="313595"/>
                  <a:pt x="168614" y="286078"/>
                </a:cubicBezTo>
                <a:cubicBezTo>
                  <a:pt x="187664" y="258561"/>
                  <a:pt x="123106" y="256974"/>
                  <a:pt x="114639" y="241628"/>
                </a:cubicBezTo>
                <a:cubicBezTo>
                  <a:pt x="106172" y="226282"/>
                  <a:pt x="109877" y="219932"/>
                  <a:pt x="117814" y="194003"/>
                </a:cubicBezTo>
                <a:cubicBezTo>
                  <a:pt x="125751" y="168074"/>
                  <a:pt x="164381" y="92403"/>
                  <a:pt x="162264" y="86053"/>
                </a:cubicBezTo>
                <a:cubicBezTo>
                  <a:pt x="160147" y="79703"/>
                  <a:pt x="92943" y="171514"/>
                  <a:pt x="105114" y="155903"/>
                </a:cubicBezTo>
                <a:cubicBezTo>
                  <a:pt x="117285" y="140293"/>
                  <a:pt x="232115" y="-7874"/>
                  <a:pt x="236877" y="32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4433D22F-31D1-487A-AFEA-9E5849773D9D}"/>
              </a:ext>
            </a:extLst>
          </p:cNvPr>
          <p:cNvSpPr/>
          <p:nvPr/>
        </p:nvSpPr>
        <p:spPr>
          <a:xfrm>
            <a:off x="5116618" y="3192049"/>
            <a:ext cx="141244" cy="230634"/>
          </a:xfrm>
          <a:custGeom>
            <a:avLst/>
            <a:gdLst>
              <a:gd name="connsiteX0" fmla="*/ 95145 w 141244"/>
              <a:gd name="connsiteY0" fmla="*/ 14701 h 230634"/>
              <a:gd name="connsiteX1" fmla="*/ 53870 w 141244"/>
              <a:gd name="connsiteY1" fmla="*/ 149639 h 230634"/>
              <a:gd name="connsiteX2" fmla="*/ 141182 w 141244"/>
              <a:gd name="connsiteY2" fmla="*/ 230601 h 230634"/>
              <a:gd name="connsiteX3" fmla="*/ 37995 w 141244"/>
              <a:gd name="connsiteY3" fmla="*/ 159164 h 230634"/>
              <a:gd name="connsiteX4" fmla="*/ 37995 w 141244"/>
              <a:gd name="connsiteY4" fmla="*/ 119476 h 230634"/>
              <a:gd name="connsiteX5" fmla="*/ 45932 w 141244"/>
              <a:gd name="connsiteY5" fmla="*/ 57564 h 230634"/>
              <a:gd name="connsiteX6" fmla="*/ 15770 w 141244"/>
              <a:gd name="connsiteY6" fmla="*/ 33751 h 230634"/>
              <a:gd name="connsiteX7" fmla="*/ 1482 w 141244"/>
              <a:gd name="connsiteY7" fmla="*/ 3589 h 230634"/>
              <a:gd name="connsiteX8" fmla="*/ 95145 w 141244"/>
              <a:gd name="connsiteY8" fmla="*/ 14701 h 23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244" h="230634">
                <a:moveTo>
                  <a:pt x="95145" y="14701"/>
                </a:moveTo>
                <a:cubicBezTo>
                  <a:pt x="103876" y="39043"/>
                  <a:pt x="46197" y="113656"/>
                  <a:pt x="53870" y="149639"/>
                </a:cubicBezTo>
                <a:cubicBezTo>
                  <a:pt x="61543" y="185622"/>
                  <a:pt x="143828" y="229014"/>
                  <a:pt x="141182" y="230601"/>
                </a:cubicBezTo>
                <a:cubicBezTo>
                  <a:pt x="138536" y="232189"/>
                  <a:pt x="55193" y="177685"/>
                  <a:pt x="37995" y="159164"/>
                </a:cubicBezTo>
                <a:cubicBezTo>
                  <a:pt x="20797" y="140643"/>
                  <a:pt x="36672" y="136409"/>
                  <a:pt x="37995" y="119476"/>
                </a:cubicBezTo>
                <a:cubicBezTo>
                  <a:pt x="39318" y="102543"/>
                  <a:pt x="49636" y="71851"/>
                  <a:pt x="45932" y="57564"/>
                </a:cubicBezTo>
                <a:cubicBezTo>
                  <a:pt x="42228" y="43277"/>
                  <a:pt x="23178" y="42747"/>
                  <a:pt x="15770" y="33751"/>
                </a:cubicBezTo>
                <a:cubicBezTo>
                  <a:pt x="8362" y="24755"/>
                  <a:pt x="-4339" y="3589"/>
                  <a:pt x="1482" y="3589"/>
                </a:cubicBezTo>
                <a:cubicBezTo>
                  <a:pt x="7303" y="3589"/>
                  <a:pt x="86414" y="-9641"/>
                  <a:pt x="95145" y="1470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84F1DBDA-45DB-4314-ADD4-5AA1F2AB68C9}"/>
              </a:ext>
            </a:extLst>
          </p:cNvPr>
          <p:cNvSpPr/>
          <p:nvPr/>
        </p:nvSpPr>
        <p:spPr>
          <a:xfrm>
            <a:off x="4942905" y="3497650"/>
            <a:ext cx="358416" cy="107582"/>
          </a:xfrm>
          <a:custGeom>
            <a:avLst/>
            <a:gdLst>
              <a:gd name="connsiteX0" fmla="*/ 570 w 358416"/>
              <a:gd name="connsiteY0" fmla="*/ 107563 h 107582"/>
              <a:gd name="connsiteX1" fmla="*/ 133920 w 358416"/>
              <a:gd name="connsiteY1" fmla="*/ 1200 h 107582"/>
              <a:gd name="connsiteX2" fmla="*/ 357758 w 358416"/>
              <a:gd name="connsiteY2" fmla="*/ 48825 h 107582"/>
              <a:gd name="connsiteX3" fmla="*/ 206945 w 358416"/>
              <a:gd name="connsiteY3" fmla="*/ 26600 h 107582"/>
              <a:gd name="connsiteX4" fmla="*/ 343470 w 358416"/>
              <a:gd name="connsiteY4" fmla="*/ 45650 h 107582"/>
              <a:gd name="connsiteX5" fmla="*/ 183133 w 358416"/>
              <a:gd name="connsiteY5" fmla="*/ 10725 h 107582"/>
              <a:gd name="connsiteX6" fmla="*/ 570 w 358416"/>
              <a:gd name="connsiteY6" fmla="*/ 107563 h 10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416" h="107582">
                <a:moveTo>
                  <a:pt x="570" y="107563"/>
                </a:moveTo>
                <a:cubicBezTo>
                  <a:pt x="-7632" y="105975"/>
                  <a:pt x="74389" y="10990"/>
                  <a:pt x="133920" y="1200"/>
                </a:cubicBezTo>
                <a:cubicBezTo>
                  <a:pt x="193451" y="-8590"/>
                  <a:pt x="345587" y="44592"/>
                  <a:pt x="357758" y="48825"/>
                </a:cubicBezTo>
                <a:cubicBezTo>
                  <a:pt x="369929" y="53058"/>
                  <a:pt x="209326" y="27129"/>
                  <a:pt x="206945" y="26600"/>
                </a:cubicBezTo>
                <a:cubicBezTo>
                  <a:pt x="204564" y="26071"/>
                  <a:pt x="347439" y="48296"/>
                  <a:pt x="343470" y="45650"/>
                </a:cubicBezTo>
                <a:cubicBezTo>
                  <a:pt x="339501" y="43004"/>
                  <a:pt x="235520" y="5963"/>
                  <a:pt x="183133" y="10725"/>
                </a:cubicBezTo>
                <a:cubicBezTo>
                  <a:pt x="130746" y="15487"/>
                  <a:pt x="8772" y="109151"/>
                  <a:pt x="570" y="10756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6803141A-0231-465A-94E9-AC68E2D7F210}"/>
              </a:ext>
            </a:extLst>
          </p:cNvPr>
          <p:cNvSpPr/>
          <p:nvPr/>
        </p:nvSpPr>
        <p:spPr>
          <a:xfrm>
            <a:off x="5230603" y="3460853"/>
            <a:ext cx="117531" cy="282857"/>
          </a:xfrm>
          <a:custGeom>
            <a:avLst/>
            <a:gdLst>
              <a:gd name="connsiteX0" fmla="*/ 27197 w 117531"/>
              <a:gd name="connsiteY0" fmla="*/ 1485 h 282857"/>
              <a:gd name="connsiteX1" fmla="*/ 108160 w 117531"/>
              <a:gd name="connsiteY1" fmla="*/ 123722 h 282857"/>
              <a:gd name="connsiteX2" fmla="*/ 76410 w 117531"/>
              <a:gd name="connsiteY2" fmla="*/ 180872 h 282857"/>
              <a:gd name="connsiteX3" fmla="*/ 210 w 117531"/>
              <a:gd name="connsiteY3" fmla="*/ 282472 h 282857"/>
              <a:gd name="connsiteX4" fmla="*/ 55772 w 117531"/>
              <a:gd name="connsiteY4" fmla="*/ 211035 h 282857"/>
              <a:gd name="connsiteX5" fmla="*/ 116097 w 117531"/>
              <a:gd name="connsiteY5" fmla="*/ 95147 h 282857"/>
              <a:gd name="connsiteX6" fmla="*/ 92285 w 117531"/>
              <a:gd name="connsiteY6" fmla="*/ 58635 h 282857"/>
              <a:gd name="connsiteX7" fmla="*/ 27197 w 117531"/>
              <a:gd name="connsiteY7" fmla="*/ 1485 h 28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531" h="282857">
                <a:moveTo>
                  <a:pt x="27197" y="1485"/>
                </a:moveTo>
                <a:cubicBezTo>
                  <a:pt x="29843" y="12333"/>
                  <a:pt x="99958" y="93824"/>
                  <a:pt x="108160" y="123722"/>
                </a:cubicBezTo>
                <a:cubicBezTo>
                  <a:pt x="116362" y="153620"/>
                  <a:pt x="94402" y="154414"/>
                  <a:pt x="76410" y="180872"/>
                </a:cubicBezTo>
                <a:cubicBezTo>
                  <a:pt x="58418" y="207330"/>
                  <a:pt x="3650" y="277445"/>
                  <a:pt x="210" y="282472"/>
                </a:cubicBezTo>
                <a:cubicBezTo>
                  <a:pt x="-3230" y="287499"/>
                  <a:pt x="36458" y="242256"/>
                  <a:pt x="55772" y="211035"/>
                </a:cubicBezTo>
                <a:cubicBezTo>
                  <a:pt x="75086" y="179814"/>
                  <a:pt x="110012" y="120547"/>
                  <a:pt x="116097" y="95147"/>
                </a:cubicBezTo>
                <a:cubicBezTo>
                  <a:pt x="122183" y="69747"/>
                  <a:pt x="107895" y="75039"/>
                  <a:pt x="92285" y="58635"/>
                </a:cubicBezTo>
                <a:cubicBezTo>
                  <a:pt x="76675" y="42231"/>
                  <a:pt x="24551" y="-9363"/>
                  <a:pt x="27197" y="148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D67C1F37-9DF4-4154-8D9B-80383270B39B}"/>
              </a:ext>
            </a:extLst>
          </p:cNvPr>
          <p:cNvSpPr/>
          <p:nvPr/>
        </p:nvSpPr>
        <p:spPr>
          <a:xfrm>
            <a:off x="5132904" y="3552575"/>
            <a:ext cx="263513" cy="206847"/>
          </a:xfrm>
          <a:custGeom>
            <a:avLst/>
            <a:gdLst>
              <a:gd name="connsiteX0" fmla="*/ 263009 w 263513"/>
              <a:gd name="connsiteY0" fmla="*/ 250 h 206847"/>
              <a:gd name="connsiteX1" fmla="*/ 164584 w 263513"/>
              <a:gd name="connsiteY1" fmla="*/ 159000 h 206847"/>
              <a:gd name="connsiteX2" fmla="*/ 109021 w 263513"/>
              <a:gd name="connsiteY2" fmla="*/ 197100 h 206847"/>
              <a:gd name="connsiteX3" fmla="*/ 69334 w 263513"/>
              <a:gd name="connsiteY3" fmla="*/ 206625 h 206847"/>
              <a:gd name="connsiteX4" fmla="*/ 1071 w 263513"/>
              <a:gd name="connsiteY4" fmla="*/ 190750 h 206847"/>
              <a:gd name="connsiteX5" fmla="*/ 128071 w 263513"/>
              <a:gd name="connsiteY5" fmla="*/ 201863 h 206847"/>
              <a:gd name="connsiteX6" fmla="*/ 199509 w 263513"/>
              <a:gd name="connsiteY6" fmla="*/ 124075 h 206847"/>
              <a:gd name="connsiteX7" fmla="*/ 263009 w 263513"/>
              <a:gd name="connsiteY7" fmla="*/ 250 h 20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513" h="206847">
                <a:moveTo>
                  <a:pt x="263009" y="250"/>
                </a:moveTo>
                <a:cubicBezTo>
                  <a:pt x="257188" y="6071"/>
                  <a:pt x="190249" y="126192"/>
                  <a:pt x="164584" y="159000"/>
                </a:cubicBezTo>
                <a:cubicBezTo>
                  <a:pt x="138919" y="191808"/>
                  <a:pt x="124896" y="189163"/>
                  <a:pt x="109021" y="197100"/>
                </a:cubicBezTo>
                <a:cubicBezTo>
                  <a:pt x="93146" y="205037"/>
                  <a:pt x="87325" y="207683"/>
                  <a:pt x="69334" y="206625"/>
                </a:cubicBezTo>
                <a:cubicBezTo>
                  <a:pt x="51343" y="205567"/>
                  <a:pt x="-8718" y="191544"/>
                  <a:pt x="1071" y="190750"/>
                </a:cubicBezTo>
                <a:cubicBezTo>
                  <a:pt x="10860" y="189956"/>
                  <a:pt x="94998" y="212975"/>
                  <a:pt x="128071" y="201863"/>
                </a:cubicBezTo>
                <a:cubicBezTo>
                  <a:pt x="161144" y="190751"/>
                  <a:pt x="176226" y="156619"/>
                  <a:pt x="199509" y="124075"/>
                </a:cubicBezTo>
                <a:cubicBezTo>
                  <a:pt x="222792" y="91531"/>
                  <a:pt x="268830" y="-5571"/>
                  <a:pt x="263009" y="2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7BAC2708-FB74-416C-9673-DCDDE22BE40F}"/>
              </a:ext>
            </a:extLst>
          </p:cNvPr>
          <p:cNvSpPr/>
          <p:nvPr/>
        </p:nvSpPr>
        <p:spPr>
          <a:xfrm>
            <a:off x="4927415" y="3593635"/>
            <a:ext cx="326502" cy="169456"/>
          </a:xfrm>
          <a:custGeom>
            <a:avLst/>
            <a:gdLst>
              <a:gd name="connsiteX0" fmla="*/ 185 w 326502"/>
              <a:gd name="connsiteY0" fmla="*/ 465 h 169456"/>
              <a:gd name="connsiteX1" fmla="*/ 197035 w 326502"/>
              <a:gd name="connsiteY1" fmla="*/ 143340 h 169456"/>
              <a:gd name="connsiteX2" fmla="*/ 174810 w 326502"/>
              <a:gd name="connsiteY2" fmla="*/ 113178 h 169456"/>
              <a:gd name="connsiteX3" fmla="*/ 325623 w 326502"/>
              <a:gd name="connsiteY3" fmla="*/ 168740 h 169456"/>
              <a:gd name="connsiteX4" fmla="*/ 233548 w 326502"/>
              <a:gd name="connsiteY4" fmla="*/ 141753 h 169456"/>
              <a:gd name="connsiteX5" fmla="*/ 162110 w 326502"/>
              <a:gd name="connsiteY5" fmla="*/ 98890 h 169456"/>
              <a:gd name="connsiteX6" fmla="*/ 185 w 326502"/>
              <a:gd name="connsiteY6" fmla="*/ 465 h 16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502" h="169456">
                <a:moveTo>
                  <a:pt x="185" y="465"/>
                </a:moveTo>
                <a:cubicBezTo>
                  <a:pt x="6006" y="7873"/>
                  <a:pt x="167931" y="124555"/>
                  <a:pt x="197035" y="143340"/>
                </a:cubicBezTo>
                <a:cubicBezTo>
                  <a:pt x="226139" y="162125"/>
                  <a:pt x="153379" y="108945"/>
                  <a:pt x="174810" y="113178"/>
                </a:cubicBezTo>
                <a:cubicBezTo>
                  <a:pt x="196241" y="117411"/>
                  <a:pt x="315833" y="163978"/>
                  <a:pt x="325623" y="168740"/>
                </a:cubicBezTo>
                <a:cubicBezTo>
                  <a:pt x="335413" y="173502"/>
                  <a:pt x="260800" y="153395"/>
                  <a:pt x="233548" y="141753"/>
                </a:cubicBezTo>
                <a:cubicBezTo>
                  <a:pt x="206296" y="130111"/>
                  <a:pt x="197035" y="121644"/>
                  <a:pt x="162110" y="98890"/>
                </a:cubicBezTo>
                <a:cubicBezTo>
                  <a:pt x="127185" y="76136"/>
                  <a:pt x="-5636" y="-6943"/>
                  <a:pt x="185" y="46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DB8C4CC1-4953-4C88-BEEE-9AB3FD89BA16}"/>
              </a:ext>
            </a:extLst>
          </p:cNvPr>
          <p:cNvSpPr/>
          <p:nvPr/>
        </p:nvSpPr>
        <p:spPr>
          <a:xfrm>
            <a:off x="4928355" y="3577908"/>
            <a:ext cx="544122" cy="251142"/>
          </a:xfrm>
          <a:custGeom>
            <a:avLst/>
            <a:gdLst>
              <a:gd name="connsiteX0" fmla="*/ 8770 w 544122"/>
              <a:gd name="connsiteY0" fmla="*/ 317 h 251142"/>
              <a:gd name="connsiteX1" fmla="*/ 8770 w 544122"/>
              <a:gd name="connsiteY1" fmla="*/ 68580 h 251142"/>
              <a:gd name="connsiteX2" fmla="*/ 35758 w 544122"/>
              <a:gd name="connsiteY2" fmla="*/ 103505 h 251142"/>
              <a:gd name="connsiteX3" fmla="*/ 256420 w 544122"/>
              <a:gd name="connsiteY3" fmla="*/ 230505 h 251142"/>
              <a:gd name="connsiteX4" fmla="*/ 210383 w 544122"/>
              <a:gd name="connsiteY4" fmla="*/ 209867 h 251142"/>
              <a:gd name="connsiteX5" fmla="*/ 37345 w 544122"/>
              <a:gd name="connsiteY5" fmla="*/ 119380 h 251142"/>
              <a:gd name="connsiteX6" fmla="*/ 267533 w 544122"/>
              <a:gd name="connsiteY6" fmla="*/ 238442 h 251142"/>
              <a:gd name="connsiteX7" fmla="*/ 378658 w 544122"/>
              <a:gd name="connsiteY7" fmla="*/ 233680 h 251142"/>
              <a:gd name="connsiteX8" fmla="*/ 443745 w 544122"/>
              <a:gd name="connsiteY8" fmla="*/ 216217 h 251142"/>
              <a:gd name="connsiteX9" fmla="*/ 543758 w 544122"/>
              <a:gd name="connsiteY9" fmla="*/ 251142 h 251142"/>
              <a:gd name="connsiteX10" fmla="*/ 472320 w 544122"/>
              <a:gd name="connsiteY10" fmla="*/ 216217 h 251142"/>
              <a:gd name="connsiteX11" fmla="*/ 343733 w 544122"/>
              <a:gd name="connsiteY11" fmla="*/ 216217 h 251142"/>
              <a:gd name="connsiteX12" fmla="*/ 267533 w 544122"/>
              <a:gd name="connsiteY12" fmla="*/ 216217 h 251142"/>
              <a:gd name="connsiteX13" fmla="*/ 21470 w 544122"/>
              <a:gd name="connsiteY13" fmla="*/ 98742 h 251142"/>
              <a:gd name="connsiteX14" fmla="*/ 8770 w 544122"/>
              <a:gd name="connsiteY14" fmla="*/ 317 h 25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4122" h="251142">
                <a:moveTo>
                  <a:pt x="8770" y="317"/>
                </a:moveTo>
                <a:cubicBezTo>
                  <a:pt x="6653" y="-4710"/>
                  <a:pt x="4272" y="51382"/>
                  <a:pt x="8770" y="68580"/>
                </a:cubicBezTo>
                <a:cubicBezTo>
                  <a:pt x="13268" y="85778"/>
                  <a:pt x="-5517" y="76518"/>
                  <a:pt x="35758" y="103505"/>
                </a:cubicBezTo>
                <a:cubicBezTo>
                  <a:pt x="77033" y="130492"/>
                  <a:pt x="227316" y="212778"/>
                  <a:pt x="256420" y="230505"/>
                </a:cubicBezTo>
                <a:cubicBezTo>
                  <a:pt x="285524" y="248232"/>
                  <a:pt x="246896" y="228388"/>
                  <a:pt x="210383" y="209867"/>
                </a:cubicBezTo>
                <a:cubicBezTo>
                  <a:pt x="173871" y="191346"/>
                  <a:pt x="27820" y="114617"/>
                  <a:pt x="37345" y="119380"/>
                </a:cubicBezTo>
                <a:cubicBezTo>
                  <a:pt x="46870" y="124143"/>
                  <a:pt x="210648" y="219392"/>
                  <a:pt x="267533" y="238442"/>
                </a:cubicBezTo>
                <a:cubicBezTo>
                  <a:pt x="324419" y="257492"/>
                  <a:pt x="349289" y="237384"/>
                  <a:pt x="378658" y="233680"/>
                </a:cubicBezTo>
                <a:cubicBezTo>
                  <a:pt x="408027" y="229976"/>
                  <a:pt x="416228" y="213307"/>
                  <a:pt x="443745" y="216217"/>
                </a:cubicBezTo>
                <a:cubicBezTo>
                  <a:pt x="471262" y="219127"/>
                  <a:pt x="538996" y="251142"/>
                  <a:pt x="543758" y="251142"/>
                </a:cubicBezTo>
                <a:cubicBezTo>
                  <a:pt x="548520" y="251142"/>
                  <a:pt x="505657" y="222038"/>
                  <a:pt x="472320" y="216217"/>
                </a:cubicBezTo>
                <a:cubicBezTo>
                  <a:pt x="438983" y="210396"/>
                  <a:pt x="377864" y="216217"/>
                  <a:pt x="343733" y="216217"/>
                </a:cubicBezTo>
                <a:cubicBezTo>
                  <a:pt x="309602" y="216217"/>
                  <a:pt x="321244" y="235796"/>
                  <a:pt x="267533" y="216217"/>
                </a:cubicBezTo>
                <a:cubicBezTo>
                  <a:pt x="213823" y="196638"/>
                  <a:pt x="62216" y="130756"/>
                  <a:pt x="21470" y="98742"/>
                </a:cubicBezTo>
                <a:cubicBezTo>
                  <a:pt x="-19276" y="66728"/>
                  <a:pt x="10887" y="5344"/>
                  <a:pt x="8770" y="31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8F9BE51D-F44F-4BFB-B166-2B2DD3EAF479}"/>
              </a:ext>
            </a:extLst>
          </p:cNvPr>
          <p:cNvSpPr/>
          <p:nvPr/>
        </p:nvSpPr>
        <p:spPr>
          <a:xfrm>
            <a:off x="4949718" y="3635358"/>
            <a:ext cx="335393" cy="146552"/>
          </a:xfrm>
          <a:custGeom>
            <a:avLst/>
            <a:gdLst>
              <a:gd name="connsiteX0" fmla="*/ 107 w 335393"/>
              <a:gd name="connsiteY0" fmla="*/ 17 h 146552"/>
              <a:gd name="connsiteX1" fmla="*/ 120757 w 335393"/>
              <a:gd name="connsiteY1" fmla="*/ 84155 h 146552"/>
              <a:gd name="connsiteX2" fmla="*/ 79482 w 335393"/>
              <a:gd name="connsiteY2" fmla="*/ 58755 h 146552"/>
              <a:gd name="connsiteX3" fmla="*/ 190607 w 335393"/>
              <a:gd name="connsiteY3" fmla="*/ 115905 h 146552"/>
              <a:gd name="connsiteX4" fmla="*/ 333482 w 335393"/>
              <a:gd name="connsiteY4" fmla="*/ 141305 h 146552"/>
              <a:gd name="connsiteX5" fmla="*/ 258870 w 335393"/>
              <a:gd name="connsiteY5" fmla="*/ 138130 h 146552"/>
              <a:gd name="connsiteX6" fmla="*/ 65195 w 335393"/>
              <a:gd name="connsiteY6" fmla="*/ 55580 h 146552"/>
              <a:gd name="connsiteX7" fmla="*/ 98532 w 335393"/>
              <a:gd name="connsiteY7" fmla="*/ 76217 h 146552"/>
              <a:gd name="connsiteX8" fmla="*/ 107 w 335393"/>
              <a:gd name="connsiteY8" fmla="*/ 17 h 14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393" h="146552">
                <a:moveTo>
                  <a:pt x="107" y="17"/>
                </a:moveTo>
                <a:cubicBezTo>
                  <a:pt x="3811" y="1340"/>
                  <a:pt x="107528" y="74365"/>
                  <a:pt x="120757" y="84155"/>
                </a:cubicBezTo>
                <a:cubicBezTo>
                  <a:pt x="133986" y="93945"/>
                  <a:pt x="67840" y="53463"/>
                  <a:pt x="79482" y="58755"/>
                </a:cubicBezTo>
                <a:cubicBezTo>
                  <a:pt x="91124" y="64047"/>
                  <a:pt x="148274" y="102147"/>
                  <a:pt x="190607" y="115905"/>
                </a:cubicBezTo>
                <a:cubicBezTo>
                  <a:pt x="232940" y="129663"/>
                  <a:pt x="322105" y="137601"/>
                  <a:pt x="333482" y="141305"/>
                </a:cubicBezTo>
                <a:cubicBezTo>
                  <a:pt x="344859" y="145009"/>
                  <a:pt x="303584" y="152417"/>
                  <a:pt x="258870" y="138130"/>
                </a:cubicBezTo>
                <a:cubicBezTo>
                  <a:pt x="214156" y="123843"/>
                  <a:pt x="91918" y="65899"/>
                  <a:pt x="65195" y="55580"/>
                </a:cubicBezTo>
                <a:cubicBezTo>
                  <a:pt x="38472" y="45261"/>
                  <a:pt x="107793" y="81244"/>
                  <a:pt x="98532" y="76217"/>
                </a:cubicBezTo>
                <a:cubicBezTo>
                  <a:pt x="89272" y="71190"/>
                  <a:pt x="-3597" y="-1306"/>
                  <a:pt x="107" y="1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1F863D35-0FAC-428D-A7CB-E1710EC632F7}"/>
              </a:ext>
            </a:extLst>
          </p:cNvPr>
          <p:cNvSpPr/>
          <p:nvPr/>
        </p:nvSpPr>
        <p:spPr>
          <a:xfrm>
            <a:off x="4832872" y="3569283"/>
            <a:ext cx="183336" cy="535230"/>
          </a:xfrm>
          <a:custGeom>
            <a:avLst/>
            <a:gdLst>
              <a:gd name="connsiteX0" fmla="*/ 162991 w 183336"/>
              <a:gd name="connsiteY0" fmla="*/ 72442 h 535230"/>
              <a:gd name="connsiteX1" fmla="*/ 104253 w 183336"/>
              <a:gd name="connsiteY1" fmla="*/ 1005 h 535230"/>
              <a:gd name="connsiteX2" fmla="*/ 50278 w 183336"/>
              <a:gd name="connsiteY2" fmla="*/ 32755 h 535230"/>
              <a:gd name="connsiteX3" fmla="*/ 35991 w 183336"/>
              <a:gd name="connsiteY3" fmla="*/ 64505 h 535230"/>
              <a:gd name="connsiteX4" fmla="*/ 39166 w 183336"/>
              <a:gd name="connsiteY4" fmla="*/ 94667 h 535230"/>
              <a:gd name="connsiteX5" fmla="*/ 55041 w 183336"/>
              <a:gd name="connsiteY5" fmla="*/ 162930 h 535230"/>
              <a:gd name="connsiteX6" fmla="*/ 75678 w 183336"/>
              <a:gd name="connsiteY6" fmla="*/ 218492 h 535230"/>
              <a:gd name="connsiteX7" fmla="*/ 69328 w 183336"/>
              <a:gd name="connsiteY7" fmla="*/ 170867 h 535230"/>
              <a:gd name="connsiteX8" fmla="*/ 93141 w 183336"/>
              <a:gd name="connsiteY8" fmla="*/ 253417 h 535230"/>
              <a:gd name="connsiteX9" fmla="*/ 150291 w 183336"/>
              <a:gd name="connsiteY9" fmla="*/ 413755 h 535230"/>
              <a:gd name="connsiteX10" fmla="*/ 134416 w 183336"/>
              <a:gd name="connsiteY10" fmla="*/ 281992 h 535230"/>
              <a:gd name="connsiteX11" fmla="*/ 164578 w 183336"/>
              <a:gd name="connsiteY11" fmla="*/ 416930 h 535230"/>
              <a:gd name="connsiteX12" fmla="*/ 142353 w 183336"/>
              <a:gd name="connsiteY12" fmla="*/ 482017 h 535230"/>
              <a:gd name="connsiteX13" fmla="*/ 75678 w 183336"/>
              <a:gd name="connsiteY13" fmla="*/ 516942 h 535230"/>
              <a:gd name="connsiteX14" fmla="*/ 2653 w 183336"/>
              <a:gd name="connsiteY14" fmla="*/ 532817 h 535230"/>
              <a:gd name="connsiteX15" fmla="*/ 175691 w 183336"/>
              <a:gd name="connsiteY15" fmla="*/ 466142 h 535230"/>
              <a:gd name="connsiteX16" fmla="*/ 137591 w 183336"/>
              <a:gd name="connsiteY16" fmla="*/ 351842 h 535230"/>
              <a:gd name="connsiteX17" fmla="*/ 1066 w 183336"/>
              <a:gd name="connsiteY17" fmla="*/ 75617 h 535230"/>
              <a:gd name="connsiteX18" fmla="*/ 105841 w 183336"/>
              <a:gd name="connsiteY18" fmla="*/ 2592 h 535230"/>
              <a:gd name="connsiteX19" fmla="*/ 162991 w 183336"/>
              <a:gd name="connsiteY19" fmla="*/ 72442 h 53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3336" h="535230">
                <a:moveTo>
                  <a:pt x="162991" y="72442"/>
                </a:moveTo>
                <a:cubicBezTo>
                  <a:pt x="162726" y="72178"/>
                  <a:pt x="123038" y="7619"/>
                  <a:pt x="104253" y="1005"/>
                </a:cubicBezTo>
                <a:cubicBezTo>
                  <a:pt x="85468" y="-5609"/>
                  <a:pt x="61655" y="22172"/>
                  <a:pt x="50278" y="32755"/>
                </a:cubicBezTo>
                <a:cubicBezTo>
                  <a:pt x="38901" y="43338"/>
                  <a:pt x="37843" y="54187"/>
                  <a:pt x="35991" y="64505"/>
                </a:cubicBezTo>
                <a:cubicBezTo>
                  <a:pt x="34139" y="74823"/>
                  <a:pt x="35991" y="78263"/>
                  <a:pt x="39166" y="94667"/>
                </a:cubicBezTo>
                <a:cubicBezTo>
                  <a:pt x="42341" y="111071"/>
                  <a:pt x="48956" y="142293"/>
                  <a:pt x="55041" y="162930"/>
                </a:cubicBezTo>
                <a:cubicBezTo>
                  <a:pt x="61126" y="183567"/>
                  <a:pt x="73297" y="217169"/>
                  <a:pt x="75678" y="218492"/>
                </a:cubicBezTo>
                <a:cubicBezTo>
                  <a:pt x="78059" y="219815"/>
                  <a:pt x="66417" y="165046"/>
                  <a:pt x="69328" y="170867"/>
                </a:cubicBezTo>
                <a:cubicBezTo>
                  <a:pt x="72238" y="176688"/>
                  <a:pt x="79647" y="212936"/>
                  <a:pt x="93141" y="253417"/>
                </a:cubicBezTo>
                <a:cubicBezTo>
                  <a:pt x="106635" y="293898"/>
                  <a:pt x="143412" y="408993"/>
                  <a:pt x="150291" y="413755"/>
                </a:cubicBezTo>
                <a:cubicBezTo>
                  <a:pt x="157170" y="418517"/>
                  <a:pt x="132035" y="281463"/>
                  <a:pt x="134416" y="281992"/>
                </a:cubicBezTo>
                <a:cubicBezTo>
                  <a:pt x="136797" y="282521"/>
                  <a:pt x="163255" y="383593"/>
                  <a:pt x="164578" y="416930"/>
                </a:cubicBezTo>
                <a:cubicBezTo>
                  <a:pt x="165901" y="450267"/>
                  <a:pt x="157170" y="465348"/>
                  <a:pt x="142353" y="482017"/>
                </a:cubicBezTo>
                <a:cubicBezTo>
                  <a:pt x="127536" y="498686"/>
                  <a:pt x="98961" y="508475"/>
                  <a:pt x="75678" y="516942"/>
                </a:cubicBezTo>
                <a:cubicBezTo>
                  <a:pt x="52395" y="525409"/>
                  <a:pt x="-14016" y="541284"/>
                  <a:pt x="2653" y="532817"/>
                </a:cubicBezTo>
                <a:cubicBezTo>
                  <a:pt x="19322" y="524350"/>
                  <a:pt x="153201" y="496305"/>
                  <a:pt x="175691" y="466142"/>
                </a:cubicBezTo>
                <a:cubicBezTo>
                  <a:pt x="198181" y="435980"/>
                  <a:pt x="166695" y="416930"/>
                  <a:pt x="137591" y="351842"/>
                </a:cubicBezTo>
                <a:cubicBezTo>
                  <a:pt x="108487" y="286754"/>
                  <a:pt x="6358" y="133825"/>
                  <a:pt x="1066" y="75617"/>
                </a:cubicBezTo>
                <a:cubicBezTo>
                  <a:pt x="-4226" y="17409"/>
                  <a:pt x="81235" y="4973"/>
                  <a:pt x="105841" y="2592"/>
                </a:cubicBezTo>
                <a:cubicBezTo>
                  <a:pt x="130447" y="211"/>
                  <a:pt x="163256" y="72706"/>
                  <a:pt x="162991" y="7244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0C6D6B3E-691A-4034-A6DE-97B4B78DC922}"/>
              </a:ext>
            </a:extLst>
          </p:cNvPr>
          <p:cNvSpPr/>
          <p:nvPr/>
        </p:nvSpPr>
        <p:spPr>
          <a:xfrm>
            <a:off x="4887371" y="3575042"/>
            <a:ext cx="189278" cy="681139"/>
          </a:xfrm>
          <a:custGeom>
            <a:avLst/>
            <a:gdLst>
              <a:gd name="connsiteX0" fmla="*/ 70392 w 189278"/>
              <a:gd name="connsiteY0" fmla="*/ 8 h 681139"/>
              <a:gd name="connsiteX1" fmla="*/ 2129 w 189278"/>
              <a:gd name="connsiteY1" fmla="*/ 71446 h 681139"/>
              <a:gd name="connsiteX2" fmla="*/ 21179 w 189278"/>
              <a:gd name="connsiteY2" fmla="*/ 93671 h 681139"/>
              <a:gd name="connsiteX3" fmla="*/ 60867 w 189278"/>
              <a:gd name="connsiteY3" fmla="*/ 134946 h 681139"/>
              <a:gd name="connsiteX4" fmla="*/ 135479 w 189278"/>
              <a:gd name="connsiteY4" fmla="*/ 266708 h 681139"/>
              <a:gd name="connsiteX5" fmla="*/ 37054 w 189278"/>
              <a:gd name="connsiteY5" fmla="*/ 125421 h 681139"/>
              <a:gd name="connsiteX6" fmla="*/ 116429 w 189278"/>
              <a:gd name="connsiteY6" fmla="*/ 241308 h 681139"/>
              <a:gd name="connsiteX7" fmla="*/ 140242 w 189278"/>
              <a:gd name="connsiteY7" fmla="*/ 322271 h 681139"/>
              <a:gd name="connsiteX8" fmla="*/ 173579 w 189278"/>
              <a:gd name="connsiteY8" fmla="*/ 434983 h 681139"/>
              <a:gd name="connsiteX9" fmla="*/ 173579 w 189278"/>
              <a:gd name="connsiteY9" fmla="*/ 407996 h 681139"/>
              <a:gd name="connsiteX10" fmla="*/ 184692 w 189278"/>
              <a:gd name="connsiteY10" fmla="*/ 465146 h 681139"/>
              <a:gd name="connsiteX11" fmla="*/ 183104 w 189278"/>
              <a:gd name="connsiteY11" fmla="*/ 557221 h 681139"/>
              <a:gd name="connsiteX12" fmla="*/ 181517 w 189278"/>
              <a:gd name="connsiteY12" fmla="*/ 539758 h 681139"/>
              <a:gd name="connsiteX13" fmla="*/ 162467 w 189278"/>
              <a:gd name="connsiteY13" fmla="*/ 681046 h 681139"/>
              <a:gd name="connsiteX14" fmla="*/ 183104 w 189278"/>
              <a:gd name="connsiteY14" fmla="*/ 558808 h 681139"/>
              <a:gd name="connsiteX15" fmla="*/ 186279 w 189278"/>
              <a:gd name="connsiteY15" fmla="*/ 401646 h 681139"/>
              <a:gd name="connsiteX16" fmla="*/ 143417 w 189278"/>
              <a:gd name="connsiteY16" fmla="*/ 241308 h 681139"/>
              <a:gd name="connsiteX17" fmla="*/ 13242 w 189278"/>
              <a:gd name="connsiteY17" fmla="*/ 76208 h 681139"/>
              <a:gd name="connsiteX18" fmla="*/ 70392 w 189278"/>
              <a:gd name="connsiteY18" fmla="*/ 8 h 681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9278" h="681139">
                <a:moveTo>
                  <a:pt x="70392" y="8"/>
                </a:moveTo>
                <a:cubicBezTo>
                  <a:pt x="68540" y="-786"/>
                  <a:pt x="10331" y="55836"/>
                  <a:pt x="2129" y="71446"/>
                </a:cubicBezTo>
                <a:cubicBezTo>
                  <a:pt x="-6073" y="87056"/>
                  <a:pt x="11389" y="83088"/>
                  <a:pt x="21179" y="93671"/>
                </a:cubicBezTo>
                <a:cubicBezTo>
                  <a:pt x="30969" y="104254"/>
                  <a:pt x="41817" y="106106"/>
                  <a:pt x="60867" y="134946"/>
                </a:cubicBezTo>
                <a:cubicBezTo>
                  <a:pt x="79917" y="163786"/>
                  <a:pt x="139448" y="268296"/>
                  <a:pt x="135479" y="266708"/>
                </a:cubicBezTo>
                <a:cubicBezTo>
                  <a:pt x="131510" y="265121"/>
                  <a:pt x="40229" y="129654"/>
                  <a:pt x="37054" y="125421"/>
                </a:cubicBezTo>
                <a:cubicBezTo>
                  <a:pt x="33879" y="121188"/>
                  <a:pt x="99231" y="208500"/>
                  <a:pt x="116429" y="241308"/>
                </a:cubicBezTo>
                <a:cubicBezTo>
                  <a:pt x="133627" y="274116"/>
                  <a:pt x="130717" y="289992"/>
                  <a:pt x="140242" y="322271"/>
                </a:cubicBezTo>
                <a:cubicBezTo>
                  <a:pt x="149767" y="354550"/>
                  <a:pt x="168023" y="420696"/>
                  <a:pt x="173579" y="434983"/>
                </a:cubicBezTo>
                <a:cubicBezTo>
                  <a:pt x="179135" y="449271"/>
                  <a:pt x="171727" y="402969"/>
                  <a:pt x="173579" y="407996"/>
                </a:cubicBezTo>
                <a:cubicBezTo>
                  <a:pt x="175431" y="413023"/>
                  <a:pt x="183105" y="440275"/>
                  <a:pt x="184692" y="465146"/>
                </a:cubicBezTo>
                <a:cubicBezTo>
                  <a:pt x="186280" y="490017"/>
                  <a:pt x="183633" y="544786"/>
                  <a:pt x="183104" y="557221"/>
                </a:cubicBezTo>
                <a:cubicBezTo>
                  <a:pt x="182575" y="569656"/>
                  <a:pt x="184956" y="519121"/>
                  <a:pt x="181517" y="539758"/>
                </a:cubicBezTo>
                <a:cubicBezTo>
                  <a:pt x="178078" y="560395"/>
                  <a:pt x="162203" y="677871"/>
                  <a:pt x="162467" y="681046"/>
                </a:cubicBezTo>
                <a:cubicBezTo>
                  <a:pt x="162732" y="684221"/>
                  <a:pt x="179135" y="605375"/>
                  <a:pt x="183104" y="558808"/>
                </a:cubicBezTo>
                <a:cubicBezTo>
                  <a:pt x="187073" y="512241"/>
                  <a:pt x="192894" y="454563"/>
                  <a:pt x="186279" y="401646"/>
                </a:cubicBezTo>
                <a:cubicBezTo>
                  <a:pt x="179665" y="348729"/>
                  <a:pt x="172256" y="295548"/>
                  <a:pt x="143417" y="241308"/>
                </a:cubicBezTo>
                <a:cubicBezTo>
                  <a:pt x="114578" y="187068"/>
                  <a:pt x="27794" y="111397"/>
                  <a:pt x="13242" y="76208"/>
                </a:cubicBezTo>
                <a:cubicBezTo>
                  <a:pt x="-1310" y="41019"/>
                  <a:pt x="72244" y="802"/>
                  <a:pt x="70392" y="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FABE72CC-5ED6-475D-8091-61948D1ECBB0}"/>
              </a:ext>
            </a:extLst>
          </p:cNvPr>
          <p:cNvSpPr/>
          <p:nvPr/>
        </p:nvSpPr>
        <p:spPr>
          <a:xfrm>
            <a:off x="4885974" y="3657130"/>
            <a:ext cx="181326" cy="397345"/>
          </a:xfrm>
          <a:custGeom>
            <a:avLst/>
            <a:gdLst>
              <a:gd name="connsiteX0" fmla="*/ 351 w 181326"/>
              <a:gd name="connsiteY0" fmla="*/ 3645 h 397345"/>
              <a:gd name="connsiteX1" fmla="*/ 121001 w 181326"/>
              <a:gd name="connsiteY1" fmla="*/ 248120 h 397345"/>
              <a:gd name="connsiteX2" fmla="*/ 63851 w 181326"/>
              <a:gd name="connsiteY2" fmla="*/ 89370 h 397345"/>
              <a:gd name="connsiteX3" fmla="*/ 152751 w 181326"/>
              <a:gd name="connsiteY3" fmla="*/ 325908 h 397345"/>
              <a:gd name="connsiteX4" fmla="*/ 181326 w 181326"/>
              <a:gd name="connsiteY4" fmla="*/ 397345 h 397345"/>
              <a:gd name="connsiteX5" fmla="*/ 146401 w 181326"/>
              <a:gd name="connsiteY5" fmla="*/ 310033 h 397345"/>
              <a:gd name="connsiteX6" fmla="*/ 86076 w 181326"/>
              <a:gd name="connsiteY6" fmla="*/ 114770 h 397345"/>
              <a:gd name="connsiteX7" fmla="*/ 351 w 181326"/>
              <a:gd name="connsiteY7" fmla="*/ 3645 h 39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326" h="397345">
                <a:moveTo>
                  <a:pt x="351" y="3645"/>
                </a:moveTo>
                <a:cubicBezTo>
                  <a:pt x="6172" y="25870"/>
                  <a:pt x="110418" y="233833"/>
                  <a:pt x="121001" y="248120"/>
                </a:cubicBezTo>
                <a:cubicBezTo>
                  <a:pt x="131584" y="262408"/>
                  <a:pt x="58559" y="76405"/>
                  <a:pt x="63851" y="89370"/>
                </a:cubicBezTo>
                <a:cubicBezTo>
                  <a:pt x="69143" y="102335"/>
                  <a:pt x="133172" y="274579"/>
                  <a:pt x="152751" y="325908"/>
                </a:cubicBezTo>
                <a:cubicBezTo>
                  <a:pt x="172330" y="377237"/>
                  <a:pt x="181326" y="397345"/>
                  <a:pt x="181326" y="397345"/>
                </a:cubicBezTo>
                <a:cubicBezTo>
                  <a:pt x="180268" y="394699"/>
                  <a:pt x="162276" y="357129"/>
                  <a:pt x="146401" y="310033"/>
                </a:cubicBezTo>
                <a:cubicBezTo>
                  <a:pt x="130526" y="262937"/>
                  <a:pt x="109624" y="163453"/>
                  <a:pt x="86076" y="114770"/>
                </a:cubicBezTo>
                <a:cubicBezTo>
                  <a:pt x="62528" y="66087"/>
                  <a:pt x="-5470" y="-18580"/>
                  <a:pt x="351" y="364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9D62D045-880E-4AC6-8177-9A3C90B5DABE}"/>
              </a:ext>
            </a:extLst>
          </p:cNvPr>
          <p:cNvSpPr/>
          <p:nvPr/>
        </p:nvSpPr>
        <p:spPr>
          <a:xfrm>
            <a:off x="5026915" y="3978893"/>
            <a:ext cx="27685" cy="289649"/>
          </a:xfrm>
          <a:custGeom>
            <a:avLst/>
            <a:gdLst>
              <a:gd name="connsiteX0" fmla="*/ 21335 w 27685"/>
              <a:gd name="connsiteY0" fmla="*/ 2557 h 289649"/>
              <a:gd name="connsiteX1" fmla="*/ 2285 w 27685"/>
              <a:gd name="connsiteY1" fmla="*/ 286720 h 289649"/>
              <a:gd name="connsiteX2" fmla="*/ 27685 w 27685"/>
              <a:gd name="connsiteY2" fmla="*/ 153370 h 289649"/>
              <a:gd name="connsiteX3" fmla="*/ 2285 w 27685"/>
              <a:gd name="connsiteY3" fmla="*/ 202582 h 289649"/>
              <a:gd name="connsiteX4" fmla="*/ 2285 w 27685"/>
              <a:gd name="connsiteY4" fmla="*/ 148607 h 289649"/>
              <a:gd name="connsiteX5" fmla="*/ 21335 w 27685"/>
              <a:gd name="connsiteY5" fmla="*/ 2557 h 28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85" h="289649">
                <a:moveTo>
                  <a:pt x="21335" y="2557"/>
                </a:moveTo>
                <a:cubicBezTo>
                  <a:pt x="21335" y="25576"/>
                  <a:pt x="1227" y="261585"/>
                  <a:pt x="2285" y="286720"/>
                </a:cubicBezTo>
                <a:cubicBezTo>
                  <a:pt x="3343" y="311855"/>
                  <a:pt x="27685" y="167393"/>
                  <a:pt x="27685" y="153370"/>
                </a:cubicBezTo>
                <a:cubicBezTo>
                  <a:pt x="27685" y="139347"/>
                  <a:pt x="6518" y="203376"/>
                  <a:pt x="2285" y="202582"/>
                </a:cubicBezTo>
                <a:cubicBezTo>
                  <a:pt x="-1948" y="201788"/>
                  <a:pt x="698" y="178505"/>
                  <a:pt x="2285" y="148607"/>
                </a:cubicBezTo>
                <a:cubicBezTo>
                  <a:pt x="3872" y="118709"/>
                  <a:pt x="21335" y="-20462"/>
                  <a:pt x="21335" y="255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F7C86ACB-02CA-46B6-9740-895752F8DF72}"/>
              </a:ext>
            </a:extLst>
          </p:cNvPr>
          <p:cNvSpPr/>
          <p:nvPr/>
        </p:nvSpPr>
        <p:spPr>
          <a:xfrm>
            <a:off x="4811634" y="4265342"/>
            <a:ext cx="249350" cy="139982"/>
          </a:xfrm>
          <a:custGeom>
            <a:avLst/>
            <a:gdLst>
              <a:gd name="connsiteX0" fmla="*/ 249316 w 249350"/>
              <a:gd name="connsiteY0" fmla="*/ 271 h 139982"/>
              <a:gd name="connsiteX1" fmla="*/ 103266 w 249350"/>
              <a:gd name="connsiteY1" fmla="*/ 57421 h 139982"/>
              <a:gd name="connsiteX2" fmla="*/ 79 w 249350"/>
              <a:gd name="connsiteY2" fmla="*/ 139971 h 139982"/>
              <a:gd name="connsiteX3" fmla="*/ 119141 w 249350"/>
              <a:gd name="connsiteY3" fmla="*/ 63771 h 139982"/>
              <a:gd name="connsiteX4" fmla="*/ 4841 w 249350"/>
              <a:gd name="connsiteY4" fmla="*/ 103458 h 139982"/>
              <a:gd name="connsiteX5" fmla="*/ 115966 w 249350"/>
              <a:gd name="connsiteY5" fmla="*/ 38371 h 139982"/>
              <a:gd name="connsiteX6" fmla="*/ 249316 w 249350"/>
              <a:gd name="connsiteY6" fmla="*/ 271 h 13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350" h="139982">
                <a:moveTo>
                  <a:pt x="249316" y="271"/>
                </a:moveTo>
                <a:cubicBezTo>
                  <a:pt x="247199" y="3446"/>
                  <a:pt x="144805" y="34138"/>
                  <a:pt x="103266" y="57421"/>
                </a:cubicBezTo>
                <a:cubicBezTo>
                  <a:pt x="61727" y="80704"/>
                  <a:pt x="-2567" y="138913"/>
                  <a:pt x="79" y="139971"/>
                </a:cubicBezTo>
                <a:cubicBezTo>
                  <a:pt x="2725" y="141029"/>
                  <a:pt x="118347" y="69857"/>
                  <a:pt x="119141" y="63771"/>
                </a:cubicBezTo>
                <a:cubicBezTo>
                  <a:pt x="119935" y="57686"/>
                  <a:pt x="5370" y="107691"/>
                  <a:pt x="4841" y="103458"/>
                </a:cubicBezTo>
                <a:cubicBezTo>
                  <a:pt x="4312" y="99225"/>
                  <a:pt x="77072" y="54246"/>
                  <a:pt x="115966" y="38371"/>
                </a:cubicBezTo>
                <a:cubicBezTo>
                  <a:pt x="154860" y="22496"/>
                  <a:pt x="251433" y="-2904"/>
                  <a:pt x="249316" y="27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05C3C5FF-4693-4EC5-A614-AEF638A4D5E7}"/>
              </a:ext>
            </a:extLst>
          </p:cNvPr>
          <p:cNvSpPr/>
          <p:nvPr/>
        </p:nvSpPr>
        <p:spPr>
          <a:xfrm>
            <a:off x="4375150" y="4157663"/>
            <a:ext cx="530960" cy="257536"/>
          </a:xfrm>
          <a:custGeom>
            <a:avLst/>
            <a:gdLst>
              <a:gd name="connsiteX0" fmla="*/ 0 w 530960"/>
              <a:gd name="connsiteY0" fmla="*/ 0 h 257536"/>
              <a:gd name="connsiteX1" fmla="*/ 230188 w 530960"/>
              <a:gd name="connsiteY1" fmla="*/ 138112 h 257536"/>
              <a:gd name="connsiteX2" fmla="*/ 177800 w 530960"/>
              <a:gd name="connsiteY2" fmla="*/ 101600 h 257536"/>
              <a:gd name="connsiteX3" fmla="*/ 95250 w 530960"/>
              <a:gd name="connsiteY3" fmla="*/ 71437 h 257536"/>
              <a:gd name="connsiteX4" fmla="*/ 165100 w 530960"/>
              <a:gd name="connsiteY4" fmla="*/ 107950 h 257536"/>
              <a:gd name="connsiteX5" fmla="*/ 282575 w 530960"/>
              <a:gd name="connsiteY5" fmla="*/ 257175 h 257536"/>
              <a:gd name="connsiteX6" fmla="*/ 212725 w 530960"/>
              <a:gd name="connsiteY6" fmla="*/ 152400 h 257536"/>
              <a:gd name="connsiteX7" fmla="*/ 303213 w 530960"/>
              <a:gd name="connsiteY7" fmla="*/ 236537 h 257536"/>
              <a:gd name="connsiteX8" fmla="*/ 401638 w 530960"/>
              <a:gd name="connsiteY8" fmla="*/ 233362 h 257536"/>
              <a:gd name="connsiteX9" fmla="*/ 530225 w 530960"/>
              <a:gd name="connsiteY9" fmla="*/ 230187 h 257536"/>
              <a:gd name="connsiteX10" fmla="*/ 339725 w 530960"/>
              <a:gd name="connsiteY10" fmla="*/ 220662 h 257536"/>
              <a:gd name="connsiteX11" fmla="*/ 279400 w 530960"/>
              <a:gd name="connsiteY11" fmla="*/ 204787 h 257536"/>
              <a:gd name="connsiteX12" fmla="*/ 160338 w 530960"/>
              <a:gd name="connsiteY12" fmla="*/ 147637 h 257536"/>
              <a:gd name="connsiteX13" fmla="*/ 169863 w 530960"/>
              <a:gd name="connsiteY13" fmla="*/ 153987 h 257536"/>
              <a:gd name="connsiteX14" fmla="*/ 122238 w 530960"/>
              <a:gd name="connsiteY14" fmla="*/ 122237 h 257536"/>
              <a:gd name="connsiteX15" fmla="*/ 71438 w 530960"/>
              <a:gd name="connsiteY15" fmla="*/ 77787 h 257536"/>
              <a:gd name="connsiteX16" fmla="*/ 80963 w 530960"/>
              <a:gd name="connsiteY16" fmla="*/ 73025 h 257536"/>
              <a:gd name="connsiteX17" fmla="*/ 53975 w 530960"/>
              <a:gd name="connsiteY17" fmla="*/ 53975 h 257536"/>
              <a:gd name="connsiteX18" fmla="*/ 0 w 530960"/>
              <a:gd name="connsiteY18" fmla="*/ 0 h 25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960" h="257536">
                <a:moveTo>
                  <a:pt x="0" y="0"/>
                </a:moveTo>
                <a:lnTo>
                  <a:pt x="230188" y="138112"/>
                </a:lnTo>
                <a:cubicBezTo>
                  <a:pt x="259821" y="155045"/>
                  <a:pt x="200290" y="112713"/>
                  <a:pt x="177800" y="101600"/>
                </a:cubicBezTo>
                <a:cubicBezTo>
                  <a:pt x="155310" y="90488"/>
                  <a:pt x="97367" y="70379"/>
                  <a:pt x="95250" y="71437"/>
                </a:cubicBezTo>
                <a:cubicBezTo>
                  <a:pt x="93133" y="72495"/>
                  <a:pt x="133879" y="76994"/>
                  <a:pt x="165100" y="107950"/>
                </a:cubicBezTo>
                <a:cubicBezTo>
                  <a:pt x="196321" y="138906"/>
                  <a:pt x="274638" y="249767"/>
                  <a:pt x="282575" y="257175"/>
                </a:cubicBezTo>
                <a:cubicBezTo>
                  <a:pt x="290513" y="264583"/>
                  <a:pt x="209285" y="155840"/>
                  <a:pt x="212725" y="152400"/>
                </a:cubicBezTo>
                <a:cubicBezTo>
                  <a:pt x="216165" y="148960"/>
                  <a:pt x="271728" y="223043"/>
                  <a:pt x="303213" y="236537"/>
                </a:cubicBezTo>
                <a:cubicBezTo>
                  <a:pt x="334698" y="250031"/>
                  <a:pt x="363803" y="234420"/>
                  <a:pt x="401638" y="233362"/>
                </a:cubicBezTo>
                <a:cubicBezTo>
                  <a:pt x="439473" y="232304"/>
                  <a:pt x="540544" y="232304"/>
                  <a:pt x="530225" y="230187"/>
                </a:cubicBezTo>
                <a:cubicBezTo>
                  <a:pt x="519906" y="228070"/>
                  <a:pt x="381529" y="224895"/>
                  <a:pt x="339725" y="220662"/>
                </a:cubicBezTo>
                <a:cubicBezTo>
                  <a:pt x="297921" y="216429"/>
                  <a:pt x="309298" y="216958"/>
                  <a:pt x="279400" y="204787"/>
                </a:cubicBezTo>
                <a:cubicBezTo>
                  <a:pt x="249502" y="192616"/>
                  <a:pt x="178594" y="156104"/>
                  <a:pt x="160338" y="147637"/>
                </a:cubicBezTo>
                <a:cubicBezTo>
                  <a:pt x="142082" y="139170"/>
                  <a:pt x="169863" y="153987"/>
                  <a:pt x="169863" y="153987"/>
                </a:cubicBezTo>
                <a:cubicBezTo>
                  <a:pt x="163513" y="149754"/>
                  <a:pt x="138642" y="134937"/>
                  <a:pt x="122238" y="122237"/>
                </a:cubicBezTo>
                <a:cubicBezTo>
                  <a:pt x="105834" y="109537"/>
                  <a:pt x="78317" y="85989"/>
                  <a:pt x="71438" y="77787"/>
                </a:cubicBezTo>
                <a:cubicBezTo>
                  <a:pt x="64559" y="69585"/>
                  <a:pt x="83874" y="76994"/>
                  <a:pt x="80963" y="73025"/>
                </a:cubicBezTo>
                <a:cubicBezTo>
                  <a:pt x="78053" y="69056"/>
                  <a:pt x="66940" y="63235"/>
                  <a:pt x="53975" y="539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F2F104F2-8395-4234-AA4F-0B463185C6DB}"/>
              </a:ext>
            </a:extLst>
          </p:cNvPr>
          <p:cNvSpPr/>
          <p:nvPr/>
        </p:nvSpPr>
        <p:spPr>
          <a:xfrm>
            <a:off x="4356460" y="4022415"/>
            <a:ext cx="164749" cy="241908"/>
          </a:xfrm>
          <a:custGeom>
            <a:avLst/>
            <a:gdLst>
              <a:gd name="connsiteX0" fmla="*/ 47265 w 164749"/>
              <a:gd name="connsiteY0" fmla="*/ 310 h 241908"/>
              <a:gd name="connsiteX1" fmla="*/ 29803 w 164749"/>
              <a:gd name="connsiteY1" fmla="*/ 105085 h 241908"/>
              <a:gd name="connsiteX2" fmla="*/ 63140 w 164749"/>
              <a:gd name="connsiteY2" fmla="*/ 154298 h 241908"/>
              <a:gd name="connsiteX3" fmla="*/ 164740 w 164749"/>
              <a:gd name="connsiteY3" fmla="*/ 241610 h 241908"/>
              <a:gd name="connsiteX4" fmla="*/ 69490 w 164749"/>
              <a:gd name="connsiteY4" fmla="*/ 184460 h 241908"/>
              <a:gd name="connsiteX5" fmla="*/ 110765 w 164749"/>
              <a:gd name="connsiteY5" fmla="*/ 228910 h 241908"/>
              <a:gd name="connsiteX6" fmla="*/ 25040 w 164749"/>
              <a:gd name="connsiteY6" fmla="*/ 186048 h 241908"/>
              <a:gd name="connsiteX7" fmla="*/ 4403 w 164749"/>
              <a:gd name="connsiteY7" fmla="*/ 151123 h 241908"/>
              <a:gd name="connsiteX8" fmla="*/ 98065 w 164749"/>
              <a:gd name="connsiteY8" fmla="*/ 182873 h 241908"/>
              <a:gd name="connsiteX9" fmla="*/ 56790 w 164749"/>
              <a:gd name="connsiteY9" fmla="*/ 141598 h 241908"/>
              <a:gd name="connsiteX10" fmla="*/ 47265 w 164749"/>
              <a:gd name="connsiteY10" fmla="*/ 310 h 24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749" h="241908">
                <a:moveTo>
                  <a:pt x="47265" y="310"/>
                </a:moveTo>
                <a:cubicBezTo>
                  <a:pt x="42767" y="-5775"/>
                  <a:pt x="27157" y="79420"/>
                  <a:pt x="29803" y="105085"/>
                </a:cubicBezTo>
                <a:cubicBezTo>
                  <a:pt x="32449" y="130750"/>
                  <a:pt x="40651" y="131544"/>
                  <a:pt x="63140" y="154298"/>
                </a:cubicBezTo>
                <a:cubicBezTo>
                  <a:pt x="85629" y="177052"/>
                  <a:pt x="163682" y="236583"/>
                  <a:pt x="164740" y="241610"/>
                </a:cubicBezTo>
                <a:cubicBezTo>
                  <a:pt x="165798" y="246637"/>
                  <a:pt x="78486" y="186577"/>
                  <a:pt x="69490" y="184460"/>
                </a:cubicBezTo>
                <a:cubicBezTo>
                  <a:pt x="60494" y="182343"/>
                  <a:pt x="118173" y="228645"/>
                  <a:pt x="110765" y="228910"/>
                </a:cubicBezTo>
                <a:cubicBezTo>
                  <a:pt x="103357" y="229175"/>
                  <a:pt x="42767" y="199013"/>
                  <a:pt x="25040" y="186048"/>
                </a:cubicBezTo>
                <a:cubicBezTo>
                  <a:pt x="7313" y="173084"/>
                  <a:pt x="-7768" y="151652"/>
                  <a:pt x="4403" y="151123"/>
                </a:cubicBezTo>
                <a:cubicBezTo>
                  <a:pt x="16574" y="150594"/>
                  <a:pt x="89334" y="184461"/>
                  <a:pt x="98065" y="182873"/>
                </a:cubicBezTo>
                <a:cubicBezTo>
                  <a:pt x="106796" y="181285"/>
                  <a:pt x="63404" y="168321"/>
                  <a:pt x="56790" y="141598"/>
                </a:cubicBezTo>
                <a:cubicBezTo>
                  <a:pt x="50176" y="114875"/>
                  <a:pt x="51763" y="6395"/>
                  <a:pt x="47265" y="31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4074D6EA-5DAE-4C8F-A360-830421537C4A}"/>
              </a:ext>
            </a:extLst>
          </p:cNvPr>
          <p:cNvSpPr/>
          <p:nvPr/>
        </p:nvSpPr>
        <p:spPr>
          <a:xfrm>
            <a:off x="4357389" y="3944900"/>
            <a:ext cx="94521" cy="236772"/>
          </a:xfrm>
          <a:custGeom>
            <a:avLst/>
            <a:gdLst>
              <a:gd name="connsiteX0" fmla="*/ 93961 w 94521"/>
              <a:gd name="connsiteY0" fmla="*/ 38 h 236772"/>
              <a:gd name="connsiteX1" fmla="*/ 27286 w 94521"/>
              <a:gd name="connsiteY1" fmla="*/ 85763 h 236772"/>
              <a:gd name="connsiteX2" fmla="*/ 17761 w 94521"/>
              <a:gd name="connsiteY2" fmla="*/ 133388 h 236772"/>
              <a:gd name="connsiteX3" fmla="*/ 299 w 94521"/>
              <a:gd name="connsiteY3" fmla="*/ 236575 h 236772"/>
              <a:gd name="connsiteX4" fmla="*/ 33636 w 94521"/>
              <a:gd name="connsiteY4" fmla="*/ 104813 h 236772"/>
              <a:gd name="connsiteX5" fmla="*/ 25699 w 94521"/>
              <a:gd name="connsiteY5" fmla="*/ 144500 h 236772"/>
              <a:gd name="connsiteX6" fmla="*/ 55861 w 94521"/>
              <a:gd name="connsiteY6" fmla="*/ 96875 h 236772"/>
              <a:gd name="connsiteX7" fmla="*/ 93961 w 94521"/>
              <a:gd name="connsiteY7" fmla="*/ 38 h 23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521" h="236772">
                <a:moveTo>
                  <a:pt x="93961" y="38"/>
                </a:moveTo>
                <a:cubicBezTo>
                  <a:pt x="89198" y="-1814"/>
                  <a:pt x="39986" y="63538"/>
                  <a:pt x="27286" y="85763"/>
                </a:cubicBezTo>
                <a:cubicBezTo>
                  <a:pt x="14586" y="107988"/>
                  <a:pt x="22259" y="108253"/>
                  <a:pt x="17761" y="133388"/>
                </a:cubicBezTo>
                <a:cubicBezTo>
                  <a:pt x="13263" y="158523"/>
                  <a:pt x="-2347" y="241337"/>
                  <a:pt x="299" y="236575"/>
                </a:cubicBezTo>
                <a:cubicBezTo>
                  <a:pt x="2945" y="231813"/>
                  <a:pt x="29403" y="120159"/>
                  <a:pt x="33636" y="104813"/>
                </a:cubicBezTo>
                <a:cubicBezTo>
                  <a:pt x="37869" y="89467"/>
                  <a:pt x="21995" y="145823"/>
                  <a:pt x="25699" y="144500"/>
                </a:cubicBezTo>
                <a:cubicBezTo>
                  <a:pt x="29403" y="143177"/>
                  <a:pt x="39721" y="116719"/>
                  <a:pt x="55861" y="96875"/>
                </a:cubicBezTo>
                <a:cubicBezTo>
                  <a:pt x="72000" y="77031"/>
                  <a:pt x="98724" y="1890"/>
                  <a:pt x="93961" y="3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2FB050F0-4EA9-4670-B19D-F6B1AB68835D}"/>
              </a:ext>
            </a:extLst>
          </p:cNvPr>
          <p:cNvSpPr/>
          <p:nvPr/>
        </p:nvSpPr>
        <p:spPr>
          <a:xfrm>
            <a:off x="4393117" y="3375395"/>
            <a:ext cx="136152" cy="631601"/>
          </a:xfrm>
          <a:custGeom>
            <a:avLst/>
            <a:gdLst>
              <a:gd name="connsiteX0" fmla="*/ 136021 w 136152"/>
              <a:gd name="connsiteY0" fmla="*/ 1218 h 631601"/>
              <a:gd name="connsiteX1" fmla="*/ 96333 w 136152"/>
              <a:gd name="connsiteY1" fmla="*/ 91705 h 631601"/>
              <a:gd name="connsiteX2" fmla="*/ 101096 w 136152"/>
              <a:gd name="connsiteY2" fmla="*/ 121868 h 631601"/>
              <a:gd name="connsiteX3" fmla="*/ 74108 w 136152"/>
              <a:gd name="connsiteY3" fmla="*/ 286968 h 631601"/>
              <a:gd name="connsiteX4" fmla="*/ 85221 w 136152"/>
              <a:gd name="connsiteY4" fmla="*/ 188543 h 631601"/>
              <a:gd name="connsiteX5" fmla="*/ 70933 w 136152"/>
              <a:gd name="connsiteY5" fmla="*/ 317130 h 631601"/>
              <a:gd name="connsiteX6" fmla="*/ 72521 w 136152"/>
              <a:gd name="connsiteY6" fmla="*/ 453655 h 631601"/>
              <a:gd name="connsiteX7" fmla="*/ 56646 w 136152"/>
              <a:gd name="connsiteY7" fmla="*/ 507630 h 631601"/>
              <a:gd name="connsiteX8" fmla="*/ 4258 w 136152"/>
              <a:gd name="connsiteY8" fmla="*/ 591768 h 631601"/>
              <a:gd name="connsiteX9" fmla="*/ 4258 w 136152"/>
              <a:gd name="connsiteY9" fmla="*/ 631455 h 631601"/>
              <a:gd name="connsiteX10" fmla="*/ 13783 w 136152"/>
              <a:gd name="connsiteY10" fmla="*/ 579068 h 631601"/>
              <a:gd name="connsiteX11" fmla="*/ 78871 w 136152"/>
              <a:gd name="connsiteY11" fmla="*/ 433018 h 631601"/>
              <a:gd name="connsiteX12" fmla="*/ 86808 w 136152"/>
              <a:gd name="connsiteY12" fmla="*/ 312368 h 631601"/>
              <a:gd name="connsiteX13" fmla="*/ 105858 w 136152"/>
              <a:gd name="connsiteY13" fmla="*/ 164730 h 631601"/>
              <a:gd name="connsiteX14" fmla="*/ 109033 w 136152"/>
              <a:gd name="connsiteY14" fmla="*/ 164730 h 631601"/>
              <a:gd name="connsiteX15" fmla="*/ 136021 w 136152"/>
              <a:gd name="connsiteY15" fmla="*/ 1218 h 63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152" h="631601">
                <a:moveTo>
                  <a:pt x="136021" y="1218"/>
                </a:moveTo>
                <a:cubicBezTo>
                  <a:pt x="133904" y="-10953"/>
                  <a:pt x="102154" y="71597"/>
                  <a:pt x="96333" y="91705"/>
                </a:cubicBezTo>
                <a:cubicBezTo>
                  <a:pt x="90512" y="111813"/>
                  <a:pt x="104800" y="89324"/>
                  <a:pt x="101096" y="121868"/>
                </a:cubicBezTo>
                <a:cubicBezTo>
                  <a:pt x="97392" y="154412"/>
                  <a:pt x="76754" y="275855"/>
                  <a:pt x="74108" y="286968"/>
                </a:cubicBezTo>
                <a:cubicBezTo>
                  <a:pt x="71462" y="298081"/>
                  <a:pt x="85750" y="183516"/>
                  <a:pt x="85221" y="188543"/>
                </a:cubicBezTo>
                <a:cubicBezTo>
                  <a:pt x="84692" y="193570"/>
                  <a:pt x="73050" y="272945"/>
                  <a:pt x="70933" y="317130"/>
                </a:cubicBezTo>
                <a:cubicBezTo>
                  <a:pt x="68816" y="361315"/>
                  <a:pt x="74902" y="421905"/>
                  <a:pt x="72521" y="453655"/>
                </a:cubicBezTo>
                <a:cubicBezTo>
                  <a:pt x="70140" y="485405"/>
                  <a:pt x="68023" y="484611"/>
                  <a:pt x="56646" y="507630"/>
                </a:cubicBezTo>
                <a:cubicBezTo>
                  <a:pt x="45269" y="530649"/>
                  <a:pt x="12989" y="571130"/>
                  <a:pt x="4258" y="591768"/>
                </a:cubicBezTo>
                <a:cubicBezTo>
                  <a:pt x="-4473" y="612406"/>
                  <a:pt x="2670" y="633572"/>
                  <a:pt x="4258" y="631455"/>
                </a:cubicBezTo>
                <a:cubicBezTo>
                  <a:pt x="5846" y="629338"/>
                  <a:pt x="1348" y="612141"/>
                  <a:pt x="13783" y="579068"/>
                </a:cubicBezTo>
                <a:cubicBezTo>
                  <a:pt x="26218" y="545995"/>
                  <a:pt x="66700" y="477468"/>
                  <a:pt x="78871" y="433018"/>
                </a:cubicBezTo>
                <a:cubicBezTo>
                  <a:pt x="91042" y="388568"/>
                  <a:pt x="82310" y="357083"/>
                  <a:pt x="86808" y="312368"/>
                </a:cubicBezTo>
                <a:cubicBezTo>
                  <a:pt x="91306" y="267653"/>
                  <a:pt x="102154" y="189336"/>
                  <a:pt x="105858" y="164730"/>
                </a:cubicBezTo>
                <a:cubicBezTo>
                  <a:pt x="109562" y="140124"/>
                  <a:pt x="104006" y="187484"/>
                  <a:pt x="109033" y="164730"/>
                </a:cubicBezTo>
                <a:cubicBezTo>
                  <a:pt x="114060" y="141976"/>
                  <a:pt x="138138" y="13389"/>
                  <a:pt x="136021" y="12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87043885-6F2A-4B97-B547-91179E5DE523}"/>
              </a:ext>
            </a:extLst>
          </p:cNvPr>
          <p:cNvSpPr/>
          <p:nvPr/>
        </p:nvSpPr>
        <p:spPr>
          <a:xfrm>
            <a:off x="4368735" y="3365490"/>
            <a:ext cx="147704" cy="626811"/>
          </a:xfrm>
          <a:custGeom>
            <a:avLst/>
            <a:gdLst>
              <a:gd name="connsiteX0" fmla="*/ 147703 w 147704"/>
              <a:gd name="connsiteY0" fmla="*/ 10 h 626811"/>
              <a:gd name="connsiteX1" fmla="*/ 98490 w 147704"/>
              <a:gd name="connsiteY1" fmla="*/ 171460 h 626811"/>
              <a:gd name="connsiteX2" fmla="*/ 93728 w 147704"/>
              <a:gd name="connsiteY2" fmla="*/ 255598 h 626811"/>
              <a:gd name="connsiteX3" fmla="*/ 109603 w 147704"/>
              <a:gd name="connsiteY3" fmla="*/ 174635 h 626811"/>
              <a:gd name="connsiteX4" fmla="*/ 88965 w 147704"/>
              <a:gd name="connsiteY4" fmla="*/ 288935 h 626811"/>
              <a:gd name="connsiteX5" fmla="*/ 88965 w 147704"/>
              <a:gd name="connsiteY5" fmla="*/ 404823 h 626811"/>
              <a:gd name="connsiteX6" fmla="*/ 82615 w 147704"/>
              <a:gd name="connsiteY6" fmla="*/ 352435 h 626811"/>
              <a:gd name="connsiteX7" fmla="*/ 71503 w 147704"/>
              <a:gd name="connsiteY7" fmla="*/ 465148 h 626811"/>
              <a:gd name="connsiteX8" fmla="*/ 38165 w 147704"/>
              <a:gd name="connsiteY8" fmla="*/ 534998 h 626811"/>
              <a:gd name="connsiteX9" fmla="*/ 65 w 147704"/>
              <a:gd name="connsiteY9" fmla="*/ 606435 h 626811"/>
              <a:gd name="connsiteX10" fmla="*/ 47690 w 147704"/>
              <a:gd name="connsiteY10" fmla="*/ 622310 h 626811"/>
              <a:gd name="connsiteX11" fmla="*/ 109603 w 147704"/>
              <a:gd name="connsiteY11" fmla="*/ 536585 h 626811"/>
              <a:gd name="connsiteX12" fmla="*/ 25465 w 147704"/>
              <a:gd name="connsiteY12" fmla="*/ 585798 h 626811"/>
              <a:gd name="connsiteX13" fmla="*/ 85790 w 147704"/>
              <a:gd name="connsiteY13" fmla="*/ 430223 h 626811"/>
              <a:gd name="connsiteX14" fmla="*/ 100078 w 147704"/>
              <a:gd name="connsiteY14" fmla="*/ 179398 h 626811"/>
              <a:gd name="connsiteX15" fmla="*/ 147703 w 147704"/>
              <a:gd name="connsiteY15" fmla="*/ 10 h 62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7704" h="626811">
                <a:moveTo>
                  <a:pt x="147703" y="10"/>
                </a:moveTo>
                <a:cubicBezTo>
                  <a:pt x="147438" y="-1313"/>
                  <a:pt x="107486" y="128862"/>
                  <a:pt x="98490" y="171460"/>
                </a:cubicBezTo>
                <a:cubicBezTo>
                  <a:pt x="89494" y="214058"/>
                  <a:pt x="91876" y="255069"/>
                  <a:pt x="93728" y="255598"/>
                </a:cubicBezTo>
                <a:cubicBezTo>
                  <a:pt x="95580" y="256127"/>
                  <a:pt x="110397" y="169079"/>
                  <a:pt x="109603" y="174635"/>
                </a:cubicBezTo>
                <a:cubicBezTo>
                  <a:pt x="108809" y="180191"/>
                  <a:pt x="92405" y="250570"/>
                  <a:pt x="88965" y="288935"/>
                </a:cubicBezTo>
                <a:cubicBezTo>
                  <a:pt x="85525" y="327300"/>
                  <a:pt x="90023" y="394240"/>
                  <a:pt x="88965" y="404823"/>
                </a:cubicBezTo>
                <a:cubicBezTo>
                  <a:pt x="87907" y="415406"/>
                  <a:pt x="85525" y="342381"/>
                  <a:pt x="82615" y="352435"/>
                </a:cubicBezTo>
                <a:cubicBezTo>
                  <a:pt x="79705" y="362489"/>
                  <a:pt x="78911" y="434721"/>
                  <a:pt x="71503" y="465148"/>
                </a:cubicBezTo>
                <a:cubicBezTo>
                  <a:pt x="64095" y="495575"/>
                  <a:pt x="50071" y="511450"/>
                  <a:pt x="38165" y="534998"/>
                </a:cubicBezTo>
                <a:cubicBezTo>
                  <a:pt x="26259" y="558546"/>
                  <a:pt x="-1522" y="591883"/>
                  <a:pt x="65" y="606435"/>
                </a:cubicBezTo>
                <a:cubicBezTo>
                  <a:pt x="1652" y="620987"/>
                  <a:pt x="29434" y="633952"/>
                  <a:pt x="47690" y="622310"/>
                </a:cubicBezTo>
                <a:cubicBezTo>
                  <a:pt x="65946" y="610668"/>
                  <a:pt x="113307" y="542670"/>
                  <a:pt x="109603" y="536585"/>
                </a:cubicBezTo>
                <a:cubicBezTo>
                  <a:pt x="105899" y="530500"/>
                  <a:pt x="29434" y="603525"/>
                  <a:pt x="25465" y="585798"/>
                </a:cubicBezTo>
                <a:cubicBezTo>
                  <a:pt x="21496" y="568071"/>
                  <a:pt x="73354" y="497956"/>
                  <a:pt x="85790" y="430223"/>
                </a:cubicBezTo>
                <a:cubicBezTo>
                  <a:pt x="98225" y="362490"/>
                  <a:pt x="88436" y="248454"/>
                  <a:pt x="100078" y="179398"/>
                </a:cubicBezTo>
                <a:cubicBezTo>
                  <a:pt x="111720" y="110342"/>
                  <a:pt x="147968" y="1333"/>
                  <a:pt x="147703" y="1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098025B8-4AB6-4E60-88BE-35CEF8D5F51B}"/>
              </a:ext>
            </a:extLst>
          </p:cNvPr>
          <p:cNvSpPr/>
          <p:nvPr/>
        </p:nvSpPr>
        <p:spPr>
          <a:xfrm>
            <a:off x="4483100" y="3516201"/>
            <a:ext cx="101990" cy="484300"/>
          </a:xfrm>
          <a:custGeom>
            <a:avLst/>
            <a:gdLst>
              <a:gd name="connsiteX0" fmla="*/ 50800 w 101990"/>
              <a:gd name="connsiteY0" fmla="*/ 112 h 484300"/>
              <a:gd name="connsiteX1" fmla="*/ 42863 w 101990"/>
              <a:gd name="connsiteY1" fmla="*/ 142987 h 484300"/>
              <a:gd name="connsiteX2" fmla="*/ 74613 w 101990"/>
              <a:gd name="connsiteY2" fmla="*/ 93774 h 484300"/>
              <a:gd name="connsiteX3" fmla="*/ 63500 w 101990"/>
              <a:gd name="connsiteY3" fmla="*/ 177912 h 484300"/>
              <a:gd name="connsiteX4" fmla="*/ 90488 w 101990"/>
              <a:gd name="connsiteY4" fmla="*/ 273162 h 484300"/>
              <a:gd name="connsiteX5" fmla="*/ 101600 w 101990"/>
              <a:gd name="connsiteY5" fmla="*/ 306499 h 484300"/>
              <a:gd name="connsiteX6" fmla="*/ 77788 w 101990"/>
              <a:gd name="connsiteY6" fmla="*/ 323962 h 484300"/>
              <a:gd name="connsiteX7" fmla="*/ 0 w 101990"/>
              <a:gd name="connsiteY7" fmla="*/ 484299 h 484300"/>
              <a:gd name="connsiteX8" fmla="*/ 76200 w 101990"/>
              <a:gd name="connsiteY8" fmla="*/ 327137 h 484300"/>
              <a:gd name="connsiteX9" fmla="*/ 79375 w 101990"/>
              <a:gd name="connsiteY9" fmla="*/ 258874 h 484300"/>
              <a:gd name="connsiteX10" fmla="*/ 52388 w 101990"/>
              <a:gd name="connsiteY10" fmla="*/ 169974 h 484300"/>
              <a:gd name="connsiteX11" fmla="*/ 50800 w 101990"/>
              <a:gd name="connsiteY11" fmla="*/ 112 h 48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990" h="484300">
                <a:moveTo>
                  <a:pt x="50800" y="112"/>
                </a:moveTo>
                <a:cubicBezTo>
                  <a:pt x="49213" y="-4386"/>
                  <a:pt x="38894" y="127377"/>
                  <a:pt x="42863" y="142987"/>
                </a:cubicBezTo>
                <a:cubicBezTo>
                  <a:pt x="46832" y="158597"/>
                  <a:pt x="71174" y="87953"/>
                  <a:pt x="74613" y="93774"/>
                </a:cubicBezTo>
                <a:cubicBezTo>
                  <a:pt x="78052" y="99595"/>
                  <a:pt x="60854" y="148014"/>
                  <a:pt x="63500" y="177912"/>
                </a:cubicBezTo>
                <a:cubicBezTo>
                  <a:pt x="66146" y="207810"/>
                  <a:pt x="84138" y="251731"/>
                  <a:pt x="90488" y="273162"/>
                </a:cubicBezTo>
                <a:cubicBezTo>
                  <a:pt x="96838" y="294593"/>
                  <a:pt x="103717" y="298032"/>
                  <a:pt x="101600" y="306499"/>
                </a:cubicBezTo>
                <a:cubicBezTo>
                  <a:pt x="99483" y="314966"/>
                  <a:pt x="94721" y="294329"/>
                  <a:pt x="77788" y="323962"/>
                </a:cubicBezTo>
                <a:cubicBezTo>
                  <a:pt x="60855" y="353595"/>
                  <a:pt x="265" y="483770"/>
                  <a:pt x="0" y="484299"/>
                </a:cubicBezTo>
                <a:cubicBezTo>
                  <a:pt x="-265" y="484828"/>
                  <a:pt x="62971" y="364708"/>
                  <a:pt x="76200" y="327137"/>
                </a:cubicBezTo>
                <a:cubicBezTo>
                  <a:pt x="89429" y="289566"/>
                  <a:pt x="83344" y="285068"/>
                  <a:pt x="79375" y="258874"/>
                </a:cubicBezTo>
                <a:cubicBezTo>
                  <a:pt x="75406" y="232680"/>
                  <a:pt x="57150" y="209397"/>
                  <a:pt x="52388" y="169974"/>
                </a:cubicBezTo>
                <a:cubicBezTo>
                  <a:pt x="47626" y="130551"/>
                  <a:pt x="52387" y="4610"/>
                  <a:pt x="50800" y="11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9DB092DF-37FD-4A74-AA62-8C8B322B3F93}"/>
              </a:ext>
            </a:extLst>
          </p:cNvPr>
          <p:cNvSpPr/>
          <p:nvPr/>
        </p:nvSpPr>
        <p:spPr>
          <a:xfrm>
            <a:off x="4606408" y="3861729"/>
            <a:ext cx="254810" cy="240377"/>
          </a:xfrm>
          <a:custGeom>
            <a:avLst/>
            <a:gdLst>
              <a:gd name="connsiteX0" fmla="*/ 2105 w 254810"/>
              <a:gd name="connsiteY0" fmla="*/ 659 h 240377"/>
              <a:gd name="connsiteX1" fmla="*/ 106880 w 254810"/>
              <a:gd name="connsiteY1" fmla="*/ 122896 h 240377"/>
              <a:gd name="connsiteX2" fmla="*/ 156092 w 254810"/>
              <a:gd name="connsiteY2" fmla="*/ 230846 h 240377"/>
              <a:gd name="connsiteX3" fmla="*/ 133867 w 254810"/>
              <a:gd name="connsiteY3" fmla="*/ 176871 h 240377"/>
              <a:gd name="connsiteX4" fmla="*/ 254517 w 254810"/>
              <a:gd name="connsiteY4" fmla="*/ 240371 h 240377"/>
              <a:gd name="connsiteX5" fmla="*/ 164030 w 254810"/>
              <a:gd name="connsiteY5" fmla="*/ 180046 h 240377"/>
              <a:gd name="connsiteX6" fmla="*/ 46555 w 254810"/>
              <a:gd name="connsiteY6" fmla="*/ 78446 h 240377"/>
              <a:gd name="connsiteX7" fmla="*/ 2105 w 254810"/>
              <a:gd name="connsiteY7" fmla="*/ 659 h 24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810" h="240377">
                <a:moveTo>
                  <a:pt x="2105" y="659"/>
                </a:moveTo>
                <a:cubicBezTo>
                  <a:pt x="12159" y="8067"/>
                  <a:pt x="81216" y="84532"/>
                  <a:pt x="106880" y="122896"/>
                </a:cubicBezTo>
                <a:cubicBezTo>
                  <a:pt x="132544" y="161260"/>
                  <a:pt x="151594" y="221850"/>
                  <a:pt x="156092" y="230846"/>
                </a:cubicBezTo>
                <a:cubicBezTo>
                  <a:pt x="160590" y="239842"/>
                  <a:pt x="117463" y="175284"/>
                  <a:pt x="133867" y="176871"/>
                </a:cubicBezTo>
                <a:cubicBezTo>
                  <a:pt x="150271" y="178458"/>
                  <a:pt x="249490" y="239842"/>
                  <a:pt x="254517" y="240371"/>
                </a:cubicBezTo>
                <a:cubicBezTo>
                  <a:pt x="259544" y="240900"/>
                  <a:pt x="198690" y="207033"/>
                  <a:pt x="164030" y="180046"/>
                </a:cubicBezTo>
                <a:cubicBezTo>
                  <a:pt x="129370" y="153059"/>
                  <a:pt x="73278" y="106756"/>
                  <a:pt x="46555" y="78446"/>
                </a:cubicBezTo>
                <a:cubicBezTo>
                  <a:pt x="19832" y="50136"/>
                  <a:pt x="-7949" y="-6749"/>
                  <a:pt x="2105" y="65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9E616F95-EB0F-4FE0-827C-4DED82D1D6E2}"/>
              </a:ext>
            </a:extLst>
          </p:cNvPr>
          <p:cNvSpPr/>
          <p:nvPr/>
        </p:nvSpPr>
        <p:spPr>
          <a:xfrm>
            <a:off x="4638765" y="3837937"/>
            <a:ext cx="323840" cy="218129"/>
          </a:xfrm>
          <a:custGeom>
            <a:avLst/>
            <a:gdLst>
              <a:gd name="connsiteX0" fmla="*/ 3085 w 323840"/>
              <a:gd name="connsiteY0" fmla="*/ 638 h 218129"/>
              <a:gd name="connsiteX1" fmla="*/ 222160 w 323840"/>
              <a:gd name="connsiteY1" fmla="*/ 173676 h 218129"/>
              <a:gd name="connsiteX2" fmla="*/ 318998 w 323840"/>
              <a:gd name="connsiteY2" fmla="*/ 192726 h 218129"/>
              <a:gd name="connsiteX3" fmla="*/ 234860 w 323840"/>
              <a:gd name="connsiteY3" fmla="*/ 187963 h 218129"/>
              <a:gd name="connsiteX4" fmla="*/ 72935 w 323840"/>
              <a:gd name="connsiteY4" fmla="*/ 151451 h 218129"/>
              <a:gd name="connsiteX5" fmla="*/ 290423 w 323840"/>
              <a:gd name="connsiteY5" fmla="*/ 218126 h 218129"/>
              <a:gd name="connsiteX6" fmla="*/ 314235 w 323840"/>
              <a:gd name="connsiteY6" fmla="*/ 148276 h 218129"/>
              <a:gd name="connsiteX7" fmla="*/ 201523 w 323840"/>
              <a:gd name="connsiteY7" fmla="*/ 156213 h 218129"/>
              <a:gd name="connsiteX8" fmla="*/ 149135 w 323840"/>
              <a:gd name="connsiteY8" fmla="*/ 156213 h 218129"/>
              <a:gd name="connsiteX9" fmla="*/ 96748 w 323840"/>
              <a:gd name="connsiteY9" fmla="*/ 116526 h 218129"/>
              <a:gd name="connsiteX10" fmla="*/ 3085 w 323840"/>
              <a:gd name="connsiteY10" fmla="*/ 638 h 21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840" h="218129">
                <a:moveTo>
                  <a:pt x="3085" y="638"/>
                </a:moveTo>
                <a:cubicBezTo>
                  <a:pt x="23987" y="10163"/>
                  <a:pt x="169508" y="141661"/>
                  <a:pt x="222160" y="173676"/>
                </a:cubicBezTo>
                <a:cubicBezTo>
                  <a:pt x="274812" y="205691"/>
                  <a:pt x="316881" y="190345"/>
                  <a:pt x="318998" y="192726"/>
                </a:cubicBezTo>
                <a:cubicBezTo>
                  <a:pt x="321115" y="195107"/>
                  <a:pt x="275871" y="194842"/>
                  <a:pt x="234860" y="187963"/>
                </a:cubicBezTo>
                <a:cubicBezTo>
                  <a:pt x="193849" y="181084"/>
                  <a:pt x="63675" y="146424"/>
                  <a:pt x="72935" y="151451"/>
                </a:cubicBezTo>
                <a:cubicBezTo>
                  <a:pt x="82196" y="156478"/>
                  <a:pt x="250206" y="218655"/>
                  <a:pt x="290423" y="218126"/>
                </a:cubicBezTo>
                <a:cubicBezTo>
                  <a:pt x="330640" y="217597"/>
                  <a:pt x="329052" y="158595"/>
                  <a:pt x="314235" y="148276"/>
                </a:cubicBezTo>
                <a:cubicBezTo>
                  <a:pt x="299418" y="137957"/>
                  <a:pt x="229040" y="154890"/>
                  <a:pt x="201523" y="156213"/>
                </a:cubicBezTo>
                <a:cubicBezTo>
                  <a:pt x="174006" y="157536"/>
                  <a:pt x="166598" y="162828"/>
                  <a:pt x="149135" y="156213"/>
                </a:cubicBezTo>
                <a:cubicBezTo>
                  <a:pt x="131673" y="149599"/>
                  <a:pt x="120031" y="142190"/>
                  <a:pt x="96748" y="116526"/>
                </a:cubicBezTo>
                <a:cubicBezTo>
                  <a:pt x="73465" y="90862"/>
                  <a:pt x="-17817" y="-8887"/>
                  <a:pt x="3085" y="63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FFE38DEF-7ADC-4F66-989C-95FDE941C1E9}"/>
              </a:ext>
            </a:extLst>
          </p:cNvPr>
          <p:cNvSpPr/>
          <p:nvPr/>
        </p:nvSpPr>
        <p:spPr>
          <a:xfrm>
            <a:off x="4146550" y="3374537"/>
            <a:ext cx="342136" cy="108438"/>
          </a:xfrm>
          <a:custGeom>
            <a:avLst/>
            <a:gdLst>
              <a:gd name="connsiteX0" fmla="*/ 0 w 342136"/>
              <a:gd name="connsiteY0" fmla="*/ 108438 h 108438"/>
              <a:gd name="connsiteX1" fmla="*/ 88900 w 342136"/>
              <a:gd name="connsiteY1" fmla="*/ 57638 h 108438"/>
              <a:gd name="connsiteX2" fmla="*/ 220663 w 342136"/>
              <a:gd name="connsiteY2" fmla="*/ 46526 h 108438"/>
              <a:gd name="connsiteX3" fmla="*/ 339725 w 342136"/>
              <a:gd name="connsiteY3" fmla="*/ 488 h 108438"/>
              <a:gd name="connsiteX4" fmla="*/ 290513 w 342136"/>
              <a:gd name="connsiteY4" fmla="*/ 24301 h 108438"/>
              <a:gd name="connsiteX5" fmla="*/ 171450 w 342136"/>
              <a:gd name="connsiteY5" fmla="*/ 56051 h 108438"/>
              <a:gd name="connsiteX6" fmla="*/ 0 w 342136"/>
              <a:gd name="connsiteY6" fmla="*/ 108438 h 10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136" h="108438">
                <a:moveTo>
                  <a:pt x="0" y="108438"/>
                </a:moveTo>
                <a:cubicBezTo>
                  <a:pt x="26061" y="88197"/>
                  <a:pt x="52123" y="67957"/>
                  <a:pt x="88900" y="57638"/>
                </a:cubicBezTo>
                <a:cubicBezTo>
                  <a:pt x="125677" y="47319"/>
                  <a:pt x="178859" y="56051"/>
                  <a:pt x="220663" y="46526"/>
                </a:cubicBezTo>
                <a:cubicBezTo>
                  <a:pt x="262467" y="37001"/>
                  <a:pt x="328083" y="4192"/>
                  <a:pt x="339725" y="488"/>
                </a:cubicBezTo>
                <a:cubicBezTo>
                  <a:pt x="351367" y="-3216"/>
                  <a:pt x="318559" y="15041"/>
                  <a:pt x="290513" y="24301"/>
                </a:cubicBezTo>
                <a:cubicBezTo>
                  <a:pt x="262467" y="33561"/>
                  <a:pt x="171450" y="56051"/>
                  <a:pt x="171450" y="56051"/>
                </a:cubicBezTo>
                <a:lnTo>
                  <a:pt x="0" y="10843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B58221BC-E5CF-4639-8C66-1DCBF88A9B9A}"/>
              </a:ext>
            </a:extLst>
          </p:cNvPr>
          <p:cNvSpPr/>
          <p:nvPr/>
        </p:nvSpPr>
        <p:spPr>
          <a:xfrm>
            <a:off x="4132113" y="3478058"/>
            <a:ext cx="33830" cy="313167"/>
          </a:xfrm>
          <a:custGeom>
            <a:avLst/>
            <a:gdLst>
              <a:gd name="connsiteX0" fmla="*/ 150 w 33830"/>
              <a:gd name="connsiteY0" fmla="*/ 1742 h 313167"/>
              <a:gd name="connsiteX1" fmla="*/ 31900 w 33830"/>
              <a:gd name="connsiteY1" fmla="*/ 76355 h 313167"/>
              <a:gd name="connsiteX2" fmla="*/ 30312 w 33830"/>
              <a:gd name="connsiteY2" fmla="*/ 238280 h 313167"/>
              <a:gd name="connsiteX3" fmla="*/ 30312 w 33830"/>
              <a:gd name="connsiteY3" fmla="*/ 312892 h 313167"/>
              <a:gd name="connsiteX4" fmla="*/ 28725 w 33830"/>
              <a:gd name="connsiteY4" fmla="*/ 258917 h 313167"/>
              <a:gd name="connsiteX5" fmla="*/ 19200 w 33830"/>
              <a:gd name="connsiteY5" fmla="*/ 144617 h 313167"/>
              <a:gd name="connsiteX6" fmla="*/ 150 w 33830"/>
              <a:gd name="connsiteY6" fmla="*/ 1742 h 31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30" h="313167">
                <a:moveTo>
                  <a:pt x="150" y="1742"/>
                </a:moveTo>
                <a:cubicBezTo>
                  <a:pt x="2267" y="-9635"/>
                  <a:pt x="26873" y="36932"/>
                  <a:pt x="31900" y="76355"/>
                </a:cubicBezTo>
                <a:cubicBezTo>
                  <a:pt x="36927" y="115778"/>
                  <a:pt x="30577" y="198857"/>
                  <a:pt x="30312" y="238280"/>
                </a:cubicBezTo>
                <a:cubicBezTo>
                  <a:pt x="30047" y="277703"/>
                  <a:pt x="30576" y="309453"/>
                  <a:pt x="30312" y="312892"/>
                </a:cubicBezTo>
                <a:cubicBezTo>
                  <a:pt x="30048" y="316331"/>
                  <a:pt x="30577" y="286963"/>
                  <a:pt x="28725" y="258917"/>
                </a:cubicBezTo>
                <a:cubicBezTo>
                  <a:pt x="26873" y="230871"/>
                  <a:pt x="19465" y="183246"/>
                  <a:pt x="19200" y="144617"/>
                </a:cubicBezTo>
                <a:cubicBezTo>
                  <a:pt x="18935" y="105988"/>
                  <a:pt x="-1967" y="13119"/>
                  <a:pt x="150" y="174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F9C21759-0B90-49BA-A427-58C3F59C056D}"/>
              </a:ext>
            </a:extLst>
          </p:cNvPr>
          <p:cNvSpPr/>
          <p:nvPr/>
        </p:nvSpPr>
        <p:spPr>
          <a:xfrm>
            <a:off x="4280519" y="3394042"/>
            <a:ext cx="224300" cy="179727"/>
          </a:xfrm>
          <a:custGeom>
            <a:avLst/>
            <a:gdLst>
              <a:gd name="connsiteX0" fmla="*/ 969 w 224300"/>
              <a:gd name="connsiteY0" fmla="*/ 46071 h 179727"/>
              <a:gd name="connsiteX1" fmla="*/ 113681 w 224300"/>
              <a:gd name="connsiteY1" fmla="*/ 38133 h 179727"/>
              <a:gd name="connsiteX2" fmla="*/ 220044 w 224300"/>
              <a:gd name="connsiteY2" fmla="*/ 33 h 179727"/>
              <a:gd name="connsiteX3" fmla="*/ 202581 w 224300"/>
              <a:gd name="connsiteY3" fmla="*/ 31783 h 179727"/>
              <a:gd name="connsiteX4" fmla="*/ 196231 w 224300"/>
              <a:gd name="connsiteY4" fmla="*/ 49246 h 179727"/>
              <a:gd name="connsiteX5" fmla="*/ 196231 w 224300"/>
              <a:gd name="connsiteY5" fmla="*/ 98458 h 179727"/>
              <a:gd name="connsiteX6" fmla="*/ 212106 w 224300"/>
              <a:gd name="connsiteY6" fmla="*/ 179421 h 179727"/>
              <a:gd name="connsiteX7" fmla="*/ 193056 w 224300"/>
              <a:gd name="connsiteY7" fmla="*/ 122271 h 179727"/>
              <a:gd name="connsiteX8" fmla="*/ 207344 w 224300"/>
              <a:gd name="connsiteY8" fmla="*/ 25433 h 179727"/>
              <a:gd name="connsiteX9" fmla="*/ 180356 w 224300"/>
              <a:gd name="connsiteY9" fmla="*/ 17496 h 179727"/>
              <a:gd name="connsiteX10" fmla="*/ 969 w 224300"/>
              <a:gd name="connsiteY10" fmla="*/ 46071 h 17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4300" h="179727">
                <a:moveTo>
                  <a:pt x="969" y="46071"/>
                </a:moveTo>
                <a:cubicBezTo>
                  <a:pt x="-10144" y="49511"/>
                  <a:pt x="77169" y="45806"/>
                  <a:pt x="113681" y="38133"/>
                </a:cubicBezTo>
                <a:cubicBezTo>
                  <a:pt x="150193" y="30460"/>
                  <a:pt x="205227" y="1091"/>
                  <a:pt x="220044" y="33"/>
                </a:cubicBezTo>
                <a:cubicBezTo>
                  <a:pt x="234861" y="-1025"/>
                  <a:pt x="206550" y="23581"/>
                  <a:pt x="202581" y="31783"/>
                </a:cubicBezTo>
                <a:cubicBezTo>
                  <a:pt x="198612" y="39985"/>
                  <a:pt x="197289" y="38134"/>
                  <a:pt x="196231" y="49246"/>
                </a:cubicBezTo>
                <a:cubicBezTo>
                  <a:pt x="195173" y="60358"/>
                  <a:pt x="193585" y="76762"/>
                  <a:pt x="196231" y="98458"/>
                </a:cubicBezTo>
                <a:cubicBezTo>
                  <a:pt x="198877" y="120154"/>
                  <a:pt x="212635" y="175452"/>
                  <a:pt x="212106" y="179421"/>
                </a:cubicBezTo>
                <a:cubicBezTo>
                  <a:pt x="211577" y="183390"/>
                  <a:pt x="193850" y="147936"/>
                  <a:pt x="193056" y="122271"/>
                </a:cubicBezTo>
                <a:cubicBezTo>
                  <a:pt x="192262" y="96606"/>
                  <a:pt x="209461" y="42895"/>
                  <a:pt x="207344" y="25433"/>
                </a:cubicBezTo>
                <a:cubicBezTo>
                  <a:pt x="205227" y="7971"/>
                  <a:pt x="211312" y="12733"/>
                  <a:pt x="180356" y="17496"/>
                </a:cubicBezTo>
                <a:lnTo>
                  <a:pt x="969" y="4607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27353CFE-B44C-4B38-B2D5-CDDF3831501A}"/>
              </a:ext>
            </a:extLst>
          </p:cNvPr>
          <p:cNvSpPr/>
          <p:nvPr/>
        </p:nvSpPr>
        <p:spPr>
          <a:xfrm>
            <a:off x="4167884" y="3447952"/>
            <a:ext cx="100904" cy="287453"/>
          </a:xfrm>
          <a:custGeom>
            <a:avLst/>
            <a:gdLst>
              <a:gd name="connsiteX0" fmla="*/ 100904 w 100904"/>
              <a:gd name="connsiteY0" fmla="*/ 98 h 287453"/>
              <a:gd name="connsiteX1" fmla="*/ 7241 w 100904"/>
              <a:gd name="connsiteY1" fmla="*/ 41373 h 287453"/>
              <a:gd name="connsiteX2" fmla="*/ 7241 w 100904"/>
              <a:gd name="connsiteY2" fmla="*/ 65186 h 287453"/>
              <a:gd name="connsiteX3" fmla="*/ 15179 w 100904"/>
              <a:gd name="connsiteY3" fmla="*/ 239811 h 287453"/>
              <a:gd name="connsiteX4" fmla="*/ 23116 w 100904"/>
              <a:gd name="connsiteY4" fmla="*/ 287436 h 287453"/>
              <a:gd name="connsiteX5" fmla="*/ 12004 w 100904"/>
              <a:gd name="connsiteY5" fmla="*/ 236636 h 287453"/>
              <a:gd name="connsiteX6" fmla="*/ 15179 w 100904"/>
              <a:gd name="connsiteY6" fmla="*/ 95348 h 287453"/>
              <a:gd name="connsiteX7" fmla="*/ 7241 w 100904"/>
              <a:gd name="connsiteY7" fmla="*/ 54073 h 287453"/>
              <a:gd name="connsiteX8" fmla="*/ 100904 w 100904"/>
              <a:gd name="connsiteY8" fmla="*/ 98 h 28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04" h="287453">
                <a:moveTo>
                  <a:pt x="100904" y="98"/>
                </a:moveTo>
                <a:cubicBezTo>
                  <a:pt x="100904" y="-2019"/>
                  <a:pt x="22851" y="30525"/>
                  <a:pt x="7241" y="41373"/>
                </a:cubicBezTo>
                <a:cubicBezTo>
                  <a:pt x="-8369" y="52221"/>
                  <a:pt x="5918" y="32113"/>
                  <a:pt x="7241" y="65186"/>
                </a:cubicBezTo>
                <a:cubicBezTo>
                  <a:pt x="8564" y="98259"/>
                  <a:pt x="12533" y="202769"/>
                  <a:pt x="15179" y="239811"/>
                </a:cubicBezTo>
                <a:cubicBezTo>
                  <a:pt x="17825" y="276853"/>
                  <a:pt x="23645" y="287965"/>
                  <a:pt x="23116" y="287436"/>
                </a:cubicBezTo>
                <a:cubicBezTo>
                  <a:pt x="22587" y="286907"/>
                  <a:pt x="13327" y="268651"/>
                  <a:pt x="12004" y="236636"/>
                </a:cubicBezTo>
                <a:cubicBezTo>
                  <a:pt x="10681" y="204621"/>
                  <a:pt x="15973" y="125775"/>
                  <a:pt x="15179" y="95348"/>
                </a:cubicBezTo>
                <a:cubicBezTo>
                  <a:pt x="14385" y="64921"/>
                  <a:pt x="-4930" y="67302"/>
                  <a:pt x="7241" y="54073"/>
                </a:cubicBezTo>
                <a:cubicBezTo>
                  <a:pt x="19412" y="40844"/>
                  <a:pt x="100904" y="2215"/>
                  <a:pt x="100904" y="9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706FD567-4EBC-4121-A6C9-F936BED43693}"/>
              </a:ext>
            </a:extLst>
          </p:cNvPr>
          <p:cNvSpPr/>
          <p:nvPr/>
        </p:nvSpPr>
        <p:spPr>
          <a:xfrm>
            <a:off x="4160837" y="3613029"/>
            <a:ext cx="290614" cy="206500"/>
          </a:xfrm>
          <a:custGeom>
            <a:avLst/>
            <a:gdLst>
              <a:gd name="connsiteX0" fmla="*/ 290513 w 290614"/>
              <a:gd name="connsiteY0" fmla="*/ 121 h 206500"/>
              <a:gd name="connsiteX1" fmla="*/ 142876 w 290614"/>
              <a:gd name="connsiteY1" fmla="*/ 31871 h 206500"/>
              <a:gd name="connsiteX2" fmla="*/ 61913 w 290614"/>
              <a:gd name="connsiteY2" fmla="*/ 128709 h 206500"/>
              <a:gd name="connsiteX3" fmla="*/ 1 w 290614"/>
              <a:gd name="connsiteY3" fmla="*/ 206496 h 206500"/>
              <a:gd name="connsiteX4" fmla="*/ 63501 w 290614"/>
              <a:gd name="connsiteY4" fmla="*/ 125534 h 206500"/>
              <a:gd name="connsiteX5" fmla="*/ 92076 w 290614"/>
              <a:gd name="connsiteY5" fmla="*/ 58859 h 206500"/>
              <a:gd name="connsiteX6" fmla="*/ 165101 w 290614"/>
              <a:gd name="connsiteY6" fmla="*/ 22346 h 206500"/>
              <a:gd name="connsiteX7" fmla="*/ 290513 w 290614"/>
              <a:gd name="connsiteY7" fmla="*/ 121 h 2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614" h="206500">
                <a:moveTo>
                  <a:pt x="290513" y="121"/>
                </a:moveTo>
                <a:cubicBezTo>
                  <a:pt x="286809" y="1708"/>
                  <a:pt x="180976" y="10440"/>
                  <a:pt x="142876" y="31871"/>
                </a:cubicBezTo>
                <a:cubicBezTo>
                  <a:pt x="104776" y="53302"/>
                  <a:pt x="85725" y="99605"/>
                  <a:pt x="61913" y="128709"/>
                </a:cubicBezTo>
                <a:cubicBezTo>
                  <a:pt x="38101" y="157813"/>
                  <a:pt x="-264" y="207025"/>
                  <a:pt x="1" y="206496"/>
                </a:cubicBezTo>
                <a:cubicBezTo>
                  <a:pt x="266" y="205967"/>
                  <a:pt x="48155" y="150140"/>
                  <a:pt x="63501" y="125534"/>
                </a:cubicBezTo>
                <a:cubicBezTo>
                  <a:pt x="78847" y="100928"/>
                  <a:pt x="75143" y="76057"/>
                  <a:pt x="92076" y="58859"/>
                </a:cubicBezTo>
                <a:cubicBezTo>
                  <a:pt x="109009" y="41661"/>
                  <a:pt x="134674" y="31871"/>
                  <a:pt x="165101" y="22346"/>
                </a:cubicBezTo>
                <a:cubicBezTo>
                  <a:pt x="195528" y="12821"/>
                  <a:pt x="294217" y="-1466"/>
                  <a:pt x="290513" y="12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CAF11A83-EEA4-4011-B7C9-306B37A853CD}"/>
              </a:ext>
            </a:extLst>
          </p:cNvPr>
          <p:cNvSpPr/>
          <p:nvPr/>
        </p:nvSpPr>
        <p:spPr>
          <a:xfrm>
            <a:off x="4157642" y="3541707"/>
            <a:ext cx="319368" cy="252569"/>
          </a:xfrm>
          <a:custGeom>
            <a:avLst/>
            <a:gdLst>
              <a:gd name="connsiteX0" fmla="*/ 319108 w 319368"/>
              <a:gd name="connsiteY0" fmla="*/ 6 h 252569"/>
              <a:gd name="connsiteX1" fmla="*/ 187346 w 319368"/>
              <a:gd name="connsiteY1" fmla="*/ 52393 h 252569"/>
              <a:gd name="connsiteX2" fmla="*/ 117496 w 319368"/>
              <a:gd name="connsiteY2" fmla="*/ 85731 h 252569"/>
              <a:gd name="connsiteX3" fmla="*/ 68283 w 319368"/>
              <a:gd name="connsiteY3" fmla="*/ 120656 h 252569"/>
              <a:gd name="connsiteX4" fmla="*/ 44471 w 319368"/>
              <a:gd name="connsiteY4" fmla="*/ 168281 h 252569"/>
              <a:gd name="connsiteX5" fmla="*/ 21 w 319368"/>
              <a:gd name="connsiteY5" fmla="*/ 252418 h 252569"/>
              <a:gd name="connsiteX6" fmla="*/ 38121 w 319368"/>
              <a:gd name="connsiteY6" fmla="*/ 190506 h 252569"/>
              <a:gd name="connsiteX7" fmla="*/ 82571 w 319368"/>
              <a:gd name="connsiteY7" fmla="*/ 120656 h 252569"/>
              <a:gd name="connsiteX8" fmla="*/ 217508 w 319368"/>
              <a:gd name="connsiteY8" fmla="*/ 49218 h 252569"/>
              <a:gd name="connsiteX9" fmla="*/ 319108 w 319368"/>
              <a:gd name="connsiteY9" fmla="*/ 6 h 25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368" h="252569">
                <a:moveTo>
                  <a:pt x="319108" y="6"/>
                </a:moveTo>
                <a:cubicBezTo>
                  <a:pt x="314081" y="535"/>
                  <a:pt x="220948" y="38106"/>
                  <a:pt x="187346" y="52393"/>
                </a:cubicBezTo>
                <a:cubicBezTo>
                  <a:pt x="153744" y="66680"/>
                  <a:pt x="137340" y="74354"/>
                  <a:pt x="117496" y="85731"/>
                </a:cubicBezTo>
                <a:cubicBezTo>
                  <a:pt x="97652" y="97108"/>
                  <a:pt x="80454" y="106898"/>
                  <a:pt x="68283" y="120656"/>
                </a:cubicBezTo>
                <a:cubicBezTo>
                  <a:pt x="56112" y="134414"/>
                  <a:pt x="55848" y="146321"/>
                  <a:pt x="44471" y="168281"/>
                </a:cubicBezTo>
                <a:cubicBezTo>
                  <a:pt x="33094" y="190241"/>
                  <a:pt x="1079" y="248714"/>
                  <a:pt x="21" y="252418"/>
                </a:cubicBezTo>
                <a:cubicBezTo>
                  <a:pt x="-1037" y="256122"/>
                  <a:pt x="38121" y="190506"/>
                  <a:pt x="38121" y="190506"/>
                </a:cubicBezTo>
                <a:cubicBezTo>
                  <a:pt x="51879" y="168546"/>
                  <a:pt x="52673" y="144204"/>
                  <a:pt x="82571" y="120656"/>
                </a:cubicBezTo>
                <a:cubicBezTo>
                  <a:pt x="112469" y="97108"/>
                  <a:pt x="179937" y="66945"/>
                  <a:pt x="217508" y="49218"/>
                </a:cubicBezTo>
                <a:cubicBezTo>
                  <a:pt x="255079" y="31491"/>
                  <a:pt x="324135" y="-523"/>
                  <a:pt x="319108" y="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D20D52CA-0DB1-46C1-84A7-CE24FD2C0684}"/>
              </a:ext>
            </a:extLst>
          </p:cNvPr>
          <p:cNvSpPr/>
          <p:nvPr/>
        </p:nvSpPr>
        <p:spPr>
          <a:xfrm>
            <a:off x="3875702" y="3317251"/>
            <a:ext cx="537821" cy="126634"/>
          </a:xfrm>
          <a:custGeom>
            <a:avLst/>
            <a:gdLst>
              <a:gd name="connsiteX0" fmla="*/ 973 w 537821"/>
              <a:gd name="connsiteY0" fmla="*/ 75237 h 126634"/>
              <a:gd name="connsiteX1" fmla="*/ 156548 w 537821"/>
              <a:gd name="connsiteY1" fmla="*/ 122862 h 126634"/>
              <a:gd name="connsiteX2" fmla="*/ 321648 w 537821"/>
              <a:gd name="connsiteY2" fmla="*/ 110162 h 126634"/>
              <a:gd name="connsiteX3" fmla="*/ 529611 w 537821"/>
              <a:gd name="connsiteY3" fmla="*/ 3799 h 126634"/>
              <a:gd name="connsiteX4" fmla="*/ 486748 w 537821"/>
              <a:gd name="connsiteY4" fmla="*/ 27612 h 126634"/>
              <a:gd name="connsiteX5" fmla="*/ 399436 w 537821"/>
              <a:gd name="connsiteY5" fmla="*/ 65712 h 126634"/>
              <a:gd name="connsiteX6" fmla="*/ 308948 w 537821"/>
              <a:gd name="connsiteY6" fmla="*/ 95874 h 126634"/>
              <a:gd name="connsiteX7" fmla="*/ 232748 w 537821"/>
              <a:gd name="connsiteY7" fmla="*/ 94287 h 126634"/>
              <a:gd name="connsiteX8" fmla="*/ 973 w 537821"/>
              <a:gd name="connsiteY8" fmla="*/ 75237 h 12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821" h="126634">
                <a:moveTo>
                  <a:pt x="973" y="75237"/>
                </a:moveTo>
                <a:cubicBezTo>
                  <a:pt x="-11727" y="80000"/>
                  <a:pt x="103102" y="117041"/>
                  <a:pt x="156548" y="122862"/>
                </a:cubicBezTo>
                <a:cubicBezTo>
                  <a:pt x="209994" y="128683"/>
                  <a:pt x="259471" y="130006"/>
                  <a:pt x="321648" y="110162"/>
                </a:cubicBezTo>
                <a:cubicBezTo>
                  <a:pt x="383825" y="90318"/>
                  <a:pt x="502094" y="17557"/>
                  <a:pt x="529611" y="3799"/>
                </a:cubicBezTo>
                <a:cubicBezTo>
                  <a:pt x="557128" y="-9959"/>
                  <a:pt x="508444" y="17293"/>
                  <a:pt x="486748" y="27612"/>
                </a:cubicBezTo>
                <a:cubicBezTo>
                  <a:pt x="465052" y="37931"/>
                  <a:pt x="429069" y="54335"/>
                  <a:pt x="399436" y="65712"/>
                </a:cubicBezTo>
                <a:cubicBezTo>
                  <a:pt x="369803" y="77089"/>
                  <a:pt x="336729" y="91112"/>
                  <a:pt x="308948" y="95874"/>
                </a:cubicBezTo>
                <a:cubicBezTo>
                  <a:pt x="281167" y="100637"/>
                  <a:pt x="291750" y="99843"/>
                  <a:pt x="232748" y="94287"/>
                </a:cubicBezTo>
                <a:cubicBezTo>
                  <a:pt x="173746" y="88731"/>
                  <a:pt x="13673" y="70474"/>
                  <a:pt x="973" y="7523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2C2037A6-3421-41AF-96B2-E53FA69C9AD5}"/>
              </a:ext>
            </a:extLst>
          </p:cNvPr>
          <p:cNvSpPr/>
          <p:nvPr/>
        </p:nvSpPr>
        <p:spPr>
          <a:xfrm>
            <a:off x="3854260" y="3405119"/>
            <a:ext cx="43546" cy="440573"/>
          </a:xfrm>
          <a:custGeom>
            <a:avLst/>
            <a:gdLst>
              <a:gd name="connsiteX0" fmla="*/ 19240 w 43546"/>
              <a:gd name="connsiteY0" fmla="*/ 69 h 440573"/>
              <a:gd name="connsiteX1" fmla="*/ 20828 w 43546"/>
              <a:gd name="connsiteY1" fmla="*/ 158819 h 440573"/>
              <a:gd name="connsiteX2" fmla="*/ 190 w 43546"/>
              <a:gd name="connsiteY2" fmla="*/ 208031 h 440573"/>
              <a:gd name="connsiteX3" fmla="*/ 11303 w 43546"/>
              <a:gd name="connsiteY3" fmla="*/ 247719 h 440573"/>
              <a:gd name="connsiteX4" fmla="*/ 24003 w 43546"/>
              <a:gd name="connsiteY4" fmla="*/ 268356 h 440573"/>
              <a:gd name="connsiteX5" fmla="*/ 33528 w 43546"/>
              <a:gd name="connsiteY5" fmla="*/ 331856 h 440573"/>
              <a:gd name="connsiteX6" fmla="*/ 33528 w 43546"/>
              <a:gd name="connsiteY6" fmla="*/ 439806 h 440573"/>
              <a:gd name="connsiteX7" fmla="*/ 43053 w 43546"/>
              <a:gd name="connsiteY7" fmla="*/ 373131 h 440573"/>
              <a:gd name="connsiteX8" fmla="*/ 16065 w 43546"/>
              <a:gd name="connsiteY8" fmla="*/ 242956 h 440573"/>
              <a:gd name="connsiteX9" fmla="*/ 16065 w 43546"/>
              <a:gd name="connsiteY9" fmla="*/ 139769 h 440573"/>
              <a:gd name="connsiteX10" fmla="*/ 19240 w 43546"/>
              <a:gd name="connsiteY10" fmla="*/ 69 h 44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546" h="440573">
                <a:moveTo>
                  <a:pt x="19240" y="69"/>
                </a:moveTo>
                <a:cubicBezTo>
                  <a:pt x="20034" y="3244"/>
                  <a:pt x="24003" y="124159"/>
                  <a:pt x="20828" y="158819"/>
                </a:cubicBezTo>
                <a:cubicBezTo>
                  <a:pt x="17653" y="193479"/>
                  <a:pt x="1777" y="193214"/>
                  <a:pt x="190" y="208031"/>
                </a:cubicBezTo>
                <a:cubicBezTo>
                  <a:pt x="-1397" y="222848"/>
                  <a:pt x="7334" y="237665"/>
                  <a:pt x="11303" y="247719"/>
                </a:cubicBezTo>
                <a:cubicBezTo>
                  <a:pt x="15272" y="257773"/>
                  <a:pt x="20299" y="254333"/>
                  <a:pt x="24003" y="268356"/>
                </a:cubicBezTo>
                <a:cubicBezTo>
                  <a:pt x="27707" y="282379"/>
                  <a:pt x="31941" y="303281"/>
                  <a:pt x="33528" y="331856"/>
                </a:cubicBezTo>
                <a:cubicBezTo>
                  <a:pt x="35116" y="360431"/>
                  <a:pt x="31941" y="432927"/>
                  <a:pt x="33528" y="439806"/>
                </a:cubicBezTo>
                <a:cubicBezTo>
                  <a:pt x="35115" y="446685"/>
                  <a:pt x="45963" y="405939"/>
                  <a:pt x="43053" y="373131"/>
                </a:cubicBezTo>
                <a:cubicBezTo>
                  <a:pt x="40143" y="340323"/>
                  <a:pt x="20563" y="281850"/>
                  <a:pt x="16065" y="242956"/>
                </a:cubicBezTo>
                <a:cubicBezTo>
                  <a:pt x="11567" y="204062"/>
                  <a:pt x="13948" y="175752"/>
                  <a:pt x="16065" y="139769"/>
                </a:cubicBezTo>
                <a:cubicBezTo>
                  <a:pt x="18182" y="103786"/>
                  <a:pt x="18446" y="-3106"/>
                  <a:pt x="19240" y="6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1A7340E2-B1C0-48E3-BF2D-8068B154FA02}"/>
              </a:ext>
            </a:extLst>
          </p:cNvPr>
          <p:cNvSpPr/>
          <p:nvPr/>
        </p:nvSpPr>
        <p:spPr>
          <a:xfrm>
            <a:off x="3841681" y="3409856"/>
            <a:ext cx="121787" cy="551522"/>
          </a:xfrm>
          <a:custGeom>
            <a:avLst/>
            <a:gdLst>
              <a:gd name="connsiteX0" fmla="*/ 20707 w 121787"/>
              <a:gd name="connsiteY0" fmla="*/ 94 h 551522"/>
              <a:gd name="connsiteX1" fmla="*/ 14357 w 121787"/>
              <a:gd name="connsiteY1" fmla="*/ 233457 h 551522"/>
              <a:gd name="connsiteX2" fmla="*/ 27057 w 121787"/>
              <a:gd name="connsiteY2" fmla="*/ 398557 h 551522"/>
              <a:gd name="connsiteX3" fmla="*/ 69 w 121787"/>
              <a:gd name="connsiteY3" fmla="*/ 447769 h 551522"/>
              <a:gd name="connsiteX4" fmla="*/ 36582 w 121787"/>
              <a:gd name="connsiteY4" fmla="*/ 447769 h 551522"/>
              <a:gd name="connsiteX5" fmla="*/ 74682 w 121787"/>
              <a:gd name="connsiteY5" fmla="*/ 468407 h 551522"/>
              <a:gd name="connsiteX6" fmla="*/ 119132 w 121787"/>
              <a:gd name="connsiteY6" fmla="*/ 549369 h 551522"/>
              <a:gd name="connsiteX7" fmla="*/ 108019 w 121787"/>
              <a:gd name="connsiteY7" fmla="*/ 522382 h 551522"/>
              <a:gd name="connsiteX8" fmla="*/ 36582 w 121787"/>
              <a:gd name="connsiteY8" fmla="*/ 460469 h 551522"/>
              <a:gd name="connsiteX9" fmla="*/ 44519 w 121787"/>
              <a:gd name="connsiteY9" fmla="*/ 398557 h 551522"/>
              <a:gd name="connsiteX10" fmla="*/ 44519 w 121787"/>
              <a:gd name="connsiteY10" fmla="*/ 366807 h 551522"/>
              <a:gd name="connsiteX11" fmla="*/ 36582 w 121787"/>
              <a:gd name="connsiteY11" fmla="*/ 344582 h 551522"/>
              <a:gd name="connsiteX12" fmla="*/ 11182 w 121787"/>
              <a:gd name="connsiteY12" fmla="*/ 206469 h 551522"/>
              <a:gd name="connsiteX13" fmla="*/ 20707 w 121787"/>
              <a:gd name="connsiteY13" fmla="*/ 94 h 551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787" h="551522">
                <a:moveTo>
                  <a:pt x="20707" y="94"/>
                </a:moveTo>
                <a:cubicBezTo>
                  <a:pt x="21236" y="4592"/>
                  <a:pt x="13299" y="167047"/>
                  <a:pt x="14357" y="233457"/>
                </a:cubicBezTo>
                <a:cubicBezTo>
                  <a:pt x="15415" y="299867"/>
                  <a:pt x="29438" y="362838"/>
                  <a:pt x="27057" y="398557"/>
                </a:cubicBezTo>
                <a:cubicBezTo>
                  <a:pt x="24676" y="434276"/>
                  <a:pt x="-1519" y="439567"/>
                  <a:pt x="69" y="447769"/>
                </a:cubicBezTo>
                <a:cubicBezTo>
                  <a:pt x="1657" y="455971"/>
                  <a:pt x="24147" y="444329"/>
                  <a:pt x="36582" y="447769"/>
                </a:cubicBezTo>
                <a:cubicBezTo>
                  <a:pt x="49017" y="451209"/>
                  <a:pt x="60924" y="451474"/>
                  <a:pt x="74682" y="468407"/>
                </a:cubicBezTo>
                <a:cubicBezTo>
                  <a:pt x="88440" y="485340"/>
                  <a:pt x="113576" y="540373"/>
                  <a:pt x="119132" y="549369"/>
                </a:cubicBezTo>
                <a:cubicBezTo>
                  <a:pt x="124688" y="558365"/>
                  <a:pt x="121777" y="537199"/>
                  <a:pt x="108019" y="522382"/>
                </a:cubicBezTo>
                <a:cubicBezTo>
                  <a:pt x="94261" y="507565"/>
                  <a:pt x="47165" y="481107"/>
                  <a:pt x="36582" y="460469"/>
                </a:cubicBezTo>
                <a:cubicBezTo>
                  <a:pt x="25999" y="439832"/>
                  <a:pt x="43196" y="414167"/>
                  <a:pt x="44519" y="398557"/>
                </a:cubicBezTo>
                <a:cubicBezTo>
                  <a:pt x="45842" y="382947"/>
                  <a:pt x="45842" y="375803"/>
                  <a:pt x="44519" y="366807"/>
                </a:cubicBezTo>
                <a:cubicBezTo>
                  <a:pt x="43196" y="357811"/>
                  <a:pt x="42138" y="371305"/>
                  <a:pt x="36582" y="344582"/>
                </a:cubicBezTo>
                <a:cubicBezTo>
                  <a:pt x="31026" y="317859"/>
                  <a:pt x="13563" y="259386"/>
                  <a:pt x="11182" y="206469"/>
                </a:cubicBezTo>
                <a:cubicBezTo>
                  <a:pt x="8801" y="153552"/>
                  <a:pt x="20178" y="-4404"/>
                  <a:pt x="20707" y="9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E25D4FED-9363-485A-A09D-6453829BF581}"/>
              </a:ext>
            </a:extLst>
          </p:cNvPr>
          <p:cNvSpPr/>
          <p:nvPr/>
        </p:nvSpPr>
        <p:spPr>
          <a:xfrm>
            <a:off x="3909969" y="3797453"/>
            <a:ext cx="241840" cy="179778"/>
          </a:xfrm>
          <a:custGeom>
            <a:avLst/>
            <a:gdLst>
              <a:gd name="connsiteX0" fmla="*/ 241344 w 241840"/>
              <a:gd name="connsiteY0" fmla="*/ 1435 h 179778"/>
              <a:gd name="connsiteX1" fmla="*/ 184194 w 241840"/>
              <a:gd name="connsiteY1" fmla="*/ 125260 h 179778"/>
              <a:gd name="connsiteX2" fmla="*/ 122281 w 241840"/>
              <a:gd name="connsiteY2" fmla="*/ 177647 h 179778"/>
              <a:gd name="connsiteX3" fmla="*/ 92119 w 241840"/>
              <a:gd name="connsiteY3" fmla="*/ 164947 h 179778"/>
              <a:gd name="connsiteX4" fmla="*/ 44 w 241840"/>
              <a:gd name="connsiteY4" fmla="*/ 122085 h 179778"/>
              <a:gd name="connsiteX5" fmla="*/ 104819 w 241840"/>
              <a:gd name="connsiteY5" fmla="*/ 177647 h 179778"/>
              <a:gd name="connsiteX6" fmla="*/ 155619 w 241840"/>
              <a:gd name="connsiteY6" fmla="*/ 141135 h 179778"/>
              <a:gd name="connsiteX7" fmla="*/ 208006 w 241840"/>
              <a:gd name="connsiteY7" fmla="*/ 63347 h 179778"/>
              <a:gd name="connsiteX8" fmla="*/ 241344 w 241840"/>
              <a:gd name="connsiteY8" fmla="*/ 1435 h 17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840" h="179778">
                <a:moveTo>
                  <a:pt x="241344" y="1435"/>
                </a:moveTo>
                <a:cubicBezTo>
                  <a:pt x="237375" y="11754"/>
                  <a:pt x="204038" y="95891"/>
                  <a:pt x="184194" y="125260"/>
                </a:cubicBezTo>
                <a:cubicBezTo>
                  <a:pt x="164350" y="154629"/>
                  <a:pt x="137627" y="171033"/>
                  <a:pt x="122281" y="177647"/>
                </a:cubicBezTo>
                <a:cubicBezTo>
                  <a:pt x="106935" y="184261"/>
                  <a:pt x="112492" y="174207"/>
                  <a:pt x="92119" y="164947"/>
                </a:cubicBezTo>
                <a:cubicBezTo>
                  <a:pt x="71746" y="155687"/>
                  <a:pt x="-2073" y="119968"/>
                  <a:pt x="44" y="122085"/>
                </a:cubicBezTo>
                <a:cubicBezTo>
                  <a:pt x="2161" y="124202"/>
                  <a:pt x="78890" y="174472"/>
                  <a:pt x="104819" y="177647"/>
                </a:cubicBezTo>
                <a:cubicBezTo>
                  <a:pt x="130748" y="180822"/>
                  <a:pt x="138421" y="160185"/>
                  <a:pt x="155619" y="141135"/>
                </a:cubicBezTo>
                <a:cubicBezTo>
                  <a:pt x="172817" y="122085"/>
                  <a:pt x="191337" y="87689"/>
                  <a:pt x="208006" y="63347"/>
                </a:cubicBezTo>
                <a:cubicBezTo>
                  <a:pt x="224675" y="39005"/>
                  <a:pt x="245313" y="-8884"/>
                  <a:pt x="241344" y="143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624E5B97-7A37-41D3-81E8-0A25D947198C}"/>
              </a:ext>
            </a:extLst>
          </p:cNvPr>
          <p:cNvSpPr/>
          <p:nvPr/>
        </p:nvSpPr>
        <p:spPr>
          <a:xfrm>
            <a:off x="3913185" y="3825565"/>
            <a:ext cx="239950" cy="181933"/>
          </a:xfrm>
          <a:custGeom>
            <a:avLst/>
            <a:gdLst>
              <a:gd name="connsiteX0" fmla="*/ 3 w 239950"/>
              <a:gd name="connsiteY0" fmla="*/ 78098 h 181933"/>
              <a:gd name="connsiteX1" fmla="*/ 80965 w 239950"/>
              <a:gd name="connsiteY1" fmla="*/ 157473 h 181933"/>
              <a:gd name="connsiteX2" fmla="*/ 107953 w 239950"/>
              <a:gd name="connsiteY2" fmla="*/ 174935 h 181933"/>
              <a:gd name="connsiteX3" fmla="*/ 144465 w 239950"/>
              <a:gd name="connsiteY3" fmla="*/ 146360 h 181933"/>
              <a:gd name="connsiteX4" fmla="*/ 233365 w 239950"/>
              <a:gd name="connsiteY4" fmla="*/ 78098 h 181933"/>
              <a:gd name="connsiteX5" fmla="*/ 233365 w 239950"/>
              <a:gd name="connsiteY5" fmla="*/ 310 h 181933"/>
              <a:gd name="connsiteX6" fmla="*/ 230190 w 239950"/>
              <a:gd name="connsiteY6" fmla="*/ 52698 h 181933"/>
              <a:gd name="connsiteX7" fmla="*/ 182565 w 239950"/>
              <a:gd name="connsiteY7" fmla="*/ 98735 h 181933"/>
              <a:gd name="connsiteX8" fmla="*/ 111128 w 239950"/>
              <a:gd name="connsiteY8" fmla="*/ 178110 h 181933"/>
              <a:gd name="connsiteX9" fmla="*/ 84140 w 239950"/>
              <a:gd name="connsiteY9" fmla="*/ 160648 h 181933"/>
              <a:gd name="connsiteX10" fmla="*/ 3 w 239950"/>
              <a:gd name="connsiteY10" fmla="*/ 78098 h 18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950" h="181933">
                <a:moveTo>
                  <a:pt x="3" y="78098"/>
                </a:moveTo>
                <a:cubicBezTo>
                  <a:pt x="-526" y="77569"/>
                  <a:pt x="62973" y="141334"/>
                  <a:pt x="80965" y="157473"/>
                </a:cubicBezTo>
                <a:cubicBezTo>
                  <a:pt x="98957" y="173613"/>
                  <a:pt x="97370" y="176787"/>
                  <a:pt x="107953" y="174935"/>
                </a:cubicBezTo>
                <a:cubicBezTo>
                  <a:pt x="118536" y="173083"/>
                  <a:pt x="123563" y="162500"/>
                  <a:pt x="144465" y="146360"/>
                </a:cubicBezTo>
                <a:cubicBezTo>
                  <a:pt x="165367" y="130221"/>
                  <a:pt x="218548" y="102440"/>
                  <a:pt x="233365" y="78098"/>
                </a:cubicBezTo>
                <a:cubicBezTo>
                  <a:pt x="248182" y="53756"/>
                  <a:pt x="233365" y="310"/>
                  <a:pt x="233365" y="310"/>
                </a:cubicBezTo>
                <a:cubicBezTo>
                  <a:pt x="232836" y="-3923"/>
                  <a:pt x="238657" y="36294"/>
                  <a:pt x="230190" y="52698"/>
                </a:cubicBezTo>
                <a:cubicBezTo>
                  <a:pt x="221723" y="69102"/>
                  <a:pt x="202409" y="77833"/>
                  <a:pt x="182565" y="98735"/>
                </a:cubicBezTo>
                <a:cubicBezTo>
                  <a:pt x="162721" y="119637"/>
                  <a:pt x="127532" y="167791"/>
                  <a:pt x="111128" y="178110"/>
                </a:cubicBezTo>
                <a:cubicBezTo>
                  <a:pt x="94724" y="188429"/>
                  <a:pt x="100015" y="176258"/>
                  <a:pt x="84140" y="160648"/>
                </a:cubicBezTo>
                <a:lnTo>
                  <a:pt x="3" y="7809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EEC1BB2A-B804-474E-9B45-7B6EA404F008}"/>
              </a:ext>
            </a:extLst>
          </p:cNvPr>
          <p:cNvSpPr/>
          <p:nvPr/>
        </p:nvSpPr>
        <p:spPr>
          <a:xfrm>
            <a:off x="3676372" y="3969166"/>
            <a:ext cx="274128" cy="220364"/>
          </a:xfrm>
          <a:custGeom>
            <a:avLst/>
            <a:gdLst>
              <a:gd name="connsiteX0" fmla="*/ 273328 w 274128"/>
              <a:gd name="connsiteY0" fmla="*/ 1172 h 220364"/>
              <a:gd name="connsiteX1" fmla="*/ 222528 w 274128"/>
              <a:gd name="connsiteY1" fmla="*/ 74197 h 220364"/>
              <a:gd name="connsiteX2" fmla="*/ 181253 w 274128"/>
              <a:gd name="connsiteY2" fmla="*/ 118647 h 220364"/>
              <a:gd name="connsiteX3" fmla="*/ 159028 w 274128"/>
              <a:gd name="connsiteY3" fmla="*/ 140872 h 220364"/>
              <a:gd name="connsiteX4" fmla="*/ 100291 w 274128"/>
              <a:gd name="connsiteY4" fmla="*/ 182147 h 220364"/>
              <a:gd name="connsiteX5" fmla="*/ 278 w 274128"/>
              <a:gd name="connsiteY5" fmla="*/ 220247 h 220364"/>
              <a:gd name="connsiteX6" fmla="*/ 133628 w 274128"/>
              <a:gd name="connsiteY6" fmla="*/ 169447 h 220364"/>
              <a:gd name="connsiteX7" fmla="*/ 179666 w 274128"/>
              <a:gd name="connsiteY7" fmla="*/ 137697 h 220364"/>
              <a:gd name="connsiteX8" fmla="*/ 273328 w 274128"/>
              <a:gd name="connsiteY8" fmla="*/ 1172 h 22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128" h="220364">
                <a:moveTo>
                  <a:pt x="273328" y="1172"/>
                </a:moveTo>
                <a:cubicBezTo>
                  <a:pt x="280472" y="-9411"/>
                  <a:pt x="237874" y="54618"/>
                  <a:pt x="222528" y="74197"/>
                </a:cubicBezTo>
                <a:cubicBezTo>
                  <a:pt x="207182" y="93776"/>
                  <a:pt x="191836" y="107535"/>
                  <a:pt x="181253" y="118647"/>
                </a:cubicBezTo>
                <a:cubicBezTo>
                  <a:pt x="170670" y="129759"/>
                  <a:pt x="172522" y="130289"/>
                  <a:pt x="159028" y="140872"/>
                </a:cubicBezTo>
                <a:cubicBezTo>
                  <a:pt x="145534" y="151455"/>
                  <a:pt x="126749" y="168918"/>
                  <a:pt x="100291" y="182147"/>
                </a:cubicBezTo>
                <a:cubicBezTo>
                  <a:pt x="73833" y="195376"/>
                  <a:pt x="-5278" y="222364"/>
                  <a:pt x="278" y="220247"/>
                </a:cubicBezTo>
                <a:cubicBezTo>
                  <a:pt x="5834" y="218130"/>
                  <a:pt x="103730" y="183205"/>
                  <a:pt x="133628" y="169447"/>
                </a:cubicBezTo>
                <a:cubicBezTo>
                  <a:pt x="163526" y="155689"/>
                  <a:pt x="162203" y="160451"/>
                  <a:pt x="179666" y="137697"/>
                </a:cubicBezTo>
                <a:cubicBezTo>
                  <a:pt x="197128" y="114943"/>
                  <a:pt x="266184" y="11755"/>
                  <a:pt x="273328" y="117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C40B3BB0-AF08-4D3C-8705-E916B8A26787}"/>
              </a:ext>
            </a:extLst>
          </p:cNvPr>
          <p:cNvSpPr/>
          <p:nvPr/>
        </p:nvSpPr>
        <p:spPr>
          <a:xfrm>
            <a:off x="3452933" y="3836988"/>
            <a:ext cx="348307" cy="321332"/>
          </a:xfrm>
          <a:custGeom>
            <a:avLst/>
            <a:gdLst>
              <a:gd name="connsiteX0" fmla="*/ 6230 w 348307"/>
              <a:gd name="connsiteY0" fmla="*/ 0 h 321332"/>
              <a:gd name="connsiteX1" fmla="*/ 6230 w 348307"/>
              <a:gd name="connsiteY1" fmla="*/ 123825 h 321332"/>
              <a:gd name="connsiteX2" fmla="*/ 3055 w 348307"/>
              <a:gd name="connsiteY2" fmla="*/ 106362 h 321332"/>
              <a:gd name="connsiteX3" fmla="*/ 55442 w 348307"/>
              <a:gd name="connsiteY3" fmla="*/ 184150 h 321332"/>
              <a:gd name="connsiteX4" fmla="*/ 157042 w 348307"/>
              <a:gd name="connsiteY4" fmla="*/ 271462 h 321332"/>
              <a:gd name="connsiteX5" fmla="*/ 182442 w 348307"/>
              <a:gd name="connsiteY5" fmla="*/ 306387 h 321332"/>
              <a:gd name="connsiteX6" fmla="*/ 199905 w 348307"/>
              <a:gd name="connsiteY6" fmla="*/ 279400 h 321332"/>
              <a:gd name="connsiteX7" fmla="*/ 231655 w 348307"/>
              <a:gd name="connsiteY7" fmla="*/ 306387 h 321332"/>
              <a:gd name="connsiteX8" fmla="*/ 299917 w 348307"/>
              <a:gd name="connsiteY8" fmla="*/ 320675 h 321332"/>
              <a:gd name="connsiteX9" fmla="*/ 347542 w 348307"/>
              <a:gd name="connsiteY9" fmla="*/ 285750 h 321332"/>
              <a:gd name="connsiteX10" fmla="*/ 261817 w 348307"/>
              <a:gd name="connsiteY10" fmla="*/ 312737 h 321332"/>
              <a:gd name="connsiteX11" fmla="*/ 171330 w 348307"/>
              <a:gd name="connsiteY11" fmla="*/ 284162 h 321332"/>
              <a:gd name="connsiteX12" fmla="*/ 37980 w 348307"/>
              <a:gd name="connsiteY12" fmla="*/ 157162 h 321332"/>
              <a:gd name="connsiteX13" fmla="*/ 17342 w 348307"/>
              <a:gd name="connsiteY13" fmla="*/ 125412 h 321332"/>
              <a:gd name="connsiteX14" fmla="*/ 6230 w 348307"/>
              <a:gd name="connsiteY14" fmla="*/ 0 h 32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8307" h="321332">
                <a:moveTo>
                  <a:pt x="6230" y="0"/>
                </a:moveTo>
                <a:cubicBezTo>
                  <a:pt x="4378" y="-264"/>
                  <a:pt x="6759" y="106098"/>
                  <a:pt x="6230" y="123825"/>
                </a:cubicBezTo>
                <a:cubicBezTo>
                  <a:pt x="5701" y="141552"/>
                  <a:pt x="-5147" y="96308"/>
                  <a:pt x="3055" y="106362"/>
                </a:cubicBezTo>
                <a:cubicBezTo>
                  <a:pt x="11257" y="116416"/>
                  <a:pt x="29778" y="156633"/>
                  <a:pt x="55442" y="184150"/>
                </a:cubicBezTo>
                <a:cubicBezTo>
                  <a:pt x="81106" y="211667"/>
                  <a:pt x="135875" y="251089"/>
                  <a:pt x="157042" y="271462"/>
                </a:cubicBezTo>
                <a:cubicBezTo>
                  <a:pt x="178209" y="291835"/>
                  <a:pt x="175298" y="305064"/>
                  <a:pt x="182442" y="306387"/>
                </a:cubicBezTo>
                <a:cubicBezTo>
                  <a:pt x="189586" y="307710"/>
                  <a:pt x="191703" y="279400"/>
                  <a:pt x="199905" y="279400"/>
                </a:cubicBezTo>
                <a:cubicBezTo>
                  <a:pt x="208107" y="279400"/>
                  <a:pt x="214987" y="299508"/>
                  <a:pt x="231655" y="306387"/>
                </a:cubicBezTo>
                <a:cubicBezTo>
                  <a:pt x="248323" y="313266"/>
                  <a:pt x="280602" y="324115"/>
                  <a:pt x="299917" y="320675"/>
                </a:cubicBezTo>
                <a:cubicBezTo>
                  <a:pt x="319232" y="317235"/>
                  <a:pt x="353892" y="287073"/>
                  <a:pt x="347542" y="285750"/>
                </a:cubicBezTo>
                <a:cubicBezTo>
                  <a:pt x="341192" y="284427"/>
                  <a:pt x="291186" y="313002"/>
                  <a:pt x="261817" y="312737"/>
                </a:cubicBezTo>
                <a:cubicBezTo>
                  <a:pt x="232448" y="312472"/>
                  <a:pt x="208636" y="310091"/>
                  <a:pt x="171330" y="284162"/>
                </a:cubicBezTo>
                <a:cubicBezTo>
                  <a:pt x="134024" y="258233"/>
                  <a:pt x="63645" y="183620"/>
                  <a:pt x="37980" y="157162"/>
                </a:cubicBezTo>
                <a:cubicBezTo>
                  <a:pt x="12315" y="130704"/>
                  <a:pt x="21840" y="150812"/>
                  <a:pt x="17342" y="125412"/>
                </a:cubicBezTo>
                <a:cubicBezTo>
                  <a:pt x="12844" y="100012"/>
                  <a:pt x="8082" y="264"/>
                  <a:pt x="623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DF350B57-1687-41B0-8A58-361C765E20E4}"/>
              </a:ext>
            </a:extLst>
          </p:cNvPr>
          <p:cNvSpPr/>
          <p:nvPr/>
        </p:nvSpPr>
        <p:spPr>
          <a:xfrm>
            <a:off x="3442612" y="3843294"/>
            <a:ext cx="307208" cy="327365"/>
          </a:xfrm>
          <a:custGeom>
            <a:avLst/>
            <a:gdLst>
              <a:gd name="connsiteX0" fmla="*/ 676 w 307208"/>
              <a:gd name="connsiteY0" fmla="*/ 44 h 327365"/>
              <a:gd name="connsiteX1" fmla="*/ 5438 w 307208"/>
              <a:gd name="connsiteY1" fmla="*/ 122281 h 327365"/>
              <a:gd name="connsiteX2" fmla="*/ 32426 w 307208"/>
              <a:gd name="connsiteY2" fmla="*/ 185781 h 327365"/>
              <a:gd name="connsiteX3" fmla="*/ 154663 w 307208"/>
              <a:gd name="connsiteY3" fmla="*/ 296906 h 327365"/>
              <a:gd name="connsiteX4" fmla="*/ 219751 w 307208"/>
              <a:gd name="connsiteY4" fmla="*/ 327069 h 327365"/>
              <a:gd name="connsiteX5" fmla="*/ 305476 w 307208"/>
              <a:gd name="connsiteY5" fmla="*/ 312781 h 327365"/>
              <a:gd name="connsiteX6" fmla="*/ 262613 w 307208"/>
              <a:gd name="connsiteY6" fmla="*/ 320719 h 327365"/>
              <a:gd name="connsiteX7" fmla="*/ 95926 w 307208"/>
              <a:gd name="connsiteY7" fmla="*/ 236581 h 327365"/>
              <a:gd name="connsiteX8" fmla="*/ 14963 w 307208"/>
              <a:gd name="connsiteY8" fmla="*/ 136569 h 327365"/>
              <a:gd name="connsiteX9" fmla="*/ 676 w 307208"/>
              <a:gd name="connsiteY9" fmla="*/ 44 h 3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208" h="327365">
                <a:moveTo>
                  <a:pt x="676" y="44"/>
                </a:moveTo>
                <a:cubicBezTo>
                  <a:pt x="-911" y="-2337"/>
                  <a:pt x="146" y="91325"/>
                  <a:pt x="5438" y="122281"/>
                </a:cubicBezTo>
                <a:cubicBezTo>
                  <a:pt x="10730" y="153237"/>
                  <a:pt x="7555" y="156677"/>
                  <a:pt x="32426" y="185781"/>
                </a:cubicBezTo>
                <a:cubicBezTo>
                  <a:pt x="57297" y="214885"/>
                  <a:pt x="123442" y="273358"/>
                  <a:pt x="154663" y="296906"/>
                </a:cubicBezTo>
                <a:cubicBezTo>
                  <a:pt x="185884" y="320454"/>
                  <a:pt x="194616" y="324423"/>
                  <a:pt x="219751" y="327069"/>
                </a:cubicBezTo>
                <a:cubicBezTo>
                  <a:pt x="244887" y="329715"/>
                  <a:pt x="298332" y="313839"/>
                  <a:pt x="305476" y="312781"/>
                </a:cubicBezTo>
                <a:cubicBezTo>
                  <a:pt x="312620" y="311723"/>
                  <a:pt x="297538" y="333419"/>
                  <a:pt x="262613" y="320719"/>
                </a:cubicBezTo>
                <a:cubicBezTo>
                  <a:pt x="227688" y="308019"/>
                  <a:pt x="137201" y="267273"/>
                  <a:pt x="95926" y="236581"/>
                </a:cubicBezTo>
                <a:cubicBezTo>
                  <a:pt x="54651" y="205889"/>
                  <a:pt x="27928" y="172817"/>
                  <a:pt x="14963" y="136569"/>
                </a:cubicBezTo>
                <a:cubicBezTo>
                  <a:pt x="1998" y="100321"/>
                  <a:pt x="2263" y="2425"/>
                  <a:pt x="676" y="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FBEFB701-1DC9-4BAB-8B04-C0FCCD674076}"/>
              </a:ext>
            </a:extLst>
          </p:cNvPr>
          <p:cNvSpPr/>
          <p:nvPr/>
        </p:nvSpPr>
        <p:spPr>
          <a:xfrm>
            <a:off x="3354067" y="3836977"/>
            <a:ext cx="128980" cy="312990"/>
          </a:xfrm>
          <a:custGeom>
            <a:avLst/>
            <a:gdLst>
              <a:gd name="connsiteX0" fmla="*/ 128908 w 128980"/>
              <a:gd name="connsiteY0" fmla="*/ 11 h 312990"/>
              <a:gd name="connsiteX1" fmla="*/ 9846 w 128980"/>
              <a:gd name="connsiteY1" fmla="*/ 96848 h 312990"/>
              <a:gd name="connsiteX2" fmla="*/ 11433 w 128980"/>
              <a:gd name="connsiteY2" fmla="*/ 117486 h 312990"/>
              <a:gd name="connsiteX3" fmla="*/ 49533 w 128980"/>
              <a:gd name="connsiteY3" fmla="*/ 188923 h 312990"/>
              <a:gd name="connsiteX4" fmla="*/ 60646 w 128980"/>
              <a:gd name="connsiteY4" fmla="*/ 225436 h 312990"/>
              <a:gd name="connsiteX5" fmla="*/ 25721 w 128980"/>
              <a:gd name="connsiteY5" fmla="*/ 312748 h 312990"/>
              <a:gd name="connsiteX6" fmla="*/ 60646 w 128980"/>
              <a:gd name="connsiteY6" fmla="*/ 247661 h 312990"/>
              <a:gd name="connsiteX7" fmla="*/ 17783 w 128980"/>
              <a:gd name="connsiteY7" fmla="*/ 136536 h 312990"/>
              <a:gd name="connsiteX8" fmla="*/ 27308 w 128980"/>
              <a:gd name="connsiteY8" fmla="*/ 90498 h 312990"/>
              <a:gd name="connsiteX9" fmla="*/ 128908 w 128980"/>
              <a:gd name="connsiteY9" fmla="*/ 11 h 31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980" h="312990">
                <a:moveTo>
                  <a:pt x="128908" y="11"/>
                </a:moveTo>
                <a:cubicBezTo>
                  <a:pt x="125998" y="1069"/>
                  <a:pt x="29425" y="77269"/>
                  <a:pt x="9846" y="96848"/>
                </a:cubicBezTo>
                <a:cubicBezTo>
                  <a:pt x="-9733" y="116427"/>
                  <a:pt x="4819" y="102140"/>
                  <a:pt x="11433" y="117486"/>
                </a:cubicBezTo>
                <a:cubicBezTo>
                  <a:pt x="18047" y="132832"/>
                  <a:pt x="41331" y="170931"/>
                  <a:pt x="49533" y="188923"/>
                </a:cubicBezTo>
                <a:cubicBezTo>
                  <a:pt x="57735" y="206915"/>
                  <a:pt x="64615" y="204799"/>
                  <a:pt x="60646" y="225436"/>
                </a:cubicBezTo>
                <a:cubicBezTo>
                  <a:pt x="56677" y="246073"/>
                  <a:pt x="25721" y="309044"/>
                  <a:pt x="25721" y="312748"/>
                </a:cubicBezTo>
                <a:cubicBezTo>
                  <a:pt x="25721" y="316452"/>
                  <a:pt x="61969" y="277030"/>
                  <a:pt x="60646" y="247661"/>
                </a:cubicBezTo>
                <a:cubicBezTo>
                  <a:pt x="59323" y="218292"/>
                  <a:pt x="23339" y="162730"/>
                  <a:pt x="17783" y="136536"/>
                </a:cubicBezTo>
                <a:cubicBezTo>
                  <a:pt x="12227" y="110342"/>
                  <a:pt x="8787" y="110871"/>
                  <a:pt x="27308" y="90498"/>
                </a:cubicBezTo>
                <a:cubicBezTo>
                  <a:pt x="45829" y="70125"/>
                  <a:pt x="131818" y="-1047"/>
                  <a:pt x="128908" y="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963000E4-D352-4570-AFAF-378AE7FC2994}"/>
              </a:ext>
            </a:extLst>
          </p:cNvPr>
          <p:cNvSpPr/>
          <p:nvPr/>
        </p:nvSpPr>
        <p:spPr>
          <a:xfrm>
            <a:off x="3213314" y="3813054"/>
            <a:ext cx="245857" cy="347492"/>
          </a:xfrm>
          <a:custGeom>
            <a:avLst/>
            <a:gdLst>
              <a:gd name="connsiteX0" fmla="*/ 245849 w 245857"/>
              <a:gd name="connsiteY0" fmla="*/ 121 h 347492"/>
              <a:gd name="connsiteX1" fmla="*/ 129961 w 245857"/>
              <a:gd name="connsiteY1" fmla="*/ 100134 h 347492"/>
              <a:gd name="connsiteX2" fmla="*/ 133136 w 245857"/>
              <a:gd name="connsiteY2" fmla="*/ 128709 h 347492"/>
              <a:gd name="connsiteX3" fmla="*/ 180761 w 245857"/>
              <a:gd name="connsiteY3" fmla="*/ 233484 h 347492"/>
              <a:gd name="connsiteX4" fmla="*/ 168061 w 245857"/>
              <a:gd name="connsiteY4" fmla="*/ 296984 h 347492"/>
              <a:gd name="connsiteX5" fmla="*/ 161711 w 245857"/>
              <a:gd name="connsiteY5" fmla="*/ 304921 h 347492"/>
              <a:gd name="connsiteX6" fmla="*/ 1374 w 245857"/>
              <a:gd name="connsiteY6" fmla="*/ 346196 h 347492"/>
              <a:gd name="connsiteX7" fmla="*/ 87099 w 245857"/>
              <a:gd name="connsiteY7" fmla="*/ 335084 h 347492"/>
              <a:gd name="connsiteX8" fmla="*/ 137899 w 245857"/>
              <a:gd name="connsiteY8" fmla="*/ 314446 h 347492"/>
              <a:gd name="connsiteX9" fmla="*/ 171236 w 245857"/>
              <a:gd name="connsiteY9" fmla="*/ 279521 h 347492"/>
              <a:gd name="connsiteX10" fmla="*/ 163299 w 245857"/>
              <a:gd name="connsiteY10" fmla="*/ 189034 h 347492"/>
              <a:gd name="connsiteX11" fmla="*/ 136311 w 245857"/>
              <a:gd name="connsiteY11" fmla="*/ 122359 h 347492"/>
              <a:gd name="connsiteX12" fmla="*/ 245849 w 245857"/>
              <a:gd name="connsiteY12" fmla="*/ 121 h 34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5857" h="347492">
                <a:moveTo>
                  <a:pt x="245849" y="121"/>
                </a:moveTo>
                <a:cubicBezTo>
                  <a:pt x="244791" y="-3583"/>
                  <a:pt x="148746" y="78703"/>
                  <a:pt x="129961" y="100134"/>
                </a:cubicBezTo>
                <a:cubicBezTo>
                  <a:pt x="111176" y="121565"/>
                  <a:pt x="124669" y="106484"/>
                  <a:pt x="133136" y="128709"/>
                </a:cubicBezTo>
                <a:cubicBezTo>
                  <a:pt x="141603" y="150934"/>
                  <a:pt x="174940" y="205438"/>
                  <a:pt x="180761" y="233484"/>
                </a:cubicBezTo>
                <a:cubicBezTo>
                  <a:pt x="186582" y="261530"/>
                  <a:pt x="171236" y="285078"/>
                  <a:pt x="168061" y="296984"/>
                </a:cubicBezTo>
                <a:cubicBezTo>
                  <a:pt x="164886" y="308890"/>
                  <a:pt x="189492" y="296719"/>
                  <a:pt x="161711" y="304921"/>
                </a:cubicBezTo>
                <a:cubicBezTo>
                  <a:pt x="133930" y="313123"/>
                  <a:pt x="13809" y="341169"/>
                  <a:pt x="1374" y="346196"/>
                </a:cubicBezTo>
                <a:cubicBezTo>
                  <a:pt x="-11061" y="351223"/>
                  <a:pt x="64345" y="340376"/>
                  <a:pt x="87099" y="335084"/>
                </a:cubicBezTo>
                <a:cubicBezTo>
                  <a:pt x="109853" y="329792"/>
                  <a:pt x="123876" y="323707"/>
                  <a:pt x="137899" y="314446"/>
                </a:cubicBezTo>
                <a:cubicBezTo>
                  <a:pt x="151922" y="305186"/>
                  <a:pt x="167003" y="300423"/>
                  <a:pt x="171236" y="279521"/>
                </a:cubicBezTo>
                <a:cubicBezTo>
                  <a:pt x="175469" y="258619"/>
                  <a:pt x="169120" y="215228"/>
                  <a:pt x="163299" y="189034"/>
                </a:cubicBezTo>
                <a:cubicBezTo>
                  <a:pt x="157478" y="162840"/>
                  <a:pt x="124669" y="150934"/>
                  <a:pt x="136311" y="122359"/>
                </a:cubicBezTo>
                <a:cubicBezTo>
                  <a:pt x="147953" y="93784"/>
                  <a:pt x="246907" y="3825"/>
                  <a:pt x="245849" y="12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041B7468-1CEE-48A9-9918-8FB29CF6BE9B}"/>
              </a:ext>
            </a:extLst>
          </p:cNvPr>
          <p:cNvSpPr/>
          <p:nvPr/>
        </p:nvSpPr>
        <p:spPr>
          <a:xfrm>
            <a:off x="3080936" y="4059379"/>
            <a:ext cx="310658" cy="130967"/>
          </a:xfrm>
          <a:custGeom>
            <a:avLst/>
            <a:gdLst>
              <a:gd name="connsiteX0" fmla="*/ 402 w 310658"/>
              <a:gd name="connsiteY0" fmla="*/ 1446 h 130967"/>
              <a:gd name="connsiteX1" fmla="*/ 71839 w 310658"/>
              <a:gd name="connsiteY1" fmla="*/ 45896 h 130967"/>
              <a:gd name="connsiteX2" fmla="*/ 109939 w 310658"/>
              <a:gd name="connsiteY2" fmla="*/ 123684 h 130967"/>
              <a:gd name="connsiteX3" fmla="*/ 162327 w 310658"/>
              <a:gd name="connsiteY3" fmla="*/ 123684 h 130967"/>
              <a:gd name="connsiteX4" fmla="*/ 309964 w 310658"/>
              <a:gd name="connsiteY4" fmla="*/ 88759 h 130967"/>
              <a:gd name="connsiteX5" fmla="*/ 214714 w 310658"/>
              <a:gd name="connsiteY5" fmla="*/ 109396 h 130967"/>
              <a:gd name="connsiteX6" fmla="*/ 141689 w 310658"/>
              <a:gd name="connsiteY6" fmla="*/ 120509 h 130967"/>
              <a:gd name="connsiteX7" fmla="*/ 106764 w 310658"/>
              <a:gd name="connsiteY7" fmla="*/ 98284 h 130967"/>
              <a:gd name="connsiteX8" fmla="*/ 402 w 310658"/>
              <a:gd name="connsiteY8" fmla="*/ 1446 h 13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658" h="130967">
                <a:moveTo>
                  <a:pt x="402" y="1446"/>
                </a:moveTo>
                <a:cubicBezTo>
                  <a:pt x="-5419" y="-7285"/>
                  <a:pt x="53583" y="25523"/>
                  <a:pt x="71839" y="45896"/>
                </a:cubicBezTo>
                <a:cubicBezTo>
                  <a:pt x="90095" y="66269"/>
                  <a:pt x="94858" y="110719"/>
                  <a:pt x="109939" y="123684"/>
                </a:cubicBezTo>
                <a:cubicBezTo>
                  <a:pt x="125020" y="136649"/>
                  <a:pt x="128990" y="129505"/>
                  <a:pt x="162327" y="123684"/>
                </a:cubicBezTo>
                <a:cubicBezTo>
                  <a:pt x="195664" y="117863"/>
                  <a:pt x="301233" y="91140"/>
                  <a:pt x="309964" y="88759"/>
                </a:cubicBezTo>
                <a:cubicBezTo>
                  <a:pt x="318695" y="86378"/>
                  <a:pt x="242760" y="104104"/>
                  <a:pt x="214714" y="109396"/>
                </a:cubicBezTo>
                <a:cubicBezTo>
                  <a:pt x="186668" y="114688"/>
                  <a:pt x="159681" y="122361"/>
                  <a:pt x="141689" y="120509"/>
                </a:cubicBezTo>
                <a:cubicBezTo>
                  <a:pt x="123697" y="118657"/>
                  <a:pt x="127401" y="116540"/>
                  <a:pt x="106764" y="98284"/>
                </a:cubicBezTo>
                <a:cubicBezTo>
                  <a:pt x="86127" y="80028"/>
                  <a:pt x="6223" y="10177"/>
                  <a:pt x="402" y="144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FDB9DA7B-69B6-4DA2-9D13-161965FB41A0}"/>
              </a:ext>
            </a:extLst>
          </p:cNvPr>
          <p:cNvSpPr/>
          <p:nvPr/>
        </p:nvSpPr>
        <p:spPr>
          <a:xfrm>
            <a:off x="3084460" y="3876589"/>
            <a:ext cx="205245" cy="282335"/>
          </a:xfrm>
          <a:custGeom>
            <a:avLst/>
            <a:gdLst>
              <a:gd name="connsiteX0" fmla="*/ 204840 w 205245"/>
              <a:gd name="connsiteY0" fmla="*/ 86 h 282335"/>
              <a:gd name="connsiteX1" fmla="*/ 84190 w 205245"/>
              <a:gd name="connsiteY1" fmla="*/ 108036 h 282335"/>
              <a:gd name="connsiteX2" fmla="*/ 11165 w 205245"/>
              <a:gd name="connsiteY2" fmla="*/ 154074 h 282335"/>
              <a:gd name="connsiteX3" fmla="*/ 47678 w 205245"/>
              <a:gd name="connsiteY3" fmla="*/ 174711 h 282335"/>
              <a:gd name="connsiteX4" fmla="*/ 81015 w 205245"/>
              <a:gd name="connsiteY4" fmla="*/ 208049 h 282335"/>
              <a:gd name="connsiteX5" fmla="*/ 130228 w 205245"/>
              <a:gd name="connsiteY5" fmla="*/ 281074 h 282335"/>
              <a:gd name="connsiteX6" fmla="*/ 104828 w 205245"/>
              <a:gd name="connsiteY6" fmla="*/ 249324 h 282335"/>
              <a:gd name="connsiteX7" fmla="*/ 39740 w 205245"/>
              <a:gd name="connsiteY7" fmla="*/ 185824 h 282335"/>
              <a:gd name="connsiteX8" fmla="*/ 53 w 205245"/>
              <a:gd name="connsiteY8" fmla="*/ 244561 h 282335"/>
              <a:gd name="connsiteX9" fmla="*/ 31803 w 205245"/>
              <a:gd name="connsiteY9" fmla="*/ 196936 h 282335"/>
              <a:gd name="connsiteX10" fmla="*/ 57203 w 205245"/>
              <a:gd name="connsiteY10" fmla="*/ 141374 h 282335"/>
              <a:gd name="connsiteX11" fmla="*/ 120703 w 205245"/>
              <a:gd name="connsiteY11" fmla="*/ 90574 h 282335"/>
              <a:gd name="connsiteX12" fmla="*/ 204840 w 205245"/>
              <a:gd name="connsiteY12" fmla="*/ 86 h 28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245" h="282335">
                <a:moveTo>
                  <a:pt x="204840" y="86"/>
                </a:moveTo>
                <a:cubicBezTo>
                  <a:pt x="198755" y="2996"/>
                  <a:pt x="116469" y="82371"/>
                  <a:pt x="84190" y="108036"/>
                </a:cubicBezTo>
                <a:cubicBezTo>
                  <a:pt x="51911" y="133701"/>
                  <a:pt x="17250" y="142962"/>
                  <a:pt x="11165" y="154074"/>
                </a:cubicBezTo>
                <a:cubicBezTo>
                  <a:pt x="5080" y="165187"/>
                  <a:pt x="36036" y="165715"/>
                  <a:pt x="47678" y="174711"/>
                </a:cubicBezTo>
                <a:cubicBezTo>
                  <a:pt x="59320" y="183707"/>
                  <a:pt x="67257" y="190322"/>
                  <a:pt x="81015" y="208049"/>
                </a:cubicBezTo>
                <a:cubicBezTo>
                  <a:pt x="94773" y="225776"/>
                  <a:pt x="126259" y="274195"/>
                  <a:pt x="130228" y="281074"/>
                </a:cubicBezTo>
                <a:cubicBezTo>
                  <a:pt x="134197" y="287953"/>
                  <a:pt x="119909" y="265199"/>
                  <a:pt x="104828" y="249324"/>
                </a:cubicBezTo>
                <a:cubicBezTo>
                  <a:pt x="89747" y="233449"/>
                  <a:pt x="57202" y="186618"/>
                  <a:pt x="39740" y="185824"/>
                </a:cubicBezTo>
                <a:cubicBezTo>
                  <a:pt x="22278" y="185030"/>
                  <a:pt x="1376" y="242709"/>
                  <a:pt x="53" y="244561"/>
                </a:cubicBezTo>
                <a:cubicBezTo>
                  <a:pt x="-1270" y="246413"/>
                  <a:pt x="22278" y="214134"/>
                  <a:pt x="31803" y="196936"/>
                </a:cubicBezTo>
                <a:cubicBezTo>
                  <a:pt x="41328" y="179738"/>
                  <a:pt x="42386" y="159101"/>
                  <a:pt x="57203" y="141374"/>
                </a:cubicBezTo>
                <a:cubicBezTo>
                  <a:pt x="72020" y="123647"/>
                  <a:pt x="94509" y="113064"/>
                  <a:pt x="120703" y="90574"/>
                </a:cubicBezTo>
                <a:cubicBezTo>
                  <a:pt x="146897" y="68084"/>
                  <a:pt x="210925" y="-2824"/>
                  <a:pt x="204840" y="8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C898CF12-8881-4EFF-88E8-483D25511348}"/>
              </a:ext>
            </a:extLst>
          </p:cNvPr>
          <p:cNvSpPr/>
          <p:nvPr/>
        </p:nvSpPr>
        <p:spPr>
          <a:xfrm>
            <a:off x="3070225" y="3998479"/>
            <a:ext cx="66675" cy="113315"/>
          </a:xfrm>
          <a:custGeom>
            <a:avLst/>
            <a:gdLst>
              <a:gd name="connsiteX0" fmla="*/ 0 w 66675"/>
              <a:gd name="connsiteY0" fmla="*/ 113146 h 113315"/>
              <a:gd name="connsiteX1" fmla="*/ 36513 w 66675"/>
              <a:gd name="connsiteY1" fmla="*/ 48059 h 113315"/>
              <a:gd name="connsiteX2" fmla="*/ 66675 w 66675"/>
              <a:gd name="connsiteY2" fmla="*/ 434 h 113315"/>
              <a:gd name="connsiteX3" fmla="*/ 36513 w 66675"/>
              <a:gd name="connsiteY3" fmla="*/ 27421 h 113315"/>
              <a:gd name="connsiteX4" fmla="*/ 0 w 66675"/>
              <a:gd name="connsiteY4" fmla="*/ 113146 h 11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" h="113315">
                <a:moveTo>
                  <a:pt x="0" y="113146"/>
                </a:moveTo>
                <a:cubicBezTo>
                  <a:pt x="0" y="116586"/>
                  <a:pt x="25401" y="66844"/>
                  <a:pt x="36513" y="48059"/>
                </a:cubicBezTo>
                <a:cubicBezTo>
                  <a:pt x="47626" y="29274"/>
                  <a:pt x="66675" y="3874"/>
                  <a:pt x="66675" y="434"/>
                </a:cubicBezTo>
                <a:cubicBezTo>
                  <a:pt x="66675" y="-3006"/>
                  <a:pt x="47096" y="14721"/>
                  <a:pt x="36513" y="27421"/>
                </a:cubicBezTo>
                <a:cubicBezTo>
                  <a:pt x="25930" y="40121"/>
                  <a:pt x="0" y="109706"/>
                  <a:pt x="0" y="11314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21F0425D-AB63-4AC1-9737-FC988137F6E1}"/>
              </a:ext>
            </a:extLst>
          </p:cNvPr>
          <p:cNvSpPr/>
          <p:nvPr/>
        </p:nvSpPr>
        <p:spPr>
          <a:xfrm>
            <a:off x="3090792" y="4161334"/>
            <a:ext cx="90068" cy="115214"/>
          </a:xfrm>
          <a:custGeom>
            <a:avLst/>
            <a:gdLst>
              <a:gd name="connsiteX0" fmla="*/ 88971 w 90068"/>
              <a:gd name="connsiteY0" fmla="*/ 1091 h 115214"/>
              <a:gd name="connsiteX1" fmla="*/ 71 w 90068"/>
              <a:gd name="connsiteY1" fmla="*/ 105866 h 115214"/>
              <a:gd name="connsiteX2" fmla="*/ 73096 w 90068"/>
              <a:gd name="connsiteY2" fmla="*/ 109041 h 115214"/>
              <a:gd name="connsiteX3" fmla="*/ 22296 w 90068"/>
              <a:gd name="connsiteY3" fmla="*/ 96341 h 115214"/>
              <a:gd name="connsiteX4" fmla="*/ 47696 w 90068"/>
              <a:gd name="connsiteY4" fmla="*/ 53479 h 115214"/>
              <a:gd name="connsiteX5" fmla="*/ 88971 w 90068"/>
              <a:gd name="connsiteY5" fmla="*/ 1091 h 11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068" h="115214">
                <a:moveTo>
                  <a:pt x="88971" y="1091"/>
                </a:moveTo>
                <a:cubicBezTo>
                  <a:pt x="81034" y="9822"/>
                  <a:pt x="2717" y="87874"/>
                  <a:pt x="71" y="105866"/>
                </a:cubicBezTo>
                <a:cubicBezTo>
                  <a:pt x="-2575" y="123858"/>
                  <a:pt x="69392" y="110628"/>
                  <a:pt x="73096" y="109041"/>
                </a:cubicBezTo>
                <a:cubicBezTo>
                  <a:pt x="76800" y="107454"/>
                  <a:pt x="26529" y="105601"/>
                  <a:pt x="22296" y="96341"/>
                </a:cubicBezTo>
                <a:cubicBezTo>
                  <a:pt x="18063" y="87081"/>
                  <a:pt x="35790" y="68560"/>
                  <a:pt x="47696" y="53479"/>
                </a:cubicBezTo>
                <a:cubicBezTo>
                  <a:pt x="59602" y="38398"/>
                  <a:pt x="96908" y="-7640"/>
                  <a:pt x="88971" y="109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2FE72F9A-6DF5-46E0-AD9A-1137467F10CB}"/>
              </a:ext>
            </a:extLst>
          </p:cNvPr>
          <p:cNvSpPr/>
          <p:nvPr/>
        </p:nvSpPr>
        <p:spPr>
          <a:xfrm>
            <a:off x="2851122" y="4063966"/>
            <a:ext cx="252441" cy="194043"/>
          </a:xfrm>
          <a:custGeom>
            <a:avLst/>
            <a:gdLst>
              <a:gd name="connsiteX0" fmla="*/ 28 w 252441"/>
              <a:gd name="connsiteY0" fmla="*/ 34 h 194043"/>
              <a:gd name="connsiteX1" fmla="*/ 117503 w 252441"/>
              <a:gd name="connsiteY1" fmla="*/ 127034 h 194043"/>
              <a:gd name="connsiteX2" fmla="*/ 149253 w 252441"/>
              <a:gd name="connsiteY2" fmla="*/ 192122 h 194043"/>
              <a:gd name="connsiteX3" fmla="*/ 155603 w 252441"/>
              <a:gd name="connsiteY3" fmla="*/ 168309 h 194043"/>
              <a:gd name="connsiteX4" fmla="*/ 217516 w 252441"/>
              <a:gd name="connsiteY4" fmla="*/ 82584 h 194043"/>
              <a:gd name="connsiteX5" fmla="*/ 154016 w 252441"/>
              <a:gd name="connsiteY5" fmla="*/ 182597 h 194043"/>
              <a:gd name="connsiteX6" fmla="*/ 252441 w 252441"/>
              <a:gd name="connsiteY6" fmla="*/ 192122 h 194043"/>
              <a:gd name="connsiteX7" fmla="*/ 155603 w 252441"/>
              <a:gd name="connsiteY7" fmla="*/ 185772 h 194043"/>
              <a:gd name="connsiteX8" fmla="*/ 106391 w 252441"/>
              <a:gd name="connsiteY8" fmla="*/ 139734 h 194043"/>
              <a:gd name="connsiteX9" fmla="*/ 28 w 252441"/>
              <a:gd name="connsiteY9" fmla="*/ 34 h 19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441" h="194043">
                <a:moveTo>
                  <a:pt x="28" y="34"/>
                </a:moveTo>
                <a:cubicBezTo>
                  <a:pt x="1880" y="-2083"/>
                  <a:pt x="92632" y="95019"/>
                  <a:pt x="117503" y="127034"/>
                </a:cubicBezTo>
                <a:cubicBezTo>
                  <a:pt x="142374" y="159049"/>
                  <a:pt x="142903" y="185243"/>
                  <a:pt x="149253" y="192122"/>
                </a:cubicBezTo>
                <a:cubicBezTo>
                  <a:pt x="155603" y="199001"/>
                  <a:pt x="144226" y="186565"/>
                  <a:pt x="155603" y="168309"/>
                </a:cubicBezTo>
                <a:cubicBezTo>
                  <a:pt x="166980" y="150053"/>
                  <a:pt x="217780" y="80203"/>
                  <a:pt x="217516" y="82584"/>
                </a:cubicBezTo>
                <a:cubicBezTo>
                  <a:pt x="217252" y="84965"/>
                  <a:pt x="148195" y="164341"/>
                  <a:pt x="154016" y="182597"/>
                </a:cubicBezTo>
                <a:cubicBezTo>
                  <a:pt x="159837" y="200853"/>
                  <a:pt x="252177" y="191593"/>
                  <a:pt x="252441" y="192122"/>
                </a:cubicBezTo>
                <a:cubicBezTo>
                  <a:pt x="252706" y="192651"/>
                  <a:pt x="179945" y="194503"/>
                  <a:pt x="155603" y="185772"/>
                </a:cubicBezTo>
                <a:cubicBezTo>
                  <a:pt x="131261" y="177041"/>
                  <a:pt x="125970" y="168044"/>
                  <a:pt x="106391" y="139734"/>
                </a:cubicBezTo>
                <a:cubicBezTo>
                  <a:pt x="86812" y="111424"/>
                  <a:pt x="-1824" y="2151"/>
                  <a:pt x="28" y="3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7F40C50C-E846-445A-BA3D-DB11D837022B}"/>
              </a:ext>
            </a:extLst>
          </p:cNvPr>
          <p:cNvSpPr/>
          <p:nvPr/>
        </p:nvSpPr>
        <p:spPr>
          <a:xfrm>
            <a:off x="2719338" y="3859095"/>
            <a:ext cx="230583" cy="200275"/>
          </a:xfrm>
          <a:custGeom>
            <a:avLst/>
            <a:gdLst>
              <a:gd name="connsiteX0" fmla="*/ 50 w 230583"/>
              <a:gd name="connsiteY0" fmla="*/ 118 h 200275"/>
              <a:gd name="connsiteX1" fmla="*/ 154037 w 230583"/>
              <a:gd name="connsiteY1" fmla="*/ 33455 h 200275"/>
              <a:gd name="connsiteX2" fmla="*/ 130225 w 230583"/>
              <a:gd name="connsiteY2" fmla="*/ 52505 h 200275"/>
              <a:gd name="connsiteX3" fmla="*/ 130225 w 230583"/>
              <a:gd name="connsiteY3" fmla="*/ 84255 h 200275"/>
              <a:gd name="connsiteX4" fmla="*/ 134987 w 230583"/>
              <a:gd name="connsiteY4" fmla="*/ 109655 h 200275"/>
              <a:gd name="connsiteX5" fmla="*/ 215950 w 230583"/>
              <a:gd name="connsiteY5" fmla="*/ 171568 h 200275"/>
              <a:gd name="connsiteX6" fmla="*/ 230237 w 230583"/>
              <a:gd name="connsiteY6" fmla="*/ 200143 h 200275"/>
              <a:gd name="connsiteX7" fmla="*/ 211187 w 230583"/>
              <a:gd name="connsiteY7" fmla="*/ 179505 h 200275"/>
              <a:gd name="connsiteX8" fmla="*/ 119112 w 230583"/>
              <a:gd name="connsiteY8" fmla="*/ 120768 h 200275"/>
              <a:gd name="connsiteX9" fmla="*/ 136575 w 230583"/>
              <a:gd name="connsiteY9" fmla="*/ 46155 h 200275"/>
              <a:gd name="connsiteX10" fmla="*/ 50 w 230583"/>
              <a:gd name="connsiteY10" fmla="*/ 118 h 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0583" h="200275">
                <a:moveTo>
                  <a:pt x="50" y="118"/>
                </a:moveTo>
                <a:cubicBezTo>
                  <a:pt x="2960" y="-1999"/>
                  <a:pt x="132341" y="24724"/>
                  <a:pt x="154037" y="33455"/>
                </a:cubicBezTo>
                <a:cubicBezTo>
                  <a:pt x="175733" y="42186"/>
                  <a:pt x="134194" y="44039"/>
                  <a:pt x="130225" y="52505"/>
                </a:cubicBezTo>
                <a:cubicBezTo>
                  <a:pt x="126256" y="60971"/>
                  <a:pt x="129431" y="74730"/>
                  <a:pt x="130225" y="84255"/>
                </a:cubicBezTo>
                <a:cubicBezTo>
                  <a:pt x="131019" y="93780"/>
                  <a:pt x="120700" y="95103"/>
                  <a:pt x="134987" y="109655"/>
                </a:cubicBezTo>
                <a:cubicBezTo>
                  <a:pt x="149274" y="124207"/>
                  <a:pt x="200075" y="156487"/>
                  <a:pt x="215950" y="171568"/>
                </a:cubicBezTo>
                <a:cubicBezTo>
                  <a:pt x="231825" y="186649"/>
                  <a:pt x="231031" y="198820"/>
                  <a:pt x="230237" y="200143"/>
                </a:cubicBezTo>
                <a:cubicBezTo>
                  <a:pt x="229443" y="201466"/>
                  <a:pt x="229708" y="192734"/>
                  <a:pt x="211187" y="179505"/>
                </a:cubicBezTo>
                <a:cubicBezTo>
                  <a:pt x="192666" y="166276"/>
                  <a:pt x="131547" y="142993"/>
                  <a:pt x="119112" y="120768"/>
                </a:cubicBezTo>
                <a:cubicBezTo>
                  <a:pt x="106677" y="98543"/>
                  <a:pt x="152715" y="66528"/>
                  <a:pt x="136575" y="46155"/>
                </a:cubicBezTo>
                <a:cubicBezTo>
                  <a:pt x="120436" y="25782"/>
                  <a:pt x="-2860" y="2235"/>
                  <a:pt x="50" y="1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641794E2-4990-4736-BD68-B6C5F340BB74}"/>
              </a:ext>
            </a:extLst>
          </p:cNvPr>
          <p:cNvSpPr/>
          <p:nvPr/>
        </p:nvSpPr>
        <p:spPr>
          <a:xfrm>
            <a:off x="2566712" y="3828725"/>
            <a:ext cx="289232" cy="248037"/>
          </a:xfrm>
          <a:custGeom>
            <a:avLst/>
            <a:gdLst>
              <a:gd name="connsiteX0" fmla="*/ 276 w 289232"/>
              <a:gd name="connsiteY0" fmla="*/ 24138 h 248037"/>
              <a:gd name="connsiteX1" fmla="*/ 139976 w 289232"/>
              <a:gd name="connsiteY1" fmla="*/ 25725 h 248037"/>
              <a:gd name="connsiteX2" fmla="*/ 138388 w 289232"/>
              <a:gd name="connsiteY2" fmla="*/ 325 h 248037"/>
              <a:gd name="connsiteX3" fmla="*/ 178076 w 289232"/>
              <a:gd name="connsiteY3" fmla="*/ 46363 h 248037"/>
              <a:gd name="connsiteX4" fmla="*/ 235226 w 289232"/>
              <a:gd name="connsiteY4" fmla="*/ 74938 h 248037"/>
              <a:gd name="connsiteX5" fmla="*/ 228876 w 289232"/>
              <a:gd name="connsiteY5" fmla="*/ 108275 h 248037"/>
              <a:gd name="connsiteX6" fmla="*/ 246338 w 289232"/>
              <a:gd name="connsiteY6" fmla="*/ 163838 h 248037"/>
              <a:gd name="connsiteX7" fmla="*/ 257451 w 289232"/>
              <a:gd name="connsiteY7" fmla="*/ 194000 h 248037"/>
              <a:gd name="connsiteX8" fmla="*/ 289201 w 289232"/>
              <a:gd name="connsiteY8" fmla="*/ 247975 h 248037"/>
              <a:gd name="connsiteX9" fmla="*/ 251101 w 289232"/>
              <a:gd name="connsiteY9" fmla="*/ 203525 h 248037"/>
              <a:gd name="connsiteX10" fmla="*/ 228876 w 289232"/>
              <a:gd name="connsiteY10" fmla="*/ 144788 h 248037"/>
              <a:gd name="connsiteX11" fmla="*/ 211413 w 289232"/>
              <a:gd name="connsiteY11" fmla="*/ 78113 h 248037"/>
              <a:gd name="connsiteX12" fmla="*/ 181251 w 289232"/>
              <a:gd name="connsiteY12" fmla="*/ 49538 h 248037"/>
              <a:gd name="connsiteX13" fmla="*/ 276 w 289232"/>
              <a:gd name="connsiteY13" fmla="*/ 24138 h 24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9232" h="248037">
                <a:moveTo>
                  <a:pt x="276" y="24138"/>
                </a:moveTo>
                <a:cubicBezTo>
                  <a:pt x="-6603" y="20169"/>
                  <a:pt x="116957" y="29694"/>
                  <a:pt x="139976" y="25725"/>
                </a:cubicBezTo>
                <a:cubicBezTo>
                  <a:pt x="162995" y="21756"/>
                  <a:pt x="132038" y="-3115"/>
                  <a:pt x="138388" y="325"/>
                </a:cubicBezTo>
                <a:cubicBezTo>
                  <a:pt x="144738" y="3765"/>
                  <a:pt x="161936" y="33928"/>
                  <a:pt x="178076" y="46363"/>
                </a:cubicBezTo>
                <a:cubicBezTo>
                  <a:pt x="194216" y="58798"/>
                  <a:pt x="226759" y="64619"/>
                  <a:pt x="235226" y="74938"/>
                </a:cubicBezTo>
                <a:cubicBezTo>
                  <a:pt x="243693" y="85257"/>
                  <a:pt x="227024" y="93458"/>
                  <a:pt x="228876" y="108275"/>
                </a:cubicBezTo>
                <a:cubicBezTo>
                  <a:pt x="230728" y="123092"/>
                  <a:pt x="241575" y="149550"/>
                  <a:pt x="246338" y="163838"/>
                </a:cubicBezTo>
                <a:cubicBezTo>
                  <a:pt x="251101" y="178126"/>
                  <a:pt x="250307" y="179977"/>
                  <a:pt x="257451" y="194000"/>
                </a:cubicBezTo>
                <a:cubicBezTo>
                  <a:pt x="264595" y="208023"/>
                  <a:pt x="290259" y="246387"/>
                  <a:pt x="289201" y="247975"/>
                </a:cubicBezTo>
                <a:cubicBezTo>
                  <a:pt x="288143" y="249563"/>
                  <a:pt x="261155" y="220723"/>
                  <a:pt x="251101" y="203525"/>
                </a:cubicBezTo>
                <a:cubicBezTo>
                  <a:pt x="241047" y="186327"/>
                  <a:pt x="235491" y="165690"/>
                  <a:pt x="228876" y="144788"/>
                </a:cubicBezTo>
                <a:cubicBezTo>
                  <a:pt x="222261" y="123886"/>
                  <a:pt x="219350" y="93988"/>
                  <a:pt x="211413" y="78113"/>
                </a:cubicBezTo>
                <a:cubicBezTo>
                  <a:pt x="203476" y="62238"/>
                  <a:pt x="210091" y="56153"/>
                  <a:pt x="181251" y="49538"/>
                </a:cubicBezTo>
                <a:cubicBezTo>
                  <a:pt x="152411" y="42923"/>
                  <a:pt x="7155" y="28107"/>
                  <a:pt x="276" y="2413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873C9E97-4E94-4564-929E-5D45732B76DE}"/>
              </a:ext>
            </a:extLst>
          </p:cNvPr>
          <p:cNvSpPr/>
          <p:nvPr/>
        </p:nvSpPr>
        <p:spPr>
          <a:xfrm>
            <a:off x="2477968" y="3828569"/>
            <a:ext cx="254152" cy="62398"/>
          </a:xfrm>
          <a:custGeom>
            <a:avLst/>
            <a:gdLst>
              <a:gd name="connsiteX0" fmla="*/ 254120 w 254152"/>
              <a:gd name="connsiteY0" fmla="*/ 13181 h 62398"/>
              <a:gd name="connsiteX1" fmla="*/ 73145 w 254152"/>
              <a:gd name="connsiteY1" fmla="*/ 2069 h 62398"/>
              <a:gd name="connsiteX2" fmla="*/ 120 w 254152"/>
              <a:gd name="connsiteY2" fmla="*/ 62394 h 62398"/>
              <a:gd name="connsiteX3" fmla="*/ 87432 w 254152"/>
              <a:gd name="connsiteY3" fmla="*/ 5244 h 62398"/>
              <a:gd name="connsiteX4" fmla="*/ 254120 w 254152"/>
              <a:gd name="connsiteY4" fmla="*/ 13181 h 6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152" h="62398">
                <a:moveTo>
                  <a:pt x="254120" y="13181"/>
                </a:moveTo>
                <a:cubicBezTo>
                  <a:pt x="251739" y="12652"/>
                  <a:pt x="115478" y="-6133"/>
                  <a:pt x="73145" y="2069"/>
                </a:cubicBezTo>
                <a:cubicBezTo>
                  <a:pt x="30812" y="10271"/>
                  <a:pt x="-2261" y="61865"/>
                  <a:pt x="120" y="62394"/>
                </a:cubicBezTo>
                <a:cubicBezTo>
                  <a:pt x="2501" y="62923"/>
                  <a:pt x="48803" y="12917"/>
                  <a:pt x="87432" y="5244"/>
                </a:cubicBezTo>
                <a:cubicBezTo>
                  <a:pt x="126061" y="-2429"/>
                  <a:pt x="256501" y="13710"/>
                  <a:pt x="254120" y="1318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3BB799BD-DA40-4BB3-A362-13147C5D14F7}"/>
              </a:ext>
            </a:extLst>
          </p:cNvPr>
          <p:cNvSpPr/>
          <p:nvPr/>
        </p:nvSpPr>
        <p:spPr>
          <a:xfrm>
            <a:off x="2489196" y="3889347"/>
            <a:ext cx="272443" cy="157210"/>
          </a:xfrm>
          <a:custGeom>
            <a:avLst/>
            <a:gdLst>
              <a:gd name="connsiteX0" fmla="*/ 4 w 272443"/>
              <a:gd name="connsiteY0" fmla="*/ 28 h 157210"/>
              <a:gd name="connsiteX1" fmla="*/ 57154 w 272443"/>
              <a:gd name="connsiteY1" fmla="*/ 38128 h 157210"/>
              <a:gd name="connsiteX2" fmla="*/ 96842 w 272443"/>
              <a:gd name="connsiteY2" fmla="*/ 28603 h 157210"/>
              <a:gd name="connsiteX3" fmla="*/ 261942 w 272443"/>
              <a:gd name="connsiteY3" fmla="*/ 30191 h 157210"/>
              <a:gd name="connsiteX4" fmla="*/ 255592 w 272443"/>
              <a:gd name="connsiteY4" fmla="*/ 65116 h 157210"/>
              <a:gd name="connsiteX5" fmla="*/ 255592 w 272443"/>
              <a:gd name="connsiteY5" fmla="*/ 101628 h 157210"/>
              <a:gd name="connsiteX6" fmla="*/ 250829 w 272443"/>
              <a:gd name="connsiteY6" fmla="*/ 157191 h 157210"/>
              <a:gd name="connsiteX7" fmla="*/ 244479 w 272443"/>
              <a:gd name="connsiteY7" fmla="*/ 95278 h 157210"/>
              <a:gd name="connsiteX8" fmla="*/ 255592 w 272443"/>
              <a:gd name="connsiteY8" fmla="*/ 44478 h 157210"/>
              <a:gd name="connsiteX9" fmla="*/ 98429 w 272443"/>
              <a:gd name="connsiteY9" fmla="*/ 31778 h 157210"/>
              <a:gd name="connsiteX10" fmla="*/ 53979 w 272443"/>
              <a:gd name="connsiteY10" fmla="*/ 31778 h 157210"/>
              <a:gd name="connsiteX11" fmla="*/ 4 w 272443"/>
              <a:gd name="connsiteY11" fmla="*/ 28 h 15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2443" h="157210">
                <a:moveTo>
                  <a:pt x="4" y="28"/>
                </a:moveTo>
                <a:cubicBezTo>
                  <a:pt x="533" y="1086"/>
                  <a:pt x="41014" y="33366"/>
                  <a:pt x="57154" y="38128"/>
                </a:cubicBezTo>
                <a:cubicBezTo>
                  <a:pt x="73294" y="42891"/>
                  <a:pt x="62711" y="29926"/>
                  <a:pt x="96842" y="28603"/>
                </a:cubicBezTo>
                <a:cubicBezTo>
                  <a:pt x="130973" y="27280"/>
                  <a:pt x="235484" y="24106"/>
                  <a:pt x="261942" y="30191"/>
                </a:cubicBezTo>
                <a:cubicBezTo>
                  <a:pt x="288400" y="36276"/>
                  <a:pt x="256650" y="53210"/>
                  <a:pt x="255592" y="65116"/>
                </a:cubicBezTo>
                <a:cubicBezTo>
                  <a:pt x="254534" y="77022"/>
                  <a:pt x="256386" y="86282"/>
                  <a:pt x="255592" y="101628"/>
                </a:cubicBezTo>
                <a:cubicBezTo>
                  <a:pt x="254798" y="116974"/>
                  <a:pt x="252681" y="158249"/>
                  <a:pt x="250829" y="157191"/>
                </a:cubicBezTo>
                <a:cubicBezTo>
                  <a:pt x="248977" y="156133"/>
                  <a:pt x="243685" y="114063"/>
                  <a:pt x="244479" y="95278"/>
                </a:cubicBezTo>
                <a:cubicBezTo>
                  <a:pt x="245273" y="76493"/>
                  <a:pt x="279934" y="55061"/>
                  <a:pt x="255592" y="44478"/>
                </a:cubicBezTo>
                <a:cubicBezTo>
                  <a:pt x="231250" y="33895"/>
                  <a:pt x="132031" y="33895"/>
                  <a:pt x="98429" y="31778"/>
                </a:cubicBezTo>
                <a:cubicBezTo>
                  <a:pt x="64827" y="29661"/>
                  <a:pt x="65885" y="36011"/>
                  <a:pt x="53979" y="31778"/>
                </a:cubicBezTo>
                <a:cubicBezTo>
                  <a:pt x="42073" y="27545"/>
                  <a:pt x="-525" y="-1030"/>
                  <a:pt x="4" y="2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A930FCB6-D0CB-4A1C-8B38-B7A34338B80B}"/>
              </a:ext>
            </a:extLst>
          </p:cNvPr>
          <p:cNvSpPr/>
          <p:nvPr/>
        </p:nvSpPr>
        <p:spPr>
          <a:xfrm>
            <a:off x="2520343" y="3854395"/>
            <a:ext cx="251513" cy="194287"/>
          </a:xfrm>
          <a:custGeom>
            <a:avLst/>
            <a:gdLst>
              <a:gd name="connsiteX0" fmla="*/ 56170 w 251513"/>
              <a:gd name="connsiteY0" fmla="*/ 55 h 194287"/>
              <a:gd name="connsiteX1" fmla="*/ 26007 w 251513"/>
              <a:gd name="connsiteY1" fmla="*/ 46093 h 194287"/>
              <a:gd name="connsiteX2" fmla="*/ 78395 w 251513"/>
              <a:gd name="connsiteY2" fmla="*/ 47680 h 194287"/>
              <a:gd name="connsiteX3" fmla="*/ 92682 w 251513"/>
              <a:gd name="connsiteY3" fmla="*/ 49268 h 194287"/>
              <a:gd name="connsiteX4" fmla="*/ 138720 w 251513"/>
              <a:gd name="connsiteY4" fmla="*/ 49268 h 194287"/>
              <a:gd name="connsiteX5" fmla="*/ 232382 w 251513"/>
              <a:gd name="connsiteY5" fmla="*/ 55618 h 194287"/>
              <a:gd name="connsiteX6" fmla="*/ 251432 w 251513"/>
              <a:gd name="connsiteY6" fmla="*/ 84193 h 194287"/>
              <a:gd name="connsiteX7" fmla="*/ 238732 w 251513"/>
              <a:gd name="connsiteY7" fmla="*/ 125468 h 194287"/>
              <a:gd name="connsiteX8" fmla="*/ 226032 w 251513"/>
              <a:gd name="connsiteY8" fmla="*/ 193730 h 194287"/>
              <a:gd name="connsiteX9" fmla="*/ 222857 w 251513"/>
              <a:gd name="connsiteY9" fmla="*/ 152455 h 194287"/>
              <a:gd name="connsiteX10" fmla="*/ 243495 w 251513"/>
              <a:gd name="connsiteY10" fmla="*/ 60380 h 194287"/>
              <a:gd name="connsiteX11" fmla="*/ 186345 w 251513"/>
              <a:gd name="connsiteY11" fmla="*/ 47680 h 194287"/>
              <a:gd name="connsiteX12" fmla="*/ 5370 w 251513"/>
              <a:gd name="connsiteY12" fmla="*/ 36568 h 194287"/>
              <a:gd name="connsiteX13" fmla="*/ 56170 w 251513"/>
              <a:gd name="connsiteY13" fmla="*/ 55 h 194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513" h="194287">
                <a:moveTo>
                  <a:pt x="56170" y="55"/>
                </a:moveTo>
                <a:cubicBezTo>
                  <a:pt x="59609" y="1642"/>
                  <a:pt x="22303" y="38156"/>
                  <a:pt x="26007" y="46093"/>
                </a:cubicBezTo>
                <a:cubicBezTo>
                  <a:pt x="29711" y="54030"/>
                  <a:pt x="67283" y="47151"/>
                  <a:pt x="78395" y="47680"/>
                </a:cubicBezTo>
                <a:cubicBezTo>
                  <a:pt x="89507" y="48209"/>
                  <a:pt x="82628" y="49003"/>
                  <a:pt x="92682" y="49268"/>
                </a:cubicBezTo>
                <a:cubicBezTo>
                  <a:pt x="102736" y="49533"/>
                  <a:pt x="115437" y="48210"/>
                  <a:pt x="138720" y="49268"/>
                </a:cubicBezTo>
                <a:cubicBezTo>
                  <a:pt x="162003" y="50326"/>
                  <a:pt x="213597" y="49797"/>
                  <a:pt x="232382" y="55618"/>
                </a:cubicBezTo>
                <a:cubicBezTo>
                  <a:pt x="251167" y="61439"/>
                  <a:pt x="250374" y="72551"/>
                  <a:pt x="251432" y="84193"/>
                </a:cubicBezTo>
                <a:cubicBezTo>
                  <a:pt x="252490" y="95835"/>
                  <a:pt x="242965" y="107212"/>
                  <a:pt x="238732" y="125468"/>
                </a:cubicBezTo>
                <a:cubicBezTo>
                  <a:pt x="234499" y="143724"/>
                  <a:pt x="228678" y="189232"/>
                  <a:pt x="226032" y="193730"/>
                </a:cubicBezTo>
                <a:cubicBezTo>
                  <a:pt x="223386" y="198228"/>
                  <a:pt x="219947" y="174680"/>
                  <a:pt x="222857" y="152455"/>
                </a:cubicBezTo>
                <a:cubicBezTo>
                  <a:pt x="225767" y="130230"/>
                  <a:pt x="249580" y="77843"/>
                  <a:pt x="243495" y="60380"/>
                </a:cubicBezTo>
                <a:cubicBezTo>
                  <a:pt x="237410" y="42918"/>
                  <a:pt x="226033" y="51649"/>
                  <a:pt x="186345" y="47680"/>
                </a:cubicBezTo>
                <a:cubicBezTo>
                  <a:pt x="146658" y="43711"/>
                  <a:pt x="30770" y="41595"/>
                  <a:pt x="5370" y="36568"/>
                </a:cubicBezTo>
                <a:cubicBezTo>
                  <a:pt x="-20030" y="31541"/>
                  <a:pt x="52731" y="-1532"/>
                  <a:pt x="56170" y="5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160EC5BB-E561-481F-9449-17B6D4671040}"/>
              </a:ext>
            </a:extLst>
          </p:cNvPr>
          <p:cNvSpPr/>
          <p:nvPr/>
        </p:nvSpPr>
        <p:spPr>
          <a:xfrm>
            <a:off x="1936358" y="3519800"/>
            <a:ext cx="188312" cy="300563"/>
          </a:xfrm>
          <a:custGeom>
            <a:avLst/>
            <a:gdLst>
              <a:gd name="connsiteX0" fmla="*/ 82942 w 188312"/>
              <a:gd name="connsiteY0" fmla="*/ 2863 h 300563"/>
              <a:gd name="connsiteX1" fmla="*/ 60717 w 188312"/>
              <a:gd name="connsiteY1" fmla="*/ 142563 h 300563"/>
              <a:gd name="connsiteX2" fmla="*/ 392 w 188312"/>
              <a:gd name="connsiteY2" fmla="*/ 258450 h 300563"/>
              <a:gd name="connsiteX3" fmla="*/ 35317 w 188312"/>
              <a:gd name="connsiteY3" fmla="*/ 223525 h 300563"/>
              <a:gd name="connsiteX4" fmla="*/ 48017 w 188312"/>
              <a:gd name="connsiteY4" fmla="*/ 220350 h 300563"/>
              <a:gd name="connsiteX5" fmla="*/ 89292 w 188312"/>
              <a:gd name="connsiteY5" fmla="*/ 255275 h 300563"/>
              <a:gd name="connsiteX6" fmla="*/ 151205 w 188312"/>
              <a:gd name="connsiteY6" fmla="*/ 290200 h 300563"/>
              <a:gd name="connsiteX7" fmla="*/ 187717 w 188312"/>
              <a:gd name="connsiteY7" fmla="*/ 299725 h 300563"/>
              <a:gd name="connsiteX8" fmla="*/ 122630 w 188312"/>
              <a:gd name="connsiteY8" fmla="*/ 272738 h 300563"/>
              <a:gd name="connsiteX9" fmla="*/ 48017 w 188312"/>
              <a:gd name="connsiteY9" fmla="*/ 204475 h 300563"/>
              <a:gd name="connsiteX10" fmla="*/ 73417 w 188312"/>
              <a:gd name="connsiteY10" fmla="*/ 150500 h 300563"/>
              <a:gd name="connsiteX11" fmla="*/ 87705 w 188312"/>
              <a:gd name="connsiteY11" fmla="*/ 53663 h 300563"/>
              <a:gd name="connsiteX12" fmla="*/ 82942 w 188312"/>
              <a:gd name="connsiteY12" fmla="*/ 2863 h 30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8312" h="300563">
                <a:moveTo>
                  <a:pt x="82942" y="2863"/>
                </a:moveTo>
                <a:cubicBezTo>
                  <a:pt x="78444" y="17680"/>
                  <a:pt x="74475" y="99965"/>
                  <a:pt x="60717" y="142563"/>
                </a:cubicBezTo>
                <a:cubicBezTo>
                  <a:pt x="46959" y="185161"/>
                  <a:pt x="4625" y="244956"/>
                  <a:pt x="392" y="258450"/>
                </a:cubicBezTo>
                <a:cubicBezTo>
                  <a:pt x="-3841" y="271944"/>
                  <a:pt x="27380" y="229875"/>
                  <a:pt x="35317" y="223525"/>
                </a:cubicBezTo>
                <a:cubicBezTo>
                  <a:pt x="43254" y="217175"/>
                  <a:pt x="39021" y="215058"/>
                  <a:pt x="48017" y="220350"/>
                </a:cubicBezTo>
                <a:cubicBezTo>
                  <a:pt x="57013" y="225642"/>
                  <a:pt x="72094" y="243633"/>
                  <a:pt x="89292" y="255275"/>
                </a:cubicBezTo>
                <a:cubicBezTo>
                  <a:pt x="106490" y="266917"/>
                  <a:pt x="134801" y="282792"/>
                  <a:pt x="151205" y="290200"/>
                </a:cubicBezTo>
                <a:cubicBezTo>
                  <a:pt x="167609" y="297608"/>
                  <a:pt x="192479" y="302635"/>
                  <a:pt x="187717" y="299725"/>
                </a:cubicBezTo>
                <a:cubicBezTo>
                  <a:pt x="182955" y="296815"/>
                  <a:pt x="145913" y="288613"/>
                  <a:pt x="122630" y="272738"/>
                </a:cubicBezTo>
                <a:cubicBezTo>
                  <a:pt x="99347" y="256863"/>
                  <a:pt x="56219" y="224848"/>
                  <a:pt x="48017" y="204475"/>
                </a:cubicBezTo>
                <a:cubicBezTo>
                  <a:pt x="39815" y="184102"/>
                  <a:pt x="66802" y="175635"/>
                  <a:pt x="73417" y="150500"/>
                </a:cubicBezTo>
                <a:cubicBezTo>
                  <a:pt x="80032" y="125365"/>
                  <a:pt x="85324" y="72713"/>
                  <a:pt x="87705" y="53663"/>
                </a:cubicBezTo>
                <a:cubicBezTo>
                  <a:pt x="90086" y="34613"/>
                  <a:pt x="87440" y="-11954"/>
                  <a:pt x="82942" y="286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BB0FA36E-ED70-4F78-84D6-4E49D5D18C94}"/>
              </a:ext>
            </a:extLst>
          </p:cNvPr>
          <p:cNvSpPr/>
          <p:nvPr/>
        </p:nvSpPr>
        <p:spPr>
          <a:xfrm>
            <a:off x="2008764" y="3569989"/>
            <a:ext cx="89627" cy="248219"/>
          </a:xfrm>
          <a:custGeom>
            <a:avLst/>
            <a:gdLst>
              <a:gd name="connsiteX0" fmla="*/ 50224 w 89627"/>
              <a:gd name="connsiteY0" fmla="*/ 299 h 248219"/>
              <a:gd name="connsiteX1" fmla="*/ 40699 w 89627"/>
              <a:gd name="connsiteY1" fmla="*/ 92374 h 248219"/>
              <a:gd name="connsiteX2" fmla="*/ 1011 w 89627"/>
              <a:gd name="connsiteY2" fmla="*/ 141586 h 248219"/>
              <a:gd name="connsiteX3" fmla="*/ 18474 w 89627"/>
              <a:gd name="connsiteY3" fmla="*/ 152699 h 248219"/>
              <a:gd name="connsiteX4" fmla="*/ 88324 w 89627"/>
              <a:gd name="connsiteY4" fmla="*/ 246361 h 248219"/>
              <a:gd name="connsiteX5" fmla="*/ 61336 w 89627"/>
              <a:gd name="connsiteY5" fmla="*/ 209849 h 248219"/>
              <a:gd name="connsiteX6" fmla="*/ 27999 w 89627"/>
              <a:gd name="connsiteY6" fmla="*/ 146349 h 248219"/>
              <a:gd name="connsiteX7" fmla="*/ 40699 w 89627"/>
              <a:gd name="connsiteY7" fmla="*/ 65386 h 248219"/>
              <a:gd name="connsiteX8" fmla="*/ 50224 w 89627"/>
              <a:gd name="connsiteY8" fmla="*/ 299 h 2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627" h="248219">
                <a:moveTo>
                  <a:pt x="50224" y="299"/>
                </a:moveTo>
                <a:cubicBezTo>
                  <a:pt x="50224" y="4797"/>
                  <a:pt x="48901" y="68826"/>
                  <a:pt x="40699" y="92374"/>
                </a:cubicBezTo>
                <a:cubicBezTo>
                  <a:pt x="32497" y="115922"/>
                  <a:pt x="4715" y="131532"/>
                  <a:pt x="1011" y="141586"/>
                </a:cubicBezTo>
                <a:cubicBezTo>
                  <a:pt x="-2693" y="151640"/>
                  <a:pt x="3922" y="135237"/>
                  <a:pt x="18474" y="152699"/>
                </a:cubicBezTo>
                <a:cubicBezTo>
                  <a:pt x="33026" y="170162"/>
                  <a:pt x="81180" y="236836"/>
                  <a:pt x="88324" y="246361"/>
                </a:cubicBezTo>
                <a:cubicBezTo>
                  <a:pt x="95468" y="255886"/>
                  <a:pt x="71390" y="226518"/>
                  <a:pt x="61336" y="209849"/>
                </a:cubicBezTo>
                <a:cubicBezTo>
                  <a:pt x="51282" y="193180"/>
                  <a:pt x="31438" y="170426"/>
                  <a:pt x="27999" y="146349"/>
                </a:cubicBezTo>
                <a:cubicBezTo>
                  <a:pt x="24560" y="122272"/>
                  <a:pt x="37524" y="87611"/>
                  <a:pt x="40699" y="65386"/>
                </a:cubicBezTo>
                <a:cubicBezTo>
                  <a:pt x="43874" y="43161"/>
                  <a:pt x="50224" y="-4199"/>
                  <a:pt x="50224" y="29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161F4C77-35D0-4524-BC23-E5752B0E3062}"/>
              </a:ext>
            </a:extLst>
          </p:cNvPr>
          <p:cNvSpPr/>
          <p:nvPr/>
        </p:nvSpPr>
        <p:spPr>
          <a:xfrm>
            <a:off x="2362024" y="3687743"/>
            <a:ext cx="108136" cy="334490"/>
          </a:xfrm>
          <a:custGeom>
            <a:avLst/>
            <a:gdLst>
              <a:gd name="connsiteX0" fmla="*/ 108126 w 108136"/>
              <a:gd name="connsiteY0" fmla="*/ 20 h 334490"/>
              <a:gd name="connsiteX1" fmla="*/ 54151 w 108136"/>
              <a:gd name="connsiteY1" fmla="*/ 87332 h 334490"/>
              <a:gd name="connsiteX2" fmla="*/ 84314 w 108136"/>
              <a:gd name="connsiteY2" fmla="*/ 144482 h 334490"/>
              <a:gd name="connsiteX3" fmla="*/ 82726 w 108136"/>
              <a:gd name="connsiteY3" fmla="*/ 217507 h 334490"/>
              <a:gd name="connsiteX4" fmla="*/ 60501 w 108136"/>
              <a:gd name="connsiteY4" fmla="*/ 252432 h 334490"/>
              <a:gd name="connsiteX5" fmla="*/ 176 w 108136"/>
              <a:gd name="connsiteY5" fmla="*/ 333395 h 334490"/>
              <a:gd name="connsiteX6" fmla="*/ 43039 w 108136"/>
              <a:gd name="connsiteY6" fmla="*/ 293707 h 334490"/>
              <a:gd name="connsiteX7" fmla="*/ 71614 w 108136"/>
              <a:gd name="connsiteY7" fmla="*/ 215920 h 334490"/>
              <a:gd name="connsiteX8" fmla="*/ 58914 w 108136"/>
              <a:gd name="connsiteY8" fmla="*/ 119082 h 334490"/>
              <a:gd name="connsiteX9" fmla="*/ 58914 w 108136"/>
              <a:gd name="connsiteY9" fmla="*/ 79395 h 334490"/>
              <a:gd name="connsiteX10" fmla="*/ 108126 w 108136"/>
              <a:gd name="connsiteY10" fmla="*/ 20 h 33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136" h="334490">
                <a:moveTo>
                  <a:pt x="108126" y="20"/>
                </a:moveTo>
                <a:cubicBezTo>
                  <a:pt x="107332" y="1343"/>
                  <a:pt x="58120" y="63255"/>
                  <a:pt x="54151" y="87332"/>
                </a:cubicBezTo>
                <a:cubicBezTo>
                  <a:pt x="50182" y="111409"/>
                  <a:pt x="79552" y="122786"/>
                  <a:pt x="84314" y="144482"/>
                </a:cubicBezTo>
                <a:cubicBezTo>
                  <a:pt x="89076" y="166178"/>
                  <a:pt x="86695" y="199515"/>
                  <a:pt x="82726" y="217507"/>
                </a:cubicBezTo>
                <a:cubicBezTo>
                  <a:pt x="78757" y="235499"/>
                  <a:pt x="74259" y="233117"/>
                  <a:pt x="60501" y="252432"/>
                </a:cubicBezTo>
                <a:cubicBezTo>
                  <a:pt x="46743" y="271747"/>
                  <a:pt x="3086" y="326516"/>
                  <a:pt x="176" y="333395"/>
                </a:cubicBezTo>
                <a:cubicBezTo>
                  <a:pt x="-2734" y="340274"/>
                  <a:pt x="31133" y="313286"/>
                  <a:pt x="43039" y="293707"/>
                </a:cubicBezTo>
                <a:cubicBezTo>
                  <a:pt x="54945" y="274128"/>
                  <a:pt x="68968" y="245024"/>
                  <a:pt x="71614" y="215920"/>
                </a:cubicBezTo>
                <a:cubicBezTo>
                  <a:pt x="74260" y="186816"/>
                  <a:pt x="61031" y="141836"/>
                  <a:pt x="58914" y="119082"/>
                </a:cubicBezTo>
                <a:cubicBezTo>
                  <a:pt x="56797" y="96328"/>
                  <a:pt x="52829" y="96593"/>
                  <a:pt x="58914" y="79395"/>
                </a:cubicBezTo>
                <a:cubicBezTo>
                  <a:pt x="64999" y="62197"/>
                  <a:pt x="108920" y="-1303"/>
                  <a:pt x="108126" y="2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C1D31F51-FFE5-4F38-A377-9EA4B9E2CD34}"/>
              </a:ext>
            </a:extLst>
          </p:cNvPr>
          <p:cNvSpPr/>
          <p:nvPr/>
        </p:nvSpPr>
        <p:spPr>
          <a:xfrm>
            <a:off x="2386995" y="3686974"/>
            <a:ext cx="129275" cy="367653"/>
          </a:xfrm>
          <a:custGeom>
            <a:avLst/>
            <a:gdLst>
              <a:gd name="connsiteX0" fmla="*/ 129193 w 129275"/>
              <a:gd name="connsiteY0" fmla="*/ 789 h 367653"/>
              <a:gd name="connsiteX1" fmla="*/ 72043 w 129275"/>
              <a:gd name="connsiteY1" fmla="*/ 78576 h 367653"/>
              <a:gd name="connsiteX2" fmla="*/ 72043 w 129275"/>
              <a:gd name="connsiteY2" fmla="*/ 123026 h 367653"/>
              <a:gd name="connsiteX3" fmla="*/ 86330 w 129275"/>
              <a:gd name="connsiteY3" fmla="*/ 219864 h 367653"/>
              <a:gd name="connsiteX4" fmla="*/ 48230 w 129275"/>
              <a:gd name="connsiteY4" fmla="*/ 286539 h 367653"/>
              <a:gd name="connsiteX5" fmla="*/ 605 w 129275"/>
              <a:gd name="connsiteY5" fmla="*/ 340514 h 367653"/>
              <a:gd name="connsiteX6" fmla="*/ 24418 w 129275"/>
              <a:gd name="connsiteY6" fmla="*/ 367501 h 367653"/>
              <a:gd name="connsiteX7" fmla="*/ 68868 w 129275"/>
              <a:gd name="connsiteY7" fmla="*/ 329401 h 367653"/>
              <a:gd name="connsiteX8" fmla="*/ 40293 w 129275"/>
              <a:gd name="connsiteY8" fmla="*/ 365914 h 367653"/>
              <a:gd name="connsiteX9" fmla="*/ 21243 w 129275"/>
              <a:gd name="connsiteY9" fmla="*/ 342101 h 367653"/>
              <a:gd name="connsiteX10" fmla="*/ 78393 w 129275"/>
              <a:gd name="connsiteY10" fmla="*/ 218276 h 367653"/>
              <a:gd name="connsiteX11" fmla="*/ 72043 w 129275"/>
              <a:gd name="connsiteY11" fmla="*/ 175414 h 367653"/>
              <a:gd name="connsiteX12" fmla="*/ 57755 w 129275"/>
              <a:gd name="connsiteY12" fmla="*/ 130964 h 367653"/>
              <a:gd name="connsiteX13" fmla="*/ 129193 w 129275"/>
              <a:gd name="connsiteY13" fmla="*/ 789 h 367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275" h="367653">
                <a:moveTo>
                  <a:pt x="129193" y="789"/>
                </a:moveTo>
                <a:cubicBezTo>
                  <a:pt x="131574" y="-7942"/>
                  <a:pt x="81568" y="58203"/>
                  <a:pt x="72043" y="78576"/>
                </a:cubicBezTo>
                <a:cubicBezTo>
                  <a:pt x="62518" y="98949"/>
                  <a:pt x="69662" y="99478"/>
                  <a:pt x="72043" y="123026"/>
                </a:cubicBezTo>
                <a:cubicBezTo>
                  <a:pt x="74424" y="146574"/>
                  <a:pt x="90299" y="192612"/>
                  <a:pt x="86330" y="219864"/>
                </a:cubicBezTo>
                <a:cubicBezTo>
                  <a:pt x="82361" y="247116"/>
                  <a:pt x="62517" y="266431"/>
                  <a:pt x="48230" y="286539"/>
                </a:cubicBezTo>
                <a:cubicBezTo>
                  <a:pt x="33943" y="306647"/>
                  <a:pt x="4574" y="327020"/>
                  <a:pt x="605" y="340514"/>
                </a:cubicBezTo>
                <a:cubicBezTo>
                  <a:pt x="-3364" y="354008"/>
                  <a:pt x="13041" y="369353"/>
                  <a:pt x="24418" y="367501"/>
                </a:cubicBezTo>
                <a:cubicBezTo>
                  <a:pt x="35795" y="365649"/>
                  <a:pt x="66222" y="329665"/>
                  <a:pt x="68868" y="329401"/>
                </a:cubicBezTo>
                <a:cubicBezTo>
                  <a:pt x="71514" y="329137"/>
                  <a:pt x="48230" y="363797"/>
                  <a:pt x="40293" y="365914"/>
                </a:cubicBezTo>
                <a:cubicBezTo>
                  <a:pt x="32356" y="368031"/>
                  <a:pt x="14893" y="366707"/>
                  <a:pt x="21243" y="342101"/>
                </a:cubicBezTo>
                <a:cubicBezTo>
                  <a:pt x="27593" y="317495"/>
                  <a:pt x="69926" y="246057"/>
                  <a:pt x="78393" y="218276"/>
                </a:cubicBezTo>
                <a:cubicBezTo>
                  <a:pt x="86860" y="190495"/>
                  <a:pt x="75483" y="189966"/>
                  <a:pt x="72043" y="175414"/>
                </a:cubicBezTo>
                <a:cubicBezTo>
                  <a:pt x="68603" y="160862"/>
                  <a:pt x="48230" y="156099"/>
                  <a:pt x="57755" y="130964"/>
                </a:cubicBezTo>
                <a:cubicBezTo>
                  <a:pt x="67280" y="105829"/>
                  <a:pt x="126812" y="9520"/>
                  <a:pt x="129193" y="78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B06EA2AA-C648-4B4B-A8CC-3BED77552312}"/>
              </a:ext>
            </a:extLst>
          </p:cNvPr>
          <p:cNvSpPr/>
          <p:nvPr/>
        </p:nvSpPr>
        <p:spPr>
          <a:xfrm>
            <a:off x="2009687" y="3748088"/>
            <a:ext cx="142963" cy="300487"/>
          </a:xfrm>
          <a:custGeom>
            <a:avLst/>
            <a:gdLst>
              <a:gd name="connsiteX0" fmla="*/ 142963 w 142963"/>
              <a:gd name="connsiteY0" fmla="*/ 0 h 300487"/>
              <a:gd name="connsiteX1" fmla="*/ 71526 w 142963"/>
              <a:gd name="connsiteY1" fmla="*/ 161925 h 300487"/>
              <a:gd name="connsiteX2" fmla="*/ 60413 w 142963"/>
              <a:gd name="connsiteY2" fmla="*/ 222250 h 300487"/>
              <a:gd name="connsiteX3" fmla="*/ 87401 w 142963"/>
              <a:gd name="connsiteY3" fmla="*/ 255587 h 300487"/>
              <a:gd name="connsiteX4" fmla="*/ 58826 w 142963"/>
              <a:gd name="connsiteY4" fmla="*/ 225425 h 300487"/>
              <a:gd name="connsiteX5" fmla="*/ 88 w 142963"/>
              <a:gd name="connsiteY5" fmla="*/ 198437 h 300487"/>
              <a:gd name="connsiteX6" fmla="*/ 73113 w 142963"/>
              <a:gd name="connsiteY6" fmla="*/ 250825 h 300487"/>
              <a:gd name="connsiteX7" fmla="*/ 112801 w 142963"/>
              <a:gd name="connsiteY7" fmla="*/ 300037 h 300487"/>
              <a:gd name="connsiteX8" fmla="*/ 90576 w 142963"/>
              <a:gd name="connsiteY8" fmla="*/ 276225 h 300487"/>
              <a:gd name="connsiteX9" fmla="*/ 90576 w 142963"/>
              <a:gd name="connsiteY9" fmla="*/ 293687 h 300487"/>
              <a:gd name="connsiteX10" fmla="*/ 52476 w 142963"/>
              <a:gd name="connsiteY10" fmla="*/ 242887 h 300487"/>
              <a:gd name="connsiteX11" fmla="*/ 73113 w 142963"/>
              <a:gd name="connsiteY11" fmla="*/ 195262 h 300487"/>
              <a:gd name="connsiteX12" fmla="*/ 142963 w 142963"/>
              <a:gd name="connsiteY12" fmla="*/ 0 h 30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963" h="300487">
                <a:moveTo>
                  <a:pt x="142963" y="0"/>
                </a:moveTo>
                <a:cubicBezTo>
                  <a:pt x="114123" y="62441"/>
                  <a:pt x="85284" y="124883"/>
                  <a:pt x="71526" y="161925"/>
                </a:cubicBezTo>
                <a:cubicBezTo>
                  <a:pt x="57768" y="198967"/>
                  <a:pt x="57767" y="206640"/>
                  <a:pt x="60413" y="222250"/>
                </a:cubicBezTo>
                <a:cubicBezTo>
                  <a:pt x="63059" y="237860"/>
                  <a:pt x="87665" y="255058"/>
                  <a:pt x="87401" y="255587"/>
                </a:cubicBezTo>
                <a:cubicBezTo>
                  <a:pt x="87136" y="256116"/>
                  <a:pt x="73378" y="234950"/>
                  <a:pt x="58826" y="225425"/>
                </a:cubicBezTo>
                <a:cubicBezTo>
                  <a:pt x="44274" y="215900"/>
                  <a:pt x="-2293" y="194204"/>
                  <a:pt x="88" y="198437"/>
                </a:cubicBezTo>
                <a:cubicBezTo>
                  <a:pt x="2469" y="202670"/>
                  <a:pt x="54328" y="233892"/>
                  <a:pt x="73113" y="250825"/>
                </a:cubicBezTo>
                <a:cubicBezTo>
                  <a:pt x="91898" y="267758"/>
                  <a:pt x="109891" y="295804"/>
                  <a:pt x="112801" y="300037"/>
                </a:cubicBezTo>
                <a:cubicBezTo>
                  <a:pt x="115711" y="304270"/>
                  <a:pt x="94280" y="277283"/>
                  <a:pt x="90576" y="276225"/>
                </a:cubicBezTo>
                <a:cubicBezTo>
                  <a:pt x="86872" y="275167"/>
                  <a:pt x="96926" y="299243"/>
                  <a:pt x="90576" y="293687"/>
                </a:cubicBezTo>
                <a:cubicBezTo>
                  <a:pt x="84226" y="288131"/>
                  <a:pt x="55386" y="259291"/>
                  <a:pt x="52476" y="242887"/>
                </a:cubicBezTo>
                <a:cubicBezTo>
                  <a:pt x="49566" y="226483"/>
                  <a:pt x="56709" y="233362"/>
                  <a:pt x="73113" y="195262"/>
                </a:cubicBezTo>
                <a:lnTo>
                  <a:pt x="142963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086AC220-CB5D-4C0B-9580-5A972F7B4543}"/>
              </a:ext>
            </a:extLst>
          </p:cNvPr>
          <p:cNvSpPr/>
          <p:nvPr/>
        </p:nvSpPr>
        <p:spPr>
          <a:xfrm>
            <a:off x="2153802" y="3755913"/>
            <a:ext cx="157690" cy="336715"/>
          </a:xfrm>
          <a:custGeom>
            <a:avLst/>
            <a:gdLst>
              <a:gd name="connsiteX0" fmla="*/ 436 w 157690"/>
              <a:gd name="connsiteY0" fmla="*/ 112 h 336715"/>
              <a:gd name="connsiteX1" fmla="*/ 109973 w 157690"/>
              <a:gd name="connsiteY1" fmla="*/ 112825 h 336715"/>
              <a:gd name="connsiteX2" fmla="*/ 138548 w 157690"/>
              <a:gd name="connsiteY2" fmla="*/ 142987 h 336715"/>
              <a:gd name="connsiteX3" fmla="*/ 143311 w 157690"/>
              <a:gd name="connsiteY3" fmla="*/ 198550 h 336715"/>
              <a:gd name="connsiteX4" fmla="*/ 143311 w 157690"/>
              <a:gd name="connsiteY4" fmla="*/ 231887 h 336715"/>
              <a:gd name="connsiteX5" fmla="*/ 157598 w 157690"/>
              <a:gd name="connsiteY5" fmla="*/ 296975 h 336715"/>
              <a:gd name="connsiteX6" fmla="*/ 135373 w 157690"/>
              <a:gd name="connsiteY6" fmla="*/ 336662 h 336715"/>
              <a:gd name="connsiteX7" fmla="*/ 144898 w 157690"/>
              <a:gd name="connsiteY7" fmla="*/ 289037 h 336715"/>
              <a:gd name="connsiteX8" fmla="*/ 140136 w 157690"/>
              <a:gd name="connsiteY8" fmla="*/ 182675 h 336715"/>
              <a:gd name="connsiteX9" fmla="*/ 130611 w 157690"/>
              <a:gd name="connsiteY9" fmla="*/ 141400 h 336715"/>
              <a:gd name="connsiteX10" fmla="*/ 73461 w 157690"/>
              <a:gd name="connsiteY10" fmla="*/ 92187 h 336715"/>
              <a:gd name="connsiteX11" fmla="*/ 436 w 157690"/>
              <a:gd name="connsiteY11" fmla="*/ 112 h 336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690" h="336715">
                <a:moveTo>
                  <a:pt x="436" y="112"/>
                </a:moveTo>
                <a:cubicBezTo>
                  <a:pt x="6521" y="3552"/>
                  <a:pt x="86954" y="89013"/>
                  <a:pt x="109973" y="112825"/>
                </a:cubicBezTo>
                <a:cubicBezTo>
                  <a:pt x="132992" y="136638"/>
                  <a:pt x="132992" y="128699"/>
                  <a:pt x="138548" y="142987"/>
                </a:cubicBezTo>
                <a:cubicBezTo>
                  <a:pt x="144104" y="157275"/>
                  <a:pt x="142517" y="183733"/>
                  <a:pt x="143311" y="198550"/>
                </a:cubicBezTo>
                <a:cubicBezTo>
                  <a:pt x="144105" y="213367"/>
                  <a:pt x="140930" y="215483"/>
                  <a:pt x="143311" y="231887"/>
                </a:cubicBezTo>
                <a:cubicBezTo>
                  <a:pt x="145692" y="248291"/>
                  <a:pt x="158921" y="279512"/>
                  <a:pt x="157598" y="296975"/>
                </a:cubicBezTo>
                <a:cubicBezTo>
                  <a:pt x="156275" y="314438"/>
                  <a:pt x="137490" y="337985"/>
                  <a:pt x="135373" y="336662"/>
                </a:cubicBezTo>
                <a:cubicBezTo>
                  <a:pt x="133256" y="335339"/>
                  <a:pt x="144104" y="314701"/>
                  <a:pt x="144898" y="289037"/>
                </a:cubicBezTo>
                <a:cubicBezTo>
                  <a:pt x="145692" y="263373"/>
                  <a:pt x="142517" y="207281"/>
                  <a:pt x="140136" y="182675"/>
                </a:cubicBezTo>
                <a:cubicBezTo>
                  <a:pt x="137755" y="158069"/>
                  <a:pt x="141724" y="156481"/>
                  <a:pt x="130611" y="141400"/>
                </a:cubicBezTo>
                <a:cubicBezTo>
                  <a:pt x="119498" y="126319"/>
                  <a:pt x="93305" y="111237"/>
                  <a:pt x="73461" y="92187"/>
                </a:cubicBezTo>
                <a:cubicBezTo>
                  <a:pt x="53617" y="73137"/>
                  <a:pt x="-5649" y="-3328"/>
                  <a:pt x="436" y="11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1F8CCA9A-5DFC-4C29-ABA5-79479AE42280}"/>
              </a:ext>
            </a:extLst>
          </p:cNvPr>
          <p:cNvSpPr/>
          <p:nvPr/>
        </p:nvSpPr>
        <p:spPr>
          <a:xfrm>
            <a:off x="2124691" y="3729388"/>
            <a:ext cx="260293" cy="368358"/>
          </a:xfrm>
          <a:custGeom>
            <a:avLst/>
            <a:gdLst>
              <a:gd name="connsiteX0" fmla="*/ 2559 w 260293"/>
              <a:gd name="connsiteY0" fmla="*/ 2825 h 368358"/>
              <a:gd name="connsiteX1" fmla="*/ 70822 w 260293"/>
              <a:gd name="connsiteY1" fmla="*/ 48862 h 368358"/>
              <a:gd name="connsiteX2" fmla="*/ 170834 w 260293"/>
              <a:gd name="connsiteY2" fmla="*/ 140937 h 368358"/>
              <a:gd name="connsiteX3" fmla="*/ 181947 w 260293"/>
              <a:gd name="connsiteY3" fmla="*/ 167925 h 368358"/>
              <a:gd name="connsiteX4" fmla="*/ 188297 w 260293"/>
              <a:gd name="connsiteY4" fmla="*/ 221900 h 368358"/>
              <a:gd name="connsiteX5" fmla="*/ 204172 w 260293"/>
              <a:gd name="connsiteY5" fmla="*/ 255237 h 368358"/>
              <a:gd name="connsiteX6" fmla="*/ 259734 w 260293"/>
              <a:gd name="connsiteY6" fmla="*/ 363187 h 368358"/>
              <a:gd name="connsiteX7" fmla="*/ 231159 w 260293"/>
              <a:gd name="connsiteY7" fmla="*/ 333025 h 368358"/>
              <a:gd name="connsiteX8" fmla="*/ 204172 w 260293"/>
              <a:gd name="connsiteY8" fmla="*/ 175862 h 368358"/>
              <a:gd name="connsiteX9" fmla="*/ 161309 w 260293"/>
              <a:gd name="connsiteY9" fmla="*/ 128237 h 368358"/>
              <a:gd name="connsiteX10" fmla="*/ 2559 w 260293"/>
              <a:gd name="connsiteY10" fmla="*/ 2825 h 36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293" h="368358">
                <a:moveTo>
                  <a:pt x="2559" y="2825"/>
                </a:moveTo>
                <a:cubicBezTo>
                  <a:pt x="-12522" y="-10404"/>
                  <a:pt x="42776" y="25843"/>
                  <a:pt x="70822" y="48862"/>
                </a:cubicBezTo>
                <a:cubicBezTo>
                  <a:pt x="98868" y="71881"/>
                  <a:pt x="152313" y="121093"/>
                  <a:pt x="170834" y="140937"/>
                </a:cubicBezTo>
                <a:cubicBezTo>
                  <a:pt x="189355" y="160781"/>
                  <a:pt x="179037" y="154431"/>
                  <a:pt x="181947" y="167925"/>
                </a:cubicBezTo>
                <a:cubicBezTo>
                  <a:pt x="184857" y="181419"/>
                  <a:pt x="184593" y="207348"/>
                  <a:pt x="188297" y="221900"/>
                </a:cubicBezTo>
                <a:cubicBezTo>
                  <a:pt x="192001" y="236452"/>
                  <a:pt x="192266" y="231689"/>
                  <a:pt x="204172" y="255237"/>
                </a:cubicBezTo>
                <a:cubicBezTo>
                  <a:pt x="216078" y="278785"/>
                  <a:pt x="255236" y="350222"/>
                  <a:pt x="259734" y="363187"/>
                </a:cubicBezTo>
                <a:cubicBezTo>
                  <a:pt x="264232" y="376152"/>
                  <a:pt x="240419" y="364246"/>
                  <a:pt x="231159" y="333025"/>
                </a:cubicBezTo>
                <a:cubicBezTo>
                  <a:pt x="221899" y="301804"/>
                  <a:pt x="215814" y="209993"/>
                  <a:pt x="204172" y="175862"/>
                </a:cubicBezTo>
                <a:cubicBezTo>
                  <a:pt x="192530" y="141731"/>
                  <a:pt x="187767" y="154431"/>
                  <a:pt x="161309" y="128237"/>
                </a:cubicBezTo>
                <a:cubicBezTo>
                  <a:pt x="134851" y="102043"/>
                  <a:pt x="17640" y="16054"/>
                  <a:pt x="2559" y="282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2F31980C-B91A-46F7-BB65-CD89172CE38F}"/>
              </a:ext>
            </a:extLst>
          </p:cNvPr>
          <p:cNvSpPr/>
          <p:nvPr/>
        </p:nvSpPr>
        <p:spPr>
          <a:xfrm>
            <a:off x="2446103" y="3876621"/>
            <a:ext cx="189265" cy="311221"/>
          </a:xfrm>
          <a:custGeom>
            <a:avLst/>
            <a:gdLst>
              <a:gd name="connsiteX0" fmla="*/ 41510 w 189265"/>
              <a:gd name="connsiteY0" fmla="*/ 54 h 311221"/>
              <a:gd name="connsiteX1" fmla="*/ 51035 w 189265"/>
              <a:gd name="connsiteY1" fmla="*/ 79429 h 311221"/>
              <a:gd name="connsiteX2" fmla="*/ 235 w 189265"/>
              <a:gd name="connsiteY2" fmla="*/ 127054 h 311221"/>
              <a:gd name="connsiteX3" fmla="*/ 31985 w 189265"/>
              <a:gd name="connsiteY3" fmla="*/ 177854 h 311221"/>
              <a:gd name="connsiteX4" fmla="*/ 30397 w 189265"/>
              <a:gd name="connsiteY4" fmla="*/ 228654 h 311221"/>
              <a:gd name="connsiteX5" fmla="*/ 39922 w 189265"/>
              <a:gd name="connsiteY5" fmla="*/ 273104 h 311221"/>
              <a:gd name="connsiteX6" fmla="*/ 63735 w 189265"/>
              <a:gd name="connsiteY6" fmla="*/ 250879 h 311221"/>
              <a:gd name="connsiteX7" fmla="*/ 133585 w 189265"/>
              <a:gd name="connsiteY7" fmla="*/ 254054 h 311221"/>
              <a:gd name="connsiteX8" fmla="*/ 189147 w 189265"/>
              <a:gd name="connsiteY8" fmla="*/ 311204 h 311221"/>
              <a:gd name="connsiteX9" fmla="*/ 144697 w 189265"/>
              <a:gd name="connsiteY9" fmla="*/ 247704 h 311221"/>
              <a:gd name="connsiteX10" fmla="*/ 31985 w 189265"/>
              <a:gd name="connsiteY10" fmla="*/ 227067 h 311221"/>
              <a:gd name="connsiteX11" fmla="*/ 22460 w 189265"/>
              <a:gd name="connsiteY11" fmla="*/ 160392 h 311221"/>
              <a:gd name="connsiteX12" fmla="*/ 16110 w 189265"/>
              <a:gd name="connsiteY12" fmla="*/ 122292 h 311221"/>
              <a:gd name="connsiteX13" fmla="*/ 51035 w 189265"/>
              <a:gd name="connsiteY13" fmla="*/ 92129 h 311221"/>
              <a:gd name="connsiteX14" fmla="*/ 41510 w 189265"/>
              <a:gd name="connsiteY14" fmla="*/ 54 h 31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265" h="311221">
                <a:moveTo>
                  <a:pt x="41510" y="54"/>
                </a:moveTo>
                <a:cubicBezTo>
                  <a:pt x="41510" y="-2063"/>
                  <a:pt x="57914" y="58263"/>
                  <a:pt x="51035" y="79429"/>
                </a:cubicBezTo>
                <a:cubicBezTo>
                  <a:pt x="44156" y="100595"/>
                  <a:pt x="3410" y="110650"/>
                  <a:pt x="235" y="127054"/>
                </a:cubicBezTo>
                <a:cubicBezTo>
                  <a:pt x="-2940" y="143458"/>
                  <a:pt x="26958" y="160921"/>
                  <a:pt x="31985" y="177854"/>
                </a:cubicBezTo>
                <a:cubicBezTo>
                  <a:pt x="37012" y="194787"/>
                  <a:pt x="29074" y="212779"/>
                  <a:pt x="30397" y="228654"/>
                </a:cubicBezTo>
                <a:cubicBezTo>
                  <a:pt x="31720" y="244529"/>
                  <a:pt x="34366" y="269400"/>
                  <a:pt x="39922" y="273104"/>
                </a:cubicBezTo>
                <a:cubicBezTo>
                  <a:pt x="45478" y="276808"/>
                  <a:pt x="48125" y="254054"/>
                  <a:pt x="63735" y="250879"/>
                </a:cubicBezTo>
                <a:cubicBezTo>
                  <a:pt x="79345" y="247704"/>
                  <a:pt x="112683" y="244000"/>
                  <a:pt x="133585" y="254054"/>
                </a:cubicBezTo>
                <a:cubicBezTo>
                  <a:pt x="154487" y="264108"/>
                  <a:pt x="187295" y="312262"/>
                  <a:pt x="189147" y="311204"/>
                </a:cubicBezTo>
                <a:cubicBezTo>
                  <a:pt x="190999" y="310146"/>
                  <a:pt x="170891" y="261727"/>
                  <a:pt x="144697" y="247704"/>
                </a:cubicBezTo>
                <a:cubicBezTo>
                  <a:pt x="118503" y="233681"/>
                  <a:pt x="52358" y="241619"/>
                  <a:pt x="31985" y="227067"/>
                </a:cubicBezTo>
                <a:cubicBezTo>
                  <a:pt x="11612" y="212515"/>
                  <a:pt x="25106" y="177855"/>
                  <a:pt x="22460" y="160392"/>
                </a:cubicBezTo>
                <a:cubicBezTo>
                  <a:pt x="19814" y="142929"/>
                  <a:pt x="11348" y="133669"/>
                  <a:pt x="16110" y="122292"/>
                </a:cubicBezTo>
                <a:cubicBezTo>
                  <a:pt x="20872" y="110915"/>
                  <a:pt x="43891" y="108269"/>
                  <a:pt x="51035" y="92129"/>
                </a:cubicBezTo>
                <a:cubicBezTo>
                  <a:pt x="58179" y="75989"/>
                  <a:pt x="41510" y="2171"/>
                  <a:pt x="41510" y="5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0C8F97E8-32F3-4FD6-878E-B69524BF9EAF}"/>
              </a:ext>
            </a:extLst>
          </p:cNvPr>
          <p:cNvSpPr/>
          <p:nvPr/>
        </p:nvSpPr>
        <p:spPr>
          <a:xfrm>
            <a:off x="2178262" y="4043088"/>
            <a:ext cx="290458" cy="135366"/>
          </a:xfrm>
          <a:custGeom>
            <a:avLst/>
            <a:gdLst>
              <a:gd name="connsiteX0" fmla="*/ 290301 w 290458"/>
              <a:gd name="connsiteY0" fmla="*/ 275 h 135366"/>
              <a:gd name="connsiteX1" fmla="*/ 233151 w 290458"/>
              <a:gd name="connsiteY1" fmla="*/ 52662 h 135366"/>
              <a:gd name="connsiteX2" fmla="*/ 185526 w 290458"/>
              <a:gd name="connsiteY2" fmla="*/ 65362 h 135366"/>
              <a:gd name="connsiteX3" fmla="*/ 102976 w 290458"/>
              <a:gd name="connsiteY3" fmla="*/ 59012 h 135366"/>
              <a:gd name="connsiteX4" fmla="*/ 1376 w 290458"/>
              <a:gd name="connsiteY4" fmla="*/ 19325 h 135366"/>
              <a:gd name="connsiteX5" fmla="*/ 47413 w 290458"/>
              <a:gd name="connsiteY5" fmla="*/ 43137 h 135366"/>
              <a:gd name="connsiteX6" fmla="*/ 93451 w 290458"/>
              <a:gd name="connsiteY6" fmla="*/ 135212 h 135366"/>
              <a:gd name="connsiteX7" fmla="*/ 72813 w 290458"/>
              <a:gd name="connsiteY7" fmla="*/ 65362 h 135366"/>
              <a:gd name="connsiteX8" fmla="*/ 204576 w 290458"/>
              <a:gd name="connsiteY8" fmla="*/ 78062 h 135366"/>
              <a:gd name="connsiteX9" fmla="*/ 249026 w 290458"/>
              <a:gd name="connsiteY9" fmla="*/ 78062 h 135366"/>
              <a:gd name="connsiteX10" fmla="*/ 290301 w 290458"/>
              <a:gd name="connsiteY10" fmla="*/ 275 h 13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458" h="135366">
                <a:moveTo>
                  <a:pt x="290301" y="275"/>
                </a:moveTo>
                <a:cubicBezTo>
                  <a:pt x="287655" y="-3958"/>
                  <a:pt x="250613" y="41814"/>
                  <a:pt x="233151" y="52662"/>
                </a:cubicBezTo>
                <a:cubicBezTo>
                  <a:pt x="215689" y="63510"/>
                  <a:pt x="207222" y="64304"/>
                  <a:pt x="185526" y="65362"/>
                </a:cubicBezTo>
                <a:cubicBezTo>
                  <a:pt x="163830" y="66420"/>
                  <a:pt x="133668" y="66685"/>
                  <a:pt x="102976" y="59012"/>
                </a:cubicBezTo>
                <a:cubicBezTo>
                  <a:pt x="72284" y="51339"/>
                  <a:pt x="10636" y="21971"/>
                  <a:pt x="1376" y="19325"/>
                </a:cubicBezTo>
                <a:cubicBezTo>
                  <a:pt x="-7885" y="16679"/>
                  <a:pt x="32067" y="23823"/>
                  <a:pt x="47413" y="43137"/>
                </a:cubicBezTo>
                <a:cubicBezTo>
                  <a:pt x="62759" y="62451"/>
                  <a:pt x="89218" y="131508"/>
                  <a:pt x="93451" y="135212"/>
                </a:cubicBezTo>
                <a:cubicBezTo>
                  <a:pt x="97684" y="138916"/>
                  <a:pt x="54292" y="74887"/>
                  <a:pt x="72813" y="65362"/>
                </a:cubicBezTo>
                <a:cubicBezTo>
                  <a:pt x="91334" y="55837"/>
                  <a:pt x="175207" y="75945"/>
                  <a:pt x="204576" y="78062"/>
                </a:cubicBezTo>
                <a:cubicBezTo>
                  <a:pt x="233945" y="80179"/>
                  <a:pt x="236591" y="87322"/>
                  <a:pt x="249026" y="78062"/>
                </a:cubicBezTo>
                <a:cubicBezTo>
                  <a:pt x="261461" y="68802"/>
                  <a:pt x="292947" y="4508"/>
                  <a:pt x="290301" y="27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D3843964-F3F2-404F-84C4-0F0FC7D47627}"/>
              </a:ext>
            </a:extLst>
          </p:cNvPr>
          <p:cNvSpPr/>
          <p:nvPr/>
        </p:nvSpPr>
        <p:spPr>
          <a:xfrm>
            <a:off x="1974570" y="3963986"/>
            <a:ext cx="443648" cy="506452"/>
          </a:xfrm>
          <a:custGeom>
            <a:avLst/>
            <a:gdLst>
              <a:gd name="connsiteX0" fmla="*/ 65368 w 443648"/>
              <a:gd name="connsiteY0" fmla="*/ 2 h 506452"/>
              <a:gd name="connsiteX1" fmla="*/ 108230 w 443648"/>
              <a:gd name="connsiteY1" fmla="*/ 88902 h 506452"/>
              <a:gd name="connsiteX2" fmla="*/ 51080 w 443648"/>
              <a:gd name="connsiteY2" fmla="*/ 85727 h 506452"/>
              <a:gd name="connsiteX3" fmla="*/ 280 w 443648"/>
              <a:gd name="connsiteY3" fmla="*/ 101602 h 506452"/>
              <a:gd name="connsiteX4" fmla="*/ 32030 w 443648"/>
              <a:gd name="connsiteY4" fmla="*/ 120652 h 506452"/>
              <a:gd name="connsiteX5" fmla="*/ 62193 w 443648"/>
              <a:gd name="connsiteY5" fmla="*/ 192089 h 506452"/>
              <a:gd name="connsiteX6" fmla="*/ 49493 w 443648"/>
              <a:gd name="connsiteY6" fmla="*/ 222252 h 506452"/>
              <a:gd name="connsiteX7" fmla="*/ 44730 w 443648"/>
              <a:gd name="connsiteY7" fmla="*/ 233364 h 506452"/>
              <a:gd name="connsiteX8" fmla="*/ 68543 w 443648"/>
              <a:gd name="connsiteY8" fmla="*/ 236539 h 506452"/>
              <a:gd name="connsiteX9" fmla="*/ 106643 w 443648"/>
              <a:gd name="connsiteY9" fmla="*/ 331789 h 506452"/>
              <a:gd name="connsiteX10" fmla="*/ 147918 w 443648"/>
              <a:gd name="connsiteY10" fmla="*/ 298452 h 506452"/>
              <a:gd name="connsiteX11" fmla="*/ 139980 w 443648"/>
              <a:gd name="connsiteY11" fmla="*/ 347664 h 506452"/>
              <a:gd name="connsiteX12" fmla="*/ 149505 w 443648"/>
              <a:gd name="connsiteY12" fmla="*/ 333377 h 506452"/>
              <a:gd name="connsiteX13" fmla="*/ 222530 w 443648"/>
              <a:gd name="connsiteY13" fmla="*/ 382589 h 506452"/>
              <a:gd name="connsiteX14" fmla="*/ 279680 w 443648"/>
              <a:gd name="connsiteY14" fmla="*/ 420689 h 506452"/>
              <a:gd name="connsiteX15" fmla="*/ 400330 w 443648"/>
              <a:gd name="connsiteY15" fmla="*/ 455614 h 506452"/>
              <a:gd name="connsiteX16" fmla="*/ 443193 w 443648"/>
              <a:gd name="connsiteY16" fmla="*/ 506414 h 506452"/>
              <a:gd name="connsiteX17" fmla="*/ 378105 w 443648"/>
              <a:gd name="connsiteY17" fmla="*/ 461964 h 506452"/>
              <a:gd name="connsiteX18" fmla="*/ 181255 w 443648"/>
              <a:gd name="connsiteY18" fmla="*/ 360364 h 506452"/>
              <a:gd name="connsiteX19" fmla="*/ 125693 w 443648"/>
              <a:gd name="connsiteY19" fmla="*/ 304802 h 506452"/>
              <a:gd name="connsiteX20" fmla="*/ 84418 w 443648"/>
              <a:gd name="connsiteY20" fmla="*/ 192089 h 506452"/>
              <a:gd name="connsiteX21" fmla="*/ 41555 w 443648"/>
              <a:gd name="connsiteY21" fmla="*/ 112714 h 506452"/>
              <a:gd name="connsiteX22" fmla="*/ 92355 w 443648"/>
              <a:gd name="connsiteY22" fmla="*/ 101602 h 506452"/>
              <a:gd name="connsiteX23" fmla="*/ 108230 w 443648"/>
              <a:gd name="connsiteY23" fmla="*/ 85727 h 506452"/>
              <a:gd name="connsiteX24" fmla="*/ 65368 w 443648"/>
              <a:gd name="connsiteY24" fmla="*/ 2 h 50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3648" h="506452">
                <a:moveTo>
                  <a:pt x="65368" y="2"/>
                </a:moveTo>
                <a:cubicBezTo>
                  <a:pt x="65368" y="531"/>
                  <a:pt x="110611" y="74615"/>
                  <a:pt x="108230" y="88902"/>
                </a:cubicBezTo>
                <a:cubicBezTo>
                  <a:pt x="105849" y="103189"/>
                  <a:pt x="69072" y="83610"/>
                  <a:pt x="51080" y="85727"/>
                </a:cubicBezTo>
                <a:cubicBezTo>
                  <a:pt x="33088" y="87844"/>
                  <a:pt x="3455" y="95781"/>
                  <a:pt x="280" y="101602"/>
                </a:cubicBezTo>
                <a:cubicBezTo>
                  <a:pt x="-2895" y="107423"/>
                  <a:pt x="21711" y="105571"/>
                  <a:pt x="32030" y="120652"/>
                </a:cubicBezTo>
                <a:cubicBezTo>
                  <a:pt x="42349" y="135733"/>
                  <a:pt x="59283" y="175156"/>
                  <a:pt x="62193" y="192089"/>
                </a:cubicBezTo>
                <a:cubicBezTo>
                  <a:pt x="65103" y="209022"/>
                  <a:pt x="52403" y="215373"/>
                  <a:pt x="49493" y="222252"/>
                </a:cubicBezTo>
                <a:cubicBezTo>
                  <a:pt x="46582" y="229131"/>
                  <a:pt x="41555" y="230983"/>
                  <a:pt x="44730" y="233364"/>
                </a:cubicBezTo>
                <a:cubicBezTo>
                  <a:pt x="47905" y="235745"/>
                  <a:pt x="58224" y="220135"/>
                  <a:pt x="68543" y="236539"/>
                </a:cubicBezTo>
                <a:cubicBezTo>
                  <a:pt x="78862" y="252943"/>
                  <a:pt x="93414" y="321470"/>
                  <a:pt x="106643" y="331789"/>
                </a:cubicBezTo>
                <a:cubicBezTo>
                  <a:pt x="119872" y="342108"/>
                  <a:pt x="142362" y="295806"/>
                  <a:pt x="147918" y="298452"/>
                </a:cubicBezTo>
                <a:cubicBezTo>
                  <a:pt x="153474" y="301098"/>
                  <a:pt x="139716" y="341843"/>
                  <a:pt x="139980" y="347664"/>
                </a:cubicBezTo>
                <a:cubicBezTo>
                  <a:pt x="140244" y="353485"/>
                  <a:pt x="135747" y="327556"/>
                  <a:pt x="149505" y="333377"/>
                </a:cubicBezTo>
                <a:cubicBezTo>
                  <a:pt x="163263" y="339198"/>
                  <a:pt x="200834" y="368037"/>
                  <a:pt x="222530" y="382589"/>
                </a:cubicBezTo>
                <a:cubicBezTo>
                  <a:pt x="244226" y="397141"/>
                  <a:pt x="250047" y="408518"/>
                  <a:pt x="279680" y="420689"/>
                </a:cubicBezTo>
                <a:cubicBezTo>
                  <a:pt x="309313" y="432860"/>
                  <a:pt x="373078" y="441327"/>
                  <a:pt x="400330" y="455614"/>
                </a:cubicBezTo>
                <a:cubicBezTo>
                  <a:pt x="427582" y="469901"/>
                  <a:pt x="446897" y="505356"/>
                  <a:pt x="443193" y="506414"/>
                </a:cubicBezTo>
                <a:cubicBezTo>
                  <a:pt x="439489" y="507472"/>
                  <a:pt x="421761" y="486306"/>
                  <a:pt x="378105" y="461964"/>
                </a:cubicBezTo>
                <a:cubicBezTo>
                  <a:pt x="334449" y="437622"/>
                  <a:pt x="223324" y="386558"/>
                  <a:pt x="181255" y="360364"/>
                </a:cubicBezTo>
                <a:cubicBezTo>
                  <a:pt x="139186" y="334170"/>
                  <a:pt x="141832" y="332848"/>
                  <a:pt x="125693" y="304802"/>
                </a:cubicBezTo>
                <a:cubicBezTo>
                  <a:pt x="109554" y="276756"/>
                  <a:pt x="98441" y="224104"/>
                  <a:pt x="84418" y="192089"/>
                </a:cubicBezTo>
                <a:cubicBezTo>
                  <a:pt x="70395" y="160074"/>
                  <a:pt x="40232" y="127795"/>
                  <a:pt x="41555" y="112714"/>
                </a:cubicBezTo>
                <a:cubicBezTo>
                  <a:pt x="42878" y="97633"/>
                  <a:pt x="81243" y="106100"/>
                  <a:pt x="92355" y="101602"/>
                </a:cubicBezTo>
                <a:cubicBezTo>
                  <a:pt x="103467" y="97104"/>
                  <a:pt x="107965" y="98162"/>
                  <a:pt x="108230" y="85727"/>
                </a:cubicBezTo>
                <a:cubicBezTo>
                  <a:pt x="108495" y="73292"/>
                  <a:pt x="65368" y="-527"/>
                  <a:pt x="65368" y="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10D36B0B-1222-4E5C-B7ED-329311DA0D17}"/>
              </a:ext>
            </a:extLst>
          </p:cNvPr>
          <p:cNvSpPr/>
          <p:nvPr/>
        </p:nvSpPr>
        <p:spPr>
          <a:xfrm>
            <a:off x="2691184" y="4054435"/>
            <a:ext cx="172693" cy="451268"/>
          </a:xfrm>
          <a:custGeom>
            <a:avLst/>
            <a:gdLst>
              <a:gd name="connsiteX0" fmla="*/ 2804 w 172693"/>
              <a:gd name="connsiteY0" fmla="*/ 40 h 451268"/>
              <a:gd name="connsiteX1" fmla="*/ 147266 w 172693"/>
              <a:gd name="connsiteY1" fmla="*/ 44490 h 451268"/>
              <a:gd name="connsiteX2" fmla="*/ 152029 w 172693"/>
              <a:gd name="connsiteY2" fmla="*/ 181015 h 451268"/>
              <a:gd name="connsiteX3" fmla="*/ 125041 w 172693"/>
              <a:gd name="connsiteY3" fmla="*/ 223878 h 451268"/>
              <a:gd name="connsiteX4" fmla="*/ 67891 w 172693"/>
              <a:gd name="connsiteY4" fmla="*/ 281028 h 451268"/>
              <a:gd name="connsiteX5" fmla="*/ 56779 w 172693"/>
              <a:gd name="connsiteY5" fmla="*/ 320715 h 451268"/>
              <a:gd name="connsiteX6" fmla="*/ 55191 w 172693"/>
              <a:gd name="connsiteY6" fmla="*/ 355640 h 451268"/>
              <a:gd name="connsiteX7" fmla="*/ 64716 w 172693"/>
              <a:gd name="connsiteY7" fmla="*/ 450890 h 451268"/>
              <a:gd name="connsiteX8" fmla="*/ 42491 w 172693"/>
              <a:gd name="connsiteY8" fmla="*/ 385803 h 451268"/>
              <a:gd name="connsiteX9" fmla="*/ 55191 w 172693"/>
              <a:gd name="connsiteY9" fmla="*/ 308015 h 451268"/>
              <a:gd name="connsiteX10" fmla="*/ 152029 w 172693"/>
              <a:gd name="connsiteY10" fmla="*/ 182603 h 451268"/>
              <a:gd name="connsiteX11" fmla="*/ 172666 w 172693"/>
              <a:gd name="connsiteY11" fmla="*/ 112753 h 451268"/>
              <a:gd name="connsiteX12" fmla="*/ 150441 w 172693"/>
              <a:gd name="connsiteY12" fmla="*/ 58778 h 451268"/>
              <a:gd name="connsiteX13" fmla="*/ 58366 w 172693"/>
              <a:gd name="connsiteY13" fmla="*/ 36553 h 451268"/>
              <a:gd name="connsiteX14" fmla="*/ 2804 w 172693"/>
              <a:gd name="connsiteY14" fmla="*/ 40 h 45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2693" h="451268">
                <a:moveTo>
                  <a:pt x="2804" y="40"/>
                </a:moveTo>
                <a:cubicBezTo>
                  <a:pt x="17621" y="1363"/>
                  <a:pt x="122395" y="14328"/>
                  <a:pt x="147266" y="44490"/>
                </a:cubicBezTo>
                <a:cubicBezTo>
                  <a:pt x="172137" y="74653"/>
                  <a:pt x="155733" y="151117"/>
                  <a:pt x="152029" y="181015"/>
                </a:cubicBezTo>
                <a:cubicBezTo>
                  <a:pt x="148325" y="210913"/>
                  <a:pt x="139064" y="207209"/>
                  <a:pt x="125041" y="223878"/>
                </a:cubicBezTo>
                <a:cubicBezTo>
                  <a:pt x="111018" y="240547"/>
                  <a:pt x="79268" y="264889"/>
                  <a:pt x="67891" y="281028"/>
                </a:cubicBezTo>
                <a:cubicBezTo>
                  <a:pt x="56514" y="297167"/>
                  <a:pt x="58896" y="308280"/>
                  <a:pt x="56779" y="320715"/>
                </a:cubicBezTo>
                <a:cubicBezTo>
                  <a:pt x="54662" y="333150"/>
                  <a:pt x="53868" y="333944"/>
                  <a:pt x="55191" y="355640"/>
                </a:cubicBezTo>
                <a:cubicBezTo>
                  <a:pt x="56514" y="377336"/>
                  <a:pt x="66833" y="445863"/>
                  <a:pt x="64716" y="450890"/>
                </a:cubicBezTo>
                <a:cubicBezTo>
                  <a:pt x="62599" y="455917"/>
                  <a:pt x="44079" y="409616"/>
                  <a:pt x="42491" y="385803"/>
                </a:cubicBezTo>
                <a:cubicBezTo>
                  <a:pt x="40903" y="361990"/>
                  <a:pt x="36935" y="341882"/>
                  <a:pt x="55191" y="308015"/>
                </a:cubicBezTo>
                <a:cubicBezTo>
                  <a:pt x="73447" y="274148"/>
                  <a:pt x="132450" y="215147"/>
                  <a:pt x="152029" y="182603"/>
                </a:cubicBezTo>
                <a:cubicBezTo>
                  <a:pt x="171608" y="150059"/>
                  <a:pt x="172931" y="133390"/>
                  <a:pt x="172666" y="112753"/>
                </a:cubicBezTo>
                <a:cubicBezTo>
                  <a:pt x="172401" y="92116"/>
                  <a:pt x="169491" y="71478"/>
                  <a:pt x="150441" y="58778"/>
                </a:cubicBezTo>
                <a:cubicBezTo>
                  <a:pt x="131391" y="46078"/>
                  <a:pt x="81120" y="42903"/>
                  <a:pt x="58366" y="36553"/>
                </a:cubicBezTo>
                <a:cubicBezTo>
                  <a:pt x="35612" y="30203"/>
                  <a:pt x="-12013" y="-1283"/>
                  <a:pt x="2804" y="4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EA809963-3371-4F8C-A97A-F1E850F1A5A8}"/>
              </a:ext>
            </a:extLst>
          </p:cNvPr>
          <p:cNvSpPr/>
          <p:nvPr/>
        </p:nvSpPr>
        <p:spPr>
          <a:xfrm>
            <a:off x="2260483" y="4116271"/>
            <a:ext cx="233632" cy="160395"/>
          </a:xfrm>
          <a:custGeom>
            <a:avLst/>
            <a:gdLst>
              <a:gd name="connsiteX0" fmla="*/ 15992 w 233632"/>
              <a:gd name="connsiteY0" fmla="*/ 158867 h 160395"/>
              <a:gd name="connsiteX1" fmla="*/ 36630 w 233632"/>
              <a:gd name="connsiteY1" fmla="*/ 15992 h 160395"/>
              <a:gd name="connsiteX2" fmla="*/ 116005 w 233632"/>
              <a:gd name="connsiteY2" fmla="*/ 36629 h 160395"/>
              <a:gd name="connsiteX3" fmla="*/ 233480 w 233632"/>
              <a:gd name="connsiteY3" fmla="*/ 117 h 160395"/>
              <a:gd name="connsiteX4" fmla="*/ 139817 w 233632"/>
              <a:gd name="connsiteY4" fmla="*/ 25517 h 160395"/>
              <a:gd name="connsiteX5" fmla="*/ 95367 w 233632"/>
              <a:gd name="connsiteY5" fmla="*/ 39804 h 160395"/>
              <a:gd name="connsiteX6" fmla="*/ 6467 w 233632"/>
              <a:gd name="connsiteY6" fmla="*/ 30279 h 160395"/>
              <a:gd name="connsiteX7" fmla="*/ 8055 w 233632"/>
              <a:gd name="connsiteY7" fmla="*/ 87429 h 160395"/>
              <a:gd name="connsiteX8" fmla="*/ 15992 w 233632"/>
              <a:gd name="connsiteY8" fmla="*/ 158867 h 16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632" h="160395">
                <a:moveTo>
                  <a:pt x="15992" y="158867"/>
                </a:moveTo>
                <a:cubicBezTo>
                  <a:pt x="20755" y="146961"/>
                  <a:pt x="19961" y="36365"/>
                  <a:pt x="36630" y="15992"/>
                </a:cubicBezTo>
                <a:cubicBezTo>
                  <a:pt x="53299" y="-4381"/>
                  <a:pt x="83197" y="39275"/>
                  <a:pt x="116005" y="36629"/>
                </a:cubicBezTo>
                <a:cubicBezTo>
                  <a:pt x="148813" y="33983"/>
                  <a:pt x="229511" y="1969"/>
                  <a:pt x="233480" y="117"/>
                </a:cubicBezTo>
                <a:cubicBezTo>
                  <a:pt x="237449" y="-1735"/>
                  <a:pt x="162836" y="18902"/>
                  <a:pt x="139817" y="25517"/>
                </a:cubicBezTo>
                <a:cubicBezTo>
                  <a:pt x="116798" y="32131"/>
                  <a:pt x="117592" y="39010"/>
                  <a:pt x="95367" y="39804"/>
                </a:cubicBezTo>
                <a:cubicBezTo>
                  <a:pt x="73142" y="40598"/>
                  <a:pt x="21019" y="22341"/>
                  <a:pt x="6467" y="30279"/>
                </a:cubicBezTo>
                <a:cubicBezTo>
                  <a:pt x="-8085" y="38217"/>
                  <a:pt x="6203" y="64939"/>
                  <a:pt x="8055" y="87429"/>
                </a:cubicBezTo>
                <a:cubicBezTo>
                  <a:pt x="9907" y="109919"/>
                  <a:pt x="11229" y="170773"/>
                  <a:pt x="15992" y="15886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4AA0090C-1896-437A-A078-B825B0C8D072}"/>
              </a:ext>
            </a:extLst>
          </p:cNvPr>
          <p:cNvSpPr/>
          <p:nvPr/>
        </p:nvSpPr>
        <p:spPr>
          <a:xfrm>
            <a:off x="2757459" y="4130673"/>
            <a:ext cx="144495" cy="476289"/>
          </a:xfrm>
          <a:custGeom>
            <a:avLst/>
            <a:gdLst>
              <a:gd name="connsiteX0" fmla="*/ 119091 w 144495"/>
              <a:gd name="connsiteY0" fmla="*/ 2 h 476289"/>
              <a:gd name="connsiteX1" fmla="*/ 103216 w 144495"/>
              <a:gd name="connsiteY1" fmla="*/ 120652 h 476289"/>
              <a:gd name="connsiteX2" fmla="*/ 57179 w 144495"/>
              <a:gd name="connsiteY2" fmla="*/ 180977 h 476289"/>
              <a:gd name="connsiteX3" fmla="*/ 22254 w 144495"/>
              <a:gd name="connsiteY3" fmla="*/ 231777 h 476289"/>
              <a:gd name="connsiteX4" fmla="*/ 29 w 144495"/>
              <a:gd name="connsiteY4" fmla="*/ 312740 h 476289"/>
              <a:gd name="connsiteX5" fmla="*/ 19079 w 144495"/>
              <a:gd name="connsiteY5" fmla="*/ 369890 h 476289"/>
              <a:gd name="connsiteX6" fmla="*/ 77816 w 144495"/>
              <a:gd name="connsiteY6" fmla="*/ 438152 h 476289"/>
              <a:gd name="connsiteX7" fmla="*/ 144491 w 144495"/>
              <a:gd name="connsiteY7" fmla="*/ 476252 h 476289"/>
              <a:gd name="connsiteX8" fmla="*/ 74641 w 144495"/>
              <a:gd name="connsiteY8" fmla="*/ 431802 h 476289"/>
              <a:gd name="connsiteX9" fmla="*/ 17491 w 144495"/>
              <a:gd name="connsiteY9" fmla="*/ 349252 h 476289"/>
              <a:gd name="connsiteX10" fmla="*/ 20666 w 144495"/>
              <a:gd name="connsiteY10" fmla="*/ 276227 h 476289"/>
              <a:gd name="connsiteX11" fmla="*/ 79404 w 144495"/>
              <a:gd name="connsiteY11" fmla="*/ 166690 h 476289"/>
              <a:gd name="connsiteX12" fmla="*/ 103216 w 144495"/>
              <a:gd name="connsiteY12" fmla="*/ 117477 h 476289"/>
              <a:gd name="connsiteX13" fmla="*/ 119091 w 144495"/>
              <a:gd name="connsiteY13" fmla="*/ 2 h 476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495" h="476289">
                <a:moveTo>
                  <a:pt x="119091" y="2"/>
                </a:moveTo>
                <a:cubicBezTo>
                  <a:pt x="119091" y="531"/>
                  <a:pt x="113535" y="90490"/>
                  <a:pt x="103216" y="120652"/>
                </a:cubicBezTo>
                <a:cubicBezTo>
                  <a:pt x="92897" y="150814"/>
                  <a:pt x="70673" y="162456"/>
                  <a:pt x="57179" y="180977"/>
                </a:cubicBezTo>
                <a:cubicBezTo>
                  <a:pt x="43685" y="199498"/>
                  <a:pt x="31779" y="209817"/>
                  <a:pt x="22254" y="231777"/>
                </a:cubicBezTo>
                <a:cubicBezTo>
                  <a:pt x="12729" y="253737"/>
                  <a:pt x="558" y="289721"/>
                  <a:pt x="29" y="312740"/>
                </a:cubicBezTo>
                <a:cubicBezTo>
                  <a:pt x="-500" y="335759"/>
                  <a:pt x="6114" y="348988"/>
                  <a:pt x="19079" y="369890"/>
                </a:cubicBezTo>
                <a:cubicBezTo>
                  <a:pt x="32044" y="390792"/>
                  <a:pt x="56914" y="420425"/>
                  <a:pt x="77816" y="438152"/>
                </a:cubicBezTo>
                <a:cubicBezTo>
                  <a:pt x="98718" y="455879"/>
                  <a:pt x="145020" y="477310"/>
                  <a:pt x="144491" y="476252"/>
                </a:cubicBezTo>
                <a:cubicBezTo>
                  <a:pt x="143962" y="475194"/>
                  <a:pt x="95808" y="452969"/>
                  <a:pt x="74641" y="431802"/>
                </a:cubicBezTo>
                <a:cubicBezTo>
                  <a:pt x="53474" y="410635"/>
                  <a:pt x="26487" y="375181"/>
                  <a:pt x="17491" y="349252"/>
                </a:cubicBezTo>
                <a:cubicBezTo>
                  <a:pt x="8495" y="323323"/>
                  <a:pt x="10347" y="306654"/>
                  <a:pt x="20666" y="276227"/>
                </a:cubicBezTo>
                <a:cubicBezTo>
                  <a:pt x="30985" y="245800"/>
                  <a:pt x="65646" y="193148"/>
                  <a:pt x="79404" y="166690"/>
                </a:cubicBezTo>
                <a:cubicBezTo>
                  <a:pt x="93162" y="140232"/>
                  <a:pt x="95279" y="144200"/>
                  <a:pt x="103216" y="117477"/>
                </a:cubicBezTo>
                <a:cubicBezTo>
                  <a:pt x="111153" y="90754"/>
                  <a:pt x="119091" y="-527"/>
                  <a:pt x="119091" y="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E6407BB6-12A1-4528-B1C5-66AD4C473112}"/>
              </a:ext>
            </a:extLst>
          </p:cNvPr>
          <p:cNvSpPr/>
          <p:nvPr/>
        </p:nvSpPr>
        <p:spPr>
          <a:xfrm>
            <a:off x="3096584" y="4161978"/>
            <a:ext cx="154273" cy="418043"/>
          </a:xfrm>
          <a:custGeom>
            <a:avLst/>
            <a:gdLst>
              <a:gd name="connsiteX0" fmla="*/ 89529 w 154273"/>
              <a:gd name="connsiteY0" fmla="*/ 447 h 418043"/>
              <a:gd name="connsiteX1" fmla="*/ 133979 w 154273"/>
              <a:gd name="connsiteY1" fmla="*/ 73472 h 418043"/>
              <a:gd name="connsiteX2" fmla="*/ 146679 w 154273"/>
              <a:gd name="connsiteY2" fmla="*/ 129035 h 418043"/>
              <a:gd name="connsiteX3" fmla="*/ 132391 w 154273"/>
              <a:gd name="connsiteY3" fmla="*/ 190947 h 418043"/>
              <a:gd name="connsiteX4" fmla="*/ 83179 w 154273"/>
              <a:gd name="connsiteY4" fmla="*/ 302072 h 418043"/>
              <a:gd name="connsiteX5" fmla="*/ 37141 w 154273"/>
              <a:gd name="connsiteY5" fmla="*/ 351285 h 418043"/>
              <a:gd name="connsiteX6" fmla="*/ 629 w 154273"/>
              <a:gd name="connsiteY6" fmla="*/ 417960 h 418043"/>
              <a:gd name="connsiteX7" fmla="*/ 24441 w 154273"/>
              <a:gd name="connsiteY7" fmla="*/ 360810 h 418043"/>
              <a:gd name="connsiteX8" fmla="*/ 143504 w 154273"/>
              <a:gd name="connsiteY8" fmla="*/ 192535 h 418043"/>
              <a:gd name="connsiteX9" fmla="*/ 145091 w 154273"/>
              <a:gd name="connsiteY9" fmla="*/ 109985 h 418043"/>
              <a:gd name="connsiteX10" fmla="*/ 89529 w 154273"/>
              <a:gd name="connsiteY10" fmla="*/ 447 h 41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273" h="418043">
                <a:moveTo>
                  <a:pt x="89529" y="447"/>
                </a:moveTo>
                <a:cubicBezTo>
                  <a:pt x="87677" y="-5639"/>
                  <a:pt x="124454" y="52041"/>
                  <a:pt x="133979" y="73472"/>
                </a:cubicBezTo>
                <a:cubicBezTo>
                  <a:pt x="143504" y="94903"/>
                  <a:pt x="146944" y="109456"/>
                  <a:pt x="146679" y="129035"/>
                </a:cubicBezTo>
                <a:cubicBezTo>
                  <a:pt x="146414" y="148614"/>
                  <a:pt x="142974" y="162108"/>
                  <a:pt x="132391" y="190947"/>
                </a:cubicBezTo>
                <a:cubicBezTo>
                  <a:pt x="121808" y="219787"/>
                  <a:pt x="99054" y="275349"/>
                  <a:pt x="83179" y="302072"/>
                </a:cubicBezTo>
                <a:cubicBezTo>
                  <a:pt x="67304" y="328795"/>
                  <a:pt x="50899" y="331970"/>
                  <a:pt x="37141" y="351285"/>
                </a:cubicBezTo>
                <a:cubicBezTo>
                  <a:pt x="23383" y="370600"/>
                  <a:pt x="2746" y="416372"/>
                  <a:pt x="629" y="417960"/>
                </a:cubicBezTo>
                <a:cubicBezTo>
                  <a:pt x="-1488" y="419548"/>
                  <a:pt x="629" y="398381"/>
                  <a:pt x="24441" y="360810"/>
                </a:cubicBezTo>
                <a:cubicBezTo>
                  <a:pt x="48253" y="323239"/>
                  <a:pt x="123396" y="234339"/>
                  <a:pt x="143504" y="192535"/>
                </a:cubicBezTo>
                <a:cubicBezTo>
                  <a:pt x="163612" y="150731"/>
                  <a:pt x="150383" y="136973"/>
                  <a:pt x="145091" y="109985"/>
                </a:cubicBezTo>
                <a:cubicBezTo>
                  <a:pt x="139799" y="82998"/>
                  <a:pt x="91381" y="6533"/>
                  <a:pt x="89529" y="44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6A2F336F-0577-434F-862C-2682036406AC}"/>
              </a:ext>
            </a:extLst>
          </p:cNvPr>
          <p:cNvSpPr/>
          <p:nvPr/>
        </p:nvSpPr>
        <p:spPr>
          <a:xfrm>
            <a:off x="3165225" y="4178698"/>
            <a:ext cx="56073" cy="250936"/>
          </a:xfrm>
          <a:custGeom>
            <a:avLst/>
            <a:gdLst>
              <a:gd name="connsiteX0" fmla="*/ 20888 w 56073"/>
              <a:gd name="connsiteY0" fmla="*/ 1190 h 250936"/>
              <a:gd name="connsiteX1" fmla="*/ 14538 w 56073"/>
              <a:gd name="connsiteY1" fmla="*/ 217090 h 250936"/>
              <a:gd name="connsiteX2" fmla="*/ 36763 w 56073"/>
              <a:gd name="connsiteY2" fmla="*/ 121840 h 250936"/>
              <a:gd name="connsiteX3" fmla="*/ 55813 w 56073"/>
              <a:gd name="connsiteY3" fmla="*/ 88502 h 250936"/>
              <a:gd name="connsiteX4" fmla="*/ 22475 w 56073"/>
              <a:gd name="connsiteY4" fmla="*/ 144065 h 250936"/>
              <a:gd name="connsiteX5" fmla="*/ 3425 w 56073"/>
              <a:gd name="connsiteY5" fmla="*/ 250427 h 250936"/>
              <a:gd name="connsiteX6" fmla="*/ 250 w 56073"/>
              <a:gd name="connsiteY6" fmla="*/ 182165 h 250936"/>
              <a:gd name="connsiteX7" fmla="*/ 6600 w 56073"/>
              <a:gd name="connsiteY7" fmla="*/ 131365 h 250936"/>
              <a:gd name="connsiteX8" fmla="*/ 20888 w 56073"/>
              <a:gd name="connsiteY8" fmla="*/ 1190 h 25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073" h="250936">
                <a:moveTo>
                  <a:pt x="20888" y="1190"/>
                </a:moveTo>
                <a:cubicBezTo>
                  <a:pt x="22211" y="15477"/>
                  <a:pt x="11892" y="196982"/>
                  <a:pt x="14538" y="217090"/>
                </a:cubicBezTo>
                <a:cubicBezTo>
                  <a:pt x="17184" y="237198"/>
                  <a:pt x="29884" y="143271"/>
                  <a:pt x="36763" y="121840"/>
                </a:cubicBezTo>
                <a:cubicBezTo>
                  <a:pt x="43642" y="100409"/>
                  <a:pt x="58194" y="84798"/>
                  <a:pt x="55813" y="88502"/>
                </a:cubicBezTo>
                <a:cubicBezTo>
                  <a:pt x="53432" y="92206"/>
                  <a:pt x="31206" y="117078"/>
                  <a:pt x="22475" y="144065"/>
                </a:cubicBezTo>
                <a:cubicBezTo>
                  <a:pt x="13744" y="171052"/>
                  <a:pt x="7129" y="244077"/>
                  <a:pt x="3425" y="250427"/>
                </a:cubicBezTo>
                <a:cubicBezTo>
                  <a:pt x="-279" y="256777"/>
                  <a:pt x="-279" y="202009"/>
                  <a:pt x="250" y="182165"/>
                </a:cubicBezTo>
                <a:cubicBezTo>
                  <a:pt x="779" y="162321"/>
                  <a:pt x="2631" y="157294"/>
                  <a:pt x="6600" y="131365"/>
                </a:cubicBezTo>
                <a:cubicBezTo>
                  <a:pt x="10569" y="105436"/>
                  <a:pt x="19565" y="-13097"/>
                  <a:pt x="20888" y="119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5E72BF99-6D7B-465D-B999-9BF858844A9D}"/>
              </a:ext>
            </a:extLst>
          </p:cNvPr>
          <p:cNvSpPr/>
          <p:nvPr/>
        </p:nvSpPr>
        <p:spPr>
          <a:xfrm>
            <a:off x="2958548" y="4282612"/>
            <a:ext cx="205351" cy="220307"/>
          </a:xfrm>
          <a:custGeom>
            <a:avLst/>
            <a:gdLst>
              <a:gd name="connsiteX0" fmla="*/ 40240 w 205351"/>
              <a:gd name="connsiteY0" fmla="*/ 463 h 220307"/>
              <a:gd name="connsiteX1" fmla="*/ 13252 w 205351"/>
              <a:gd name="connsiteY1" fmla="*/ 103651 h 220307"/>
              <a:gd name="connsiteX2" fmla="*/ 10077 w 205351"/>
              <a:gd name="connsiteY2" fmla="*/ 136988 h 220307"/>
              <a:gd name="connsiteX3" fmla="*/ 102152 w 205351"/>
              <a:gd name="connsiteY3" fmla="*/ 219538 h 220307"/>
              <a:gd name="connsiteX4" fmla="*/ 133902 w 205351"/>
              <a:gd name="connsiteY4" fmla="*/ 171913 h 220307"/>
              <a:gd name="connsiteX5" fmla="*/ 205340 w 205351"/>
              <a:gd name="connsiteY5" fmla="*/ 68726 h 220307"/>
              <a:gd name="connsiteX6" fmla="*/ 138665 w 205351"/>
              <a:gd name="connsiteY6" fmla="*/ 179851 h 220307"/>
              <a:gd name="connsiteX7" fmla="*/ 54527 w 205351"/>
              <a:gd name="connsiteY7" fmla="*/ 205251 h 220307"/>
              <a:gd name="connsiteX8" fmla="*/ 2140 w 205351"/>
              <a:gd name="connsiteY8" fmla="*/ 121113 h 220307"/>
              <a:gd name="connsiteX9" fmla="*/ 11665 w 205351"/>
              <a:gd name="connsiteY9" fmla="*/ 67138 h 220307"/>
              <a:gd name="connsiteX10" fmla="*/ 40240 w 205351"/>
              <a:gd name="connsiteY10" fmla="*/ 463 h 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351" h="220307">
                <a:moveTo>
                  <a:pt x="40240" y="463"/>
                </a:moveTo>
                <a:cubicBezTo>
                  <a:pt x="40504" y="6548"/>
                  <a:pt x="18279" y="80897"/>
                  <a:pt x="13252" y="103651"/>
                </a:cubicBezTo>
                <a:cubicBezTo>
                  <a:pt x="8225" y="126405"/>
                  <a:pt x="-4740" y="117674"/>
                  <a:pt x="10077" y="136988"/>
                </a:cubicBezTo>
                <a:cubicBezTo>
                  <a:pt x="24894" y="156302"/>
                  <a:pt x="81515" y="213717"/>
                  <a:pt x="102152" y="219538"/>
                </a:cubicBezTo>
                <a:cubicBezTo>
                  <a:pt x="122789" y="225359"/>
                  <a:pt x="116704" y="197048"/>
                  <a:pt x="133902" y="171913"/>
                </a:cubicBezTo>
                <a:cubicBezTo>
                  <a:pt x="151100" y="146778"/>
                  <a:pt x="204546" y="67403"/>
                  <a:pt x="205340" y="68726"/>
                </a:cubicBezTo>
                <a:cubicBezTo>
                  <a:pt x="206134" y="70049"/>
                  <a:pt x="163800" y="157097"/>
                  <a:pt x="138665" y="179851"/>
                </a:cubicBezTo>
                <a:cubicBezTo>
                  <a:pt x="113530" y="202605"/>
                  <a:pt x="77281" y="215041"/>
                  <a:pt x="54527" y="205251"/>
                </a:cubicBezTo>
                <a:cubicBezTo>
                  <a:pt x="31773" y="195461"/>
                  <a:pt x="9284" y="144132"/>
                  <a:pt x="2140" y="121113"/>
                </a:cubicBezTo>
                <a:cubicBezTo>
                  <a:pt x="-5004" y="98094"/>
                  <a:pt x="7696" y="84336"/>
                  <a:pt x="11665" y="67138"/>
                </a:cubicBezTo>
                <a:cubicBezTo>
                  <a:pt x="15634" y="49940"/>
                  <a:pt x="39976" y="-5622"/>
                  <a:pt x="40240" y="46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9BC377C2-D64F-4C62-B75A-F91A9091D0A9}"/>
              </a:ext>
            </a:extLst>
          </p:cNvPr>
          <p:cNvSpPr/>
          <p:nvPr/>
        </p:nvSpPr>
        <p:spPr>
          <a:xfrm>
            <a:off x="2987999" y="4275082"/>
            <a:ext cx="179072" cy="182765"/>
          </a:xfrm>
          <a:custGeom>
            <a:avLst/>
            <a:gdLst>
              <a:gd name="connsiteX0" fmla="*/ 179064 w 179072"/>
              <a:gd name="connsiteY0" fmla="*/ 56 h 182765"/>
              <a:gd name="connsiteX1" fmla="*/ 106039 w 179072"/>
              <a:gd name="connsiteY1" fmla="*/ 149281 h 182765"/>
              <a:gd name="connsiteX2" fmla="*/ 56826 w 179072"/>
              <a:gd name="connsiteY2" fmla="*/ 182618 h 182765"/>
              <a:gd name="connsiteX3" fmla="*/ 10789 w 179072"/>
              <a:gd name="connsiteY3" fmla="*/ 142931 h 182765"/>
              <a:gd name="connsiteX4" fmla="*/ 1264 w 179072"/>
              <a:gd name="connsiteY4" fmla="*/ 111181 h 182765"/>
              <a:gd name="connsiteX5" fmla="*/ 31426 w 179072"/>
              <a:gd name="connsiteY5" fmla="*/ 22281 h 182765"/>
              <a:gd name="connsiteX6" fmla="*/ 2851 w 179072"/>
              <a:gd name="connsiteY6" fmla="*/ 81018 h 182765"/>
              <a:gd name="connsiteX7" fmla="*/ 31426 w 179072"/>
              <a:gd name="connsiteY7" fmla="*/ 149281 h 182765"/>
              <a:gd name="connsiteX8" fmla="*/ 63176 w 179072"/>
              <a:gd name="connsiteY8" fmla="*/ 166743 h 182765"/>
              <a:gd name="connsiteX9" fmla="*/ 101276 w 179072"/>
              <a:gd name="connsiteY9" fmla="*/ 131818 h 182765"/>
              <a:gd name="connsiteX10" fmla="*/ 179064 w 179072"/>
              <a:gd name="connsiteY10" fmla="*/ 56 h 18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072" h="182765">
                <a:moveTo>
                  <a:pt x="179064" y="56"/>
                </a:moveTo>
                <a:cubicBezTo>
                  <a:pt x="179858" y="2966"/>
                  <a:pt x="126412" y="118854"/>
                  <a:pt x="106039" y="149281"/>
                </a:cubicBezTo>
                <a:cubicBezTo>
                  <a:pt x="85666" y="179708"/>
                  <a:pt x="72701" y="183676"/>
                  <a:pt x="56826" y="182618"/>
                </a:cubicBezTo>
                <a:cubicBezTo>
                  <a:pt x="40951" y="181560"/>
                  <a:pt x="20049" y="154837"/>
                  <a:pt x="10789" y="142931"/>
                </a:cubicBezTo>
                <a:cubicBezTo>
                  <a:pt x="1529" y="131025"/>
                  <a:pt x="-2175" y="131289"/>
                  <a:pt x="1264" y="111181"/>
                </a:cubicBezTo>
                <a:cubicBezTo>
                  <a:pt x="4703" y="91073"/>
                  <a:pt x="31162" y="27308"/>
                  <a:pt x="31426" y="22281"/>
                </a:cubicBezTo>
                <a:cubicBezTo>
                  <a:pt x="31690" y="17254"/>
                  <a:pt x="2851" y="59851"/>
                  <a:pt x="2851" y="81018"/>
                </a:cubicBezTo>
                <a:cubicBezTo>
                  <a:pt x="2851" y="102185"/>
                  <a:pt x="21372" y="134994"/>
                  <a:pt x="31426" y="149281"/>
                </a:cubicBezTo>
                <a:cubicBezTo>
                  <a:pt x="41480" y="163568"/>
                  <a:pt x="51534" y="169653"/>
                  <a:pt x="63176" y="166743"/>
                </a:cubicBezTo>
                <a:cubicBezTo>
                  <a:pt x="74818" y="163833"/>
                  <a:pt x="84607" y="156160"/>
                  <a:pt x="101276" y="131818"/>
                </a:cubicBezTo>
                <a:cubicBezTo>
                  <a:pt x="117945" y="107476"/>
                  <a:pt x="178270" y="-2854"/>
                  <a:pt x="179064" y="5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8284489C-D3CE-47B7-8A81-BE295E6737E8}"/>
              </a:ext>
            </a:extLst>
          </p:cNvPr>
          <p:cNvSpPr/>
          <p:nvPr/>
        </p:nvSpPr>
        <p:spPr>
          <a:xfrm>
            <a:off x="2895526" y="4443155"/>
            <a:ext cx="265447" cy="185284"/>
          </a:xfrm>
          <a:custGeom>
            <a:avLst/>
            <a:gdLst>
              <a:gd name="connsiteX0" fmla="*/ 265187 w 265447"/>
              <a:gd name="connsiteY0" fmla="*/ 258 h 185284"/>
              <a:gd name="connsiteX1" fmla="*/ 198512 w 265447"/>
              <a:gd name="connsiteY1" fmla="*/ 90745 h 185284"/>
              <a:gd name="connsiteX2" fmla="*/ 168349 w 265447"/>
              <a:gd name="connsiteY2" fmla="*/ 155833 h 185284"/>
              <a:gd name="connsiteX3" fmla="*/ 123899 w 265447"/>
              <a:gd name="connsiteY3" fmla="*/ 174883 h 185284"/>
              <a:gd name="connsiteX4" fmla="*/ 74 w 265447"/>
              <a:gd name="connsiteY4" fmla="*/ 159008 h 185284"/>
              <a:gd name="connsiteX5" fmla="*/ 142949 w 265447"/>
              <a:gd name="connsiteY5" fmla="*/ 184408 h 185284"/>
              <a:gd name="connsiteX6" fmla="*/ 171524 w 265447"/>
              <a:gd name="connsiteY6" fmla="*/ 120908 h 185284"/>
              <a:gd name="connsiteX7" fmla="*/ 265187 w 265447"/>
              <a:gd name="connsiteY7" fmla="*/ 258 h 18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447" h="185284">
                <a:moveTo>
                  <a:pt x="265187" y="258"/>
                </a:moveTo>
                <a:cubicBezTo>
                  <a:pt x="269685" y="-4769"/>
                  <a:pt x="214652" y="64816"/>
                  <a:pt x="198512" y="90745"/>
                </a:cubicBezTo>
                <a:cubicBezTo>
                  <a:pt x="182372" y="116674"/>
                  <a:pt x="180784" y="141810"/>
                  <a:pt x="168349" y="155833"/>
                </a:cubicBezTo>
                <a:cubicBezTo>
                  <a:pt x="155914" y="169856"/>
                  <a:pt x="151945" y="174354"/>
                  <a:pt x="123899" y="174883"/>
                </a:cubicBezTo>
                <a:cubicBezTo>
                  <a:pt x="95853" y="175412"/>
                  <a:pt x="-3101" y="157421"/>
                  <a:pt x="74" y="159008"/>
                </a:cubicBezTo>
                <a:cubicBezTo>
                  <a:pt x="3249" y="160595"/>
                  <a:pt x="114374" y="190758"/>
                  <a:pt x="142949" y="184408"/>
                </a:cubicBezTo>
                <a:cubicBezTo>
                  <a:pt x="171524" y="178058"/>
                  <a:pt x="152738" y="151600"/>
                  <a:pt x="171524" y="120908"/>
                </a:cubicBezTo>
                <a:cubicBezTo>
                  <a:pt x="190309" y="90216"/>
                  <a:pt x="260689" y="5285"/>
                  <a:pt x="265187" y="25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356CEA09-78B3-48C4-B3D2-83B1C0D42922}"/>
              </a:ext>
            </a:extLst>
          </p:cNvPr>
          <p:cNvSpPr/>
          <p:nvPr/>
        </p:nvSpPr>
        <p:spPr>
          <a:xfrm>
            <a:off x="2270253" y="4405945"/>
            <a:ext cx="520337" cy="420954"/>
          </a:xfrm>
          <a:custGeom>
            <a:avLst/>
            <a:gdLst>
              <a:gd name="connsiteX0" fmla="*/ 1460 w 520337"/>
              <a:gd name="connsiteY0" fmla="*/ 955 h 420954"/>
              <a:gd name="connsiteX1" fmla="*/ 141160 w 520337"/>
              <a:gd name="connsiteY1" fmla="*/ 78743 h 420954"/>
              <a:gd name="connsiteX2" fmla="*/ 203072 w 520337"/>
              <a:gd name="connsiteY2" fmla="*/ 139068 h 420954"/>
              <a:gd name="connsiteX3" fmla="*/ 258635 w 520337"/>
              <a:gd name="connsiteY3" fmla="*/ 197805 h 420954"/>
              <a:gd name="connsiteX4" fmla="*/ 298322 w 520337"/>
              <a:gd name="connsiteY4" fmla="*/ 234318 h 420954"/>
              <a:gd name="connsiteX5" fmla="*/ 407860 w 520337"/>
              <a:gd name="connsiteY5" fmla="*/ 293055 h 420954"/>
              <a:gd name="connsiteX6" fmla="*/ 512635 w 520337"/>
              <a:gd name="connsiteY6" fmla="*/ 418468 h 420954"/>
              <a:gd name="connsiteX7" fmla="*/ 485647 w 520337"/>
              <a:gd name="connsiteY7" fmla="*/ 366080 h 420954"/>
              <a:gd name="connsiteX8" fmla="*/ 272922 w 520337"/>
              <a:gd name="connsiteY8" fmla="*/ 240668 h 420954"/>
              <a:gd name="connsiteX9" fmla="*/ 269747 w 520337"/>
              <a:gd name="connsiteY9" fmla="*/ 173993 h 420954"/>
              <a:gd name="connsiteX10" fmla="*/ 237997 w 520337"/>
              <a:gd name="connsiteY10" fmla="*/ 135893 h 420954"/>
              <a:gd name="connsiteX11" fmla="*/ 1460 w 520337"/>
              <a:gd name="connsiteY11" fmla="*/ 955 h 42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337" h="420954">
                <a:moveTo>
                  <a:pt x="1460" y="955"/>
                </a:moveTo>
                <a:cubicBezTo>
                  <a:pt x="-14680" y="-8570"/>
                  <a:pt x="107558" y="55724"/>
                  <a:pt x="141160" y="78743"/>
                </a:cubicBezTo>
                <a:cubicBezTo>
                  <a:pt x="174762" y="101762"/>
                  <a:pt x="183493" y="119224"/>
                  <a:pt x="203072" y="139068"/>
                </a:cubicBezTo>
                <a:cubicBezTo>
                  <a:pt x="222651" y="158912"/>
                  <a:pt x="242760" y="181930"/>
                  <a:pt x="258635" y="197805"/>
                </a:cubicBezTo>
                <a:cubicBezTo>
                  <a:pt x="274510" y="213680"/>
                  <a:pt x="273451" y="218443"/>
                  <a:pt x="298322" y="234318"/>
                </a:cubicBezTo>
                <a:cubicBezTo>
                  <a:pt x="323193" y="250193"/>
                  <a:pt x="372141" y="262363"/>
                  <a:pt x="407860" y="293055"/>
                </a:cubicBezTo>
                <a:cubicBezTo>
                  <a:pt x="443579" y="323747"/>
                  <a:pt x="499671" y="406297"/>
                  <a:pt x="512635" y="418468"/>
                </a:cubicBezTo>
                <a:cubicBezTo>
                  <a:pt x="525599" y="430639"/>
                  <a:pt x="525599" y="395713"/>
                  <a:pt x="485647" y="366080"/>
                </a:cubicBezTo>
                <a:cubicBezTo>
                  <a:pt x="445695" y="336447"/>
                  <a:pt x="308905" y="272683"/>
                  <a:pt x="272922" y="240668"/>
                </a:cubicBezTo>
                <a:cubicBezTo>
                  <a:pt x="236939" y="208654"/>
                  <a:pt x="275568" y="191455"/>
                  <a:pt x="269747" y="173993"/>
                </a:cubicBezTo>
                <a:cubicBezTo>
                  <a:pt x="263926" y="156531"/>
                  <a:pt x="277685" y="163939"/>
                  <a:pt x="237997" y="135893"/>
                </a:cubicBezTo>
                <a:cubicBezTo>
                  <a:pt x="198310" y="107847"/>
                  <a:pt x="17600" y="10480"/>
                  <a:pt x="1460" y="95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9E956E08-9CEC-499D-B90F-13601CB557C2}"/>
              </a:ext>
            </a:extLst>
          </p:cNvPr>
          <p:cNvSpPr/>
          <p:nvPr/>
        </p:nvSpPr>
        <p:spPr>
          <a:xfrm>
            <a:off x="2491757" y="4602157"/>
            <a:ext cx="529150" cy="562048"/>
          </a:xfrm>
          <a:custGeom>
            <a:avLst/>
            <a:gdLst>
              <a:gd name="connsiteX0" fmla="*/ 618 w 529150"/>
              <a:gd name="connsiteY0" fmla="*/ 6 h 562048"/>
              <a:gd name="connsiteX1" fmla="*/ 32368 w 529150"/>
              <a:gd name="connsiteY1" fmla="*/ 100018 h 562048"/>
              <a:gd name="connsiteX2" fmla="*/ 22843 w 529150"/>
              <a:gd name="connsiteY2" fmla="*/ 160343 h 562048"/>
              <a:gd name="connsiteX3" fmla="*/ 19668 w 529150"/>
              <a:gd name="connsiteY3" fmla="*/ 220668 h 562048"/>
              <a:gd name="connsiteX4" fmla="*/ 54593 w 529150"/>
              <a:gd name="connsiteY4" fmla="*/ 388943 h 562048"/>
              <a:gd name="connsiteX5" fmla="*/ 76818 w 529150"/>
              <a:gd name="connsiteY5" fmla="*/ 396881 h 562048"/>
              <a:gd name="connsiteX6" fmla="*/ 162543 w 529150"/>
              <a:gd name="connsiteY6" fmla="*/ 436568 h 562048"/>
              <a:gd name="connsiteX7" fmla="*/ 378443 w 529150"/>
              <a:gd name="connsiteY7" fmla="*/ 515943 h 562048"/>
              <a:gd name="connsiteX8" fmla="*/ 527668 w 529150"/>
              <a:gd name="connsiteY8" fmla="*/ 561981 h 562048"/>
              <a:gd name="connsiteX9" fmla="*/ 438768 w 529150"/>
              <a:gd name="connsiteY9" fmla="*/ 523881 h 562048"/>
              <a:gd name="connsiteX10" fmla="*/ 187943 w 529150"/>
              <a:gd name="connsiteY10" fmla="*/ 434981 h 562048"/>
              <a:gd name="connsiteX11" fmla="*/ 60943 w 529150"/>
              <a:gd name="connsiteY11" fmla="*/ 371481 h 562048"/>
              <a:gd name="connsiteX12" fmla="*/ 16493 w 529150"/>
              <a:gd name="connsiteY12" fmla="*/ 296868 h 562048"/>
              <a:gd name="connsiteX13" fmla="*/ 49831 w 529150"/>
              <a:gd name="connsiteY13" fmla="*/ 138118 h 562048"/>
              <a:gd name="connsiteX14" fmla="*/ 65706 w 529150"/>
              <a:gd name="connsiteY14" fmla="*/ 95256 h 562048"/>
              <a:gd name="connsiteX15" fmla="*/ 618 w 529150"/>
              <a:gd name="connsiteY15" fmla="*/ 6 h 56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9150" h="562048">
                <a:moveTo>
                  <a:pt x="618" y="6"/>
                </a:moveTo>
                <a:cubicBezTo>
                  <a:pt x="-4938" y="800"/>
                  <a:pt x="28664" y="73295"/>
                  <a:pt x="32368" y="100018"/>
                </a:cubicBezTo>
                <a:cubicBezTo>
                  <a:pt x="36072" y="126741"/>
                  <a:pt x="24960" y="140235"/>
                  <a:pt x="22843" y="160343"/>
                </a:cubicBezTo>
                <a:cubicBezTo>
                  <a:pt x="20726" y="180451"/>
                  <a:pt x="14376" y="182568"/>
                  <a:pt x="19668" y="220668"/>
                </a:cubicBezTo>
                <a:cubicBezTo>
                  <a:pt x="24960" y="258768"/>
                  <a:pt x="45068" y="359574"/>
                  <a:pt x="54593" y="388943"/>
                </a:cubicBezTo>
                <a:cubicBezTo>
                  <a:pt x="64118" y="418312"/>
                  <a:pt x="58826" y="388944"/>
                  <a:pt x="76818" y="396881"/>
                </a:cubicBezTo>
                <a:cubicBezTo>
                  <a:pt x="94810" y="404819"/>
                  <a:pt x="112272" y="416724"/>
                  <a:pt x="162543" y="436568"/>
                </a:cubicBezTo>
                <a:cubicBezTo>
                  <a:pt x="212814" y="456412"/>
                  <a:pt x="317589" y="495041"/>
                  <a:pt x="378443" y="515943"/>
                </a:cubicBezTo>
                <a:cubicBezTo>
                  <a:pt x="439297" y="536845"/>
                  <a:pt x="517614" y="560658"/>
                  <a:pt x="527668" y="561981"/>
                </a:cubicBezTo>
                <a:cubicBezTo>
                  <a:pt x="537722" y="563304"/>
                  <a:pt x="495389" y="545048"/>
                  <a:pt x="438768" y="523881"/>
                </a:cubicBezTo>
                <a:cubicBezTo>
                  <a:pt x="382147" y="502714"/>
                  <a:pt x="250914" y="460381"/>
                  <a:pt x="187943" y="434981"/>
                </a:cubicBezTo>
                <a:cubicBezTo>
                  <a:pt x="124972" y="409581"/>
                  <a:pt x="89518" y="394500"/>
                  <a:pt x="60943" y="371481"/>
                </a:cubicBezTo>
                <a:cubicBezTo>
                  <a:pt x="32368" y="348462"/>
                  <a:pt x="18345" y="335762"/>
                  <a:pt x="16493" y="296868"/>
                </a:cubicBezTo>
                <a:cubicBezTo>
                  <a:pt x="14641" y="257974"/>
                  <a:pt x="41629" y="171720"/>
                  <a:pt x="49831" y="138118"/>
                </a:cubicBezTo>
                <a:cubicBezTo>
                  <a:pt x="58033" y="104516"/>
                  <a:pt x="70204" y="117216"/>
                  <a:pt x="65706" y="95256"/>
                </a:cubicBezTo>
                <a:cubicBezTo>
                  <a:pt x="61208" y="73296"/>
                  <a:pt x="6174" y="-788"/>
                  <a:pt x="618" y="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F49BBC82-C874-4530-9260-59ECBB407616}"/>
              </a:ext>
            </a:extLst>
          </p:cNvPr>
          <p:cNvSpPr/>
          <p:nvPr/>
        </p:nvSpPr>
        <p:spPr>
          <a:xfrm>
            <a:off x="3005949" y="4814888"/>
            <a:ext cx="277001" cy="346102"/>
          </a:xfrm>
          <a:custGeom>
            <a:avLst/>
            <a:gdLst>
              <a:gd name="connsiteX0" fmla="*/ 277001 w 277001"/>
              <a:gd name="connsiteY0" fmla="*/ 0 h 346102"/>
              <a:gd name="connsiteX1" fmla="*/ 172226 w 277001"/>
              <a:gd name="connsiteY1" fmla="*/ 173037 h 346102"/>
              <a:gd name="connsiteX2" fmla="*/ 124601 w 277001"/>
              <a:gd name="connsiteY2" fmla="*/ 250825 h 346102"/>
              <a:gd name="connsiteX3" fmla="*/ 72214 w 277001"/>
              <a:gd name="connsiteY3" fmla="*/ 301625 h 346102"/>
              <a:gd name="connsiteX4" fmla="*/ 776 w 277001"/>
              <a:gd name="connsiteY4" fmla="*/ 346075 h 346102"/>
              <a:gd name="connsiteX5" fmla="*/ 121426 w 277001"/>
              <a:gd name="connsiteY5" fmla="*/ 295275 h 346102"/>
              <a:gd name="connsiteX6" fmla="*/ 186514 w 277001"/>
              <a:gd name="connsiteY6" fmla="*/ 173037 h 346102"/>
              <a:gd name="connsiteX7" fmla="*/ 277001 w 277001"/>
              <a:gd name="connsiteY7" fmla="*/ 0 h 346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001" h="346102">
                <a:moveTo>
                  <a:pt x="277001" y="0"/>
                </a:moveTo>
                <a:lnTo>
                  <a:pt x="172226" y="173037"/>
                </a:lnTo>
                <a:cubicBezTo>
                  <a:pt x="146826" y="214841"/>
                  <a:pt x="141270" y="229394"/>
                  <a:pt x="124601" y="250825"/>
                </a:cubicBezTo>
                <a:cubicBezTo>
                  <a:pt x="107932" y="272256"/>
                  <a:pt x="92851" y="285750"/>
                  <a:pt x="72214" y="301625"/>
                </a:cubicBezTo>
                <a:cubicBezTo>
                  <a:pt x="51576" y="317500"/>
                  <a:pt x="-7426" y="347133"/>
                  <a:pt x="776" y="346075"/>
                </a:cubicBezTo>
                <a:cubicBezTo>
                  <a:pt x="8978" y="345017"/>
                  <a:pt x="90470" y="324115"/>
                  <a:pt x="121426" y="295275"/>
                </a:cubicBezTo>
                <a:cubicBezTo>
                  <a:pt x="152382" y="266435"/>
                  <a:pt x="186514" y="173037"/>
                  <a:pt x="186514" y="173037"/>
                </a:cubicBezTo>
                <a:lnTo>
                  <a:pt x="277001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C1EF7CE4-5B68-48A0-A979-465035C9FC7F}"/>
              </a:ext>
            </a:extLst>
          </p:cNvPr>
          <p:cNvSpPr/>
          <p:nvPr/>
        </p:nvSpPr>
        <p:spPr>
          <a:xfrm>
            <a:off x="3126863" y="4819645"/>
            <a:ext cx="125282" cy="235461"/>
          </a:xfrm>
          <a:custGeom>
            <a:avLst/>
            <a:gdLst>
              <a:gd name="connsiteX0" fmla="*/ 124337 w 125282"/>
              <a:gd name="connsiteY0" fmla="*/ 3180 h 235461"/>
              <a:gd name="connsiteX1" fmla="*/ 2100 w 125282"/>
              <a:gd name="connsiteY1" fmla="*/ 233368 h 235461"/>
              <a:gd name="connsiteX2" fmla="*/ 54487 w 125282"/>
              <a:gd name="connsiteY2" fmla="*/ 109543 h 235461"/>
              <a:gd name="connsiteX3" fmla="*/ 124337 w 125282"/>
              <a:gd name="connsiteY3" fmla="*/ 3180 h 235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82" h="235461">
                <a:moveTo>
                  <a:pt x="124337" y="3180"/>
                </a:moveTo>
                <a:cubicBezTo>
                  <a:pt x="115606" y="23817"/>
                  <a:pt x="13742" y="215641"/>
                  <a:pt x="2100" y="233368"/>
                </a:cubicBezTo>
                <a:cubicBezTo>
                  <a:pt x="-9542" y="251095"/>
                  <a:pt x="29881" y="151612"/>
                  <a:pt x="54487" y="109543"/>
                </a:cubicBezTo>
                <a:cubicBezTo>
                  <a:pt x="79093" y="67474"/>
                  <a:pt x="133068" y="-17457"/>
                  <a:pt x="124337" y="31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C98C89AB-E3F5-427C-A80A-A3D7D76D44B4}"/>
              </a:ext>
            </a:extLst>
          </p:cNvPr>
          <p:cNvSpPr/>
          <p:nvPr/>
        </p:nvSpPr>
        <p:spPr>
          <a:xfrm>
            <a:off x="2774701" y="4609913"/>
            <a:ext cx="345562" cy="189100"/>
          </a:xfrm>
          <a:custGeom>
            <a:avLst/>
            <a:gdLst>
              <a:gd name="connsiteX0" fmla="*/ 249 w 345562"/>
              <a:gd name="connsiteY0" fmla="*/ 189100 h 189100"/>
              <a:gd name="connsiteX1" fmla="*/ 189162 w 345562"/>
              <a:gd name="connsiteY1" fmla="*/ 163700 h 189100"/>
              <a:gd name="connsiteX2" fmla="*/ 260599 w 345562"/>
              <a:gd name="connsiteY2" fmla="*/ 127187 h 189100"/>
              <a:gd name="connsiteX3" fmla="*/ 330449 w 345562"/>
              <a:gd name="connsiteY3" fmla="*/ 54162 h 189100"/>
              <a:gd name="connsiteX4" fmla="*/ 324099 w 345562"/>
              <a:gd name="connsiteY4" fmla="*/ 187 h 189100"/>
              <a:gd name="connsiteX5" fmla="*/ 343149 w 345562"/>
              <a:gd name="connsiteY5" fmla="*/ 39875 h 189100"/>
              <a:gd name="connsiteX6" fmla="*/ 260599 w 345562"/>
              <a:gd name="connsiteY6" fmla="*/ 128775 h 189100"/>
              <a:gd name="connsiteX7" fmla="*/ 151062 w 345562"/>
              <a:gd name="connsiteY7" fmla="*/ 163700 h 189100"/>
              <a:gd name="connsiteX8" fmla="*/ 249 w 345562"/>
              <a:gd name="connsiteY8" fmla="*/ 189100 h 1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5562" h="189100">
                <a:moveTo>
                  <a:pt x="249" y="189100"/>
                </a:moveTo>
                <a:cubicBezTo>
                  <a:pt x="6599" y="189100"/>
                  <a:pt x="145770" y="174019"/>
                  <a:pt x="189162" y="163700"/>
                </a:cubicBezTo>
                <a:cubicBezTo>
                  <a:pt x="232554" y="153381"/>
                  <a:pt x="237051" y="145443"/>
                  <a:pt x="260599" y="127187"/>
                </a:cubicBezTo>
                <a:cubicBezTo>
                  <a:pt x="284147" y="108931"/>
                  <a:pt x="319866" y="75329"/>
                  <a:pt x="330449" y="54162"/>
                </a:cubicBezTo>
                <a:cubicBezTo>
                  <a:pt x="341032" y="32995"/>
                  <a:pt x="321982" y="2568"/>
                  <a:pt x="324099" y="187"/>
                </a:cubicBezTo>
                <a:cubicBezTo>
                  <a:pt x="326216" y="-2194"/>
                  <a:pt x="353732" y="18444"/>
                  <a:pt x="343149" y="39875"/>
                </a:cubicBezTo>
                <a:cubicBezTo>
                  <a:pt x="332566" y="61306"/>
                  <a:pt x="292614" y="108137"/>
                  <a:pt x="260599" y="128775"/>
                </a:cubicBezTo>
                <a:cubicBezTo>
                  <a:pt x="228585" y="149412"/>
                  <a:pt x="191808" y="153117"/>
                  <a:pt x="151062" y="163700"/>
                </a:cubicBezTo>
                <a:cubicBezTo>
                  <a:pt x="110316" y="174283"/>
                  <a:pt x="-6101" y="189100"/>
                  <a:pt x="249" y="18910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FFA2EC4C-35E7-4237-A4DF-E49B59DDC786}"/>
              </a:ext>
            </a:extLst>
          </p:cNvPr>
          <p:cNvSpPr/>
          <p:nvPr/>
        </p:nvSpPr>
        <p:spPr>
          <a:xfrm>
            <a:off x="2795313" y="4640114"/>
            <a:ext cx="521204" cy="185263"/>
          </a:xfrm>
          <a:custGeom>
            <a:avLst/>
            <a:gdLst>
              <a:gd name="connsiteX0" fmla="*/ 275 w 521204"/>
              <a:gd name="connsiteY0" fmla="*/ 184299 h 185263"/>
              <a:gd name="connsiteX1" fmla="*/ 243162 w 521204"/>
              <a:gd name="connsiteY1" fmla="*/ 130324 h 185263"/>
              <a:gd name="connsiteX2" fmla="*/ 335237 w 521204"/>
              <a:gd name="connsiteY2" fmla="*/ 28724 h 185263"/>
              <a:gd name="connsiteX3" fmla="*/ 424137 w 521204"/>
              <a:gd name="connsiteY3" fmla="*/ 22374 h 185263"/>
              <a:gd name="connsiteX4" fmla="*/ 520975 w 521204"/>
              <a:gd name="connsiteY4" fmla="*/ 149 h 185263"/>
              <a:gd name="connsiteX5" fmla="*/ 395562 w 521204"/>
              <a:gd name="connsiteY5" fmla="*/ 14436 h 185263"/>
              <a:gd name="connsiteX6" fmla="*/ 335237 w 521204"/>
              <a:gd name="connsiteY6" fmla="*/ 47774 h 185263"/>
              <a:gd name="connsiteX7" fmla="*/ 290787 w 521204"/>
              <a:gd name="connsiteY7" fmla="*/ 112861 h 185263"/>
              <a:gd name="connsiteX8" fmla="*/ 197125 w 521204"/>
              <a:gd name="connsiteY8" fmla="*/ 160486 h 185263"/>
              <a:gd name="connsiteX9" fmla="*/ 275 w 521204"/>
              <a:gd name="connsiteY9" fmla="*/ 184299 h 18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204" h="185263">
                <a:moveTo>
                  <a:pt x="275" y="184299"/>
                </a:moveTo>
                <a:cubicBezTo>
                  <a:pt x="7948" y="179272"/>
                  <a:pt x="187335" y="156253"/>
                  <a:pt x="243162" y="130324"/>
                </a:cubicBezTo>
                <a:cubicBezTo>
                  <a:pt x="298989" y="104395"/>
                  <a:pt x="305075" y="46716"/>
                  <a:pt x="335237" y="28724"/>
                </a:cubicBezTo>
                <a:cubicBezTo>
                  <a:pt x="365399" y="10732"/>
                  <a:pt x="393181" y="27137"/>
                  <a:pt x="424137" y="22374"/>
                </a:cubicBezTo>
                <a:cubicBezTo>
                  <a:pt x="455093" y="17611"/>
                  <a:pt x="525737" y="1472"/>
                  <a:pt x="520975" y="149"/>
                </a:cubicBezTo>
                <a:cubicBezTo>
                  <a:pt x="516213" y="-1174"/>
                  <a:pt x="426518" y="6499"/>
                  <a:pt x="395562" y="14436"/>
                </a:cubicBezTo>
                <a:cubicBezTo>
                  <a:pt x="364606" y="22373"/>
                  <a:pt x="352700" y="31370"/>
                  <a:pt x="335237" y="47774"/>
                </a:cubicBezTo>
                <a:cubicBezTo>
                  <a:pt x="317775" y="64178"/>
                  <a:pt x="313806" y="94076"/>
                  <a:pt x="290787" y="112861"/>
                </a:cubicBezTo>
                <a:cubicBezTo>
                  <a:pt x="267768" y="131646"/>
                  <a:pt x="246867" y="147257"/>
                  <a:pt x="197125" y="160486"/>
                </a:cubicBezTo>
                <a:cubicBezTo>
                  <a:pt x="147383" y="173715"/>
                  <a:pt x="-7398" y="189326"/>
                  <a:pt x="275" y="18429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E94DED6B-623C-4DAD-A986-8D0F0B748B58}"/>
              </a:ext>
            </a:extLst>
          </p:cNvPr>
          <p:cNvSpPr/>
          <p:nvPr/>
        </p:nvSpPr>
        <p:spPr>
          <a:xfrm>
            <a:off x="2789001" y="4539885"/>
            <a:ext cx="545768" cy="395720"/>
          </a:xfrm>
          <a:custGeom>
            <a:avLst/>
            <a:gdLst>
              <a:gd name="connsiteX0" fmla="*/ 237 w 545768"/>
              <a:gd name="connsiteY0" fmla="*/ 289290 h 395720"/>
              <a:gd name="connsiteX1" fmla="*/ 166924 w 545768"/>
              <a:gd name="connsiteY1" fmla="*/ 336915 h 395720"/>
              <a:gd name="connsiteX2" fmla="*/ 270112 w 545768"/>
              <a:gd name="connsiteY2" fmla="*/ 395653 h 395720"/>
              <a:gd name="connsiteX3" fmla="*/ 258999 w 545768"/>
              <a:gd name="connsiteY3" fmla="*/ 348028 h 395720"/>
              <a:gd name="connsiteX4" fmla="*/ 258999 w 545768"/>
              <a:gd name="connsiteY4" fmla="*/ 319453 h 395720"/>
              <a:gd name="connsiteX5" fmla="*/ 393937 w 545768"/>
              <a:gd name="connsiteY5" fmla="*/ 354378 h 395720"/>
              <a:gd name="connsiteX6" fmla="*/ 381237 w 545768"/>
              <a:gd name="connsiteY6" fmla="*/ 341678 h 395720"/>
              <a:gd name="connsiteX7" fmla="*/ 441562 w 545768"/>
              <a:gd name="connsiteY7" fmla="*/ 279765 h 395720"/>
              <a:gd name="connsiteX8" fmla="*/ 489187 w 545768"/>
              <a:gd name="connsiteY8" fmla="*/ 211503 h 395720"/>
              <a:gd name="connsiteX9" fmla="*/ 520937 w 545768"/>
              <a:gd name="connsiteY9" fmla="*/ 149590 h 395720"/>
              <a:gd name="connsiteX10" fmla="*/ 501887 w 545768"/>
              <a:gd name="connsiteY10" fmla="*/ 103553 h 395720"/>
              <a:gd name="connsiteX11" fmla="*/ 435212 w 545768"/>
              <a:gd name="connsiteY11" fmla="*/ 365 h 395720"/>
              <a:gd name="connsiteX12" fmla="*/ 532049 w 545768"/>
              <a:gd name="connsiteY12" fmla="*/ 143240 h 395720"/>
              <a:gd name="connsiteX13" fmla="*/ 538399 w 545768"/>
              <a:gd name="connsiteY13" fmla="*/ 176578 h 395720"/>
              <a:gd name="connsiteX14" fmla="*/ 468549 w 545768"/>
              <a:gd name="connsiteY14" fmla="*/ 233728 h 395720"/>
              <a:gd name="connsiteX15" fmla="*/ 441562 w 545768"/>
              <a:gd name="connsiteY15" fmla="*/ 276590 h 395720"/>
              <a:gd name="connsiteX16" fmla="*/ 389174 w 545768"/>
              <a:gd name="connsiteY16" fmla="*/ 319453 h 395720"/>
              <a:gd name="connsiteX17" fmla="*/ 332024 w 545768"/>
              <a:gd name="connsiteY17" fmla="*/ 325803 h 395720"/>
              <a:gd name="connsiteX18" fmla="*/ 355837 w 545768"/>
              <a:gd name="connsiteY18" fmla="*/ 343265 h 395720"/>
              <a:gd name="connsiteX19" fmla="*/ 238362 w 545768"/>
              <a:gd name="connsiteY19" fmla="*/ 327390 h 395720"/>
              <a:gd name="connsiteX20" fmla="*/ 260587 w 545768"/>
              <a:gd name="connsiteY20" fmla="*/ 376603 h 395720"/>
              <a:gd name="connsiteX21" fmla="*/ 222487 w 545768"/>
              <a:gd name="connsiteY21" fmla="*/ 349615 h 395720"/>
              <a:gd name="connsiteX22" fmla="*/ 131999 w 545768"/>
              <a:gd name="connsiteY22" fmla="*/ 313103 h 395720"/>
              <a:gd name="connsiteX23" fmla="*/ 237 w 545768"/>
              <a:gd name="connsiteY23" fmla="*/ 289290 h 39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5768" h="395720">
                <a:moveTo>
                  <a:pt x="237" y="289290"/>
                </a:moveTo>
                <a:cubicBezTo>
                  <a:pt x="6058" y="293259"/>
                  <a:pt x="121945" y="319188"/>
                  <a:pt x="166924" y="336915"/>
                </a:cubicBezTo>
                <a:cubicBezTo>
                  <a:pt x="211903" y="354642"/>
                  <a:pt x="254766" y="393801"/>
                  <a:pt x="270112" y="395653"/>
                </a:cubicBezTo>
                <a:cubicBezTo>
                  <a:pt x="285458" y="397505"/>
                  <a:pt x="260851" y="360728"/>
                  <a:pt x="258999" y="348028"/>
                </a:cubicBezTo>
                <a:cubicBezTo>
                  <a:pt x="257147" y="335328"/>
                  <a:pt x="236509" y="318395"/>
                  <a:pt x="258999" y="319453"/>
                </a:cubicBezTo>
                <a:cubicBezTo>
                  <a:pt x="281489" y="320511"/>
                  <a:pt x="373564" y="350674"/>
                  <a:pt x="393937" y="354378"/>
                </a:cubicBezTo>
                <a:cubicBezTo>
                  <a:pt x="414310" y="358082"/>
                  <a:pt x="373300" y="354113"/>
                  <a:pt x="381237" y="341678"/>
                </a:cubicBezTo>
                <a:cubicBezTo>
                  <a:pt x="389174" y="329243"/>
                  <a:pt x="423570" y="301461"/>
                  <a:pt x="441562" y="279765"/>
                </a:cubicBezTo>
                <a:cubicBezTo>
                  <a:pt x="459554" y="258069"/>
                  <a:pt x="475958" y="233199"/>
                  <a:pt x="489187" y="211503"/>
                </a:cubicBezTo>
                <a:cubicBezTo>
                  <a:pt x="502416" y="189807"/>
                  <a:pt x="518820" y="167582"/>
                  <a:pt x="520937" y="149590"/>
                </a:cubicBezTo>
                <a:cubicBezTo>
                  <a:pt x="523054" y="131598"/>
                  <a:pt x="516175" y="128424"/>
                  <a:pt x="501887" y="103553"/>
                </a:cubicBezTo>
                <a:cubicBezTo>
                  <a:pt x="487600" y="78682"/>
                  <a:pt x="430185" y="-6249"/>
                  <a:pt x="435212" y="365"/>
                </a:cubicBezTo>
                <a:cubicBezTo>
                  <a:pt x="440239" y="6979"/>
                  <a:pt x="514851" y="113871"/>
                  <a:pt x="532049" y="143240"/>
                </a:cubicBezTo>
                <a:cubicBezTo>
                  <a:pt x="549247" y="172609"/>
                  <a:pt x="548982" y="161497"/>
                  <a:pt x="538399" y="176578"/>
                </a:cubicBezTo>
                <a:cubicBezTo>
                  <a:pt x="527816" y="191659"/>
                  <a:pt x="484688" y="217059"/>
                  <a:pt x="468549" y="233728"/>
                </a:cubicBezTo>
                <a:cubicBezTo>
                  <a:pt x="452410" y="250397"/>
                  <a:pt x="454791" y="262302"/>
                  <a:pt x="441562" y="276590"/>
                </a:cubicBezTo>
                <a:cubicBezTo>
                  <a:pt x="428333" y="290878"/>
                  <a:pt x="407430" y="311251"/>
                  <a:pt x="389174" y="319453"/>
                </a:cubicBezTo>
                <a:cubicBezTo>
                  <a:pt x="370918" y="327655"/>
                  <a:pt x="337580" y="321834"/>
                  <a:pt x="332024" y="325803"/>
                </a:cubicBezTo>
                <a:cubicBezTo>
                  <a:pt x="326468" y="329772"/>
                  <a:pt x="371447" y="343001"/>
                  <a:pt x="355837" y="343265"/>
                </a:cubicBezTo>
                <a:cubicBezTo>
                  <a:pt x="340227" y="343529"/>
                  <a:pt x="254237" y="321834"/>
                  <a:pt x="238362" y="327390"/>
                </a:cubicBezTo>
                <a:cubicBezTo>
                  <a:pt x="222487" y="332946"/>
                  <a:pt x="263233" y="372899"/>
                  <a:pt x="260587" y="376603"/>
                </a:cubicBezTo>
                <a:cubicBezTo>
                  <a:pt x="257941" y="380307"/>
                  <a:pt x="243918" y="360198"/>
                  <a:pt x="222487" y="349615"/>
                </a:cubicBezTo>
                <a:cubicBezTo>
                  <a:pt x="201056" y="339032"/>
                  <a:pt x="166924" y="322099"/>
                  <a:pt x="131999" y="313103"/>
                </a:cubicBezTo>
                <a:cubicBezTo>
                  <a:pt x="97074" y="304107"/>
                  <a:pt x="-5584" y="285321"/>
                  <a:pt x="237" y="28929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0BFF0CCB-B53F-490B-9D0A-8D321F3C1C8C}"/>
              </a:ext>
            </a:extLst>
          </p:cNvPr>
          <p:cNvSpPr/>
          <p:nvPr/>
        </p:nvSpPr>
        <p:spPr>
          <a:xfrm>
            <a:off x="3130481" y="4510087"/>
            <a:ext cx="141404" cy="127001"/>
          </a:xfrm>
          <a:custGeom>
            <a:avLst/>
            <a:gdLst>
              <a:gd name="connsiteX0" fmla="*/ 69 w 141404"/>
              <a:gd name="connsiteY0" fmla="*/ 1 h 127001"/>
              <a:gd name="connsiteX1" fmla="*/ 84207 w 141404"/>
              <a:gd name="connsiteY1" fmla="*/ 52388 h 127001"/>
              <a:gd name="connsiteX2" fmla="*/ 115957 w 141404"/>
              <a:gd name="connsiteY2" fmla="*/ 88901 h 127001"/>
              <a:gd name="connsiteX3" fmla="*/ 141357 w 141404"/>
              <a:gd name="connsiteY3" fmla="*/ 127001 h 127001"/>
              <a:gd name="connsiteX4" fmla="*/ 109607 w 141404"/>
              <a:gd name="connsiteY4" fmla="*/ 88901 h 127001"/>
              <a:gd name="connsiteX5" fmla="*/ 69919 w 141404"/>
              <a:gd name="connsiteY5" fmla="*/ 53976 h 127001"/>
              <a:gd name="connsiteX6" fmla="*/ 69 w 141404"/>
              <a:gd name="connsiteY6" fmla="*/ 1 h 12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404" h="127001">
                <a:moveTo>
                  <a:pt x="69" y="1"/>
                </a:moveTo>
                <a:cubicBezTo>
                  <a:pt x="2450" y="-264"/>
                  <a:pt x="64892" y="37571"/>
                  <a:pt x="84207" y="52388"/>
                </a:cubicBezTo>
                <a:cubicBezTo>
                  <a:pt x="103522" y="67205"/>
                  <a:pt x="106432" y="76466"/>
                  <a:pt x="115957" y="88901"/>
                </a:cubicBezTo>
                <a:cubicBezTo>
                  <a:pt x="125482" y="101336"/>
                  <a:pt x="142415" y="127001"/>
                  <a:pt x="141357" y="127001"/>
                </a:cubicBezTo>
                <a:cubicBezTo>
                  <a:pt x="140299" y="127001"/>
                  <a:pt x="121513" y="101072"/>
                  <a:pt x="109607" y="88901"/>
                </a:cubicBezTo>
                <a:cubicBezTo>
                  <a:pt x="97701" y="76730"/>
                  <a:pt x="82355" y="68264"/>
                  <a:pt x="69919" y="53976"/>
                </a:cubicBezTo>
                <a:cubicBezTo>
                  <a:pt x="57484" y="39689"/>
                  <a:pt x="-2312" y="266"/>
                  <a:pt x="69" y="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81D01666-41C7-4BF8-AF64-0E5852EEE1B5}"/>
              </a:ext>
            </a:extLst>
          </p:cNvPr>
          <p:cNvSpPr/>
          <p:nvPr/>
        </p:nvSpPr>
        <p:spPr>
          <a:xfrm>
            <a:off x="3155741" y="4491037"/>
            <a:ext cx="130603" cy="122948"/>
          </a:xfrm>
          <a:custGeom>
            <a:avLst/>
            <a:gdLst>
              <a:gd name="connsiteX0" fmla="*/ 209 w 130603"/>
              <a:gd name="connsiteY0" fmla="*/ 1 h 122948"/>
              <a:gd name="connsiteX1" fmla="*/ 76409 w 130603"/>
              <a:gd name="connsiteY1" fmla="*/ 49213 h 122948"/>
              <a:gd name="connsiteX2" fmla="*/ 130384 w 130603"/>
              <a:gd name="connsiteY2" fmla="*/ 122238 h 122948"/>
              <a:gd name="connsiteX3" fmla="*/ 93872 w 130603"/>
              <a:gd name="connsiteY3" fmla="*/ 84138 h 122948"/>
              <a:gd name="connsiteX4" fmla="*/ 54184 w 130603"/>
              <a:gd name="connsiteY4" fmla="*/ 47626 h 122948"/>
              <a:gd name="connsiteX5" fmla="*/ 209 w 130603"/>
              <a:gd name="connsiteY5" fmla="*/ 1 h 12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603" h="122948">
                <a:moveTo>
                  <a:pt x="209" y="1"/>
                </a:moveTo>
                <a:cubicBezTo>
                  <a:pt x="3913" y="265"/>
                  <a:pt x="54713" y="28840"/>
                  <a:pt x="76409" y="49213"/>
                </a:cubicBezTo>
                <a:cubicBezTo>
                  <a:pt x="98105" y="69586"/>
                  <a:pt x="127474" y="116417"/>
                  <a:pt x="130384" y="122238"/>
                </a:cubicBezTo>
                <a:cubicBezTo>
                  <a:pt x="133295" y="128059"/>
                  <a:pt x="106572" y="96573"/>
                  <a:pt x="93872" y="84138"/>
                </a:cubicBezTo>
                <a:cubicBezTo>
                  <a:pt x="81172" y="71703"/>
                  <a:pt x="65296" y="58738"/>
                  <a:pt x="54184" y="47626"/>
                </a:cubicBezTo>
                <a:cubicBezTo>
                  <a:pt x="43072" y="36514"/>
                  <a:pt x="-3495" y="-263"/>
                  <a:pt x="209" y="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BBEA6E37-E5FE-4A35-A036-7F6FE1F4FF44}"/>
              </a:ext>
            </a:extLst>
          </p:cNvPr>
          <p:cNvSpPr/>
          <p:nvPr/>
        </p:nvSpPr>
        <p:spPr>
          <a:xfrm>
            <a:off x="3299529" y="4400397"/>
            <a:ext cx="188301" cy="449749"/>
          </a:xfrm>
          <a:custGeom>
            <a:avLst/>
            <a:gdLst>
              <a:gd name="connsiteX0" fmla="*/ 188209 w 188301"/>
              <a:gd name="connsiteY0" fmla="*/ 153 h 449749"/>
              <a:gd name="connsiteX1" fmla="*/ 119946 w 188301"/>
              <a:gd name="connsiteY1" fmla="*/ 63653 h 449749"/>
              <a:gd name="connsiteX2" fmla="*/ 124709 w 188301"/>
              <a:gd name="connsiteY2" fmla="*/ 119216 h 449749"/>
              <a:gd name="connsiteX3" fmla="*/ 108834 w 188301"/>
              <a:gd name="connsiteY3" fmla="*/ 346228 h 449749"/>
              <a:gd name="connsiteX4" fmla="*/ 67559 w 188301"/>
              <a:gd name="connsiteY4" fmla="*/ 343053 h 449749"/>
              <a:gd name="connsiteX5" fmla="*/ 16759 w 188301"/>
              <a:gd name="connsiteY5" fmla="*/ 371628 h 449749"/>
              <a:gd name="connsiteX6" fmla="*/ 16759 w 188301"/>
              <a:gd name="connsiteY6" fmla="*/ 385916 h 449749"/>
              <a:gd name="connsiteX7" fmla="*/ 27871 w 188301"/>
              <a:gd name="connsiteY7" fmla="*/ 449416 h 449749"/>
              <a:gd name="connsiteX8" fmla="*/ 10409 w 188301"/>
              <a:gd name="connsiteY8" fmla="*/ 409728 h 449749"/>
              <a:gd name="connsiteX9" fmla="*/ 7234 w 188301"/>
              <a:gd name="connsiteY9" fmla="*/ 382741 h 449749"/>
              <a:gd name="connsiteX10" fmla="*/ 108834 w 188301"/>
              <a:gd name="connsiteY10" fmla="*/ 365278 h 449749"/>
              <a:gd name="connsiteX11" fmla="*/ 119946 w 188301"/>
              <a:gd name="connsiteY11" fmla="*/ 284316 h 449749"/>
              <a:gd name="connsiteX12" fmla="*/ 134234 w 188301"/>
              <a:gd name="connsiteY12" fmla="*/ 82703 h 449749"/>
              <a:gd name="connsiteX13" fmla="*/ 188209 w 188301"/>
              <a:gd name="connsiteY13" fmla="*/ 153 h 44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8301" h="449749">
                <a:moveTo>
                  <a:pt x="188209" y="153"/>
                </a:moveTo>
                <a:cubicBezTo>
                  <a:pt x="185828" y="-3022"/>
                  <a:pt x="130529" y="43809"/>
                  <a:pt x="119946" y="63653"/>
                </a:cubicBezTo>
                <a:cubicBezTo>
                  <a:pt x="109363" y="83497"/>
                  <a:pt x="126561" y="72120"/>
                  <a:pt x="124709" y="119216"/>
                </a:cubicBezTo>
                <a:cubicBezTo>
                  <a:pt x="122857" y="166312"/>
                  <a:pt x="118359" y="308922"/>
                  <a:pt x="108834" y="346228"/>
                </a:cubicBezTo>
                <a:cubicBezTo>
                  <a:pt x="99309" y="383534"/>
                  <a:pt x="82905" y="338820"/>
                  <a:pt x="67559" y="343053"/>
                </a:cubicBezTo>
                <a:cubicBezTo>
                  <a:pt x="52213" y="347286"/>
                  <a:pt x="25226" y="364484"/>
                  <a:pt x="16759" y="371628"/>
                </a:cubicBezTo>
                <a:cubicBezTo>
                  <a:pt x="8292" y="378772"/>
                  <a:pt x="14907" y="372951"/>
                  <a:pt x="16759" y="385916"/>
                </a:cubicBezTo>
                <a:cubicBezTo>
                  <a:pt x="18611" y="398881"/>
                  <a:pt x="28929" y="445447"/>
                  <a:pt x="27871" y="449416"/>
                </a:cubicBezTo>
                <a:cubicBezTo>
                  <a:pt x="26813" y="453385"/>
                  <a:pt x="13848" y="420841"/>
                  <a:pt x="10409" y="409728"/>
                </a:cubicBezTo>
                <a:cubicBezTo>
                  <a:pt x="6969" y="398616"/>
                  <a:pt x="-9170" y="390149"/>
                  <a:pt x="7234" y="382741"/>
                </a:cubicBezTo>
                <a:cubicBezTo>
                  <a:pt x="23638" y="375333"/>
                  <a:pt x="90049" y="381682"/>
                  <a:pt x="108834" y="365278"/>
                </a:cubicBezTo>
                <a:cubicBezTo>
                  <a:pt x="127619" y="348874"/>
                  <a:pt x="115713" y="331412"/>
                  <a:pt x="119946" y="284316"/>
                </a:cubicBezTo>
                <a:cubicBezTo>
                  <a:pt x="124179" y="237220"/>
                  <a:pt x="122328" y="126359"/>
                  <a:pt x="134234" y="82703"/>
                </a:cubicBezTo>
                <a:cubicBezTo>
                  <a:pt x="146140" y="39047"/>
                  <a:pt x="190590" y="3328"/>
                  <a:pt x="188209" y="15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54FAD5C5-7F2E-4E85-98EE-1899C2BAC70E}"/>
              </a:ext>
            </a:extLst>
          </p:cNvPr>
          <p:cNvSpPr/>
          <p:nvPr/>
        </p:nvSpPr>
        <p:spPr>
          <a:xfrm>
            <a:off x="3280931" y="4401513"/>
            <a:ext cx="181529" cy="365771"/>
          </a:xfrm>
          <a:custGeom>
            <a:avLst/>
            <a:gdLst>
              <a:gd name="connsiteX0" fmla="*/ 181407 w 181529"/>
              <a:gd name="connsiteY0" fmla="*/ 625 h 365771"/>
              <a:gd name="connsiteX1" fmla="*/ 114732 w 181529"/>
              <a:gd name="connsiteY1" fmla="*/ 67300 h 365771"/>
              <a:gd name="connsiteX2" fmla="*/ 119494 w 181529"/>
              <a:gd name="connsiteY2" fmla="*/ 178425 h 365771"/>
              <a:gd name="connsiteX3" fmla="*/ 117907 w 181529"/>
              <a:gd name="connsiteY3" fmla="*/ 313362 h 365771"/>
              <a:gd name="connsiteX4" fmla="*/ 63932 w 181529"/>
              <a:gd name="connsiteY4" fmla="*/ 319712 h 365771"/>
              <a:gd name="connsiteX5" fmla="*/ 432 w 181529"/>
              <a:gd name="connsiteY5" fmla="*/ 365750 h 365771"/>
              <a:gd name="connsiteX6" fmla="*/ 97269 w 181529"/>
              <a:gd name="connsiteY6" fmla="*/ 313362 h 365771"/>
              <a:gd name="connsiteX7" fmla="*/ 121082 w 181529"/>
              <a:gd name="connsiteY7" fmla="*/ 248275 h 365771"/>
              <a:gd name="connsiteX8" fmla="*/ 95682 w 181529"/>
              <a:gd name="connsiteY8" fmla="*/ 105400 h 365771"/>
              <a:gd name="connsiteX9" fmla="*/ 181407 w 181529"/>
              <a:gd name="connsiteY9" fmla="*/ 625 h 36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529" h="365771">
                <a:moveTo>
                  <a:pt x="181407" y="625"/>
                </a:moveTo>
                <a:cubicBezTo>
                  <a:pt x="184582" y="-5725"/>
                  <a:pt x="125051" y="37667"/>
                  <a:pt x="114732" y="67300"/>
                </a:cubicBezTo>
                <a:cubicBezTo>
                  <a:pt x="104413" y="96933"/>
                  <a:pt x="118965" y="137415"/>
                  <a:pt x="119494" y="178425"/>
                </a:cubicBezTo>
                <a:cubicBezTo>
                  <a:pt x="120023" y="219435"/>
                  <a:pt x="127167" y="289814"/>
                  <a:pt x="117907" y="313362"/>
                </a:cubicBezTo>
                <a:cubicBezTo>
                  <a:pt x="108647" y="336910"/>
                  <a:pt x="83511" y="310981"/>
                  <a:pt x="63932" y="319712"/>
                </a:cubicBezTo>
                <a:cubicBezTo>
                  <a:pt x="44353" y="328443"/>
                  <a:pt x="-5124" y="366808"/>
                  <a:pt x="432" y="365750"/>
                </a:cubicBezTo>
                <a:cubicBezTo>
                  <a:pt x="5988" y="364692"/>
                  <a:pt x="77161" y="332941"/>
                  <a:pt x="97269" y="313362"/>
                </a:cubicBezTo>
                <a:cubicBezTo>
                  <a:pt x="117377" y="293783"/>
                  <a:pt x="121346" y="282935"/>
                  <a:pt x="121082" y="248275"/>
                </a:cubicBezTo>
                <a:cubicBezTo>
                  <a:pt x="120817" y="213615"/>
                  <a:pt x="84834" y="144029"/>
                  <a:pt x="95682" y="105400"/>
                </a:cubicBezTo>
                <a:cubicBezTo>
                  <a:pt x="106530" y="66771"/>
                  <a:pt x="178232" y="6975"/>
                  <a:pt x="181407" y="62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11F314E0-4A1B-401D-B93D-56A6F1667159}"/>
              </a:ext>
            </a:extLst>
          </p:cNvPr>
          <p:cNvSpPr/>
          <p:nvPr/>
        </p:nvSpPr>
        <p:spPr>
          <a:xfrm>
            <a:off x="2908284" y="4886237"/>
            <a:ext cx="104857" cy="233454"/>
          </a:xfrm>
          <a:custGeom>
            <a:avLst/>
            <a:gdLst>
              <a:gd name="connsiteX0" fmla="*/ 63516 w 104857"/>
              <a:gd name="connsiteY0" fmla="*/ 88 h 233454"/>
              <a:gd name="connsiteX1" fmla="*/ 88916 w 104857"/>
              <a:gd name="connsiteY1" fmla="*/ 114388 h 233454"/>
              <a:gd name="connsiteX2" fmla="*/ 16 w 104857"/>
              <a:gd name="connsiteY2" fmla="*/ 211226 h 233454"/>
              <a:gd name="connsiteX3" fmla="*/ 96854 w 104857"/>
              <a:gd name="connsiteY3" fmla="*/ 155663 h 233454"/>
              <a:gd name="connsiteX4" fmla="*/ 93679 w 104857"/>
              <a:gd name="connsiteY4" fmla="*/ 233451 h 233454"/>
              <a:gd name="connsiteX5" fmla="*/ 100029 w 104857"/>
              <a:gd name="connsiteY5" fmla="*/ 158838 h 233454"/>
              <a:gd name="connsiteX6" fmla="*/ 103204 w 104857"/>
              <a:gd name="connsiteY6" fmla="*/ 115976 h 233454"/>
              <a:gd name="connsiteX7" fmla="*/ 103204 w 104857"/>
              <a:gd name="connsiteY7" fmla="*/ 95338 h 233454"/>
              <a:gd name="connsiteX8" fmla="*/ 63516 w 104857"/>
              <a:gd name="connsiteY8" fmla="*/ 88 h 23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857" h="233454">
                <a:moveTo>
                  <a:pt x="63516" y="88"/>
                </a:moveTo>
                <a:cubicBezTo>
                  <a:pt x="61135" y="3263"/>
                  <a:pt x="99499" y="79198"/>
                  <a:pt x="88916" y="114388"/>
                </a:cubicBezTo>
                <a:cubicBezTo>
                  <a:pt x="78333" y="149578"/>
                  <a:pt x="-1307" y="204347"/>
                  <a:pt x="16" y="211226"/>
                </a:cubicBezTo>
                <a:cubicBezTo>
                  <a:pt x="1339" y="218105"/>
                  <a:pt x="81244" y="151959"/>
                  <a:pt x="96854" y="155663"/>
                </a:cubicBezTo>
                <a:cubicBezTo>
                  <a:pt x="112464" y="159367"/>
                  <a:pt x="93150" y="232922"/>
                  <a:pt x="93679" y="233451"/>
                </a:cubicBezTo>
                <a:cubicBezTo>
                  <a:pt x="94208" y="233980"/>
                  <a:pt x="98442" y="178417"/>
                  <a:pt x="100029" y="158838"/>
                </a:cubicBezTo>
                <a:cubicBezTo>
                  <a:pt x="101616" y="139259"/>
                  <a:pt x="102675" y="126559"/>
                  <a:pt x="103204" y="115976"/>
                </a:cubicBezTo>
                <a:cubicBezTo>
                  <a:pt x="103733" y="105393"/>
                  <a:pt x="106644" y="110684"/>
                  <a:pt x="103204" y="95338"/>
                </a:cubicBezTo>
                <a:cubicBezTo>
                  <a:pt x="99764" y="79992"/>
                  <a:pt x="65897" y="-3087"/>
                  <a:pt x="63516" y="8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17A589B5-9E28-492F-95ED-97BF6D6289A6}"/>
              </a:ext>
            </a:extLst>
          </p:cNvPr>
          <p:cNvSpPr/>
          <p:nvPr/>
        </p:nvSpPr>
        <p:spPr>
          <a:xfrm>
            <a:off x="3041626" y="4910089"/>
            <a:ext cx="147734" cy="95396"/>
          </a:xfrm>
          <a:custGeom>
            <a:avLst/>
            <a:gdLst>
              <a:gd name="connsiteX0" fmla="*/ 147662 w 147734"/>
              <a:gd name="connsiteY0" fmla="*/ 49 h 95396"/>
              <a:gd name="connsiteX1" fmla="*/ 9549 w 147734"/>
              <a:gd name="connsiteY1" fmla="*/ 33386 h 95396"/>
              <a:gd name="connsiteX2" fmla="*/ 12724 w 147734"/>
              <a:gd name="connsiteY2" fmla="*/ 54024 h 95396"/>
              <a:gd name="connsiteX3" fmla="*/ 19074 w 147734"/>
              <a:gd name="connsiteY3" fmla="*/ 95299 h 95396"/>
              <a:gd name="connsiteX4" fmla="*/ 28599 w 147734"/>
              <a:gd name="connsiteY4" fmla="*/ 41324 h 95396"/>
              <a:gd name="connsiteX5" fmla="*/ 147662 w 147734"/>
              <a:gd name="connsiteY5" fmla="*/ 49 h 9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734" h="95396">
                <a:moveTo>
                  <a:pt x="147662" y="49"/>
                </a:moveTo>
                <a:cubicBezTo>
                  <a:pt x="144487" y="-1274"/>
                  <a:pt x="32039" y="24390"/>
                  <a:pt x="9549" y="33386"/>
                </a:cubicBezTo>
                <a:cubicBezTo>
                  <a:pt x="-12941" y="42382"/>
                  <a:pt x="11136" y="43705"/>
                  <a:pt x="12724" y="54024"/>
                </a:cubicBezTo>
                <a:cubicBezTo>
                  <a:pt x="14311" y="64343"/>
                  <a:pt x="16428" y="97416"/>
                  <a:pt x="19074" y="95299"/>
                </a:cubicBezTo>
                <a:cubicBezTo>
                  <a:pt x="21720" y="93182"/>
                  <a:pt x="8755" y="54818"/>
                  <a:pt x="28599" y="41324"/>
                </a:cubicBezTo>
                <a:cubicBezTo>
                  <a:pt x="48443" y="27830"/>
                  <a:pt x="150837" y="1372"/>
                  <a:pt x="147662" y="4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66A5FD8E-674E-4C30-8172-D484D1EC4583}"/>
              </a:ext>
            </a:extLst>
          </p:cNvPr>
          <p:cNvSpPr/>
          <p:nvPr/>
        </p:nvSpPr>
        <p:spPr>
          <a:xfrm>
            <a:off x="3306730" y="4511651"/>
            <a:ext cx="433984" cy="316135"/>
          </a:xfrm>
          <a:custGeom>
            <a:avLst/>
            <a:gdLst>
              <a:gd name="connsiteX0" fmla="*/ 33 w 433984"/>
              <a:gd name="connsiteY0" fmla="*/ 315937 h 316135"/>
              <a:gd name="connsiteX1" fmla="*/ 92108 w 433984"/>
              <a:gd name="connsiteY1" fmla="*/ 296887 h 316135"/>
              <a:gd name="connsiteX2" fmla="*/ 112745 w 433984"/>
              <a:gd name="connsiteY2" fmla="*/ 306412 h 316135"/>
              <a:gd name="connsiteX3" fmla="*/ 149258 w 433984"/>
              <a:gd name="connsiteY3" fmla="*/ 250849 h 316135"/>
              <a:gd name="connsiteX4" fmla="*/ 187358 w 433984"/>
              <a:gd name="connsiteY4" fmla="*/ 217512 h 316135"/>
              <a:gd name="connsiteX5" fmla="*/ 342933 w 433984"/>
              <a:gd name="connsiteY5" fmla="*/ 220687 h 316135"/>
              <a:gd name="connsiteX6" fmla="*/ 357220 w 433984"/>
              <a:gd name="connsiteY6" fmla="*/ 200049 h 316135"/>
              <a:gd name="connsiteX7" fmla="*/ 427070 w 433984"/>
              <a:gd name="connsiteY7" fmla="*/ 106387 h 316135"/>
              <a:gd name="connsiteX8" fmla="*/ 423895 w 433984"/>
              <a:gd name="connsiteY8" fmla="*/ 61937 h 316135"/>
              <a:gd name="connsiteX9" fmla="*/ 360395 w 433984"/>
              <a:gd name="connsiteY9" fmla="*/ 24 h 316135"/>
              <a:gd name="connsiteX10" fmla="*/ 415958 w 433984"/>
              <a:gd name="connsiteY10" fmla="*/ 55587 h 316135"/>
              <a:gd name="connsiteX11" fmla="*/ 395320 w 433984"/>
              <a:gd name="connsiteY11" fmla="*/ 138137 h 316135"/>
              <a:gd name="connsiteX12" fmla="*/ 354045 w 433984"/>
              <a:gd name="connsiteY12" fmla="*/ 185762 h 316135"/>
              <a:gd name="connsiteX13" fmla="*/ 292133 w 433984"/>
              <a:gd name="connsiteY13" fmla="*/ 207987 h 316135"/>
              <a:gd name="connsiteX14" fmla="*/ 176245 w 433984"/>
              <a:gd name="connsiteY14" fmla="*/ 223862 h 316135"/>
              <a:gd name="connsiteX15" fmla="*/ 131795 w 433984"/>
              <a:gd name="connsiteY15" fmla="*/ 268312 h 316135"/>
              <a:gd name="connsiteX16" fmla="*/ 103220 w 433984"/>
              <a:gd name="connsiteY16" fmla="*/ 282599 h 316135"/>
              <a:gd name="connsiteX17" fmla="*/ 33 w 433984"/>
              <a:gd name="connsiteY17" fmla="*/ 315937 h 31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3984" h="316135">
                <a:moveTo>
                  <a:pt x="33" y="315937"/>
                </a:moveTo>
                <a:cubicBezTo>
                  <a:pt x="-1819" y="318318"/>
                  <a:pt x="73323" y="298474"/>
                  <a:pt x="92108" y="296887"/>
                </a:cubicBezTo>
                <a:cubicBezTo>
                  <a:pt x="110893" y="295300"/>
                  <a:pt x="103220" y="314085"/>
                  <a:pt x="112745" y="306412"/>
                </a:cubicBezTo>
                <a:cubicBezTo>
                  <a:pt x="122270" y="298739"/>
                  <a:pt x="136823" y="265666"/>
                  <a:pt x="149258" y="250849"/>
                </a:cubicBezTo>
                <a:cubicBezTo>
                  <a:pt x="161693" y="236032"/>
                  <a:pt x="155079" y="222539"/>
                  <a:pt x="187358" y="217512"/>
                </a:cubicBezTo>
                <a:cubicBezTo>
                  <a:pt x="219637" y="212485"/>
                  <a:pt x="314623" y="223597"/>
                  <a:pt x="342933" y="220687"/>
                </a:cubicBezTo>
                <a:cubicBezTo>
                  <a:pt x="371243" y="217776"/>
                  <a:pt x="343197" y="219099"/>
                  <a:pt x="357220" y="200049"/>
                </a:cubicBezTo>
                <a:cubicBezTo>
                  <a:pt x="371243" y="180999"/>
                  <a:pt x="415957" y="129406"/>
                  <a:pt x="427070" y="106387"/>
                </a:cubicBezTo>
                <a:cubicBezTo>
                  <a:pt x="438183" y="83368"/>
                  <a:pt x="435007" y="79664"/>
                  <a:pt x="423895" y="61937"/>
                </a:cubicBezTo>
                <a:cubicBezTo>
                  <a:pt x="412783" y="44210"/>
                  <a:pt x="361718" y="1082"/>
                  <a:pt x="360395" y="24"/>
                </a:cubicBezTo>
                <a:cubicBezTo>
                  <a:pt x="359072" y="-1034"/>
                  <a:pt x="410137" y="32568"/>
                  <a:pt x="415958" y="55587"/>
                </a:cubicBezTo>
                <a:cubicBezTo>
                  <a:pt x="421779" y="78606"/>
                  <a:pt x="405639" y="116441"/>
                  <a:pt x="395320" y="138137"/>
                </a:cubicBezTo>
                <a:cubicBezTo>
                  <a:pt x="385001" y="159833"/>
                  <a:pt x="371243" y="174120"/>
                  <a:pt x="354045" y="185762"/>
                </a:cubicBezTo>
                <a:cubicBezTo>
                  <a:pt x="336847" y="197404"/>
                  <a:pt x="321766" y="201637"/>
                  <a:pt x="292133" y="207987"/>
                </a:cubicBezTo>
                <a:cubicBezTo>
                  <a:pt x="262500" y="214337"/>
                  <a:pt x="202968" y="213808"/>
                  <a:pt x="176245" y="223862"/>
                </a:cubicBezTo>
                <a:cubicBezTo>
                  <a:pt x="149522" y="233916"/>
                  <a:pt x="143966" y="258522"/>
                  <a:pt x="131795" y="268312"/>
                </a:cubicBezTo>
                <a:cubicBezTo>
                  <a:pt x="119624" y="278101"/>
                  <a:pt x="121741" y="277307"/>
                  <a:pt x="103220" y="282599"/>
                </a:cubicBezTo>
                <a:cubicBezTo>
                  <a:pt x="84699" y="287891"/>
                  <a:pt x="1885" y="313556"/>
                  <a:pt x="33" y="31593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9A1BAE64-2A6B-4B3C-9CF2-DED43660688F}"/>
              </a:ext>
            </a:extLst>
          </p:cNvPr>
          <p:cNvSpPr/>
          <p:nvPr/>
        </p:nvSpPr>
        <p:spPr>
          <a:xfrm>
            <a:off x="3273424" y="4568565"/>
            <a:ext cx="489792" cy="291658"/>
          </a:xfrm>
          <a:custGeom>
            <a:avLst/>
            <a:gdLst>
              <a:gd name="connsiteX0" fmla="*/ 488951 w 489792"/>
              <a:gd name="connsiteY0" fmla="*/ 260 h 291658"/>
              <a:gd name="connsiteX1" fmla="*/ 434976 w 489792"/>
              <a:gd name="connsiteY1" fmla="*/ 146310 h 291658"/>
              <a:gd name="connsiteX2" fmla="*/ 407989 w 489792"/>
              <a:gd name="connsiteY2" fmla="*/ 170123 h 291658"/>
              <a:gd name="connsiteX3" fmla="*/ 276226 w 489792"/>
              <a:gd name="connsiteY3" fmla="*/ 181235 h 291658"/>
              <a:gd name="connsiteX4" fmla="*/ 200026 w 489792"/>
              <a:gd name="connsiteY4" fmla="*/ 197110 h 291658"/>
              <a:gd name="connsiteX5" fmla="*/ 166689 w 489792"/>
              <a:gd name="connsiteY5" fmla="*/ 241560 h 291658"/>
              <a:gd name="connsiteX6" fmla="*/ 107951 w 489792"/>
              <a:gd name="connsiteY6" fmla="*/ 254260 h 291658"/>
              <a:gd name="connsiteX7" fmla="*/ 49214 w 489792"/>
              <a:gd name="connsiteY7" fmla="*/ 290773 h 291658"/>
              <a:gd name="connsiteX8" fmla="*/ 1 w 489792"/>
              <a:gd name="connsiteY8" fmla="*/ 212985 h 291658"/>
              <a:gd name="connsiteX9" fmla="*/ 47626 w 489792"/>
              <a:gd name="connsiteY9" fmla="*/ 281248 h 291658"/>
              <a:gd name="connsiteX10" fmla="*/ 130176 w 489792"/>
              <a:gd name="connsiteY10" fmla="*/ 257435 h 291658"/>
              <a:gd name="connsiteX11" fmla="*/ 261939 w 489792"/>
              <a:gd name="connsiteY11" fmla="*/ 187585 h 291658"/>
              <a:gd name="connsiteX12" fmla="*/ 406401 w 489792"/>
              <a:gd name="connsiteY12" fmla="*/ 160598 h 291658"/>
              <a:gd name="connsiteX13" fmla="*/ 463551 w 489792"/>
              <a:gd name="connsiteY13" fmla="*/ 111385 h 291658"/>
              <a:gd name="connsiteX14" fmla="*/ 488951 w 489792"/>
              <a:gd name="connsiteY14" fmla="*/ 260 h 29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9792" h="291658">
                <a:moveTo>
                  <a:pt x="488951" y="260"/>
                </a:moveTo>
                <a:cubicBezTo>
                  <a:pt x="484189" y="6081"/>
                  <a:pt x="448470" y="118000"/>
                  <a:pt x="434976" y="146310"/>
                </a:cubicBezTo>
                <a:cubicBezTo>
                  <a:pt x="421482" y="174621"/>
                  <a:pt x="434447" y="164302"/>
                  <a:pt x="407989" y="170123"/>
                </a:cubicBezTo>
                <a:cubicBezTo>
                  <a:pt x="381531" y="175944"/>
                  <a:pt x="310886" y="176737"/>
                  <a:pt x="276226" y="181235"/>
                </a:cubicBezTo>
                <a:cubicBezTo>
                  <a:pt x="241566" y="185733"/>
                  <a:pt x="218282" y="187056"/>
                  <a:pt x="200026" y="197110"/>
                </a:cubicBezTo>
                <a:cubicBezTo>
                  <a:pt x="181770" y="207164"/>
                  <a:pt x="182035" y="232035"/>
                  <a:pt x="166689" y="241560"/>
                </a:cubicBezTo>
                <a:cubicBezTo>
                  <a:pt x="151343" y="251085"/>
                  <a:pt x="127530" y="246058"/>
                  <a:pt x="107951" y="254260"/>
                </a:cubicBezTo>
                <a:cubicBezTo>
                  <a:pt x="88372" y="262462"/>
                  <a:pt x="67206" y="297652"/>
                  <a:pt x="49214" y="290773"/>
                </a:cubicBezTo>
                <a:cubicBezTo>
                  <a:pt x="31222" y="283894"/>
                  <a:pt x="266" y="214573"/>
                  <a:pt x="1" y="212985"/>
                </a:cubicBezTo>
                <a:cubicBezTo>
                  <a:pt x="-264" y="211398"/>
                  <a:pt x="25930" y="273840"/>
                  <a:pt x="47626" y="281248"/>
                </a:cubicBezTo>
                <a:cubicBezTo>
                  <a:pt x="69322" y="288656"/>
                  <a:pt x="94457" y="273045"/>
                  <a:pt x="130176" y="257435"/>
                </a:cubicBezTo>
                <a:cubicBezTo>
                  <a:pt x="165895" y="241825"/>
                  <a:pt x="215902" y="203724"/>
                  <a:pt x="261939" y="187585"/>
                </a:cubicBezTo>
                <a:cubicBezTo>
                  <a:pt x="307976" y="171446"/>
                  <a:pt x="372799" y="173298"/>
                  <a:pt x="406401" y="160598"/>
                </a:cubicBezTo>
                <a:cubicBezTo>
                  <a:pt x="440003" y="147898"/>
                  <a:pt x="449793" y="134933"/>
                  <a:pt x="463551" y="111385"/>
                </a:cubicBezTo>
                <a:cubicBezTo>
                  <a:pt x="477309" y="87837"/>
                  <a:pt x="493713" y="-5561"/>
                  <a:pt x="488951" y="26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D4605B45-8D46-487D-AC05-DF070DA1736C}"/>
              </a:ext>
            </a:extLst>
          </p:cNvPr>
          <p:cNvSpPr/>
          <p:nvPr/>
        </p:nvSpPr>
        <p:spPr>
          <a:xfrm>
            <a:off x="3338509" y="4154472"/>
            <a:ext cx="422739" cy="401942"/>
          </a:xfrm>
          <a:custGeom>
            <a:avLst/>
            <a:gdLst>
              <a:gd name="connsiteX0" fmla="*/ 4 w 422739"/>
              <a:gd name="connsiteY0" fmla="*/ 16 h 401942"/>
              <a:gd name="connsiteX1" fmla="*/ 14291 w 422739"/>
              <a:gd name="connsiteY1" fmla="*/ 104791 h 401942"/>
              <a:gd name="connsiteX2" fmla="*/ 14291 w 422739"/>
              <a:gd name="connsiteY2" fmla="*/ 84153 h 401942"/>
              <a:gd name="connsiteX3" fmla="*/ 34929 w 422739"/>
              <a:gd name="connsiteY3" fmla="*/ 149241 h 401942"/>
              <a:gd name="connsiteX4" fmla="*/ 169866 w 422739"/>
              <a:gd name="connsiteY4" fmla="*/ 225441 h 401942"/>
              <a:gd name="connsiteX5" fmla="*/ 385766 w 422739"/>
              <a:gd name="connsiteY5" fmla="*/ 371491 h 401942"/>
              <a:gd name="connsiteX6" fmla="*/ 422279 w 422739"/>
              <a:gd name="connsiteY6" fmla="*/ 401653 h 401942"/>
              <a:gd name="connsiteX7" fmla="*/ 390529 w 422739"/>
              <a:gd name="connsiteY7" fmla="*/ 363553 h 401942"/>
              <a:gd name="connsiteX8" fmla="*/ 206379 w 422739"/>
              <a:gd name="connsiteY8" fmla="*/ 239728 h 401942"/>
              <a:gd name="connsiteX9" fmla="*/ 209554 w 422739"/>
              <a:gd name="connsiteY9" fmla="*/ 247666 h 401942"/>
              <a:gd name="connsiteX10" fmla="*/ 28579 w 422739"/>
              <a:gd name="connsiteY10" fmla="*/ 130191 h 401942"/>
              <a:gd name="connsiteX11" fmla="*/ 12704 w 422739"/>
              <a:gd name="connsiteY11" fmla="*/ 96853 h 401942"/>
              <a:gd name="connsiteX12" fmla="*/ 4 w 422739"/>
              <a:gd name="connsiteY12" fmla="*/ 16 h 40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2739" h="401942">
                <a:moveTo>
                  <a:pt x="4" y="16"/>
                </a:moveTo>
                <a:cubicBezTo>
                  <a:pt x="268" y="1339"/>
                  <a:pt x="11910" y="90768"/>
                  <a:pt x="14291" y="104791"/>
                </a:cubicBezTo>
                <a:cubicBezTo>
                  <a:pt x="16672" y="118814"/>
                  <a:pt x="10851" y="76745"/>
                  <a:pt x="14291" y="84153"/>
                </a:cubicBezTo>
                <a:cubicBezTo>
                  <a:pt x="17731" y="91561"/>
                  <a:pt x="9000" y="125693"/>
                  <a:pt x="34929" y="149241"/>
                </a:cubicBezTo>
                <a:cubicBezTo>
                  <a:pt x="60858" y="172789"/>
                  <a:pt x="111393" y="188399"/>
                  <a:pt x="169866" y="225441"/>
                </a:cubicBezTo>
                <a:cubicBezTo>
                  <a:pt x="228339" y="262483"/>
                  <a:pt x="343697" y="342122"/>
                  <a:pt x="385766" y="371491"/>
                </a:cubicBezTo>
                <a:cubicBezTo>
                  <a:pt x="427835" y="400860"/>
                  <a:pt x="421485" y="402976"/>
                  <a:pt x="422279" y="401653"/>
                </a:cubicBezTo>
                <a:cubicBezTo>
                  <a:pt x="423073" y="400330"/>
                  <a:pt x="426512" y="390540"/>
                  <a:pt x="390529" y="363553"/>
                </a:cubicBezTo>
                <a:cubicBezTo>
                  <a:pt x="354546" y="336566"/>
                  <a:pt x="236541" y="259042"/>
                  <a:pt x="206379" y="239728"/>
                </a:cubicBezTo>
                <a:cubicBezTo>
                  <a:pt x="176217" y="220414"/>
                  <a:pt x="239187" y="265922"/>
                  <a:pt x="209554" y="247666"/>
                </a:cubicBezTo>
                <a:cubicBezTo>
                  <a:pt x="179921" y="229410"/>
                  <a:pt x="61387" y="155326"/>
                  <a:pt x="28579" y="130191"/>
                </a:cubicBezTo>
                <a:cubicBezTo>
                  <a:pt x="-4229" y="105056"/>
                  <a:pt x="15085" y="114315"/>
                  <a:pt x="12704" y="96853"/>
                </a:cubicBezTo>
                <a:cubicBezTo>
                  <a:pt x="10323" y="79391"/>
                  <a:pt x="-260" y="-1307"/>
                  <a:pt x="4" y="1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FE1EA560-2FAE-4B38-9803-2872E6516F81}"/>
              </a:ext>
            </a:extLst>
          </p:cNvPr>
          <p:cNvSpPr/>
          <p:nvPr/>
        </p:nvSpPr>
        <p:spPr>
          <a:xfrm>
            <a:off x="3307795" y="4181452"/>
            <a:ext cx="384891" cy="347907"/>
          </a:xfrm>
          <a:custGeom>
            <a:avLst/>
            <a:gdLst>
              <a:gd name="connsiteX0" fmla="*/ 555 w 384891"/>
              <a:gd name="connsiteY0" fmla="*/ 23 h 347907"/>
              <a:gd name="connsiteX1" fmla="*/ 14843 w 384891"/>
              <a:gd name="connsiteY1" fmla="*/ 93686 h 347907"/>
              <a:gd name="connsiteX2" fmla="*/ 25955 w 384891"/>
              <a:gd name="connsiteY2" fmla="*/ 88923 h 347907"/>
              <a:gd name="connsiteX3" fmla="*/ 51355 w 384891"/>
              <a:gd name="connsiteY3" fmla="*/ 130198 h 347907"/>
              <a:gd name="connsiteX4" fmla="*/ 324405 w 384891"/>
              <a:gd name="connsiteY4" fmla="*/ 311173 h 347907"/>
              <a:gd name="connsiteX5" fmla="*/ 384730 w 384891"/>
              <a:gd name="connsiteY5" fmla="*/ 347686 h 347907"/>
              <a:gd name="connsiteX6" fmla="*/ 337105 w 384891"/>
              <a:gd name="connsiteY6" fmla="*/ 304823 h 347907"/>
              <a:gd name="connsiteX7" fmla="*/ 198993 w 384891"/>
              <a:gd name="connsiteY7" fmla="*/ 217511 h 347907"/>
              <a:gd name="connsiteX8" fmla="*/ 73580 w 384891"/>
              <a:gd name="connsiteY8" fmla="*/ 138136 h 347907"/>
              <a:gd name="connsiteX9" fmla="*/ 35480 w 384891"/>
              <a:gd name="connsiteY9" fmla="*/ 103211 h 347907"/>
              <a:gd name="connsiteX10" fmla="*/ 555 w 384891"/>
              <a:gd name="connsiteY10" fmla="*/ 23 h 34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4891" h="347907">
                <a:moveTo>
                  <a:pt x="555" y="23"/>
                </a:moveTo>
                <a:cubicBezTo>
                  <a:pt x="-2884" y="-1564"/>
                  <a:pt x="10610" y="78869"/>
                  <a:pt x="14843" y="93686"/>
                </a:cubicBezTo>
                <a:cubicBezTo>
                  <a:pt x="19076" y="108503"/>
                  <a:pt x="19870" y="82838"/>
                  <a:pt x="25955" y="88923"/>
                </a:cubicBezTo>
                <a:cubicBezTo>
                  <a:pt x="32040" y="95008"/>
                  <a:pt x="1613" y="93156"/>
                  <a:pt x="51355" y="130198"/>
                </a:cubicBezTo>
                <a:cubicBezTo>
                  <a:pt x="101097" y="167240"/>
                  <a:pt x="268843" y="274925"/>
                  <a:pt x="324405" y="311173"/>
                </a:cubicBezTo>
                <a:cubicBezTo>
                  <a:pt x="379967" y="347421"/>
                  <a:pt x="382613" y="348744"/>
                  <a:pt x="384730" y="347686"/>
                </a:cubicBezTo>
                <a:cubicBezTo>
                  <a:pt x="386847" y="346628"/>
                  <a:pt x="368061" y="326519"/>
                  <a:pt x="337105" y="304823"/>
                </a:cubicBezTo>
                <a:cubicBezTo>
                  <a:pt x="306149" y="283127"/>
                  <a:pt x="198993" y="217511"/>
                  <a:pt x="198993" y="217511"/>
                </a:cubicBezTo>
                <a:cubicBezTo>
                  <a:pt x="155072" y="189730"/>
                  <a:pt x="100832" y="157186"/>
                  <a:pt x="73580" y="138136"/>
                </a:cubicBezTo>
                <a:cubicBezTo>
                  <a:pt x="46328" y="119086"/>
                  <a:pt x="45005" y="125701"/>
                  <a:pt x="35480" y="103211"/>
                </a:cubicBezTo>
                <a:cubicBezTo>
                  <a:pt x="25955" y="80721"/>
                  <a:pt x="3994" y="1610"/>
                  <a:pt x="555" y="2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8665F355-4EF7-497C-9E09-05CCB6869C59}"/>
              </a:ext>
            </a:extLst>
          </p:cNvPr>
          <p:cNvSpPr/>
          <p:nvPr/>
        </p:nvSpPr>
        <p:spPr>
          <a:xfrm>
            <a:off x="3795276" y="4156882"/>
            <a:ext cx="278808" cy="129417"/>
          </a:xfrm>
          <a:custGeom>
            <a:avLst/>
            <a:gdLst>
              <a:gd name="connsiteX0" fmla="*/ 437 w 278808"/>
              <a:gd name="connsiteY0" fmla="*/ 781 h 129417"/>
              <a:gd name="connsiteX1" fmla="*/ 198874 w 278808"/>
              <a:gd name="connsiteY1" fmla="*/ 88093 h 129417"/>
              <a:gd name="connsiteX2" fmla="*/ 278249 w 278808"/>
              <a:gd name="connsiteY2" fmla="*/ 129368 h 129417"/>
              <a:gd name="connsiteX3" fmla="*/ 232212 w 278808"/>
              <a:gd name="connsiteY3" fmla="*/ 96031 h 129417"/>
              <a:gd name="connsiteX4" fmla="*/ 192524 w 278808"/>
              <a:gd name="connsiteY4" fmla="*/ 73806 h 129417"/>
              <a:gd name="connsiteX5" fmla="*/ 146487 w 278808"/>
              <a:gd name="connsiteY5" fmla="*/ 46818 h 129417"/>
              <a:gd name="connsiteX6" fmla="*/ 437 w 278808"/>
              <a:gd name="connsiteY6" fmla="*/ 781 h 12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808" h="129417">
                <a:moveTo>
                  <a:pt x="437" y="781"/>
                </a:moveTo>
                <a:cubicBezTo>
                  <a:pt x="9168" y="7660"/>
                  <a:pt x="152572" y="66662"/>
                  <a:pt x="198874" y="88093"/>
                </a:cubicBezTo>
                <a:cubicBezTo>
                  <a:pt x="245176" y="109524"/>
                  <a:pt x="272693" y="128045"/>
                  <a:pt x="278249" y="129368"/>
                </a:cubicBezTo>
                <a:cubicBezTo>
                  <a:pt x="283805" y="130691"/>
                  <a:pt x="246499" y="105291"/>
                  <a:pt x="232212" y="96031"/>
                </a:cubicBezTo>
                <a:cubicBezTo>
                  <a:pt x="217925" y="86771"/>
                  <a:pt x="206812" y="82008"/>
                  <a:pt x="192524" y="73806"/>
                </a:cubicBezTo>
                <a:cubicBezTo>
                  <a:pt x="178236" y="65604"/>
                  <a:pt x="176914" y="59253"/>
                  <a:pt x="146487" y="46818"/>
                </a:cubicBezTo>
                <a:cubicBezTo>
                  <a:pt x="116060" y="34383"/>
                  <a:pt x="-8294" y="-6098"/>
                  <a:pt x="437" y="78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2D370E7A-BA39-45B5-9A30-D00432F2F873}"/>
              </a:ext>
            </a:extLst>
          </p:cNvPr>
          <p:cNvSpPr/>
          <p:nvPr/>
        </p:nvSpPr>
        <p:spPr>
          <a:xfrm>
            <a:off x="3755761" y="4563968"/>
            <a:ext cx="203213" cy="185875"/>
          </a:xfrm>
          <a:custGeom>
            <a:avLst/>
            <a:gdLst>
              <a:gd name="connsiteX0" fmla="*/ 264 w 203213"/>
              <a:gd name="connsiteY0" fmla="*/ 95 h 185875"/>
              <a:gd name="connsiteX1" fmla="*/ 87577 w 203213"/>
              <a:gd name="connsiteY1" fmla="*/ 79470 h 185875"/>
              <a:gd name="connsiteX2" fmla="*/ 101864 w 203213"/>
              <a:gd name="connsiteY2" fmla="*/ 106457 h 185875"/>
              <a:gd name="connsiteX3" fmla="*/ 116152 w 203213"/>
              <a:gd name="connsiteY3" fmla="*/ 96932 h 185875"/>
              <a:gd name="connsiteX4" fmla="*/ 155839 w 203213"/>
              <a:gd name="connsiteY4" fmla="*/ 120745 h 185875"/>
              <a:gd name="connsiteX5" fmla="*/ 201877 w 203213"/>
              <a:gd name="connsiteY5" fmla="*/ 185832 h 185875"/>
              <a:gd name="connsiteX6" fmla="*/ 184414 w 203213"/>
              <a:gd name="connsiteY6" fmla="*/ 130270 h 185875"/>
              <a:gd name="connsiteX7" fmla="*/ 119327 w 203213"/>
              <a:gd name="connsiteY7" fmla="*/ 96932 h 185875"/>
              <a:gd name="connsiteX8" fmla="*/ 264 w 203213"/>
              <a:gd name="connsiteY8" fmla="*/ 95 h 1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213" h="185875">
                <a:moveTo>
                  <a:pt x="264" y="95"/>
                </a:moveTo>
                <a:cubicBezTo>
                  <a:pt x="-5028" y="-2815"/>
                  <a:pt x="70644" y="61743"/>
                  <a:pt x="87577" y="79470"/>
                </a:cubicBezTo>
                <a:cubicBezTo>
                  <a:pt x="104510" y="97197"/>
                  <a:pt x="97102" y="103547"/>
                  <a:pt x="101864" y="106457"/>
                </a:cubicBezTo>
                <a:cubicBezTo>
                  <a:pt x="106626" y="109367"/>
                  <a:pt x="107156" y="94551"/>
                  <a:pt x="116152" y="96932"/>
                </a:cubicBezTo>
                <a:cubicBezTo>
                  <a:pt x="125148" y="99313"/>
                  <a:pt x="141552" y="105928"/>
                  <a:pt x="155839" y="120745"/>
                </a:cubicBezTo>
                <a:cubicBezTo>
                  <a:pt x="170126" y="135562"/>
                  <a:pt x="197115" y="184245"/>
                  <a:pt x="201877" y="185832"/>
                </a:cubicBezTo>
                <a:cubicBezTo>
                  <a:pt x="206639" y="187419"/>
                  <a:pt x="198172" y="145087"/>
                  <a:pt x="184414" y="130270"/>
                </a:cubicBezTo>
                <a:cubicBezTo>
                  <a:pt x="170656" y="115453"/>
                  <a:pt x="148166" y="118628"/>
                  <a:pt x="119327" y="96932"/>
                </a:cubicBezTo>
                <a:cubicBezTo>
                  <a:pt x="90488" y="75236"/>
                  <a:pt x="5556" y="3005"/>
                  <a:pt x="264" y="9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07A29D1B-912F-44FB-A48A-62085A94F0D7}"/>
              </a:ext>
            </a:extLst>
          </p:cNvPr>
          <p:cNvSpPr/>
          <p:nvPr/>
        </p:nvSpPr>
        <p:spPr>
          <a:xfrm>
            <a:off x="3959200" y="4702780"/>
            <a:ext cx="246723" cy="47128"/>
          </a:xfrm>
          <a:custGeom>
            <a:avLst/>
            <a:gdLst>
              <a:gd name="connsiteX0" fmla="*/ 25 w 246723"/>
              <a:gd name="connsiteY0" fmla="*/ 47020 h 47128"/>
              <a:gd name="connsiteX1" fmla="*/ 101625 w 246723"/>
              <a:gd name="connsiteY1" fmla="*/ 13683 h 47128"/>
              <a:gd name="connsiteX2" fmla="*/ 176238 w 246723"/>
              <a:gd name="connsiteY2" fmla="*/ 12095 h 47128"/>
              <a:gd name="connsiteX3" fmla="*/ 217513 w 246723"/>
              <a:gd name="connsiteY3" fmla="*/ 7333 h 47128"/>
              <a:gd name="connsiteX4" fmla="*/ 241325 w 246723"/>
              <a:gd name="connsiteY4" fmla="*/ 7333 h 47128"/>
              <a:gd name="connsiteX5" fmla="*/ 111150 w 246723"/>
              <a:gd name="connsiteY5" fmla="*/ 983 h 47128"/>
              <a:gd name="connsiteX6" fmla="*/ 25 w 246723"/>
              <a:gd name="connsiteY6" fmla="*/ 47020 h 4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723" h="47128">
                <a:moveTo>
                  <a:pt x="25" y="47020"/>
                </a:moveTo>
                <a:cubicBezTo>
                  <a:pt x="-1563" y="49137"/>
                  <a:pt x="72256" y="19504"/>
                  <a:pt x="101625" y="13683"/>
                </a:cubicBezTo>
                <a:cubicBezTo>
                  <a:pt x="130994" y="7862"/>
                  <a:pt x="156923" y="13153"/>
                  <a:pt x="176238" y="12095"/>
                </a:cubicBezTo>
                <a:cubicBezTo>
                  <a:pt x="195553" y="11037"/>
                  <a:pt x="206665" y="8127"/>
                  <a:pt x="217513" y="7333"/>
                </a:cubicBezTo>
                <a:cubicBezTo>
                  <a:pt x="228361" y="6539"/>
                  <a:pt x="259052" y="8391"/>
                  <a:pt x="241325" y="7333"/>
                </a:cubicBezTo>
                <a:cubicBezTo>
                  <a:pt x="223598" y="6275"/>
                  <a:pt x="149250" y="-2986"/>
                  <a:pt x="111150" y="983"/>
                </a:cubicBezTo>
                <a:cubicBezTo>
                  <a:pt x="73050" y="4952"/>
                  <a:pt x="1613" y="44903"/>
                  <a:pt x="25" y="4702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F97AD8A6-AC2E-41D9-9510-C953706EE135}"/>
              </a:ext>
            </a:extLst>
          </p:cNvPr>
          <p:cNvSpPr/>
          <p:nvPr/>
        </p:nvSpPr>
        <p:spPr>
          <a:xfrm>
            <a:off x="4064664" y="4482870"/>
            <a:ext cx="140802" cy="239984"/>
          </a:xfrm>
          <a:custGeom>
            <a:avLst/>
            <a:gdLst>
              <a:gd name="connsiteX0" fmla="*/ 137449 w 140802"/>
              <a:gd name="connsiteY0" fmla="*/ 230 h 239984"/>
              <a:gd name="connsiteX1" fmla="*/ 88236 w 140802"/>
              <a:gd name="connsiteY1" fmla="*/ 74843 h 239984"/>
              <a:gd name="connsiteX2" fmla="*/ 2511 w 140802"/>
              <a:gd name="connsiteY2" fmla="*/ 141518 h 239984"/>
              <a:gd name="connsiteX3" fmla="*/ 29499 w 140802"/>
              <a:gd name="connsiteY3" fmla="*/ 151043 h 239984"/>
              <a:gd name="connsiteX4" fmla="*/ 97761 w 140802"/>
              <a:gd name="connsiteY4" fmla="*/ 206605 h 239984"/>
              <a:gd name="connsiteX5" fmla="*/ 140624 w 140802"/>
              <a:gd name="connsiteY5" fmla="*/ 239943 h 239984"/>
              <a:gd name="connsiteX6" fmla="*/ 108874 w 140802"/>
              <a:gd name="connsiteY6" fmla="*/ 200255 h 239984"/>
              <a:gd name="connsiteX7" fmla="*/ 15211 w 140802"/>
              <a:gd name="connsiteY7" fmla="*/ 154218 h 239984"/>
              <a:gd name="connsiteX8" fmla="*/ 45374 w 140802"/>
              <a:gd name="connsiteY8" fmla="*/ 100243 h 239984"/>
              <a:gd name="connsiteX9" fmla="*/ 137449 w 140802"/>
              <a:gd name="connsiteY9" fmla="*/ 230 h 23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802" h="239984">
                <a:moveTo>
                  <a:pt x="137449" y="230"/>
                </a:moveTo>
                <a:cubicBezTo>
                  <a:pt x="144593" y="-4003"/>
                  <a:pt x="110726" y="51295"/>
                  <a:pt x="88236" y="74843"/>
                </a:cubicBezTo>
                <a:cubicBezTo>
                  <a:pt x="65746" y="98391"/>
                  <a:pt x="12300" y="128818"/>
                  <a:pt x="2511" y="141518"/>
                </a:cubicBezTo>
                <a:cubicBezTo>
                  <a:pt x="-7278" y="154218"/>
                  <a:pt x="13624" y="140195"/>
                  <a:pt x="29499" y="151043"/>
                </a:cubicBezTo>
                <a:cubicBezTo>
                  <a:pt x="45374" y="161891"/>
                  <a:pt x="79240" y="191788"/>
                  <a:pt x="97761" y="206605"/>
                </a:cubicBezTo>
                <a:cubicBezTo>
                  <a:pt x="116282" y="221422"/>
                  <a:pt x="138772" y="241001"/>
                  <a:pt x="140624" y="239943"/>
                </a:cubicBezTo>
                <a:cubicBezTo>
                  <a:pt x="142476" y="238885"/>
                  <a:pt x="129776" y="214543"/>
                  <a:pt x="108874" y="200255"/>
                </a:cubicBezTo>
                <a:cubicBezTo>
                  <a:pt x="87972" y="185968"/>
                  <a:pt x="25794" y="170887"/>
                  <a:pt x="15211" y="154218"/>
                </a:cubicBezTo>
                <a:cubicBezTo>
                  <a:pt x="4628" y="137549"/>
                  <a:pt x="27911" y="123262"/>
                  <a:pt x="45374" y="100243"/>
                </a:cubicBezTo>
                <a:cubicBezTo>
                  <a:pt x="62837" y="77224"/>
                  <a:pt x="130305" y="4463"/>
                  <a:pt x="137449" y="23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0CF464E8-7C77-4B32-AA6A-CA02FD3BC3BA}"/>
              </a:ext>
            </a:extLst>
          </p:cNvPr>
          <p:cNvSpPr/>
          <p:nvPr/>
        </p:nvSpPr>
        <p:spPr>
          <a:xfrm>
            <a:off x="4098114" y="4506900"/>
            <a:ext cx="113549" cy="167530"/>
          </a:xfrm>
          <a:custGeom>
            <a:avLst/>
            <a:gdLst>
              <a:gd name="connsiteX0" fmla="*/ 113524 w 113549"/>
              <a:gd name="connsiteY0" fmla="*/ 13 h 167530"/>
              <a:gd name="connsiteX1" fmla="*/ 64311 w 113549"/>
              <a:gd name="connsiteY1" fmla="*/ 80975 h 167530"/>
              <a:gd name="connsiteX2" fmla="*/ 2399 w 113549"/>
              <a:gd name="connsiteY2" fmla="*/ 127013 h 167530"/>
              <a:gd name="connsiteX3" fmla="*/ 62724 w 113549"/>
              <a:gd name="connsiteY3" fmla="*/ 155588 h 167530"/>
              <a:gd name="connsiteX4" fmla="*/ 111936 w 113549"/>
              <a:gd name="connsiteY4" fmla="*/ 166700 h 167530"/>
              <a:gd name="connsiteX5" fmla="*/ 13511 w 113549"/>
              <a:gd name="connsiteY5" fmla="*/ 134950 h 167530"/>
              <a:gd name="connsiteX6" fmla="*/ 5574 w 113549"/>
              <a:gd name="connsiteY6" fmla="*/ 115900 h 167530"/>
              <a:gd name="connsiteX7" fmla="*/ 57961 w 113549"/>
              <a:gd name="connsiteY7" fmla="*/ 74625 h 167530"/>
              <a:gd name="connsiteX8" fmla="*/ 113524 w 113549"/>
              <a:gd name="connsiteY8" fmla="*/ 13 h 16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549" h="167530">
                <a:moveTo>
                  <a:pt x="113524" y="13"/>
                </a:moveTo>
                <a:cubicBezTo>
                  <a:pt x="114582" y="1071"/>
                  <a:pt x="82832" y="59808"/>
                  <a:pt x="64311" y="80975"/>
                </a:cubicBezTo>
                <a:cubicBezTo>
                  <a:pt x="45790" y="102142"/>
                  <a:pt x="2663" y="114578"/>
                  <a:pt x="2399" y="127013"/>
                </a:cubicBezTo>
                <a:cubicBezTo>
                  <a:pt x="2135" y="139448"/>
                  <a:pt x="44468" y="148973"/>
                  <a:pt x="62724" y="155588"/>
                </a:cubicBezTo>
                <a:cubicBezTo>
                  <a:pt x="80980" y="162203"/>
                  <a:pt x="120138" y="170140"/>
                  <a:pt x="111936" y="166700"/>
                </a:cubicBezTo>
                <a:cubicBezTo>
                  <a:pt x="103734" y="163260"/>
                  <a:pt x="31238" y="143417"/>
                  <a:pt x="13511" y="134950"/>
                </a:cubicBezTo>
                <a:cubicBezTo>
                  <a:pt x="-4216" y="126483"/>
                  <a:pt x="-1834" y="125954"/>
                  <a:pt x="5574" y="115900"/>
                </a:cubicBezTo>
                <a:cubicBezTo>
                  <a:pt x="12982" y="105846"/>
                  <a:pt x="39969" y="90500"/>
                  <a:pt x="57961" y="74625"/>
                </a:cubicBezTo>
                <a:cubicBezTo>
                  <a:pt x="75953" y="58750"/>
                  <a:pt x="112466" y="-1045"/>
                  <a:pt x="113524" y="1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7C9E6E38-21DF-473A-85EF-B0100AB4DBE7}"/>
              </a:ext>
            </a:extLst>
          </p:cNvPr>
          <p:cNvSpPr/>
          <p:nvPr/>
        </p:nvSpPr>
        <p:spPr>
          <a:xfrm>
            <a:off x="4184012" y="4524253"/>
            <a:ext cx="46700" cy="184275"/>
          </a:xfrm>
          <a:custGeom>
            <a:avLst/>
            <a:gdLst>
              <a:gd name="connsiteX0" fmla="*/ 46676 w 46700"/>
              <a:gd name="connsiteY0" fmla="*/ 122 h 184275"/>
              <a:gd name="connsiteX1" fmla="*/ 8576 w 46700"/>
              <a:gd name="connsiteY1" fmla="*/ 65210 h 184275"/>
              <a:gd name="connsiteX2" fmla="*/ 14926 w 46700"/>
              <a:gd name="connsiteY2" fmla="*/ 109660 h 184275"/>
              <a:gd name="connsiteX3" fmla="*/ 8576 w 46700"/>
              <a:gd name="connsiteY3" fmla="*/ 184272 h 184275"/>
              <a:gd name="connsiteX4" fmla="*/ 5401 w 46700"/>
              <a:gd name="connsiteY4" fmla="*/ 112835 h 184275"/>
              <a:gd name="connsiteX5" fmla="*/ 2226 w 46700"/>
              <a:gd name="connsiteY5" fmla="*/ 82672 h 184275"/>
              <a:gd name="connsiteX6" fmla="*/ 46676 w 46700"/>
              <a:gd name="connsiteY6" fmla="*/ 122 h 18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700" h="184275">
                <a:moveTo>
                  <a:pt x="46676" y="122"/>
                </a:moveTo>
                <a:cubicBezTo>
                  <a:pt x="47734" y="-2788"/>
                  <a:pt x="13868" y="46954"/>
                  <a:pt x="8576" y="65210"/>
                </a:cubicBezTo>
                <a:cubicBezTo>
                  <a:pt x="3284" y="83466"/>
                  <a:pt x="14926" y="89816"/>
                  <a:pt x="14926" y="109660"/>
                </a:cubicBezTo>
                <a:cubicBezTo>
                  <a:pt x="14926" y="129504"/>
                  <a:pt x="10163" y="183743"/>
                  <a:pt x="8576" y="184272"/>
                </a:cubicBezTo>
                <a:cubicBezTo>
                  <a:pt x="6989" y="184801"/>
                  <a:pt x="6459" y="129768"/>
                  <a:pt x="5401" y="112835"/>
                </a:cubicBezTo>
                <a:cubicBezTo>
                  <a:pt x="4343" y="95902"/>
                  <a:pt x="-3859" y="101193"/>
                  <a:pt x="2226" y="82672"/>
                </a:cubicBezTo>
                <a:cubicBezTo>
                  <a:pt x="8311" y="64151"/>
                  <a:pt x="45618" y="3032"/>
                  <a:pt x="46676" y="12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3BE17D9A-F118-4F06-8062-839B055AC616}"/>
              </a:ext>
            </a:extLst>
          </p:cNvPr>
          <p:cNvSpPr/>
          <p:nvPr/>
        </p:nvSpPr>
        <p:spPr>
          <a:xfrm>
            <a:off x="4201612" y="4540050"/>
            <a:ext cx="40189" cy="182800"/>
          </a:xfrm>
          <a:custGeom>
            <a:avLst/>
            <a:gdLst>
              <a:gd name="connsiteX0" fmla="*/ 40188 w 40189"/>
              <a:gd name="connsiteY0" fmla="*/ 200 h 182800"/>
              <a:gd name="connsiteX1" fmla="*/ 3676 w 40189"/>
              <a:gd name="connsiteY1" fmla="*/ 52588 h 182800"/>
              <a:gd name="connsiteX2" fmla="*/ 3676 w 40189"/>
              <a:gd name="connsiteY2" fmla="*/ 84338 h 182800"/>
              <a:gd name="connsiteX3" fmla="*/ 501 w 40189"/>
              <a:gd name="connsiteY3" fmla="*/ 181175 h 182800"/>
              <a:gd name="connsiteX4" fmla="*/ 501 w 40189"/>
              <a:gd name="connsiteY4" fmla="*/ 139900 h 182800"/>
              <a:gd name="connsiteX5" fmla="*/ 5263 w 40189"/>
              <a:gd name="connsiteY5" fmla="*/ 73225 h 182800"/>
              <a:gd name="connsiteX6" fmla="*/ 40188 w 40189"/>
              <a:gd name="connsiteY6" fmla="*/ 200 h 1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89" h="182800">
                <a:moveTo>
                  <a:pt x="40188" y="200"/>
                </a:moveTo>
                <a:cubicBezTo>
                  <a:pt x="39924" y="-3239"/>
                  <a:pt x="9761" y="38565"/>
                  <a:pt x="3676" y="52588"/>
                </a:cubicBezTo>
                <a:cubicBezTo>
                  <a:pt x="-2409" y="66611"/>
                  <a:pt x="4205" y="62907"/>
                  <a:pt x="3676" y="84338"/>
                </a:cubicBezTo>
                <a:cubicBezTo>
                  <a:pt x="3147" y="105769"/>
                  <a:pt x="1030" y="171915"/>
                  <a:pt x="501" y="181175"/>
                </a:cubicBezTo>
                <a:cubicBezTo>
                  <a:pt x="-28" y="190435"/>
                  <a:pt x="-293" y="157892"/>
                  <a:pt x="501" y="139900"/>
                </a:cubicBezTo>
                <a:cubicBezTo>
                  <a:pt x="1295" y="121908"/>
                  <a:pt x="-558" y="94921"/>
                  <a:pt x="5263" y="73225"/>
                </a:cubicBezTo>
                <a:cubicBezTo>
                  <a:pt x="11084" y="51529"/>
                  <a:pt x="40452" y="3639"/>
                  <a:pt x="40188" y="20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0573B6EF-0F7C-41B7-9ADD-91A0291864B6}"/>
              </a:ext>
            </a:extLst>
          </p:cNvPr>
          <p:cNvSpPr/>
          <p:nvPr/>
        </p:nvSpPr>
        <p:spPr>
          <a:xfrm>
            <a:off x="4054938" y="3951288"/>
            <a:ext cx="153553" cy="542066"/>
          </a:xfrm>
          <a:custGeom>
            <a:avLst/>
            <a:gdLst>
              <a:gd name="connsiteX0" fmla="*/ 50337 w 153553"/>
              <a:gd name="connsiteY0" fmla="*/ 0 h 542066"/>
              <a:gd name="connsiteX1" fmla="*/ 2712 w 153553"/>
              <a:gd name="connsiteY1" fmla="*/ 152400 h 542066"/>
              <a:gd name="connsiteX2" fmla="*/ 5887 w 153553"/>
              <a:gd name="connsiteY2" fmla="*/ 136525 h 542066"/>
              <a:gd name="connsiteX3" fmla="*/ 5887 w 153553"/>
              <a:gd name="connsiteY3" fmla="*/ 227012 h 542066"/>
              <a:gd name="connsiteX4" fmla="*/ 29700 w 153553"/>
              <a:gd name="connsiteY4" fmla="*/ 287337 h 542066"/>
              <a:gd name="connsiteX5" fmla="*/ 67800 w 153553"/>
              <a:gd name="connsiteY5" fmla="*/ 417512 h 542066"/>
              <a:gd name="connsiteX6" fmla="*/ 151937 w 153553"/>
              <a:gd name="connsiteY6" fmla="*/ 539750 h 542066"/>
              <a:gd name="connsiteX7" fmla="*/ 115425 w 153553"/>
              <a:gd name="connsiteY7" fmla="*/ 481012 h 542066"/>
              <a:gd name="connsiteX8" fmla="*/ 21762 w 153553"/>
              <a:gd name="connsiteY8" fmla="*/ 284162 h 542066"/>
              <a:gd name="connsiteX9" fmla="*/ 15412 w 153553"/>
              <a:gd name="connsiteY9" fmla="*/ 153987 h 542066"/>
              <a:gd name="connsiteX10" fmla="*/ 50337 w 153553"/>
              <a:gd name="connsiteY10" fmla="*/ 0 h 54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553" h="542066">
                <a:moveTo>
                  <a:pt x="50337" y="0"/>
                </a:moveTo>
                <a:cubicBezTo>
                  <a:pt x="48220" y="-264"/>
                  <a:pt x="10120" y="129646"/>
                  <a:pt x="2712" y="152400"/>
                </a:cubicBezTo>
                <a:cubicBezTo>
                  <a:pt x="-4696" y="175154"/>
                  <a:pt x="5358" y="124090"/>
                  <a:pt x="5887" y="136525"/>
                </a:cubicBezTo>
                <a:cubicBezTo>
                  <a:pt x="6416" y="148960"/>
                  <a:pt x="1918" y="201877"/>
                  <a:pt x="5887" y="227012"/>
                </a:cubicBezTo>
                <a:cubicBezTo>
                  <a:pt x="9856" y="252147"/>
                  <a:pt x="19381" y="255587"/>
                  <a:pt x="29700" y="287337"/>
                </a:cubicBezTo>
                <a:cubicBezTo>
                  <a:pt x="40019" y="319087"/>
                  <a:pt x="47427" y="375443"/>
                  <a:pt x="67800" y="417512"/>
                </a:cubicBezTo>
                <a:cubicBezTo>
                  <a:pt x="88173" y="459581"/>
                  <a:pt x="144000" y="529167"/>
                  <a:pt x="151937" y="539750"/>
                </a:cubicBezTo>
                <a:cubicBezTo>
                  <a:pt x="159874" y="550333"/>
                  <a:pt x="137121" y="523610"/>
                  <a:pt x="115425" y="481012"/>
                </a:cubicBezTo>
                <a:cubicBezTo>
                  <a:pt x="93729" y="438414"/>
                  <a:pt x="38431" y="338666"/>
                  <a:pt x="21762" y="284162"/>
                </a:cubicBezTo>
                <a:cubicBezTo>
                  <a:pt x="5093" y="229658"/>
                  <a:pt x="10650" y="201612"/>
                  <a:pt x="15412" y="153987"/>
                </a:cubicBezTo>
                <a:cubicBezTo>
                  <a:pt x="20174" y="106362"/>
                  <a:pt x="52454" y="264"/>
                  <a:pt x="5033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764B02C8-FEBF-4529-A7C0-FBB0C031D412}"/>
              </a:ext>
            </a:extLst>
          </p:cNvPr>
          <p:cNvSpPr/>
          <p:nvPr/>
        </p:nvSpPr>
        <p:spPr>
          <a:xfrm>
            <a:off x="4098755" y="3793646"/>
            <a:ext cx="97154" cy="267193"/>
          </a:xfrm>
          <a:custGeom>
            <a:avLst/>
            <a:gdLst>
              <a:gd name="connsiteX0" fmla="*/ 81133 w 97154"/>
              <a:gd name="connsiteY0" fmla="*/ 479 h 267193"/>
              <a:gd name="connsiteX1" fmla="*/ 95420 w 97154"/>
              <a:gd name="connsiteY1" fmla="*/ 67154 h 267193"/>
              <a:gd name="connsiteX2" fmla="*/ 36683 w 97154"/>
              <a:gd name="connsiteY2" fmla="*/ 143354 h 267193"/>
              <a:gd name="connsiteX3" fmla="*/ 170 w 97154"/>
              <a:gd name="connsiteY3" fmla="*/ 267179 h 267193"/>
              <a:gd name="connsiteX4" fmla="*/ 50970 w 97154"/>
              <a:gd name="connsiteY4" fmla="*/ 151292 h 267193"/>
              <a:gd name="connsiteX5" fmla="*/ 76370 w 97154"/>
              <a:gd name="connsiteY5" fmla="*/ 102079 h 267193"/>
              <a:gd name="connsiteX6" fmla="*/ 81133 w 97154"/>
              <a:gd name="connsiteY6" fmla="*/ 479 h 267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54" h="267193">
                <a:moveTo>
                  <a:pt x="81133" y="479"/>
                </a:moveTo>
                <a:cubicBezTo>
                  <a:pt x="84308" y="-5342"/>
                  <a:pt x="102828" y="43342"/>
                  <a:pt x="95420" y="67154"/>
                </a:cubicBezTo>
                <a:cubicBezTo>
                  <a:pt x="88012" y="90967"/>
                  <a:pt x="52558" y="110017"/>
                  <a:pt x="36683" y="143354"/>
                </a:cubicBezTo>
                <a:cubicBezTo>
                  <a:pt x="20808" y="176691"/>
                  <a:pt x="-2211" y="265856"/>
                  <a:pt x="170" y="267179"/>
                </a:cubicBezTo>
                <a:cubicBezTo>
                  <a:pt x="2551" y="268502"/>
                  <a:pt x="38270" y="178809"/>
                  <a:pt x="50970" y="151292"/>
                </a:cubicBezTo>
                <a:cubicBezTo>
                  <a:pt x="63670" y="123775"/>
                  <a:pt x="69491" y="122981"/>
                  <a:pt x="76370" y="102079"/>
                </a:cubicBezTo>
                <a:cubicBezTo>
                  <a:pt x="83249" y="81177"/>
                  <a:pt x="77958" y="6300"/>
                  <a:pt x="81133" y="47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E94FC4A1-3906-4B81-A08B-5CEC1D9D59A7}"/>
              </a:ext>
            </a:extLst>
          </p:cNvPr>
          <p:cNvSpPr/>
          <p:nvPr/>
        </p:nvSpPr>
        <p:spPr>
          <a:xfrm>
            <a:off x="4076006" y="4053833"/>
            <a:ext cx="145133" cy="436673"/>
          </a:xfrm>
          <a:custGeom>
            <a:avLst/>
            <a:gdLst>
              <a:gd name="connsiteX0" fmla="*/ 21332 w 145133"/>
              <a:gd name="connsiteY0" fmla="*/ 642 h 436673"/>
              <a:gd name="connsiteX1" fmla="*/ 24507 w 145133"/>
              <a:gd name="connsiteY1" fmla="*/ 149867 h 436673"/>
              <a:gd name="connsiteX2" fmla="*/ 14982 w 145133"/>
              <a:gd name="connsiteY2" fmla="*/ 75255 h 436673"/>
              <a:gd name="connsiteX3" fmla="*/ 27682 w 145133"/>
              <a:gd name="connsiteY3" fmla="*/ 183205 h 436673"/>
              <a:gd name="connsiteX4" fmla="*/ 54669 w 145133"/>
              <a:gd name="connsiteY4" fmla="*/ 248292 h 436673"/>
              <a:gd name="connsiteX5" fmla="*/ 141982 w 145133"/>
              <a:gd name="connsiteY5" fmla="*/ 430855 h 436673"/>
              <a:gd name="connsiteX6" fmla="*/ 114994 w 145133"/>
              <a:gd name="connsiteY6" fmla="*/ 370530 h 436673"/>
              <a:gd name="connsiteX7" fmla="*/ 11807 w 145133"/>
              <a:gd name="connsiteY7" fmla="*/ 164155 h 436673"/>
              <a:gd name="connsiteX8" fmla="*/ 3869 w 145133"/>
              <a:gd name="connsiteY8" fmla="*/ 97480 h 436673"/>
              <a:gd name="connsiteX9" fmla="*/ 21332 w 145133"/>
              <a:gd name="connsiteY9" fmla="*/ 642 h 436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133" h="436673">
                <a:moveTo>
                  <a:pt x="21332" y="642"/>
                </a:moveTo>
                <a:cubicBezTo>
                  <a:pt x="24772" y="9373"/>
                  <a:pt x="25565" y="137432"/>
                  <a:pt x="24507" y="149867"/>
                </a:cubicBezTo>
                <a:cubicBezTo>
                  <a:pt x="23449" y="162302"/>
                  <a:pt x="14453" y="69699"/>
                  <a:pt x="14982" y="75255"/>
                </a:cubicBezTo>
                <a:cubicBezTo>
                  <a:pt x="15511" y="80811"/>
                  <a:pt x="21068" y="154366"/>
                  <a:pt x="27682" y="183205"/>
                </a:cubicBezTo>
                <a:cubicBezTo>
                  <a:pt x="34296" y="212044"/>
                  <a:pt x="35619" y="207017"/>
                  <a:pt x="54669" y="248292"/>
                </a:cubicBezTo>
                <a:cubicBezTo>
                  <a:pt x="73719" y="289567"/>
                  <a:pt x="131928" y="410482"/>
                  <a:pt x="141982" y="430855"/>
                </a:cubicBezTo>
                <a:cubicBezTo>
                  <a:pt x="152036" y="451228"/>
                  <a:pt x="136690" y="414980"/>
                  <a:pt x="114994" y="370530"/>
                </a:cubicBezTo>
                <a:cubicBezTo>
                  <a:pt x="93298" y="326080"/>
                  <a:pt x="30328" y="209663"/>
                  <a:pt x="11807" y="164155"/>
                </a:cubicBezTo>
                <a:cubicBezTo>
                  <a:pt x="-6714" y="118647"/>
                  <a:pt x="1488" y="120234"/>
                  <a:pt x="3869" y="97480"/>
                </a:cubicBezTo>
                <a:cubicBezTo>
                  <a:pt x="6250" y="74726"/>
                  <a:pt x="17892" y="-8089"/>
                  <a:pt x="21332" y="64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B5901A42-A275-4380-8221-49B0327D5BD1}"/>
              </a:ext>
            </a:extLst>
          </p:cNvPr>
          <p:cNvSpPr/>
          <p:nvPr/>
        </p:nvSpPr>
        <p:spPr>
          <a:xfrm>
            <a:off x="4243388" y="4498676"/>
            <a:ext cx="324041" cy="57456"/>
          </a:xfrm>
          <a:custGeom>
            <a:avLst/>
            <a:gdLst>
              <a:gd name="connsiteX0" fmla="*/ 0 w 324041"/>
              <a:gd name="connsiteY0" fmla="*/ 14587 h 57456"/>
              <a:gd name="connsiteX1" fmla="*/ 228600 w 324041"/>
              <a:gd name="connsiteY1" fmla="*/ 41574 h 57456"/>
              <a:gd name="connsiteX2" fmla="*/ 323850 w 324041"/>
              <a:gd name="connsiteY2" fmla="*/ 299 h 57456"/>
              <a:gd name="connsiteX3" fmla="*/ 252412 w 324041"/>
              <a:gd name="connsiteY3" fmla="*/ 24112 h 57456"/>
              <a:gd name="connsiteX4" fmla="*/ 223837 w 324041"/>
              <a:gd name="connsiteY4" fmla="*/ 46337 h 57456"/>
              <a:gd name="connsiteX5" fmla="*/ 55562 w 324041"/>
              <a:gd name="connsiteY5" fmla="*/ 57449 h 57456"/>
              <a:gd name="connsiteX6" fmla="*/ 180975 w 324041"/>
              <a:gd name="connsiteY6" fmla="*/ 47924 h 57456"/>
              <a:gd name="connsiteX7" fmla="*/ 119062 w 324041"/>
              <a:gd name="connsiteY7" fmla="*/ 41574 h 57456"/>
              <a:gd name="connsiteX8" fmla="*/ 0 w 324041"/>
              <a:gd name="connsiteY8" fmla="*/ 14587 h 57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041" h="57456">
                <a:moveTo>
                  <a:pt x="0" y="14587"/>
                </a:moveTo>
                <a:cubicBezTo>
                  <a:pt x="87312" y="29271"/>
                  <a:pt x="174625" y="43955"/>
                  <a:pt x="228600" y="41574"/>
                </a:cubicBezTo>
                <a:cubicBezTo>
                  <a:pt x="282575" y="39193"/>
                  <a:pt x="319881" y="3209"/>
                  <a:pt x="323850" y="299"/>
                </a:cubicBezTo>
                <a:cubicBezTo>
                  <a:pt x="327819" y="-2611"/>
                  <a:pt x="269081" y="16439"/>
                  <a:pt x="252412" y="24112"/>
                </a:cubicBezTo>
                <a:cubicBezTo>
                  <a:pt x="235743" y="31785"/>
                  <a:pt x="256645" y="40781"/>
                  <a:pt x="223837" y="46337"/>
                </a:cubicBezTo>
                <a:cubicBezTo>
                  <a:pt x="191029" y="51893"/>
                  <a:pt x="55562" y="57449"/>
                  <a:pt x="55562" y="57449"/>
                </a:cubicBezTo>
                <a:cubicBezTo>
                  <a:pt x="48418" y="57713"/>
                  <a:pt x="170392" y="50570"/>
                  <a:pt x="180975" y="47924"/>
                </a:cubicBezTo>
                <a:cubicBezTo>
                  <a:pt x="191558" y="45278"/>
                  <a:pt x="119062" y="41574"/>
                  <a:pt x="119062" y="41574"/>
                </a:cubicBezTo>
                <a:lnTo>
                  <a:pt x="0" y="1458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1E3E1261-4A7D-4559-AE54-B027A9C58886}"/>
              </a:ext>
            </a:extLst>
          </p:cNvPr>
          <p:cNvSpPr/>
          <p:nvPr/>
        </p:nvSpPr>
        <p:spPr>
          <a:xfrm>
            <a:off x="4219358" y="4511626"/>
            <a:ext cx="227458" cy="213261"/>
          </a:xfrm>
          <a:custGeom>
            <a:avLst/>
            <a:gdLst>
              <a:gd name="connsiteX0" fmla="*/ 217 w 227458"/>
              <a:gd name="connsiteY0" fmla="*/ 49 h 213261"/>
              <a:gd name="connsiteX1" fmla="*/ 108167 w 227458"/>
              <a:gd name="connsiteY1" fmla="*/ 117524 h 213261"/>
              <a:gd name="connsiteX2" fmla="*/ 227230 w 227458"/>
              <a:gd name="connsiteY2" fmla="*/ 212774 h 213261"/>
              <a:gd name="connsiteX3" fmla="*/ 136742 w 227458"/>
              <a:gd name="connsiteY3" fmla="*/ 152449 h 213261"/>
              <a:gd name="connsiteX4" fmla="*/ 81180 w 227458"/>
              <a:gd name="connsiteY4" fmla="*/ 103237 h 213261"/>
              <a:gd name="connsiteX5" fmla="*/ 217 w 227458"/>
              <a:gd name="connsiteY5" fmla="*/ 49 h 21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458" h="213261">
                <a:moveTo>
                  <a:pt x="217" y="49"/>
                </a:moveTo>
                <a:cubicBezTo>
                  <a:pt x="4715" y="2430"/>
                  <a:pt x="70332" y="82070"/>
                  <a:pt x="108167" y="117524"/>
                </a:cubicBezTo>
                <a:cubicBezTo>
                  <a:pt x="146002" y="152978"/>
                  <a:pt x="222468" y="206953"/>
                  <a:pt x="227230" y="212774"/>
                </a:cubicBezTo>
                <a:cubicBezTo>
                  <a:pt x="231992" y="218595"/>
                  <a:pt x="161084" y="170705"/>
                  <a:pt x="136742" y="152449"/>
                </a:cubicBezTo>
                <a:cubicBezTo>
                  <a:pt x="112400" y="134193"/>
                  <a:pt x="100230" y="124668"/>
                  <a:pt x="81180" y="103237"/>
                </a:cubicBezTo>
                <a:cubicBezTo>
                  <a:pt x="62130" y="81806"/>
                  <a:pt x="-4281" y="-2332"/>
                  <a:pt x="217" y="4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151FE226-152A-4E70-AE0A-E073BE2878C3}"/>
              </a:ext>
            </a:extLst>
          </p:cNvPr>
          <p:cNvSpPr/>
          <p:nvPr/>
        </p:nvSpPr>
        <p:spPr>
          <a:xfrm>
            <a:off x="4254413" y="4524031"/>
            <a:ext cx="219472" cy="185631"/>
          </a:xfrm>
          <a:custGeom>
            <a:avLst/>
            <a:gdLst>
              <a:gd name="connsiteX0" fmla="*/ 87 w 219472"/>
              <a:gd name="connsiteY0" fmla="*/ 344 h 185631"/>
              <a:gd name="connsiteX1" fmla="*/ 122325 w 219472"/>
              <a:gd name="connsiteY1" fmla="*/ 122582 h 185631"/>
              <a:gd name="connsiteX2" fmla="*/ 201700 w 219472"/>
              <a:gd name="connsiteY2" fmla="*/ 170207 h 185631"/>
              <a:gd name="connsiteX3" fmla="*/ 215987 w 219472"/>
              <a:gd name="connsiteY3" fmla="*/ 184494 h 185631"/>
              <a:gd name="connsiteX4" fmla="*/ 152487 w 219472"/>
              <a:gd name="connsiteY4" fmla="*/ 144807 h 185631"/>
              <a:gd name="connsiteX5" fmla="*/ 103275 w 219472"/>
              <a:gd name="connsiteY5" fmla="*/ 87657 h 185631"/>
              <a:gd name="connsiteX6" fmla="*/ 87 w 219472"/>
              <a:gd name="connsiteY6" fmla="*/ 344 h 18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472" h="185631">
                <a:moveTo>
                  <a:pt x="87" y="344"/>
                </a:moveTo>
                <a:cubicBezTo>
                  <a:pt x="3262" y="6165"/>
                  <a:pt x="88723" y="94272"/>
                  <a:pt x="122325" y="122582"/>
                </a:cubicBezTo>
                <a:cubicBezTo>
                  <a:pt x="155927" y="150892"/>
                  <a:pt x="186090" y="159888"/>
                  <a:pt x="201700" y="170207"/>
                </a:cubicBezTo>
                <a:cubicBezTo>
                  <a:pt x="217310" y="180526"/>
                  <a:pt x="224189" y="188727"/>
                  <a:pt x="215987" y="184494"/>
                </a:cubicBezTo>
                <a:cubicBezTo>
                  <a:pt x="207785" y="180261"/>
                  <a:pt x="171272" y="160946"/>
                  <a:pt x="152487" y="144807"/>
                </a:cubicBezTo>
                <a:cubicBezTo>
                  <a:pt x="133702" y="128668"/>
                  <a:pt x="125500" y="111205"/>
                  <a:pt x="103275" y="87657"/>
                </a:cubicBezTo>
                <a:cubicBezTo>
                  <a:pt x="81050" y="64109"/>
                  <a:pt x="-3088" y="-5477"/>
                  <a:pt x="87" y="3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CA12B861-5AA7-455A-9E12-2B57EB7F8569}"/>
              </a:ext>
            </a:extLst>
          </p:cNvPr>
          <p:cNvSpPr/>
          <p:nvPr/>
        </p:nvSpPr>
        <p:spPr>
          <a:xfrm>
            <a:off x="4420128" y="4716422"/>
            <a:ext cx="37925" cy="165396"/>
          </a:xfrm>
          <a:custGeom>
            <a:avLst/>
            <a:gdLst>
              <a:gd name="connsiteX0" fmla="*/ 37572 w 37925"/>
              <a:gd name="connsiteY0" fmla="*/ 41 h 165396"/>
              <a:gd name="connsiteX1" fmla="*/ 2647 w 37925"/>
              <a:gd name="connsiteY1" fmla="*/ 82591 h 165396"/>
              <a:gd name="connsiteX2" fmla="*/ 2647 w 37925"/>
              <a:gd name="connsiteY2" fmla="*/ 117516 h 165396"/>
              <a:gd name="connsiteX3" fmla="*/ 4235 w 37925"/>
              <a:gd name="connsiteY3" fmla="*/ 165141 h 165396"/>
              <a:gd name="connsiteX4" fmla="*/ 7410 w 37925"/>
              <a:gd name="connsiteY4" fmla="*/ 95291 h 165396"/>
              <a:gd name="connsiteX5" fmla="*/ 20110 w 37925"/>
              <a:gd name="connsiteY5" fmla="*/ 71478 h 165396"/>
              <a:gd name="connsiteX6" fmla="*/ 37572 w 37925"/>
              <a:gd name="connsiteY6" fmla="*/ 41 h 16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925" h="165396">
                <a:moveTo>
                  <a:pt x="37572" y="41"/>
                </a:moveTo>
                <a:cubicBezTo>
                  <a:pt x="34662" y="1893"/>
                  <a:pt x="8468" y="63012"/>
                  <a:pt x="2647" y="82591"/>
                </a:cubicBezTo>
                <a:cubicBezTo>
                  <a:pt x="-3174" y="102170"/>
                  <a:pt x="2382" y="103758"/>
                  <a:pt x="2647" y="117516"/>
                </a:cubicBezTo>
                <a:cubicBezTo>
                  <a:pt x="2912" y="131274"/>
                  <a:pt x="3441" y="168845"/>
                  <a:pt x="4235" y="165141"/>
                </a:cubicBezTo>
                <a:cubicBezTo>
                  <a:pt x="5029" y="161437"/>
                  <a:pt x="4764" y="110901"/>
                  <a:pt x="7410" y="95291"/>
                </a:cubicBezTo>
                <a:cubicBezTo>
                  <a:pt x="10056" y="79681"/>
                  <a:pt x="15612" y="83649"/>
                  <a:pt x="20110" y="71478"/>
                </a:cubicBezTo>
                <a:cubicBezTo>
                  <a:pt x="24608" y="59307"/>
                  <a:pt x="40482" y="-1811"/>
                  <a:pt x="37572" y="4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47C4DE5E-A0E4-4187-BF6A-B57F70F8D5EB}"/>
              </a:ext>
            </a:extLst>
          </p:cNvPr>
          <p:cNvSpPr/>
          <p:nvPr/>
        </p:nvSpPr>
        <p:spPr>
          <a:xfrm>
            <a:off x="4424331" y="4756057"/>
            <a:ext cx="261735" cy="261356"/>
          </a:xfrm>
          <a:custGeom>
            <a:avLst/>
            <a:gdLst>
              <a:gd name="connsiteX0" fmla="*/ 32 w 261735"/>
              <a:gd name="connsiteY0" fmla="*/ 128681 h 261356"/>
              <a:gd name="connsiteX1" fmla="*/ 38132 w 261735"/>
              <a:gd name="connsiteY1" fmla="*/ 15968 h 261356"/>
              <a:gd name="connsiteX2" fmla="*/ 50832 w 261735"/>
              <a:gd name="connsiteY2" fmla="*/ 6443 h 261356"/>
              <a:gd name="connsiteX3" fmla="*/ 106394 w 261735"/>
              <a:gd name="connsiteY3" fmla="*/ 69943 h 261356"/>
              <a:gd name="connsiteX4" fmla="*/ 258794 w 261735"/>
              <a:gd name="connsiteY4" fmla="*/ 258856 h 261356"/>
              <a:gd name="connsiteX5" fmla="*/ 203232 w 261735"/>
              <a:gd name="connsiteY5" fmla="*/ 173131 h 261356"/>
              <a:gd name="connsiteX6" fmla="*/ 157194 w 261735"/>
              <a:gd name="connsiteY6" fmla="*/ 98518 h 261356"/>
              <a:gd name="connsiteX7" fmla="*/ 55594 w 261735"/>
              <a:gd name="connsiteY7" fmla="*/ 11206 h 261356"/>
              <a:gd name="connsiteX8" fmla="*/ 31782 w 261735"/>
              <a:gd name="connsiteY8" fmla="*/ 44543 h 261356"/>
              <a:gd name="connsiteX9" fmla="*/ 32 w 261735"/>
              <a:gd name="connsiteY9" fmla="*/ 128681 h 26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735" h="261356">
                <a:moveTo>
                  <a:pt x="32" y="128681"/>
                </a:moveTo>
                <a:cubicBezTo>
                  <a:pt x="1090" y="123919"/>
                  <a:pt x="29665" y="36341"/>
                  <a:pt x="38132" y="15968"/>
                </a:cubicBezTo>
                <a:cubicBezTo>
                  <a:pt x="46599" y="-4405"/>
                  <a:pt x="39455" y="-2553"/>
                  <a:pt x="50832" y="6443"/>
                </a:cubicBezTo>
                <a:cubicBezTo>
                  <a:pt x="62209" y="15439"/>
                  <a:pt x="71734" y="27874"/>
                  <a:pt x="106394" y="69943"/>
                </a:cubicBezTo>
                <a:cubicBezTo>
                  <a:pt x="141054" y="112012"/>
                  <a:pt x="242654" y="241658"/>
                  <a:pt x="258794" y="258856"/>
                </a:cubicBezTo>
                <a:cubicBezTo>
                  <a:pt x="274934" y="276054"/>
                  <a:pt x="220165" y="199854"/>
                  <a:pt x="203232" y="173131"/>
                </a:cubicBezTo>
                <a:cubicBezTo>
                  <a:pt x="186299" y="146408"/>
                  <a:pt x="181800" y="125506"/>
                  <a:pt x="157194" y="98518"/>
                </a:cubicBezTo>
                <a:cubicBezTo>
                  <a:pt x="132588" y="71530"/>
                  <a:pt x="76496" y="20202"/>
                  <a:pt x="55594" y="11206"/>
                </a:cubicBezTo>
                <a:cubicBezTo>
                  <a:pt x="34692" y="2210"/>
                  <a:pt x="39190" y="27345"/>
                  <a:pt x="31782" y="44543"/>
                </a:cubicBezTo>
                <a:cubicBezTo>
                  <a:pt x="24374" y="61741"/>
                  <a:pt x="-1026" y="133443"/>
                  <a:pt x="32" y="12868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97624C44-B6E0-4997-8777-39FACF21FD0A}"/>
              </a:ext>
            </a:extLst>
          </p:cNvPr>
          <p:cNvSpPr/>
          <p:nvPr/>
        </p:nvSpPr>
        <p:spPr>
          <a:xfrm>
            <a:off x="4576737" y="4841828"/>
            <a:ext cx="141406" cy="201693"/>
          </a:xfrm>
          <a:custGeom>
            <a:avLst/>
            <a:gdLst>
              <a:gd name="connsiteX0" fmla="*/ 26 w 141406"/>
              <a:gd name="connsiteY0" fmla="*/ 47 h 201693"/>
              <a:gd name="connsiteX1" fmla="*/ 92101 w 141406"/>
              <a:gd name="connsiteY1" fmla="*/ 95297 h 201693"/>
              <a:gd name="connsiteX2" fmla="*/ 141313 w 141406"/>
              <a:gd name="connsiteY2" fmla="*/ 201660 h 201693"/>
              <a:gd name="connsiteX3" fmla="*/ 101626 w 141406"/>
              <a:gd name="connsiteY3" fmla="*/ 84185 h 201693"/>
              <a:gd name="connsiteX4" fmla="*/ 26 w 141406"/>
              <a:gd name="connsiteY4" fmla="*/ 47 h 20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06" h="201693">
                <a:moveTo>
                  <a:pt x="26" y="47"/>
                </a:moveTo>
                <a:cubicBezTo>
                  <a:pt x="-1561" y="1899"/>
                  <a:pt x="68553" y="61695"/>
                  <a:pt x="92101" y="95297"/>
                </a:cubicBezTo>
                <a:cubicBezTo>
                  <a:pt x="115649" y="128899"/>
                  <a:pt x="139726" y="203512"/>
                  <a:pt x="141313" y="201660"/>
                </a:cubicBezTo>
                <a:cubicBezTo>
                  <a:pt x="142900" y="199808"/>
                  <a:pt x="124116" y="117787"/>
                  <a:pt x="101626" y="84185"/>
                </a:cubicBezTo>
                <a:cubicBezTo>
                  <a:pt x="79136" y="50583"/>
                  <a:pt x="1613" y="-1805"/>
                  <a:pt x="26" y="4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C8D2B54A-CDBF-4079-9C8A-843917BE267A}"/>
              </a:ext>
            </a:extLst>
          </p:cNvPr>
          <p:cNvSpPr/>
          <p:nvPr/>
        </p:nvSpPr>
        <p:spPr>
          <a:xfrm>
            <a:off x="4437053" y="4552935"/>
            <a:ext cx="356625" cy="490587"/>
          </a:xfrm>
          <a:custGeom>
            <a:avLst/>
            <a:gdLst>
              <a:gd name="connsiteX0" fmla="*/ 10 w 356625"/>
              <a:gd name="connsiteY0" fmla="*/ 15 h 490587"/>
              <a:gd name="connsiteX1" fmla="*/ 174635 w 356625"/>
              <a:gd name="connsiteY1" fmla="*/ 144478 h 490587"/>
              <a:gd name="connsiteX2" fmla="*/ 165110 w 356625"/>
              <a:gd name="connsiteY2" fmla="*/ 142890 h 490587"/>
              <a:gd name="connsiteX3" fmla="*/ 254010 w 356625"/>
              <a:gd name="connsiteY3" fmla="*/ 223853 h 490587"/>
              <a:gd name="connsiteX4" fmla="*/ 336560 w 356625"/>
              <a:gd name="connsiteY4" fmla="*/ 303228 h 490587"/>
              <a:gd name="connsiteX5" fmla="*/ 350847 w 356625"/>
              <a:gd name="connsiteY5" fmla="*/ 341328 h 490587"/>
              <a:gd name="connsiteX6" fmla="*/ 330210 w 356625"/>
              <a:gd name="connsiteY6" fmla="*/ 382603 h 490587"/>
              <a:gd name="connsiteX7" fmla="*/ 273060 w 356625"/>
              <a:gd name="connsiteY7" fmla="*/ 490553 h 490587"/>
              <a:gd name="connsiteX8" fmla="*/ 341322 w 356625"/>
              <a:gd name="connsiteY8" fmla="*/ 393715 h 490587"/>
              <a:gd name="connsiteX9" fmla="*/ 352435 w 356625"/>
              <a:gd name="connsiteY9" fmla="*/ 341328 h 490587"/>
              <a:gd name="connsiteX10" fmla="*/ 285760 w 356625"/>
              <a:gd name="connsiteY10" fmla="*/ 263540 h 490587"/>
              <a:gd name="connsiteX11" fmla="*/ 166697 w 356625"/>
              <a:gd name="connsiteY11" fmla="*/ 154003 h 490587"/>
              <a:gd name="connsiteX12" fmla="*/ 10 w 356625"/>
              <a:gd name="connsiteY12" fmla="*/ 15 h 49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6625" h="490587">
                <a:moveTo>
                  <a:pt x="10" y="15"/>
                </a:moveTo>
                <a:cubicBezTo>
                  <a:pt x="1333" y="-1572"/>
                  <a:pt x="147118" y="120666"/>
                  <a:pt x="174635" y="144478"/>
                </a:cubicBezTo>
                <a:cubicBezTo>
                  <a:pt x="202152" y="168290"/>
                  <a:pt x="151881" y="129661"/>
                  <a:pt x="165110" y="142890"/>
                </a:cubicBezTo>
                <a:cubicBezTo>
                  <a:pt x="178339" y="156119"/>
                  <a:pt x="225435" y="197130"/>
                  <a:pt x="254010" y="223853"/>
                </a:cubicBezTo>
                <a:cubicBezTo>
                  <a:pt x="282585" y="250576"/>
                  <a:pt x="320421" y="283649"/>
                  <a:pt x="336560" y="303228"/>
                </a:cubicBezTo>
                <a:cubicBezTo>
                  <a:pt x="352699" y="322807"/>
                  <a:pt x="351905" y="328099"/>
                  <a:pt x="350847" y="341328"/>
                </a:cubicBezTo>
                <a:cubicBezTo>
                  <a:pt x="349789" y="354557"/>
                  <a:pt x="343174" y="357732"/>
                  <a:pt x="330210" y="382603"/>
                </a:cubicBezTo>
                <a:cubicBezTo>
                  <a:pt x="317246" y="407474"/>
                  <a:pt x="271208" y="488701"/>
                  <a:pt x="273060" y="490553"/>
                </a:cubicBezTo>
                <a:cubicBezTo>
                  <a:pt x="274912" y="492405"/>
                  <a:pt x="328093" y="418586"/>
                  <a:pt x="341322" y="393715"/>
                </a:cubicBezTo>
                <a:cubicBezTo>
                  <a:pt x="354551" y="368844"/>
                  <a:pt x="361695" y="363024"/>
                  <a:pt x="352435" y="341328"/>
                </a:cubicBezTo>
                <a:cubicBezTo>
                  <a:pt x="343175" y="319632"/>
                  <a:pt x="316716" y="294761"/>
                  <a:pt x="285760" y="263540"/>
                </a:cubicBezTo>
                <a:cubicBezTo>
                  <a:pt x="254804" y="232319"/>
                  <a:pt x="212734" y="195013"/>
                  <a:pt x="166697" y="154003"/>
                </a:cubicBezTo>
                <a:cubicBezTo>
                  <a:pt x="120660" y="112993"/>
                  <a:pt x="-1313" y="1602"/>
                  <a:pt x="10" y="1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18FEA64A-E77D-4F82-A1C1-A5F4AA043C64}"/>
              </a:ext>
            </a:extLst>
          </p:cNvPr>
          <p:cNvSpPr/>
          <p:nvPr/>
        </p:nvSpPr>
        <p:spPr>
          <a:xfrm>
            <a:off x="4476748" y="4552944"/>
            <a:ext cx="344694" cy="595915"/>
          </a:xfrm>
          <a:custGeom>
            <a:avLst/>
            <a:gdLst>
              <a:gd name="connsiteX0" fmla="*/ 2 w 344694"/>
              <a:gd name="connsiteY0" fmla="*/ 6 h 595915"/>
              <a:gd name="connsiteX1" fmla="*/ 212727 w 344694"/>
              <a:gd name="connsiteY1" fmla="*/ 187331 h 595915"/>
              <a:gd name="connsiteX2" fmla="*/ 195265 w 344694"/>
              <a:gd name="connsiteY2" fmla="*/ 169869 h 595915"/>
              <a:gd name="connsiteX3" fmla="*/ 303215 w 344694"/>
              <a:gd name="connsiteY3" fmla="*/ 277819 h 595915"/>
              <a:gd name="connsiteX4" fmla="*/ 338140 w 344694"/>
              <a:gd name="connsiteY4" fmla="*/ 334969 h 595915"/>
              <a:gd name="connsiteX5" fmla="*/ 344490 w 344694"/>
              <a:gd name="connsiteY5" fmla="*/ 404819 h 595915"/>
              <a:gd name="connsiteX6" fmla="*/ 334965 w 344694"/>
              <a:gd name="connsiteY6" fmla="*/ 441331 h 595915"/>
              <a:gd name="connsiteX7" fmla="*/ 298452 w 344694"/>
              <a:gd name="connsiteY7" fmla="*/ 484194 h 595915"/>
              <a:gd name="connsiteX8" fmla="*/ 269877 w 344694"/>
              <a:gd name="connsiteY8" fmla="*/ 525469 h 595915"/>
              <a:gd name="connsiteX9" fmla="*/ 298452 w 344694"/>
              <a:gd name="connsiteY9" fmla="*/ 569919 h 595915"/>
              <a:gd name="connsiteX10" fmla="*/ 339727 w 344694"/>
              <a:gd name="connsiteY10" fmla="*/ 595319 h 595915"/>
              <a:gd name="connsiteX11" fmla="*/ 314327 w 344694"/>
              <a:gd name="connsiteY11" fmla="*/ 581031 h 595915"/>
              <a:gd name="connsiteX12" fmla="*/ 217490 w 344694"/>
              <a:gd name="connsiteY12" fmla="*/ 509594 h 595915"/>
              <a:gd name="connsiteX13" fmla="*/ 282577 w 344694"/>
              <a:gd name="connsiteY13" fmla="*/ 504831 h 595915"/>
              <a:gd name="connsiteX14" fmla="*/ 325440 w 344694"/>
              <a:gd name="connsiteY14" fmla="*/ 414344 h 595915"/>
              <a:gd name="connsiteX15" fmla="*/ 317502 w 344694"/>
              <a:gd name="connsiteY15" fmla="*/ 315919 h 595915"/>
              <a:gd name="connsiteX16" fmla="*/ 217490 w 344694"/>
              <a:gd name="connsiteY16" fmla="*/ 180981 h 595915"/>
              <a:gd name="connsiteX17" fmla="*/ 2 w 344694"/>
              <a:gd name="connsiteY17" fmla="*/ 6 h 59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44694" h="595915">
                <a:moveTo>
                  <a:pt x="2" y="6"/>
                </a:moveTo>
                <a:cubicBezTo>
                  <a:pt x="-792" y="1064"/>
                  <a:pt x="180183" y="159021"/>
                  <a:pt x="212727" y="187331"/>
                </a:cubicBezTo>
                <a:cubicBezTo>
                  <a:pt x="245271" y="215642"/>
                  <a:pt x="195265" y="169869"/>
                  <a:pt x="195265" y="169869"/>
                </a:cubicBezTo>
                <a:cubicBezTo>
                  <a:pt x="210346" y="184950"/>
                  <a:pt x="279403" y="250302"/>
                  <a:pt x="303215" y="277819"/>
                </a:cubicBezTo>
                <a:cubicBezTo>
                  <a:pt x="327027" y="305336"/>
                  <a:pt x="331261" y="313803"/>
                  <a:pt x="338140" y="334969"/>
                </a:cubicBezTo>
                <a:cubicBezTo>
                  <a:pt x="345019" y="356135"/>
                  <a:pt x="345019" y="387092"/>
                  <a:pt x="344490" y="404819"/>
                </a:cubicBezTo>
                <a:cubicBezTo>
                  <a:pt x="343961" y="422546"/>
                  <a:pt x="342638" y="428102"/>
                  <a:pt x="334965" y="441331"/>
                </a:cubicBezTo>
                <a:cubicBezTo>
                  <a:pt x="327292" y="454560"/>
                  <a:pt x="309300" y="470171"/>
                  <a:pt x="298452" y="484194"/>
                </a:cubicBezTo>
                <a:cubicBezTo>
                  <a:pt x="287604" y="498217"/>
                  <a:pt x="269877" y="511182"/>
                  <a:pt x="269877" y="525469"/>
                </a:cubicBezTo>
                <a:cubicBezTo>
                  <a:pt x="269877" y="539756"/>
                  <a:pt x="286810" y="558277"/>
                  <a:pt x="298452" y="569919"/>
                </a:cubicBezTo>
                <a:cubicBezTo>
                  <a:pt x="310094" y="581561"/>
                  <a:pt x="337081" y="593467"/>
                  <a:pt x="339727" y="595319"/>
                </a:cubicBezTo>
                <a:cubicBezTo>
                  <a:pt x="342373" y="597171"/>
                  <a:pt x="334700" y="595318"/>
                  <a:pt x="314327" y="581031"/>
                </a:cubicBezTo>
                <a:cubicBezTo>
                  <a:pt x="293954" y="566744"/>
                  <a:pt x="222782" y="522294"/>
                  <a:pt x="217490" y="509594"/>
                </a:cubicBezTo>
                <a:cubicBezTo>
                  <a:pt x="212198" y="496894"/>
                  <a:pt x="264585" y="520706"/>
                  <a:pt x="282577" y="504831"/>
                </a:cubicBezTo>
                <a:cubicBezTo>
                  <a:pt x="300569" y="488956"/>
                  <a:pt x="319619" y="445829"/>
                  <a:pt x="325440" y="414344"/>
                </a:cubicBezTo>
                <a:cubicBezTo>
                  <a:pt x="331261" y="382859"/>
                  <a:pt x="335494" y="354813"/>
                  <a:pt x="317502" y="315919"/>
                </a:cubicBezTo>
                <a:cubicBezTo>
                  <a:pt x="299510" y="277025"/>
                  <a:pt x="268290" y="232046"/>
                  <a:pt x="217490" y="180981"/>
                </a:cubicBezTo>
                <a:cubicBezTo>
                  <a:pt x="166690" y="129916"/>
                  <a:pt x="796" y="-1052"/>
                  <a:pt x="2" y="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B175F084-06B8-484E-BC2B-DD562B46B302}"/>
              </a:ext>
            </a:extLst>
          </p:cNvPr>
          <p:cNvSpPr/>
          <p:nvPr/>
        </p:nvSpPr>
        <p:spPr>
          <a:xfrm>
            <a:off x="4484528" y="4527549"/>
            <a:ext cx="260398" cy="223654"/>
          </a:xfrm>
          <a:custGeom>
            <a:avLst/>
            <a:gdLst>
              <a:gd name="connsiteX0" fmla="*/ 160 w 260398"/>
              <a:gd name="connsiteY0" fmla="*/ 33339 h 223654"/>
              <a:gd name="connsiteX1" fmla="*/ 87472 w 260398"/>
              <a:gd name="connsiteY1" fmla="*/ 1 h 223654"/>
              <a:gd name="connsiteX2" fmla="*/ 122397 w 260398"/>
              <a:gd name="connsiteY2" fmla="*/ 34926 h 223654"/>
              <a:gd name="connsiteX3" fmla="*/ 166847 w 260398"/>
              <a:gd name="connsiteY3" fmla="*/ 76201 h 223654"/>
              <a:gd name="connsiteX4" fmla="*/ 187485 w 260398"/>
              <a:gd name="connsiteY4" fmla="*/ 104776 h 223654"/>
              <a:gd name="connsiteX5" fmla="*/ 257335 w 260398"/>
              <a:gd name="connsiteY5" fmla="*/ 222251 h 223654"/>
              <a:gd name="connsiteX6" fmla="*/ 236697 w 260398"/>
              <a:gd name="connsiteY6" fmla="*/ 160339 h 223654"/>
              <a:gd name="connsiteX7" fmla="*/ 136685 w 260398"/>
              <a:gd name="connsiteY7" fmla="*/ 25401 h 223654"/>
              <a:gd name="connsiteX8" fmla="*/ 111285 w 260398"/>
              <a:gd name="connsiteY8" fmla="*/ 7939 h 223654"/>
              <a:gd name="connsiteX9" fmla="*/ 160 w 260398"/>
              <a:gd name="connsiteY9" fmla="*/ 33339 h 22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398" h="223654">
                <a:moveTo>
                  <a:pt x="160" y="33339"/>
                </a:moveTo>
                <a:cubicBezTo>
                  <a:pt x="-3809" y="32016"/>
                  <a:pt x="67099" y="-263"/>
                  <a:pt x="87472" y="1"/>
                </a:cubicBezTo>
                <a:cubicBezTo>
                  <a:pt x="107845" y="265"/>
                  <a:pt x="109168" y="22226"/>
                  <a:pt x="122397" y="34926"/>
                </a:cubicBezTo>
                <a:cubicBezTo>
                  <a:pt x="135626" y="47626"/>
                  <a:pt x="155999" y="64559"/>
                  <a:pt x="166847" y="76201"/>
                </a:cubicBezTo>
                <a:cubicBezTo>
                  <a:pt x="177695" y="87843"/>
                  <a:pt x="172404" y="80434"/>
                  <a:pt x="187485" y="104776"/>
                </a:cubicBezTo>
                <a:cubicBezTo>
                  <a:pt x="202566" y="129118"/>
                  <a:pt x="249133" y="212991"/>
                  <a:pt x="257335" y="222251"/>
                </a:cubicBezTo>
                <a:cubicBezTo>
                  <a:pt x="265537" y="231512"/>
                  <a:pt x="256805" y="193147"/>
                  <a:pt x="236697" y="160339"/>
                </a:cubicBezTo>
                <a:cubicBezTo>
                  <a:pt x="216589" y="127531"/>
                  <a:pt x="157587" y="50801"/>
                  <a:pt x="136685" y="25401"/>
                </a:cubicBezTo>
                <a:cubicBezTo>
                  <a:pt x="115783" y="1"/>
                  <a:pt x="130600" y="9791"/>
                  <a:pt x="111285" y="7939"/>
                </a:cubicBezTo>
                <a:cubicBezTo>
                  <a:pt x="91970" y="6087"/>
                  <a:pt x="4129" y="34662"/>
                  <a:pt x="160" y="3333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FF22F5F8-1518-40F8-895E-6A0AA5B47324}"/>
              </a:ext>
            </a:extLst>
          </p:cNvPr>
          <p:cNvSpPr/>
          <p:nvPr/>
        </p:nvSpPr>
        <p:spPr>
          <a:xfrm>
            <a:off x="4271551" y="3603832"/>
            <a:ext cx="206820" cy="252132"/>
          </a:xfrm>
          <a:custGeom>
            <a:avLst/>
            <a:gdLst>
              <a:gd name="connsiteX0" fmla="*/ 21049 w 206820"/>
              <a:gd name="connsiteY0" fmla="*/ 39481 h 252132"/>
              <a:gd name="connsiteX1" fmla="*/ 187737 w 206820"/>
              <a:gd name="connsiteY1" fmla="*/ 9318 h 252132"/>
              <a:gd name="connsiteX2" fmla="*/ 154399 w 206820"/>
              <a:gd name="connsiteY2" fmla="*/ 39481 h 252132"/>
              <a:gd name="connsiteX3" fmla="*/ 114712 w 206820"/>
              <a:gd name="connsiteY3" fmla="*/ 72818 h 252132"/>
              <a:gd name="connsiteX4" fmla="*/ 70262 w 206820"/>
              <a:gd name="connsiteY4" fmla="*/ 110918 h 252132"/>
              <a:gd name="connsiteX5" fmla="*/ 412 w 206820"/>
              <a:gd name="connsiteY5" fmla="*/ 250618 h 252132"/>
              <a:gd name="connsiteX6" fmla="*/ 46449 w 206820"/>
              <a:gd name="connsiteY6" fmla="*/ 177593 h 252132"/>
              <a:gd name="connsiteX7" fmla="*/ 148049 w 206820"/>
              <a:gd name="connsiteY7" fmla="*/ 61706 h 252132"/>
              <a:gd name="connsiteX8" fmla="*/ 206787 w 206820"/>
              <a:gd name="connsiteY8" fmla="*/ 10906 h 252132"/>
              <a:gd name="connsiteX9" fmla="*/ 154399 w 206820"/>
              <a:gd name="connsiteY9" fmla="*/ 1381 h 252132"/>
              <a:gd name="connsiteX10" fmla="*/ 21049 w 206820"/>
              <a:gd name="connsiteY10" fmla="*/ 39481 h 25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6820" h="252132">
                <a:moveTo>
                  <a:pt x="21049" y="39481"/>
                </a:moveTo>
                <a:cubicBezTo>
                  <a:pt x="26605" y="40804"/>
                  <a:pt x="165512" y="9318"/>
                  <a:pt x="187737" y="9318"/>
                </a:cubicBezTo>
                <a:cubicBezTo>
                  <a:pt x="209962" y="9318"/>
                  <a:pt x="166570" y="28898"/>
                  <a:pt x="154399" y="39481"/>
                </a:cubicBezTo>
                <a:cubicBezTo>
                  <a:pt x="142228" y="50064"/>
                  <a:pt x="114712" y="72818"/>
                  <a:pt x="114712" y="72818"/>
                </a:cubicBezTo>
                <a:cubicBezTo>
                  <a:pt x="100689" y="84724"/>
                  <a:pt x="89312" y="81285"/>
                  <a:pt x="70262" y="110918"/>
                </a:cubicBezTo>
                <a:cubicBezTo>
                  <a:pt x="51212" y="140551"/>
                  <a:pt x="4381" y="239506"/>
                  <a:pt x="412" y="250618"/>
                </a:cubicBezTo>
                <a:cubicBezTo>
                  <a:pt x="-3557" y="261730"/>
                  <a:pt x="21843" y="209078"/>
                  <a:pt x="46449" y="177593"/>
                </a:cubicBezTo>
                <a:cubicBezTo>
                  <a:pt x="71055" y="146108"/>
                  <a:pt x="121326" y="89487"/>
                  <a:pt x="148049" y="61706"/>
                </a:cubicBezTo>
                <a:cubicBezTo>
                  <a:pt x="174772" y="33925"/>
                  <a:pt x="205729" y="20960"/>
                  <a:pt x="206787" y="10906"/>
                </a:cubicBezTo>
                <a:cubicBezTo>
                  <a:pt x="207845" y="852"/>
                  <a:pt x="184032" y="-2058"/>
                  <a:pt x="154399" y="1381"/>
                </a:cubicBezTo>
                <a:cubicBezTo>
                  <a:pt x="124766" y="4820"/>
                  <a:pt x="15493" y="38158"/>
                  <a:pt x="21049" y="3948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9687CED9-DA5D-4DC4-B41E-AFB358438132}"/>
              </a:ext>
            </a:extLst>
          </p:cNvPr>
          <p:cNvSpPr/>
          <p:nvPr/>
        </p:nvSpPr>
        <p:spPr>
          <a:xfrm>
            <a:off x="4346546" y="3670812"/>
            <a:ext cx="75414" cy="228139"/>
          </a:xfrm>
          <a:custGeom>
            <a:avLst/>
            <a:gdLst>
              <a:gd name="connsiteX0" fmla="*/ 65117 w 75414"/>
              <a:gd name="connsiteY0" fmla="*/ 2663 h 228139"/>
              <a:gd name="connsiteX1" fmla="*/ 25429 w 75414"/>
              <a:gd name="connsiteY1" fmla="*/ 167763 h 228139"/>
              <a:gd name="connsiteX2" fmla="*/ 29 w 75414"/>
              <a:gd name="connsiteY2" fmla="*/ 228088 h 228139"/>
              <a:gd name="connsiteX3" fmla="*/ 20667 w 75414"/>
              <a:gd name="connsiteY3" fmla="*/ 159826 h 228139"/>
              <a:gd name="connsiteX4" fmla="*/ 36542 w 75414"/>
              <a:gd name="connsiteY4" fmla="*/ 118551 h 228139"/>
              <a:gd name="connsiteX5" fmla="*/ 73054 w 75414"/>
              <a:gd name="connsiteY5" fmla="*/ 67751 h 228139"/>
              <a:gd name="connsiteX6" fmla="*/ 65117 w 75414"/>
              <a:gd name="connsiteY6" fmla="*/ 2663 h 22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414" h="228139">
                <a:moveTo>
                  <a:pt x="65117" y="2663"/>
                </a:moveTo>
                <a:cubicBezTo>
                  <a:pt x="57180" y="19332"/>
                  <a:pt x="36277" y="130192"/>
                  <a:pt x="25429" y="167763"/>
                </a:cubicBezTo>
                <a:cubicBezTo>
                  <a:pt x="14581" y="205334"/>
                  <a:pt x="823" y="229411"/>
                  <a:pt x="29" y="228088"/>
                </a:cubicBezTo>
                <a:cubicBezTo>
                  <a:pt x="-765" y="226765"/>
                  <a:pt x="14582" y="178082"/>
                  <a:pt x="20667" y="159826"/>
                </a:cubicBezTo>
                <a:cubicBezTo>
                  <a:pt x="26752" y="141570"/>
                  <a:pt x="27811" y="133897"/>
                  <a:pt x="36542" y="118551"/>
                </a:cubicBezTo>
                <a:cubicBezTo>
                  <a:pt x="45273" y="103205"/>
                  <a:pt x="67233" y="83097"/>
                  <a:pt x="73054" y="67751"/>
                </a:cubicBezTo>
                <a:cubicBezTo>
                  <a:pt x="78875" y="52405"/>
                  <a:pt x="73054" y="-14006"/>
                  <a:pt x="65117" y="266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A4BDB128-38BD-4CDA-AF90-406015A67FD7}"/>
              </a:ext>
            </a:extLst>
          </p:cNvPr>
          <p:cNvSpPr/>
          <p:nvPr/>
        </p:nvSpPr>
        <p:spPr>
          <a:xfrm>
            <a:off x="4227344" y="3843237"/>
            <a:ext cx="279580" cy="509776"/>
          </a:xfrm>
          <a:custGeom>
            <a:avLst/>
            <a:gdLst>
              <a:gd name="connsiteX0" fmla="*/ 43031 w 279580"/>
              <a:gd name="connsiteY0" fmla="*/ 101 h 509776"/>
              <a:gd name="connsiteX1" fmla="*/ 22394 w 279580"/>
              <a:gd name="connsiteY1" fmla="*/ 128688 h 509776"/>
              <a:gd name="connsiteX2" fmla="*/ 19219 w 279580"/>
              <a:gd name="connsiteY2" fmla="*/ 201713 h 509776"/>
              <a:gd name="connsiteX3" fmla="*/ 22394 w 279580"/>
              <a:gd name="connsiteY3" fmla="*/ 266801 h 509776"/>
              <a:gd name="connsiteX4" fmla="*/ 54144 w 279580"/>
              <a:gd name="connsiteY4" fmla="*/ 398563 h 509776"/>
              <a:gd name="connsiteX5" fmla="*/ 109706 w 279580"/>
              <a:gd name="connsiteY5" fmla="*/ 473176 h 509776"/>
              <a:gd name="connsiteX6" fmla="*/ 133519 w 279580"/>
              <a:gd name="connsiteY6" fmla="*/ 506513 h 509776"/>
              <a:gd name="connsiteX7" fmla="*/ 189081 w 279580"/>
              <a:gd name="connsiteY7" fmla="*/ 504926 h 509776"/>
              <a:gd name="connsiteX8" fmla="*/ 260519 w 279580"/>
              <a:gd name="connsiteY8" fmla="*/ 474763 h 509776"/>
              <a:gd name="connsiteX9" fmla="*/ 279569 w 279580"/>
              <a:gd name="connsiteY9" fmla="*/ 436663 h 509776"/>
              <a:gd name="connsiteX10" fmla="*/ 258931 w 279580"/>
              <a:gd name="connsiteY10" fmla="*/ 490638 h 509776"/>
              <a:gd name="connsiteX11" fmla="*/ 146219 w 279580"/>
              <a:gd name="connsiteY11" fmla="*/ 485876 h 509776"/>
              <a:gd name="connsiteX12" fmla="*/ 60494 w 279580"/>
              <a:gd name="connsiteY12" fmla="*/ 377926 h 509776"/>
              <a:gd name="connsiteX13" fmla="*/ 169 w 279580"/>
              <a:gd name="connsiteY13" fmla="*/ 150913 h 509776"/>
              <a:gd name="connsiteX14" fmla="*/ 43031 w 279580"/>
              <a:gd name="connsiteY14" fmla="*/ 101 h 50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9580" h="509776">
                <a:moveTo>
                  <a:pt x="43031" y="101"/>
                </a:moveTo>
                <a:cubicBezTo>
                  <a:pt x="46735" y="-3603"/>
                  <a:pt x="26363" y="95086"/>
                  <a:pt x="22394" y="128688"/>
                </a:cubicBezTo>
                <a:cubicBezTo>
                  <a:pt x="18425" y="162290"/>
                  <a:pt x="19219" y="178694"/>
                  <a:pt x="19219" y="201713"/>
                </a:cubicBezTo>
                <a:cubicBezTo>
                  <a:pt x="19219" y="224732"/>
                  <a:pt x="16573" y="233993"/>
                  <a:pt x="22394" y="266801"/>
                </a:cubicBezTo>
                <a:cubicBezTo>
                  <a:pt x="28215" y="299609"/>
                  <a:pt x="39592" y="364167"/>
                  <a:pt x="54144" y="398563"/>
                </a:cubicBezTo>
                <a:cubicBezTo>
                  <a:pt x="68696" y="432959"/>
                  <a:pt x="96477" y="455184"/>
                  <a:pt x="109706" y="473176"/>
                </a:cubicBezTo>
                <a:cubicBezTo>
                  <a:pt x="122935" y="491168"/>
                  <a:pt x="120290" y="501221"/>
                  <a:pt x="133519" y="506513"/>
                </a:cubicBezTo>
                <a:cubicBezTo>
                  <a:pt x="146748" y="511805"/>
                  <a:pt x="167915" y="510218"/>
                  <a:pt x="189081" y="504926"/>
                </a:cubicBezTo>
                <a:cubicBezTo>
                  <a:pt x="210247" y="499634"/>
                  <a:pt x="245438" y="486140"/>
                  <a:pt x="260519" y="474763"/>
                </a:cubicBezTo>
                <a:cubicBezTo>
                  <a:pt x="275600" y="463386"/>
                  <a:pt x="279834" y="434017"/>
                  <a:pt x="279569" y="436663"/>
                </a:cubicBezTo>
                <a:cubicBezTo>
                  <a:pt x="279304" y="439309"/>
                  <a:pt x="281156" y="482436"/>
                  <a:pt x="258931" y="490638"/>
                </a:cubicBezTo>
                <a:cubicBezTo>
                  <a:pt x="236706" y="498840"/>
                  <a:pt x="179292" y="504661"/>
                  <a:pt x="146219" y="485876"/>
                </a:cubicBezTo>
                <a:cubicBezTo>
                  <a:pt x="113146" y="467091"/>
                  <a:pt x="84836" y="433753"/>
                  <a:pt x="60494" y="377926"/>
                </a:cubicBezTo>
                <a:cubicBezTo>
                  <a:pt x="36152" y="322099"/>
                  <a:pt x="3344" y="214678"/>
                  <a:pt x="169" y="150913"/>
                </a:cubicBezTo>
                <a:cubicBezTo>
                  <a:pt x="-3006" y="87148"/>
                  <a:pt x="39327" y="3805"/>
                  <a:pt x="43031" y="10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A8535120-0194-47A4-9CEE-039A63B80F66}"/>
              </a:ext>
            </a:extLst>
          </p:cNvPr>
          <p:cNvSpPr/>
          <p:nvPr/>
        </p:nvSpPr>
        <p:spPr>
          <a:xfrm>
            <a:off x="4259087" y="3759026"/>
            <a:ext cx="125595" cy="411407"/>
          </a:xfrm>
          <a:custGeom>
            <a:avLst/>
            <a:gdLst>
              <a:gd name="connsiteX0" fmla="*/ 125588 w 125595"/>
              <a:gd name="connsiteY0" fmla="*/ 174 h 411407"/>
              <a:gd name="connsiteX1" fmla="*/ 46213 w 125595"/>
              <a:gd name="connsiteY1" fmla="*/ 100187 h 411407"/>
              <a:gd name="connsiteX2" fmla="*/ 28751 w 125595"/>
              <a:gd name="connsiteY2" fmla="*/ 123999 h 411407"/>
              <a:gd name="connsiteX3" fmla="*/ 12876 w 125595"/>
              <a:gd name="connsiteY3" fmla="*/ 244649 h 411407"/>
              <a:gd name="connsiteX4" fmla="*/ 176 w 125595"/>
              <a:gd name="connsiteY4" fmla="*/ 339899 h 411407"/>
              <a:gd name="connsiteX5" fmla="*/ 22401 w 125595"/>
              <a:gd name="connsiteY5" fmla="*/ 411337 h 411407"/>
              <a:gd name="connsiteX6" fmla="*/ 9701 w 125595"/>
              <a:gd name="connsiteY6" fmla="*/ 327199 h 411407"/>
              <a:gd name="connsiteX7" fmla="*/ 41451 w 125595"/>
              <a:gd name="connsiteY7" fmla="*/ 127174 h 411407"/>
              <a:gd name="connsiteX8" fmla="*/ 125588 w 125595"/>
              <a:gd name="connsiteY8" fmla="*/ 174 h 41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95" h="411407">
                <a:moveTo>
                  <a:pt x="125588" y="174"/>
                </a:moveTo>
                <a:cubicBezTo>
                  <a:pt x="126382" y="-4324"/>
                  <a:pt x="62352" y="79550"/>
                  <a:pt x="46213" y="100187"/>
                </a:cubicBezTo>
                <a:cubicBezTo>
                  <a:pt x="30074" y="120824"/>
                  <a:pt x="34307" y="99922"/>
                  <a:pt x="28751" y="123999"/>
                </a:cubicBezTo>
                <a:cubicBezTo>
                  <a:pt x="23195" y="148076"/>
                  <a:pt x="17638" y="208666"/>
                  <a:pt x="12876" y="244649"/>
                </a:cubicBezTo>
                <a:cubicBezTo>
                  <a:pt x="8114" y="280632"/>
                  <a:pt x="-1411" y="312118"/>
                  <a:pt x="176" y="339899"/>
                </a:cubicBezTo>
                <a:cubicBezTo>
                  <a:pt x="1763" y="367680"/>
                  <a:pt x="20813" y="413454"/>
                  <a:pt x="22401" y="411337"/>
                </a:cubicBezTo>
                <a:cubicBezTo>
                  <a:pt x="23989" y="409220"/>
                  <a:pt x="6526" y="374559"/>
                  <a:pt x="9701" y="327199"/>
                </a:cubicBezTo>
                <a:cubicBezTo>
                  <a:pt x="12876" y="279839"/>
                  <a:pt x="22401" y="175328"/>
                  <a:pt x="41451" y="127174"/>
                </a:cubicBezTo>
                <a:cubicBezTo>
                  <a:pt x="60501" y="79020"/>
                  <a:pt x="124794" y="4672"/>
                  <a:pt x="125588" y="17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56104871-5F4F-4B52-98D0-2973053212F9}"/>
              </a:ext>
            </a:extLst>
          </p:cNvPr>
          <p:cNvSpPr/>
          <p:nvPr/>
        </p:nvSpPr>
        <p:spPr>
          <a:xfrm>
            <a:off x="4425647" y="4341234"/>
            <a:ext cx="179694" cy="221968"/>
          </a:xfrm>
          <a:custGeom>
            <a:avLst/>
            <a:gdLst>
              <a:gd name="connsiteX0" fmla="*/ 179691 w 179694"/>
              <a:gd name="connsiteY0" fmla="*/ 579 h 221968"/>
              <a:gd name="connsiteX1" fmla="*/ 105078 w 179694"/>
              <a:gd name="connsiteY1" fmla="*/ 75191 h 221968"/>
              <a:gd name="connsiteX2" fmla="*/ 71741 w 179694"/>
              <a:gd name="connsiteY2" fmla="*/ 91066 h 221968"/>
              <a:gd name="connsiteX3" fmla="*/ 303 w 179694"/>
              <a:gd name="connsiteY3" fmla="*/ 102179 h 221968"/>
              <a:gd name="connsiteX4" fmla="*/ 47928 w 179694"/>
              <a:gd name="connsiteY4" fmla="*/ 118054 h 221968"/>
              <a:gd name="connsiteX5" fmla="*/ 93966 w 179694"/>
              <a:gd name="connsiteY5" fmla="*/ 168854 h 221968"/>
              <a:gd name="connsiteX6" fmla="*/ 133653 w 179694"/>
              <a:gd name="connsiteY6" fmla="*/ 221241 h 221968"/>
              <a:gd name="connsiteX7" fmla="*/ 68566 w 179694"/>
              <a:gd name="connsiteY7" fmla="*/ 199016 h 221968"/>
              <a:gd name="connsiteX8" fmla="*/ 127303 w 179694"/>
              <a:gd name="connsiteY8" fmla="*/ 192666 h 221968"/>
              <a:gd name="connsiteX9" fmla="*/ 59041 w 179694"/>
              <a:gd name="connsiteY9" fmla="*/ 97416 h 221968"/>
              <a:gd name="connsiteX10" fmla="*/ 108253 w 179694"/>
              <a:gd name="connsiteY10" fmla="*/ 43441 h 221968"/>
              <a:gd name="connsiteX11" fmla="*/ 179691 w 179694"/>
              <a:gd name="connsiteY11" fmla="*/ 579 h 22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9694" h="221968">
                <a:moveTo>
                  <a:pt x="179691" y="579"/>
                </a:moveTo>
                <a:cubicBezTo>
                  <a:pt x="179162" y="5871"/>
                  <a:pt x="123070" y="60110"/>
                  <a:pt x="105078" y="75191"/>
                </a:cubicBezTo>
                <a:cubicBezTo>
                  <a:pt x="87086" y="90272"/>
                  <a:pt x="89204" y="86568"/>
                  <a:pt x="71741" y="91066"/>
                </a:cubicBezTo>
                <a:cubicBezTo>
                  <a:pt x="54278" y="95564"/>
                  <a:pt x="4272" y="97681"/>
                  <a:pt x="303" y="102179"/>
                </a:cubicBezTo>
                <a:cubicBezTo>
                  <a:pt x="-3666" y="106677"/>
                  <a:pt x="32318" y="106942"/>
                  <a:pt x="47928" y="118054"/>
                </a:cubicBezTo>
                <a:cubicBezTo>
                  <a:pt x="63538" y="129166"/>
                  <a:pt x="79679" y="151656"/>
                  <a:pt x="93966" y="168854"/>
                </a:cubicBezTo>
                <a:cubicBezTo>
                  <a:pt x="108253" y="186052"/>
                  <a:pt x="137886" y="216214"/>
                  <a:pt x="133653" y="221241"/>
                </a:cubicBezTo>
                <a:cubicBezTo>
                  <a:pt x="129420" y="226268"/>
                  <a:pt x="69624" y="203778"/>
                  <a:pt x="68566" y="199016"/>
                </a:cubicBezTo>
                <a:cubicBezTo>
                  <a:pt x="67508" y="194254"/>
                  <a:pt x="128890" y="209599"/>
                  <a:pt x="127303" y="192666"/>
                </a:cubicBezTo>
                <a:cubicBezTo>
                  <a:pt x="125715" y="175733"/>
                  <a:pt x="62216" y="122287"/>
                  <a:pt x="59041" y="97416"/>
                </a:cubicBezTo>
                <a:cubicBezTo>
                  <a:pt x="55866" y="72545"/>
                  <a:pt x="91584" y="59316"/>
                  <a:pt x="108253" y="43441"/>
                </a:cubicBezTo>
                <a:cubicBezTo>
                  <a:pt x="124922" y="27566"/>
                  <a:pt x="180220" y="-4713"/>
                  <a:pt x="179691" y="57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34E1FD51-8067-4485-8DCF-68DA01648319}"/>
              </a:ext>
            </a:extLst>
          </p:cNvPr>
          <p:cNvSpPr/>
          <p:nvPr/>
        </p:nvSpPr>
        <p:spPr>
          <a:xfrm>
            <a:off x="4371938" y="4371581"/>
            <a:ext cx="198744" cy="143625"/>
          </a:xfrm>
          <a:custGeom>
            <a:avLst/>
            <a:gdLst>
              <a:gd name="connsiteX0" fmla="*/ 37 w 198744"/>
              <a:gd name="connsiteY0" fmla="*/ 394 h 143625"/>
              <a:gd name="connsiteX1" fmla="*/ 174662 w 198744"/>
              <a:gd name="connsiteY1" fmla="*/ 109932 h 143625"/>
              <a:gd name="connsiteX2" fmla="*/ 196887 w 198744"/>
              <a:gd name="connsiteY2" fmla="*/ 143269 h 143625"/>
              <a:gd name="connsiteX3" fmla="*/ 171487 w 198744"/>
              <a:gd name="connsiteY3" fmla="*/ 94057 h 143625"/>
              <a:gd name="connsiteX4" fmla="*/ 158787 w 198744"/>
              <a:gd name="connsiteY4" fmla="*/ 73419 h 143625"/>
              <a:gd name="connsiteX5" fmla="*/ 37 w 198744"/>
              <a:gd name="connsiteY5" fmla="*/ 394 h 14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744" h="143625">
                <a:moveTo>
                  <a:pt x="37" y="394"/>
                </a:moveTo>
                <a:cubicBezTo>
                  <a:pt x="2683" y="6479"/>
                  <a:pt x="141854" y="86119"/>
                  <a:pt x="174662" y="109932"/>
                </a:cubicBezTo>
                <a:cubicBezTo>
                  <a:pt x="207470" y="133745"/>
                  <a:pt x="197416" y="145915"/>
                  <a:pt x="196887" y="143269"/>
                </a:cubicBezTo>
                <a:cubicBezTo>
                  <a:pt x="196358" y="140623"/>
                  <a:pt x="177837" y="105699"/>
                  <a:pt x="171487" y="94057"/>
                </a:cubicBezTo>
                <a:cubicBezTo>
                  <a:pt x="165137" y="82415"/>
                  <a:pt x="182070" y="86384"/>
                  <a:pt x="158787" y="73419"/>
                </a:cubicBezTo>
                <a:cubicBezTo>
                  <a:pt x="135504" y="60454"/>
                  <a:pt x="-2609" y="-5691"/>
                  <a:pt x="37" y="39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30A2E87B-92C9-4DA8-BE60-86D372772BC2}"/>
              </a:ext>
            </a:extLst>
          </p:cNvPr>
          <p:cNvSpPr/>
          <p:nvPr/>
        </p:nvSpPr>
        <p:spPr>
          <a:xfrm>
            <a:off x="4717342" y="4846591"/>
            <a:ext cx="362007" cy="321612"/>
          </a:xfrm>
          <a:custGeom>
            <a:avLst/>
            <a:gdLst>
              <a:gd name="connsiteX0" fmla="*/ 708 w 362007"/>
              <a:gd name="connsiteY0" fmla="*/ 228647 h 321612"/>
              <a:gd name="connsiteX1" fmla="*/ 140408 w 362007"/>
              <a:gd name="connsiteY1" fmla="*/ 306434 h 321612"/>
              <a:gd name="connsiteX2" fmla="*/ 181683 w 362007"/>
              <a:gd name="connsiteY2" fmla="*/ 241347 h 321612"/>
              <a:gd name="connsiteX3" fmla="*/ 256296 w 362007"/>
              <a:gd name="connsiteY3" fmla="*/ 160384 h 321612"/>
              <a:gd name="connsiteX4" fmla="*/ 361071 w 362007"/>
              <a:gd name="connsiteY4" fmla="*/ 3222 h 321612"/>
              <a:gd name="connsiteX5" fmla="*/ 302333 w 362007"/>
              <a:gd name="connsiteY5" fmla="*/ 65134 h 321612"/>
              <a:gd name="connsiteX6" fmla="*/ 210258 w 362007"/>
              <a:gd name="connsiteY6" fmla="*/ 192134 h 321612"/>
              <a:gd name="connsiteX7" fmla="*/ 175333 w 362007"/>
              <a:gd name="connsiteY7" fmla="*/ 244522 h 321612"/>
              <a:gd name="connsiteX8" fmla="*/ 130883 w 362007"/>
              <a:gd name="connsiteY8" fmla="*/ 311197 h 321612"/>
              <a:gd name="connsiteX9" fmla="*/ 86433 w 362007"/>
              <a:gd name="connsiteY9" fmla="*/ 315959 h 321612"/>
              <a:gd name="connsiteX10" fmla="*/ 708 w 362007"/>
              <a:gd name="connsiteY10" fmla="*/ 228647 h 32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007" h="321612">
                <a:moveTo>
                  <a:pt x="708" y="228647"/>
                </a:moveTo>
                <a:cubicBezTo>
                  <a:pt x="9704" y="227060"/>
                  <a:pt x="110246" y="304317"/>
                  <a:pt x="140408" y="306434"/>
                </a:cubicBezTo>
                <a:cubicBezTo>
                  <a:pt x="170570" y="308551"/>
                  <a:pt x="162368" y="265689"/>
                  <a:pt x="181683" y="241347"/>
                </a:cubicBezTo>
                <a:cubicBezTo>
                  <a:pt x="200998" y="217005"/>
                  <a:pt x="226398" y="200071"/>
                  <a:pt x="256296" y="160384"/>
                </a:cubicBezTo>
                <a:cubicBezTo>
                  <a:pt x="286194" y="120697"/>
                  <a:pt x="353398" y="19097"/>
                  <a:pt x="361071" y="3222"/>
                </a:cubicBezTo>
                <a:cubicBezTo>
                  <a:pt x="368744" y="-12653"/>
                  <a:pt x="327468" y="33649"/>
                  <a:pt x="302333" y="65134"/>
                </a:cubicBezTo>
                <a:cubicBezTo>
                  <a:pt x="277198" y="96619"/>
                  <a:pt x="231425" y="162236"/>
                  <a:pt x="210258" y="192134"/>
                </a:cubicBezTo>
                <a:cubicBezTo>
                  <a:pt x="189091" y="222032"/>
                  <a:pt x="188562" y="224678"/>
                  <a:pt x="175333" y="244522"/>
                </a:cubicBezTo>
                <a:cubicBezTo>
                  <a:pt x="162104" y="264366"/>
                  <a:pt x="145700" y="299291"/>
                  <a:pt x="130883" y="311197"/>
                </a:cubicBezTo>
                <a:cubicBezTo>
                  <a:pt x="116066" y="323103"/>
                  <a:pt x="101779" y="324955"/>
                  <a:pt x="86433" y="315959"/>
                </a:cubicBezTo>
                <a:cubicBezTo>
                  <a:pt x="71087" y="306963"/>
                  <a:pt x="-8288" y="230234"/>
                  <a:pt x="708" y="22864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0B1603C9-A35B-4789-BC5E-7999DAC260ED}"/>
              </a:ext>
            </a:extLst>
          </p:cNvPr>
          <p:cNvSpPr/>
          <p:nvPr/>
        </p:nvSpPr>
        <p:spPr>
          <a:xfrm>
            <a:off x="4803714" y="4797389"/>
            <a:ext cx="122329" cy="354653"/>
          </a:xfrm>
          <a:custGeom>
            <a:avLst/>
            <a:gdLst>
              <a:gd name="connsiteX0" fmla="*/ 61 w 122329"/>
              <a:gd name="connsiteY0" fmla="*/ 36 h 354653"/>
              <a:gd name="connsiteX1" fmla="*/ 54036 w 122329"/>
              <a:gd name="connsiteY1" fmla="*/ 138149 h 354653"/>
              <a:gd name="connsiteX2" fmla="*/ 93724 w 122329"/>
              <a:gd name="connsiteY2" fmla="*/ 155611 h 354653"/>
              <a:gd name="connsiteX3" fmla="*/ 106424 w 122329"/>
              <a:gd name="connsiteY3" fmla="*/ 187361 h 354653"/>
              <a:gd name="connsiteX4" fmla="*/ 119124 w 122329"/>
              <a:gd name="connsiteY4" fmla="*/ 204824 h 354653"/>
              <a:gd name="connsiteX5" fmla="*/ 76261 w 122329"/>
              <a:gd name="connsiteY5" fmla="*/ 242924 h 354653"/>
              <a:gd name="connsiteX6" fmla="*/ 61974 w 122329"/>
              <a:gd name="connsiteY6" fmla="*/ 276261 h 354653"/>
              <a:gd name="connsiteX7" fmla="*/ 39749 w 122329"/>
              <a:gd name="connsiteY7" fmla="*/ 354049 h 354653"/>
              <a:gd name="connsiteX8" fmla="*/ 57211 w 122329"/>
              <a:gd name="connsiteY8" fmla="*/ 306424 h 354653"/>
              <a:gd name="connsiteX9" fmla="*/ 122299 w 122329"/>
              <a:gd name="connsiteY9" fmla="*/ 201649 h 354653"/>
              <a:gd name="connsiteX10" fmla="*/ 65149 w 122329"/>
              <a:gd name="connsiteY10" fmla="*/ 152436 h 354653"/>
              <a:gd name="connsiteX11" fmla="*/ 61 w 122329"/>
              <a:gd name="connsiteY11" fmla="*/ 36 h 35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329" h="354653">
                <a:moveTo>
                  <a:pt x="61" y="36"/>
                </a:moveTo>
                <a:cubicBezTo>
                  <a:pt x="-1791" y="-2345"/>
                  <a:pt x="38426" y="112220"/>
                  <a:pt x="54036" y="138149"/>
                </a:cubicBezTo>
                <a:cubicBezTo>
                  <a:pt x="69646" y="164078"/>
                  <a:pt x="84993" y="147409"/>
                  <a:pt x="93724" y="155611"/>
                </a:cubicBezTo>
                <a:cubicBezTo>
                  <a:pt x="102455" y="163813"/>
                  <a:pt x="102191" y="179159"/>
                  <a:pt x="106424" y="187361"/>
                </a:cubicBezTo>
                <a:cubicBezTo>
                  <a:pt x="110657" y="195563"/>
                  <a:pt x="124151" y="195564"/>
                  <a:pt x="119124" y="204824"/>
                </a:cubicBezTo>
                <a:cubicBezTo>
                  <a:pt x="114097" y="214085"/>
                  <a:pt x="85786" y="231018"/>
                  <a:pt x="76261" y="242924"/>
                </a:cubicBezTo>
                <a:cubicBezTo>
                  <a:pt x="66736" y="254830"/>
                  <a:pt x="68059" y="257740"/>
                  <a:pt x="61974" y="276261"/>
                </a:cubicBezTo>
                <a:cubicBezTo>
                  <a:pt x="55889" y="294782"/>
                  <a:pt x="40543" y="349022"/>
                  <a:pt x="39749" y="354049"/>
                </a:cubicBezTo>
                <a:cubicBezTo>
                  <a:pt x="38955" y="359076"/>
                  <a:pt x="43453" y="331824"/>
                  <a:pt x="57211" y="306424"/>
                </a:cubicBezTo>
                <a:cubicBezTo>
                  <a:pt x="70969" y="281024"/>
                  <a:pt x="120976" y="227314"/>
                  <a:pt x="122299" y="201649"/>
                </a:cubicBezTo>
                <a:cubicBezTo>
                  <a:pt x="123622" y="175984"/>
                  <a:pt x="81553" y="184451"/>
                  <a:pt x="65149" y="152436"/>
                </a:cubicBezTo>
                <a:cubicBezTo>
                  <a:pt x="48745" y="120421"/>
                  <a:pt x="1913" y="2417"/>
                  <a:pt x="61" y="3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DB1418E8-13E5-4185-B227-F7BF520F10D6}"/>
              </a:ext>
            </a:extLst>
          </p:cNvPr>
          <p:cNvSpPr/>
          <p:nvPr/>
        </p:nvSpPr>
        <p:spPr>
          <a:xfrm>
            <a:off x="4894314" y="4801400"/>
            <a:ext cx="349504" cy="169633"/>
          </a:xfrm>
          <a:custGeom>
            <a:avLst/>
            <a:gdLst>
              <a:gd name="connsiteX0" fmla="*/ 76149 w 349504"/>
              <a:gd name="connsiteY0" fmla="*/ 167475 h 169633"/>
              <a:gd name="connsiteX1" fmla="*/ 39636 w 349504"/>
              <a:gd name="connsiteY1" fmla="*/ 116675 h 169633"/>
              <a:gd name="connsiteX2" fmla="*/ 15824 w 349504"/>
              <a:gd name="connsiteY2" fmla="*/ 21425 h 169633"/>
              <a:gd name="connsiteX3" fmla="*/ 92024 w 349504"/>
              <a:gd name="connsiteY3" fmla="*/ 18250 h 169633"/>
              <a:gd name="connsiteX4" fmla="*/ 195211 w 349504"/>
              <a:gd name="connsiteY4" fmla="*/ 18250 h 169633"/>
              <a:gd name="connsiteX5" fmla="*/ 330149 w 349504"/>
              <a:gd name="connsiteY5" fmla="*/ 45238 h 169633"/>
              <a:gd name="connsiteX6" fmla="*/ 346024 w 349504"/>
              <a:gd name="connsiteY6" fmla="*/ 53175 h 169633"/>
              <a:gd name="connsiteX7" fmla="*/ 304749 w 349504"/>
              <a:gd name="connsiteY7" fmla="*/ 34125 h 169633"/>
              <a:gd name="connsiteX8" fmla="*/ 138061 w 349504"/>
              <a:gd name="connsiteY8" fmla="*/ 788 h 169633"/>
              <a:gd name="connsiteX9" fmla="*/ 18999 w 349504"/>
              <a:gd name="connsiteY9" fmla="*/ 13488 h 169633"/>
              <a:gd name="connsiteX10" fmla="*/ 4711 w 349504"/>
              <a:gd name="connsiteY10" fmla="*/ 46825 h 169633"/>
              <a:gd name="connsiteX11" fmla="*/ 76149 w 349504"/>
              <a:gd name="connsiteY11" fmla="*/ 167475 h 16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9504" h="169633">
                <a:moveTo>
                  <a:pt x="76149" y="167475"/>
                </a:moveTo>
                <a:cubicBezTo>
                  <a:pt x="81970" y="179117"/>
                  <a:pt x="49690" y="141017"/>
                  <a:pt x="39636" y="116675"/>
                </a:cubicBezTo>
                <a:cubicBezTo>
                  <a:pt x="29582" y="92333"/>
                  <a:pt x="7093" y="37829"/>
                  <a:pt x="15824" y="21425"/>
                </a:cubicBezTo>
                <a:cubicBezTo>
                  <a:pt x="24555" y="5021"/>
                  <a:pt x="62126" y="18779"/>
                  <a:pt x="92024" y="18250"/>
                </a:cubicBezTo>
                <a:cubicBezTo>
                  <a:pt x="121922" y="17721"/>
                  <a:pt x="155524" y="13752"/>
                  <a:pt x="195211" y="18250"/>
                </a:cubicBezTo>
                <a:cubicBezTo>
                  <a:pt x="234898" y="22748"/>
                  <a:pt x="305013" y="39417"/>
                  <a:pt x="330149" y="45238"/>
                </a:cubicBezTo>
                <a:cubicBezTo>
                  <a:pt x="355285" y="51059"/>
                  <a:pt x="350257" y="55027"/>
                  <a:pt x="346024" y="53175"/>
                </a:cubicBezTo>
                <a:cubicBezTo>
                  <a:pt x="341791" y="51323"/>
                  <a:pt x="339409" y="42856"/>
                  <a:pt x="304749" y="34125"/>
                </a:cubicBezTo>
                <a:cubicBezTo>
                  <a:pt x="270089" y="25394"/>
                  <a:pt x="185686" y="4227"/>
                  <a:pt x="138061" y="788"/>
                </a:cubicBezTo>
                <a:cubicBezTo>
                  <a:pt x="90436" y="-2651"/>
                  <a:pt x="41224" y="5815"/>
                  <a:pt x="18999" y="13488"/>
                </a:cubicBezTo>
                <a:cubicBezTo>
                  <a:pt x="-3226" y="21161"/>
                  <a:pt x="-2962" y="20631"/>
                  <a:pt x="4711" y="46825"/>
                </a:cubicBezTo>
                <a:cubicBezTo>
                  <a:pt x="12384" y="73019"/>
                  <a:pt x="70328" y="155833"/>
                  <a:pt x="76149" y="16747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19F729D3-A22D-41EC-B6A7-4C3859F05C86}"/>
              </a:ext>
            </a:extLst>
          </p:cNvPr>
          <p:cNvSpPr/>
          <p:nvPr/>
        </p:nvSpPr>
        <p:spPr>
          <a:xfrm>
            <a:off x="4925973" y="4836287"/>
            <a:ext cx="798128" cy="97767"/>
          </a:xfrm>
          <a:custGeom>
            <a:avLst/>
            <a:gdLst>
              <a:gd name="connsiteX0" fmla="*/ 40 w 798128"/>
              <a:gd name="connsiteY0" fmla="*/ 21463 h 97767"/>
              <a:gd name="connsiteX1" fmla="*/ 147677 w 798128"/>
              <a:gd name="connsiteY1" fmla="*/ 19876 h 97767"/>
              <a:gd name="connsiteX2" fmla="*/ 285790 w 798128"/>
              <a:gd name="connsiteY2" fmla="*/ 27813 h 97767"/>
              <a:gd name="connsiteX3" fmla="*/ 309602 w 798128"/>
              <a:gd name="connsiteY3" fmla="*/ 51626 h 97767"/>
              <a:gd name="connsiteX4" fmla="*/ 352465 w 798128"/>
              <a:gd name="connsiteY4" fmla="*/ 73851 h 97767"/>
              <a:gd name="connsiteX5" fmla="*/ 376277 w 798128"/>
              <a:gd name="connsiteY5" fmla="*/ 65913 h 97767"/>
              <a:gd name="connsiteX6" fmla="*/ 435015 w 798128"/>
              <a:gd name="connsiteY6" fmla="*/ 97663 h 97767"/>
              <a:gd name="connsiteX7" fmla="*/ 466765 w 798128"/>
              <a:gd name="connsiteY7" fmla="*/ 75438 h 97767"/>
              <a:gd name="connsiteX8" fmla="*/ 550902 w 798128"/>
              <a:gd name="connsiteY8" fmla="*/ 56388 h 97767"/>
              <a:gd name="connsiteX9" fmla="*/ 736640 w 798128"/>
              <a:gd name="connsiteY9" fmla="*/ 56388 h 97767"/>
              <a:gd name="connsiteX10" fmla="*/ 796965 w 798128"/>
              <a:gd name="connsiteY10" fmla="*/ 88138 h 97767"/>
              <a:gd name="connsiteX11" fmla="*/ 693777 w 798128"/>
              <a:gd name="connsiteY11" fmla="*/ 40513 h 97767"/>
              <a:gd name="connsiteX12" fmla="*/ 471527 w 798128"/>
              <a:gd name="connsiteY12" fmla="*/ 48451 h 97767"/>
              <a:gd name="connsiteX13" fmla="*/ 354052 w 798128"/>
              <a:gd name="connsiteY13" fmla="*/ 73851 h 97767"/>
              <a:gd name="connsiteX14" fmla="*/ 246102 w 798128"/>
              <a:gd name="connsiteY14" fmla="*/ 8763 h 97767"/>
              <a:gd name="connsiteX15" fmla="*/ 161965 w 798128"/>
              <a:gd name="connsiteY15" fmla="*/ 826 h 97767"/>
              <a:gd name="connsiteX16" fmla="*/ 40 w 798128"/>
              <a:gd name="connsiteY16" fmla="*/ 21463 h 9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8128" h="97767">
                <a:moveTo>
                  <a:pt x="40" y="21463"/>
                </a:moveTo>
                <a:cubicBezTo>
                  <a:pt x="-2341" y="24638"/>
                  <a:pt x="100052" y="18818"/>
                  <a:pt x="147677" y="19876"/>
                </a:cubicBezTo>
                <a:cubicBezTo>
                  <a:pt x="195302" y="20934"/>
                  <a:pt x="258803" y="22521"/>
                  <a:pt x="285790" y="27813"/>
                </a:cubicBezTo>
                <a:cubicBezTo>
                  <a:pt x="312778" y="33105"/>
                  <a:pt x="298490" y="43953"/>
                  <a:pt x="309602" y="51626"/>
                </a:cubicBezTo>
                <a:cubicBezTo>
                  <a:pt x="320715" y="59299"/>
                  <a:pt x="341353" y="71470"/>
                  <a:pt x="352465" y="73851"/>
                </a:cubicBezTo>
                <a:cubicBezTo>
                  <a:pt x="363578" y="76232"/>
                  <a:pt x="362519" y="61944"/>
                  <a:pt x="376277" y="65913"/>
                </a:cubicBezTo>
                <a:cubicBezTo>
                  <a:pt x="390035" y="69882"/>
                  <a:pt x="419934" y="96076"/>
                  <a:pt x="435015" y="97663"/>
                </a:cubicBezTo>
                <a:cubicBezTo>
                  <a:pt x="450096" y="99250"/>
                  <a:pt x="447451" y="82317"/>
                  <a:pt x="466765" y="75438"/>
                </a:cubicBezTo>
                <a:cubicBezTo>
                  <a:pt x="486080" y="68559"/>
                  <a:pt x="505923" y="59563"/>
                  <a:pt x="550902" y="56388"/>
                </a:cubicBezTo>
                <a:cubicBezTo>
                  <a:pt x="595881" y="53213"/>
                  <a:pt x="695630" y="51096"/>
                  <a:pt x="736640" y="56388"/>
                </a:cubicBezTo>
                <a:cubicBezTo>
                  <a:pt x="777650" y="61680"/>
                  <a:pt x="804109" y="90784"/>
                  <a:pt x="796965" y="88138"/>
                </a:cubicBezTo>
                <a:cubicBezTo>
                  <a:pt x="789821" y="85492"/>
                  <a:pt x="748017" y="47128"/>
                  <a:pt x="693777" y="40513"/>
                </a:cubicBezTo>
                <a:cubicBezTo>
                  <a:pt x="639537" y="33899"/>
                  <a:pt x="528148" y="42895"/>
                  <a:pt x="471527" y="48451"/>
                </a:cubicBezTo>
                <a:cubicBezTo>
                  <a:pt x="414906" y="54007"/>
                  <a:pt x="391623" y="80466"/>
                  <a:pt x="354052" y="73851"/>
                </a:cubicBezTo>
                <a:cubicBezTo>
                  <a:pt x="316481" y="67236"/>
                  <a:pt x="278116" y="20934"/>
                  <a:pt x="246102" y="8763"/>
                </a:cubicBezTo>
                <a:cubicBezTo>
                  <a:pt x="214088" y="-3408"/>
                  <a:pt x="197419" y="561"/>
                  <a:pt x="161965" y="826"/>
                </a:cubicBezTo>
                <a:cubicBezTo>
                  <a:pt x="126511" y="1091"/>
                  <a:pt x="2421" y="18288"/>
                  <a:pt x="40" y="2146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CC34C1A9-056C-4208-AB9C-D29349D66F23}"/>
              </a:ext>
            </a:extLst>
          </p:cNvPr>
          <p:cNvSpPr/>
          <p:nvPr/>
        </p:nvSpPr>
        <p:spPr>
          <a:xfrm>
            <a:off x="5104050" y="4079659"/>
            <a:ext cx="306173" cy="179669"/>
          </a:xfrm>
          <a:custGeom>
            <a:avLst/>
            <a:gdLst>
              <a:gd name="connsiteX0" fmla="*/ 1350 w 306173"/>
              <a:gd name="connsiteY0" fmla="*/ 3391 h 179669"/>
              <a:gd name="connsiteX1" fmla="*/ 145813 w 306173"/>
              <a:gd name="connsiteY1" fmla="*/ 68479 h 179669"/>
              <a:gd name="connsiteX2" fmla="*/ 155338 w 306173"/>
              <a:gd name="connsiteY2" fmla="*/ 112929 h 179669"/>
              <a:gd name="connsiteX3" fmla="*/ 163275 w 306173"/>
              <a:gd name="connsiteY3" fmla="*/ 146266 h 179669"/>
              <a:gd name="connsiteX4" fmla="*/ 222013 w 306173"/>
              <a:gd name="connsiteY4" fmla="*/ 173254 h 179669"/>
              <a:gd name="connsiteX5" fmla="*/ 241063 w 306173"/>
              <a:gd name="connsiteY5" fmla="*/ 151029 h 179669"/>
              <a:gd name="connsiteX6" fmla="*/ 275988 w 306173"/>
              <a:gd name="connsiteY6" fmla="*/ 97054 h 179669"/>
              <a:gd name="connsiteX7" fmla="*/ 306150 w 306173"/>
              <a:gd name="connsiteY7" fmla="*/ 146266 h 179669"/>
              <a:gd name="connsiteX8" fmla="*/ 280750 w 306173"/>
              <a:gd name="connsiteY8" fmla="*/ 112929 h 179669"/>
              <a:gd name="connsiteX9" fmla="*/ 268050 w 306173"/>
              <a:gd name="connsiteY9" fmla="*/ 144679 h 179669"/>
              <a:gd name="connsiteX10" fmla="*/ 228363 w 306173"/>
              <a:gd name="connsiteY10" fmla="*/ 179604 h 179669"/>
              <a:gd name="connsiteX11" fmla="*/ 158513 w 306173"/>
              <a:gd name="connsiteY11" fmla="*/ 151029 h 179669"/>
              <a:gd name="connsiteX12" fmla="*/ 158513 w 306173"/>
              <a:gd name="connsiteY12" fmla="*/ 73241 h 179669"/>
              <a:gd name="connsiteX13" fmla="*/ 131525 w 306173"/>
              <a:gd name="connsiteY13" fmla="*/ 55779 h 179669"/>
              <a:gd name="connsiteX14" fmla="*/ 99775 w 306173"/>
              <a:gd name="connsiteY14" fmla="*/ 31966 h 179669"/>
              <a:gd name="connsiteX15" fmla="*/ 75963 w 306173"/>
              <a:gd name="connsiteY15" fmla="*/ 12916 h 179669"/>
              <a:gd name="connsiteX16" fmla="*/ 1350 w 306173"/>
              <a:gd name="connsiteY16" fmla="*/ 3391 h 17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6173" h="179669">
                <a:moveTo>
                  <a:pt x="1350" y="3391"/>
                </a:moveTo>
                <a:cubicBezTo>
                  <a:pt x="12992" y="12652"/>
                  <a:pt x="120148" y="50223"/>
                  <a:pt x="145813" y="68479"/>
                </a:cubicBezTo>
                <a:cubicBezTo>
                  <a:pt x="171478" y="86735"/>
                  <a:pt x="152428" y="99964"/>
                  <a:pt x="155338" y="112929"/>
                </a:cubicBezTo>
                <a:cubicBezTo>
                  <a:pt x="158248" y="125894"/>
                  <a:pt x="152163" y="136212"/>
                  <a:pt x="163275" y="146266"/>
                </a:cubicBezTo>
                <a:cubicBezTo>
                  <a:pt x="174387" y="156320"/>
                  <a:pt x="209048" y="172460"/>
                  <a:pt x="222013" y="173254"/>
                </a:cubicBezTo>
                <a:cubicBezTo>
                  <a:pt x="234978" y="174048"/>
                  <a:pt x="232067" y="163729"/>
                  <a:pt x="241063" y="151029"/>
                </a:cubicBezTo>
                <a:cubicBezTo>
                  <a:pt x="250059" y="138329"/>
                  <a:pt x="265140" y="97848"/>
                  <a:pt x="275988" y="97054"/>
                </a:cubicBezTo>
                <a:cubicBezTo>
                  <a:pt x="286836" y="96260"/>
                  <a:pt x="305356" y="143620"/>
                  <a:pt x="306150" y="146266"/>
                </a:cubicBezTo>
                <a:cubicBezTo>
                  <a:pt x="306944" y="148912"/>
                  <a:pt x="287100" y="113193"/>
                  <a:pt x="280750" y="112929"/>
                </a:cubicBezTo>
                <a:cubicBezTo>
                  <a:pt x="274400" y="112665"/>
                  <a:pt x="276781" y="133566"/>
                  <a:pt x="268050" y="144679"/>
                </a:cubicBezTo>
                <a:cubicBezTo>
                  <a:pt x="259319" y="155792"/>
                  <a:pt x="246619" y="178546"/>
                  <a:pt x="228363" y="179604"/>
                </a:cubicBezTo>
                <a:cubicBezTo>
                  <a:pt x="210107" y="180662"/>
                  <a:pt x="170155" y="168756"/>
                  <a:pt x="158513" y="151029"/>
                </a:cubicBezTo>
                <a:cubicBezTo>
                  <a:pt x="146871" y="133302"/>
                  <a:pt x="163011" y="89116"/>
                  <a:pt x="158513" y="73241"/>
                </a:cubicBezTo>
                <a:cubicBezTo>
                  <a:pt x="154015" y="57366"/>
                  <a:pt x="141315" y="62658"/>
                  <a:pt x="131525" y="55779"/>
                </a:cubicBezTo>
                <a:cubicBezTo>
                  <a:pt x="121735" y="48900"/>
                  <a:pt x="109035" y="39110"/>
                  <a:pt x="99775" y="31966"/>
                </a:cubicBezTo>
                <a:cubicBezTo>
                  <a:pt x="90515" y="24822"/>
                  <a:pt x="95278" y="19795"/>
                  <a:pt x="75963" y="12916"/>
                </a:cubicBezTo>
                <a:cubicBezTo>
                  <a:pt x="56649" y="6037"/>
                  <a:pt x="-10292" y="-5870"/>
                  <a:pt x="1350" y="339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3A3D6ECD-AD04-4C01-9DED-B6DA373B0899}"/>
              </a:ext>
            </a:extLst>
          </p:cNvPr>
          <p:cNvSpPr/>
          <p:nvPr/>
        </p:nvSpPr>
        <p:spPr>
          <a:xfrm>
            <a:off x="5176750" y="3946525"/>
            <a:ext cx="195364" cy="293426"/>
          </a:xfrm>
          <a:custGeom>
            <a:avLst/>
            <a:gdLst>
              <a:gd name="connsiteX0" fmla="*/ 88 w 195364"/>
              <a:gd name="connsiteY0" fmla="*/ 0 h 293426"/>
              <a:gd name="connsiteX1" fmla="*/ 96925 w 195364"/>
              <a:gd name="connsiteY1" fmla="*/ 109538 h 293426"/>
              <a:gd name="connsiteX2" fmla="*/ 101688 w 195364"/>
              <a:gd name="connsiteY2" fmla="*/ 120650 h 293426"/>
              <a:gd name="connsiteX3" fmla="*/ 103275 w 195364"/>
              <a:gd name="connsiteY3" fmla="*/ 255588 h 293426"/>
              <a:gd name="connsiteX4" fmla="*/ 147725 w 195364"/>
              <a:gd name="connsiteY4" fmla="*/ 266700 h 293426"/>
              <a:gd name="connsiteX5" fmla="*/ 195350 w 195364"/>
              <a:gd name="connsiteY5" fmla="*/ 203200 h 293426"/>
              <a:gd name="connsiteX6" fmla="*/ 142963 w 195364"/>
              <a:gd name="connsiteY6" fmla="*/ 285750 h 293426"/>
              <a:gd name="connsiteX7" fmla="*/ 119150 w 195364"/>
              <a:gd name="connsiteY7" fmla="*/ 279400 h 293426"/>
              <a:gd name="connsiteX8" fmla="*/ 112800 w 195364"/>
              <a:gd name="connsiteY8" fmla="*/ 193675 h 293426"/>
              <a:gd name="connsiteX9" fmla="*/ 115975 w 195364"/>
              <a:gd name="connsiteY9" fmla="*/ 107950 h 293426"/>
              <a:gd name="connsiteX10" fmla="*/ 88 w 195364"/>
              <a:gd name="connsiteY10" fmla="*/ 0 h 29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5364" h="293426">
                <a:moveTo>
                  <a:pt x="88" y="0"/>
                </a:moveTo>
                <a:cubicBezTo>
                  <a:pt x="-3087" y="265"/>
                  <a:pt x="79992" y="89430"/>
                  <a:pt x="96925" y="109538"/>
                </a:cubicBezTo>
                <a:cubicBezTo>
                  <a:pt x="113858" y="129646"/>
                  <a:pt x="100630" y="96308"/>
                  <a:pt x="101688" y="120650"/>
                </a:cubicBezTo>
                <a:cubicBezTo>
                  <a:pt x="102746" y="144992"/>
                  <a:pt x="95602" y="231246"/>
                  <a:pt x="103275" y="255588"/>
                </a:cubicBezTo>
                <a:cubicBezTo>
                  <a:pt x="110948" y="279930"/>
                  <a:pt x="132379" y="275431"/>
                  <a:pt x="147725" y="266700"/>
                </a:cubicBezTo>
                <a:cubicBezTo>
                  <a:pt x="163071" y="257969"/>
                  <a:pt x="196144" y="200025"/>
                  <a:pt x="195350" y="203200"/>
                </a:cubicBezTo>
                <a:cubicBezTo>
                  <a:pt x="194556" y="206375"/>
                  <a:pt x="155663" y="273050"/>
                  <a:pt x="142963" y="285750"/>
                </a:cubicBezTo>
                <a:cubicBezTo>
                  <a:pt x="130263" y="298450"/>
                  <a:pt x="124177" y="294746"/>
                  <a:pt x="119150" y="279400"/>
                </a:cubicBezTo>
                <a:cubicBezTo>
                  <a:pt x="114123" y="264054"/>
                  <a:pt x="113329" y="222250"/>
                  <a:pt x="112800" y="193675"/>
                </a:cubicBezTo>
                <a:cubicBezTo>
                  <a:pt x="112271" y="165100"/>
                  <a:pt x="130527" y="138906"/>
                  <a:pt x="115975" y="107950"/>
                </a:cubicBezTo>
                <a:cubicBezTo>
                  <a:pt x="101423" y="76994"/>
                  <a:pt x="3263" y="-265"/>
                  <a:pt x="8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941D528A-2DC8-4CF6-8A2C-91B8593FB841}"/>
              </a:ext>
            </a:extLst>
          </p:cNvPr>
          <p:cNvSpPr/>
          <p:nvPr/>
        </p:nvSpPr>
        <p:spPr>
          <a:xfrm>
            <a:off x="5160945" y="3967044"/>
            <a:ext cx="109611" cy="227149"/>
          </a:xfrm>
          <a:custGeom>
            <a:avLst/>
            <a:gdLst>
              <a:gd name="connsiteX0" fmla="*/ 18 w 109611"/>
              <a:gd name="connsiteY0" fmla="*/ 119 h 227149"/>
              <a:gd name="connsiteX1" fmla="*/ 88918 w 109611"/>
              <a:gd name="connsiteY1" fmla="*/ 84256 h 227149"/>
              <a:gd name="connsiteX2" fmla="*/ 109555 w 109611"/>
              <a:gd name="connsiteY2" fmla="*/ 158869 h 227149"/>
              <a:gd name="connsiteX3" fmla="*/ 95268 w 109611"/>
              <a:gd name="connsiteY3" fmla="*/ 227131 h 227149"/>
              <a:gd name="connsiteX4" fmla="*/ 101618 w 109611"/>
              <a:gd name="connsiteY4" fmla="*/ 152519 h 227149"/>
              <a:gd name="connsiteX5" fmla="*/ 96855 w 109611"/>
              <a:gd name="connsiteY5" fmla="*/ 103306 h 227149"/>
              <a:gd name="connsiteX6" fmla="*/ 18 w 109611"/>
              <a:gd name="connsiteY6" fmla="*/ 119 h 22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611" h="227149">
                <a:moveTo>
                  <a:pt x="18" y="119"/>
                </a:moveTo>
                <a:cubicBezTo>
                  <a:pt x="-1305" y="-3056"/>
                  <a:pt x="70662" y="57798"/>
                  <a:pt x="88918" y="84256"/>
                </a:cubicBezTo>
                <a:cubicBezTo>
                  <a:pt x="107174" y="110714"/>
                  <a:pt x="108497" y="135057"/>
                  <a:pt x="109555" y="158869"/>
                </a:cubicBezTo>
                <a:cubicBezTo>
                  <a:pt x="110613" y="182681"/>
                  <a:pt x="96591" y="228189"/>
                  <a:pt x="95268" y="227131"/>
                </a:cubicBezTo>
                <a:cubicBezTo>
                  <a:pt x="93945" y="226073"/>
                  <a:pt x="101354" y="173156"/>
                  <a:pt x="101618" y="152519"/>
                </a:cubicBezTo>
                <a:cubicBezTo>
                  <a:pt x="101882" y="131882"/>
                  <a:pt x="111143" y="126060"/>
                  <a:pt x="96855" y="103306"/>
                </a:cubicBezTo>
                <a:cubicBezTo>
                  <a:pt x="82568" y="80552"/>
                  <a:pt x="1341" y="3294"/>
                  <a:pt x="18" y="11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C9C27A5A-5CF1-44BB-BAA8-EA60F54FBF70}"/>
              </a:ext>
            </a:extLst>
          </p:cNvPr>
          <p:cNvSpPr/>
          <p:nvPr/>
        </p:nvSpPr>
        <p:spPr>
          <a:xfrm>
            <a:off x="5075145" y="3842741"/>
            <a:ext cx="284950" cy="221759"/>
          </a:xfrm>
          <a:custGeom>
            <a:avLst/>
            <a:gdLst>
              <a:gd name="connsiteX0" fmla="*/ 93 w 284950"/>
              <a:gd name="connsiteY0" fmla="*/ 165697 h 221759"/>
              <a:gd name="connsiteX1" fmla="*/ 69943 w 284950"/>
              <a:gd name="connsiteY1" fmla="*/ 73622 h 221759"/>
              <a:gd name="connsiteX2" fmla="*/ 108043 w 284950"/>
              <a:gd name="connsiteY2" fmla="*/ 14884 h 221759"/>
              <a:gd name="connsiteX3" fmla="*/ 141380 w 284950"/>
              <a:gd name="connsiteY3" fmla="*/ 62509 h 221759"/>
              <a:gd name="connsiteX4" fmla="*/ 269968 w 284950"/>
              <a:gd name="connsiteY4" fmla="*/ 205384 h 221759"/>
              <a:gd name="connsiteX5" fmla="*/ 277905 w 284950"/>
              <a:gd name="connsiteY5" fmla="*/ 213322 h 221759"/>
              <a:gd name="connsiteX6" fmla="*/ 230280 w 284950"/>
              <a:gd name="connsiteY6" fmla="*/ 157759 h 221759"/>
              <a:gd name="connsiteX7" fmla="*/ 127093 w 284950"/>
              <a:gd name="connsiteY7" fmla="*/ 5359 h 221759"/>
              <a:gd name="connsiteX8" fmla="*/ 85818 w 284950"/>
              <a:gd name="connsiteY8" fmla="*/ 46634 h 221759"/>
              <a:gd name="connsiteX9" fmla="*/ 93 w 284950"/>
              <a:gd name="connsiteY9" fmla="*/ 165697 h 22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950" h="221759">
                <a:moveTo>
                  <a:pt x="93" y="165697"/>
                </a:moveTo>
                <a:cubicBezTo>
                  <a:pt x="-2553" y="170195"/>
                  <a:pt x="51951" y="98758"/>
                  <a:pt x="69943" y="73622"/>
                </a:cubicBezTo>
                <a:cubicBezTo>
                  <a:pt x="87935" y="48486"/>
                  <a:pt x="96137" y="16736"/>
                  <a:pt x="108043" y="14884"/>
                </a:cubicBezTo>
                <a:cubicBezTo>
                  <a:pt x="119949" y="13032"/>
                  <a:pt x="114393" y="30759"/>
                  <a:pt x="141380" y="62509"/>
                </a:cubicBezTo>
                <a:cubicBezTo>
                  <a:pt x="168367" y="94259"/>
                  <a:pt x="247214" y="180249"/>
                  <a:pt x="269968" y="205384"/>
                </a:cubicBezTo>
                <a:cubicBezTo>
                  <a:pt x="292722" y="230519"/>
                  <a:pt x="284520" y="221259"/>
                  <a:pt x="277905" y="213322"/>
                </a:cubicBezTo>
                <a:cubicBezTo>
                  <a:pt x="271290" y="205385"/>
                  <a:pt x="255415" y="192420"/>
                  <a:pt x="230280" y="157759"/>
                </a:cubicBezTo>
                <a:cubicBezTo>
                  <a:pt x="205145" y="123098"/>
                  <a:pt x="151170" y="23880"/>
                  <a:pt x="127093" y="5359"/>
                </a:cubicBezTo>
                <a:cubicBezTo>
                  <a:pt x="103016" y="-13162"/>
                  <a:pt x="107514" y="20176"/>
                  <a:pt x="85818" y="46634"/>
                </a:cubicBezTo>
                <a:cubicBezTo>
                  <a:pt x="64122" y="73092"/>
                  <a:pt x="2739" y="161199"/>
                  <a:pt x="93" y="16569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5328CBCD-E287-4243-9B29-76600D9172FD}"/>
              </a:ext>
            </a:extLst>
          </p:cNvPr>
          <p:cNvSpPr/>
          <p:nvPr/>
        </p:nvSpPr>
        <p:spPr>
          <a:xfrm>
            <a:off x="5087274" y="3890850"/>
            <a:ext cx="439732" cy="521674"/>
          </a:xfrm>
          <a:custGeom>
            <a:avLst/>
            <a:gdLst>
              <a:gd name="connsiteX0" fmla="*/ 664 w 439732"/>
              <a:gd name="connsiteY0" fmla="*/ 155688 h 521674"/>
              <a:gd name="connsiteX1" fmla="*/ 99089 w 439732"/>
              <a:gd name="connsiteY1" fmla="*/ 30275 h 521674"/>
              <a:gd name="connsiteX2" fmla="*/ 110201 w 439732"/>
              <a:gd name="connsiteY2" fmla="*/ 9638 h 521674"/>
              <a:gd name="connsiteX3" fmla="*/ 153064 w 439732"/>
              <a:gd name="connsiteY3" fmla="*/ 77900 h 521674"/>
              <a:gd name="connsiteX4" fmla="*/ 240376 w 439732"/>
              <a:gd name="connsiteY4" fmla="*/ 171563 h 521674"/>
              <a:gd name="connsiteX5" fmla="*/ 262601 w 439732"/>
              <a:gd name="connsiteY5" fmla="*/ 193788 h 521674"/>
              <a:gd name="connsiteX6" fmla="*/ 294351 w 439732"/>
              <a:gd name="connsiteY6" fmla="*/ 257288 h 521674"/>
              <a:gd name="connsiteX7" fmla="*/ 338801 w 439732"/>
              <a:gd name="connsiteY7" fmla="*/ 365238 h 521674"/>
              <a:gd name="connsiteX8" fmla="*/ 438814 w 439732"/>
              <a:gd name="connsiteY8" fmla="*/ 520813 h 521674"/>
              <a:gd name="connsiteX9" fmla="*/ 391189 w 439732"/>
              <a:gd name="connsiteY9" fmla="*/ 431913 h 521674"/>
              <a:gd name="connsiteX10" fmla="*/ 241964 w 439732"/>
              <a:gd name="connsiteY10" fmla="*/ 163625 h 521674"/>
              <a:gd name="connsiteX11" fmla="*/ 86389 w 439732"/>
              <a:gd name="connsiteY11" fmla="*/ 6463 h 521674"/>
              <a:gd name="connsiteX12" fmla="*/ 57814 w 439732"/>
              <a:gd name="connsiteY12" fmla="*/ 39800 h 521674"/>
              <a:gd name="connsiteX13" fmla="*/ 664 w 439732"/>
              <a:gd name="connsiteY13" fmla="*/ 155688 h 52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9732" h="521674">
                <a:moveTo>
                  <a:pt x="664" y="155688"/>
                </a:moveTo>
                <a:cubicBezTo>
                  <a:pt x="7543" y="154101"/>
                  <a:pt x="80833" y="54617"/>
                  <a:pt x="99089" y="30275"/>
                </a:cubicBezTo>
                <a:cubicBezTo>
                  <a:pt x="117345" y="5933"/>
                  <a:pt x="101205" y="1700"/>
                  <a:pt x="110201" y="9638"/>
                </a:cubicBezTo>
                <a:cubicBezTo>
                  <a:pt x="119197" y="17575"/>
                  <a:pt x="131368" y="50913"/>
                  <a:pt x="153064" y="77900"/>
                </a:cubicBezTo>
                <a:cubicBezTo>
                  <a:pt x="174760" y="104887"/>
                  <a:pt x="240376" y="171563"/>
                  <a:pt x="240376" y="171563"/>
                </a:cubicBezTo>
                <a:cubicBezTo>
                  <a:pt x="258632" y="190878"/>
                  <a:pt x="253605" y="179501"/>
                  <a:pt x="262601" y="193788"/>
                </a:cubicBezTo>
                <a:cubicBezTo>
                  <a:pt x="271597" y="208075"/>
                  <a:pt x="281651" y="228713"/>
                  <a:pt x="294351" y="257288"/>
                </a:cubicBezTo>
                <a:cubicBezTo>
                  <a:pt x="307051" y="285863"/>
                  <a:pt x="314724" y="321317"/>
                  <a:pt x="338801" y="365238"/>
                </a:cubicBezTo>
                <a:cubicBezTo>
                  <a:pt x="362878" y="409159"/>
                  <a:pt x="430083" y="509701"/>
                  <a:pt x="438814" y="520813"/>
                </a:cubicBezTo>
                <a:cubicBezTo>
                  <a:pt x="447545" y="531925"/>
                  <a:pt x="391189" y="431913"/>
                  <a:pt x="391189" y="431913"/>
                </a:cubicBezTo>
                <a:cubicBezTo>
                  <a:pt x="358381" y="372382"/>
                  <a:pt x="292764" y="234533"/>
                  <a:pt x="241964" y="163625"/>
                </a:cubicBezTo>
                <a:cubicBezTo>
                  <a:pt x="191164" y="92717"/>
                  <a:pt x="117081" y="27100"/>
                  <a:pt x="86389" y="6463"/>
                </a:cubicBezTo>
                <a:cubicBezTo>
                  <a:pt x="55697" y="-14174"/>
                  <a:pt x="73425" y="19427"/>
                  <a:pt x="57814" y="39800"/>
                </a:cubicBezTo>
                <a:cubicBezTo>
                  <a:pt x="42204" y="60173"/>
                  <a:pt x="-6215" y="157275"/>
                  <a:pt x="664" y="15568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760B6092-FEC2-494C-8486-5CCB75F994E9}"/>
              </a:ext>
            </a:extLst>
          </p:cNvPr>
          <p:cNvSpPr/>
          <p:nvPr/>
        </p:nvSpPr>
        <p:spPr>
          <a:xfrm>
            <a:off x="5368857" y="3976637"/>
            <a:ext cx="82941" cy="223006"/>
          </a:xfrm>
          <a:custGeom>
            <a:avLst/>
            <a:gdLst>
              <a:gd name="connsiteX0" fmla="*/ 68 w 82941"/>
              <a:gd name="connsiteY0" fmla="*/ 51 h 223006"/>
              <a:gd name="connsiteX1" fmla="*/ 22293 w 82941"/>
              <a:gd name="connsiteY1" fmla="*/ 133401 h 223006"/>
              <a:gd name="connsiteX2" fmla="*/ 71506 w 82941"/>
              <a:gd name="connsiteY2" fmla="*/ 215951 h 223006"/>
              <a:gd name="connsiteX3" fmla="*/ 81031 w 82941"/>
              <a:gd name="connsiteY3" fmla="*/ 211188 h 223006"/>
              <a:gd name="connsiteX4" fmla="*/ 42931 w 82941"/>
              <a:gd name="connsiteY4" fmla="*/ 150863 h 223006"/>
              <a:gd name="connsiteX5" fmla="*/ 28643 w 82941"/>
              <a:gd name="connsiteY5" fmla="*/ 117526 h 223006"/>
              <a:gd name="connsiteX6" fmla="*/ 68 w 82941"/>
              <a:gd name="connsiteY6" fmla="*/ 51 h 22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941" h="223006">
                <a:moveTo>
                  <a:pt x="68" y="51"/>
                </a:moveTo>
                <a:cubicBezTo>
                  <a:pt x="-990" y="2697"/>
                  <a:pt x="10387" y="97418"/>
                  <a:pt x="22293" y="133401"/>
                </a:cubicBezTo>
                <a:cubicBezTo>
                  <a:pt x="34199" y="169384"/>
                  <a:pt x="61716" y="202987"/>
                  <a:pt x="71506" y="215951"/>
                </a:cubicBezTo>
                <a:cubicBezTo>
                  <a:pt x="81296" y="228915"/>
                  <a:pt x="85793" y="222036"/>
                  <a:pt x="81031" y="211188"/>
                </a:cubicBezTo>
                <a:cubicBezTo>
                  <a:pt x="76269" y="200340"/>
                  <a:pt x="51662" y="166473"/>
                  <a:pt x="42931" y="150863"/>
                </a:cubicBezTo>
                <a:cubicBezTo>
                  <a:pt x="34200" y="135253"/>
                  <a:pt x="34993" y="136576"/>
                  <a:pt x="28643" y="117526"/>
                </a:cubicBezTo>
                <a:cubicBezTo>
                  <a:pt x="22293" y="98476"/>
                  <a:pt x="1126" y="-2595"/>
                  <a:pt x="68" y="5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398584D8-DC8B-4CB0-BFE8-B2938E667055}"/>
              </a:ext>
            </a:extLst>
          </p:cNvPr>
          <p:cNvSpPr/>
          <p:nvPr/>
        </p:nvSpPr>
        <p:spPr>
          <a:xfrm>
            <a:off x="5410179" y="3846495"/>
            <a:ext cx="246335" cy="611218"/>
          </a:xfrm>
          <a:custGeom>
            <a:avLst/>
            <a:gdLst>
              <a:gd name="connsiteX0" fmla="*/ 21 w 246335"/>
              <a:gd name="connsiteY0" fmla="*/ 18 h 611218"/>
              <a:gd name="connsiteX1" fmla="*/ 44471 w 246335"/>
              <a:gd name="connsiteY1" fmla="*/ 98443 h 611218"/>
              <a:gd name="connsiteX2" fmla="*/ 44471 w 246335"/>
              <a:gd name="connsiteY2" fmla="*/ 176230 h 611218"/>
              <a:gd name="connsiteX3" fmla="*/ 60346 w 246335"/>
              <a:gd name="connsiteY3" fmla="*/ 281005 h 611218"/>
              <a:gd name="connsiteX4" fmla="*/ 111146 w 246335"/>
              <a:gd name="connsiteY4" fmla="*/ 390543 h 611218"/>
              <a:gd name="connsiteX5" fmla="*/ 244496 w 246335"/>
              <a:gd name="connsiteY5" fmla="*/ 608030 h 611218"/>
              <a:gd name="connsiteX6" fmla="*/ 180996 w 246335"/>
              <a:gd name="connsiteY6" fmla="*/ 506430 h 611218"/>
              <a:gd name="connsiteX7" fmla="*/ 71459 w 246335"/>
              <a:gd name="connsiteY7" fmla="*/ 319105 h 611218"/>
              <a:gd name="connsiteX8" fmla="*/ 52409 w 246335"/>
              <a:gd name="connsiteY8" fmla="*/ 161943 h 611218"/>
              <a:gd name="connsiteX9" fmla="*/ 50821 w 246335"/>
              <a:gd name="connsiteY9" fmla="*/ 106380 h 611218"/>
              <a:gd name="connsiteX10" fmla="*/ 21 w 246335"/>
              <a:gd name="connsiteY10" fmla="*/ 18 h 61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335" h="611218">
                <a:moveTo>
                  <a:pt x="21" y="18"/>
                </a:moveTo>
                <a:cubicBezTo>
                  <a:pt x="-1037" y="-1305"/>
                  <a:pt x="37063" y="69074"/>
                  <a:pt x="44471" y="98443"/>
                </a:cubicBezTo>
                <a:cubicBezTo>
                  <a:pt x="51879" y="127812"/>
                  <a:pt x="41825" y="145803"/>
                  <a:pt x="44471" y="176230"/>
                </a:cubicBezTo>
                <a:cubicBezTo>
                  <a:pt x="47117" y="206657"/>
                  <a:pt x="49234" y="245286"/>
                  <a:pt x="60346" y="281005"/>
                </a:cubicBezTo>
                <a:cubicBezTo>
                  <a:pt x="71459" y="316724"/>
                  <a:pt x="80454" y="336039"/>
                  <a:pt x="111146" y="390543"/>
                </a:cubicBezTo>
                <a:cubicBezTo>
                  <a:pt x="141838" y="445047"/>
                  <a:pt x="232854" y="588716"/>
                  <a:pt x="244496" y="608030"/>
                </a:cubicBezTo>
                <a:cubicBezTo>
                  <a:pt x="256138" y="627345"/>
                  <a:pt x="209835" y="554584"/>
                  <a:pt x="180996" y="506430"/>
                </a:cubicBezTo>
                <a:cubicBezTo>
                  <a:pt x="152157" y="458276"/>
                  <a:pt x="92890" y="376519"/>
                  <a:pt x="71459" y="319105"/>
                </a:cubicBezTo>
                <a:cubicBezTo>
                  <a:pt x="50028" y="261691"/>
                  <a:pt x="55849" y="197397"/>
                  <a:pt x="52409" y="161943"/>
                </a:cubicBezTo>
                <a:cubicBezTo>
                  <a:pt x="48969" y="126489"/>
                  <a:pt x="57700" y="131251"/>
                  <a:pt x="50821" y="106380"/>
                </a:cubicBezTo>
                <a:cubicBezTo>
                  <a:pt x="43942" y="81509"/>
                  <a:pt x="1079" y="1341"/>
                  <a:pt x="21" y="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683B350D-EBD2-448D-B255-8D5D45651192}"/>
              </a:ext>
            </a:extLst>
          </p:cNvPr>
          <p:cNvSpPr/>
          <p:nvPr/>
        </p:nvSpPr>
        <p:spPr>
          <a:xfrm>
            <a:off x="5466297" y="4175123"/>
            <a:ext cx="191577" cy="290538"/>
          </a:xfrm>
          <a:custGeom>
            <a:avLst/>
            <a:gdLst>
              <a:gd name="connsiteX0" fmla="*/ 2641 w 191577"/>
              <a:gd name="connsiteY0" fmla="*/ 3177 h 290538"/>
              <a:gd name="connsiteX1" fmla="*/ 129641 w 191577"/>
              <a:gd name="connsiteY1" fmla="*/ 219077 h 290538"/>
              <a:gd name="connsiteX2" fmla="*/ 191553 w 191577"/>
              <a:gd name="connsiteY2" fmla="*/ 290515 h 290538"/>
              <a:gd name="connsiteX3" fmla="*/ 135991 w 191577"/>
              <a:gd name="connsiteY3" fmla="*/ 225427 h 290538"/>
              <a:gd name="connsiteX4" fmla="*/ 50266 w 191577"/>
              <a:gd name="connsiteY4" fmla="*/ 100015 h 290538"/>
              <a:gd name="connsiteX5" fmla="*/ 2641 w 191577"/>
              <a:gd name="connsiteY5" fmla="*/ 3177 h 2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577" h="290538">
                <a:moveTo>
                  <a:pt x="2641" y="3177"/>
                </a:moveTo>
                <a:cubicBezTo>
                  <a:pt x="15870" y="23021"/>
                  <a:pt x="98156" y="171187"/>
                  <a:pt x="129641" y="219077"/>
                </a:cubicBezTo>
                <a:cubicBezTo>
                  <a:pt x="161126" y="266967"/>
                  <a:pt x="190495" y="289457"/>
                  <a:pt x="191553" y="290515"/>
                </a:cubicBezTo>
                <a:cubicBezTo>
                  <a:pt x="192611" y="291573"/>
                  <a:pt x="159539" y="257177"/>
                  <a:pt x="135991" y="225427"/>
                </a:cubicBezTo>
                <a:cubicBezTo>
                  <a:pt x="112443" y="193677"/>
                  <a:pt x="71433" y="138644"/>
                  <a:pt x="50266" y="100015"/>
                </a:cubicBezTo>
                <a:cubicBezTo>
                  <a:pt x="29099" y="61386"/>
                  <a:pt x="-10588" y="-16667"/>
                  <a:pt x="2641" y="317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FB9A7839-19BE-4121-8F2C-04DDB81F2192}"/>
              </a:ext>
            </a:extLst>
          </p:cNvPr>
          <p:cNvSpPr/>
          <p:nvPr/>
        </p:nvSpPr>
        <p:spPr>
          <a:xfrm>
            <a:off x="5465700" y="4145494"/>
            <a:ext cx="164111" cy="278114"/>
          </a:xfrm>
          <a:custGeom>
            <a:avLst/>
            <a:gdLst>
              <a:gd name="connsiteX0" fmla="*/ 34988 w 164111"/>
              <a:gd name="connsiteY0" fmla="*/ 47094 h 278114"/>
              <a:gd name="connsiteX1" fmla="*/ 163575 w 164111"/>
              <a:gd name="connsiteY1" fmla="*/ 277281 h 278114"/>
              <a:gd name="connsiteX2" fmla="*/ 77850 w 164111"/>
              <a:gd name="connsiteY2" fmla="*/ 120119 h 278114"/>
              <a:gd name="connsiteX3" fmla="*/ 3238 w 164111"/>
              <a:gd name="connsiteY3" fmla="*/ 7406 h 278114"/>
              <a:gd name="connsiteX4" fmla="*/ 34988 w 164111"/>
              <a:gd name="connsiteY4" fmla="*/ 47094 h 27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11" h="278114">
                <a:moveTo>
                  <a:pt x="34988" y="47094"/>
                </a:moveTo>
                <a:cubicBezTo>
                  <a:pt x="61711" y="92073"/>
                  <a:pt x="156431" y="265110"/>
                  <a:pt x="163575" y="277281"/>
                </a:cubicBezTo>
                <a:cubicBezTo>
                  <a:pt x="170719" y="289452"/>
                  <a:pt x="104573" y="165098"/>
                  <a:pt x="77850" y="120119"/>
                </a:cubicBezTo>
                <a:cubicBezTo>
                  <a:pt x="51127" y="75140"/>
                  <a:pt x="13557" y="24339"/>
                  <a:pt x="3238" y="7406"/>
                </a:cubicBezTo>
                <a:cubicBezTo>
                  <a:pt x="-7081" y="-9527"/>
                  <a:pt x="8265" y="2115"/>
                  <a:pt x="34988" y="4709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7DF83974-E912-4743-A466-E7E5F8264757}"/>
              </a:ext>
            </a:extLst>
          </p:cNvPr>
          <p:cNvSpPr/>
          <p:nvPr/>
        </p:nvSpPr>
        <p:spPr>
          <a:xfrm>
            <a:off x="5530727" y="4414653"/>
            <a:ext cx="210400" cy="133398"/>
          </a:xfrm>
          <a:custGeom>
            <a:avLst/>
            <a:gdLst>
              <a:gd name="connsiteX0" fmla="*/ 123 w 210400"/>
              <a:gd name="connsiteY0" fmla="*/ 185 h 133398"/>
              <a:gd name="connsiteX1" fmla="*/ 122361 w 210400"/>
              <a:gd name="connsiteY1" fmla="*/ 108135 h 133398"/>
              <a:gd name="connsiteX2" fmla="*/ 176336 w 210400"/>
              <a:gd name="connsiteY2" fmla="*/ 130360 h 133398"/>
              <a:gd name="connsiteX3" fmla="*/ 209673 w 210400"/>
              <a:gd name="connsiteY3" fmla="*/ 58922 h 133398"/>
              <a:gd name="connsiteX4" fmla="*/ 195386 w 210400"/>
              <a:gd name="connsiteY4" fmla="*/ 100197 h 133398"/>
              <a:gd name="connsiteX5" fmla="*/ 150936 w 210400"/>
              <a:gd name="connsiteY5" fmla="*/ 104960 h 133398"/>
              <a:gd name="connsiteX6" fmla="*/ 100136 w 210400"/>
              <a:gd name="connsiteY6" fmla="*/ 82735 h 133398"/>
              <a:gd name="connsiteX7" fmla="*/ 123 w 210400"/>
              <a:gd name="connsiteY7" fmla="*/ 185 h 13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400" h="133398">
                <a:moveTo>
                  <a:pt x="123" y="185"/>
                </a:moveTo>
                <a:cubicBezTo>
                  <a:pt x="3827" y="4418"/>
                  <a:pt x="92992" y="86439"/>
                  <a:pt x="122361" y="108135"/>
                </a:cubicBezTo>
                <a:cubicBezTo>
                  <a:pt x="151730" y="129831"/>
                  <a:pt x="161784" y="138562"/>
                  <a:pt x="176336" y="130360"/>
                </a:cubicBezTo>
                <a:cubicBezTo>
                  <a:pt x="190888" y="122158"/>
                  <a:pt x="206498" y="63949"/>
                  <a:pt x="209673" y="58922"/>
                </a:cubicBezTo>
                <a:cubicBezTo>
                  <a:pt x="212848" y="53895"/>
                  <a:pt x="205176" y="92524"/>
                  <a:pt x="195386" y="100197"/>
                </a:cubicBezTo>
                <a:cubicBezTo>
                  <a:pt x="185597" y="107870"/>
                  <a:pt x="166811" y="107870"/>
                  <a:pt x="150936" y="104960"/>
                </a:cubicBezTo>
                <a:cubicBezTo>
                  <a:pt x="135061" y="102050"/>
                  <a:pt x="123419" y="100198"/>
                  <a:pt x="100136" y="82735"/>
                </a:cubicBezTo>
                <a:cubicBezTo>
                  <a:pt x="76853" y="65273"/>
                  <a:pt x="-3581" y="-4048"/>
                  <a:pt x="123" y="18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9AFC6F1C-09C8-4891-9BE7-324BB4C38278}"/>
              </a:ext>
            </a:extLst>
          </p:cNvPr>
          <p:cNvSpPr/>
          <p:nvPr/>
        </p:nvSpPr>
        <p:spPr>
          <a:xfrm>
            <a:off x="5533141" y="4025316"/>
            <a:ext cx="183884" cy="497848"/>
          </a:xfrm>
          <a:custGeom>
            <a:avLst/>
            <a:gdLst>
              <a:gd name="connsiteX0" fmla="*/ 11997 w 183884"/>
              <a:gd name="connsiteY0" fmla="*/ 584 h 497848"/>
              <a:gd name="connsiteX1" fmla="*/ 884 w 183884"/>
              <a:gd name="connsiteY1" fmla="*/ 118059 h 497848"/>
              <a:gd name="connsiteX2" fmla="*/ 37397 w 183884"/>
              <a:gd name="connsiteY2" fmla="*/ 175209 h 497848"/>
              <a:gd name="connsiteX3" fmla="*/ 137409 w 183884"/>
              <a:gd name="connsiteY3" fmla="*/ 378409 h 497848"/>
              <a:gd name="connsiteX4" fmla="*/ 183447 w 183884"/>
              <a:gd name="connsiteY4" fmla="*/ 497472 h 497848"/>
              <a:gd name="connsiteX5" fmla="*/ 151697 w 183884"/>
              <a:gd name="connsiteY5" fmla="*/ 406984 h 497848"/>
              <a:gd name="connsiteX6" fmla="*/ 19934 w 183884"/>
              <a:gd name="connsiteY6" fmla="*/ 172034 h 497848"/>
              <a:gd name="connsiteX7" fmla="*/ 11997 w 183884"/>
              <a:gd name="connsiteY7" fmla="*/ 584 h 49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84" h="497848">
                <a:moveTo>
                  <a:pt x="11997" y="584"/>
                </a:moveTo>
                <a:cubicBezTo>
                  <a:pt x="8822" y="-8412"/>
                  <a:pt x="-3349" y="88955"/>
                  <a:pt x="884" y="118059"/>
                </a:cubicBezTo>
                <a:cubicBezTo>
                  <a:pt x="5117" y="147163"/>
                  <a:pt x="14643" y="131817"/>
                  <a:pt x="37397" y="175209"/>
                </a:cubicBezTo>
                <a:cubicBezTo>
                  <a:pt x="60151" y="218601"/>
                  <a:pt x="113067" y="324699"/>
                  <a:pt x="137409" y="378409"/>
                </a:cubicBezTo>
                <a:cubicBezTo>
                  <a:pt x="161751" y="432119"/>
                  <a:pt x="181066" y="492710"/>
                  <a:pt x="183447" y="497472"/>
                </a:cubicBezTo>
                <a:cubicBezTo>
                  <a:pt x="185828" y="502234"/>
                  <a:pt x="178949" y="461224"/>
                  <a:pt x="151697" y="406984"/>
                </a:cubicBezTo>
                <a:cubicBezTo>
                  <a:pt x="124445" y="352744"/>
                  <a:pt x="44540" y="237121"/>
                  <a:pt x="19934" y="172034"/>
                </a:cubicBezTo>
                <a:cubicBezTo>
                  <a:pt x="-4672" y="106947"/>
                  <a:pt x="15172" y="9580"/>
                  <a:pt x="11997" y="58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504653B7-C1D3-4C71-9A8B-F33A8ABDEE93}"/>
              </a:ext>
            </a:extLst>
          </p:cNvPr>
          <p:cNvSpPr/>
          <p:nvPr/>
        </p:nvSpPr>
        <p:spPr>
          <a:xfrm>
            <a:off x="5544522" y="4016115"/>
            <a:ext cx="188242" cy="470755"/>
          </a:xfrm>
          <a:custGeom>
            <a:avLst/>
            <a:gdLst>
              <a:gd name="connsiteX0" fmla="*/ 616 w 188242"/>
              <a:gd name="connsiteY0" fmla="*/ 260 h 470755"/>
              <a:gd name="connsiteX1" fmla="*/ 29191 w 188242"/>
              <a:gd name="connsiteY1" fmla="*/ 127260 h 470755"/>
              <a:gd name="connsiteX2" fmla="*/ 56178 w 188242"/>
              <a:gd name="connsiteY2" fmla="*/ 185998 h 470755"/>
              <a:gd name="connsiteX3" fmla="*/ 146666 w 188242"/>
              <a:gd name="connsiteY3" fmla="*/ 366973 h 470755"/>
              <a:gd name="connsiteX4" fmla="*/ 187941 w 188242"/>
              <a:gd name="connsiteY4" fmla="*/ 470160 h 470755"/>
              <a:gd name="connsiteX5" fmla="*/ 159366 w 188242"/>
              <a:gd name="connsiteY5" fmla="*/ 397135 h 470755"/>
              <a:gd name="connsiteX6" fmla="*/ 57766 w 188242"/>
              <a:gd name="connsiteY6" fmla="*/ 163773 h 470755"/>
              <a:gd name="connsiteX7" fmla="*/ 616 w 188242"/>
              <a:gd name="connsiteY7" fmla="*/ 260 h 47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242" h="470755">
                <a:moveTo>
                  <a:pt x="616" y="260"/>
                </a:moveTo>
                <a:cubicBezTo>
                  <a:pt x="-4146" y="-5825"/>
                  <a:pt x="19931" y="96304"/>
                  <a:pt x="29191" y="127260"/>
                </a:cubicBezTo>
                <a:cubicBezTo>
                  <a:pt x="38451" y="158216"/>
                  <a:pt x="36599" y="146046"/>
                  <a:pt x="56178" y="185998"/>
                </a:cubicBezTo>
                <a:cubicBezTo>
                  <a:pt x="75757" y="225950"/>
                  <a:pt x="124706" y="319613"/>
                  <a:pt x="146666" y="366973"/>
                </a:cubicBezTo>
                <a:cubicBezTo>
                  <a:pt x="168626" y="414333"/>
                  <a:pt x="185824" y="465133"/>
                  <a:pt x="187941" y="470160"/>
                </a:cubicBezTo>
                <a:cubicBezTo>
                  <a:pt x="190058" y="475187"/>
                  <a:pt x="181062" y="448199"/>
                  <a:pt x="159366" y="397135"/>
                </a:cubicBezTo>
                <a:cubicBezTo>
                  <a:pt x="137670" y="346071"/>
                  <a:pt x="81314" y="227008"/>
                  <a:pt x="57766" y="163773"/>
                </a:cubicBezTo>
                <a:cubicBezTo>
                  <a:pt x="34218" y="100538"/>
                  <a:pt x="5378" y="6345"/>
                  <a:pt x="616" y="26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EFA038EB-4805-4A9A-8020-95CA3DA37147}"/>
              </a:ext>
            </a:extLst>
          </p:cNvPr>
          <p:cNvSpPr/>
          <p:nvPr/>
        </p:nvSpPr>
        <p:spPr>
          <a:xfrm>
            <a:off x="5357067" y="3830578"/>
            <a:ext cx="43634" cy="219230"/>
          </a:xfrm>
          <a:custGeom>
            <a:avLst/>
            <a:gdLst>
              <a:gd name="connsiteX0" fmla="*/ 746 w 43634"/>
              <a:gd name="connsiteY0" fmla="*/ 60 h 219230"/>
              <a:gd name="connsiteX1" fmla="*/ 29321 w 43634"/>
              <a:gd name="connsiteY1" fmla="*/ 106422 h 219230"/>
              <a:gd name="connsiteX2" fmla="*/ 34083 w 43634"/>
              <a:gd name="connsiteY2" fmla="*/ 115947 h 219230"/>
              <a:gd name="connsiteX3" fmla="*/ 43608 w 43634"/>
              <a:gd name="connsiteY3" fmla="*/ 217547 h 219230"/>
              <a:gd name="connsiteX4" fmla="*/ 30908 w 43634"/>
              <a:gd name="connsiteY4" fmla="*/ 173097 h 219230"/>
              <a:gd name="connsiteX5" fmla="*/ 10271 w 43634"/>
              <a:gd name="connsiteY5" fmla="*/ 92135 h 219230"/>
              <a:gd name="connsiteX6" fmla="*/ 746 w 43634"/>
              <a:gd name="connsiteY6" fmla="*/ 60 h 21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34" h="219230">
                <a:moveTo>
                  <a:pt x="746" y="60"/>
                </a:moveTo>
                <a:cubicBezTo>
                  <a:pt x="3921" y="2441"/>
                  <a:pt x="23765" y="87108"/>
                  <a:pt x="29321" y="106422"/>
                </a:cubicBezTo>
                <a:cubicBezTo>
                  <a:pt x="34877" y="125736"/>
                  <a:pt x="31702" y="97426"/>
                  <a:pt x="34083" y="115947"/>
                </a:cubicBezTo>
                <a:cubicBezTo>
                  <a:pt x="36464" y="134468"/>
                  <a:pt x="44137" y="208022"/>
                  <a:pt x="43608" y="217547"/>
                </a:cubicBezTo>
                <a:cubicBezTo>
                  <a:pt x="43079" y="227072"/>
                  <a:pt x="36464" y="193999"/>
                  <a:pt x="30908" y="173097"/>
                </a:cubicBezTo>
                <a:cubicBezTo>
                  <a:pt x="25352" y="152195"/>
                  <a:pt x="15298" y="118329"/>
                  <a:pt x="10271" y="92135"/>
                </a:cubicBezTo>
                <a:cubicBezTo>
                  <a:pt x="5244" y="65941"/>
                  <a:pt x="-2429" y="-2321"/>
                  <a:pt x="746" y="6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5325EE3D-7ACC-4FD8-BFCD-4C77EF71F352}"/>
              </a:ext>
            </a:extLst>
          </p:cNvPr>
          <p:cNvSpPr/>
          <p:nvPr/>
        </p:nvSpPr>
        <p:spPr>
          <a:xfrm>
            <a:off x="5424300" y="3855854"/>
            <a:ext cx="116466" cy="179904"/>
          </a:xfrm>
          <a:custGeom>
            <a:avLst/>
            <a:gdLst>
              <a:gd name="connsiteX0" fmla="*/ 188 w 116466"/>
              <a:gd name="connsiteY0" fmla="*/ 184 h 179904"/>
              <a:gd name="connsiteX1" fmla="*/ 60513 w 116466"/>
              <a:gd name="connsiteY1" fmla="*/ 95434 h 179904"/>
              <a:gd name="connsiteX2" fmla="*/ 116075 w 116466"/>
              <a:gd name="connsiteY2" fmla="*/ 179571 h 179904"/>
              <a:gd name="connsiteX3" fmla="*/ 81150 w 116466"/>
              <a:gd name="connsiteY3" fmla="*/ 120834 h 179904"/>
              <a:gd name="connsiteX4" fmla="*/ 188 w 116466"/>
              <a:gd name="connsiteY4" fmla="*/ 184 h 17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466" h="179904">
                <a:moveTo>
                  <a:pt x="188" y="184"/>
                </a:moveTo>
                <a:cubicBezTo>
                  <a:pt x="-3251" y="-4049"/>
                  <a:pt x="41199" y="65536"/>
                  <a:pt x="60513" y="95434"/>
                </a:cubicBezTo>
                <a:cubicBezTo>
                  <a:pt x="79828" y="125332"/>
                  <a:pt x="112636" y="175338"/>
                  <a:pt x="116075" y="179571"/>
                </a:cubicBezTo>
                <a:cubicBezTo>
                  <a:pt x="119514" y="183804"/>
                  <a:pt x="99671" y="146763"/>
                  <a:pt x="81150" y="120834"/>
                </a:cubicBezTo>
                <a:cubicBezTo>
                  <a:pt x="62629" y="94905"/>
                  <a:pt x="3627" y="4417"/>
                  <a:pt x="188" y="18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3B96CB15-0F7F-4622-98E1-D82EA847BD4B}"/>
              </a:ext>
            </a:extLst>
          </p:cNvPr>
          <p:cNvSpPr/>
          <p:nvPr/>
        </p:nvSpPr>
        <p:spPr>
          <a:xfrm>
            <a:off x="5433155" y="3596999"/>
            <a:ext cx="176010" cy="412193"/>
          </a:xfrm>
          <a:custGeom>
            <a:avLst/>
            <a:gdLst>
              <a:gd name="connsiteX0" fmla="*/ 118333 w 176010"/>
              <a:gd name="connsiteY0" fmla="*/ 17739 h 412193"/>
              <a:gd name="connsiteX1" fmla="*/ 26258 w 176010"/>
              <a:gd name="connsiteY1" fmla="*/ 135214 h 412193"/>
              <a:gd name="connsiteX2" fmla="*/ 11970 w 176010"/>
              <a:gd name="connsiteY2" fmla="*/ 170139 h 412193"/>
              <a:gd name="connsiteX3" fmla="*/ 858 w 176010"/>
              <a:gd name="connsiteY3" fmla="*/ 244751 h 412193"/>
              <a:gd name="connsiteX4" fmla="*/ 35783 w 176010"/>
              <a:gd name="connsiteY4" fmla="*/ 301901 h 412193"/>
              <a:gd name="connsiteX5" fmla="*/ 91345 w 176010"/>
              <a:gd name="connsiteY5" fmla="*/ 384451 h 412193"/>
              <a:gd name="connsiteX6" fmla="*/ 116745 w 176010"/>
              <a:gd name="connsiteY6" fmla="*/ 409851 h 412193"/>
              <a:gd name="connsiteX7" fmla="*/ 88170 w 176010"/>
              <a:gd name="connsiteY7" fmla="*/ 333651 h 412193"/>
              <a:gd name="connsiteX8" fmla="*/ 26258 w 176010"/>
              <a:gd name="connsiteY8" fmla="*/ 232051 h 412193"/>
              <a:gd name="connsiteX9" fmla="*/ 51658 w 176010"/>
              <a:gd name="connsiteY9" fmla="*/ 155851 h 412193"/>
              <a:gd name="connsiteX10" fmla="*/ 175483 w 176010"/>
              <a:gd name="connsiteY10" fmla="*/ 276 h 412193"/>
              <a:gd name="connsiteX11" fmla="*/ 92933 w 176010"/>
              <a:gd name="connsiteY11" fmla="*/ 120926 h 412193"/>
              <a:gd name="connsiteX12" fmla="*/ 11970 w 176010"/>
              <a:gd name="connsiteY12" fmla="*/ 233639 h 412193"/>
              <a:gd name="connsiteX13" fmla="*/ 35783 w 176010"/>
              <a:gd name="connsiteY13" fmla="*/ 155851 h 412193"/>
              <a:gd name="connsiteX14" fmla="*/ 118333 w 176010"/>
              <a:gd name="connsiteY14" fmla="*/ 17739 h 41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010" h="412193">
                <a:moveTo>
                  <a:pt x="118333" y="17739"/>
                </a:moveTo>
                <a:cubicBezTo>
                  <a:pt x="116746" y="14300"/>
                  <a:pt x="43985" y="109814"/>
                  <a:pt x="26258" y="135214"/>
                </a:cubicBezTo>
                <a:cubicBezTo>
                  <a:pt x="8531" y="160614"/>
                  <a:pt x="16203" y="151883"/>
                  <a:pt x="11970" y="170139"/>
                </a:cubicBezTo>
                <a:cubicBezTo>
                  <a:pt x="7737" y="188395"/>
                  <a:pt x="-3111" y="222791"/>
                  <a:pt x="858" y="244751"/>
                </a:cubicBezTo>
                <a:cubicBezTo>
                  <a:pt x="4827" y="266711"/>
                  <a:pt x="20702" y="278618"/>
                  <a:pt x="35783" y="301901"/>
                </a:cubicBezTo>
                <a:cubicBezTo>
                  <a:pt x="50864" y="325184"/>
                  <a:pt x="77851" y="366459"/>
                  <a:pt x="91345" y="384451"/>
                </a:cubicBezTo>
                <a:cubicBezTo>
                  <a:pt x="104839" y="402443"/>
                  <a:pt x="117274" y="418318"/>
                  <a:pt x="116745" y="409851"/>
                </a:cubicBezTo>
                <a:cubicBezTo>
                  <a:pt x="116216" y="401384"/>
                  <a:pt x="103251" y="363284"/>
                  <a:pt x="88170" y="333651"/>
                </a:cubicBezTo>
                <a:cubicBezTo>
                  <a:pt x="73089" y="304018"/>
                  <a:pt x="32343" y="261684"/>
                  <a:pt x="26258" y="232051"/>
                </a:cubicBezTo>
                <a:cubicBezTo>
                  <a:pt x="20173" y="202418"/>
                  <a:pt x="26787" y="194480"/>
                  <a:pt x="51658" y="155851"/>
                </a:cubicBezTo>
                <a:cubicBezTo>
                  <a:pt x="76529" y="117222"/>
                  <a:pt x="168604" y="6097"/>
                  <a:pt x="175483" y="276"/>
                </a:cubicBezTo>
                <a:cubicBezTo>
                  <a:pt x="182362" y="-5545"/>
                  <a:pt x="120185" y="82032"/>
                  <a:pt x="92933" y="120926"/>
                </a:cubicBezTo>
                <a:cubicBezTo>
                  <a:pt x="65681" y="159820"/>
                  <a:pt x="21495" y="227818"/>
                  <a:pt x="11970" y="233639"/>
                </a:cubicBezTo>
                <a:cubicBezTo>
                  <a:pt x="2445" y="239460"/>
                  <a:pt x="19114" y="187072"/>
                  <a:pt x="35783" y="155851"/>
                </a:cubicBezTo>
                <a:cubicBezTo>
                  <a:pt x="52452" y="124630"/>
                  <a:pt x="119920" y="21178"/>
                  <a:pt x="118333" y="1773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AB13F72C-2EC5-4B64-81B6-75967AB2E6A3}"/>
              </a:ext>
            </a:extLst>
          </p:cNvPr>
          <p:cNvSpPr/>
          <p:nvPr/>
        </p:nvSpPr>
        <p:spPr>
          <a:xfrm>
            <a:off x="5538788" y="3428557"/>
            <a:ext cx="251558" cy="183303"/>
          </a:xfrm>
          <a:custGeom>
            <a:avLst/>
            <a:gdLst>
              <a:gd name="connsiteX0" fmla="*/ 0 w 251558"/>
              <a:gd name="connsiteY0" fmla="*/ 183006 h 183303"/>
              <a:gd name="connsiteX1" fmla="*/ 150812 w 251558"/>
              <a:gd name="connsiteY1" fmla="*/ 143318 h 183303"/>
              <a:gd name="connsiteX2" fmla="*/ 200025 w 251558"/>
              <a:gd name="connsiteY2" fmla="*/ 79818 h 183303"/>
              <a:gd name="connsiteX3" fmla="*/ 250825 w 251558"/>
              <a:gd name="connsiteY3" fmla="*/ 443 h 183303"/>
              <a:gd name="connsiteX4" fmla="*/ 227012 w 251558"/>
              <a:gd name="connsiteY4" fmla="*/ 51243 h 183303"/>
              <a:gd name="connsiteX5" fmla="*/ 184150 w 251558"/>
              <a:gd name="connsiteY5" fmla="*/ 125856 h 183303"/>
              <a:gd name="connsiteX6" fmla="*/ 149225 w 251558"/>
              <a:gd name="connsiteY6" fmla="*/ 159193 h 183303"/>
              <a:gd name="connsiteX7" fmla="*/ 0 w 251558"/>
              <a:gd name="connsiteY7" fmla="*/ 183006 h 18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558" h="183303">
                <a:moveTo>
                  <a:pt x="0" y="183006"/>
                </a:moveTo>
                <a:cubicBezTo>
                  <a:pt x="264" y="180360"/>
                  <a:pt x="117475" y="160516"/>
                  <a:pt x="150812" y="143318"/>
                </a:cubicBezTo>
                <a:cubicBezTo>
                  <a:pt x="184149" y="126120"/>
                  <a:pt x="183356" y="103630"/>
                  <a:pt x="200025" y="79818"/>
                </a:cubicBezTo>
                <a:cubicBezTo>
                  <a:pt x="216694" y="56005"/>
                  <a:pt x="246327" y="5205"/>
                  <a:pt x="250825" y="443"/>
                </a:cubicBezTo>
                <a:cubicBezTo>
                  <a:pt x="255323" y="-4319"/>
                  <a:pt x="238124" y="30341"/>
                  <a:pt x="227012" y="51243"/>
                </a:cubicBezTo>
                <a:cubicBezTo>
                  <a:pt x="215900" y="72145"/>
                  <a:pt x="197114" y="107864"/>
                  <a:pt x="184150" y="125856"/>
                </a:cubicBezTo>
                <a:cubicBezTo>
                  <a:pt x="171186" y="143848"/>
                  <a:pt x="180711" y="148345"/>
                  <a:pt x="149225" y="159193"/>
                </a:cubicBezTo>
                <a:cubicBezTo>
                  <a:pt x="117740" y="170041"/>
                  <a:pt x="-264" y="185652"/>
                  <a:pt x="0" y="18300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97EC8ABE-8C67-40D0-85C8-B664B92053B6}"/>
              </a:ext>
            </a:extLst>
          </p:cNvPr>
          <p:cNvSpPr/>
          <p:nvPr/>
        </p:nvSpPr>
        <p:spPr>
          <a:xfrm>
            <a:off x="5581529" y="3409582"/>
            <a:ext cx="224340" cy="108598"/>
          </a:xfrm>
          <a:custGeom>
            <a:avLst/>
            <a:gdLst>
              <a:gd name="connsiteX0" fmla="*/ 121 w 224340"/>
              <a:gd name="connsiteY0" fmla="*/ 108318 h 108598"/>
              <a:gd name="connsiteX1" fmla="*/ 108071 w 224340"/>
              <a:gd name="connsiteY1" fmla="*/ 17831 h 108598"/>
              <a:gd name="connsiteX2" fmla="*/ 163634 w 224340"/>
              <a:gd name="connsiteY2" fmla="*/ 3543 h 108598"/>
              <a:gd name="connsiteX3" fmla="*/ 223959 w 224340"/>
              <a:gd name="connsiteY3" fmla="*/ 22593 h 108598"/>
              <a:gd name="connsiteX4" fmla="*/ 133471 w 224340"/>
              <a:gd name="connsiteY4" fmla="*/ 368 h 108598"/>
              <a:gd name="connsiteX5" fmla="*/ 87434 w 224340"/>
              <a:gd name="connsiteY5" fmla="*/ 44818 h 108598"/>
              <a:gd name="connsiteX6" fmla="*/ 121 w 224340"/>
              <a:gd name="connsiteY6" fmla="*/ 108318 h 10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340" h="108598">
                <a:moveTo>
                  <a:pt x="121" y="108318"/>
                </a:moveTo>
                <a:cubicBezTo>
                  <a:pt x="3560" y="103820"/>
                  <a:pt x="80819" y="35293"/>
                  <a:pt x="108071" y="17831"/>
                </a:cubicBezTo>
                <a:cubicBezTo>
                  <a:pt x="135323" y="369"/>
                  <a:pt x="144319" y="2749"/>
                  <a:pt x="163634" y="3543"/>
                </a:cubicBezTo>
                <a:cubicBezTo>
                  <a:pt x="182949" y="4337"/>
                  <a:pt x="228986" y="23122"/>
                  <a:pt x="223959" y="22593"/>
                </a:cubicBezTo>
                <a:cubicBezTo>
                  <a:pt x="218932" y="22064"/>
                  <a:pt x="156225" y="-3336"/>
                  <a:pt x="133471" y="368"/>
                </a:cubicBezTo>
                <a:cubicBezTo>
                  <a:pt x="110717" y="4072"/>
                  <a:pt x="107807" y="27620"/>
                  <a:pt x="87434" y="44818"/>
                </a:cubicBezTo>
                <a:cubicBezTo>
                  <a:pt x="67061" y="62016"/>
                  <a:pt x="-3318" y="112816"/>
                  <a:pt x="121" y="1083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5AF4DF9B-6EF9-4004-BBA3-3109ABE35C4C}"/>
              </a:ext>
            </a:extLst>
          </p:cNvPr>
          <p:cNvSpPr/>
          <p:nvPr/>
        </p:nvSpPr>
        <p:spPr>
          <a:xfrm>
            <a:off x="5617270" y="3429176"/>
            <a:ext cx="149582" cy="125666"/>
          </a:xfrm>
          <a:custGeom>
            <a:avLst/>
            <a:gdLst>
              <a:gd name="connsiteX0" fmla="*/ 2480 w 149582"/>
              <a:gd name="connsiteY0" fmla="*/ 125237 h 125666"/>
              <a:gd name="connsiteX1" fmla="*/ 56455 w 149582"/>
              <a:gd name="connsiteY1" fmla="*/ 28399 h 125666"/>
              <a:gd name="connsiteX2" fmla="*/ 148530 w 149582"/>
              <a:gd name="connsiteY2" fmla="*/ 7762 h 125666"/>
              <a:gd name="connsiteX3" fmla="*/ 104080 w 149582"/>
              <a:gd name="connsiteY3" fmla="*/ 55387 h 125666"/>
              <a:gd name="connsiteX4" fmla="*/ 69155 w 149582"/>
              <a:gd name="connsiteY4" fmla="*/ 106187 h 125666"/>
              <a:gd name="connsiteX5" fmla="*/ 123130 w 149582"/>
              <a:gd name="connsiteY5" fmla="*/ 4587 h 125666"/>
              <a:gd name="connsiteX6" fmla="*/ 80268 w 149582"/>
              <a:gd name="connsiteY6" fmla="*/ 22049 h 125666"/>
              <a:gd name="connsiteX7" fmla="*/ 15180 w 149582"/>
              <a:gd name="connsiteY7" fmla="*/ 63324 h 125666"/>
              <a:gd name="connsiteX8" fmla="*/ 2480 w 149582"/>
              <a:gd name="connsiteY8" fmla="*/ 125237 h 12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582" h="125666">
                <a:moveTo>
                  <a:pt x="2480" y="125237"/>
                </a:moveTo>
                <a:cubicBezTo>
                  <a:pt x="9359" y="119416"/>
                  <a:pt x="32113" y="47978"/>
                  <a:pt x="56455" y="28399"/>
                </a:cubicBezTo>
                <a:cubicBezTo>
                  <a:pt x="80797" y="8820"/>
                  <a:pt x="140593" y="3264"/>
                  <a:pt x="148530" y="7762"/>
                </a:cubicBezTo>
                <a:cubicBezTo>
                  <a:pt x="156468" y="12260"/>
                  <a:pt x="117309" y="38983"/>
                  <a:pt x="104080" y="55387"/>
                </a:cubicBezTo>
                <a:cubicBezTo>
                  <a:pt x="90851" y="71791"/>
                  <a:pt x="65980" y="114654"/>
                  <a:pt x="69155" y="106187"/>
                </a:cubicBezTo>
                <a:cubicBezTo>
                  <a:pt x="72330" y="97720"/>
                  <a:pt x="121278" y="18610"/>
                  <a:pt x="123130" y="4587"/>
                </a:cubicBezTo>
                <a:cubicBezTo>
                  <a:pt x="124982" y="-9436"/>
                  <a:pt x="98260" y="12259"/>
                  <a:pt x="80268" y="22049"/>
                </a:cubicBezTo>
                <a:cubicBezTo>
                  <a:pt x="62276" y="31838"/>
                  <a:pt x="26292" y="50624"/>
                  <a:pt x="15180" y="63324"/>
                </a:cubicBezTo>
                <a:cubicBezTo>
                  <a:pt x="4068" y="76024"/>
                  <a:pt x="-4399" y="131058"/>
                  <a:pt x="2480" y="12523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30E07405-3B34-4E9D-B113-69235FEF4F15}"/>
              </a:ext>
            </a:extLst>
          </p:cNvPr>
          <p:cNvSpPr/>
          <p:nvPr/>
        </p:nvSpPr>
        <p:spPr>
          <a:xfrm>
            <a:off x="5529163" y="3463925"/>
            <a:ext cx="184336" cy="109945"/>
          </a:xfrm>
          <a:custGeom>
            <a:avLst/>
            <a:gdLst>
              <a:gd name="connsiteX0" fmla="*/ 184250 w 184336"/>
              <a:gd name="connsiteY0" fmla="*/ 0 h 109945"/>
              <a:gd name="connsiteX1" fmla="*/ 136625 w 184336"/>
              <a:gd name="connsiteY1" fmla="*/ 73025 h 109945"/>
              <a:gd name="connsiteX2" fmla="*/ 109637 w 184336"/>
              <a:gd name="connsiteY2" fmla="*/ 82550 h 109945"/>
              <a:gd name="connsiteX3" fmla="*/ 100 w 184336"/>
              <a:gd name="connsiteY3" fmla="*/ 103188 h 109945"/>
              <a:gd name="connsiteX4" fmla="*/ 90587 w 184336"/>
              <a:gd name="connsiteY4" fmla="*/ 107950 h 109945"/>
              <a:gd name="connsiteX5" fmla="*/ 123925 w 184336"/>
              <a:gd name="connsiteY5" fmla="*/ 73025 h 109945"/>
              <a:gd name="connsiteX6" fmla="*/ 184250 w 184336"/>
              <a:gd name="connsiteY6" fmla="*/ 0 h 1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336" h="109945">
                <a:moveTo>
                  <a:pt x="184250" y="0"/>
                </a:moveTo>
                <a:cubicBezTo>
                  <a:pt x="186367" y="0"/>
                  <a:pt x="149060" y="59267"/>
                  <a:pt x="136625" y="73025"/>
                </a:cubicBezTo>
                <a:cubicBezTo>
                  <a:pt x="124190" y="86783"/>
                  <a:pt x="132391" y="77523"/>
                  <a:pt x="109637" y="82550"/>
                </a:cubicBezTo>
                <a:cubicBezTo>
                  <a:pt x="86883" y="87577"/>
                  <a:pt x="3275" y="98955"/>
                  <a:pt x="100" y="103188"/>
                </a:cubicBezTo>
                <a:cubicBezTo>
                  <a:pt x="-3075" y="107421"/>
                  <a:pt x="69949" y="112977"/>
                  <a:pt x="90587" y="107950"/>
                </a:cubicBezTo>
                <a:cubicBezTo>
                  <a:pt x="111225" y="102923"/>
                  <a:pt x="105404" y="91281"/>
                  <a:pt x="123925" y="73025"/>
                </a:cubicBezTo>
                <a:cubicBezTo>
                  <a:pt x="142446" y="54769"/>
                  <a:pt x="182133" y="0"/>
                  <a:pt x="18425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CC2E2274-156E-4C09-8AC8-55766CAA10EE}"/>
              </a:ext>
            </a:extLst>
          </p:cNvPr>
          <p:cNvSpPr/>
          <p:nvPr/>
        </p:nvSpPr>
        <p:spPr>
          <a:xfrm>
            <a:off x="5199031" y="2795325"/>
            <a:ext cx="778444" cy="225700"/>
          </a:xfrm>
          <a:custGeom>
            <a:avLst/>
            <a:gdLst>
              <a:gd name="connsiteX0" fmla="*/ 32 w 778444"/>
              <a:gd name="connsiteY0" fmla="*/ 225688 h 225700"/>
              <a:gd name="connsiteX1" fmla="*/ 173069 w 778444"/>
              <a:gd name="connsiteY1" fmla="*/ 93925 h 225700"/>
              <a:gd name="connsiteX2" fmla="*/ 277844 w 778444"/>
              <a:gd name="connsiteY2" fmla="*/ 93925 h 225700"/>
              <a:gd name="connsiteX3" fmla="*/ 379444 w 778444"/>
              <a:gd name="connsiteY3" fmla="*/ 74875 h 225700"/>
              <a:gd name="connsiteX4" fmla="*/ 539782 w 778444"/>
              <a:gd name="connsiteY4" fmla="*/ 100275 h 225700"/>
              <a:gd name="connsiteX5" fmla="*/ 777907 w 778444"/>
              <a:gd name="connsiteY5" fmla="*/ 263 h 225700"/>
              <a:gd name="connsiteX6" fmla="*/ 601694 w 778444"/>
              <a:gd name="connsiteY6" fmla="*/ 71700 h 225700"/>
              <a:gd name="connsiteX7" fmla="*/ 504857 w 778444"/>
              <a:gd name="connsiteY7" fmla="*/ 90750 h 225700"/>
              <a:gd name="connsiteX8" fmla="*/ 349282 w 778444"/>
              <a:gd name="connsiteY8" fmla="*/ 60588 h 225700"/>
              <a:gd name="connsiteX9" fmla="*/ 266732 w 778444"/>
              <a:gd name="connsiteY9" fmla="*/ 74875 h 225700"/>
              <a:gd name="connsiteX10" fmla="*/ 187357 w 778444"/>
              <a:gd name="connsiteY10" fmla="*/ 101863 h 225700"/>
              <a:gd name="connsiteX11" fmla="*/ 32 w 778444"/>
              <a:gd name="connsiteY11" fmla="*/ 225688 h 22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8444" h="225700">
                <a:moveTo>
                  <a:pt x="32" y="225688"/>
                </a:moveTo>
                <a:cubicBezTo>
                  <a:pt x="-2349" y="224365"/>
                  <a:pt x="126767" y="115885"/>
                  <a:pt x="173069" y="93925"/>
                </a:cubicBezTo>
                <a:cubicBezTo>
                  <a:pt x="219371" y="71965"/>
                  <a:pt x="243448" y="97100"/>
                  <a:pt x="277844" y="93925"/>
                </a:cubicBezTo>
                <a:cubicBezTo>
                  <a:pt x="312240" y="90750"/>
                  <a:pt x="335788" y="73817"/>
                  <a:pt x="379444" y="74875"/>
                </a:cubicBezTo>
                <a:cubicBezTo>
                  <a:pt x="423100" y="75933"/>
                  <a:pt x="473372" y="112710"/>
                  <a:pt x="539782" y="100275"/>
                </a:cubicBezTo>
                <a:cubicBezTo>
                  <a:pt x="606192" y="87840"/>
                  <a:pt x="767588" y="5025"/>
                  <a:pt x="777907" y="263"/>
                </a:cubicBezTo>
                <a:cubicBezTo>
                  <a:pt x="788226" y="-4499"/>
                  <a:pt x="647202" y="56619"/>
                  <a:pt x="601694" y="71700"/>
                </a:cubicBezTo>
                <a:cubicBezTo>
                  <a:pt x="556186" y="86781"/>
                  <a:pt x="546926" y="92602"/>
                  <a:pt x="504857" y="90750"/>
                </a:cubicBezTo>
                <a:cubicBezTo>
                  <a:pt x="462788" y="88898"/>
                  <a:pt x="388969" y="63234"/>
                  <a:pt x="349282" y="60588"/>
                </a:cubicBezTo>
                <a:cubicBezTo>
                  <a:pt x="309595" y="57942"/>
                  <a:pt x="293719" y="67996"/>
                  <a:pt x="266732" y="74875"/>
                </a:cubicBezTo>
                <a:cubicBezTo>
                  <a:pt x="239745" y="81754"/>
                  <a:pt x="226515" y="81490"/>
                  <a:pt x="187357" y="101863"/>
                </a:cubicBezTo>
                <a:cubicBezTo>
                  <a:pt x="148199" y="122236"/>
                  <a:pt x="2413" y="227011"/>
                  <a:pt x="32" y="22568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45908DFB-02DD-4734-BF01-5CFAF50DC67C}"/>
              </a:ext>
            </a:extLst>
          </p:cNvPr>
          <p:cNvSpPr/>
          <p:nvPr/>
        </p:nvSpPr>
        <p:spPr>
          <a:xfrm>
            <a:off x="5286268" y="2945377"/>
            <a:ext cx="552557" cy="124936"/>
          </a:xfrm>
          <a:custGeom>
            <a:avLst/>
            <a:gdLst>
              <a:gd name="connsiteX0" fmla="*/ 107 w 552557"/>
              <a:gd name="connsiteY0" fmla="*/ 74048 h 124936"/>
              <a:gd name="connsiteX1" fmla="*/ 239820 w 552557"/>
              <a:gd name="connsiteY1" fmla="*/ 13723 h 124936"/>
              <a:gd name="connsiteX2" fmla="*/ 436670 w 552557"/>
              <a:gd name="connsiteY2" fmla="*/ 80398 h 124936"/>
              <a:gd name="connsiteX3" fmla="*/ 552557 w 552557"/>
              <a:gd name="connsiteY3" fmla="*/ 124848 h 124936"/>
              <a:gd name="connsiteX4" fmla="*/ 435082 w 552557"/>
              <a:gd name="connsiteY4" fmla="*/ 69286 h 124936"/>
              <a:gd name="connsiteX5" fmla="*/ 366820 w 552557"/>
              <a:gd name="connsiteY5" fmla="*/ 43886 h 124936"/>
              <a:gd name="connsiteX6" fmla="*/ 287445 w 552557"/>
              <a:gd name="connsiteY6" fmla="*/ 10548 h 124936"/>
              <a:gd name="connsiteX7" fmla="*/ 269982 w 552557"/>
              <a:gd name="connsiteY7" fmla="*/ 4198 h 124936"/>
              <a:gd name="connsiteX8" fmla="*/ 107 w 552557"/>
              <a:gd name="connsiteY8" fmla="*/ 74048 h 12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557" h="124936">
                <a:moveTo>
                  <a:pt x="107" y="74048"/>
                </a:moveTo>
                <a:cubicBezTo>
                  <a:pt x="-4920" y="75635"/>
                  <a:pt x="167060" y="12665"/>
                  <a:pt x="239820" y="13723"/>
                </a:cubicBezTo>
                <a:cubicBezTo>
                  <a:pt x="312580" y="14781"/>
                  <a:pt x="384547" y="61877"/>
                  <a:pt x="436670" y="80398"/>
                </a:cubicBezTo>
                <a:cubicBezTo>
                  <a:pt x="488793" y="98919"/>
                  <a:pt x="552822" y="126700"/>
                  <a:pt x="552557" y="124848"/>
                </a:cubicBezTo>
                <a:cubicBezTo>
                  <a:pt x="552292" y="122996"/>
                  <a:pt x="466038" y="82780"/>
                  <a:pt x="435082" y="69286"/>
                </a:cubicBezTo>
                <a:cubicBezTo>
                  <a:pt x="404126" y="55792"/>
                  <a:pt x="391426" y="53676"/>
                  <a:pt x="366820" y="43886"/>
                </a:cubicBezTo>
                <a:cubicBezTo>
                  <a:pt x="342214" y="34096"/>
                  <a:pt x="303585" y="17163"/>
                  <a:pt x="287445" y="10548"/>
                </a:cubicBezTo>
                <a:cubicBezTo>
                  <a:pt x="271305" y="3933"/>
                  <a:pt x="317607" y="-5592"/>
                  <a:pt x="269982" y="4198"/>
                </a:cubicBezTo>
                <a:cubicBezTo>
                  <a:pt x="222357" y="13988"/>
                  <a:pt x="5134" y="72461"/>
                  <a:pt x="107" y="7404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762EA570-5309-417B-999C-CE376EB2FE17}"/>
              </a:ext>
            </a:extLst>
          </p:cNvPr>
          <p:cNvSpPr/>
          <p:nvPr/>
        </p:nvSpPr>
        <p:spPr>
          <a:xfrm>
            <a:off x="5601630" y="3001939"/>
            <a:ext cx="250213" cy="415918"/>
          </a:xfrm>
          <a:custGeom>
            <a:avLst/>
            <a:gdLst>
              <a:gd name="connsiteX0" fmla="*/ 658 w 250213"/>
              <a:gd name="connsiteY0" fmla="*/ 24 h 415918"/>
              <a:gd name="connsiteX1" fmla="*/ 87970 w 250213"/>
              <a:gd name="connsiteY1" fmla="*/ 120674 h 415918"/>
              <a:gd name="connsiteX2" fmla="*/ 110195 w 250213"/>
              <a:gd name="connsiteY2" fmla="*/ 209574 h 415918"/>
              <a:gd name="connsiteX3" fmla="*/ 145120 w 250213"/>
              <a:gd name="connsiteY3" fmla="*/ 255611 h 415918"/>
              <a:gd name="connsiteX4" fmla="*/ 249895 w 250213"/>
              <a:gd name="connsiteY4" fmla="*/ 412774 h 415918"/>
              <a:gd name="connsiteX5" fmla="*/ 175283 w 250213"/>
              <a:gd name="connsiteY5" fmla="*/ 350861 h 415918"/>
              <a:gd name="connsiteX6" fmla="*/ 107020 w 250213"/>
              <a:gd name="connsiteY6" fmla="*/ 233386 h 415918"/>
              <a:gd name="connsiteX7" fmla="*/ 51458 w 250213"/>
              <a:gd name="connsiteY7" fmla="*/ 111149 h 415918"/>
              <a:gd name="connsiteX8" fmla="*/ 658 w 250213"/>
              <a:gd name="connsiteY8" fmla="*/ 24 h 41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13" h="415918">
                <a:moveTo>
                  <a:pt x="658" y="24"/>
                </a:moveTo>
                <a:cubicBezTo>
                  <a:pt x="6743" y="1611"/>
                  <a:pt x="69714" y="85749"/>
                  <a:pt x="87970" y="120674"/>
                </a:cubicBezTo>
                <a:cubicBezTo>
                  <a:pt x="106226" y="155599"/>
                  <a:pt x="100670" y="187084"/>
                  <a:pt x="110195" y="209574"/>
                </a:cubicBezTo>
                <a:cubicBezTo>
                  <a:pt x="119720" y="232064"/>
                  <a:pt x="121837" y="221744"/>
                  <a:pt x="145120" y="255611"/>
                </a:cubicBezTo>
                <a:cubicBezTo>
                  <a:pt x="168403" y="289478"/>
                  <a:pt x="244868" y="396899"/>
                  <a:pt x="249895" y="412774"/>
                </a:cubicBezTo>
                <a:cubicBezTo>
                  <a:pt x="254922" y="428649"/>
                  <a:pt x="199096" y="380759"/>
                  <a:pt x="175283" y="350861"/>
                </a:cubicBezTo>
                <a:cubicBezTo>
                  <a:pt x="151471" y="320963"/>
                  <a:pt x="127657" y="273338"/>
                  <a:pt x="107020" y="233386"/>
                </a:cubicBezTo>
                <a:cubicBezTo>
                  <a:pt x="86383" y="193434"/>
                  <a:pt x="70773" y="147926"/>
                  <a:pt x="51458" y="111149"/>
                </a:cubicBezTo>
                <a:cubicBezTo>
                  <a:pt x="32143" y="74372"/>
                  <a:pt x="-5427" y="-1563"/>
                  <a:pt x="658" y="2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1543378B-DDF5-42EE-B7F6-5FD1E82D5C9D}"/>
              </a:ext>
            </a:extLst>
          </p:cNvPr>
          <p:cNvSpPr/>
          <p:nvPr/>
        </p:nvSpPr>
        <p:spPr>
          <a:xfrm>
            <a:off x="5736579" y="3097197"/>
            <a:ext cx="80223" cy="249262"/>
          </a:xfrm>
          <a:custGeom>
            <a:avLst/>
            <a:gdLst>
              <a:gd name="connsiteX0" fmla="*/ 80021 w 80223"/>
              <a:gd name="connsiteY0" fmla="*/ 16 h 249262"/>
              <a:gd name="connsiteX1" fmla="*/ 3821 w 80223"/>
              <a:gd name="connsiteY1" fmla="*/ 66691 h 249262"/>
              <a:gd name="connsiteX2" fmla="*/ 16521 w 80223"/>
              <a:gd name="connsiteY2" fmla="*/ 125428 h 249262"/>
              <a:gd name="connsiteX3" fmla="*/ 60971 w 80223"/>
              <a:gd name="connsiteY3" fmla="*/ 249253 h 249262"/>
              <a:gd name="connsiteX4" fmla="*/ 16521 w 80223"/>
              <a:gd name="connsiteY4" fmla="*/ 131778 h 249262"/>
              <a:gd name="connsiteX5" fmla="*/ 22871 w 80223"/>
              <a:gd name="connsiteY5" fmla="*/ 69866 h 249262"/>
              <a:gd name="connsiteX6" fmla="*/ 26046 w 80223"/>
              <a:gd name="connsiteY6" fmla="*/ 60341 h 249262"/>
              <a:gd name="connsiteX7" fmla="*/ 80021 w 80223"/>
              <a:gd name="connsiteY7" fmla="*/ 16 h 24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223" h="249262">
                <a:moveTo>
                  <a:pt x="80021" y="16"/>
                </a:moveTo>
                <a:cubicBezTo>
                  <a:pt x="76317" y="1074"/>
                  <a:pt x="14404" y="45789"/>
                  <a:pt x="3821" y="66691"/>
                </a:cubicBezTo>
                <a:cubicBezTo>
                  <a:pt x="-6762" y="87593"/>
                  <a:pt x="6996" y="95001"/>
                  <a:pt x="16521" y="125428"/>
                </a:cubicBezTo>
                <a:cubicBezTo>
                  <a:pt x="26046" y="155855"/>
                  <a:pt x="60971" y="248195"/>
                  <a:pt x="60971" y="249253"/>
                </a:cubicBezTo>
                <a:cubicBezTo>
                  <a:pt x="60971" y="250311"/>
                  <a:pt x="22871" y="161676"/>
                  <a:pt x="16521" y="131778"/>
                </a:cubicBezTo>
                <a:cubicBezTo>
                  <a:pt x="10171" y="101880"/>
                  <a:pt x="21284" y="81772"/>
                  <a:pt x="22871" y="69866"/>
                </a:cubicBezTo>
                <a:cubicBezTo>
                  <a:pt x="24458" y="57960"/>
                  <a:pt x="16521" y="70131"/>
                  <a:pt x="26046" y="60341"/>
                </a:cubicBezTo>
                <a:cubicBezTo>
                  <a:pt x="35571" y="50551"/>
                  <a:pt x="83725" y="-1042"/>
                  <a:pt x="80021" y="1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1B85E082-FBB4-4C6A-85A8-B0608DA165FB}"/>
              </a:ext>
            </a:extLst>
          </p:cNvPr>
          <p:cNvSpPr/>
          <p:nvPr/>
        </p:nvSpPr>
        <p:spPr>
          <a:xfrm>
            <a:off x="5714411" y="3081081"/>
            <a:ext cx="103825" cy="185008"/>
          </a:xfrm>
          <a:custGeom>
            <a:avLst/>
            <a:gdLst>
              <a:gd name="connsiteX0" fmla="*/ 103777 w 103825"/>
              <a:gd name="connsiteY0" fmla="*/ 257 h 185008"/>
              <a:gd name="connsiteX1" fmla="*/ 6939 w 103825"/>
              <a:gd name="connsiteY1" fmla="*/ 38357 h 185008"/>
              <a:gd name="connsiteX2" fmla="*/ 10114 w 103825"/>
              <a:gd name="connsiteY2" fmla="*/ 85982 h 185008"/>
              <a:gd name="connsiteX3" fmla="*/ 29164 w 103825"/>
              <a:gd name="connsiteY3" fmla="*/ 184407 h 185008"/>
              <a:gd name="connsiteX4" fmla="*/ 13289 w 103825"/>
              <a:gd name="connsiteY4" fmla="*/ 124082 h 185008"/>
              <a:gd name="connsiteX5" fmla="*/ 19639 w 103825"/>
              <a:gd name="connsiteY5" fmla="*/ 57407 h 185008"/>
              <a:gd name="connsiteX6" fmla="*/ 103777 w 103825"/>
              <a:gd name="connsiteY6" fmla="*/ 257 h 18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825" h="185008">
                <a:moveTo>
                  <a:pt x="103777" y="257"/>
                </a:moveTo>
                <a:cubicBezTo>
                  <a:pt x="101660" y="-2918"/>
                  <a:pt x="22549" y="24070"/>
                  <a:pt x="6939" y="38357"/>
                </a:cubicBezTo>
                <a:cubicBezTo>
                  <a:pt x="-8672" y="52645"/>
                  <a:pt x="6410" y="61640"/>
                  <a:pt x="10114" y="85982"/>
                </a:cubicBezTo>
                <a:cubicBezTo>
                  <a:pt x="13818" y="110324"/>
                  <a:pt x="28635" y="178057"/>
                  <a:pt x="29164" y="184407"/>
                </a:cubicBezTo>
                <a:cubicBezTo>
                  <a:pt x="29693" y="190757"/>
                  <a:pt x="14876" y="145249"/>
                  <a:pt x="13289" y="124082"/>
                </a:cubicBezTo>
                <a:cubicBezTo>
                  <a:pt x="11702" y="102915"/>
                  <a:pt x="1383" y="75928"/>
                  <a:pt x="19639" y="57407"/>
                </a:cubicBezTo>
                <a:cubicBezTo>
                  <a:pt x="37895" y="38886"/>
                  <a:pt x="105894" y="3432"/>
                  <a:pt x="103777" y="25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95FD7C62-F634-470D-939B-B5C865652242}"/>
              </a:ext>
            </a:extLst>
          </p:cNvPr>
          <p:cNvSpPr/>
          <p:nvPr/>
        </p:nvSpPr>
        <p:spPr>
          <a:xfrm>
            <a:off x="5807454" y="3087641"/>
            <a:ext cx="338012" cy="157235"/>
          </a:xfrm>
          <a:custGeom>
            <a:avLst/>
            <a:gdLst>
              <a:gd name="connsiteX0" fmla="*/ 1209 w 338012"/>
              <a:gd name="connsiteY0" fmla="*/ 23859 h 157235"/>
              <a:gd name="connsiteX1" fmla="*/ 163134 w 338012"/>
              <a:gd name="connsiteY1" fmla="*/ 127047 h 157235"/>
              <a:gd name="connsiteX2" fmla="*/ 210759 w 338012"/>
              <a:gd name="connsiteY2" fmla="*/ 157209 h 157235"/>
              <a:gd name="connsiteX3" fmla="*/ 231396 w 338012"/>
              <a:gd name="connsiteY3" fmla="*/ 131809 h 157235"/>
              <a:gd name="connsiteX4" fmla="*/ 274259 w 338012"/>
              <a:gd name="connsiteY4" fmla="*/ 101647 h 157235"/>
              <a:gd name="connsiteX5" fmla="*/ 337759 w 338012"/>
              <a:gd name="connsiteY5" fmla="*/ 47 h 157235"/>
              <a:gd name="connsiteX6" fmla="*/ 248859 w 338012"/>
              <a:gd name="connsiteY6" fmla="*/ 88947 h 157235"/>
              <a:gd name="connsiteX7" fmla="*/ 159959 w 338012"/>
              <a:gd name="connsiteY7" fmla="*/ 130222 h 157235"/>
              <a:gd name="connsiteX8" fmla="*/ 91696 w 338012"/>
              <a:gd name="connsiteY8" fmla="*/ 85772 h 157235"/>
              <a:gd name="connsiteX9" fmla="*/ 1209 w 338012"/>
              <a:gd name="connsiteY9" fmla="*/ 23859 h 15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012" h="157235">
                <a:moveTo>
                  <a:pt x="1209" y="23859"/>
                </a:moveTo>
                <a:cubicBezTo>
                  <a:pt x="13115" y="30738"/>
                  <a:pt x="163134" y="127047"/>
                  <a:pt x="163134" y="127047"/>
                </a:cubicBezTo>
                <a:cubicBezTo>
                  <a:pt x="198059" y="149272"/>
                  <a:pt x="199382" y="156415"/>
                  <a:pt x="210759" y="157209"/>
                </a:cubicBezTo>
                <a:cubicBezTo>
                  <a:pt x="222136" y="158003"/>
                  <a:pt x="220813" y="141069"/>
                  <a:pt x="231396" y="131809"/>
                </a:cubicBezTo>
                <a:cubicBezTo>
                  <a:pt x="241979" y="122549"/>
                  <a:pt x="256532" y="123607"/>
                  <a:pt x="274259" y="101647"/>
                </a:cubicBezTo>
                <a:cubicBezTo>
                  <a:pt x="291986" y="79687"/>
                  <a:pt x="341992" y="2164"/>
                  <a:pt x="337759" y="47"/>
                </a:cubicBezTo>
                <a:cubicBezTo>
                  <a:pt x="333526" y="-2070"/>
                  <a:pt x="278492" y="67251"/>
                  <a:pt x="248859" y="88947"/>
                </a:cubicBezTo>
                <a:cubicBezTo>
                  <a:pt x="219226" y="110643"/>
                  <a:pt x="186153" y="130751"/>
                  <a:pt x="159959" y="130222"/>
                </a:cubicBezTo>
                <a:cubicBezTo>
                  <a:pt x="133765" y="129693"/>
                  <a:pt x="114715" y="102705"/>
                  <a:pt x="91696" y="85772"/>
                </a:cubicBezTo>
                <a:cubicBezTo>
                  <a:pt x="68677" y="68839"/>
                  <a:pt x="-10697" y="16980"/>
                  <a:pt x="1209" y="2385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DD8FE773-CD60-468F-BCEA-27DCDAF8D238}"/>
              </a:ext>
            </a:extLst>
          </p:cNvPr>
          <p:cNvSpPr/>
          <p:nvPr/>
        </p:nvSpPr>
        <p:spPr>
          <a:xfrm>
            <a:off x="5827690" y="3101963"/>
            <a:ext cx="306981" cy="90982"/>
          </a:xfrm>
          <a:custGeom>
            <a:avLst/>
            <a:gdLst>
              <a:gd name="connsiteX0" fmla="*/ 23 w 306981"/>
              <a:gd name="connsiteY0" fmla="*/ 12 h 90982"/>
              <a:gd name="connsiteX1" fmla="*/ 136548 w 306981"/>
              <a:gd name="connsiteY1" fmla="*/ 77800 h 90982"/>
              <a:gd name="connsiteX2" fmla="*/ 169885 w 306981"/>
              <a:gd name="connsiteY2" fmla="*/ 84150 h 90982"/>
              <a:gd name="connsiteX3" fmla="*/ 306410 w 306981"/>
              <a:gd name="connsiteY3" fmla="*/ 7950 h 90982"/>
              <a:gd name="connsiteX4" fmla="*/ 215923 w 306981"/>
              <a:gd name="connsiteY4" fmla="*/ 55575 h 90982"/>
              <a:gd name="connsiteX5" fmla="*/ 147660 w 306981"/>
              <a:gd name="connsiteY5" fmla="*/ 84150 h 90982"/>
              <a:gd name="connsiteX6" fmla="*/ 23 w 306981"/>
              <a:gd name="connsiteY6" fmla="*/ 12 h 9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981" h="90982">
                <a:moveTo>
                  <a:pt x="23" y="12"/>
                </a:moveTo>
                <a:cubicBezTo>
                  <a:pt x="-1829" y="-1046"/>
                  <a:pt x="108238" y="63777"/>
                  <a:pt x="136548" y="77800"/>
                </a:cubicBezTo>
                <a:cubicBezTo>
                  <a:pt x="164858" y="91823"/>
                  <a:pt x="141575" y="95792"/>
                  <a:pt x="169885" y="84150"/>
                </a:cubicBezTo>
                <a:cubicBezTo>
                  <a:pt x="198195" y="72508"/>
                  <a:pt x="298737" y="12712"/>
                  <a:pt x="306410" y="7950"/>
                </a:cubicBezTo>
                <a:cubicBezTo>
                  <a:pt x="314083" y="3188"/>
                  <a:pt x="242381" y="42875"/>
                  <a:pt x="215923" y="55575"/>
                </a:cubicBezTo>
                <a:cubicBezTo>
                  <a:pt x="189465" y="68275"/>
                  <a:pt x="181527" y="94469"/>
                  <a:pt x="147660" y="84150"/>
                </a:cubicBezTo>
                <a:cubicBezTo>
                  <a:pt x="113793" y="73831"/>
                  <a:pt x="1875" y="1070"/>
                  <a:pt x="23" y="1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AF2D0059-A462-498C-8BC5-DDD3B5CD43E7}"/>
              </a:ext>
            </a:extLst>
          </p:cNvPr>
          <p:cNvSpPr/>
          <p:nvPr/>
        </p:nvSpPr>
        <p:spPr>
          <a:xfrm>
            <a:off x="6123497" y="2797024"/>
            <a:ext cx="57956" cy="295320"/>
          </a:xfrm>
          <a:custGeom>
            <a:avLst/>
            <a:gdLst>
              <a:gd name="connsiteX0" fmla="*/ 40766 w 57956"/>
              <a:gd name="connsiteY0" fmla="*/ 151 h 295320"/>
              <a:gd name="connsiteX1" fmla="*/ 56641 w 57956"/>
              <a:gd name="connsiteY1" fmla="*/ 117626 h 295320"/>
              <a:gd name="connsiteX2" fmla="*/ 1078 w 57956"/>
              <a:gd name="connsiteY2" fmla="*/ 292251 h 295320"/>
              <a:gd name="connsiteX3" fmla="*/ 21716 w 57956"/>
              <a:gd name="connsiteY3" fmla="*/ 219226 h 295320"/>
              <a:gd name="connsiteX4" fmla="*/ 43941 w 57956"/>
              <a:gd name="connsiteY4" fmla="*/ 95401 h 295320"/>
              <a:gd name="connsiteX5" fmla="*/ 40766 w 57956"/>
              <a:gd name="connsiteY5" fmla="*/ 151 h 29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56" h="295320">
                <a:moveTo>
                  <a:pt x="40766" y="151"/>
                </a:moveTo>
                <a:cubicBezTo>
                  <a:pt x="42883" y="3855"/>
                  <a:pt x="63256" y="68943"/>
                  <a:pt x="56641" y="117626"/>
                </a:cubicBezTo>
                <a:cubicBezTo>
                  <a:pt x="50026" y="166309"/>
                  <a:pt x="6899" y="275318"/>
                  <a:pt x="1078" y="292251"/>
                </a:cubicBezTo>
                <a:cubicBezTo>
                  <a:pt x="-4743" y="309184"/>
                  <a:pt x="14572" y="252034"/>
                  <a:pt x="21716" y="219226"/>
                </a:cubicBezTo>
                <a:cubicBezTo>
                  <a:pt x="28860" y="186418"/>
                  <a:pt x="40502" y="129268"/>
                  <a:pt x="43941" y="95401"/>
                </a:cubicBezTo>
                <a:cubicBezTo>
                  <a:pt x="47380" y="61534"/>
                  <a:pt x="38649" y="-3553"/>
                  <a:pt x="40766" y="15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A78FDD26-F894-46EA-8192-1121A17EFB37}"/>
              </a:ext>
            </a:extLst>
          </p:cNvPr>
          <p:cNvSpPr/>
          <p:nvPr/>
        </p:nvSpPr>
        <p:spPr>
          <a:xfrm>
            <a:off x="6126011" y="2785515"/>
            <a:ext cx="87366" cy="343737"/>
          </a:xfrm>
          <a:custGeom>
            <a:avLst/>
            <a:gdLst>
              <a:gd name="connsiteX0" fmla="*/ 74764 w 87366"/>
              <a:gd name="connsiteY0" fmla="*/ 548 h 343737"/>
              <a:gd name="connsiteX1" fmla="*/ 85877 w 87366"/>
              <a:gd name="connsiteY1" fmla="*/ 124373 h 343737"/>
              <a:gd name="connsiteX2" fmla="*/ 84289 w 87366"/>
              <a:gd name="connsiteY2" fmla="*/ 95798 h 343737"/>
              <a:gd name="connsiteX3" fmla="*/ 58889 w 87366"/>
              <a:gd name="connsiteY3" fmla="*/ 203748 h 343737"/>
              <a:gd name="connsiteX4" fmla="*/ 152 w 87366"/>
              <a:gd name="connsiteY4" fmla="*/ 343448 h 343737"/>
              <a:gd name="connsiteX5" fmla="*/ 43014 w 87366"/>
              <a:gd name="connsiteY5" fmla="*/ 238673 h 343737"/>
              <a:gd name="connsiteX6" fmla="*/ 77939 w 87366"/>
              <a:gd name="connsiteY6" fmla="*/ 181523 h 343737"/>
              <a:gd name="connsiteX7" fmla="*/ 74764 w 87366"/>
              <a:gd name="connsiteY7" fmla="*/ 548 h 34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66" h="343737">
                <a:moveTo>
                  <a:pt x="74764" y="548"/>
                </a:moveTo>
                <a:cubicBezTo>
                  <a:pt x="76087" y="-8977"/>
                  <a:pt x="84290" y="108498"/>
                  <a:pt x="85877" y="124373"/>
                </a:cubicBezTo>
                <a:cubicBezTo>
                  <a:pt x="87465" y="140248"/>
                  <a:pt x="88787" y="82569"/>
                  <a:pt x="84289" y="95798"/>
                </a:cubicBezTo>
                <a:cubicBezTo>
                  <a:pt x="79791" y="109027"/>
                  <a:pt x="72912" y="162473"/>
                  <a:pt x="58889" y="203748"/>
                </a:cubicBezTo>
                <a:cubicBezTo>
                  <a:pt x="44866" y="245023"/>
                  <a:pt x="2798" y="337627"/>
                  <a:pt x="152" y="343448"/>
                </a:cubicBezTo>
                <a:cubicBezTo>
                  <a:pt x="-2494" y="349269"/>
                  <a:pt x="30050" y="265660"/>
                  <a:pt x="43014" y="238673"/>
                </a:cubicBezTo>
                <a:cubicBezTo>
                  <a:pt x="55978" y="211686"/>
                  <a:pt x="71324" y="216448"/>
                  <a:pt x="77939" y="181523"/>
                </a:cubicBezTo>
                <a:cubicBezTo>
                  <a:pt x="84554" y="146598"/>
                  <a:pt x="73441" y="10073"/>
                  <a:pt x="74764" y="54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33754A53-A794-4FFA-BF6B-03B6AE8F6941}"/>
              </a:ext>
            </a:extLst>
          </p:cNvPr>
          <p:cNvSpPr/>
          <p:nvPr/>
        </p:nvSpPr>
        <p:spPr>
          <a:xfrm>
            <a:off x="6147686" y="2779590"/>
            <a:ext cx="306479" cy="370526"/>
          </a:xfrm>
          <a:custGeom>
            <a:avLst/>
            <a:gdLst>
              <a:gd name="connsiteX0" fmla="*/ 186439 w 306479"/>
              <a:gd name="connsiteY0" fmla="*/ 123 h 370526"/>
              <a:gd name="connsiteX1" fmla="*/ 289627 w 306479"/>
              <a:gd name="connsiteY1" fmla="*/ 109660 h 370526"/>
              <a:gd name="connsiteX2" fmla="*/ 300739 w 306479"/>
              <a:gd name="connsiteY2" fmla="*/ 130298 h 370526"/>
              <a:gd name="connsiteX3" fmla="*/ 273752 w 306479"/>
              <a:gd name="connsiteY3" fmla="*/ 147760 h 370526"/>
              <a:gd name="connsiteX4" fmla="*/ 161039 w 306479"/>
              <a:gd name="connsiteY4" fmla="*/ 247773 h 370526"/>
              <a:gd name="connsiteX5" fmla="*/ 115002 w 306479"/>
              <a:gd name="connsiteY5" fmla="*/ 271585 h 370526"/>
              <a:gd name="connsiteX6" fmla="*/ 51502 w 306479"/>
              <a:gd name="connsiteY6" fmla="*/ 289048 h 370526"/>
              <a:gd name="connsiteX7" fmla="*/ 22927 w 306479"/>
              <a:gd name="connsiteY7" fmla="*/ 331910 h 370526"/>
              <a:gd name="connsiteX8" fmla="*/ 702 w 306479"/>
              <a:gd name="connsiteY8" fmla="*/ 370010 h 370526"/>
              <a:gd name="connsiteX9" fmla="*/ 49914 w 306479"/>
              <a:gd name="connsiteY9" fmla="*/ 303335 h 370526"/>
              <a:gd name="connsiteX10" fmla="*/ 154689 w 306479"/>
              <a:gd name="connsiteY10" fmla="*/ 266823 h 370526"/>
              <a:gd name="connsiteX11" fmla="*/ 297564 w 306479"/>
              <a:gd name="connsiteY11" fmla="*/ 149348 h 370526"/>
              <a:gd name="connsiteX12" fmla="*/ 283277 w 306479"/>
              <a:gd name="connsiteY12" fmla="*/ 89023 h 370526"/>
              <a:gd name="connsiteX13" fmla="*/ 186439 w 306479"/>
              <a:gd name="connsiteY13" fmla="*/ 123 h 37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6479" h="370526">
                <a:moveTo>
                  <a:pt x="186439" y="123"/>
                </a:moveTo>
                <a:cubicBezTo>
                  <a:pt x="187497" y="3562"/>
                  <a:pt x="270577" y="87964"/>
                  <a:pt x="289627" y="109660"/>
                </a:cubicBezTo>
                <a:cubicBezTo>
                  <a:pt x="308677" y="131356"/>
                  <a:pt x="303385" y="123948"/>
                  <a:pt x="300739" y="130298"/>
                </a:cubicBezTo>
                <a:cubicBezTo>
                  <a:pt x="298093" y="136648"/>
                  <a:pt x="297035" y="128181"/>
                  <a:pt x="273752" y="147760"/>
                </a:cubicBezTo>
                <a:cubicBezTo>
                  <a:pt x="250469" y="167339"/>
                  <a:pt x="187497" y="227135"/>
                  <a:pt x="161039" y="247773"/>
                </a:cubicBezTo>
                <a:cubicBezTo>
                  <a:pt x="134581" y="268411"/>
                  <a:pt x="133258" y="264706"/>
                  <a:pt x="115002" y="271585"/>
                </a:cubicBezTo>
                <a:cubicBezTo>
                  <a:pt x="96746" y="278464"/>
                  <a:pt x="66848" y="278994"/>
                  <a:pt x="51502" y="289048"/>
                </a:cubicBezTo>
                <a:cubicBezTo>
                  <a:pt x="36156" y="299102"/>
                  <a:pt x="31394" y="318416"/>
                  <a:pt x="22927" y="331910"/>
                </a:cubicBezTo>
                <a:cubicBezTo>
                  <a:pt x="14460" y="345404"/>
                  <a:pt x="-3796" y="374772"/>
                  <a:pt x="702" y="370010"/>
                </a:cubicBezTo>
                <a:cubicBezTo>
                  <a:pt x="5200" y="365248"/>
                  <a:pt x="24249" y="320533"/>
                  <a:pt x="49914" y="303335"/>
                </a:cubicBezTo>
                <a:cubicBezTo>
                  <a:pt x="75578" y="286137"/>
                  <a:pt x="113414" y="292487"/>
                  <a:pt x="154689" y="266823"/>
                </a:cubicBezTo>
                <a:cubicBezTo>
                  <a:pt x="195964" y="241159"/>
                  <a:pt x="276133" y="178981"/>
                  <a:pt x="297564" y="149348"/>
                </a:cubicBezTo>
                <a:cubicBezTo>
                  <a:pt x="318995" y="119715"/>
                  <a:pt x="296771" y="112306"/>
                  <a:pt x="283277" y="89023"/>
                </a:cubicBezTo>
                <a:cubicBezTo>
                  <a:pt x="269783" y="65740"/>
                  <a:pt x="185381" y="-3316"/>
                  <a:pt x="186439" y="12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EA6D416D-7CDC-41EA-A8FD-9ABB9FEAED54}"/>
              </a:ext>
            </a:extLst>
          </p:cNvPr>
          <p:cNvSpPr/>
          <p:nvPr/>
        </p:nvSpPr>
        <p:spPr>
          <a:xfrm>
            <a:off x="6115034" y="2780925"/>
            <a:ext cx="306462" cy="383040"/>
          </a:xfrm>
          <a:custGeom>
            <a:avLst/>
            <a:gdLst>
              <a:gd name="connsiteX0" fmla="*/ 214329 w 306462"/>
              <a:gd name="connsiteY0" fmla="*/ 375 h 383040"/>
              <a:gd name="connsiteX1" fmla="*/ 304816 w 306462"/>
              <a:gd name="connsiteY1" fmla="*/ 119438 h 383040"/>
              <a:gd name="connsiteX2" fmla="*/ 263541 w 306462"/>
              <a:gd name="connsiteY2" fmla="*/ 138488 h 383040"/>
              <a:gd name="connsiteX3" fmla="*/ 203216 w 306462"/>
              <a:gd name="connsiteY3" fmla="*/ 211513 h 383040"/>
              <a:gd name="connsiteX4" fmla="*/ 107966 w 306462"/>
              <a:gd name="connsiteY4" fmla="*/ 257550 h 383040"/>
              <a:gd name="connsiteX5" fmla="*/ 65104 w 306462"/>
              <a:gd name="connsiteY5" fmla="*/ 290888 h 383040"/>
              <a:gd name="connsiteX6" fmla="*/ 16 w 306462"/>
              <a:gd name="connsiteY6" fmla="*/ 382963 h 383040"/>
              <a:gd name="connsiteX7" fmla="*/ 60341 w 306462"/>
              <a:gd name="connsiteY7" fmla="*/ 305175 h 383040"/>
              <a:gd name="connsiteX8" fmla="*/ 196866 w 306462"/>
              <a:gd name="connsiteY8" fmla="*/ 219450 h 383040"/>
              <a:gd name="connsiteX9" fmla="*/ 303229 w 306462"/>
              <a:gd name="connsiteY9" fmla="*/ 124200 h 383040"/>
              <a:gd name="connsiteX10" fmla="*/ 273066 w 306462"/>
              <a:gd name="connsiteY10" fmla="*/ 82925 h 383040"/>
              <a:gd name="connsiteX11" fmla="*/ 214329 w 306462"/>
              <a:gd name="connsiteY11" fmla="*/ 375 h 38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6462" h="383040">
                <a:moveTo>
                  <a:pt x="214329" y="375"/>
                </a:moveTo>
                <a:cubicBezTo>
                  <a:pt x="219621" y="6460"/>
                  <a:pt x="296614" y="96419"/>
                  <a:pt x="304816" y="119438"/>
                </a:cubicBezTo>
                <a:cubicBezTo>
                  <a:pt x="313018" y="142457"/>
                  <a:pt x="280474" y="123142"/>
                  <a:pt x="263541" y="138488"/>
                </a:cubicBezTo>
                <a:cubicBezTo>
                  <a:pt x="246608" y="153834"/>
                  <a:pt x="229145" y="191669"/>
                  <a:pt x="203216" y="211513"/>
                </a:cubicBezTo>
                <a:cubicBezTo>
                  <a:pt x="177287" y="231357"/>
                  <a:pt x="130985" y="244321"/>
                  <a:pt x="107966" y="257550"/>
                </a:cubicBezTo>
                <a:cubicBezTo>
                  <a:pt x="84947" y="270779"/>
                  <a:pt x="83096" y="269986"/>
                  <a:pt x="65104" y="290888"/>
                </a:cubicBezTo>
                <a:cubicBezTo>
                  <a:pt x="47112" y="311790"/>
                  <a:pt x="810" y="380582"/>
                  <a:pt x="16" y="382963"/>
                </a:cubicBezTo>
                <a:cubicBezTo>
                  <a:pt x="-778" y="385344"/>
                  <a:pt x="27533" y="332427"/>
                  <a:pt x="60341" y="305175"/>
                </a:cubicBezTo>
                <a:cubicBezTo>
                  <a:pt x="93149" y="277923"/>
                  <a:pt x="156385" y="249612"/>
                  <a:pt x="196866" y="219450"/>
                </a:cubicBezTo>
                <a:cubicBezTo>
                  <a:pt x="237347" y="189288"/>
                  <a:pt x="290529" y="146954"/>
                  <a:pt x="303229" y="124200"/>
                </a:cubicBezTo>
                <a:cubicBezTo>
                  <a:pt x="315929" y="101446"/>
                  <a:pt x="288147" y="101975"/>
                  <a:pt x="273066" y="82925"/>
                </a:cubicBezTo>
                <a:cubicBezTo>
                  <a:pt x="257985" y="63875"/>
                  <a:pt x="209037" y="-5710"/>
                  <a:pt x="214329" y="37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640B708E-94E1-4F7F-A4F3-AC2306A5314C}"/>
              </a:ext>
            </a:extLst>
          </p:cNvPr>
          <p:cNvSpPr/>
          <p:nvPr/>
        </p:nvSpPr>
        <p:spPr>
          <a:xfrm>
            <a:off x="6163360" y="2960684"/>
            <a:ext cx="374511" cy="298458"/>
          </a:xfrm>
          <a:custGeom>
            <a:avLst/>
            <a:gdLst>
              <a:gd name="connsiteX0" fmla="*/ 373965 w 374511"/>
              <a:gd name="connsiteY0" fmla="*/ 4 h 298458"/>
              <a:gd name="connsiteX1" fmla="*/ 340628 w 374511"/>
              <a:gd name="connsiteY1" fmla="*/ 130179 h 298458"/>
              <a:gd name="connsiteX2" fmla="*/ 293003 w 374511"/>
              <a:gd name="connsiteY2" fmla="*/ 173041 h 298458"/>
              <a:gd name="connsiteX3" fmla="*/ 207278 w 374511"/>
              <a:gd name="connsiteY3" fmla="*/ 196854 h 298458"/>
              <a:gd name="connsiteX4" fmla="*/ 107265 w 374511"/>
              <a:gd name="connsiteY4" fmla="*/ 252416 h 298458"/>
              <a:gd name="connsiteX5" fmla="*/ 29478 w 374511"/>
              <a:gd name="connsiteY5" fmla="*/ 236541 h 298458"/>
              <a:gd name="connsiteX6" fmla="*/ 903 w 374511"/>
              <a:gd name="connsiteY6" fmla="*/ 146054 h 298458"/>
              <a:gd name="connsiteX7" fmla="*/ 12015 w 374511"/>
              <a:gd name="connsiteY7" fmla="*/ 198441 h 298458"/>
              <a:gd name="connsiteX8" fmla="*/ 59640 w 374511"/>
              <a:gd name="connsiteY8" fmla="*/ 273054 h 298458"/>
              <a:gd name="connsiteX9" fmla="*/ 119965 w 374511"/>
              <a:gd name="connsiteY9" fmla="*/ 298454 h 298458"/>
              <a:gd name="connsiteX10" fmla="*/ 126315 w 374511"/>
              <a:gd name="connsiteY10" fmla="*/ 274641 h 298458"/>
              <a:gd name="connsiteX11" fmla="*/ 192990 w 374511"/>
              <a:gd name="connsiteY11" fmla="*/ 227016 h 298458"/>
              <a:gd name="connsiteX12" fmla="*/ 283478 w 374511"/>
              <a:gd name="connsiteY12" fmla="*/ 188916 h 298458"/>
              <a:gd name="connsiteX13" fmla="*/ 313640 w 374511"/>
              <a:gd name="connsiteY13" fmla="*/ 134941 h 298458"/>
              <a:gd name="connsiteX14" fmla="*/ 373965 w 374511"/>
              <a:gd name="connsiteY14" fmla="*/ 4 h 29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4511" h="298458">
                <a:moveTo>
                  <a:pt x="373965" y="4"/>
                </a:moveTo>
                <a:cubicBezTo>
                  <a:pt x="378463" y="-790"/>
                  <a:pt x="354122" y="101340"/>
                  <a:pt x="340628" y="130179"/>
                </a:cubicBezTo>
                <a:cubicBezTo>
                  <a:pt x="327134" y="159019"/>
                  <a:pt x="315228" y="161929"/>
                  <a:pt x="293003" y="173041"/>
                </a:cubicBezTo>
                <a:cubicBezTo>
                  <a:pt x="270778" y="184153"/>
                  <a:pt x="238234" y="183625"/>
                  <a:pt x="207278" y="196854"/>
                </a:cubicBezTo>
                <a:cubicBezTo>
                  <a:pt x="176322" y="210083"/>
                  <a:pt x="136898" y="245802"/>
                  <a:pt x="107265" y="252416"/>
                </a:cubicBezTo>
                <a:cubicBezTo>
                  <a:pt x="77632" y="259030"/>
                  <a:pt x="47205" y="254268"/>
                  <a:pt x="29478" y="236541"/>
                </a:cubicBezTo>
                <a:cubicBezTo>
                  <a:pt x="11751" y="218814"/>
                  <a:pt x="3813" y="152404"/>
                  <a:pt x="903" y="146054"/>
                </a:cubicBezTo>
                <a:cubicBezTo>
                  <a:pt x="-2007" y="139704"/>
                  <a:pt x="2226" y="177275"/>
                  <a:pt x="12015" y="198441"/>
                </a:cubicBezTo>
                <a:cubicBezTo>
                  <a:pt x="21804" y="219607"/>
                  <a:pt x="41648" y="256385"/>
                  <a:pt x="59640" y="273054"/>
                </a:cubicBezTo>
                <a:cubicBezTo>
                  <a:pt x="77632" y="289723"/>
                  <a:pt x="108853" y="298190"/>
                  <a:pt x="119965" y="298454"/>
                </a:cubicBezTo>
                <a:cubicBezTo>
                  <a:pt x="131077" y="298718"/>
                  <a:pt x="114144" y="286547"/>
                  <a:pt x="126315" y="274641"/>
                </a:cubicBezTo>
                <a:cubicBezTo>
                  <a:pt x="138486" y="262735"/>
                  <a:pt x="166796" y="241303"/>
                  <a:pt x="192990" y="227016"/>
                </a:cubicBezTo>
                <a:cubicBezTo>
                  <a:pt x="219184" y="212729"/>
                  <a:pt x="263370" y="204262"/>
                  <a:pt x="283478" y="188916"/>
                </a:cubicBezTo>
                <a:cubicBezTo>
                  <a:pt x="303586" y="173570"/>
                  <a:pt x="301734" y="162458"/>
                  <a:pt x="313640" y="134941"/>
                </a:cubicBezTo>
                <a:cubicBezTo>
                  <a:pt x="325546" y="107424"/>
                  <a:pt x="369467" y="798"/>
                  <a:pt x="373965" y="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32A495C2-218D-4224-A92D-CAB06A0E76C1}"/>
              </a:ext>
            </a:extLst>
          </p:cNvPr>
          <p:cNvSpPr/>
          <p:nvPr/>
        </p:nvSpPr>
        <p:spPr>
          <a:xfrm>
            <a:off x="6124539" y="2970046"/>
            <a:ext cx="422355" cy="354947"/>
          </a:xfrm>
          <a:custGeom>
            <a:avLst/>
            <a:gdLst>
              <a:gd name="connsiteX0" fmla="*/ 422311 w 422355"/>
              <a:gd name="connsiteY0" fmla="*/ 167 h 354947"/>
              <a:gd name="connsiteX1" fmla="*/ 392149 w 422355"/>
              <a:gd name="connsiteY1" fmla="*/ 135104 h 354947"/>
              <a:gd name="connsiteX2" fmla="*/ 342936 w 422355"/>
              <a:gd name="connsiteY2" fmla="*/ 181142 h 354947"/>
              <a:gd name="connsiteX3" fmla="*/ 241336 w 422355"/>
              <a:gd name="connsiteY3" fmla="*/ 263692 h 354947"/>
              <a:gd name="connsiteX4" fmla="*/ 247686 w 422355"/>
              <a:gd name="connsiteY4" fmla="*/ 352592 h 354947"/>
              <a:gd name="connsiteX5" fmla="*/ 219111 w 422355"/>
              <a:gd name="connsiteY5" fmla="*/ 327192 h 354947"/>
              <a:gd name="connsiteX6" fmla="*/ 179424 w 422355"/>
              <a:gd name="connsiteY6" fmla="*/ 304967 h 354947"/>
              <a:gd name="connsiteX7" fmla="*/ 111161 w 422355"/>
              <a:gd name="connsiteY7" fmla="*/ 277979 h 354947"/>
              <a:gd name="connsiteX8" fmla="*/ 69886 w 422355"/>
              <a:gd name="connsiteY8" fmla="*/ 246229 h 354947"/>
              <a:gd name="connsiteX9" fmla="*/ 1624 w 422355"/>
              <a:gd name="connsiteY9" fmla="*/ 174792 h 354947"/>
              <a:gd name="connsiteX10" fmla="*/ 144499 w 422355"/>
              <a:gd name="connsiteY10" fmla="*/ 276392 h 354947"/>
              <a:gd name="connsiteX11" fmla="*/ 227049 w 422355"/>
              <a:gd name="connsiteY11" fmla="*/ 325604 h 354947"/>
              <a:gd name="connsiteX12" fmla="*/ 268324 w 422355"/>
              <a:gd name="connsiteY12" fmla="*/ 268454 h 354947"/>
              <a:gd name="connsiteX13" fmla="*/ 385799 w 422355"/>
              <a:gd name="connsiteY13" fmla="*/ 165267 h 354947"/>
              <a:gd name="connsiteX14" fmla="*/ 422311 w 422355"/>
              <a:gd name="connsiteY14" fmla="*/ 167 h 35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2355" h="354947">
                <a:moveTo>
                  <a:pt x="422311" y="167"/>
                </a:moveTo>
                <a:cubicBezTo>
                  <a:pt x="423369" y="-4860"/>
                  <a:pt x="405378" y="104942"/>
                  <a:pt x="392149" y="135104"/>
                </a:cubicBezTo>
                <a:cubicBezTo>
                  <a:pt x="378920" y="165266"/>
                  <a:pt x="368071" y="159711"/>
                  <a:pt x="342936" y="181142"/>
                </a:cubicBezTo>
                <a:cubicBezTo>
                  <a:pt x="317801" y="202573"/>
                  <a:pt x="257211" y="235117"/>
                  <a:pt x="241336" y="263692"/>
                </a:cubicBezTo>
                <a:cubicBezTo>
                  <a:pt x="225461" y="292267"/>
                  <a:pt x="251390" y="342009"/>
                  <a:pt x="247686" y="352592"/>
                </a:cubicBezTo>
                <a:cubicBezTo>
                  <a:pt x="243982" y="363175"/>
                  <a:pt x="230488" y="335129"/>
                  <a:pt x="219111" y="327192"/>
                </a:cubicBezTo>
                <a:cubicBezTo>
                  <a:pt x="207734" y="319255"/>
                  <a:pt x="197416" y="313169"/>
                  <a:pt x="179424" y="304967"/>
                </a:cubicBezTo>
                <a:cubicBezTo>
                  <a:pt x="161432" y="296765"/>
                  <a:pt x="129417" y="287769"/>
                  <a:pt x="111161" y="277979"/>
                </a:cubicBezTo>
                <a:cubicBezTo>
                  <a:pt x="92905" y="268189"/>
                  <a:pt x="88142" y="263427"/>
                  <a:pt x="69886" y="246229"/>
                </a:cubicBezTo>
                <a:cubicBezTo>
                  <a:pt x="51630" y="229031"/>
                  <a:pt x="-10811" y="169765"/>
                  <a:pt x="1624" y="174792"/>
                </a:cubicBezTo>
                <a:cubicBezTo>
                  <a:pt x="14059" y="179819"/>
                  <a:pt x="106928" y="251257"/>
                  <a:pt x="144499" y="276392"/>
                </a:cubicBezTo>
                <a:cubicBezTo>
                  <a:pt x="182070" y="301527"/>
                  <a:pt x="206411" y="326927"/>
                  <a:pt x="227049" y="325604"/>
                </a:cubicBezTo>
                <a:cubicBezTo>
                  <a:pt x="247686" y="324281"/>
                  <a:pt x="241866" y="295177"/>
                  <a:pt x="268324" y="268454"/>
                </a:cubicBezTo>
                <a:cubicBezTo>
                  <a:pt x="294782" y="241731"/>
                  <a:pt x="360664" y="206277"/>
                  <a:pt x="385799" y="165267"/>
                </a:cubicBezTo>
                <a:cubicBezTo>
                  <a:pt x="410934" y="124257"/>
                  <a:pt x="421253" y="5194"/>
                  <a:pt x="422311" y="16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8EFF073D-B16E-4B44-9859-D7E9687F04E6}"/>
              </a:ext>
            </a:extLst>
          </p:cNvPr>
          <p:cNvSpPr/>
          <p:nvPr/>
        </p:nvSpPr>
        <p:spPr>
          <a:xfrm>
            <a:off x="6416876" y="2833050"/>
            <a:ext cx="347612" cy="151362"/>
          </a:xfrm>
          <a:custGeom>
            <a:avLst/>
            <a:gdLst>
              <a:gd name="connsiteX0" fmla="*/ 9324 w 347612"/>
              <a:gd name="connsiteY0" fmla="*/ 116525 h 151362"/>
              <a:gd name="connsiteX1" fmla="*/ 188712 w 347612"/>
              <a:gd name="connsiteY1" fmla="*/ 5400 h 151362"/>
              <a:gd name="connsiteX2" fmla="*/ 268087 w 347612"/>
              <a:gd name="connsiteY2" fmla="*/ 29213 h 151362"/>
              <a:gd name="connsiteX3" fmla="*/ 347462 w 347612"/>
              <a:gd name="connsiteY3" fmla="*/ 132400 h 151362"/>
              <a:gd name="connsiteX4" fmla="*/ 247449 w 347612"/>
              <a:gd name="connsiteY4" fmla="*/ 146688 h 151362"/>
              <a:gd name="connsiteX5" fmla="*/ 223637 w 347612"/>
              <a:gd name="connsiteY5" fmla="*/ 149863 h 151362"/>
              <a:gd name="connsiteX6" fmla="*/ 122037 w 347612"/>
              <a:gd name="connsiteY6" fmla="*/ 124463 h 151362"/>
              <a:gd name="connsiteX7" fmla="*/ 282374 w 347612"/>
              <a:gd name="connsiteY7" fmla="*/ 137163 h 151362"/>
              <a:gd name="connsiteX8" fmla="*/ 339524 w 347612"/>
              <a:gd name="connsiteY8" fmla="*/ 116525 h 151362"/>
              <a:gd name="connsiteX9" fmla="*/ 252212 w 347612"/>
              <a:gd name="connsiteY9" fmla="*/ 30800 h 151362"/>
              <a:gd name="connsiteX10" fmla="*/ 190299 w 347612"/>
              <a:gd name="connsiteY10" fmla="*/ 59375 h 151362"/>
              <a:gd name="connsiteX11" fmla="*/ 96637 w 347612"/>
              <a:gd name="connsiteY11" fmla="*/ 116525 h 151362"/>
              <a:gd name="connsiteX12" fmla="*/ 255387 w 347612"/>
              <a:gd name="connsiteY12" fmla="*/ 41913 h 151362"/>
              <a:gd name="connsiteX13" fmla="*/ 196649 w 347612"/>
              <a:gd name="connsiteY13" fmla="*/ 27625 h 151362"/>
              <a:gd name="connsiteX14" fmla="*/ 125212 w 347612"/>
              <a:gd name="connsiteY14" fmla="*/ 53025 h 151362"/>
              <a:gd name="connsiteX15" fmla="*/ 34724 w 347612"/>
              <a:gd name="connsiteY15" fmla="*/ 72075 h 151362"/>
              <a:gd name="connsiteX16" fmla="*/ 9324 w 347612"/>
              <a:gd name="connsiteY16" fmla="*/ 116525 h 15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7612" h="151362">
                <a:moveTo>
                  <a:pt x="9324" y="116525"/>
                </a:moveTo>
                <a:cubicBezTo>
                  <a:pt x="34989" y="105413"/>
                  <a:pt x="145585" y="19952"/>
                  <a:pt x="188712" y="5400"/>
                </a:cubicBezTo>
                <a:cubicBezTo>
                  <a:pt x="231839" y="-9152"/>
                  <a:pt x="241629" y="8046"/>
                  <a:pt x="268087" y="29213"/>
                </a:cubicBezTo>
                <a:cubicBezTo>
                  <a:pt x="294545" y="50380"/>
                  <a:pt x="350902" y="112821"/>
                  <a:pt x="347462" y="132400"/>
                </a:cubicBezTo>
                <a:cubicBezTo>
                  <a:pt x="344022" y="151979"/>
                  <a:pt x="247449" y="146688"/>
                  <a:pt x="247449" y="146688"/>
                </a:cubicBezTo>
                <a:cubicBezTo>
                  <a:pt x="226812" y="149598"/>
                  <a:pt x="244539" y="153567"/>
                  <a:pt x="223637" y="149863"/>
                </a:cubicBezTo>
                <a:cubicBezTo>
                  <a:pt x="202735" y="146159"/>
                  <a:pt x="112248" y="126580"/>
                  <a:pt x="122037" y="124463"/>
                </a:cubicBezTo>
                <a:cubicBezTo>
                  <a:pt x="131826" y="122346"/>
                  <a:pt x="246126" y="138486"/>
                  <a:pt x="282374" y="137163"/>
                </a:cubicBezTo>
                <a:cubicBezTo>
                  <a:pt x="318622" y="135840"/>
                  <a:pt x="344551" y="134252"/>
                  <a:pt x="339524" y="116525"/>
                </a:cubicBezTo>
                <a:cubicBezTo>
                  <a:pt x="334497" y="98798"/>
                  <a:pt x="277083" y="40325"/>
                  <a:pt x="252212" y="30800"/>
                </a:cubicBezTo>
                <a:cubicBezTo>
                  <a:pt x="227341" y="21275"/>
                  <a:pt x="216228" y="45088"/>
                  <a:pt x="190299" y="59375"/>
                </a:cubicBezTo>
                <a:cubicBezTo>
                  <a:pt x="164370" y="73662"/>
                  <a:pt x="85789" y="119435"/>
                  <a:pt x="96637" y="116525"/>
                </a:cubicBezTo>
                <a:cubicBezTo>
                  <a:pt x="107485" y="113615"/>
                  <a:pt x="238718" y="56730"/>
                  <a:pt x="255387" y="41913"/>
                </a:cubicBezTo>
                <a:cubicBezTo>
                  <a:pt x="272056" y="27096"/>
                  <a:pt x="218345" y="25773"/>
                  <a:pt x="196649" y="27625"/>
                </a:cubicBezTo>
                <a:cubicBezTo>
                  <a:pt x="174953" y="29477"/>
                  <a:pt x="152199" y="45617"/>
                  <a:pt x="125212" y="53025"/>
                </a:cubicBezTo>
                <a:cubicBezTo>
                  <a:pt x="98225" y="60433"/>
                  <a:pt x="52187" y="59375"/>
                  <a:pt x="34724" y="72075"/>
                </a:cubicBezTo>
                <a:cubicBezTo>
                  <a:pt x="17262" y="84775"/>
                  <a:pt x="-16341" y="127637"/>
                  <a:pt x="9324" y="11652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5424DF78-2E53-4661-A0A3-7AE238FCEB9F}"/>
              </a:ext>
            </a:extLst>
          </p:cNvPr>
          <p:cNvSpPr/>
          <p:nvPr/>
        </p:nvSpPr>
        <p:spPr>
          <a:xfrm>
            <a:off x="6350982" y="2967022"/>
            <a:ext cx="442392" cy="346588"/>
          </a:xfrm>
          <a:custGeom>
            <a:avLst/>
            <a:gdLst>
              <a:gd name="connsiteX0" fmla="*/ 440343 w 442392"/>
              <a:gd name="connsiteY0" fmla="*/ 16 h 346588"/>
              <a:gd name="connsiteX1" fmla="*/ 303818 w 442392"/>
              <a:gd name="connsiteY1" fmla="*/ 23828 h 346588"/>
              <a:gd name="connsiteX2" fmla="*/ 224443 w 442392"/>
              <a:gd name="connsiteY2" fmla="*/ 123841 h 346588"/>
              <a:gd name="connsiteX3" fmla="*/ 206981 w 442392"/>
              <a:gd name="connsiteY3" fmla="*/ 160353 h 346588"/>
              <a:gd name="connsiteX4" fmla="*/ 205393 w 442392"/>
              <a:gd name="connsiteY4" fmla="*/ 230203 h 346588"/>
              <a:gd name="connsiteX5" fmla="*/ 200631 w 442392"/>
              <a:gd name="connsiteY5" fmla="*/ 200041 h 346588"/>
              <a:gd name="connsiteX6" fmla="*/ 145068 w 442392"/>
              <a:gd name="connsiteY6" fmla="*/ 204803 h 346588"/>
              <a:gd name="connsiteX7" fmla="*/ 49818 w 442392"/>
              <a:gd name="connsiteY7" fmla="*/ 296878 h 346588"/>
              <a:gd name="connsiteX8" fmla="*/ 606 w 442392"/>
              <a:gd name="connsiteY8" fmla="*/ 346091 h 346588"/>
              <a:gd name="connsiteX9" fmla="*/ 81568 w 442392"/>
              <a:gd name="connsiteY9" fmla="*/ 268303 h 346588"/>
              <a:gd name="connsiteX10" fmla="*/ 192693 w 442392"/>
              <a:gd name="connsiteY10" fmla="*/ 211153 h 346588"/>
              <a:gd name="connsiteX11" fmla="*/ 197456 w 442392"/>
              <a:gd name="connsiteY11" fmla="*/ 166703 h 346588"/>
              <a:gd name="connsiteX12" fmla="*/ 265718 w 442392"/>
              <a:gd name="connsiteY12" fmla="*/ 71453 h 346588"/>
              <a:gd name="connsiteX13" fmla="*/ 378431 w 442392"/>
              <a:gd name="connsiteY13" fmla="*/ 20653 h 346588"/>
              <a:gd name="connsiteX14" fmla="*/ 440343 w 442392"/>
              <a:gd name="connsiteY14" fmla="*/ 16 h 34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2392" h="346588">
                <a:moveTo>
                  <a:pt x="440343" y="16"/>
                </a:moveTo>
                <a:cubicBezTo>
                  <a:pt x="427908" y="545"/>
                  <a:pt x="339801" y="3191"/>
                  <a:pt x="303818" y="23828"/>
                </a:cubicBezTo>
                <a:cubicBezTo>
                  <a:pt x="267835" y="44465"/>
                  <a:pt x="240582" y="101087"/>
                  <a:pt x="224443" y="123841"/>
                </a:cubicBezTo>
                <a:cubicBezTo>
                  <a:pt x="208304" y="146595"/>
                  <a:pt x="210156" y="142626"/>
                  <a:pt x="206981" y="160353"/>
                </a:cubicBezTo>
                <a:cubicBezTo>
                  <a:pt x="203806" y="178080"/>
                  <a:pt x="206451" y="223588"/>
                  <a:pt x="205393" y="230203"/>
                </a:cubicBezTo>
                <a:cubicBezTo>
                  <a:pt x="204335" y="236818"/>
                  <a:pt x="210685" y="204274"/>
                  <a:pt x="200631" y="200041"/>
                </a:cubicBezTo>
                <a:cubicBezTo>
                  <a:pt x="190577" y="195808"/>
                  <a:pt x="170203" y="188664"/>
                  <a:pt x="145068" y="204803"/>
                </a:cubicBezTo>
                <a:cubicBezTo>
                  <a:pt x="119933" y="220942"/>
                  <a:pt x="73895" y="273330"/>
                  <a:pt x="49818" y="296878"/>
                </a:cubicBezTo>
                <a:cubicBezTo>
                  <a:pt x="25741" y="320426"/>
                  <a:pt x="-4686" y="350854"/>
                  <a:pt x="606" y="346091"/>
                </a:cubicBezTo>
                <a:cubicBezTo>
                  <a:pt x="5898" y="341329"/>
                  <a:pt x="49553" y="290793"/>
                  <a:pt x="81568" y="268303"/>
                </a:cubicBezTo>
                <a:cubicBezTo>
                  <a:pt x="113583" y="245813"/>
                  <a:pt x="173378" y="228086"/>
                  <a:pt x="192693" y="211153"/>
                </a:cubicBezTo>
                <a:cubicBezTo>
                  <a:pt x="212008" y="194220"/>
                  <a:pt x="185285" y="189986"/>
                  <a:pt x="197456" y="166703"/>
                </a:cubicBezTo>
                <a:cubicBezTo>
                  <a:pt x="209627" y="143420"/>
                  <a:pt x="235555" y="95795"/>
                  <a:pt x="265718" y="71453"/>
                </a:cubicBezTo>
                <a:cubicBezTo>
                  <a:pt x="295880" y="47111"/>
                  <a:pt x="351179" y="29120"/>
                  <a:pt x="378431" y="20653"/>
                </a:cubicBezTo>
                <a:cubicBezTo>
                  <a:pt x="405683" y="12186"/>
                  <a:pt x="452778" y="-513"/>
                  <a:pt x="440343" y="1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706DAC31-2CA5-4B40-B8CA-C0025C173F29}"/>
              </a:ext>
            </a:extLst>
          </p:cNvPr>
          <p:cNvSpPr/>
          <p:nvPr/>
        </p:nvSpPr>
        <p:spPr>
          <a:xfrm>
            <a:off x="6557526" y="2993974"/>
            <a:ext cx="268913" cy="182659"/>
          </a:xfrm>
          <a:custGeom>
            <a:avLst/>
            <a:gdLst>
              <a:gd name="connsiteX0" fmla="*/ 268724 w 268913"/>
              <a:gd name="connsiteY0" fmla="*/ 51 h 182659"/>
              <a:gd name="connsiteX1" fmla="*/ 102037 w 268913"/>
              <a:gd name="connsiteY1" fmla="*/ 36564 h 182659"/>
              <a:gd name="connsiteX2" fmla="*/ 24249 w 268913"/>
              <a:gd name="connsiteY2" fmla="*/ 119114 h 182659"/>
              <a:gd name="connsiteX3" fmla="*/ 437 w 268913"/>
              <a:gd name="connsiteY3" fmla="*/ 182614 h 182659"/>
              <a:gd name="connsiteX4" fmla="*/ 40124 w 268913"/>
              <a:gd name="connsiteY4" fmla="*/ 109589 h 182659"/>
              <a:gd name="connsiteX5" fmla="*/ 133787 w 268913"/>
              <a:gd name="connsiteY5" fmla="*/ 30214 h 182659"/>
              <a:gd name="connsiteX6" fmla="*/ 268724 w 268913"/>
              <a:gd name="connsiteY6" fmla="*/ 51 h 18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913" h="182659">
                <a:moveTo>
                  <a:pt x="268724" y="51"/>
                </a:moveTo>
                <a:cubicBezTo>
                  <a:pt x="263433" y="1109"/>
                  <a:pt x="142783" y="16720"/>
                  <a:pt x="102037" y="36564"/>
                </a:cubicBezTo>
                <a:cubicBezTo>
                  <a:pt x="61291" y="56408"/>
                  <a:pt x="41182" y="94772"/>
                  <a:pt x="24249" y="119114"/>
                </a:cubicBezTo>
                <a:cubicBezTo>
                  <a:pt x="7316" y="143456"/>
                  <a:pt x="-2209" y="184202"/>
                  <a:pt x="437" y="182614"/>
                </a:cubicBezTo>
                <a:cubicBezTo>
                  <a:pt x="3083" y="181027"/>
                  <a:pt x="17899" y="134989"/>
                  <a:pt x="40124" y="109589"/>
                </a:cubicBezTo>
                <a:cubicBezTo>
                  <a:pt x="62349" y="84189"/>
                  <a:pt x="100450" y="46089"/>
                  <a:pt x="133787" y="30214"/>
                </a:cubicBezTo>
                <a:cubicBezTo>
                  <a:pt x="167124" y="14339"/>
                  <a:pt x="274015" y="-1007"/>
                  <a:pt x="268724" y="5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9C1FA263-BE0B-4F97-8115-F02EAE052C5C}"/>
              </a:ext>
            </a:extLst>
          </p:cNvPr>
          <p:cNvSpPr/>
          <p:nvPr/>
        </p:nvSpPr>
        <p:spPr>
          <a:xfrm>
            <a:off x="6602487" y="2985789"/>
            <a:ext cx="493695" cy="209967"/>
          </a:xfrm>
          <a:custGeom>
            <a:avLst/>
            <a:gdLst>
              <a:gd name="connsiteX0" fmla="*/ 184076 w 493695"/>
              <a:gd name="connsiteY0" fmla="*/ 299 h 209967"/>
              <a:gd name="connsiteX1" fmla="*/ 44376 w 493695"/>
              <a:gd name="connsiteY1" fmla="*/ 136824 h 209967"/>
              <a:gd name="connsiteX2" fmla="*/ 3101 w 493695"/>
              <a:gd name="connsiteY2" fmla="*/ 193974 h 209967"/>
              <a:gd name="connsiteX3" fmla="*/ 114226 w 493695"/>
              <a:gd name="connsiteY3" fmla="*/ 170161 h 209967"/>
              <a:gd name="connsiteX4" fmla="*/ 328538 w 493695"/>
              <a:gd name="connsiteY4" fmla="*/ 135236 h 209967"/>
              <a:gd name="connsiteX5" fmla="*/ 411088 w 493695"/>
              <a:gd name="connsiteY5" fmla="*/ 157461 h 209967"/>
              <a:gd name="connsiteX6" fmla="*/ 493638 w 493695"/>
              <a:gd name="connsiteY6" fmla="*/ 209849 h 209967"/>
              <a:gd name="connsiteX7" fmla="*/ 398388 w 493695"/>
              <a:gd name="connsiteY7" fmla="*/ 141586 h 209967"/>
              <a:gd name="connsiteX8" fmla="*/ 249163 w 493695"/>
              <a:gd name="connsiteY8" fmla="*/ 139999 h 209967"/>
              <a:gd name="connsiteX9" fmla="*/ 20563 w 493695"/>
              <a:gd name="connsiteY9" fmla="*/ 182861 h 209967"/>
              <a:gd name="connsiteX10" fmla="*/ 88826 w 493695"/>
              <a:gd name="connsiteY10" fmla="*/ 101899 h 209967"/>
              <a:gd name="connsiteX11" fmla="*/ 184076 w 493695"/>
              <a:gd name="connsiteY11" fmla="*/ 299 h 20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3695" h="209967">
                <a:moveTo>
                  <a:pt x="184076" y="299"/>
                </a:moveTo>
                <a:cubicBezTo>
                  <a:pt x="176668" y="6120"/>
                  <a:pt x="74538" y="104545"/>
                  <a:pt x="44376" y="136824"/>
                </a:cubicBezTo>
                <a:cubicBezTo>
                  <a:pt x="14213" y="169103"/>
                  <a:pt x="-8541" y="188418"/>
                  <a:pt x="3101" y="193974"/>
                </a:cubicBezTo>
                <a:cubicBezTo>
                  <a:pt x="14743" y="199530"/>
                  <a:pt x="59986" y="179951"/>
                  <a:pt x="114226" y="170161"/>
                </a:cubicBezTo>
                <a:cubicBezTo>
                  <a:pt x="168466" y="160371"/>
                  <a:pt x="279061" y="137353"/>
                  <a:pt x="328538" y="135236"/>
                </a:cubicBezTo>
                <a:cubicBezTo>
                  <a:pt x="378015" y="133119"/>
                  <a:pt x="383571" y="145026"/>
                  <a:pt x="411088" y="157461"/>
                </a:cubicBezTo>
                <a:cubicBezTo>
                  <a:pt x="438605" y="169897"/>
                  <a:pt x="495755" y="212495"/>
                  <a:pt x="493638" y="209849"/>
                </a:cubicBezTo>
                <a:cubicBezTo>
                  <a:pt x="491521" y="207203"/>
                  <a:pt x="439134" y="153228"/>
                  <a:pt x="398388" y="141586"/>
                </a:cubicBezTo>
                <a:cubicBezTo>
                  <a:pt x="357642" y="129944"/>
                  <a:pt x="312134" y="133120"/>
                  <a:pt x="249163" y="139999"/>
                </a:cubicBezTo>
                <a:cubicBezTo>
                  <a:pt x="186192" y="146878"/>
                  <a:pt x="47286" y="189211"/>
                  <a:pt x="20563" y="182861"/>
                </a:cubicBezTo>
                <a:cubicBezTo>
                  <a:pt x="-6160" y="176511"/>
                  <a:pt x="61309" y="128622"/>
                  <a:pt x="88826" y="101899"/>
                </a:cubicBezTo>
                <a:cubicBezTo>
                  <a:pt x="116343" y="75176"/>
                  <a:pt x="191484" y="-5522"/>
                  <a:pt x="184076" y="29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0DFA433C-556F-4AE2-8129-4C5136411971}"/>
              </a:ext>
            </a:extLst>
          </p:cNvPr>
          <p:cNvSpPr/>
          <p:nvPr/>
        </p:nvSpPr>
        <p:spPr>
          <a:xfrm>
            <a:off x="6606868" y="3153733"/>
            <a:ext cx="475134" cy="78418"/>
          </a:xfrm>
          <a:custGeom>
            <a:avLst/>
            <a:gdLst>
              <a:gd name="connsiteX0" fmla="*/ 307 w 475134"/>
              <a:gd name="connsiteY0" fmla="*/ 59367 h 78418"/>
              <a:gd name="connsiteX1" fmla="*/ 233670 w 475134"/>
              <a:gd name="connsiteY1" fmla="*/ 630 h 78418"/>
              <a:gd name="connsiteX2" fmla="*/ 206682 w 475134"/>
              <a:gd name="connsiteY2" fmla="*/ 29205 h 78418"/>
              <a:gd name="connsiteX3" fmla="*/ 335270 w 475134"/>
              <a:gd name="connsiteY3" fmla="*/ 43492 h 78418"/>
              <a:gd name="connsiteX4" fmla="*/ 474970 w 475134"/>
              <a:gd name="connsiteY4" fmla="*/ 78417 h 78418"/>
              <a:gd name="connsiteX5" fmla="*/ 306695 w 475134"/>
              <a:gd name="connsiteY5" fmla="*/ 45080 h 78418"/>
              <a:gd name="connsiteX6" fmla="*/ 200332 w 475134"/>
              <a:gd name="connsiteY6" fmla="*/ 33967 h 78418"/>
              <a:gd name="connsiteX7" fmla="*/ 184457 w 475134"/>
              <a:gd name="connsiteY7" fmla="*/ 21267 h 78418"/>
              <a:gd name="connsiteX8" fmla="*/ 307 w 475134"/>
              <a:gd name="connsiteY8" fmla="*/ 59367 h 7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5134" h="78418">
                <a:moveTo>
                  <a:pt x="307" y="59367"/>
                </a:moveTo>
                <a:cubicBezTo>
                  <a:pt x="8509" y="55928"/>
                  <a:pt x="199274" y="5657"/>
                  <a:pt x="233670" y="630"/>
                </a:cubicBezTo>
                <a:cubicBezTo>
                  <a:pt x="268066" y="-4397"/>
                  <a:pt x="189749" y="22061"/>
                  <a:pt x="206682" y="29205"/>
                </a:cubicBezTo>
                <a:cubicBezTo>
                  <a:pt x="223615" y="36349"/>
                  <a:pt x="290555" y="35290"/>
                  <a:pt x="335270" y="43492"/>
                </a:cubicBezTo>
                <a:cubicBezTo>
                  <a:pt x="379985" y="51694"/>
                  <a:pt x="479732" y="78152"/>
                  <a:pt x="474970" y="78417"/>
                </a:cubicBezTo>
                <a:cubicBezTo>
                  <a:pt x="470208" y="78682"/>
                  <a:pt x="352468" y="52488"/>
                  <a:pt x="306695" y="45080"/>
                </a:cubicBezTo>
                <a:cubicBezTo>
                  <a:pt x="260922" y="37672"/>
                  <a:pt x="220705" y="37936"/>
                  <a:pt x="200332" y="33967"/>
                </a:cubicBezTo>
                <a:cubicBezTo>
                  <a:pt x="179959" y="29998"/>
                  <a:pt x="218588" y="17034"/>
                  <a:pt x="184457" y="21267"/>
                </a:cubicBezTo>
                <a:cubicBezTo>
                  <a:pt x="150326" y="25500"/>
                  <a:pt x="-7895" y="62806"/>
                  <a:pt x="307" y="5936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D396214B-587A-4863-B066-903051D4E949}"/>
              </a:ext>
            </a:extLst>
          </p:cNvPr>
          <p:cNvSpPr/>
          <p:nvPr/>
        </p:nvSpPr>
        <p:spPr>
          <a:xfrm>
            <a:off x="6834138" y="3136923"/>
            <a:ext cx="268675" cy="97732"/>
          </a:xfrm>
          <a:custGeom>
            <a:avLst/>
            <a:gdLst>
              <a:gd name="connsiteX0" fmla="*/ 50 w 268675"/>
              <a:gd name="connsiteY0" fmla="*/ 33315 h 97732"/>
              <a:gd name="connsiteX1" fmla="*/ 158800 w 268675"/>
              <a:gd name="connsiteY1" fmla="*/ 20615 h 97732"/>
              <a:gd name="connsiteX2" fmla="*/ 231825 w 268675"/>
              <a:gd name="connsiteY2" fmla="*/ 49190 h 97732"/>
              <a:gd name="connsiteX3" fmla="*/ 266750 w 268675"/>
              <a:gd name="connsiteY3" fmla="*/ 96815 h 97732"/>
              <a:gd name="connsiteX4" fmla="*/ 176262 w 268675"/>
              <a:gd name="connsiteY4" fmla="*/ 3152 h 97732"/>
              <a:gd name="connsiteX5" fmla="*/ 50 w 268675"/>
              <a:gd name="connsiteY5" fmla="*/ 33315 h 9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675" h="97732">
                <a:moveTo>
                  <a:pt x="50" y="33315"/>
                </a:moveTo>
                <a:cubicBezTo>
                  <a:pt x="-2860" y="36226"/>
                  <a:pt x="120171" y="17969"/>
                  <a:pt x="158800" y="20615"/>
                </a:cubicBezTo>
                <a:cubicBezTo>
                  <a:pt x="197429" y="23261"/>
                  <a:pt x="213833" y="36490"/>
                  <a:pt x="231825" y="49190"/>
                </a:cubicBezTo>
                <a:cubicBezTo>
                  <a:pt x="249817" y="61890"/>
                  <a:pt x="276010" y="104488"/>
                  <a:pt x="266750" y="96815"/>
                </a:cubicBezTo>
                <a:cubicBezTo>
                  <a:pt x="257490" y="89142"/>
                  <a:pt x="218331" y="17969"/>
                  <a:pt x="176262" y="3152"/>
                </a:cubicBezTo>
                <a:cubicBezTo>
                  <a:pt x="134193" y="-11665"/>
                  <a:pt x="2960" y="30404"/>
                  <a:pt x="50" y="3331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802873E7-EC5E-40E9-97D3-E80212856791}"/>
              </a:ext>
            </a:extLst>
          </p:cNvPr>
          <p:cNvSpPr/>
          <p:nvPr/>
        </p:nvSpPr>
        <p:spPr>
          <a:xfrm>
            <a:off x="5789562" y="3165149"/>
            <a:ext cx="456328" cy="144158"/>
          </a:xfrm>
          <a:custGeom>
            <a:avLst/>
            <a:gdLst>
              <a:gd name="connsiteX0" fmla="*/ 51 w 456328"/>
              <a:gd name="connsiteY0" fmla="*/ 326 h 144158"/>
              <a:gd name="connsiteX1" fmla="*/ 133401 w 456328"/>
              <a:gd name="connsiteY1" fmla="*/ 47951 h 144158"/>
              <a:gd name="connsiteX2" fmla="*/ 219126 w 456328"/>
              <a:gd name="connsiteY2" fmla="*/ 82876 h 144158"/>
              <a:gd name="connsiteX3" fmla="*/ 128638 w 456328"/>
              <a:gd name="connsiteY3" fmla="*/ 105101 h 144158"/>
              <a:gd name="connsiteX4" fmla="*/ 306438 w 456328"/>
              <a:gd name="connsiteY4" fmla="*/ 120976 h 144158"/>
              <a:gd name="connsiteX5" fmla="*/ 454076 w 456328"/>
              <a:gd name="connsiteY5" fmla="*/ 143201 h 144158"/>
              <a:gd name="connsiteX6" fmla="*/ 188963 w 456328"/>
              <a:gd name="connsiteY6" fmla="*/ 135264 h 144158"/>
              <a:gd name="connsiteX7" fmla="*/ 152451 w 456328"/>
              <a:gd name="connsiteY7" fmla="*/ 92401 h 144158"/>
              <a:gd name="connsiteX8" fmla="*/ 149276 w 456328"/>
              <a:gd name="connsiteY8" fmla="*/ 73351 h 144158"/>
              <a:gd name="connsiteX9" fmla="*/ 51 w 456328"/>
              <a:gd name="connsiteY9" fmla="*/ 326 h 14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6328" h="144158">
                <a:moveTo>
                  <a:pt x="51" y="326"/>
                </a:moveTo>
                <a:cubicBezTo>
                  <a:pt x="-2595" y="-3907"/>
                  <a:pt x="96889" y="34193"/>
                  <a:pt x="133401" y="47951"/>
                </a:cubicBezTo>
                <a:cubicBezTo>
                  <a:pt x="169913" y="61709"/>
                  <a:pt x="219920" y="73351"/>
                  <a:pt x="219126" y="82876"/>
                </a:cubicBezTo>
                <a:cubicBezTo>
                  <a:pt x="218332" y="92401"/>
                  <a:pt x="114086" y="98751"/>
                  <a:pt x="128638" y="105101"/>
                </a:cubicBezTo>
                <a:cubicBezTo>
                  <a:pt x="143190" y="111451"/>
                  <a:pt x="252198" y="114626"/>
                  <a:pt x="306438" y="120976"/>
                </a:cubicBezTo>
                <a:cubicBezTo>
                  <a:pt x="360678" y="127326"/>
                  <a:pt x="473655" y="140820"/>
                  <a:pt x="454076" y="143201"/>
                </a:cubicBezTo>
                <a:cubicBezTo>
                  <a:pt x="434497" y="145582"/>
                  <a:pt x="239234" y="143731"/>
                  <a:pt x="188963" y="135264"/>
                </a:cubicBezTo>
                <a:cubicBezTo>
                  <a:pt x="138692" y="126797"/>
                  <a:pt x="159066" y="102720"/>
                  <a:pt x="152451" y="92401"/>
                </a:cubicBezTo>
                <a:cubicBezTo>
                  <a:pt x="145837" y="82082"/>
                  <a:pt x="174941" y="87374"/>
                  <a:pt x="149276" y="73351"/>
                </a:cubicBezTo>
                <a:cubicBezTo>
                  <a:pt x="123611" y="59328"/>
                  <a:pt x="2697" y="4559"/>
                  <a:pt x="51" y="32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DF569696-EB30-439B-B2F5-AD257D8CE76B}"/>
              </a:ext>
            </a:extLst>
          </p:cNvPr>
          <p:cNvSpPr/>
          <p:nvPr/>
        </p:nvSpPr>
        <p:spPr>
          <a:xfrm>
            <a:off x="5976802" y="3251161"/>
            <a:ext cx="625615" cy="145762"/>
          </a:xfrm>
          <a:custGeom>
            <a:avLst/>
            <a:gdLst>
              <a:gd name="connsiteX0" fmla="*/ 136 w 625615"/>
              <a:gd name="connsiteY0" fmla="*/ 39 h 145762"/>
              <a:gd name="connsiteX1" fmla="*/ 316048 w 625615"/>
              <a:gd name="connsiteY1" fmla="*/ 39727 h 145762"/>
              <a:gd name="connsiteX2" fmla="*/ 296998 w 625615"/>
              <a:gd name="connsiteY2" fmla="*/ 52427 h 145762"/>
              <a:gd name="connsiteX3" fmla="*/ 406536 w 625615"/>
              <a:gd name="connsiteY3" fmla="*/ 128627 h 145762"/>
              <a:gd name="connsiteX4" fmla="*/ 476386 w 625615"/>
              <a:gd name="connsiteY4" fmla="*/ 142914 h 145762"/>
              <a:gd name="connsiteX5" fmla="*/ 543061 w 625615"/>
              <a:gd name="connsiteY5" fmla="*/ 115927 h 145762"/>
              <a:gd name="connsiteX6" fmla="*/ 625611 w 625615"/>
              <a:gd name="connsiteY6" fmla="*/ 12739 h 145762"/>
              <a:gd name="connsiteX7" fmla="*/ 546236 w 625615"/>
              <a:gd name="connsiteY7" fmla="*/ 103227 h 145762"/>
              <a:gd name="connsiteX8" fmla="*/ 400186 w 625615"/>
              <a:gd name="connsiteY8" fmla="*/ 144502 h 145762"/>
              <a:gd name="connsiteX9" fmla="*/ 300173 w 625615"/>
              <a:gd name="connsiteY9" fmla="*/ 58777 h 145762"/>
              <a:gd name="connsiteX10" fmla="*/ 276361 w 625615"/>
              <a:gd name="connsiteY10" fmla="*/ 47664 h 145762"/>
              <a:gd name="connsiteX11" fmla="*/ 136 w 625615"/>
              <a:gd name="connsiteY11" fmla="*/ 39 h 14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5615" h="145762">
                <a:moveTo>
                  <a:pt x="136" y="39"/>
                </a:moveTo>
                <a:cubicBezTo>
                  <a:pt x="6750" y="-1284"/>
                  <a:pt x="266571" y="30996"/>
                  <a:pt x="316048" y="39727"/>
                </a:cubicBezTo>
                <a:cubicBezTo>
                  <a:pt x="365525" y="48458"/>
                  <a:pt x="281917" y="37610"/>
                  <a:pt x="296998" y="52427"/>
                </a:cubicBezTo>
                <a:cubicBezTo>
                  <a:pt x="312079" y="67244"/>
                  <a:pt x="376638" y="113546"/>
                  <a:pt x="406536" y="128627"/>
                </a:cubicBezTo>
                <a:cubicBezTo>
                  <a:pt x="436434" y="143708"/>
                  <a:pt x="453632" y="145031"/>
                  <a:pt x="476386" y="142914"/>
                </a:cubicBezTo>
                <a:cubicBezTo>
                  <a:pt x="499140" y="140797"/>
                  <a:pt x="518190" y="137623"/>
                  <a:pt x="543061" y="115927"/>
                </a:cubicBezTo>
                <a:cubicBezTo>
                  <a:pt x="567932" y="94231"/>
                  <a:pt x="625082" y="14856"/>
                  <a:pt x="625611" y="12739"/>
                </a:cubicBezTo>
                <a:cubicBezTo>
                  <a:pt x="626140" y="10622"/>
                  <a:pt x="583807" y="81267"/>
                  <a:pt x="546236" y="103227"/>
                </a:cubicBezTo>
                <a:cubicBezTo>
                  <a:pt x="508665" y="125188"/>
                  <a:pt x="441196" y="151910"/>
                  <a:pt x="400186" y="144502"/>
                </a:cubicBezTo>
                <a:cubicBezTo>
                  <a:pt x="359176" y="137094"/>
                  <a:pt x="320810" y="74917"/>
                  <a:pt x="300173" y="58777"/>
                </a:cubicBezTo>
                <a:cubicBezTo>
                  <a:pt x="279536" y="42637"/>
                  <a:pt x="323721" y="55337"/>
                  <a:pt x="276361" y="47664"/>
                </a:cubicBezTo>
                <a:cubicBezTo>
                  <a:pt x="229001" y="39991"/>
                  <a:pt x="-6478" y="1362"/>
                  <a:pt x="136" y="3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72DCF875-B314-4959-873C-B31B3F28BBE0}"/>
              </a:ext>
            </a:extLst>
          </p:cNvPr>
          <p:cNvSpPr/>
          <p:nvPr/>
        </p:nvSpPr>
        <p:spPr>
          <a:xfrm>
            <a:off x="6292429" y="3217820"/>
            <a:ext cx="314833" cy="145598"/>
          </a:xfrm>
          <a:custGeom>
            <a:avLst/>
            <a:gdLst>
              <a:gd name="connsiteX0" fmla="*/ 314746 w 314833"/>
              <a:gd name="connsiteY0" fmla="*/ 43 h 145598"/>
              <a:gd name="connsiteX1" fmla="*/ 224259 w 314833"/>
              <a:gd name="connsiteY1" fmla="*/ 96880 h 145598"/>
              <a:gd name="connsiteX2" fmla="*/ 176634 w 314833"/>
              <a:gd name="connsiteY2" fmla="*/ 134980 h 145598"/>
              <a:gd name="connsiteX3" fmla="*/ 27409 w 314833"/>
              <a:gd name="connsiteY3" fmla="*/ 93705 h 145598"/>
              <a:gd name="connsiteX4" fmla="*/ 11534 w 314833"/>
              <a:gd name="connsiteY4" fmla="*/ 73068 h 145598"/>
              <a:gd name="connsiteX5" fmla="*/ 154409 w 314833"/>
              <a:gd name="connsiteY5" fmla="*/ 144505 h 145598"/>
              <a:gd name="connsiteX6" fmla="*/ 206796 w 314833"/>
              <a:gd name="connsiteY6" fmla="*/ 109580 h 145598"/>
              <a:gd name="connsiteX7" fmla="*/ 314746 w 314833"/>
              <a:gd name="connsiteY7" fmla="*/ 43 h 14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833" h="145598">
                <a:moveTo>
                  <a:pt x="314746" y="43"/>
                </a:moveTo>
                <a:cubicBezTo>
                  <a:pt x="317656" y="-2074"/>
                  <a:pt x="247278" y="74391"/>
                  <a:pt x="224259" y="96880"/>
                </a:cubicBezTo>
                <a:cubicBezTo>
                  <a:pt x="201240" y="119369"/>
                  <a:pt x="209442" y="135509"/>
                  <a:pt x="176634" y="134980"/>
                </a:cubicBezTo>
                <a:cubicBezTo>
                  <a:pt x="143826" y="134451"/>
                  <a:pt x="54926" y="104024"/>
                  <a:pt x="27409" y="93705"/>
                </a:cubicBezTo>
                <a:cubicBezTo>
                  <a:pt x="-108" y="83386"/>
                  <a:pt x="-9633" y="64601"/>
                  <a:pt x="11534" y="73068"/>
                </a:cubicBezTo>
                <a:cubicBezTo>
                  <a:pt x="32701" y="81535"/>
                  <a:pt x="121865" y="138420"/>
                  <a:pt x="154409" y="144505"/>
                </a:cubicBezTo>
                <a:cubicBezTo>
                  <a:pt x="186953" y="150590"/>
                  <a:pt x="181132" y="130217"/>
                  <a:pt x="206796" y="109580"/>
                </a:cubicBezTo>
                <a:cubicBezTo>
                  <a:pt x="232460" y="88943"/>
                  <a:pt x="311836" y="2160"/>
                  <a:pt x="314746" y="4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ADE06BDD-1EDC-40CE-BB6B-2E1FD6BA0126}"/>
              </a:ext>
            </a:extLst>
          </p:cNvPr>
          <p:cNvSpPr/>
          <p:nvPr/>
        </p:nvSpPr>
        <p:spPr>
          <a:xfrm>
            <a:off x="5787958" y="3353103"/>
            <a:ext cx="243233" cy="208360"/>
          </a:xfrm>
          <a:custGeom>
            <a:avLst/>
            <a:gdLst>
              <a:gd name="connsiteX0" fmla="*/ 67 w 243233"/>
              <a:gd name="connsiteY0" fmla="*/ 156860 h 208360"/>
              <a:gd name="connsiteX1" fmla="*/ 66742 w 243233"/>
              <a:gd name="connsiteY1" fmla="*/ 207660 h 208360"/>
              <a:gd name="connsiteX2" fmla="*/ 144530 w 243233"/>
              <a:gd name="connsiteY2" fmla="*/ 183847 h 208360"/>
              <a:gd name="connsiteX3" fmla="*/ 174692 w 243233"/>
              <a:gd name="connsiteY3" fmla="*/ 147335 h 208360"/>
              <a:gd name="connsiteX4" fmla="*/ 208030 w 243233"/>
              <a:gd name="connsiteY4" fmla="*/ 117172 h 208360"/>
              <a:gd name="connsiteX5" fmla="*/ 242955 w 243233"/>
              <a:gd name="connsiteY5" fmla="*/ 1285 h 208360"/>
              <a:gd name="connsiteX6" fmla="*/ 223905 w 243233"/>
              <a:gd name="connsiteY6" fmla="*/ 60022 h 208360"/>
              <a:gd name="connsiteX7" fmla="*/ 214380 w 243233"/>
              <a:gd name="connsiteY7" fmla="*/ 136222 h 208360"/>
              <a:gd name="connsiteX8" fmla="*/ 138180 w 243233"/>
              <a:gd name="connsiteY8" fmla="*/ 191785 h 208360"/>
              <a:gd name="connsiteX9" fmla="*/ 55630 w 243233"/>
              <a:gd name="connsiteY9" fmla="*/ 193372 h 208360"/>
              <a:gd name="connsiteX10" fmla="*/ 67 w 243233"/>
              <a:gd name="connsiteY10" fmla="*/ 156860 h 20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233" h="208360">
                <a:moveTo>
                  <a:pt x="67" y="156860"/>
                </a:moveTo>
                <a:cubicBezTo>
                  <a:pt x="1919" y="159241"/>
                  <a:pt x="42665" y="203162"/>
                  <a:pt x="66742" y="207660"/>
                </a:cubicBezTo>
                <a:cubicBezTo>
                  <a:pt x="90819" y="212158"/>
                  <a:pt x="126538" y="193901"/>
                  <a:pt x="144530" y="183847"/>
                </a:cubicBezTo>
                <a:cubicBezTo>
                  <a:pt x="162522" y="173793"/>
                  <a:pt x="164109" y="158447"/>
                  <a:pt x="174692" y="147335"/>
                </a:cubicBezTo>
                <a:cubicBezTo>
                  <a:pt x="185275" y="136223"/>
                  <a:pt x="196653" y="141514"/>
                  <a:pt x="208030" y="117172"/>
                </a:cubicBezTo>
                <a:cubicBezTo>
                  <a:pt x="219407" y="92830"/>
                  <a:pt x="240309" y="10810"/>
                  <a:pt x="242955" y="1285"/>
                </a:cubicBezTo>
                <a:cubicBezTo>
                  <a:pt x="245601" y="-8240"/>
                  <a:pt x="228667" y="37533"/>
                  <a:pt x="223905" y="60022"/>
                </a:cubicBezTo>
                <a:cubicBezTo>
                  <a:pt x="219143" y="82511"/>
                  <a:pt x="228667" y="114262"/>
                  <a:pt x="214380" y="136222"/>
                </a:cubicBezTo>
                <a:cubicBezTo>
                  <a:pt x="200093" y="158182"/>
                  <a:pt x="164638" y="182260"/>
                  <a:pt x="138180" y="191785"/>
                </a:cubicBezTo>
                <a:cubicBezTo>
                  <a:pt x="111722" y="201310"/>
                  <a:pt x="76268" y="197076"/>
                  <a:pt x="55630" y="193372"/>
                </a:cubicBezTo>
                <a:cubicBezTo>
                  <a:pt x="34992" y="189668"/>
                  <a:pt x="-1785" y="154479"/>
                  <a:pt x="67" y="15686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6288B904-C054-4274-9E51-3BC35958AE1D}"/>
              </a:ext>
            </a:extLst>
          </p:cNvPr>
          <p:cNvSpPr/>
          <p:nvPr/>
        </p:nvSpPr>
        <p:spPr>
          <a:xfrm>
            <a:off x="6561796" y="3311165"/>
            <a:ext cx="488292" cy="312855"/>
          </a:xfrm>
          <a:custGeom>
            <a:avLst/>
            <a:gdLst>
              <a:gd name="connsiteX0" fmla="*/ 488292 w 488292"/>
              <a:gd name="connsiteY0" fmla="*/ 360 h 312855"/>
              <a:gd name="connsiteX1" fmla="*/ 170792 w 488292"/>
              <a:gd name="connsiteY1" fmla="*/ 73385 h 312855"/>
              <a:gd name="connsiteX2" fmla="*/ 929 w 488292"/>
              <a:gd name="connsiteY2" fmla="*/ 311510 h 312855"/>
              <a:gd name="connsiteX3" fmla="*/ 107292 w 488292"/>
              <a:gd name="connsiteY3" fmla="*/ 165460 h 312855"/>
              <a:gd name="connsiteX4" fmla="*/ 207304 w 488292"/>
              <a:gd name="connsiteY4" fmla="*/ 63860 h 312855"/>
              <a:gd name="connsiteX5" fmla="*/ 173967 w 488292"/>
              <a:gd name="connsiteY5" fmla="*/ 95610 h 312855"/>
              <a:gd name="connsiteX6" fmla="*/ 488292 w 488292"/>
              <a:gd name="connsiteY6" fmla="*/ 360 h 31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292" h="312855">
                <a:moveTo>
                  <a:pt x="488292" y="360"/>
                </a:moveTo>
                <a:cubicBezTo>
                  <a:pt x="487763" y="-3344"/>
                  <a:pt x="252019" y="21527"/>
                  <a:pt x="170792" y="73385"/>
                </a:cubicBezTo>
                <a:cubicBezTo>
                  <a:pt x="89565" y="125243"/>
                  <a:pt x="11512" y="296164"/>
                  <a:pt x="929" y="311510"/>
                </a:cubicBezTo>
                <a:cubicBezTo>
                  <a:pt x="-9654" y="326856"/>
                  <a:pt x="72896" y="206735"/>
                  <a:pt x="107292" y="165460"/>
                </a:cubicBezTo>
                <a:cubicBezTo>
                  <a:pt x="141688" y="124185"/>
                  <a:pt x="196191" y="75502"/>
                  <a:pt x="207304" y="63860"/>
                </a:cubicBezTo>
                <a:cubicBezTo>
                  <a:pt x="218416" y="52218"/>
                  <a:pt x="122109" y="108574"/>
                  <a:pt x="173967" y="95610"/>
                </a:cubicBezTo>
                <a:cubicBezTo>
                  <a:pt x="225825" y="82646"/>
                  <a:pt x="488821" y="4064"/>
                  <a:pt x="488292" y="36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9E7165D3-7A78-4C8C-A048-7E2217A3356A}"/>
              </a:ext>
            </a:extLst>
          </p:cNvPr>
          <p:cNvSpPr/>
          <p:nvPr/>
        </p:nvSpPr>
        <p:spPr>
          <a:xfrm>
            <a:off x="6353117" y="3595479"/>
            <a:ext cx="190561" cy="250268"/>
          </a:xfrm>
          <a:custGeom>
            <a:avLst/>
            <a:gdLst>
              <a:gd name="connsiteX0" fmla="*/ 190558 w 190561"/>
              <a:gd name="connsiteY0" fmla="*/ 209 h 250268"/>
              <a:gd name="connsiteX1" fmla="*/ 115946 w 190561"/>
              <a:gd name="connsiteY1" fmla="*/ 193884 h 250268"/>
              <a:gd name="connsiteX2" fmla="*/ 87371 w 190561"/>
              <a:gd name="connsiteY2" fmla="*/ 222459 h 250268"/>
              <a:gd name="connsiteX3" fmla="*/ 58 w 190561"/>
              <a:gd name="connsiteY3" fmla="*/ 249446 h 250268"/>
              <a:gd name="connsiteX4" fmla="*/ 101658 w 190561"/>
              <a:gd name="connsiteY4" fmla="*/ 235159 h 250268"/>
              <a:gd name="connsiteX5" fmla="*/ 119121 w 190561"/>
              <a:gd name="connsiteY5" fmla="*/ 157371 h 250268"/>
              <a:gd name="connsiteX6" fmla="*/ 190558 w 190561"/>
              <a:gd name="connsiteY6" fmla="*/ 209 h 250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61" h="250268">
                <a:moveTo>
                  <a:pt x="190558" y="209"/>
                </a:moveTo>
                <a:cubicBezTo>
                  <a:pt x="190029" y="6294"/>
                  <a:pt x="133144" y="156842"/>
                  <a:pt x="115946" y="193884"/>
                </a:cubicBezTo>
                <a:cubicBezTo>
                  <a:pt x="98748" y="230926"/>
                  <a:pt x="106686" y="213199"/>
                  <a:pt x="87371" y="222459"/>
                </a:cubicBezTo>
                <a:cubicBezTo>
                  <a:pt x="68056" y="231719"/>
                  <a:pt x="-2323" y="247329"/>
                  <a:pt x="58" y="249446"/>
                </a:cubicBezTo>
                <a:cubicBezTo>
                  <a:pt x="2439" y="251563"/>
                  <a:pt x="81814" y="250505"/>
                  <a:pt x="101658" y="235159"/>
                </a:cubicBezTo>
                <a:cubicBezTo>
                  <a:pt x="121502" y="219813"/>
                  <a:pt x="102452" y="192296"/>
                  <a:pt x="119121" y="157371"/>
                </a:cubicBezTo>
                <a:cubicBezTo>
                  <a:pt x="135790" y="122446"/>
                  <a:pt x="191087" y="-5876"/>
                  <a:pt x="190558" y="20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49AC465C-467C-427B-B201-C27EEBE1E519}"/>
              </a:ext>
            </a:extLst>
          </p:cNvPr>
          <p:cNvSpPr/>
          <p:nvPr/>
        </p:nvSpPr>
        <p:spPr>
          <a:xfrm>
            <a:off x="5711849" y="4178092"/>
            <a:ext cx="352234" cy="189449"/>
          </a:xfrm>
          <a:custGeom>
            <a:avLst/>
            <a:gdLst>
              <a:gd name="connsiteX0" fmla="*/ 3151 w 352234"/>
              <a:gd name="connsiteY0" fmla="*/ 189121 h 189449"/>
              <a:gd name="connsiteX1" fmla="*/ 230164 w 352234"/>
              <a:gd name="connsiteY1" fmla="*/ 108158 h 189449"/>
              <a:gd name="connsiteX2" fmla="*/ 223814 w 352234"/>
              <a:gd name="connsiteY2" fmla="*/ 117683 h 189449"/>
              <a:gd name="connsiteX3" fmla="*/ 349226 w 352234"/>
              <a:gd name="connsiteY3" fmla="*/ 1796 h 189449"/>
              <a:gd name="connsiteX4" fmla="*/ 307951 w 352234"/>
              <a:gd name="connsiteY4" fmla="*/ 51008 h 189449"/>
              <a:gd name="connsiteX5" fmla="*/ 249214 w 352234"/>
              <a:gd name="connsiteY5" fmla="*/ 103396 h 189449"/>
              <a:gd name="connsiteX6" fmla="*/ 171426 w 352234"/>
              <a:gd name="connsiteY6" fmla="*/ 136733 h 189449"/>
              <a:gd name="connsiteX7" fmla="*/ 103164 w 352234"/>
              <a:gd name="connsiteY7" fmla="*/ 136733 h 189449"/>
              <a:gd name="connsiteX8" fmla="*/ 3151 w 352234"/>
              <a:gd name="connsiteY8" fmla="*/ 189121 h 18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234" h="189449">
                <a:moveTo>
                  <a:pt x="3151" y="189121"/>
                </a:moveTo>
                <a:cubicBezTo>
                  <a:pt x="24318" y="184359"/>
                  <a:pt x="193387" y="120064"/>
                  <a:pt x="230164" y="108158"/>
                </a:cubicBezTo>
                <a:cubicBezTo>
                  <a:pt x="266941" y="96252"/>
                  <a:pt x="203970" y="135410"/>
                  <a:pt x="223814" y="117683"/>
                </a:cubicBezTo>
                <a:cubicBezTo>
                  <a:pt x="243658" y="99956"/>
                  <a:pt x="335203" y="12909"/>
                  <a:pt x="349226" y="1796"/>
                </a:cubicBezTo>
                <a:cubicBezTo>
                  <a:pt x="363249" y="-9317"/>
                  <a:pt x="324620" y="34075"/>
                  <a:pt x="307951" y="51008"/>
                </a:cubicBezTo>
                <a:cubicBezTo>
                  <a:pt x="291282" y="67941"/>
                  <a:pt x="271968" y="89108"/>
                  <a:pt x="249214" y="103396"/>
                </a:cubicBezTo>
                <a:cubicBezTo>
                  <a:pt x="226460" y="117683"/>
                  <a:pt x="195768" y="131177"/>
                  <a:pt x="171426" y="136733"/>
                </a:cubicBezTo>
                <a:cubicBezTo>
                  <a:pt x="147084" y="142289"/>
                  <a:pt x="133062" y="128002"/>
                  <a:pt x="103164" y="136733"/>
                </a:cubicBezTo>
                <a:cubicBezTo>
                  <a:pt x="73266" y="145464"/>
                  <a:pt x="-18016" y="193883"/>
                  <a:pt x="3151" y="18912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7E64485C-CE54-43E7-AE3C-1ED5035114F4}"/>
              </a:ext>
            </a:extLst>
          </p:cNvPr>
          <p:cNvSpPr/>
          <p:nvPr/>
        </p:nvSpPr>
        <p:spPr>
          <a:xfrm>
            <a:off x="6054442" y="4208320"/>
            <a:ext cx="189431" cy="368410"/>
          </a:xfrm>
          <a:custGeom>
            <a:avLst/>
            <a:gdLst>
              <a:gd name="connsiteX0" fmla="*/ 283 w 189431"/>
              <a:gd name="connsiteY0" fmla="*/ 143 h 368410"/>
              <a:gd name="connsiteX1" fmla="*/ 90771 w 189431"/>
              <a:gd name="connsiteY1" fmla="*/ 55705 h 368410"/>
              <a:gd name="connsiteX2" fmla="*/ 109821 w 189431"/>
              <a:gd name="connsiteY2" fmla="*/ 49355 h 368410"/>
              <a:gd name="connsiteX3" fmla="*/ 141571 w 189431"/>
              <a:gd name="connsiteY3" fmla="*/ 117618 h 368410"/>
              <a:gd name="connsiteX4" fmla="*/ 173321 w 189431"/>
              <a:gd name="connsiteY4" fmla="*/ 235093 h 368410"/>
              <a:gd name="connsiteX5" fmla="*/ 173321 w 189431"/>
              <a:gd name="connsiteY5" fmla="*/ 339868 h 368410"/>
              <a:gd name="connsiteX6" fmla="*/ 182846 w 189431"/>
              <a:gd name="connsiteY6" fmla="*/ 366855 h 368410"/>
              <a:gd name="connsiteX7" fmla="*/ 187608 w 189431"/>
              <a:gd name="connsiteY7" fmla="*/ 304943 h 368410"/>
              <a:gd name="connsiteX8" fmla="*/ 151096 w 189431"/>
              <a:gd name="connsiteY8" fmla="*/ 136668 h 368410"/>
              <a:gd name="connsiteX9" fmla="*/ 124108 w 189431"/>
              <a:gd name="connsiteY9" fmla="*/ 74755 h 368410"/>
              <a:gd name="connsiteX10" fmla="*/ 283 w 189431"/>
              <a:gd name="connsiteY10" fmla="*/ 143 h 36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431" h="368410">
                <a:moveTo>
                  <a:pt x="283" y="143"/>
                </a:moveTo>
                <a:cubicBezTo>
                  <a:pt x="-5273" y="-3032"/>
                  <a:pt x="72515" y="47503"/>
                  <a:pt x="90771" y="55705"/>
                </a:cubicBezTo>
                <a:cubicBezTo>
                  <a:pt x="109027" y="63907"/>
                  <a:pt x="101354" y="39036"/>
                  <a:pt x="109821" y="49355"/>
                </a:cubicBezTo>
                <a:cubicBezTo>
                  <a:pt x="118288" y="59674"/>
                  <a:pt x="130988" y="86662"/>
                  <a:pt x="141571" y="117618"/>
                </a:cubicBezTo>
                <a:cubicBezTo>
                  <a:pt x="152154" y="148574"/>
                  <a:pt x="168029" y="198051"/>
                  <a:pt x="173321" y="235093"/>
                </a:cubicBezTo>
                <a:cubicBezTo>
                  <a:pt x="178613" y="272135"/>
                  <a:pt x="171734" y="317908"/>
                  <a:pt x="173321" y="339868"/>
                </a:cubicBezTo>
                <a:cubicBezTo>
                  <a:pt x="174908" y="361828"/>
                  <a:pt x="180465" y="372676"/>
                  <a:pt x="182846" y="366855"/>
                </a:cubicBezTo>
                <a:cubicBezTo>
                  <a:pt x="185227" y="361034"/>
                  <a:pt x="192900" y="343308"/>
                  <a:pt x="187608" y="304943"/>
                </a:cubicBezTo>
                <a:cubicBezTo>
                  <a:pt x="182316" y="266579"/>
                  <a:pt x="161679" y="175033"/>
                  <a:pt x="151096" y="136668"/>
                </a:cubicBezTo>
                <a:cubicBezTo>
                  <a:pt x="140513" y="98303"/>
                  <a:pt x="148185" y="96716"/>
                  <a:pt x="124108" y="74755"/>
                </a:cubicBezTo>
                <a:cubicBezTo>
                  <a:pt x="100031" y="52795"/>
                  <a:pt x="5839" y="3318"/>
                  <a:pt x="283" y="14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7EAF40C1-B9A6-4E30-AE76-BD82ACF6C7B1}"/>
              </a:ext>
            </a:extLst>
          </p:cNvPr>
          <p:cNvSpPr/>
          <p:nvPr/>
        </p:nvSpPr>
        <p:spPr>
          <a:xfrm>
            <a:off x="6086453" y="4176713"/>
            <a:ext cx="166325" cy="400286"/>
          </a:xfrm>
          <a:custGeom>
            <a:avLst/>
            <a:gdLst>
              <a:gd name="connsiteX0" fmla="*/ 22 w 166325"/>
              <a:gd name="connsiteY0" fmla="*/ 0 h 400286"/>
              <a:gd name="connsiteX1" fmla="*/ 101622 w 166325"/>
              <a:gd name="connsiteY1" fmla="*/ 84137 h 400286"/>
              <a:gd name="connsiteX2" fmla="*/ 128610 w 166325"/>
              <a:gd name="connsiteY2" fmla="*/ 155575 h 400286"/>
              <a:gd name="connsiteX3" fmla="*/ 138135 w 166325"/>
              <a:gd name="connsiteY3" fmla="*/ 206375 h 400286"/>
              <a:gd name="connsiteX4" fmla="*/ 152422 w 166325"/>
              <a:gd name="connsiteY4" fmla="*/ 184150 h 400286"/>
              <a:gd name="connsiteX5" fmla="*/ 165122 w 166325"/>
              <a:gd name="connsiteY5" fmla="*/ 285750 h 400286"/>
              <a:gd name="connsiteX6" fmla="*/ 163535 w 166325"/>
              <a:gd name="connsiteY6" fmla="*/ 400050 h 400286"/>
              <a:gd name="connsiteX7" fmla="*/ 165122 w 166325"/>
              <a:gd name="connsiteY7" fmla="*/ 311150 h 400286"/>
              <a:gd name="connsiteX8" fmla="*/ 142897 w 166325"/>
              <a:gd name="connsiteY8" fmla="*/ 161925 h 400286"/>
              <a:gd name="connsiteX9" fmla="*/ 111147 w 166325"/>
              <a:gd name="connsiteY9" fmla="*/ 85725 h 400286"/>
              <a:gd name="connsiteX10" fmla="*/ 22 w 166325"/>
              <a:gd name="connsiteY10" fmla="*/ 0 h 40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325" h="400286">
                <a:moveTo>
                  <a:pt x="22" y="0"/>
                </a:moveTo>
                <a:cubicBezTo>
                  <a:pt x="-1566" y="-265"/>
                  <a:pt x="80191" y="58208"/>
                  <a:pt x="101622" y="84137"/>
                </a:cubicBezTo>
                <a:cubicBezTo>
                  <a:pt x="123053" y="110066"/>
                  <a:pt x="122525" y="135202"/>
                  <a:pt x="128610" y="155575"/>
                </a:cubicBezTo>
                <a:cubicBezTo>
                  <a:pt x="134695" y="175948"/>
                  <a:pt x="134166" y="201613"/>
                  <a:pt x="138135" y="206375"/>
                </a:cubicBezTo>
                <a:cubicBezTo>
                  <a:pt x="142104" y="211137"/>
                  <a:pt x="147924" y="170921"/>
                  <a:pt x="152422" y="184150"/>
                </a:cubicBezTo>
                <a:cubicBezTo>
                  <a:pt x="156920" y="197379"/>
                  <a:pt x="163270" y="249767"/>
                  <a:pt x="165122" y="285750"/>
                </a:cubicBezTo>
                <a:cubicBezTo>
                  <a:pt x="166974" y="321733"/>
                  <a:pt x="163535" y="395817"/>
                  <a:pt x="163535" y="400050"/>
                </a:cubicBezTo>
                <a:cubicBezTo>
                  <a:pt x="163535" y="404283"/>
                  <a:pt x="168562" y="350837"/>
                  <a:pt x="165122" y="311150"/>
                </a:cubicBezTo>
                <a:cubicBezTo>
                  <a:pt x="161682" y="271463"/>
                  <a:pt x="151893" y="199496"/>
                  <a:pt x="142897" y="161925"/>
                </a:cubicBezTo>
                <a:cubicBezTo>
                  <a:pt x="133901" y="124354"/>
                  <a:pt x="132578" y="112977"/>
                  <a:pt x="111147" y="85725"/>
                </a:cubicBezTo>
                <a:cubicBezTo>
                  <a:pt x="89716" y="58473"/>
                  <a:pt x="1610" y="265"/>
                  <a:pt x="22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84D3DCEA-77B7-4432-95B6-7B92D28E50B2}"/>
              </a:ext>
            </a:extLst>
          </p:cNvPr>
          <p:cNvSpPr/>
          <p:nvPr/>
        </p:nvSpPr>
        <p:spPr>
          <a:xfrm>
            <a:off x="5714328" y="4567071"/>
            <a:ext cx="511860" cy="349532"/>
          </a:xfrm>
          <a:custGeom>
            <a:avLst/>
            <a:gdLst>
              <a:gd name="connsiteX0" fmla="*/ 672 w 511860"/>
              <a:gd name="connsiteY0" fmla="*/ 349417 h 349532"/>
              <a:gd name="connsiteX1" fmla="*/ 132435 w 511860"/>
              <a:gd name="connsiteY1" fmla="*/ 290679 h 349532"/>
              <a:gd name="connsiteX2" fmla="*/ 194347 w 511860"/>
              <a:gd name="connsiteY2" fmla="*/ 316079 h 349532"/>
              <a:gd name="connsiteX3" fmla="*/ 222922 w 511860"/>
              <a:gd name="connsiteY3" fmla="*/ 281154 h 349532"/>
              <a:gd name="connsiteX4" fmla="*/ 361035 w 511860"/>
              <a:gd name="connsiteY4" fmla="*/ 241467 h 349532"/>
              <a:gd name="connsiteX5" fmla="*/ 427710 w 511860"/>
              <a:gd name="connsiteY5" fmla="*/ 184317 h 349532"/>
              <a:gd name="connsiteX6" fmla="*/ 446760 w 511860"/>
              <a:gd name="connsiteY6" fmla="*/ 133517 h 349532"/>
              <a:gd name="connsiteX7" fmla="*/ 486447 w 511860"/>
              <a:gd name="connsiteY7" fmla="*/ 73192 h 349532"/>
              <a:gd name="connsiteX8" fmla="*/ 511847 w 511860"/>
              <a:gd name="connsiteY8" fmla="*/ 167 h 349532"/>
              <a:gd name="connsiteX9" fmla="*/ 483272 w 511860"/>
              <a:gd name="connsiteY9" fmla="*/ 57317 h 349532"/>
              <a:gd name="connsiteX10" fmla="*/ 415010 w 511860"/>
              <a:gd name="connsiteY10" fmla="*/ 184317 h 349532"/>
              <a:gd name="connsiteX11" fmla="*/ 359447 w 511860"/>
              <a:gd name="connsiteY11" fmla="*/ 219242 h 349532"/>
              <a:gd name="connsiteX12" fmla="*/ 210222 w 511860"/>
              <a:gd name="connsiteY12" fmla="*/ 266867 h 349532"/>
              <a:gd name="connsiteX13" fmla="*/ 86397 w 511860"/>
              <a:gd name="connsiteY13" fmla="*/ 304967 h 349532"/>
              <a:gd name="connsiteX14" fmla="*/ 672 w 511860"/>
              <a:gd name="connsiteY14" fmla="*/ 349417 h 349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1860" h="349532">
                <a:moveTo>
                  <a:pt x="672" y="349417"/>
                </a:moveTo>
                <a:cubicBezTo>
                  <a:pt x="8345" y="347036"/>
                  <a:pt x="100156" y="296235"/>
                  <a:pt x="132435" y="290679"/>
                </a:cubicBezTo>
                <a:cubicBezTo>
                  <a:pt x="164714" y="285123"/>
                  <a:pt x="179266" y="317666"/>
                  <a:pt x="194347" y="316079"/>
                </a:cubicBezTo>
                <a:cubicBezTo>
                  <a:pt x="209428" y="314492"/>
                  <a:pt x="195141" y="293589"/>
                  <a:pt x="222922" y="281154"/>
                </a:cubicBezTo>
                <a:cubicBezTo>
                  <a:pt x="250703" y="268719"/>
                  <a:pt x="326904" y="257606"/>
                  <a:pt x="361035" y="241467"/>
                </a:cubicBezTo>
                <a:cubicBezTo>
                  <a:pt x="395166" y="225328"/>
                  <a:pt x="413422" y="202309"/>
                  <a:pt x="427710" y="184317"/>
                </a:cubicBezTo>
                <a:cubicBezTo>
                  <a:pt x="441998" y="166325"/>
                  <a:pt x="436971" y="152038"/>
                  <a:pt x="446760" y="133517"/>
                </a:cubicBezTo>
                <a:cubicBezTo>
                  <a:pt x="456549" y="114996"/>
                  <a:pt x="475599" y="95417"/>
                  <a:pt x="486447" y="73192"/>
                </a:cubicBezTo>
                <a:cubicBezTo>
                  <a:pt x="497295" y="50967"/>
                  <a:pt x="512376" y="2813"/>
                  <a:pt x="511847" y="167"/>
                </a:cubicBezTo>
                <a:cubicBezTo>
                  <a:pt x="511318" y="-2479"/>
                  <a:pt x="499411" y="26625"/>
                  <a:pt x="483272" y="57317"/>
                </a:cubicBezTo>
                <a:cubicBezTo>
                  <a:pt x="467133" y="88009"/>
                  <a:pt x="435648" y="157329"/>
                  <a:pt x="415010" y="184317"/>
                </a:cubicBezTo>
                <a:cubicBezTo>
                  <a:pt x="394372" y="211305"/>
                  <a:pt x="393578" y="205484"/>
                  <a:pt x="359447" y="219242"/>
                </a:cubicBezTo>
                <a:cubicBezTo>
                  <a:pt x="325316" y="233000"/>
                  <a:pt x="255730" y="252579"/>
                  <a:pt x="210222" y="266867"/>
                </a:cubicBezTo>
                <a:cubicBezTo>
                  <a:pt x="164714" y="281154"/>
                  <a:pt x="119999" y="293325"/>
                  <a:pt x="86397" y="304967"/>
                </a:cubicBezTo>
                <a:cubicBezTo>
                  <a:pt x="52795" y="316609"/>
                  <a:pt x="-7001" y="351798"/>
                  <a:pt x="672" y="34941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85073061-97B1-484B-8EBF-3D069C3FE301}"/>
              </a:ext>
            </a:extLst>
          </p:cNvPr>
          <p:cNvSpPr/>
          <p:nvPr/>
        </p:nvSpPr>
        <p:spPr>
          <a:xfrm>
            <a:off x="6065663" y="4573375"/>
            <a:ext cx="235415" cy="235330"/>
          </a:xfrm>
          <a:custGeom>
            <a:avLst/>
            <a:gdLst>
              <a:gd name="connsiteX0" fmla="*/ 235125 w 235415"/>
              <a:gd name="connsiteY0" fmla="*/ 213 h 235330"/>
              <a:gd name="connsiteX1" fmla="*/ 160512 w 235415"/>
              <a:gd name="connsiteY1" fmla="*/ 46250 h 235330"/>
              <a:gd name="connsiteX2" fmla="*/ 127175 w 235415"/>
              <a:gd name="connsiteY2" fmla="*/ 97050 h 235330"/>
              <a:gd name="connsiteX3" fmla="*/ 90662 w 235415"/>
              <a:gd name="connsiteY3" fmla="*/ 165313 h 235330"/>
              <a:gd name="connsiteX4" fmla="*/ 175 w 235415"/>
              <a:gd name="connsiteY4" fmla="*/ 235163 h 235330"/>
              <a:gd name="connsiteX5" fmla="*/ 116062 w 235415"/>
              <a:gd name="connsiteY5" fmla="*/ 144675 h 235330"/>
              <a:gd name="connsiteX6" fmla="*/ 130350 w 235415"/>
              <a:gd name="connsiteY6" fmla="*/ 65300 h 235330"/>
              <a:gd name="connsiteX7" fmla="*/ 235125 w 235415"/>
              <a:gd name="connsiteY7" fmla="*/ 213 h 235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415" h="235330">
                <a:moveTo>
                  <a:pt x="235125" y="213"/>
                </a:moveTo>
                <a:cubicBezTo>
                  <a:pt x="240152" y="-2962"/>
                  <a:pt x="178504" y="30111"/>
                  <a:pt x="160512" y="46250"/>
                </a:cubicBezTo>
                <a:cubicBezTo>
                  <a:pt x="142520" y="62390"/>
                  <a:pt x="138817" y="77206"/>
                  <a:pt x="127175" y="97050"/>
                </a:cubicBezTo>
                <a:cubicBezTo>
                  <a:pt x="115533" y="116894"/>
                  <a:pt x="111829" y="142294"/>
                  <a:pt x="90662" y="165313"/>
                </a:cubicBezTo>
                <a:cubicBezTo>
                  <a:pt x="69495" y="188332"/>
                  <a:pt x="-4058" y="238603"/>
                  <a:pt x="175" y="235163"/>
                </a:cubicBezTo>
                <a:cubicBezTo>
                  <a:pt x="4408" y="231723"/>
                  <a:pt x="94366" y="172986"/>
                  <a:pt x="116062" y="144675"/>
                </a:cubicBezTo>
                <a:cubicBezTo>
                  <a:pt x="137758" y="116364"/>
                  <a:pt x="113681" y="88583"/>
                  <a:pt x="130350" y="65300"/>
                </a:cubicBezTo>
                <a:cubicBezTo>
                  <a:pt x="147019" y="42017"/>
                  <a:pt x="230098" y="3388"/>
                  <a:pt x="235125" y="21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1CE5BD42-92B4-4A3C-8DCD-8E403657828C}"/>
              </a:ext>
            </a:extLst>
          </p:cNvPr>
          <p:cNvSpPr/>
          <p:nvPr/>
        </p:nvSpPr>
        <p:spPr>
          <a:xfrm>
            <a:off x="6297613" y="4576763"/>
            <a:ext cx="720356" cy="327802"/>
          </a:xfrm>
          <a:custGeom>
            <a:avLst/>
            <a:gdLst>
              <a:gd name="connsiteX0" fmla="*/ 0 w 720356"/>
              <a:gd name="connsiteY0" fmla="*/ 0 h 327802"/>
              <a:gd name="connsiteX1" fmla="*/ 377825 w 720356"/>
              <a:gd name="connsiteY1" fmla="*/ 76200 h 327802"/>
              <a:gd name="connsiteX2" fmla="*/ 458787 w 720356"/>
              <a:gd name="connsiteY2" fmla="*/ 82550 h 327802"/>
              <a:gd name="connsiteX3" fmla="*/ 500062 w 720356"/>
              <a:gd name="connsiteY3" fmla="*/ 71437 h 327802"/>
              <a:gd name="connsiteX4" fmla="*/ 490537 w 720356"/>
              <a:gd name="connsiteY4" fmla="*/ 111125 h 327802"/>
              <a:gd name="connsiteX5" fmla="*/ 576262 w 720356"/>
              <a:gd name="connsiteY5" fmla="*/ 177800 h 327802"/>
              <a:gd name="connsiteX6" fmla="*/ 684212 w 720356"/>
              <a:gd name="connsiteY6" fmla="*/ 244475 h 327802"/>
              <a:gd name="connsiteX7" fmla="*/ 703262 w 720356"/>
              <a:gd name="connsiteY7" fmla="*/ 327025 h 327802"/>
              <a:gd name="connsiteX8" fmla="*/ 717550 w 720356"/>
              <a:gd name="connsiteY8" fmla="*/ 280987 h 327802"/>
              <a:gd name="connsiteX9" fmla="*/ 644525 w 720356"/>
              <a:gd name="connsiteY9" fmla="*/ 200025 h 327802"/>
              <a:gd name="connsiteX10" fmla="*/ 442912 w 720356"/>
              <a:gd name="connsiteY10" fmla="*/ 77787 h 327802"/>
              <a:gd name="connsiteX11" fmla="*/ 361950 w 720356"/>
              <a:gd name="connsiteY11" fmla="*/ 60325 h 327802"/>
              <a:gd name="connsiteX12" fmla="*/ 0 w 720356"/>
              <a:gd name="connsiteY12" fmla="*/ 0 h 32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0356" h="327802">
                <a:moveTo>
                  <a:pt x="0" y="0"/>
                </a:moveTo>
                <a:lnTo>
                  <a:pt x="377825" y="76200"/>
                </a:lnTo>
                <a:cubicBezTo>
                  <a:pt x="454290" y="89958"/>
                  <a:pt x="438414" y="83344"/>
                  <a:pt x="458787" y="82550"/>
                </a:cubicBezTo>
                <a:cubicBezTo>
                  <a:pt x="479160" y="81756"/>
                  <a:pt x="494770" y="66675"/>
                  <a:pt x="500062" y="71437"/>
                </a:cubicBezTo>
                <a:cubicBezTo>
                  <a:pt x="505354" y="76200"/>
                  <a:pt x="477837" y="93398"/>
                  <a:pt x="490537" y="111125"/>
                </a:cubicBezTo>
                <a:cubicBezTo>
                  <a:pt x="503237" y="128852"/>
                  <a:pt x="543983" y="155575"/>
                  <a:pt x="576262" y="177800"/>
                </a:cubicBezTo>
                <a:cubicBezTo>
                  <a:pt x="608541" y="200025"/>
                  <a:pt x="663045" y="219604"/>
                  <a:pt x="684212" y="244475"/>
                </a:cubicBezTo>
                <a:cubicBezTo>
                  <a:pt x="705379" y="269346"/>
                  <a:pt x="697706" y="320940"/>
                  <a:pt x="703262" y="327025"/>
                </a:cubicBezTo>
                <a:cubicBezTo>
                  <a:pt x="708818" y="333110"/>
                  <a:pt x="727339" y="302153"/>
                  <a:pt x="717550" y="280987"/>
                </a:cubicBezTo>
                <a:cubicBezTo>
                  <a:pt x="707761" y="259821"/>
                  <a:pt x="690298" y="233892"/>
                  <a:pt x="644525" y="200025"/>
                </a:cubicBezTo>
                <a:cubicBezTo>
                  <a:pt x="598752" y="166158"/>
                  <a:pt x="490008" y="101070"/>
                  <a:pt x="442912" y="77787"/>
                </a:cubicBezTo>
                <a:cubicBezTo>
                  <a:pt x="395816" y="54504"/>
                  <a:pt x="361950" y="60325"/>
                  <a:pt x="361950" y="603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DE0FC2B8-6CDF-40B9-A61E-7298AD3AB1B9}"/>
              </a:ext>
            </a:extLst>
          </p:cNvPr>
          <p:cNvSpPr/>
          <p:nvPr/>
        </p:nvSpPr>
        <p:spPr>
          <a:xfrm>
            <a:off x="5573692" y="3941759"/>
            <a:ext cx="489317" cy="196865"/>
          </a:xfrm>
          <a:custGeom>
            <a:avLst/>
            <a:gdLst>
              <a:gd name="connsiteX0" fmla="*/ 21 w 489317"/>
              <a:gd name="connsiteY0" fmla="*/ 193679 h 196865"/>
              <a:gd name="connsiteX1" fmla="*/ 125433 w 489317"/>
              <a:gd name="connsiteY1" fmla="*/ 93666 h 196865"/>
              <a:gd name="connsiteX2" fmla="*/ 234971 w 489317"/>
              <a:gd name="connsiteY2" fmla="*/ 107954 h 196865"/>
              <a:gd name="connsiteX3" fmla="*/ 180996 w 489317"/>
              <a:gd name="connsiteY3" fmla="*/ 196854 h 196865"/>
              <a:gd name="connsiteX4" fmla="*/ 276246 w 489317"/>
              <a:gd name="connsiteY4" fmla="*/ 101604 h 196865"/>
              <a:gd name="connsiteX5" fmla="*/ 471508 w 489317"/>
              <a:gd name="connsiteY5" fmla="*/ 11116 h 196865"/>
              <a:gd name="connsiteX6" fmla="*/ 460396 w 489317"/>
              <a:gd name="connsiteY6" fmla="*/ 6354 h 196865"/>
              <a:gd name="connsiteX7" fmla="*/ 295296 w 489317"/>
              <a:gd name="connsiteY7" fmla="*/ 55566 h 196865"/>
              <a:gd name="connsiteX8" fmla="*/ 250846 w 489317"/>
              <a:gd name="connsiteY8" fmla="*/ 107954 h 196865"/>
              <a:gd name="connsiteX9" fmla="*/ 187346 w 489317"/>
              <a:gd name="connsiteY9" fmla="*/ 65091 h 196865"/>
              <a:gd name="connsiteX10" fmla="*/ 134958 w 489317"/>
              <a:gd name="connsiteY10" fmla="*/ 68266 h 196865"/>
              <a:gd name="connsiteX11" fmla="*/ 21 w 489317"/>
              <a:gd name="connsiteY11" fmla="*/ 193679 h 19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9317" h="196865">
                <a:moveTo>
                  <a:pt x="21" y="193679"/>
                </a:moveTo>
                <a:cubicBezTo>
                  <a:pt x="-1566" y="197912"/>
                  <a:pt x="86275" y="107953"/>
                  <a:pt x="125433" y="93666"/>
                </a:cubicBezTo>
                <a:cubicBezTo>
                  <a:pt x="164591" y="79379"/>
                  <a:pt x="225711" y="90756"/>
                  <a:pt x="234971" y="107954"/>
                </a:cubicBezTo>
                <a:cubicBezTo>
                  <a:pt x="244231" y="125152"/>
                  <a:pt x="174117" y="197912"/>
                  <a:pt x="180996" y="196854"/>
                </a:cubicBezTo>
                <a:cubicBezTo>
                  <a:pt x="187875" y="195796"/>
                  <a:pt x="227827" y="132560"/>
                  <a:pt x="276246" y="101604"/>
                </a:cubicBezTo>
                <a:cubicBezTo>
                  <a:pt x="324665" y="70648"/>
                  <a:pt x="440816" y="26991"/>
                  <a:pt x="471508" y="11116"/>
                </a:cubicBezTo>
                <a:cubicBezTo>
                  <a:pt x="502200" y="-4759"/>
                  <a:pt x="489765" y="-1054"/>
                  <a:pt x="460396" y="6354"/>
                </a:cubicBezTo>
                <a:cubicBezTo>
                  <a:pt x="431027" y="13762"/>
                  <a:pt x="330221" y="38633"/>
                  <a:pt x="295296" y="55566"/>
                </a:cubicBezTo>
                <a:cubicBezTo>
                  <a:pt x="260371" y="72499"/>
                  <a:pt x="268838" y="106366"/>
                  <a:pt x="250846" y="107954"/>
                </a:cubicBezTo>
                <a:cubicBezTo>
                  <a:pt x="232854" y="109541"/>
                  <a:pt x="206661" y="71706"/>
                  <a:pt x="187346" y="65091"/>
                </a:cubicBezTo>
                <a:cubicBezTo>
                  <a:pt x="168031" y="58476"/>
                  <a:pt x="161681" y="51862"/>
                  <a:pt x="134958" y="68266"/>
                </a:cubicBezTo>
                <a:cubicBezTo>
                  <a:pt x="108235" y="84670"/>
                  <a:pt x="1608" y="189446"/>
                  <a:pt x="21" y="19367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11E2E00B-09AB-46EE-85E5-8A700E8262ED}"/>
              </a:ext>
            </a:extLst>
          </p:cNvPr>
          <p:cNvSpPr/>
          <p:nvPr/>
        </p:nvSpPr>
        <p:spPr>
          <a:xfrm>
            <a:off x="6051649" y="3873301"/>
            <a:ext cx="230108" cy="308179"/>
          </a:xfrm>
          <a:custGeom>
            <a:avLst/>
            <a:gdLst>
              <a:gd name="connsiteX0" fmla="*/ 230089 w 230108"/>
              <a:gd name="connsiteY0" fmla="*/ 199 h 308179"/>
              <a:gd name="connsiteX1" fmla="*/ 165001 w 230108"/>
              <a:gd name="connsiteY1" fmla="*/ 62112 h 308179"/>
              <a:gd name="connsiteX2" fmla="*/ 87214 w 230108"/>
              <a:gd name="connsiteY2" fmla="*/ 100212 h 308179"/>
              <a:gd name="connsiteX3" fmla="*/ 52289 w 230108"/>
              <a:gd name="connsiteY3" fmla="*/ 136724 h 308179"/>
              <a:gd name="connsiteX4" fmla="*/ 9426 w 230108"/>
              <a:gd name="connsiteY4" fmla="*/ 271662 h 308179"/>
              <a:gd name="connsiteX5" fmla="*/ 4664 w 230108"/>
              <a:gd name="connsiteY5" fmla="*/ 295474 h 308179"/>
              <a:gd name="connsiteX6" fmla="*/ 64989 w 230108"/>
              <a:gd name="connsiteY6" fmla="*/ 265312 h 308179"/>
              <a:gd name="connsiteX7" fmla="*/ 33239 w 230108"/>
              <a:gd name="connsiteY7" fmla="*/ 308174 h 308179"/>
              <a:gd name="connsiteX8" fmla="*/ 23714 w 230108"/>
              <a:gd name="connsiteY8" fmla="*/ 262137 h 308179"/>
              <a:gd name="connsiteX9" fmla="*/ 69751 w 230108"/>
              <a:gd name="connsiteY9" fmla="*/ 131962 h 308179"/>
              <a:gd name="connsiteX10" fmla="*/ 158651 w 230108"/>
              <a:gd name="connsiteY10" fmla="*/ 84337 h 308179"/>
              <a:gd name="connsiteX11" fmla="*/ 230089 w 230108"/>
              <a:gd name="connsiteY11" fmla="*/ 199 h 3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0108" h="308179">
                <a:moveTo>
                  <a:pt x="230089" y="199"/>
                </a:moveTo>
                <a:cubicBezTo>
                  <a:pt x="231147" y="-3505"/>
                  <a:pt x="188813" y="45443"/>
                  <a:pt x="165001" y="62112"/>
                </a:cubicBezTo>
                <a:cubicBezTo>
                  <a:pt x="141188" y="78781"/>
                  <a:pt x="105999" y="87777"/>
                  <a:pt x="87214" y="100212"/>
                </a:cubicBezTo>
                <a:cubicBezTo>
                  <a:pt x="68429" y="112647"/>
                  <a:pt x="65254" y="108149"/>
                  <a:pt x="52289" y="136724"/>
                </a:cubicBezTo>
                <a:cubicBezTo>
                  <a:pt x="39324" y="165299"/>
                  <a:pt x="17364" y="245204"/>
                  <a:pt x="9426" y="271662"/>
                </a:cubicBezTo>
                <a:cubicBezTo>
                  <a:pt x="1488" y="298120"/>
                  <a:pt x="-4596" y="296532"/>
                  <a:pt x="4664" y="295474"/>
                </a:cubicBezTo>
                <a:cubicBezTo>
                  <a:pt x="13924" y="294416"/>
                  <a:pt x="60227" y="263195"/>
                  <a:pt x="64989" y="265312"/>
                </a:cubicBezTo>
                <a:cubicBezTo>
                  <a:pt x="69751" y="267429"/>
                  <a:pt x="40118" y="308703"/>
                  <a:pt x="33239" y="308174"/>
                </a:cubicBezTo>
                <a:cubicBezTo>
                  <a:pt x="26360" y="307645"/>
                  <a:pt x="17629" y="291506"/>
                  <a:pt x="23714" y="262137"/>
                </a:cubicBezTo>
                <a:cubicBezTo>
                  <a:pt x="29799" y="232768"/>
                  <a:pt x="47261" y="161595"/>
                  <a:pt x="69751" y="131962"/>
                </a:cubicBezTo>
                <a:cubicBezTo>
                  <a:pt x="92241" y="102329"/>
                  <a:pt x="135103" y="103123"/>
                  <a:pt x="158651" y="84337"/>
                </a:cubicBezTo>
                <a:cubicBezTo>
                  <a:pt x="182199" y="65552"/>
                  <a:pt x="229031" y="3903"/>
                  <a:pt x="230089" y="19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BA5ACC2D-EA1D-41FF-92B7-78C62F493886}"/>
              </a:ext>
            </a:extLst>
          </p:cNvPr>
          <p:cNvSpPr/>
          <p:nvPr/>
        </p:nvSpPr>
        <p:spPr>
          <a:xfrm>
            <a:off x="6037105" y="3851164"/>
            <a:ext cx="238509" cy="316437"/>
          </a:xfrm>
          <a:custGeom>
            <a:avLst/>
            <a:gdLst>
              <a:gd name="connsiteX0" fmla="*/ 238283 w 238509"/>
              <a:gd name="connsiteY0" fmla="*/ 111 h 316437"/>
              <a:gd name="connsiteX1" fmla="*/ 162083 w 238509"/>
              <a:gd name="connsiteY1" fmla="*/ 73136 h 316437"/>
              <a:gd name="connsiteX2" fmla="*/ 52545 w 238509"/>
              <a:gd name="connsiteY2" fmla="*/ 127111 h 316437"/>
              <a:gd name="connsiteX3" fmla="*/ 19208 w 238509"/>
              <a:gd name="connsiteY3" fmla="*/ 201724 h 316437"/>
              <a:gd name="connsiteX4" fmla="*/ 158 w 238509"/>
              <a:gd name="connsiteY4" fmla="*/ 314436 h 316437"/>
              <a:gd name="connsiteX5" fmla="*/ 12858 w 238509"/>
              <a:gd name="connsiteY5" fmla="*/ 263636 h 316437"/>
              <a:gd name="connsiteX6" fmla="*/ 57308 w 238509"/>
              <a:gd name="connsiteY6" fmla="*/ 136636 h 316437"/>
              <a:gd name="connsiteX7" fmla="*/ 138270 w 238509"/>
              <a:gd name="connsiteY7" fmla="*/ 90599 h 316437"/>
              <a:gd name="connsiteX8" fmla="*/ 238283 w 238509"/>
              <a:gd name="connsiteY8" fmla="*/ 111 h 31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509" h="316437">
                <a:moveTo>
                  <a:pt x="238283" y="111"/>
                </a:moveTo>
                <a:cubicBezTo>
                  <a:pt x="242252" y="-2799"/>
                  <a:pt x="193039" y="51969"/>
                  <a:pt x="162083" y="73136"/>
                </a:cubicBezTo>
                <a:cubicBezTo>
                  <a:pt x="131127" y="94303"/>
                  <a:pt x="76357" y="105680"/>
                  <a:pt x="52545" y="127111"/>
                </a:cubicBezTo>
                <a:cubicBezTo>
                  <a:pt x="28733" y="148542"/>
                  <a:pt x="27939" y="170503"/>
                  <a:pt x="19208" y="201724"/>
                </a:cubicBezTo>
                <a:cubicBezTo>
                  <a:pt x="10477" y="232945"/>
                  <a:pt x="1216" y="304117"/>
                  <a:pt x="158" y="314436"/>
                </a:cubicBezTo>
                <a:cubicBezTo>
                  <a:pt x="-900" y="324755"/>
                  <a:pt x="3333" y="293269"/>
                  <a:pt x="12858" y="263636"/>
                </a:cubicBezTo>
                <a:cubicBezTo>
                  <a:pt x="22383" y="234003"/>
                  <a:pt x="36406" y="165476"/>
                  <a:pt x="57308" y="136636"/>
                </a:cubicBezTo>
                <a:cubicBezTo>
                  <a:pt x="78210" y="107797"/>
                  <a:pt x="109695" y="109649"/>
                  <a:pt x="138270" y="90599"/>
                </a:cubicBezTo>
                <a:cubicBezTo>
                  <a:pt x="166845" y="71549"/>
                  <a:pt x="234314" y="3021"/>
                  <a:pt x="238283" y="1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53C5F723-0749-48C4-82C9-2FFB16078702}"/>
              </a:ext>
            </a:extLst>
          </p:cNvPr>
          <p:cNvSpPr/>
          <p:nvPr/>
        </p:nvSpPr>
        <p:spPr>
          <a:xfrm>
            <a:off x="6278531" y="3892337"/>
            <a:ext cx="433844" cy="297981"/>
          </a:xfrm>
          <a:custGeom>
            <a:avLst/>
            <a:gdLst>
              <a:gd name="connsiteX0" fmla="*/ 32 w 433844"/>
              <a:gd name="connsiteY0" fmla="*/ 213 h 297981"/>
              <a:gd name="connsiteX1" fmla="*/ 141319 w 433844"/>
              <a:gd name="connsiteY1" fmla="*/ 97051 h 297981"/>
              <a:gd name="connsiteX2" fmla="*/ 311182 w 433844"/>
              <a:gd name="connsiteY2" fmla="*/ 51013 h 297981"/>
              <a:gd name="connsiteX3" fmla="*/ 428657 w 433844"/>
              <a:gd name="connsiteY3" fmla="*/ 33551 h 297981"/>
              <a:gd name="connsiteX4" fmla="*/ 409607 w 433844"/>
              <a:gd name="connsiteY4" fmla="*/ 52601 h 297981"/>
              <a:gd name="connsiteX5" fmla="*/ 377857 w 433844"/>
              <a:gd name="connsiteY5" fmla="*/ 127213 h 297981"/>
              <a:gd name="connsiteX6" fmla="*/ 295307 w 433844"/>
              <a:gd name="connsiteY6" fmla="*/ 263738 h 297981"/>
              <a:gd name="connsiteX7" fmla="*/ 263557 w 433844"/>
              <a:gd name="connsiteY7" fmla="*/ 292313 h 297981"/>
              <a:gd name="connsiteX8" fmla="*/ 334994 w 433844"/>
              <a:gd name="connsiteY8" fmla="*/ 174838 h 297981"/>
              <a:gd name="connsiteX9" fmla="*/ 388969 w 433844"/>
              <a:gd name="connsiteY9" fmla="*/ 39901 h 297981"/>
              <a:gd name="connsiteX10" fmla="*/ 288957 w 433844"/>
              <a:gd name="connsiteY10" fmla="*/ 81176 h 297981"/>
              <a:gd name="connsiteX11" fmla="*/ 171482 w 433844"/>
              <a:gd name="connsiteY11" fmla="*/ 100226 h 297981"/>
              <a:gd name="connsiteX12" fmla="*/ 128619 w 433844"/>
              <a:gd name="connsiteY12" fmla="*/ 71651 h 297981"/>
              <a:gd name="connsiteX13" fmla="*/ 32 w 433844"/>
              <a:gd name="connsiteY13" fmla="*/ 213 h 29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3844" h="297981">
                <a:moveTo>
                  <a:pt x="32" y="213"/>
                </a:moveTo>
                <a:cubicBezTo>
                  <a:pt x="2149" y="4446"/>
                  <a:pt x="89461" y="88584"/>
                  <a:pt x="141319" y="97051"/>
                </a:cubicBezTo>
                <a:cubicBezTo>
                  <a:pt x="193177" y="105518"/>
                  <a:pt x="263292" y="61596"/>
                  <a:pt x="311182" y="51013"/>
                </a:cubicBezTo>
                <a:cubicBezTo>
                  <a:pt x="359072" y="40430"/>
                  <a:pt x="412253" y="33286"/>
                  <a:pt x="428657" y="33551"/>
                </a:cubicBezTo>
                <a:cubicBezTo>
                  <a:pt x="445061" y="33816"/>
                  <a:pt x="418074" y="36991"/>
                  <a:pt x="409607" y="52601"/>
                </a:cubicBezTo>
                <a:cubicBezTo>
                  <a:pt x="401140" y="68211"/>
                  <a:pt x="396907" y="92023"/>
                  <a:pt x="377857" y="127213"/>
                </a:cubicBezTo>
                <a:cubicBezTo>
                  <a:pt x="358807" y="162403"/>
                  <a:pt x="314357" y="236221"/>
                  <a:pt x="295307" y="263738"/>
                </a:cubicBezTo>
                <a:cubicBezTo>
                  <a:pt x="276257" y="291255"/>
                  <a:pt x="256942" y="307130"/>
                  <a:pt x="263557" y="292313"/>
                </a:cubicBezTo>
                <a:cubicBezTo>
                  <a:pt x="270172" y="277496"/>
                  <a:pt x="314092" y="216907"/>
                  <a:pt x="334994" y="174838"/>
                </a:cubicBezTo>
                <a:cubicBezTo>
                  <a:pt x="355896" y="132769"/>
                  <a:pt x="396642" y="55511"/>
                  <a:pt x="388969" y="39901"/>
                </a:cubicBezTo>
                <a:cubicBezTo>
                  <a:pt x="381296" y="24291"/>
                  <a:pt x="325205" y="71122"/>
                  <a:pt x="288957" y="81176"/>
                </a:cubicBezTo>
                <a:cubicBezTo>
                  <a:pt x="252709" y="91230"/>
                  <a:pt x="198205" y="101813"/>
                  <a:pt x="171482" y="100226"/>
                </a:cubicBezTo>
                <a:cubicBezTo>
                  <a:pt x="144759" y="98639"/>
                  <a:pt x="156136" y="87526"/>
                  <a:pt x="128619" y="71651"/>
                </a:cubicBezTo>
                <a:cubicBezTo>
                  <a:pt x="101102" y="55776"/>
                  <a:pt x="-2085" y="-4020"/>
                  <a:pt x="32" y="21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C0FF52AA-0DBE-461A-ACBC-897E4A99B0F2}"/>
              </a:ext>
            </a:extLst>
          </p:cNvPr>
          <p:cNvSpPr/>
          <p:nvPr/>
        </p:nvSpPr>
        <p:spPr>
          <a:xfrm>
            <a:off x="6276962" y="3860768"/>
            <a:ext cx="446956" cy="545117"/>
          </a:xfrm>
          <a:custGeom>
            <a:avLst/>
            <a:gdLst>
              <a:gd name="connsiteX0" fmla="*/ 13 w 446956"/>
              <a:gd name="connsiteY0" fmla="*/ 32 h 545117"/>
              <a:gd name="connsiteX1" fmla="*/ 179401 w 446956"/>
              <a:gd name="connsiteY1" fmla="*/ 85757 h 545117"/>
              <a:gd name="connsiteX2" fmla="*/ 317513 w 446956"/>
              <a:gd name="connsiteY2" fmla="*/ 65120 h 545117"/>
              <a:gd name="connsiteX3" fmla="*/ 388951 w 446956"/>
              <a:gd name="connsiteY3" fmla="*/ 41307 h 545117"/>
              <a:gd name="connsiteX4" fmla="*/ 444513 w 446956"/>
              <a:gd name="connsiteY4" fmla="*/ 65120 h 545117"/>
              <a:gd name="connsiteX5" fmla="*/ 433401 w 446956"/>
              <a:gd name="connsiteY5" fmla="*/ 95282 h 545117"/>
              <a:gd name="connsiteX6" fmla="*/ 400063 w 446956"/>
              <a:gd name="connsiteY6" fmla="*/ 163545 h 545117"/>
              <a:gd name="connsiteX7" fmla="*/ 295288 w 446956"/>
              <a:gd name="connsiteY7" fmla="*/ 342932 h 545117"/>
              <a:gd name="connsiteX8" fmla="*/ 260363 w 446956"/>
              <a:gd name="connsiteY8" fmla="*/ 396907 h 545117"/>
              <a:gd name="connsiteX9" fmla="*/ 334976 w 446956"/>
              <a:gd name="connsiteY9" fmla="*/ 544545 h 545117"/>
              <a:gd name="connsiteX10" fmla="*/ 284176 w 446956"/>
              <a:gd name="connsiteY10" fmla="*/ 446120 h 545117"/>
              <a:gd name="connsiteX11" fmla="*/ 277826 w 446956"/>
              <a:gd name="connsiteY11" fmla="*/ 398495 h 545117"/>
              <a:gd name="connsiteX12" fmla="*/ 406413 w 446956"/>
              <a:gd name="connsiteY12" fmla="*/ 160370 h 545117"/>
              <a:gd name="connsiteX13" fmla="*/ 419113 w 446956"/>
              <a:gd name="connsiteY13" fmla="*/ 46070 h 545117"/>
              <a:gd name="connsiteX14" fmla="*/ 314338 w 446956"/>
              <a:gd name="connsiteY14" fmla="*/ 76232 h 545117"/>
              <a:gd name="connsiteX15" fmla="*/ 209563 w 446956"/>
              <a:gd name="connsiteY15" fmla="*/ 104807 h 545117"/>
              <a:gd name="connsiteX16" fmla="*/ 169876 w 446956"/>
              <a:gd name="connsiteY16" fmla="*/ 96870 h 545117"/>
              <a:gd name="connsiteX17" fmla="*/ 13 w 446956"/>
              <a:gd name="connsiteY17" fmla="*/ 32 h 54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46956" h="545117">
                <a:moveTo>
                  <a:pt x="13" y="32"/>
                </a:moveTo>
                <a:cubicBezTo>
                  <a:pt x="1600" y="-1820"/>
                  <a:pt x="126484" y="74909"/>
                  <a:pt x="179401" y="85757"/>
                </a:cubicBezTo>
                <a:cubicBezTo>
                  <a:pt x="232318" y="96605"/>
                  <a:pt x="282588" y="72528"/>
                  <a:pt x="317513" y="65120"/>
                </a:cubicBezTo>
                <a:cubicBezTo>
                  <a:pt x="352438" y="57712"/>
                  <a:pt x="367784" y="41307"/>
                  <a:pt x="388951" y="41307"/>
                </a:cubicBezTo>
                <a:cubicBezTo>
                  <a:pt x="410118" y="41307"/>
                  <a:pt x="437105" y="56124"/>
                  <a:pt x="444513" y="65120"/>
                </a:cubicBezTo>
                <a:cubicBezTo>
                  <a:pt x="451921" y="74116"/>
                  <a:pt x="440809" y="78878"/>
                  <a:pt x="433401" y="95282"/>
                </a:cubicBezTo>
                <a:cubicBezTo>
                  <a:pt x="425993" y="111686"/>
                  <a:pt x="423082" y="122270"/>
                  <a:pt x="400063" y="163545"/>
                </a:cubicBezTo>
                <a:cubicBezTo>
                  <a:pt x="377044" y="204820"/>
                  <a:pt x="318571" y="304038"/>
                  <a:pt x="295288" y="342932"/>
                </a:cubicBezTo>
                <a:cubicBezTo>
                  <a:pt x="272005" y="381826"/>
                  <a:pt x="253748" y="363305"/>
                  <a:pt x="260363" y="396907"/>
                </a:cubicBezTo>
                <a:cubicBezTo>
                  <a:pt x="266978" y="430509"/>
                  <a:pt x="331007" y="536343"/>
                  <a:pt x="334976" y="544545"/>
                </a:cubicBezTo>
                <a:cubicBezTo>
                  <a:pt x="338945" y="552747"/>
                  <a:pt x="293701" y="470462"/>
                  <a:pt x="284176" y="446120"/>
                </a:cubicBezTo>
                <a:cubicBezTo>
                  <a:pt x="274651" y="421778"/>
                  <a:pt x="257453" y="446120"/>
                  <a:pt x="277826" y="398495"/>
                </a:cubicBezTo>
                <a:cubicBezTo>
                  <a:pt x="298199" y="350870"/>
                  <a:pt x="382865" y="219107"/>
                  <a:pt x="406413" y="160370"/>
                </a:cubicBezTo>
                <a:cubicBezTo>
                  <a:pt x="429961" y="101633"/>
                  <a:pt x="434459" y="60093"/>
                  <a:pt x="419113" y="46070"/>
                </a:cubicBezTo>
                <a:cubicBezTo>
                  <a:pt x="403767" y="32047"/>
                  <a:pt x="314338" y="76232"/>
                  <a:pt x="314338" y="76232"/>
                </a:cubicBezTo>
                <a:cubicBezTo>
                  <a:pt x="279413" y="86022"/>
                  <a:pt x="233640" y="101367"/>
                  <a:pt x="209563" y="104807"/>
                </a:cubicBezTo>
                <a:cubicBezTo>
                  <a:pt x="185486" y="108247"/>
                  <a:pt x="204536" y="112745"/>
                  <a:pt x="169876" y="96870"/>
                </a:cubicBezTo>
                <a:cubicBezTo>
                  <a:pt x="135216" y="80995"/>
                  <a:pt x="-1574" y="1884"/>
                  <a:pt x="13" y="3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B58C606A-FE61-4F8D-8BF3-79BFF8791F5A}"/>
              </a:ext>
            </a:extLst>
          </p:cNvPr>
          <p:cNvSpPr/>
          <p:nvPr/>
        </p:nvSpPr>
        <p:spPr>
          <a:xfrm>
            <a:off x="6508698" y="4216333"/>
            <a:ext cx="593890" cy="279476"/>
          </a:xfrm>
          <a:custGeom>
            <a:avLst/>
            <a:gdLst>
              <a:gd name="connsiteX0" fmla="*/ 15927 w 593890"/>
              <a:gd name="connsiteY0" fmla="*/ 67 h 279476"/>
              <a:gd name="connsiteX1" fmla="*/ 17515 w 593890"/>
              <a:gd name="connsiteY1" fmla="*/ 133417 h 279476"/>
              <a:gd name="connsiteX2" fmla="*/ 238177 w 593890"/>
              <a:gd name="connsiteY2" fmla="*/ 254067 h 279476"/>
              <a:gd name="connsiteX3" fmla="*/ 392165 w 593890"/>
              <a:gd name="connsiteY3" fmla="*/ 244542 h 279476"/>
              <a:gd name="connsiteX4" fmla="*/ 585840 w 593890"/>
              <a:gd name="connsiteY4" fmla="*/ 214380 h 279476"/>
              <a:gd name="connsiteX5" fmla="*/ 485827 w 593890"/>
              <a:gd name="connsiteY5" fmla="*/ 238192 h 279476"/>
              <a:gd name="connsiteX6" fmla="*/ 388990 w 593890"/>
              <a:gd name="connsiteY6" fmla="*/ 273117 h 279476"/>
              <a:gd name="connsiteX7" fmla="*/ 365177 w 593890"/>
              <a:gd name="connsiteY7" fmla="*/ 279467 h 279476"/>
              <a:gd name="connsiteX8" fmla="*/ 593777 w 593890"/>
              <a:gd name="connsiteY8" fmla="*/ 204855 h 279476"/>
              <a:gd name="connsiteX9" fmla="*/ 331840 w 593890"/>
              <a:gd name="connsiteY9" fmla="*/ 231842 h 279476"/>
              <a:gd name="connsiteX10" fmla="*/ 108002 w 593890"/>
              <a:gd name="connsiteY10" fmla="*/ 196917 h 279476"/>
              <a:gd name="connsiteX11" fmla="*/ 33390 w 593890"/>
              <a:gd name="connsiteY11" fmla="*/ 115955 h 279476"/>
              <a:gd name="connsiteX12" fmla="*/ 15927 w 593890"/>
              <a:gd name="connsiteY12" fmla="*/ 67 h 27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3890" h="279476">
                <a:moveTo>
                  <a:pt x="15927" y="67"/>
                </a:moveTo>
                <a:cubicBezTo>
                  <a:pt x="13281" y="2977"/>
                  <a:pt x="-19527" y="91084"/>
                  <a:pt x="17515" y="133417"/>
                </a:cubicBezTo>
                <a:cubicBezTo>
                  <a:pt x="54557" y="175750"/>
                  <a:pt x="175735" y="235546"/>
                  <a:pt x="238177" y="254067"/>
                </a:cubicBezTo>
                <a:cubicBezTo>
                  <a:pt x="300619" y="272588"/>
                  <a:pt x="334221" y="251156"/>
                  <a:pt x="392165" y="244542"/>
                </a:cubicBezTo>
                <a:cubicBezTo>
                  <a:pt x="450109" y="237928"/>
                  <a:pt x="570230" y="215438"/>
                  <a:pt x="585840" y="214380"/>
                </a:cubicBezTo>
                <a:cubicBezTo>
                  <a:pt x="601450" y="213322"/>
                  <a:pt x="518635" y="228403"/>
                  <a:pt x="485827" y="238192"/>
                </a:cubicBezTo>
                <a:cubicBezTo>
                  <a:pt x="453019" y="247981"/>
                  <a:pt x="388990" y="273117"/>
                  <a:pt x="388990" y="273117"/>
                </a:cubicBezTo>
                <a:cubicBezTo>
                  <a:pt x="368882" y="279996"/>
                  <a:pt x="365177" y="279467"/>
                  <a:pt x="365177" y="279467"/>
                </a:cubicBezTo>
                <a:cubicBezTo>
                  <a:pt x="399308" y="268090"/>
                  <a:pt x="599333" y="212793"/>
                  <a:pt x="593777" y="204855"/>
                </a:cubicBezTo>
                <a:cubicBezTo>
                  <a:pt x="588221" y="196917"/>
                  <a:pt x="412803" y="233165"/>
                  <a:pt x="331840" y="231842"/>
                </a:cubicBezTo>
                <a:cubicBezTo>
                  <a:pt x="250878" y="230519"/>
                  <a:pt x="157744" y="216231"/>
                  <a:pt x="108002" y="196917"/>
                </a:cubicBezTo>
                <a:cubicBezTo>
                  <a:pt x="58260" y="177603"/>
                  <a:pt x="50323" y="142678"/>
                  <a:pt x="33390" y="115955"/>
                </a:cubicBezTo>
                <a:cubicBezTo>
                  <a:pt x="16457" y="89232"/>
                  <a:pt x="18573" y="-2843"/>
                  <a:pt x="15927" y="6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52A57BAB-8765-4444-AB83-4B6BA52FA806}"/>
              </a:ext>
            </a:extLst>
          </p:cNvPr>
          <p:cNvSpPr/>
          <p:nvPr/>
        </p:nvSpPr>
        <p:spPr>
          <a:xfrm>
            <a:off x="6615049" y="4214485"/>
            <a:ext cx="498762" cy="211886"/>
          </a:xfrm>
          <a:custGeom>
            <a:avLst/>
            <a:gdLst>
              <a:gd name="connsiteX0" fmla="*/ 64 w 498762"/>
              <a:gd name="connsiteY0" fmla="*/ 1915 h 211886"/>
              <a:gd name="connsiteX1" fmla="*/ 20701 w 498762"/>
              <a:gd name="connsiteY1" fmla="*/ 140028 h 211886"/>
              <a:gd name="connsiteX2" fmla="*/ 104839 w 498762"/>
              <a:gd name="connsiteY2" fmla="*/ 201940 h 211886"/>
              <a:gd name="connsiteX3" fmla="*/ 274701 w 498762"/>
              <a:gd name="connsiteY3" fmla="*/ 201940 h 211886"/>
              <a:gd name="connsiteX4" fmla="*/ 498539 w 498762"/>
              <a:gd name="connsiteY4" fmla="*/ 206703 h 211886"/>
              <a:gd name="connsiteX5" fmla="*/ 311214 w 498762"/>
              <a:gd name="connsiteY5" fmla="*/ 208290 h 211886"/>
              <a:gd name="connsiteX6" fmla="*/ 57214 w 498762"/>
              <a:gd name="connsiteY6" fmla="*/ 155903 h 211886"/>
              <a:gd name="connsiteX7" fmla="*/ 15939 w 498762"/>
              <a:gd name="connsiteY7" fmla="*/ 67003 h 211886"/>
              <a:gd name="connsiteX8" fmla="*/ 64 w 498762"/>
              <a:gd name="connsiteY8" fmla="*/ 1915 h 21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8762" h="211886">
                <a:moveTo>
                  <a:pt x="64" y="1915"/>
                </a:moveTo>
                <a:cubicBezTo>
                  <a:pt x="858" y="14086"/>
                  <a:pt x="3239" y="106691"/>
                  <a:pt x="20701" y="140028"/>
                </a:cubicBezTo>
                <a:cubicBezTo>
                  <a:pt x="38163" y="173365"/>
                  <a:pt x="62506" y="191621"/>
                  <a:pt x="104839" y="201940"/>
                </a:cubicBezTo>
                <a:cubicBezTo>
                  <a:pt x="147172" y="212259"/>
                  <a:pt x="274701" y="201940"/>
                  <a:pt x="274701" y="201940"/>
                </a:cubicBezTo>
                <a:lnTo>
                  <a:pt x="498539" y="206703"/>
                </a:lnTo>
                <a:cubicBezTo>
                  <a:pt x="504625" y="207761"/>
                  <a:pt x="384768" y="216757"/>
                  <a:pt x="311214" y="208290"/>
                </a:cubicBezTo>
                <a:cubicBezTo>
                  <a:pt x="237660" y="199823"/>
                  <a:pt x="106427" y="179451"/>
                  <a:pt x="57214" y="155903"/>
                </a:cubicBezTo>
                <a:cubicBezTo>
                  <a:pt x="8001" y="132355"/>
                  <a:pt x="25993" y="95578"/>
                  <a:pt x="15939" y="67003"/>
                </a:cubicBezTo>
                <a:cubicBezTo>
                  <a:pt x="5885" y="38428"/>
                  <a:pt x="-730" y="-10256"/>
                  <a:pt x="64" y="191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69F270A4-7212-428D-87C7-CEF57B6AAB8B}"/>
              </a:ext>
            </a:extLst>
          </p:cNvPr>
          <p:cNvSpPr/>
          <p:nvPr/>
        </p:nvSpPr>
        <p:spPr>
          <a:xfrm>
            <a:off x="6651610" y="4143336"/>
            <a:ext cx="265550" cy="269945"/>
          </a:xfrm>
          <a:custGeom>
            <a:avLst/>
            <a:gdLst>
              <a:gd name="connsiteX0" fmla="*/ 15 w 265550"/>
              <a:gd name="connsiteY0" fmla="*/ 39 h 269945"/>
              <a:gd name="connsiteX1" fmla="*/ 117490 w 265550"/>
              <a:gd name="connsiteY1" fmla="*/ 103227 h 269945"/>
              <a:gd name="connsiteX2" fmla="*/ 200040 w 265550"/>
              <a:gd name="connsiteY2" fmla="*/ 149264 h 269945"/>
              <a:gd name="connsiteX3" fmla="*/ 157178 w 265550"/>
              <a:gd name="connsiteY3" fmla="*/ 100052 h 269945"/>
              <a:gd name="connsiteX4" fmla="*/ 255603 w 265550"/>
              <a:gd name="connsiteY4" fmla="*/ 208002 h 269945"/>
              <a:gd name="connsiteX5" fmla="*/ 258778 w 265550"/>
              <a:gd name="connsiteY5" fmla="*/ 217527 h 269945"/>
              <a:gd name="connsiteX6" fmla="*/ 225440 w 265550"/>
              <a:gd name="connsiteY6" fmla="*/ 247689 h 269945"/>
              <a:gd name="connsiteX7" fmla="*/ 158765 w 265550"/>
              <a:gd name="connsiteY7" fmla="*/ 269914 h 269945"/>
              <a:gd name="connsiteX8" fmla="*/ 242903 w 265550"/>
              <a:gd name="connsiteY8" fmla="*/ 242927 h 269945"/>
              <a:gd name="connsiteX9" fmla="*/ 222265 w 265550"/>
              <a:gd name="connsiteY9" fmla="*/ 187364 h 269945"/>
              <a:gd name="connsiteX10" fmla="*/ 125428 w 265550"/>
              <a:gd name="connsiteY10" fmla="*/ 92114 h 269945"/>
              <a:gd name="connsiteX11" fmla="*/ 15 w 265550"/>
              <a:gd name="connsiteY11" fmla="*/ 39 h 26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5550" h="269945">
                <a:moveTo>
                  <a:pt x="15" y="39"/>
                </a:moveTo>
                <a:cubicBezTo>
                  <a:pt x="-1308" y="1891"/>
                  <a:pt x="84153" y="78356"/>
                  <a:pt x="117490" y="103227"/>
                </a:cubicBezTo>
                <a:cubicBezTo>
                  <a:pt x="150827" y="128098"/>
                  <a:pt x="193426" y="149793"/>
                  <a:pt x="200040" y="149264"/>
                </a:cubicBezTo>
                <a:cubicBezTo>
                  <a:pt x="206654" y="148735"/>
                  <a:pt x="147918" y="90262"/>
                  <a:pt x="157178" y="100052"/>
                </a:cubicBezTo>
                <a:cubicBezTo>
                  <a:pt x="166438" y="109842"/>
                  <a:pt x="238670" y="188423"/>
                  <a:pt x="255603" y="208002"/>
                </a:cubicBezTo>
                <a:cubicBezTo>
                  <a:pt x="272536" y="227581"/>
                  <a:pt x="263805" y="210912"/>
                  <a:pt x="258778" y="217527"/>
                </a:cubicBezTo>
                <a:cubicBezTo>
                  <a:pt x="253751" y="224142"/>
                  <a:pt x="242109" y="238958"/>
                  <a:pt x="225440" y="247689"/>
                </a:cubicBezTo>
                <a:cubicBezTo>
                  <a:pt x="208771" y="256420"/>
                  <a:pt x="155855" y="270708"/>
                  <a:pt x="158765" y="269914"/>
                </a:cubicBezTo>
                <a:cubicBezTo>
                  <a:pt x="161675" y="269120"/>
                  <a:pt x="232320" y="256685"/>
                  <a:pt x="242903" y="242927"/>
                </a:cubicBezTo>
                <a:cubicBezTo>
                  <a:pt x="253486" y="229169"/>
                  <a:pt x="241844" y="212500"/>
                  <a:pt x="222265" y="187364"/>
                </a:cubicBezTo>
                <a:cubicBezTo>
                  <a:pt x="202686" y="162229"/>
                  <a:pt x="161147" y="122806"/>
                  <a:pt x="125428" y="92114"/>
                </a:cubicBezTo>
                <a:cubicBezTo>
                  <a:pt x="89709" y="61422"/>
                  <a:pt x="1338" y="-1813"/>
                  <a:pt x="15" y="3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49C8AB63-38E5-49F3-8D19-37FA9BEFE768}"/>
              </a:ext>
            </a:extLst>
          </p:cNvPr>
          <p:cNvSpPr/>
          <p:nvPr/>
        </p:nvSpPr>
        <p:spPr>
          <a:xfrm>
            <a:off x="6630938" y="4156075"/>
            <a:ext cx="94277" cy="233563"/>
          </a:xfrm>
          <a:custGeom>
            <a:avLst/>
            <a:gdLst>
              <a:gd name="connsiteX0" fmla="*/ 50 w 94277"/>
              <a:gd name="connsiteY0" fmla="*/ 0 h 233563"/>
              <a:gd name="connsiteX1" fmla="*/ 76250 w 94277"/>
              <a:gd name="connsiteY1" fmla="*/ 125413 h 233563"/>
              <a:gd name="connsiteX2" fmla="*/ 81012 w 94277"/>
              <a:gd name="connsiteY2" fmla="*/ 188913 h 233563"/>
              <a:gd name="connsiteX3" fmla="*/ 76250 w 94277"/>
              <a:gd name="connsiteY3" fmla="*/ 233363 h 233563"/>
              <a:gd name="connsiteX4" fmla="*/ 88950 w 94277"/>
              <a:gd name="connsiteY4" fmla="*/ 171450 h 233563"/>
              <a:gd name="connsiteX5" fmla="*/ 88950 w 94277"/>
              <a:gd name="connsiteY5" fmla="*/ 123825 h 233563"/>
              <a:gd name="connsiteX6" fmla="*/ 50 w 94277"/>
              <a:gd name="connsiteY6" fmla="*/ 0 h 23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277" h="233563">
                <a:moveTo>
                  <a:pt x="50" y="0"/>
                </a:moveTo>
                <a:cubicBezTo>
                  <a:pt x="-2067" y="265"/>
                  <a:pt x="62756" y="93928"/>
                  <a:pt x="76250" y="125413"/>
                </a:cubicBezTo>
                <a:cubicBezTo>
                  <a:pt x="89744" y="156898"/>
                  <a:pt x="81012" y="170921"/>
                  <a:pt x="81012" y="188913"/>
                </a:cubicBezTo>
                <a:cubicBezTo>
                  <a:pt x="81012" y="206905"/>
                  <a:pt x="74927" y="236273"/>
                  <a:pt x="76250" y="233363"/>
                </a:cubicBezTo>
                <a:cubicBezTo>
                  <a:pt x="77573" y="230453"/>
                  <a:pt x="86833" y="189706"/>
                  <a:pt x="88950" y="171450"/>
                </a:cubicBezTo>
                <a:cubicBezTo>
                  <a:pt x="91067" y="153194"/>
                  <a:pt x="99798" y="150813"/>
                  <a:pt x="88950" y="123825"/>
                </a:cubicBezTo>
                <a:cubicBezTo>
                  <a:pt x="78102" y="96838"/>
                  <a:pt x="2167" y="-265"/>
                  <a:pt x="5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F77CBFEF-0B08-491F-B750-52FCBF2C0354}"/>
              </a:ext>
            </a:extLst>
          </p:cNvPr>
          <p:cNvSpPr/>
          <p:nvPr/>
        </p:nvSpPr>
        <p:spPr>
          <a:xfrm>
            <a:off x="6624588" y="4160776"/>
            <a:ext cx="74133" cy="219230"/>
          </a:xfrm>
          <a:custGeom>
            <a:avLst/>
            <a:gdLst>
              <a:gd name="connsiteX0" fmla="*/ 50 w 74133"/>
              <a:gd name="connsiteY0" fmla="*/ 62 h 219230"/>
              <a:gd name="connsiteX1" fmla="*/ 58787 w 74133"/>
              <a:gd name="connsiteY1" fmla="*/ 115949 h 219230"/>
              <a:gd name="connsiteX2" fmla="*/ 68312 w 74133"/>
              <a:gd name="connsiteY2" fmla="*/ 219137 h 219230"/>
              <a:gd name="connsiteX3" fmla="*/ 69900 w 74133"/>
              <a:gd name="connsiteY3" fmla="*/ 131824 h 219230"/>
              <a:gd name="connsiteX4" fmla="*/ 50 w 74133"/>
              <a:gd name="connsiteY4" fmla="*/ 62 h 21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33" h="219230">
                <a:moveTo>
                  <a:pt x="50" y="62"/>
                </a:moveTo>
                <a:cubicBezTo>
                  <a:pt x="-1802" y="-2584"/>
                  <a:pt x="47410" y="79437"/>
                  <a:pt x="58787" y="115949"/>
                </a:cubicBezTo>
                <a:cubicBezTo>
                  <a:pt x="70164" y="152461"/>
                  <a:pt x="66460" y="216491"/>
                  <a:pt x="68312" y="219137"/>
                </a:cubicBezTo>
                <a:cubicBezTo>
                  <a:pt x="70164" y="221783"/>
                  <a:pt x="79425" y="167543"/>
                  <a:pt x="69900" y="131824"/>
                </a:cubicBezTo>
                <a:cubicBezTo>
                  <a:pt x="60375" y="96105"/>
                  <a:pt x="1902" y="2708"/>
                  <a:pt x="50" y="6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92C9B15C-6EFC-49BA-B0CC-363950DEA194}"/>
              </a:ext>
            </a:extLst>
          </p:cNvPr>
          <p:cNvSpPr/>
          <p:nvPr/>
        </p:nvSpPr>
        <p:spPr>
          <a:xfrm>
            <a:off x="6667500" y="4178300"/>
            <a:ext cx="176305" cy="196395"/>
          </a:xfrm>
          <a:custGeom>
            <a:avLst/>
            <a:gdLst>
              <a:gd name="connsiteX0" fmla="*/ 0 w 176305"/>
              <a:gd name="connsiteY0" fmla="*/ 0 h 196395"/>
              <a:gd name="connsiteX1" fmla="*/ 85725 w 176305"/>
              <a:gd name="connsiteY1" fmla="*/ 169863 h 196395"/>
              <a:gd name="connsiteX2" fmla="*/ 117475 w 176305"/>
              <a:gd name="connsiteY2" fmla="*/ 195263 h 196395"/>
              <a:gd name="connsiteX3" fmla="*/ 158750 w 176305"/>
              <a:gd name="connsiteY3" fmla="*/ 163513 h 196395"/>
              <a:gd name="connsiteX4" fmla="*/ 174625 w 176305"/>
              <a:gd name="connsiteY4" fmla="*/ 179388 h 196395"/>
              <a:gd name="connsiteX5" fmla="*/ 166688 w 176305"/>
              <a:gd name="connsiteY5" fmla="*/ 147638 h 196395"/>
              <a:gd name="connsiteX6" fmla="*/ 93663 w 176305"/>
              <a:gd name="connsiteY6" fmla="*/ 150813 h 196395"/>
              <a:gd name="connsiteX7" fmla="*/ 63500 w 176305"/>
              <a:gd name="connsiteY7" fmla="*/ 93663 h 196395"/>
              <a:gd name="connsiteX8" fmla="*/ 0 w 176305"/>
              <a:gd name="connsiteY8" fmla="*/ 0 h 19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305" h="196395">
                <a:moveTo>
                  <a:pt x="0" y="0"/>
                </a:moveTo>
                <a:cubicBezTo>
                  <a:pt x="33073" y="68659"/>
                  <a:pt x="66146" y="137319"/>
                  <a:pt x="85725" y="169863"/>
                </a:cubicBezTo>
                <a:cubicBezTo>
                  <a:pt x="105304" y="202407"/>
                  <a:pt x="105304" y="196321"/>
                  <a:pt x="117475" y="195263"/>
                </a:cubicBezTo>
                <a:cubicBezTo>
                  <a:pt x="129646" y="194205"/>
                  <a:pt x="149225" y="166159"/>
                  <a:pt x="158750" y="163513"/>
                </a:cubicBezTo>
                <a:cubicBezTo>
                  <a:pt x="168275" y="160867"/>
                  <a:pt x="173302" y="182034"/>
                  <a:pt x="174625" y="179388"/>
                </a:cubicBezTo>
                <a:cubicBezTo>
                  <a:pt x="175948" y="176742"/>
                  <a:pt x="180182" y="152401"/>
                  <a:pt x="166688" y="147638"/>
                </a:cubicBezTo>
                <a:cubicBezTo>
                  <a:pt x="153194" y="142875"/>
                  <a:pt x="110861" y="159809"/>
                  <a:pt x="93663" y="150813"/>
                </a:cubicBezTo>
                <a:cubicBezTo>
                  <a:pt x="76465" y="141817"/>
                  <a:pt x="63500" y="93663"/>
                  <a:pt x="63500" y="9366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5580FC50-53B0-4CA4-AC67-7B2E7770C61E}"/>
              </a:ext>
            </a:extLst>
          </p:cNvPr>
          <p:cNvSpPr/>
          <p:nvPr/>
        </p:nvSpPr>
        <p:spPr>
          <a:xfrm>
            <a:off x="7036942" y="4433702"/>
            <a:ext cx="101032" cy="515509"/>
          </a:xfrm>
          <a:custGeom>
            <a:avLst/>
            <a:gdLst>
              <a:gd name="connsiteX0" fmla="*/ 94108 w 101032"/>
              <a:gd name="connsiteY0" fmla="*/ 186 h 515509"/>
              <a:gd name="connsiteX1" fmla="*/ 19496 w 101032"/>
              <a:gd name="connsiteY1" fmla="*/ 281173 h 515509"/>
              <a:gd name="connsiteX2" fmla="*/ 446 w 101032"/>
              <a:gd name="connsiteY2" fmla="*/ 344673 h 515509"/>
              <a:gd name="connsiteX3" fmla="*/ 14733 w 101032"/>
              <a:gd name="connsiteY3" fmla="*/ 392298 h 515509"/>
              <a:gd name="connsiteX4" fmla="*/ 100458 w 101032"/>
              <a:gd name="connsiteY4" fmla="*/ 514536 h 515509"/>
              <a:gd name="connsiteX5" fmla="*/ 49658 w 101032"/>
              <a:gd name="connsiteY5" fmla="*/ 443098 h 515509"/>
              <a:gd name="connsiteX6" fmla="*/ 446 w 101032"/>
              <a:gd name="connsiteY6" fmla="*/ 327211 h 515509"/>
              <a:gd name="connsiteX7" fmla="*/ 94108 w 101032"/>
              <a:gd name="connsiteY7" fmla="*/ 186 h 515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32" h="515509">
                <a:moveTo>
                  <a:pt x="94108" y="186"/>
                </a:moveTo>
                <a:cubicBezTo>
                  <a:pt x="97283" y="-7487"/>
                  <a:pt x="35106" y="223759"/>
                  <a:pt x="19496" y="281173"/>
                </a:cubicBezTo>
                <a:cubicBezTo>
                  <a:pt x="3886" y="338587"/>
                  <a:pt x="1240" y="326152"/>
                  <a:pt x="446" y="344673"/>
                </a:cubicBezTo>
                <a:cubicBezTo>
                  <a:pt x="-348" y="363194"/>
                  <a:pt x="-1936" y="363988"/>
                  <a:pt x="14733" y="392298"/>
                </a:cubicBezTo>
                <a:cubicBezTo>
                  <a:pt x="31402" y="420608"/>
                  <a:pt x="94637" y="506069"/>
                  <a:pt x="100458" y="514536"/>
                </a:cubicBezTo>
                <a:cubicBezTo>
                  <a:pt x="106279" y="523003"/>
                  <a:pt x="66327" y="474319"/>
                  <a:pt x="49658" y="443098"/>
                </a:cubicBezTo>
                <a:cubicBezTo>
                  <a:pt x="32989" y="411877"/>
                  <a:pt x="-4052" y="400236"/>
                  <a:pt x="446" y="327211"/>
                </a:cubicBezTo>
                <a:cubicBezTo>
                  <a:pt x="4944" y="254186"/>
                  <a:pt x="90933" y="7859"/>
                  <a:pt x="94108" y="18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D04833BF-1E89-4B3B-AE4C-A268C05EE1DD}"/>
              </a:ext>
            </a:extLst>
          </p:cNvPr>
          <p:cNvSpPr/>
          <p:nvPr/>
        </p:nvSpPr>
        <p:spPr>
          <a:xfrm>
            <a:off x="7052562" y="4440136"/>
            <a:ext cx="96132" cy="470002"/>
          </a:xfrm>
          <a:custGeom>
            <a:avLst/>
            <a:gdLst>
              <a:gd name="connsiteX0" fmla="*/ 95951 w 96132"/>
              <a:gd name="connsiteY0" fmla="*/ 102 h 470002"/>
              <a:gd name="connsiteX1" fmla="*/ 3876 w 96132"/>
              <a:gd name="connsiteY1" fmla="*/ 309664 h 470002"/>
              <a:gd name="connsiteX2" fmla="*/ 22926 w 96132"/>
              <a:gd name="connsiteY2" fmla="*/ 385864 h 470002"/>
              <a:gd name="connsiteX3" fmla="*/ 75313 w 96132"/>
              <a:gd name="connsiteY3" fmla="*/ 470002 h 470002"/>
              <a:gd name="connsiteX4" fmla="*/ 21338 w 96132"/>
              <a:gd name="connsiteY4" fmla="*/ 377927 h 470002"/>
              <a:gd name="connsiteX5" fmla="*/ 27688 w 96132"/>
              <a:gd name="connsiteY5" fmla="*/ 276327 h 470002"/>
              <a:gd name="connsiteX6" fmla="*/ 95951 w 96132"/>
              <a:gd name="connsiteY6" fmla="*/ 102 h 47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132" h="470002">
                <a:moveTo>
                  <a:pt x="95951" y="102"/>
                </a:moveTo>
                <a:cubicBezTo>
                  <a:pt x="91982" y="5658"/>
                  <a:pt x="16047" y="245370"/>
                  <a:pt x="3876" y="309664"/>
                </a:cubicBezTo>
                <a:cubicBezTo>
                  <a:pt x="-8295" y="373958"/>
                  <a:pt x="11020" y="359141"/>
                  <a:pt x="22926" y="385864"/>
                </a:cubicBezTo>
                <a:cubicBezTo>
                  <a:pt x="34832" y="412587"/>
                  <a:pt x="75313" y="470002"/>
                  <a:pt x="75313" y="470002"/>
                </a:cubicBezTo>
                <a:cubicBezTo>
                  <a:pt x="75048" y="468679"/>
                  <a:pt x="29275" y="410206"/>
                  <a:pt x="21338" y="377927"/>
                </a:cubicBezTo>
                <a:cubicBezTo>
                  <a:pt x="13401" y="345648"/>
                  <a:pt x="17634" y="336652"/>
                  <a:pt x="27688" y="276327"/>
                </a:cubicBezTo>
                <a:cubicBezTo>
                  <a:pt x="37742" y="216002"/>
                  <a:pt x="99920" y="-5454"/>
                  <a:pt x="95951" y="10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C681415C-525E-4467-8D76-AB3DD2E0CB50}"/>
              </a:ext>
            </a:extLst>
          </p:cNvPr>
          <p:cNvSpPr/>
          <p:nvPr/>
        </p:nvSpPr>
        <p:spPr>
          <a:xfrm>
            <a:off x="6991350" y="4736978"/>
            <a:ext cx="23845" cy="165376"/>
          </a:xfrm>
          <a:custGeom>
            <a:avLst/>
            <a:gdLst>
              <a:gd name="connsiteX0" fmla="*/ 1588 w 23845"/>
              <a:gd name="connsiteY0" fmla="*/ 1710 h 165376"/>
              <a:gd name="connsiteX1" fmla="*/ 23813 w 23845"/>
              <a:gd name="connsiteY1" fmla="*/ 150935 h 165376"/>
              <a:gd name="connsiteX2" fmla="*/ 0 w 23845"/>
              <a:gd name="connsiteY2" fmla="*/ 150935 h 165376"/>
              <a:gd name="connsiteX3" fmla="*/ 23813 w 23845"/>
              <a:gd name="connsiteY3" fmla="*/ 74735 h 165376"/>
              <a:gd name="connsiteX4" fmla="*/ 1588 w 23845"/>
              <a:gd name="connsiteY4" fmla="*/ 1710 h 16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45" h="165376">
                <a:moveTo>
                  <a:pt x="1588" y="1710"/>
                </a:moveTo>
                <a:cubicBezTo>
                  <a:pt x="1588" y="14410"/>
                  <a:pt x="24078" y="126064"/>
                  <a:pt x="23813" y="150935"/>
                </a:cubicBezTo>
                <a:cubicBezTo>
                  <a:pt x="23548" y="175806"/>
                  <a:pt x="0" y="163635"/>
                  <a:pt x="0" y="150935"/>
                </a:cubicBezTo>
                <a:cubicBezTo>
                  <a:pt x="0" y="138235"/>
                  <a:pt x="24871" y="99077"/>
                  <a:pt x="23813" y="74735"/>
                </a:cubicBezTo>
                <a:cubicBezTo>
                  <a:pt x="22755" y="50393"/>
                  <a:pt x="1588" y="-10990"/>
                  <a:pt x="1588" y="171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702A780E-A496-43A7-B688-A4272165924E}"/>
              </a:ext>
            </a:extLst>
          </p:cNvPr>
          <p:cNvSpPr/>
          <p:nvPr/>
        </p:nvSpPr>
        <p:spPr>
          <a:xfrm>
            <a:off x="6682544" y="4007091"/>
            <a:ext cx="230346" cy="216414"/>
          </a:xfrm>
          <a:custGeom>
            <a:avLst/>
            <a:gdLst>
              <a:gd name="connsiteX0" fmla="*/ 26231 w 230346"/>
              <a:gd name="connsiteY0" fmla="*/ 185497 h 216414"/>
              <a:gd name="connsiteX1" fmla="*/ 142119 w 230346"/>
              <a:gd name="connsiteY1" fmla="*/ 215659 h 216414"/>
              <a:gd name="connsiteX2" fmla="*/ 227844 w 230346"/>
              <a:gd name="connsiteY2" fmla="*/ 148984 h 216414"/>
              <a:gd name="connsiteX3" fmla="*/ 177044 w 230346"/>
              <a:gd name="connsiteY3" fmla="*/ 110884 h 216414"/>
              <a:gd name="connsiteX4" fmla="*/ 100844 w 230346"/>
              <a:gd name="connsiteY4" fmla="*/ 66434 h 216414"/>
              <a:gd name="connsiteX5" fmla="*/ 2419 w 230346"/>
              <a:gd name="connsiteY5" fmla="*/ 1347 h 216414"/>
              <a:gd name="connsiteX6" fmla="*/ 208794 w 230346"/>
              <a:gd name="connsiteY6" fmla="*/ 131522 h 216414"/>
              <a:gd name="connsiteX7" fmla="*/ 221494 w 230346"/>
              <a:gd name="connsiteY7" fmla="*/ 153747 h 216414"/>
              <a:gd name="connsiteX8" fmla="*/ 186569 w 230346"/>
              <a:gd name="connsiteY8" fmla="*/ 185497 h 216414"/>
              <a:gd name="connsiteX9" fmla="*/ 151644 w 230346"/>
              <a:gd name="connsiteY9" fmla="*/ 193434 h 216414"/>
              <a:gd name="connsiteX10" fmla="*/ 26231 w 230346"/>
              <a:gd name="connsiteY10" fmla="*/ 185497 h 21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0346" h="216414">
                <a:moveTo>
                  <a:pt x="26231" y="185497"/>
                </a:moveTo>
                <a:cubicBezTo>
                  <a:pt x="24644" y="189201"/>
                  <a:pt x="108517" y="221744"/>
                  <a:pt x="142119" y="215659"/>
                </a:cubicBezTo>
                <a:cubicBezTo>
                  <a:pt x="175721" y="209574"/>
                  <a:pt x="222023" y="166446"/>
                  <a:pt x="227844" y="148984"/>
                </a:cubicBezTo>
                <a:cubicBezTo>
                  <a:pt x="233665" y="131522"/>
                  <a:pt x="198211" y="124642"/>
                  <a:pt x="177044" y="110884"/>
                </a:cubicBezTo>
                <a:cubicBezTo>
                  <a:pt x="155877" y="97126"/>
                  <a:pt x="129948" y="84690"/>
                  <a:pt x="100844" y="66434"/>
                </a:cubicBezTo>
                <a:cubicBezTo>
                  <a:pt x="71740" y="48178"/>
                  <a:pt x="-15573" y="-9501"/>
                  <a:pt x="2419" y="1347"/>
                </a:cubicBezTo>
                <a:cubicBezTo>
                  <a:pt x="20411" y="12195"/>
                  <a:pt x="172282" y="106122"/>
                  <a:pt x="208794" y="131522"/>
                </a:cubicBezTo>
                <a:cubicBezTo>
                  <a:pt x="245306" y="156922"/>
                  <a:pt x="225198" y="144751"/>
                  <a:pt x="221494" y="153747"/>
                </a:cubicBezTo>
                <a:cubicBezTo>
                  <a:pt x="217790" y="162743"/>
                  <a:pt x="198211" y="178883"/>
                  <a:pt x="186569" y="185497"/>
                </a:cubicBezTo>
                <a:cubicBezTo>
                  <a:pt x="174927" y="192111"/>
                  <a:pt x="172282" y="191053"/>
                  <a:pt x="151644" y="193434"/>
                </a:cubicBezTo>
                <a:cubicBezTo>
                  <a:pt x="131007" y="195815"/>
                  <a:pt x="27818" y="181793"/>
                  <a:pt x="26231" y="18549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8ED6AC66-961C-43AF-BD9B-674DC0C042F5}"/>
              </a:ext>
            </a:extLst>
          </p:cNvPr>
          <p:cNvSpPr/>
          <p:nvPr/>
        </p:nvSpPr>
        <p:spPr>
          <a:xfrm>
            <a:off x="6673764" y="4050865"/>
            <a:ext cx="225553" cy="144992"/>
          </a:xfrm>
          <a:custGeom>
            <a:avLst/>
            <a:gdLst>
              <a:gd name="connsiteX0" fmla="*/ 86 w 225553"/>
              <a:gd name="connsiteY0" fmla="*/ 435 h 144992"/>
              <a:gd name="connsiteX1" fmla="*/ 208049 w 225553"/>
              <a:gd name="connsiteY1" fmla="*/ 119498 h 144992"/>
              <a:gd name="connsiteX2" fmla="*/ 177886 w 225553"/>
              <a:gd name="connsiteY2" fmla="*/ 129023 h 144992"/>
              <a:gd name="connsiteX3" fmla="*/ 44536 w 225553"/>
              <a:gd name="connsiteY3" fmla="*/ 144898 h 144992"/>
              <a:gd name="connsiteX4" fmla="*/ 215986 w 225553"/>
              <a:gd name="connsiteY4" fmla="*/ 121085 h 144992"/>
              <a:gd name="connsiteX5" fmla="*/ 182649 w 225553"/>
              <a:gd name="connsiteY5" fmla="*/ 81398 h 144992"/>
              <a:gd name="connsiteX6" fmla="*/ 86 w 225553"/>
              <a:gd name="connsiteY6" fmla="*/ 435 h 14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553" h="144992">
                <a:moveTo>
                  <a:pt x="86" y="435"/>
                </a:moveTo>
                <a:cubicBezTo>
                  <a:pt x="4319" y="6785"/>
                  <a:pt x="178416" y="98067"/>
                  <a:pt x="208049" y="119498"/>
                </a:cubicBezTo>
                <a:cubicBezTo>
                  <a:pt x="237682" y="140929"/>
                  <a:pt x="205138" y="124790"/>
                  <a:pt x="177886" y="129023"/>
                </a:cubicBezTo>
                <a:cubicBezTo>
                  <a:pt x="150634" y="133256"/>
                  <a:pt x="38186" y="146221"/>
                  <a:pt x="44536" y="144898"/>
                </a:cubicBezTo>
                <a:cubicBezTo>
                  <a:pt x="50886" y="143575"/>
                  <a:pt x="192967" y="131668"/>
                  <a:pt x="215986" y="121085"/>
                </a:cubicBezTo>
                <a:cubicBezTo>
                  <a:pt x="239005" y="110502"/>
                  <a:pt x="217574" y="103887"/>
                  <a:pt x="182649" y="81398"/>
                </a:cubicBezTo>
                <a:cubicBezTo>
                  <a:pt x="147724" y="58909"/>
                  <a:pt x="-4147" y="-5915"/>
                  <a:pt x="86" y="43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AE6151A9-7478-492B-8C64-4B54DCAE1B32}"/>
              </a:ext>
            </a:extLst>
          </p:cNvPr>
          <p:cNvSpPr/>
          <p:nvPr/>
        </p:nvSpPr>
        <p:spPr>
          <a:xfrm>
            <a:off x="6999284" y="4608807"/>
            <a:ext cx="891050" cy="379192"/>
          </a:xfrm>
          <a:custGeom>
            <a:avLst/>
            <a:gdLst>
              <a:gd name="connsiteX0" fmla="*/ 4 w 891050"/>
              <a:gd name="connsiteY0" fmla="*/ 294981 h 379192"/>
              <a:gd name="connsiteX1" fmla="*/ 144466 w 891050"/>
              <a:gd name="connsiteY1" fmla="*/ 377531 h 379192"/>
              <a:gd name="connsiteX2" fmla="*/ 223841 w 891050"/>
              <a:gd name="connsiteY2" fmla="*/ 350543 h 379192"/>
              <a:gd name="connsiteX3" fmla="*/ 271466 w 891050"/>
              <a:gd name="connsiteY3" fmla="*/ 353718 h 379192"/>
              <a:gd name="connsiteX4" fmla="*/ 303216 w 891050"/>
              <a:gd name="connsiteY4" fmla="*/ 360068 h 379192"/>
              <a:gd name="connsiteX5" fmla="*/ 452441 w 891050"/>
              <a:gd name="connsiteY5" fmla="*/ 302918 h 379192"/>
              <a:gd name="connsiteX6" fmla="*/ 549279 w 891050"/>
              <a:gd name="connsiteY6" fmla="*/ 241006 h 379192"/>
              <a:gd name="connsiteX7" fmla="*/ 712791 w 891050"/>
              <a:gd name="connsiteY7" fmla="*/ 99718 h 379192"/>
              <a:gd name="connsiteX8" fmla="*/ 815979 w 891050"/>
              <a:gd name="connsiteY8" fmla="*/ 21931 h 379192"/>
              <a:gd name="connsiteX9" fmla="*/ 890591 w 891050"/>
              <a:gd name="connsiteY9" fmla="*/ 4468 h 379192"/>
              <a:gd name="connsiteX10" fmla="*/ 781054 w 891050"/>
              <a:gd name="connsiteY10" fmla="*/ 26693 h 379192"/>
              <a:gd name="connsiteX11" fmla="*/ 533404 w 891050"/>
              <a:gd name="connsiteY11" fmla="*/ 258468 h 379192"/>
              <a:gd name="connsiteX12" fmla="*/ 334966 w 891050"/>
              <a:gd name="connsiteY12" fmla="*/ 321968 h 379192"/>
              <a:gd name="connsiteX13" fmla="*/ 149229 w 891050"/>
              <a:gd name="connsiteY13" fmla="*/ 358481 h 379192"/>
              <a:gd name="connsiteX14" fmla="*/ 4 w 891050"/>
              <a:gd name="connsiteY14" fmla="*/ 294981 h 37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91050" h="379192">
                <a:moveTo>
                  <a:pt x="4" y="294981"/>
                </a:moveTo>
                <a:cubicBezTo>
                  <a:pt x="-790" y="298156"/>
                  <a:pt x="107160" y="368271"/>
                  <a:pt x="144466" y="377531"/>
                </a:cubicBezTo>
                <a:cubicBezTo>
                  <a:pt x="181772" y="386791"/>
                  <a:pt x="202674" y="354512"/>
                  <a:pt x="223841" y="350543"/>
                </a:cubicBezTo>
                <a:cubicBezTo>
                  <a:pt x="245008" y="346574"/>
                  <a:pt x="258237" y="352131"/>
                  <a:pt x="271466" y="353718"/>
                </a:cubicBezTo>
                <a:cubicBezTo>
                  <a:pt x="284695" y="355305"/>
                  <a:pt x="273054" y="368535"/>
                  <a:pt x="303216" y="360068"/>
                </a:cubicBezTo>
                <a:cubicBezTo>
                  <a:pt x="333379" y="351601"/>
                  <a:pt x="411431" y="322762"/>
                  <a:pt x="452441" y="302918"/>
                </a:cubicBezTo>
                <a:cubicBezTo>
                  <a:pt x="493451" y="283074"/>
                  <a:pt x="505887" y="274873"/>
                  <a:pt x="549279" y="241006"/>
                </a:cubicBezTo>
                <a:cubicBezTo>
                  <a:pt x="592671" y="207139"/>
                  <a:pt x="668341" y="136230"/>
                  <a:pt x="712791" y="99718"/>
                </a:cubicBezTo>
                <a:cubicBezTo>
                  <a:pt x="757241" y="63206"/>
                  <a:pt x="786346" y="37806"/>
                  <a:pt x="815979" y="21931"/>
                </a:cubicBezTo>
                <a:cubicBezTo>
                  <a:pt x="845612" y="6056"/>
                  <a:pt x="896412" y="3674"/>
                  <a:pt x="890591" y="4468"/>
                </a:cubicBezTo>
                <a:cubicBezTo>
                  <a:pt x="884770" y="5262"/>
                  <a:pt x="840585" y="-15640"/>
                  <a:pt x="781054" y="26693"/>
                </a:cubicBezTo>
                <a:cubicBezTo>
                  <a:pt x="721523" y="69026"/>
                  <a:pt x="607752" y="209256"/>
                  <a:pt x="533404" y="258468"/>
                </a:cubicBezTo>
                <a:cubicBezTo>
                  <a:pt x="459056" y="307680"/>
                  <a:pt x="398995" y="305299"/>
                  <a:pt x="334966" y="321968"/>
                </a:cubicBezTo>
                <a:cubicBezTo>
                  <a:pt x="270937" y="338637"/>
                  <a:pt x="202410" y="361656"/>
                  <a:pt x="149229" y="358481"/>
                </a:cubicBezTo>
                <a:cubicBezTo>
                  <a:pt x="96048" y="355306"/>
                  <a:pt x="798" y="291806"/>
                  <a:pt x="4" y="29498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DC917C3A-6487-4D23-88F4-32ADB979FF92}"/>
              </a:ext>
            </a:extLst>
          </p:cNvPr>
          <p:cNvSpPr/>
          <p:nvPr/>
        </p:nvSpPr>
        <p:spPr>
          <a:xfrm>
            <a:off x="7446966" y="4594222"/>
            <a:ext cx="444525" cy="321470"/>
          </a:xfrm>
          <a:custGeom>
            <a:avLst/>
            <a:gdLst>
              <a:gd name="connsiteX0" fmla="*/ 444497 w 444525"/>
              <a:gd name="connsiteY0" fmla="*/ 3 h 321470"/>
              <a:gd name="connsiteX1" fmla="*/ 288922 w 444525"/>
              <a:gd name="connsiteY1" fmla="*/ 33341 h 321470"/>
              <a:gd name="connsiteX2" fmla="*/ 200022 w 444525"/>
              <a:gd name="connsiteY2" fmla="*/ 123828 h 321470"/>
              <a:gd name="connsiteX3" fmla="*/ 3172 w 444525"/>
              <a:gd name="connsiteY3" fmla="*/ 317503 h 321470"/>
              <a:gd name="connsiteX4" fmla="*/ 92072 w 444525"/>
              <a:gd name="connsiteY4" fmla="*/ 239716 h 321470"/>
              <a:gd name="connsiteX5" fmla="*/ 269872 w 444525"/>
              <a:gd name="connsiteY5" fmla="*/ 66678 h 321470"/>
              <a:gd name="connsiteX6" fmla="*/ 257172 w 444525"/>
              <a:gd name="connsiteY6" fmla="*/ 73028 h 321470"/>
              <a:gd name="connsiteX7" fmla="*/ 301622 w 444525"/>
              <a:gd name="connsiteY7" fmla="*/ 34928 h 321470"/>
              <a:gd name="connsiteX8" fmla="*/ 444497 w 444525"/>
              <a:gd name="connsiteY8" fmla="*/ 3 h 32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4525" h="321470">
                <a:moveTo>
                  <a:pt x="444497" y="3"/>
                </a:moveTo>
                <a:cubicBezTo>
                  <a:pt x="442380" y="-261"/>
                  <a:pt x="329668" y="12704"/>
                  <a:pt x="288922" y="33341"/>
                </a:cubicBezTo>
                <a:cubicBezTo>
                  <a:pt x="248176" y="53978"/>
                  <a:pt x="200022" y="123828"/>
                  <a:pt x="200022" y="123828"/>
                </a:cubicBezTo>
                <a:cubicBezTo>
                  <a:pt x="152397" y="171188"/>
                  <a:pt x="21164" y="298188"/>
                  <a:pt x="3172" y="317503"/>
                </a:cubicBezTo>
                <a:cubicBezTo>
                  <a:pt x="-14820" y="336818"/>
                  <a:pt x="47622" y="281520"/>
                  <a:pt x="92072" y="239716"/>
                </a:cubicBezTo>
                <a:cubicBezTo>
                  <a:pt x="136522" y="197912"/>
                  <a:pt x="242355" y="94459"/>
                  <a:pt x="269872" y="66678"/>
                </a:cubicBezTo>
                <a:cubicBezTo>
                  <a:pt x="297389" y="38897"/>
                  <a:pt x="251880" y="78320"/>
                  <a:pt x="257172" y="73028"/>
                </a:cubicBezTo>
                <a:cubicBezTo>
                  <a:pt x="262464" y="67736"/>
                  <a:pt x="273047" y="46570"/>
                  <a:pt x="301622" y="34928"/>
                </a:cubicBezTo>
                <a:cubicBezTo>
                  <a:pt x="330197" y="23286"/>
                  <a:pt x="446614" y="267"/>
                  <a:pt x="444497" y="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F056CEF3-4DA5-4F24-B76A-9E4DEE537412}"/>
              </a:ext>
            </a:extLst>
          </p:cNvPr>
          <p:cNvSpPr/>
          <p:nvPr/>
        </p:nvSpPr>
        <p:spPr>
          <a:xfrm>
            <a:off x="7205468" y="4657608"/>
            <a:ext cx="698695" cy="403458"/>
          </a:xfrm>
          <a:custGeom>
            <a:avLst/>
            <a:gdLst>
              <a:gd name="connsiteX0" fmla="*/ 698695 w 698695"/>
              <a:gd name="connsiteY0" fmla="*/ 117 h 403458"/>
              <a:gd name="connsiteX1" fmla="*/ 581220 w 698695"/>
              <a:gd name="connsiteY1" fmla="*/ 200142 h 403458"/>
              <a:gd name="connsiteX2" fmla="*/ 595507 w 698695"/>
              <a:gd name="connsiteY2" fmla="*/ 179505 h 403458"/>
              <a:gd name="connsiteX3" fmla="*/ 474857 w 698695"/>
              <a:gd name="connsiteY3" fmla="*/ 327142 h 403458"/>
              <a:gd name="connsiteX4" fmla="*/ 414532 w 698695"/>
              <a:gd name="connsiteY4" fmla="*/ 341430 h 403458"/>
              <a:gd name="connsiteX5" fmla="*/ 239907 w 698695"/>
              <a:gd name="connsiteY5" fmla="*/ 344605 h 403458"/>
              <a:gd name="connsiteX6" fmla="*/ 133545 w 698695"/>
              <a:gd name="connsiteY6" fmla="*/ 368417 h 403458"/>
              <a:gd name="connsiteX7" fmla="*/ 6545 w 698695"/>
              <a:gd name="connsiteY7" fmla="*/ 403342 h 403458"/>
              <a:gd name="connsiteX8" fmla="*/ 351032 w 698695"/>
              <a:gd name="connsiteY8" fmla="*/ 355717 h 403458"/>
              <a:gd name="connsiteX9" fmla="*/ 457395 w 698695"/>
              <a:gd name="connsiteY9" fmla="*/ 317617 h 403458"/>
              <a:gd name="connsiteX10" fmla="*/ 581220 w 698695"/>
              <a:gd name="connsiteY10" fmla="*/ 173155 h 403458"/>
              <a:gd name="connsiteX11" fmla="*/ 698695 w 698695"/>
              <a:gd name="connsiteY11" fmla="*/ 117 h 40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8695" h="403458">
                <a:moveTo>
                  <a:pt x="698695" y="117"/>
                </a:moveTo>
                <a:cubicBezTo>
                  <a:pt x="698695" y="4615"/>
                  <a:pt x="598418" y="170244"/>
                  <a:pt x="581220" y="200142"/>
                </a:cubicBezTo>
                <a:cubicBezTo>
                  <a:pt x="564022" y="230040"/>
                  <a:pt x="613234" y="158338"/>
                  <a:pt x="595507" y="179505"/>
                </a:cubicBezTo>
                <a:cubicBezTo>
                  <a:pt x="577780" y="200672"/>
                  <a:pt x="505019" y="300155"/>
                  <a:pt x="474857" y="327142"/>
                </a:cubicBezTo>
                <a:cubicBezTo>
                  <a:pt x="444694" y="354130"/>
                  <a:pt x="453690" y="338520"/>
                  <a:pt x="414532" y="341430"/>
                </a:cubicBezTo>
                <a:cubicBezTo>
                  <a:pt x="375374" y="344340"/>
                  <a:pt x="286738" y="340107"/>
                  <a:pt x="239907" y="344605"/>
                </a:cubicBezTo>
                <a:cubicBezTo>
                  <a:pt x="193076" y="349103"/>
                  <a:pt x="172439" y="358628"/>
                  <a:pt x="133545" y="368417"/>
                </a:cubicBezTo>
                <a:cubicBezTo>
                  <a:pt x="94651" y="378206"/>
                  <a:pt x="-29703" y="405459"/>
                  <a:pt x="6545" y="403342"/>
                </a:cubicBezTo>
                <a:cubicBezTo>
                  <a:pt x="42793" y="401225"/>
                  <a:pt x="275890" y="370005"/>
                  <a:pt x="351032" y="355717"/>
                </a:cubicBezTo>
                <a:cubicBezTo>
                  <a:pt x="426174" y="341430"/>
                  <a:pt x="419030" y="348044"/>
                  <a:pt x="457395" y="317617"/>
                </a:cubicBezTo>
                <a:cubicBezTo>
                  <a:pt x="495760" y="287190"/>
                  <a:pt x="543385" y="224484"/>
                  <a:pt x="581220" y="173155"/>
                </a:cubicBezTo>
                <a:cubicBezTo>
                  <a:pt x="619055" y="121826"/>
                  <a:pt x="698695" y="-4381"/>
                  <a:pt x="698695" y="11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F3722758-28E7-4FB4-AFD1-84B8B7E1C7AC}"/>
              </a:ext>
            </a:extLst>
          </p:cNvPr>
          <p:cNvSpPr/>
          <p:nvPr/>
        </p:nvSpPr>
        <p:spPr>
          <a:xfrm>
            <a:off x="7231761" y="4643408"/>
            <a:ext cx="687419" cy="410689"/>
          </a:xfrm>
          <a:custGeom>
            <a:avLst/>
            <a:gdLst>
              <a:gd name="connsiteX0" fmla="*/ 685102 w 687419"/>
              <a:gd name="connsiteY0" fmla="*/ 30 h 410689"/>
              <a:gd name="connsiteX1" fmla="*/ 662877 w 687419"/>
              <a:gd name="connsiteY1" fmla="*/ 112742 h 410689"/>
              <a:gd name="connsiteX2" fmla="*/ 518414 w 687419"/>
              <a:gd name="connsiteY2" fmla="*/ 317530 h 410689"/>
              <a:gd name="connsiteX3" fmla="*/ 410464 w 687419"/>
              <a:gd name="connsiteY3" fmla="*/ 369917 h 410689"/>
              <a:gd name="connsiteX4" fmla="*/ 277114 w 687419"/>
              <a:gd name="connsiteY4" fmla="*/ 401667 h 410689"/>
              <a:gd name="connsiteX5" fmla="*/ 224727 w 687419"/>
              <a:gd name="connsiteY5" fmla="*/ 406430 h 410689"/>
              <a:gd name="connsiteX6" fmla="*/ 378714 w 687419"/>
              <a:gd name="connsiteY6" fmla="*/ 404842 h 410689"/>
              <a:gd name="connsiteX7" fmla="*/ 188214 w 687419"/>
              <a:gd name="connsiteY7" fmla="*/ 404842 h 410689"/>
              <a:gd name="connsiteX8" fmla="*/ 10414 w 687419"/>
              <a:gd name="connsiteY8" fmla="*/ 406430 h 410689"/>
              <a:gd name="connsiteX9" fmla="*/ 512064 w 687419"/>
              <a:gd name="connsiteY9" fmla="*/ 342930 h 410689"/>
              <a:gd name="connsiteX10" fmla="*/ 637477 w 687419"/>
              <a:gd name="connsiteY10" fmla="*/ 122267 h 410689"/>
              <a:gd name="connsiteX11" fmla="*/ 685102 w 687419"/>
              <a:gd name="connsiteY11" fmla="*/ 30 h 41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7419" h="410689">
                <a:moveTo>
                  <a:pt x="685102" y="30"/>
                </a:moveTo>
                <a:cubicBezTo>
                  <a:pt x="689335" y="-1557"/>
                  <a:pt x="690658" y="59825"/>
                  <a:pt x="662877" y="112742"/>
                </a:cubicBezTo>
                <a:cubicBezTo>
                  <a:pt x="635096" y="165659"/>
                  <a:pt x="560483" y="274668"/>
                  <a:pt x="518414" y="317530"/>
                </a:cubicBezTo>
                <a:cubicBezTo>
                  <a:pt x="476345" y="360392"/>
                  <a:pt x="450681" y="355894"/>
                  <a:pt x="410464" y="369917"/>
                </a:cubicBezTo>
                <a:cubicBezTo>
                  <a:pt x="370247" y="383940"/>
                  <a:pt x="308070" y="395582"/>
                  <a:pt x="277114" y="401667"/>
                </a:cubicBezTo>
                <a:cubicBezTo>
                  <a:pt x="246158" y="407752"/>
                  <a:pt x="207794" y="405901"/>
                  <a:pt x="224727" y="406430"/>
                </a:cubicBezTo>
                <a:cubicBezTo>
                  <a:pt x="241660" y="406959"/>
                  <a:pt x="384799" y="405107"/>
                  <a:pt x="378714" y="404842"/>
                </a:cubicBezTo>
                <a:cubicBezTo>
                  <a:pt x="372629" y="404577"/>
                  <a:pt x="188214" y="404842"/>
                  <a:pt x="188214" y="404842"/>
                </a:cubicBezTo>
                <a:cubicBezTo>
                  <a:pt x="126831" y="405107"/>
                  <a:pt x="-43561" y="416749"/>
                  <a:pt x="10414" y="406430"/>
                </a:cubicBezTo>
                <a:cubicBezTo>
                  <a:pt x="64389" y="396111"/>
                  <a:pt x="407553" y="390291"/>
                  <a:pt x="512064" y="342930"/>
                </a:cubicBezTo>
                <a:cubicBezTo>
                  <a:pt x="616574" y="295570"/>
                  <a:pt x="610754" y="174125"/>
                  <a:pt x="637477" y="122267"/>
                </a:cubicBezTo>
                <a:cubicBezTo>
                  <a:pt x="664200" y="70409"/>
                  <a:pt x="680869" y="1617"/>
                  <a:pt x="685102" y="3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F2137612-4BEC-421C-94B2-268E8C31E06E}"/>
              </a:ext>
            </a:extLst>
          </p:cNvPr>
          <p:cNvSpPr/>
          <p:nvPr/>
        </p:nvSpPr>
        <p:spPr>
          <a:xfrm>
            <a:off x="7121191" y="4616167"/>
            <a:ext cx="658605" cy="71028"/>
          </a:xfrm>
          <a:custGeom>
            <a:avLst/>
            <a:gdLst>
              <a:gd name="connsiteX0" fmla="*/ 1922 w 658605"/>
              <a:gd name="connsiteY0" fmla="*/ 14571 h 71028"/>
              <a:gd name="connsiteX1" fmla="*/ 297197 w 658605"/>
              <a:gd name="connsiteY1" fmla="*/ 59021 h 71028"/>
              <a:gd name="connsiteX2" fmla="*/ 460709 w 658605"/>
              <a:gd name="connsiteY2" fmla="*/ 39971 h 71028"/>
              <a:gd name="connsiteX3" fmla="*/ 657559 w 658605"/>
              <a:gd name="connsiteY3" fmla="*/ 283 h 71028"/>
              <a:gd name="connsiteX4" fmla="*/ 370222 w 658605"/>
              <a:gd name="connsiteY4" fmla="*/ 62196 h 71028"/>
              <a:gd name="connsiteX5" fmla="*/ 179722 w 658605"/>
              <a:gd name="connsiteY5" fmla="*/ 66958 h 71028"/>
              <a:gd name="connsiteX6" fmla="*/ 1922 w 658605"/>
              <a:gd name="connsiteY6" fmla="*/ 14571 h 7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8605" h="71028">
                <a:moveTo>
                  <a:pt x="1922" y="14571"/>
                </a:moveTo>
                <a:cubicBezTo>
                  <a:pt x="21501" y="13248"/>
                  <a:pt x="220733" y="54788"/>
                  <a:pt x="297197" y="59021"/>
                </a:cubicBezTo>
                <a:cubicBezTo>
                  <a:pt x="373661" y="63254"/>
                  <a:pt x="400649" y="49761"/>
                  <a:pt x="460709" y="39971"/>
                </a:cubicBezTo>
                <a:cubicBezTo>
                  <a:pt x="520769" y="30181"/>
                  <a:pt x="672640" y="-3421"/>
                  <a:pt x="657559" y="283"/>
                </a:cubicBezTo>
                <a:cubicBezTo>
                  <a:pt x="642478" y="3987"/>
                  <a:pt x="449862" y="51084"/>
                  <a:pt x="370222" y="62196"/>
                </a:cubicBezTo>
                <a:cubicBezTo>
                  <a:pt x="290583" y="73309"/>
                  <a:pt x="242164" y="72779"/>
                  <a:pt x="179722" y="66958"/>
                </a:cubicBezTo>
                <a:cubicBezTo>
                  <a:pt x="117280" y="61137"/>
                  <a:pt x="-17657" y="15894"/>
                  <a:pt x="1922" y="1457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1050C46A-427D-4F8E-912E-A3DE464B8D6A}"/>
              </a:ext>
            </a:extLst>
          </p:cNvPr>
          <p:cNvSpPr/>
          <p:nvPr/>
        </p:nvSpPr>
        <p:spPr>
          <a:xfrm>
            <a:off x="7159750" y="4689459"/>
            <a:ext cx="509522" cy="193829"/>
          </a:xfrm>
          <a:custGeom>
            <a:avLst/>
            <a:gdLst>
              <a:gd name="connsiteX0" fmla="*/ 509463 w 509522"/>
              <a:gd name="connsiteY0" fmla="*/ 16 h 193829"/>
              <a:gd name="connsiteX1" fmla="*/ 280863 w 509522"/>
              <a:gd name="connsiteY1" fmla="*/ 128604 h 193829"/>
              <a:gd name="connsiteX2" fmla="*/ 136400 w 509522"/>
              <a:gd name="connsiteY2" fmla="*/ 117491 h 193829"/>
              <a:gd name="connsiteX3" fmla="*/ 209425 w 509522"/>
              <a:gd name="connsiteY3" fmla="*/ 144479 h 193829"/>
              <a:gd name="connsiteX4" fmla="*/ 142750 w 509522"/>
              <a:gd name="connsiteY4" fmla="*/ 158766 h 193829"/>
              <a:gd name="connsiteX5" fmla="*/ 91950 w 509522"/>
              <a:gd name="connsiteY5" fmla="*/ 193691 h 193829"/>
              <a:gd name="connsiteX6" fmla="*/ 1463 w 509522"/>
              <a:gd name="connsiteY6" fmla="*/ 171466 h 193829"/>
              <a:gd name="connsiteX7" fmla="*/ 171325 w 509522"/>
              <a:gd name="connsiteY7" fmla="*/ 184166 h 193829"/>
              <a:gd name="connsiteX8" fmla="*/ 258638 w 509522"/>
              <a:gd name="connsiteY8" fmla="*/ 138129 h 193829"/>
              <a:gd name="connsiteX9" fmla="*/ 509463 w 509522"/>
              <a:gd name="connsiteY9" fmla="*/ 16 h 19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9522" h="193829">
                <a:moveTo>
                  <a:pt x="509463" y="16"/>
                </a:moveTo>
                <a:cubicBezTo>
                  <a:pt x="513167" y="-1571"/>
                  <a:pt x="343040" y="109025"/>
                  <a:pt x="280863" y="128604"/>
                </a:cubicBezTo>
                <a:cubicBezTo>
                  <a:pt x="218686" y="148183"/>
                  <a:pt x="148306" y="114845"/>
                  <a:pt x="136400" y="117491"/>
                </a:cubicBezTo>
                <a:cubicBezTo>
                  <a:pt x="124494" y="120137"/>
                  <a:pt x="208367" y="137600"/>
                  <a:pt x="209425" y="144479"/>
                </a:cubicBezTo>
                <a:cubicBezTo>
                  <a:pt x="210483" y="151358"/>
                  <a:pt x="162329" y="150564"/>
                  <a:pt x="142750" y="158766"/>
                </a:cubicBezTo>
                <a:cubicBezTo>
                  <a:pt x="123171" y="166968"/>
                  <a:pt x="115498" y="191574"/>
                  <a:pt x="91950" y="193691"/>
                </a:cubicBezTo>
                <a:cubicBezTo>
                  <a:pt x="68402" y="195808"/>
                  <a:pt x="-11766" y="173053"/>
                  <a:pt x="1463" y="171466"/>
                </a:cubicBezTo>
                <a:cubicBezTo>
                  <a:pt x="14692" y="169879"/>
                  <a:pt x="128462" y="189722"/>
                  <a:pt x="171325" y="184166"/>
                </a:cubicBezTo>
                <a:cubicBezTo>
                  <a:pt x="214187" y="178610"/>
                  <a:pt x="204134" y="164852"/>
                  <a:pt x="258638" y="138129"/>
                </a:cubicBezTo>
                <a:cubicBezTo>
                  <a:pt x="313142" y="111406"/>
                  <a:pt x="505759" y="1603"/>
                  <a:pt x="509463" y="1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FA2D7DAF-FF85-4313-9C73-603BBEB0E9FD}"/>
              </a:ext>
            </a:extLst>
          </p:cNvPr>
          <p:cNvSpPr/>
          <p:nvPr/>
        </p:nvSpPr>
        <p:spPr>
          <a:xfrm>
            <a:off x="6696487" y="3622645"/>
            <a:ext cx="120245" cy="463748"/>
          </a:xfrm>
          <a:custGeom>
            <a:avLst/>
            <a:gdLst>
              <a:gd name="connsiteX0" fmla="*/ 13876 w 120245"/>
              <a:gd name="connsiteY0" fmla="*/ 30 h 463748"/>
              <a:gd name="connsiteX1" fmla="*/ 2763 w 120245"/>
              <a:gd name="connsiteY1" fmla="*/ 127030 h 463748"/>
              <a:gd name="connsiteX2" fmla="*/ 69438 w 120245"/>
              <a:gd name="connsiteY2" fmla="*/ 260380 h 463748"/>
              <a:gd name="connsiteX3" fmla="*/ 47213 w 120245"/>
              <a:gd name="connsiteY3" fmla="*/ 185768 h 463748"/>
              <a:gd name="connsiteX4" fmla="*/ 83726 w 120245"/>
              <a:gd name="connsiteY4" fmla="*/ 346105 h 463748"/>
              <a:gd name="connsiteX5" fmla="*/ 107538 w 120245"/>
              <a:gd name="connsiteY5" fmla="*/ 417543 h 463748"/>
              <a:gd name="connsiteX6" fmla="*/ 120238 w 120245"/>
              <a:gd name="connsiteY6" fmla="*/ 463580 h 463748"/>
              <a:gd name="connsiteX7" fmla="*/ 105951 w 120245"/>
              <a:gd name="connsiteY7" fmla="*/ 401668 h 463748"/>
              <a:gd name="connsiteX8" fmla="*/ 39276 w 120245"/>
              <a:gd name="connsiteY8" fmla="*/ 217518 h 463748"/>
              <a:gd name="connsiteX9" fmla="*/ 24988 w 120245"/>
              <a:gd name="connsiteY9" fmla="*/ 115918 h 463748"/>
              <a:gd name="connsiteX10" fmla="*/ 13876 w 120245"/>
              <a:gd name="connsiteY10" fmla="*/ 30 h 463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245" h="463748">
                <a:moveTo>
                  <a:pt x="13876" y="30"/>
                </a:moveTo>
                <a:cubicBezTo>
                  <a:pt x="10172" y="1882"/>
                  <a:pt x="-6497" y="83638"/>
                  <a:pt x="2763" y="127030"/>
                </a:cubicBezTo>
                <a:cubicBezTo>
                  <a:pt x="12023" y="170422"/>
                  <a:pt x="62030" y="250590"/>
                  <a:pt x="69438" y="260380"/>
                </a:cubicBezTo>
                <a:cubicBezTo>
                  <a:pt x="76846" y="270170"/>
                  <a:pt x="44832" y="171481"/>
                  <a:pt x="47213" y="185768"/>
                </a:cubicBezTo>
                <a:cubicBezTo>
                  <a:pt x="49594" y="200055"/>
                  <a:pt x="73672" y="307476"/>
                  <a:pt x="83726" y="346105"/>
                </a:cubicBezTo>
                <a:cubicBezTo>
                  <a:pt x="93780" y="384734"/>
                  <a:pt x="101453" y="397964"/>
                  <a:pt x="107538" y="417543"/>
                </a:cubicBezTo>
                <a:cubicBezTo>
                  <a:pt x="113623" y="437122"/>
                  <a:pt x="120502" y="466226"/>
                  <a:pt x="120238" y="463580"/>
                </a:cubicBezTo>
                <a:cubicBezTo>
                  <a:pt x="119974" y="460934"/>
                  <a:pt x="119445" y="442678"/>
                  <a:pt x="105951" y="401668"/>
                </a:cubicBezTo>
                <a:cubicBezTo>
                  <a:pt x="92457" y="360658"/>
                  <a:pt x="52770" y="265143"/>
                  <a:pt x="39276" y="217518"/>
                </a:cubicBezTo>
                <a:cubicBezTo>
                  <a:pt x="25782" y="169893"/>
                  <a:pt x="28428" y="150578"/>
                  <a:pt x="24988" y="115918"/>
                </a:cubicBezTo>
                <a:cubicBezTo>
                  <a:pt x="21548" y="81258"/>
                  <a:pt x="17580" y="-1822"/>
                  <a:pt x="13876" y="3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E57385EF-7C56-4B7B-8506-8480EF149CD9}"/>
              </a:ext>
            </a:extLst>
          </p:cNvPr>
          <p:cNvSpPr/>
          <p:nvPr/>
        </p:nvSpPr>
        <p:spPr>
          <a:xfrm>
            <a:off x="7076975" y="4220948"/>
            <a:ext cx="130140" cy="337026"/>
          </a:xfrm>
          <a:custGeom>
            <a:avLst/>
            <a:gdLst>
              <a:gd name="connsiteX0" fmla="*/ 100 w 130140"/>
              <a:gd name="connsiteY0" fmla="*/ 215 h 337026"/>
              <a:gd name="connsiteX1" fmla="*/ 90588 w 130140"/>
              <a:gd name="connsiteY1" fmla="*/ 190715 h 337026"/>
              <a:gd name="connsiteX2" fmla="*/ 119163 w 130140"/>
              <a:gd name="connsiteY2" fmla="*/ 268502 h 337026"/>
              <a:gd name="connsiteX3" fmla="*/ 128688 w 130140"/>
              <a:gd name="connsiteY3" fmla="*/ 298665 h 337026"/>
              <a:gd name="connsiteX4" fmla="*/ 90588 w 130140"/>
              <a:gd name="connsiteY4" fmla="*/ 335177 h 337026"/>
              <a:gd name="connsiteX5" fmla="*/ 106463 w 130140"/>
              <a:gd name="connsiteY5" fmla="*/ 236752 h 337026"/>
              <a:gd name="connsiteX6" fmla="*/ 73125 w 130140"/>
              <a:gd name="connsiteY6" fmla="*/ 154202 h 337026"/>
              <a:gd name="connsiteX7" fmla="*/ 100 w 130140"/>
              <a:gd name="connsiteY7" fmla="*/ 215 h 33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140" h="337026">
                <a:moveTo>
                  <a:pt x="100" y="215"/>
                </a:moveTo>
                <a:cubicBezTo>
                  <a:pt x="3010" y="6300"/>
                  <a:pt x="70744" y="146001"/>
                  <a:pt x="90588" y="190715"/>
                </a:cubicBezTo>
                <a:cubicBezTo>
                  <a:pt x="110432" y="235429"/>
                  <a:pt x="112813" y="250510"/>
                  <a:pt x="119163" y="268502"/>
                </a:cubicBezTo>
                <a:cubicBezTo>
                  <a:pt x="125513" y="286494"/>
                  <a:pt x="133450" y="287553"/>
                  <a:pt x="128688" y="298665"/>
                </a:cubicBezTo>
                <a:cubicBezTo>
                  <a:pt x="123926" y="309777"/>
                  <a:pt x="94292" y="345496"/>
                  <a:pt x="90588" y="335177"/>
                </a:cubicBezTo>
                <a:cubicBezTo>
                  <a:pt x="86884" y="324858"/>
                  <a:pt x="109374" y="266915"/>
                  <a:pt x="106463" y="236752"/>
                </a:cubicBezTo>
                <a:cubicBezTo>
                  <a:pt x="103553" y="206590"/>
                  <a:pt x="87677" y="189921"/>
                  <a:pt x="73125" y="154202"/>
                </a:cubicBezTo>
                <a:cubicBezTo>
                  <a:pt x="58573" y="118483"/>
                  <a:pt x="-2810" y="-5870"/>
                  <a:pt x="100" y="21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DF497076-5325-4157-ACCE-63566D3EE8CF}"/>
              </a:ext>
            </a:extLst>
          </p:cNvPr>
          <p:cNvSpPr/>
          <p:nvPr/>
        </p:nvSpPr>
        <p:spPr>
          <a:xfrm>
            <a:off x="7071059" y="4221879"/>
            <a:ext cx="120145" cy="227956"/>
          </a:xfrm>
          <a:custGeom>
            <a:avLst/>
            <a:gdLst>
              <a:gd name="connsiteX0" fmla="*/ 9191 w 120145"/>
              <a:gd name="connsiteY0" fmla="*/ 871 h 227956"/>
              <a:gd name="connsiteX1" fmla="*/ 9191 w 120145"/>
              <a:gd name="connsiteY1" fmla="*/ 51671 h 227956"/>
              <a:gd name="connsiteX2" fmla="*/ 115554 w 120145"/>
              <a:gd name="connsiteY2" fmla="*/ 223121 h 227956"/>
              <a:gd name="connsiteX3" fmla="*/ 94916 w 120145"/>
              <a:gd name="connsiteY3" fmla="*/ 172321 h 227956"/>
              <a:gd name="connsiteX4" fmla="*/ 40941 w 120145"/>
              <a:gd name="connsiteY4" fmla="*/ 83421 h 227956"/>
              <a:gd name="connsiteX5" fmla="*/ 9191 w 120145"/>
              <a:gd name="connsiteY5" fmla="*/ 871 h 227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145" h="227956">
                <a:moveTo>
                  <a:pt x="9191" y="871"/>
                </a:moveTo>
                <a:cubicBezTo>
                  <a:pt x="3899" y="-4421"/>
                  <a:pt x="-8536" y="14629"/>
                  <a:pt x="9191" y="51671"/>
                </a:cubicBezTo>
                <a:cubicBezTo>
                  <a:pt x="26918" y="88713"/>
                  <a:pt x="101267" y="203013"/>
                  <a:pt x="115554" y="223121"/>
                </a:cubicBezTo>
                <a:cubicBezTo>
                  <a:pt x="129841" y="243229"/>
                  <a:pt x="107351" y="195604"/>
                  <a:pt x="94916" y="172321"/>
                </a:cubicBezTo>
                <a:cubicBezTo>
                  <a:pt x="82481" y="149038"/>
                  <a:pt x="54964" y="106704"/>
                  <a:pt x="40941" y="83421"/>
                </a:cubicBezTo>
                <a:cubicBezTo>
                  <a:pt x="26918" y="60138"/>
                  <a:pt x="14483" y="6163"/>
                  <a:pt x="9191" y="87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: 図形 1235">
            <a:extLst>
              <a:ext uri="{FF2B5EF4-FFF2-40B4-BE49-F238E27FC236}">
                <a16:creationId xmlns:a16="http://schemas.microsoft.com/office/drawing/2014/main" id="{5842EBB8-7E2A-46AE-A837-8137AF1333BD}"/>
              </a:ext>
            </a:extLst>
          </p:cNvPr>
          <p:cNvSpPr/>
          <p:nvPr/>
        </p:nvSpPr>
        <p:spPr>
          <a:xfrm>
            <a:off x="7071802" y="4216256"/>
            <a:ext cx="110370" cy="279576"/>
          </a:xfrm>
          <a:custGeom>
            <a:avLst/>
            <a:gdLst>
              <a:gd name="connsiteX0" fmla="*/ 511 w 110370"/>
              <a:gd name="connsiteY0" fmla="*/ 144 h 279576"/>
              <a:gd name="connsiteX1" fmla="*/ 10036 w 110370"/>
              <a:gd name="connsiteY1" fmla="*/ 155719 h 279576"/>
              <a:gd name="connsiteX2" fmla="*/ 49723 w 110370"/>
              <a:gd name="connsiteY2" fmla="*/ 184294 h 279576"/>
              <a:gd name="connsiteX3" fmla="*/ 94173 w 110370"/>
              <a:gd name="connsiteY3" fmla="*/ 239857 h 279576"/>
              <a:gd name="connsiteX4" fmla="*/ 110048 w 110370"/>
              <a:gd name="connsiteY4" fmla="*/ 279544 h 279576"/>
              <a:gd name="connsiteX5" fmla="*/ 97348 w 110370"/>
              <a:gd name="connsiteY5" fmla="*/ 233507 h 279576"/>
              <a:gd name="connsiteX6" fmla="*/ 21148 w 110370"/>
              <a:gd name="connsiteY6" fmla="*/ 128732 h 279576"/>
              <a:gd name="connsiteX7" fmla="*/ 511 w 110370"/>
              <a:gd name="connsiteY7" fmla="*/ 144 h 27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370" h="279576">
                <a:moveTo>
                  <a:pt x="511" y="144"/>
                </a:moveTo>
                <a:cubicBezTo>
                  <a:pt x="-1341" y="4642"/>
                  <a:pt x="1834" y="125027"/>
                  <a:pt x="10036" y="155719"/>
                </a:cubicBezTo>
                <a:cubicBezTo>
                  <a:pt x="18238" y="186411"/>
                  <a:pt x="35700" y="170271"/>
                  <a:pt x="49723" y="184294"/>
                </a:cubicBezTo>
                <a:cubicBezTo>
                  <a:pt x="63746" y="198317"/>
                  <a:pt x="84119" y="223982"/>
                  <a:pt x="94173" y="239857"/>
                </a:cubicBezTo>
                <a:cubicBezTo>
                  <a:pt x="104227" y="255732"/>
                  <a:pt x="109519" y="280602"/>
                  <a:pt x="110048" y="279544"/>
                </a:cubicBezTo>
                <a:cubicBezTo>
                  <a:pt x="110577" y="278486"/>
                  <a:pt x="112165" y="258642"/>
                  <a:pt x="97348" y="233507"/>
                </a:cubicBezTo>
                <a:cubicBezTo>
                  <a:pt x="82531" y="208372"/>
                  <a:pt x="35435" y="160217"/>
                  <a:pt x="21148" y="128732"/>
                </a:cubicBezTo>
                <a:cubicBezTo>
                  <a:pt x="6861" y="97247"/>
                  <a:pt x="2363" y="-4354"/>
                  <a:pt x="511" y="1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66B75AC2-EE4F-4FA2-A485-E9274F4C0AE2}"/>
              </a:ext>
            </a:extLst>
          </p:cNvPr>
          <p:cNvSpPr/>
          <p:nvPr/>
        </p:nvSpPr>
        <p:spPr>
          <a:xfrm>
            <a:off x="7130924" y="4529111"/>
            <a:ext cx="477819" cy="97485"/>
          </a:xfrm>
          <a:custGeom>
            <a:avLst/>
            <a:gdLst>
              <a:gd name="connsiteX0" fmla="*/ 126 w 477819"/>
              <a:gd name="connsiteY0" fmla="*/ 27 h 97485"/>
              <a:gd name="connsiteX1" fmla="*/ 100139 w 477819"/>
              <a:gd name="connsiteY1" fmla="*/ 17489 h 97485"/>
              <a:gd name="connsiteX2" fmla="*/ 150939 w 477819"/>
              <a:gd name="connsiteY2" fmla="*/ 11139 h 97485"/>
              <a:gd name="connsiteX3" fmla="*/ 474789 w 477819"/>
              <a:gd name="connsiteY3" fmla="*/ 96864 h 97485"/>
              <a:gd name="connsiteX4" fmla="*/ 303339 w 477819"/>
              <a:gd name="connsiteY4" fmla="*/ 47652 h 97485"/>
              <a:gd name="connsiteX5" fmla="*/ 139826 w 477819"/>
              <a:gd name="connsiteY5" fmla="*/ 6377 h 97485"/>
              <a:gd name="connsiteX6" fmla="*/ 122364 w 477819"/>
              <a:gd name="connsiteY6" fmla="*/ 22252 h 97485"/>
              <a:gd name="connsiteX7" fmla="*/ 126 w 477819"/>
              <a:gd name="connsiteY7" fmla="*/ 27 h 9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7819" h="97485">
                <a:moveTo>
                  <a:pt x="126" y="27"/>
                </a:moveTo>
                <a:cubicBezTo>
                  <a:pt x="-3578" y="-767"/>
                  <a:pt x="75004" y="15637"/>
                  <a:pt x="100139" y="17489"/>
                </a:cubicBezTo>
                <a:cubicBezTo>
                  <a:pt x="125274" y="19341"/>
                  <a:pt x="88497" y="-2090"/>
                  <a:pt x="150939" y="11139"/>
                </a:cubicBezTo>
                <a:cubicBezTo>
                  <a:pt x="213381" y="24368"/>
                  <a:pt x="449389" y="90779"/>
                  <a:pt x="474789" y="96864"/>
                </a:cubicBezTo>
                <a:cubicBezTo>
                  <a:pt x="500189" y="102950"/>
                  <a:pt x="359166" y="62733"/>
                  <a:pt x="303339" y="47652"/>
                </a:cubicBezTo>
                <a:cubicBezTo>
                  <a:pt x="247512" y="32571"/>
                  <a:pt x="169988" y="10610"/>
                  <a:pt x="139826" y="6377"/>
                </a:cubicBezTo>
                <a:cubicBezTo>
                  <a:pt x="109664" y="2144"/>
                  <a:pt x="144324" y="21458"/>
                  <a:pt x="122364" y="22252"/>
                </a:cubicBezTo>
                <a:cubicBezTo>
                  <a:pt x="100404" y="23046"/>
                  <a:pt x="3830" y="821"/>
                  <a:pt x="126" y="2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1AF0043B-43CC-4F87-843A-5181322BA72F}"/>
              </a:ext>
            </a:extLst>
          </p:cNvPr>
          <p:cNvSpPr/>
          <p:nvPr/>
        </p:nvSpPr>
        <p:spPr>
          <a:xfrm>
            <a:off x="7031590" y="4062307"/>
            <a:ext cx="126544" cy="158265"/>
          </a:xfrm>
          <a:custGeom>
            <a:avLst/>
            <a:gdLst>
              <a:gd name="connsiteX0" fmla="*/ 126448 w 126544"/>
              <a:gd name="connsiteY0" fmla="*/ 106 h 158265"/>
              <a:gd name="connsiteX1" fmla="*/ 69298 w 126544"/>
              <a:gd name="connsiteY1" fmla="*/ 101706 h 158265"/>
              <a:gd name="connsiteX2" fmla="*/ 23260 w 126544"/>
              <a:gd name="connsiteY2" fmla="*/ 144568 h 158265"/>
              <a:gd name="connsiteX3" fmla="*/ 1035 w 126544"/>
              <a:gd name="connsiteY3" fmla="*/ 157268 h 158265"/>
              <a:gd name="connsiteX4" fmla="*/ 55010 w 126544"/>
              <a:gd name="connsiteY4" fmla="*/ 122343 h 158265"/>
              <a:gd name="connsiteX5" fmla="*/ 126448 w 126544"/>
              <a:gd name="connsiteY5" fmla="*/ 106 h 15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544" h="158265">
                <a:moveTo>
                  <a:pt x="126448" y="106"/>
                </a:moveTo>
                <a:cubicBezTo>
                  <a:pt x="128829" y="-3334"/>
                  <a:pt x="86496" y="77629"/>
                  <a:pt x="69298" y="101706"/>
                </a:cubicBezTo>
                <a:cubicBezTo>
                  <a:pt x="52100" y="125783"/>
                  <a:pt x="34637" y="135308"/>
                  <a:pt x="23260" y="144568"/>
                </a:cubicBezTo>
                <a:cubicBezTo>
                  <a:pt x="11883" y="153828"/>
                  <a:pt x="-4257" y="160972"/>
                  <a:pt x="1035" y="157268"/>
                </a:cubicBezTo>
                <a:cubicBezTo>
                  <a:pt x="6327" y="153564"/>
                  <a:pt x="34637" y="146155"/>
                  <a:pt x="55010" y="122343"/>
                </a:cubicBezTo>
                <a:cubicBezTo>
                  <a:pt x="75383" y="98531"/>
                  <a:pt x="124067" y="3546"/>
                  <a:pt x="126448" y="10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2C39FCDB-9A37-4D7C-8ADF-25D79D1DCAEA}"/>
              </a:ext>
            </a:extLst>
          </p:cNvPr>
          <p:cNvSpPr/>
          <p:nvPr/>
        </p:nvSpPr>
        <p:spPr>
          <a:xfrm>
            <a:off x="7030999" y="4065523"/>
            <a:ext cx="127374" cy="141411"/>
          </a:xfrm>
          <a:custGeom>
            <a:avLst/>
            <a:gdLst>
              <a:gd name="connsiteX0" fmla="*/ 127039 w 127374"/>
              <a:gd name="connsiteY0" fmla="*/ 65 h 141411"/>
              <a:gd name="connsiteX1" fmla="*/ 52426 w 127374"/>
              <a:gd name="connsiteY1" fmla="*/ 104840 h 141411"/>
              <a:gd name="connsiteX2" fmla="*/ 39 w 127374"/>
              <a:gd name="connsiteY2" fmla="*/ 141352 h 141411"/>
              <a:gd name="connsiteX3" fmla="*/ 60364 w 127374"/>
              <a:gd name="connsiteY3" fmla="*/ 112777 h 141411"/>
              <a:gd name="connsiteX4" fmla="*/ 79414 w 127374"/>
              <a:gd name="connsiteY4" fmla="*/ 88965 h 141411"/>
              <a:gd name="connsiteX5" fmla="*/ 127039 w 127374"/>
              <a:gd name="connsiteY5" fmla="*/ 65 h 1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374" h="141411">
                <a:moveTo>
                  <a:pt x="127039" y="65"/>
                </a:moveTo>
                <a:cubicBezTo>
                  <a:pt x="122541" y="2711"/>
                  <a:pt x="73593" y="81292"/>
                  <a:pt x="52426" y="104840"/>
                </a:cubicBezTo>
                <a:cubicBezTo>
                  <a:pt x="31259" y="128388"/>
                  <a:pt x="-1284" y="140029"/>
                  <a:pt x="39" y="141352"/>
                </a:cubicBezTo>
                <a:cubicBezTo>
                  <a:pt x="1362" y="142675"/>
                  <a:pt x="47135" y="121508"/>
                  <a:pt x="60364" y="112777"/>
                </a:cubicBezTo>
                <a:cubicBezTo>
                  <a:pt x="73593" y="104046"/>
                  <a:pt x="69360" y="102723"/>
                  <a:pt x="79414" y="88965"/>
                </a:cubicBezTo>
                <a:cubicBezTo>
                  <a:pt x="89468" y="75207"/>
                  <a:pt x="131537" y="-2581"/>
                  <a:pt x="127039" y="6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9EFC0C74-4567-49AD-AAF5-A23E7B8DEED0}"/>
              </a:ext>
            </a:extLst>
          </p:cNvPr>
          <p:cNvSpPr/>
          <p:nvPr/>
        </p:nvSpPr>
        <p:spPr>
          <a:xfrm>
            <a:off x="7059506" y="4084617"/>
            <a:ext cx="111318" cy="149301"/>
          </a:xfrm>
          <a:custGeom>
            <a:avLst/>
            <a:gdLst>
              <a:gd name="connsiteX0" fmla="*/ 111232 w 111318"/>
              <a:gd name="connsiteY0" fmla="*/ 21 h 149301"/>
              <a:gd name="connsiteX1" fmla="*/ 46144 w 111318"/>
              <a:gd name="connsiteY1" fmla="*/ 87333 h 149301"/>
              <a:gd name="connsiteX2" fmla="*/ 107 w 111318"/>
              <a:gd name="connsiteY2" fmla="*/ 149246 h 149301"/>
              <a:gd name="connsiteX3" fmla="*/ 58844 w 111318"/>
              <a:gd name="connsiteY3" fmla="*/ 96858 h 149301"/>
              <a:gd name="connsiteX4" fmla="*/ 111232 w 111318"/>
              <a:gd name="connsiteY4" fmla="*/ 21 h 14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18" h="149301">
                <a:moveTo>
                  <a:pt x="111232" y="21"/>
                </a:moveTo>
                <a:cubicBezTo>
                  <a:pt x="109115" y="-1567"/>
                  <a:pt x="46144" y="87333"/>
                  <a:pt x="46144" y="87333"/>
                </a:cubicBezTo>
                <a:cubicBezTo>
                  <a:pt x="27623" y="112204"/>
                  <a:pt x="-2010" y="147658"/>
                  <a:pt x="107" y="149246"/>
                </a:cubicBezTo>
                <a:cubicBezTo>
                  <a:pt x="2224" y="150834"/>
                  <a:pt x="41646" y="117760"/>
                  <a:pt x="58844" y="96858"/>
                </a:cubicBezTo>
                <a:cubicBezTo>
                  <a:pt x="76042" y="75956"/>
                  <a:pt x="113349" y="1609"/>
                  <a:pt x="111232" y="2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3898F954-0778-4263-B1DD-F6FEBED06B17}"/>
              </a:ext>
            </a:extLst>
          </p:cNvPr>
          <p:cNvSpPr/>
          <p:nvPr/>
        </p:nvSpPr>
        <p:spPr>
          <a:xfrm>
            <a:off x="7149499" y="4074841"/>
            <a:ext cx="200645" cy="102326"/>
          </a:xfrm>
          <a:custGeom>
            <a:avLst/>
            <a:gdLst>
              <a:gd name="connsiteX0" fmla="*/ 601 w 200645"/>
              <a:gd name="connsiteY0" fmla="*/ 272 h 102326"/>
              <a:gd name="connsiteX1" fmla="*/ 137126 w 200645"/>
              <a:gd name="connsiteY1" fmla="*/ 89172 h 102326"/>
              <a:gd name="connsiteX2" fmla="*/ 110139 w 200645"/>
              <a:gd name="connsiteY2" fmla="*/ 100284 h 102326"/>
              <a:gd name="connsiteX3" fmla="*/ 200626 w 200645"/>
              <a:gd name="connsiteY3" fmla="*/ 73297 h 102326"/>
              <a:gd name="connsiteX4" fmla="*/ 118076 w 200645"/>
              <a:gd name="connsiteY4" fmla="*/ 90759 h 102326"/>
              <a:gd name="connsiteX5" fmla="*/ 87914 w 200645"/>
              <a:gd name="connsiteY5" fmla="*/ 62184 h 102326"/>
              <a:gd name="connsiteX6" fmla="*/ 601 w 200645"/>
              <a:gd name="connsiteY6" fmla="*/ 272 h 102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645" h="102326">
                <a:moveTo>
                  <a:pt x="601" y="272"/>
                </a:moveTo>
                <a:cubicBezTo>
                  <a:pt x="8803" y="4770"/>
                  <a:pt x="118870" y="72503"/>
                  <a:pt x="137126" y="89172"/>
                </a:cubicBezTo>
                <a:cubicBezTo>
                  <a:pt x="155382" y="105841"/>
                  <a:pt x="99556" y="102930"/>
                  <a:pt x="110139" y="100284"/>
                </a:cubicBezTo>
                <a:cubicBezTo>
                  <a:pt x="120722" y="97638"/>
                  <a:pt x="199303" y="74884"/>
                  <a:pt x="200626" y="73297"/>
                </a:cubicBezTo>
                <a:cubicBezTo>
                  <a:pt x="201949" y="71710"/>
                  <a:pt x="136861" y="92611"/>
                  <a:pt x="118076" y="90759"/>
                </a:cubicBezTo>
                <a:cubicBezTo>
                  <a:pt x="99291" y="88907"/>
                  <a:pt x="105377" y="76207"/>
                  <a:pt x="87914" y="62184"/>
                </a:cubicBezTo>
                <a:cubicBezTo>
                  <a:pt x="70451" y="48161"/>
                  <a:pt x="-7601" y="-4226"/>
                  <a:pt x="601" y="27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ABE88264-6554-47B2-A400-8B8C39BC2326}"/>
              </a:ext>
            </a:extLst>
          </p:cNvPr>
          <p:cNvSpPr/>
          <p:nvPr/>
        </p:nvSpPr>
        <p:spPr>
          <a:xfrm>
            <a:off x="7269149" y="4150701"/>
            <a:ext cx="278460" cy="366488"/>
          </a:xfrm>
          <a:custGeom>
            <a:avLst/>
            <a:gdLst>
              <a:gd name="connsiteX0" fmla="*/ 142889 w 278460"/>
              <a:gd name="connsiteY0" fmla="*/ 612 h 366488"/>
              <a:gd name="connsiteX1" fmla="*/ 46051 w 278460"/>
              <a:gd name="connsiteY1" fmla="*/ 102212 h 366488"/>
              <a:gd name="connsiteX2" fmla="*/ 14 w 278460"/>
              <a:gd name="connsiteY2" fmla="*/ 105387 h 366488"/>
              <a:gd name="connsiteX3" fmla="*/ 41289 w 278460"/>
              <a:gd name="connsiteY3" fmla="*/ 114912 h 366488"/>
              <a:gd name="connsiteX4" fmla="*/ 58751 w 278460"/>
              <a:gd name="connsiteY4" fmla="*/ 170474 h 366488"/>
              <a:gd name="connsiteX5" fmla="*/ 88914 w 278460"/>
              <a:gd name="connsiteY5" fmla="*/ 253024 h 366488"/>
              <a:gd name="connsiteX6" fmla="*/ 185751 w 278460"/>
              <a:gd name="connsiteY6" fmla="*/ 326049 h 366488"/>
              <a:gd name="connsiteX7" fmla="*/ 277826 w 278460"/>
              <a:gd name="connsiteY7" fmla="*/ 365737 h 366488"/>
              <a:gd name="connsiteX8" fmla="*/ 138126 w 278460"/>
              <a:gd name="connsiteY8" fmla="*/ 292712 h 366488"/>
              <a:gd name="connsiteX9" fmla="*/ 30176 w 278460"/>
              <a:gd name="connsiteY9" fmla="*/ 172062 h 366488"/>
              <a:gd name="connsiteX10" fmla="*/ 49226 w 278460"/>
              <a:gd name="connsiteY10" fmla="*/ 122849 h 366488"/>
              <a:gd name="connsiteX11" fmla="*/ 66689 w 278460"/>
              <a:gd name="connsiteY11" fmla="*/ 62524 h 366488"/>
              <a:gd name="connsiteX12" fmla="*/ 142889 w 278460"/>
              <a:gd name="connsiteY12" fmla="*/ 612 h 36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8460" h="366488">
                <a:moveTo>
                  <a:pt x="142889" y="612"/>
                </a:moveTo>
                <a:cubicBezTo>
                  <a:pt x="139449" y="7227"/>
                  <a:pt x="69863" y="84750"/>
                  <a:pt x="46051" y="102212"/>
                </a:cubicBezTo>
                <a:cubicBezTo>
                  <a:pt x="22239" y="119674"/>
                  <a:pt x="808" y="103270"/>
                  <a:pt x="14" y="105387"/>
                </a:cubicBezTo>
                <a:cubicBezTo>
                  <a:pt x="-780" y="107504"/>
                  <a:pt x="31500" y="104064"/>
                  <a:pt x="41289" y="114912"/>
                </a:cubicBezTo>
                <a:cubicBezTo>
                  <a:pt x="51078" y="125760"/>
                  <a:pt x="50814" y="147455"/>
                  <a:pt x="58751" y="170474"/>
                </a:cubicBezTo>
                <a:cubicBezTo>
                  <a:pt x="66688" y="193493"/>
                  <a:pt x="67747" y="227095"/>
                  <a:pt x="88914" y="253024"/>
                </a:cubicBezTo>
                <a:cubicBezTo>
                  <a:pt x="110081" y="278953"/>
                  <a:pt x="154266" y="307264"/>
                  <a:pt x="185751" y="326049"/>
                </a:cubicBezTo>
                <a:cubicBezTo>
                  <a:pt x="217236" y="344835"/>
                  <a:pt x="285764" y="371293"/>
                  <a:pt x="277826" y="365737"/>
                </a:cubicBezTo>
                <a:cubicBezTo>
                  <a:pt x="269888" y="360181"/>
                  <a:pt x="179401" y="324991"/>
                  <a:pt x="138126" y="292712"/>
                </a:cubicBezTo>
                <a:cubicBezTo>
                  <a:pt x="96851" y="260433"/>
                  <a:pt x="44993" y="200372"/>
                  <a:pt x="30176" y="172062"/>
                </a:cubicBezTo>
                <a:cubicBezTo>
                  <a:pt x="15359" y="143752"/>
                  <a:pt x="43141" y="141105"/>
                  <a:pt x="49226" y="122849"/>
                </a:cubicBezTo>
                <a:cubicBezTo>
                  <a:pt x="55311" y="104593"/>
                  <a:pt x="54253" y="82368"/>
                  <a:pt x="66689" y="62524"/>
                </a:cubicBezTo>
                <a:cubicBezTo>
                  <a:pt x="79124" y="42680"/>
                  <a:pt x="146329" y="-6003"/>
                  <a:pt x="142889" y="61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D1003F87-6663-4006-94EE-AB77A5091D6B}"/>
              </a:ext>
            </a:extLst>
          </p:cNvPr>
          <p:cNvSpPr/>
          <p:nvPr/>
        </p:nvSpPr>
        <p:spPr>
          <a:xfrm>
            <a:off x="7113881" y="4176159"/>
            <a:ext cx="187084" cy="244858"/>
          </a:xfrm>
          <a:custGeom>
            <a:avLst/>
            <a:gdLst>
              <a:gd name="connsiteX0" fmla="*/ 187032 w 187084"/>
              <a:gd name="connsiteY0" fmla="*/ 554 h 244858"/>
              <a:gd name="connsiteX1" fmla="*/ 101307 w 187084"/>
              <a:gd name="connsiteY1" fmla="*/ 100566 h 244858"/>
              <a:gd name="connsiteX2" fmla="*/ 144169 w 187084"/>
              <a:gd name="connsiteY2" fmla="*/ 243441 h 244858"/>
              <a:gd name="connsiteX3" fmla="*/ 109244 w 187084"/>
              <a:gd name="connsiteY3" fmla="*/ 168829 h 244858"/>
              <a:gd name="connsiteX4" fmla="*/ 50507 w 187084"/>
              <a:gd name="connsiteY4" fmla="*/ 87866 h 244858"/>
              <a:gd name="connsiteX5" fmla="*/ 1294 w 187084"/>
              <a:gd name="connsiteY5" fmla="*/ 33891 h 244858"/>
              <a:gd name="connsiteX6" fmla="*/ 104482 w 187084"/>
              <a:gd name="connsiteY6" fmla="*/ 83104 h 244858"/>
              <a:gd name="connsiteX7" fmla="*/ 114007 w 187084"/>
              <a:gd name="connsiteY7" fmla="*/ 60879 h 244858"/>
              <a:gd name="connsiteX8" fmla="*/ 187032 w 187084"/>
              <a:gd name="connsiteY8" fmla="*/ 554 h 24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084" h="244858">
                <a:moveTo>
                  <a:pt x="187032" y="554"/>
                </a:moveTo>
                <a:cubicBezTo>
                  <a:pt x="184915" y="7168"/>
                  <a:pt x="108451" y="60085"/>
                  <a:pt x="101307" y="100566"/>
                </a:cubicBezTo>
                <a:cubicBezTo>
                  <a:pt x="94163" y="141047"/>
                  <a:pt x="142846" y="232064"/>
                  <a:pt x="144169" y="243441"/>
                </a:cubicBezTo>
                <a:cubicBezTo>
                  <a:pt x="145492" y="254818"/>
                  <a:pt x="124854" y="194758"/>
                  <a:pt x="109244" y="168829"/>
                </a:cubicBezTo>
                <a:cubicBezTo>
                  <a:pt x="93634" y="142900"/>
                  <a:pt x="68499" y="110356"/>
                  <a:pt x="50507" y="87866"/>
                </a:cubicBezTo>
                <a:cubicBezTo>
                  <a:pt x="32515" y="65376"/>
                  <a:pt x="-7702" y="34685"/>
                  <a:pt x="1294" y="33891"/>
                </a:cubicBezTo>
                <a:cubicBezTo>
                  <a:pt x="10290" y="33097"/>
                  <a:pt x="85697" y="78606"/>
                  <a:pt x="104482" y="83104"/>
                </a:cubicBezTo>
                <a:cubicBezTo>
                  <a:pt x="123267" y="87602"/>
                  <a:pt x="101043" y="73314"/>
                  <a:pt x="114007" y="60879"/>
                </a:cubicBezTo>
                <a:cubicBezTo>
                  <a:pt x="126971" y="48444"/>
                  <a:pt x="189149" y="-6060"/>
                  <a:pt x="187032" y="55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ADB9B20A-F184-45C4-A96C-75B9E796F5E0}"/>
              </a:ext>
            </a:extLst>
          </p:cNvPr>
          <p:cNvSpPr/>
          <p:nvPr/>
        </p:nvSpPr>
        <p:spPr>
          <a:xfrm>
            <a:off x="7242118" y="4430651"/>
            <a:ext cx="197130" cy="212927"/>
          </a:xfrm>
          <a:custGeom>
            <a:avLst/>
            <a:gdLst>
              <a:gd name="connsiteX0" fmla="*/ 57 w 197130"/>
              <a:gd name="connsiteY0" fmla="*/ 98487 h 212927"/>
              <a:gd name="connsiteX1" fmla="*/ 103245 w 197130"/>
              <a:gd name="connsiteY1" fmla="*/ 127062 h 212927"/>
              <a:gd name="connsiteX2" fmla="*/ 196907 w 197130"/>
              <a:gd name="connsiteY2" fmla="*/ 212787 h 212927"/>
              <a:gd name="connsiteX3" fmla="*/ 128645 w 197130"/>
              <a:gd name="connsiteY3" fmla="*/ 104837 h 212927"/>
              <a:gd name="connsiteX4" fmla="*/ 104832 w 197130"/>
              <a:gd name="connsiteY4" fmla="*/ 46099 h 212927"/>
              <a:gd name="connsiteX5" fmla="*/ 130232 w 197130"/>
              <a:gd name="connsiteY5" fmla="*/ 62 h 212927"/>
              <a:gd name="connsiteX6" fmla="*/ 77845 w 197130"/>
              <a:gd name="connsiteY6" fmla="*/ 38162 h 212927"/>
              <a:gd name="connsiteX7" fmla="*/ 117532 w 197130"/>
              <a:gd name="connsiteY7" fmla="*/ 117537 h 212927"/>
              <a:gd name="connsiteX8" fmla="*/ 57 w 197130"/>
              <a:gd name="connsiteY8" fmla="*/ 98487 h 21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130" h="212927">
                <a:moveTo>
                  <a:pt x="57" y="98487"/>
                </a:moveTo>
                <a:cubicBezTo>
                  <a:pt x="-2324" y="100075"/>
                  <a:pt x="70437" y="108012"/>
                  <a:pt x="103245" y="127062"/>
                </a:cubicBezTo>
                <a:cubicBezTo>
                  <a:pt x="136053" y="146112"/>
                  <a:pt x="192674" y="216491"/>
                  <a:pt x="196907" y="212787"/>
                </a:cubicBezTo>
                <a:cubicBezTo>
                  <a:pt x="201140" y="209083"/>
                  <a:pt x="143991" y="132618"/>
                  <a:pt x="128645" y="104837"/>
                </a:cubicBezTo>
                <a:cubicBezTo>
                  <a:pt x="113299" y="77056"/>
                  <a:pt x="104568" y="63561"/>
                  <a:pt x="104832" y="46099"/>
                </a:cubicBezTo>
                <a:cubicBezTo>
                  <a:pt x="105096" y="28637"/>
                  <a:pt x="134730" y="1385"/>
                  <a:pt x="130232" y="62"/>
                </a:cubicBezTo>
                <a:cubicBezTo>
                  <a:pt x="125734" y="-1261"/>
                  <a:pt x="79962" y="18583"/>
                  <a:pt x="77845" y="38162"/>
                </a:cubicBezTo>
                <a:cubicBezTo>
                  <a:pt x="75728" y="57741"/>
                  <a:pt x="127057" y="106954"/>
                  <a:pt x="117532" y="117537"/>
                </a:cubicBezTo>
                <a:cubicBezTo>
                  <a:pt x="108007" y="128120"/>
                  <a:pt x="2438" y="96899"/>
                  <a:pt x="57" y="984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: 図形 1244">
            <a:extLst>
              <a:ext uri="{FF2B5EF4-FFF2-40B4-BE49-F238E27FC236}">
                <a16:creationId xmlns:a16="http://schemas.microsoft.com/office/drawing/2014/main" id="{9A56FEB7-773B-46AE-86B0-614512DE7D16}"/>
              </a:ext>
            </a:extLst>
          </p:cNvPr>
          <p:cNvSpPr/>
          <p:nvPr/>
        </p:nvSpPr>
        <p:spPr>
          <a:xfrm>
            <a:off x="7444380" y="4437063"/>
            <a:ext cx="434400" cy="93421"/>
          </a:xfrm>
          <a:custGeom>
            <a:avLst/>
            <a:gdLst>
              <a:gd name="connsiteX0" fmla="*/ 5758 w 434400"/>
              <a:gd name="connsiteY0" fmla="*/ 44450 h 93421"/>
              <a:gd name="connsiteX1" fmla="*/ 278808 w 434400"/>
              <a:gd name="connsiteY1" fmla="*/ 92075 h 93421"/>
              <a:gd name="connsiteX2" fmla="*/ 335958 w 434400"/>
              <a:gd name="connsiteY2" fmla="*/ 60325 h 93421"/>
              <a:gd name="connsiteX3" fmla="*/ 434383 w 434400"/>
              <a:gd name="connsiteY3" fmla="*/ 0 h 93421"/>
              <a:gd name="connsiteX4" fmla="*/ 328020 w 434400"/>
              <a:gd name="connsiteY4" fmla="*/ 60325 h 93421"/>
              <a:gd name="connsiteX5" fmla="*/ 226420 w 434400"/>
              <a:gd name="connsiteY5" fmla="*/ 82550 h 93421"/>
              <a:gd name="connsiteX6" fmla="*/ 102595 w 434400"/>
              <a:gd name="connsiteY6" fmla="*/ 92075 h 93421"/>
              <a:gd name="connsiteX7" fmla="*/ 5758 w 434400"/>
              <a:gd name="connsiteY7" fmla="*/ 44450 h 9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4400" h="93421">
                <a:moveTo>
                  <a:pt x="5758" y="44450"/>
                </a:moveTo>
                <a:cubicBezTo>
                  <a:pt x="35127" y="44450"/>
                  <a:pt x="223775" y="89429"/>
                  <a:pt x="278808" y="92075"/>
                </a:cubicBezTo>
                <a:cubicBezTo>
                  <a:pt x="333841" y="94721"/>
                  <a:pt x="310029" y="75671"/>
                  <a:pt x="335958" y="60325"/>
                </a:cubicBezTo>
                <a:cubicBezTo>
                  <a:pt x="361887" y="44979"/>
                  <a:pt x="435706" y="0"/>
                  <a:pt x="434383" y="0"/>
                </a:cubicBezTo>
                <a:cubicBezTo>
                  <a:pt x="433060" y="0"/>
                  <a:pt x="362680" y="46567"/>
                  <a:pt x="328020" y="60325"/>
                </a:cubicBezTo>
                <a:cubicBezTo>
                  <a:pt x="293360" y="74083"/>
                  <a:pt x="263991" y="77258"/>
                  <a:pt x="226420" y="82550"/>
                </a:cubicBezTo>
                <a:cubicBezTo>
                  <a:pt x="188849" y="87842"/>
                  <a:pt x="138049" y="96837"/>
                  <a:pt x="102595" y="92075"/>
                </a:cubicBezTo>
                <a:cubicBezTo>
                  <a:pt x="67141" y="87313"/>
                  <a:pt x="-23611" y="44450"/>
                  <a:pt x="5758" y="444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: 図形 1245">
            <a:extLst>
              <a:ext uri="{FF2B5EF4-FFF2-40B4-BE49-F238E27FC236}">
                <a16:creationId xmlns:a16="http://schemas.microsoft.com/office/drawing/2014/main" id="{F3AF4175-2610-47C8-83BC-F6606AA6DDC8}"/>
              </a:ext>
            </a:extLst>
          </p:cNvPr>
          <p:cNvSpPr/>
          <p:nvPr/>
        </p:nvSpPr>
        <p:spPr>
          <a:xfrm>
            <a:off x="7761068" y="4378319"/>
            <a:ext cx="251886" cy="234564"/>
          </a:xfrm>
          <a:custGeom>
            <a:avLst/>
            <a:gdLst>
              <a:gd name="connsiteX0" fmla="*/ 220 w 251886"/>
              <a:gd name="connsiteY0" fmla="*/ 107956 h 234564"/>
              <a:gd name="connsiteX1" fmla="*/ 143095 w 251886"/>
              <a:gd name="connsiteY1" fmla="*/ 31756 h 234564"/>
              <a:gd name="connsiteX2" fmla="*/ 235170 w 251886"/>
              <a:gd name="connsiteY2" fmla="*/ 23819 h 234564"/>
              <a:gd name="connsiteX3" fmla="*/ 236757 w 251886"/>
              <a:gd name="connsiteY3" fmla="*/ 50806 h 234564"/>
              <a:gd name="connsiteX4" fmla="*/ 225645 w 251886"/>
              <a:gd name="connsiteY4" fmla="*/ 95256 h 234564"/>
              <a:gd name="connsiteX5" fmla="*/ 173257 w 251886"/>
              <a:gd name="connsiteY5" fmla="*/ 198444 h 234564"/>
              <a:gd name="connsiteX6" fmla="*/ 141507 w 251886"/>
              <a:gd name="connsiteY6" fmla="*/ 233369 h 234564"/>
              <a:gd name="connsiteX7" fmla="*/ 209770 w 251886"/>
              <a:gd name="connsiteY7" fmla="*/ 161931 h 234564"/>
              <a:gd name="connsiteX8" fmla="*/ 251045 w 251886"/>
              <a:gd name="connsiteY8" fmla="*/ 65094 h 234564"/>
              <a:gd name="connsiteX9" fmla="*/ 230407 w 251886"/>
              <a:gd name="connsiteY9" fmla="*/ 9531 h 234564"/>
              <a:gd name="connsiteX10" fmla="*/ 149445 w 251886"/>
              <a:gd name="connsiteY10" fmla="*/ 33344 h 234564"/>
              <a:gd name="connsiteX11" fmla="*/ 206595 w 251886"/>
              <a:gd name="connsiteY11" fmla="*/ 6 h 234564"/>
              <a:gd name="connsiteX12" fmla="*/ 112932 w 251886"/>
              <a:gd name="connsiteY12" fmla="*/ 36519 h 234564"/>
              <a:gd name="connsiteX13" fmla="*/ 220 w 251886"/>
              <a:gd name="connsiteY13" fmla="*/ 107956 h 23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886" h="234564">
                <a:moveTo>
                  <a:pt x="220" y="107956"/>
                </a:moveTo>
                <a:cubicBezTo>
                  <a:pt x="5247" y="107162"/>
                  <a:pt x="103937" y="45779"/>
                  <a:pt x="143095" y="31756"/>
                </a:cubicBezTo>
                <a:cubicBezTo>
                  <a:pt x="182253" y="17733"/>
                  <a:pt x="219560" y="20644"/>
                  <a:pt x="235170" y="23819"/>
                </a:cubicBezTo>
                <a:cubicBezTo>
                  <a:pt x="250780" y="26994"/>
                  <a:pt x="238344" y="38900"/>
                  <a:pt x="236757" y="50806"/>
                </a:cubicBezTo>
                <a:cubicBezTo>
                  <a:pt x="235170" y="62712"/>
                  <a:pt x="236228" y="70650"/>
                  <a:pt x="225645" y="95256"/>
                </a:cubicBezTo>
                <a:cubicBezTo>
                  <a:pt x="215062" y="119862"/>
                  <a:pt x="187280" y="175425"/>
                  <a:pt x="173257" y="198444"/>
                </a:cubicBezTo>
                <a:cubicBezTo>
                  <a:pt x="159234" y="221463"/>
                  <a:pt x="135422" y="239454"/>
                  <a:pt x="141507" y="233369"/>
                </a:cubicBezTo>
                <a:cubicBezTo>
                  <a:pt x="147592" y="227284"/>
                  <a:pt x="191514" y="189977"/>
                  <a:pt x="209770" y="161931"/>
                </a:cubicBezTo>
                <a:cubicBezTo>
                  <a:pt x="228026" y="133885"/>
                  <a:pt x="247606" y="90494"/>
                  <a:pt x="251045" y="65094"/>
                </a:cubicBezTo>
                <a:cubicBezTo>
                  <a:pt x="254484" y="39694"/>
                  <a:pt x="247340" y="14823"/>
                  <a:pt x="230407" y="9531"/>
                </a:cubicBezTo>
                <a:cubicBezTo>
                  <a:pt x="213474" y="4239"/>
                  <a:pt x="153414" y="34931"/>
                  <a:pt x="149445" y="33344"/>
                </a:cubicBezTo>
                <a:cubicBezTo>
                  <a:pt x="145476" y="31757"/>
                  <a:pt x="212680" y="-523"/>
                  <a:pt x="206595" y="6"/>
                </a:cubicBezTo>
                <a:cubicBezTo>
                  <a:pt x="200510" y="535"/>
                  <a:pt x="148386" y="17469"/>
                  <a:pt x="112932" y="36519"/>
                </a:cubicBezTo>
                <a:cubicBezTo>
                  <a:pt x="77478" y="55569"/>
                  <a:pt x="-4807" y="108750"/>
                  <a:pt x="220" y="10795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: 図形 1246">
            <a:extLst>
              <a:ext uri="{FF2B5EF4-FFF2-40B4-BE49-F238E27FC236}">
                <a16:creationId xmlns:a16="http://schemas.microsoft.com/office/drawing/2014/main" id="{A2654C06-9C04-4CE4-9CCC-73C12D360C8C}"/>
              </a:ext>
            </a:extLst>
          </p:cNvPr>
          <p:cNvSpPr/>
          <p:nvPr/>
        </p:nvSpPr>
        <p:spPr>
          <a:xfrm>
            <a:off x="7595945" y="4409819"/>
            <a:ext cx="320248" cy="219392"/>
          </a:xfrm>
          <a:custGeom>
            <a:avLst/>
            <a:gdLst>
              <a:gd name="connsiteX0" fmla="*/ 319330 w 320248"/>
              <a:gd name="connsiteY0" fmla="*/ 1844 h 219392"/>
              <a:gd name="connsiteX1" fmla="*/ 176455 w 320248"/>
              <a:gd name="connsiteY1" fmla="*/ 147894 h 219392"/>
              <a:gd name="connsiteX2" fmla="*/ 143118 w 320248"/>
              <a:gd name="connsiteY2" fmla="*/ 168531 h 219392"/>
              <a:gd name="connsiteX3" fmla="*/ 243 w 320248"/>
              <a:gd name="connsiteY3" fmla="*/ 219331 h 219392"/>
              <a:gd name="connsiteX4" fmla="*/ 181218 w 320248"/>
              <a:gd name="connsiteY4" fmla="*/ 157419 h 219392"/>
              <a:gd name="connsiteX5" fmla="*/ 200268 w 320248"/>
              <a:gd name="connsiteY5" fmla="*/ 151069 h 219392"/>
              <a:gd name="connsiteX6" fmla="*/ 235193 w 320248"/>
              <a:gd name="connsiteY6" fmla="*/ 71694 h 219392"/>
              <a:gd name="connsiteX7" fmla="*/ 319330 w 320248"/>
              <a:gd name="connsiteY7" fmla="*/ 1844 h 2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0248" h="219392">
                <a:moveTo>
                  <a:pt x="319330" y="1844"/>
                </a:moveTo>
                <a:cubicBezTo>
                  <a:pt x="309540" y="14544"/>
                  <a:pt x="205824" y="120113"/>
                  <a:pt x="176455" y="147894"/>
                </a:cubicBezTo>
                <a:cubicBezTo>
                  <a:pt x="147086" y="175675"/>
                  <a:pt x="172487" y="156625"/>
                  <a:pt x="143118" y="168531"/>
                </a:cubicBezTo>
                <a:cubicBezTo>
                  <a:pt x="113749" y="180437"/>
                  <a:pt x="-6107" y="221183"/>
                  <a:pt x="243" y="219331"/>
                </a:cubicBezTo>
                <a:cubicBezTo>
                  <a:pt x="6593" y="217479"/>
                  <a:pt x="147880" y="168796"/>
                  <a:pt x="181218" y="157419"/>
                </a:cubicBezTo>
                <a:cubicBezTo>
                  <a:pt x="214556" y="146042"/>
                  <a:pt x="191272" y="165356"/>
                  <a:pt x="200268" y="151069"/>
                </a:cubicBezTo>
                <a:cubicBezTo>
                  <a:pt x="209264" y="136782"/>
                  <a:pt x="212439" y="98152"/>
                  <a:pt x="235193" y="71694"/>
                </a:cubicBezTo>
                <a:cubicBezTo>
                  <a:pt x="257947" y="45236"/>
                  <a:pt x="329120" y="-10856"/>
                  <a:pt x="319330" y="18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: 図形 1247">
            <a:extLst>
              <a:ext uri="{FF2B5EF4-FFF2-40B4-BE49-F238E27FC236}">
                <a16:creationId xmlns:a16="http://schemas.microsoft.com/office/drawing/2014/main" id="{8F7529E3-FB19-465E-897B-F4B5872C7957}"/>
              </a:ext>
            </a:extLst>
          </p:cNvPr>
          <p:cNvSpPr/>
          <p:nvPr/>
        </p:nvSpPr>
        <p:spPr>
          <a:xfrm>
            <a:off x="7800838" y="4419537"/>
            <a:ext cx="190845" cy="166141"/>
          </a:xfrm>
          <a:custGeom>
            <a:avLst/>
            <a:gdLst>
              <a:gd name="connsiteX0" fmla="*/ 190637 w 190845"/>
              <a:gd name="connsiteY0" fmla="*/ 63 h 166141"/>
              <a:gd name="connsiteX1" fmla="*/ 93800 w 190845"/>
              <a:gd name="connsiteY1" fmla="*/ 44513 h 166141"/>
              <a:gd name="connsiteX2" fmla="*/ 49350 w 190845"/>
              <a:gd name="connsiteY2" fmla="*/ 104838 h 166141"/>
              <a:gd name="connsiteX3" fmla="*/ 137 w 190845"/>
              <a:gd name="connsiteY3" fmla="*/ 165163 h 166141"/>
              <a:gd name="connsiteX4" fmla="*/ 65225 w 190845"/>
              <a:gd name="connsiteY4" fmla="*/ 54038 h 166141"/>
              <a:gd name="connsiteX5" fmla="*/ 190637 w 190845"/>
              <a:gd name="connsiteY5" fmla="*/ 63 h 16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845" h="166141">
                <a:moveTo>
                  <a:pt x="190637" y="63"/>
                </a:moveTo>
                <a:cubicBezTo>
                  <a:pt x="195399" y="-1524"/>
                  <a:pt x="117348" y="27051"/>
                  <a:pt x="93800" y="44513"/>
                </a:cubicBezTo>
                <a:cubicBezTo>
                  <a:pt x="70252" y="61975"/>
                  <a:pt x="64960" y="84730"/>
                  <a:pt x="49350" y="104838"/>
                </a:cubicBezTo>
                <a:cubicBezTo>
                  <a:pt x="33740" y="124946"/>
                  <a:pt x="-2509" y="173630"/>
                  <a:pt x="137" y="165163"/>
                </a:cubicBezTo>
                <a:cubicBezTo>
                  <a:pt x="2783" y="156696"/>
                  <a:pt x="37973" y="81555"/>
                  <a:pt x="65225" y="54038"/>
                </a:cubicBezTo>
                <a:cubicBezTo>
                  <a:pt x="92477" y="26521"/>
                  <a:pt x="185875" y="1650"/>
                  <a:pt x="190637" y="6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: 図形 1248">
            <a:extLst>
              <a:ext uri="{FF2B5EF4-FFF2-40B4-BE49-F238E27FC236}">
                <a16:creationId xmlns:a16="http://schemas.microsoft.com/office/drawing/2014/main" id="{83C397AC-5C4F-4830-B5EE-24F8D5CBA894}"/>
              </a:ext>
            </a:extLst>
          </p:cNvPr>
          <p:cNvSpPr/>
          <p:nvPr/>
        </p:nvSpPr>
        <p:spPr>
          <a:xfrm>
            <a:off x="7810235" y="4408191"/>
            <a:ext cx="182829" cy="188029"/>
          </a:xfrm>
          <a:custGeom>
            <a:avLst/>
            <a:gdLst>
              <a:gd name="connsiteX0" fmla="*/ 182828 w 182829"/>
              <a:gd name="connsiteY0" fmla="*/ 297 h 188029"/>
              <a:gd name="connsiteX1" fmla="*/ 109803 w 182829"/>
              <a:gd name="connsiteY1" fmla="*/ 155872 h 188029"/>
              <a:gd name="connsiteX2" fmla="*/ 81228 w 182829"/>
              <a:gd name="connsiteY2" fmla="*/ 168572 h 188029"/>
              <a:gd name="connsiteX3" fmla="*/ 265 w 182829"/>
              <a:gd name="connsiteY3" fmla="*/ 186034 h 188029"/>
              <a:gd name="connsiteX4" fmla="*/ 111390 w 182829"/>
              <a:gd name="connsiteY4" fmla="*/ 117772 h 188029"/>
              <a:gd name="connsiteX5" fmla="*/ 182828 w 182829"/>
              <a:gd name="connsiteY5" fmla="*/ 297 h 18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29" h="188029">
                <a:moveTo>
                  <a:pt x="182828" y="297"/>
                </a:moveTo>
                <a:cubicBezTo>
                  <a:pt x="182564" y="6647"/>
                  <a:pt x="126736" y="127826"/>
                  <a:pt x="109803" y="155872"/>
                </a:cubicBezTo>
                <a:cubicBezTo>
                  <a:pt x="92870" y="183918"/>
                  <a:pt x="99484" y="163545"/>
                  <a:pt x="81228" y="168572"/>
                </a:cubicBezTo>
                <a:cubicBezTo>
                  <a:pt x="62972" y="173599"/>
                  <a:pt x="-4762" y="194501"/>
                  <a:pt x="265" y="186034"/>
                </a:cubicBezTo>
                <a:cubicBezTo>
                  <a:pt x="5292" y="177567"/>
                  <a:pt x="83344" y="144495"/>
                  <a:pt x="111390" y="117772"/>
                </a:cubicBezTo>
                <a:cubicBezTo>
                  <a:pt x="139436" y="91049"/>
                  <a:pt x="183092" y="-6053"/>
                  <a:pt x="182828" y="29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: 図形 1249">
            <a:extLst>
              <a:ext uri="{FF2B5EF4-FFF2-40B4-BE49-F238E27FC236}">
                <a16:creationId xmlns:a16="http://schemas.microsoft.com/office/drawing/2014/main" id="{2E8018D7-BAEC-46AF-B98F-B155B6329ABD}"/>
              </a:ext>
            </a:extLst>
          </p:cNvPr>
          <p:cNvSpPr/>
          <p:nvPr/>
        </p:nvSpPr>
        <p:spPr>
          <a:xfrm>
            <a:off x="6477269" y="3609577"/>
            <a:ext cx="125163" cy="317920"/>
          </a:xfrm>
          <a:custGeom>
            <a:avLst/>
            <a:gdLst>
              <a:gd name="connsiteX0" fmla="*/ 125144 w 125163"/>
              <a:gd name="connsiteY0" fmla="*/ 398 h 317920"/>
              <a:gd name="connsiteX1" fmla="*/ 47356 w 125163"/>
              <a:gd name="connsiteY1" fmla="*/ 173436 h 317920"/>
              <a:gd name="connsiteX2" fmla="*/ 99744 w 125163"/>
              <a:gd name="connsiteY2" fmla="*/ 316311 h 317920"/>
              <a:gd name="connsiteX3" fmla="*/ 34656 w 125163"/>
              <a:gd name="connsiteY3" fmla="*/ 208361 h 317920"/>
              <a:gd name="connsiteX4" fmla="*/ 47356 w 125163"/>
              <a:gd name="connsiteY4" fmla="*/ 317898 h 317920"/>
              <a:gd name="connsiteX5" fmla="*/ 1319 w 125163"/>
              <a:gd name="connsiteY5" fmla="*/ 197248 h 317920"/>
              <a:gd name="connsiteX6" fmla="*/ 107681 w 125163"/>
              <a:gd name="connsiteY6" fmla="*/ 303611 h 317920"/>
              <a:gd name="connsiteX7" fmla="*/ 55294 w 125163"/>
              <a:gd name="connsiteY7" fmla="*/ 224236 h 317920"/>
              <a:gd name="connsiteX8" fmla="*/ 125144 w 125163"/>
              <a:gd name="connsiteY8" fmla="*/ 398 h 31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163" h="317920">
                <a:moveTo>
                  <a:pt x="125144" y="398"/>
                </a:moveTo>
                <a:cubicBezTo>
                  <a:pt x="123821" y="-8069"/>
                  <a:pt x="51589" y="120784"/>
                  <a:pt x="47356" y="173436"/>
                </a:cubicBezTo>
                <a:cubicBezTo>
                  <a:pt x="43123" y="226088"/>
                  <a:pt x="101861" y="310490"/>
                  <a:pt x="99744" y="316311"/>
                </a:cubicBezTo>
                <a:cubicBezTo>
                  <a:pt x="97627" y="322132"/>
                  <a:pt x="43387" y="208097"/>
                  <a:pt x="34656" y="208361"/>
                </a:cubicBezTo>
                <a:cubicBezTo>
                  <a:pt x="25925" y="208626"/>
                  <a:pt x="52912" y="319750"/>
                  <a:pt x="47356" y="317898"/>
                </a:cubicBezTo>
                <a:cubicBezTo>
                  <a:pt x="41800" y="316046"/>
                  <a:pt x="-8735" y="199629"/>
                  <a:pt x="1319" y="197248"/>
                </a:cubicBezTo>
                <a:cubicBezTo>
                  <a:pt x="11373" y="194867"/>
                  <a:pt x="98685" y="299113"/>
                  <a:pt x="107681" y="303611"/>
                </a:cubicBezTo>
                <a:cubicBezTo>
                  <a:pt x="116677" y="308109"/>
                  <a:pt x="49738" y="272390"/>
                  <a:pt x="55294" y="224236"/>
                </a:cubicBezTo>
                <a:cubicBezTo>
                  <a:pt x="60850" y="176082"/>
                  <a:pt x="126467" y="8865"/>
                  <a:pt x="125144" y="39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: 図形 1250">
            <a:extLst>
              <a:ext uri="{FF2B5EF4-FFF2-40B4-BE49-F238E27FC236}">
                <a16:creationId xmlns:a16="http://schemas.microsoft.com/office/drawing/2014/main" id="{9106E5CF-9475-4CEF-AFB8-9D651A14C88E}"/>
              </a:ext>
            </a:extLst>
          </p:cNvPr>
          <p:cNvSpPr/>
          <p:nvPr/>
        </p:nvSpPr>
        <p:spPr>
          <a:xfrm>
            <a:off x="6570663" y="3436933"/>
            <a:ext cx="230286" cy="162496"/>
          </a:xfrm>
          <a:custGeom>
            <a:avLst/>
            <a:gdLst>
              <a:gd name="connsiteX0" fmla="*/ 123825 w 230286"/>
              <a:gd name="connsiteY0" fmla="*/ 5 h 162496"/>
              <a:gd name="connsiteX1" fmla="*/ 204787 w 230286"/>
              <a:gd name="connsiteY1" fmla="*/ 96842 h 162496"/>
              <a:gd name="connsiteX2" fmla="*/ 193675 w 230286"/>
              <a:gd name="connsiteY2" fmla="*/ 122242 h 162496"/>
              <a:gd name="connsiteX3" fmla="*/ 163512 w 230286"/>
              <a:gd name="connsiteY3" fmla="*/ 138117 h 162496"/>
              <a:gd name="connsiteX4" fmla="*/ 0 w 230286"/>
              <a:gd name="connsiteY4" fmla="*/ 144467 h 162496"/>
              <a:gd name="connsiteX5" fmla="*/ 52387 w 230286"/>
              <a:gd name="connsiteY5" fmla="*/ 149230 h 162496"/>
              <a:gd name="connsiteX6" fmla="*/ 228600 w 230286"/>
              <a:gd name="connsiteY6" fmla="*/ 161930 h 162496"/>
              <a:gd name="connsiteX7" fmla="*/ 142875 w 230286"/>
              <a:gd name="connsiteY7" fmla="*/ 128592 h 162496"/>
              <a:gd name="connsiteX8" fmla="*/ 168275 w 230286"/>
              <a:gd name="connsiteY8" fmla="*/ 103192 h 162496"/>
              <a:gd name="connsiteX9" fmla="*/ 201612 w 230286"/>
              <a:gd name="connsiteY9" fmla="*/ 92080 h 162496"/>
              <a:gd name="connsiteX10" fmla="*/ 123825 w 230286"/>
              <a:gd name="connsiteY10" fmla="*/ 5 h 16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0286" h="162496">
                <a:moveTo>
                  <a:pt x="123825" y="5"/>
                </a:moveTo>
                <a:cubicBezTo>
                  <a:pt x="124354" y="799"/>
                  <a:pt x="193145" y="76469"/>
                  <a:pt x="204787" y="96842"/>
                </a:cubicBezTo>
                <a:cubicBezTo>
                  <a:pt x="216429" y="117215"/>
                  <a:pt x="200554" y="115363"/>
                  <a:pt x="193675" y="122242"/>
                </a:cubicBezTo>
                <a:cubicBezTo>
                  <a:pt x="186796" y="129121"/>
                  <a:pt x="195791" y="134413"/>
                  <a:pt x="163512" y="138117"/>
                </a:cubicBezTo>
                <a:cubicBezTo>
                  <a:pt x="131233" y="141821"/>
                  <a:pt x="18521" y="142615"/>
                  <a:pt x="0" y="144467"/>
                </a:cubicBezTo>
                <a:lnTo>
                  <a:pt x="52387" y="149230"/>
                </a:lnTo>
                <a:cubicBezTo>
                  <a:pt x="90487" y="152140"/>
                  <a:pt x="213519" y="165370"/>
                  <a:pt x="228600" y="161930"/>
                </a:cubicBezTo>
                <a:cubicBezTo>
                  <a:pt x="243681" y="158490"/>
                  <a:pt x="152929" y="138382"/>
                  <a:pt x="142875" y="128592"/>
                </a:cubicBezTo>
                <a:cubicBezTo>
                  <a:pt x="132821" y="118802"/>
                  <a:pt x="158486" y="109277"/>
                  <a:pt x="168275" y="103192"/>
                </a:cubicBezTo>
                <a:cubicBezTo>
                  <a:pt x="178065" y="97107"/>
                  <a:pt x="204787" y="102928"/>
                  <a:pt x="201612" y="92080"/>
                </a:cubicBezTo>
                <a:cubicBezTo>
                  <a:pt x="198437" y="81232"/>
                  <a:pt x="123296" y="-789"/>
                  <a:pt x="123825" y="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: 図形 1251">
            <a:extLst>
              <a:ext uri="{FF2B5EF4-FFF2-40B4-BE49-F238E27FC236}">
                <a16:creationId xmlns:a16="http://schemas.microsoft.com/office/drawing/2014/main" id="{7B93994C-8DFA-4BFD-B4D4-0DD17F025DF1}"/>
              </a:ext>
            </a:extLst>
          </p:cNvPr>
          <p:cNvSpPr/>
          <p:nvPr/>
        </p:nvSpPr>
        <p:spPr>
          <a:xfrm>
            <a:off x="6691311" y="3439908"/>
            <a:ext cx="93922" cy="102084"/>
          </a:xfrm>
          <a:custGeom>
            <a:avLst/>
            <a:gdLst>
              <a:gd name="connsiteX0" fmla="*/ 2 w 93922"/>
              <a:gd name="connsiteY0" fmla="*/ 205 h 102084"/>
              <a:gd name="connsiteX1" fmla="*/ 85727 w 93922"/>
              <a:gd name="connsiteY1" fmla="*/ 98630 h 102084"/>
              <a:gd name="connsiteX2" fmla="*/ 82552 w 93922"/>
              <a:gd name="connsiteY2" fmla="*/ 73230 h 102084"/>
              <a:gd name="connsiteX3" fmla="*/ 2 w 93922"/>
              <a:gd name="connsiteY3" fmla="*/ 205 h 10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22" h="102084">
                <a:moveTo>
                  <a:pt x="2" y="205"/>
                </a:moveTo>
                <a:cubicBezTo>
                  <a:pt x="531" y="4438"/>
                  <a:pt x="71969" y="86459"/>
                  <a:pt x="85727" y="98630"/>
                </a:cubicBezTo>
                <a:cubicBezTo>
                  <a:pt x="99485" y="110801"/>
                  <a:pt x="94194" y="88046"/>
                  <a:pt x="82552" y="73230"/>
                </a:cubicBezTo>
                <a:cubicBezTo>
                  <a:pt x="70910" y="58414"/>
                  <a:pt x="-527" y="-4028"/>
                  <a:pt x="2" y="20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: 図形 1252">
            <a:extLst>
              <a:ext uri="{FF2B5EF4-FFF2-40B4-BE49-F238E27FC236}">
                <a16:creationId xmlns:a16="http://schemas.microsoft.com/office/drawing/2014/main" id="{9C55AF16-CD59-45FB-9D96-ECF73C2C0589}"/>
              </a:ext>
            </a:extLst>
          </p:cNvPr>
          <p:cNvSpPr/>
          <p:nvPr/>
        </p:nvSpPr>
        <p:spPr>
          <a:xfrm>
            <a:off x="6672289" y="3457013"/>
            <a:ext cx="95455" cy="82707"/>
          </a:xfrm>
          <a:custGeom>
            <a:avLst/>
            <a:gdLst>
              <a:gd name="connsiteX0" fmla="*/ 3149 w 95455"/>
              <a:gd name="connsiteY0" fmla="*/ 562 h 82707"/>
              <a:gd name="connsiteX1" fmla="*/ 95224 w 95455"/>
              <a:gd name="connsiteY1" fmla="*/ 81525 h 82707"/>
              <a:gd name="connsiteX2" fmla="*/ 28549 w 95455"/>
              <a:gd name="connsiteY2" fmla="*/ 46600 h 82707"/>
              <a:gd name="connsiteX3" fmla="*/ 3149 w 95455"/>
              <a:gd name="connsiteY3" fmla="*/ 562 h 8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455" h="82707">
                <a:moveTo>
                  <a:pt x="3149" y="562"/>
                </a:moveTo>
                <a:cubicBezTo>
                  <a:pt x="14261" y="6383"/>
                  <a:pt x="90991" y="73852"/>
                  <a:pt x="95224" y="81525"/>
                </a:cubicBezTo>
                <a:cubicBezTo>
                  <a:pt x="99457" y="89198"/>
                  <a:pt x="44424" y="57448"/>
                  <a:pt x="28549" y="46600"/>
                </a:cubicBezTo>
                <a:cubicBezTo>
                  <a:pt x="12674" y="35752"/>
                  <a:pt x="-7963" y="-5259"/>
                  <a:pt x="3149" y="56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: 図形 1253">
            <a:extLst>
              <a:ext uri="{FF2B5EF4-FFF2-40B4-BE49-F238E27FC236}">
                <a16:creationId xmlns:a16="http://schemas.microsoft.com/office/drawing/2014/main" id="{44403307-2AB9-4CE9-834F-18A3A1E4734D}"/>
              </a:ext>
            </a:extLst>
          </p:cNvPr>
          <p:cNvSpPr/>
          <p:nvPr/>
        </p:nvSpPr>
        <p:spPr>
          <a:xfrm>
            <a:off x="6758808" y="3522944"/>
            <a:ext cx="189697" cy="298259"/>
          </a:xfrm>
          <a:custGeom>
            <a:avLst/>
            <a:gdLst>
              <a:gd name="connsiteX0" fmla="*/ 115067 w 189697"/>
              <a:gd name="connsiteY0" fmla="*/ 1306 h 298259"/>
              <a:gd name="connsiteX1" fmla="*/ 26167 w 189697"/>
              <a:gd name="connsiteY1" fmla="*/ 91794 h 298259"/>
              <a:gd name="connsiteX2" fmla="*/ 3942 w 189697"/>
              <a:gd name="connsiteY2" fmla="*/ 160056 h 298259"/>
              <a:gd name="connsiteX3" fmla="*/ 7117 w 189697"/>
              <a:gd name="connsiteY3" fmla="*/ 210856 h 298259"/>
              <a:gd name="connsiteX4" fmla="*/ 59505 w 189697"/>
              <a:gd name="connsiteY4" fmla="*/ 256894 h 298259"/>
              <a:gd name="connsiteX5" fmla="*/ 121417 w 189697"/>
              <a:gd name="connsiteY5" fmla="*/ 283881 h 298259"/>
              <a:gd name="connsiteX6" fmla="*/ 189680 w 189697"/>
              <a:gd name="connsiteY6" fmla="*/ 298169 h 298259"/>
              <a:gd name="connsiteX7" fmla="*/ 115067 w 189697"/>
              <a:gd name="connsiteY7" fmla="*/ 277531 h 298259"/>
              <a:gd name="connsiteX8" fmla="*/ 19817 w 189697"/>
              <a:gd name="connsiteY8" fmla="*/ 201331 h 298259"/>
              <a:gd name="connsiteX9" fmla="*/ 5530 w 189697"/>
              <a:gd name="connsiteY9" fmla="*/ 164819 h 298259"/>
              <a:gd name="connsiteX10" fmla="*/ 115067 w 189697"/>
              <a:gd name="connsiteY10" fmla="*/ 1306 h 29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697" h="298259">
                <a:moveTo>
                  <a:pt x="115067" y="1306"/>
                </a:moveTo>
                <a:cubicBezTo>
                  <a:pt x="118507" y="-10865"/>
                  <a:pt x="44688" y="65336"/>
                  <a:pt x="26167" y="91794"/>
                </a:cubicBezTo>
                <a:cubicBezTo>
                  <a:pt x="7646" y="118252"/>
                  <a:pt x="7117" y="140212"/>
                  <a:pt x="3942" y="160056"/>
                </a:cubicBezTo>
                <a:cubicBezTo>
                  <a:pt x="767" y="179900"/>
                  <a:pt x="-2143" y="194716"/>
                  <a:pt x="7117" y="210856"/>
                </a:cubicBezTo>
                <a:cubicBezTo>
                  <a:pt x="16377" y="226996"/>
                  <a:pt x="40455" y="244723"/>
                  <a:pt x="59505" y="256894"/>
                </a:cubicBezTo>
                <a:cubicBezTo>
                  <a:pt x="78555" y="269065"/>
                  <a:pt x="99721" y="277002"/>
                  <a:pt x="121417" y="283881"/>
                </a:cubicBezTo>
                <a:cubicBezTo>
                  <a:pt x="143113" y="290760"/>
                  <a:pt x="190738" y="299227"/>
                  <a:pt x="189680" y="298169"/>
                </a:cubicBezTo>
                <a:cubicBezTo>
                  <a:pt x="188622" y="297111"/>
                  <a:pt x="143377" y="293671"/>
                  <a:pt x="115067" y="277531"/>
                </a:cubicBezTo>
                <a:cubicBezTo>
                  <a:pt x="86757" y="261391"/>
                  <a:pt x="38073" y="220116"/>
                  <a:pt x="19817" y="201331"/>
                </a:cubicBezTo>
                <a:cubicBezTo>
                  <a:pt x="1561" y="182546"/>
                  <a:pt x="-6112" y="193129"/>
                  <a:pt x="5530" y="164819"/>
                </a:cubicBezTo>
                <a:cubicBezTo>
                  <a:pt x="17172" y="136509"/>
                  <a:pt x="111627" y="13477"/>
                  <a:pt x="115067" y="130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: 図形 1254">
            <a:extLst>
              <a:ext uri="{FF2B5EF4-FFF2-40B4-BE49-F238E27FC236}">
                <a16:creationId xmlns:a16="http://schemas.microsoft.com/office/drawing/2014/main" id="{1DA1AA54-ECF7-4A27-9113-954D9D762900}"/>
              </a:ext>
            </a:extLst>
          </p:cNvPr>
          <p:cNvSpPr/>
          <p:nvPr/>
        </p:nvSpPr>
        <p:spPr>
          <a:xfrm>
            <a:off x="6722690" y="3505054"/>
            <a:ext cx="230679" cy="335114"/>
          </a:xfrm>
          <a:custGeom>
            <a:avLst/>
            <a:gdLst>
              <a:gd name="connsiteX0" fmla="*/ 128960 w 230679"/>
              <a:gd name="connsiteY0" fmla="*/ 1734 h 335114"/>
              <a:gd name="connsiteX1" fmla="*/ 16248 w 230679"/>
              <a:gd name="connsiteY1" fmla="*/ 181121 h 335114"/>
              <a:gd name="connsiteX2" fmla="*/ 19423 w 230679"/>
              <a:gd name="connsiteY2" fmla="*/ 227159 h 335114"/>
              <a:gd name="connsiteX3" fmla="*/ 103560 w 230679"/>
              <a:gd name="connsiteY3" fmla="*/ 301771 h 335114"/>
              <a:gd name="connsiteX4" fmla="*/ 230560 w 230679"/>
              <a:gd name="connsiteY4" fmla="*/ 335109 h 335114"/>
              <a:gd name="connsiteX5" fmla="*/ 124198 w 230679"/>
              <a:gd name="connsiteY5" fmla="*/ 303359 h 335114"/>
              <a:gd name="connsiteX6" fmla="*/ 1960 w 230679"/>
              <a:gd name="connsiteY6" fmla="*/ 200171 h 335114"/>
              <a:gd name="connsiteX7" fmla="*/ 54348 w 230679"/>
              <a:gd name="connsiteY7" fmla="*/ 95396 h 335114"/>
              <a:gd name="connsiteX8" fmla="*/ 128960 w 230679"/>
              <a:gd name="connsiteY8" fmla="*/ 1734 h 33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679" h="335114">
                <a:moveTo>
                  <a:pt x="128960" y="1734"/>
                </a:moveTo>
                <a:cubicBezTo>
                  <a:pt x="122610" y="16022"/>
                  <a:pt x="34504" y="143550"/>
                  <a:pt x="16248" y="181121"/>
                </a:cubicBezTo>
                <a:cubicBezTo>
                  <a:pt x="-2008" y="218692"/>
                  <a:pt x="4871" y="207051"/>
                  <a:pt x="19423" y="227159"/>
                </a:cubicBezTo>
                <a:cubicBezTo>
                  <a:pt x="33975" y="247267"/>
                  <a:pt x="68370" y="283779"/>
                  <a:pt x="103560" y="301771"/>
                </a:cubicBezTo>
                <a:cubicBezTo>
                  <a:pt x="138750" y="319763"/>
                  <a:pt x="227120" y="334844"/>
                  <a:pt x="230560" y="335109"/>
                </a:cubicBezTo>
                <a:cubicBezTo>
                  <a:pt x="234000" y="335374"/>
                  <a:pt x="162298" y="325849"/>
                  <a:pt x="124198" y="303359"/>
                </a:cubicBezTo>
                <a:cubicBezTo>
                  <a:pt x="86098" y="280869"/>
                  <a:pt x="13602" y="234832"/>
                  <a:pt x="1960" y="200171"/>
                </a:cubicBezTo>
                <a:cubicBezTo>
                  <a:pt x="-9682" y="165511"/>
                  <a:pt x="33446" y="125558"/>
                  <a:pt x="54348" y="95396"/>
                </a:cubicBezTo>
                <a:cubicBezTo>
                  <a:pt x="75250" y="65234"/>
                  <a:pt x="135310" y="-12554"/>
                  <a:pt x="128960" y="173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: 図形 1255">
            <a:extLst>
              <a:ext uri="{FF2B5EF4-FFF2-40B4-BE49-F238E27FC236}">
                <a16:creationId xmlns:a16="http://schemas.microsoft.com/office/drawing/2014/main" id="{3BE89028-6512-4DAC-8D2D-55DC95D505F4}"/>
              </a:ext>
            </a:extLst>
          </p:cNvPr>
          <p:cNvSpPr/>
          <p:nvPr/>
        </p:nvSpPr>
        <p:spPr>
          <a:xfrm>
            <a:off x="6849998" y="3517821"/>
            <a:ext cx="127590" cy="309834"/>
          </a:xfrm>
          <a:custGeom>
            <a:avLst/>
            <a:gdLst>
              <a:gd name="connsiteX0" fmla="*/ 65 w 127590"/>
              <a:gd name="connsiteY0" fmla="*/ 79 h 309834"/>
              <a:gd name="connsiteX1" fmla="*/ 109602 w 127590"/>
              <a:gd name="connsiteY1" fmla="*/ 141367 h 309834"/>
              <a:gd name="connsiteX2" fmla="*/ 112777 w 127590"/>
              <a:gd name="connsiteY2" fmla="*/ 239792 h 309834"/>
              <a:gd name="connsiteX3" fmla="*/ 112777 w 127590"/>
              <a:gd name="connsiteY3" fmla="*/ 300117 h 309834"/>
              <a:gd name="connsiteX4" fmla="*/ 38165 w 127590"/>
              <a:gd name="connsiteY4" fmla="*/ 306467 h 309834"/>
              <a:gd name="connsiteX5" fmla="*/ 117540 w 127590"/>
              <a:gd name="connsiteY5" fmla="*/ 266779 h 309834"/>
              <a:gd name="connsiteX6" fmla="*/ 123890 w 127590"/>
              <a:gd name="connsiteY6" fmla="*/ 217567 h 309834"/>
              <a:gd name="connsiteX7" fmla="*/ 93727 w 127590"/>
              <a:gd name="connsiteY7" fmla="*/ 122317 h 309834"/>
              <a:gd name="connsiteX8" fmla="*/ 65 w 127590"/>
              <a:gd name="connsiteY8" fmla="*/ 79 h 30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590" h="309834">
                <a:moveTo>
                  <a:pt x="65" y="79"/>
                </a:moveTo>
                <a:cubicBezTo>
                  <a:pt x="2711" y="3254"/>
                  <a:pt x="90817" y="101415"/>
                  <a:pt x="109602" y="141367"/>
                </a:cubicBezTo>
                <a:cubicBezTo>
                  <a:pt x="128387" y="181319"/>
                  <a:pt x="112248" y="213334"/>
                  <a:pt x="112777" y="239792"/>
                </a:cubicBezTo>
                <a:cubicBezTo>
                  <a:pt x="113306" y="266250"/>
                  <a:pt x="125212" y="289005"/>
                  <a:pt x="112777" y="300117"/>
                </a:cubicBezTo>
                <a:cubicBezTo>
                  <a:pt x="100342" y="311230"/>
                  <a:pt x="37371" y="312023"/>
                  <a:pt x="38165" y="306467"/>
                </a:cubicBezTo>
                <a:cubicBezTo>
                  <a:pt x="38959" y="300911"/>
                  <a:pt x="103253" y="281596"/>
                  <a:pt x="117540" y="266779"/>
                </a:cubicBezTo>
                <a:cubicBezTo>
                  <a:pt x="131827" y="251962"/>
                  <a:pt x="127859" y="241644"/>
                  <a:pt x="123890" y="217567"/>
                </a:cubicBezTo>
                <a:cubicBezTo>
                  <a:pt x="119921" y="193490"/>
                  <a:pt x="111983" y="154861"/>
                  <a:pt x="93727" y="122317"/>
                </a:cubicBezTo>
                <a:cubicBezTo>
                  <a:pt x="75471" y="89773"/>
                  <a:pt x="-2581" y="-3096"/>
                  <a:pt x="65" y="7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: 図形 1256">
            <a:extLst>
              <a:ext uri="{FF2B5EF4-FFF2-40B4-BE49-F238E27FC236}">
                <a16:creationId xmlns:a16="http://schemas.microsoft.com/office/drawing/2014/main" id="{1F6F0CE2-849A-4E16-95E0-164AD4D1E526}"/>
              </a:ext>
            </a:extLst>
          </p:cNvPr>
          <p:cNvSpPr/>
          <p:nvPr/>
        </p:nvSpPr>
        <p:spPr>
          <a:xfrm>
            <a:off x="6874992" y="3517534"/>
            <a:ext cx="126131" cy="410848"/>
          </a:xfrm>
          <a:custGeom>
            <a:avLst/>
            <a:gdLst>
              <a:gd name="connsiteX0" fmla="*/ 471 w 126131"/>
              <a:gd name="connsiteY0" fmla="*/ 1954 h 410848"/>
              <a:gd name="connsiteX1" fmla="*/ 95721 w 126131"/>
              <a:gd name="connsiteY1" fmla="*/ 141654 h 410848"/>
              <a:gd name="connsiteX2" fmla="*/ 105246 w 126131"/>
              <a:gd name="connsiteY2" fmla="*/ 186104 h 410848"/>
              <a:gd name="connsiteX3" fmla="*/ 81433 w 126131"/>
              <a:gd name="connsiteY3" fmla="*/ 378191 h 410848"/>
              <a:gd name="connsiteX4" fmla="*/ 40158 w 126131"/>
              <a:gd name="connsiteY4" fmla="*/ 405179 h 410848"/>
              <a:gd name="connsiteX5" fmla="*/ 19521 w 126131"/>
              <a:gd name="connsiteY5" fmla="*/ 409941 h 410848"/>
              <a:gd name="connsiteX6" fmla="*/ 103658 w 126131"/>
              <a:gd name="connsiteY6" fmla="*/ 392479 h 410848"/>
              <a:gd name="connsiteX7" fmla="*/ 116358 w 126131"/>
              <a:gd name="connsiteY7" fmla="*/ 295641 h 410848"/>
              <a:gd name="connsiteX8" fmla="*/ 122708 w 126131"/>
              <a:gd name="connsiteY8" fmla="*/ 151179 h 410848"/>
              <a:gd name="connsiteX9" fmla="*/ 122708 w 126131"/>
              <a:gd name="connsiteY9" fmla="*/ 330566 h 410848"/>
              <a:gd name="connsiteX10" fmla="*/ 79846 w 126131"/>
              <a:gd name="connsiteY10" fmla="*/ 406766 h 410848"/>
              <a:gd name="connsiteX11" fmla="*/ 76671 w 126131"/>
              <a:gd name="connsiteY11" fmla="*/ 370254 h 410848"/>
              <a:gd name="connsiteX12" fmla="*/ 90958 w 126131"/>
              <a:gd name="connsiteY12" fmla="*/ 225791 h 410848"/>
              <a:gd name="connsiteX13" fmla="*/ 102071 w 126131"/>
              <a:gd name="connsiteY13" fmla="*/ 108316 h 410848"/>
              <a:gd name="connsiteX14" fmla="*/ 60796 w 126131"/>
              <a:gd name="connsiteY14" fmla="*/ 62279 h 410848"/>
              <a:gd name="connsiteX15" fmla="*/ 471 w 126131"/>
              <a:gd name="connsiteY15" fmla="*/ 1954 h 41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6131" h="410848">
                <a:moveTo>
                  <a:pt x="471" y="1954"/>
                </a:moveTo>
                <a:cubicBezTo>
                  <a:pt x="6292" y="15183"/>
                  <a:pt x="78259" y="110962"/>
                  <a:pt x="95721" y="141654"/>
                </a:cubicBezTo>
                <a:cubicBezTo>
                  <a:pt x="113184" y="172346"/>
                  <a:pt x="107627" y="146681"/>
                  <a:pt x="105246" y="186104"/>
                </a:cubicBezTo>
                <a:cubicBezTo>
                  <a:pt x="102865" y="225527"/>
                  <a:pt x="92281" y="341679"/>
                  <a:pt x="81433" y="378191"/>
                </a:cubicBezTo>
                <a:cubicBezTo>
                  <a:pt x="70585" y="414704"/>
                  <a:pt x="50477" y="399887"/>
                  <a:pt x="40158" y="405179"/>
                </a:cubicBezTo>
                <a:cubicBezTo>
                  <a:pt x="29839" y="410471"/>
                  <a:pt x="8938" y="412058"/>
                  <a:pt x="19521" y="409941"/>
                </a:cubicBezTo>
                <a:cubicBezTo>
                  <a:pt x="30104" y="407824"/>
                  <a:pt x="87519" y="411529"/>
                  <a:pt x="103658" y="392479"/>
                </a:cubicBezTo>
                <a:cubicBezTo>
                  <a:pt x="119797" y="373429"/>
                  <a:pt x="113183" y="335858"/>
                  <a:pt x="116358" y="295641"/>
                </a:cubicBezTo>
                <a:cubicBezTo>
                  <a:pt x="119533" y="255424"/>
                  <a:pt x="121650" y="145358"/>
                  <a:pt x="122708" y="151179"/>
                </a:cubicBezTo>
                <a:cubicBezTo>
                  <a:pt x="123766" y="157000"/>
                  <a:pt x="129852" y="287968"/>
                  <a:pt x="122708" y="330566"/>
                </a:cubicBezTo>
                <a:cubicBezTo>
                  <a:pt x="115564" y="373164"/>
                  <a:pt x="87519" y="400151"/>
                  <a:pt x="79846" y="406766"/>
                </a:cubicBezTo>
                <a:cubicBezTo>
                  <a:pt x="72173" y="413381"/>
                  <a:pt x="74819" y="400416"/>
                  <a:pt x="76671" y="370254"/>
                </a:cubicBezTo>
                <a:cubicBezTo>
                  <a:pt x="78523" y="340092"/>
                  <a:pt x="86725" y="269447"/>
                  <a:pt x="90958" y="225791"/>
                </a:cubicBezTo>
                <a:cubicBezTo>
                  <a:pt x="95191" y="182135"/>
                  <a:pt x="107098" y="135568"/>
                  <a:pt x="102071" y="108316"/>
                </a:cubicBezTo>
                <a:cubicBezTo>
                  <a:pt x="97044" y="81064"/>
                  <a:pt x="77200" y="78154"/>
                  <a:pt x="60796" y="62279"/>
                </a:cubicBezTo>
                <a:cubicBezTo>
                  <a:pt x="44392" y="46404"/>
                  <a:pt x="-5350" y="-11275"/>
                  <a:pt x="471" y="195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: 図形 1257">
            <a:extLst>
              <a:ext uri="{FF2B5EF4-FFF2-40B4-BE49-F238E27FC236}">
                <a16:creationId xmlns:a16="http://schemas.microsoft.com/office/drawing/2014/main" id="{8E3194A4-0877-4BB5-BA7B-91757ADE2886}"/>
              </a:ext>
            </a:extLst>
          </p:cNvPr>
          <p:cNvSpPr/>
          <p:nvPr/>
        </p:nvSpPr>
        <p:spPr>
          <a:xfrm>
            <a:off x="6787884" y="3223858"/>
            <a:ext cx="320811" cy="292149"/>
          </a:xfrm>
          <a:custGeom>
            <a:avLst/>
            <a:gdLst>
              <a:gd name="connsiteX0" fmla="*/ 276491 w 320811"/>
              <a:gd name="connsiteY0" fmla="*/ 355 h 292149"/>
              <a:gd name="connsiteX1" fmla="*/ 319354 w 320811"/>
              <a:gd name="connsiteY1" fmla="*/ 68617 h 292149"/>
              <a:gd name="connsiteX2" fmla="*/ 303479 w 320811"/>
              <a:gd name="connsiteY2" fmla="*/ 109892 h 292149"/>
              <a:gd name="connsiteX3" fmla="*/ 233629 w 320811"/>
              <a:gd name="connsiteY3" fmla="*/ 209905 h 292149"/>
              <a:gd name="connsiteX4" fmla="*/ 147904 w 320811"/>
              <a:gd name="connsiteY4" fmla="*/ 236892 h 292149"/>
              <a:gd name="connsiteX5" fmla="*/ 79641 w 320811"/>
              <a:gd name="connsiteY5" fmla="*/ 251180 h 292149"/>
              <a:gd name="connsiteX6" fmla="*/ 28841 w 320811"/>
              <a:gd name="connsiteY6" fmla="*/ 274992 h 292149"/>
              <a:gd name="connsiteX7" fmla="*/ 266 w 320811"/>
              <a:gd name="connsiteY7" fmla="*/ 287692 h 292149"/>
              <a:gd name="connsiteX8" fmla="*/ 14554 w 320811"/>
              <a:gd name="connsiteY8" fmla="*/ 195617 h 292149"/>
              <a:gd name="connsiteX9" fmla="*/ 14554 w 320811"/>
              <a:gd name="connsiteY9" fmla="*/ 173392 h 292149"/>
              <a:gd name="connsiteX10" fmla="*/ 14554 w 320811"/>
              <a:gd name="connsiteY10" fmla="*/ 244830 h 292149"/>
              <a:gd name="connsiteX11" fmla="*/ 186004 w 320811"/>
              <a:gd name="connsiteY11" fmla="*/ 217842 h 292149"/>
              <a:gd name="connsiteX12" fmla="*/ 224104 w 320811"/>
              <a:gd name="connsiteY12" fmla="*/ 181330 h 292149"/>
              <a:gd name="connsiteX13" fmla="*/ 300304 w 320811"/>
              <a:gd name="connsiteY13" fmla="*/ 100367 h 292149"/>
              <a:gd name="connsiteX14" fmla="*/ 276491 w 320811"/>
              <a:gd name="connsiteY14" fmla="*/ 355 h 29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0811" h="292149">
                <a:moveTo>
                  <a:pt x="276491" y="355"/>
                </a:moveTo>
                <a:cubicBezTo>
                  <a:pt x="279666" y="-4937"/>
                  <a:pt x="314856" y="50361"/>
                  <a:pt x="319354" y="68617"/>
                </a:cubicBezTo>
                <a:cubicBezTo>
                  <a:pt x="323852" y="86873"/>
                  <a:pt x="317766" y="86344"/>
                  <a:pt x="303479" y="109892"/>
                </a:cubicBezTo>
                <a:cubicBezTo>
                  <a:pt x="289192" y="133440"/>
                  <a:pt x="259558" y="188738"/>
                  <a:pt x="233629" y="209905"/>
                </a:cubicBezTo>
                <a:cubicBezTo>
                  <a:pt x="207700" y="231072"/>
                  <a:pt x="173569" y="230013"/>
                  <a:pt x="147904" y="236892"/>
                </a:cubicBezTo>
                <a:cubicBezTo>
                  <a:pt x="122239" y="243771"/>
                  <a:pt x="99485" y="244830"/>
                  <a:pt x="79641" y="251180"/>
                </a:cubicBezTo>
                <a:cubicBezTo>
                  <a:pt x="59797" y="257530"/>
                  <a:pt x="42070" y="268907"/>
                  <a:pt x="28841" y="274992"/>
                </a:cubicBezTo>
                <a:cubicBezTo>
                  <a:pt x="15612" y="281077"/>
                  <a:pt x="2647" y="300921"/>
                  <a:pt x="266" y="287692"/>
                </a:cubicBezTo>
                <a:cubicBezTo>
                  <a:pt x="-2115" y="274463"/>
                  <a:pt x="12173" y="214667"/>
                  <a:pt x="14554" y="195617"/>
                </a:cubicBezTo>
                <a:cubicBezTo>
                  <a:pt x="16935" y="176567"/>
                  <a:pt x="14554" y="173392"/>
                  <a:pt x="14554" y="173392"/>
                </a:cubicBezTo>
                <a:cubicBezTo>
                  <a:pt x="14554" y="181594"/>
                  <a:pt x="-14021" y="237422"/>
                  <a:pt x="14554" y="244830"/>
                </a:cubicBezTo>
                <a:cubicBezTo>
                  <a:pt x="43129" y="252238"/>
                  <a:pt x="151079" y="228425"/>
                  <a:pt x="186004" y="217842"/>
                </a:cubicBezTo>
                <a:cubicBezTo>
                  <a:pt x="220929" y="207259"/>
                  <a:pt x="205054" y="200909"/>
                  <a:pt x="224104" y="181330"/>
                </a:cubicBezTo>
                <a:cubicBezTo>
                  <a:pt x="243154" y="161751"/>
                  <a:pt x="287340" y="123386"/>
                  <a:pt x="300304" y="100367"/>
                </a:cubicBezTo>
                <a:cubicBezTo>
                  <a:pt x="313268" y="77348"/>
                  <a:pt x="273316" y="5647"/>
                  <a:pt x="276491" y="35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: 図形 1258">
            <a:extLst>
              <a:ext uri="{FF2B5EF4-FFF2-40B4-BE49-F238E27FC236}">
                <a16:creationId xmlns:a16="http://schemas.microsoft.com/office/drawing/2014/main" id="{603E5775-D051-44D7-B99C-D4E3F67946C9}"/>
              </a:ext>
            </a:extLst>
          </p:cNvPr>
          <p:cNvSpPr/>
          <p:nvPr/>
        </p:nvSpPr>
        <p:spPr>
          <a:xfrm>
            <a:off x="6701389" y="3209690"/>
            <a:ext cx="345885" cy="105208"/>
          </a:xfrm>
          <a:custGeom>
            <a:avLst/>
            <a:gdLst>
              <a:gd name="connsiteX0" fmla="*/ 2624 w 345885"/>
              <a:gd name="connsiteY0" fmla="*/ 28810 h 105208"/>
              <a:gd name="connsiteX1" fmla="*/ 161374 w 345885"/>
              <a:gd name="connsiteY1" fmla="*/ 11348 h 105208"/>
              <a:gd name="connsiteX2" fmla="*/ 340761 w 345885"/>
              <a:gd name="connsiteY2" fmla="*/ 39923 h 105208"/>
              <a:gd name="connsiteX3" fmla="*/ 280436 w 345885"/>
              <a:gd name="connsiteY3" fmla="*/ 89135 h 105208"/>
              <a:gd name="connsiteX4" fmla="*/ 108986 w 345885"/>
              <a:gd name="connsiteY4" fmla="*/ 105010 h 105208"/>
              <a:gd name="connsiteX5" fmla="*/ 180424 w 345885"/>
              <a:gd name="connsiteY5" fmla="*/ 95485 h 105208"/>
              <a:gd name="connsiteX6" fmla="*/ 323299 w 345885"/>
              <a:gd name="connsiteY6" fmla="*/ 60560 h 105208"/>
              <a:gd name="connsiteX7" fmla="*/ 259799 w 345885"/>
              <a:gd name="connsiteY7" fmla="*/ 38335 h 105208"/>
              <a:gd name="connsiteX8" fmla="*/ 75649 w 345885"/>
              <a:gd name="connsiteY8" fmla="*/ 235 h 105208"/>
              <a:gd name="connsiteX9" fmla="*/ 2624 w 345885"/>
              <a:gd name="connsiteY9" fmla="*/ 28810 h 105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885" h="105208">
                <a:moveTo>
                  <a:pt x="2624" y="28810"/>
                </a:moveTo>
                <a:cubicBezTo>
                  <a:pt x="16912" y="30662"/>
                  <a:pt x="105018" y="9496"/>
                  <a:pt x="161374" y="11348"/>
                </a:cubicBezTo>
                <a:cubicBezTo>
                  <a:pt x="217730" y="13200"/>
                  <a:pt x="320917" y="26959"/>
                  <a:pt x="340761" y="39923"/>
                </a:cubicBezTo>
                <a:cubicBezTo>
                  <a:pt x="360605" y="52887"/>
                  <a:pt x="319065" y="78287"/>
                  <a:pt x="280436" y="89135"/>
                </a:cubicBezTo>
                <a:cubicBezTo>
                  <a:pt x="241807" y="99983"/>
                  <a:pt x="125655" y="103952"/>
                  <a:pt x="108986" y="105010"/>
                </a:cubicBezTo>
                <a:cubicBezTo>
                  <a:pt x="92317" y="106068"/>
                  <a:pt x="144705" y="102893"/>
                  <a:pt x="180424" y="95485"/>
                </a:cubicBezTo>
                <a:cubicBezTo>
                  <a:pt x="216143" y="88077"/>
                  <a:pt x="310070" y="70085"/>
                  <a:pt x="323299" y="60560"/>
                </a:cubicBezTo>
                <a:cubicBezTo>
                  <a:pt x="336528" y="51035"/>
                  <a:pt x="301074" y="48389"/>
                  <a:pt x="259799" y="38335"/>
                </a:cubicBezTo>
                <a:cubicBezTo>
                  <a:pt x="218524" y="28281"/>
                  <a:pt x="116130" y="3410"/>
                  <a:pt x="75649" y="235"/>
                </a:cubicBezTo>
                <a:cubicBezTo>
                  <a:pt x="35168" y="-2940"/>
                  <a:pt x="-11664" y="26958"/>
                  <a:pt x="2624" y="2881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: 図形 1259">
            <a:extLst>
              <a:ext uri="{FF2B5EF4-FFF2-40B4-BE49-F238E27FC236}">
                <a16:creationId xmlns:a16="http://schemas.microsoft.com/office/drawing/2014/main" id="{60A3CD7E-5815-42D3-A005-8507BBEC630E}"/>
              </a:ext>
            </a:extLst>
          </p:cNvPr>
          <p:cNvSpPr/>
          <p:nvPr/>
        </p:nvSpPr>
        <p:spPr>
          <a:xfrm>
            <a:off x="7054353" y="3192301"/>
            <a:ext cx="76239" cy="212782"/>
          </a:xfrm>
          <a:custGeom>
            <a:avLst/>
            <a:gdLst>
              <a:gd name="connsiteX0" fmla="*/ 54472 w 76239"/>
              <a:gd name="connsiteY0" fmla="*/ 162 h 212782"/>
              <a:gd name="connsiteX1" fmla="*/ 70347 w 76239"/>
              <a:gd name="connsiteY1" fmla="*/ 100174 h 212782"/>
              <a:gd name="connsiteX2" fmla="*/ 73522 w 76239"/>
              <a:gd name="connsiteY2" fmla="*/ 111287 h 212782"/>
              <a:gd name="connsiteX3" fmla="*/ 32247 w 76239"/>
              <a:gd name="connsiteY3" fmla="*/ 166849 h 212782"/>
              <a:gd name="connsiteX4" fmla="*/ 497 w 76239"/>
              <a:gd name="connsiteY4" fmla="*/ 209712 h 212782"/>
              <a:gd name="connsiteX5" fmla="*/ 57647 w 76239"/>
              <a:gd name="connsiteY5" fmla="*/ 79537 h 212782"/>
              <a:gd name="connsiteX6" fmla="*/ 54472 w 76239"/>
              <a:gd name="connsiteY6" fmla="*/ 162 h 21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39" h="212782">
                <a:moveTo>
                  <a:pt x="54472" y="162"/>
                </a:moveTo>
                <a:cubicBezTo>
                  <a:pt x="56589" y="3602"/>
                  <a:pt x="67172" y="81653"/>
                  <a:pt x="70347" y="100174"/>
                </a:cubicBezTo>
                <a:cubicBezTo>
                  <a:pt x="73522" y="118695"/>
                  <a:pt x="79872" y="100175"/>
                  <a:pt x="73522" y="111287"/>
                </a:cubicBezTo>
                <a:cubicBezTo>
                  <a:pt x="67172" y="122399"/>
                  <a:pt x="32247" y="166849"/>
                  <a:pt x="32247" y="166849"/>
                </a:cubicBezTo>
                <a:cubicBezTo>
                  <a:pt x="20076" y="183253"/>
                  <a:pt x="-3736" y="224264"/>
                  <a:pt x="497" y="209712"/>
                </a:cubicBezTo>
                <a:cubicBezTo>
                  <a:pt x="4730" y="195160"/>
                  <a:pt x="48916" y="110493"/>
                  <a:pt x="57647" y="79537"/>
                </a:cubicBezTo>
                <a:cubicBezTo>
                  <a:pt x="66378" y="48581"/>
                  <a:pt x="52355" y="-3278"/>
                  <a:pt x="54472" y="16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: 図形 1260">
            <a:extLst>
              <a:ext uri="{FF2B5EF4-FFF2-40B4-BE49-F238E27FC236}">
                <a16:creationId xmlns:a16="http://schemas.microsoft.com/office/drawing/2014/main" id="{67AF3F45-AEAC-4D56-B32D-22E7A1A0831A}"/>
              </a:ext>
            </a:extLst>
          </p:cNvPr>
          <p:cNvSpPr/>
          <p:nvPr/>
        </p:nvSpPr>
        <p:spPr>
          <a:xfrm>
            <a:off x="6913305" y="3320252"/>
            <a:ext cx="133876" cy="137518"/>
          </a:xfrm>
          <a:custGeom>
            <a:avLst/>
            <a:gdLst>
              <a:gd name="connsiteX0" fmla="*/ 133608 w 133876"/>
              <a:gd name="connsiteY0" fmla="*/ 798 h 137518"/>
              <a:gd name="connsiteX1" fmla="*/ 55820 w 133876"/>
              <a:gd name="connsiteY1" fmla="*/ 103986 h 137518"/>
              <a:gd name="connsiteX2" fmla="*/ 258 w 133876"/>
              <a:gd name="connsiteY2" fmla="*/ 135736 h 137518"/>
              <a:gd name="connsiteX3" fmla="*/ 78045 w 133876"/>
              <a:gd name="connsiteY3" fmla="*/ 59536 h 137518"/>
              <a:gd name="connsiteX4" fmla="*/ 133608 w 133876"/>
              <a:gd name="connsiteY4" fmla="*/ 798 h 13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76" h="137518">
                <a:moveTo>
                  <a:pt x="133608" y="798"/>
                </a:moveTo>
                <a:cubicBezTo>
                  <a:pt x="129904" y="8206"/>
                  <a:pt x="78045" y="81496"/>
                  <a:pt x="55820" y="103986"/>
                </a:cubicBezTo>
                <a:cubicBezTo>
                  <a:pt x="33595" y="126476"/>
                  <a:pt x="-3446" y="143144"/>
                  <a:pt x="258" y="135736"/>
                </a:cubicBezTo>
                <a:cubicBezTo>
                  <a:pt x="3962" y="128328"/>
                  <a:pt x="54233" y="79644"/>
                  <a:pt x="78045" y="59536"/>
                </a:cubicBezTo>
                <a:cubicBezTo>
                  <a:pt x="101857" y="39428"/>
                  <a:pt x="137312" y="-6610"/>
                  <a:pt x="133608" y="79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: 図形 1262">
            <a:extLst>
              <a:ext uri="{FF2B5EF4-FFF2-40B4-BE49-F238E27FC236}">
                <a16:creationId xmlns:a16="http://schemas.microsoft.com/office/drawing/2014/main" id="{449A89C3-4FAD-4224-81D8-F89F4711230E}"/>
              </a:ext>
            </a:extLst>
          </p:cNvPr>
          <p:cNvSpPr/>
          <p:nvPr/>
        </p:nvSpPr>
        <p:spPr>
          <a:xfrm>
            <a:off x="6801118" y="3017020"/>
            <a:ext cx="350330" cy="320611"/>
          </a:xfrm>
          <a:custGeom>
            <a:avLst/>
            <a:gdLst>
              <a:gd name="connsiteX0" fmla="*/ 1320 w 350330"/>
              <a:gd name="connsiteY0" fmla="*/ 818 h 320611"/>
              <a:gd name="connsiteX1" fmla="*/ 263257 w 350330"/>
              <a:gd name="connsiteY1" fmla="*/ 65905 h 320611"/>
              <a:gd name="connsiteX2" fmla="*/ 345807 w 350330"/>
              <a:gd name="connsiteY2" fmla="*/ 316730 h 320611"/>
              <a:gd name="connsiteX3" fmla="*/ 333107 w 350330"/>
              <a:gd name="connsiteY3" fmla="*/ 211955 h 320611"/>
              <a:gd name="connsiteX4" fmla="*/ 279132 w 350330"/>
              <a:gd name="connsiteY4" fmla="*/ 123055 h 320611"/>
              <a:gd name="connsiteX5" fmla="*/ 164832 w 350330"/>
              <a:gd name="connsiteY5" fmla="*/ 67493 h 320611"/>
              <a:gd name="connsiteX6" fmla="*/ 82282 w 350330"/>
              <a:gd name="connsiteY6" fmla="*/ 48443 h 320611"/>
              <a:gd name="connsiteX7" fmla="*/ 256907 w 350330"/>
              <a:gd name="connsiteY7" fmla="*/ 70668 h 320611"/>
              <a:gd name="connsiteX8" fmla="*/ 166420 w 350330"/>
              <a:gd name="connsiteY8" fmla="*/ 32568 h 320611"/>
              <a:gd name="connsiteX9" fmla="*/ 1320 w 350330"/>
              <a:gd name="connsiteY9" fmla="*/ 818 h 32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0330" h="320611">
                <a:moveTo>
                  <a:pt x="1320" y="818"/>
                </a:moveTo>
                <a:cubicBezTo>
                  <a:pt x="17459" y="6374"/>
                  <a:pt x="205843" y="13253"/>
                  <a:pt x="263257" y="65905"/>
                </a:cubicBezTo>
                <a:cubicBezTo>
                  <a:pt x="320671" y="118557"/>
                  <a:pt x="334165" y="292388"/>
                  <a:pt x="345807" y="316730"/>
                </a:cubicBezTo>
                <a:cubicBezTo>
                  <a:pt x="357449" y="341072"/>
                  <a:pt x="344220" y="244234"/>
                  <a:pt x="333107" y="211955"/>
                </a:cubicBezTo>
                <a:cubicBezTo>
                  <a:pt x="321995" y="179676"/>
                  <a:pt x="307178" y="147132"/>
                  <a:pt x="279132" y="123055"/>
                </a:cubicBezTo>
                <a:cubicBezTo>
                  <a:pt x="251086" y="98978"/>
                  <a:pt x="197640" y="79928"/>
                  <a:pt x="164832" y="67493"/>
                </a:cubicBezTo>
                <a:cubicBezTo>
                  <a:pt x="132024" y="55058"/>
                  <a:pt x="82282" y="48443"/>
                  <a:pt x="82282" y="48443"/>
                </a:cubicBezTo>
                <a:cubicBezTo>
                  <a:pt x="97628" y="48972"/>
                  <a:pt x="242884" y="73314"/>
                  <a:pt x="256907" y="70668"/>
                </a:cubicBezTo>
                <a:cubicBezTo>
                  <a:pt x="270930" y="68022"/>
                  <a:pt x="211399" y="45797"/>
                  <a:pt x="166420" y="32568"/>
                </a:cubicBezTo>
                <a:cubicBezTo>
                  <a:pt x="121441" y="19339"/>
                  <a:pt x="-14819" y="-4738"/>
                  <a:pt x="1320" y="8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: 図形 1263">
            <a:extLst>
              <a:ext uri="{FF2B5EF4-FFF2-40B4-BE49-F238E27FC236}">
                <a16:creationId xmlns:a16="http://schemas.microsoft.com/office/drawing/2014/main" id="{7AEBF06B-A918-473C-ABD9-0F3846F41120}"/>
              </a:ext>
            </a:extLst>
          </p:cNvPr>
          <p:cNvSpPr/>
          <p:nvPr/>
        </p:nvSpPr>
        <p:spPr>
          <a:xfrm>
            <a:off x="7091908" y="2847966"/>
            <a:ext cx="146747" cy="505678"/>
          </a:xfrm>
          <a:custGeom>
            <a:avLst/>
            <a:gdLst>
              <a:gd name="connsiteX0" fmla="*/ 13742 w 146747"/>
              <a:gd name="connsiteY0" fmla="*/ 9 h 505678"/>
              <a:gd name="connsiteX1" fmla="*/ 135980 w 146747"/>
              <a:gd name="connsiteY1" fmla="*/ 179397 h 505678"/>
              <a:gd name="connsiteX2" fmla="*/ 135980 w 146747"/>
              <a:gd name="connsiteY2" fmla="*/ 233372 h 505678"/>
              <a:gd name="connsiteX3" fmla="*/ 145505 w 146747"/>
              <a:gd name="connsiteY3" fmla="*/ 346084 h 505678"/>
              <a:gd name="connsiteX4" fmla="*/ 104230 w 146747"/>
              <a:gd name="connsiteY4" fmla="*/ 409584 h 505678"/>
              <a:gd name="connsiteX5" fmla="*/ 67717 w 146747"/>
              <a:gd name="connsiteY5" fmla="*/ 504834 h 505678"/>
              <a:gd name="connsiteX6" fmla="*/ 78830 w 146747"/>
              <a:gd name="connsiteY6" fmla="*/ 452447 h 505678"/>
              <a:gd name="connsiteX7" fmla="*/ 77242 w 146747"/>
              <a:gd name="connsiteY7" fmla="*/ 387359 h 505678"/>
              <a:gd name="connsiteX8" fmla="*/ 15330 w 146747"/>
              <a:gd name="connsiteY8" fmla="*/ 274647 h 505678"/>
              <a:gd name="connsiteX9" fmla="*/ 4217 w 146747"/>
              <a:gd name="connsiteY9" fmla="*/ 260359 h 505678"/>
              <a:gd name="connsiteX10" fmla="*/ 74067 w 146747"/>
              <a:gd name="connsiteY10" fmla="*/ 387359 h 505678"/>
              <a:gd name="connsiteX11" fmla="*/ 86767 w 146747"/>
              <a:gd name="connsiteY11" fmla="*/ 428634 h 505678"/>
              <a:gd name="connsiteX12" fmla="*/ 132805 w 146747"/>
              <a:gd name="connsiteY12" fmla="*/ 325447 h 505678"/>
              <a:gd name="connsiteX13" fmla="*/ 145505 w 146747"/>
              <a:gd name="connsiteY13" fmla="*/ 258772 h 505678"/>
              <a:gd name="connsiteX14" fmla="*/ 123280 w 146747"/>
              <a:gd name="connsiteY14" fmla="*/ 187334 h 505678"/>
              <a:gd name="connsiteX15" fmla="*/ 13742 w 146747"/>
              <a:gd name="connsiteY15" fmla="*/ 9 h 505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747" h="505678">
                <a:moveTo>
                  <a:pt x="13742" y="9"/>
                </a:moveTo>
                <a:cubicBezTo>
                  <a:pt x="15859" y="-1314"/>
                  <a:pt x="115607" y="140503"/>
                  <a:pt x="135980" y="179397"/>
                </a:cubicBezTo>
                <a:cubicBezTo>
                  <a:pt x="156353" y="218291"/>
                  <a:pt x="134393" y="205591"/>
                  <a:pt x="135980" y="233372"/>
                </a:cubicBezTo>
                <a:cubicBezTo>
                  <a:pt x="137567" y="261153"/>
                  <a:pt x="150797" y="316715"/>
                  <a:pt x="145505" y="346084"/>
                </a:cubicBezTo>
                <a:cubicBezTo>
                  <a:pt x="140213" y="375453"/>
                  <a:pt x="117195" y="383126"/>
                  <a:pt x="104230" y="409584"/>
                </a:cubicBezTo>
                <a:cubicBezTo>
                  <a:pt x="91265" y="436042"/>
                  <a:pt x="71950" y="497690"/>
                  <a:pt x="67717" y="504834"/>
                </a:cubicBezTo>
                <a:cubicBezTo>
                  <a:pt x="63484" y="511978"/>
                  <a:pt x="77243" y="472026"/>
                  <a:pt x="78830" y="452447"/>
                </a:cubicBezTo>
                <a:cubicBezTo>
                  <a:pt x="80417" y="432868"/>
                  <a:pt x="87825" y="416992"/>
                  <a:pt x="77242" y="387359"/>
                </a:cubicBezTo>
                <a:cubicBezTo>
                  <a:pt x="66659" y="357726"/>
                  <a:pt x="27501" y="295814"/>
                  <a:pt x="15330" y="274647"/>
                </a:cubicBezTo>
                <a:cubicBezTo>
                  <a:pt x="3159" y="253480"/>
                  <a:pt x="-5573" y="241574"/>
                  <a:pt x="4217" y="260359"/>
                </a:cubicBezTo>
                <a:cubicBezTo>
                  <a:pt x="14007" y="279144"/>
                  <a:pt x="60309" y="359313"/>
                  <a:pt x="74067" y="387359"/>
                </a:cubicBezTo>
                <a:cubicBezTo>
                  <a:pt x="87825" y="415405"/>
                  <a:pt x="76977" y="438953"/>
                  <a:pt x="86767" y="428634"/>
                </a:cubicBezTo>
                <a:cubicBezTo>
                  <a:pt x="96557" y="418315"/>
                  <a:pt x="123015" y="353757"/>
                  <a:pt x="132805" y="325447"/>
                </a:cubicBezTo>
                <a:cubicBezTo>
                  <a:pt x="142595" y="297137"/>
                  <a:pt x="147092" y="281791"/>
                  <a:pt x="145505" y="258772"/>
                </a:cubicBezTo>
                <a:cubicBezTo>
                  <a:pt x="143918" y="235753"/>
                  <a:pt x="142859" y="223582"/>
                  <a:pt x="123280" y="187334"/>
                </a:cubicBezTo>
                <a:cubicBezTo>
                  <a:pt x="103701" y="151086"/>
                  <a:pt x="11625" y="1332"/>
                  <a:pt x="13742" y="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: 図形 1264">
            <a:extLst>
              <a:ext uri="{FF2B5EF4-FFF2-40B4-BE49-F238E27FC236}">
                <a16:creationId xmlns:a16="http://schemas.microsoft.com/office/drawing/2014/main" id="{F538644C-EECE-480B-8918-7192D96FF347}"/>
              </a:ext>
            </a:extLst>
          </p:cNvPr>
          <p:cNvSpPr/>
          <p:nvPr/>
        </p:nvSpPr>
        <p:spPr>
          <a:xfrm>
            <a:off x="7091362" y="2849544"/>
            <a:ext cx="177147" cy="503499"/>
          </a:xfrm>
          <a:custGeom>
            <a:avLst/>
            <a:gdLst>
              <a:gd name="connsiteX0" fmla="*/ 1 w 177147"/>
              <a:gd name="connsiteY0" fmla="*/ 19 h 503499"/>
              <a:gd name="connsiteX1" fmla="*/ 163513 w 177147"/>
              <a:gd name="connsiteY1" fmla="*/ 168294 h 503499"/>
              <a:gd name="connsiteX2" fmla="*/ 166688 w 177147"/>
              <a:gd name="connsiteY2" fmla="*/ 233381 h 503499"/>
              <a:gd name="connsiteX3" fmla="*/ 158751 w 177147"/>
              <a:gd name="connsiteY3" fmla="*/ 342919 h 503499"/>
              <a:gd name="connsiteX4" fmla="*/ 133351 w 177147"/>
              <a:gd name="connsiteY4" fmla="*/ 398481 h 503499"/>
              <a:gd name="connsiteX5" fmla="*/ 82551 w 177147"/>
              <a:gd name="connsiteY5" fmla="*/ 503256 h 503499"/>
              <a:gd name="connsiteX6" fmla="*/ 142876 w 177147"/>
              <a:gd name="connsiteY6" fmla="*/ 423881 h 503499"/>
              <a:gd name="connsiteX7" fmla="*/ 173038 w 177147"/>
              <a:gd name="connsiteY7" fmla="*/ 312756 h 503499"/>
              <a:gd name="connsiteX8" fmla="*/ 160338 w 177147"/>
              <a:gd name="connsiteY8" fmla="*/ 179406 h 503499"/>
              <a:gd name="connsiteX9" fmla="*/ 1 w 177147"/>
              <a:gd name="connsiteY9" fmla="*/ 19 h 50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147" h="503499">
                <a:moveTo>
                  <a:pt x="1" y="19"/>
                </a:moveTo>
                <a:cubicBezTo>
                  <a:pt x="530" y="-1833"/>
                  <a:pt x="135732" y="129400"/>
                  <a:pt x="163513" y="168294"/>
                </a:cubicBezTo>
                <a:cubicBezTo>
                  <a:pt x="191294" y="207188"/>
                  <a:pt x="167482" y="204277"/>
                  <a:pt x="166688" y="233381"/>
                </a:cubicBezTo>
                <a:cubicBezTo>
                  <a:pt x="165894" y="262485"/>
                  <a:pt x="164307" y="315402"/>
                  <a:pt x="158751" y="342919"/>
                </a:cubicBezTo>
                <a:cubicBezTo>
                  <a:pt x="153195" y="370436"/>
                  <a:pt x="146051" y="371758"/>
                  <a:pt x="133351" y="398481"/>
                </a:cubicBezTo>
                <a:cubicBezTo>
                  <a:pt x="120651" y="425204"/>
                  <a:pt x="80964" y="499023"/>
                  <a:pt x="82551" y="503256"/>
                </a:cubicBezTo>
                <a:cubicBezTo>
                  <a:pt x="84138" y="507489"/>
                  <a:pt x="127795" y="455631"/>
                  <a:pt x="142876" y="423881"/>
                </a:cubicBezTo>
                <a:cubicBezTo>
                  <a:pt x="157957" y="392131"/>
                  <a:pt x="170128" y="353502"/>
                  <a:pt x="173038" y="312756"/>
                </a:cubicBezTo>
                <a:cubicBezTo>
                  <a:pt x="175948" y="272010"/>
                  <a:pt x="185209" y="229148"/>
                  <a:pt x="160338" y="179406"/>
                </a:cubicBezTo>
                <a:cubicBezTo>
                  <a:pt x="135467" y="129664"/>
                  <a:pt x="-528" y="1871"/>
                  <a:pt x="1" y="1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: 図形 1265">
            <a:extLst>
              <a:ext uri="{FF2B5EF4-FFF2-40B4-BE49-F238E27FC236}">
                <a16:creationId xmlns:a16="http://schemas.microsoft.com/office/drawing/2014/main" id="{E8F80CD5-A30A-482C-91AA-60D92DC2AD18}"/>
              </a:ext>
            </a:extLst>
          </p:cNvPr>
          <p:cNvSpPr/>
          <p:nvPr/>
        </p:nvSpPr>
        <p:spPr>
          <a:xfrm>
            <a:off x="7098647" y="3317284"/>
            <a:ext cx="70708" cy="521868"/>
          </a:xfrm>
          <a:custGeom>
            <a:avLst/>
            <a:gdLst>
              <a:gd name="connsiteX0" fmla="*/ 38753 w 70708"/>
              <a:gd name="connsiteY0" fmla="*/ 591 h 521868"/>
              <a:gd name="connsiteX1" fmla="*/ 70503 w 70708"/>
              <a:gd name="connsiteY1" fmla="*/ 152991 h 521868"/>
              <a:gd name="connsiteX2" fmla="*/ 19703 w 70708"/>
              <a:gd name="connsiteY2" fmla="*/ 287929 h 521868"/>
              <a:gd name="connsiteX3" fmla="*/ 10178 w 70708"/>
              <a:gd name="connsiteY3" fmla="*/ 349841 h 521868"/>
              <a:gd name="connsiteX4" fmla="*/ 10178 w 70708"/>
              <a:gd name="connsiteY4" fmla="*/ 418104 h 521868"/>
              <a:gd name="connsiteX5" fmla="*/ 60978 w 70708"/>
              <a:gd name="connsiteY5" fmla="*/ 521291 h 521868"/>
              <a:gd name="connsiteX6" fmla="*/ 13353 w 70708"/>
              <a:gd name="connsiteY6" fmla="*/ 456204 h 521868"/>
              <a:gd name="connsiteX7" fmla="*/ 3828 w 70708"/>
              <a:gd name="connsiteY7" fmla="*/ 378416 h 521868"/>
              <a:gd name="connsiteX8" fmla="*/ 68916 w 70708"/>
              <a:gd name="connsiteY8" fmla="*/ 211729 h 521868"/>
              <a:gd name="connsiteX9" fmla="*/ 38753 w 70708"/>
              <a:gd name="connsiteY9" fmla="*/ 591 h 52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708" h="521868">
                <a:moveTo>
                  <a:pt x="38753" y="591"/>
                </a:moveTo>
                <a:cubicBezTo>
                  <a:pt x="39017" y="-9199"/>
                  <a:pt x="73678" y="105101"/>
                  <a:pt x="70503" y="152991"/>
                </a:cubicBezTo>
                <a:cubicBezTo>
                  <a:pt x="67328" y="200881"/>
                  <a:pt x="29757" y="255121"/>
                  <a:pt x="19703" y="287929"/>
                </a:cubicBezTo>
                <a:cubicBezTo>
                  <a:pt x="9649" y="320737"/>
                  <a:pt x="11765" y="328145"/>
                  <a:pt x="10178" y="349841"/>
                </a:cubicBezTo>
                <a:cubicBezTo>
                  <a:pt x="8591" y="371537"/>
                  <a:pt x="1711" y="389529"/>
                  <a:pt x="10178" y="418104"/>
                </a:cubicBezTo>
                <a:cubicBezTo>
                  <a:pt x="18645" y="446679"/>
                  <a:pt x="60449" y="514941"/>
                  <a:pt x="60978" y="521291"/>
                </a:cubicBezTo>
                <a:cubicBezTo>
                  <a:pt x="61507" y="527641"/>
                  <a:pt x="22878" y="480017"/>
                  <a:pt x="13353" y="456204"/>
                </a:cubicBezTo>
                <a:cubicBezTo>
                  <a:pt x="3828" y="432392"/>
                  <a:pt x="-5432" y="419162"/>
                  <a:pt x="3828" y="378416"/>
                </a:cubicBezTo>
                <a:cubicBezTo>
                  <a:pt x="13088" y="337670"/>
                  <a:pt x="58597" y="268879"/>
                  <a:pt x="68916" y="211729"/>
                </a:cubicBezTo>
                <a:cubicBezTo>
                  <a:pt x="79235" y="154579"/>
                  <a:pt x="38489" y="10381"/>
                  <a:pt x="38753" y="59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: 図形 1266">
            <a:extLst>
              <a:ext uri="{FF2B5EF4-FFF2-40B4-BE49-F238E27FC236}">
                <a16:creationId xmlns:a16="http://schemas.microsoft.com/office/drawing/2014/main" id="{E07A13DE-F8BC-4C39-BA7A-4312FB41707E}"/>
              </a:ext>
            </a:extLst>
          </p:cNvPr>
          <p:cNvSpPr/>
          <p:nvPr/>
        </p:nvSpPr>
        <p:spPr>
          <a:xfrm>
            <a:off x="7119925" y="3330466"/>
            <a:ext cx="86636" cy="509749"/>
          </a:xfrm>
          <a:custGeom>
            <a:avLst/>
            <a:gdLst>
              <a:gd name="connsiteX0" fmla="*/ 47638 w 86636"/>
              <a:gd name="connsiteY0" fmla="*/ 109 h 509749"/>
              <a:gd name="connsiteX1" fmla="*/ 74625 w 86636"/>
              <a:gd name="connsiteY1" fmla="*/ 150922 h 509749"/>
              <a:gd name="connsiteX2" fmla="*/ 15888 w 86636"/>
              <a:gd name="connsiteY2" fmla="*/ 331897 h 509749"/>
              <a:gd name="connsiteX3" fmla="*/ 13 w 86636"/>
              <a:gd name="connsiteY3" fmla="*/ 374759 h 509749"/>
              <a:gd name="connsiteX4" fmla="*/ 17475 w 86636"/>
              <a:gd name="connsiteY4" fmla="*/ 454134 h 509749"/>
              <a:gd name="connsiteX5" fmla="*/ 52400 w 86636"/>
              <a:gd name="connsiteY5" fmla="*/ 509697 h 509749"/>
              <a:gd name="connsiteX6" fmla="*/ 22238 w 86636"/>
              <a:gd name="connsiteY6" fmla="*/ 444609 h 509749"/>
              <a:gd name="connsiteX7" fmla="*/ 20650 w 86636"/>
              <a:gd name="connsiteY7" fmla="*/ 354122 h 509749"/>
              <a:gd name="connsiteX8" fmla="*/ 85738 w 86636"/>
              <a:gd name="connsiteY8" fmla="*/ 130284 h 509749"/>
              <a:gd name="connsiteX9" fmla="*/ 47638 w 86636"/>
              <a:gd name="connsiteY9" fmla="*/ 109 h 50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636" h="509749">
                <a:moveTo>
                  <a:pt x="47638" y="109"/>
                </a:moveTo>
                <a:cubicBezTo>
                  <a:pt x="45786" y="3549"/>
                  <a:pt x="79917" y="95624"/>
                  <a:pt x="74625" y="150922"/>
                </a:cubicBezTo>
                <a:cubicBezTo>
                  <a:pt x="69333" y="206220"/>
                  <a:pt x="28323" y="294591"/>
                  <a:pt x="15888" y="331897"/>
                </a:cubicBezTo>
                <a:cubicBezTo>
                  <a:pt x="3453" y="369203"/>
                  <a:pt x="-251" y="354386"/>
                  <a:pt x="13" y="374759"/>
                </a:cubicBezTo>
                <a:cubicBezTo>
                  <a:pt x="277" y="395132"/>
                  <a:pt x="8744" y="431644"/>
                  <a:pt x="17475" y="454134"/>
                </a:cubicBezTo>
                <a:cubicBezTo>
                  <a:pt x="26206" y="476624"/>
                  <a:pt x="51606" y="511284"/>
                  <a:pt x="52400" y="509697"/>
                </a:cubicBezTo>
                <a:cubicBezTo>
                  <a:pt x="53194" y="508110"/>
                  <a:pt x="27530" y="470538"/>
                  <a:pt x="22238" y="444609"/>
                </a:cubicBezTo>
                <a:cubicBezTo>
                  <a:pt x="16946" y="418680"/>
                  <a:pt x="10067" y="406510"/>
                  <a:pt x="20650" y="354122"/>
                </a:cubicBezTo>
                <a:cubicBezTo>
                  <a:pt x="31233" y="301734"/>
                  <a:pt x="78065" y="185847"/>
                  <a:pt x="85738" y="130284"/>
                </a:cubicBezTo>
                <a:cubicBezTo>
                  <a:pt x="93411" y="74722"/>
                  <a:pt x="49490" y="-3331"/>
                  <a:pt x="47638" y="10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: 図形 1267">
            <a:extLst>
              <a:ext uri="{FF2B5EF4-FFF2-40B4-BE49-F238E27FC236}">
                <a16:creationId xmlns:a16="http://schemas.microsoft.com/office/drawing/2014/main" id="{993FF54B-236E-4442-B2FF-3B7E1174E862}"/>
              </a:ext>
            </a:extLst>
          </p:cNvPr>
          <p:cNvSpPr/>
          <p:nvPr/>
        </p:nvSpPr>
        <p:spPr>
          <a:xfrm>
            <a:off x="7199286" y="3228273"/>
            <a:ext cx="309296" cy="405741"/>
          </a:xfrm>
          <a:custGeom>
            <a:avLst/>
            <a:gdLst>
              <a:gd name="connsiteX0" fmla="*/ 54002 w 309296"/>
              <a:gd name="connsiteY0" fmla="*/ 702 h 405741"/>
              <a:gd name="connsiteX1" fmla="*/ 246089 w 309296"/>
              <a:gd name="connsiteY1" fmla="*/ 207077 h 405741"/>
              <a:gd name="connsiteX2" fmla="*/ 192114 w 309296"/>
              <a:gd name="connsiteY2" fmla="*/ 194377 h 405741"/>
              <a:gd name="connsiteX3" fmla="*/ 114327 w 309296"/>
              <a:gd name="connsiteY3" fmla="*/ 242002 h 405741"/>
              <a:gd name="connsiteX4" fmla="*/ 236564 w 309296"/>
              <a:gd name="connsiteY4" fmla="*/ 203902 h 405741"/>
              <a:gd name="connsiteX5" fmla="*/ 306414 w 309296"/>
              <a:gd name="connsiteY5" fmla="*/ 400752 h 405741"/>
              <a:gd name="connsiteX6" fmla="*/ 285777 w 309296"/>
              <a:gd name="connsiteY6" fmla="*/ 330902 h 405741"/>
              <a:gd name="connsiteX7" fmla="*/ 193702 w 309296"/>
              <a:gd name="connsiteY7" fmla="*/ 157865 h 405741"/>
              <a:gd name="connsiteX8" fmla="*/ 150839 w 309296"/>
              <a:gd name="connsiteY8" fmla="*/ 116590 h 405741"/>
              <a:gd name="connsiteX9" fmla="*/ 27 w 309296"/>
              <a:gd name="connsiteY9" fmla="*/ 41977 h 405741"/>
              <a:gd name="connsiteX10" fmla="*/ 163539 w 309296"/>
              <a:gd name="connsiteY10" fmla="*/ 135640 h 405741"/>
              <a:gd name="connsiteX11" fmla="*/ 54002 w 309296"/>
              <a:gd name="connsiteY11" fmla="*/ 702 h 40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9296" h="405741">
                <a:moveTo>
                  <a:pt x="54002" y="702"/>
                </a:moveTo>
                <a:cubicBezTo>
                  <a:pt x="67760" y="12608"/>
                  <a:pt x="223070" y="174798"/>
                  <a:pt x="246089" y="207077"/>
                </a:cubicBezTo>
                <a:cubicBezTo>
                  <a:pt x="269108" y="239356"/>
                  <a:pt x="214074" y="188556"/>
                  <a:pt x="192114" y="194377"/>
                </a:cubicBezTo>
                <a:cubicBezTo>
                  <a:pt x="170154" y="200198"/>
                  <a:pt x="106919" y="240415"/>
                  <a:pt x="114327" y="242002"/>
                </a:cubicBezTo>
                <a:cubicBezTo>
                  <a:pt x="121735" y="243589"/>
                  <a:pt x="204550" y="177444"/>
                  <a:pt x="236564" y="203902"/>
                </a:cubicBezTo>
                <a:cubicBezTo>
                  <a:pt x="268579" y="230360"/>
                  <a:pt x="298212" y="379585"/>
                  <a:pt x="306414" y="400752"/>
                </a:cubicBezTo>
                <a:cubicBezTo>
                  <a:pt x="314616" y="421919"/>
                  <a:pt x="304562" y="371383"/>
                  <a:pt x="285777" y="330902"/>
                </a:cubicBezTo>
                <a:cubicBezTo>
                  <a:pt x="266992" y="290421"/>
                  <a:pt x="216192" y="193584"/>
                  <a:pt x="193702" y="157865"/>
                </a:cubicBezTo>
                <a:cubicBezTo>
                  <a:pt x="171212" y="122146"/>
                  <a:pt x="183118" y="135905"/>
                  <a:pt x="150839" y="116590"/>
                </a:cubicBezTo>
                <a:cubicBezTo>
                  <a:pt x="118560" y="97275"/>
                  <a:pt x="-2090" y="38802"/>
                  <a:pt x="27" y="41977"/>
                </a:cubicBezTo>
                <a:cubicBezTo>
                  <a:pt x="2144" y="45152"/>
                  <a:pt x="151633" y="139079"/>
                  <a:pt x="163539" y="135640"/>
                </a:cubicBezTo>
                <a:cubicBezTo>
                  <a:pt x="175445" y="132201"/>
                  <a:pt x="40244" y="-11204"/>
                  <a:pt x="54002" y="70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: 図形 1268">
            <a:extLst>
              <a:ext uri="{FF2B5EF4-FFF2-40B4-BE49-F238E27FC236}">
                <a16:creationId xmlns:a16="http://schemas.microsoft.com/office/drawing/2014/main" id="{A7289DB7-4AE4-4A65-9DE7-C56BF26496F1}"/>
              </a:ext>
            </a:extLst>
          </p:cNvPr>
          <p:cNvSpPr/>
          <p:nvPr/>
        </p:nvSpPr>
        <p:spPr>
          <a:xfrm>
            <a:off x="6972343" y="3904107"/>
            <a:ext cx="351459" cy="206772"/>
          </a:xfrm>
          <a:custGeom>
            <a:avLst/>
            <a:gdLst>
              <a:gd name="connsiteX0" fmla="*/ 3132 w 351459"/>
              <a:gd name="connsiteY0" fmla="*/ 1143 h 206772"/>
              <a:gd name="connsiteX1" fmla="*/ 192045 w 351459"/>
              <a:gd name="connsiteY1" fmla="*/ 132906 h 206772"/>
              <a:gd name="connsiteX2" fmla="*/ 320632 w 351459"/>
              <a:gd name="connsiteY2" fmla="*/ 196406 h 206772"/>
              <a:gd name="connsiteX3" fmla="*/ 344445 w 351459"/>
              <a:gd name="connsiteY3" fmla="*/ 201168 h 206772"/>
              <a:gd name="connsiteX4" fmla="*/ 220620 w 351459"/>
              <a:gd name="connsiteY4" fmla="*/ 140843 h 206772"/>
              <a:gd name="connsiteX5" fmla="*/ 82507 w 351459"/>
              <a:gd name="connsiteY5" fmla="*/ 70993 h 206772"/>
              <a:gd name="connsiteX6" fmla="*/ 3132 w 351459"/>
              <a:gd name="connsiteY6" fmla="*/ 1143 h 20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459" h="206772">
                <a:moveTo>
                  <a:pt x="3132" y="1143"/>
                </a:moveTo>
                <a:cubicBezTo>
                  <a:pt x="21388" y="11462"/>
                  <a:pt x="139128" y="100362"/>
                  <a:pt x="192045" y="132906"/>
                </a:cubicBezTo>
                <a:cubicBezTo>
                  <a:pt x="244962" y="165450"/>
                  <a:pt x="295232" y="185029"/>
                  <a:pt x="320632" y="196406"/>
                </a:cubicBezTo>
                <a:cubicBezTo>
                  <a:pt x="346032" y="207783"/>
                  <a:pt x="361114" y="210428"/>
                  <a:pt x="344445" y="201168"/>
                </a:cubicBezTo>
                <a:cubicBezTo>
                  <a:pt x="327776" y="191908"/>
                  <a:pt x="264276" y="162539"/>
                  <a:pt x="220620" y="140843"/>
                </a:cubicBezTo>
                <a:cubicBezTo>
                  <a:pt x="176964" y="119147"/>
                  <a:pt x="113992" y="88720"/>
                  <a:pt x="82507" y="70993"/>
                </a:cubicBezTo>
                <a:cubicBezTo>
                  <a:pt x="51022" y="53266"/>
                  <a:pt x="-15124" y="-9176"/>
                  <a:pt x="3132" y="114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: 図形 1269">
            <a:extLst>
              <a:ext uri="{FF2B5EF4-FFF2-40B4-BE49-F238E27FC236}">
                <a16:creationId xmlns:a16="http://schemas.microsoft.com/office/drawing/2014/main" id="{4A0FE70B-EB73-464A-A35E-B8A74FF0BA3A}"/>
              </a:ext>
            </a:extLst>
          </p:cNvPr>
          <p:cNvSpPr/>
          <p:nvPr/>
        </p:nvSpPr>
        <p:spPr>
          <a:xfrm>
            <a:off x="6883392" y="3903511"/>
            <a:ext cx="473325" cy="233042"/>
          </a:xfrm>
          <a:custGeom>
            <a:avLst/>
            <a:gdLst>
              <a:gd name="connsiteX0" fmla="*/ 8 w 473325"/>
              <a:gd name="connsiteY0" fmla="*/ 152 h 233042"/>
              <a:gd name="connsiteX1" fmla="*/ 125421 w 473325"/>
              <a:gd name="connsiteY1" fmla="*/ 58889 h 233042"/>
              <a:gd name="connsiteX2" fmla="*/ 160346 w 473325"/>
              <a:gd name="connsiteY2" fmla="*/ 82702 h 233042"/>
              <a:gd name="connsiteX3" fmla="*/ 193683 w 473325"/>
              <a:gd name="connsiteY3" fmla="*/ 101752 h 233042"/>
              <a:gd name="connsiteX4" fmla="*/ 247658 w 473325"/>
              <a:gd name="connsiteY4" fmla="*/ 133502 h 233042"/>
              <a:gd name="connsiteX5" fmla="*/ 247658 w 473325"/>
              <a:gd name="connsiteY5" fmla="*/ 154139 h 233042"/>
              <a:gd name="connsiteX6" fmla="*/ 442921 w 473325"/>
              <a:gd name="connsiteY6" fmla="*/ 228752 h 233042"/>
              <a:gd name="connsiteX7" fmla="*/ 461971 w 473325"/>
              <a:gd name="connsiteY7" fmla="*/ 219227 h 233042"/>
              <a:gd name="connsiteX8" fmla="*/ 334971 w 473325"/>
              <a:gd name="connsiteY8" fmla="*/ 179539 h 233042"/>
              <a:gd name="connsiteX9" fmla="*/ 166696 w 473325"/>
              <a:gd name="connsiteY9" fmla="*/ 96989 h 233042"/>
              <a:gd name="connsiteX10" fmla="*/ 138121 w 473325"/>
              <a:gd name="connsiteY10" fmla="*/ 77939 h 233042"/>
              <a:gd name="connsiteX11" fmla="*/ 119071 w 473325"/>
              <a:gd name="connsiteY11" fmla="*/ 43014 h 233042"/>
              <a:gd name="connsiteX12" fmla="*/ 8 w 473325"/>
              <a:gd name="connsiteY12" fmla="*/ 152 h 23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3325" h="233042">
                <a:moveTo>
                  <a:pt x="8" y="152"/>
                </a:moveTo>
                <a:cubicBezTo>
                  <a:pt x="1066" y="2798"/>
                  <a:pt x="98698" y="45131"/>
                  <a:pt x="125421" y="58889"/>
                </a:cubicBezTo>
                <a:cubicBezTo>
                  <a:pt x="152144" y="72647"/>
                  <a:pt x="148969" y="75558"/>
                  <a:pt x="160346" y="82702"/>
                </a:cubicBezTo>
                <a:cubicBezTo>
                  <a:pt x="171723" y="89846"/>
                  <a:pt x="193683" y="101752"/>
                  <a:pt x="193683" y="101752"/>
                </a:cubicBezTo>
                <a:cubicBezTo>
                  <a:pt x="208235" y="110219"/>
                  <a:pt x="238662" y="124771"/>
                  <a:pt x="247658" y="133502"/>
                </a:cubicBezTo>
                <a:cubicBezTo>
                  <a:pt x="256654" y="142233"/>
                  <a:pt x="215114" y="138264"/>
                  <a:pt x="247658" y="154139"/>
                </a:cubicBezTo>
                <a:cubicBezTo>
                  <a:pt x="280202" y="170014"/>
                  <a:pt x="407202" y="217904"/>
                  <a:pt x="442921" y="228752"/>
                </a:cubicBezTo>
                <a:cubicBezTo>
                  <a:pt x="478640" y="239600"/>
                  <a:pt x="479963" y="227429"/>
                  <a:pt x="461971" y="219227"/>
                </a:cubicBezTo>
                <a:cubicBezTo>
                  <a:pt x="443979" y="211025"/>
                  <a:pt x="384183" y="199912"/>
                  <a:pt x="334971" y="179539"/>
                </a:cubicBezTo>
                <a:cubicBezTo>
                  <a:pt x="285759" y="159166"/>
                  <a:pt x="199504" y="113922"/>
                  <a:pt x="166696" y="96989"/>
                </a:cubicBezTo>
                <a:cubicBezTo>
                  <a:pt x="133888" y="80056"/>
                  <a:pt x="146059" y="86935"/>
                  <a:pt x="138121" y="77939"/>
                </a:cubicBezTo>
                <a:cubicBezTo>
                  <a:pt x="130184" y="68943"/>
                  <a:pt x="137592" y="55979"/>
                  <a:pt x="119071" y="43014"/>
                </a:cubicBezTo>
                <a:cubicBezTo>
                  <a:pt x="100550" y="30050"/>
                  <a:pt x="-1050" y="-2494"/>
                  <a:pt x="8" y="15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: 図形 1270">
            <a:extLst>
              <a:ext uri="{FF2B5EF4-FFF2-40B4-BE49-F238E27FC236}">
                <a16:creationId xmlns:a16="http://schemas.microsoft.com/office/drawing/2014/main" id="{8D536D53-0272-46DC-B20F-3C07E1DD4D8F}"/>
              </a:ext>
            </a:extLst>
          </p:cNvPr>
          <p:cNvSpPr/>
          <p:nvPr/>
        </p:nvSpPr>
        <p:spPr>
          <a:xfrm>
            <a:off x="7138593" y="3588866"/>
            <a:ext cx="162333" cy="214129"/>
          </a:xfrm>
          <a:custGeom>
            <a:avLst/>
            <a:gdLst>
              <a:gd name="connsiteX0" fmla="*/ 162320 w 162333"/>
              <a:gd name="connsiteY0" fmla="*/ 472 h 214129"/>
              <a:gd name="connsiteX1" fmla="*/ 71832 w 162333"/>
              <a:gd name="connsiteY1" fmla="*/ 51272 h 214129"/>
              <a:gd name="connsiteX2" fmla="*/ 40082 w 162333"/>
              <a:gd name="connsiteY2" fmla="*/ 140172 h 214129"/>
              <a:gd name="connsiteX3" fmla="*/ 11507 w 162333"/>
              <a:gd name="connsiteY3" fmla="*/ 213197 h 214129"/>
              <a:gd name="connsiteX4" fmla="*/ 46432 w 162333"/>
              <a:gd name="connsiteY4" fmla="*/ 87784 h 214129"/>
              <a:gd name="connsiteX5" fmla="*/ 395 w 162333"/>
              <a:gd name="connsiteY5" fmla="*/ 68734 h 214129"/>
              <a:gd name="connsiteX6" fmla="*/ 78182 w 162333"/>
              <a:gd name="connsiteY6" fmla="*/ 79847 h 214129"/>
              <a:gd name="connsiteX7" fmla="*/ 162320 w 162333"/>
              <a:gd name="connsiteY7" fmla="*/ 472 h 21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333" h="214129">
                <a:moveTo>
                  <a:pt x="162320" y="472"/>
                </a:moveTo>
                <a:cubicBezTo>
                  <a:pt x="161262" y="-4290"/>
                  <a:pt x="92205" y="27989"/>
                  <a:pt x="71832" y="51272"/>
                </a:cubicBezTo>
                <a:cubicBezTo>
                  <a:pt x="51459" y="74555"/>
                  <a:pt x="50136" y="113185"/>
                  <a:pt x="40082" y="140172"/>
                </a:cubicBezTo>
                <a:cubicBezTo>
                  <a:pt x="30028" y="167160"/>
                  <a:pt x="10449" y="221928"/>
                  <a:pt x="11507" y="213197"/>
                </a:cubicBezTo>
                <a:cubicBezTo>
                  <a:pt x="12565" y="204466"/>
                  <a:pt x="48284" y="111861"/>
                  <a:pt x="46432" y="87784"/>
                </a:cubicBezTo>
                <a:cubicBezTo>
                  <a:pt x="44580" y="63707"/>
                  <a:pt x="-4897" y="70057"/>
                  <a:pt x="395" y="68734"/>
                </a:cubicBezTo>
                <a:cubicBezTo>
                  <a:pt x="5687" y="67411"/>
                  <a:pt x="56222" y="86726"/>
                  <a:pt x="78182" y="79847"/>
                </a:cubicBezTo>
                <a:cubicBezTo>
                  <a:pt x="100142" y="72968"/>
                  <a:pt x="163378" y="5234"/>
                  <a:pt x="162320" y="47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: 図形 1271">
            <a:extLst>
              <a:ext uri="{FF2B5EF4-FFF2-40B4-BE49-F238E27FC236}">
                <a16:creationId xmlns:a16="http://schemas.microsoft.com/office/drawing/2014/main" id="{26B7AFFE-AEED-41D1-984E-8F37B20FCEF1}"/>
              </a:ext>
            </a:extLst>
          </p:cNvPr>
          <p:cNvSpPr/>
          <p:nvPr/>
        </p:nvSpPr>
        <p:spPr>
          <a:xfrm>
            <a:off x="7147419" y="3621825"/>
            <a:ext cx="469976" cy="258467"/>
          </a:xfrm>
          <a:custGeom>
            <a:avLst/>
            <a:gdLst>
              <a:gd name="connsiteX0" fmla="*/ 1094 w 469976"/>
              <a:gd name="connsiteY0" fmla="*/ 210400 h 258467"/>
              <a:gd name="connsiteX1" fmla="*/ 96344 w 469976"/>
              <a:gd name="connsiteY1" fmla="*/ 158013 h 258467"/>
              <a:gd name="connsiteX2" fmla="*/ 180481 w 469976"/>
              <a:gd name="connsiteY2" fmla="*/ 43713 h 258467"/>
              <a:gd name="connsiteX3" fmla="*/ 250331 w 469976"/>
              <a:gd name="connsiteY3" fmla="*/ 21488 h 258467"/>
              <a:gd name="connsiteX4" fmla="*/ 369394 w 469976"/>
              <a:gd name="connsiteY4" fmla="*/ 40538 h 258467"/>
              <a:gd name="connsiteX5" fmla="*/ 412256 w 469976"/>
              <a:gd name="connsiteY5" fmla="*/ 75463 h 258467"/>
              <a:gd name="connsiteX6" fmla="*/ 450356 w 469976"/>
              <a:gd name="connsiteY6" fmla="*/ 175475 h 258467"/>
              <a:gd name="connsiteX7" fmla="*/ 469406 w 469976"/>
              <a:gd name="connsiteY7" fmla="*/ 258025 h 258467"/>
              <a:gd name="connsiteX8" fmla="*/ 458294 w 469976"/>
              <a:gd name="connsiteY8" fmla="*/ 138963 h 258467"/>
              <a:gd name="connsiteX9" fmla="*/ 394794 w 469976"/>
              <a:gd name="connsiteY9" fmla="*/ 40538 h 258467"/>
              <a:gd name="connsiteX10" fmla="*/ 297956 w 469976"/>
              <a:gd name="connsiteY10" fmla="*/ 4025 h 258467"/>
              <a:gd name="connsiteX11" fmla="*/ 232869 w 469976"/>
              <a:gd name="connsiteY11" fmla="*/ 8788 h 258467"/>
              <a:gd name="connsiteX12" fmla="*/ 163019 w 469976"/>
              <a:gd name="connsiteY12" fmla="*/ 73875 h 258467"/>
              <a:gd name="connsiteX13" fmla="*/ 1094 w 469976"/>
              <a:gd name="connsiteY13" fmla="*/ 210400 h 25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9976" h="258467">
                <a:moveTo>
                  <a:pt x="1094" y="210400"/>
                </a:moveTo>
                <a:cubicBezTo>
                  <a:pt x="-10018" y="224423"/>
                  <a:pt x="66446" y="185794"/>
                  <a:pt x="96344" y="158013"/>
                </a:cubicBezTo>
                <a:cubicBezTo>
                  <a:pt x="126242" y="130232"/>
                  <a:pt x="154817" y="66467"/>
                  <a:pt x="180481" y="43713"/>
                </a:cubicBezTo>
                <a:cubicBezTo>
                  <a:pt x="206145" y="20959"/>
                  <a:pt x="218846" y="22017"/>
                  <a:pt x="250331" y="21488"/>
                </a:cubicBezTo>
                <a:cubicBezTo>
                  <a:pt x="281816" y="20959"/>
                  <a:pt x="342407" y="31542"/>
                  <a:pt x="369394" y="40538"/>
                </a:cubicBezTo>
                <a:cubicBezTo>
                  <a:pt x="396381" y="49534"/>
                  <a:pt x="398762" y="52974"/>
                  <a:pt x="412256" y="75463"/>
                </a:cubicBezTo>
                <a:cubicBezTo>
                  <a:pt x="425750" y="97952"/>
                  <a:pt x="440831" y="145048"/>
                  <a:pt x="450356" y="175475"/>
                </a:cubicBezTo>
                <a:cubicBezTo>
                  <a:pt x="459881" y="205902"/>
                  <a:pt x="468083" y="264110"/>
                  <a:pt x="469406" y="258025"/>
                </a:cubicBezTo>
                <a:cubicBezTo>
                  <a:pt x="470729" y="251940"/>
                  <a:pt x="470729" y="175211"/>
                  <a:pt x="458294" y="138963"/>
                </a:cubicBezTo>
                <a:cubicBezTo>
                  <a:pt x="445859" y="102715"/>
                  <a:pt x="421517" y="63028"/>
                  <a:pt x="394794" y="40538"/>
                </a:cubicBezTo>
                <a:cubicBezTo>
                  <a:pt x="368071" y="18048"/>
                  <a:pt x="324944" y="9317"/>
                  <a:pt x="297956" y="4025"/>
                </a:cubicBezTo>
                <a:cubicBezTo>
                  <a:pt x="270969" y="-1267"/>
                  <a:pt x="255358" y="-2854"/>
                  <a:pt x="232869" y="8788"/>
                </a:cubicBezTo>
                <a:cubicBezTo>
                  <a:pt x="210380" y="20430"/>
                  <a:pt x="195563" y="42654"/>
                  <a:pt x="163019" y="73875"/>
                </a:cubicBezTo>
                <a:cubicBezTo>
                  <a:pt x="130475" y="105096"/>
                  <a:pt x="12206" y="196377"/>
                  <a:pt x="1094" y="21040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: 図形 1272">
            <a:extLst>
              <a:ext uri="{FF2B5EF4-FFF2-40B4-BE49-F238E27FC236}">
                <a16:creationId xmlns:a16="http://schemas.microsoft.com/office/drawing/2014/main" id="{871CCBCF-50BB-4035-82CF-D2389B2FE8AD}"/>
              </a:ext>
            </a:extLst>
          </p:cNvPr>
          <p:cNvSpPr/>
          <p:nvPr/>
        </p:nvSpPr>
        <p:spPr>
          <a:xfrm>
            <a:off x="7248120" y="3597885"/>
            <a:ext cx="387715" cy="272717"/>
          </a:xfrm>
          <a:custGeom>
            <a:avLst/>
            <a:gdLst>
              <a:gd name="connsiteX0" fmla="*/ 405 w 387715"/>
              <a:gd name="connsiteY0" fmla="*/ 135915 h 272717"/>
              <a:gd name="connsiteX1" fmla="*/ 35330 w 387715"/>
              <a:gd name="connsiteY1" fmla="*/ 94640 h 272717"/>
              <a:gd name="connsiteX2" fmla="*/ 76605 w 387715"/>
              <a:gd name="connsiteY2" fmla="*/ 8915 h 272717"/>
              <a:gd name="connsiteX3" fmla="*/ 241705 w 387715"/>
              <a:gd name="connsiteY3" fmla="*/ 7328 h 272717"/>
              <a:gd name="connsiteX4" fmla="*/ 298855 w 387715"/>
              <a:gd name="connsiteY4" fmla="*/ 50190 h 272717"/>
              <a:gd name="connsiteX5" fmla="*/ 348068 w 387715"/>
              <a:gd name="connsiteY5" fmla="*/ 96228 h 272717"/>
              <a:gd name="connsiteX6" fmla="*/ 371880 w 387715"/>
              <a:gd name="connsiteY6" fmla="*/ 156553 h 272717"/>
              <a:gd name="connsiteX7" fmla="*/ 384580 w 387715"/>
              <a:gd name="connsiteY7" fmla="*/ 272440 h 272717"/>
              <a:gd name="connsiteX8" fmla="*/ 381405 w 387715"/>
              <a:gd name="connsiteY8" fmla="*/ 185128 h 272717"/>
              <a:gd name="connsiteX9" fmla="*/ 319493 w 387715"/>
              <a:gd name="connsiteY9" fmla="*/ 66065 h 272717"/>
              <a:gd name="connsiteX10" fmla="*/ 251230 w 387715"/>
              <a:gd name="connsiteY10" fmla="*/ 35903 h 272717"/>
              <a:gd name="connsiteX11" fmla="*/ 127405 w 387715"/>
              <a:gd name="connsiteY11" fmla="*/ 8915 h 272717"/>
              <a:gd name="connsiteX12" fmla="*/ 59143 w 387715"/>
              <a:gd name="connsiteY12" fmla="*/ 85115 h 272717"/>
              <a:gd name="connsiteX13" fmla="*/ 405 w 387715"/>
              <a:gd name="connsiteY13" fmla="*/ 135915 h 272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7715" h="272717">
                <a:moveTo>
                  <a:pt x="405" y="135915"/>
                </a:moveTo>
                <a:cubicBezTo>
                  <a:pt x="-3564" y="137503"/>
                  <a:pt x="22630" y="115807"/>
                  <a:pt x="35330" y="94640"/>
                </a:cubicBezTo>
                <a:cubicBezTo>
                  <a:pt x="48030" y="73473"/>
                  <a:pt x="42209" y="23467"/>
                  <a:pt x="76605" y="8915"/>
                </a:cubicBezTo>
                <a:cubicBezTo>
                  <a:pt x="111001" y="-5637"/>
                  <a:pt x="204663" y="449"/>
                  <a:pt x="241705" y="7328"/>
                </a:cubicBezTo>
                <a:cubicBezTo>
                  <a:pt x="278747" y="14207"/>
                  <a:pt x="281128" y="35373"/>
                  <a:pt x="298855" y="50190"/>
                </a:cubicBezTo>
                <a:cubicBezTo>
                  <a:pt x="316582" y="65007"/>
                  <a:pt x="335897" y="78501"/>
                  <a:pt x="348068" y="96228"/>
                </a:cubicBezTo>
                <a:cubicBezTo>
                  <a:pt x="360239" y="113955"/>
                  <a:pt x="365795" y="127184"/>
                  <a:pt x="371880" y="156553"/>
                </a:cubicBezTo>
                <a:cubicBezTo>
                  <a:pt x="377965" y="185922"/>
                  <a:pt x="382993" y="267678"/>
                  <a:pt x="384580" y="272440"/>
                </a:cubicBezTo>
                <a:cubicBezTo>
                  <a:pt x="386167" y="277202"/>
                  <a:pt x="392253" y="219524"/>
                  <a:pt x="381405" y="185128"/>
                </a:cubicBezTo>
                <a:cubicBezTo>
                  <a:pt x="370557" y="150732"/>
                  <a:pt x="341189" y="90936"/>
                  <a:pt x="319493" y="66065"/>
                </a:cubicBezTo>
                <a:cubicBezTo>
                  <a:pt x="297797" y="41194"/>
                  <a:pt x="283245" y="45428"/>
                  <a:pt x="251230" y="35903"/>
                </a:cubicBezTo>
                <a:cubicBezTo>
                  <a:pt x="219215" y="26378"/>
                  <a:pt x="159419" y="713"/>
                  <a:pt x="127405" y="8915"/>
                </a:cubicBezTo>
                <a:cubicBezTo>
                  <a:pt x="95391" y="17117"/>
                  <a:pt x="79780" y="66594"/>
                  <a:pt x="59143" y="85115"/>
                </a:cubicBezTo>
                <a:cubicBezTo>
                  <a:pt x="38506" y="103636"/>
                  <a:pt x="4374" y="134327"/>
                  <a:pt x="405" y="13591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: 図形 1273">
            <a:extLst>
              <a:ext uri="{FF2B5EF4-FFF2-40B4-BE49-F238E27FC236}">
                <a16:creationId xmlns:a16="http://schemas.microsoft.com/office/drawing/2014/main" id="{3D43A5EE-5170-4566-A0AB-8DF8C10D3D1E}"/>
              </a:ext>
            </a:extLst>
          </p:cNvPr>
          <p:cNvSpPr/>
          <p:nvPr/>
        </p:nvSpPr>
        <p:spPr>
          <a:xfrm>
            <a:off x="7186606" y="3406531"/>
            <a:ext cx="119086" cy="203540"/>
          </a:xfrm>
          <a:custGeom>
            <a:avLst/>
            <a:gdLst>
              <a:gd name="connsiteX0" fmla="*/ 33344 w 119086"/>
              <a:gd name="connsiteY0" fmla="*/ 244 h 203540"/>
              <a:gd name="connsiteX1" fmla="*/ 7 w 119086"/>
              <a:gd name="connsiteY1" fmla="*/ 195507 h 203540"/>
              <a:gd name="connsiteX2" fmla="*/ 36519 w 119086"/>
              <a:gd name="connsiteY2" fmla="*/ 166932 h 203540"/>
              <a:gd name="connsiteX3" fmla="*/ 58744 w 119086"/>
              <a:gd name="connsiteY3" fmla="*/ 174869 h 203540"/>
              <a:gd name="connsiteX4" fmla="*/ 119069 w 119086"/>
              <a:gd name="connsiteY4" fmla="*/ 60569 h 203540"/>
              <a:gd name="connsiteX5" fmla="*/ 52394 w 119086"/>
              <a:gd name="connsiteY5" fmla="*/ 158994 h 203540"/>
              <a:gd name="connsiteX6" fmla="*/ 28582 w 119086"/>
              <a:gd name="connsiteY6" fmla="*/ 154232 h 203540"/>
              <a:gd name="connsiteX7" fmla="*/ 33344 w 119086"/>
              <a:gd name="connsiteY7" fmla="*/ 244 h 20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086" h="203540">
                <a:moveTo>
                  <a:pt x="33344" y="244"/>
                </a:moveTo>
                <a:cubicBezTo>
                  <a:pt x="28582" y="7123"/>
                  <a:pt x="-522" y="167726"/>
                  <a:pt x="7" y="195507"/>
                </a:cubicBezTo>
                <a:cubicBezTo>
                  <a:pt x="536" y="223288"/>
                  <a:pt x="26729" y="170372"/>
                  <a:pt x="36519" y="166932"/>
                </a:cubicBezTo>
                <a:cubicBezTo>
                  <a:pt x="46309" y="163492"/>
                  <a:pt x="44986" y="192596"/>
                  <a:pt x="58744" y="174869"/>
                </a:cubicBezTo>
                <a:cubicBezTo>
                  <a:pt x="72502" y="157142"/>
                  <a:pt x="120127" y="63215"/>
                  <a:pt x="119069" y="60569"/>
                </a:cubicBezTo>
                <a:cubicBezTo>
                  <a:pt x="118011" y="57923"/>
                  <a:pt x="67475" y="143384"/>
                  <a:pt x="52394" y="158994"/>
                </a:cubicBezTo>
                <a:cubicBezTo>
                  <a:pt x="37313" y="174604"/>
                  <a:pt x="30963" y="174605"/>
                  <a:pt x="28582" y="154232"/>
                </a:cubicBezTo>
                <a:cubicBezTo>
                  <a:pt x="26201" y="133859"/>
                  <a:pt x="38106" y="-6635"/>
                  <a:pt x="33344" y="2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: 図形 1274">
            <a:extLst>
              <a:ext uri="{FF2B5EF4-FFF2-40B4-BE49-F238E27FC236}">
                <a16:creationId xmlns:a16="http://schemas.microsoft.com/office/drawing/2014/main" id="{4E2F086C-EBA9-4766-B2A6-2BA227C8666C}"/>
              </a:ext>
            </a:extLst>
          </p:cNvPr>
          <p:cNvSpPr/>
          <p:nvPr/>
        </p:nvSpPr>
        <p:spPr>
          <a:xfrm>
            <a:off x="7590548" y="3686780"/>
            <a:ext cx="500440" cy="204567"/>
          </a:xfrm>
          <a:custGeom>
            <a:avLst/>
            <a:gdLst>
              <a:gd name="connsiteX0" fmla="*/ 4052 w 500440"/>
              <a:gd name="connsiteY0" fmla="*/ 983 h 204567"/>
              <a:gd name="connsiteX1" fmla="*/ 415215 w 500440"/>
              <a:gd name="connsiteY1" fmla="*/ 159733 h 204567"/>
              <a:gd name="connsiteX2" fmla="*/ 497765 w 500440"/>
              <a:gd name="connsiteY2" fmla="*/ 204183 h 204567"/>
              <a:gd name="connsiteX3" fmla="*/ 362827 w 500440"/>
              <a:gd name="connsiteY3" fmla="*/ 142270 h 204567"/>
              <a:gd name="connsiteX4" fmla="*/ 213602 w 500440"/>
              <a:gd name="connsiteY4" fmla="*/ 94645 h 204567"/>
              <a:gd name="connsiteX5" fmla="*/ 4052 w 500440"/>
              <a:gd name="connsiteY5" fmla="*/ 983 h 20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440" h="204567">
                <a:moveTo>
                  <a:pt x="4052" y="983"/>
                </a:moveTo>
                <a:cubicBezTo>
                  <a:pt x="37654" y="11831"/>
                  <a:pt x="332930" y="125866"/>
                  <a:pt x="415215" y="159733"/>
                </a:cubicBezTo>
                <a:cubicBezTo>
                  <a:pt x="497500" y="193600"/>
                  <a:pt x="506496" y="207094"/>
                  <a:pt x="497765" y="204183"/>
                </a:cubicBezTo>
                <a:cubicBezTo>
                  <a:pt x="489034" y="201273"/>
                  <a:pt x="410188" y="160526"/>
                  <a:pt x="362827" y="142270"/>
                </a:cubicBezTo>
                <a:cubicBezTo>
                  <a:pt x="315467" y="124014"/>
                  <a:pt x="272075" y="117134"/>
                  <a:pt x="213602" y="94645"/>
                </a:cubicBezTo>
                <a:cubicBezTo>
                  <a:pt x="155129" y="72156"/>
                  <a:pt x="-29550" y="-9865"/>
                  <a:pt x="4052" y="98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: 図形 1275">
            <a:extLst>
              <a:ext uri="{FF2B5EF4-FFF2-40B4-BE49-F238E27FC236}">
                <a16:creationId xmlns:a16="http://schemas.microsoft.com/office/drawing/2014/main" id="{895DA579-909C-4EC7-9FCC-0EC2B3A05875}"/>
              </a:ext>
            </a:extLst>
          </p:cNvPr>
          <p:cNvSpPr/>
          <p:nvPr/>
        </p:nvSpPr>
        <p:spPr>
          <a:xfrm>
            <a:off x="7578725" y="3660775"/>
            <a:ext cx="655489" cy="312819"/>
          </a:xfrm>
          <a:custGeom>
            <a:avLst/>
            <a:gdLst>
              <a:gd name="connsiteX0" fmla="*/ 0 w 655489"/>
              <a:gd name="connsiteY0" fmla="*/ 0 h 312819"/>
              <a:gd name="connsiteX1" fmla="*/ 347663 w 655489"/>
              <a:gd name="connsiteY1" fmla="*/ 119063 h 312819"/>
              <a:gd name="connsiteX2" fmla="*/ 444500 w 655489"/>
              <a:gd name="connsiteY2" fmla="*/ 147638 h 312819"/>
              <a:gd name="connsiteX3" fmla="*/ 650875 w 655489"/>
              <a:gd name="connsiteY3" fmla="*/ 257175 h 312819"/>
              <a:gd name="connsiteX4" fmla="*/ 590550 w 655489"/>
              <a:gd name="connsiteY4" fmla="*/ 312738 h 312819"/>
              <a:gd name="connsiteX5" fmla="*/ 620713 w 655489"/>
              <a:gd name="connsiteY5" fmla="*/ 246063 h 312819"/>
              <a:gd name="connsiteX6" fmla="*/ 519113 w 655489"/>
              <a:gd name="connsiteY6" fmla="*/ 185738 h 312819"/>
              <a:gd name="connsiteX7" fmla="*/ 304800 w 655489"/>
              <a:gd name="connsiteY7" fmla="*/ 114300 h 312819"/>
              <a:gd name="connsiteX8" fmla="*/ 0 w 655489"/>
              <a:gd name="connsiteY8" fmla="*/ 0 h 31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489" h="312819">
                <a:moveTo>
                  <a:pt x="0" y="0"/>
                </a:moveTo>
                <a:cubicBezTo>
                  <a:pt x="7144" y="794"/>
                  <a:pt x="273580" y="94457"/>
                  <a:pt x="347663" y="119063"/>
                </a:cubicBezTo>
                <a:cubicBezTo>
                  <a:pt x="421746" y="143669"/>
                  <a:pt x="393965" y="124619"/>
                  <a:pt x="444500" y="147638"/>
                </a:cubicBezTo>
                <a:cubicBezTo>
                  <a:pt x="495035" y="170657"/>
                  <a:pt x="626533" y="229658"/>
                  <a:pt x="650875" y="257175"/>
                </a:cubicBezTo>
                <a:cubicBezTo>
                  <a:pt x="675217" y="284692"/>
                  <a:pt x="595577" y="314590"/>
                  <a:pt x="590550" y="312738"/>
                </a:cubicBezTo>
                <a:cubicBezTo>
                  <a:pt x="585523" y="310886"/>
                  <a:pt x="632619" y="267230"/>
                  <a:pt x="620713" y="246063"/>
                </a:cubicBezTo>
                <a:cubicBezTo>
                  <a:pt x="608807" y="224896"/>
                  <a:pt x="571765" y="207698"/>
                  <a:pt x="519113" y="185738"/>
                </a:cubicBezTo>
                <a:cubicBezTo>
                  <a:pt x="466461" y="163778"/>
                  <a:pt x="387879" y="146050"/>
                  <a:pt x="304800" y="1143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: 図形 1276">
            <a:extLst>
              <a:ext uri="{FF2B5EF4-FFF2-40B4-BE49-F238E27FC236}">
                <a16:creationId xmlns:a16="http://schemas.microsoft.com/office/drawing/2014/main" id="{E0E2F158-5921-46CB-8FD7-A062269E5E0F}"/>
              </a:ext>
            </a:extLst>
          </p:cNvPr>
          <p:cNvSpPr/>
          <p:nvPr/>
        </p:nvSpPr>
        <p:spPr>
          <a:xfrm>
            <a:off x="7334585" y="3975859"/>
            <a:ext cx="846165" cy="204328"/>
          </a:xfrm>
          <a:custGeom>
            <a:avLst/>
            <a:gdLst>
              <a:gd name="connsiteX0" fmla="*/ 42528 w 846165"/>
              <a:gd name="connsiteY0" fmla="*/ 204029 h 204328"/>
              <a:gd name="connsiteX1" fmla="*/ 282240 w 846165"/>
              <a:gd name="connsiteY1" fmla="*/ 86554 h 204328"/>
              <a:gd name="connsiteX2" fmla="*/ 512428 w 846165"/>
              <a:gd name="connsiteY2" fmla="*/ 38929 h 204328"/>
              <a:gd name="connsiteX3" fmla="*/ 777540 w 846165"/>
              <a:gd name="connsiteY3" fmla="*/ 11941 h 204328"/>
              <a:gd name="connsiteX4" fmla="*/ 834690 w 846165"/>
              <a:gd name="connsiteY4" fmla="*/ 8766 h 204328"/>
              <a:gd name="connsiteX5" fmla="*/ 594978 w 846165"/>
              <a:gd name="connsiteY5" fmla="*/ 829 h 204328"/>
              <a:gd name="connsiteX6" fmla="*/ 418765 w 846165"/>
              <a:gd name="connsiteY6" fmla="*/ 30991 h 204328"/>
              <a:gd name="connsiteX7" fmla="*/ 310815 w 846165"/>
              <a:gd name="connsiteY7" fmla="*/ 67504 h 204328"/>
              <a:gd name="connsiteX8" fmla="*/ 183815 w 846165"/>
              <a:gd name="connsiteY8" fmla="*/ 83379 h 204328"/>
              <a:gd name="connsiteX9" fmla="*/ 2840 w 846165"/>
              <a:gd name="connsiteY9" fmla="*/ 164341 h 204328"/>
              <a:gd name="connsiteX10" fmla="*/ 337803 w 846165"/>
              <a:gd name="connsiteY10" fmla="*/ 48454 h 204328"/>
              <a:gd name="connsiteX11" fmla="*/ 42528 w 846165"/>
              <a:gd name="connsiteY11" fmla="*/ 204029 h 20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6165" h="204328">
                <a:moveTo>
                  <a:pt x="42528" y="204029"/>
                </a:moveTo>
                <a:cubicBezTo>
                  <a:pt x="33267" y="210379"/>
                  <a:pt x="203923" y="114071"/>
                  <a:pt x="282240" y="86554"/>
                </a:cubicBezTo>
                <a:cubicBezTo>
                  <a:pt x="360557" y="59037"/>
                  <a:pt x="429878" y="51364"/>
                  <a:pt x="512428" y="38929"/>
                </a:cubicBezTo>
                <a:cubicBezTo>
                  <a:pt x="594978" y="26494"/>
                  <a:pt x="723830" y="16968"/>
                  <a:pt x="777540" y="11941"/>
                </a:cubicBezTo>
                <a:cubicBezTo>
                  <a:pt x="831250" y="6914"/>
                  <a:pt x="865117" y="10618"/>
                  <a:pt x="834690" y="8766"/>
                </a:cubicBezTo>
                <a:cubicBezTo>
                  <a:pt x="804263" y="6914"/>
                  <a:pt x="664299" y="-2875"/>
                  <a:pt x="594978" y="829"/>
                </a:cubicBezTo>
                <a:cubicBezTo>
                  <a:pt x="525657" y="4533"/>
                  <a:pt x="466125" y="19879"/>
                  <a:pt x="418765" y="30991"/>
                </a:cubicBezTo>
                <a:cubicBezTo>
                  <a:pt x="371405" y="42103"/>
                  <a:pt x="349973" y="58773"/>
                  <a:pt x="310815" y="67504"/>
                </a:cubicBezTo>
                <a:cubicBezTo>
                  <a:pt x="271657" y="76235"/>
                  <a:pt x="235144" y="67240"/>
                  <a:pt x="183815" y="83379"/>
                </a:cubicBezTo>
                <a:cubicBezTo>
                  <a:pt x="132486" y="99518"/>
                  <a:pt x="-22825" y="170162"/>
                  <a:pt x="2840" y="164341"/>
                </a:cubicBezTo>
                <a:cubicBezTo>
                  <a:pt x="28505" y="158520"/>
                  <a:pt x="326426" y="44221"/>
                  <a:pt x="337803" y="48454"/>
                </a:cubicBezTo>
                <a:cubicBezTo>
                  <a:pt x="349180" y="52687"/>
                  <a:pt x="51789" y="197679"/>
                  <a:pt x="42528" y="20402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: 図形 1277">
            <a:extLst>
              <a:ext uri="{FF2B5EF4-FFF2-40B4-BE49-F238E27FC236}">
                <a16:creationId xmlns:a16="http://schemas.microsoft.com/office/drawing/2014/main" id="{90129DEA-A892-4017-B85B-DCCB0DBF69F3}"/>
              </a:ext>
            </a:extLst>
          </p:cNvPr>
          <p:cNvSpPr/>
          <p:nvPr/>
        </p:nvSpPr>
        <p:spPr>
          <a:xfrm>
            <a:off x="7307635" y="4067116"/>
            <a:ext cx="275076" cy="102630"/>
          </a:xfrm>
          <a:custGeom>
            <a:avLst/>
            <a:gdLst>
              <a:gd name="connsiteX0" fmla="*/ 7565 w 275076"/>
              <a:gd name="connsiteY0" fmla="*/ 96897 h 102630"/>
              <a:gd name="connsiteX1" fmla="*/ 274265 w 275076"/>
              <a:gd name="connsiteY1" fmla="*/ 59 h 102630"/>
              <a:gd name="connsiteX2" fmla="*/ 88528 w 275076"/>
              <a:gd name="connsiteY2" fmla="*/ 82609 h 102630"/>
              <a:gd name="connsiteX3" fmla="*/ 7565 w 275076"/>
              <a:gd name="connsiteY3" fmla="*/ 96897 h 10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076" h="102630">
                <a:moveTo>
                  <a:pt x="7565" y="96897"/>
                </a:moveTo>
                <a:cubicBezTo>
                  <a:pt x="38521" y="83139"/>
                  <a:pt x="260771" y="2440"/>
                  <a:pt x="274265" y="59"/>
                </a:cubicBezTo>
                <a:cubicBezTo>
                  <a:pt x="287759" y="-2322"/>
                  <a:pt x="129009" y="68057"/>
                  <a:pt x="88528" y="82609"/>
                </a:cubicBezTo>
                <a:cubicBezTo>
                  <a:pt x="48047" y="97161"/>
                  <a:pt x="-23391" y="110655"/>
                  <a:pt x="7565" y="9689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: 図形 1278">
            <a:extLst>
              <a:ext uri="{FF2B5EF4-FFF2-40B4-BE49-F238E27FC236}">
                <a16:creationId xmlns:a16="http://schemas.microsoft.com/office/drawing/2014/main" id="{22535BEF-7FCC-47B9-A643-211AE773EF02}"/>
              </a:ext>
            </a:extLst>
          </p:cNvPr>
          <p:cNvSpPr/>
          <p:nvPr/>
        </p:nvSpPr>
        <p:spPr>
          <a:xfrm>
            <a:off x="7326301" y="3892832"/>
            <a:ext cx="162247" cy="241137"/>
          </a:xfrm>
          <a:custGeom>
            <a:avLst/>
            <a:gdLst>
              <a:gd name="connsiteX0" fmla="*/ 12 w 162247"/>
              <a:gd name="connsiteY0" fmla="*/ 241018 h 241137"/>
              <a:gd name="connsiteX1" fmla="*/ 128599 w 162247"/>
              <a:gd name="connsiteY1" fmla="*/ 171168 h 241137"/>
              <a:gd name="connsiteX2" fmla="*/ 161937 w 162247"/>
              <a:gd name="connsiteY2" fmla="*/ 169581 h 241137"/>
              <a:gd name="connsiteX3" fmla="*/ 115899 w 162247"/>
              <a:gd name="connsiteY3" fmla="*/ 131481 h 241137"/>
              <a:gd name="connsiteX4" fmla="*/ 160349 w 162247"/>
              <a:gd name="connsiteY4" fmla="*/ 1306 h 241137"/>
              <a:gd name="connsiteX5" fmla="*/ 134949 w 162247"/>
              <a:gd name="connsiteY5" fmla="*/ 69568 h 241137"/>
              <a:gd name="connsiteX6" fmla="*/ 120662 w 162247"/>
              <a:gd name="connsiteY6" fmla="*/ 152118 h 241137"/>
              <a:gd name="connsiteX7" fmla="*/ 12 w 162247"/>
              <a:gd name="connsiteY7" fmla="*/ 241018 h 24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247" h="241137">
                <a:moveTo>
                  <a:pt x="12" y="241018"/>
                </a:moveTo>
                <a:cubicBezTo>
                  <a:pt x="1335" y="244193"/>
                  <a:pt x="101612" y="183074"/>
                  <a:pt x="128599" y="171168"/>
                </a:cubicBezTo>
                <a:cubicBezTo>
                  <a:pt x="155586" y="159262"/>
                  <a:pt x="164054" y="176195"/>
                  <a:pt x="161937" y="169581"/>
                </a:cubicBezTo>
                <a:cubicBezTo>
                  <a:pt x="159820" y="162967"/>
                  <a:pt x="116164" y="159527"/>
                  <a:pt x="115899" y="131481"/>
                </a:cubicBezTo>
                <a:cubicBezTo>
                  <a:pt x="115634" y="103435"/>
                  <a:pt x="157174" y="11625"/>
                  <a:pt x="160349" y="1306"/>
                </a:cubicBezTo>
                <a:cubicBezTo>
                  <a:pt x="163524" y="-9013"/>
                  <a:pt x="141563" y="44433"/>
                  <a:pt x="134949" y="69568"/>
                </a:cubicBezTo>
                <a:cubicBezTo>
                  <a:pt x="128335" y="94703"/>
                  <a:pt x="138918" y="128835"/>
                  <a:pt x="120662" y="152118"/>
                </a:cubicBezTo>
                <a:cubicBezTo>
                  <a:pt x="102406" y="175401"/>
                  <a:pt x="-1311" y="237843"/>
                  <a:pt x="12" y="2410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: 図形 1279">
            <a:extLst>
              <a:ext uri="{FF2B5EF4-FFF2-40B4-BE49-F238E27FC236}">
                <a16:creationId xmlns:a16="http://schemas.microsoft.com/office/drawing/2014/main" id="{C4BB3416-1676-4EB5-B24E-9A1E195D8F98}"/>
              </a:ext>
            </a:extLst>
          </p:cNvPr>
          <p:cNvSpPr/>
          <p:nvPr/>
        </p:nvSpPr>
        <p:spPr>
          <a:xfrm>
            <a:off x="7474820" y="3876592"/>
            <a:ext cx="578616" cy="193758"/>
          </a:xfrm>
          <a:custGeom>
            <a:avLst/>
            <a:gdLst>
              <a:gd name="connsiteX0" fmla="*/ 34055 w 578616"/>
              <a:gd name="connsiteY0" fmla="*/ 193758 h 193758"/>
              <a:gd name="connsiteX1" fmla="*/ 2305 w 578616"/>
              <a:gd name="connsiteY1" fmla="*/ 114383 h 193758"/>
              <a:gd name="connsiteX2" fmla="*/ 108668 w 578616"/>
              <a:gd name="connsiteY2" fmla="*/ 33421 h 193758"/>
              <a:gd name="connsiteX3" fmla="*/ 145180 w 578616"/>
              <a:gd name="connsiteY3" fmla="*/ 52471 h 193758"/>
              <a:gd name="connsiteX4" fmla="*/ 194393 w 578616"/>
              <a:gd name="connsiteY4" fmla="*/ 23896 h 193758"/>
              <a:gd name="connsiteX5" fmla="*/ 305518 w 578616"/>
              <a:gd name="connsiteY5" fmla="*/ 14371 h 193758"/>
              <a:gd name="connsiteX6" fmla="*/ 407118 w 578616"/>
              <a:gd name="connsiteY6" fmla="*/ 57233 h 193758"/>
              <a:gd name="connsiteX7" fmla="*/ 578568 w 578616"/>
              <a:gd name="connsiteY7" fmla="*/ 104858 h 193758"/>
              <a:gd name="connsiteX8" fmla="*/ 389655 w 578616"/>
              <a:gd name="connsiteY8" fmla="*/ 25483 h 193758"/>
              <a:gd name="connsiteX9" fmla="*/ 289643 w 578616"/>
              <a:gd name="connsiteY9" fmla="*/ 83 h 193758"/>
              <a:gd name="connsiteX10" fmla="*/ 124543 w 578616"/>
              <a:gd name="connsiteY10" fmla="*/ 31833 h 193758"/>
              <a:gd name="connsiteX11" fmla="*/ 54693 w 578616"/>
              <a:gd name="connsiteY11" fmla="*/ 73108 h 193758"/>
              <a:gd name="connsiteX12" fmla="*/ 16593 w 578616"/>
              <a:gd name="connsiteY12" fmla="*/ 112796 h 193758"/>
              <a:gd name="connsiteX13" fmla="*/ 34055 w 578616"/>
              <a:gd name="connsiteY13" fmla="*/ 193758 h 19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8616" h="193758">
                <a:moveTo>
                  <a:pt x="34055" y="193758"/>
                </a:moveTo>
                <a:cubicBezTo>
                  <a:pt x="31674" y="194022"/>
                  <a:pt x="-10131" y="141106"/>
                  <a:pt x="2305" y="114383"/>
                </a:cubicBezTo>
                <a:cubicBezTo>
                  <a:pt x="14740" y="87660"/>
                  <a:pt x="84856" y="43740"/>
                  <a:pt x="108668" y="33421"/>
                </a:cubicBezTo>
                <a:cubicBezTo>
                  <a:pt x="132481" y="23102"/>
                  <a:pt x="130893" y="54058"/>
                  <a:pt x="145180" y="52471"/>
                </a:cubicBezTo>
                <a:cubicBezTo>
                  <a:pt x="159467" y="50884"/>
                  <a:pt x="167670" y="30246"/>
                  <a:pt x="194393" y="23896"/>
                </a:cubicBezTo>
                <a:cubicBezTo>
                  <a:pt x="221116" y="17546"/>
                  <a:pt x="270064" y="8815"/>
                  <a:pt x="305518" y="14371"/>
                </a:cubicBezTo>
                <a:cubicBezTo>
                  <a:pt x="340972" y="19927"/>
                  <a:pt x="361610" y="42152"/>
                  <a:pt x="407118" y="57233"/>
                </a:cubicBezTo>
                <a:cubicBezTo>
                  <a:pt x="452626" y="72314"/>
                  <a:pt x="581478" y="110150"/>
                  <a:pt x="578568" y="104858"/>
                </a:cubicBezTo>
                <a:cubicBezTo>
                  <a:pt x="575658" y="99566"/>
                  <a:pt x="437809" y="42945"/>
                  <a:pt x="389655" y="25483"/>
                </a:cubicBezTo>
                <a:cubicBezTo>
                  <a:pt x="341501" y="8021"/>
                  <a:pt x="333828" y="-975"/>
                  <a:pt x="289643" y="83"/>
                </a:cubicBezTo>
                <a:cubicBezTo>
                  <a:pt x="245458" y="1141"/>
                  <a:pt x="163701" y="19662"/>
                  <a:pt x="124543" y="31833"/>
                </a:cubicBezTo>
                <a:cubicBezTo>
                  <a:pt x="85385" y="44004"/>
                  <a:pt x="72685" y="59614"/>
                  <a:pt x="54693" y="73108"/>
                </a:cubicBezTo>
                <a:cubicBezTo>
                  <a:pt x="36701" y="86602"/>
                  <a:pt x="23737" y="92952"/>
                  <a:pt x="16593" y="112796"/>
                </a:cubicBezTo>
                <a:cubicBezTo>
                  <a:pt x="9449" y="132640"/>
                  <a:pt x="36436" y="193494"/>
                  <a:pt x="34055" y="19375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: 図形 1280">
            <a:extLst>
              <a:ext uri="{FF2B5EF4-FFF2-40B4-BE49-F238E27FC236}">
                <a16:creationId xmlns:a16="http://schemas.microsoft.com/office/drawing/2014/main" id="{D35A9724-788A-428D-8BB0-08601A7D0B1B}"/>
              </a:ext>
            </a:extLst>
          </p:cNvPr>
          <p:cNvSpPr/>
          <p:nvPr/>
        </p:nvSpPr>
        <p:spPr>
          <a:xfrm>
            <a:off x="7465812" y="3852676"/>
            <a:ext cx="692856" cy="90702"/>
          </a:xfrm>
          <a:custGeom>
            <a:avLst/>
            <a:gdLst>
              <a:gd name="connsiteX0" fmla="*/ 201 w 692856"/>
              <a:gd name="connsiteY0" fmla="*/ 76387 h 90702"/>
              <a:gd name="connsiteX1" fmla="*/ 82751 w 692856"/>
              <a:gd name="connsiteY1" fmla="*/ 38287 h 90702"/>
              <a:gd name="connsiteX2" fmla="*/ 138313 w 692856"/>
              <a:gd name="connsiteY2" fmla="*/ 41462 h 90702"/>
              <a:gd name="connsiteX3" fmla="*/ 306588 w 692856"/>
              <a:gd name="connsiteY3" fmla="*/ 187 h 90702"/>
              <a:gd name="connsiteX4" fmla="*/ 430413 w 692856"/>
              <a:gd name="connsiteY4" fmla="*/ 60512 h 90702"/>
              <a:gd name="connsiteX5" fmla="*/ 624088 w 692856"/>
              <a:gd name="connsiteY5" fmla="*/ 90674 h 90702"/>
              <a:gd name="connsiteX6" fmla="*/ 692351 w 692856"/>
              <a:gd name="connsiteY6" fmla="*/ 55749 h 90702"/>
              <a:gd name="connsiteX7" fmla="*/ 595513 w 692856"/>
              <a:gd name="connsiteY7" fmla="*/ 11299 h 90702"/>
              <a:gd name="connsiteX8" fmla="*/ 676476 w 692856"/>
              <a:gd name="connsiteY8" fmla="*/ 79562 h 90702"/>
              <a:gd name="connsiteX9" fmla="*/ 492326 w 692856"/>
              <a:gd name="connsiteY9" fmla="*/ 52574 h 90702"/>
              <a:gd name="connsiteX10" fmla="*/ 308176 w 692856"/>
              <a:gd name="connsiteY10" fmla="*/ 1774 h 90702"/>
              <a:gd name="connsiteX11" fmla="*/ 108151 w 692856"/>
              <a:gd name="connsiteY11" fmla="*/ 39874 h 90702"/>
              <a:gd name="connsiteX12" fmla="*/ 201 w 692856"/>
              <a:gd name="connsiteY12" fmla="*/ 76387 h 9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2856" h="90702">
                <a:moveTo>
                  <a:pt x="201" y="76387"/>
                </a:moveTo>
                <a:cubicBezTo>
                  <a:pt x="-4032" y="76123"/>
                  <a:pt x="59732" y="44108"/>
                  <a:pt x="82751" y="38287"/>
                </a:cubicBezTo>
                <a:cubicBezTo>
                  <a:pt x="105770" y="32466"/>
                  <a:pt x="101007" y="47812"/>
                  <a:pt x="138313" y="41462"/>
                </a:cubicBezTo>
                <a:cubicBezTo>
                  <a:pt x="175619" y="35112"/>
                  <a:pt x="257905" y="-2988"/>
                  <a:pt x="306588" y="187"/>
                </a:cubicBezTo>
                <a:cubicBezTo>
                  <a:pt x="355271" y="3362"/>
                  <a:pt x="377496" y="45431"/>
                  <a:pt x="430413" y="60512"/>
                </a:cubicBezTo>
                <a:cubicBezTo>
                  <a:pt x="483330" y="75593"/>
                  <a:pt x="580432" y="91468"/>
                  <a:pt x="624088" y="90674"/>
                </a:cubicBezTo>
                <a:cubicBezTo>
                  <a:pt x="667744" y="89880"/>
                  <a:pt x="697113" y="68978"/>
                  <a:pt x="692351" y="55749"/>
                </a:cubicBezTo>
                <a:cubicBezTo>
                  <a:pt x="687589" y="42520"/>
                  <a:pt x="598159" y="7330"/>
                  <a:pt x="595513" y="11299"/>
                </a:cubicBezTo>
                <a:cubicBezTo>
                  <a:pt x="592867" y="15268"/>
                  <a:pt x="693674" y="72683"/>
                  <a:pt x="676476" y="79562"/>
                </a:cubicBezTo>
                <a:cubicBezTo>
                  <a:pt x="659278" y="86441"/>
                  <a:pt x="553709" y="65539"/>
                  <a:pt x="492326" y="52574"/>
                </a:cubicBezTo>
                <a:cubicBezTo>
                  <a:pt x="430943" y="39609"/>
                  <a:pt x="372205" y="3891"/>
                  <a:pt x="308176" y="1774"/>
                </a:cubicBezTo>
                <a:cubicBezTo>
                  <a:pt x="244147" y="-343"/>
                  <a:pt x="156040" y="27439"/>
                  <a:pt x="108151" y="39874"/>
                </a:cubicBezTo>
                <a:cubicBezTo>
                  <a:pt x="60262" y="52309"/>
                  <a:pt x="4434" y="76651"/>
                  <a:pt x="201" y="763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: 図形 1281">
            <a:extLst>
              <a:ext uri="{FF2B5EF4-FFF2-40B4-BE49-F238E27FC236}">
                <a16:creationId xmlns:a16="http://schemas.microsoft.com/office/drawing/2014/main" id="{AB87F33B-C661-4416-AE4E-4ACBE11E820F}"/>
              </a:ext>
            </a:extLst>
          </p:cNvPr>
          <p:cNvSpPr/>
          <p:nvPr/>
        </p:nvSpPr>
        <p:spPr>
          <a:xfrm>
            <a:off x="7231010" y="3993330"/>
            <a:ext cx="222136" cy="110629"/>
          </a:xfrm>
          <a:custGeom>
            <a:avLst/>
            <a:gdLst>
              <a:gd name="connsiteX0" fmla="*/ 53 w 222136"/>
              <a:gd name="connsiteY0" fmla="*/ 77020 h 110629"/>
              <a:gd name="connsiteX1" fmla="*/ 138165 w 222136"/>
              <a:gd name="connsiteY1" fmla="*/ 100833 h 110629"/>
              <a:gd name="connsiteX2" fmla="*/ 219128 w 222136"/>
              <a:gd name="connsiteY2" fmla="*/ 820 h 110629"/>
              <a:gd name="connsiteX3" fmla="*/ 196903 w 222136"/>
              <a:gd name="connsiteY3" fmla="*/ 56383 h 110629"/>
              <a:gd name="connsiteX4" fmla="*/ 122290 w 222136"/>
              <a:gd name="connsiteY4" fmla="*/ 110358 h 110629"/>
              <a:gd name="connsiteX5" fmla="*/ 53 w 222136"/>
              <a:gd name="connsiteY5" fmla="*/ 77020 h 1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136" h="110629">
                <a:moveTo>
                  <a:pt x="53" y="77020"/>
                </a:moveTo>
                <a:cubicBezTo>
                  <a:pt x="2699" y="75432"/>
                  <a:pt x="101653" y="113533"/>
                  <a:pt x="138165" y="100833"/>
                </a:cubicBezTo>
                <a:cubicBezTo>
                  <a:pt x="174678" y="88133"/>
                  <a:pt x="209338" y="8228"/>
                  <a:pt x="219128" y="820"/>
                </a:cubicBezTo>
                <a:cubicBezTo>
                  <a:pt x="228918" y="-6588"/>
                  <a:pt x="213043" y="38127"/>
                  <a:pt x="196903" y="56383"/>
                </a:cubicBezTo>
                <a:cubicBezTo>
                  <a:pt x="180763" y="74639"/>
                  <a:pt x="151659" y="106654"/>
                  <a:pt x="122290" y="110358"/>
                </a:cubicBezTo>
                <a:cubicBezTo>
                  <a:pt x="92921" y="114062"/>
                  <a:pt x="-2593" y="78608"/>
                  <a:pt x="53" y="7702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: 図形 1282">
            <a:extLst>
              <a:ext uri="{FF2B5EF4-FFF2-40B4-BE49-F238E27FC236}">
                <a16:creationId xmlns:a16="http://schemas.microsoft.com/office/drawing/2014/main" id="{E25D05B2-15F2-40E8-8FDD-B30958F6A31C}"/>
              </a:ext>
            </a:extLst>
          </p:cNvPr>
          <p:cNvSpPr/>
          <p:nvPr/>
        </p:nvSpPr>
        <p:spPr>
          <a:xfrm>
            <a:off x="7267575" y="3035027"/>
            <a:ext cx="316623" cy="151108"/>
          </a:xfrm>
          <a:custGeom>
            <a:avLst/>
            <a:gdLst>
              <a:gd name="connsiteX0" fmla="*/ 0 w 316623"/>
              <a:gd name="connsiteY0" fmla="*/ 273 h 151108"/>
              <a:gd name="connsiteX1" fmla="*/ 307975 w 316623"/>
              <a:gd name="connsiteY1" fmla="*/ 6623 h 151108"/>
              <a:gd name="connsiteX2" fmla="*/ 225425 w 316623"/>
              <a:gd name="connsiteY2" fmla="*/ 44723 h 151108"/>
              <a:gd name="connsiteX3" fmla="*/ 160338 w 316623"/>
              <a:gd name="connsiteY3" fmla="*/ 151086 h 151108"/>
              <a:gd name="connsiteX4" fmla="*/ 223838 w 316623"/>
              <a:gd name="connsiteY4" fmla="*/ 54248 h 151108"/>
              <a:gd name="connsiteX5" fmla="*/ 158750 w 316623"/>
              <a:gd name="connsiteY5" fmla="*/ 68536 h 151108"/>
              <a:gd name="connsiteX6" fmla="*/ 150813 w 316623"/>
              <a:gd name="connsiteY6" fmla="*/ 49486 h 151108"/>
              <a:gd name="connsiteX7" fmla="*/ 104775 w 316623"/>
              <a:gd name="connsiteY7" fmla="*/ 39961 h 151108"/>
              <a:gd name="connsiteX8" fmla="*/ 0 w 316623"/>
              <a:gd name="connsiteY8" fmla="*/ 273 h 15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623" h="151108">
                <a:moveTo>
                  <a:pt x="0" y="273"/>
                </a:moveTo>
                <a:cubicBezTo>
                  <a:pt x="135202" y="-256"/>
                  <a:pt x="270404" y="-785"/>
                  <a:pt x="307975" y="6623"/>
                </a:cubicBezTo>
                <a:cubicBezTo>
                  <a:pt x="345546" y="14031"/>
                  <a:pt x="250031" y="20646"/>
                  <a:pt x="225425" y="44723"/>
                </a:cubicBezTo>
                <a:cubicBezTo>
                  <a:pt x="200819" y="68800"/>
                  <a:pt x="160602" y="149499"/>
                  <a:pt x="160338" y="151086"/>
                </a:cubicBezTo>
                <a:cubicBezTo>
                  <a:pt x="160074" y="152673"/>
                  <a:pt x="224103" y="68006"/>
                  <a:pt x="223838" y="54248"/>
                </a:cubicBezTo>
                <a:cubicBezTo>
                  <a:pt x="223573" y="40490"/>
                  <a:pt x="170921" y="69330"/>
                  <a:pt x="158750" y="68536"/>
                </a:cubicBezTo>
                <a:cubicBezTo>
                  <a:pt x="146579" y="67742"/>
                  <a:pt x="159809" y="54248"/>
                  <a:pt x="150813" y="49486"/>
                </a:cubicBezTo>
                <a:cubicBezTo>
                  <a:pt x="141817" y="44724"/>
                  <a:pt x="104775" y="39961"/>
                  <a:pt x="104775" y="39961"/>
                </a:cubicBezTo>
                <a:lnTo>
                  <a:pt x="0" y="27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: 図形 1283">
            <a:extLst>
              <a:ext uri="{FF2B5EF4-FFF2-40B4-BE49-F238E27FC236}">
                <a16:creationId xmlns:a16="http://schemas.microsoft.com/office/drawing/2014/main" id="{F5EBE0D0-12A7-4B54-993F-812CE8128B1E}"/>
              </a:ext>
            </a:extLst>
          </p:cNvPr>
          <p:cNvSpPr/>
          <p:nvPr/>
        </p:nvSpPr>
        <p:spPr>
          <a:xfrm>
            <a:off x="7410440" y="2830045"/>
            <a:ext cx="378725" cy="397343"/>
          </a:xfrm>
          <a:custGeom>
            <a:avLst/>
            <a:gdLst>
              <a:gd name="connsiteX0" fmla="*/ 273060 w 378725"/>
              <a:gd name="connsiteY0" fmla="*/ 468 h 397343"/>
              <a:gd name="connsiteX1" fmla="*/ 360373 w 378725"/>
              <a:gd name="connsiteY1" fmla="*/ 125880 h 397343"/>
              <a:gd name="connsiteX2" fmla="*/ 315923 w 378725"/>
              <a:gd name="connsiteY2" fmla="*/ 140168 h 397343"/>
              <a:gd name="connsiteX3" fmla="*/ 200035 w 378725"/>
              <a:gd name="connsiteY3" fmla="*/ 208430 h 397343"/>
              <a:gd name="connsiteX4" fmla="*/ 114310 w 378725"/>
              <a:gd name="connsiteY4" fmla="*/ 270343 h 397343"/>
              <a:gd name="connsiteX5" fmla="*/ 10 w 378725"/>
              <a:gd name="connsiteY5" fmla="*/ 397343 h 397343"/>
              <a:gd name="connsiteX6" fmla="*/ 120660 w 378725"/>
              <a:gd name="connsiteY6" fmla="*/ 268755 h 397343"/>
              <a:gd name="connsiteX7" fmla="*/ 365135 w 378725"/>
              <a:gd name="connsiteY7" fmla="*/ 140168 h 397343"/>
              <a:gd name="connsiteX8" fmla="*/ 341323 w 378725"/>
              <a:gd name="connsiteY8" fmla="*/ 84605 h 397343"/>
              <a:gd name="connsiteX9" fmla="*/ 273060 w 378725"/>
              <a:gd name="connsiteY9" fmla="*/ 468 h 397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8725" h="397343">
                <a:moveTo>
                  <a:pt x="273060" y="468"/>
                </a:moveTo>
                <a:cubicBezTo>
                  <a:pt x="276235" y="7347"/>
                  <a:pt x="353229" y="102597"/>
                  <a:pt x="360373" y="125880"/>
                </a:cubicBezTo>
                <a:cubicBezTo>
                  <a:pt x="367517" y="149163"/>
                  <a:pt x="342646" y="126410"/>
                  <a:pt x="315923" y="140168"/>
                </a:cubicBezTo>
                <a:cubicBezTo>
                  <a:pt x="289200" y="153926"/>
                  <a:pt x="233637" y="186734"/>
                  <a:pt x="200035" y="208430"/>
                </a:cubicBezTo>
                <a:cubicBezTo>
                  <a:pt x="166433" y="230126"/>
                  <a:pt x="147647" y="238858"/>
                  <a:pt x="114310" y="270343"/>
                </a:cubicBezTo>
                <a:cubicBezTo>
                  <a:pt x="80973" y="301828"/>
                  <a:pt x="-1048" y="397608"/>
                  <a:pt x="10" y="397343"/>
                </a:cubicBezTo>
                <a:cubicBezTo>
                  <a:pt x="1068" y="397078"/>
                  <a:pt x="59806" y="311617"/>
                  <a:pt x="120660" y="268755"/>
                </a:cubicBezTo>
                <a:cubicBezTo>
                  <a:pt x="181514" y="225893"/>
                  <a:pt x="328358" y="170860"/>
                  <a:pt x="365135" y="140168"/>
                </a:cubicBezTo>
                <a:cubicBezTo>
                  <a:pt x="401912" y="109476"/>
                  <a:pt x="353758" y="104713"/>
                  <a:pt x="341323" y="84605"/>
                </a:cubicBezTo>
                <a:cubicBezTo>
                  <a:pt x="328888" y="64497"/>
                  <a:pt x="269885" y="-6411"/>
                  <a:pt x="273060" y="46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: 図形 1284">
            <a:extLst>
              <a:ext uri="{FF2B5EF4-FFF2-40B4-BE49-F238E27FC236}">
                <a16:creationId xmlns:a16="http://schemas.microsoft.com/office/drawing/2014/main" id="{A520DD1A-1345-4452-9CB0-45B9932B33B0}"/>
              </a:ext>
            </a:extLst>
          </p:cNvPr>
          <p:cNvSpPr/>
          <p:nvPr/>
        </p:nvSpPr>
        <p:spPr>
          <a:xfrm>
            <a:off x="7408589" y="2843853"/>
            <a:ext cx="344107" cy="237578"/>
          </a:xfrm>
          <a:custGeom>
            <a:avLst/>
            <a:gdLst>
              <a:gd name="connsiteX0" fmla="*/ 274 w 344107"/>
              <a:gd name="connsiteY0" fmla="*/ 2535 h 237578"/>
              <a:gd name="connsiteX1" fmla="*/ 271736 w 344107"/>
              <a:gd name="connsiteY1" fmla="*/ 12060 h 237578"/>
              <a:gd name="connsiteX2" fmla="*/ 333649 w 344107"/>
              <a:gd name="connsiteY2" fmla="*/ 83497 h 237578"/>
              <a:gd name="connsiteX3" fmla="*/ 336824 w 344107"/>
              <a:gd name="connsiteY3" fmla="*/ 107310 h 237578"/>
              <a:gd name="connsiteX4" fmla="*/ 284436 w 344107"/>
              <a:gd name="connsiteY4" fmla="*/ 126360 h 237578"/>
              <a:gd name="connsiteX5" fmla="*/ 122511 w 344107"/>
              <a:gd name="connsiteY5" fmla="*/ 237485 h 237578"/>
              <a:gd name="connsiteX6" fmla="*/ 338411 w 344107"/>
              <a:gd name="connsiteY6" fmla="*/ 105722 h 237578"/>
              <a:gd name="connsiteX7" fmla="*/ 276499 w 344107"/>
              <a:gd name="connsiteY7" fmla="*/ 32697 h 237578"/>
              <a:gd name="connsiteX8" fmla="*/ 222524 w 344107"/>
              <a:gd name="connsiteY8" fmla="*/ 39047 h 237578"/>
              <a:gd name="connsiteX9" fmla="*/ 274 w 344107"/>
              <a:gd name="connsiteY9" fmla="*/ 2535 h 237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4107" h="237578">
                <a:moveTo>
                  <a:pt x="274" y="2535"/>
                </a:moveTo>
                <a:cubicBezTo>
                  <a:pt x="8476" y="-1963"/>
                  <a:pt x="216174" y="-1434"/>
                  <a:pt x="271736" y="12060"/>
                </a:cubicBezTo>
                <a:cubicBezTo>
                  <a:pt x="327298" y="25554"/>
                  <a:pt x="322801" y="67622"/>
                  <a:pt x="333649" y="83497"/>
                </a:cubicBezTo>
                <a:cubicBezTo>
                  <a:pt x="344497" y="99372"/>
                  <a:pt x="345026" y="100166"/>
                  <a:pt x="336824" y="107310"/>
                </a:cubicBezTo>
                <a:cubicBezTo>
                  <a:pt x="328622" y="114454"/>
                  <a:pt x="320155" y="104664"/>
                  <a:pt x="284436" y="126360"/>
                </a:cubicBezTo>
                <a:cubicBezTo>
                  <a:pt x="248717" y="148056"/>
                  <a:pt x="113515" y="240925"/>
                  <a:pt x="122511" y="237485"/>
                </a:cubicBezTo>
                <a:cubicBezTo>
                  <a:pt x="131507" y="234045"/>
                  <a:pt x="312746" y="139853"/>
                  <a:pt x="338411" y="105722"/>
                </a:cubicBezTo>
                <a:cubicBezTo>
                  <a:pt x="364076" y="71591"/>
                  <a:pt x="295814" y="43810"/>
                  <a:pt x="276499" y="32697"/>
                </a:cubicBezTo>
                <a:cubicBezTo>
                  <a:pt x="257185" y="21585"/>
                  <a:pt x="274911" y="45397"/>
                  <a:pt x="222524" y="39047"/>
                </a:cubicBezTo>
                <a:cubicBezTo>
                  <a:pt x="170137" y="32697"/>
                  <a:pt x="-7928" y="7033"/>
                  <a:pt x="274" y="253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: 図形 1285">
            <a:extLst>
              <a:ext uri="{FF2B5EF4-FFF2-40B4-BE49-F238E27FC236}">
                <a16:creationId xmlns:a16="http://schemas.microsoft.com/office/drawing/2014/main" id="{B69388EC-F0B7-4630-8878-385E38C5795B}"/>
              </a:ext>
            </a:extLst>
          </p:cNvPr>
          <p:cNvSpPr/>
          <p:nvPr/>
        </p:nvSpPr>
        <p:spPr>
          <a:xfrm>
            <a:off x="7369140" y="3178175"/>
            <a:ext cx="485886" cy="461965"/>
          </a:xfrm>
          <a:custGeom>
            <a:avLst/>
            <a:gdLst>
              <a:gd name="connsiteX0" fmla="*/ 35 w 485886"/>
              <a:gd name="connsiteY0" fmla="*/ 0 h 461965"/>
              <a:gd name="connsiteX1" fmla="*/ 87348 w 485886"/>
              <a:gd name="connsiteY1" fmla="*/ 88900 h 461965"/>
              <a:gd name="connsiteX2" fmla="*/ 87348 w 485886"/>
              <a:gd name="connsiteY2" fmla="*/ 227013 h 461965"/>
              <a:gd name="connsiteX3" fmla="*/ 63535 w 485886"/>
              <a:gd name="connsiteY3" fmla="*/ 250825 h 461965"/>
              <a:gd name="connsiteX4" fmla="*/ 111160 w 485886"/>
              <a:gd name="connsiteY4" fmla="*/ 260350 h 461965"/>
              <a:gd name="connsiteX5" fmla="*/ 112748 w 485886"/>
              <a:gd name="connsiteY5" fmla="*/ 339725 h 461965"/>
              <a:gd name="connsiteX6" fmla="*/ 112748 w 485886"/>
              <a:gd name="connsiteY6" fmla="*/ 377825 h 461965"/>
              <a:gd name="connsiteX7" fmla="*/ 177835 w 485886"/>
              <a:gd name="connsiteY7" fmla="*/ 434975 h 461965"/>
              <a:gd name="connsiteX8" fmla="*/ 230223 w 485886"/>
              <a:gd name="connsiteY8" fmla="*/ 461963 h 461965"/>
              <a:gd name="connsiteX9" fmla="*/ 334998 w 485886"/>
              <a:gd name="connsiteY9" fmla="*/ 436563 h 461965"/>
              <a:gd name="connsiteX10" fmla="*/ 382623 w 485886"/>
              <a:gd name="connsiteY10" fmla="*/ 422275 h 461965"/>
              <a:gd name="connsiteX11" fmla="*/ 485810 w 485886"/>
              <a:gd name="connsiteY11" fmla="*/ 423863 h 461965"/>
              <a:gd name="connsiteX12" fmla="*/ 365160 w 485886"/>
              <a:gd name="connsiteY12" fmla="*/ 439738 h 461965"/>
              <a:gd name="connsiteX13" fmla="*/ 177835 w 485886"/>
              <a:gd name="connsiteY13" fmla="*/ 449263 h 461965"/>
              <a:gd name="connsiteX14" fmla="*/ 111160 w 485886"/>
              <a:gd name="connsiteY14" fmla="*/ 330200 h 461965"/>
              <a:gd name="connsiteX15" fmla="*/ 104810 w 485886"/>
              <a:gd name="connsiteY15" fmla="*/ 234950 h 461965"/>
              <a:gd name="connsiteX16" fmla="*/ 79410 w 485886"/>
              <a:gd name="connsiteY16" fmla="*/ 180975 h 461965"/>
              <a:gd name="connsiteX17" fmla="*/ 76235 w 485886"/>
              <a:gd name="connsiteY17" fmla="*/ 88900 h 461965"/>
              <a:gd name="connsiteX18" fmla="*/ 35 w 485886"/>
              <a:gd name="connsiteY18" fmla="*/ 0 h 46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5886" h="461965">
                <a:moveTo>
                  <a:pt x="35" y="0"/>
                </a:moveTo>
                <a:cubicBezTo>
                  <a:pt x="1887" y="0"/>
                  <a:pt x="72796" y="51065"/>
                  <a:pt x="87348" y="88900"/>
                </a:cubicBezTo>
                <a:cubicBezTo>
                  <a:pt x="101900" y="126735"/>
                  <a:pt x="91317" y="200026"/>
                  <a:pt x="87348" y="227013"/>
                </a:cubicBezTo>
                <a:cubicBezTo>
                  <a:pt x="83379" y="254001"/>
                  <a:pt x="59566" y="245269"/>
                  <a:pt x="63535" y="250825"/>
                </a:cubicBezTo>
                <a:cubicBezTo>
                  <a:pt x="67504" y="256381"/>
                  <a:pt x="102958" y="245533"/>
                  <a:pt x="111160" y="260350"/>
                </a:cubicBezTo>
                <a:cubicBezTo>
                  <a:pt x="119362" y="275167"/>
                  <a:pt x="112483" y="320146"/>
                  <a:pt x="112748" y="339725"/>
                </a:cubicBezTo>
                <a:cubicBezTo>
                  <a:pt x="113013" y="359304"/>
                  <a:pt x="101900" y="361950"/>
                  <a:pt x="112748" y="377825"/>
                </a:cubicBezTo>
                <a:cubicBezTo>
                  <a:pt x="123596" y="393700"/>
                  <a:pt x="158256" y="420952"/>
                  <a:pt x="177835" y="434975"/>
                </a:cubicBezTo>
                <a:cubicBezTo>
                  <a:pt x="197414" y="448998"/>
                  <a:pt x="204029" y="461698"/>
                  <a:pt x="230223" y="461963"/>
                </a:cubicBezTo>
                <a:cubicBezTo>
                  <a:pt x="256417" y="462228"/>
                  <a:pt x="309598" y="443178"/>
                  <a:pt x="334998" y="436563"/>
                </a:cubicBezTo>
                <a:cubicBezTo>
                  <a:pt x="360398" y="429948"/>
                  <a:pt x="357488" y="424392"/>
                  <a:pt x="382623" y="422275"/>
                </a:cubicBezTo>
                <a:cubicBezTo>
                  <a:pt x="407758" y="420158"/>
                  <a:pt x="488720" y="420953"/>
                  <a:pt x="485810" y="423863"/>
                </a:cubicBezTo>
                <a:cubicBezTo>
                  <a:pt x="482900" y="426773"/>
                  <a:pt x="365160" y="439738"/>
                  <a:pt x="365160" y="439738"/>
                </a:cubicBezTo>
                <a:cubicBezTo>
                  <a:pt x="313831" y="443971"/>
                  <a:pt x="220168" y="467519"/>
                  <a:pt x="177835" y="449263"/>
                </a:cubicBezTo>
                <a:cubicBezTo>
                  <a:pt x="135502" y="431007"/>
                  <a:pt x="123331" y="365919"/>
                  <a:pt x="111160" y="330200"/>
                </a:cubicBezTo>
                <a:cubicBezTo>
                  <a:pt x="98989" y="294481"/>
                  <a:pt x="110102" y="259821"/>
                  <a:pt x="104810" y="234950"/>
                </a:cubicBezTo>
                <a:cubicBezTo>
                  <a:pt x="99518" y="210079"/>
                  <a:pt x="84172" y="205317"/>
                  <a:pt x="79410" y="180975"/>
                </a:cubicBezTo>
                <a:cubicBezTo>
                  <a:pt x="74648" y="156633"/>
                  <a:pt x="82585" y="117210"/>
                  <a:pt x="76235" y="88900"/>
                </a:cubicBezTo>
                <a:cubicBezTo>
                  <a:pt x="69885" y="60590"/>
                  <a:pt x="-1817" y="0"/>
                  <a:pt x="35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: 図形 1286">
            <a:extLst>
              <a:ext uri="{FF2B5EF4-FFF2-40B4-BE49-F238E27FC236}">
                <a16:creationId xmlns:a16="http://schemas.microsoft.com/office/drawing/2014/main" id="{5D50B532-F94A-4A22-9423-36BB69C078AF}"/>
              </a:ext>
            </a:extLst>
          </p:cNvPr>
          <p:cNvSpPr/>
          <p:nvPr/>
        </p:nvSpPr>
        <p:spPr>
          <a:xfrm>
            <a:off x="7751332" y="3316133"/>
            <a:ext cx="302695" cy="309800"/>
          </a:xfrm>
          <a:custGeom>
            <a:avLst/>
            <a:gdLst>
              <a:gd name="connsiteX0" fmla="*/ 431 w 302695"/>
              <a:gd name="connsiteY0" fmla="*/ 309717 h 309800"/>
              <a:gd name="connsiteX1" fmla="*/ 168706 w 302695"/>
              <a:gd name="connsiteY1" fmla="*/ 268442 h 309800"/>
              <a:gd name="connsiteX2" fmla="*/ 209981 w 302695"/>
              <a:gd name="connsiteY2" fmla="*/ 282730 h 309800"/>
              <a:gd name="connsiteX3" fmla="*/ 252843 w 302695"/>
              <a:gd name="connsiteY3" fmla="*/ 246217 h 309800"/>
              <a:gd name="connsiteX4" fmla="*/ 287768 w 302695"/>
              <a:gd name="connsiteY4" fmla="*/ 293842 h 309800"/>
              <a:gd name="connsiteX5" fmla="*/ 302056 w 302695"/>
              <a:gd name="connsiteY5" fmla="*/ 230342 h 309800"/>
              <a:gd name="connsiteX6" fmla="*/ 268718 w 302695"/>
              <a:gd name="connsiteY6" fmla="*/ 157317 h 309800"/>
              <a:gd name="connsiteX7" fmla="*/ 192518 w 302695"/>
              <a:gd name="connsiteY7" fmla="*/ 49367 h 309800"/>
              <a:gd name="connsiteX8" fmla="*/ 236968 w 302695"/>
              <a:gd name="connsiteY8" fmla="*/ 155 h 309800"/>
              <a:gd name="connsiteX9" fmla="*/ 203631 w 302695"/>
              <a:gd name="connsiteY9" fmla="*/ 63655 h 309800"/>
              <a:gd name="connsiteX10" fmla="*/ 263956 w 302695"/>
              <a:gd name="connsiteY10" fmla="*/ 173192 h 309800"/>
              <a:gd name="connsiteX11" fmla="*/ 295706 w 302695"/>
              <a:gd name="connsiteY11" fmla="*/ 262092 h 309800"/>
              <a:gd name="connsiteX12" fmla="*/ 224268 w 302695"/>
              <a:gd name="connsiteY12" fmla="*/ 255742 h 309800"/>
              <a:gd name="connsiteX13" fmla="*/ 431 w 302695"/>
              <a:gd name="connsiteY13" fmla="*/ 309717 h 3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2695" h="309800">
                <a:moveTo>
                  <a:pt x="431" y="309717"/>
                </a:moveTo>
                <a:cubicBezTo>
                  <a:pt x="-8829" y="311834"/>
                  <a:pt x="133781" y="272940"/>
                  <a:pt x="168706" y="268442"/>
                </a:cubicBezTo>
                <a:cubicBezTo>
                  <a:pt x="203631" y="263944"/>
                  <a:pt x="195958" y="286434"/>
                  <a:pt x="209981" y="282730"/>
                </a:cubicBezTo>
                <a:cubicBezTo>
                  <a:pt x="224004" y="279026"/>
                  <a:pt x="239879" y="244365"/>
                  <a:pt x="252843" y="246217"/>
                </a:cubicBezTo>
                <a:cubicBezTo>
                  <a:pt x="265807" y="248069"/>
                  <a:pt x="279566" y="296488"/>
                  <a:pt x="287768" y="293842"/>
                </a:cubicBezTo>
                <a:cubicBezTo>
                  <a:pt x="295970" y="291196"/>
                  <a:pt x="305231" y="253096"/>
                  <a:pt x="302056" y="230342"/>
                </a:cubicBezTo>
                <a:cubicBezTo>
                  <a:pt x="298881" y="207588"/>
                  <a:pt x="286974" y="187480"/>
                  <a:pt x="268718" y="157317"/>
                </a:cubicBezTo>
                <a:cubicBezTo>
                  <a:pt x="250462" y="127154"/>
                  <a:pt x="197810" y="75561"/>
                  <a:pt x="192518" y="49367"/>
                </a:cubicBezTo>
                <a:cubicBezTo>
                  <a:pt x="187226" y="23173"/>
                  <a:pt x="235116" y="-2226"/>
                  <a:pt x="236968" y="155"/>
                </a:cubicBezTo>
                <a:cubicBezTo>
                  <a:pt x="238820" y="2536"/>
                  <a:pt x="199133" y="34816"/>
                  <a:pt x="203631" y="63655"/>
                </a:cubicBezTo>
                <a:cubicBezTo>
                  <a:pt x="208129" y="92494"/>
                  <a:pt x="248610" y="140119"/>
                  <a:pt x="263956" y="173192"/>
                </a:cubicBezTo>
                <a:cubicBezTo>
                  <a:pt x="279302" y="206265"/>
                  <a:pt x="302321" y="248334"/>
                  <a:pt x="295706" y="262092"/>
                </a:cubicBezTo>
                <a:cubicBezTo>
                  <a:pt x="289091" y="275850"/>
                  <a:pt x="279037" y="250450"/>
                  <a:pt x="224268" y="255742"/>
                </a:cubicBezTo>
                <a:cubicBezTo>
                  <a:pt x="169499" y="261034"/>
                  <a:pt x="9691" y="307600"/>
                  <a:pt x="431" y="30971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: 図形 1287">
            <a:extLst>
              <a:ext uri="{FF2B5EF4-FFF2-40B4-BE49-F238E27FC236}">
                <a16:creationId xmlns:a16="http://schemas.microsoft.com/office/drawing/2014/main" id="{1816BE57-2BDA-475F-A002-B22989ACBD0D}"/>
              </a:ext>
            </a:extLst>
          </p:cNvPr>
          <p:cNvSpPr/>
          <p:nvPr/>
        </p:nvSpPr>
        <p:spPr>
          <a:xfrm>
            <a:off x="7980352" y="3279496"/>
            <a:ext cx="92086" cy="340118"/>
          </a:xfrm>
          <a:custGeom>
            <a:avLst/>
            <a:gdLst>
              <a:gd name="connsiteX0" fmla="*/ 60336 w 92086"/>
              <a:gd name="connsiteY0" fmla="*/ 279 h 340118"/>
              <a:gd name="connsiteX1" fmla="*/ 11 w 92086"/>
              <a:gd name="connsiteY1" fmla="*/ 101879 h 340118"/>
              <a:gd name="connsiteX2" fmla="*/ 55573 w 92086"/>
              <a:gd name="connsiteY2" fmla="*/ 170142 h 340118"/>
              <a:gd name="connsiteX3" fmla="*/ 92086 w 92086"/>
              <a:gd name="connsiteY3" fmla="*/ 236817 h 340118"/>
              <a:gd name="connsiteX4" fmla="*/ 55573 w 92086"/>
              <a:gd name="connsiteY4" fmla="*/ 340004 h 340118"/>
              <a:gd name="connsiteX5" fmla="*/ 77798 w 92086"/>
              <a:gd name="connsiteY5" fmla="*/ 255867 h 340118"/>
              <a:gd name="connsiteX6" fmla="*/ 58748 w 92086"/>
              <a:gd name="connsiteY6" fmla="*/ 197129 h 340118"/>
              <a:gd name="connsiteX7" fmla="*/ 19061 w 92086"/>
              <a:gd name="connsiteY7" fmla="*/ 135217 h 340118"/>
              <a:gd name="connsiteX8" fmla="*/ 60336 w 92086"/>
              <a:gd name="connsiteY8" fmla="*/ 279 h 34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86" h="340118">
                <a:moveTo>
                  <a:pt x="60336" y="279"/>
                </a:moveTo>
                <a:cubicBezTo>
                  <a:pt x="57161" y="-5277"/>
                  <a:pt x="805" y="73569"/>
                  <a:pt x="11" y="101879"/>
                </a:cubicBezTo>
                <a:cubicBezTo>
                  <a:pt x="-783" y="130190"/>
                  <a:pt x="40227" y="147652"/>
                  <a:pt x="55573" y="170142"/>
                </a:cubicBezTo>
                <a:cubicBezTo>
                  <a:pt x="70919" y="192632"/>
                  <a:pt x="92086" y="208507"/>
                  <a:pt x="92086" y="236817"/>
                </a:cubicBezTo>
                <a:cubicBezTo>
                  <a:pt x="92086" y="265127"/>
                  <a:pt x="57954" y="336829"/>
                  <a:pt x="55573" y="340004"/>
                </a:cubicBezTo>
                <a:cubicBezTo>
                  <a:pt x="53192" y="343179"/>
                  <a:pt x="77269" y="279679"/>
                  <a:pt x="77798" y="255867"/>
                </a:cubicBezTo>
                <a:cubicBezTo>
                  <a:pt x="78327" y="232055"/>
                  <a:pt x="68538" y="217237"/>
                  <a:pt x="58748" y="197129"/>
                </a:cubicBezTo>
                <a:cubicBezTo>
                  <a:pt x="48958" y="177021"/>
                  <a:pt x="20649" y="166967"/>
                  <a:pt x="19061" y="135217"/>
                </a:cubicBezTo>
                <a:cubicBezTo>
                  <a:pt x="17473" y="103467"/>
                  <a:pt x="63511" y="5835"/>
                  <a:pt x="60336" y="27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: 図形 1288">
            <a:extLst>
              <a:ext uri="{FF2B5EF4-FFF2-40B4-BE49-F238E27FC236}">
                <a16:creationId xmlns:a16="http://schemas.microsoft.com/office/drawing/2014/main" id="{B3112B09-4141-47AC-93A9-833DE72E9739}"/>
              </a:ext>
            </a:extLst>
          </p:cNvPr>
          <p:cNvSpPr/>
          <p:nvPr/>
        </p:nvSpPr>
        <p:spPr>
          <a:xfrm>
            <a:off x="7851547" y="2855778"/>
            <a:ext cx="408711" cy="501799"/>
          </a:xfrm>
          <a:custGeom>
            <a:avLst/>
            <a:gdLst>
              <a:gd name="connsiteX0" fmla="*/ 382816 w 408711"/>
              <a:gd name="connsiteY0" fmla="*/ 135 h 501799"/>
              <a:gd name="connsiteX1" fmla="*/ 389166 w 408711"/>
              <a:gd name="connsiteY1" fmla="*/ 150947 h 501799"/>
              <a:gd name="connsiteX2" fmla="*/ 325666 w 408711"/>
              <a:gd name="connsiteY2" fmla="*/ 387485 h 501799"/>
              <a:gd name="connsiteX3" fmla="*/ 276453 w 408711"/>
              <a:gd name="connsiteY3" fmla="*/ 416060 h 501799"/>
              <a:gd name="connsiteX4" fmla="*/ 201841 w 408711"/>
              <a:gd name="connsiteY4" fmla="*/ 416060 h 501799"/>
              <a:gd name="connsiteX5" fmla="*/ 92303 w 408711"/>
              <a:gd name="connsiteY5" fmla="*/ 422410 h 501799"/>
              <a:gd name="connsiteX6" fmla="*/ 228 w 408711"/>
              <a:gd name="connsiteY6" fmla="*/ 501785 h 501799"/>
              <a:gd name="connsiteX7" fmla="*/ 119291 w 408711"/>
              <a:gd name="connsiteY7" fmla="*/ 428760 h 501799"/>
              <a:gd name="connsiteX8" fmla="*/ 297091 w 408711"/>
              <a:gd name="connsiteY8" fmla="*/ 406535 h 501799"/>
              <a:gd name="connsiteX9" fmla="*/ 317728 w 408711"/>
              <a:gd name="connsiteY9" fmla="*/ 317635 h 501799"/>
              <a:gd name="connsiteX10" fmla="*/ 406628 w 408711"/>
              <a:gd name="connsiteY10" fmla="*/ 127135 h 501799"/>
              <a:gd name="connsiteX11" fmla="*/ 382816 w 408711"/>
              <a:gd name="connsiteY11" fmla="*/ 135 h 50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8711" h="501799">
                <a:moveTo>
                  <a:pt x="382816" y="135"/>
                </a:moveTo>
                <a:cubicBezTo>
                  <a:pt x="379906" y="4104"/>
                  <a:pt x="398691" y="86389"/>
                  <a:pt x="389166" y="150947"/>
                </a:cubicBezTo>
                <a:cubicBezTo>
                  <a:pt x="379641" y="215505"/>
                  <a:pt x="344451" y="343300"/>
                  <a:pt x="325666" y="387485"/>
                </a:cubicBezTo>
                <a:cubicBezTo>
                  <a:pt x="306880" y="431671"/>
                  <a:pt x="297090" y="411298"/>
                  <a:pt x="276453" y="416060"/>
                </a:cubicBezTo>
                <a:cubicBezTo>
                  <a:pt x="255816" y="420822"/>
                  <a:pt x="232533" y="415002"/>
                  <a:pt x="201841" y="416060"/>
                </a:cubicBezTo>
                <a:cubicBezTo>
                  <a:pt x="171149" y="417118"/>
                  <a:pt x="125905" y="408123"/>
                  <a:pt x="92303" y="422410"/>
                </a:cubicBezTo>
                <a:cubicBezTo>
                  <a:pt x="58701" y="436697"/>
                  <a:pt x="-4270" y="500727"/>
                  <a:pt x="228" y="501785"/>
                </a:cubicBezTo>
                <a:cubicBezTo>
                  <a:pt x="4726" y="502843"/>
                  <a:pt x="69814" y="444635"/>
                  <a:pt x="119291" y="428760"/>
                </a:cubicBezTo>
                <a:cubicBezTo>
                  <a:pt x="168768" y="412885"/>
                  <a:pt x="264018" y="425056"/>
                  <a:pt x="297091" y="406535"/>
                </a:cubicBezTo>
                <a:cubicBezTo>
                  <a:pt x="330164" y="388014"/>
                  <a:pt x="299472" y="364202"/>
                  <a:pt x="317728" y="317635"/>
                </a:cubicBezTo>
                <a:cubicBezTo>
                  <a:pt x="335984" y="271068"/>
                  <a:pt x="396309" y="173702"/>
                  <a:pt x="406628" y="127135"/>
                </a:cubicBezTo>
                <a:cubicBezTo>
                  <a:pt x="416947" y="80568"/>
                  <a:pt x="385726" y="-3834"/>
                  <a:pt x="382816" y="13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: 図形 1289">
            <a:extLst>
              <a:ext uri="{FF2B5EF4-FFF2-40B4-BE49-F238E27FC236}">
                <a16:creationId xmlns:a16="http://schemas.microsoft.com/office/drawing/2014/main" id="{8D574AB0-4844-4C3F-9952-F231BFB1A34A}"/>
              </a:ext>
            </a:extLst>
          </p:cNvPr>
          <p:cNvSpPr/>
          <p:nvPr/>
        </p:nvSpPr>
        <p:spPr>
          <a:xfrm>
            <a:off x="7996178" y="2939990"/>
            <a:ext cx="282641" cy="372677"/>
          </a:xfrm>
          <a:custGeom>
            <a:avLst/>
            <a:gdLst>
              <a:gd name="connsiteX0" fmla="*/ 60 w 282641"/>
              <a:gd name="connsiteY0" fmla="*/ 363598 h 372677"/>
              <a:gd name="connsiteX1" fmla="*/ 196910 w 282641"/>
              <a:gd name="connsiteY1" fmla="*/ 314385 h 372677"/>
              <a:gd name="connsiteX2" fmla="*/ 238185 w 282641"/>
              <a:gd name="connsiteY2" fmla="*/ 196910 h 372677"/>
              <a:gd name="connsiteX3" fmla="*/ 282635 w 282641"/>
              <a:gd name="connsiteY3" fmla="*/ 60 h 372677"/>
              <a:gd name="connsiteX4" fmla="*/ 235010 w 282641"/>
              <a:gd name="connsiteY4" fmla="*/ 177860 h 372677"/>
              <a:gd name="connsiteX5" fmla="*/ 176272 w 282641"/>
              <a:gd name="connsiteY5" fmla="*/ 354073 h 372677"/>
              <a:gd name="connsiteX6" fmla="*/ 60 w 282641"/>
              <a:gd name="connsiteY6" fmla="*/ 363598 h 372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641" h="372677">
                <a:moveTo>
                  <a:pt x="60" y="363598"/>
                </a:moveTo>
                <a:cubicBezTo>
                  <a:pt x="3500" y="356983"/>
                  <a:pt x="157223" y="342166"/>
                  <a:pt x="196910" y="314385"/>
                </a:cubicBezTo>
                <a:cubicBezTo>
                  <a:pt x="236597" y="286604"/>
                  <a:pt x="223898" y="249297"/>
                  <a:pt x="238185" y="196910"/>
                </a:cubicBezTo>
                <a:cubicBezTo>
                  <a:pt x="252472" y="144523"/>
                  <a:pt x="283164" y="3235"/>
                  <a:pt x="282635" y="60"/>
                </a:cubicBezTo>
                <a:cubicBezTo>
                  <a:pt x="282106" y="-3115"/>
                  <a:pt x="252737" y="118858"/>
                  <a:pt x="235010" y="177860"/>
                </a:cubicBezTo>
                <a:cubicBezTo>
                  <a:pt x="217283" y="236862"/>
                  <a:pt x="211197" y="323910"/>
                  <a:pt x="176272" y="354073"/>
                </a:cubicBezTo>
                <a:cubicBezTo>
                  <a:pt x="141347" y="384236"/>
                  <a:pt x="-3380" y="370213"/>
                  <a:pt x="60" y="36359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: 図形 1290">
            <a:extLst>
              <a:ext uri="{FF2B5EF4-FFF2-40B4-BE49-F238E27FC236}">
                <a16:creationId xmlns:a16="http://schemas.microsoft.com/office/drawing/2014/main" id="{139C59CB-AF12-4C3D-87AA-76159B68CD91}"/>
              </a:ext>
            </a:extLst>
          </p:cNvPr>
          <p:cNvSpPr/>
          <p:nvPr/>
        </p:nvSpPr>
        <p:spPr>
          <a:xfrm>
            <a:off x="8225991" y="2718478"/>
            <a:ext cx="463322" cy="141473"/>
          </a:xfrm>
          <a:custGeom>
            <a:avLst/>
            <a:gdLst>
              <a:gd name="connsiteX0" fmla="*/ 5197 w 463322"/>
              <a:gd name="connsiteY0" fmla="*/ 137435 h 141473"/>
              <a:gd name="connsiteX1" fmla="*/ 51234 w 463322"/>
              <a:gd name="connsiteY1" fmla="*/ 112035 h 141473"/>
              <a:gd name="connsiteX2" fmla="*/ 184584 w 463322"/>
              <a:gd name="connsiteY2" fmla="*/ 5672 h 141473"/>
              <a:gd name="connsiteX3" fmla="*/ 344922 w 463322"/>
              <a:gd name="connsiteY3" fmla="*/ 16785 h 141473"/>
              <a:gd name="connsiteX4" fmla="*/ 460809 w 463322"/>
              <a:gd name="connsiteY4" fmla="*/ 35835 h 141473"/>
              <a:gd name="connsiteX5" fmla="*/ 233797 w 463322"/>
              <a:gd name="connsiteY5" fmla="*/ 8847 h 141473"/>
              <a:gd name="connsiteX6" fmla="*/ 162359 w 463322"/>
              <a:gd name="connsiteY6" fmla="*/ 42185 h 141473"/>
              <a:gd name="connsiteX7" fmla="*/ 5197 w 463322"/>
              <a:gd name="connsiteY7" fmla="*/ 137435 h 14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322" h="141473">
                <a:moveTo>
                  <a:pt x="5197" y="137435"/>
                </a:moveTo>
                <a:cubicBezTo>
                  <a:pt x="-13324" y="149077"/>
                  <a:pt x="21336" y="133995"/>
                  <a:pt x="51234" y="112035"/>
                </a:cubicBezTo>
                <a:cubicBezTo>
                  <a:pt x="81132" y="90075"/>
                  <a:pt x="135636" y="21547"/>
                  <a:pt x="184584" y="5672"/>
                </a:cubicBezTo>
                <a:cubicBezTo>
                  <a:pt x="233532" y="-10203"/>
                  <a:pt x="298885" y="11758"/>
                  <a:pt x="344922" y="16785"/>
                </a:cubicBezTo>
                <a:cubicBezTo>
                  <a:pt x="390959" y="21812"/>
                  <a:pt x="479330" y="37158"/>
                  <a:pt x="460809" y="35835"/>
                </a:cubicBezTo>
                <a:cubicBezTo>
                  <a:pt x="442288" y="34512"/>
                  <a:pt x="283539" y="7789"/>
                  <a:pt x="233797" y="8847"/>
                </a:cubicBezTo>
                <a:cubicBezTo>
                  <a:pt x="184055" y="9905"/>
                  <a:pt x="198607" y="22870"/>
                  <a:pt x="162359" y="42185"/>
                </a:cubicBezTo>
                <a:cubicBezTo>
                  <a:pt x="126111" y="61500"/>
                  <a:pt x="23718" y="125793"/>
                  <a:pt x="5197" y="13743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: 図形 1291">
            <a:extLst>
              <a:ext uri="{FF2B5EF4-FFF2-40B4-BE49-F238E27FC236}">
                <a16:creationId xmlns:a16="http://schemas.microsoft.com/office/drawing/2014/main" id="{00FA4092-6A4B-44F0-B68E-BA48474CBEE5}"/>
              </a:ext>
            </a:extLst>
          </p:cNvPr>
          <p:cNvSpPr/>
          <p:nvPr/>
        </p:nvSpPr>
        <p:spPr>
          <a:xfrm>
            <a:off x="8269257" y="2746218"/>
            <a:ext cx="431298" cy="144830"/>
          </a:xfrm>
          <a:custGeom>
            <a:avLst/>
            <a:gdLst>
              <a:gd name="connsiteX0" fmla="*/ 31 w 431298"/>
              <a:gd name="connsiteY0" fmla="*/ 138270 h 144830"/>
              <a:gd name="connsiteX1" fmla="*/ 155606 w 431298"/>
              <a:gd name="connsiteY1" fmla="*/ 8095 h 144830"/>
              <a:gd name="connsiteX2" fmla="*/ 400081 w 431298"/>
              <a:gd name="connsiteY2" fmla="*/ 36670 h 144830"/>
              <a:gd name="connsiteX3" fmla="*/ 408018 w 431298"/>
              <a:gd name="connsiteY3" fmla="*/ 70007 h 144830"/>
              <a:gd name="connsiteX4" fmla="*/ 427068 w 431298"/>
              <a:gd name="connsiteY4" fmla="*/ 144620 h 144830"/>
              <a:gd name="connsiteX5" fmla="*/ 427068 w 431298"/>
              <a:gd name="connsiteY5" fmla="*/ 44607 h 144830"/>
              <a:gd name="connsiteX6" fmla="*/ 381031 w 431298"/>
              <a:gd name="connsiteY6" fmla="*/ 16032 h 144830"/>
              <a:gd name="connsiteX7" fmla="*/ 214343 w 431298"/>
              <a:gd name="connsiteY7" fmla="*/ 157 h 144830"/>
              <a:gd name="connsiteX8" fmla="*/ 142906 w 431298"/>
              <a:gd name="connsiteY8" fmla="*/ 19207 h 144830"/>
              <a:gd name="connsiteX9" fmla="*/ 31 w 431298"/>
              <a:gd name="connsiteY9" fmla="*/ 138270 h 14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1298" h="144830">
                <a:moveTo>
                  <a:pt x="31" y="138270"/>
                </a:moveTo>
                <a:cubicBezTo>
                  <a:pt x="2148" y="136418"/>
                  <a:pt x="88931" y="25028"/>
                  <a:pt x="155606" y="8095"/>
                </a:cubicBezTo>
                <a:cubicBezTo>
                  <a:pt x="222281" y="-8838"/>
                  <a:pt x="358012" y="26351"/>
                  <a:pt x="400081" y="36670"/>
                </a:cubicBezTo>
                <a:cubicBezTo>
                  <a:pt x="442150" y="46989"/>
                  <a:pt x="403520" y="52015"/>
                  <a:pt x="408018" y="70007"/>
                </a:cubicBezTo>
                <a:cubicBezTo>
                  <a:pt x="412516" y="87999"/>
                  <a:pt x="423893" y="148853"/>
                  <a:pt x="427068" y="144620"/>
                </a:cubicBezTo>
                <a:cubicBezTo>
                  <a:pt x="430243" y="140387"/>
                  <a:pt x="434741" y="66038"/>
                  <a:pt x="427068" y="44607"/>
                </a:cubicBezTo>
                <a:cubicBezTo>
                  <a:pt x="419395" y="23176"/>
                  <a:pt x="416485" y="23440"/>
                  <a:pt x="381031" y="16032"/>
                </a:cubicBezTo>
                <a:cubicBezTo>
                  <a:pt x="345577" y="8624"/>
                  <a:pt x="254030" y="-372"/>
                  <a:pt x="214343" y="157"/>
                </a:cubicBezTo>
                <a:cubicBezTo>
                  <a:pt x="174656" y="686"/>
                  <a:pt x="181270" y="-4605"/>
                  <a:pt x="142906" y="19207"/>
                </a:cubicBezTo>
                <a:cubicBezTo>
                  <a:pt x="104542" y="43019"/>
                  <a:pt x="-2086" y="140122"/>
                  <a:pt x="31" y="13827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: 図形 1292">
            <a:extLst>
              <a:ext uri="{FF2B5EF4-FFF2-40B4-BE49-F238E27FC236}">
                <a16:creationId xmlns:a16="http://schemas.microsoft.com/office/drawing/2014/main" id="{D5CD3C9A-1311-4B8A-9732-136B92F36E3B}"/>
              </a:ext>
            </a:extLst>
          </p:cNvPr>
          <p:cNvSpPr/>
          <p:nvPr/>
        </p:nvSpPr>
        <p:spPr>
          <a:xfrm>
            <a:off x="8219860" y="2825750"/>
            <a:ext cx="449881" cy="313087"/>
          </a:xfrm>
          <a:custGeom>
            <a:avLst/>
            <a:gdLst>
              <a:gd name="connsiteX0" fmla="*/ 449478 w 449881"/>
              <a:gd name="connsiteY0" fmla="*/ 0 h 313087"/>
              <a:gd name="connsiteX1" fmla="*/ 432015 w 449881"/>
              <a:gd name="connsiteY1" fmla="*/ 73025 h 313087"/>
              <a:gd name="connsiteX2" fmla="*/ 381215 w 449881"/>
              <a:gd name="connsiteY2" fmla="*/ 100013 h 313087"/>
              <a:gd name="connsiteX3" fmla="*/ 51015 w 449881"/>
              <a:gd name="connsiteY3" fmla="*/ 285750 h 313087"/>
              <a:gd name="connsiteX4" fmla="*/ 24028 w 449881"/>
              <a:gd name="connsiteY4" fmla="*/ 298450 h 313087"/>
              <a:gd name="connsiteX5" fmla="*/ 278028 w 449881"/>
              <a:gd name="connsiteY5" fmla="*/ 153988 h 313087"/>
              <a:gd name="connsiteX6" fmla="*/ 417728 w 449881"/>
              <a:gd name="connsiteY6" fmla="*/ 73025 h 313087"/>
              <a:gd name="connsiteX7" fmla="*/ 449478 w 449881"/>
              <a:gd name="connsiteY7" fmla="*/ 0 h 31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9881" h="313087">
                <a:moveTo>
                  <a:pt x="449478" y="0"/>
                </a:moveTo>
                <a:cubicBezTo>
                  <a:pt x="451859" y="0"/>
                  <a:pt x="443392" y="56356"/>
                  <a:pt x="432015" y="73025"/>
                </a:cubicBezTo>
                <a:cubicBezTo>
                  <a:pt x="420638" y="89694"/>
                  <a:pt x="381215" y="100013"/>
                  <a:pt x="381215" y="100013"/>
                </a:cubicBezTo>
                <a:lnTo>
                  <a:pt x="51015" y="285750"/>
                </a:lnTo>
                <a:cubicBezTo>
                  <a:pt x="-8516" y="318823"/>
                  <a:pt x="-13808" y="320410"/>
                  <a:pt x="24028" y="298450"/>
                </a:cubicBezTo>
                <a:cubicBezTo>
                  <a:pt x="61863" y="276490"/>
                  <a:pt x="212411" y="191559"/>
                  <a:pt x="278028" y="153988"/>
                </a:cubicBezTo>
                <a:cubicBezTo>
                  <a:pt x="343645" y="116417"/>
                  <a:pt x="391799" y="96573"/>
                  <a:pt x="417728" y="73025"/>
                </a:cubicBezTo>
                <a:cubicBezTo>
                  <a:pt x="443657" y="49477"/>
                  <a:pt x="447097" y="0"/>
                  <a:pt x="44947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: 図形 1293">
            <a:extLst>
              <a:ext uri="{FF2B5EF4-FFF2-40B4-BE49-F238E27FC236}">
                <a16:creationId xmlns:a16="http://schemas.microsoft.com/office/drawing/2014/main" id="{9209CE60-D840-4FE1-8632-2C7AF4F2F750}"/>
              </a:ext>
            </a:extLst>
          </p:cNvPr>
          <p:cNvSpPr/>
          <p:nvPr/>
        </p:nvSpPr>
        <p:spPr>
          <a:xfrm>
            <a:off x="8229588" y="2881165"/>
            <a:ext cx="437047" cy="268452"/>
          </a:xfrm>
          <a:custGeom>
            <a:avLst/>
            <a:gdLst>
              <a:gd name="connsiteX0" fmla="*/ 12 w 437047"/>
              <a:gd name="connsiteY0" fmla="*/ 268435 h 268452"/>
              <a:gd name="connsiteX1" fmla="*/ 239725 w 437047"/>
              <a:gd name="connsiteY1" fmla="*/ 147785 h 268452"/>
              <a:gd name="connsiteX2" fmla="*/ 195275 w 437047"/>
              <a:gd name="connsiteY2" fmla="*/ 158898 h 268452"/>
              <a:gd name="connsiteX3" fmla="*/ 409587 w 437047"/>
              <a:gd name="connsiteY3" fmla="*/ 50948 h 268452"/>
              <a:gd name="connsiteX4" fmla="*/ 431812 w 437047"/>
              <a:gd name="connsiteY4" fmla="*/ 148 h 268452"/>
              <a:gd name="connsiteX5" fmla="*/ 387362 w 437047"/>
              <a:gd name="connsiteY5" fmla="*/ 65235 h 268452"/>
              <a:gd name="connsiteX6" fmla="*/ 250837 w 437047"/>
              <a:gd name="connsiteY6" fmla="*/ 138260 h 268452"/>
              <a:gd name="connsiteX7" fmla="*/ 12 w 437047"/>
              <a:gd name="connsiteY7" fmla="*/ 268435 h 2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047" h="268452">
                <a:moveTo>
                  <a:pt x="12" y="268435"/>
                </a:moveTo>
                <a:cubicBezTo>
                  <a:pt x="-1840" y="270022"/>
                  <a:pt x="207181" y="166041"/>
                  <a:pt x="239725" y="147785"/>
                </a:cubicBezTo>
                <a:cubicBezTo>
                  <a:pt x="272269" y="129529"/>
                  <a:pt x="166965" y="175037"/>
                  <a:pt x="195275" y="158898"/>
                </a:cubicBezTo>
                <a:cubicBezTo>
                  <a:pt x="223585" y="142759"/>
                  <a:pt x="370164" y="77406"/>
                  <a:pt x="409587" y="50948"/>
                </a:cubicBezTo>
                <a:cubicBezTo>
                  <a:pt x="449010" y="24490"/>
                  <a:pt x="435516" y="-2233"/>
                  <a:pt x="431812" y="148"/>
                </a:cubicBezTo>
                <a:cubicBezTo>
                  <a:pt x="428108" y="2529"/>
                  <a:pt x="417524" y="42216"/>
                  <a:pt x="387362" y="65235"/>
                </a:cubicBezTo>
                <a:cubicBezTo>
                  <a:pt x="357200" y="88254"/>
                  <a:pt x="312749" y="107304"/>
                  <a:pt x="250837" y="138260"/>
                </a:cubicBezTo>
                <a:cubicBezTo>
                  <a:pt x="188925" y="169216"/>
                  <a:pt x="1864" y="266848"/>
                  <a:pt x="12" y="26843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: 図形 1294">
            <a:extLst>
              <a:ext uri="{FF2B5EF4-FFF2-40B4-BE49-F238E27FC236}">
                <a16:creationId xmlns:a16="http://schemas.microsoft.com/office/drawing/2014/main" id="{C0109350-C53E-4235-BE6A-202D046FCF47}"/>
              </a:ext>
            </a:extLst>
          </p:cNvPr>
          <p:cNvSpPr/>
          <p:nvPr/>
        </p:nvSpPr>
        <p:spPr>
          <a:xfrm>
            <a:off x="8234358" y="3133441"/>
            <a:ext cx="294134" cy="401922"/>
          </a:xfrm>
          <a:custGeom>
            <a:avLst/>
            <a:gdLst>
              <a:gd name="connsiteX0" fmla="*/ 5 w 294134"/>
              <a:gd name="connsiteY0" fmla="*/ 38384 h 401922"/>
              <a:gd name="connsiteX1" fmla="*/ 117480 w 294134"/>
              <a:gd name="connsiteY1" fmla="*/ 98709 h 401922"/>
              <a:gd name="connsiteX2" fmla="*/ 169867 w 294134"/>
              <a:gd name="connsiteY2" fmla="*/ 46322 h 401922"/>
              <a:gd name="connsiteX3" fmla="*/ 206380 w 294134"/>
              <a:gd name="connsiteY3" fmla="*/ 284 h 401922"/>
              <a:gd name="connsiteX4" fmla="*/ 288930 w 294134"/>
              <a:gd name="connsiteY4" fmla="*/ 68547 h 401922"/>
              <a:gd name="connsiteX5" fmla="*/ 277817 w 294134"/>
              <a:gd name="connsiteY5" fmla="*/ 132047 h 401922"/>
              <a:gd name="connsiteX6" fmla="*/ 219080 w 294134"/>
              <a:gd name="connsiteY6" fmla="*/ 225709 h 401922"/>
              <a:gd name="connsiteX7" fmla="*/ 182567 w 294134"/>
              <a:gd name="connsiteY7" fmla="*/ 270159 h 401922"/>
              <a:gd name="connsiteX8" fmla="*/ 138117 w 294134"/>
              <a:gd name="connsiteY8" fmla="*/ 401922 h 401922"/>
              <a:gd name="connsiteX9" fmla="*/ 182567 w 294134"/>
              <a:gd name="connsiteY9" fmla="*/ 268572 h 401922"/>
              <a:gd name="connsiteX10" fmla="*/ 280992 w 294134"/>
              <a:gd name="connsiteY10" fmla="*/ 97122 h 401922"/>
              <a:gd name="connsiteX11" fmla="*/ 285755 w 294134"/>
              <a:gd name="connsiteY11" fmla="*/ 44734 h 401922"/>
              <a:gd name="connsiteX12" fmla="*/ 212730 w 294134"/>
              <a:gd name="connsiteY12" fmla="*/ 19334 h 401922"/>
              <a:gd name="connsiteX13" fmla="*/ 149230 w 294134"/>
              <a:gd name="connsiteY13" fmla="*/ 97122 h 401922"/>
              <a:gd name="connsiteX14" fmla="*/ 122242 w 294134"/>
              <a:gd name="connsiteY14" fmla="*/ 106647 h 401922"/>
              <a:gd name="connsiteX15" fmla="*/ 5 w 294134"/>
              <a:gd name="connsiteY15" fmla="*/ 38384 h 40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4134" h="401922">
                <a:moveTo>
                  <a:pt x="5" y="38384"/>
                </a:moveTo>
                <a:cubicBezTo>
                  <a:pt x="-789" y="37061"/>
                  <a:pt x="89170" y="97386"/>
                  <a:pt x="117480" y="98709"/>
                </a:cubicBezTo>
                <a:cubicBezTo>
                  <a:pt x="145790" y="100032"/>
                  <a:pt x="155050" y="62726"/>
                  <a:pt x="169867" y="46322"/>
                </a:cubicBezTo>
                <a:cubicBezTo>
                  <a:pt x="184684" y="29918"/>
                  <a:pt x="186536" y="-3420"/>
                  <a:pt x="206380" y="284"/>
                </a:cubicBezTo>
                <a:cubicBezTo>
                  <a:pt x="226224" y="3988"/>
                  <a:pt x="277024" y="46587"/>
                  <a:pt x="288930" y="68547"/>
                </a:cubicBezTo>
                <a:cubicBezTo>
                  <a:pt x="300836" y="90508"/>
                  <a:pt x="289459" y="105853"/>
                  <a:pt x="277817" y="132047"/>
                </a:cubicBezTo>
                <a:cubicBezTo>
                  <a:pt x="266175" y="158241"/>
                  <a:pt x="234955" y="202691"/>
                  <a:pt x="219080" y="225709"/>
                </a:cubicBezTo>
                <a:cubicBezTo>
                  <a:pt x="203205" y="248727"/>
                  <a:pt x="196061" y="240790"/>
                  <a:pt x="182567" y="270159"/>
                </a:cubicBezTo>
                <a:cubicBezTo>
                  <a:pt x="169073" y="299528"/>
                  <a:pt x="138117" y="402186"/>
                  <a:pt x="138117" y="401922"/>
                </a:cubicBezTo>
                <a:cubicBezTo>
                  <a:pt x="138117" y="401658"/>
                  <a:pt x="158755" y="319372"/>
                  <a:pt x="182567" y="268572"/>
                </a:cubicBezTo>
                <a:cubicBezTo>
                  <a:pt x="206379" y="217772"/>
                  <a:pt x="263794" y="134428"/>
                  <a:pt x="280992" y="97122"/>
                </a:cubicBezTo>
                <a:cubicBezTo>
                  <a:pt x="298190" y="59816"/>
                  <a:pt x="297132" y="57699"/>
                  <a:pt x="285755" y="44734"/>
                </a:cubicBezTo>
                <a:cubicBezTo>
                  <a:pt x="274378" y="31769"/>
                  <a:pt x="235484" y="10603"/>
                  <a:pt x="212730" y="19334"/>
                </a:cubicBezTo>
                <a:cubicBezTo>
                  <a:pt x="189976" y="28065"/>
                  <a:pt x="164311" y="82570"/>
                  <a:pt x="149230" y="97122"/>
                </a:cubicBezTo>
                <a:cubicBezTo>
                  <a:pt x="134149" y="111674"/>
                  <a:pt x="147907" y="115907"/>
                  <a:pt x="122242" y="106647"/>
                </a:cubicBezTo>
                <a:cubicBezTo>
                  <a:pt x="96577" y="97387"/>
                  <a:pt x="799" y="39707"/>
                  <a:pt x="5" y="3838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: 図形 1295">
            <a:extLst>
              <a:ext uri="{FF2B5EF4-FFF2-40B4-BE49-F238E27FC236}">
                <a16:creationId xmlns:a16="http://schemas.microsoft.com/office/drawing/2014/main" id="{39081AAD-014B-49CF-A915-527F0D47F4A1}"/>
              </a:ext>
            </a:extLst>
          </p:cNvPr>
          <p:cNvSpPr/>
          <p:nvPr/>
        </p:nvSpPr>
        <p:spPr>
          <a:xfrm>
            <a:off x="8405430" y="3095582"/>
            <a:ext cx="303696" cy="439009"/>
          </a:xfrm>
          <a:custGeom>
            <a:avLst/>
            <a:gdLst>
              <a:gd name="connsiteX0" fmla="*/ 43245 w 303696"/>
              <a:gd name="connsiteY0" fmla="*/ 43 h 439009"/>
              <a:gd name="connsiteX1" fmla="*/ 149608 w 303696"/>
              <a:gd name="connsiteY1" fmla="*/ 152443 h 439009"/>
              <a:gd name="connsiteX2" fmla="*/ 119445 w 303696"/>
              <a:gd name="connsiteY2" fmla="*/ 209593 h 439009"/>
              <a:gd name="connsiteX3" fmla="*/ 33720 w 303696"/>
              <a:gd name="connsiteY3" fmla="*/ 300081 h 439009"/>
              <a:gd name="connsiteX4" fmla="*/ 383 w 303696"/>
              <a:gd name="connsiteY4" fmla="*/ 422318 h 439009"/>
              <a:gd name="connsiteX5" fmla="*/ 21020 w 303696"/>
              <a:gd name="connsiteY5" fmla="*/ 438193 h 439009"/>
              <a:gd name="connsiteX6" fmla="*/ 97220 w 303696"/>
              <a:gd name="connsiteY6" fmla="*/ 425493 h 439009"/>
              <a:gd name="connsiteX7" fmla="*/ 303595 w 303696"/>
              <a:gd name="connsiteY7" fmla="*/ 419143 h 439009"/>
              <a:gd name="connsiteX8" fmla="*/ 68645 w 303696"/>
              <a:gd name="connsiteY8" fmla="*/ 427081 h 439009"/>
              <a:gd name="connsiteX9" fmla="*/ 16258 w 303696"/>
              <a:gd name="connsiteY9" fmla="*/ 398506 h 439009"/>
              <a:gd name="connsiteX10" fmla="*/ 87695 w 303696"/>
              <a:gd name="connsiteY10" fmla="*/ 233406 h 439009"/>
              <a:gd name="connsiteX11" fmla="*/ 143258 w 303696"/>
              <a:gd name="connsiteY11" fmla="*/ 168318 h 439009"/>
              <a:gd name="connsiteX12" fmla="*/ 43245 w 303696"/>
              <a:gd name="connsiteY12" fmla="*/ 43 h 439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3696" h="439009">
                <a:moveTo>
                  <a:pt x="43245" y="43"/>
                </a:moveTo>
                <a:cubicBezTo>
                  <a:pt x="44303" y="-2603"/>
                  <a:pt x="136908" y="117518"/>
                  <a:pt x="149608" y="152443"/>
                </a:cubicBezTo>
                <a:cubicBezTo>
                  <a:pt x="162308" y="187368"/>
                  <a:pt x="138760" y="184987"/>
                  <a:pt x="119445" y="209593"/>
                </a:cubicBezTo>
                <a:cubicBezTo>
                  <a:pt x="100130" y="234199"/>
                  <a:pt x="53564" y="264627"/>
                  <a:pt x="33720" y="300081"/>
                </a:cubicBezTo>
                <a:cubicBezTo>
                  <a:pt x="13876" y="335535"/>
                  <a:pt x="2500" y="399299"/>
                  <a:pt x="383" y="422318"/>
                </a:cubicBezTo>
                <a:cubicBezTo>
                  <a:pt x="-1734" y="445337"/>
                  <a:pt x="4881" y="437664"/>
                  <a:pt x="21020" y="438193"/>
                </a:cubicBezTo>
                <a:cubicBezTo>
                  <a:pt x="37159" y="438722"/>
                  <a:pt x="50124" y="428668"/>
                  <a:pt x="97220" y="425493"/>
                </a:cubicBezTo>
                <a:cubicBezTo>
                  <a:pt x="144316" y="422318"/>
                  <a:pt x="308357" y="418878"/>
                  <a:pt x="303595" y="419143"/>
                </a:cubicBezTo>
                <a:cubicBezTo>
                  <a:pt x="298833" y="419408"/>
                  <a:pt x="116534" y="430520"/>
                  <a:pt x="68645" y="427081"/>
                </a:cubicBezTo>
                <a:cubicBezTo>
                  <a:pt x="20756" y="423642"/>
                  <a:pt x="13083" y="430785"/>
                  <a:pt x="16258" y="398506"/>
                </a:cubicBezTo>
                <a:cubicBezTo>
                  <a:pt x="19433" y="366227"/>
                  <a:pt x="66528" y="271771"/>
                  <a:pt x="87695" y="233406"/>
                </a:cubicBezTo>
                <a:cubicBezTo>
                  <a:pt x="108862" y="195041"/>
                  <a:pt x="148814" y="205889"/>
                  <a:pt x="143258" y="168318"/>
                </a:cubicBezTo>
                <a:cubicBezTo>
                  <a:pt x="137702" y="130747"/>
                  <a:pt x="42187" y="2689"/>
                  <a:pt x="43245" y="4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: 図形 1296">
            <a:extLst>
              <a:ext uri="{FF2B5EF4-FFF2-40B4-BE49-F238E27FC236}">
                <a16:creationId xmlns:a16="http://schemas.microsoft.com/office/drawing/2014/main" id="{7E743CF6-5590-491D-B024-83319E471EB4}"/>
              </a:ext>
            </a:extLst>
          </p:cNvPr>
          <p:cNvSpPr/>
          <p:nvPr/>
        </p:nvSpPr>
        <p:spPr>
          <a:xfrm>
            <a:off x="8363803" y="3384494"/>
            <a:ext cx="325650" cy="516523"/>
          </a:xfrm>
          <a:custGeom>
            <a:avLst/>
            <a:gdLst>
              <a:gd name="connsiteX0" fmla="*/ 72172 w 325650"/>
              <a:gd name="connsiteY0" fmla="*/ 56 h 516523"/>
              <a:gd name="connsiteX1" fmla="*/ 735 w 325650"/>
              <a:gd name="connsiteY1" fmla="*/ 160394 h 516523"/>
              <a:gd name="connsiteX2" fmla="*/ 126147 w 325650"/>
              <a:gd name="connsiteY2" fmla="*/ 179444 h 516523"/>
              <a:gd name="connsiteX3" fmla="*/ 208697 w 325650"/>
              <a:gd name="connsiteY3" fmla="*/ 204844 h 516523"/>
              <a:gd name="connsiteX4" fmla="*/ 324585 w 325650"/>
              <a:gd name="connsiteY4" fmla="*/ 301681 h 516523"/>
              <a:gd name="connsiteX5" fmla="*/ 265847 w 325650"/>
              <a:gd name="connsiteY5" fmla="*/ 265169 h 516523"/>
              <a:gd name="connsiteX6" fmla="*/ 257910 w 325650"/>
              <a:gd name="connsiteY6" fmla="*/ 317556 h 516523"/>
              <a:gd name="connsiteX7" fmla="*/ 229335 w 325650"/>
              <a:gd name="connsiteY7" fmla="*/ 503294 h 516523"/>
              <a:gd name="connsiteX8" fmla="*/ 226160 w 325650"/>
              <a:gd name="connsiteY8" fmla="*/ 487419 h 516523"/>
              <a:gd name="connsiteX9" fmla="*/ 235685 w 325650"/>
              <a:gd name="connsiteY9" fmla="*/ 374706 h 516523"/>
              <a:gd name="connsiteX10" fmla="*/ 215047 w 325650"/>
              <a:gd name="connsiteY10" fmla="*/ 188969 h 516523"/>
              <a:gd name="connsiteX11" fmla="*/ 24547 w 325650"/>
              <a:gd name="connsiteY11" fmla="*/ 142931 h 516523"/>
              <a:gd name="connsiteX12" fmla="*/ 72172 w 325650"/>
              <a:gd name="connsiteY12" fmla="*/ 56 h 5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5650" h="516523">
                <a:moveTo>
                  <a:pt x="72172" y="56"/>
                </a:moveTo>
                <a:cubicBezTo>
                  <a:pt x="68203" y="2967"/>
                  <a:pt x="-8261" y="130496"/>
                  <a:pt x="735" y="160394"/>
                </a:cubicBezTo>
                <a:cubicBezTo>
                  <a:pt x="9731" y="190292"/>
                  <a:pt x="91487" y="172036"/>
                  <a:pt x="126147" y="179444"/>
                </a:cubicBezTo>
                <a:cubicBezTo>
                  <a:pt x="160807" y="186852"/>
                  <a:pt x="175624" y="184471"/>
                  <a:pt x="208697" y="204844"/>
                </a:cubicBezTo>
                <a:cubicBezTo>
                  <a:pt x="241770" y="225217"/>
                  <a:pt x="315060" y="291627"/>
                  <a:pt x="324585" y="301681"/>
                </a:cubicBezTo>
                <a:cubicBezTo>
                  <a:pt x="334110" y="311735"/>
                  <a:pt x="276960" y="262523"/>
                  <a:pt x="265847" y="265169"/>
                </a:cubicBezTo>
                <a:cubicBezTo>
                  <a:pt x="254734" y="267815"/>
                  <a:pt x="263995" y="277869"/>
                  <a:pt x="257910" y="317556"/>
                </a:cubicBezTo>
                <a:cubicBezTo>
                  <a:pt x="251825" y="357243"/>
                  <a:pt x="234627" y="474984"/>
                  <a:pt x="229335" y="503294"/>
                </a:cubicBezTo>
                <a:cubicBezTo>
                  <a:pt x="224043" y="531604"/>
                  <a:pt x="225102" y="508850"/>
                  <a:pt x="226160" y="487419"/>
                </a:cubicBezTo>
                <a:cubicBezTo>
                  <a:pt x="227218" y="465988"/>
                  <a:pt x="237537" y="424448"/>
                  <a:pt x="235685" y="374706"/>
                </a:cubicBezTo>
                <a:cubicBezTo>
                  <a:pt x="233833" y="324964"/>
                  <a:pt x="250237" y="227598"/>
                  <a:pt x="215047" y="188969"/>
                </a:cubicBezTo>
                <a:cubicBezTo>
                  <a:pt x="179857" y="150340"/>
                  <a:pt x="44391" y="178121"/>
                  <a:pt x="24547" y="142931"/>
                </a:cubicBezTo>
                <a:cubicBezTo>
                  <a:pt x="4703" y="107741"/>
                  <a:pt x="76141" y="-2855"/>
                  <a:pt x="72172" y="5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: 図形 1297">
            <a:extLst>
              <a:ext uri="{FF2B5EF4-FFF2-40B4-BE49-F238E27FC236}">
                <a16:creationId xmlns:a16="http://schemas.microsoft.com/office/drawing/2014/main" id="{6CA11773-B0AC-4D25-A656-D19116F6D110}"/>
              </a:ext>
            </a:extLst>
          </p:cNvPr>
          <p:cNvSpPr/>
          <p:nvPr/>
        </p:nvSpPr>
        <p:spPr>
          <a:xfrm>
            <a:off x="8385150" y="3055874"/>
            <a:ext cx="333635" cy="519888"/>
          </a:xfrm>
          <a:custGeom>
            <a:avLst/>
            <a:gdLst>
              <a:gd name="connsiteX0" fmla="*/ 25 w 333635"/>
              <a:gd name="connsiteY0" fmla="*/ 64 h 519888"/>
              <a:gd name="connsiteX1" fmla="*/ 227038 w 333635"/>
              <a:gd name="connsiteY1" fmla="*/ 101664 h 519888"/>
              <a:gd name="connsiteX2" fmla="*/ 150838 w 333635"/>
              <a:gd name="connsiteY2" fmla="*/ 50864 h 519888"/>
              <a:gd name="connsiteX3" fmla="*/ 274663 w 333635"/>
              <a:gd name="connsiteY3" fmla="*/ 195326 h 519888"/>
              <a:gd name="connsiteX4" fmla="*/ 328638 w 333635"/>
              <a:gd name="connsiteY4" fmla="*/ 373126 h 519888"/>
              <a:gd name="connsiteX5" fmla="*/ 328638 w 333635"/>
              <a:gd name="connsiteY5" fmla="*/ 519176 h 519888"/>
              <a:gd name="connsiteX6" fmla="*/ 320700 w 333635"/>
              <a:gd name="connsiteY6" fmla="*/ 425514 h 519888"/>
              <a:gd name="connsiteX7" fmla="*/ 327050 w 333635"/>
              <a:gd name="connsiteY7" fmla="*/ 347726 h 519888"/>
              <a:gd name="connsiteX8" fmla="*/ 212750 w 333635"/>
              <a:gd name="connsiteY8" fmla="*/ 119126 h 519888"/>
              <a:gd name="connsiteX9" fmla="*/ 25 w 333635"/>
              <a:gd name="connsiteY9" fmla="*/ 64 h 51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635" h="519888">
                <a:moveTo>
                  <a:pt x="25" y="64"/>
                </a:moveTo>
                <a:cubicBezTo>
                  <a:pt x="2406" y="-2846"/>
                  <a:pt x="201903" y="93197"/>
                  <a:pt x="227038" y="101664"/>
                </a:cubicBezTo>
                <a:cubicBezTo>
                  <a:pt x="252173" y="110131"/>
                  <a:pt x="142901" y="35254"/>
                  <a:pt x="150838" y="50864"/>
                </a:cubicBezTo>
                <a:cubicBezTo>
                  <a:pt x="158776" y="66474"/>
                  <a:pt x="245030" y="141616"/>
                  <a:pt x="274663" y="195326"/>
                </a:cubicBezTo>
                <a:cubicBezTo>
                  <a:pt x="304296" y="249036"/>
                  <a:pt x="319642" y="319151"/>
                  <a:pt x="328638" y="373126"/>
                </a:cubicBezTo>
                <a:cubicBezTo>
                  <a:pt x="337634" y="427101"/>
                  <a:pt x="329961" y="510445"/>
                  <a:pt x="328638" y="519176"/>
                </a:cubicBezTo>
                <a:cubicBezTo>
                  <a:pt x="327315" y="527907"/>
                  <a:pt x="320965" y="454089"/>
                  <a:pt x="320700" y="425514"/>
                </a:cubicBezTo>
                <a:cubicBezTo>
                  <a:pt x="320435" y="396939"/>
                  <a:pt x="345042" y="398791"/>
                  <a:pt x="327050" y="347726"/>
                </a:cubicBezTo>
                <a:cubicBezTo>
                  <a:pt x="309058" y="296661"/>
                  <a:pt x="262492" y="174953"/>
                  <a:pt x="212750" y="119126"/>
                </a:cubicBezTo>
                <a:cubicBezTo>
                  <a:pt x="163008" y="63299"/>
                  <a:pt x="-2356" y="2974"/>
                  <a:pt x="25" y="6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: 図形 1298">
            <a:extLst>
              <a:ext uri="{FF2B5EF4-FFF2-40B4-BE49-F238E27FC236}">
                <a16:creationId xmlns:a16="http://schemas.microsoft.com/office/drawing/2014/main" id="{1AE1BE74-2AB4-4B71-B34A-DCAD49311DA7}"/>
              </a:ext>
            </a:extLst>
          </p:cNvPr>
          <p:cNvSpPr/>
          <p:nvPr/>
        </p:nvSpPr>
        <p:spPr>
          <a:xfrm>
            <a:off x="8683385" y="2890770"/>
            <a:ext cx="244844" cy="824209"/>
          </a:xfrm>
          <a:custGeom>
            <a:avLst/>
            <a:gdLst>
              <a:gd name="connsiteX0" fmla="*/ 240 w 244844"/>
              <a:gd name="connsiteY0" fmla="*/ 68 h 824209"/>
              <a:gd name="connsiteX1" fmla="*/ 101840 w 244844"/>
              <a:gd name="connsiteY1" fmla="*/ 206443 h 824209"/>
              <a:gd name="connsiteX2" fmla="*/ 93903 w 244844"/>
              <a:gd name="connsiteY2" fmla="*/ 187393 h 824209"/>
              <a:gd name="connsiteX3" fmla="*/ 78028 w 244844"/>
              <a:gd name="connsiteY3" fmla="*/ 331855 h 824209"/>
              <a:gd name="connsiteX4" fmla="*/ 49453 w 244844"/>
              <a:gd name="connsiteY4" fmla="*/ 363605 h 824209"/>
              <a:gd name="connsiteX5" fmla="*/ 54215 w 244844"/>
              <a:gd name="connsiteY5" fmla="*/ 465205 h 824209"/>
              <a:gd name="connsiteX6" fmla="*/ 81203 w 244844"/>
              <a:gd name="connsiteY6" fmla="*/ 584268 h 824209"/>
              <a:gd name="connsiteX7" fmla="*/ 135178 w 244844"/>
              <a:gd name="connsiteY7" fmla="*/ 622368 h 824209"/>
              <a:gd name="connsiteX8" fmla="*/ 171690 w 244844"/>
              <a:gd name="connsiteY8" fmla="*/ 589030 h 824209"/>
              <a:gd name="connsiteX9" fmla="*/ 219315 w 244844"/>
              <a:gd name="connsiteY9" fmla="*/ 652530 h 824209"/>
              <a:gd name="connsiteX10" fmla="*/ 239953 w 244844"/>
              <a:gd name="connsiteY10" fmla="*/ 698568 h 824209"/>
              <a:gd name="connsiteX11" fmla="*/ 151053 w 244844"/>
              <a:gd name="connsiteY11" fmla="*/ 693805 h 824209"/>
              <a:gd name="connsiteX12" fmla="*/ 143115 w 244844"/>
              <a:gd name="connsiteY12" fmla="*/ 706505 h 824209"/>
              <a:gd name="connsiteX13" fmla="*/ 143115 w 244844"/>
              <a:gd name="connsiteY13" fmla="*/ 714443 h 824209"/>
              <a:gd name="connsiteX14" fmla="*/ 244715 w 244844"/>
              <a:gd name="connsiteY14" fmla="*/ 823980 h 824209"/>
              <a:gd name="connsiteX15" fmla="*/ 119303 w 244844"/>
              <a:gd name="connsiteY15" fmla="*/ 741430 h 824209"/>
              <a:gd name="connsiteX16" fmla="*/ 192328 w 244844"/>
              <a:gd name="connsiteY16" fmla="*/ 677930 h 824209"/>
              <a:gd name="connsiteX17" fmla="*/ 219315 w 244844"/>
              <a:gd name="connsiteY17" fmla="*/ 657293 h 824209"/>
              <a:gd name="connsiteX18" fmla="*/ 98665 w 244844"/>
              <a:gd name="connsiteY18" fmla="*/ 557280 h 824209"/>
              <a:gd name="connsiteX19" fmla="*/ 55803 w 244844"/>
              <a:gd name="connsiteY19" fmla="*/ 385830 h 824209"/>
              <a:gd name="connsiteX20" fmla="*/ 73265 w 244844"/>
              <a:gd name="connsiteY20" fmla="*/ 185805 h 824209"/>
              <a:gd name="connsiteX21" fmla="*/ 240 w 244844"/>
              <a:gd name="connsiteY21" fmla="*/ 68 h 82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4844" h="824209">
                <a:moveTo>
                  <a:pt x="240" y="68"/>
                </a:moveTo>
                <a:cubicBezTo>
                  <a:pt x="5002" y="3508"/>
                  <a:pt x="86230" y="175222"/>
                  <a:pt x="101840" y="206443"/>
                </a:cubicBezTo>
                <a:cubicBezTo>
                  <a:pt x="117451" y="237664"/>
                  <a:pt x="97872" y="166491"/>
                  <a:pt x="93903" y="187393"/>
                </a:cubicBezTo>
                <a:cubicBezTo>
                  <a:pt x="89934" y="208295"/>
                  <a:pt x="85436" y="302486"/>
                  <a:pt x="78028" y="331855"/>
                </a:cubicBezTo>
                <a:cubicBezTo>
                  <a:pt x="70620" y="361224"/>
                  <a:pt x="53422" y="341380"/>
                  <a:pt x="49453" y="363605"/>
                </a:cubicBezTo>
                <a:cubicBezTo>
                  <a:pt x="45484" y="385830"/>
                  <a:pt x="48923" y="428428"/>
                  <a:pt x="54215" y="465205"/>
                </a:cubicBezTo>
                <a:cubicBezTo>
                  <a:pt x="59507" y="501982"/>
                  <a:pt x="67709" y="558074"/>
                  <a:pt x="81203" y="584268"/>
                </a:cubicBezTo>
                <a:cubicBezTo>
                  <a:pt x="94697" y="610462"/>
                  <a:pt x="120097" y="621574"/>
                  <a:pt x="135178" y="622368"/>
                </a:cubicBezTo>
                <a:cubicBezTo>
                  <a:pt x="150259" y="623162"/>
                  <a:pt x="157667" y="584003"/>
                  <a:pt x="171690" y="589030"/>
                </a:cubicBezTo>
                <a:cubicBezTo>
                  <a:pt x="185713" y="594057"/>
                  <a:pt x="207938" y="634274"/>
                  <a:pt x="219315" y="652530"/>
                </a:cubicBezTo>
                <a:cubicBezTo>
                  <a:pt x="230692" y="670786"/>
                  <a:pt x="251330" y="691689"/>
                  <a:pt x="239953" y="698568"/>
                </a:cubicBezTo>
                <a:cubicBezTo>
                  <a:pt x="228576" y="705447"/>
                  <a:pt x="167193" y="692482"/>
                  <a:pt x="151053" y="693805"/>
                </a:cubicBezTo>
                <a:cubicBezTo>
                  <a:pt x="134913" y="695128"/>
                  <a:pt x="144438" y="703065"/>
                  <a:pt x="143115" y="706505"/>
                </a:cubicBezTo>
                <a:cubicBezTo>
                  <a:pt x="141792" y="709945"/>
                  <a:pt x="126182" y="694864"/>
                  <a:pt x="143115" y="714443"/>
                </a:cubicBezTo>
                <a:cubicBezTo>
                  <a:pt x="160048" y="734022"/>
                  <a:pt x="248684" y="819482"/>
                  <a:pt x="244715" y="823980"/>
                </a:cubicBezTo>
                <a:cubicBezTo>
                  <a:pt x="240746" y="828478"/>
                  <a:pt x="128034" y="765772"/>
                  <a:pt x="119303" y="741430"/>
                </a:cubicBezTo>
                <a:cubicBezTo>
                  <a:pt x="110572" y="717088"/>
                  <a:pt x="175660" y="691953"/>
                  <a:pt x="192328" y="677930"/>
                </a:cubicBezTo>
                <a:cubicBezTo>
                  <a:pt x="208996" y="663907"/>
                  <a:pt x="234925" y="677401"/>
                  <a:pt x="219315" y="657293"/>
                </a:cubicBezTo>
                <a:cubicBezTo>
                  <a:pt x="203705" y="637185"/>
                  <a:pt x="125917" y="602524"/>
                  <a:pt x="98665" y="557280"/>
                </a:cubicBezTo>
                <a:cubicBezTo>
                  <a:pt x="71413" y="512036"/>
                  <a:pt x="60036" y="447743"/>
                  <a:pt x="55803" y="385830"/>
                </a:cubicBezTo>
                <a:cubicBezTo>
                  <a:pt x="51570" y="323917"/>
                  <a:pt x="83584" y="247982"/>
                  <a:pt x="73265" y="185805"/>
                </a:cubicBezTo>
                <a:cubicBezTo>
                  <a:pt x="62946" y="123628"/>
                  <a:pt x="-4522" y="-3372"/>
                  <a:pt x="240" y="6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: 図形 1299">
            <a:extLst>
              <a:ext uri="{FF2B5EF4-FFF2-40B4-BE49-F238E27FC236}">
                <a16:creationId xmlns:a16="http://schemas.microsoft.com/office/drawing/2014/main" id="{08EE7ED7-7F77-4FF6-8637-974CF12A8186}"/>
              </a:ext>
            </a:extLst>
          </p:cNvPr>
          <p:cNvSpPr/>
          <p:nvPr/>
        </p:nvSpPr>
        <p:spPr>
          <a:xfrm>
            <a:off x="8713765" y="2836698"/>
            <a:ext cx="98456" cy="651176"/>
          </a:xfrm>
          <a:custGeom>
            <a:avLst/>
            <a:gdLst>
              <a:gd name="connsiteX0" fmla="*/ 23 w 98456"/>
              <a:gd name="connsiteY0" fmla="*/ 165 h 651176"/>
              <a:gd name="connsiteX1" fmla="*/ 39710 w 98456"/>
              <a:gd name="connsiteY1" fmla="*/ 103352 h 651176"/>
              <a:gd name="connsiteX2" fmla="*/ 49235 w 98456"/>
              <a:gd name="connsiteY2" fmla="*/ 116052 h 651176"/>
              <a:gd name="connsiteX3" fmla="*/ 60348 w 98456"/>
              <a:gd name="connsiteY3" fmla="*/ 155740 h 651176"/>
              <a:gd name="connsiteX4" fmla="*/ 77810 w 98456"/>
              <a:gd name="connsiteY4" fmla="*/ 276390 h 651176"/>
              <a:gd name="connsiteX5" fmla="*/ 74635 w 98456"/>
              <a:gd name="connsiteY5" fmla="*/ 377990 h 651176"/>
              <a:gd name="connsiteX6" fmla="*/ 46060 w 98456"/>
              <a:gd name="connsiteY6" fmla="*/ 420852 h 651176"/>
              <a:gd name="connsiteX7" fmla="*/ 44473 w 98456"/>
              <a:gd name="connsiteY7" fmla="*/ 446252 h 651176"/>
              <a:gd name="connsiteX8" fmla="*/ 66698 w 98456"/>
              <a:gd name="connsiteY8" fmla="*/ 597065 h 651176"/>
              <a:gd name="connsiteX9" fmla="*/ 98448 w 98456"/>
              <a:gd name="connsiteY9" fmla="*/ 646277 h 651176"/>
              <a:gd name="connsiteX10" fmla="*/ 63523 w 98456"/>
              <a:gd name="connsiteY10" fmla="*/ 490702 h 651176"/>
              <a:gd name="connsiteX11" fmla="*/ 87335 w 98456"/>
              <a:gd name="connsiteY11" fmla="*/ 262102 h 651176"/>
              <a:gd name="connsiteX12" fmla="*/ 34948 w 98456"/>
              <a:gd name="connsiteY12" fmla="*/ 130340 h 651176"/>
              <a:gd name="connsiteX13" fmla="*/ 23 w 98456"/>
              <a:gd name="connsiteY13" fmla="*/ 165 h 65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8456" h="651176">
                <a:moveTo>
                  <a:pt x="23" y="165"/>
                </a:moveTo>
                <a:cubicBezTo>
                  <a:pt x="817" y="-4333"/>
                  <a:pt x="31508" y="84038"/>
                  <a:pt x="39710" y="103352"/>
                </a:cubicBezTo>
                <a:cubicBezTo>
                  <a:pt x="47912" y="122666"/>
                  <a:pt x="45795" y="107321"/>
                  <a:pt x="49235" y="116052"/>
                </a:cubicBezTo>
                <a:cubicBezTo>
                  <a:pt x="52675" y="124783"/>
                  <a:pt x="55586" y="129017"/>
                  <a:pt x="60348" y="155740"/>
                </a:cubicBezTo>
                <a:cubicBezTo>
                  <a:pt x="65110" y="182463"/>
                  <a:pt x="75429" y="239348"/>
                  <a:pt x="77810" y="276390"/>
                </a:cubicBezTo>
                <a:cubicBezTo>
                  <a:pt x="80191" y="313432"/>
                  <a:pt x="79927" y="353913"/>
                  <a:pt x="74635" y="377990"/>
                </a:cubicBezTo>
                <a:cubicBezTo>
                  <a:pt x="69343" y="402067"/>
                  <a:pt x="51087" y="409475"/>
                  <a:pt x="46060" y="420852"/>
                </a:cubicBezTo>
                <a:cubicBezTo>
                  <a:pt x="41033" y="432229"/>
                  <a:pt x="41033" y="416883"/>
                  <a:pt x="44473" y="446252"/>
                </a:cubicBezTo>
                <a:cubicBezTo>
                  <a:pt x="47913" y="475621"/>
                  <a:pt x="57702" y="563728"/>
                  <a:pt x="66698" y="597065"/>
                </a:cubicBezTo>
                <a:cubicBezTo>
                  <a:pt x="75694" y="630402"/>
                  <a:pt x="98977" y="664004"/>
                  <a:pt x="98448" y="646277"/>
                </a:cubicBezTo>
                <a:cubicBezTo>
                  <a:pt x="97919" y="628550"/>
                  <a:pt x="65375" y="554731"/>
                  <a:pt x="63523" y="490702"/>
                </a:cubicBezTo>
                <a:cubicBezTo>
                  <a:pt x="61671" y="426673"/>
                  <a:pt x="92097" y="322162"/>
                  <a:pt x="87335" y="262102"/>
                </a:cubicBezTo>
                <a:cubicBezTo>
                  <a:pt x="82573" y="202042"/>
                  <a:pt x="50823" y="173732"/>
                  <a:pt x="34948" y="130340"/>
                </a:cubicBezTo>
                <a:cubicBezTo>
                  <a:pt x="19073" y="86948"/>
                  <a:pt x="-771" y="4663"/>
                  <a:pt x="23" y="16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: 図形 1300">
            <a:extLst>
              <a:ext uri="{FF2B5EF4-FFF2-40B4-BE49-F238E27FC236}">
                <a16:creationId xmlns:a16="http://schemas.microsoft.com/office/drawing/2014/main" id="{D5854805-D0E2-4EFE-BED5-6697224F3D37}"/>
              </a:ext>
            </a:extLst>
          </p:cNvPr>
          <p:cNvSpPr/>
          <p:nvPr/>
        </p:nvSpPr>
        <p:spPr>
          <a:xfrm>
            <a:off x="8773275" y="3620637"/>
            <a:ext cx="229493" cy="289522"/>
          </a:xfrm>
          <a:custGeom>
            <a:avLst/>
            <a:gdLst>
              <a:gd name="connsiteX0" fmla="*/ 838 w 229493"/>
              <a:gd name="connsiteY0" fmla="*/ 451 h 289522"/>
              <a:gd name="connsiteX1" fmla="*/ 213563 w 229493"/>
              <a:gd name="connsiteY1" fmla="*/ 170313 h 289522"/>
              <a:gd name="connsiteX2" fmla="*/ 213563 w 229493"/>
              <a:gd name="connsiteY2" fmla="*/ 214763 h 289522"/>
              <a:gd name="connsiteX3" fmla="*/ 229438 w 229493"/>
              <a:gd name="connsiteY3" fmla="*/ 289376 h 289522"/>
              <a:gd name="connsiteX4" fmla="*/ 207213 w 229493"/>
              <a:gd name="connsiteY4" fmla="*/ 194126 h 289522"/>
              <a:gd name="connsiteX5" fmla="*/ 142125 w 229493"/>
              <a:gd name="connsiteY5" fmla="*/ 122688 h 289522"/>
              <a:gd name="connsiteX6" fmla="*/ 838 w 229493"/>
              <a:gd name="connsiteY6" fmla="*/ 451 h 28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493" h="289522">
                <a:moveTo>
                  <a:pt x="838" y="451"/>
                </a:moveTo>
                <a:cubicBezTo>
                  <a:pt x="12744" y="8388"/>
                  <a:pt x="178109" y="134594"/>
                  <a:pt x="213563" y="170313"/>
                </a:cubicBezTo>
                <a:cubicBezTo>
                  <a:pt x="249017" y="206032"/>
                  <a:pt x="210917" y="194919"/>
                  <a:pt x="213563" y="214763"/>
                </a:cubicBezTo>
                <a:cubicBezTo>
                  <a:pt x="216209" y="234607"/>
                  <a:pt x="230496" y="292815"/>
                  <a:pt x="229438" y="289376"/>
                </a:cubicBezTo>
                <a:cubicBezTo>
                  <a:pt x="228380" y="285937"/>
                  <a:pt x="221765" y="221907"/>
                  <a:pt x="207213" y="194126"/>
                </a:cubicBezTo>
                <a:cubicBezTo>
                  <a:pt x="192661" y="166345"/>
                  <a:pt x="177050" y="153909"/>
                  <a:pt x="142125" y="122688"/>
                </a:cubicBezTo>
                <a:cubicBezTo>
                  <a:pt x="107200" y="91467"/>
                  <a:pt x="-11068" y="-7486"/>
                  <a:pt x="838" y="45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: 図形 1301">
            <a:extLst>
              <a:ext uri="{FF2B5EF4-FFF2-40B4-BE49-F238E27FC236}">
                <a16:creationId xmlns:a16="http://schemas.microsoft.com/office/drawing/2014/main" id="{945A060C-2F95-448E-8EB6-F22F43C37C0E}"/>
              </a:ext>
            </a:extLst>
          </p:cNvPr>
          <p:cNvSpPr/>
          <p:nvPr/>
        </p:nvSpPr>
        <p:spPr>
          <a:xfrm>
            <a:off x="8819339" y="3650949"/>
            <a:ext cx="360065" cy="335921"/>
          </a:xfrm>
          <a:custGeom>
            <a:avLst/>
            <a:gdLst>
              <a:gd name="connsiteX0" fmla="*/ 811 w 360065"/>
              <a:gd name="connsiteY0" fmla="*/ 301 h 335921"/>
              <a:gd name="connsiteX1" fmla="*/ 219886 w 360065"/>
              <a:gd name="connsiteY1" fmla="*/ 133651 h 335921"/>
              <a:gd name="connsiteX2" fmla="*/ 202424 w 360065"/>
              <a:gd name="connsiteY2" fmla="*/ 165401 h 335921"/>
              <a:gd name="connsiteX3" fmla="*/ 226236 w 360065"/>
              <a:gd name="connsiteY3" fmla="*/ 259064 h 335921"/>
              <a:gd name="connsiteX4" fmla="*/ 294499 w 360065"/>
              <a:gd name="connsiteY4" fmla="*/ 305101 h 335921"/>
              <a:gd name="connsiteX5" fmla="*/ 359586 w 360065"/>
              <a:gd name="connsiteY5" fmla="*/ 335264 h 335921"/>
              <a:gd name="connsiteX6" fmla="*/ 259574 w 360065"/>
              <a:gd name="connsiteY6" fmla="*/ 276526 h 335921"/>
              <a:gd name="connsiteX7" fmla="*/ 172261 w 360065"/>
              <a:gd name="connsiteY7" fmla="*/ 125714 h 335921"/>
              <a:gd name="connsiteX8" fmla="*/ 146861 w 360065"/>
              <a:gd name="connsiteY8" fmla="*/ 98726 h 335921"/>
              <a:gd name="connsiteX9" fmla="*/ 811 w 360065"/>
              <a:gd name="connsiteY9" fmla="*/ 301 h 335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0065" h="335921">
                <a:moveTo>
                  <a:pt x="811" y="301"/>
                </a:moveTo>
                <a:cubicBezTo>
                  <a:pt x="12982" y="6122"/>
                  <a:pt x="186284" y="106134"/>
                  <a:pt x="219886" y="133651"/>
                </a:cubicBezTo>
                <a:cubicBezTo>
                  <a:pt x="253488" y="161168"/>
                  <a:pt x="201366" y="144499"/>
                  <a:pt x="202424" y="165401"/>
                </a:cubicBezTo>
                <a:cubicBezTo>
                  <a:pt x="203482" y="186303"/>
                  <a:pt x="210890" y="235781"/>
                  <a:pt x="226236" y="259064"/>
                </a:cubicBezTo>
                <a:cubicBezTo>
                  <a:pt x="241582" y="282347"/>
                  <a:pt x="272274" y="292401"/>
                  <a:pt x="294499" y="305101"/>
                </a:cubicBezTo>
                <a:cubicBezTo>
                  <a:pt x="316724" y="317801"/>
                  <a:pt x="365407" y="340026"/>
                  <a:pt x="359586" y="335264"/>
                </a:cubicBezTo>
                <a:cubicBezTo>
                  <a:pt x="353765" y="330502"/>
                  <a:pt x="290795" y="311451"/>
                  <a:pt x="259574" y="276526"/>
                </a:cubicBezTo>
                <a:cubicBezTo>
                  <a:pt x="228353" y="241601"/>
                  <a:pt x="191046" y="155347"/>
                  <a:pt x="172261" y="125714"/>
                </a:cubicBezTo>
                <a:cubicBezTo>
                  <a:pt x="153476" y="96081"/>
                  <a:pt x="176759" y="122803"/>
                  <a:pt x="146861" y="98726"/>
                </a:cubicBezTo>
                <a:cubicBezTo>
                  <a:pt x="116963" y="74649"/>
                  <a:pt x="-11360" y="-5520"/>
                  <a:pt x="811" y="30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: 図形 1302">
            <a:extLst>
              <a:ext uri="{FF2B5EF4-FFF2-40B4-BE49-F238E27FC236}">
                <a16:creationId xmlns:a16="http://schemas.microsoft.com/office/drawing/2014/main" id="{5AA11CE2-96DA-48A2-8AB8-2B0508CE8B65}"/>
              </a:ext>
            </a:extLst>
          </p:cNvPr>
          <p:cNvSpPr/>
          <p:nvPr/>
        </p:nvSpPr>
        <p:spPr>
          <a:xfrm>
            <a:off x="8117993" y="4019584"/>
            <a:ext cx="466421" cy="237900"/>
          </a:xfrm>
          <a:custGeom>
            <a:avLst/>
            <a:gdLst>
              <a:gd name="connsiteX0" fmla="*/ 2070 w 466421"/>
              <a:gd name="connsiteY0" fmla="*/ 1554 h 237900"/>
              <a:gd name="connsiteX1" fmla="*/ 264007 w 466421"/>
              <a:gd name="connsiteY1" fmla="*/ 173004 h 237900"/>
              <a:gd name="connsiteX2" fmla="*/ 144945 w 466421"/>
              <a:gd name="connsiteY2" fmla="*/ 112679 h 237900"/>
              <a:gd name="connsiteX3" fmla="*/ 46520 w 466421"/>
              <a:gd name="connsiteY3" fmla="*/ 71404 h 237900"/>
              <a:gd name="connsiteX4" fmla="*/ 387832 w 466421"/>
              <a:gd name="connsiteY4" fmla="*/ 222216 h 237900"/>
              <a:gd name="connsiteX5" fmla="*/ 462445 w 466421"/>
              <a:gd name="connsiteY5" fmla="*/ 230154 h 237900"/>
              <a:gd name="connsiteX6" fmla="*/ 308457 w 466421"/>
              <a:gd name="connsiteY6" fmla="*/ 195229 h 237900"/>
              <a:gd name="connsiteX7" fmla="*/ 200507 w 466421"/>
              <a:gd name="connsiteY7" fmla="*/ 149191 h 237900"/>
              <a:gd name="connsiteX8" fmla="*/ 143357 w 466421"/>
              <a:gd name="connsiteY8" fmla="*/ 90454 h 237900"/>
              <a:gd name="connsiteX9" fmla="*/ 2070 w 466421"/>
              <a:gd name="connsiteY9" fmla="*/ 1554 h 23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6421" h="237900">
                <a:moveTo>
                  <a:pt x="2070" y="1554"/>
                </a:moveTo>
                <a:cubicBezTo>
                  <a:pt x="22178" y="15312"/>
                  <a:pt x="240195" y="154483"/>
                  <a:pt x="264007" y="173004"/>
                </a:cubicBezTo>
                <a:cubicBezTo>
                  <a:pt x="287819" y="191525"/>
                  <a:pt x="181193" y="129612"/>
                  <a:pt x="144945" y="112679"/>
                </a:cubicBezTo>
                <a:cubicBezTo>
                  <a:pt x="108697" y="95746"/>
                  <a:pt x="6039" y="53148"/>
                  <a:pt x="46520" y="71404"/>
                </a:cubicBezTo>
                <a:cubicBezTo>
                  <a:pt x="87001" y="89660"/>
                  <a:pt x="318511" y="195758"/>
                  <a:pt x="387832" y="222216"/>
                </a:cubicBezTo>
                <a:cubicBezTo>
                  <a:pt x="457153" y="248674"/>
                  <a:pt x="475674" y="234652"/>
                  <a:pt x="462445" y="230154"/>
                </a:cubicBezTo>
                <a:cubicBezTo>
                  <a:pt x="449216" y="225656"/>
                  <a:pt x="352113" y="208723"/>
                  <a:pt x="308457" y="195229"/>
                </a:cubicBezTo>
                <a:cubicBezTo>
                  <a:pt x="264801" y="181735"/>
                  <a:pt x="228024" y="166654"/>
                  <a:pt x="200507" y="149191"/>
                </a:cubicBezTo>
                <a:cubicBezTo>
                  <a:pt x="172990" y="131729"/>
                  <a:pt x="172461" y="111621"/>
                  <a:pt x="143357" y="90454"/>
                </a:cubicBezTo>
                <a:cubicBezTo>
                  <a:pt x="114253" y="69287"/>
                  <a:pt x="-18038" y="-12204"/>
                  <a:pt x="2070" y="155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: 図形 1303">
            <a:extLst>
              <a:ext uri="{FF2B5EF4-FFF2-40B4-BE49-F238E27FC236}">
                <a16:creationId xmlns:a16="http://schemas.microsoft.com/office/drawing/2014/main" id="{73404BD5-F63E-4964-A2F8-A3943DED5654}"/>
              </a:ext>
            </a:extLst>
          </p:cNvPr>
          <p:cNvSpPr/>
          <p:nvPr/>
        </p:nvSpPr>
        <p:spPr>
          <a:xfrm>
            <a:off x="8230753" y="3964220"/>
            <a:ext cx="450157" cy="569795"/>
          </a:xfrm>
          <a:custGeom>
            <a:avLst/>
            <a:gdLst>
              <a:gd name="connsiteX0" fmla="*/ 435 w 450157"/>
              <a:gd name="connsiteY0" fmla="*/ 1355 h 569795"/>
              <a:gd name="connsiteX1" fmla="*/ 156010 w 450157"/>
              <a:gd name="connsiteY1" fmla="*/ 61680 h 569795"/>
              <a:gd name="connsiteX2" fmla="*/ 349685 w 450157"/>
              <a:gd name="connsiteY2" fmla="*/ 236305 h 569795"/>
              <a:gd name="connsiteX3" fmla="*/ 344922 w 450157"/>
              <a:gd name="connsiteY3" fmla="*/ 245830 h 569795"/>
              <a:gd name="connsiteX4" fmla="*/ 419535 w 450157"/>
              <a:gd name="connsiteY4" fmla="*/ 409343 h 569795"/>
              <a:gd name="connsiteX5" fmla="*/ 419535 w 450157"/>
              <a:gd name="connsiteY5" fmla="*/ 558568 h 569795"/>
              <a:gd name="connsiteX6" fmla="*/ 386197 w 450157"/>
              <a:gd name="connsiteY6" fmla="*/ 507768 h 569795"/>
              <a:gd name="connsiteX7" fmla="*/ 332222 w 450157"/>
              <a:gd name="connsiteY7" fmla="*/ 437918 h 569795"/>
              <a:gd name="connsiteX8" fmla="*/ 435410 w 450157"/>
              <a:gd name="connsiteY8" fmla="*/ 569680 h 569795"/>
              <a:gd name="connsiteX9" fmla="*/ 446522 w 450157"/>
              <a:gd name="connsiteY9" fmla="*/ 458555 h 569795"/>
              <a:gd name="connsiteX10" fmla="*/ 406835 w 450157"/>
              <a:gd name="connsiteY10" fmla="*/ 328380 h 569795"/>
              <a:gd name="connsiteX11" fmla="*/ 286185 w 450157"/>
              <a:gd name="connsiteY11" fmla="*/ 174393 h 569795"/>
              <a:gd name="connsiteX12" fmla="*/ 114735 w 450157"/>
              <a:gd name="connsiteY12" fmla="*/ 33105 h 569795"/>
              <a:gd name="connsiteX13" fmla="*/ 435 w 450157"/>
              <a:gd name="connsiteY13" fmla="*/ 1355 h 56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0157" h="569795">
                <a:moveTo>
                  <a:pt x="435" y="1355"/>
                </a:moveTo>
                <a:cubicBezTo>
                  <a:pt x="7314" y="6117"/>
                  <a:pt x="97802" y="22522"/>
                  <a:pt x="156010" y="61680"/>
                </a:cubicBezTo>
                <a:cubicBezTo>
                  <a:pt x="214218" y="100838"/>
                  <a:pt x="318200" y="205613"/>
                  <a:pt x="349685" y="236305"/>
                </a:cubicBezTo>
                <a:cubicBezTo>
                  <a:pt x="381170" y="266997"/>
                  <a:pt x="333280" y="216990"/>
                  <a:pt x="344922" y="245830"/>
                </a:cubicBezTo>
                <a:cubicBezTo>
                  <a:pt x="356564" y="274670"/>
                  <a:pt x="407100" y="357220"/>
                  <a:pt x="419535" y="409343"/>
                </a:cubicBezTo>
                <a:cubicBezTo>
                  <a:pt x="431971" y="461466"/>
                  <a:pt x="425091" y="542164"/>
                  <a:pt x="419535" y="558568"/>
                </a:cubicBezTo>
                <a:cubicBezTo>
                  <a:pt x="413979" y="574972"/>
                  <a:pt x="400749" y="527876"/>
                  <a:pt x="386197" y="507768"/>
                </a:cubicBezTo>
                <a:cubicBezTo>
                  <a:pt x="371645" y="487660"/>
                  <a:pt x="324020" y="427599"/>
                  <a:pt x="332222" y="437918"/>
                </a:cubicBezTo>
                <a:cubicBezTo>
                  <a:pt x="340424" y="448237"/>
                  <a:pt x="416360" y="566241"/>
                  <a:pt x="435410" y="569680"/>
                </a:cubicBezTo>
                <a:cubicBezTo>
                  <a:pt x="454460" y="573119"/>
                  <a:pt x="451285" y="498772"/>
                  <a:pt x="446522" y="458555"/>
                </a:cubicBezTo>
                <a:cubicBezTo>
                  <a:pt x="441760" y="418338"/>
                  <a:pt x="433558" y="375740"/>
                  <a:pt x="406835" y="328380"/>
                </a:cubicBezTo>
                <a:cubicBezTo>
                  <a:pt x="380112" y="281020"/>
                  <a:pt x="334868" y="223605"/>
                  <a:pt x="286185" y="174393"/>
                </a:cubicBezTo>
                <a:cubicBezTo>
                  <a:pt x="237502" y="125181"/>
                  <a:pt x="159714" y="62474"/>
                  <a:pt x="114735" y="33105"/>
                </a:cubicBezTo>
                <a:cubicBezTo>
                  <a:pt x="69756" y="3736"/>
                  <a:pt x="-6444" y="-3407"/>
                  <a:pt x="435" y="135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: 図形 1304">
            <a:extLst>
              <a:ext uri="{FF2B5EF4-FFF2-40B4-BE49-F238E27FC236}">
                <a16:creationId xmlns:a16="http://schemas.microsoft.com/office/drawing/2014/main" id="{DCAF7746-3242-46A9-BAB5-5FE9B29A5128}"/>
              </a:ext>
            </a:extLst>
          </p:cNvPr>
          <p:cNvSpPr/>
          <p:nvPr/>
        </p:nvSpPr>
        <p:spPr>
          <a:xfrm>
            <a:off x="8342996" y="4322316"/>
            <a:ext cx="129584" cy="210195"/>
          </a:xfrm>
          <a:custGeom>
            <a:avLst/>
            <a:gdLst>
              <a:gd name="connsiteX0" fmla="*/ 904 w 129584"/>
              <a:gd name="connsiteY0" fmla="*/ 209997 h 210195"/>
              <a:gd name="connsiteX1" fmla="*/ 10429 w 129584"/>
              <a:gd name="connsiteY1" fmla="*/ 57597 h 210195"/>
              <a:gd name="connsiteX2" fmla="*/ 53292 w 129584"/>
              <a:gd name="connsiteY2" fmla="*/ 5209 h 210195"/>
              <a:gd name="connsiteX3" fmla="*/ 129492 w 129584"/>
              <a:gd name="connsiteY3" fmla="*/ 29022 h 210195"/>
              <a:gd name="connsiteX4" fmla="*/ 67579 w 129584"/>
              <a:gd name="connsiteY4" fmla="*/ 2034 h 210195"/>
              <a:gd name="connsiteX5" fmla="*/ 8842 w 129584"/>
              <a:gd name="connsiteY5" fmla="*/ 22672 h 210195"/>
              <a:gd name="connsiteX6" fmla="*/ 904 w 129584"/>
              <a:gd name="connsiteY6" fmla="*/ 209997 h 21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584" h="210195">
                <a:moveTo>
                  <a:pt x="904" y="209997"/>
                </a:moveTo>
                <a:cubicBezTo>
                  <a:pt x="1168" y="215818"/>
                  <a:pt x="1698" y="91728"/>
                  <a:pt x="10429" y="57597"/>
                </a:cubicBezTo>
                <a:cubicBezTo>
                  <a:pt x="19160" y="23466"/>
                  <a:pt x="33448" y="9971"/>
                  <a:pt x="53292" y="5209"/>
                </a:cubicBezTo>
                <a:cubicBezTo>
                  <a:pt x="73136" y="447"/>
                  <a:pt x="127111" y="29551"/>
                  <a:pt x="129492" y="29022"/>
                </a:cubicBezTo>
                <a:cubicBezTo>
                  <a:pt x="131873" y="28493"/>
                  <a:pt x="87687" y="3092"/>
                  <a:pt x="67579" y="2034"/>
                </a:cubicBezTo>
                <a:cubicBezTo>
                  <a:pt x="47471" y="976"/>
                  <a:pt x="21277" y="-8020"/>
                  <a:pt x="8842" y="22672"/>
                </a:cubicBezTo>
                <a:cubicBezTo>
                  <a:pt x="-3593" y="53364"/>
                  <a:pt x="640" y="204176"/>
                  <a:pt x="904" y="20999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: 図形 1305">
            <a:extLst>
              <a:ext uri="{FF2B5EF4-FFF2-40B4-BE49-F238E27FC236}">
                <a16:creationId xmlns:a16="http://schemas.microsoft.com/office/drawing/2014/main" id="{2B9DA1EA-B0B3-4D2A-9DFF-3F05B56F0EC9}"/>
              </a:ext>
            </a:extLst>
          </p:cNvPr>
          <p:cNvSpPr/>
          <p:nvPr/>
        </p:nvSpPr>
        <p:spPr>
          <a:xfrm>
            <a:off x="8347528" y="4344944"/>
            <a:ext cx="117129" cy="156133"/>
          </a:xfrm>
          <a:custGeom>
            <a:avLst/>
            <a:gdLst>
              <a:gd name="connsiteX0" fmla="*/ 117022 w 117129"/>
              <a:gd name="connsiteY0" fmla="*/ 39731 h 156133"/>
              <a:gd name="connsiteX1" fmla="*/ 37647 w 117129"/>
              <a:gd name="connsiteY1" fmla="*/ 44 h 156133"/>
              <a:gd name="connsiteX2" fmla="*/ 29710 w 117129"/>
              <a:gd name="connsiteY2" fmla="*/ 34969 h 156133"/>
              <a:gd name="connsiteX3" fmla="*/ 2722 w 117129"/>
              <a:gd name="connsiteY3" fmla="*/ 155619 h 156133"/>
              <a:gd name="connsiteX4" fmla="*/ 2722 w 117129"/>
              <a:gd name="connsiteY4" fmla="*/ 76244 h 156133"/>
              <a:gd name="connsiteX5" fmla="*/ 18597 w 117129"/>
              <a:gd name="connsiteY5" fmla="*/ 22269 h 156133"/>
              <a:gd name="connsiteX6" fmla="*/ 117022 w 117129"/>
              <a:gd name="connsiteY6" fmla="*/ 39731 h 156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129" h="156133">
                <a:moveTo>
                  <a:pt x="117022" y="39731"/>
                </a:moveTo>
                <a:cubicBezTo>
                  <a:pt x="120197" y="36027"/>
                  <a:pt x="52199" y="838"/>
                  <a:pt x="37647" y="44"/>
                </a:cubicBezTo>
                <a:cubicBezTo>
                  <a:pt x="23095" y="-750"/>
                  <a:pt x="35531" y="9040"/>
                  <a:pt x="29710" y="34969"/>
                </a:cubicBezTo>
                <a:cubicBezTo>
                  <a:pt x="23889" y="60898"/>
                  <a:pt x="7220" y="148740"/>
                  <a:pt x="2722" y="155619"/>
                </a:cubicBezTo>
                <a:cubicBezTo>
                  <a:pt x="-1776" y="162498"/>
                  <a:pt x="76" y="98469"/>
                  <a:pt x="2722" y="76244"/>
                </a:cubicBezTo>
                <a:cubicBezTo>
                  <a:pt x="5368" y="54019"/>
                  <a:pt x="2457" y="31265"/>
                  <a:pt x="18597" y="22269"/>
                </a:cubicBezTo>
                <a:cubicBezTo>
                  <a:pt x="34737" y="13273"/>
                  <a:pt x="113847" y="43435"/>
                  <a:pt x="117022" y="3973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: 図形 1306">
            <a:extLst>
              <a:ext uri="{FF2B5EF4-FFF2-40B4-BE49-F238E27FC236}">
                <a16:creationId xmlns:a16="http://schemas.microsoft.com/office/drawing/2014/main" id="{C3B34719-ED30-4E2F-9893-49BFD7A06C66}"/>
              </a:ext>
            </a:extLst>
          </p:cNvPr>
          <p:cNvSpPr/>
          <p:nvPr/>
        </p:nvSpPr>
        <p:spPr>
          <a:xfrm>
            <a:off x="8536133" y="4267200"/>
            <a:ext cx="89039" cy="181016"/>
          </a:xfrm>
          <a:custGeom>
            <a:avLst/>
            <a:gdLst>
              <a:gd name="connsiteX0" fmla="*/ 74467 w 89039"/>
              <a:gd name="connsiteY0" fmla="*/ 0 h 181016"/>
              <a:gd name="connsiteX1" fmla="*/ 25255 w 89039"/>
              <a:gd name="connsiteY1" fmla="*/ 74613 h 181016"/>
              <a:gd name="connsiteX2" fmla="*/ 53830 w 89039"/>
              <a:gd name="connsiteY2" fmla="*/ 144463 h 181016"/>
              <a:gd name="connsiteX3" fmla="*/ 61767 w 89039"/>
              <a:gd name="connsiteY3" fmla="*/ 160338 h 181016"/>
              <a:gd name="connsiteX4" fmla="*/ 88755 w 89039"/>
              <a:gd name="connsiteY4" fmla="*/ 93663 h 181016"/>
              <a:gd name="connsiteX5" fmla="*/ 42717 w 89039"/>
              <a:gd name="connsiteY5" fmla="*/ 180975 h 181016"/>
              <a:gd name="connsiteX6" fmla="*/ 15730 w 89039"/>
              <a:gd name="connsiteY6" fmla="*/ 104775 h 181016"/>
              <a:gd name="connsiteX7" fmla="*/ 1442 w 89039"/>
              <a:gd name="connsiteY7" fmla="*/ 73025 h 181016"/>
              <a:gd name="connsiteX8" fmla="*/ 74467 w 89039"/>
              <a:gd name="connsiteY8" fmla="*/ 0 h 18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039" h="181016">
                <a:moveTo>
                  <a:pt x="74467" y="0"/>
                </a:moveTo>
                <a:cubicBezTo>
                  <a:pt x="78436" y="265"/>
                  <a:pt x="28694" y="50536"/>
                  <a:pt x="25255" y="74613"/>
                </a:cubicBezTo>
                <a:cubicBezTo>
                  <a:pt x="21816" y="98690"/>
                  <a:pt x="47745" y="130176"/>
                  <a:pt x="53830" y="144463"/>
                </a:cubicBezTo>
                <a:cubicBezTo>
                  <a:pt x="59915" y="158750"/>
                  <a:pt x="55946" y="168805"/>
                  <a:pt x="61767" y="160338"/>
                </a:cubicBezTo>
                <a:cubicBezTo>
                  <a:pt x="67588" y="151871"/>
                  <a:pt x="91930" y="90223"/>
                  <a:pt x="88755" y="93663"/>
                </a:cubicBezTo>
                <a:cubicBezTo>
                  <a:pt x="85580" y="97103"/>
                  <a:pt x="54888" y="179123"/>
                  <a:pt x="42717" y="180975"/>
                </a:cubicBezTo>
                <a:cubicBezTo>
                  <a:pt x="30546" y="182827"/>
                  <a:pt x="22609" y="122767"/>
                  <a:pt x="15730" y="104775"/>
                </a:cubicBezTo>
                <a:cubicBezTo>
                  <a:pt x="8851" y="86783"/>
                  <a:pt x="-4379" y="87312"/>
                  <a:pt x="1442" y="73025"/>
                </a:cubicBezTo>
                <a:cubicBezTo>
                  <a:pt x="7263" y="58738"/>
                  <a:pt x="70498" y="-265"/>
                  <a:pt x="7446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: 図形 1307">
            <a:extLst>
              <a:ext uri="{FF2B5EF4-FFF2-40B4-BE49-F238E27FC236}">
                <a16:creationId xmlns:a16="http://schemas.microsoft.com/office/drawing/2014/main" id="{87CA0879-2759-4F98-98DD-B5C90347C4D6}"/>
              </a:ext>
            </a:extLst>
          </p:cNvPr>
          <p:cNvSpPr/>
          <p:nvPr/>
        </p:nvSpPr>
        <p:spPr>
          <a:xfrm>
            <a:off x="8407000" y="4303369"/>
            <a:ext cx="145951" cy="63854"/>
          </a:xfrm>
          <a:custGeom>
            <a:avLst/>
            <a:gdLst>
              <a:gd name="connsiteX0" fmla="*/ 1988 w 145951"/>
              <a:gd name="connsiteY0" fmla="*/ 5106 h 63854"/>
              <a:gd name="connsiteX1" fmla="*/ 144863 w 145951"/>
              <a:gd name="connsiteY1" fmla="*/ 63844 h 63854"/>
              <a:gd name="connsiteX2" fmla="*/ 65488 w 145951"/>
              <a:gd name="connsiteY2" fmla="*/ 9869 h 63854"/>
              <a:gd name="connsiteX3" fmla="*/ 1988 w 145951"/>
              <a:gd name="connsiteY3" fmla="*/ 5106 h 6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951" h="63854">
                <a:moveTo>
                  <a:pt x="1988" y="5106"/>
                </a:moveTo>
                <a:cubicBezTo>
                  <a:pt x="15217" y="14102"/>
                  <a:pt x="134280" y="63050"/>
                  <a:pt x="144863" y="63844"/>
                </a:cubicBezTo>
                <a:cubicBezTo>
                  <a:pt x="155446" y="64638"/>
                  <a:pt x="85861" y="19923"/>
                  <a:pt x="65488" y="9869"/>
                </a:cubicBezTo>
                <a:cubicBezTo>
                  <a:pt x="45115" y="-185"/>
                  <a:pt x="-11241" y="-3890"/>
                  <a:pt x="1988" y="510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: 図形 1308">
            <a:extLst>
              <a:ext uri="{FF2B5EF4-FFF2-40B4-BE49-F238E27FC236}">
                <a16:creationId xmlns:a16="http://schemas.microsoft.com/office/drawing/2014/main" id="{FB5AD9F3-F887-473E-AE52-55E24C0D7CEA}"/>
              </a:ext>
            </a:extLst>
          </p:cNvPr>
          <p:cNvSpPr/>
          <p:nvPr/>
        </p:nvSpPr>
        <p:spPr>
          <a:xfrm>
            <a:off x="8363264" y="4384556"/>
            <a:ext cx="71157" cy="347165"/>
          </a:xfrm>
          <a:custGeom>
            <a:avLst/>
            <a:gdLst>
              <a:gd name="connsiteX0" fmla="*/ 71124 w 71157"/>
              <a:gd name="connsiteY0" fmla="*/ 119 h 347165"/>
              <a:gd name="connsiteX1" fmla="*/ 2861 w 71157"/>
              <a:gd name="connsiteY1" fmla="*/ 138232 h 347165"/>
              <a:gd name="connsiteX2" fmla="*/ 17149 w 71157"/>
              <a:gd name="connsiteY2" fmla="*/ 200144 h 347165"/>
              <a:gd name="connsiteX3" fmla="*/ 56836 w 71157"/>
              <a:gd name="connsiteY3" fmla="*/ 346194 h 347165"/>
              <a:gd name="connsiteX4" fmla="*/ 31436 w 71157"/>
              <a:gd name="connsiteY4" fmla="*/ 258882 h 347165"/>
              <a:gd name="connsiteX5" fmla="*/ 12386 w 71157"/>
              <a:gd name="connsiteY5" fmla="*/ 163632 h 347165"/>
              <a:gd name="connsiteX6" fmla="*/ 71124 w 71157"/>
              <a:gd name="connsiteY6" fmla="*/ 119 h 34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57" h="347165">
                <a:moveTo>
                  <a:pt x="71124" y="119"/>
                </a:moveTo>
                <a:cubicBezTo>
                  <a:pt x="69537" y="-4114"/>
                  <a:pt x="11857" y="104895"/>
                  <a:pt x="2861" y="138232"/>
                </a:cubicBezTo>
                <a:cubicBezTo>
                  <a:pt x="-6135" y="171569"/>
                  <a:pt x="8153" y="165484"/>
                  <a:pt x="17149" y="200144"/>
                </a:cubicBezTo>
                <a:cubicBezTo>
                  <a:pt x="26145" y="234804"/>
                  <a:pt x="54455" y="336404"/>
                  <a:pt x="56836" y="346194"/>
                </a:cubicBezTo>
                <a:cubicBezTo>
                  <a:pt x="59217" y="355984"/>
                  <a:pt x="38844" y="289309"/>
                  <a:pt x="31436" y="258882"/>
                </a:cubicBezTo>
                <a:cubicBezTo>
                  <a:pt x="24028" y="228455"/>
                  <a:pt x="7888" y="201203"/>
                  <a:pt x="12386" y="163632"/>
                </a:cubicBezTo>
                <a:cubicBezTo>
                  <a:pt x="16884" y="126061"/>
                  <a:pt x="72711" y="4352"/>
                  <a:pt x="71124" y="11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: 図形 1309">
            <a:extLst>
              <a:ext uri="{FF2B5EF4-FFF2-40B4-BE49-F238E27FC236}">
                <a16:creationId xmlns:a16="http://schemas.microsoft.com/office/drawing/2014/main" id="{E7F4478B-9095-4928-8C40-02DACF76827A}"/>
              </a:ext>
            </a:extLst>
          </p:cNvPr>
          <p:cNvSpPr/>
          <p:nvPr/>
        </p:nvSpPr>
        <p:spPr>
          <a:xfrm>
            <a:off x="8394775" y="4403644"/>
            <a:ext cx="151598" cy="296436"/>
          </a:xfrm>
          <a:custGeom>
            <a:avLst/>
            <a:gdLst>
              <a:gd name="connsiteX0" fmla="*/ 63425 w 151598"/>
              <a:gd name="connsiteY0" fmla="*/ 81 h 296436"/>
              <a:gd name="connsiteX1" fmla="*/ 4688 w 151598"/>
              <a:gd name="connsiteY1" fmla="*/ 123906 h 296436"/>
              <a:gd name="connsiteX2" fmla="*/ 26913 w 151598"/>
              <a:gd name="connsiteY2" fmla="*/ 217569 h 296436"/>
              <a:gd name="connsiteX3" fmla="*/ 31675 w 151598"/>
              <a:gd name="connsiteY3" fmla="*/ 235031 h 296436"/>
              <a:gd name="connsiteX4" fmla="*/ 72950 w 151598"/>
              <a:gd name="connsiteY4" fmla="*/ 209631 h 296436"/>
              <a:gd name="connsiteX5" fmla="*/ 141213 w 151598"/>
              <a:gd name="connsiteY5" fmla="*/ 139781 h 296436"/>
              <a:gd name="connsiteX6" fmla="*/ 145975 w 151598"/>
              <a:gd name="connsiteY6" fmla="*/ 106444 h 296436"/>
              <a:gd name="connsiteX7" fmla="*/ 88825 w 151598"/>
              <a:gd name="connsiteY7" fmla="*/ 203281 h 296436"/>
              <a:gd name="connsiteX8" fmla="*/ 33263 w 151598"/>
              <a:gd name="connsiteY8" fmla="*/ 252494 h 296436"/>
              <a:gd name="connsiteX9" fmla="*/ 28500 w 151598"/>
              <a:gd name="connsiteY9" fmla="*/ 295356 h 296436"/>
              <a:gd name="connsiteX10" fmla="*/ 20563 w 151598"/>
              <a:gd name="connsiteY10" fmla="*/ 206456 h 296436"/>
              <a:gd name="connsiteX11" fmla="*/ 1513 w 151598"/>
              <a:gd name="connsiteY11" fmla="*/ 142956 h 296436"/>
              <a:gd name="connsiteX12" fmla="*/ 63425 w 151598"/>
              <a:gd name="connsiteY12" fmla="*/ 81 h 29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1598" h="296436">
                <a:moveTo>
                  <a:pt x="63425" y="81"/>
                </a:moveTo>
                <a:cubicBezTo>
                  <a:pt x="63954" y="-3094"/>
                  <a:pt x="10773" y="87658"/>
                  <a:pt x="4688" y="123906"/>
                </a:cubicBezTo>
                <a:cubicBezTo>
                  <a:pt x="-1397" y="160154"/>
                  <a:pt x="22415" y="199048"/>
                  <a:pt x="26913" y="217569"/>
                </a:cubicBezTo>
                <a:cubicBezTo>
                  <a:pt x="31411" y="236090"/>
                  <a:pt x="24002" y="236354"/>
                  <a:pt x="31675" y="235031"/>
                </a:cubicBezTo>
                <a:cubicBezTo>
                  <a:pt x="39348" y="233708"/>
                  <a:pt x="54694" y="225506"/>
                  <a:pt x="72950" y="209631"/>
                </a:cubicBezTo>
                <a:cubicBezTo>
                  <a:pt x="91206" y="193756"/>
                  <a:pt x="129042" y="156979"/>
                  <a:pt x="141213" y="139781"/>
                </a:cubicBezTo>
                <a:cubicBezTo>
                  <a:pt x="153384" y="122583"/>
                  <a:pt x="154706" y="95861"/>
                  <a:pt x="145975" y="106444"/>
                </a:cubicBezTo>
                <a:cubicBezTo>
                  <a:pt x="137244" y="117027"/>
                  <a:pt x="107610" y="178939"/>
                  <a:pt x="88825" y="203281"/>
                </a:cubicBezTo>
                <a:cubicBezTo>
                  <a:pt x="70040" y="227623"/>
                  <a:pt x="43317" y="237148"/>
                  <a:pt x="33263" y="252494"/>
                </a:cubicBezTo>
                <a:cubicBezTo>
                  <a:pt x="23209" y="267840"/>
                  <a:pt x="30617" y="303029"/>
                  <a:pt x="28500" y="295356"/>
                </a:cubicBezTo>
                <a:cubicBezTo>
                  <a:pt x="26383" y="287683"/>
                  <a:pt x="25061" y="231856"/>
                  <a:pt x="20563" y="206456"/>
                </a:cubicBezTo>
                <a:cubicBezTo>
                  <a:pt x="16065" y="181056"/>
                  <a:pt x="-5895" y="175235"/>
                  <a:pt x="1513" y="142956"/>
                </a:cubicBezTo>
                <a:cubicBezTo>
                  <a:pt x="8921" y="110677"/>
                  <a:pt x="62896" y="3256"/>
                  <a:pt x="63425" y="8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: 図形 1310">
            <a:extLst>
              <a:ext uri="{FF2B5EF4-FFF2-40B4-BE49-F238E27FC236}">
                <a16:creationId xmlns:a16="http://schemas.microsoft.com/office/drawing/2014/main" id="{1CE1541E-7B0D-476F-9770-CB9CAD6A10F9}"/>
              </a:ext>
            </a:extLst>
          </p:cNvPr>
          <p:cNvSpPr/>
          <p:nvPr/>
        </p:nvSpPr>
        <p:spPr>
          <a:xfrm>
            <a:off x="8372445" y="4606898"/>
            <a:ext cx="525679" cy="244595"/>
          </a:xfrm>
          <a:custGeom>
            <a:avLst/>
            <a:gdLst>
              <a:gd name="connsiteX0" fmla="*/ 30 w 525679"/>
              <a:gd name="connsiteY0" fmla="*/ 125440 h 244595"/>
              <a:gd name="connsiteX1" fmla="*/ 115918 w 525679"/>
              <a:gd name="connsiteY1" fmla="*/ 54002 h 244595"/>
              <a:gd name="connsiteX2" fmla="*/ 141318 w 525679"/>
              <a:gd name="connsiteY2" fmla="*/ 125440 h 244595"/>
              <a:gd name="connsiteX3" fmla="*/ 206405 w 525679"/>
              <a:gd name="connsiteY3" fmla="*/ 139727 h 244595"/>
              <a:gd name="connsiteX4" fmla="*/ 207993 w 525679"/>
              <a:gd name="connsiteY4" fmla="*/ 187352 h 244595"/>
              <a:gd name="connsiteX5" fmla="*/ 225455 w 525679"/>
              <a:gd name="connsiteY5" fmla="*/ 163540 h 244595"/>
              <a:gd name="connsiteX6" fmla="*/ 244505 w 525679"/>
              <a:gd name="connsiteY6" fmla="*/ 220690 h 244595"/>
              <a:gd name="connsiteX7" fmla="*/ 333405 w 525679"/>
              <a:gd name="connsiteY7" fmla="*/ 161952 h 244595"/>
              <a:gd name="connsiteX8" fmla="*/ 428655 w 525679"/>
              <a:gd name="connsiteY8" fmla="*/ 117502 h 244595"/>
              <a:gd name="connsiteX9" fmla="*/ 525493 w 525679"/>
              <a:gd name="connsiteY9" fmla="*/ 27 h 244595"/>
              <a:gd name="connsiteX10" fmla="*/ 403255 w 525679"/>
              <a:gd name="connsiteY10" fmla="*/ 128615 h 244595"/>
              <a:gd name="connsiteX11" fmla="*/ 238155 w 525679"/>
              <a:gd name="connsiteY11" fmla="*/ 244502 h 244595"/>
              <a:gd name="connsiteX12" fmla="*/ 207993 w 525679"/>
              <a:gd name="connsiteY12" fmla="*/ 147665 h 244595"/>
              <a:gd name="connsiteX13" fmla="*/ 157193 w 525679"/>
              <a:gd name="connsiteY13" fmla="*/ 117502 h 244595"/>
              <a:gd name="connsiteX14" fmla="*/ 104805 w 525679"/>
              <a:gd name="connsiteY14" fmla="*/ 103215 h 244595"/>
              <a:gd name="connsiteX15" fmla="*/ 30 w 525679"/>
              <a:gd name="connsiteY15" fmla="*/ 125440 h 24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5679" h="244595">
                <a:moveTo>
                  <a:pt x="30" y="125440"/>
                </a:moveTo>
                <a:cubicBezTo>
                  <a:pt x="1882" y="117238"/>
                  <a:pt x="92370" y="54002"/>
                  <a:pt x="115918" y="54002"/>
                </a:cubicBezTo>
                <a:cubicBezTo>
                  <a:pt x="139466" y="54002"/>
                  <a:pt x="126237" y="111152"/>
                  <a:pt x="141318" y="125440"/>
                </a:cubicBezTo>
                <a:cubicBezTo>
                  <a:pt x="156399" y="139728"/>
                  <a:pt x="195292" y="129408"/>
                  <a:pt x="206405" y="139727"/>
                </a:cubicBezTo>
                <a:cubicBezTo>
                  <a:pt x="217518" y="150046"/>
                  <a:pt x="204818" y="183383"/>
                  <a:pt x="207993" y="187352"/>
                </a:cubicBezTo>
                <a:cubicBezTo>
                  <a:pt x="211168" y="191321"/>
                  <a:pt x="219370" y="157984"/>
                  <a:pt x="225455" y="163540"/>
                </a:cubicBezTo>
                <a:cubicBezTo>
                  <a:pt x="231540" y="169096"/>
                  <a:pt x="226513" y="220955"/>
                  <a:pt x="244505" y="220690"/>
                </a:cubicBezTo>
                <a:cubicBezTo>
                  <a:pt x="262497" y="220425"/>
                  <a:pt x="302713" y="179150"/>
                  <a:pt x="333405" y="161952"/>
                </a:cubicBezTo>
                <a:cubicBezTo>
                  <a:pt x="364097" y="144754"/>
                  <a:pt x="396640" y="144489"/>
                  <a:pt x="428655" y="117502"/>
                </a:cubicBezTo>
                <a:cubicBezTo>
                  <a:pt x="460670" y="90515"/>
                  <a:pt x="529726" y="-1825"/>
                  <a:pt x="525493" y="27"/>
                </a:cubicBezTo>
                <a:cubicBezTo>
                  <a:pt x="521260" y="1879"/>
                  <a:pt x="451145" y="87869"/>
                  <a:pt x="403255" y="128615"/>
                </a:cubicBezTo>
                <a:cubicBezTo>
                  <a:pt x="355365" y="169361"/>
                  <a:pt x="270699" y="241327"/>
                  <a:pt x="238155" y="244502"/>
                </a:cubicBezTo>
                <a:cubicBezTo>
                  <a:pt x="205611" y="247677"/>
                  <a:pt x="221487" y="168832"/>
                  <a:pt x="207993" y="147665"/>
                </a:cubicBezTo>
                <a:cubicBezTo>
                  <a:pt x="194499" y="126498"/>
                  <a:pt x="174391" y="124910"/>
                  <a:pt x="157193" y="117502"/>
                </a:cubicBezTo>
                <a:cubicBezTo>
                  <a:pt x="139995" y="110094"/>
                  <a:pt x="128882" y="105596"/>
                  <a:pt x="104805" y="103215"/>
                </a:cubicBezTo>
                <a:cubicBezTo>
                  <a:pt x="80728" y="100834"/>
                  <a:pt x="-1822" y="133642"/>
                  <a:pt x="30" y="12544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: 図形 1311">
            <a:extLst>
              <a:ext uri="{FF2B5EF4-FFF2-40B4-BE49-F238E27FC236}">
                <a16:creationId xmlns:a16="http://schemas.microsoft.com/office/drawing/2014/main" id="{5BAE6003-7408-4171-A61F-01EAF4904B4D}"/>
              </a:ext>
            </a:extLst>
          </p:cNvPr>
          <p:cNvSpPr/>
          <p:nvPr/>
        </p:nvSpPr>
        <p:spPr>
          <a:xfrm>
            <a:off x="8877173" y="3858683"/>
            <a:ext cx="117707" cy="753292"/>
          </a:xfrm>
          <a:custGeom>
            <a:avLst/>
            <a:gdLst>
              <a:gd name="connsiteX0" fmla="*/ 117602 w 117707"/>
              <a:gd name="connsiteY0" fmla="*/ 530 h 753292"/>
              <a:gd name="connsiteX1" fmla="*/ 90615 w 117707"/>
              <a:gd name="connsiteY1" fmla="*/ 141817 h 753292"/>
              <a:gd name="connsiteX2" fmla="*/ 89027 w 117707"/>
              <a:gd name="connsiteY2" fmla="*/ 159280 h 753292"/>
              <a:gd name="connsiteX3" fmla="*/ 44577 w 117707"/>
              <a:gd name="connsiteY3" fmla="*/ 198967 h 753292"/>
              <a:gd name="connsiteX4" fmla="*/ 12827 w 117707"/>
              <a:gd name="connsiteY4" fmla="*/ 284692 h 753292"/>
              <a:gd name="connsiteX5" fmla="*/ 127 w 117707"/>
              <a:gd name="connsiteY5" fmla="*/ 308505 h 753292"/>
              <a:gd name="connsiteX6" fmla="*/ 6477 w 117707"/>
              <a:gd name="connsiteY6" fmla="*/ 586317 h 753292"/>
              <a:gd name="connsiteX7" fmla="*/ 9652 w 117707"/>
              <a:gd name="connsiteY7" fmla="*/ 746655 h 753292"/>
              <a:gd name="connsiteX8" fmla="*/ 19177 w 117707"/>
              <a:gd name="connsiteY8" fmla="*/ 675217 h 753292"/>
              <a:gd name="connsiteX9" fmla="*/ 14415 w 117707"/>
              <a:gd name="connsiteY9" fmla="*/ 256117 h 753292"/>
              <a:gd name="connsiteX10" fmla="*/ 96965 w 117707"/>
              <a:gd name="connsiteY10" fmla="*/ 98955 h 753292"/>
              <a:gd name="connsiteX11" fmla="*/ 117602 w 117707"/>
              <a:gd name="connsiteY11" fmla="*/ 530 h 753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707" h="753292">
                <a:moveTo>
                  <a:pt x="117602" y="530"/>
                </a:moveTo>
                <a:cubicBezTo>
                  <a:pt x="116544" y="7674"/>
                  <a:pt x="95377" y="115359"/>
                  <a:pt x="90615" y="141817"/>
                </a:cubicBezTo>
                <a:cubicBezTo>
                  <a:pt x="85853" y="168275"/>
                  <a:pt x="96700" y="149755"/>
                  <a:pt x="89027" y="159280"/>
                </a:cubicBezTo>
                <a:cubicBezTo>
                  <a:pt x="81354" y="168805"/>
                  <a:pt x="57277" y="178065"/>
                  <a:pt x="44577" y="198967"/>
                </a:cubicBezTo>
                <a:cubicBezTo>
                  <a:pt x="31877" y="219869"/>
                  <a:pt x="20235" y="266436"/>
                  <a:pt x="12827" y="284692"/>
                </a:cubicBezTo>
                <a:cubicBezTo>
                  <a:pt x="5419" y="302948"/>
                  <a:pt x="1185" y="258234"/>
                  <a:pt x="127" y="308505"/>
                </a:cubicBezTo>
                <a:cubicBezTo>
                  <a:pt x="-931" y="358776"/>
                  <a:pt x="4890" y="513292"/>
                  <a:pt x="6477" y="586317"/>
                </a:cubicBezTo>
                <a:cubicBezTo>
                  <a:pt x="8064" y="659342"/>
                  <a:pt x="7535" y="731838"/>
                  <a:pt x="9652" y="746655"/>
                </a:cubicBezTo>
                <a:cubicBezTo>
                  <a:pt x="11769" y="761472"/>
                  <a:pt x="18383" y="756973"/>
                  <a:pt x="19177" y="675217"/>
                </a:cubicBezTo>
                <a:cubicBezTo>
                  <a:pt x="19971" y="593461"/>
                  <a:pt x="1450" y="352161"/>
                  <a:pt x="14415" y="256117"/>
                </a:cubicBezTo>
                <a:cubicBezTo>
                  <a:pt x="27380" y="160073"/>
                  <a:pt x="82148" y="137849"/>
                  <a:pt x="96965" y="98955"/>
                </a:cubicBezTo>
                <a:cubicBezTo>
                  <a:pt x="111782" y="60061"/>
                  <a:pt x="118660" y="-6614"/>
                  <a:pt x="117602" y="53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: 図形 1312">
            <a:extLst>
              <a:ext uri="{FF2B5EF4-FFF2-40B4-BE49-F238E27FC236}">
                <a16:creationId xmlns:a16="http://schemas.microsoft.com/office/drawing/2014/main" id="{AECD59AA-49BD-4C57-81E1-B93B8574EA2A}"/>
              </a:ext>
            </a:extLst>
          </p:cNvPr>
          <p:cNvSpPr/>
          <p:nvPr/>
        </p:nvSpPr>
        <p:spPr>
          <a:xfrm>
            <a:off x="8887877" y="3878912"/>
            <a:ext cx="139687" cy="746855"/>
          </a:xfrm>
          <a:custGeom>
            <a:avLst/>
            <a:gdLst>
              <a:gd name="connsiteX0" fmla="*/ 138648 w 139687"/>
              <a:gd name="connsiteY0" fmla="*/ 938 h 746855"/>
              <a:gd name="connsiteX1" fmla="*/ 89436 w 139687"/>
              <a:gd name="connsiteY1" fmla="*/ 154926 h 746855"/>
              <a:gd name="connsiteX2" fmla="*/ 49748 w 139687"/>
              <a:gd name="connsiteY2" fmla="*/ 189851 h 746855"/>
              <a:gd name="connsiteX3" fmla="*/ 22761 w 139687"/>
              <a:gd name="connsiteY3" fmla="*/ 264463 h 746855"/>
              <a:gd name="connsiteX4" fmla="*/ 536 w 139687"/>
              <a:gd name="connsiteY4" fmla="*/ 353363 h 746855"/>
              <a:gd name="connsiteX5" fmla="*/ 6886 w 139687"/>
              <a:gd name="connsiteY5" fmla="*/ 740713 h 746855"/>
              <a:gd name="connsiteX6" fmla="*/ 6886 w 139687"/>
              <a:gd name="connsiteY6" fmla="*/ 566088 h 746855"/>
              <a:gd name="connsiteX7" fmla="*/ 40223 w 139687"/>
              <a:gd name="connsiteY7" fmla="*/ 235888 h 746855"/>
              <a:gd name="connsiteX8" fmla="*/ 138648 w 139687"/>
              <a:gd name="connsiteY8" fmla="*/ 938 h 74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687" h="746855">
                <a:moveTo>
                  <a:pt x="138648" y="938"/>
                </a:moveTo>
                <a:cubicBezTo>
                  <a:pt x="146850" y="-12556"/>
                  <a:pt x="104253" y="123441"/>
                  <a:pt x="89436" y="154926"/>
                </a:cubicBezTo>
                <a:cubicBezTo>
                  <a:pt x="74619" y="186412"/>
                  <a:pt x="60860" y="171595"/>
                  <a:pt x="49748" y="189851"/>
                </a:cubicBezTo>
                <a:cubicBezTo>
                  <a:pt x="38635" y="208107"/>
                  <a:pt x="30963" y="237211"/>
                  <a:pt x="22761" y="264463"/>
                </a:cubicBezTo>
                <a:cubicBezTo>
                  <a:pt x="14559" y="291715"/>
                  <a:pt x="3182" y="273988"/>
                  <a:pt x="536" y="353363"/>
                </a:cubicBezTo>
                <a:cubicBezTo>
                  <a:pt x="-2110" y="432738"/>
                  <a:pt x="5828" y="705259"/>
                  <a:pt x="6886" y="740713"/>
                </a:cubicBezTo>
                <a:cubicBezTo>
                  <a:pt x="7944" y="776167"/>
                  <a:pt x="1330" y="650226"/>
                  <a:pt x="6886" y="566088"/>
                </a:cubicBezTo>
                <a:cubicBezTo>
                  <a:pt x="12442" y="481951"/>
                  <a:pt x="20909" y="323200"/>
                  <a:pt x="40223" y="235888"/>
                </a:cubicBezTo>
                <a:cubicBezTo>
                  <a:pt x="59537" y="148576"/>
                  <a:pt x="130446" y="14432"/>
                  <a:pt x="138648" y="93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: 図形 1313">
            <a:extLst>
              <a:ext uri="{FF2B5EF4-FFF2-40B4-BE49-F238E27FC236}">
                <a16:creationId xmlns:a16="http://schemas.microsoft.com/office/drawing/2014/main" id="{BED9AD8B-BEB7-4E3C-96AE-8432567C9F7E}"/>
              </a:ext>
            </a:extLst>
          </p:cNvPr>
          <p:cNvSpPr/>
          <p:nvPr/>
        </p:nvSpPr>
        <p:spPr>
          <a:xfrm>
            <a:off x="8993332" y="3823852"/>
            <a:ext cx="186991" cy="272267"/>
          </a:xfrm>
          <a:custGeom>
            <a:avLst/>
            <a:gdLst>
              <a:gd name="connsiteX0" fmla="*/ 4618 w 186991"/>
              <a:gd name="connsiteY0" fmla="*/ 436 h 272267"/>
              <a:gd name="connsiteX1" fmla="*/ 25256 w 186991"/>
              <a:gd name="connsiteY1" fmla="*/ 100448 h 272267"/>
              <a:gd name="connsiteX2" fmla="*/ 184006 w 186991"/>
              <a:gd name="connsiteY2" fmla="*/ 184586 h 272267"/>
              <a:gd name="connsiteX3" fmla="*/ 123681 w 186991"/>
              <a:gd name="connsiteY3" fmla="*/ 214748 h 272267"/>
              <a:gd name="connsiteX4" fmla="*/ 57006 w 186991"/>
              <a:gd name="connsiteY4" fmla="*/ 271898 h 272267"/>
              <a:gd name="connsiteX5" fmla="*/ 136381 w 186991"/>
              <a:gd name="connsiteY5" fmla="*/ 184586 h 272267"/>
              <a:gd name="connsiteX6" fmla="*/ 69706 w 186991"/>
              <a:gd name="connsiteY6" fmla="*/ 141723 h 272267"/>
              <a:gd name="connsiteX7" fmla="*/ 4618 w 186991"/>
              <a:gd name="connsiteY7" fmla="*/ 436 h 272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991" h="272267">
                <a:moveTo>
                  <a:pt x="4618" y="436"/>
                </a:moveTo>
                <a:cubicBezTo>
                  <a:pt x="-2790" y="-6443"/>
                  <a:pt x="-4642" y="69756"/>
                  <a:pt x="25256" y="100448"/>
                </a:cubicBezTo>
                <a:cubicBezTo>
                  <a:pt x="55154" y="131140"/>
                  <a:pt x="167602" y="165536"/>
                  <a:pt x="184006" y="184586"/>
                </a:cubicBezTo>
                <a:cubicBezTo>
                  <a:pt x="200410" y="203636"/>
                  <a:pt x="144848" y="200196"/>
                  <a:pt x="123681" y="214748"/>
                </a:cubicBezTo>
                <a:cubicBezTo>
                  <a:pt x="102514" y="229300"/>
                  <a:pt x="54889" y="276925"/>
                  <a:pt x="57006" y="271898"/>
                </a:cubicBezTo>
                <a:cubicBezTo>
                  <a:pt x="59123" y="266871"/>
                  <a:pt x="134264" y="206282"/>
                  <a:pt x="136381" y="184586"/>
                </a:cubicBezTo>
                <a:cubicBezTo>
                  <a:pt x="138498" y="162890"/>
                  <a:pt x="91666" y="167917"/>
                  <a:pt x="69706" y="141723"/>
                </a:cubicBezTo>
                <a:cubicBezTo>
                  <a:pt x="47746" y="115529"/>
                  <a:pt x="12026" y="7315"/>
                  <a:pt x="4618" y="43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: 図形 1314">
            <a:extLst>
              <a:ext uri="{FF2B5EF4-FFF2-40B4-BE49-F238E27FC236}">
                <a16:creationId xmlns:a16="http://schemas.microsoft.com/office/drawing/2014/main" id="{3E75F2AA-3735-4807-8E9F-FD7B3E5CA1FF}"/>
              </a:ext>
            </a:extLst>
          </p:cNvPr>
          <p:cNvSpPr/>
          <p:nvPr/>
        </p:nvSpPr>
        <p:spPr>
          <a:xfrm>
            <a:off x="8862536" y="4031459"/>
            <a:ext cx="247168" cy="629461"/>
          </a:xfrm>
          <a:custGeom>
            <a:avLst/>
            <a:gdLst>
              <a:gd name="connsiteX0" fmla="*/ 246539 w 247168"/>
              <a:gd name="connsiteY0" fmla="*/ 3966 h 629461"/>
              <a:gd name="connsiteX1" fmla="*/ 152877 w 247168"/>
              <a:gd name="connsiteY1" fmla="*/ 129379 h 629461"/>
              <a:gd name="connsiteX2" fmla="*/ 110014 w 247168"/>
              <a:gd name="connsiteY2" fmla="*/ 316704 h 629461"/>
              <a:gd name="connsiteX3" fmla="*/ 105252 w 247168"/>
              <a:gd name="connsiteY3" fmla="*/ 435766 h 629461"/>
              <a:gd name="connsiteX4" fmla="*/ 65564 w 247168"/>
              <a:gd name="connsiteY4" fmla="*/ 505616 h 629461"/>
              <a:gd name="connsiteX5" fmla="*/ 477 w 247168"/>
              <a:gd name="connsiteY5" fmla="*/ 629441 h 629461"/>
              <a:gd name="connsiteX6" fmla="*/ 102077 w 247168"/>
              <a:gd name="connsiteY6" fmla="*/ 496091 h 629461"/>
              <a:gd name="connsiteX7" fmla="*/ 102077 w 247168"/>
              <a:gd name="connsiteY7" fmla="*/ 278604 h 629461"/>
              <a:gd name="connsiteX8" fmla="*/ 246539 w 247168"/>
              <a:gd name="connsiteY8" fmla="*/ 3966 h 62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168" h="629461">
                <a:moveTo>
                  <a:pt x="246539" y="3966"/>
                </a:moveTo>
                <a:cubicBezTo>
                  <a:pt x="255006" y="-20905"/>
                  <a:pt x="175631" y="77256"/>
                  <a:pt x="152877" y="129379"/>
                </a:cubicBezTo>
                <a:cubicBezTo>
                  <a:pt x="130123" y="181502"/>
                  <a:pt x="117951" y="265640"/>
                  <a:pt x="110014" y="316704"/>
                </a:cubicBezTo>
                <a:cubicBezTo>
                  <a:pt x="102077" y="367768"/>
                  <a:pt x="112660" y="404281"/>
                  <a:pt x="105252" y="435766"/>
                </a:cubicBezTo>
                <a:cubicBezTo>
                  <a:pt x="97844" y="467251"/>
                  <a:pt x="83026" y="473337"/>
                  <a:pt x="65564" y="505616"/>
                </a:cubicBezTo>
                <a:cubicBezTo>
                  <a:pt x="48102" y="537895"/>
                  <a:pt x="-5608" y="631028"/>
                  <a:pt x="477" y="629441"/>
                </a:cubicBezTo>
                <a:cubicBezTo>
                  <a:pt x="6562" y="627854"/>
                  <a:pt x="85144" y="554564"/>
                  <a:pt x="102077" y="496091"/>
                </a:cubicBezTo>
                <a:cubicBezTo>
                  <a:pt x="119010" y="437618"/>
                  <a:pt x="81439" y="354010"/>
                  <a:pt x="102077" y="278604"/>
                </a:cubicBezTo>
                <a:cubicBezTo>
                  <a:pt x="122715" y="203198"/>
                  <a:pt x="238072" y="28837"/>
                  <a:pt x="246539" y="396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: 図形 1315">
            <a:extLst>
              <a:ext uri="{FF2B5EF4-FFF2-40B4-BE49-F238E27FC236}">
                <a16:creationId xmlns:a16="http://schemas.microsoft.com/office/drawing/2014/main" id="{B457B7D6-69C5-47EC-87E8-ADDBF9FF4FF9}"/>
              </a:ext>
            </a:extLst>
          </p:cNvPr>
          <p:cNvSpPr/>
          <p:nvPr/>
        </p:nvSpPr>
        <p:spPr>
          <a:xfrm>
            <a:off x="8947493" y="4061826"/>
            <a:ext cx="140165" cy="245483"/>
          </a:xfrm>
          <a:custGeom>
            <a:avLst/>
            <a:gdLst>
              <a:gd name="connsiteX0" fmla="*/ 139357 w 140165"/>
              <a:gd name="connsiteY0" fmla="*/ 2174 h 245483"/>
              <a:gd name="connsiteX1" fmla="*/ 26645 w 140165"/>
              <a:gd name="connsiteY1" fmla="*/ 99012 h 245483"/>
              <a:gd name="connsiteX2" fmla="*/ 2832 w 140165"/>
              <a:gd name="connsiteY2" fmla="*/ 245062 h 245483"/>
              <a:gd name="connsiteX3" fmla="*/ 74270 w 140165"/>
              <a:gd name="connsiteY3" fmla="*/ 49799 h 245483"/>
              <a:gd name="connsiteX4" fmla="*/ 139357 w 140165"/>
              <a:gd name="connsiteY4" fmla="*/ 2174 h 24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165" h="245483">
                <a:moveTo>
                  <a:pt x="139357" y="2174"/>
                </a:moveTo>
                <a:cubicBezTo>
                  <a:pt x="131420" y="10376"/>
                  <a:pt x="49399" y="58531"/>
                  <a:pt x="26645" y="99012"/>
                </a:cubicBezTo>
                <a:cubicBezTo>
                  <a:pt x="3891" y="139493"/>
                  <a:pt x="-5105" y="253264"/>
                  <a:pt x="2832" y="245062"/>
                </a:cubicBezTo>
                <a:cubicBezTo>
                  <a:pt x="10769" y="236860"/>
                  <a:pt x="53897" y="90809"/>
                  <a:pt x="74270" y="49799"/>
                </a:cubicBezTo>
                <a:cubicBezTo>
                  <a:pt x="94643" y="8789"/>
                  <a:pt x="147294" y="-6028"/>
                  <a:pt x="139357" y="217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: 図形 1316">
            <a:extLst>
              <a:ext uri="{FF2B5EF4-FFF2-40B4-BE49-F238E27FC236}">
                <a16:creationId xmlns:a16="http://schemas.microsoft.com/office/drawing/2014/main" id="{279D6348-D846-4058-BB7F-00CDE5CD5DE3}"/>
              </a:ext>
            </a:extLst>
          </p:cNvPr>
          <p:cNvSpPr/>
          <p:nvPr/>
        </p:nvSpPr>
        <p:spPr>
          <a:xfrm>
            <a:off x="8677907" y="4179075"/>
            <a:ext cx="370850" cy="675321"/>
          </a:xfrm>
          <a:custGeom>
            <a:avLst/>
            <a:gdLst>
              <a:gd name="connsiteX0" fmla="*/ 370843 w 370850"/>
              <a:gd name="connsiteY0" fmla="*/ 813 h 675321"/>
              <a:gd name="connsiteX1" fmla="*/ 323218 w 370850"/>
              <a:gd name="connsiteY1" fmla="*/ 283388 h 675321"/>
              <a:gd name="connsiteX2" fmla="*/ 234318 w 370850"/>
              <a:gd name="connsiteY2" fmla="*/ 443725 h 675321"/>
              <a:gd name="connsiteX3" fmla="*/ 131131 w 370850"/>
              <a:gd name="connsiteY3" fmla="*/ 589775 h 675321"/>
              <a:gd name="connsiteX4" fmla="*/ 2543 w 370850"/>
              <a:gd name="connsiteY4" fmla="*/ 670738 h 675321"/>
              <a:gd name="connsiteX5" fmla="*/ 254956 w 370850"/>
              <a:gd name="connsiteY5" fmla="*/ 454838 h 675321"/>
              <a:gd name="connsiteX6" fmla="*/ 326393 w 370850"/>
              <a:gd name="connsiteY6" fmla="*/ 205600 h 675321"/>
              <a:gd name="connsiteX7" fmla="*/ 370843 w 370850"/>
              <a:gd name="connsiteY7" fmla="*/ 813 h 675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850" h="675321">
                <a:moveTo>
                  <a:pt x="370843" y="813"/>
                </a:moveTo>
                <a:cubicBezTo>
                  <a:pt x="370314" y="13778"/>
                  <a:pt x="345972" y="209569"/>
                  <a:pt x="323218" y="283388"/>
                </a:cubicBezTo>
                <a:cubicBezTo>
                  <a:pt x="300464" y="357207"/>
                  <a:pt x="266332" y="392661"/>
                  <a:pt x="234318" y="443725"/>
                </a:cubicBezTo>
                <a:cubicBezTo>
                  <a:pt x="202303" y="494790"/>
                  <a:pt x="169760" y="551940"/>
                  <a:pt x="131131" y="589775"/>
                </a:cubicBezTo>
                <a:cubicBezTo>
                  <a:pt x="92502" y="627611"/>
                  <a:pt x="-18095" y="693228"/>
                  <a:pt x="2543" y="670738"/>
                </a:cubicBezTo>
                <a:cubicBezTo>
                  <a:pt x="23180" y="648249"/>
                  <a:pt x="200981" y="532361"/>
                  <a:pt x="254956" y="454838"/>
                </a:cubicBezTo>
                <a:cubicBezTo>
                  <a:pt x="308931" y="377315"/>
                  <a:pt x="310518" y="278096"/>
                  <a:pt x="326393" y="205600"/>
                </a:cubicBezTo>
                <a:cubicBezTo>
                  <a:pt x="342268" y="133104"/>
                  <a:pt x="371372" y="-12152"/>
                  <a:pt x="370843" y="81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: 図形 1317">
            <a:extLst>
              <a:ext uri="{FF2B5EF4-FFF2-40B4-BE49-F238E27FC236}">
                <a16:creationId xmlns:a16="http://schemas.microsoft.com/office/drawing/2014/main" id="{96808650-753A-417A-8BE1-0709EC9DE812}"/>
              </a:ext>
            </a:extLst>
          </p:cNvPr>
          <p:cNvSpPr/>
          <p:nvPr/>
        </p:nvSpPr>
        <p:spPr>
          <a:xfrm>
            <a:off x="8659343" y="3966829"/>
            <a:ext cx="829700" cy="878774"/>
          </a:xfrm>
          <a:custGeom>
            <a:avLst/>
            <a:gdLst>
              <a:gd name="connsiteX0" fmla="*/ 513232 w 829700"/>
              <a:gd name="connsiteY0" fmla="*/ 17796 h 878774"/>
              <a:gd name="connsiteX1" fmla="*/ 643407 w 829700"/>
              <a:gd name="connsiteY1" fmla="*/ 6684 h 878774"/>
              <a:gd name="connsiteX2" fmla="*/ 760882 w 829700"/>
              <a:gd name="connsiteY2" fmla="*/ 125746 h 878774"/>
              <a:gd name="connsiteX3" fmla="*/ 798982 w 829700"/>
              <a:gd name="connsiteY3" fmla="*/ 198771 h 878774"/>
              <a:gd name="connsiteX4" fmla="*/ 792632 w 829700"/>
              <a:gd name="connsiteY4" fmla="*/ 298784 h 878774"/>
              <a:gd name="connsiteX5" fmla="*/ 756120 w 829700"/>
              <a:gd name="connsiteY5" fmla="*/ 406734 h 878774"/>
              <a:gd name="connsiteX6" fmla="*/ 689445 w 829700"/>
              <a:gd name="connsiteY6" fmla="*/ 487696 h 878774"/>
              <a:gd name="connsiteX7" fmla="*/ 597370 w 829700"/>
              <a:gd name="connsiteY7" fmla="*/ 598821 h 878774"/>
              <a:gd name="connsiteX8" fmla="*/ 471957 w 829700"/>
              <a:gd name="connsiteY8" fmla="*/ 695659 h 878774"/>
              <a:gd name="connsiteX9" fmla="*/ 322732 w 829700"/>
              <a:gd name="connsiteY9" fmla="*/ 789321 h 878774"/>
              <a:gd name="connsiteX10" fmla="*/ 121120 w 829700"/>
              <a:gd name="connsiteY10" fmla="*/ 854409 h 878774"/>
              <a:gd name="connsiteX11" fmla="*/ 3645 w 829700"/>
              <a:gd name="connsiteY11" fmla="*/ 863934 h 878774"/>
              <a:gd name="connsiteX12" fmla="*/ 256057 w 829700"/>
              <a:gd name="connsiteY12" fmla="*/ 833771 h 878774"/>
              <a:gd name="connsiteX13" fmla="*/ 784695 w 829700"/>
              <a:gd name="connsiteY13" fmla="*/ 374984 h 878774"/>
              <a:gd name="connsiteX14" fmla="*/ 795807 w 829700"/>
              <a:gd name="connsiteY14" fmla="*/ 190834 h 878774"/>
              <a:gd name="connsiteX15" fmla="*/ 740245 w 829700"/>
              <a:gd name="connsiteY15" fmla="*/ 63834 h 878774"/>
              <a:gd name="connsiteX16" fmla="*/ 671982 w 829700"/>
              <a:gd name="connsiteY16" fmla="*/ 1921 h 878774"/>
              <a:gd name="connsiteX17" fmla="*/ 513232 w 829700"/>
              <a:gd name="connsiteY17" fmla="*/ 17796 h 87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29700" h="878774">
                <a:moveTo>
                  <a:pt x="513232" y="17796"/>
                </a:moveTo>
                <a:cubicBezTo>
                  <a:pt x="508470" y="18590"/>
                  <a:pt x="602132" y="-11308"/>
                  <a:pt x="643407" y="6684"/>
                </a:cubicBezTo>
                <a:cubicBezTo>
                  <a:pt x="684682" y="24676"/>
                  <a:pt x="734953" y="93732"/>
                  <a:pt x="760882" y="125746"/>
                </a:cubicBezTo>
                <a:cubicBezTo>
                  <a:pt x="786811" y="157761"/>
                  <a:pt x="793690" y="169931"/>
                  <a:pt x="798982" y="198771"/>
                </a:cubicBezTo>
                <a:cubicBezTo>
                  <a:pt x="804274" y="227611"/>
                  <a:pt x="799776" y="264124"/>
                  <a:pt x="792632" y="298784"/>
                </a:cubicBezTo>
                <a:cubicBezTo>
                  <a:pt x="785488" y="333444"/>
                  <a:pt x="773318" y="375249"/>
                  <a:pt x="756120" y="406734"/>
                </a:cubicBezTo>
                <a:cubicBezTo>
                  <a:pt x="738922" y="438219"/>
                  <a:pt x="689445" y="487696"/>
                  <a:pt x="689445" y="487696"/>
                </a:cubicBezTo>
                <a:cubicBezTo>
                  <a:pt x="662987" y="519711"/>
                  <a:pt x="633618" y="564161"/>
                  <a:pt x="597370" y="598821"/>
                </a:cubicBezTo>
                <a:cubicBezTo>
                  <a:pt x="561122" y="633482"/>
                  <a:pt x="517730" y="663909"/>
                  <a:pt x="471957" y="695659"/>
                </a:cubicBezTo>
                <a:cubicBezTo>
                  <a:pt x="426184" y="727409"/>
                  <a:pt x="381205" y="762863"/>
                  <a:pt x="322732" y="789321"/>
                </a:cubicBezTo>
                <a:cubicBezTo>
                  <a:pt x="264259" y="815779"/>
                  <a:pt x="174301" y="841974"/>
                  <a:pt x="121120" y="854409"/>
                </a:cubicBezTo>
                <a:cubicBezTo>
                  <a:pt x="67939" y="866844"/>
                  <a:pt x="-18845" y="867374"/>
                  <a:pt x="3645" y="863934"/>
                </a:cubicBezTo>
                <a:cubicBezTo>
                  <a:pt x="26134" y="860494"/>
                  <a:pt x="125882" y="915263"/>
                  <a:pt x="256057" y="833771"/>
                </a:cubicBezTo>
                <a:cubicBezTo>
                  <a:pt x="386232" y="752279"/>
                  <a:pt x="694737" y="482140"/>
                  <a:pt x="784695" y="374984"/>
                </a:cubicBezTo>
                <a:cubicBezTo>
                  <a:pt x="874653" y="267828"/>
                  <a:pt x="803215" y="242692"/>
                  <a:pt x="795807" y="190834"/>
                </a:cubicBezTo>
                <a:cubicBezTo>
                  <a:pt x="788399" y="138976"/>
                  <a:pt x="760882" y="95319"/>
                  <a:pt x="740245" y="63834"/>
                </a:cubicBezTo>
                <a:cubicBezTo>
                  <a:pt x="719608" y="32349"/>
                  <a:pt x="707172" y="10652"/>
                  <a:pt x="671982" y="1921"/>
                </a:cubicBezTo>
                <a:cubicBezTo>
                  <a:pt x="636792" y="-6810"/>
                  <a:pt x="517994" y="17002"/>
                  <a:pt x="513232" y="1779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: 図形 1318">
            <a:extLst>
              <a:ext uri="{FF2B5EF4-FFF2-40B4-BE49-F238E27FC236}">
                <a16:creationId xmlns:a16="http://schemas.microsoft.com/office/drawing/2014/main" id="{2A791811-A509-4B3C-AF73-8658F3E7BE0F}"/>
              </a:ext>
            </a:extLst>
          </p:cNvPr>
          <p:cNvSpPr/>
          <p:nvPr/>
        </p:nvSpPr>
        <p:spPr>
          <a:xfrm>
            <a:off x="8912042" y="4086300"/>
            <a:ext cx="258467" cy="582707"/>
          </a:xfrm>
          <a:custGeom>
            <a:avLst/>
            <a:gdLst>
              <a:gd name="connsiteX0" fmla="*/ 108133 w 258467"/>
              <a:gd name="connsiteY0" fmla="*/ 85650 h 582707"/>
              <a:gd name="connsiteX1" fmla="*/ 155758 w 258467"/>
              <a:gd name="connsiteY1" fmla="*/ 45963 h 582707"/>
              <a:gd name="connsiteX2" fmla="*/ 236721 w 258467"/>
              <a:gd name="connsiteY2" fmla="*/ 20563 h 582707"/>
              <a:gd name="connsiteX3" fmla="*/ 254183 w 258467"/>
              <a:gd name="connsiteY3" fmla="*/ 69775 h 582707"/>
              <a:gd name="connsiteX4" fmla="*/ 170046 w 258467"/>
              <a:gd name="connsiteY4" fmla="*/ 138038 h 582707"/>
              <a:gd name="connsiteX5" fmla="*/ 139883 w 258467"/>
              <a:gd name="connsiteY5" fmla="*/ 220588 h 582707"/>
              <a:gd name="connsiteX6" fmla="*/ 73208 w 258467"/>
              <a:gd name="connsiteY6" fmla="*/ 477763 h 582707"/>
              <a:gd name="connsiteX7" fmla="*/ 183 w 258467"/>
              <a:gd name="connsiteY7" fmla="*/ 580950 h 582707"/>
              <a:gd name="connsiteX8" fmla="*/ 95433 w 258467"/>
              <a:gd name="connsiteY8" fmla="*/ 403150 h 582707"/>
              <a:gd name="connsiteX9" fmla="*/ 204971 w 258467"/>
              <a:gd name="connsiteY9" fmla="*/ 111050 h 582707"/>
              <a:gd name="connsiteX10" fmla="*/ 247833 w 258467"/>
              <a:gd name="connsiteY10" fmla="*/ 4688 h 582707"/>
              <a:gd name="connsiteX11" fmla="*/ 173221 w 258467"/>
              <a:gd name="connsiteY11" fmla="*/ 20563 h 582707"/>
              <a:gd name="connsiteX12" fmla="*/ 147821 w 258467"/>
              <a:gd name="connsiteY12" fmla="*/ 36438 h 582707"/>
              <a:gd name="connsiteX13" fmla="*/ 108133 w 258467"/>
              <a:gd name="connsiteY13" fmla="*/ 85650 h 58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8467" h="582707">
                <a:moveTo>
                  <a:pt x="108133" y="85650"/>
                </a:moveTo>
                <a:cubicBezTo>
                  <a:pt x="109456" y="87237"/>
                  <a:pt x="134327" y="56811"/>
                  <a:pt x="155758" y="45963"/>
                </a:cubicBezTo>
                <a:cubicBezTo>
                  <a:pt x="177189" y="35115"/>
                  <a:pt x="220317" y="16594"/>
                  <a:pt x="236721" y="20563"/>
                </a:cubicBezTo>
                <a:cubicBezTo>
                  <a:pt x="253125" y="24532"/>
                  <a:pt x="265295" y="50196"/>
                  <a:pt x="254183" y="69775"/>
                </a:cubicBezTo>
                <a:cubicBezTo>
                  <a:pt x="243071" y="89354"/>
                  <a:pt x="189096" y="112903"/>
                  <a:pt x="170046" y="138038"/>
                </a:cubicBezTo>
                <a:cubicBezTo>
                  <a:pt x="150996" y="163173"/>
                  <a:pt x="156023" y="163967"/>
                  <a:pt x="139883" y="220588"/>
                </a:cubicBezTo>
                <a:cubicBezTo>
                  <a:pt x="123743" y="277209"/>
                  <a:pt x="96491" y="417703"/>
                  <a:pt x="73208" y="477763"/>
                </a:cubicBezTo>
                <a:cubicBezTo>
                  <a:pt x="49925" y="537823"/>
                  <a:pt x="-3521" y="593385"/>
                  <a:pt x="183" y="580950"/>
                </a:cubicBezTo>
                <a:cubicBezTo>
                  <a:pt x="3887" y="568515"/>
                  <a:pt x="61302" y="481467"/>
                  <a:pt x="95433" y="403150"/>
                </a:cubicBezTo>
                <a:cubicBezTo>
                  <a:pt x="129564" y="324833"/>
                  <a:pt x="179571" y="177460"/>
                  <a:pt x="204971" y="111050"/>
                </a:cubicBezTo>
                <a:cubicBezTo>
                  <a:pt x="230371" y="44640"/>
                  <a:pt x="253125" y="19769"/>
                  <a:pt x="247833" y="4688"/>
                </a:cubicBezTo>
                <a:cubicBezTo>
                  <a:pt x="242541" y="-10393"/>
                  <a:pt x="189890" y="15271"/>
                  <a:pt x="173221" y="20563"/>
                </a:cubicBezTo>
                <a:cubicBezTo>
                  <a:pt x="156552" y="25855"/>
                  <a:pt x="154965" y="30882"/>
                  <a:pt x="147821" y="36438"/>
                </a:cubicBezTo>
                <a:cubicBezTo>
                  <a:pt x="140677" y="41994"/>
                  <a:pt x="106810" y="84063"/>
                  <a:pt x="108133" y="856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: 図形 1319">
            <a:extLst>
              <a:ext uri="{FF2B5EF4-FFF2-40B4-BE49-F238E27FC236}">
                <a16:creationId xmlns:a16="http://schemas.microsoft.com/office/drawing/2014/main" id="{D6B9C6A1-7631-478D-9FEE-19FBF50D217D}"/>
              </a:ext>
            </a:extLst>
          </p:cNvPr>
          <p:cNvSpPr/>
          <p:nvPr/>
        </p:nvSpPr>
        <p:spPr>
          <a:xfrm>
            <a:off x="9067331" y="4003531"/>
            <a:ext cx="379648" cy="483390"/>
          </a:xfrm>
          <a:custGeom>
            <a:avLst/>
            <a:gdLst>
              <a:gd name="connsiteX0" fmla="*/ 79844 w 379648"/>
              <a:gd name="connsiteY0" fmla="*/ 4907 h 483390"/>
              <a:gd name="connsiteX1" fmla="*/ 257644 w 379648"/>
              <a:gd name="connsiteY1" fmla="*/ 12844 h 483390"/>
              <a:gd name="connsiteX2" fmla="*/ 362419 w 379648"/>
              <a:gd name="connsiteY2" fmla="*/ 146194 h 483390"/>
              <a:gd name="connsiteX3" fmla="*/ 373532 w 379648"/>
              <a:gd name="connsiteY3" fmla="*/ 201757 h 483390"/>
              <a:gd name="connsiteX4" fmla="*/ 300507 w 379648"/>
              <a:gd name="connsiteY4" fmla="*/ 393844 h 483390"/>
              <a:gd name="connsiteX5" fmla="*/ 243357 w 379648"/>
              <a:gd name="connsiteY5" fmla="*/ 481157 h 483390"/>
              <a:gd name="connsiteX6" fmla="*/ 354482 w 379648"/>
              <a:gd name="connsiteY6" fmla="*/ 309707 h 483390"/>
              <a:gd name="connsiteX7" fmla="*/ 373532 w 379648"/>
              <a:gd name="connsiteY7" fmla="*/ 198582 h 483390"/>
              <a:gd name="connsiteX8" fmla="*/ 316382 w 379648"/>
              <a:gd name="connsiteY8" fmla="*/ 85869 h 483390"/>
              <a:gd name="connsiteX9" fmla="*/ 248119 w 379648"/>
              <a:gd name="connsiteY9" fmla="*/ 22369 h 483390"/>
              <a:gd name="connsiteX10" fmla="*/ 30632 w 379648"/>
              <a:gd name="connsiteY10" fmla="*/ 81107 h 483390"/>
              <a:gd name="connsiteX11" fmla="*/ 22694 w 379648"/>
              <a:gd name="connsiteY11" fmla="*/ 81107 h 483390"/>
              <a:gd name="connsiteX12" fmla="*/ 229069 w 379648"/>
              <a:gd name="connsiteY12" fmla="*/ 16019 h 483390"/>
              <a:gd name="connsiteX13" fmla="*/ 140169 w 379648"/>
              <a:gd name="connsiteY13" fmla="*/ 9669 h 483390"/>
              <a:gd name="connsiteX14" fmla="*/ 79844 w 379648"/>
              <a:gd name="connsiteY14" fmla="*/ 4907 h 48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9648" h="483390">
                <a:moveTo>
                  <a:pt x="79844" y="4907"/>
                </a:moveTo>
                <a:cubicBezTo>
                  <a:pt x="99423" y="5436"/>
                  <a:pt x="210548" y="-10704"/>
                  <a:pt x="257644" y="12844"/>
                </a:cubicBezTo>
                <a:cubicBezTo>
                  <a:pt x="304740" y="36392"/>
                  <a:pt x="343104" y="114709"/>
                  <a:pt x="362419" y="146194"/>
                </a:cubicBezTo>
                <a:cubicBezTo>
                  <a:pt x="381734" y="177679"/>
                  <a:pt x="383851" y="160482"/>
                  <a:pt x="373532" y="201757"/>
                </a:cubicBezTo>
                <a:cubicBezTo>
                  <a:pt x="363213" y="243032"/>
                  <a:pt x="322203" y="347277"/>
                  <a:pt x="300507" y="393844"/>
                </a:cubicBezTo>
                <a:cubicBezTo>
                  <a:pt x="278811" y="440411"/>
                  <a:pt x="234361" y="495180"/>
                  <a:pt x="243357" y="481157"/>
                </a:cubicBezTo>
                <a:cubicBezTo>
                  <a:pt x="252353" y="467134"/>
                  <a:pt x="332786" y="356803"/>
                  <a:pt x="354482" y="309707"/>
                </a:cubicBezTo>
                <a:cubicBezTo>
                  <a:pt x="376178" y="262611"/>
                  <a:pt x="379882" y="235888"/>
                  <a:pt x="373532" y="198582"/>
                </a:cubicBezTo>
                <a:cubicBezTo>
                  <a:pt x="367182" y="161276"/>
                  <a:pt x="337284" y="115238"/>
                  <a:pt x="316382" y="85869"/>
                </a:cubicBezTo>
                <a:cubicBezTo>
                  <a:pt x="295480" y="56500"/>
                  <a:pt x="295744" y="23163"/>
                  <a:pt x="248119" y="22369"/>
                </a:cubicBezTo>
                <a:cubicBezTo>
                  <a:pt x="200494" y="21575"/>
                  <a:pt x="68203" y="71317"/>
                  <a:pt x="30632" y="81107"/>
                </a:cubicBezTo>
                <a:cubicBezTo>
                  <a:pt x="-6939" y="90897"/>
                  <a:pt x="-10379" y="91955"/>
                  <a:pt x="22694" y="81107"/>
                </a:cubicBezTo>
                <a:cubicBezTo>
                  <a:pt x="55767" y="70259"/>
                  <a:pt x="209490" y="27925"/>
                  <a:pt x="229069" y="16019"/>
                </a:cubicBezTo>
                <a:cubicBezTo>
                  <a:pt x="248648" y="4113"/>
                  <a:pt x="158161" y="11257"/>
                  <a:pt x="140169" y="9669"/>
                </a:cubicBezTo>
                <a:cubicBezTo>
                  <a:pt x="122177" y="8082"/>
                  <a:pt x="60265" y="4378"/>
                  <a:pt x="79844" y="490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9F1F5276-E3C2-430C-A79C-C1B116533151}"/>
              </a:ext>
            </a:extLst>
          </p:cNvPr>
          <p:cNvSpPr/>
          <p:nvPr/>
        </p:nvSpPr>
        <p:spPr>
          <a:xfrm>
            <a:off x="8935063" y="3319354"/>
            <a:ext cx="264603" cy="151061"/>
          </a:xfrm>
          <a:custGeom>
            <a:avLst/>
            <a:gdLst>
              <a:gd name="connsiteX0" fmla="*/ 975 w 264603"/>
              <a:gd name="connsiteY0" fmla="*/ 109 h 151061"/>
              <a:gd name="connsiteX1" fmla="*/ 148612 w 264603"/>
              <a:gd name="connsiteY1" fmla="*/ 117584 h 151061"/>
              <a:gd name="connsiteX2" fmla="*/ 264500 w 264603"/>
              <a:gd name="connsiteY2" fmla="*/ 147746 h 151061"/>
              <a:gd name="connsiteX3" fmla="*/ 167662 w 264603"/>
              <a:gd name="connsiteY3" fmla="*/ 144571 h 151061"/>
              <a:gd name="connsiteX4" fmla="*/ 88287 w 264603"/>
              <a:gd name="connsiteY4" fmla="*/ 96946 h 151061"/>
              <a:gd name="connsiteX5" fmla="*/ 975 w 264603"/>
              <a:gd name="connsiteY5" fmla="*/ 109 h 151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603" h="151061">
                <a:moveTo>
                  <a:pt x="975" y="109"/>
                </a:moveTo>
                <a:cubicBezTo>
                  <a:pt x="11029" y="3549"/>
                  <a:pt x="104691" y="92978"/>
                  <a:pt x="148612" y="117584"/>
                </a:cubicBezTo>
                <a:cubicBezTo>
                  <a:pt x="192533" y="142190"/>
                  <a:pt x="261325" y="143248"/>
                  <a:pt x="264500" y="147746"/>
                </a:cubicBezTo>
                <a:cubicBezTo>
                  <a:pt x="267675" y="152244"/>
                  <a:pt x="197031" y="153038"/>
                  <a:pt x="167662" y="144571"/>
                </a:cubicBezTo>
                <a:cubicBezTo>
                  <a:pt x="138293" y="136104"/>
                  <a:pt x="115274" y="118377"/>
                  <a:pt x="88287" y="96946"/>
                </a:cubicBezTo>
                <a:cubicBezTo>
                  <a:pt x="61300" y="75515"/>
                  <a:pt x="-9079" y="-3331"/>
                  <a:pt x="975" y="10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: 図形 1261">
            <a:extLst>
              <a:ext uri="{FF2B5EF4-FFF2-40B4-BE49-F238E27FC236}">
                <a16:creationId xmlns:a16="http://schemas.microsoft.com/office/drawing/2014/main" id="{6BCA84A7-501F-4906-B9B2-2F72A52CAFEF}"/>
              </a:ext>
            </a:extLst>
          </p:cNvPr>
          <p:cNvSpPr/>
          <p:nvPr/>
        </p:nvSpPr>
        <p:spPr>
          <a:xfrm>
            <a:off x="8875648" y="3452810"/>
            <a:ext cx="318493" cy="131069"/>
          </a:xfrm>
          <a:custGeom>
            <a:avLst/>
            <a:gdLst>
              <a:gd name="connsiteX0" fmla="*/ 65 w 318493"/>
              <a:gd name="connsiteY0" fmla="*/ 130178 h 131069"/>
              <a:gd name="connsiteX1" fmla="*/ 208027 w 318493"/>
              <a:gd name="connsiteY1" fmla="*/ 117478 h 131069"/>
              <a:gd name="connsiteX2" fmla="*/ 281052 w 318493"/>
              <a:gd name="connsiteY2" fmla="*/ 33340 h 131069"/>
              <a:gd name="connsiteX3" fmla="*/ 317565 w 318493"/>
              <a:gd name="connsiteY3" fmla="*/ 3 h 131069"/>
              <a:gd name="connsiteX4" fmla="*/ 300102 w 318493"/>
              <a:gd name="connsiteY4" fmla="*/ 31753 h 131069"/>
              <a:gd name="connsiteX5" fmla="*/ 222315 w 318493"/>
              <a:gd name="connsiteY5" fmla="*/ 95253 h 131069"/>
              <a:gd name="connsiteX6" fmla="*/ 185802 w 318493"/>
              <a:gd name="connsiteY6" fmla="*/ 109540 h 131069"/>
              <a:gd name="connsiteX7" fmla="*/ 65 w 318493"/>
              <a:gd name="connsiteY7" fmla="*/ 130178 h 13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493" h="131069">
                <a:moveTo>
                  <a:pt x="65" y="130178"/>
                </a:moveTo>
                <a:cubicBezTo>
                  <a:pt x="3769" y="131501"/>
                  <a:pt x="161196" y="133618"/>
                  <a:pt x="208027" y="117478"/>
                </a:cubicBezTo>
                <a:cubicBezTo>
                  <a:pt x="254858" y="101338"/>
                  <a:pt x="262796" y="52919"/>
                  <a:pt x="281052" y="33340"/>
                </a:cubicBezTo>
                <a:cubicBezTo>
                  <a:pt x="299308" y="13761"/>
                  <a:pt x="314390" y="267"/>
                  <a:pt x="317565" y="3"/>
                </a:cubicBezTo>
                <a:cubicBezTo>
                  <a:pt x="320740" y="-262"/>
                  <a:pt x="315977" y="15878"/>
                  <a:pt x="300102" y="31753"/>
                </a:cubicBezTo>
                <a:cubicBezTo>
                  <a:pt x="284227" y="47628"/>
                  <a:pt x="241365" y="82289"/>
                  <a:pt x="222315" y="95253"/>
                </a:cubicBezTo>
                <a:cubicBezTo>
                  <a:pt x="203265" y="108217"/>
                  <a:pt x="221521" y="106630"/>
                  <a:pt x="185802" y="109540"/>
                </a:cubicBezTo>
                <a:cubicBezTo>
                  <a:pt x="150083" y="112450"/>
                  <a:pt x="-3639" y="128855"/>
                  <a:pt x="65" y="13017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: 図形 1320">
            <a:extLst>
              <a:ext uri="{FF2B5EF4-FFF2-40B4-BE49-F238E27FC236}">
                <a16:creationId xmlns:a16="http://schemas.microsoft.com/office/drawing/2014/main" id="{D4519499-0260-45DE-83B3-EFE8DC7807A4}"/>
              </a:ext>
            </a:extLst>
          </p:cNvPr>
          <p:cNvSpPr/>
          <p:nvPr/>
        </p:nvSpPr>
        <p:spPr>
          <a:xfrm>
            <a:off x="8859761" y="3468688"/>
            <a:ext cx="355735" cy="136706"/>
          </a:xfrm>
          <a:custGeom>
            <a:avLst/>
            <a:gdLst>
              <a:gd name="connsiteX0" fmla="*/ 355677 w 355735"/>
              <a:gd name="connsiteY0" fmla="*/ 0 h 136706"/>
              <a:gd name="connsiteX1" fmla="*/ 265189 w 355735"/>
              <a:gd name="connsiteY1" fmla="*/ 114300 h 136706"/>
              <a:gd name="connsiteX2" fmla="*/ 220739 w 355735"/>
              <a:gd name="connsiteY2" fmla="*/ 131762 h 136706"/>
              <a:gd name="connsiteX3" fmla="*/ 182639 w 355735"/>
              <a:gd name="connsiteY3" fmla="*/ 136525 h 136706"/>
              <a:gd name="connsiteX4" fmla="*/ 77 w 355735"/>
              <a:gd name="connsiteY4" fmla="*/ 127000 h 136706"/>
              <a:gd name="connsiteX5" fmla="*/ 206452 w 355735"/>
              <a:gd name="connsiteY5" fmla="*/ 134937 h 136706"/>
              <a:gd name="connsiteX6" fmla="*/ 250902 w 355735"/>
              <a:gd name="connsiteY6" fmla="*/ 112712 h 136706"/>
              <a:gd name="connsiteX7" fmla="*/ 355677 w 355735"/>
              <a:gd name="connsiteY7" fmla="*/ 0 h 13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735" h="136706">
                <a:moveTo>
                  <a:pt x="355677" y="0"/>
                </a:moveTo>
                <a:cubicBezTo>
                  <a:pt x="358058" y="265"/>
                  <a:pt x="287679" y="92340"/>
                  <a:pt x="265189" y="114300"/>
                </a:cubicBezTo>
                <a:cubicBezTo>
                  <a:pt x="242699" y="136260"/>
                  <a:pt x="234497" y="128058"/>
                  <a:pt x="220739" y="131762"/>
                </a:cubicBezTo>
                <a:cubicBezTo>
                  <a:pt x="206981" y="135466"/>
                  <a:pt x="219416" y="137319"/>
                  <a:pt x="182639" y="136525"/>
                </a:cubicBezTo>
                <a:cubicBezTo>
                  <a:pt x="145862" y="135731"/>
                  <a:pt x="-3892" y="127265"/>
                  <a:pt x="77" y="127000"/>
                </a:cubicBezTo>
                <a:cubicBezTo>
                  <a:pt x="4046" y="126735"/>
                  <a:pt x="164648" y="137318"/>
                  <a:pt x="206452" y="134937"/>
                </a:cubicBezTo>
                <a:cubicBezTo>
                  <a:pt x="248256" y="132556"/>
                  <a:pt x="227354" y="131762"/>
                  <a:pt x="250902" y="112712"/>
                </a:cubicBezTo>
                <a:cubicBezTo>
                  <a:pt x="274450" y="93662"/>
                  <a:pt x="353296" y="-265"/>
                  <a:pt x="35567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: 図形 1321">
            <a:extLst>
              <a:ext uri="{FF2B5EF4-FFF2-40B4-BE49-F238E27FC236}">
                <a16:creationId xmlns:a16="http://schemas.microsoft.com/office/drawing/2014/main" id="{06A84DD7-BE3A-439F-B4C9-D9C38B1C2C5B}"/>
              </a:ext>
            </a:extLst>
          </p:cNvPr>
          <p:cNvSpPr/>
          <p:nvPr/>
        </p:nvSpPr>
        <p:spPr>
          <a:xfrm>
            <a:off x="9105658" y="3447862"/>
            <a:ext cx="140127" cy="138314"/>
          </a:xfrm>
          <a:custGeom>
            <a:avLst/>
            <a:gdLst>
              <a:gd name="connsiteX0" fmla="*/ 43105 w 140127"/>
              <a:gd name="connsiteY0" fmla="*/ 188 h 138314"/>
              <a:gd name="connsiteX1" fmla="*/ 119305 w 140127"/>
              <a:gd name="connsiteY1" fmla="*/ 16063 h 138314"/>
              <a:gd name="connsiteX2" fmla="*/ 112955 w 140127"/>
              <a:gd name="connsiteY2" fmla="*/ 52576 h 138314"/>
              <a:gd name="connsiteX3" fmla="*/ 82792 w 140127"/>
              <a:gd name="connsiteY3" fmla="*/ 95438 h 138314"/>
              <a:gd name="connsiteX4" fmla="*/ 62155 w 140127"/>
              <a:gd name="connsiteY4" fmla="*/ 116076 h 138314"/>
              <a:gd name="connsiteX5" fmla="*/ 242 w 140127"/>
              <a:gd name="connsiteY5" fmla="*/ 138301 h 138314"/>
              <a:gd name="connsiteX6" fmla="*/ 87555 w 140127"/>
              <a:gd name="connsiteY6" fmla="*/ 112901 h 138314"/>
              <a:gd name="connsiteX7" fmla="*/ 135180 w 140127"/>
              <a:gd name="connsiteY7" fmla="*/ 38288 h 138314"/>
              <a:gd name="connsiteX8" fmla="*/ 132005 w 140127"/>
              <a:gd name="connsiteY8" fmla="*/ 25588 h 138314"/>
              <a:gd name="connsiteX9" fmla="*/ 43105 w 140127"/>
              <a:gd name="connsiteY9" fmla="*/ 188 h 13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127" h="138314">
                <a:moveTo>
                  <a:pt x="43105" y="188"/>
                </a:moveTo>
                <a:cubicBezTo>
                  <a:pt x="40988" y="-1400"/>
                  <a:pt x="107663" y="7332"/>
                  <a:pt x="119305" y="16063"/>
                </a:cubicBezTo>
                <a:cubicBezTo>
                  <a:pt x="130947" y="24794"/>
                  <a:pt x="119040" y="39347"/>
                  <a:pt x="112955" y="52576"/>
                </a:cubicBezTo>
                <a:cubicBezTo>
                  <a:pt x="106870" y="65805"/>
                  <a:pt x="91259" y="84855"/>
                  <a:pt x="82792" y="95438"/>
                </a:cubicBezTo>
                <a:cubicBezTo>
                  <a:pt x="74325" y="106021"/>
                  <a:pt x="75913" y="108932"/>
                  <a:pt x="62155" y="116076"/>
                </a:cubicBezTo>
                <a:cubicBezTo>
                  <a:pt x="48397" y="123220"/>
                  <a:pt x="-3991" y="138830"/>
                  <a:pt x="242" y="138301"/>
                </a:cubicBezTo>
                <a:cubicBezTo>
                  <a:pt x="4475" y="137772"/>
                  <a:pt x="65065" y="129570"/>
                  <a:pt x="87555" y="112901"/>
                </a:cubicBezTo>
                <a:cubicBezTo>
                  <a:pt x="110045" y="96232"/>
                  <a:pt x="127772" y="52840"/>
                  <a:pt x="135180" y="38288"/>
                </a:cubicBezTo>
                <a:cubicBezTo>
                  <a:pt x="142588" y="23736"/>
                  <a:pt x="141795" y="29557"/>
                  <a:pt x="132005" y="25588"/>
                </a:cubicBezTo>
                <a:cubicBezTo>
                  <a:pt x="122215" y="21619"/>
                  <a:pt x="45222" y="1776"/>
                  <a:pt x="43105" y="18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: 図形 1322">
            <a:extLst>
              <a:ext uri="{FF2B5EF4-FFF2-40B4-BE49-F238E27FC236}">
                <a16:creationId xmlns:a16="http://schemas.microsoft.com/office/drawing/2014/main" id="{B6FE123E-9590-44CC-AC6A-166545D8A74E}"/>
              </a:ext>
            </a:extLst>
          </p:cNvPr>
          <p:cNvSpPr/>
          <p:nvPr/>
        </p:nvSpPr>
        <p:spPr>
          <a:xfrm>
            <a:off x="8829769" y="3076575"/>
            <a:ext cx="658757" cy="99916"/>
          </a:xfrm>
          <a:custGeom>
            <a:avLst/>
            <a:gdLst>
              <a:gd name="connsiteX0" fmla="*/ 6256 w 658757"/>
              <a:gd name="connsiteY0" fmla="*/ 0 h 99916"/>
              <a:gd name="connsiteX1" fmla="*/ 417419 w 658757"/>
              <a:gd name="connsiteY1" fmla="*/ 30163 h 99916"/>
              <a:gd name="connsiteX2" fmla="*/ 609506 w 658757"/>
              <a:gd name="connsiteY2" fmla="*/ 87313 h 99916"/>
              <a:gd name="connsiteX3" fmla="*/ 653956 w 658757"/>
              <a:gd name="connsiteY3" fmla="*/ 96838 h 99916"/>
              <a:gd name="connsiteX4" fmla="*/ 522194 w 658757"/>
              <a:gd name="connsiteY4" fmla="*/ 46038 h 99916"/>
              <a:gd name="connsiteX5" fmla="*/ 193581 w 658757"/>
              <a:gd name="connsiteY5" fmla="*/ 30163 h 99916"/>
              <a:gd name="connsiteX6" fmla="*/ 6256 w 658757"/>
              <a:gd name="connsiteY6" fmla="*/ 0 h 9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8757" h="99916">
                <a:moveTo>
                  <a:pt x="6256" y="0"/>
                </a:moveTo>
                <a:cubicBezTo>
                  <a:pt x="43562" y="0"/>
                  <a:pt x="316877" y="15611"/>
                  <a:pt x="417419" y="30163"/>
                </a:cubicBezTo>
                <a:cubicBezTo>
                  <a:pt x="517961" y="44715"/>
                  <a:pt x="570083" y="76201"/>
                  <a:pt x="609506" y="87313"/>
                </a:cubicBezTo>
                <a:cubicBezTo>
                  <a:pt x="648929" y="98425"/>
                  <a:pt x="668508" y="103717"/>
                  <a:pt x="653956" y="96838"/>
                </a:cubicBezTo>
                <a:cubicBezTo>
                  <a:pt x="639404" y="89959"/>
                  <a:pt x="598923" y="57151"/>
                  <a:pt x="522194" y="46038"/>
                </a:cubicBezTo>
                <a:cubicBezTo>
                  <a:pt x="445465" y="34926"/>
                  <a:pt x="280100" y="37571"/>
                  <a:pt x="193581" y="30163"/>
                </a:cubicBezTo>
                <a:cubicBezTo>
                  <a:pt x="107062" y="22755"/>
                  <a:pt x="-31050" y="0"/>
                  <a:pt x="625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: 図形 1323">
            <a:extLst>
              <a:ext uri="{FF2B5EF4-FFF2-40B4-BE49-F238E27FC236}">
                <a16:creationId xmlns:a16="http://schemas.microsoft.com/office/drawing/2014/main" id="{BC31BC30-EF4F-45CC-B2CA-1673C237D5C1}"/>
              </a:ext>
            </a:extLst>
          </p:cNvPr>
          <p:cNvSpPr/>
          <p:nvPr/>
        </p:nvSpPr>
        <p:spPr>
          <a:xfrm>
            <a:off x="9657398" y="2925130"/>
            <a:ext cx="346586" cy="208927"/>
          </a:xfrm>
          <a:custGeom>
            <a:avLst/>
            <a:gdLst>
              <a:gd name="connsiteX0" fmla="*/ 343852 w 346586"/>
              <a:gd name="connsiteY0" fmla="*/ 633 h 208927"/>
              <a:gd name="connsiteX1" fmla="*/ 69215 w 346586"/>
              <a:gd name="connsiteY1" fmla="*/ 159383 h 208927"/>
              <a:gd name="connsiteX2" fmla="*/ 7302 w 346586"/>
              <a:gd name="connsiteY2" fmla="*/ 207008 h 208927"/>
              <a:gd name="connsiteX3" fmla="*/ 197802 w 346586"/>
              <a:gd name="connsiteY3" fmla="*/ 106995 h 208927"/>
              <a:gd name="connsiteX4" fmla="*/ 343852 w 346586"/>
              <a:gd name="connsiteY4" fmla="*/ 633 h 20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586" h="208927">
                <a:moveTo>
                  <a:pt x="343852" y="633"/>
                </a:moveTo>
                <a:cubicBezTo>
                  <a:pt x="322421" y="9364"/>
                  <a:pt x="125307" y="124987"/>
                  <a:pt x="69215" y="159383"/>
                </a:cubicBezTo>
                <a:cubicBezTo>
                  <a:pt x="13123" y="193779"/>
                  <a:pt x="-14129" y="215739"/>
                  <a:pt x="7302" y="207008"/>
                </a:cubicBezTo>
                <a:cubicBezTo>
                  <a:pt x="28733" y="198277"/>
                  <a:pt x="140123" y="138216"/>
                  <a:pt x="197802" y="106995"/>
                </a:cubicBezTo>
                <a:cubicBezTo>
                  <a:pt x="255481" y="75774"/>
                  <a:pt x="365283" y="-8098"/>
                  <a:pt x="343852" y="6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: 図形 1324">
            <a:extLst>
              <a:ext uri="{FF2B5EF4-FFF2-40B4-BE49-F238E27FC236}">
                <a16:creationId xmlns:a16="http://schemas.microsoft.com/office/drawing/2014/main" id="{9598B2F8-EA1E-4207-8FE9-F0A32CF0B70F}"/>
              </a:ext>
            </a:extLst>
          </p:cNvPr>
          <p:cNvSpPr/>
          <p:nvPr/>
        </p:nvSpPr>
        <p:spPr>
          <a:xfrm>
            <a:off x="9351963" y="3108325"/>
            <a:ext cx="373062" cy="78154"/>
          </a:xfrm>
          <a:custGeom>
            <a:avLst/>
            <a:gdLst>
              <a:gd name="connsiteX0" fmla="*/ 0 w 373062"/>
              <a:gd name="connsiteY0" fmla="*/ 25400 h 78154"/>
              <a:gd name="connsiteX1" fmla="*/ 198437 w 373062"/>
              <a:gd name="connsiteY1" fmla="*/ 50800 h 78154"/>
              <a:gd name="connsiteX2" fmla="*/ 260350 w 373062"/>
              <a:gd name="connsiteY2" fmla="*/ 77788 h 78154"/>
              <a:gd name="connsiteX3" fmla="*/ 255587 w 373062"/>
              <a:gd name="connsiteY3" fmla="*/ 30163 h 78154"/>
              <a:gd name="connsiteX4" fmla="*/ 373062 w 373062"/>
              <a:gd name="connsiteY4" fmla="*/ 0 h 78154"/>
              <a:gd name="connsiteX5" fmla="*/ 198437 w 373062"/>
              <a:gd name="connsiteY5" fmla="*/ 42863 h 78154"/>
              <a:gd name="connsiteX6" fmla="*/ 0 w 373062"/>
              <a:gd name="connsiteY6" fmla="*/ 25400 h 7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062" h="78154">
                <a:moveTo>
                  <a:pt x="0" y="25400"/>
                </a:moveTo>
                <a:cubicBezTo>
                  <a:pt x="0" y="26723"/>
                  <a:pt x="155045" y="42069"/>
                  <a:pt x="198437" y="50800"/>
                </a:cubicBezTo>
                <a:cubicBezTo>
                  <a:pt x="241829" y="59531"/>
                  <a:pt x="250825" y="81228"/>
                  <a:pt x="260350" y="77788"/>
                </a:cubicBezTo>
                <a:cubicBezTo>
                  <a:pt x="269875" y="74349"/>
                  <a:pt x="236802" y="43128"/>
                  <a:pt x="255587" y="30163"/>
                </a:cubicBezTo>
                <a:cubicBezTo>
                  <a:pt x="274372" y="17198"/>
                  <a:pt x="373062" y="0"/>
                  <a:pt x="373062" y="0"/>
                </a:cubicBezTo>
                <a:cubicBezTo>
                  <a:pt x="363537" y="2117"/>
                  <a:pt x="262731" y="38630"/>
                  <a:pt x="198437" y="42863"/>
                </a:cubicBezTo>
                <a:cubicBezTo>
                  <a:pt x="134143" y="47096"/>
                  <a:pt x="0" y="24077"/>
                  <a:pt x="0" y="2540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: 図形 1325">
            <a:extLst>
              <a:ext uri="{FF2B5EF4-FFF2-40B4-BE49-F238E27FC236}">
                <a16:creationId xmlns:a16="http://schemas.microsoft.com/office/drawing/2014/main" id="{93844673-2C67-4F24-A40F-C4990B2B2B2A}"/>
              </a:ext>
            </a:extLst>
          </p:cNvPr>
          <p:cNvSpPr/>
          <p:nvPr/>
        </p:nvSpPr>
        <p:spPr>
          <a:xfrm>
            <a:off x="9451681" y="2940846"/>
            <a:ext cx="560682" cy="615160"/>
          </a:xfrm>
          <a:custGeom>
            <a:avLst/>
            <a:gdLst>
              <a:gd name="connsiteX0" fmla="*/ 560682 w 560682"/>
              <a:gd name="connsiteY0" fmla="*/ 792 h 615160"/>
              <a:gd name="connsiteX1" fmla="*/ 479719 w 560682"/>
              <a:gd name="connsiteY1" fmla="*/ 208754 h 615160"/>
              <a:gd name="connsiteX2" fmla="*/ 436857 w 560682"/>
              <a:gd name="connsiteY2" fmla="*/ 278604 h 615160"/>
              <a:gd name="connsiteX3" fmla="*/ 447969 w 560682"/>
              <a:gd name="connsiteY3" fmla="*/ 250029 h 615160"/>
              <a:gd name="connsiteX4" fmla="*/ 293982 w 560682"/>
              <a:gd name="connsiteY4" fmla="*/ 404017 h 615160"/>
              <a:gd name="connsiteX5" fmla="*/ 236832 w 560682"/>
              <a:gd name="connsiteY5" fmla="*/ 470692 h 615160"/>
              <a:gd name="connsiteX6" fmla="*/ 100307 w 560682"/>
              <a:gd name="connsiteY6" fmla="*/ 586579 h 615160"/>
              <a:gd name="connsiteX7" fmla="*/ 74907 w 560682"/>
              <a:gd name="connsiteY7" fmla="*/ 575467 h 615160"/>
              <a:gd name="connsiteX8" fmla="*/ 36807 w 560682"/>
              <a:gd name="connsiteY8" fmla="*/ 575467 h 615160"/>
              <a:gd name="connsiteX9" fmla="*/ 294 w 560682"/>
              <a:gd name="connsiteY9" fmla="*/ 615154 h 615160"/>
              <a:gd name="connsiteX10" fmla="*/ 57444 w 560682"/>
              <a:gd name="connsiteY10" fmla="*/ 578642 h 615160"/>
              <a:gd name="connsiteX11" fmla="*/ 122532 w 560682"/>
              <a:gd name="connsiteY11" fmla="*/ 588167 h 615160"/>
              <a:gd name="connsiteX12" fmla="*/ 224132 w 560682"/>
              <a:gd name="connsiteY12" fmla="*/ 488154 h 615160"/>
              <a:gd name="connsiteX13" fmla="*/ 408282 w 560682"/>
              <a:gd name="connsiteY13" fmla="*/ 311942 h 615160"/>
              <a:gd name="connsiteX14" fmla="*/ 481307 w 560682"/>
              <a:gd name="connsiteY14" fmla="*/ 143667 h 615160"/>
              <a:gd name="connsiteX15" fmla="*/ 560682 w 560682"/>
              <a:gd name="connsiteY15" fmla="*/ 792 h 61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0682" h="615160">
                <a:moveTo>
                  <a:pt x="560682" y="792"/>
                </a:moveTo>
                <a:cubicBezTo>
                  <a:pt x="560417" y="11640"/>
                  <a:pt x="500356" y="162452"/>
                  <a:pt x="479719" y="208754"/>
                </a:cubicBezTo>
                <a:cubicBezTo>
                  <a:pt x="459082" y="255056"/>
                  <a:pt x="442149" y="271725"/>
                  <a:pt x="436857" y="278604"/>
                </a:cubicBezTo>
                <a:cubicBezTo>
                  <a:pt x="431565" y="285483"/>
                  <a:pt x="471781" y="229127"/>
                  <a:pt x="447969" y="250029"/>
                </a:cubicBezTo>
                <a:cubicBezTo>
                  <a:pt x="424156" y="270931"/>
                  <a:pt x="329171" y="367240"/>
                  <a:pt x="293982" y="404017"/>
                </a:cubicBezTo>
                <a:cubicBezTo>
                  <a:pt x="258793" y="440794"/>
                  <a:pt x="269111" y="440265"/>
                  <a:pt x="236832" y="470692"/>
                </a:cubicBezTo>
                <a:cubicBezTo>
                  <a:pt x="204553" y="501119"/>
                  <a:pt x="127295" y="569116"/>
                  <a:pt x="100307" y="586579"/>
                </a:cubicBezTo>
                <a:cubicBezTo>
                  <a:pt x="73319" y="604042"/>
                  <a:pt x="85490" y="577319"/>
                  <a:pt x="74907" y="575467"/>
                </a:cubicBezTo>
                <a:cubicBezTo>
                  <a:pt x="64324" y="573615"/>
                  <a:pt x="49242" y="568853"/>
                  <a:pt x="36807" y="575467"/>
                </a:cubicBezTo>
                <a:cubicBezTo>
                  <a:pt x="24371" y="582082"/>
                  <a:pt x="-3145" y="614625"/>
                  <a:pt x="294" y="615154"/>
                </a:cubicBezTo>
                <a:cubicBezTo>
                  <a:pt x="3733" y="615683"/>
                  <a:pt x="37071" y="583140"/>
                  <a:pt x="57444" y="578642"/>
                </a:cubicBezTo>
                <a:cubicBezTo>
                  <a:pt x="77817" y="574144"/>
                  <a:pt x="94751" y="603248"/>
                  <a:pt x="122532" y="588167"/>
                </a:cubicBezTo>
                <a:cubicBezTo>
                  <a:pt x="150313" y="573086"/>
                  <a:pt x="176507" y="534192"/>
                  <a:pt x="224132" y="488154"/>
                </a:cubicBezTo>
                <a:cubicBezTo>
                  <a:pt x="271757" y="442117"/>
                  <a:pt x="365420" y="369356"/>
                  <a:pt x="408282" y="311942"/>
                </a:cubicBezTo>
                <a:cubicBezTo>
                  <a:pt x="451144" y="254528"/>
                  <a:pt x="457495" y="194202"/>
                  <a:pt x="481307" y="143667"/>
                </a:cubicBezTo>
                <a:cubicBezTo>
                  <a:pt x="505119" y="93132"/>
                  <a:pt x="560947" y="-10056"/>
                  <a:pt x="560682" y="79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: 図形 1326">
            <a:extLst>
              <a:ext uri="{FF2B5EF4-FFF2-40B4-BE49-F238E27FC236}">
                <a16:creationId xmlns:a16="http://schemas.microsoft.com/office/drawing/2014/main" id="{7FA553A9-F389-43D9-9203-EA00F0132FC6}"/>
              </a:ext>
            </a:extLst>
          </p:cNvPr>
          <p:cNvSpPr/>
          <p:nvPr/>
        </p:nvSpPr>
        <p:spPr>
          <a:xfrm>
            <a:off x="9728197" y="3004385"/>
            <a:ext cx="288592" cy="361210"/>
          </a:xfrm>
          <a:custGeom>
            <a:avLst/>
            <a:gdLst>
              <a:gd name="connsiteX0" fmla="*/ 287341 w 288592"/>
              <a:gd name="connsiteY0" fmla="*/ 3928 h 361210"/>
              <a:gd name="connsiteX1" fmla="*/ 182566 w 288592"/>
              <a:gd name="connsiteY1" fmla="*/ 215065 h 361210"/>
              <a:gd name="connsiteX2" fmla="*/ 3 w 288592"/>
              <a:gd name="connsiteY2" fmla="*/ 361115 h 361210"/>
              <a:gd name="connsiteX3" fmla="*/ 187328 w 288592"/>
              <a:gd name="connsiteY3" fmla="*/ 194428 h 361210"/>
              <a:gd name="connsiteX4" fmla="*/ 238128 w 288592"/>
              <a:gd name="connsiteY4" fmla="*/ 88065 h 361210"/>
              <a:gd name="connsiteX5" fmla="*/ 287341 w 288592"/>
              <a:gd name="connsiteY5" fmla="*/ 3928 h 36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592" h="361210">
                <a:moveTo>
                  <a:pt x="287341" y="3928"/>
                </a:moveTo>
                <a:cubicBezTo>
                  <a:pt x="278081" y="25095"/>
                  <a:pt x="230456" y="155534"/>
                  <a:pt x="182566" y="215065"/>
                </a:cubicBezTo>
                <a:cubicBezTo>
                  <a:pt x="134676" y="274596"/>
                  <a:pt x="-791" y="364554"/>
                  <a:pt x="3" y="361115"/>
                </a:cubicBezTo>
                <a:cubicBezTo>
                  <a:pt x="797" y="357676"/>
                  <a:pt x="147641" y="239936"/>
                  <a:pt x="187328" y="194428"/>
                </a:cubicBezTo>
                <a:cubicBezTo>
                  <a:pt x="227015" y="148920"/>
                  <a:pt x="224370" y="123784"/>
                  <a:pt x="238128" y="88065"/>
                </a:cubicBezTo>
                <a:cubicBezTo>
                  <a:pt x="251886" y="52346"/>
                  <a:pt x="296601" y="-17239"/>
                  <a:pt x="287341" y="392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: 図形 1327">
            <a:extLst>
              <a:ext uri="{FF2B5EF4-FFF2-40B4-BE49-F238E27FC236}">
                <a16:creationId xmlns:a16="http://schemas.microsoft.com/office/drawing/2014/main" id="{21678D7F-7ABB-45DD-A05D-829421C45756}"/>
              </a:ext>
            </a:extLst>
          </p:cNvPr>
          <p:cNvSpPr/>
          <p:nvPr/>
        </p:nvSpPr>
        <p:spPr>
          <a:xfrm>
            <a:off x="8821411" y="3591830"/>
            <a:ext cx="261417" cy="22183"/>
          </a:xfrm>
          <a:custGeom>
            <a:avLst/>
            <a:gdLst>
              <a:gd name="connsiteX0" fmla="*/ 1914 w 261417"/>
              <a:gd name="connsiteY0" fmla="*/ 16558 h 22183"/>
              <a:gd name="connsiteX1" fmla="*/ 257502 w 261417"/>
              <a:gd name="connsiteY1" fmla="*/ 21320 h 22183"/>
              <a:gd name="connsiteX2" fmla="*/ 146377 w 261417"/>
              <a:gd name="connsiteY2" fmla="*/ 683 h 22183"/>
              <a:gd name="connsiteX3" fmla="*/ 1914 w 261417"/>
              <a:gd name="connsiteY3" fmla="*/ 16558 h 2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417" h="22183">
                <a:moveTo>
                  <a:pt x="1914" y="16558"/>
                </a:moveTo>
                <a:cubicBezTo>
                  <a:pt x="20435" y="19998"/>
                  <a:pt x="233425" y="23966"/>
                  <a:pt x="257502" y="21320"/>
                </a:cubicBezTo>
                <a:cubicBezTo>
                  <a:pt x="281579" y="18674"/>
                  <a:pt x="188446" y="4916"/>
                  <a:pt x="146377" y="683"/>
                </a:cubicBezTo>
                <a:cubicBezTo>
                  <a:pt x="104308" y="-3550"/>
                  <a:pt x="-16607" y="13118"/>
                  <a:pt x="1914" y="1655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: 図形 1328">
            <a:extLst>
              <a:ext uri="{FF2B5EF4-FFF2-40B4-BE49-F238E27FC236}">
                <a16:creationId xmlns:a16="http://schemas.microsoft.com/office/drawing/2014/main" id="{89B85606-0DD5-41FD-8BD6-E8AC9CC0AF7F}"/>
              </a:ext>
            </a:extLst>
          </p:cNvPr>
          <p:cNvSpPr/>
          <p:nvPr/>
        </p:nvSpPr>
        <p:spPr>
          <a:xfrm>
            <a:off x="8900742" y="3619469"/>
            <a:ext cx="81523" cy="136218"/>
          </a:xfrm>
          <a:custGeom>
            <a:avLst/>
            <a:gdLst>
              <a:gd name="connsiteX0" fmla="*/ 371 w 81523"/>
              <a:gd name="connsiteY0" fmla="*/ 1619 h 136218"/>
              <a:gd name="connsiteX1" fmla="*/ 79746 w 81523"/>
              <a:gd name="connsiteY1" fmla="*/ 134969 h 136218"/>
              <a:gd name="connsiteX2" fmla="*/ 51171 w 81523"/>
              <a:gd name="connsiteY2" fmla="*/ 65119 h 136218"/>
              <a:gd name="connsiteX3" fmla="*/ 371 w 81523"/>
              <a:gd name="connsiteY3" fmla="*/ 1619 h 13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23" h="136218">
                <a:moveTo>
                  <a:pt x="371" y="1619"/>
                </a:moveTo>
                <a:cubicBezTo>
                  <a:pt x="5133" y="13261"/>
                  <a:pt x="71279" y="124386"/>
                  <a:pt x="79746" y="134969"/>
                </a:cubicBezTo>
                <a:cubicBezTo>
                  <a:pt x="88213" y="145552"/>
                  <a:pt x="64400" y="86021"/>
                  <a:pt x="51171" y="65119"/>
                </a:cubicBezTo>
                <a:cubicBezTo>
                  <a:pt x="37942" y="44217"/>
                  <a:pt x="-4391" y="-10023"/>
                  <a:pt x="371" y="161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: 図形 1329">
            <a:extLst>
              <a:ext uri="{FF2B5EF4-FFF2-40B4-BE49-F238E27FC236}">
                <a16:creationId xmlns:a16="http://schemas.microsoft.com/office/drawing/2014/main" id="{AFAAFD20-925E-487B-94B9-7080CA26EB90}"/>
              </a:ext>
            </a:extLst>
          </p:cNvPr>
          <p:cNvSpPr/>
          <p:nvPr/>
        </p:nvSpPr>
        <p:spPr>
          <a:xfrm>
            <a:off x="8918531" y="3601169"/>
            <a:ext cx="82576" cy="167854"/>
          </a:xfrm>
          <a:custGeom>
            <a:avLst/>
            <a:gdLst>
              <a:gd name="connsiteX0" fmla="*/ 44 w 82576"/>
              <a:gd name="connsiteY0" fmla="*/ 869 h 167854"/>
              <a:gd name="connsiteX1" fmla="*/ 73069 w 82576"/>
              <a:gd name="connsiteY1" fmla="*/ 111994 h 167854"/>
              <a:gd name="connsiteX2" fmla="*/ 81007 w 82576"/>
              <a:gd name="connsiteY2" fmla="*/ 167556 h 167854"/>
              <a:gd name="connsiteX3" fmla="*/ 66719 w 82576"/>
              <a:gd name="connsiteY3" fmla="*/ 89769 h 167854"/>
              <a:gd name="connsiteX4" fmla="*/ 61957 w 82576"/>
              <a:gd name="connsiteY4" fmla="*/ 61194 h 167854"/>
              <a:gd name="connsiteX5" fmla="*/ 44 w 82576"/>
              <a:gd name="connsiteY5" fmla="*/ 869 h 16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76" h="167854">
                <a:moveTo>
                  <a:pt x="44" y="869"/>
                </a:moveTo>
                <a:cubicBezTo>
                  <a:pt x="1896" y="9336"/>
                  <a:pt x="59575" y="84213"/>
                  <a:pt x="73069" y="111994"/>
                </a:cubicBezTo>
                <a:cubicBezTo>
                  <a:pt x="86563" y="139775"/>
                  <a:pt x="82065" y="171260"/>
                  <a:pt x="81007" y="167556"/>
                </a:cubicBezTo>
                <a:cubicBezTo>
                  <a:pt x="79949" y="163852"/>
                  <a:pt x="69894" y="107496"/>
                  <a:pt x="66719" y="89769"/>
                </a:cubicBezTo>
                <a:cubicBezTo>
                  <a:pt x="63544" y="72042"/>
                  <a:pt x="69101" y="74159"/>
                  <a:pt x="61957" y="61194"/>
                </a:cubicBezTo>
                <a:cubicBezTo>
                  <a:pt x="54813" y="48229"/>
                  <a:pt x="-1808" y="-7598"/>
                  <a:pt x="44" y="86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: 図形 1330">
            <a:extLst>
              <a:ext uri="{FF2B5EF4-FFF2-40B4-BE49-F238E27FC236}">
                <a16:creationId xmlns:a16="http://schemas.microsoft.com/office/drawing/2014/main" id="{E58E7BAD-BDBE-4E19-9603-C5A06197F748}"/>
              </a:ext>
            </a:extLst>
          </p:cNvPr>
          <p:cNvSpPr/>
          <p:nvPr/>
        </p:nvSpPr>
        <p:spPr>
          <a:xfrm>
            <a:off x="9204552" y="3434382"/>
            <a:ext cx="245963" cy="223052"/>
          </a:xfrm>
          <a:custGeom>
            <a:avLst/>
            <a:gdLst>
              <a:gd name="connsiteX0" fmla="*/ 1361 w 245963"/>
              <a:gd name="connsiteY0" fmla="*/ 121618 h 223052"/>
              <a:gd name="connsiteX1" fmla="*/ 55336 w 245963"/>
              <a:gd name="connsiteY1" fmla="*/ 220043 h 223052"/>
              <a:gd name="connsiteX2" fmla="*/ 95023 w 245963"/>
              <a:gd name="connsiteY2" fmla="*/ 194643 h 223052"/>
              <a:gd name="connsiteX3" fmla="*/ 185511 w 245963"/>
              <a:gd name="connsiteY3" fmla="*/ 162893 h 223052"/>
              <a:gd name="connsiteX4" fmla="*/ 152173 w 245963"/>
              <a:gd name="connsiteY4" fmla="*/ 156543 h 223052"/>
              <a:gd name="connsiteX5" fmla="*/ 147411 w 245963"/>
              <a:gd name="connsiteY5" fmla="*/ 123206 h 223052"/>
              <a:gd name="connsiteX6" fmla="*/ 183923 w 245963"/>
              <a:gd name="connsiteY6" fmla="*/ 39068 h 223052"/>
              <a:gd name="connsiteX7" fmla="*/ 229961 w 245963"/>
              <a:gd name="connsiteY7" fmla="*/ 88281 h 223052"/>
              <a:gd name="connsiteX8" fmla="*/ 244248 w 245963"/>
              <a:gd name="connsiteY8" fmla="*/ 88281 h 223052"/>
              <a:gd name="connsiteX9" fmla="*/ 195036 w 245963"/>
              <a:gd name="connsiteY9" fmla="*/ 4143 h 223052"/>
              <a:gd name="connsiteX10" fmla="*/ 168048 w 245963"/>
              <a:gd name="connsiteY10" fmla="*/ 26368 h 223052"/>
              <a:gd name="connsiteX11" fmla="*/ 131536 w 245963"/>
              <a:gd name="connsiteY11" fmla="*/ 142256 h 223052"/>
              <a:gd name="connsiteX12" fmla="*/ 115661 w 245963"/>
              <a:gd name="connsiteY12" fmla="*/ 169243 h 223052"/>
              <a:gd name="connsiteX13" fmla="*/ 1361 w 245963"/>
              <a:gd name="connsiteY13" fmla="*/ 121618 h 22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5963" h="223052">
                <a:moveTo>
                  <a:pt x="1361" y="121618"/>
                </a:moveTo>
                <a:cubicBezTo>
                  <a:pt x="-8693" y="130085"/>
                  <a:pt x="39726" y="207872"/>
                  <a:pt x="55336" y="220043"/>
                </a:cubicBezTo>
                <a:cubicBezTo>
                  <a:pt x="70946" y="232214"/>
                  <a:pt x="73327" y="204168"/>
                  <a:pt x="95023" y="194643"/>
                </a:cubicBezTo>
                <a:cubicBezTo>
                  <a:pt x="116719" y="185118"/>
                  <a:pt x="175986" y="169243"/>
                  <a:pt x="185511" y="162893"/>
                </a:cubicBezTo>
                <a:cubicBezTo>
                  <a:pt x="195036" y="156543"/>
                  <a:pt x="158523" y="163157"/>
                  <a:pt x="152173" y="156543"/>
                </a:cubicBezTo>
                <a:cubicBezTo>
                  <a:pt x="145823" y="149929"/>
                  <a:pt x="142119" y="142785"/>
                  <a:pt x="147411" y="123206"/>
                </a:cubicBezTo>
                <a:cubicBezTo>
                  <a:pt x="152703" y="103627"/>
                  <a:pt x="170165" y="44889"/>
                  <a:pt x="183923" y="39068"/>
                </a:cubicBezTo>
                <a:cubicBezTo>
                  <a:pt x="197681" y="33247"/>
                  <a:pt x="219907" y="80079"/>
                  <a:pt x="229961" y="88281"/>
                </a:cubicBezTo>
                <a:cubicBezTo>
                  <a:pt x="240015" y="96483"/>
                  <a:pt x="250069" y="102304"/>
                  <a:pt x="244248" y="88281"/>
                </a:cubicBezTo>
                <a:cubicBezTo>
                  <a:pt x="238427" y="74258"/>
                  <a:pt x="207736" y="14462"/>
                  <a:pt x="195036" y="4143"/>
                </a:cubicBezTo>
                <a:cubicBezTo>
                  <a:pt x="182336" y="-6176"/>
                  <a:pt x="178631" y="3349"/>
                  <a:pt x="168048" y="26368"/>
                </a:cubicBezTo>
                <a:cubicBezTo>
                  <a:pt x="157465" y="49387"/>
                  <a:pt x="140267" y="118444"/>
                  <a:pt x="131536" y="142256"/>
                </a:cubicBezTo>
                <a:cubicBezTo>
                  <a:pt x="122805" y="166068"/>
                  <a:pt x="136034" y="167656"/>
                  <a:pt x="115661" y="169243"/>
                </a:cubicBezTo>
                <a:cubicBezTo>
                  <a:pt x="95288" y="170830"/>
                  <a:pt x="11415" y="113151"/>
                  <a:pt x="1361" y="1216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: 図形 1331">
            <a:extLst>
              <a:ext uri="{FF2B5EF4-FFF2-40B4-BE49-F238E27FC236}">
                <a16:creationId xmlns:a16="http://schemas.microsoft.com/office/drawing/2014/main" id="{FE276F4D-5656-4FF6-BD46-8C28987C153E}"/>
              </a:ext>
            </a:extLst>
          </p:cNvPr>
          <p:cNvSpPr/>
          <p:nvPr/>
        </p:nvSpPr>
        <p:spPr>
          <a:xfrm>
            <a:off x="9352459" y="3466803"/>
            <a:ext cx="53480" cy="144740"/>
          </a:xfrm>
          <a:custGeom>
            <a:avLst/>
            <a:gdLst>
              <a:gd name="connsiteX0" fmla="*/ 53479 w 53480"/>
              <a:gd name="connsiteY0" fmla="*/ 297 h 144740"/>
              <a:gd name="connsiteX1" fmla="*/ 5854 w 53480"/>
              <a:gd name="connsiteY1" fmla="*/ 139997 h 144740"/>
              <a:gd name="connsiteX2" fmla="*/ 4266 w 53480"/>
              <a:gd name="connsiteY2" fmla="*/ 103485 h 144740"/>
              <a:gd name="connsiteX3" fmla="*/ 53479 w 53480"/>
              <a:gd name="connsiteY3" fmla="*/ 297 h 14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80" h="144740">
                <a:moveTo>
                  <a:pt x="53479" y="297"/>
                </a:moveTo>
                <a:cubicBezTo>
                  <a:pt x="53744" y="6382"/>
                  <a:pt x="14056" y="122799"/>
                  <a:pt x="5854" y="139997"/>
                </a:cubicBezTo>
                <a:cubicBezTo>
                  <a:pt x="-2348" y="157195"/>
                  <a:pt x="-1026" y="123593"/>
                  <a:pt x="4266" y="103485"/>
                </a:cubicBezTo>
                <a:cubicBezTo>
                  <a:pt x="9558" y="83377"/>
                  <a:pt x="53214" y="-5788"/>
                  <a:pt x="53479" y="29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: 図形 1332">
            <a:extLst>
              <a:ext uri="{FF2B5EF4-FFF2-40B4-BE49-F238E27FC236}">
                <a16:creationId xmlns:a16="http://schemas.microsoft.com/office/drawing/2014/main" id="{E1E9D4D7-1303-48CD-A1AE-846E4460E513}"/>
              </a:ext>
            </a:extLst>
          </p:cNvPr>
          <p:cNvSpPr/>
          <p:nvPr/>
        </p:nvSpPr>
        <p:spPr>
          <a:xfrm>
            <a:off x="9345608" y="3481102"/>
            <a:ext cx="58900" cy="134502"/>
          </a:xfrm>
          <a:custGeom>
            <a:avLst/>
            <a:gdLst>
              <a:gd name="connsiteX0" fmla="*/ 58742 w 58900"/>
              <a:gd name="connsiteY0" fmla="*/ 286 h 134502"/>
              <a:gd name="connsiteX1" fmla="*/ 49217 w 58900"/>
              <a:gd name="connsiteY1" fmla="*/ 128873 h 134502"/>
              <a:gd name="connsiteX2" fmla="*/ 5 w 58900"/>
              <a:gd name="connsiteY2" fmla="*/ 109823 h 134502"/>
              <a:gd name="connsiteX3" fmla="*/ 46042 w 58900"/>
              <a:gd name="connsiteY3" fmla="*/ 93948 h 134502"/>
              <a:gd name="connsiteX4" fmla="*/ 58742 w 58900"/>
              <a:gd name="connsiteY4" fmla="*/ 286 h 13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00" h="134502">
                <a:moveTo>
                  <a:pt x="58742" y="286"/>
                </a:moveTo>
                <a:cubicBezTo>
                  <a:pt x="59271" y="6107"/>
                  <a:pt x="59007" y="110617"/>
                  <a:pt x="49217" y="128873"/>
                </a:cubicBezTo>
                <a:cubicBezTo>
                  <a:pt x="39427" y="147129"/>
                  <a:pt x="534" y="115644"/>
                  <a:pt x="5" y="109823"/>
                </a:cubicBezTo>
                <a:cubicBezTo>
                  <a:pt x="-524" y="104002"/>
                  <a:pt x="35459" y="108765"/>
                  <a:pt x="46042" y="93948"/>
                </a:cubicBezTo>
                <a:cubicBezTo>
                  <a:pt x="56625" y="79131"/>
                  <a:pt x="58213" y="-5535"/>
                  <a:pt x="58742" y="28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: 図形 1333">
            <a:extLst>
              <a:ext uri="{FF2B5EF4-FFF2-40B4-BE49-F238E27FC236}">
                <a16:creationId xmlns:a16="http://schemas.microsoft.com/office/drawing/2014/main" id="{5BD22BCF-A88B-487A-AECE-0AFA58380A36}"/>
              </a:ext>
            </a:extLst>
          </p:cNvPr>
          <p:cNvSpPr/>
          <p:nvPr/>
        </p:nvSpPr>
        <p:spPr>
          <a:xfrm>
            <a:off x="8995458" y="3622853"/>
            <a:ext cx="285009" cy="26821"/>
          </a:xfrm>
          <a:custGeom>
            <a:avLst/>
            <a:gdLst>
              <a:gd name="connsiteX0" fmla="*/ 905 w 285009"/>
              <a:gd name="connsiteY0" fmla="*/ 4585 h 26821"/>
              <a:gd name="connsiteX1" fmla="*/ 277130 w 285009"/>
              <a:gd name="connsiteY1" fmla="*/ 26810 h 26821"/>
              <a:gd name="connsiteX2" fmla="*/ 191405 w 285009"/>
              <a:gd name="connsiteY2" fmla="*/ 1410 h 26821"/>
              <a:gd name="connsiteX3" fmla="*/ 905 w 285009"/>
              <a:gd name="connsiteY3" fmla="*/ 4585 h 2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009" h="26821">
                <a:moveTo>
                  <a:pt x="905" y="4585"/>
                </a:moveTo>
                <a:cubicBezTo>
                  <a:pt x="15192" y="8818"/>
                  <a:pt x="245380" y="27339"/>
                  <a:pt x="277130" y="26810"/>
                </a:cubicBezTo>
                <a:cubicBezTo>
                  <a:pt x="308880" y="26281"/>
                  <a:pt x="237442" y="4320"/>
                  <a:pt x="191405" y="1410"/>
                </a:cubicBezTo>
                <a:cubicBezTo>
                  <a:pt x="145368" y="-1500"/>
                  <a:pt x="-13382" y="352"/>
                  <a:pt x="905" y="458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: 図形 1334">
            <a:extLst>
              <a:ext uri="{FF2B5EF4-FFF2-40B4-BE49-F238E27FC236}">
                <a16:creationId xmlns:a16="http://schemas.microsoft.com/office/drawing/2014/main" id="{4059BFD4-8FBC-4D09-BED4-F42984C82F13}"/>
              </a:ext>
            </a:extLst>
          </p:cNvPr>
          <p:cNvSpPr/>
          <p:nvPr/>
        </p:nvSpPr>
        <p:spPr>
          <a:xfrm>
            <a:off x="9442424" y="3567049"/>
            <a:ext cx="404925" cy="49330"/>
          </a:xfrm>
          <a:custGeom>
            <a:avLst/>
            <a:gdLst>
              <a:gd name="connsiteX0" fmla="*/ 26 w 404925"/>
              <a:gd name="connsiteY0" fmla="*/ 14351 h 49330"/>
              <a:gd name="connsiteX1" fmla="*/ 263551 w 404925"/>
              <a:gd name="connsiteY1" fmla="*/ 11176 h 49330"/>
              <a:gd name="connsiteX2" fmla="*/ 404839 w 404925"/>
              <a:gd name="connsiteY2" fmla="*/ 49276 h 49330"/>
              <a:gd name="connsiteX3" fmla="*/ 279426 w 404925"/>
              <a:gd name="connsiteY3" fmla="*/ 1651 h 49330"/>
              <a:gd name="connsiteX4" fmla="*/ 26 w 404925"/>
              <a:gd name="connsiteY4" fmla="*/ 14351 h 49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925" h="49330">
                <a:moveTo>
                  <a:pt x="26" y="14351"/>
                </a:moveTo>
                <a:cubicBezTo>
                  <a:pt x="-2620" y="15939"/>
                  <a:pt x="196082" y="5355"/>
                  <a:pt x="263551" y="11176"/>
                </a:cubicBezTo>
                <a:cubicBezTo>
                  <a:pt x="331020" y="16997"/>
                  <a:pt x="402193" y="50864"/>
                  <a:pt x="404839" y="49276"/>
                </a:cubicBezTo>
                <a:cubicBezTo>
                  <a:pt x="407485" y="47689"/>
                  <a:pt x="348747" y="8795"/>
                  <a:pt x="279426" y="1651"/>
                </a:cubicBezTo>
                <a:cubicBezTo>
                  <a:pt x="210105" y="-5493"/>
                  <a:pt x="2672" y="12763"/>
                  <a:pt x="26" y="1435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: 図形 1335">
            <a:extLst>
              <a:ext uri="{FF2B5EF4-FFF2-40B4-BE49-F238E27FC236}">
                <a16:creationId xmlns:a16="http://schemas.microsoft.com/office/drawing/2014/main" id="{99D478B4-1EC6-49EC-A26C-ABB82ABFFB0D}"/>
              </a:ext>
            </a:extLst>
          </p:cNvPr>
          <p:cNvSpPr/>
          <p:nvPr/>
        </p:nvSpPr>
        <p:spPr>
          <a:xfrm>
            <a:off x="9663071" y="3438516"/>
            <a:ext cx="281122" cy="197837"/>
          </a:xfrm>
          <a:custGeom>
            <a:avLst/>
            <a:gdLst>
              <a:gd name="connsiteX0" fmla="*/ 42 w 281122"/>
              <a:gd name="connsiteY0" fmla="*/ 9 h 197837"/>
              <a:gd name="connsiteX1" fmla="*/ 103229 w 281122"/>
              <a:gd name="connsiteY1" fmla="*/ 74622 h 197837"/>
              <a:gd name="connsiteX2" fmla="*/ 155617 w 281122"/>
              <a:gd name="connsiteY2" fmla="*/ 158759 h 197837"/>
              <a:gd name="connsiteX3" fmla="*/ 176254 w 281122"/>
              <a:gd name="connsiteY3" fmla="*/ 196859 h 197837"/>
              <a:gd name="connsiteX4" fmla="*/ 198479 w 281122"/>
              <a:gd name="connsiteY4" fmla="*/ 180984 h 197837"/>
              <a:gd name="connsiteX5" fmla="*/ 242929 w 281122"/>
              <a:gd name="connsiteY5" fmla="*/ 122247 h 197837"/>
              <a:gd name="connsiteX6" fmla="*/ 281029 w 281122"/>
              <a:gd name="connsiteY6" fmla="*/ 55572 h 197837"/>
              <a:gd name="connsiteX7" fmla="*/ 231817 w 281122"/>
              <a:gd name="connsiteY7" fmla="*/ 134947 h 197837"/>
              <a:gd name="connsiteX8" fmla="*/ 185779 w 281122"/>
              <a:gd name="connsiteY8" fmla="*/ 193684 h 197837"/>
              <a:gd name="connsiteX9" fmla="*/ 119104 w 281122"/>
              <a:gd name="connsiteY9" fmla="*/ 109547 h 197837"/>
              <a:gd name="connsiteX10" fmla="*/ 90529 w 281122"/>
              <a:gd name="connsiteY10" fmla="*/ 79384 h 197837"/>
              <a:gd name="connsiteX11" fmla="*/ 42 w 281122"/>
              <a:gd name="connsiteY11" fmla="*/ 9 h 19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1122" h="197837">
                <a:moveTo>
                  <a:pt x="42" y="9"/>
                </a:moveTo>
                <a:cubicBezTo>
                  <a:pt x="2159" y="-785"/>
                  <a:pt x="77300" y="48164"/>
                  <a:pt x="103229" y="74622"/>
                </a:cubicBezTo>
                <a:cubicBezTo>
                  <a:pt x="129158" y="101080"/>
                  <a:pt x="143446" y="138386"/>
                  <a:pt x="155617" y="158759"/>
                </a:cubicBezTo>
                <a:cubicBezTo>
                  <a:pt x="167788" y="179132"/>
                  <a:pt x="169110" y="193155"/>
                  <a:pt x="176254" y="196859"/>
                </a:cubicBezTo>
                <a:cubicBezTo>
                  <a:pt x="183398" y="200563"/>
                  <a:pt x="187367" y="193419"/>
                  <a:pt x="198479" y="180984"/>
                </a:cubicBezTo>
                <a:cubicBezTo>
                  <a:pt x="209592" y="168549"/>
                  <a:pt x="229171" y="143149"/>
                  <a:pt x="242929" y="122247"/>
                </a:cubicBezTo>
                <a:cubicBezTo>
                  <a:pt x="256687" y="101345"/>
                  <a:pt x="282881" y="53455"/>
                  <a:pt x="281029" y="55572"/>
                </a:cubicBezTo>
                <a:cubicBezTo>
                  <a:pt x="279177" y="57689"/>
                  <a:pt x="247692" y="111929"/>
                  <a:pt x="231817" y="134947"/>
                </a:cubicBezTo>
                <a:cubicBezTo>
                  <a:pt x="215942" y="157965"/>
                  <a:pt x="204564" y="197917"/>
                  <a:pt x="185779" y="193684"/>
                </a:cubicBezTo>
                <a:cubicBezTo>
                  <a:pt x="166994" y="189451"/>
                  <a:pt x="134979" y="128597"/>
                  <a:pt x="119104" y="109547"/>
                </a:cubicBezTo>
                <a:cubicBezTo>
                  <a:pt x="103229" y="90497"/>
                  <a:pt x="105875" y="93672"/>
                  <a:pt x="90529" y="79384"/>
                </a:cubicBezTo>
                <a:cubicBezTo>
                  <a:pt x="75183" y="65097"/>
                  <a:pt x="-2075" y="803"/>
                  <a:pt x="42" y="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: 図形 1336">
            <a:extLst>
              <a:ext uri="{FF2B5EF4-FFF2-40B4-BE49-F238E27FC236}">
                <a16:creationId xmlns:a16="http://schemas.microsoft.com/office/drawing/2014/main" id="{4D933AB2-D494-4E8A-B82B-11C4E4385D0D}"/>
              </a:ext>
            </a:extLst>
          </p:cNvPr>
          <p:cNvSpPr/>
          <p:nvPr/>
        </p:nvSpPr>
        <p:spPr>
          <a:xfrm>
            <a:off x="9691627" y="3422643"/>
            <a:ext cx="262726" cy="171334"/>
          </a:xfrm>
          <a:custGeom>
            <a:avLst/>
            <a:gdLst>
              <a:gd name="connsiteX0" fmla="*/ 61 w 262726"/>
              <a:gd name="connsiteY0" fmla="*/ 7 h 171334"/>
              <a:gd name="connsiteX1" fmla="*/ 106423 w 262726"/>
              <a:gd name="connsiteY1" fmla="*/ 88907 h 171334"/>
              <a:gd name="connsiteX2" fmla="*/ 152461 w 262726"/>
              <a:gd name="connsiteY2" fmla="*/ 169870 h 171334"/>
              <a:gd name="connsiteX3" fmla="*/ 165161 w 262726"/>
              <a:gd name="connsiteY3" fmla="*/ 134945 h 171334"/>
              <a:gd name="connsiteX4" fmla="*/ 261998 w 262726"/>
              <a:gd name="connsiteY4" fmla="*/ 58745 h 171334"/>
              <a:gd name="connsiteX5" fmla="*/ 206436 w 262726"/>
              <a:gd name="connsiteY5" fmla="*/ 82557 h 171334"/>
              <a:gd name="connsiteX6" fmla="*/ 149286 w 262726"/>
              <a:gd name="connsiteY6" fmla="*/ 139707 h 171334"/>
              <a:gd name="connsiteX7" fmla="*/ 122298 w 262726"/>
              <a:gd name="connsiteY7" fmla="*/ 93670 h 171334"/>
              <a:gd name="connsiteX8" fmla="*/ 61 w 262726"/>
              <a:gd name="connsiteY8" fmla="*/ 7 h 17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726" h="171334">
                <a:moveTo>
                  <a:pt x="61" y="7"/>
                </a:moveTo>
                <a:cubicBezTo>
                  <a:pt x="-2585" y="-787"/>
                  <a:pt x="81023" y="60597"/>
                  <a:pt x="106423" y="88907"/>
                </a:cubicBezTo>
                <a:cubicBezTo>
                  <a:pt x="131823" y="117218"/>
                  <a:pt x="142671" y="162197"/>
                  <a:pt x="152461" y="169870"/>
                </a:cubicBezTo>
                <a:cubicBezTo>
                  <a:pt x="162251" y="177543"/>
                  <a:pt x="146905" y="153466"/>
                  <a:pt x="165161" y="134945"/>
                </a:cubicBezTo>
                <a:cubicBezTo>
                  <a:pt x="183417" y="116424"/>
                  <a:pt x="255119" y="67476"/>
                  <a:pt x="261998" y="58745"/>
                </a:cubicBezTo>
                <a:cubicBezTo>
                  <a:pt x="268877" y="50014"/>
                  <a:pt x="225221" y="69063"/>
                  <a:pt x="206436" y="82557"/>
                </a:cubicBezTo>
                <a:cubicBezTo>
                  <a:pt x="187651" y="96051"/>
                  <a:pt x="163309" y="137855"/>
                  <a:pt x="149286" y="139707"/>
                </a:cubicBezTo>
                <a:cubicBezTo>
                  <a:pt x="135263" y="141559"/>
                  <a:pt x="141613" y="113778"/>
                  <a:pt x="122298" y="93670"/>
                </a:cubicBezTo>
                <a:cubicBezTo>
                  <a:pt x="102983" y="73562"/>
                  <a:pt x="2707" y="801"/>
                  <a:pt x="61" y="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: 図形 1337">
            <a:extLst>
              <a:ext uri="{FF2B5EF4-FFF2-40B4-BE49-F238E27FC236}">
                <a16:creationId xmlns:a16="http://schemas.microsoft.com/office/drawing/2014/main" id="{3FDCE74B-0733-4A31-A395-F8C60B666282}"/>
              </a:ext>
            </a:extLst>
          </p:cNvPr>
          <p:cNvSpPr/>
          <p:nvPr/>
        </p:nvSpPr>
        <p:spPr>
          <a:xfrm>
            <a:off x="9999307" y="2947884"/>
            <a:ext cx="43468" cy="457669"/>
          </a:xfrm>
          <a:custGeom>
            <a:avLst/>
            <a:gdLst>
              <a:gd name="connsiteX0" fmla="*/ 28931 w 43468"/>
              <a:gd name="connsiteY0" fmla="*/ 104 h 457669"/>
              <a:gd name="connsiteX1" fmla="*/ 35281 w 43468"/>
              <a:gd name="connsiteY1" fmla="*/ 160441 h 457669"/>
              <a:gd name="connsiteX2" fmla="*/ 3531 w 43468"/>
              <a:gd name="connsiteY2" fmla="*/ 338241 h 457669"/>
              <a:gd name="connsiteX3" fmla="*/ 1943 w 43468"/>
              <a:gd name="connsiteY3" fmla="*/ 457304 h 457669"/>
              <a:gd name="connsiteX4" fmla="*/ 3531 w 43468"/>
              <a:gd name="connsiteY4" fmla="*/ 366816 h 457669"/>
              <a:gd name="connsiteX5" fmla="*/ 43218 w 43468"/>
              <a:gd name="connsiteY5" fmla="*/ 139804 h 457669"/>
              <a:gd name="connsiteX6" fmla="*/ 28931 w 43468"/>
              <a:gd name="connsiteY6" fmla="*/ 104 h 45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68" h="457669">
                <a:moveTo>
                  <a:pt x="28931" y="104"/>
                </a:moveTo>
                <a:cubicBezTo>
                  <a:pt x="27608" y="3543"/>
                  <a:pt x="39514" y="104085"/>
                  <a:pt x="35281" y="160441"/>
                </a:cubicBezTo>
                <a:cubicBezTo>
                  <a:pt x="31048" y="216797"/>
                  <a:pt x="9087" y="288764"/>
                  <a:pt x="3531" y="338241"/>
                </a:cubicBezTo>
                <a:cubicBezTo>
                  <a:pt x="-2025" y="387718"/>
                  <a:pt x="1943" y="452542"/>
                  <a:pt x="1943" y="457304"/>
                </a:cubicBezTo>
                <a:cubicBezTo>
                  <a:pt x="1943" y="462066"/>
                  <a:pt x="-3348" y="419732"/>
                  <a:pt x="3531" y="366816"/>
                </a:cubicBezTo>
                <a:cubicBezTo>
                  <a:pt x="10410" y="313900"/>
                  <a:pt x="40837" y="200393"/>
                  <a:pt x="43218" y="139804"/>
                </a:cubicBezTo>
                <a:cubicBezTo>
                  <a:pt x="45599" y="79215"/>
                  <a:pt x="30254" y="-3335"/>
                  <a:pt x="28931" y="10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: 図形 1338">
            <a:extLst>
              <a:ext uri="{FF2B5EF4-FFF2-40B4-BE49-F238E27FC236}">
                <a16:creationId xmlns:a16="http://schemas.microsoft.com/office/drawing/2014/main" id="{CA6A8266-90D0-4A7E-A967-6F3D62A29473}"/>
              </a:ext>
            </a:extLst>
          </p:cNvPr>
          <p:cNvSpPr/>
          <p:nvPr/>
        </p:nvSpPr>
        <p:spPr>
          <a:xfrm>
            <a:off x="9974689" y="3028732"/>
            <a:ext cx="50019" cy="424103"/>
          </a:xfrm>
          <a:custGeom>
            <a:avLst/>
            <a:gdLst>
              <a:gd name="connsiteX0" fmla="*/ 39261 w 50019"/>
              <a:gd name="connsiteY0" fmla="*/ 218 h 424103"/>
              <a:gd name="connsiteX1" fmla="*/ 26561 w 50019"/>
              <a:gd name="connsiteY1" fmla="*/ 179606 h 424103"/>
              <a:gd name="connsiteX2" fmla="*/ 2749 w 50019"/>
              <a:gd name="connsiteY2" fmla="*/ 257393 h 424103"/>
              <a:gd name="connsiteX3" fmla="*/ 15449 w 50019"/>
              <a:gd name="connsiteY3" fmla="*/ 316131 h 424103"/>
              <a:gd name="connsiteX4" fmla="*/ 5924 w 50019"/>
              <a:gd name="connsiteY4" fmla="*/ 424081 h 424103"/>
              <a:gd name="connsiteX5" fmla="*/ 2749 w 50019"/>
              <a:gd name="connsiteY5" fmla="*/ 306606 h 424103"/>
              <a:gd name="connsiteX6" fmla="*/ 47199 w 50019"/>
              <a:gd name="connsiteY6" fmla="*/ 146268 h 424103"/>
              <a:gd name="connsiteX7" fmla="*/ 39261 w 50019"/>
              <a:gd name="connsiteY7" fmla="*/ 218 h 42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19" h="424103">
                <a:moveTo>
                  <a:pt x="39261" y="218"/>
                </a:moveTo>
                <a:cubicBezTo>
                  <a:pt x="35821" y="5774"/>
                  <a:pt x="32646" y="136743"/>
                  <a:pt x="26561" y="179606"/>
                </a:cubicBezTo>
                <a:cubicBezTo>
                  <a:pt x="20476" y="222469"/>
                  <a:pt x="4601" y="234639"/>
                  <a:pt x="2749" y="257393"/>
                </a:cubicBezTo>
                <a:cubicBezTo>
                  <a:pt x="897" y="280147"/>
                  <a:pt x="14920" y="288350"/>
                  <a:pt x="15449" y="316131"/>
                </a:cubicBezTo>
                <a:cubicBezTo>
                  <a:pt x="15978" y="343912"/>
                  <a:pt x="8041" y="425669"/>
                  <a:pt x="5924" y="424081"/>
                </a:cubicBezTo>
                <a:cubicBezTo>
                  <a:pt x="3807" y="422493"/>
                  <a:pt x="-4130" y="352908"/>
                  <a:pt x="2749" y="306606"/>
                </a:cubicBezTo>
                <a:cubicBezTo>
                  <a:pt x="9628" y="260304"/>
                  <a:pt x="38732" y="196274"/>
                  <a:pt x="47199" y="146268"/>
                </a:cubicBezTo>
                <a:cubicBezTo>
                  <a:pt x="55666" y="96262"/>
                  <a:pt x="42701" y="-5338"/>
                  <a:pt x="39261" y="2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: 図形 1339">
            <a:extLst>
              <a:ext uri="{FF2B5EF4-FFF2-40B4-BE49-F238E27FC236}">
                <a16:creationId xmlns:a16="http://schemas.microsoft.com/office/drawing/2014/main" id="{44B293BE-5D79-49B0-9A30-0C6764A4EA6F}"/>
              </a:ext>
            </a:extLst>
          </p:cNvPr>
          <p:cNvSpPr/>
          <p:nvPr/>
        </p:nvSpPr>
        <p:spPr>
          <a:xfrm>
            <a:off x="10245412" y="3161200"/>
            <a:ext cx="117109" cy="324408"/>
          </a:xfrm>
          <a:custGeom>
            <a:avLst/>
            <a:gdLst>
              <a:gd name="connsiteX0" fmla="*/ 313 w 117109"/>
              <a:gd name="connsiteY0" fmla="*/ 1100 h 324408"/>
              <a:gd name="connsiteX1" fmla="*/ 76513 w 117109"/>
              <a:gd name="connsiteY1" fmla="*/ 126513 h 324408"/>
              <a:gd name="connsiteX2" fmla="*/ 109851 w 117109"/>
              <a:gd name="connsiteY2" fmla="*/ 323363 h 324408"/>
              <a:gd name="connsiteX3" fmla="*/ 108263 w 117109"/>
              <a:gd name="connsiteY3" fmla="*/ 196363 h 324408"/>
              <a:gd name="connsiteX4" fmla="*/ 313 w 117109"/>
              <a:gd name="connsiteY4" fmla="*/ 1100 h 324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09" h="324408">
                <a:moveTo>
                  <a:pt x="313" y="1100"/>
                </a:moveTo>
                <a:cubicBezTo>
                  <a:pt x="-4979" y="-10542"/>
                  <a:pt x="58257" y="72803"/>
                  <a:pt x="76513" y="126513"/>
                </a:cubicBezTo>
                <a:cubicBezTo>
                  <a:pt x="94769" y="180223"/>
                  <a:pt x="104559" y="311721"/>
                  <a:pt x="109851" y="323363"/>
                </a:cubicBezTo>
                <a:cubicBezTo>
                  <a:pt x="115143" y="335005"/>
                  <a:pt x="123873" y="246634"/>
                  <a:pt x="108263" y="196363"/>
                </a:cubicBezTo>
                <a:cubicBezTo>
                  <a:pt x="92653" y="146092"/>
                  <a:pt x="5605" y="12742"/>
                  <a:pt x="313" y="110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: 図形 1340">
            <a:extLst>
              <a:ext uri="{FF2B5EF4-FFF2-40B4-BE49-F238E27FC236}">
                <a16:creationId xmlns:a16="http://schemas.microsoft.com/office/drawing/2014/main" id="{64788797-BD65-42F7-8CE0-B6C73E1C0B08}"/>
              </a:ext>
            </a:extLst>
          </p:cNvPr>
          <p:cNvSpPr/>
          <p:nvPr/>
        </p:nvSpPr>
        <p:spPr>
          <a:xfrm>
            <a:off x="10320138" y="3236823"/>
            <a:ext cx="99065" cy="217984"/>
          </a:xfrm>
          <a:custGeom>
            <a:avLst/>
            <a:gdLst>
              <a:gd name="connsiteX0" fmla="*/ 200 w 99065"/>
              <a:gd name="connsiteY0" fmla="*/ 90 h 217984"/>
              <a:gd name="connsiteX1" fmla="*/ 43062 w 99065"/>
              <a:gd name="connsiteY1" fmla="*/ 157252 h 217984"/>
              <a:gd name="connsiteX2" fmla="*/ 63700 w 99065"/>
              <a:gd name="connsiteY2" fmla="*/ 217577 h 217984"/>
              <a:gd name="connsiteX3" fmla="*/ 81162 w 99065"/>
              <a:gd name="connsiteY3" fmla="*/ 182652 h 217984"/>
              <a:gd name="connsiteX4" fmla="*/ 98625 w 99065"/>
              <a:gd name="connsiteY4" fmla="*/ 162015 h 217984"/>
              <a:gd name="connsiteX5" fmla="*/ 62112 w 99065"/>
              <a:gd name="connsiteY5" fmla="*/ 63590 h 217984"/>
              <a:gd name="connsiteX6" fmla="*/ 82750 w 99065"/>
              <a:gd name="connsiteY6" fmla="*/ 150902 h 217984"/>
              <a:gd name="connsiteX7" fmla="*/ 57350 w 99065"/>
              <a:gd name="connsiteY7" fmla="*/ 193765 h 217984"/>
              <a:gd name="connsiteX8" fmla="*/ 62112 w 99065"/>
              <a:gd name="connsiteY8" fmla="*/ 135027 h 217984"/>
              <a:gd name="connsiteX9" fmla="*/ 200 w 99065"/>
              <a:gd name="connsiteY9" fmla="*/ 90 h 21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065" h="217984">
                <a:moveTo>
                  <a:pt x="200" y="90"/>
                </a:moveTo>
                <a:cubicBezTo>
                  <a:pt x="-2975" y="3794"/>
                  <a:pt x="32479" y="121004"/>
                  <a:pt x="43062" y="157252"/>
                </a:cubicBezTo>
                <a:cubicBezTo>
                  <a:pt x="53645" y="193500"/>
                  <a:pt x="57350" y="213344"/>
                  <a:pt x="63700" y="217577"/>
                </a:cubicBezTo>
                <a:cubicBezTo>
                  <a:pt x="70050" y="221810"/>
                  <a:pt x="75341" y="191912"/>
                  <a:pt x="81162" y="182652"/>
                </a:cubicBezTo>
                <a:cubicBezTo>
                  <a:pt x="86983" y="173392"/>
                  <a:pt x="101800" y="181859"/>
                  <a:pt x="98625" y="162015"/>
                </a:cubicBezTo>
                <a:cubicBezTo>
                  <a:pt x="95450" y="142171"/>
                  <a:pt x="64758" y="65442"/>
                  <a:pt x="62112" y="63590"/>
                </a:cubicBezTo>
                <a:cubicBezTo>
                  <a:pt x="59466" y="61738"/>
                  <a:pt x="83544" y="129206"/>
                  <a:pt x="82750" y="150902"/>
                </a:cubicBezTo>
                <a:cubicBezTo>
                  <a:pt x="81956" y="172598"/>
                  <a:pt x="60790" y="196411"/>
                  <a:pt x="57350" y="193765"/>
                </a:cubicBezTo>
                <a:cubicBezTo>
                  <a:pt x="53910" y="191119"/>
                  <a:pt x="71372" y="162544"/>
                  <a:pt x="62112" y="135027"/>
                </a:cubicBezTo>
                <a:cubicBezTo>
                  <a:pt x="52852" y="107510"/>
                  <a:pt x="3375" y="-3614"/>
                  <a:pt x="200" y="9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: 図形 1341">
            <a:extLst>
              <a:ext uri="{FF2B5EF4-FFF2-40B4-BE49-F238E27FC236}">
                <a16:creationId xmlns:a16="http://schemas.microsoft.com/office/drawing/2014/main" id="{A9181148-A357-4A58-8D9D-39709475CBA6}"/>
              </a:ext>
            </a:extLst>
          </p:cNvPr>
          <p:cNvSpPr/>
          <p:nvPr/>
        </p:nvSpPr>
        <p:spPr>
          <a:xfrm>
            <a:off x="10266360" y="3170194"/>
            <a:ext cx="202840" cy="484226"/>
          </a:xfrm>
          <a:custGeom>
            <a:avLst/>
            <a:gdLst>
              <a:gd name="connsiteX0" fmla="*/ 3 w 202840"/>
              <a:gd name="connsiteY0" fmla="*/ 44 h 484226"/>
              <a:gd name="connsiteX1" fmla="*/ 171453 w 202840"/>
              <a:gd name="connsiteY1" fmla="*/ 192131 h 484226"/>
              <a:gd name="connsiteX2" fmla="*/ 166690 w 202840"/>
              <a:gd name="connsiteY2" fmla="*/ 242931 h 484226"/>
              <a:gd name="connsiteX3" fmla="*/ 136528 w 202840"/>
              <a:gd name="connsiteY3" fmla="*/ 301669 h 484226"/>
              <a:gd name="connsiteX4" fmla="*/ 28578 w 202840"/>
              <a:gd name="connsiteY4" fmla="*/ 481056 h 484226"/>
              <a:gd name="connsiteX5" fmla="*/ 73028 w 202840"/>
              <a:gd name="connsiteY5" fmla="*/ 401681 h 484226"/>
              <a:gd name="connsiteX6" fmla="*/ 193678 w 202840"/>
              <a:gd name="connsiteY6" fmla="*/ 219119 h 484226"/>
              <a:gd name="connsiteX7" fmla="*/ 176215 w 202840"/>
              <a:gd name="connsiteY7" fmla="*/ 174669 h 484226"/>
              <a:gd name="connsiteX8" fmla="*/ 3 w 202840"/>
              <a:gd name="connsiteY8" fmla="*/ 44 h 48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840" h="484226">
                <a:moveTo>
                  <a:pt x="3" y="44"/>
                </a:moveTo>
                <a:cubicBezTo>
                  <a:pt x="-791" y="2954"/>
                  <a:pt x="143672" y="151650"/>
                  <a:pt x="171453" y="192131"/>
                </a:cubicBezTo>
                <a:cubicBezTo>
                  <a:pt x="199234" y="232612"/>
                  <a:pt x="172511" y="224675"/>
                  <a:pt x="166690" y="242931"/>
                </a:cubicBezTo>
                <a:cubicBezTo>
                  <a:pt x="160869" y="261187"/>
                  <a:pt x="159547" y="261982"/>
                  <a:pt x="136528" y="301669"/>
                </a:cubicBezTo>
                <a:cubicBezTo>
                  <a:pt x="113509" y="341356"/>
                  <a:pt x="39161" y="464387"/>
                  <a:pt x="28578" y="481056"/>
                </a:cubicBezTo>
                <a:cubicBezTo>
                  <a:pt x="17995" y="497725"/>
                  <a:pt x="45511" y="445337"/>
                  <a:pt x="73028" y="401681"/>
                </a:cubicBezTo>
                <a:cubicBezTo>
                  <a:pt x="100545" y="358025"/>
                  <a:pt x="176480" y="256954"/>
                  <a:pt x="193678" y="219119"/>
                </a:cubicBezTo>
                <a:cubicBezTo>
                  <a:pt x="210876" y="181284"/>
                  <a:pt x="203202" y="210652"/>
                  <a:pt x="176215" y="174669"/>
                </a:cubicBezTo>
                <a:cubicBezTo>
                  <a:pt x="149228" y="138686"/>
                  <a:pt x="797" y="-2866"/>
                  <a:pt x="3" y="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: 図形 1342">
            <a:extLst>
              <a:ext uri="{FF2B5EF4-FFF2-40B4-BE49-F238E27FC236}">
                <a16:creationId xmlns:a16="http://schemas.microsoft.com/office/drawing/2014/main" id="{0815B238-1222-40DD-AA10-701A371ECFB3}"/>
              </a:ext>
            </a:extLst>
          </p:cNvPr>
          <p:cNvSpPr/>
          <p:nvPr/>
        </p:nvSpPr>
        <p:spPr>
          <a:xfrm>
            <a:off x="10092967" y="3235325"/>
            <a:ext cx="79634" cy="142880"/>
          </a:xfrm>
          <a:custGeom>
            <a:avLst/>
            <a:gdLst>
              <a:gd name="connsiteX0" fmla="*/ 76558 w 79634"/>
              <a:gd name="connsiteY0" fmla="*/ 0 h 142880"/>
              <a:gd name="connsiteX1" fmla="*/ 43221 w 79634"/>
              <a:gd name="connsiteY1" fmla="*/ 109538 h 142880"/>
              <a:gd name="connsiteX2" fmla="*/ 358 w 79634"/>
              <a:gd name="connsiteY2" fmla="*/ 142875 h 142880"/>
              <a:gd name="connsiteX3" fmla="*/ 68621 w 79634"/>
              <a:gd name="connsiteY3" fmla="*/ 107950 h 142880"/>
              <a:gd name="connsiteX4" fmla="*/ 76558 w 79634"/>
              <a:gd name="connsiteY4" fmla="*/ 0 h 14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34" h="142880">
                <a:moveTo>
                  <a:pt x="76558" y="0"/>
                </a:moveTo>
                <a:cubicBezTo>
                  <a:pt x="72325" y="265"/>
                  <a:pt x="55921" y="85726"/>
                  <a:pt x="43221" y="109538"/>
                </a:cubicBezTo>
                <a:cubicBezTo>
                  <a:pt x="30521" y="133351"/>
                  <a:pt x="-3875" y="143140"/>
                  <a:pt x="358" y="142875"/>
                </a:cubicBezTo>
                <a:cubicBezTo>
                  <a:pt x="4591" y="142610"/>
                  <a:pt x="54598" y="127000"/>
                  <a:pt x="68621" y="107950"/>
                </a:cubicBezTo>
                <a:cubicBezTo>
                  <a:pt x="82644" y="88900"/>
                  <a:pt x="80791" y="-265"/>
                  <a:pt x="7655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: 図形 1343">
            <a:extLst>
              <a:ext uri="{FF2B5EF4-FFF2-40B4-BE49-F238E27FC236}">
                <a16:creationId xmlns:a16="http://schemas.microsoft.com/office/drawing/2014/main" id="{573E4AF2-6D84-4D2A-9B84-85BACBC3659E}"/>
              </a:ext>
            </a:extLst>
          </p:cNvPr>
          <p:cNvSpPr/>
          <p:nvPr/>
        </p:nvSpPr>
        <p:spPr>
          <a:xfrm>
            <a:off x="9926837" y="3355925"/>
            <a:ext cx="325322" cy="548138"/>
          </a:xfrm>
          <a:custGeom>
            <a:avLst/>
            <a:gdLst>
              <a:gd name="connsiteX0" fmla="*/ 325238 w 325322"/>
              <a:gd name="connsiteY0" fmla="*/ 231825 h 548138"/>
              <a:gd name="connsiteX1" fmla="*/ 222051 w 325322"/>
              <a:gd name="connsiteY1" fmla="*/ 144513 h 548138"/>
              <a:gd name="connsiteX2" fmla="*/ 207763 w 325322"/>
              <a:gd name="connsiteY2" fmla="*/ 117525 h 548138"/>
              <a:gd name="connsiteX3" fmla="*/ 166488 w 325322"/>
              <a:gd name="connsiteY3" fmla="*/ 9575 h 548138"/>
              <a:gd name="connsiteX4" fmla="*/ 152201 w 325322"/>
              <a:gd name="connsiteY4" fmla="*/ 15925 h 548138"/>
              <a:gd name="connsiteX5" fmla="*/ 25201 w 325322"/>
              <a:gd name="connsiteY5" fmla="*/ 103238 h 548138"/>
              <a:gd name="connsiteX6" fmla="*/ 9326 w 325322"/>
              <a:gd name="connsiteY6" fmla="*/ 155625 h 548138"/>
              <a:gd name="connsiteX7" fmla="*/ 36313 w 325322"/>
              <a:gd name="connsiteY7" fmla="*/ 250875 h 548138"/>
              <a:gd name="connsiteX8" fmla="*/ 134738 w 325322"/>
              <a:gd name="connsiteY8" fmla="*/ 398513 h 548138"/>
              <a:gd name="connsiteX9" fmla="*/ 110926 w 325322"/>
              <a:gd name="connsiteY9" fmla="*/ 444550 h 548138"/>
              <a:gd name="connsiteX10" fmla="*/ 90288 w 325322"/>
              <a:gd name="connsiteY10" fmla="*/ 547738 h 548138"/>
              <a:gd name="connsiteX11" fmla="*/ 115688 w 325322"/>
              <a:gd name="connsiteY11" fmla="*/ 476300 h 548138"/>
              <a:gd name="connsiteX12" fmla="*/ 122038 w 325322"/>
              <a:gd name="connsiteY12" fmla="*/ 377875 h 548138"/>
              <a:gd name="connsiteX13" fmla="*/ 4563 w 325322"/>
              <a:gd name="connsiteY13" fmla="*/ 231825 h 548138"/>
              <a:gd name="connsiteX14" fmla="*/ 28376 w 325322"/>
              <a:gd name="connsiteY14" fmla="*/ 109588 h 548138"/>
              <a:gd name="connsiteX15" fmla="*/ 69651 w 325322"/>
              <a:gd name="connsiteY15" fmla="*/ 63550 h 548138"/>
              <a:gd name="connsiteX16" fmla="*/ 153788 w 325322"/>
              <a:gd name="connsiteY16" fmla="*/ 7988 h 548138"/>
              <a:gd name="connsiteX17" fmla="*/ 169663 w 325322"/>
              <a:gd name="connsiteY17" fmla="*/ 47675 h 548138"/>
              <a:gd name="connsiteX18" fmla="*/ 203001 w 325322"/>
              <a:gd name="connsiteY18" fmla="*/ 114350 h 548138"/>
              <a:gd name="connsiteX19" fmla="*/ 325238 w 325322"/>
              <a:gd name="connsiteY19" fmla="*/ 231825 h 54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5322" h="548138">
                <a:moveTo>
                  <a:pt x="325238" y="231825"/>
                </a:moveTo>
                <a:cubicBezTo>
                  <a:pt x="328413" y="236852"/>
                  <a:pt x="241630" y="163563"/>
                  <a:pt x="222051" y="144513"/>
                </a:cubicBezTo>
                <a:cubicBezTo>
                  <a:pt x="202472" y="125463"/>
                  <a:pt x="217023" y="140015"/>
                  <a:pt x="207763" y="117525"/>
                </a:cubicBezTo>
                <a:cubicBezTo>
                  <a:pt x="198503" y="95035"/>
                  <a:pt x="175748" y="26508"/>
                  <a:pt x="166488" y="9575"/>
                </a:cubicBezTo>
                <a:cubicBezTo>
                  <a:pt x="157228" y="-7358"/>
                  <a:pt x="175749" y="315"/>
                  <a:pt x="152201" y="15925"/>
                </a:cubicBezTo>
                <a:cubicBezTo>
                  <a:pt x="128653" y="31535"/>
                  <a:pt x="49013" y="79955"/>
                  <a:pt x="25201" y="103238"/>
                </a:cubicBezTo>
                <a:cubicBezTo>
                  <a:pt x="1388" y="126521"/>
                  <a:pt x="7474" y="131019"/>
                  <a:pt x="9326" y="155625"/>
                </a:cubicBezTo>
                <a:cubicBezTo>
                  <a:pt x="11178" y="180231"/>
                  <a:pt x="15411" y="210394"/>
                  <a:pt x="36313" y="250875"/>
                </a:cubicBezTo>
                <a:cubicBezTo>
                  <a:pt x="57215" y="291356"/>
                  <a:pt x="122303" y="366234"/>
                  <a:pt x="134738" y="398513"/>
                </a:cubicBezTo>
                <a:cubicBezTo>
                  <a:pt x="147173" y="430792"/>
                  <a:pt x="118334" y="419679"/>
                  <a:pt x="110926" y="444550"/>
                </a:cubicBezTo>
                <a:cubicBezTo>
                  <a:pt x="103518" y="469421"/>
                  <a:pt x="89494" y="542446"/>
                  <a:pt x="90288" y="547738"/>
                </a:cubicBezTo>
                <a:cubicBezTo>
                  <a:pt x="91082" y="553030"/>
                  <a:pt x="110396" y="504610"/>
                  <a:pt x="115688" y="476300"/>
                </a:cubicBezTo>
                <a:cubicBezTo>
                  <a:pt x="120980" y="447990"/>
                  <a:pt x="140559" y="418621"/>
                  <a:pt x="122038" y="377875"/>
                </a:cubicBezTo>
                <a:cubicBezTo>
                  <a:pt x="103517" y="337129"/>
                  <a:pt x="20173" y="276539"/>
                  <a:pt x="4563" y="231825"/>
                </a:cubicBezTo>
                <a:cubicBezTo>
                  <a:pt x="-11047" y="187111"/>
                  <a:pt x="17528" y="137634"/>
                  <a:pt x="28376" y="109588"/>
                </a:cubicBezTo>
                <a:cubicBezTo>
                  <a:pt x="39224" y="81542"/>
                  <a:pt x="48749" y="80483"/>
                  <a:pt x="69651" y="63550"/>
                </a:cubicBezTo>
                <a:cubicBezTo>
                  <a:pt x="90553" y="46617"/>
                  <a:pt x="137119" y="10634"/>
                  <a:pt x="153788" y="7988"/>
                </a:cubicBezTo>
                <a:cubicBezTo>
                  <a:pt x="170457" y="5342"/>
                  <a:pt x="161461" y="29948"/>
                  <a:pt x="169663" y="47675"/>
                </a:cubicBezTo>
                <a:cubicBezTo>
                  <a:pt x="177865" y="65402"/>
                  <a:pt x="177336" y="84452"/>
                  <a:pt x="203001" y="114350"/>
                </a:cubicBezTo>
                <a:cubicBezTo>
                  <a:pt x="228666" y="144248"/>
                  <a:pt x="322063" y="226798"/>
                  <a:pt x="325238" y="23182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: 図形 1344">
            <a:extLst>
              <a:ext uri="{FF2B5EF4-FFF2-40B4-BE49-F238E27FC236}">
                <a16:creationId xmlns:a16="http://schemas.microsoft.com/office/drawing/2014/main" id="{0EB3ADBC-9C31-46B2-A7B7-91A6E4E0E9DC}"/>
              </a:ext>
            </a:extLst>
          </p:cNvPr>
          <p:cNvSpPr/>
          <p:nvPr/>
        </p:nvSpPr>
        <p:spPr>
          <a:xfrm>
            <a:off x="9954933" y="3404307"/>
            <a:ext cx="286214" cy="519469"/>
          </a:xfrm>
          <a:custGeom>
            <a:avLst/>
            <a:gdLst>
              <a:gd name="connsiteX0" fmla="*/ 286030 w 286214"/>
              <a:gd name="connsiteY0" fmla="*/ 197731 h 519469"/>
              <a:gd name="connsiteX1" fmla="*/ 190780 w 286214"/>
              <a:gd name="connsiteY1" fmla="*/ 134231 h 519469"/>
              <a:gd name="connsiteX2" fmla="*/ 160617 w 286214"/>
              <a:gd name="connsiteY2" fmla="*/ 100893 h 519469"/>
              <a:gd name="connsiteX3" fmla="*/ 108230 w 286214"/>
              <a:gd name="connsiteY3" fmla="*/ 881 h 519469"/>
              <a:gd name="connsiteX4" fmla="*/ 44730 w 286214"/>
              <a:gd name="connsiteY4" fmla="*/ 58031 h 519469"/>
              <a:gd name="connsiteX5" fmla="*/ 17742 w 286214"/>
              <a:gd name="connsiteY5" fmla="*/ 159631 h 519469"/>
              <a:gd name="connsiteX6" fmla="*/ 59017 w 286214"/>
              <a:gd name="connsiteY6" fmla="*/ 251706 h 519469"/>
              <a:gd name="connsiteX7" fmla="*/ 122517 w 286214"/>
              <a:gd name="connsiteY7" fmla="*/ 329493 h 519469"/>
              <a:gd name="connsiteX8" fmla="*/ 122517 w 286214"/>
              <a:gd name="connsiteY8" fmla="*/ 356481 h 519469"/>
              <a:gd name="connsiteX9" fmla="*/ 97117 w 286214"/>
              <a:gd name="connsiteY9" fmla="*/ 427918 h 519469"/>
              <a:gd name="connsiteX10" fmla="*/ 81242 w 286214"/>
              <a:gd name="connsiteY10" fmla="*/ 513643 h 519469"/>
              <a:gd name="connsiteX11" fmla="*/ 81242 w 286214"/>
              <a:gd name="connsiteY11" fmla="*/ 493006 h 519469"/>
              <a:gd name="connsiteX12" fmla="*/ 139980 w 286214"/>
              <a:gd name="connsiteY12" fmla="*/ 342193 h 519469"/>
              <a:gd name="connsiteX13" fmla="*/ 82830 w 286214"/>
              <a:gd name="connsiteY13" fmla="*/ 281868 h 519469"/>
              <a:gd name="connsiteX14" fmla="*/ 6630 w 286214"/>
              <a:gd name="connsiteY14" fmla="*/ 138993 h 519469"/>
              <a:gd name="connsiteX15" fmla="*/ 16155 w 286214"/>
              <a:gd name="connsiteY15" fmla="*/ 78668 h 519469"/>
              <a:gd name="connsiteX16" fmla="*/ 114580 w 286214"/>
              <a:gd name="connsiteY16" fmla="*/ 7231 h 519469"/>
              <a:gd name="connsiteX17" fmla="*/ 130455 w 286214"/>
              <a:gd name="connsiteY17" fmla="*/ 48506 h 519469"/>
              <a:gd name="connsiteX18" fmla="*/ 163792 w 286214"/>
              <a:gd name="connsiteY18" fmla="*/ 118356 h 519469"/>
              <a:gd name="connsiteX19" fmla="*/ 286030 w 286214"/>
              <a:gd name="connsiteY19" fmla="*/ 197731 h 51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6214" h="519469">
                <a:moveTo>
                  <a:pt x="286030" y="197731"/>
                </a:moveTo>
                <a:cubicBezTo>
                  <a:pt x="290528" y="200377"/>
                  <a:pt x="211682" y="150371"/>
                  <a:pt x="190780" y="134231"/>
                </a:cubicBezTo>
                <a:cubicBezTo>
                  <a:pt x="169878" y="118091"/>
                  <a:pt x="174375" y="123118"/>
                  <a:pt x="160617" y="100893"/>
                </a:cubicBezTo>
                <a:cubicBezTo>
                  <a:pt x="146859" y="78668"/>
                  <a:pt x="127544" y="8025"/>
                  <a:pt x="108230" y="881"/>
                </a:cubicBezTo>
                <a:cubicBezTo>
                  <a:pt x="88916" y="-6263"/>
                  <a:pt x="59811" y="31573"/>
                  <a:pt x="44730" y="58031"/>
                </a:cubicBezTo>
                <a:cubicBezTo>
                  <a:pt x="29649" y="84489"/>
                  <a:pt x="15361" y="127352"/>
                  <a:pt x="17742" y="159631"/>
                </a:cubicBezTo>
                <a:cubicBezTo>
                  <a:pt x="20123" y="191910"/>
                  <a:pt x="41555" y="223396"/>
                  <a:pt x="59017" y="251706"/>
                </a:cubicBezTo>
                <a:cubicBezTo>
                  <a:pt x="76479" y="280016"/>
                  <a:pt x="111934" y="312031"/>
                  <a:pt x="122517" y="329493"/>
                </a:cubicBezTo>
                <a:cubicBezTo>
                  <a:pt x="133100" y="346956"/>
                  <a:pt x="126750" y="340077"/>
                  <a:pt x="122517" y="356481"/>
                </a:cubicBezTo>
                <a:cubicBezTo>
                  <a:pt x="118284" y="372885"/>
                  <a:pt x="103996" y="401724"/>
                  <a:pt x="97117" y="427918"/>
                </a:cubicBezTo>
                <a:cubicBezTo>
                  <a:pt x="90238" y="454112"/>
                  <a:pt x="83888" y="502795"/>
                  <a:pt x="81242" y="513643"/>
                </a:cubicBezTo>
                <a:cubicBezTo>
                  <a:pt x="78596" y="524491"/>
                  <a:pt x="71452" y="521581"/>
                  <a:pt x="81242" y="493006"/>
                </a:cubicBezTo>
                <a:cubicBezTo>
                  <a:pt x="91032" y="464431"/>
                  <a:pt x="139715" y="377383"/>
                  <a:pt x="139980" y="342193"/>
                </a:cubicBezTo>
                <a:cubicBezTo>
                  <a:pt x="140245" y="307003"/>
                  <a:pt x="105055" y="315735"/>
                  <a:pt x="82830" y="281868"/>
                </a:cubicBezTo>
                <a:cubicBezTo>
                  <a:pt x="60605" y="248001"/>
                  <a:pt x="17742" y="172860"/>
                  <a:pt x="6630" y="138993"/>
                </a:cubicBezTo>
                <a:cubicBezTo>
                  <a:pt x="-4483" y="105126"/>
                  <a:pt x="-1837" y="100628"/>
                  <a:pt x="16155" y="78668"/>
                </a:cubicBezTo>
                <a:cubicBezTo>
                  <a:pt x="34147" y="56708"/>
                  <a:pt x="95530" y="12258"/>
                  <a:pt x="114580" y="7231"/>
                </a:cubicBezTo>
                <a:cubicBezTo>
                  <a:pt x="133630" y="2204"/>
                  <a:pt x="122253" y="29985"/>
                  <a:pt x="130455" y="48506"/>
                </a:cubicBezTo>
                <a:cubicBezTo>
                  <a:pt x="138657" y="67027"/>
                  <a:pt x="142096" y="94543"/>
                  <a:pt x="163792" y="118356"/>
                </a:cubicBezTo>
                <a:cubicBezTo>
                  <a:pt x="185488" y="142169"/>
                  <a:pt x="281532" y="195085"/>
                  <a:pt x="286030" y="19773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: 図形 1345">
            <a:extLst>
              <a:ext uri="{FF2B5EF4-FFF2-40B4-BE49-F238E27FC236}">
                <a16:creationId xmlns:a16="http://schemas.microsoft.com/office/drawing/2014/main" id="{E97E5B7F-889B-4F13-8F17-61EFCC6898C1}"/>
              </a:ext>
            </a:extLst>
          </p:cNvPr>
          <p:cNvSpPr/>
          <p:nvPr/>
        </p:nvSpPr>
        <p:spPr>
          <a:xfrm>
            <a:off x="10204446" y="3471921"/>
            <a:ext cx="160536" cy="328584"/>
          </a:xfrm>
          <a:custGeom>
            <a:avLst/>
            <a:gdLst>
              <a:gd name="connsiteX0" fmla="*/ 158754 w 160536"/>
              <a:gd name="connsiteY0" fmla="*/ 7879 h 328584"/>
              <a:gd name="connsiteX1" fmla="*/ 31754 w 160536"/>
              <a:gd name="connsiteY1" fmla="*/ 253942 h 328584"/>
              <a:gd name="connsiteX2" fmla="*/ 50804 w 160536"/>
              <a:gd name="connsiteY2" fmla="*/ 234892 h 328584"/>
              <a:gd name="connsiteX3" fmla="*/ 4 w 160536"/>
              <a:gd name="connsiteY3" fmla="*/ 328554 h 328584"/>
              <a:gd name="connsiteX4" fmla="*/ 53979 w 160536"/>
              <a:gd name="connsiteY4" fmla="*/ 223779 h 328584"/>
              <a:gd name="connsiteX5" fmla="*/ 101604 w 160536"/>
              <a:gd name="connsiteY5" fmla="*/ 76142 h 328584"/>
              <a:gd name="connsiteX6" fmla="*/ 158754 w 160536"/>
              <a:gd name="connsiteY6" fmla="*/ 7879 h 32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536" h="328584">
                <a:moveTo>
                  <a:pt x="158754" y="7879"/>
                </a:moveTo>
                <a:cubicBezTo>
                  <a:pt x="147112" y="37512"/>
                  <a:pt x="49746" y="216107"/>
                  <a:pt x="31754" y="253942"/>
                </a:cubicBezTo>
                <a:cubicBezTo>
                  <a:pt x="13762" y="291778"/>
                  <a:pt x="56096" y="222457"/>
                  <a:pt x="50804" y="234892"/>
                </a:cubicBezTo>
                <a:cubicBezTo>
                  <a:pt x="45512" y="247327"/>
                  <a:pt x="-525" y="330406"/>
                  <a:pt x="4" y="328554"/>
                </a:cubicBezTo>
                <a:cubicBezTo>
                  <a:pt x="533" y="326702"/>
                  <a:pt x="37046" y="265848"/>
                  <a:pt x="53979" y="223779"/>
                </a:cubicBezTo>
                <a:cubicBezTo>
                  <a:pt x="70912" y="181710"/>
                  <a:pt x="81231" y="113184"/>
                  <a:pt x="101604" y="76142"/>
                </a:cubicBezTo>
                <a:cubicBezTo>
                  <a:pt x="121977" y="39100"/>
                  <a:pt x="170396" y="-21754"/>
                  <a:pt x="158754" y="787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: 図形 1346">
            <a:extLst>
              <a:ext uri="{FF2B5EF4-FFF2-40B4-BE49-F238E27FC236}">
                <a16:creationId xmlns:a16="http://schemas.microsoft.com/office/drawing/2014/main" id="{3BA24EA3-18A6-4175-A3C4-DC09065472F1}"/>
              </a:ext>
            </a:extLst>
          </p:cNvPr>
          <p:cNvSpPr/>
          <p:nvPr/>
        </p:nvSpPr>
        <p:spPr>
          <a:xfrm>
            <a:off x="9471593" y="4017932"/>
            <a:ext cx="226111" cy="241404"/>
          </a:xfrm>
          <a:custGeom>
            <a:avLst/>
            <a:gdLst>
              <a:gd name="connsiteX0" fmla="*/ 2607 w 226111"/>
              <a:gd name="connsiteY0" fmla="*/ 241331 h 241404"/>
              <a:gd name="connsiteX1" fmla="*/ 132782 w 226111"/>
              <a:gd name="connsiteY1" fmla="*/ 188943 h 241404"/>
              <a:gd name="connsiteX2" fmla="*/ 169295 w 226111"/>
              <a:gd name="connsiteY2" fmla="*/ 207993 h 241404"/>
              <a:gd name="connsiteX3" fmla="*/ 175645 w 226111"/>
              <a:gd name="connsiteY3" fmla="*/ 158781 h 241404"/>
              <a:gd name="connsiteX4" fmla="*/ 212157 w 226111"/>
              <a:gd name="connsiteY4" fmla="*/ 34956 h 241404"/>
              <a:gd name="connsiteX5" fmla="*/ 223270 w 226111"/>
              <a:gd name="connsiteY5" fmla="*/ 7968 h 241404"/>
              <a:gd name="connsiteX6" fmla="*/ 162945 w 226111"/>
              <a:gd name="connsiteY6" fmla="*/ 157193 h 241404"/>
              <a:gd name="connsiteX7" fmla="*/ 151832 w 226111"/>
              <a:gd name="connsiteY7" fmla="*/ 173068 h 241404"/>
              <a:gd name="connsiteX8" fmla="*/ 53407 w 226111"/>
              <a:gd name="connsiteY8" fmla="*/ 200056 h 241404"/>
              <a:gd name="connsiteX9" fmla="*/ 2607 w 226111"/>
              <a:gd name="connsiteY9" fmla="*/ 241331 h 24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111" h="241404">
                <a:moveTo>
                  <a:pt x="2607" y="241331"/>
                </a:moveTo>
                <a:cubicBezTo>
                  <a:pt x="15836" y="239479"/>
                  <a:pt x="105001" y="194499"/>
                  <a:pt x="132782" y="188943"/>
                </a:cubicBezTo>
                <a:cubicBezTo>
                  <a:pt x="160563" y="183387"/>
                  <a:pt x="162151" y="213020"/>
                  <a:pt x="169295" y="207993"/>
                </a:cubicBezTo>
                <a:cubicBezTo>
                  <a:pt x="176439" y="202966"/>
                  <a:pt x="168501" y="187620"/>
                  <a:pt x="175645" y="158781"/>
                </a:cubicBezTo>
                <a:cubicBezTo>
                  <a:pt x="182789" y="129941"/>
                  <a:pt x="204220" y="60091"/>
                  <a:pt x="212157" y="34956"/>
                </a:cubicBezTo>
                <a:cubicBezTo>
                  <a:pt x="220094" y="9821"/>
                  <a:pt x="231472" y="-12405"/>
                  <a:pt x="223270" y="7968"/>
                </a:cubicBezTo>
                <a:cubicBezTo>
                  <a:pt x="215068" y="28341"/>
                  <a:pt x="174851" y="129676"/>
                  <a:pt x="162945" y="157193"/>
                </a:cubicBezTo>
                <a:cubicBezTo>
                  <a:pt x="151039" y="184710"/>
                  <a:pt x="170088" y="165924"/>
                  <a:pt x="151832" y="173068"/>
                </a:cubicBezTo>
                <a:cubicBezTo>
                  <a:pt x="133576" y="180212"/>
                  <a:pt x="77220" y="190531"/>
                  <a:pt x="53407" y="200056"/>
                </a:cubicBezTo>
                <a:cubicBezTo>
                  <a:pt x="29595" y="209581"/>
                  <a:pt x="-10622" y="243183"/>
                  <a:pt x="2607" y="24133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: 図形 1347">
            <a:extLst>
              <a:ext uri="{FF2B5EF4-FFF2-40B4-BE49-F238E27FC236}">
                <a16:creationId xmlns:a16="http://schemas.microsoft.com/office/drawing/2014/main" id="{069CD378-0BD5-4F78-A68C-1D80ABE0F120}"/>
              </a:ext>
            </a:extLst>
          </p:cNvPr>
          <p:cNvSpPr/>
          <p:nvPr/>
        </p:nvSpPr>
        <p:spPr>
          <a:xfrm>
            <a:off x="9668736" y="3784608"/>
            <a:ext cx="378632" cy="257010"/>
          </a:xfrm>
          <a:custGeom>
            <a:avLst/>
            <a:gdLst>
              <a:gd name="connsiteX0" fmla="*/ 378552 w 378632"/>
              <a:gd name="connsiteY0" fmla="*/ 125405 h 257010"/>
              <a:gd name="connsiteX1" fmla="*/ 224564 w 378632"/>
              <a:gd name="connsiteY1" fmla="*/ 111117 h 257010"/>
              <a:gd name="connsiteX2" fmla="*/ 170589 w 378632"/>
              <a:gd name="connsiteY2" fmla="*/ 73017 h 257010"/>
              <a:gd name="connsiteX3" fmla="*/ 118202 w 378632"/>
              <a:gd name="connsiteY3" fmla="*/ 73017 h 257010"/>
              <a:gd name="connsiteX4" fmla="*/ 183289 w 378632"/>
              <a:gd name="connsiteY4" fmla="*/ 55555 h 257010"/>
              <a:gd name="connsiteX5" fmla="*/ 156302 w 378632"/>
              <a:gd name="connsiteY5" fmla="*/ 1580 h 257010"/>
              <a:gd name="connsiteX6" fmla="*/ 49939 w 378632"/>
              <a:gd name="connsiteY6" fmla="*/ 19042 h 257010"/>
              <a:gd name="connsiteX7" fmla="*/ 10252 w 378632"/>
              <a:gd name="connsiteY7" fmla="*/ 66667 h 257010"/>
              <a:gd name="connsiteX8" fmla="*/ 10252 w 378632"/>
              <a:gd name="connsiteY8" fmla="*/ 98417 h 257010"/>
              <a:gd name="connsiteX9" fmla="*/ 11839 w 378632"/>
              <a:gd name="connsiteY9" fmla="*/ 249230 h 257010"/>
              <a:gd name="connsiteX10" fmla="*/ 727 w 378632"/>
              <a:gd name="connsiteY10" fmla="*/ 214305 h 257010"/>
              <a:gd name="connsiteX11" fmla="*/ 35652 w 378632"/>
              <a:gd name="connsiteY11" fmla="*/ 34917 h 257010"/>
              <a:gd name="connsiteX12" fmla="*/ 145189 w 378632"/>
              <a:gd name="connsiteY12" fmla="*/ 4755 h 257010"/>
              <a:gd name="connsiteX13" fmla="*/ 202339 w 378632"/>
              <a:gd name="connsiteY13" fmla="*/ 36505 h 257010"/>
              <a:gd name="connsiteX14" fmla="*/ 175352 w 378632"/>
              <a:gd name="connsiteY14" fmla="*/ 69842 h 257010"/>
              <a:gd name="connsiteX15" fmla="*/ 130902 w 378632"/>
              <a:gd name="connsiteY15" fmla="*/ 80955 h 257010"/>
              <a:gd name="connsiteX16" fmla="*/ 194402 w 378632"/>
              <a:gd name="connsiteY16" fmla="*/ 111117 h 257010"/>
              <a:gd name="connsiteX17" fmla="*/ 245202 w 378632"/>
              <a:gd name="connsiteY17" fmla="*/ 133342 h 257010"/>
              <a:gd name="connsiteX18" fmla="*/ 378552 w 378632"/>
              <a:gd name="connsiteY18" fmla="*/ 125405 h 25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8632" h="257010">
                <a:moveTo>
                  <a:pt x="378552" y="125405"/>
                </a:moveTo>
                <a:cubicBezTo>
                  <a:pt x="375112" y="121701"/>
                  <a:pt x="259224" y="119848"/>
                  <a:pt x="224564" y="111117"/>
                </a:cubicBezTo>
                <a:cubicBezTo>
                  <a:pt x="189904" y="102386"/>
                  <a:pt x="188316" y="79367"/>
                  <a:pt x="170589" y="73017"/>
                </a:cubicBezTo>
                <a:cubicBezTo>
                  <a:pt x="152862" y="66667"/>
                  <a:pt x="116085" y="75927"/>
                  <a:pt x="118202" y="73017"/>
                </a:cubicBezTo>
                <a:cubicBezTo>
                  <a:pt x="120319" y="70107"/>
                  <a:pt x="176939" y="67461"/>
                  <a:pt x="183289" y="55555"/>
                </a:cubicBezTo>
                <a:cubicBezTo>
                  <a:pt x="189639" y="43649"/>
                  <a:pt x="178527" y="7665"/>
                  <a:pt x="156302" y="1580"/>
                </a:cubicBezTo>
                <a:cubicBezTo>
                  <a:pt x="134077" y="-4506"/>
                  <a:pt x="74281" y="8194"/>
                  <a:pt x="49939" y="19042"/>
                </a:cubicBezTo>
                <a:cubicBezTo>
                  <a:pt x="25597" y="29890"/>
                  <a:pt x="16866" y="53438"/>
                  <a:pt x="10252" y="66667"/>
                </a:cubicBezTo>
                <a:cubicBezTo>
                  <a:pt x="3638" y="79896"/>
                  <a:pt x="9988" y="67990"/>
                  <a:pt x="10252" y="98417"/>
                </a:cubicBezTo>
                <a:cubicBezTo>
                  <a:pt x="10516" y="128844"/>
                  <a:pt x="13426" y="229915"/>
                  <a:pt x="11839" y="249230"/>
                </a:cubicBezTo>
                <a:cubicBezTo>
                  <a:pt x="10252" y="268545"/>
                  <a:pt x="-3242" y="250024"/>
                  <a:pt x="727" y="214305"/>
                </a:cubicBezTo>
                <a:cubicBezTo>
                  <a:pt x="4696" y="178586"/>
                  <a:pt x="11575" y="69842"/>
                  <a:pt x="35652" y="34917"/>
                </a:cubicBezTo>
                <a:cubicBezTo>
                  <a:pt x="59729" y="-8"/>
                  <a:pt x="117408" y="4490"/>
                  <a:pt x="145189" y="4755"/>
                </a:cubicBezTo>
                <a:cubicBezTo>
                  <a:pt x="172970" y="5020"/>
                  <a:pt x="197312" y="25657"/>
                  <a:pt x="202339" y="36505"/>
                </a:cubicBezTo>
                <a:cubicBezTo>
                  <a:pt x="207366" y="47353"/>
                  <a:pt x="187258" y="62434"/>
                  <a:pt x="175352" y="69842"/>
                </a:cubicBezTo>
                <a:cubicBezTo>
                  <a:pt x="163446" y="77250"/>
                  <a:pt x="127727" y="74076"/>
                  <a:pt x="130902" y="80955"/>
                </a:cubicBezTo>
                <a:cubicBezTo>
                  <a:pt x="134077" y="87834"/>
                  <a:pt x="175352" y="102386"/>
                  <a:pt x="194402" y="111117"/>
                </a:cubicBezTo>
                <a:cubicBezTo>
                  <a:pt x="213452" y="119848"/>
                  <a:pt x="216627" y="128844"/>
                  <a:pt x="245202" y="133342"/>
                </a:cubicBezTo>
                <a:cubicBezTo>
                  <a:pt x="273777" y="137840"/>
                  <a:pt x="381992" y="129109"/>
                  <a:pt x="378552" y="12540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: 図形 1348">
            <a:extLst>
              <a:ext uri="{FF2B5EF4-FFF2-40B4-BE49-F238E27FC236}">
                <a16:creationId xmlns:a16="http://schemas.microsoft.com/office/drawing/2014/main" id="{07760F73-3552-46A0-B796-C19939E59816}"/>
              </a:ext>
            </a:extLst>
          </p:cNvPr>
          <p:cNvSpPr/>
          <p:nvPr/>
        </p:nvSpPr>
        <p:spPr>
          <a:xfrm>
            <a:off x="9703683" y="3852337"/>
            <a:ext cx="131279" cy="168898"/>
          </a:xfrm>
          <a:custGeom>
            <a:avLst/>
            <a:gdLst>
              <a:gd name="connsiteX0" fmla="*/ 2292 w 131279"/>
              <a:gd name="connsiteY0" fmla="*/ 168801 h 168898"/>
              <a:gd name="connsiteX1" fmla="*/ 8642 w 131279"/>
              <a:gd name="connsiteY1" fmla="*/ 84663 h 168898"/>
              <a:gd name="connsiteX2" fmla="*/ 88017 w 131279"/>
              <a:gd name="connsiteY2" fmla="*/ 24338 h 168898"/>
              <a:gd name="connsiteX3" fmla="*/ 130880 w 131279"/>
              <a:gd name="connsiteY3" fmla="*/ 35451 h 168898"/>
              <a:gd name="connsiteX4" fmla="*/ 64205 w 131279"/>
              <a:gd name="connsiteY4" fmla="*/ 526 h 168898"/>
              <a:gd name="connsiteX5" fmla="*/ 10230 w 131279"/>
              <a:gd name="connsiteY5" fmla="*/ 67201 h 168898"/>
              <a:gd name="connsiteX6" fmla="*/ 2292 w 131279"/>
              <a:gd name="connsiteY6" fmla="*/ 168801 h 16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279" h="168898">
                <a:moveTo>
                  <a:pt x="2292" y="168801"/>
                </a:moveTo>
                <a:cubicBezTo>
                  <a:pt x="2027" y="171711"/>
                  <a:pt x="-5645" y="108740"/>
                  <a:pt x="8642" y="84663"/>
                </a:cubicBezTo>
                <a:cubicBezTo>
                  <a:pt x="22929" y="60586"/>
                  <a:pt x="67644" y="32540"/>
                  <a:pt x="88017" y="24338"/>
                </a:cubicBezTo>
                <a:cubicBezTo>
                  <a:pt x="108390" y="16136"/>
                  <a:pt x="134849" y="39420"/>
                  <a:pt x="130880" y="35451"/>
                </a:cubicBezTo>
                <a:cubicBezTo>
                  <a:pt x="126911" y="31482"/>
                  <a:pt x="84313" y="-4766"/>
                  <a:pt x="64205" y="526"/>
                </a:cubicBezTo>
                <a:cubicBezTo>
                  <a:pt x="44097" y="5818"/>
                  <a:pt x="20284" y="42859"/>
                  <a:pt x="10230" y="67201"/>
                </a:cubicBezTo>
                <a:cubicBezTo>
                  <a:pt x="176" y="91543"/>
                  <a:pt x="2557" y="165891"/>
                  <a:pt x="2292" y="16880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: 図形 1349">
            <a:extLst>
              <a:ext uri="{FF2B5EF4-FFF2-40B4-BE49-F238E27FC236}">
                <a16:creationId xmlns:a16="http://schemas.microsoft.com/office/drawing/2014/main" id="{B8572DB2-A827-4100-8EDF-C57A88BEE51F}"/>
              </a:ext>
            </a:extLst>
          </p:cNvPr>
          <p:cNvSpPr/>
          <p:nvPr/>
        </p:nvSpPr>
        <p:spPr>
          <a:xfrm>
            <a:off x="9710992" y="3909843"/>
            <a:ext cx="503043" cy="200232"/>
          </a:xfrm>
          <a:custGeom>
            <a:avLst/>
            <a:gdLst>
              <a:gd name="connsiteX0" fmla="*/ 169608 w 503043"/>
              <a:gd name="connsiteY0" fmla="*/ 1757 h 200232"/>
              <a:gd name="connsiteX1" fmla="*/ 39433 w 503043"/>
              <a:gd name="connsiteY1" fmla="*/ 76370 h 200232"/>
              <a:gd name="connsiteX2" fmla="*/ 45783 w 503043"/>
              <a:gd name="connsiteY2" fmla="*/ 154157 h 200232"/>
              <a:gd name="connsiteX3" fmla="*/ 204533 w 503043"/>
              <a:gd name="connsiteY3" fmla="*/ 200195 h 200232"/>
              <a:gd name="connsiteX4" fmla="*/ 387096 w 503043"/>
              <a:gd name="connsiteY4" fmla="*/ 160507 h 200232"/>
              <a:gd name="connsiteX5" fmla="*/ 502983 w 503043"/>
              <a:gd name="connsiteY5" fmla="*/ 85895 h 200232"/>
              <a:gd name="connsiteX6" fmla="*/ 372808 w 503043"/>
              <a:gd name="connsiteY6" fmla="*/ 143045 h 200232"/>
              <a:gd name="connsiteX7" fmla="*/ 248983 w 503043"/>
              <a:gd name="connsiteY7" fmla="*/ 177970 h 200232"/>
              <a:gd name="connsiteX8" fmla="*/ 1333 w 503043"/>
              <a:gd name="connsiteY8" fmla="*/ 154157 h 200232"/>
              <a:gd name="connsiteX9" fmla="*/ 169608 w 503043"/>
              <a:gd name="connsiteY9" fmla="*/ 1757 h 20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3043" h="200232">
                <a:moveTo>
                  <a:pt x="169608" y="1757"/>
                </a:moveTo>
                <a:cubicBezTo>
                  <a:pt x="175958" y="-11207"/>
                  <a:pt x="60071" y="50970"/>
                  <a:pt x="39433" y="76370"/>
                </a:cubicBezTo>
                <a:cubicBezTo>
                  <a:pt x="18795" y="101770"/>
                  <a:pt x="18266" y="133520"/>
                  <a:pt x="45783" y="154157"/>
                </a:cubicBezTo>
                <a:cubicBezTo>
                  <a:pt x="73300" y="174794"/>
                  <a:pt x="147648" y="199137"/>
                  <a:pt x="204533" y="200195"/>
                </a:cubicBezTo>
                <a:cubicBezTo>
                  <a:pt x="261418" y="201253"/>
                  <a:pt x="337354" y="179557"/>
                  <a:pt x="387096" y="160507"/>
                </a:cubicBezTo>
                <a:cubicBezTo>
                  <a:pt x="436838" y="141457"/>
                  <a:pt x="505364" y="88805"/>
                  <a:pt x="502983" y="85895"/>
                </a:cubicBezTo>
                <a:cubicBezTo>
                  <a:pt x="500602" y="82985"/>
                  <a:pt x="415141" y="127699"/>
                  <a:pt x="372808" y="143045"/>
                </a:cubicBezTo>
                <a:cubicBezTo>
                  <a:pt x="330475" y="158391"/>
                  <a:pt x="310895" y="176118"/>
                  <a:pt x="248983" y="177970"/>
                </a:cubicBezTo>
                <a:cubicBezTo>
                  <a:pt x="187071" y="179822"/>
                  <a:pt x="19854" y="179822"/>
                  <a:pt x="1333" y="154157"/>
                </a:cubicBezTo>
                <a:cubicBezTo>
                  <a:pt x="-17188" y="128492"/>
                  <a:pt x="163258" y="14721"/>
                  <a:pt x="169608" y="175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: 図形 1350">
            <a:extLst>
              <a:ext uri="{FF2B5EF4-FFF2-40B4-BE49-F238E27FC236}">
                <a16:creationId xmlns:a16="http://schemas.microsoft.com/office/drawing/2014/main" id="{F3829D47-B279-44E0-BAFF-56A6EF6562DE}"/>
              </a:ext>
            </a:extLst>
          </p:cNvPr>
          <p:cNvSpPr/>
          <p:nvPr/>
        </p:nvSpPr>
        <p:spPr>
          <a:xfrm>
            <a:off x="9993183" y="3542662"/>
            <a:ext cx="196601" cy="260190"/>
          </a:xfrm>
          <a:custGeom>
            <a:avLst/>
            <a:gdLst>
              <a:gd name="connsiteX0" fmla="*/ 130 w 196601"/>
              <a:gd name="connsiteY0" fmla="*/ 638 h 260190"/>
              <a:gd name="connsiteX1" fmla="*/ 162055 w 196601"/>
              <a:gd name="connsiteY1" fmla="*/ 32388 h 260190"/>
              <a:gd name="connsiteX2" fmla="*/ 150942 w 196601"/>
              <a:gd name="connsiteY2" fmla="*/ 81601 h 260190"/>
              <a:gd name="connsiteX3" fmla="*/ 150942 w 196601"/>
              <a:gd name="connsiteY3" fmla="*/ 140338 h 260190"/>
              <a:gd name="connsiteX4" fmla="*/ 152530 w 196601"/>
              <a:gd name="connsiteY4" fmla="*/ 251463 h 260190"/>
              <a:gd name="connsiteX5" fmla="*/ 89030 w 196601"/>
              <a:gd name="connsiteY5" fmla="*/ 249876 h 260190"/>
              <a:gd name="connsiteX6" fmla="*/ 144592 w 196601"/>
              <a:gd name="connsiteY6" fmla="*/ 224476 h 260190"/>
              <a:gd name="connsiteX7" fmla="*/ 192217 w 196601"/>
              <a:gd name="connsiteY7" fmla="*/ 60963 h 260190"/>
              <a:gd name="connsiteX8" fmla="*/ 130 w 196601"/>
              <a:gd name="connsiteY8" fmla="*/ 638 h 26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601" h="260190">
                <a:moveTo>
                  <a:pt x="130" y="638"/>
                </a:moveTo>
                <a:cubicBezTo>
                  <a:pt x="-4897" y="-4125"/>
                  <a:pt x="136920" y="18894"/>
                  <a:pt x="162055" y="32388"/>
                </a:cubicBezTo>
                <a:cubicBezTo>
                  <a:pt x="187190" y="45882"/>
                  <a:pt x="152794" y="63609"/>
                  <a:pt x="150942" y="81601"/>
                </a:cubicBezTo>
                <a:cubicBezTo>
                  <a:pt x="149090" y="99593"/>
                  <a:pt x="150677" y="112028"/>
                  <a:pt x="150942" y="140338"/>
                </a:cubicBezTo>
                <a:cubicBezTo>
                  <a:pt x="151207" y="168648"/>
                  <a:pt x="162849" y="233207"/>
                  <a:pt x="152530" y="251463"/>
                </a:cubicBezTo>
                <a:cubicBezTo>
                  <a:pt x="142211" y="269719"/>
                  <a:pt x="90353" y="254374"/>
                  <a:pt x="89030" y="249876"/>
                </a:cubicBezTo>
                <a:cubicBezTo>
                  <a:pt x="87707" y="245378"/>
                  <a:pt x="127394" y="255961"/>
                  <a:pt x="144592" y="224476"/>
                </a:cubicBezTo>
                <a:cubicBezTo>
                  <a:pt x="161790" y="192991"/>
                  <a:pt x="211532" y="96682"/>
                  <a:pt x="192217" y="60963"/>
                </a:cubicBezTo>
                <a:cubicBezTo>
                  <a:pt x="172902" y="25244"/>
                  <a:pt x="5157" y="5401"/>
                  <a:pt x="130" y="63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: 図形 1351">
            <a:extLst>
              <a:ext uri="{FF2B5EF4-FFF2-40B4-BE49-F238E27FC236}">
                <a16:creationId xmlns:a16="http://schemas.microsoft.com/office/drawing/2014/main" id="{CE6978F2-59FB-4185-9EF1-247612DCB7DD}"/>
              </a:ext>
            </a:extLst>
          </p:cNvPr>
          <p:cNvSpPr/>
          <p:nvPr/>
        </p:nvSpPr>
        <p:spPr>
          <a:xfrm>
            <a:off x="10039994" y="3597052"/>
            <a:ext cx="289874" cy="256679"/>
          </a:xfrm>
          <a:custGeom>
            <a:avLst/>
            <a:gdLst>
              <a:gd name="connsiteX0" fmla="*/ 289869 w 289874"/>
              <a:gd name="connsiteY0" fmla="*/ 223 h 256679"/>
              <a:gd name="connsiteX1" fmla="*/ 186681 w 289874"/>
              <a:gd name="connsiteY1" fmla="*/ 214536 h 256679"/>
              <a:gd name="connsiteX2" fmla="*/ 172394 w 289874"/>
              <a:gd name="connsiteY2" fmla="*/ 246286 h 256679"/>
              <a:gd name="connsiteX3" fmla="*/ 134294 w 289874"/>
              <a:gd name="connsiteY3" fmla="*/ 241523 h 256679"/>
              <a:gd name="connsiteX4" fmla="*/ 80319 w 289874"/>
              <a:gd name="connsiteY4" fmla="*/ 236761 h 256679"/>
              <a:gd name="connsiteX5" fmla="*/ 2531 w 289874"/>
              <a:gd name="connsiteY5" fmla="*/ 244698 h 256679"/>
              <a:gd name="connsiteX6" fmla="*/ 181919 w 289874"/>
              <a:gd name="connsiteY6" fmla="*/ 252636 h 256679"/>
              <a:gd name="connsiteX7" fmla="*/ 191444 w 289874"/>
              <a:gd name="connsiteY7" fmla="*/ 174848 h 256679"/>
              <a:gd name="connsiteX8" fmla="*/ 289869 w 289874"/>
              <a:gd name="connsiteY8" fmla="*/ 223 h 25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874" h="256679">
                <a:moveTo>
                  <a:pt x="289869" y="223"/>
                </a:moveTo>
                <a:cubicBezTo>
                  <a:pt x="289075" y="6838"/>
                  <a:pt x="206260" y="173526"/>
                  <a:pt x="186681" y="214536"/>
                </a:cubicBezTo>
                <a:cubicBezTo>
                  <a:pt x="167102" y="255546"/>
                  <a:pt x="181125" y="241788"/>
                  <a:pt x="172394" y="246286"/>
                </a:cubicBezTo>
                <a:cubicBezTo>
                  <a:pt x="163663" y="250784"/>
                  <a:pt x="134294" y="241523"/>
                  <a:pt x="134294" y="241523"/>
                </a:cubicBezTo>
                <a:cubicBezTo>
                  <a:pt x="118948" y="239936"/>
                  <a:pt x="102279" y="236232"/>
                  <a:pt x="80319" y="236761"/>
                </a:cubicBezTo>
                <a:cubicBezTo>
                  <a:pt x="58359" y="237290"/>
                  <a:pt x="-14402" y="242052"/>
                  <a:pt x="2531" y="244698"/>
                </a:cubicBezTo>
                <a:cubicBezTo>
                  <a:pt x="19464" y="247344"/>
                  <a:pt x="150434" y="264278"/>
                  <a:pt x="181919" y="252636"/>
                </a:cubicBezTo>
                <a:cubicBezTo>
                  <a:pt x="213404" y="240994"/>
                  <a:pt x="174246" y="214006"/>
                  <a:pt x="191444" y="174848"/>
                </a:cubicBezTo>
                <a:cubicBezTo>
                  <a:pt x="208642" y="135690"/>
                  <a:pt x="290663" y="-6392"/>
                  <a:pt x="289869" y="22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: 図形 1352">
            <a:extLst>
              <a:ext uri="{FF2B5EF4-FFF2-40B4-BE49-F238E27FC236}">
                <a16:creationId xmlns:a16="http://schemas.microsoft.com/office/drawing/2014/main" id="{1C0CEB99-10F4-4FF1-99C7-DB3AEDB3D2CA}"/>
              </a:ext>
            </a:extLst>
          </p:cNvPr>
          <p:cNvSpPr/>
          <p:nvPr/>
        </p:nvSpPr>
        <p:spPr>
          <a:xfrm>
            <a:off x="10083792" y="3686633"/>
            <a:ext cx="172435" cy="114173"/>
          </a:xfrm>
          <a:custGeom>
            <a:avLst/>
            <a:gdLst>
              <a:gd name="connsiteX0" fmla="*/ 8 w 172435"/>
              <a:gd name="connsiteY0" fmla="*/ 110667 h 114173"/>
              <a:gd name="connsiteX1" fmla="*/ 122246 w 172435"/>
              <a:gd name="connsiteY1" fmla="*/ 109080 h 114173"/>
              <a:gd name="connsiteX2" fmla="*/ 149233 w 172435"/>
              <a:gd name="connsiteY2" fmla="*/ 51930 h 114173"/>
              <a:gd name="connsiteX3" fmla="*/ 171458 w 172435"/>
              <a:gd name="connsiteY3" fmla="*/ 1130 h 114173"/>
              <a:gd name="connsiteX4" fmla="*/ 115896 w 172435"/>
              <a:gd name="connsiteY4" fmla="*/ 102730 h 114173"/>
              <a:gd name="connsiteX5" fmla="*/ 8 w 172435"/>
              <a:gd name="connsiteY5" fmla="*/ 110667 h 114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435" h="114173">
                <a:moveTo>
                  <a:pt x="8" y="110667"/>
                </a:moveTo>
                <a:cubicBezTo>
                  <a:pt x="1066" y="111725"/>
                  <a:pt x="97375" y="118870"/>
                  <a:pt x="122246" y="109080"/>
                </a:cubicBezTo>
                <a:cubicBezTo>
                  <a:pt x="147117" y="99290"/>
                  <a:pt x="141031" y="69921"/>
                  <a:pt x="149233" y="51930"/>
                </a:cubicBezTo>
                <a:cubicBezTo>
                  <a:pt x="157435" y="33939"/>
                  <a:pt x="177014" y="-7337"/>
                  <a:pt x="171458" y="1130"/>
                </a:cubicBezTo>
                <a:cubicBezTo>
                  <a:pt x="165902" y="9597"/>
                  <a:pt x="136798" y="83945"/>
                  <a:pt x="115896" y="102730"/>
                </a:cubicBezTo>
                <a:cubicBezTo>
                  <a:pt x="94994" y="121515"/>
                  <a:pt x="-1050" y="109609"/>
                  <a:pt x="8" y="11066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: 図形 1353">
            <a:extLst>
              <a:ext uri="{FF2B5EF4-FFF2-40B4-BE49-F238E27FC236}">
                <a16:creationId xmlns:a16="http://schemas.microsoft.com/office/drawing/2014/main" id="{AC167F82-24A6-4139-9E2B-E629E1E85DF8}"/>
              </a:ext>
            </a:extLst>
          </p:cNvPr>
          <p:cNvSpPr/>
          <p:nvPr/>
        </p:nvSpPr>
        <p:spPr>
          <a:xfrm>
            <a:off x="9048232" y="3621088"/>
            <a:ext cx="730768" cy="250958"/>
          </a:xfrm>
          <a:custGeom>
            <a:avLst/>
            <a:gdLst>
              <a:gd name="connsiteX0" fmla="*/ 2106 w 730768"/>
              <a:gd name="connsiteY0" fmla="*/ 117475 h 250958"/>
              <a:gd name="connsiteX1" fmla="*/ 213243 w 730768"/>
              <a:gd name="connsiteY1" fmla="*/ 223837 h 250958"/>
              <a:gd name="connsiteX2" fmla="*/ 325956 w 730768"/>
              <a:gd name="connsiteY2" fmla="*/ 250825 h 250958"/>
              <a:gd name="connsiteX3" fmla="*/ 373581 w 730768"/>
              <a:gd name="connsiteY3" fmla="*/ 222250 h 250958"/>
              <a:gd name="connsiteX4" fmla="*/ 635518 w 730768"/>
              <a:gd name="connsiteY4" fmla="*/ 58737 h 250958"/>
              <a:gd name="connsiteX5" fmla="*/ 730768 w 730768"/>
              <a:gd name="connsiteY5" fmla="*/ 0 h 250958"/>
              <a:gd name="connsiteX6" fmla="*/ 611706 w 730768"/>
              <a:gd name="connsiteY6" fmla="*/ 71437 h 250958"/>
              <a:gd name="connsiteX7" fmla="*/ 494231 w 730768"/>
              <a:gd name="connsiteY7" fmla="*/ 196850 h 250958"/>
              <a:gd name="connsiteX8" fmla="*/ 446606 w 730768"/>
              <a:gd name="connsiteY8" fmla="*/ 247650 h 250958"/>
              <a:gd name="connsiteX9" fmla="*/ 406918 w 730768"/>
              <a:gd name="connsiteY9" fmla="*/ 242887 h 250958"/>
              <a:gd name="connsiteX10" fmla="*/ 275156 w 730768"/>
              <a:gd name="connsiteY10" fmla="*/ 217487 h 250958"/>
              <a:gd name="connsiteX11" fmla="*/ 114818 w 730768"/>
              <a:gd name="connsiteY11" fmla="*/ 163512 h 250958"/>
              <a:gd name="connsiteX12" fmla="*/ 2106 w 730768"/>
              <a:gd name="connsiteY12" fmla="*/ 117475 h 25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768" h="250958">
                <a:moveTo>
                  <a:pt x="2106" y="117475"/>
                </a:moveTo>
                <a:cubicBezTo>
                  <a:pt x="18510" y="127529"/>
                  <a:pt x="159268" y="201612"/>
                  <a:pt x="213243" y="223837"/>
                </a:cubicBezTo>
                <a:cubicBezTo>
                  <a:pt x="267218" y="246062"/>
                  <a:pt x="299233" y="251090"/>
                  <a:pt x="325956" y="250825"/>
                </a:cubicBezTo>
                <a:cubicBezTo>
                  <a:pt x="352679" y="250560"/>
                  <a:pt x="373581" y="222250"/>
                  <a:pt x="373581" y="222250"/>
                </a:cubicBezTo>
                <a:lnTo>
                  <a:pt x="635518" y="58737"/>
                </a:lnTo>
                <a:lnTo>
                  <a:pt x="730768" y="0"/>
                </a:lnTo>
                <a:cubicBezTo>
                  <a:pt x="726799" y="2117"/>
                  <a:pt x="651129" y="38629"/>
                  <a:pt x="611706" y="71437"/>
                </a:cubicBezTo>
                <a:cubicBezTo>
                  <a:pt x="572283" y="104245"/>
                  <a:pt x="521748" y="167481"/>
                  <a:pt x="494231" y="196850"/>
                </a:cubicBezTo>
                <a:cubicBezTo>
                  <a:pt x="466714" y="226219"/>
                  <a:pt x="461158" y="239977"/>
                  <a:pt x="446606" y="247650"/>
                </a:cubicBezTo>
                <a:cubicBezTo>
                  <a:pt x="432054" y="255323"/>
                  <a:pt x="435493" y="247914"/>
                  <a:pt x="406918" y="242887"/>
                </a:cubicBezTo>
                <a:cubicBezTo>
                  <a:pt x="378343" y="237860"/>
                  <a:pt x="323839" y="230716"/>
                  <a:pt x="275156" y="217487"/>
                </a:cubicBezTo>
                <a:cubicBezTo>
                  <a:pt x="226473" y="204258"/>
                  <a:pt x="160591" y="180445"/>
                  <a:pt x="114818" y="163512"/>
                </a:cubicBezTo>
                <a:cubicBezTo>
                  <a:pt x="69045" y="146579"/>
                  <a:pt x="-14298" y="107421"/>
                  <a:pt x="2106" y="11747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: 図形 1354">
            <a:extLst>
              <a:ext uri="{FF2B5EF4-FFF2-40B4-BE49-F238E27FC236}">
                <a16:creationId xmlns:a16="http://schemas.microsoft.com/office/drawing/2014/main" id="{D0E08980-0931-4FC2-A11B-8221E8EC7824}"/>
              </a:ext>
            </a:extLst>
          </p:cNvPr>
          <p:cNvSpPr/>
          <p:nvPr/>
        </p:nvSpPr>
        <p:spPr>
          <a:xfrm>
            <a:off x="10239247" y="3506739"/>
            <a:ext cx="293192" cy="670032"/>
          </a:xfrm>
          <a:custGeom>
            <a:avLst/>
            <a:gdLst>
              <a:gd name="connsiteX0" fmla="*/ 150941 w 293192"/>
              <a:gd name="connsiteY0" fmla="*/ 49 h 670032"/>
              <a:gd name="connsiteX1" fmla="*/ 216028 w 293192"/>
              <a:gd name="connsiteY1" fmla="*/ 119111 h 670032"/>
              <a:gd name="connsiteX2" fmla="*/ 268416 w 293192"/>
              <a:gd name="connsiteY2" fmla="*/ 152449 h 670032"/>
              <a:gd name="connsiteX3" fmla="*/ 290641 w 293192"/>
              <a:gd name="connsiteY3" fmla="*/ 141336 h 670032"/>
              <a:gd name="connsiteX4" fmla="*/ 211266 w 293192"/>
              <a:gd name="connsiteY4" fmla="*/ 217536 h 670032"/>
              <a:gd name="connsiteX5" fmla="*/ 154116 w 293192"/>
              <a:gd name="connsiteY5" fmla="*/ 273099 h 670032"/>
              <a:gd name="connsiteX6" fmla="*/ 130303 w 293192"/>
              <a:gd name="connsiteY6" fmla="*/ 322311 h 670032"/>
              <a:gd name="connsiteX7" fmla="*/ 111253 w 293192"/>
              <a:gd name="connsiteY7" fmla="*/ 425499 h 670032"/>
              <a:gd name="connsiteX8" fmla="*/ 149353 w 293192"/>
              <a:gd name="connsiteY8" fmla="*/ 530274 h 670032"/>
              <a:gd name="connsiteX9" fmla="*/ 154116 w 293192"/>
              <a:gd name="connsiteY9" fmla="*/ 546149 h 670032"/>
              <a:gd name="connsiteX10" fmla="*/ 130303 w 293192"/>
              <a:gd name="connsiteY10" fmla="*/ 619174 h 670032"/>
              <a:gd name="connsiteX11" fmla="*/ 111253 w 293192"/>
              <a:gd name="connsiteY11" fmla="*/ 669974 h 670032"/>
              <a:gd name="connsiteX12" fmla="*/ 92203 w 293192"/>
              <a:gd name="connsiteY12" fmla="*/ 627111 h 670032"/>
              <a:gd name="connsiteX13" fmla="*/ 128 w 293192"/>
              <a:gd name="connsiteY13" fmla="*/ 533449 h 670032"/>
              <a:gd name="connsiteX14" fmla="*/ 114428 w 293192"/>
              <a:gd name="connsiteY14" fmla="*/ 638224 h 670032"/>
              <a:gd name="connsiteX15" fmla="*/ 139828 w 293192"/>
              <a:gd name="connsiteY15" fmla="*/ 520749 h 670032"/>
              <a:gd name="connsiteX16" fmla="*/ 112841 w 293192"/>
              <a:gd name="connsiteY16" fmla="*/ 422324 h 670032"/>
              <a:gd name="connsiteX17" fmla="*/ 133478 w 293192"/>
              <a:gd name="connsiteY17" fmla="*/ 306436 h 670032"/>
              <a:gd name="connsiteX18" fmla="*/ 193803 w 293192"/>
              <a:gd name="connsiteY18" fmla="*/ 215949 h 670032"/>
              <a:gd name="connsiteX19" fmla="*/ 254128 w 293192"/>
              <a:gd name="connsiteY19" fmla="*/ 150861 h 670032"/>
              <a:gd name="connsiteX20" fmla="*/ 201741 w 293192"/>
              <a:gd name="connsiteY20" fmla="*/ 104824 h 670032"/>
              <a:gd name="connsiteX21" fmla="*/ 150941 w 293192"/>
              <a:gd name="connsiteY21" fmla="*/ 49 h 6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3192" h="670032">
                <a:moveTo>
                  <a:pt x="150941" y="49"/>
                </a:moveTo>
                <a:cubicBezTo>
                  <a:pt x="153322" y="2430"/>
                  <a:pt x="196449" y="93711"/>
                  <a:pt x="216028" y="119111"/>
                </a:cubicBezTo>
                <a:cubicBezTo>
                  <a:pt x="235607" y="144511"/>
                  <a:pt x="255981" y="148745"/>
                  <a:pt x="268416" y="152449"/>
                </a:cubicBezTo>
                <a:cubicBezTo>
                  <a:pt x="280851" y="156153"/>
                  <a:pt x="300166" y="130488"/>
                  <a:pt x="290641" y="141336"/>
                </a:cubicBezTo>
                <a:cubicBezTo>
                  <a:pt x="281116" y="152184"/>
                  <a:pt x="211266" y="217536"/>
                  <a:pt x="211266" y="217536"/>
                </a:cubicBezTo>
                <a:cubicBezTo>
                  <a:pt x="188512" y="239496"/>
                  <a:pt x="167610" y="255637"/>
                  <a:pt x="154116" y="273099"/>
                </a:cubicBezTo>
                <a:cubicBezTo>
                  <a:pt x="140622" y="290561"/>
                  <a:pt x="137447" y="296911"/>
                  <a:pt x="130303" y="322311"/>
                </a:cubicBezTo>
                <a:cubicBezTo>
                  <a:pt x="123159" y="347711"/>
                  <a:pt x="108078" y="390838"/>
                  <a:pt x="111253" y="425499"/>
                </a:cubicBezTo>
                <a:cubicBezTo>
                  <a:pt x="114428" y="460160"/>
                  <a:pt x="142209" y="510166"/>
                  <a:pt x="149353" y="530274"/>
                </a:cubicBezTo>
                <a:cubicBezTo>
                  <a:pt x="156497" y="550382"/>
                  <a:pt x="157291" y="531332"/>
                  <a:pt x="154116" y="546149"/>
                </a:cubicBezTo>
                <a:cubicBezTo>
                  <a:pt x="150941" y="560966"/>
                  <a:pt x="137447" y="598537"/>
                  <a:pt x="130303" y="619174"/>
                </a:cubicBezTo>
                <a:cubicBezTo>
                  <a:pt x="123159" y="639811"/>
                  <a:pt x="117603" y="668651"/>
                  <a:pt x="111253" y="669974"/>
                </a:cubicBezTo>
                <a:cubicBezTo>
                  <a:pt x="104903" y="671297"/>
                  <a:pt x="110724" y="649865"/>
                  <a:pt x="92203" y="627111"/>
                </a:cubicBezTo>
                <a:cubicBezTo>
                  <a:pt x="73682" y="604357"/>
                  <a:pt x="-3576" y="531597"/>
                  <a:pt x="128" y="533449"/>
                </a:cubicBezTo>
                <a:cubicBezTo>
                  <a:pt x="3832" y="535301"/>
                  <a:pt x="91145" y="640341"/>
                  <a:pt x="114428" y="638224"/>
                </a:cubicBezTo>
                <a:cubicBezTo>
                  <a:pt x="137711" y="636107"/>
                  <a:pt x="140093" y="556732"/>
                  <a:pt x="139828" y="520749"/>
                </a:cubicBezTo>
                <a:cubicBezTo>
                  <a:pt x="139563" y="484766"/>
                  <a:pt x="113899" y="458043"/>
                  <a:pt x="112841" y="422324"/>
                </a:cubicBezTo>
                <a:cubicBezTo>
                  <a:pt x="111783" y="386605"/>
                  <a:pt x="119984" y="340832"/>
                  <a:pt x="133478" y="306436"/>
                </a:cubicBezTo>
                <a:cubicBezTo>
                  <a:pt x="146972" y="272040"/>
                  <a:pt x="173695" y="241878"/>
                  <a:pt x="193803" y="215949"/>
                </a:cubicBezTo>
                <a:cubicBezTo>
                  <a:pt x="213911" y="190020"/>
                  <a:pt x="252805" y="169382"/>
                  <a:pt x="254128" y="150861"/>
                </a:cubicBezTo>
                <a:cubicBezTo>
                  <a:pt x="255451" y="132340"/>
                  <a:pt x="219203" y="127049"/>
                  <a:pt x="201741" y="104824"/>
                </a:cubicBezTo>
                <a:cubicBezTo>
                  <a:pt x="184279" y="82599"/>
                  <a:pt x="148560" y="-2332"/>
                  <a:pt x="150941" y="4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: 図形 1355">
            <a:extLst>
              <a:ext uri="{FF2B5EF4-FFF2-40B4-BE49-F238E27FC236}">
                <a16:creationId xmlns:a16="http://schemas.microsoft.com/office/drawing/2014/main" id="{F72CFBFE-9B45-4185-A43A-91BEDAF2AA15}"/>
              </a:ext>
            </a:extLst>
          </p:cNvPr>
          <p:cNvSpPr/>
          <p:nvPr/>
        </p:nvSpPr>
        <p:spPr>
          <a:xfrm>
            <a:off x="10196288" y="3816007"/>
            <a:ext cx="133547" cy="440178"/>
          </a:xfrm>
          <a:custGeom>
            <a:avLst/>
            <a:gdLst>
              <a:gd name="connsiteX0" fmla="*/ 225 w 133547"/>
              <a:gd name="connsiteY0" fmla="*/ 343 h 440178"/>
              <a:gd name="connsiteX1" fmla="*/ 22450 w 133547"/>
              <a:gd name="connsiteY1" fmla="*/ 200368 h 440178"/>
              <a:gd name="connsiteX2" fmla="*/ 39912 w 133547"/>
              <a:gd name="connsiteY2" fmla="*/ 278156 h 440178"/>
              <a:gd name="connsiteX3" fmla="*/ 131987 w 133547"/>
              <a:gd name="connsiteY3" fmla="*/ 436906 h 440178"/>
              <a:gd name="connsiteX4" fmla="*/ 100237 w 133547"/>
              <a:gd name="connsiteY4" fmla="*/ 389281 h 440178"/>
              <a:gd name="connsiteX5" fmla="*/ 20862 w 133547"/>
              <a:gd name="connsiteY5" fmla="*/ 259106 h 440178"/>
              <a:gd name="connsiteX6" fmla="*/ 11337 w 133547"/>
              <a:gd name="connsiteY6" fmla="*/ 154331 h 440178"/>
              <a:gd name="connsiteX7" fmla="*/ 225 w 133547"/>
              <a:gd name="connsiteY7" fmla="*/ 343 h 44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547" h="440178">
                <a:moveTo>
                  <a:pt x="225" y="343"/>
                </a:moveTo>
                <a:cubicBezTo>
                  <a:pt x="2077" y="8016"/>
                  <a:pt x="15836" y="154066"/>
                  <a:pt x="22450" y="200368"/>
                </a:cubicBezTo>
                <a:cubicBezTo>
                  <a:pt x="29065" y="246670"/>
                  <a:pt x="21656" y="238733"/>
                  <a:pt x="39912" y="278156"/>
                </a:cubicBezTo>
                <a:cubicBezTo>
                  <a:pt x="58168" y="317579"/>
                  <a:pt x="121933" y="418385"/>
                  <a:pt x="131987" y="436906"/>
                </a:cubicBezTo>
                <a:cubicBezTo>
                  <a:pt x="142041" y="455427"/>
                  <a:pt x="100237" y="389281"/>
                  <a:pt x="100237" y="389281"/>
                </a:cubicBezTo>
                <a:cubicBezTo>
                  <a:pt x="81716" y="359648"/>
                  <a:pt x="35679" y="298264"/>
                  <a:pt x="20862" y="259106"/>
                </a:cubicBezTo>
                <a:cubicBezTo>
                  <a:pt x="6045" y="219948"/>
                  <a:pt x="14247" y="192960"/>
                  <a:pt x="11337" y="154331"/>
                </a:cubicBezTo>
                <a:cubicBezTo>
                  <a:pt x="8427" y="115702"/>
                  <a:pt x="-1627" y="-7330"/>
                  <a:pt x="225" y="34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: 図形 1356">
            <a:extLst>
              <a:ext uri="{FF2B5EF4-FFF2-40B4-BE49-F238E27FC236}">
                <a16:creationId xmlns:a16="http://schemas.microsoft.com/office/drawing/2014/main" id="{F5218CF3-1E9A-47D7-8A23-4258870D6EFD}"/>
              </a:ext>
            </a:extLst>
          </p:cNvPr>
          <p:cNvSpPr/>
          <p:nvPr/>
        </p:nvSpPr>
        <p:spPr>
          <a:xfrm>
            <a:off x="10226668" y="3833813"/>
            <a:ext cx="154045" cy="397216"/>
          </a:xfrm>
          <a:custGeom>
            <a:avLst/>
            <a:gdLst>
              <a:gd name="connsiteX0" fmla="*/ 7 w 154045"/>
              <a:gd name="connsiteY0" fmla="*/ 0 h 397216"/>
              <a:gd name="connsiteX1" fmla="*/ 23820 w 154045"/>
              <a:gd name="connsiteY1" fmla="*/ 187325 h 397216"/>
              <a:gd name="connsiteX2" fmla="*/ 104782 w 154045"/>
              <a:gd name="connsiteY2" fmla="*/ 301625 h 397216"/>
              <a:gd name="connsiteX3" fmla="*/ 153995 w 154045"/>
              <a:gd name="connsiteY3" fmla="*/ 382587 h 397216"/>
              <a:gd name="connsiteX4" fmla="*/ 112720 w 154045"/>
              <a:gd name="connsiteY4" fmla="*/ 346075 h 397216"/>
              <a:gd name="connsiteX5" fmla="*/ 47632 w 154045"/>
              <a:gd name="connsiteY5" fmla="*/ 284162 h 397216"/>
              <a:gd name="connsiteX6" fmla="*/ 123832 w 154045"/>
              <a:gd name="connsiteY6" fmla="*/ 396875 h 397216"/>
              <a:gd name="connsiteX7" fmla="*/ 96845 w 154045"/>
              <a:gd name="connsiteY7" fmla="*/ 317500 h 397216"/>
              <a:gd name="connsiteX8" fmla="*/ 60332 w 154045"/>
              <a:gd name="connsiteY8" fmla="*/ 269875 h 397216"/>
              <a:gd name="connsiteX9" fmla="*/ 25407 w 154045"/>
              <a:gd name="connsiteY9" fmla="*/ 188912 h 397216"/>
              <a:gd name="connsiteX10" fmla="*/ 7 w 154045"/>
              <a:gd name="connsiteY10" fmla="*/ 0 h 39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045" h="397216">
                <a:moveTo>
                  <a:pt x="7" y="0"/>
                </a:moveTo>
                <a:cubicBezTo>
                  <a:pt x="-257" y="-264"/>
                  <a:pt x="6358" y="137054"/>
                  <a:pt x="23820" y="187325"/>
                </a:cubicBezTo>
                <a:cubicBezTo>
                  <a:pt x="41282" y="237596"/>
                  <a:pt x="83086" y="269081"/>
                  <a:pt x="104782" y="301625"/>
                </a:cubicBezTo>
                <a:cubicBezTo>
                  <a:pt x="126478" y="334169"/>
                  <a:pt x="152672" y="375179"/>
                  <a:pt x="153995" y="382587"/>
                </a:cubicBezTo>
                <a:cubicBezTo>
                  <a:pt x="155318" y="389995"/>
                  <a:pt x="130447" y="362479"/>
                  <a:pt x="112720" y="346075"/>
                </a:cubicBezTo>
                <a:cubicBezTo>
                  <a:pt x="94993" y="329671"/>
                  <a:pt x="45780" y="275695"/>
                  <a:pt x="47632" y="284162"/>
                </a:cubicBezTo>
                <a:cubicBezTo>
                  <a:pt x="49484" y="292629"/>
                  <a:pt x="115630" y="391319"/>
                  <a:pt x="123832" y="396875"/>
                </a:cubicBezTo>
                <a:cubicBezTo>
                  <a:pt x="132034" y="402431"/>
                  <a:pt x="107428" y="338667"/>
                  <a:pt x="96845" y="317500"/>
                </a:cubicBezTo>
                <a:cubicBezTo>
                  <a:pt x="86262" y="296333"/>
                  <a:pt x="72238" y="291306"/>
                  <a:pt x="60332" y="269875"/>
                </a:cubicBezTo>
                <a:cubicBezTo>
                  <a:pt x="48426" y="248444"/>
                  <a:pt x="34403" y="229129"/>
                  <a:pt x="25407" y="188912"/>
                </a:cubicBezTo>
                <a:cubicBezTo>
                  <a:pt x="16411" y="148695"/>
                  <a:pt x="271" y="264"/>
                  <a:pt x="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: 図形 1357">
            <a:extLst>
              <a:ext uri="{FF2B5EF4-FFF2-40B4-BE49-F238E27FC236}">
                <a16:creationId xmlns:a16="http://schemas.microsoft.com/office/drawing/2014/main" id="{45D56004-C8AD-48A7-BD17-F051CBAA88F7}"/>
              </a:ext>
            </a:extLst>
          </p:cNvPr>
          <p:cNvSpPr/>
          <p:nvPr/>
        </p:nvSpPr>
        <p:spPr>
          <a:xfrm>
            <a:off x="9642011" y="4010024"/>
            <a:ext cx="560858" cy="209552"/>
          </a:xfrm>
          <a:custGeom>
            <a:avLst/>
            <a:gdLst>
              <a:gd name="connsiteX0" fmla="*/ 560852 w 560858"/>
              <a:gd name="connsiteY0" fmla="*/ 1 h 209552"/>
              <a:gd name="connsiteX1" fmla="*/ 395752 w 560858"/>
              <a:gd name="connsiteY1" fmla="*/ 185739 h 209552"/>
              <a:gd name="connsiteX2" fmla="*/ 333839 w 560858"/>
              <a:gd name="connsiteY2" fmla="*/ 184151 h 209552"/>
              <a:gd name="connsiteX3" fmla="*/ 186202 w 560858"/>
              <a:gd name="connsiteY3" fmla="*/ 187326 h 209552"/>
              <a:gd name="connsiteX4" fmla="*/ 138577 w 560858"/>
              <a:gd name="connsiteY4" fmla="*/ 157164 h 209552"/>
              <a:gd name="connsiteX5" fmla="*/ 41739 w 560858"/>
              <a:gd name="connsiteY5" fmla="*/ 100014 h 209552"/>
              <a:gd name="connsiteX6" fmla="*/ 29039 w 560858"/>
              <a:gd name="connsiteY6" fmla="*/ 138114 h 209552"/>
              <a:gd name="connsiteX7" fmla="*/ 464 w 560858"/>
              <a:gd name="connsiteY7" fmla="*/ 207964 h 209552"/>
              <a:gd name="connsiteX8" fmla="*/ 54439 w 560858"/>
              <a:gd name="connsiteY8" fmla="*/ 115889 h 209552"/>
              <a:gd name="connsiteX9" fmla="*/ 146514 w 560858"/>
              <a:gd name="connsiteY9" fmla="*/ 180976 h 209552"/>
              <a:gd name="connsiteX10" fmla="*/ 333839 w 560858"/>
              <a:gd name="connsiteY10" fmla="*/ 204789 h 209552"/>
              <a:gd name="connsiteX11" fmla="*/ 402102 w 560858"/>
              <a:gd name="connsiteY11" fmla="*/ 188914 h 209552"/>
              <a:gd name="connsiteX12" fmla="*/ 560852 w 560858"/>
              <a:gd name="connsiteY12" fmla="*/ 1 h 20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0858" h="209552">
                <a:moveTo>
                  <a:pt x="560852" y="1"/>
                </a:moveTo>
                <a:cubicBezTo>
                  <a:pt x="559794" y="-528"/>
                  <a:pt x="433588" y="155047"/>
                  <a:pt x="395752" y="185739"/>
                </a:cubicBezTo>
                <a:cubicBezTo>
                  <a:pt x="357916" y="216431"/>
                  <a:pt x="368764" y="183887"/>
                  <a:pt x="333839" y="184151"/>
                </a:cubicBezTo>
                <a:cubicBezTo>
                  <a:pt x="298914" y="184416"/>
                  <a:pt x="218746" y="191824"/>
                  <a:pt x="186202" y="187326"/>
                </a:cubicBezTo>
                <a:cubicBezTo>
                  <a:pt x="153658" y="182828"/>
                  <a:pt x="162654" y="171716"/>
                  <a:pt x="138577" y="157164"/>
                </a:cubicBezTo>
                <a:cubicBezTo>
                  <a:pt x="114500" y="142612"/>
                  <a:pt x="59995" y="103189"/>
                  <a:pt x="41739" y="100014"/>
                </a:cubicBezTo>
                <a:cubicBezTo>
                  <a:pt x="23483" y="96839"/>
                  <a:pt x="35918" y="120122"/>
                  <a:pt x="29039" y="138114"/>
                </a:cubicBezTo>
                <a:cubicBezTo>
                  <a:pt x="22160" y="156106"/>
                  <a:pt x="-3769" y="211668"/>
                  <a:pt x="464" y="207964"/>
                </a:cubicBezTo>
                <a:cubicBezTo>
                  <a:pt x="4697" y="204260"/>
                  <a:pt x="30097" y="120387"/>
                  <a:pt x="54439" y="115889"/>
                </a:cubicBezTo>
                <a:cubicBezTo>
                  <a:pt x="78781" y="111391"/>
                  <a:pt x="99947" y="166159"/>
                  <a:pt x="146514" y="180976"/>
                </a:cubicBezTo>
                <a:cubicBezTo>
                  <a:pt x="193081" y="195793"/>
                  <a:pt x="291241" y="203466"/>
                  <a:pt x="333839" y="204789"/>
                </a:cubicBezTo>
                <a:cubicBezTo>
                  <a:pt x="376437" y="206112"/>
                  <a:pt x="365325" y="221458"/>
                  <a:pt x="402102" y="188914"/>
                </a:cubicBezTo>
                <a:cubicBezTo>
                  <a:pt x="438879" y="156370"/>
                  <a:pt x="561910" y="530"/>
                  <a:pt x="560852" y="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: 図形 1358">
            <a:extLst>
              <a:ext uri="{FF2B5EF4-FFF2-40B4-BE49-F238E27FC236}">
                <a16:creationId xmlns:a16="http://schemas.microsoft.com/office/drawing/2014/main" id="{3FCD47D6-4DD5-408D-818D-97027028CEEB}"/>
              </a:ext>
            </a:extLst>
          </p:cNvPr>
          <p:cNvSpPr/>
          <p:nvPr/>
        </p:nvSpPr>
        <p:spPr>
          <a:xfrm>
            <a:off x="9691988" y="4036828"/>
            <a:ext cx="456909" cy="152628"/>
          </a:xfrm>
          <a:custGeom>
            <a:avLst/>
            <a:gdLst>
              <a:gd name="connsiteX0" fmla="*/ 456900 w 456909"/>
              <a:gd name="connsiteY0" fmla="*/ 185 h 152628"/>
              <a:gd name="connsiteX1" fmla="*/ 336250 w 456909"/>
              <a:gd name="connsiteY1" fmla="*/ 133535 h 152628"/>
              <a:gd name="connsiteX2" fmla="*/ 264812 w 456909"/>
              <a:gd name="connsiteY2" fmla="*/ 128772 h 152628"/>
              <a:gd name="connsiteX3" fmla="*/ 77487 w 456909"/>
              <a:gd name="connsiteY3" fmla="*/ 104960 h 152628"/>
              <a:gd name="connsiteX4" fmla="*/ 4462 w 456909"/>
              <a:gd name="connsiteY4" fmla="*/ 65272 h 152628"/>
              <a:gd name="connsiteX5" fmla="*/ 7637 w 456909"/>
              <a:gd name="connsiteY5" fmla="*/ 66860 h 152628"/>
              <a:gd name="connsiteX6" fmla="*/ 229887 w 456909"/>
              <a:gd name="connsiteY6" fmla="*/ 146235 h 152628"/>
              <a:gd name="connsiteX7" fmla="*/ 317200 w 456909"/>
              <a:gd name="connsiteY7" fmla="*/ 143060 h 152628"/>
              <a:gd name="connsiteX8" fmla="*/ 342600 w 456909"/>
              <a:gd name="connsiteY8" fmla="*/ 104960 h 152628"/>
              <a:gd name="connsiteX9" fmla="*/ 456900 w 456909"/>
              <a:gd name="connsiteY9" fmla="*/ 185 h 15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6909" h="152628">
                <a:moveTo>
                  <a:pt x="456900" y="185"/>
                </a:moveTo>
                <a:cubicBezTo>
                  <a:pt x="455842" y="4947"/>
                  <a:pt x="368265" y="112104"/>
                  <a:pt x="336250" y="133535"/>
                </a:cubicBezTo>
                <a:cubicBezTo>
                  <a:pt x="304235" y="154966"/>
                  <a:pt x="307939" y="133535"/>
                  <a:pt x="264812" y="128772"/>
                </a:cubicBezTo>
                <a:cubicBezTo>
                  <a:pt x="221685" y="124009"/>
                  <a:pt x="120879" y="115543"/>
                  <a:pt x="77487" y="104960"/>
                </a:cubicBezTo>
                <a:cubicBezTo>
                  <a:pt x="34095" y="94377"/>
                  <a:pt x="16104" y="71622"/>
                  <a:pt x="4462" y="65272"/>
                </a:cubicBezTo>
                <a:cubicBezTo>
                  <a:pt x="-7180" y="58922"/>
                  <a:pt x="7637" y="66860"/>
                  <a:pt x="7637" y="66860"/>
                </a:cubicBezTo>
                <a:cubicBezTo>
                  <a:pt x="45208" y="80354"/>
                  <a:pt x="178293" y="133535"/>
                  <a:pt x="229887" y="146235"/>
                </a:cubicBezTo>
                <a:cubicBezTo>
                  <a:pt x="281481" y="158935"/>
                  <a:pt x="298415" y="149939"/>
                  <a:pt x="317200" y="143060"/>
                </a:cubicBezTo>
                <a:cubicBezTo>
                  <a:pt x="335985" y="136181"/>
                  <a:pt x="316671" y="126127"/>
                  <a:pt x="342600" y="104960"/>
                </a:cubicBezTo>
                <a:cubicBezTo>
                  <a:pt x="368529" y="83793"/>
                  <a:pt x="457958" y="-4577"/>
                  <a:pt x="456900" y="18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: 図形 1359">
            <a:extLst>
              <a:ext uri="{FF2B5EF4-FFF2-40B4-BE49-F238E27FC236}">
                <a16:creationId xmlns:a16="http://schemas.microsoft.com/office/drawing/2014/main" id="{CB6EFA47-AB1A-42FB-B319-8BEA099D4EAE}"/>
              </a:ext>
            </a:extLst>
          </p:cNvPr>
          <p:cNvSpPr/>
          <p:nvPr/>
        </p:nvSpPr>
        <p:spPr>
          <a:xfrm>
            <a:off x="10333764" y="3823742"/>
            <a:ext cx="264653" cy="432910"/>
          </a:xfrm>
          <a:custGeom>
            <a:avLst/>
            <a:gdLst>
              <a:gd name="connsiteX0" fmla="*/ 861 w 264653"/>
              <a:gd name="connsiteY0" fmla="*/ 430758 h 432910"/>
              <a:gd name="connsiteX1" fmla="*/ 146911 w 264653"/>
              <a:gd name="connsiteY1" fmla="*/ 267246 h 432910"/>
              <a:gd name="connsiteX2" fmla="*/ 250099 w 264653"/>
              <a:gd name="connsiteY2" fmla="*/ 225971 h 432910"/>
              <a:gd name="connsiteX3" fmla="*/ 219936 w 264653"/>
              <a:gd name="connsiteY3" fmla="*/ 162471 h 432910"/>
              <a:gd name="connsiteX4" fmla="*/ 219936 w 264653"/>
              <a:gd name="connsiteY4" fmla="*/ 62458 h 432910"/>
              <a:gd name="connsiteX5" fmla="*/ 248511 w 264653"/>
              <a:gd name="connsiteY5" fmla="*/ 546 h 432910"/>
              <a:gd name="connsiteX6" fmla="*/ 248511 w 264653"/>
              <a:gd name="connsiteY6" fmla="*/ 81508 h 432910"/>
              <a:gd name="connsiteX7" fmla="*/ 264386 w 264653"/>
              <a:gd name="connsiteY7" fmla="*/ 157708 h 432910"/>
              <a:gd name="connsiteX8" fmla="*/ 253274 w 264653"/>
              <a:gd name="connsiteY8" fmla="*/ 2133 h 432910"/>
              <a:gd name="connsiteX9" fmla="*/ 194536 w 264653"/>
              <a:gd name="connsiteY9" fmla="*/ 68808 h 432910"/>
              <a:gd name="connsiteX10" fmla="*/ 185011 w 264653"/>
              <a:gd name="connsiteY10" fmla="*/ 91033 h 432910"/>
              <a:gd name="connsiteX11" fmla="*/ 161199 w 264653"/>
              <a:gd name="connsiteY11" fmla="*/ 105321 h 432910"/>
              <a:gd name="connsiteX12" fmla="*/ 70711 w 264653"/>
              <a:gd name="connsiteY12" fmla="*/ 116433 h 432910"/>
              <a:gd name="connsiteX13" fmla="*/ 42136 w 264653"/>
              <a:gd name="connsiteY13" fmla="*/ 114846 h 432910"/>
              <a:gd name="connsiteX14" fmla="*/ 58011 w 264653"/>
              <a:gd name="connsiteY14" fmla="*/ 176758 h 432910"/>
              <a:gd name="connsiteX15" fmla="*/ 64361 w 264653"/>
              <a:gd name="connsiteY15" fmla="*/ 205333 h 432910"/>
              <a:gd name="connsiteX16" fmla="*/ 46899 w 264653"/>
              <a:gd name="connsiteY16" fmla="*/ 268833 h 432910"/>
              <a:gd name="connsiteX17" fmla="*/ 19911 w 264653"/>
              <a:gd name="connsiteY17" fmla="*/ 351383 h 432910"/>
              <a:gd name="connsiteX18" fmla="*/ 77061 w 264653"/>
              <a:gd name="connsiteY18" fmla="*/ 208508 h 432910"/>
              <a:gd name="connsiteX19" fmla="*/ 70711 w 264653"/>
              <a:gd name="connsiteY19" fmla="*/ 148183 h 432910"/>
              <a:gd name="connsiteX20" fmla="*/ 183424 w 264653"/>
              <a:gd name="connsiteY20" fmla="*/ 102146 h 432910"/>
              <a:gd name="connsiteX21" fmla="*/ 191361 w 264653"/>
              <a:gd name="connsiteY21" fmla="*/ 179933 h 432910"/>
              <a:gd name="connsiteX22" fmla="*/ 196124 w 264653"/>
              <a:gd name="connsiteY22" fmla="*/ 210096 h 432910"/>
              <a:gd name="connsiteX23" fmla="*/ 135799 w 264653"/>
              <a:gd name="connsiteY23" fmla="*/ 257721 h 432910"/>
              <a:gd name="connsiteX24" fmla="*/ 88174 w 264653"/>
              <a:gd name="connsiteY24" fmla="*/ 354558 h 432910"/>
              <a:gd name="connsiteX25" fmla="*/ 861 w 264653"/>
              <a:gd name="connsiteY25" fmla="*/ 430758 h 43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4653" h="432910">
                <a:moveTo>
                  <a:pt x="861" y="430758"/>
                </a:moveTo>
                <a:cubicBezTo>
                  <a:pt x="10650" y="416206"/>
                  <a:pt x="105371" y="301377"/>
                  <a:pt x="146911" y="267246"/>
                </a:cubicBezTo>
                <a:cubicBezTo>
                  <a:pt x="188451" y="233115"/>
                  <a:pt x="237928" y="243433"/>
                  <a:pt x="250099" y="225971"/>
                </a:cubicBezTo>
                <a:cubicBezTo>
                  <a:pt x="262270" y="208509"/>
                  <a:pt x="224963" y="189723"/>
                  <a:pt x="219936" y="162471"/>
                </a:cubicBezTo>
                <a:cubicBezTo>
                  <a:pt x="214909" y="135219"/>
                  <a:pt x="215174" y="89445"/>
                  <a:pt x="219936" y="62458"/>
                </a:cubicBezTo>
                <a:cubicBezTo>
                  <a:pt x="224698" y="35471"/>
                  <a:pt x="243749" y="-2629"/>
                  <a:pt x="248511" y="546"/>
                </a:cubicBezTo>
                <a:cubicBezTo>
                  <a:pt x="253273" y="3721"/>
                  <a:pt x="245865" y="55314"/>
                  <a:pt x="248511" y="81508"/>
                </a:cubicBezTo>
                <a:cubicBezTo>
                  <a:pt x="251157" y="107702"/>
                  <a:pt x="263592" y="170937"/>
                  <a:pt x="264386" y="157708"/>
                </a:cubicBezTo>
                <a:cubicBezTo>
                  <a:pt x="265180" y="144479"/>
                  <a:pt x="264916" y="16949"/>
                  <a:pt x="253274" y="2133"/>
                </a:cubicBezTo>
                <a:cubicBezTo>
                  <a:pt x="241632" y="-12683"/>
                  <a:pt x="205913" y="53991"/>
                  <a:pt x="194536" y="68808"/>
                </a:cubicBezTo>
                <a:cubicBezTo>
                  <a:pt x="183159" y="83625"/>
                  <a:pt x="190567" y="84947"/>
                  <a:pt x="185011" y="91033"/>
                </a:cubicBezTo>
                <a:cubicBezTo>
                  <a:pt x="179455" y="97119"/>
                  <a:pt x="180249" y="101088"/>
                  <a:pt x="161199" y="105321"/>
                </a:cubicBezTo>
                <a:cubicBezTo>
                  <a:pt x="142149" y="109554"/>
                  <a:pt x="90555" y="114845"/>
                  <a:pt x="70711" y="116433"/>
                </a:cubicBezTo>
                <a:cubicBezTo>
                  <a:pt x="50867" y="118020"/>
                  <a:pt x="44253" y="104792"/>
                  <a:pt x="42136" y="114846"/>
                </a:cubicBezTo>
                <a:cubicBezTo>
                  <a:pt x="40019" y="124900"/>
                  <a:pt x="54307" y="161677"/>
                  <a:pt x="58011" y="176758"/>
                </a:cubicBezTo>
                <a:cubicBezTo>
                  <a:pt x="61715" y="191839"/>
                  <a:pt x="66213" y="189987"/>
                  <a:pt x="64361" y="205333"/>
                </a:cubicBezTo>
                <a:cubicBezTo>
                  <a:pt x="62509" y="220679"/>
                  <a:pt x="54307" y="244491"/>
                  <a:pt x="46899" y="268833"/>
                </a:cubicBezTo>
                <a:cubicBezTo>
                  <a:pt x="39491" y="293175"/>
                  <a:pt x="14884" y="361437"/>
                  <a:pt x="19911" y="351383"/>
                </a:cubicBezTo>
                <a:cubicBezTo>
                  <a:pt x="24938" y="341329"/>
                  <a:pt x="68594" y="242375"/>
                  <a:pt x="77061" y="208508"/>
                </a:cubicBezTo>
                <a:cubicBezTo>
                  <a:pt x="85528" y="174641"/>
                  <a:pt x="52984" y="165910"/>
                  <a:pt x="70711" y="148183"/>
                </a:cubicBezTo>
                <a:cubicBezTo>
                  <a:pt x="88438" y="130456"/>
                  <a:pt x="163316" y="96854"/>
                  <a:pt x="183424" y="102146"/>
                </a:cubicBezTo>
                <a:cubicBezTo>
                  <a:pt x="203532" y="107438"/>
                  <a:pt x="189244" y="161941"/>
                  <a:pt x="191361" y="179933"/>
                </a:cubicBezTo>
                <a:cubicBezTo>
                  <a:pt x="193478" y="197925"/>
                  <a:pt x="205384" y="197131"/>
                  <a:pt x="196124" y="210096"/>
                </a:cubicBezTo>
                <a:cubicBezTo>
                  <a:pt x="186864" y="223061"/>
                  <a:pt x="153791" y="233644"/>
                  <a:pt x="135799" y="257721"/>
                </a:cubicBezTo>
                <a:cubicBezTo>
                  <a:pt x="117807" y="281798"/>
                  <a:pt x="108811" y="326777"/>
                  <a:pt x="88174" y="354558"/>
                </a:cubicBezTo>
                <a:cubicBezTo>
                  <a:pt x="67537" y="382339"/>
                  <a:pt x="-8928" y="445310"/>
                  <a:pt x="861" y="43075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: 図形 1360">
            <a:extLst>
              <a:ext uri="{FF2B5EF4-FFF2-40B4-BE49-F238E27FC236}">
                <a16:creationId xmlns:a16="http://schemas.microsoft.com/office/drawing/2014/main" id="{92844A1D-A2DE-406E-A6B1-D11B7E014259}"/>
              </a:ext>
            </a:extLst>
          </p:cNvPr>
          <p:cNvSpPr/>
          <p:nvPr/>
        </p:nvSpPr>
        <p:spPr>
          <a:xfrm>
            <a:off x="10478819" y="4103637"/>
            <a:ext cx="202823" cy="290818"/>
          </a:xfrm>
          <a:custGeom>
            <a:avLst/>
            <a:gdLst>
              <a:gd name="connsiteX0" fmla="*/ 269 w 202823"/>
              <a:gd name="connsiteY0" fmla="*/ 51 h 290818"/>
              <a:gd name="connsiteX1" fmla="*/ 51069 w 202823"/>
              <a:gd name="connsiteY1" fmla="*/ 111176 h 290818"/>
              <a:gd name="connsiteX2" fmla="*/ 197119 w 202823"/>
              <a:gd name="connsiteY2" fmla="*/ 146101 h 290818"/>
              <a:gd name="connsiteX3" fmla="*/ 170131 w 202823"/>
              <a:gd name="connsiteY3" fmla="*/ 184201 h 290818"/>
              <a:gd name="connsiteX4" fmla="*/ 141556 w 202823"/>
              <a:gd name="connsiteY4" fmla="*/ 214363 h 290818"/>
              <a:gd name="connsiteX5" fmla="*/ 98694 w 202823"/>
              <a:gd name="connsiteY5" fmla="*/ 261988 h 290818"/>
              <a:gd name="connsiteX6" fmla="*/ 105044 w 202823"/>
              <a:gd name="connsiteY6" fmla="*/ 290563 h 290818"/>
              <a:gd name="connsiteX7" fmla="*/ 111394 w 202823"/>
              <a:gd name="connsiteY7" fmla="*/ 246113 h 290818"/>
              <a:gd name="connsiteX8" fmla="*/ 182831 w 202823"/>
              <a:gd name="connsiteY8" fmla="*/ 209601 h 290818"/>
              <a:gd name="connsiteX9" fmla="*/ 195531 w 202823"/>
              <a:gd name="connsiteY9" fmla="*/ 160388 h 290818"/>
              <a:gd name="connsiteX10" fmla="*/ 157431 w 202823"/>
              <a:gd name="connsiteY10" fmla="*/ 122288 h 290818"/>
              <a:gd name="connsiteX11" fmla="*/ 68531 w 202823"/>
              <a:gd name="connsiteY11" fmla="*/ 96888 h 290818"/>
              <a:gd name="connsiteX12" fmla="*/ 269 w 202823"/>
              <a:gd name="connsiteY12" fmla="*/ 51 h 290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2823" h="290818">
                <a:moveTo>
                  <a:pt x="269" y="51"/>
                </a:moveTo>
                <a:cubicBezTo>
                  <a:pt x="-2641" y="2432"/>
                  <a:pt x="18261" y="86834"/>
                  <a:pt x="51069" y="111176"/>
                </a:cubicBezTo>
                <a:cubicBezTo>
                  <a:pt x="83877" y="135518"/>
                  <a:pt x="177275" y="133930"/>
                  <a:pt x="197119" y="146101"/>
                </a:cubicBezTo>
                <a:cubicBezTo>
                  <a:pt x="216963" y="158272"/>
                  <a:pt x="179391" y="172824"/>
                  <a:pt x="170131" y="184201"/>
                </a:cubicBezTo>
                <a:cubicBezTo>
                  <a:pt x="160871" y="195578"/>
                  <a:pt x="141556" y="214363"/>
                  <a:pt x="141556" y="214363"/>
                </a:cubicBezTo>
                <a:cubicBezTo>
                  <a:pt x="129650" y="227327"/>
                  <a:pt x="104779" y="249288"/>
                  <a:pt x="98694" y="261988"/>
                </a:cubicBezTo>
                <a:cubicBezTo>
                  <a:pt x="92609" y="274688"/>
                  <a:pt x="102927" y="293209"/>
                  <a:pt x="105044" y="290563"/>
                </a:cubicBezTo>
                <a:cubicBezTo>
                  <a:pt x="107161" y="287917"/>
                  <a:pt x="98430" y="259607"/>
                  <a:pt x="111394" y="246113"/>
                </a:cubicBezTo>
                <a:cubicBezTo>
                  <a:pt x="124358" y="232619"/>
                  <a:pt x="168808" y="223888"/>
                  <a:pt x="182831" y="209601"/>
                </a:cubicBezTo>
                <a:cubicBezTo>
                  <a:pt x="196854" y="195314"/>
                  <a:pt x="199764" y="174940"/>
                  <a:pt x="195531" y="160388"/>
                </a:cubicBezTo>
                <a:cubicBezTo>
                  <a:pt x="191298" y="145836"/>
                  <a:pt x="178598" y="132871"/>
                  <a:pt x="157431" y="122288"/>
                </a:cubicBezTo>
                <a:cubicBezTo>
                  <a:pt x="136264" y="111705"/>
                  <a:pt x="91550" y="115144"/>
                  <a:pt x="68531" y="96888"/>
                </a:cubicBezTo>
                <a:cubicBezTo>
                  <a:pt x="45512" y="78632"/>
                  <a:pt x="3179" y="-2330"/>
                  <a:pt x="269" y="5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: 図形 1361">
            <a:extLst>
              <a:ext uri="{FF2B5EF4-FFF2-40B4-BE49-F238E27FC236}">
                <a16:creationId xmlns:a16="http://schemas.microsoft.com/office/drawing/2014/main" id="{37215E4C-018D-4D81-BBEE-F34F04248B7E}"/>
              </a:ext>
            </a:extLst>
          </p:cNvPr>
          <p:cNvSpPr/>
          <p:nvPr/>
        </p:nvSpPr>
        <p:spPr>
          <a:xfrm>
            <a:off x="10477266" y="4104870"/>
            <a:ext cx="70247" cy="435706"/>
          </a:xfrm>
          <a:custGeom>
            <a:avLst/>
            <a:gdLst>
              <a:gd name="connsiteX0" fmla="*/ 8172 w 70247"/>
              <a:gd name="connsiteY0" fmla="*/ 3580 h 435706"/>
              <a:gd name="connsiteX1" fmla="*/ 51034 w 70247"/>
              <a:gd name="connsiteY1" fmla="*/ 236943 h 435706"/>
              <a:gd name="connsiteX2" fmla="*/ 19284 w 70247"/>
              <a:gd name="connsiteY2" fmla="*/ 394105 h 435706"/>
              <a:gd name="connsiteX3" fmla="*/ 234 w 70247"/>
              <a:gd name="connsiteY3" fmla="*/ 433793 h 435706"/>
              <a:gd name="connsiteX4" fmla="*/ 31984 w 70247"/>
              <a:gd name="connsiteY4" fmla="*/ 349655 h 435706"/>
              <a:gd name="connsiteX5" fmla="*/ 70084 w 70247"/>
              <a:gd name="connsiteY5" fmla="*/ 255993 h 435706"/>
              <a:gd name="connsiteX6" fmla="*/ 44684 w 70247"/>
              <a:gd name="connsiteY6" fmla="*/ 105180 h 435706"/>
              <a:gd name="connsiteX7" fmla="*/ 8172 w 70247"/>
              <a:gd name="connsiteY7" fmla="*/ 3580 h 43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247" h="435706">
                <a:moveTo>
                  <a:pt x="8172" y="3580"/>
                </a:moveTo>
                <a:cubicBezTo>
                  <a:pt x="9230" y="25540"/>
                  <a:pt x="49182" y="171856"/>
                  <a:pt x="51034" y="236943"/>
                </a:cubicBezTo>
                <a:cubicBezTo>
                  <a:pt x="52886" y="302030"/>
                  <a:pt x="27751" y="361297"/>
                  <a:pt x="19284" y="394105"/>
                </a:cubicBezTo>
                <a:cubicBezTo>
                  <a:pt x="10817" y="426913"/>
                  <a:pt x="-1883" y="441201"/>
                  <a:pt x="234" y="433793"/>
                </a:cubicBezTo>
                <a:cubicBezTo>
                  <a:pt x="2351" y="426385"/>
                  <a:pt x="20342" y="379288"/>
                  <a:pt x="31984" y="349655"/>
                </a:cubicBezTo>
                <a:cubicBezTo>
                  <a:pt x="43626" y="320022"/>
                  <a:pt x="67967" y="296739"/>
                  <a:pt x="70084" y="255993"/>
                </a:cubicBezTo>
                <a:cubicBezTo>
                  <a:pt x="72201" y="215247"/>
                  <a:pt x="53151" y="144074"/>
                  <a:pt x="44684" y="105180"/>
                </a:cubicBezTo>
                <a:cubicBezTo>
                  <a:pt x="36217" y="66286"/>
                  <a:pt x="7114" y="-18380"/>
                  <a:pt x="8172" y="35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: 図形 1362">
            <a:extLst>
              <a:ext uri="{FF2B5EF4-FFF2-40B4-BE49-F238E27FC236}">
                <a16:creationId xmlns:a16="http://schemas.microsoft.com/office/drawing/2014/main" id="{27B8BFB3-C35E-4B5E-9649-D7CA344D5819}"/>
              </a:ext>
            </a:extLst>
          </p:cNvPr>
          <p:cNvSpPr/>
          <p:nvPr/>
        </p:nvSpPr>
        <p:spPr>
          <a:xfrm>
            <a:off x="10362342" y="4169472"/>
            <a:ext cx="115551" cy="352853"/>
          </a:xfrm>
          <a:custGeom>
            <a:avLst/>
            <a:gdLst>
              <a:gd name="connsiteX0" fmla="*/ 89758 w 115551"/>
              <a:gd name="connsiteY0" fmla="*/ 891 h 352853"/>
              <a:gd name="connsiteX1" fmla="*/ 91346 w 115551"/>
              <a:gd name="connsiteY1" fmla="*/ 240603 h 352853"/>
              <a:gd name="connsiteX2" fmla="*/ 92933 w 115551"/>
              <a:gd name="connsiteY2" fmla="*/ 351728 h 352853"/>
              <a:gd name="connsiteX3" fmla="*/ 81821 w 115551"/>
              <a:gd name="connsiteY3" fmla="*/ 292991 h 352853"/>
              <a:gd name="connsiteX4" fmla="*/ 858 w 115551"/>
              <a:gd name="connsiteY4" fmla="*/ 212028 h 352853"/>
              <a:gd name="connsiteX5" fmla="*/ 42133 w 115551"/>
              <a:gd name="connsiteY5" fmla="*/ 288228 h 352853"/>
              <a:gd name="connsiteX6" fmla="*/ 88171 w 115551"/>
              <a:gd name="connsiteY6" fmla="*/ 345378 h 352853"/>
              <a:gd name="connsiteX7" fmla="*/ 108808 w 115551"/>
              <a:gd name="connsiteY7" fmla="*/ 272353 h 352853"/>
              <a:gd name="connsiteX8" fmla="*/ 115158 w 115551"/>
              <a:gd name="connsiteY8" fmla="*/ 162816 h 352853"/>
              <a:gd name="connsiteX9" fmla="*/ 89758 w 115551"/>
              <a:gd name="connsiteY9" fmla="*/ 891 h 35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551" h="352853">
                <a:moveTo>
                  <a:pt x="89758" y="891"/>
                </a:moveTo>
                <a:cubicBezTo>
                  <a:pt x="85789" y="13855"/>
                  <a:pt x="90817" y="182130"/>
                  <a:pt x="91346" y="240603"/>
                </a:cubicBezTo>
                <a:cubicBezTo>
                  <a:pt x="91875" y="299076"/>
                  <a:pt x="94521" y="342997"/>
                  <a:pt x="92933" y="351728"/>
                </a:cubicBezTo>
                <a:cubicBezTo>
                  <a:pt x="91345" y="360459"/>
                  <a:pt x="97167" y="316274"/>
                  <a:pt x="81821" y="292991"/>
                </a:cubicBezTo>
                <a:cubicBezTo>
                  <a:pt x="66475" y="269708"/>
                  <a:pt x="7473" y="212822"/>
                  <a:pt x="858" y="212028"/>
                </a:cubicBezTo>
                <a:cubicBezTo>
                  <a:pt x="-5757" y="211234"/>
                  <a:pt x="27581" y="266003"/>
                  <a:pt x="42133" y="288228"/>
                </a:cubicBezTo>
                <a:cubicBezTo>
                  <a:pt x="56685" y="310453"/>
                  <a:pt x="77058" y="348024"/>
                  <a:pt x="88171" y="345378"/>
                </a:cubicBezTo>
                <a:cubicBezTo>
                  <a:pt x="99284" y="342732"/>
                  <a:pt x="104310" y="302780"/>
                  <a:pt x="108808" y="272353"/>
                </a:cubicBezTo>
                <a:cubicBezTo>
                  <a:pt x="113306" y="241926"/>
                  <a:pt x="116745" y="205678"/>
                  <a:pt x="115158" y="162816"/>
                </a:cubicBezTo>
                <a:cubicBezTo>
                  <a:pt x="113571" y="119954"/>
                  <a:pt x="93727" y="-12073"/>
                  <a:pt x="89758" y="89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: 図形 1363">
            <a:extLst>
              <a:ext uri="{FF2B5EF4-FFF2-40B4-BE49-F238E27FC236}">
                <a16:creationId xmlns:a16="http://schemas.microsoft.com/office/drawing/2014/main" id="{DC02C75F-F993-45DC-BA0B-BA2038E00F2C}"/>
              </a:ext>
            </a:extLst>
          </p:cNvPr>
          <p:cNvSpPr/>
          <p:nvPr/>
        </p:nvSpPr>
        <p:spPr>
          <a:xfrm>
            <a:off x="10539412" y="4381397"/>
            <a:ext cx="143251" cy="298984"/>
          </a:xfrm>
          <a:custGeom>
            <a:avLst/>
            <a:gdLst>
              <a:gd name="connsiteX0" fmla="*/ 9526 w 143251"/>
              <a:gd name="connsiteY0" fmla="*/ 103 h 298984"/>
              <a:gd name="connsiteX1" fmla="*/ 106363 w 143251"/>
              <a:gd name="connsiteY1" fmla="*/ 109641 h 298984"/>
              <a:gd name="connsiteX2" fmla="*/ 93663 w 143251"/>
              <a:gd name="connsiteY2" fmla="*/ 131866 h 298984"/>
              <a:gd name="connsiteX3" fmla="*/ 36513 w 143251"/>
              <a:gd name="connsiteY3" fmla="*/ 190603 h 298984"/>
              <a:gd name="connsiteX4" fmla="*/ 44451 w 143251"/>
              <a:gd name="connsiteY4" fmla="*/ 222353 h 298984"/>
              <a:gd name="connsiteX5" fmla="*/ 142876 w 143251"/>
              <a:gd name="connsiteY5" fmla="*/ 231878 h 298984"/>
              <a:gd name="connsiteX6" fmla="*/ 77788 w 143251"/>
              <a:gd name="connsiteY6" fmla="*/ 263628 h 298984"/>
              <a:gd name="connsiteX7" fmla="*/ 65088 w 143251"/>
              <a:gd name="connsiteY7" fmla="*/ 298553 h 298984"/>
              <a:gd name="connsiteX8" fmla="*/ 1 w 143251"/>
              <a:gd name="connsiteY8" fmla="*/ 238228 h 298984"/>
              <a:gd name="connsiteX9" fmla="*/ 66676 w 143251"/>
              <a:gd name="connsiteY9" fmla="*/ 263628 h 298984"/>
              <a:gd name="connsiteX10" fmla="*/ 111126 w 143251"/>
              <a:gd name="connsiteY10" fmla="*/ 236641 h 298984"/>
              <a:gd name="connsiteX11" fmla="*/ 52388 w 143251"/>
              <a:gd name="connsiteY11" fmla="*/ 211241 h 298984"/>
              <a:gd name="connsiteX12" fmla="*/ 80963 w 143251"/>
              <a:gd name="connsiteY12" fmla="*/ 92178 h 298984"/>
              <a:gd name="connsiteX13" fmla="*/ 9526 w 143251"/>
              <a:gd name="connsiteY13" fmla="*/ 103 h 29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3251" h="298984">
                <a:moveTo>
                  <a:pt x="9526" y="103"/>
                </a:moveTo>
                <a:cubicBezTo>
                  <a:pt x="13759" y="3013"/>
                  <a:pt x="92340" y="87681"/>
                  <a:pt x="106363" y="109641"/>
                </a:cubicBezTo>
                <a:cubicBezTo>
                  <a:pt x="120386" y="131601"/>
                  <a:pt x="105305" y="118372"/>
                  <a:pt x="93663" y="131866"/>
                </a:cubicBezTo>
                <a:cubicBezTo>
                  <a:pt x="82021" y="145360"/>
                  <a:pt x="44715" y="175522"/>
                  <a:pt x="36513" y="190603"/>
                </a:cubicBezTo>
                <a:cubicBezTo>
                  <a:pt x="28311" y="205684"/>
                  <a:pt x="26724" y="215474"/>
                  <a:pt x="44451" y="222353"/>
                </a:cubicBezTo>
                <a:cubicBezTo>
                  <a:pt x="62178" y="229232"/>
                  <a:pt x="137320" y="224999"/>
                  <a:pt x="142876" y="231878"/>
                </a:cubicBezTo>
                <a:cubicBezTo>
                  <a:pt x="148432" y="238757"/>
                  <a:pt x="90753" y="252516"/>
                  <a:pt x="77788" y="263628"/>
                </a:cubicBezTo>
                <a:cubicBezTo>
                  <a:pt x="64823" y="274741"/>
                  <a:pt x="78052" y="302786"/>
                  <a:pt x="65088" y="298553"/>
                </a:cubicBezTo>
                <a:cubicBezTo>
                  <a:pt x="52124" y="294320"/>
                  <a:pt x="-264" y="244049"/>
                  <a:pt x="1" y="238228"/>
                </a:cubicBezTo>
                <a:cubicBezTo>
                  <a:pt x="266" y="232407"/>
                  <a:pt x="48155" y="263892"/>
                  <a:pt x="66676" y="263628"/>
                </a:cubicBezTo>
                <a:cubicBezTo>
                  <a:pt x="85197" y="263364"/>
                  <a:pt x="113507" y="245372"/>
                  <a:pt x="111126" y="236641"/>
                </a:cubicBezTo>
                <a:cubicBezTo>
                  <a:pt x="108745" y="227910"/>
                  <a:pt x="57415" y="235318"/>
                  <a:pt x="52388" y="211241"/>
                </a:cubicBezTo>
                <a:cubicBezTo>
                  <a:pt x="47361" y="187164"/>
                  <a:pt x="87048" y="127897"/>
                  <a:pt x="80963" y="92178"/>
                </a:cubicBezTo>
                <a:cubicBezTo>
                  <a:pt x="74878" y="56459"/>
                  <a:pt x="5293" y="-2807"/>
                  <a:pt x="9526" y="10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: 図形 1364">
            <a:extLst>
              <a:ext uri="{FF2B5EF4-FFF2-40B4-BE49-F238E27FC236}">
                <a16:creationId xmlns:a16="http://schemas.microsoft.com/office/drawing/2014/main" id="{A3C26BB9-95D1-4446-88CC-A057454F2CE1}"/>
              </a:ext>
            </a:extLst>
          </p:cNvPr>
          <p:cNvSpPr/>
          <p:nvPr/>
        </p:nvSpPr>
        <p:spPr>
          <a:xfrm>
            <a:off x="10315412" y="4523864"/>
            <a:ext cx="281268" cy="112884"/>
          </a:xfrm>
          <a:custGeom>
            <a:avLst/>
            <a:gdLst>
              <a:gd name="connsiteX0" fmla="*/ 163 w 281268"/>
              <a:gd name="connsiteY0" fmla="*/ 11624 h 112884"/>
              <a:gd name="connsiteX1" fmla="*/ 176376 w 281268"/>
              <a:gd name="connsiteY1" fmla="*/ 46549 h 112884"/>
              <a:gd name="connsiteX2" fmla="*/ 241463 w 281268"/>
              <a:gd name="connsiteY2" fmla="*/ 89411 h 112884"/>
              <a:gd name="connsiteX3" fmla="*/ 277976 w 281268"/>
              <a:gd name="connsiteY3" fmla="*/ 110049 h 112884"/>
              <a:gd name="connsiteX4" fmla="*/ 170026 w 281268"/>
              <a:gd name="connsiteY4" fmla="*/ 27499 h 112884"/>
              <a:gd name="connsiteX5" fmla="*/ 181138 w 281268"/>
              <a:gd name="connsiteY5" fmla="*/ 511 h 112884"/>
              <a:gd name="connsiteX6" fmla="*/ 281151 w 281268"/>
              <a:gd name="connsiteY6" fmla="*/ 46549 h 112884"/>
              <a:gd name="connsiteX7" fmla="*/ 158913 w 281268"/>
              <a:gd name="connsiteY7" fmla="*/ 2099 h 112884"/>
              <a:gd name="connsiteX8" fmla="*/ 144626 w 281268"/>
              <a:gd name="connsiteY8" fmla="*/ 13211 h 112884"/>
              <a:gd name="connsiteX9" fmla="*/ 163 w 281268"/>
              <a:gd name="connsiteY9" fmla="*/ 11624 h 11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268" h="112884">
                <a:moveTo>
                  <a:pt x="163" y="11624"/>
                </a:moveTo>
                <a:cubicBezTo>
                  <a:pt x="5455" y="17180"/>
                  <a:pt x="136159" y="33585"/>
                  <a:pt x="176376" y="46549"/>
                </a:cubicBezTo>
                <a:cubicBezTo>
                  <a:pt x="216593" y="59513"/>
                  <a:pt x="224530" y="78828"/>
                  <a:pt x="241463" y="89411"/>
                </a:cubicBezTo>
                <a:cubicBezTo>
                  <a:pt x="258396" y="99994"/>
                  <a:pt x="289882" y="120368"/>
                  <a:pt x="277976" y="110049"/>
                </a:cubicBezTo>
                <a:cubicBezTo>
                  <a:pt x="266070" y="99730"/>
                  <a:pt x="186166" y="45755"/>
                  <a:pt x="170026" y="27499"/>
                </a:cubicBezTo>
                <a:cubicBezTo>
                  <a:pt x="153886" y="9243"/>
                  <a:pt x="162617" y="-2664"/>
                  <a:pt x="181138" y="511"/>
                </a:cubicBezTo>
                <a:cubicBezTo>
                  <a:pt x="199659" y="3686"/>
                  <a:pt x="284855" y="46284"/>
                  <a:pt x="281151" y="46549"/>
                </a:cubicBezTo>
                <a:cubicBezTo>
                  <a:pt x="277447" y="46814"/>
                  <a:pt x="181667" y="7655"/>
                  <a:pt x="158913" y="2099"/>
                </a:cubicBezTo>
                <a:cubicBezTo>
                  <a:pt x="136159" y="-3457"/>
                  <a:pt x="169497" y="13740"/>
                  <a:pt x="144626" y="13211"/>
                </a:cubicBezTo>
                <a:cubicBezTo>
                  <a:pt x="119755" y="12682"/>
                  <a:pt x="-5129" y="6068"/>
                  <a:pt x="163" y="1162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: 図形 1365">
            <a:extLst>
              <a:ext uri="{FF2B5EF4-FFF2-40B4-BE49-F238E27FC236}">
                <a16:creationId xmlns:a16="http://schemas.microsoft.com/office/drawing/2014/main" id="{29F15778-4E43-4C47-AAE8-05E668205DB2}"/>
              </a:ext>
            </a:extLst>
          </p:cNvPr>
          <p:cNvSpPr/>
          <p:nvPr/>
        </p:nvSpPr>
        <p:spPr>
          <a:xfrm>
            <a:off x="10124812" y="4616336"/>
            <a:ext cx="372602" cy="161067"/>
          </a:xfrm>
          <a:custGeom>
            <a:avLst/>
            <a:gdLst>
              <a:gd name="connsiteX0" fmla="*/ 263 w 372602"/>
              <a:gd name="connsiteY0" fmla="*/ 100127 h 161067"/>
              <a:gd name="connsiteX1" fmla="*/ 136788 w 372602"/>
              <a:gd name="connsiteY1" fmla="*/ 160452 h 161067"/>
              <a:gd name="connsiteX2" fmla="*/ 162188 w 372602"/>
              <a:gd name="connsiteY2" fmla="*/ 127114 h 161067"/>
              <a:gd name="connsiteX3" fmla="*/ 176476 w 372602"/>
              <a:gd name="connsiteY3" fmla="*/ 111239 h 161067"/>
              <a:gd name="connsiteX4" fmla="*/ 132026 w 372602"/>
              <a:gd name="connsiteY4" fmla="*/ 28689 h 161067"/>
              <a:gd name="connsiteX5" fmla="*/ 216163 w 372602"/>
              <a:gd name="connsiteY5" fmla="*/ 39802 h 161067"/>
              <a:gd name="connsiteX6" fmla="*/ 305063 w 372602"/>
              <a:gd name="connsiteY6" fmla="*/ 35039 h 161067"/>
              <a:gd name="connsiteX7" fmla="*/ 371738 w 372602"/>
              <a:gd name="connsiteY7" fmla="*/ 114 h 161067"/>
              <a:gd name="connsiteX8" fmla="*/ 257438 w 372602"/>
              <a:gd name="connsiteY8" fmla="*/ 23927 h 161067"/>
              <a:gd name="connsiteX9" fmla="*/ 119326 w 372602"/>
              <a:gd name="connsiteY9" fmla="*/ 27102 h 161067"/>
              <a:gd name="connsiteX10" fmla="*/ 160601 w 372602"/>
              <a:gd name="connsiteY10" fmla="*/ 109652 h 161067"/>
              <a:gd name="connsiteX11" fmla="*/ 174888 w 372602"/>
              <a:gd name="connsiteY11" fmla="*/ 146164 h 161067"/>
              <a:gd name="connsiteX12" fmla="*/ 165363 w 372602"/>
              <a:gd name="connsiteY12" fmla="*/ 160452 h 161067"/>
              <a:gd name="connsiteX13" fmla="*/ 103451 w 372602"/>
              <a:gd name="connsiteY13" fmla="*/ 154102 h 161067"/>
              <a:gd name="connsiteX14" fmla="*/ 263 w 372602"/>
              <a:gd name="connsiteY14" fmla="*/ 100127 h 16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602" h="161067">
                <a:moveTo>
                  <a:pt x="263" y="100127"/>
                </a:moveTo>
                <a:cubicBezTo>
                  <a:pt x="5819" y="101185"/>
                  <a:pt x="109801" y="155954"/>
                  <a:pt x="136788" y="160452"/>
                </a:cubicBezTo>
                <a:cubicBezTo>
                  <a:pt x="163775" y="164950"/>
                  <a:pt x="155573" y="135316"/>
                  <a:pt x="162188" y="127114"/>
                </a:cubicBezTo>
                <a:cubicBezTo>
                  <a:pt x="168803" y="118912"/>
                  <a:pt x="181503" y="127643"/>
                  <a:pt x="176476" y="111239"/>
                </a:cubicBezTo>
                <a:cubicBezTo>
                  <a:pt x="171449" y="94835"/>
                  <a:pt x="125412" y="40595"/>
                  <a:pt x="132026" y="28689"/>
                </a:cubicBezTo>
                <a:cubicBezTo>
                  <a:pt x="138641" y="16783"/>
                  <a:pt x="187324" y="38744"/>
                  <a:pt x="216163" y="39802"/>
                </a:cubicBezTo>
                <a:cubicBezTo>
                  <a:pt x="245002" y="40860"/>
                  <a:pt x="279134" y="41654"/>
                  <a:pt x="305063" y="35039"/>
                </a:cubicBezTo>
                <a:cubicBezTo>
                  <a:pt x="330992" y="28424"/>
                  <a:pt x="379676" y="1966"/>
                  <a:pt x="371738" y="114"/>
                </a:cubicBezTo>
                <a:cubicBezTo>
                  <a:pt x="363801" y="-1738"/>
                  <a:pt x="299507" y="19429"/>
                  <a:pt x="257438" y="23927"/>
                </a:cubicBezTo>
                <a:cubicBezTo>
                  <a:pt x="215369" y="28425"/>
                  <a:pt x="135466" y="12814"/>
                  <a:pt x="119326" y="27102"/>
                </a:cubicBezTo>
                <a:cubicBezTo>
                  <a:pt x="103187" y="41389"/>
                  <a:pt x="151341" y="89808"/>
                  <a:pt x="160601" y="109652"/>
                </a:cubicBezTo>
                <a:cubicBezTo>
                  <a:pt x="169861" y="129496"/>
                  <a:pt x="174094" y="137697"/>
                  <a:pt x="174888" y="146164"/>
                </a:cubicBezTo>
                <a:cubicBezTo>
                  <a:pt x="175682" y="154631"/>
                  <a:pt x="177269" y="159129"/>
                  <a:pt x="165363" y="160452"/>
                </a:cubicBezTo>
                <a:cubicBezTo>
                  <a:pt x="153457" y="161775"/>
                  <a:pt x="128322" y="161510"/>
                  <a:pt x="103451" y="154102"/>
                </a:cubicBezTo>
                <a:cubicBezTo>
                  <a:pt x="78580" y="146694"/>
                  <a:pt x="-5293" y="99069"/>
                  <a:pt x="263" y="10012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: 図形 1366">
            <a:extLst>
              <a:ext uri="{FF2B5EF4-FFF2-40B4-BE49-F238E27FC236}">
                <a16:creationId xmlns:a16="http://schemas.microsoft.com/office/drawing/2014/main" id="{2156D4B7-C87E-45CC-AB00-0E770235F8EC}"/>
              </a:ext>
            </a:extLst>
          </p:cNvPr>
          <p:cNvSpPr/>
          <p:nvPr/>
        </p:nvSpPr>
        <p:spPr>
          <a:xfrm>
            <a:off x="10095498" y="4533507"/>
            <a:ext cx="191564" cy="259438"/>
          </a:xfrm>
          <a:custGeom>
            <a:avLst/>
            <a:gdLst>
              <a:gd name="connsiteX0" fmla="*/ 51802 w 191564"/>
              <a:gd name="connsiteY0" fmla="*/ 393 h 259438"/>
              <a:gd name="connsiteX1" fmla="*/ 5765 w 191564"/>
              <a:gd name="connsiteY1" fmla="*/ 97231 h 259438"/>
              <a:gd name="connsiteX2" fmla="*/ 10527 w 191564"/>
              <a:gd name="connsiteY2" fmla="*/ 149618 h 259438"/>
              <a:gd name="connsiteX3" fmla="*/ 94665 w 191564"/>
              <a:gd name="connsiteY3" fmla="*/ 192481 h 259438"/>
              <a:gd name="connsiteX4" fmla="*/ 137527 w 191564"/>
              <a:gd name="connsiteY4" fmla="*/ 222643 h 259438"/>
              <a:gd name="connsiteX5" fmla="*/ 191502 w 191564"/>
              <a:gd name="connsiteY5" fmla="*/ 259156 h 259438"/>
              <a:gd name="connsiteX6" fmla="*/ 126415 w 191564"/>
              <a:gd name="connsiteY6" fmla="*/ 202006 h 259438"/>
              <a:gd name="connsiteX7" fmla="*/ 35927 w 191564"/>
              <a:gd name="connsiteY7" fmla="*/ 173431 h 259438"/>
              <a:gd name="connsiteX8" fmla="*/ 21640 w 191564"/>
              <a:gd name="connsiteY8" fmla="*/ 136918 h 259438"/>
              <a:gd name="connsiteX9" fmla="*/ 51802 w 191564"/>
              <a:gd name="connsiteY9" fmla="*/ 393 h 25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564" h="259438">
                <a:moveTo>
                  <a:pt x="51802" y="393"/>
                </a:moveTo>
                <a:cubicBezTo>
                  <a:pt x="49156" y="-6222"/>
                  <a:pt x="12644" y="72360"/>
                  <a:pt x="5765" y="97231"/>
                </a:cubicBezTo>
                <a:cubicBezTo>
                  <a:pt x="-1114" y="122102"/>
                  <a:pt x="-4290" y="133743"/>
                  <a:pt x="10527" y="149618"/>
                </a:cubicBezTo>
                <a:cubicBezTo>
                  <a:pt x="25344" y="165493"/>
                  <a:pt x="73498" y="180310"/>
                  <a:pt x="94665" y="192481"/>
                </a:cubicBezTo>
                <a:cubicBezTo>
                  <a:pt x="115832" y="204652"/>
                  <a:pt x="137527" y="222643"/>
                  <a:pt x="137527" y="222643"/>
                </a:cubicBezTo>
                <a:cubicBezTo>
                  <a:pt x="153667" y="233756"/>
                  <a:pt x="193354" y="262595"/>
                  <a:pt x="191502" y="259156"/>
                </a:cubicBezTo>
                <a:cubicBezTo>
                  <a:pt x="189650" y="255717"/>
                  <a:pt x="152344" y="216293"/>
                  <a:pt x="126415" y="202006"/>
                </a:cubicBezTo>
                <a:cubicBezTo>
                  <a:pt x="100486" y="187719"/>
                  <a:pt x="53389" y="184279"/>
                  <a:pt x="35927" y="173431"/>
                </a:cubicBezTo>
                <a:cubicBezTo>
                  <a:pt x="18465" y="162583"/>
                  <a:pt x="18200" y="160466"/>
                  <a:pt x="21640" y="136918"/>
                </a:cubicBezTo>
                <a:cubicBezTo>
                  <a:pt x="25080" y="113370"/>
                  <a:pt x="54448" y="7008"/>
                  <a:pt x="51802" y="39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: 図形 1367">
            <a:extLst>
              <a:ext uri="{FF2B5EF4-FFF2-40B4-BE49-F238E27FC236}">
                <a16:creationId xmlns:a16="http://schemas.microsoft.com/office/drawing/2014/main" id="{3B5E97E1-00CF-4B6E-AB87-7EF053016387}"/>
              </a:ext>
            </a:extLst>
          </p:cNvPr>
          <p:cNvSpPr/>
          <p:nvPr/>
        </p:nvSpPr>
        <p:spPr>
          <a:xfrm>
            <a:off x="10159787" y="4581499"/>
            <a:ext cx="44780" cy="152491"/>
          </a:xfrm>
          <a:custGeom>
            <a:avLst/>
            <a:gdLst>
              <a:gd name="connsiteX0" fmla="*/ 44663 w 44780"/>
              <a:gd name="connsiteY0" fmla="*/ 26 h 152491"/>
              <a:gd name="connsiteX1" fmla="*/ 213 w 44780"/>
              <a:gd name="connsiteY1" fmla="*/ 95276 h 152491"/>
              <a:gd name="connsiteX2" fmla="*/ 27201 w 44780"/>
              <a:gd name="connsiteY2" fmla="*/ 152426 h 152491"/>
              <a:gd name="connsiteX3" fmla="*/ 12913 w 44780"/>
              <a:gd name="connsiteY3" fmla="*/ 104801 h 152491"/>
              <a:gd name="connsiteX4" fmla="*/ 44663 w 44780"/>
              <a:gd name="connsiteY4" fmla="*/ 26 h 15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80" h="152491">
                <a:moveTo>
                  <a:pt x="44663" y="26"/>
                </a:moveTo>
                <a:cubicBezTo>
                  <a:pt x="42546" y="-1562"/>
                  <a:pt x="3123" y="69876"/>
                  <a:pt x="213" y="95276"/>
                </a:cubicBezTo>
                <a:cubicBezTo>
                  <a:pt x="-2697" y="120676"/>
                  <a:pt x="25084" y="150838"/>
                  <a:pt x="27201" y="152426"/>
                </a:cubicBezTo>
                <a:cubicBezTo>
                  <a:pt x="29318" y="154014"/>
                  <a:pt x="6034" y="126497"/>
                  <a:pt x="12913" y="104801"/>
                </a:cubicBezTo>
                <a:cubicBezTo>
                  <a:pt x="19792" y="83105"/>
                  <a:pt x="46780" y="1614"/>
                  <a:pt x="44663" y="2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: 図形 1368">
            <a:extLst>
              <a:ext uri="{FF2B5EF4-FFF2-40B4-BE49-F238E27FC236}">
                <a16:creationId xmlns:a16="http://schemas.microsoft.com/office/drawing/2014/main" id="{C72947AF-B73E-4552-BC05-087C35CE42B6}"/>
              </a:ext>
            </a:extLst>
          </p:cNvPr>
          <p:cNvSpPr/>
          <p:nvPr/>
        </p:nvSpPr>
        <p:spPr>
          <a:xfrm>
            <a:off x="10231176" y="4227294"/>
            <a:ext cx="100002" cy="346908"/>
          </a:xfrm>
          <a:custGeom>
            <a:avLst/>
            <a:gdLst>
              <a:gd name="connsiteX0" fmla="*/ 90749 w 100002"/>
              <a:gd name="connsiteY0" fmla="*/ 219 h 346908"/>
              <a:gd name="connsiteX1" fmla="*/ 98687 w 100002"/>
              <a:gd name="connsiteY1" fmla="*/ 224056 h 346908"/>
              <a:gd name="connsiteX2" fmla="*/ 60587 w 100002"/>
              <a:gd name="connsiteY2" fmla="*/ 271681 h 346908"/>
              <a:gd name="connsiteX3" fmla="*/ 262 w 100002"/>
              <a:gd name="connsiteY3" fmla="*/ 346294 h 346908"/>
              <a:gd name="connsiteX4" fmla="*/ 85987 w 100002"/>
              <a:gd name="connsiteY4" fmla="*/ 227231 h 346908"/>
              <a:gd name="connsiteX5" fmla="*/ 85987 w 100002"/>
              <a:gd name="connsiteY5" fmla="*/ 182781 h 346908"/>
              <a:gd name="connsiteX6" fmla="*/ 90749 w 100002"/>
              <a:gd name="connsiteY6" fmla="*/ 219 h 34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2" h="346908">
                <a:moveTo>
                  <a:pt x="90749" y="219"/>
                </a:moveTo>
                <a:cubicBezTo>
                  <a:pt x="92866" y="7098"/>
                  <a:pt x="103714" y="178812"/>
                  <a:pt x="98687" y="224056"/>
                </a:cubicBezTo>
                <a:cubicBezTo>
                  <a:pt x="93660" y="269300"/>
                  <a:pt x="76991" y="251308"/>
                  <a:pt x="60587" y="271681"/>
                </a:cubicBezTo>
                <a:cubicBezTo>
                  <a:pt x="44183" y="292054"/>
                  <a:pt x="-3971" y="353702"/>
                  <a:pt x="262" y="346294"/>
                </a:cubicBezTo>
                <a:cubicBezTo>
                  <a:pt x="4495" y="338886"/>
                  <a:pt x="71700" y="254483"/>
                  <a:pt x="85987" y="227231"/>
                </a:cubicBezTo>
                <a:cubicBezTo>
                  <a:pt x="100274" y="199979"/>
                  <a:pt x="85722" y="215589"/>
                  <a:pt x="85987" y="182781"/>
                </a:cubicBezTo>
                <a:cubicBezTo>
                  <a:pt x="86251" y="149973"/>
                  <a:pt x="88632" y="-6660"/>
                  <a:pt x="90749" y="21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: 図形 1369">
            <a:extLst>
              <a:ext uri="{FF2B5EF4-FFF2-40B4-BE49-F238E27FC236}">
                <a16:creationId xmlns:a16="http://schemas.microsoft.com/office/drawing/2014/main" id="{1A5A69CD-3DE5-4A0C-9075-2F9B0F3A054C}"/>
              </a:ext>
            </a:extLst>
          </p:cNvPr>
          <p:cNvSpPr/>
          <p:nvPr/>
        </p:nvSpPr>
        <p:spPr>
          <a:xfrm>
            <a:off x="10229806" y="4244730"/>
            <a:ext cx="128580" cy="366963"/>
          </a:xfrm>
          <a:custGeom>
            <a:avLst/>
            <a:gdLst>
              <a:gd name="connsiteX0" fmla="*/ 119107 w 128580"/>
              <a:gd name="connsiteY0" fmla="*/ 1833 h 366963"/>
              <a:gd name="connsiteX1" fmla="*/ 111169 w 128580"/>
              <a:gd name="connsiteY1" fmla="*/ 235195 h 366963"/>
              <a:gd name="connsiteX2" fmla="*/ 106407 w 128580"/>
              <a:gd name="connsiteY2" fmla="*/ 265358 h 366963"/>
              <a:gd name="connsiteX3" fmla="*/ 44 w 128580"/>
              <a:gd name="connsiteY3" fmla="*/ 366958 h 366963"/>
              <a:gd name="connsiteX4" fmla="*/ 93707 w 128580"/>
              <a:gd name="connsiteY4" fmla="*/ 260595 h 366963"/>
              <a:gd name="connsiteX5" fmla="*/ 125457 w 128580"/>
              <a:gd name="connsiteY5" fmla="*/ 217733 h 366963"/>
              <a:gd name="connsiteX6" fmla="*/ 127044 w 128580"/>
              <a:gd name="connsiteY6" fmla="*/ 130420 h 366963"/>
              <a:gd name="connsiteX7" fmla="*/ 119107 w 128580"/>
              <a:gd name="connsiteY7" fmla="*/ 1833 h 36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580" h="366963">
                <a:moveTo>
                  <a:pt x="119107" y="1833"/>
                </a:moveTo>
                <a:cubicBezTo>
                  <a:pt x="116461" y="19296"/>
                  <a:pt x="113286" y="191274"/>
                  <a:pt x="111169" y="235195"/>
                </a:cubicBezTo>
                <a:cubicBezTo>
                  <a:pt x="109052" y="279116"/>
                  <a:pt x="124928" y="243397"/>
                  <a:pt x="106407" y="265358"/>
                </a:cubicBezTo>
                <a:cubicBezTo>
                  <a:pt x="87886" y="287319"/>
                  <a:pt x="2161" y="367752"/>
                  <a:pt x="44" y="366958"/>
                </a:cubicBezTo>
                <a:cubicBezTo>
                  <a:pt x="-2073" y="366164"/>
                  <a:pt x="72805" y="285466"/>
                  <a:pt x="93707" y="260595"/>
                </a:cubicBezTo>
                <a:cubicBezTo>
                  <a:pt x="114609" y="235724"/>
                  <a:pt x="119901" y="239429"/>
                  <a:pt x="125457" y="217733"/>
                </a:cubicBezTo>
                <a:cubicBezTo>
                  <a:pt x="131013" y="196037"/>
                  <a:pt x="127573" y="164287"/>
                  <a:pt x="127044" y="130420"/>
                </a:cubicBezTo>
                <a:cubicBezTo>
                  <a:pt x="126515" y="96553"/>
                  <a:pt x="121753" y="-15630"/>
                  <a:pt x="119107" y="18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: 図形 1370">
            <a:extLst>
              <a:ext uri="{FF2B5EF4-FFF2-40B4-BE49-F238E27FC236}">
                <a16:creationId xmlns:a16="http://schemas.microsoft.com/office/drawing/2014/main" id="{03F3C6CB-9510-4B2F-B138-7EE696E64415}"/>
              </a:ext>
            </a:extLst>
          </p:cNvPr>
          <p:cNvSpPr/>
          <p:nvPr/>
        </p:nvSpPr>
        <p:spPr>
          <a:xfrm>
            <a:off x="9812071" y="4355137"/>
            <a:ext cx="400408" cy="228070"/>
          </a:xfrm>
          <a:custGeom>
            <a:avLst/>
            <a:gdLst>
              <a:gd name="connsiteX0" fmla="*/ 267 w 400408"/>
              <a:gd name="connsiteY0" fmla="*/ 4138 h 228070"/>
              <a:gd name="connsiteX1" fmla="*/ 155842 w 400408"/>
              <a:gd name="connsiteY1" fmla="*/ 12076 h 228070"/>
              <a:gd name="connsiteX2" fmla="*/ 322529 w 400408"/>
              <a:gd name="connsiteY2" fmla="*/ 104151 h 228070"/>
              <a:gd name="connsiteX3" fmla="*/ 354279 w 400408"/>
              <a:gd name="connsiteY3" fmla="*/ 145426 h 228070"/>
              <a:gd name="connsiteX4" fmla="*/ 400317 w 400408"/>
              <a:gd name="connsiteY4" fmla="*/ 227976 h 228070"/>
              <a:gd name="connsiteX5" fmla="*/ 341579 w 400408"/>
              <a:gd name="connsiteY5" fmla="*/ 127963 h 228070"/>
              <a:gd name="connsiteX6" fmla="*/ 316179 w 400408"/>
              <a:gd name="connsiteY6" fmla="*/ 104151 h 228070"/>
              <a:gd name="connsiteX7" fmla="*/ 193942 w 400408"/>
              <a:gd name="connsiteY7" fmla="*/ 40651 h 228070"/>
              <a:gd name="connsiteX8" fmla="*/ 267 w 400408"/>
              <a:gd name="connsiteY8" fmla="*/ 4138 h 22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0408" h="228070">
                <a:moveTo>
                  <a:pt x="267" y="4138"/>
                </a:moveTo>
                <a:cubicBezTo>
                  <a:pt x="-6083" y="-624"/>
                  <a:pt x="102132" y="-4593"/>
                  <a:pt x="155842" y="12076"/>
                </a:cubicBezTo>
                <a:cubicBezTo>
                  <a:pt x="209552" y="28745"/>
                  <a:pt x="289456" y="81926"/>
                  <a:pt x="322529" y="104151"/>
                </a:cubicBezTo>
                <a:cubicBezTo>
                  <a:pt x="355602" y="126376"/>
                  <a:pt x="341314" y="124789"/>
                  <a:pt x="354279" y="145426"/>
                </a:cubicBezTo>
                <a:cubicBezTo>
                  <a:pt x="367244" y="166063"/>
                  <a:pt x="402434" y="230886"/>
                  <a:pt x="400317" y="227976"/>
                </a:cubicBezTo>
                <a:cubicBezTo>
                  <a:pt x="398200" y="225066"/>
                  <a:pt x="355602" y="148600"/>
                  <a:pt x="341579" y="127963"/>
                </a:cubicBezTo>
                <a:cubicBezTo>
                  <a:pt x="327556" y="107326"/>
                  <a:pt x="340785" y="118703"/>
                  <a:pt x="316179" y="104151"/>
                </a:cubicBezTo>
                <a:cubicBezTo>
                  <a:pt x="291573" y="89599"/>
                  <a:pt x="243419" y="56262"/>
                  <a:pt x="193942" y="40651"/>
                </a:cubicBezTo>
                <a:cubicBezTo>
                  <a:pt x="144465" y="25041"/>
                  <a:pt x="6617" y="8900"/>
                  <a:pt x="267" y="413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: 図形 1371">
            <a:extLst>
              <a:ext uri="{FF2B5EF4-FFF2-40B4-BE49-F238E27FC236}">
                <a16:creationId xmlns:a16="http://schemas.microsoft.com/office/drawing/2014/main" id="{126AB243-27BB-4CDC-BB04-D5828615A8D6}"/>
              </a:ext>
            </a:extLst>
          </p:cNvPr>
          <p:cNvSpPr/>
          <p:nvPr/>
        </p:nvSpPr>
        <p:spPr>
          <a:xfrm>
            <a:off x="9816604" y="4327451"/>
            <a:ext cx="414198" cy="256773"/>
          </a:xfrm>
          <a:custGeom>
            <a:avLst/>
            <a:gdLst>
              <a:gd name="connsiteX0" fmla="*/ 496 w 414198"/>
              <a:gd name="connsiteY0" fmla="*/ 74 h 256773"/>
              <a:gd name="connsiteX1" fmla="*/ 206871 w 414198"/>
              <a:gd name="connsiteY1" fmla="*/ 42937 h 256773"/>
              <a:gd name="connsiteX2" fmla="*/ 284659 w 414198"/>
              <a:gd name="connsiteY2" fmla="*/ 69924 h 256773"/>
              <a:gd name="connsiteX3" fmla="*/ 352921 w 414198"/>
              <a:gd name="connsiteY3" fmla="*/ 135012 h 256773"/>
              <a:gd name="connsiteX4" fmla="*/ 408484 w 414198"/>
              <a:gd name="connsiteY4" fmla="*/ 244549 h 256773"/>
              <a:gd name="connsiteX5" fmla="*/ 410071 w 414198"/>
              <a:gd name="connsiteY5" fmla="*/ 249312 h 256773"/>
              <a:gd name="connsiteX6" fmla="*/ 387846 w 414198"/>
              <a:gd name="connsiteY6" fmla="*/ 201687 h 256773"/>
              <a:gd name="connsiteX7" fmla="*/ 346571 w 414198"/>
              <a:gd name="connsiteY7" fmla="*/ 101674 h 256773"/>
              <a:gd name="connsiteX8" fmla="*/ 271959 w 414198"/>
              <a:gd name="connsiteY8" fmla="*/ 54049 h 256773"/>
              <a:gd name="connsiteX9" fmla="*/ 496 w 414198"/>
              <a:gd name="connsiteY9" fmla="*/ 74 h 25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198" h="256773">
                <a:moveTo>
                  <a:pt x="496" y="74"/>
                </a:moveTo>
                <a:cubicBezTo>
                  <a:pt x="-10352" y="-1778"/>
                  <a:pt x="159511" y="31295"/>
                  <a:pt x="206871" y="42937"/>
                </a:cubicBezTo>
                <a:cubicBezTo>
                  <a:pt x="254231" y="54579"/>
                  <a:pt x="260317" y="54578"/>
                  <a:pt x="284659" y="69924"/>
                </a:cubicBezTo>
                <a:cubicBezTo>
                  <a:pt x="309001" y="85270"/>
                  <a:pt x="332284" y="105908"/>
                  <a:pt x="352921" y="135012"/>
                </a:cubicBezTo>
                <a:cubicBezTo>
                  <a:pt x="373559" y="164116"/>
                  <a:pt x="398959" y="225499"/>
                  <a:pt x="408484" y="244549"/>
                </a:cubicBezTo>
                <a:cubicBezTo>
                  <a:pt x="418009" y="263599"/>
                  <a:pt x="413511" y="256456"/>
                  <a:pt x="410071" y="249312"/>
                </a:cubicBezTo>
                <a:cubicBezTo>
                  <a:pt x="406631" y="242168"/>
                  <a:pt x="398429" y="226293"/>
                  <a:pt x="387846" y="201687"/>
                </a:cubicBezTo>
                <a:cubicBezTo>
                  <a:pt x="377263" y="177081"/>
                  <a:pt x="365886" y="126280"/>
                  <a:pt x="346571" y="101674"/>
                </a:cubicBezTo>
                <a:cubicBezTo>
                  <a:pt x="327257" y="77068"/>
                  <a:pt x="324082" y="70718"/>
                  <a:pt x="271959" y="54049"/>
                </a:cubicBezTo>
                <a:cubicBezTo>
                  <a:pt x="219836" y="37380"/>
                  <a:pt x="11344" y="1926"/>
                  <a:pt x="496" y="7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: 図形 1372">
            <a:extLst>
              <a:ext uri="{FF2B5EF4-FFF2-40B4-BE49-F238E27FC236}">
                <a16:creationId xmlns:a16="http://schemas.microsoft.com/office/drawing/2014/main" id="{E0C9A3F5-ECB4-4FE2-8A50-E4D777B287C0}"/>
              </a:ext>
            </a:extLst>
          </p:cNvPr>
          <p:cNvSpPr/>
          <p:nvPr/>
        </p:nvSpPr>
        <p:spPr>
          <a:xfrm>
            <a:off x="9561369" y="4357617"/>
            <a:ext cx="252572" cy="266934"/>
          </a:xfrm>
          <a:custGeom>
            <a:avLst/>
            <a:gdLst>
              <a:gd name="connsiteX0" fmla="*/ 252556 w 252572"/>
              <a:gd name="connsiteY0" fmla="*/ 71 h 266934"/>
              <a:gd name="connsiteX1" fmla="*/ 65231 w 252572"/>
              <a:gd name="connsiteY1" fmla="*/ 111196 h 266934"/>
              <a:gd name="connsiteX2" fmla="*/ 17606 w 252572"/>
              <a:gd name="connsiteY2" fmla="*/ 165171 h 266934"/>
              <a:gd name="connsiteX3" fmla="*/ 144 w 252572"/>
              <a:gd name="connsiteY3" fmla="*/ 266771 h 266934"/>
              <a:gd name="connsiteX4" fmla="*/ 25544 w 252572"/>
              <a:gd name="connsiteY4" fmla="*/ 187396 h 266934"/>
              <a:gd name="connsiteX5" fmla="*/ 54119 w 252572"/>
              <a:gd name="connsiteY5" fmla="*/ 128658 h 266934"/>
              <a:gd name="connsiteX6" fmla="*/ 252556 w 252572"/>
              <a:gd name="connsiteY6" fmla="*/ 71 h 26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572" h="266934">
                <a:moveTo>
                  <a:pt x="252556" y="71"/>
                </a:moveTo>
                <a:cubicBezTo>
                  <a:pt x="254408" y="-2839"/>
                  <a:pt x="104389" y="83679"/>
                  <a:pt x="65231" y="111196"/>
                </a:cubicBezTo>
                <a:cubicBezTo>
                  <a:pt x="26073" y="138713"/>
                  <a:pt x="28454" y="139242"/>
                  <a:pt x="17606" y="165171"/>
                </a:cubicBezTo>
                <a:cubicBezTo>
                  <a:pt x="6758" y="191100"/>
                  <a:pt x="-1179" y="263067"/>
                  <a:pt x="144" y="266771"/>
                </a:cubicBezTo>
                <a:cubicBezTo>
                  <a:pt x="1467" y="270475"/>
                  <a:pt x="16548" y="210415"/>
                  <a:pt x="25544" y="187396"/>
                </a:cubicBezTo>
                <a:cubicBezTo>
                  <a:pt x="34540" y="164377"/>
                  <a:pt x="15225" y="158291"/>
                  <a:pt x="54119" y="128658"/>
                </a:cubicBezTo>
                <a:cubicBezTo>
                  <a:pt x="93013" y="99025"/>
                  <a:pt x="250704" y="2981"/>
                  <a:pt x="252556" y="7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: 図形 1373">
            <a:extLst>
              <a:ext uri="{FF2B5EF4-FFF2-40B4-BE49-F238E27FC236}">
                <a16:creationId xmlns:a16="http://schemas.microsoft.com/office/drawing/2014/main" id="{7D59B3DF-268F-41C3-97ED-01C15EB5A411}"/>
              </a:ext>
            </a:extLst>
          </p:cNvPr>
          <p:cNvSpPr/>
          <p:nvPr/>
        </p:nvSpPr>
        <p:spPr>
          <a:xfrm>
            <a:off x="9546686" y="4330475"/>
            <a:ext cx="276075" cy="295571"/>
          </a:xfrm>
          <a:custGeom>
            <a:avLst/>
            <a:gdLst>
              <a:gd name="connsiteX0" fmla="*/ 275177 w 276075"/>
              <a:gd name="connsiteY0" fmla="*/ 225 h 295571"/>
              <a:gd name="connsiteX1" fmla="*/ 37052 w 276075"/>
              <a:gd name="connsiteY1" fmla="*/ 141513 h 295571"/>
              <a:gd name="connsiteX2" fmla="*/ 13239 w 276075"/>
              <a:gd name="connsiteY2" fmla="*/ 185963 h 295571"/>
              <a:gd name="connsiteX3" fmla="*/ 539 w 276075"/>
              <a:gd name="connsiteY3" fmla="*/ 295500 h 295571"/>
              <a:gd name="connsiteX4" fmla="*/ 30702 w 276075"/>
              <a:gd name="connsiteY4" fmla="*/ 168500 h 295571"/>
              <a:gd name="connsiteX5" fmla="*/ 114839 w 276075"/>
              <a:gd name="connsiteY5" fmla="*/ 109763 h 295571"/>
              <a:gd name="connsiteX6" fmla="*/ 275177 w 276075"/>
              <a:gd name="connsiteY6" fmla="*/ 225 h 29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075" h="295571">
                <a:moveTo>
                  <a:pt x="275177" y="225"/>
                </a:moveTo>
                <a:cubicBezTo>
                  <a:pt x="262213" y="5517"/>
                  <a:pt x="80708" y="110557"/>
                  <a:pt x="37052" y="141513"/>
                </a:cubicBezTo>
                <a:cubicBezTo>
                  <a:pt x="-6604" y="172469"/>
                  <a:pt x="19324" y="160299"/>
                  <a:pt x="13239" y="185963"/>
                </a:cubicBezTo>
                <a:cubicBezTo>
                  <a:pt x="7154" y="211627"/>
                  <a:pt x="-2371" y="298410"/>
                  <a:pt x="539" y="295500"/>
                </a:cubicBezTo>
                <a:cubicBezTo>
                  <a:pt x="3449" y="292590"/>
                  <a:pt x="11652" y="199456"/>
                  <a:pt x="30702" y="168500"/>
                </a:cubicBezTo>
                <a:cubicBezTo>
                  <a:pt x="49752" y="137544"/>
                  <a:pt x="72506" y="135427"/>
                  <a:pt x="114839" y="109763"/>
                </a:cubicBezTo>
                <a:cubicBezTo>
                  <a:pt x="157172" y="84099"/>
                  <a:pt x="288141" y="-5067"/>
                  <a:pt x="275177" y="22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: 図形 1374">
            <a:extLst>
              <a:ext uri="{FF2B5EF4-FFF2-40B4-BE49-F238E27FC236}">
                <a16:creationId xmlns:a16="http://schemas.microsoft.com/office/drawing/2014/main" id="{F89CA9F1-7D99-4DA8-88F8-EE6B87CAADD0}"/>
              </a:ext>
            </a:extLst>
          </p:cNvPr>
          <p:cNvSpPr/>
          <p:nvPr/>
        </p:nvSpPr>
        <p:spPr>
          <a:xfrm>
            <a:off x="9520510" y="4594500"/>
            <a:ext cx="369205" cy="383017"/>
          </a:xfrm>
          <a:custGeom>
            <a:avLst/>
            <a:gdLst>
              <a:gd name="connsiteX0" fmla="*/ 17190 w 369205"/>
              <a:gd name="connsiteY0" fmla="*/ 1313 h 383017"/>
              <a:gd name="connsiteX1" fmla="*/ 1315 w 369205"/>
              <a:gd name="connsiteY1" fmla="*/ 82275 h 383017"/>
              <a:gd name="connsiteX2" fmla="*/ 56878 w 369205"/>
              <a:gd name="connsiteY2" fmla="*/ 180700 h 383017"/>
              <a:gd name="connsiteX3" fmla="*/ 174353 w 369205"/>
              <a:gd name="connsiteY3" fmla="*/ 274363 h 383017"/>
              <a:gd name="connsiteX4" fmla="*/ 261665 w 369205"/>
              <a:gd name="connsiteY4" fmla="*/ 314050 h 383017"/>
              <a:gd name="connsiteX5" fmla="*/ 348978 w 369205"/>
              <a:gd name="connsiteY5" fmla="*/ 325163 h 383017"/>
              <a:gd name="connsiteX6" fmla="*/ 358503 w 369205"/>
              <a:gd name="connsiteY6" fmla="*/ 352150 h 383017"/>
              <a:gd name="connsiteX7" fmla="*/ 361678 w 369205"/>
              <a:gd name="connsiteY7" fmla="*/ 382313 h 383017"/>
              <a:gd name="connsiteX8" fmla="*/ 361678 w 369205"/>
              <a:gd name="connsiteY8" fmla="*/ 320400 h 383017"/>
              <a:gd name="connsiteX9" fmla="*/ 261665 w 369205"/>
              <a:gd name="connsiteY9" fmla="*/ 302938 h 383017"/>
              <a:gd name="connsiteX10" fmla="*/ 145778 w 369205"/>
              <a:gd name="connsiteY10" fmla="*/ 242613 h 383017"/>
              <a:gd name="connsiteX11" fmla="*/ 14015 w 369205"/>
              <a:gd name="connsiteY11" fmla="*/ 148950 h 383017"/>
              <a:gd name="connsiteX12" fmla="*/ 17190 w 369205"/>
              <a:gd name="connsiteY12" fmla="*/ 1313 h 383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9205" h="383017">
                <a:moveTo>
                  <a:pt x="17190" y="1313"/>
                </a:moveTo>
                <a:cubicBezTo>
                  <a:pt x="15073" y="-9799"/>
                  <a:pt x="-5300" y="52377"/>
                  <a:pt x="1315" y="82275"/>
                </a:cubicBezTo>
                <a:cubicBezTo>
                  <a:pt x="7930" y="112173"/>
                  <a:pt x="28038" y="148685"/>
                  <a:pt x="56878" y="180700"/>
                </a:cubicBezTo>
                <a:cubicBezTo>
                  <a:pt x="85718" y="212715"/>
                  <a:pt x="140222" y="252138"/>
                  <a:pt x="174353" y="274363"/>
                </a:cubicBezTo>
                <a:cubicBezTo>
                  <a:pt x="208484" y="296588"/>
                  <a:pt x="232561" y="305583"/>
                  <a:pt x="261665" y="314050"/>
                </a:cubicBezTo>
                <a:cubicBezTo>
                  <a:pt x="290769" y="322517"/>
                  <a:pt x="332839" y="318813"/>
                  <a:pt x="348978" y="325163"/>
                </a:cubicBezTo>
                <a:cubicBezTo>
                  <a:pt x="365117" y="331513"/>
                  <a:pt x="356386" y="342625"/>
                  <a:pt x="358503" y="352150"/>
                </a:cubicBezTo>
                <a:cubicBezTo>
                  <a:pt x="360620" y="361675"/>
                  <a:pt x="361149" y="387605"/>
                  <a:pt x="361678" y="382313"/>
                </a:cubicBezTo>
                <a:cubicBezTo>
                  <a:pt x="362207" y="377021"/>
                  <a:pt x="378347" y="333629"/>
                  <a:pt x="361678" y="320400"/>
                </a:cubicBezTo>
                <a:cubicBezTo>
                  <a:pt x="345009" y="307171"/>
                  <a:pt x="297648" y="315902"/>
                  <a:pt x="261665" y="302938"/>
                </a:cubicBezTo>
                <a:cubicBezTo>
                  <a:pt x="225682" y="289974"/>
                  <a:pt x="187053" y="268278"/>
                  <a:pt x="145778" y="242613"/>
                </a:cubicBezTo>
                <a:cubicBezTo>
                  <a:pt x="104503" y="216948"/>
                  <a:pt x="37298" y="182552"/>
                  <a:pt x="14015" y="148950"/>
                </a:cubicBezTo>
                <a:cubicBezTo>
                  <a:pt x="-9268" y="115348"/>
                  <a:pt x="19307" y="12425"/>
                  <a:pt x="17190" y="131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: 図形 1375">
            <a:extLst>
              <a:ext uri="{FF2B5EF4-FFF2-40B4-BE49-F238E27FC236}">
                <a16:creationId xmlns:a16="http://schemas.microsoft.com/office/drawing/2014/main" id="{43ACD497-FCA9-4C97-944E-781CEDF2A54B}"/>
              </a:ext>
            </a:extLst>
          </p:cNvPr>
          <p:cNvSpPr/>
          <p:nvPr/>
        </p:nvSpPr>
        <p:spPr>
          <a:xfrm>
            <a:off x="9552123" y="4593416"/>
            <a:ext cx="269814" cy="305698"/>
          </a:xfrm>
          <a:custGeom>
            <a:avLst/>
            <a:gdLst>
              <a:gd name="connsiteX0" fmla="*/ 6215 w 269814"/>
              <a:gd name="connsiteY0" fmla="*/ 809 h 305698"/>
              <a:gd name="connsiteX1" fmla="*/ 4627 w 269814"/>
              <a:gd name="connsiteY1" fmla="*/ 102409 h 305698"/>
              <a:gd name="connsiteX2" fmla="*/ 53840 w 269814"/>
              <a:gd name="connsiteY2" fmla="*/ 205597 h 305698"/>
              <a:gd name="connsiteX3" fmla="*/ 55427 w 269814"/>
              <a:gd name="connsiteY3" fmla="*/ 183372 h 305698"/>
              <a:gd name="connsiteX4" fmla="*/ 269740 w 269814"/>
              <a:gd name="connsiteY4" fmla="*/ 305609 h 305698"/>
              <a:gd name="connsiteX5" fmla="*/ 79240 w 269814"/>
              <a:gd name="connsiteY5" fmla="*/ 202422 h 305698"/>
              <a:gd name="connsiteX6" fmla="*/ 41140 w 269814"/>
              <a:gd name="connsiteY6" fmla="*/ 159559 h 305698"/>
              <a:gd name="connsiteX7" fmla="*/ 6215 w 269814"/>
              <a:gd name="connsiteY7" fmla="*/ 809 h 305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814" h="305698">
                <a:moveTo>
                  <a:pt x="6215" y="809"/>
                </a:moveTo>
                <a:cubicBezTo>
                  <a:pt x="130" y="-8716"/>
                  <a:pt x="-3311" y="68278"/>
                  <a:pt x="4627" y="102409"/>
                </a:cubicBezTo>
                <a:cubicBezTo>
                  <a:pt x="12565" y="136540"/>
                  <a:pt x="45373" y="192103"/>
                  <a:pt x="53840" y="205597"/>
                </a:cubicBezTo>
                <a:cubicBezTo>
                  <a:pt x="62307" y="219091"/>
                  <a:pt x="19444" y="166703"/>
                  <a:pt x="55427" y="183372"/>
                </a:cubicBezTo>
                <a:cubicBezTo>
                  <a:pt x="91410" y="200041"/>
                  <a:pt x="265771" y="302434"/>
                  <a:pt x="269740" y="305609"/>
                </a:cubicBezTo>
                <a:cubicBezTo>
                  <a:pt x="273709" y="308784"/>
                  <a:pt x="117340" y="226764"/>
                  <a:pt x="79240" y="202422"/>
                </a:cubicBezTo>
                <a:cubicBezTo>
                  <a:pt x="41140" y="178080"/>
                  <a:pt x="53046" y="186282"/>
                  <a:pt x="41140" y="159559"/>
                </a:cubicBezTo>
                <a:cubicBezTo>
                  <a:pt x="29234" y="132836"/>
                  <a:pt x="12300" y="10334"/>
                  <a:pt x="6215" y="80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: 図形 1376">
            <a:extLst>
              <a:ext uri="{FF2B5EF4-FFF2-40B4-BE49-F238E27FC236}">
                <a16:creationId xmlns:a16="http://schemas.microsoft.com/office/drawing/2014/main" id="{AD07598A-B6E7-494F-A83C-314287D1512B}"/>
              </a:ext>
            </a:extLst>
          </p:cNvPr>
          <p:cNvSpPr/>
          <p:nvPr/>
        </p:nvSpPr>
        <p:spPr>
          <a:xfrm>
            <a:off x="9776347" y="4431255"/>
            <a:ext cx="293774" cy="461420"/>
          </a:xfrm>
          <a:custGeom>
            <a:avLst/>
            <a:gdLst>
              <a:gd name="connsiteX0" fmla="*/ 10591 w 293774"/>
              <a:gd name="connsiteY0" fmla="*/ 312195 h 461420"/>
              <a:gd name="connsiteX1" fmla="*/ 48691 w 293774"/>
              <a:gd name="connsiteY1" fmla="*/ 105820 h 461420"/>
              <a:gd name="connsiteX2" fmla="*/ 164578 w 293774"/>
              <a:gd name="connsiteY2" fmla="*/ 24858 h 461420"/>
              <a:gd name="connsiteX3" fmla="*/ 250303 w 293774"/>
              <a:gd name="connsiteY3" fmla="*/ 35970 h 461420"/>
              <a:gd name="connsiteX4" fmla="*/ 277291 w 293774"/>
              <a:gd name="connsiteY4" fmla="*/ 75658 h 461420"/>
              <a:gd name="connsiteX5" fmla="*/ 291578 w 293774"/>
              <a:gd name="connsiteY5" fmla="*/ 258220 h 461420"/>
              <a:gd name="connsiteX6" fmla="*/ 270941 w 293774"/>
              <a:gd name="connsiteY6" fmla="*/ 294733 h 461420"/>
              <a:gd name="connsiteX7" fmla="*/ 197916 w 293774"/>
              <a:gd name="connsiteY7" fmla="*/ 348708 h 461420"/>
              <a:gd name="connsiteX8" fmla="*/ 123303 w 293774"/>
              <a:gd name="connsiteY8" fmla="*/ 413795 h 461420"/>
              <a:gd name="connsiteX9" fmla="*/ 129653 w 293774"/>
              <a:gd name="connsiteY9" fmla="*/ 461420 h 461420"/>
              <a:gd name="connsiteX10" fmla="*/ 124891 w 293774"/>
              <a:gd name="connsiteY10" fmla="*/ 413795 h 461420"/>
              <a:gd name="connsiteX11" fmla="*/ 234428 w 293774"/>
              <a:gd name="connsiteY11" fmla="*/ 342358 h 461420"/>
              <a:gd name="connsiteX12" fmla="*/ 293166 w 293774"/>
              <a:gd name="connsiteY12" fmla="*/ 193133 h 461420"/>
              <a:gd name="connsiteX13" fmla="*/ 258241 w 293774"/>
              <a:gd name="connsiteY13" fmla="*/ 29620 h 461420"/>
              <a:gd name="connsiteX14" fmla="*/ 155053 w 293774"/>
              <a:gd name="connsiteY14" fmla="*/ 2633 h 461420"/>
              <a:gd name="connsiteX15" fmla="*/ 59803 w 293774"/>
              <a:gd name="connsiteY15" fmla="*/ 62958 h 461420"/>
              <a:gd name="connsiteX16" fmla="*/ 4241 w 293774"/>
              <a:gd name="connsiteY16" fmla="*/ 255045 h 461420"/>
              <a:gd name="connsiteX17" fmla="*/ 10591 w 293774"/>
              <a:gd name="connsiteY17" fmla="*/ 312195 h 46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3774" h="461420">
                <a:moveTo>
                  <a:pt x="10591" y="312195"/>
                </a:moveTo>
                <a:cubicBezTo>
                  <a:pt x="17999" y="287324"/>
                  <a:pt x="23027" y="153709"/>
                  <a:pt x="48691" y="105820"/>
                </a:cubicBezTo>
                <a:cubicBezTo>
                  <a:pt x="74355" y="57931"/>
                  <a:pt x="130976" y="36500"/>
                  <a:pt x="164578" y="24858"/>
                </a:cubicBezTo>
                <a:cubicBezTo>
                  <a:pt x="198180" y="13216"/>
                  <a:pt x="231518" y="27503"/>
                  <a:pt x="250303" y="35970"/>
                </a:cubicBezTo>
                <a:cubicBezTo>
                  <a:pt x="269088" y="44437"/>
                  <a:pt x="270412" y="38616"/>
                  <a:pt x="277291" y="75658"/>
                </a:cubicBezTo>
                <a:cubicBezTo>
                  <a:pt x="284170" y="112700"/>
                  <a:pt x="292636" y="221708"/>
                  <a:pt x="291578" y="258220"/>
                </a:cubicBezTo>
                <a:cubicBezTo>
                  <a:pt x="290520" y="294732"/>
                  <a:pt x="286551" y="279652"/>
                  <a:pt x="270941" y="294733"/>
                </a:cubicBezTo>
                <a:cubicBezTo>
                  <a:pt x="255331" y="309814"/>
                  <a:pt x="222522" y="328864"/>
                  <a:pt x="197916" y="348708"/>
                </a:cubicBezTo>
                <a:cubicBezTo>
                  <a:pt x="173310" y="368552"/>
                  <a:pt x="134680" y="395010"/>
                  <a:pt x="123303" y="413795"/>
                </a:cubicBezTo>
                <a:cubicBezTo>
                  <a:pt x="111926" y="432580"/>
                  <a:pt x="129388" y="461420"/>
                  <a:pt x="129653" y="461420"/>
                </a:cubicBezTo>
                <a:cubicBezTo>
                  <a:pt x="129918" y="461420"/>
                  <a:pt x="107429" y="433639"/>
                  <a:pt x="124891" y="413795"/>
                </a:cubicBezTo>
                <a:cubicBezTo>
                  <a:pt x="142353" y="393951"/>
                  <a:pt x="206382" y="379135"/>
                  <a:pt x="234428" y="342358"/>
                </a:cubicBezTo>
                <a:cubicBezTo>
                  <a:pt x="262474" y="305581"/>
                  <a:pt x="289197" y="245256"/>
                  <a:pt x="293166" y="193133"/>
                </a:cubicBezTo>
                <a:cubicBezTo>
                  <a:pt x="297135" y="141010"/>
                  <a:pt x="281260" y="61370"/>
                  <a:pt x="258241" y="29620"/>
                </a:cubicBezTo>
                <a:cubicBezTo>
                  <a:pt x="235222" y="-2130"/>
                  <a:pt x="188126" y="-2923"/>
                  <a:pt x="155053" y="2633"/>
                </a:cubicBezTo>
                <a:cubicBezTo>
                  <a:pt x="121980" y="8189"/>
                  <a:pt x="84938" y="20889"/>
                  <a:pt x="59803" y="62958"/>
                </a:cubicBezTo>
                <a:cubicBezTo>
                  <a:pt x="34668" y="105027"/>
                  <a:pt x="13766" y="214828"/>
                  <a:pt x="4241" y="255045"/>
                </a:cubicBezTo>
                <a:cubicBezTo>
                  <a:pt x="-5284" y="295262"/>
                  <a:pt x="3183" y="337066"/>
                  <a:pt x="10591" y="31219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: 図形 1377">
            <a:extLst>
              <a:ext uri="{FF2B5EF4-FFF2-40B4-BE49-F238E27FC236}">
                <a16:creationId xmlns:a16="http://schemas.microsoft.com/office/drawing/2014/main" id="{40B2E7AD-32B3-4F87-A2C8-E2C8E1EFF789}"/>
              </a:ext>
            </a:extLst>
          </p:cNvPr>
          <p:cNvSpPr/>
          <p:nvPr/>
        </p:nvSpPr>
        <p:spPr>
          <a:xfrm>
            <a:off x="9794452" y="4449753"/>
            <a:ext cx="130896" cy="321446"/>
          </a:xfrm>
          <a:custGeom>
            <a:avLst/>
            <a:gdLst>
              <a:gd name="connsiteX0" fmla="*/ 130598 w 130896"/>
              <a:gd name="connsiteY0" fmla="*/ 10 h 321446"/>
              <a:gd name="connsiteX1" fmla="*/ 43286 w 130896"/>
              <a:gd name="connsiteY1" fmla="*/ 107960 h 321446"/>
              <a:gd name="connsiteX2" fmla="*/ 423 w 130896"/>
              <a:gd name="connsiteY2" fmla="*/ 320685 h 321446"/>
              <a:gd name="connsiteX3" fmla="*/ 24236 w 130896"/>
              <a:gd name="connsiteY3" fmla="*/ 176222 h 321446"/>
              <a:gd name="connsiteX4" fmla="*/ 70273 w 130896"/>
              <a:gd name="connsiteY4" fmla="*/ 101610 h 321446"/>
              <a:gd name="connsiteX5" fmla="*/ 130598 w 130896"/>
              <a:gd name="connsiteY5" fmla="*/ 10 h 32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896" h="321446">
                <a:moveTo>
                  <a:pt x="130598" y="10"/>
                </a:moveTo>
                <a:cubicBezTo>
                  <a:pt x="126100" y="1068"/>
                  <a:pt x="64982" y="54514"/>
                  <a:pt x="43286" y="107960"/>
                </a:cubicBezTo>
                <a:cubicBezTo>
                  <a:pt x="21590" y="161406"/>
                  <a:pt x="3598" y="309308"/>
                  <a:pt x="423" y="320685"/>
                </a:cubicBezTo>
                <a:cubicBezTo>
                  <a:pt x="-2752" y="332062"/>
                  <a:pt x="12594" y="212734"/>
                  <a:pt x="24236" y="176222"/>
                </a:cubicBezTo>
                <a:cubicBezTo>
                  <a:pt x="35878" y="139710"/>
                  <a:pt x="53075" y="127275"/>
                  <a:pt x="70273" y="101610"/>
                </a:cubicBezTo>
                <a:cubicBezTo>
                  <a:pt x="87471" y="75946"/>
                  <a:pt x="135096" y="-1048"/>
                  <a:pt x="130598" y="1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: 図形 1378">
            <a:extLst>
              <a:ext uri="{FF2B5EF4-FFF2-40B4-BE49-F238E27FC236}">
                <a16:creationId xmlns:a16="http://schemas.microsoft.com/office/drawing/2014/main" id="{6B81023B-1720-4055-AE34-0AEFAB97B732}"/>
              </a:ext>
            </a:extLst>
          </p:cNvPr>
          <p:cNvSpPr/>
          <p:nvPr/>
        </p:nvSpPr>
        <p:spPr>
          <a:xfrm>
            <a:off x="9815278" y="4473534"/>
            <a:ext cx="229648" cy="425369"/>
          </a:xfrm>
          <a:custGeom>
            <a:avLst/>
            <a:gdLst>
              <a:gd name="connsiteX0" fmla="*/ 206610 w 229648"/>
              <a:gd name="connsiteY0" fmla="*/ 41 h 425369"/>
              <a:gd name="connsiteX1" fmla="*/ 228835 w 229648"/>
              <a:gd name="connsiteY1" fmla="*/ 166729 h 425369"/>
              <a:gd name="connsiteX2" fmla="*/ 173272 w 229648"/>
              <a:gd name="connsiteY2" fmla="*/ 269916 h 425369"/>
              <a:gd name="connsiteX3" fmla="*/ 73260 w 229648"/>
              <a:gd name="connsiteY3" fmla="*/ 352466 h 425369"/>
              <a:gd name="connsiteX4" fmla="*/ 62147 w 229648"/>
              <a:gd name="connsiteY4" fmla="*/ 396916 h 425369"/>
              <a:gd name="connsiteX5" fmla="*/ 76435 w 229648"/>
              <a:gd name="connsiteY5" fmla="*/ 423904 h 425369"/>
              <a:gd name="connsiteX6" fmla="*/ 60560 w 229648"/>
              <a:gd name="connsiteY6" fmla="*/ 352466 h 425369"/>
              <a:gd name="connsiteX7" fmla="*/ 47860 w 229648"/>
              <a:gd name="connsiteY7" fmla="*/ 282616 h 425369"/>
              <a:gd name="connsiteX8" fmla="*/ 235 w 229648"/>
              <a:gd name="connsiteY8" fmla="*/ 257216 h 425369"/>
              <a:gd name="connsiteX9" fmla="*/ 30397 w 229648"/>
              <a:gd name="connsiteY9" fmla="*/ 273091 h 425369"/>
              <a:gd name="connsiteX10" fmla="*/ 49447 w 229648"/>
              <a:gd name="connsiteY10" fmla="*/ 355641 h 425369"/>
              <a:gd name="connsiteX11" fmla="*/ 109772 w 229648"/>
              <a:gd name="connsiteY11" fmla="*/ 308016 h 425369"/>
              <a:gd name="connsiteX12" fmla="*/ 209785 w 229648"/>
              <a:gd name="connsiteY12" fmla="*/ 182604 h 425369"/>
              <a:gd name="connsiteX13" fmla="*/ 206610 w 229648"/>
              <a:gd name="connsiteY13" fmla="*/ 41 h 42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9648" h="425369">
                <a:moveTo>
                  <a:pt x="206610" y="41"/>
                </a:moveTo>
                <a:cubicBezTo>
                  <a:pt x="209785" y="-2605"/>
                  <a:pt x="234391" y="121750"/>
                  <a:pt x="228835" y="166729"/>
                </a:cubicBezTo>
                <a:cubicBezTo>
                  <a:pt x="223279" y="211708"/>
                  <a:pt x="199201" y="238960"/>
                  <a:pt x="173272" y="269916"/>
                </a:cubicBezTo>
                <a:cubicBezTo>
                  <a:pt x="147343" y="300872"/>
                  <a:pt x="91781" y="331299"/>
                  <a:pt x="73260" y="352466"/>
                </a:cubicBezTo>
                <a:cubicBezTo>
                  <a:pt x="54739" y="373633"/>
                  <a:pt x="61618" y="385010"/>
                  <a:pt x="62147" y="396916"/>
                </a:cubicBezTo>
                <a:cubicBezTo>
                  <a:pt x="62676" y="408822"/>
                  <a:pt x="76699" y="431312"/>
                  <a:pt x="76435" y="423904"/>
                </a:cubicBezTo>
                <a:cubicBezTo>
                  <a:pt x="76170" y="416496"/>
                  <a:pt x="65322" y="376014"/>
                  <a:pt x="60560" y="352466"/>
                </a:cubicBezTo>
                <a:cubicBezTo>
                  <a:pt x="55798" y="328918"/>
                  <a:pt x="57914" y="298491"/>
                  <a:pt x="47860" y="282616"/>
                </a:cubicBezTo>
                <a:cubicBezTo>
                  <a:pt x="37806" y="266741"/>
                  <a:pt x="3145" y="258803"/>
                  <a:pt x="235" y="257216"/>
                </a:cubicBezTo>
                <a:cubicBezTo>
                  <a:pt x="-2675" y="255629"/>
                  <a:pt x="22195" y="256687"/>
                  <a:pt x="30397" y="273091"/>
                </a:cubicBezTo>
                <a:cubicBezTo>
                  <a:pt x="38599" y="289495"/>
                  <a:pt x="36218" y="349820"/>
                  <a:pt x="49447" y="355641"/>
                </a:cubicBezTo>
                <a:cubicBezTo>
                  <a:pt x="62676" y="361462"/>
                  <a:pt x="83049" y="336855"/>
                  <a:pt x="109772" y="308016"/>
                </a:cubicBezTo>
                <a:cubicBezTo>
                  <a:pt x="136495" y="279177"/>
                  <a:pt x="193381" y="231287"/>
                  <a:pt x="209785" y="182604"/>
                </a:cubicBezTo>
                <a:cubicBezTo>
                  <a:pt x="226189" y="133921"/>
                  <a:pt x="203435" y="2687"/>
                  <a:pt x="206610" y="4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: 図形 1379">
            <a:extLst>
              <a:ext uri="{FF2B5EF4-FFF2-40B4-BE49-F238E27FC236}">
                <a16:creationId xmlns:a16="http://schemas.microsoft.com/office/drawing/2014/main" id="{EBAF0B83-99BF-45B5-AA68-7AA2303E97F0}"/>
              </a:ext>
            </a:extLst>
          </p:cNvPr>
          <p:cNvSpPr/>
          <p:nvPr/>
        </p:nvSpPr>
        <p:spPr>
          <a:xfrm>
            <a:off x="9657966" y="4553896"/>
            <a:ext cx="248222" cy="605659"/>
          </a:xfrm>
          <a:custGeom>
            <a:avLst/>
            <a:gdLst>
              <a:gd name="connsiteX0" fmla="*/ 40072 w 248222"/>
              <a:gd name="connsiteY0" fmla="*/ 2229 h 605659"/>
              <a:gd name="connsiteX1" fmla="*/ 22609 w 248222"/>
              <a:gd name="connsiteY1" fmla="*/ 105417 h 605659"/>
              <a:gd name="connsiteX2" fmla="*/ 206759 w 248222"/>
              <a:gd name="connsiteY2" fmla="*/ 343542 h 605659"/>
              <a:gd name="connsiteX3" fmla="*/ 248034 w 248222"/>
              <a:gd name="connsiteY3" fmla="*/ 392754 h 605659"/>
              <a:gd name="connsiteX4" fmla="*/ 219459 w 248222"/>
              <a:gd name="connsiteY4" fmla="*/ 441967 h 605659"/>
              <a:gd name="connsiteX5" fmla="*/ 160722 w 248222"/>
              <a:gd name="connsiteY5" fmla="*/ 527692 h 605659"/>
              <a:gd name="connsiteX6" fmla="*/ 154372 w 248222"/>
              <a:gd name="connsiteY6" fmla="*/ 605479 h 605659"/>
              <a:gd name="connsiteX7" fmla="*/ 155959 w 248222"/>
              <a:gd name="connsiteY7" fmla="*/ 505467 h 605659"/>
              <a:gd name="connsiteX8" fmla="*/ 240097 w 248222"/>
              <a:gd name="connsiteY8" fmla="*/ 357829 h 605659"/>
              <a:gd name="connsiteX9" fmla="*/ 105159 w 248222"/>
              <a:gd name="connsiteY9" fmla="*/ 162567 h 605659"/>
              <a:gd name="connsiteX10" fmla="*/ 3559 w 248222"/>
              <a:gd name="connsiteY10" fmla="*/ 43504 h 605659"/>
              <a:gd name="connsiteX11" fmla="*/ 40072 w 248222"/>
              <a:gd name="connsiteY11" fmla="*/ 2229 h 60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8222" h="605659">
                <a:moveTo>
                  <a:pt x="40072" y="2229"/>
                </a:moveTo>
                <a:cubicBezTo>
                  <a:pt x="43247" y="12548"/>
                  <a:pt x="-5172" y="48531"/>
                  <a:pt x="22609" y="105417"/>
                </a:cubicBezTo>
                <a:cubicBezTo>
                  <a:pt x="50390" y="162303"/>
                  <a:pt x="169188" y="295652"/>
                  <a:pt x="206759" y="343542"/>
                </a:cubicBezTo>
                <a:cubicBezTo>
                  <a:pt x="244330" y="391432"/>
                  <a:pt x="245917" y="376350"/>
                  <a:pt x="248034" y="392754"/>
                </a:cubicBezTo>
                <a:cubicBezTo>
                  <a:pt x="250151" y="409158"/>
                  <a:pt x="234011" y="419477"/>
                  <a:pt x="219459" y="441967"/>
                </a:cubicBezTo>
                <a:cubicBezTo>
                  <a:pt x="204907" y="464457"/>
                  <a:pt x="171570" y="500440"/>
                  <a:pt x="160722" y="527692"/>
                </a:cubicBezTo>
                <a:cubicBezTo>
                  <a:pt x="149874" y="554944"/>
                  <a:pt x="155166" y="609183"/>
                  <a:pt x="154372" y="605479"/>
                </a:cubicBezTo>
                <a:cubicBezTo>
                  <a:pt x="153578" y="601775"/>
                  <a:pt x="141672" y="546742"/>
                  <a:pt x="155959" y="505467"/>
                </a:cubicBezTo>
                <a:cubicBezTo>
                  <a:pt x="170247" y="464192"/>
                  <a:pt x="248564" y="414979"/>
                  <a:pt x="240097" y="357829"/>
                </a:cubicBezTo>
                <a:cubicBezTo>
                  <a:pt x="231630" y="300679"/>
                  <a:pt x="144582" y="214954"/>
                  <a:pt x="105159" y="162567"/>
                </a:cubicBezTo>
                <a:cubicBezTo>
                  <a:pt x="65736" y="110180"/>
                  <a:pt x="20757" y="67581"/>
                  <a:pt x="3559" y="43504"/>
                </a:cubicBezTo>
                <a:cubicBezTo>
                  <a:pt x="-13639" y="19427"/>
                  <a:pt x="36897" y="-8090"/>
                  <a:pt x="40072" y="222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: 図形 1380">
            <a:extLst>
              <a:ext uri="{FF2B5EF4-FFF2-40B4-BE49-F238E27FC236}">
                <a16:creationId xmlns:a16="http://schemas.microsoft.com/office/drawing/2014/main" id="{442EE2BA-F0D3-4569-B2F9-BB3AFF42AF91}"/>
              </a:ext>
            </a:extLst>
          </p:cNvPr>
          <p:cNvSpPr/>
          <p:nvPr/>
        </p:nvSpPr>
        <p:spPr>
          <a:xfrm>
            <a:off x="9254978" y="4572022"/>
            <a:ext cx="145631" cy="577743"/>
          </a:xfrm>
          <a:custGeom>
            <a:avLst/>
            <a:gdLst>
              <a:gd name="connsiteX0" fmla="*/ 3322 w 145631"/>
              <a:gd name="connsiteY0" fmla="*/ 6328 h 577743"/>
              <a:gd name="connsiteX1" fmla="*/ 123972 w 145631"/>
              <a:gd name="connsiteY1" fmla="*/ 239691 h 577743"/>
              <a:gd name="connsiteX2" fmla="*/ 50947 w 145631"/>
              <a:gd name="connsiteY2" fmla="*/ 568303 h 577743"/>
              <a:gd name="connsiteX3" fmla="*/ 93810 w 145631"/>
              <a:gd name="connsiteY3" fmla="*/ 471466 h 577743"/>
              <a:gd name="connsiteX4" fmla="*/ 144610 w 145631"/>
              <a:gd name="connsiteY4" fmla="*/ 292078 h 577743"/>
              <a:gd name="connsiteX5" fmla="*/ 44597 w 145631"/>
              <a:gd name="connsiteY5" fmla="*/ 84116 h 577743"/>
              <a:gd name="connsiteX6" fmla="*/ 3322 w 145631"/>
              <a:gd name="connsiteY6" fmla="*/ 6328 h 57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631" h="577743">
                <a:moveTo>
                  <a:pt x="3322" y="6328"/>
                </a:moveTo>
                <a:cubicBezTo>
                  <a:pt x="16551" y="32257"/>
                  <a:pt x="116035" y="146029"/>
                  <a:pt x="123972" y="239691"/>
                </a:cubicBezTo>
                <a:cubicBezTo>
                  <a:pt x="131910" y="333354"/>
                  <a:pt x="55974" y="529674"/>
                  <a:pt x="50947" y="568303"/>
                </a:cubicBezTo>
                <a:cubicBezTo>
                  <a:pt x="45920" y="606932"/>
                  <a:pt x="78200" y="517503"/>
                  <a:pt x="93810" y="471466"/>
                </a:cubicBezTo>
                <a:cubicBezTo>
                  <a:pt x="109420" y="425429"/>
                  <a:pt x="152812" y="356636"/>
                  <a:pt x="144610" y="292078"/>
                </a:cubicBezTo>
                <a:cubicBezTo>
                  <a:pt x="136408" y="227520"/>
                  <a:pt x="70262" y="128566"/>
                  <a:pt x="44597" y="84116"/>
                </a:cubicBezTo>
                <a:cubicBezTo>
                  <a:pt x="18932" y="39666"/>
                  <a:pt x="-9907" y="-19601"/>
                  <a:pt x="3322" y="632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: 図形 1381">
            <a:extLst>
              <a:ext uri="{FF2B5EF4-FFF2-40B4-BE49-F238E27FC236}">
                <a16:creationId xmlns:a16="http://schemas.microsoft.com/office/drawing/2014/main" id="{27BD1B24-E596-43BB-BCF9-138DF6460ABE}"/>
              </a:ext>
            </a:extLst>
          </p:cNvPr>
          <p:cNvSpPr/>
          <p:nvPr/>
        </p:nvSpPr>
        <p:spPr>
          <a:xfrm>
            <a:off x="9324057" y="4440129"/>
            <a:ext cx="124829" cy="725802"/>
          </a:xfrm>
          <a:custGeom>
            <a:avLst/>
            <a:gdLst>
              <a:gd name="connsiteX0" fmla="*/ 42193 w 124829"/>
              <a:gd name="connsiteY0" fmla="*/ 109 h 725802"/>
              <a:gd name="connsiteX1" fmla="*/ 115218 w 124829"/>
              <a:gd name="connsiteY1" fmla="*/ 276334 h 725802"/>
              <a:gd name="connsiteX2" fmla="*/ 115218 w 124829"/>
              <a:gd name="connsiteY2" fmla="*/ 242996 h 725802"/>
              <a:gd name="connsiteX3" fmla="*/ 124743 w 124829"/>
              <a:gd name="connsiteY3" fmla="*/ 395396 h 725802"/>
              <a:gd name="connsiteX4" fmla="*/ 108868 w 124829"/>
              <a:gd name="connsiteY4" fmla="*/ 485884 h 725802"/>
              <a:gd name="connsiteX5" fmla="*/ 62831 w 124829"/>
              <a:gd name="connsiteY5" fmla="*/ 597009 h 725802"/>
              <a:gd name="connsiteX6" fmla="*/ 918 w 124829"/>
              <a:gd name="connsiteY6" fmla="*/ 724009 h 725802"/>
              <a:gd name="connsiteX7" fmla="*/ 113631 w 124829"/>
              <a:gd name="connsiteY7" fmla="*/ 496996 h 725802"/>
              <a:gd name="connsiteX8" fmla="*/ 91406 w 124829"/>
              <a:gd name="connsiteY8" fmla="*/ 246171 h 725802"/>
              <a:gd name="connsiteX9" fmla="*/ 42193 w 124829"/>
              <a:gd name="connsiteY9" fmla="*/ 109 h 72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829" h="725802">
                <a:moveTo>
                  <a:pt x="42193" y="109"/>
                </a:moveTo>
                <a:cubicBezTo>
                  <a:pt x="46162" y="5136"/>
                  <a:pt x="103047" y="235853"/>
                  <a:pt x="115218" y="276334"/>
                </a:cubicBezTo>
                <a:cubicBezTo>
                  <a:pt x="127389" y="316815"/>
                  <a:pt x="113631" y="223152"/>
                  <a:pt x="115218" y="242996"/>
                </a:cubicBezTo>
                <a:cubicBezTo>
                  <a:pt x="116806" y="262840"/>
                  <a:pt x="125801" y="354915"/>
                  <a:pt x="124743" y="395396"/>
                </a:cubicBezTo>
                <a:cubicBezTo>
                  <a:pt x="123685" y="435877"/>
                  <a:pt x="119187" y="452282"/>
                  <a:pt x="108868" y="485884"/>
                </a:cubicBezTo>
                <a:cubicBezTo>
                  <a:pt x="98549" y="519486"/>
                  <a:pt x="80823" y="557321"/>
                  <a:pt x="62831" y="597009"/>
                </a:cubicBezTo>
                <a:cubicBezTo>
                  <a:pt x="44839" y="636697"/>
                  <a:pt x="-7549" y="740678"/>
                  <a:pt x="918" y="724009"/>
                </a:cubicBezTo>
                <a:cubicBezTo>
                  <a:pt x="9385" y="707340"/>
                  <a:pt x="98550" y="576636"/>
                  <a:pt x="113631" y="496996"/>
                </a:cubicBezTo>
                <a:cubicBezTo>
                  <a:pt x="128712" y="417356"/>
                  <a:pt x="104106" y="328192"/>
                  <a:pt x="91406" y="246171"/>
                </a:cubicBezTo>
                <a:cubicBezTo>
                  <a:pt x="78706" y="164150"/>
                  <a:pt x="38224" y="-4918"/>
                  <a:pt x="42193" y="10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: 図形 1382">
            <a:extLst>
              <a:ext uri="{FF2B5EF4-FFF2-40B4-BE49-F238E27FC236}">
                <a16:creationId xmlns:a16="http://schemas.microsoft.com/office/drawing/2014/main" id="{7B9CD4E6-92DE-4362-A219-4AD5703058B7}"/>
              </a:ext>
            </a:extLst>
          </p:cNvPr>
          <p:cNvSpPr/>
          <p:nvPr/>
        </p:nvSpPr>
        <p:spPr>
          <a:xfrm>
            <a:off x="9330350" y="4415822"/>
            <a:ext cx="151218" cy="747912"/>
          </a:xfrm>
          <a:custGeom>
            <a:avLst/>
            <a:gdLst>
              <a:gd name="connsiteX0" fmla="*/ 56538 w 151218"/>
              <a:gd name="connsiteY0" fmla="*/ 603 h 747912"/>
              <a:gd name="connsiteX1" fmla="*/ 108925 w 151218"/>
              <a:gd name="connsiteY1" fmla="*/ 197453 h 747912"/>
              <a:gd name="connsiteX2" fmla="*/ 108925 w 151218"/>
              <a:gd name="connsiteY2" fmla="*/ 165703 h 747912"/>
              <a:gd name="connsiteX3" fmla="*/ 121625 w 151218"/>
              <a:gd name="connsiteY3" fmla="*/ 302228 h 747912"/>
              <a:gd name="connsiteX4" fmla="*/ 135913 w 151218"/>
              <a:gd name="connsiteY4" fmla="*/ 395891 h 747912"/>
              <a:gd name="connsiteX5" fmla="*/ 135913 w 151218"/>
              <a:gd name="connsiteY5" fmla="*/ 511778 h 747912"/>
              <a:gd name="connsiteX6" fmla="*/ 112100 w 151218"/>
              <a:gd name="connsiteY6" fmla="*/ 567341 h 747912"/>
              <a:gd name="connsiteX7" fmla="*/ 975 w 151218"/>
              <a:gd name="connsiteY7" fmla="*/ 745141 h 747912"/>
              <a:gd name="connsiteX8" fmla="*/ 62888 w 151218"/>
              <a:gd name="connsiteY8" fmla="*/ 664178 h 747912"/>
              <a:gd name="connsiteX9" fmla="*/ 148613 w 151218"/>
              <a:gd name="connsiteY9" fmla="*/ 510191 h 747912"/>
              <a:gd name="connsiteX10" fmla="*/ 127975 w 151218"/>
              <a:gd name="connsiteY10" fmla="*/ 321278 h 747912"/>
              <a:gd name="connsiteX11" fmla="*/ 116863 w 151218"/>
              <a:gd name="connsiteY11" fmla="*/ 191103 h 747912"/>
              <a:gd name="connsiteX12" fmla="*/ 91463 w 151218"/>
              <a:gd name="connsiteY12" fmla="*/ 137128 h 747912"/>
              <a:gd name="connsiteX13" fmla="*/ 56538 w 151218"/>
              <a:gd name="connsiteY13" fmla="*/ 603 h 74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218" h="747912">
                <a:moveTo>
                  <a:pt x="56538" y="603"/>
                </a:moveTo>
                <a:cubicBezTo>
                  <a:pt x="59448" y="10657"/>
                  <a:pt x="100194" y="169936"/>
                  <a:pt x="108925" y="197453"/>
                </a:cubicBezTo>
                <a:cubicBezTo>
                  <a:pt x="117656" y="224970"/>
                  <a:pt x="106808" y="148241"/>
                  <a:pt x="108925" y="165703"/>
                </a:cubicBezTo>
                <a:cubicBezTo>
                  <a:pt x="111042" y="183165"/>
                  <a:pt x="117127" y="263863"/>
                  <a:pt x="121625" y="302228"/>
                </a:cubicBezTo>
                <a:cubicBezTo>
                  <a:pt x="126123" y="340593"/>
                  <a:pt x="133532" y="360966"/>
                  <a:pt x="135913" y="395891"/>
                </a:cubicBezTo>
                <a:cubicBezTo>
                  <a:pt x="138294" y="430816"/>
                  <a:pt x="139882" y="483203"/>
                  <a:pt x="135913" y="511778"/>
                </a:cubicBezTo>
                <a:cubicBezTo>
                  <a:pt x="131944" y="540353"/>
                  <a:pt x="134590" y="528447"/>
                  <a:pt x="112100" y="567341"/>
                </a:cubicBezTo>
                <a:cubicBezTo>
                  <a:pt x="89610" y="606235"/>
                  <a:pt x="9177" y="729002"/>
                  <a:pt x="975" y="745141"/>
                </a:cubicBezTo>
                <a:cubicBezTo>
                  <a:pt x="-7227" y="761281"/>
                  <a:pt x="38282" y="703336"/>
                  <a:pt x="62888" y="664178"/>
                </a:cubicBezTo>
                <a:cubicBezTo>
                  <a:pt x="87494" y="625020"/>
                  <a:pt x="137765" y="567341"/>
                  <a:pt x="148613" y="510191"/>
                </a:cubicBezTo>
                <a:cubicBezTo>
                  <a:pt x="159461" y="453041"/>
                  <a:pt x="133267" y="374459"/>
                  <a:pt x="127975" y="321278"/>
                </a:cubicBezTo>
                <a:cubicBezTo>
                  <a:pt x="122683" y="268097"/>
                  <a:pt x="122948" y="221795"/>
                  <a:pt x="116863" y="191103"/>
                </a:cubicBezTo>
                <a:cubicBezTo>
                  <a:pt x="110778" y="160411"/>
                  <a:pt x="102576" y="165174"/>
                  <a:pt x="91463" y="137128"/>
                </a:cubicBezTo>
                <a:cubicBezTo>
                  <a:pt x="80351" y="109082"/>
                  <a:pt x="53628" y="-9451"/>
                  <a:pt x="56538" y="60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: 図形 1383">
            <a:extLst>
              <a:ext uri="{FF2B5EF4-FFF2-40B4-BE49-F238E27FC236}">
                <a16:creationId xmlns:a16="http://schemas.microsoft.com/office/drawing/2014/main" id="{81E1F8C3-51D6-405D-8BE1-5B320DFA07E8}"/>
              </a:ext>
            </a:extLst>
          </p:cNvPr>
          <p:cNvSpPr/>
          <p:nvPr/>
        </p:nvSpPr>
        <p:spPr>
          <a:xfrm>
            <a:off x="9336786" y="5154211"/>
            <a:ext cx="478846" cy="55965"/>
          </a:xfrm>
          <a:custGeom>
            <a:avLst/>
            <a:gdLst>
              <a:gd name="connsiteX0" fmla="*/ 889 w 478846"/>
              <a:gd name="connsiteY0" fmla="*/ 1989 h 55965"/>
              <a:gd name="connsiteX1" fmla="*/ 145352 w 478846"/>
              <a:gd name="connsiteY1" fmla="*/ 55964 h 55965"/>
              <a:gd name="connsiteX2" fmla="*/ 266002 w 478846"/>
              <a:gd name="connsiteY2" fmla="*/ 3577 h 55965"/>
              <a:gd name="connsiteX3" fmla="*/ 126302 w 478846"/>
              <a:gd name="connsiteY3" fmla="*/ 33739 h 55965"/>
              <a:gd name="connsiteX4" fmla="*/ 372364 w 478846"/>
              <a:gd name="connsiteY4" fmla="*/ 25802 h 55965"/>
              <a:gd name="connsiteX5" fmla="*/ 478727 w 478846"/>
              <a:gd name="connsiteY5" fmla="*/ 13102 h 55965"/>
              <a:gd name="connsiteX6" fmla="*/ 354902 w 478846"/>
              <a:gd name="connsiteY6" fmla="*/ 402 h 55965"/>
              <a:gd name="connsiteX7" fmla="*/ 148527 w 478846"/>
              <a:gd name="connsiteY7" fmla="*/ 28977 h 55965"/>
              <a:gd name="connsiteX8" fmla="*/ 86614 w 478846"/>
              <a:gd name="connsiteY8" fmla="*/ 33739 h 55965"/>
              <a:gd name="connsiteX9" fmla="*/ 889 w 478846"/>
              <a:gd name="connsiteY9" fmla="*/ 1989 h 55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8846" h="55965">
                <a:moveTo>
                  <a:pt x="889" y="1989"/>
                </a:moveTo>
                <a:cubicBezTo>
                  <a:pt x="10679" y="5693"/>
                  <a:pt x="101167" y="55699"/>
                  <a:pt x="145352" y="55964"/>
                </a:cubicBezTo>
                <a:cubicBezTo>
                  <a:pt x="189538" y="56229"/>
                  <a:pt x="269177" y="7281"/>
                  <a:pt x="266002" y="3577"/>
                </a:cubicBezTo>
                <a:cubicBezTo>
                  <a:pt x="262827" y="-127"/>
                  <a:pt x="108575" y="30035"/>
                  <a:pt x="126302" y="33739"/>
                </a:cubicBezTo>
                <a:cubicBezTo>
                  <a:pt x="144029" y="37443"/>
                  <a:pt x="313627" y="29241"/>
                  <a:pt x="372364" y="25802"/>
                </a:cubicBezTo>
                <a:cubicBezTo>
                  <a:pt x="431101" y="22363"/>
                  <a:pt x="481637" y="17335"/>
                  <a:pt x="478727" y="13102"/>
                </a:cubicBezTo>
                <a:cubicBezTo>
                  <a:pt x="475817" y="8869"/>
                  <a:pt x="409935" y="-2244"/>
                  <a:pt x="354902" y="402"/>
                </a:cubicBezTo>
                <a:cubicBezTo>
                  <a:pt x="299869" y="3048"/>
                  <a:pt x="193242" y="23421"/>
                  <a:pt x="148527" y="28977"/>
                </a:cubicBezTo>
                <a:cubicBezTo>
                  <a:pt x="103812" y="34533"/>
                  <a:pt x="108310" y="36649"/>
                  <a:pt x="86614" y="33739"/>
                </a:cubicBezTo>
                <a:cubicBezTo>
                  <a:pt x="64918" y="30829"/>
                  <a:pt x="-8901" y="-1715"/>
                  <a:pt x="889" y="198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: 図形 1384">
            <a:extLst>
              <a:ext uri="{FF2B5EF4-FFF2-40B4-BE49-F238E27FC236}">
                <a16:creationId xmlns:a16="http://schemas.microsoft.com/office/drawing/2014/main" id="{EA3FEE84-87BF-4C2D-99EE-AB7C1F964377}"/>
              </a:ext>
            </a:extLst>
          </p:cNvPr>
          <p:cNvSpPr/>
          <p:nvPr/>
        </p:nvSpPr>
        <p:spPr>
          <a:xfrm>
            <a:off x="9451750" y="4331634"/>
            <a:ext cx="129546" cy="136660"/>
          </a:xfrm>
          <a:custGeom>
            <a:avLst/>
            <a:gdLst>
              <a:gd name="connsiteX0" fmla="*/ 1813 w 129546"/>
              <a:gd name="connsiteY0" fmla="*/ 654 h 136660"/>
              <a:gd name="connsiteX1" fmla="*/ 127225 w 129546"/>
              <a:gd name="connsiteY1" fmla="*/ 132416 h 136660"/>
              <a:gd name="connsiteX2" fmla="*/ 81188 w 129546"/>
              <a:gd name="connsiteY2" fmla="*/ 102254 h 136660"/>
              <a:gd name="connsiteX3" fmla="*/ 54200 w 129546"/>
              <a:gd name="connsiteY3" fmla="*/ 81616 h 136660"/>
              <a:gd name="connsiteX4" fmla="*/ 1813 w 129546"/>
              <a:gd name="connsiteY4" fmla="*/ 654 h 13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6" h="136660">
                <a:moveTo>
                  <a:pt x="1813" y="654"/>
                </a:moveTo>
                <a:cubicBezTo>
                  <a:pt x="13984" y="9121"/>
                  <a:pt x="113996" y="115483"/>
                  <a:pt x="127225" y="132416"/>
                </a:cubicBezTo>
                <a:cubicBezTo>
                  <a:pt x="140454" y="149349"/>
                  <a:pt x="93359" y="110721"/>
                  <a:pt x="81188" y="102254"/>
                </a:cubicBezTo>
                <a:cubicBezTo>
                  <a:pt x="69017" y="93787"/>
                  <a:pt x="66106" y="94845"/>
                  <a:pt x="54200" y="81616"/>
                </a:cubicBezTo>
                <a:cubicBezTo>
                  <a:pt x="42294" y="68387"/>
                  <a:pt x="-10358" y="-7813"/>
                  <a:pt x="1813" y="65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: 図形 1385">
            <a:extLst>
              <a:ext uri="{FF2B5EF4-FFF2-40B4-BE49-F238E27FC236}">
                <a16:creationId xmlns:a16="http://schemas.microsoft.com/office/drawing/2014/main" id="{4C48F594-C70C-4643-A1DE-425742D7E1F2}"/>
              </a:ext>
            </a:extLst>
          </p:cNvPr>
          <p:cNvSpPr/>
          <p:nvPr/>
        </p:nvSpPr>
        <p:spPr>
          <a:xfrm>
            <a:off x="9852606" y="4751273"/>
            <a:ext cx="335994" cy="301948"/>
          </a:xfrm>
          <a:custGeom>
            <a:avLst/>
            <a:gdLst>
              <a:gd name="connsiteX0" fmla="*/ 335969 w 335994"/>
              <a:gd name="connsiteY0" fmla="*/ 115 h 301948"/>
              <a:gd name="connsiteX1" fmla="*/ 297869 w 335994"/>
              <a:gd name="connsiteY1" fmla="*/ 92190 h 301948"/>
              <a:gd name="connsiteX2" fmla="*/ 296282 w 335994"/>
              <a:gd name="connsiteY2" fmla="*/ 125527 h 301948"/>
              <a:gd name="connsiteX3" fmla="*/ 221669 w 335994"/>
              <a:gd name="connsiteY3" fmla="*/ 217602 h 301948"/>
              <a:gd name="connsiteX4" fmla="*/ 213732 w 335994"/>
              <a:gd name="connsiteY4" fmla="*/ 276340 h 301948"/>
              <a:gd name="connsiteX5" fmla="*/ 221669 w 335994"/>
              <a:gd name="connsiteY5" fmla="*/ 301740 h 301948"/>
              <a:gd name="connsiteX6" fmla="*/ 135944 w 335994"/>
              <a:gd name="connsiteY6" fmla="*/ 285865 h 301948"/>
              <a:gd name="connsiteX7" fmla="*/ 1007 w 335994"/>
              <a:gd name="connsiteY7" fmla="*/ 243002 h 301948"/>
              <a:gd name="connsiteX8" fmla="*/ 212144 w 335994"/>
              <a:gd name="connsiteY8" fmla="*/ 277927 h 301948"/>
              <a:gd name="connsiteX9" fmla="*/ 234369 w 335994"/>
              <a:gd name="connsiteY9" fmla="*/ 211252 h 301948"/>
              <a:gd name="connsiteX10" fmla="*/ 291519 w 335994"/>
              <a:gd name="connsiteY10" fmla="*/ 112827 h 301948"/>
              <a:gd name="connsiteX11" fmla="*/ 335969 w 335994"/>
              <a:gd name="connsiteY11" fmla="*/ 115 h 30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5994" h="301948">
                <a:moveTo>
                  <a:pt x="335969" y="115"/>
                </a:moveTo>
                <a:cubicBezTo>
                  <a:pt x="337027" y="-3324"/>
                  <a:pt x="304483" y="71288"/>
                  <a:pt x="297869" y="92190"/>
                </a:cubicBezTo>
                <a:cubicBezTo>
                  <a:pt x="291255" y="113092"/>
                  <a:pt x="308982" y="104625"/>
                  <a:pt x="296282" y="125527"/>
                </a:cubicBezTo>
                <a:cubicBezTo>
                  <a:pt x="283582" y="146429"/>
                  <a:pt x="235427" y="192467"/>
                  <a:pt x="221669" y="217602"/>
                </a:cubicBezTo>
                <a:cubicBezTo>
                  <a:pt x="207911" y="242737"/>
                  <a:pt x="213732" y="262317"/>
                  <a:pt x="213732" y="276340"/>
                </a:cubicBezTo>
                <a:cubicBezTo>
                  <a:pt x="213732" y="290363"/>
                  <a:pt x="234634" y="300153"/>
                  <a:pt x="221669" y="301740"/>
                </a:cubicBezTo>
                <a:cubicBezTo>
                  <a:pt x="208704" y="303327"/>
                  <a:pt x="172721" y="295655"/>
                  <a:pt x="135944" y="285865"/>
                </a:cubicBezTo>
                <a:cubicBezTo>
                  <a:pt x="99167" y="276075"/>
                  <a:pt x="-11693" y="244325"/>
                  <a:pt x="1007" y="243002"/>
                </a:cubicBezTo>
                <a:cubicBezTo>
                  <a:pt x="13707" y="241679"/>
                  <a:pt x="173250" y="283219"/>
                  <a:pt x="212144" y="277927"/>
                </a:cubicBezTo>
                <a:cubicBezTo>
                  <a:pt x="251038" y="272635"/>
                  <a:pt x="221140" y="238769"/>
                  <a:pt x="234369" y="211252"/>
                </a:cubicBezTo>
                <a:cubicBezTo>
                  <a:pt x="247598" y="183735"/>
                  <a:pt x="275644" y="143519"/>
                  <a:pt x="291519" y="112827"/>
                </a:cubicBezTo>
                <a:cubicBezTo>
                  <a:pt x="307394" y="82135"/>
                  <a:pt x="334911" y="3554"/>
                  <a:pt x="335969" y="11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: 図形 1386">
            <a:extLst>
              <a:ext uri="{FF2B5EF4-FFF2-40B4-BE49-F238E27FC236}">
                <a16:creationId xmlns:a16="http://schemas.microsoft.com/office/drawing/2014/main" id="{3428EE1D-4ED9-45E1-807C-CBCD2EC41B0D}"/>
              </a:ext>
            </a:extLst>
          </p:cNvPr>
          <p:cNvSpPr/>
          <p:nvPr/>
        </p:nvSpPr>
        <p:spPr>
          <a:xfrm>
            <a:off x="2344107" y="3369639"/>
            <a:ext cx="709349" cy="186516"/>
          </a:xfrm>
          <a:custGeom>
            <a:avLst/>
            <a:gdLst>
              <a:gd name="connsiteX0" fmla="*/ 1160 w 709349"/>
              <a:gd name="connsiteY0" fmla="*/ 186361 h 186516"/>
              <a:gd name="connsiteX1" fmla="*/ 297493 w 709349"/>
              <a:gd name="connsiteY1" fmla="*/ 63594 h 186516"/>
              <a:gd name="connsiteX2" fmla="*/ 606526 w 709349"/>
              <a:gd name="connsiteY2" fmla="*/ 27611 h 186516"/>
              <a:gd name="connsiteX3" fmla="*/ 703893 w 709349"/>
              <a:gd name="connsiteY3" fmla="*/ 94 h 186516"/>
              <a:gd name="connsiteX4" fmla="*/ 468943 w 709349"/>
              <a:gd name="connsiteY4" fmla="*/ 19144 h 186516"/>
              <a:gd name="connsiteX5" fmla="*/ 363110 w 709349"/>
              <a:gd name="connsiteY5" fmla="*/ 33961 h 186516"/>
              <a:gd name="connsiteX6" fmla="*/ 200126 w 709349"/>
              <a:gd name="connsiteY6" fmla="*/ 88994 h 186516"/>
              <a:gd name="connsiteX7" fmla="*/ 1160 w 709349"/>
              <a:gd name="connsiteY7" fmla="*/ 186361 h 186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349" h="186516">
                <a:moveTo>
                  <a:pt x="1160" y="186361"/>
                </a:moveTo>
                <a:cubicBezTo>
                  <a:pt x="17388" y="182128"/>
                  <a:pt x="196599" y="90052"/>
                  <a:pt x="297493" y="63594"/>
                </a:cubicBezTo>
                <a:cubicBezTo>
                  <a:pt x="398387" y="37136"/>
                  <a:pt x="538793" y="38194"/>
                  <a:pt x="606526" y="27611"/>
                </a:cubicBezTo>
                <a:cubicBezTo>
                  <a:pt x="674259" y="17028"/>
                  <a:pt x="726823" y="1505"/>
                  <a:pt x="703893" y="94"/>
                </a:cubicBezTo>
                <a:cubicBezTo>
                  <a:pt x="680963" y="-1317"/>
                  <a:pt x="525740" y="13500"/>
                  <a:pt x="468943" y="19144"/>
                </a:cubicBezTo>
                <a:cubicBezTo>
                  <a:pt x="412146" y="24788"/>
                  <a:pt x="407913" y="22319"/>
                  <a:pt x="363110" y="33961"/>
                </a:cubicBezTo>
                <a:cubicBezTo>
                  <a:pt x="318307" y="45603"/>
                  <a:pt x="256923" y="70650"/>
                  <a:pt x="200126" y="88994"/>
                </a:cubicBezTo>
                <a:cubicBezTo>
                  <a:pt x="143329" y="107338"/>
                  <a:pt x="-15068" y="190594"/>
                  <a:pt x="1160" y="18636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: 図形 1387">
            <a:extLst>
              <a:ext uri="{FF2B5EF4-FFF2-40B4-BE49-F238E27FC236}">
                <a16:creationId xmlns:a16="http://schemas.microsoft.com/office/drawing/2014/main" id="{1E174769-4BAF-40A1-98DB-9460F23C6411}"/>
              </a:ext>
            </a:extLst>
          </p:cNvPr>
          <p:cNvSpPr/>
          <p:nvPr/>
        </p:nvSpPr>
        <p:spPr>
          <a:xfrm>
            <a:off x="2861611" y="3386606"/>
            <a:ext cx="254122" cy="476759"/>
          </a:xfrm>
          <a:custGeom>
            <a:avLst/>
            <a:gdLst>
              <a:gd name="connsiteX0" fmla="*/ 254122 w 254122"/>
              <a:gd name="connsiteY0" fmla="*/ 61 h 476759"/>
              <a:gd name="connsiteX1" fmla="*/ 129239 w 254122"/>
              <a:gd name="connsiteY1" fmla="*/ 165161 h 476759"/>
              <a:gd name="connsiteX2" fmla="*/ 112306 w 254122"/>
              <a:gd name="connsiteY2" fmla="*/ 287927 h 476759"/>
              <a:gd name="connsiteX3" fmla="*/ 122 w 254122"/>
              <a:gd name="connsiteY3" fmla="*/ 476311 h 476759"/>
              <a:gd name="connsiteX4" fmla="*/ 91139 w 254122"/>
              <a:gd name="connsiteY4" fmla="*/ 334494 h 476759"/>
              <a:gd name="connsiteX5" fmla="*/ 127122 w 254122"/>
              <a:gd name="connsiteY5" fmla="*/ 148227 h 476759"/>
              <a:gd name="connsiteX6" fmla="*/ 254122 w 254122"/>
              <a:gd name="connsiteY6" fmla="*/ 61 h 47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122" h="476759">
                <a:moveTo>
                  <a:pt x="254122" y="61"/>
                </a:moveTo>
                <a:cubicBezTo>
                  <a:pt x="254475" y="2883"/>
                  <a:pt x="152875" y="117183"/>
                  <a:pt x="129239" y="165161"/>
                </a:cubicBezTo>
                <a:cubicBezTo>
                  <a:pt x="105603" y="213139"/>
                  <a:pt x="133825" y="236069"/>
                  <a:pt x="112306" y="287927"/>
                </a:cubicBezTo>
                <a:cubicBezTo>
                  <a:pt x="90787" y="339785"/>
                  <a:pt x="3650" y="468550"/>
                  <a:pt x="122" y="476311"/>
                </a:cubicBezTo>
                <a:cubicBezTo>
                  <a:pt x="-3406" y="484072"/>
                  <a:pt x="69972" y="389175"/>
                  <a:pt x="91139" y="334494"/>
                </a:cubicBezTo>
                <a:cubicBezTo>
                  <a:pt x="112306" y="279813"/>
                  <a:pt x="98194" y="203966"/>
                  <a:pt x="127122" y="148227"/>
                </a:cubicBezTo>
                <a:cubicBezTo>
                  <a:pt x="156050" y="92488"/>
                  <a:pt x="253769" y="-2761"/>
                  <a:pt x="254122" y="6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: 図形 1388">
            <a:extLst>
              <a:ext uri="{FF2B5EF4-FFF2-40B4-BE49-F238E27FC236}">
                <a16:creationId xmlns:a16="http://schemas.microsoft.com/office/drawing/2014/main" id="{3B3EA5E8-1A1F-45CB-B0F9-8CFC5820FE19}"/>
              </a:ext>
            </a:extLst>
          </p:cNvPr>
          <p:cNvSpPr/>
          <p:nvPr/>
        </p:nvSpPr>
        <p:spPr>
          <a:xfrm>
            <a:off x="3449998" y="3676321"/>
            <a:ext cx="271414" cy="132073"/>
          </a:xfrm>
          <a:custGeom>
            <a:avLst/>
            <a:gdLst>
              <a:gd name="connsiteX0" fmla="*/ 271102 w 271414"/>
              <a:gd name="connsiteY0" fmla="*/ 329 h 132073"/>
              <a:gd name="connsiteX1" fmla="*/ 34035 w 271414"/>
              <a:gd name="connsiteY1" fmla="*/ 87112 h 132073"/>
              <a:gd name="connsiteX2" fmla="*/ 6519 w 271414"/>
              <a:gd name="connsiteY2" fmla="*/ 131562 h 132073"/>
              <a:gd name="connsiteX3" fmla="*/ 82719 w 271414"/>
              <a:gd name="connsiteY3" fmla="*/ 59596 h 132073"/>
              <a:gd name="connsiteX4" fmla="*/ 271102 w 271414"/>
              <a:gd name="connsiteY4" fmla="*/ 329 h 13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414" h="132073">
                <a:moveTo>
                  <a:pt x="271102" y="329"/>
                </a:moveTo>
                <a:cubicBezTo>
                  <a:pt x="262988" y="4915"/>
                  <a:pt x="78132" y="65240"/>
                  <a:pt x="34035" y="87112"/>
                </a:cubicBezTo>
                <a:cubicBezTo>
                  <a:pt x="-10062" y="108984"/>
                  <a:pt x="-1595" y="136148"/>
                  <a:pt x="6519" y="131562"/>
                </a:cubicBezTo>
                <a:cubicBezTo>
                  <a:pt x="14633" y="126976"/>
                  <a:pt x="38622" y="78999"/>
                  <a:pt x="82719" y="59596"/>
                </a:cubicBezTo>
                <a:cubicBezTo>
                  <a:pt x="126816" y="40193"/>
                  <a:pt x="279216" y="-4257"/>
                  <a:pt x="271102" y="32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: 図形 1389">
            <a:extLst>
              <a:ext uri="{FF2B5EF4-FFF2-40B4-BE49-F238E27FC236}">
                <a16:creationId xmlns:a16="http://schemas.microsoft.com/office/drawing/2014/main" id="{0391E378-B68E-47F2-BFFB-AFCD0418E0FE}"/>
              </a:ext>
            </a:extLst>
          </p:cNvPr>
          <p:cNvSpPr/>
          <p:nvPr/>
        </p:nvSpPr>
        <p:spPr>
          <a:xfrm>
            <a:off x="3002454" y="3201843"/>
            <a:ext cx="320863" cy="208111"/>
          </a:xfrm>
          <a:custGeom>
            <a:avLst/>
            <a:gdLst>
              <a:gd name="connsiteX0" fmla="*/ 39196 w 320863"/>
              <a:gd name="connsiteY0" fmla="*/ 2790 h 208111"/>
              <a:gd name="connsiteX1" fmla="*/ 62479 w 320863"/>
              <a:gd name="connsiteY1" fmla="*/ 163657 h 208111"/>
              <a:gd name="connsiteX2" fmla="*/ 320713 w 320863"/>
              <a:gd name="connsiteY2" fmla="*/ 208107 h 208111"/>
              <a:gd name="connsiteX3" fmla="*/ 98463 w 320863"/>
              <a:gd name="connsiteY3" fmla="*/ 165774 h 208111"/>
              <a:gd name="connsiteX4" fmla="*/ 1096 w 320863"/>
              <a:gd name="connsiteY4" fmla="*/ 70524 h 208111"/>
              <a:gd name="connsiteX5" fmla="*/ 39196 w 320863"/>
              <a:gd name="connsiteY5" fmla="*/ 2790 h 20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863" h="208111">
                <a:moveTo>
                  <a:pt x="39196" y="2790"/>
                </a:moveTo>
                <a:cubicBezTo>
                  <a:pt x="49427" y="18312"/>
                  <a:pt x="15560" y="129438"/>
                  <a:pt x="62479" y="163657"/>
                </a:cubicBezTo>
                <a:cubicBezTo>
                  <a:pt x="109398" y="197876"/>
                  <a:pt x="314716" y="207754"/>
                  <a:pt x="320713" y="208107"/>
                </a:cubicBezTo>
                <a:cubicBezTo>
                  <a:pt x="326710" y="208460"/>
                  <a:pt x="151732" y="188704"/>
                  <a:pt x="98463" y="165774"/>
                </a:cubicBezTo>
                <a:cubicBezTo>
                  <a:pt x="45194" y="142844"/>
                  <a:pt x="8857" y="100863"/>
                  <a:pt x="1096" y="70524"/>
                </a:cubicBezTo>
                <a:cubicBezTo>
                  <a:pt x="-6665" y="40185"/>
                  <a:pt x="28965" y="-12732"/>
                  <a:pt x="39196" y="279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: 図形 1390">
            <a:extLst>
              <a:ext uri="{FF2B5EF4-FFF2-40B4-BE49-F238E27FC236}">
                <a16:creationId xmlns:a16="http://schemas.microsoft.com/office/drawing/2014/main" id="{40DAB7D2-6BEC-4C0F-A127-FC2C68EB1297}"/>
              </a:ext>
            </a:extLst>
          </p:cNvPr>
          <p:cNvSpPr/>
          <p:nvPr/>
        </p:nvSpPr>
        <p:spPr>
          <a:xfrm>
            <a:off x="2906155" y="3623723"/>
            <a:ext cx="317961" cy="456891"/>
          </a:xfrm>
          <a:custGeom>
            <a:avLst/>
            <a:gdLst>
              <a:gd name="connsiteX0" fmla="*/ 190528 w 317961"/>
              <a:gd name="connsiteY0" fmla="*/ 10 h 456891"/>
              <a:gd name="connsiteX1" fmla="*/ 118562 w 317961"/>
              <a:gd name="connsiteY1" fmla="*/ 186277 h 456891"/>
              <a:gd name="connsiteX2" fmla="*/ 167245 w 317961"/>
              <a:gd name="connsiteY2" fmla="*/ 300577 h 456891"/>
              <a:gd name="connsiteX3" fmla="*/ 309062 w 317961"/>
              <a:gd name="connsiteY3" fmla="*/ 287877 h 456891"/>
              <a:gd name="connsiteX4" fmla="*/ 211695 w 317961"/>
              <a:gd name="connsiteY4" fmla="*/ 342910 h 456891"/>
              <a:gd name="connsiteX5" fmla="*/ 28 w 317961"/>
              <a:gd name="connsiteY5" fmla="*/ 455094 h 456891"/>
              <a:gd name="connsiteX6" fmla="*/ 196878 w 317961"/>
              <a:gd name="connsiteY6" fmla="*/ 410644 h 456891"/>
              <a:gd name="connsiteX7" fmla="*/ 232862 w 317961"/>
              <a:gd name="connsiteY7" fmla="*/ 391594 h 456891"/>
              <a:gd name="connsiteX8" fmla="*/ 122795 w 317961"/>
              <a:gd name="connsiteY8" fmla="*/ 406410 h 456891"/>
              <a:gd name="connsiteX9" fmla="*/ 317528 w 317961"/>
              <a:gd name="connsiteY9" fmla="*/ 279410 h 456891"/>
              <a:gd name="connsiteX10" fmla="*/ 173595 w 317961"/>
              <a:gd name="connsiteY10" fmla="*/ 275177 h 456891"/>
              <a:gd name="connsiteX11" fmla="*/ 110095 w 317961"/>
              <a:gd name="connsiteY11" fmla="*/ 194744 h 456891"/>
              <a:gd name="connsiteX12" fmla="*/ 190528 w 317961"/>
              <a:gd name="connsiteY12" fmla="*/ 10 h 45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7961" h="456891">
                <a:moveTo>
                  <a:pt x="190528" y="10"/>
                </a:moveTo>
                <a:cubicBezTo>
                  <a:pt x="191939" y="-1401"/>
                  <a:pt x="122442" y="136183"/>
                  <a:pt x="118562" y="186277"/>
                </a:cubicBezTo>
                <a:cubicBezTo>
                  <a:pt x="114681" y="236372"/>
                  <a:pt x="135495" y="283644"/>
                  <a:pt x="167245" y="300577"/>
                </a:cubicBezTo>
                <a:cubicBezTo>
                  <a:pt x="198995" y="317510"/>
                  <a:pt x="301654" y="280822"/>
                  <a:pt x="309062" y="287877"/>
                </a:cubicBezTo>
                <a:cubicBezTo>
                  <a:pt x="316470" y="294933"/>
                  <a:pt x="263201" y="315041"/>
                  <a:pt x="211695" y="342910"/>
                </a:cubicBezTo>
                <a:cubicBezTo>
                  <a:pt x="160189" y="370779"/>
                  <a:pt x="2498" y="443805"/>
                  <a:pt x="28" y="455094"/>
                </a:cubicBezTo>
                <a:cubicBezTo>
                  <a:pt x="-2442" y="466383"/>
                  <a:pt x="158073" y="421227"/>
                  <a:pt x="196878" y="410644"/>
                </a:cubicBezTo>
                <a:cubicBezTo>
                  <a:pt x="235683" y="400061"/>
                  <a:pt x="245209" y="392300"/>
                  <a:pt x="232862" y="391594"/>
                </a:cubicBezTo>
                <a:cubicBezTo>
                  <a:pt x="220515" y="390888"/>
                  <a:pt x="108684" y="425107"/>
                  <a:pt x="122795" y="406410"/>
                </a:cubicBezTo>
                <a:cubicBezTo>
                  <a:pt x="136906" y="387713"/>
                  <a:pt x="309061" y="301282"/>
                  <a:pt x="317528" y="279410"/>
                </a:cubicBezTo>
                <a:cubicBezTo>
                  <a:pt x="325995" y="257538"/>
                  <a:pt x="208167" y="289288"/>
                  <a:pt x="173595" y="275177"/>
                </a:cubicBezTo>
                <a:cubicBezTo>
                  <a:pt x="139023" y="261066"/>
                  <a:pt x="104803" y="236372"/>
                  <a:pt x="110095" y="194744"/>
                </a:cubicBezTo>
                <a:cubicBezTo>
                  <a:pt x="115387" y="153116"/>
                  <a:pt x="189117" y="1421"/>
                  <a:pt x="190528" y="1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: 図形 1391">
            <a:extLst>
              <a:ext uri="{FF2B5EF4-FFF2-40B4-BE49-F238E27FC236}">
                <a16:creationId xmlns:a16="http://schemas.microsoft.com/office/drawing/2014/main" id="{5B0E19CC-BB08-4C75-9F4B-404274D6F278}"/>
              </a:ext>
            </a:extLst>
          </p:cNvPr>
          <p:cNvSpPr/>
          <p:nvPr/>
        </p:nvSpPr>
        <p:spPr>
          <a:xfrm>
            <a:off x="3564518" y="3517817"/>
            <a:ext cx="139672" cy="156780"/>
          </a:xfrm>
          <a:custGeom>
            <a:avLst/>
            <a:gdLst>
              <a:gd name="connsiteX0" fmla="*/ 139649 w 139672"/>
              <a:gd name="connsiteY0" fmla="*/ 83 h 156780"/>
              <a:gd name="connsiteX1" fmla="*/ 23232 w 139672"/>
              <a:gd name="connsiteY1" fmla="*/ 80516 h 156780"/>
              <a:gd name="connsiteX2" fmla="*/ 10532 w 139672"/>
              <a:gd name="connsiteY2" fmla="*/ 156716 h 156780"/>
              <a:gd name="connsiteX3" fmla="*/ 6299 w 139672"/>
              <a:gd name="connsiteY3" fmla="*/ 93216 h 156780"/>
              <a:gd name="connsiteX4" fmla="*/ 12649 w 139672"/>
              <a:gd name="connsiteY4" fmla="*/ 65700 h 156780"/>
              <a:gd name="connsiteX5" fmla="*/ 139649 w 139672"/>
              <a:gd name="connsiteY5" fmla="*/ 83 h 15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672" h="156780">
                <a:moveTo>
                  <a:pt x="139649" y="83"/>
                </a:moveTo>
                <a:cubicBezTo>
                  <a:pt x="141413" y="2552"/>
                  <a:pt x="44751" y="54411"/>
                  <a:pt x="23232" y="80516"/>
                </a:cubicBezTo>
                <a:cubicBezTo>
                  <a:pt x="1712" y="106622"/>
                  <a:pt x="13354" y="154599"/>
                  <a:pt x="10532" y="156716"/>
                </a:cubicBezTo>
                <a:cubicBezTo>
                  <a:pt x="7710" y="158833"/>
                  <a:pt x="5946" y="108385"/>
                  <a:pt x="6299" y="93216"/>
                </a:cubicBezTo>
                <a:cubicBezTo>
                  <a:pt x="6652" y="78047"/>
                  <a:pt x="-11693" y="80517"/>
                  <a:pt x="12649" y="65700"/>
                </a:cubicBezTo>
                <a:cubicBezTo>
                  <a:pt x="36991" y="50883"/>
                  <a:pt x="137885" y="-2386"/>
                  <a:pt x="139649" y="8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: 図形 1392">
            <a:extLst>
              <a:ext uri="{FF2B5EF4-FFF2-40B4-BE49-F238E27FC236}">
                <a16:creationId xmlns:a16="http://schemas.microsoft.com/office/drawing/2014/main" id="{F440D9F1-659D-49AF-B117-7EA4251E4F0D}"/>
              </a:ext>
            </a:extLst>
          </p:cNvPr>
          <p:cNvSpPr/>
          <p:nvPr/>
        </p:nvSpPr>
        <p:spPr>
          <a:xfrm>
            <a:off x="3107415" y="3462774"/>
            <a:ext cx="448593" cy="275589"/>
          </a:xfrm>
          <a:custGeom>
            <a:avLst/>
            <a:gdLst>
              <a:gd name="connsiteX0" fmla="*/ 1968 w 448593"/>
              <a:gd name="connsiteY0" fmla="*/ 275259 h 275589"/>
              <a:gd name="connsiteX1" fmla="*/ 61235 w 448593"/>
              <a:gd name="connsiteY1" fmla="*/ 215993 h 275589"/>
              <a:gd name="connsiteX2" fmla="*/ 217868 w 448593"/>
              <a:gd name="connsiteY2" fmla="*/ 118626 h 275589"/>
              <a:gd name="connsiteX3" fmla="*/ 315235 w 448593"/>
              <a:gd name="connsiteY3" fmla="*/ 124976 h 275589"/>
              <a:gd name="connsiteX4" fmla="*/ 448585 w 448593"/>
              <a:gd name="connsiteY4" fmla="*/ 218109 h 275589"/>
              <a:gd name="connsiteX5" fmla="*/ 308885 w 448593"/>
              <a:gd name="connsiteY5" fmla="*/ 103809 h 275589"/>
              <a:gd name="connsiteX6" fmla="*/ 270785 w 448593"/>
              <a:gd name="connsiteY6" fmla="*/ 76293 h 275589"/>
              <a:gd name="connsiteX7" fmla="*/ 294068 w 448593"/>
              <a:gd name="connsiteY7" fmla="*/ 93 h 275589"/>
              <a:gd name="connsiteX8" fmla="*/ 219985 w 448593"/>
              <a:gd name="connsiteY8" fmla="*/ 93226 h 275589"/>
              <a:gd name="connsiteX9" fmla="*/ 124735 w 448593"/>
              <a:gd name="connsiteY9" fmla="*/ 190593 h 275589"/>
              <a:gd name="connsiteX10" fmla="*/ 1968 w 448593"/>
              <a:gd name="connsiteY10" fmla="*/ 275259 h 27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8593" h="275589">
                <a:moveTo>
                  <a:pt x="1968" y="275259"/>
                </a:moveTo>
                <a:cubicBezTo>
                  <a:pt x="-8615" y="279492"/>
                  <a:pt x="25252" y="242098"/>
                  <a:pt x="61235" y="215993"/>
                </a:cubicBezTo>
                <a:cubicBezTo>
                  <a:pt x="97218" y="189888"/>
                  <a:pt x="175535" y="133795"/>
                  <a:pt x="217868" y="118626"/>
                </a:cubicBezTo>
                <a:cubicBezTo>
                  <a:pt x="260201" y="103457"/>
                  <a:pt x="276782" y="108395"/>
                  <a:pt x="315235" y="124976"/>
                </a:cubicBezTo>
                <a:cubicBezTo>
                  <a:pt x="353688" y="141557"/>
                  <a:pt x="449643" y="221637"/>
                  <a:pt x="448585" y="218109"/>
                </a:cubicBezTo>
                <a:cubicBezTo>
                  <a:pt x="447527" y="214581"/>
                  <a:pt x="338518" y="127445"/>
                  <a:pt x="308885" y="103809"/>
                </a:cubicBezTo>
                <a:cubicBezTo>
                  <a:pt x="279252" y="80173"/>
                  <a:pt x="273254" y="93579"/>
                  <a:pt x="270785" y="76293"/>
                </a:cubicBezTo>
                <a:cubicBezTo>
                  <a:pt x="268316" y="59007"/>
                  <a:pt x="302535" y="-2729"/>
                  <a:pt x="294068" y="93"/>
                </a:cubicBezTo>
                <a:cubicBezTo>
                  <a:pt x="285601" y="2915"/>
                  <a:pt x="248207" y="61476"/>
                  <a:pt x="219985" y="93226"/>
                </a:cubicBezTo>
                <a:cubicBezTo>
                  <a:pt x="191763" y="124976"/>
                  <a:pt x="159307" y="162018"/>
                  <a:pt x="124735" y="190593"/>
                </a:cubicBezTo>
                <a:cubicBezTo>
                  <a:pt x="90163" y="219168"/>
                  <a:pt x="12551" y="271026"/>
                  <a:pt x="1968" y="27525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: 図形 1393">
            <a:extLst>
              <a:ext uri="{FF2B5EF4-FFF2-40B4-BE49-F238E27FC236}">
                <a16:creationId xmlns:a16="http://schemas.microsoft.com/office/drawing/2014/main" id="{4A82487C-55B5-421D-B923-0D4F014DEF98}"/>
              </a:ext>
            </a:extLst>
          </p:cNvPr>
          <p:cNvSpPr/>
          <p:nvPr/>
        </p:nvSpPr>
        <p:spPr>
          <a:xfrm>
            <a:off x="2380392" y="3222623"/>
            <a:ext cx="449698" cy="117281"/>
          </a:xfrm>
          <a:custGeom>
            <a:avLst/>
            <a:gdLst>
              <a:gd name="connsiteX0" fmla="*/ 858 w 449698"/>
              <a:gd name="connsiteY0" fmla="*/ 2 h 117281"/>
              <a:gd name="connsiteX1" fmla="*/ 161196 w 449698"/>
              <a:gd name="connsiteY1" fmla="*/ 107952 h 117281"/>
              <a:gd name="connsiteX2" fmla="*/ 448533 w 449698"/>
              <a:gd name="connsiteY2" fmla="*/ 103190 h 117281"/>
              <a:gd name="connsiteX3" fmla="*/ 256446 w 449698"/>
              <a:gd name="connsiteY3" fmla="*/ 104777 h 117281"/>
              <a:gd name="connsiteX4" fmla="*/ 104046 w 449698"/>
              <a:gd name="connsiteY4" fmla="*/ 111127 h 117281"/>
              <a:gd name="connsiteX5" fmla="*/ 858 w 449698"/>
              <a:gd name="connsiteY5" fmla="*/ 2 h 11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698" h="117281">
                <a:moveTo>
                  <a:pt x="858" y="2"/>
                </a:moveTo>
                <a:cubicBezTo>
                  <a:pt x="10383" y="-527"/>
                  <a:pt x="86584" y="90754"/>
                  <a:pt x="161196" y="107952"/>
                </a:cubicBezTo>
                <a:cubicBezTo>
                  <a:pt x="235809" y="125150"/>
                  <a:pt x="432658" y="103719"/>
                  <a:pt x="448533" y="103190"/>
                </a:cubicBezTo>
                <a:cubicBezTo>
                  <a:pt x="464408" y="102661"/>
                  <a:pt x="313860" y="103454"/>
                  <a:pt x="256446" y="104777"/>
                </a:cubicBezTo>
                <a:cubicBezTo>
                  <a:pt x="199032" y="106100"/>
                  <a:pt x="144792" y="127531"/>
                  <a:pt x="104046" y="111127"/>
                </a:cubicBezTo>
                <a:cubicBezTo>
                  <a:pt x="63300" y="94723"/>
                  <a:pt x="-8667" y="531"/>
                  <a:pt x="858" y="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: 図形 1394">
            <a:extLst>
              <a:ext uri="{FF2B5EF4-FFF2-40B4-BE49-F238E27FC236}">
                <a16:creationId xmlns:a16="http://schemas.microsoft.com/office/drawing/2014/main" id="{2A773428-5E7C-4E37-8978-12CBB3782C07}"/>
              </a:ext>
            </a:extLst>
          </p:cNvPr>
          <p:cNvSpPr/>
          <p:nvPr/>
        </p:nvSpPr>
        <p:spPr>
          <a:xfrm>
            <a:off x="3212870" y="4942307"/>
            <a:ext cx="798007" cy="507077"/>
          </a:xfrm>
          <a:custGeom>
            <a:avLst/>
            <a:gdLst>
              <a:gd name="connsiteX0" fmla="*/ 230 w 798007"/>
              <a:gd name="connsiteY0" fmla="*/ 1168 h 507077"/>
              <a:gd name="connsiteX1" fmla="*/ 31980 w 798007"/>
              <a:gd name="connsiteY1" fmla="*/ 336131 h 507077"/>
              <a:gd name="connsiteX2" fmla="*/ 95480 w 798007"/>
              <a:gd name="connsiteY2" fmla="*/ 358356 h 507077"/>
              <a:gd name="connsiteX3" fmla="*/ 771755 w 798007"/>
              <a:gd name="connsiteY3" fmla="*/ 502818 h 507077"/>
              <a:gd name="connsiteX4" fmla="*/ 649518 w 798007"/>
              <a:gd name="connsiteY4" fmla="*/ 466306 h 507077"/>
              <a:gd name="connsiteX5" fmla="*/ 552680 w 798007"/>
              <a:gd name="connsiteY5" fmla="*/ 440906 h 507077"/>
              <a:gd name="connsiteX6" fmla="*/ 46268 w 798007"/>
              <a:gd name="connsiteY6" fmla="*/ 342481 h 507077"/>
              <a:gd name="connsiteX7" fmla="*/ 19280 w 798007"/>
              <a:gd name="connsiteY7" fmla="*/ 229768 h 507077"/>
              <a:gd name="connsiteX8" fmla="*/ 230 w 798007"/>
              <a:gd name="connsiteY8" fmla="*/ 1168 h 50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8007" h="507077">
                <a:moveTo>
                  <a:pt x="230" y="1168"/>
                </a:moveTo>
                <a:cubicBezTo>
                  <a:pt x="2347" y="18895"/>
                  <a:pt x="16105" y="276600"/>
                  <a:pt x="31980" y="336131"/>
                </a:cubicBezTo>
                <a:cubicBezTo>
                  <a:pt x="47855" y="395662"/>
                  <a:pt x="-27816" y="330575"/>
                  <a:pt x="95480" y="358356"/>
                </a:cubicBezTo>
                <a:cubicBezTo>
                  <a:pt x="218776" y="386137"/>
                  <a:pt x="679415" y="484826"/>
                  <a:pt x="771755" y="502818"/>
                </a:cubicBezTo>
                <a:cubicBezTo>
                  <a:pt x="864095" y="520810"/>
                  <a:pt x="686030" y="476625"/>
                  <a:pt x="649518" y="466306"/>
                </a:cubicBezTo>
                <a:cubicBezTo>
                  <a:pt x="613006" y="455987"/>
                  <a:pt x="653222" y="461544"/>
                  <a:pt x="552680" y="440906"/>
                </a:cubicBezTo>
                <a:cubicBezTo>
                  <a:pt x="452138" y="420269"/>
                  <a:pt x="135168" y="377671"/>
                  <a:pt x="46268" y="342481"/>
                </a:cubicBezTo>
                <a:cubicBezTo>
                  <a:pt x="-42632" y="307291"/>
                  <a:pt x="27482" y="287183"/>
                  <a:pt x="19280" y="229768"/>
                </a:cubicBezTo>
                <a:cubicBezTo>
                  <a:pt x="11078" y="172353"/>
                  <a:pt x="-1887" y="-16559"/>
                  <a:pt x="230" y="116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: 図形 1395">
            <a:extLst>
              <a:ext uri="{FF2B5EF4-FFF2-40B4-BE49-F238E27FC236}">
                <a16:creationId xmlns:a16="http://schemas.microsoft.com/office/drawing/2014/main" id="{16B61A7B-6E18-45AB-A46B-E60B8F6E7792}"/>
              </a:ext>
            </a:extLst>
          </p:cNvPr>
          <p:cNvSpPr/>
          <p:nvPr/>
        </p:nvSpPr>
        <p:spPr>
          <a:xfrm>
            <a:off x="3207563" y="4930487"/>
            <a:ext cx="27771" cy="335552"/>
          </a:xfrm>
          <a:custGeom>
            <a:avLst/>
            <a:gdLst>
              <a:gd name="connsiteX0" fmla="*/ 5537 w 27771"/>
              <a:gd name="connsiteY0" fmla="*/ 288 h 335552"/>
              <a:gd name="connsiteX1" fmla="*/ 16650 w 27771"/>
              <a:gd name="connsiteY1" fmla="*/ 265401 h 335552"/>
              <a:gd name="connsiteX2" fmla="*/ 27762 w 27771"/>
              <a:gd name="connsiteY2" fmla="*/ 335251 h 335552"/>
              <a:gd name="connsiteX3" fmla="*/ 18237 w 27771"/>
              <a:gd name="connsiteY3" fmla="*/ 287626 h 335552"/>
              <a:gd name="connsiteX4" fmla="*/ 775 w 27771"/>
              <a:gd name="connsiteY4" fmla="*/ 214601 h 335552"/>
              <a:gd name="connsiteX5" fmla="*/ 5537 w 27771"/>
              <a:gd name="connsiteY5" fmla="*/ 288 h 33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71" h="335552">
                <a:moveTo>
                  <a:pt x="5537" y="288"/>
                </a:moveTo>
                <a:cubicBezTo>
                  <a:pt x="8183" y="8755"/>
                  <a:pt x="12946" y="209574"/>
                  <a:pt x="16650" y="265401"/>
                </a:cubicBezTo>
                <a:cubicBezTo>
                  <a:pt x="20354" y="321228"/>
                  <a:pt x="27498" y="331547"/>
                  <a:pt x="27762" y="335251"/>
                </a:cubicBezTo>
                <a:cubicBezTo>
                  <a:pt x="28026" y="338955"/>
                  <a:pt x="22735" y="307734"/>
                  <a:pt x="18237" y="287626"/>
                </a:cubicBezTo>
                <a:cubicBezTo>
                  <a:pt x="13739" y="267518"/>
                  <a:pt x="3421" y="257199"/>
                  <a:pt x="775" y="214601"/>
                </a:cubicBezTo>
                <a:cubicBezTo>
                  <a:pt x="-1871" y="172003"/>
                  <a:pt x="2891" y="-8179"/>
                  <a:pt x="5537" y="28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: 図形 1396">
            <a:extLst>
              <a:ext uri="{FF2B5EF4-FFF2-40B4-BE49-F238E27FC236}">
                <a16:creationId xmlns:a16="http://schemas.microsoft.com/office/drawing/2014/main" id="{D1D65758-A3A7-4BA7-936A-D9F754F9976C}"/>
              </a:ext>
            </a:extLst>
          </p:cNvPr>
          <p:cNvSpPr/>
          <p:nvPr/>
        </p:nvSpPr>
        <p:spPr>
          <a:xfrm>
            <a:off x="3224204" y="4951688"/>
            <a:ext cx="306646" cy="377332"/>
          </a:xfrm>
          <a:custGeom>
            <a:avLst/>
            <a:gdLst>
              <a:gd name="connsiteX0" fmla="*/ 9 w 306646"/>
              <a:gd name="connsiteY0" fmla="*/ 6075 h 377332"/>
              <a:gd name="connsiteX1" fmla="*/ 30171 w 306646"/>
              <a:gd name="connsiteY1" fmla="*/ 263250 h 377332"/>
              <a:gd name="connsiteX2" fmla="*/ 46046 w 306646"/>
              <a:gd name="connsiteY2" fmla="*/ 296587 h 377332"/>
              <a:gd name="connsiteX3" fmla="*/ 157171 w 306646"/>
              <a:gd name="connsiteY3" fmla="*/ 350562 h 377332"/>
              <a:gd name="connsiteX4" fmla="*/ 304809 w 306646"/>
              <a:gd name="connsiteY4" fmla="*/ 375962 h 377332"/>
              <a:gd name="connsiteX5" fmla="*/ 47634 w 306646"/>
              <a:gd name="connsiteY5" fmla="*/ 310875 h 377332"/>
              <a:gd name="connsiteX6" fmla="*/ 26996 w 306646"/>
              <a:gd name="connsiteY6" fmla="*/ 101325 h 377332"/>
              <a:gd name="connsiteX7" fmla="*/ 9 w 306646"/>
              <a:gd name="connsiteY7" fmla="*/ 6075 h 37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646" h="377332">
                <a:moveTo>
                  <a:pt x="9" y="6075"/>
                </a:moveTo>
                <a:cubicBezTo>
                  <a:pt x="538" y="33062"/>
                  <a:pt x="22498" y="214831"/>
                  <a:pt x="30171" y="263250"/>
                </a:cubicBezTo>
                <a:cubicBezTo>
                  <a:pt x="37844" y="311669"/>
                  <a:pt x="24879" y="282035"/>
                  <a:pt x="46046" y="296587"/>
                </a:cubicBezTo>
                <a:cubicBezTo>
                  <a:pt x="67213" y="311139"/>
                  <a:pt x="114044" y="337333"/>
                  <a:pt x="157171" y="350562"/>
                </a:cubicBezTo>
                <a:cubicBezTo>
                  <a:pt x="200298" y="363791"/>
                  <a:pt x="323065" y="382577"/>
                  <a:pt x="304809" y="375962"/>
                </a:cubicBezTo>
                <a:cubicBezTo>
                  <a:pt x="286553" y="369347"/>
                  <a:pt x="93936" y="356648"/>
                  <a:pt x="47634" y="310875"/>
                </a:cubicBezTo>
                <a:cubicBezTo>
                  <a:pt x="1332" y="265102"/>
                  <a:pt x="32023" y="155035"/>
                  <a:pt x="26996" y="101325"/>
                </a:cubicBezTo>
                <a:cubicBezTo>
                  <a:pt x="21969" y="47615"/>
                  <a:pt x="-520" y="-20912"/>
                  <a:pt x="9" y="607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: 図形 1397">
            <a:extLst>
              <a:ext uri="{FF2B5EF4-FFF2-40B4-BE49-F238E27FC236}">
                <a16:creationId xmlns:a16="http://schemas.microsoft.com/office/drawing/2014/main" id="{33EF0EE0-98B7-4937-A713-AEEBF8529A8A}"/>
              </a:ext>
            </a:extLst>
          </p:cNvPr>
          <p:cNvSpPr/>
          <p:nvPr/>
        </p:nvSpPr>
        <p:spPr>
          <a:xfrm>
            <a:off x="3242122" y="4889500"/>
            <a:ext cx="1067941" cy="208001"/>
          </a:xfrm>
          <a:custGeom>
            <a:avLst/>
            <a:gdLst>
              <a:gd name="connsiteX0" fmla="*/ 7491 w 1067941"/>
              <a:gd name="connsiteY0" fmla="*/ 0 h 208001"/>
              <a:gd name="connsiteX1" fmla="*/ 580578 w 1067941"/>
              <a:gd name="connsiteY1" fmla="*/ 111125 h 208001"/>
              <a:gd name="connsiteX2" fmla="*/ 1067941 w 1067941"/>
              <a:gd name="connsiteY2" fmla="*/ 207963 h 208001"/>
              <a:gd name="connsiteX3" fmla="*/ 582166 w 1067941"/>
              <a:gd name="connsiteY3" fmla="*/ 122238 h 208001"/>
              <a:gd name="connsiteX4" fmla="*/ 361503 w 1067941"/>
              <a:gd name="connsiteY4" fmla="*/ 71438 h 208001"/>
              <a:gd name="connsiteX5" fmla="*/ 34478 w 1067941"/>
              <a:gd name="connsiteY5" fmla="*/ 44450 h 208001"/>
              <a:gd name="connsiteX6" fmla="*/ 7491 w 1067941"/>
              <a:gd name="connsiteY6" fmla="*/ 0 h 20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7941" h="208001">
                <a:moveTo>
                  <a:pt x="7491" y="0"/>
                </a:moveTo>
                <a:lnTo>
                  <a:pt x="580578" y="111125"/>
                </a:lnTo>
                <a:lnTo>
                  <a:pt x="1067941" y="207963"/>
                </a:lnTo>
                <a:cubicBezTo>
                  <a:pt x="1068206" y="209815"/>
                  <a:pt x="699906" y="144992"/>
                  <a:pt x="582166" y="122238"/>
                </a:cubicBezTo>
                <a:cubicBezTo>
                  <a:pt x="464426" y="99484"/>
                  <a:pt x="452784" y="84403"/>
                  <a:pt x="361503" y="71438"/>
                </a:cubicBezTo>
                <a:cubicBezTo>
                  <a:pt x="270222" y="58473"/>
                  <a:pt x="89247" y="52917"/>
                  <a:pt x="34478" y="44450"/>
                </a:cubicBezTo>
                <a:cubicBezTo>
                  <a:pt x="-20291" y="35983"/>
                  <a:pt x="6300" y="28310"/>
                  <a:pt x="7491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: 図形 1398">
            <a:extLst>
              <a:ext uri="{FF2B5EF4-FFF2-40B4-BE49-F238E27FC236}">
                <a16:creationId xmlns:a16="http://schemas.microsoft.com/office/drawing/2014/main" id="{5BA24FBB-B01C-4379-BA2E-0BBBA0BE3154}"/>
              </a:ext>
            </a:extLst>
          </p:cNvPr>
          <p:cNvSpPr/>
          <p:nvPr/>
        </p:nvSpPr>
        <p:spPr>
          <a:xfrm>
            <a:off x="3255963" y="4868863"/>
            <a:ext cx="1505448" cy="285872"/>
          </a:xfrm>
          <a:custGeom>
            <a:avLst/>
            <a:gdLst>
              <a:gd name="connsiteX0" fmla="*/ 0 w 1505448"/>
              <a:gd name="connsiteY0" fmla="*/ 0 h 285872"/>
              <a:gd name="connsiteX1" fmla="*/ 762000 w 1505448"/>
              <a:gd name="connsiteY1" fmla="*/ 144462 h 285872"/>
              <a:gd name="connsiteX2" fmla="*/ 661987 w 1505448"/>
              <a:gd name="connsiteY2" fmla="*/ 119062 h 285872"/>
              <a:gd name="connsiteX3" fmla="*/ 876300 w 1505448"/>
              <a:gd name="connsiteY3" fmla="*/ 157162 h 285872"/>
              <a:gd name="connsiteX4" fmla="*/ 1077912 w 1505448"/>
              <a:gd name="connsiteY4" fmla="*/ 207962 h 285872"/>
              <a:gd name="connsiteX5" fmla="*/ 1022350 w 1505448"/>
              <a:gd name="connsiteY5" fmla="*/ 203200 h 285872"/>
              <a:gd name="connsiteX6" fmla="*/ 1504950 w 1505448"/>
              <a:gd name="connsiteY6" fmla="*/ 285750 h 285872"/>
              <a:gd name="connsiteX7" fmla="*/ 1109662 w 1505448"/>
              <a:gd name="connsiteY7" fmla="*/ 220662 h 285872"/>
              <a:gd name="connsiteX8" fmla="*/ 895350 w 1505448"/>
              <a:gd name="connsiteY8" fmla="*/ 176212 h 285872"/>
              <a:gd name="connsiteX9" fmla="*/ 636587 w 1505448"/>
              <a:gd name="connsiteY9" fmla="*/ 136525 h 285872"/>
              <a:gd name="connsiteX10" fmla="*/ 452437 w 1505448"/>
              <a:gd name="connsiteY10" fmla="*/ 69850 h 285872"/>
              <a:gd name="connsiteX11" fmla="*/ 265112 w 1505448"/>
              <a:gd name="connsiteY11" fmla="*/ 44450 h 285872"/>
              <a:gd name="connsiteX12" fmla="*/ 0 w 1505448"/>
              <a:gd name="connsiteY12" fmla="*/ 0 h 28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05448" h="285872">
                <a:moveTo>
                  <a:pt x="0" y="0"/>
                </a:moveTo>
                <a:lnTo>
                  <a:pt x="762000" y="144462"/>
                </a:lnTo>
                <a:cubicBezTo>
                  <a:pt x="872331" y="164306"/>
                  <a:pt x="642937" y="116945"/>
                  <a:pt x="661987" y="119062"/>
                </a:cubicBezTo>
                <a:cubicBezTo>
                  <a:pt x="681037" y="121179"/>
                  <a:pt x="806979" y="142345"/>
                  <a:pt x="876300" y="157162"/>
                </a:cubicBezTo>
                <a:cubicBezTo>
                  <a:pt x="945621" y="171979"/>
                  <a:pt x="1053570" y="200289"/>
                  <a:pt x="1077912" y="207962"/>
                </a:cubicBezTo>
                <a:cubicBezTo>
                  <a:pt x="1102254" y="215635"/>
                  <a:pt x="951177" y="190235"/>
                  <a:pt x="1022350" y="203200"/>
                </a:cubicBezTo>
                <a:cubicBezTo>
                  <a:pt x="1093523" y="216165"/>
                  <a:pt x="1490398" y="282840"/>
                  <a:pt x="1504950" y="285750"/>
                </a:cubicBezTo>
                <a:cubicBezTo>
                  <a:pt x="1519502" y="288660"/>
                  <a:pt x="1211262" y="238918"/>
                  <a:pt x="1109662" y="220662"/>
                </a:cubicBezTo>
                <a:cubicBezTo>
                  <a:pt x="1008062" y="202406"/>
                  <a:pt x="974196" y="190235"/>
                  <a:pt x="895350" y="176212"/>
                </a:cubicBezTo>
                <a:cubicBezTo>
                  <a:pt x="816504" y="162189"/>
                  <a:pt x="710406" y="154252"/>
                  <a:pt x="636587" y="136525"/>
                </a:cubicBezTo>
                <a:cubicBezTo>
                  <a:pt x="562768" y="118798"/>
                  <a:pt x="514349" y="85196"/>
                  <a:pt x="452437" y="69850"/>
                </a:cubicBezTo>
                <a:cubicBezTo>
                  <a:pt x="390525" y="54504"/>
                  <a:pt x="265112" y="44450"/>
                  <a:pt x="265112" y="4445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: 図形 1399">
            <a:extLst>
              <a:ext uri="{FF2B5EF4-FFF2-40B4-BE49-F238E27FC236}">
                <a16:creationId xmlns:a16="http://schemas.microsoft.com/office/drawing/2014/main" id="{7C6C2052-9C7B-4394-AB42-1E0BD5DA9450}"/>
              </a:ext>
            </a:extLst>
          </p:cNvPr>
          <p:cNvSpPr/>
          <p:nvPr/>
        </p:nvSpPr>
        <p:spPr>
          <a:xfrm>
            <a:off x="3760821" y="4656656"/>
            <a:ext cx="839864" cy="268788"/>
          </a:xfrm>
          <a:custGeom>
            <a:avLst/>
            <a:gdLst>
              <a:gd name="connsiteX0" fmla="*/ 1554 w 839864"/>
              <a:gd name="connsiteY0" fmla="*/ 42344 h 268788"/>
              <a:gd name="connsiteX1" fmla="*/ 331754 w 839864"/>
              <a:gd name="connsiteY1" fmla="*/ 175694 h 268788"/>
              <a:gd name="connsiteX2" fmla="*/ 420654 w 839864"/>
              <a:gd name="connsiteY2" fmla="*/ 183632 h 268788"/>
              <a:gd name="connsiteX3" fmla="*/ 387317 w 839864"/>
              <a:gd name="connsiteY3" fmla="*/ 174107 h 268788"/>
              <a:gd name="connsiteX4" fmla="*/ 541304 w 839864"/>
              <a:gd name="connsiteY4" fmla="*/ 226494 h 268788"/>
              <a:gd name="connsiteX5" fmla="*/ 676242 w 839864"/>
              <a:gd name="connsiteY5" fmla="*/ 267769 h 268788"/>
              <a:gd name="connsiteX6" fmla="*/ 839754 w 839864"/>
              <a:gd name="connsiteY6" fmla="*/ 255069 h 268788"/>
              <a:gd name="connsiteX7" fmla="*/ 650842 w 839864"/>
              <a:gd name="connsiteY7" fmla="*/ 242369 h 268788"/>
              <a:gd name="connsiteX8" fmla="*/ 393667 w 839864"/>
              <a:gd name="connsiteY8" fmla="*/ 174107 h 268788"/>
              <a:gd name="connsiteX9" fmla="*/ 231742 w 839864"/>
              <a:gd name="connsiteY9" fmla="*/ 99494 h 268788"/>
              <a:gd name="connsiteX10" fmla="*/ 393667 w 839864"/>
              <a:gd name="connsiteY10" fmla="*/ 83619 h 268788"/>
              <a:gd name="connsiteX11" fmla="*/ 571467 w 839864"/>
              <a:gd name="connsiteY11" fmla="*/ 1069 h 268788"/>
              <a:gd name="connsiteX12" fmla="*/ 496854 w 839864"/>
              <a:gd name="connsiteY12" fmla="*/ 39169 h 268788"/>
              <a:gd name="connsiteX13" fmla="*/ 385729 w 839864"/>
              <a:gd name="connsiteY13" fmla="*/ 75682 h 268788"/>
              <a:gd name="connsiteX14" fmla="*/ 214279 w 839864"/>
              <a:gd name="connsiteY14" fmla="*/ 104257 h 268788"/>
              <a:gd name="connsiteX15" fmla="*/ 1554 w 839864"/>
              <a:gd name="connsiteY15" fmla="*/ 42344 h 26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39864" h="268788">
                <a:moveTo>
                  <a:pt x="1554" y="42344"/>
                </a:moveTo>
                <a:cubicBezTo>
                  <a:pt x="21133" y="54250"/>
                  <a:pt x="261904" y="152146"/>
                  <a:pt x="331754" y="175694"/>
                </a:cubicBezTo>
                <a:cubicBezTo>
                  <a:pt x="401604" y="199242"/>
                  <a:pt x="411394" y="183896"/>
                  <a:pt x="420654" y="183632"/>
                </a:cubicBezTo>
                <a:cubicBezTo>
                  <a:pt x="429914" y="183368"/>
                  <a:pt x="367209" y="166963"/>
                  <a:pt x="387317" y="174107"/>
                </a:cubicBezTo>
                <a:cubicBezTo>
                  <a:pt x="407425" y="181251"/>
                  <a:pt x="493150" y="210884"/>
                  <a:pt x="541304" y="226494"/>
                </a:cubicBezTo>
                <a:cubicBezTo>
                  <a:pt x="589458" y="242104"/>
                  <a:pt x="626500" y="263007"/>
                  <a:pt x="676242" y="267769"/>
                </a:cubicBezTo>
                <a:cubicBezTo>
                  <a:pt x="725984" y="272531"/>
                  <a:pt x="843987" y="259302"/>
                  <a:pt x="839754" y="255069"/>
                </a:cubicBezTo>
                <a:cubicBezTo>
                  <a:pt x="835521" y="250836"/>
                  <a:pt x="725190" y="255863"/>
                  <a:pt x="650842" y="242369"/>
                </a:cubicBezTo>
                <a:cubicBezTo>
                  <a:pt x="576494" y="228875"/>
                  <a:pt x="463517" y="197919"/>
                  <a:pt x="393667" y="174107"/>
                </a:cubicBezTo>
                <a:cubicBezTo>
                  <a:pt x="323817" y="150295"/>
                  <a:pt x="231742" y="114575"/>
                  <a:pt x="231742" y="99494"/>
                </a:cubicBezTo>
                <a:cubicBezTo>
                  <a:pt x="231742" y="84413"/>
                  <a:pt x="337046" y="100023"/>
                  <a:pt x="393667" y="83619"/>
                </a:cubicBezTo>
                <a:cubicBezTo>
                  <a:pt x="450288" y="67215"/>
                  <a:pt x="554269" y="8477"/>
                  <a:pt x="571467" y="1069"/>
                </a:cubicBezTo>
                <a:cubicBezTo>
                  <a:pt x="588665" y="-6339"/>
                  <a:pt x="527810" y="26734"/>
                  <a:pt x="496854" y="39169"/>
                </a:cubicBezTo>
                <a:cubicBezTo>
                  <a:pt x="465898" y="51604"/>
                  <a:pt x="432825" y="64834"/>
                  <a:pt x="385729" y="75682"/>
                </a:cubicBezTo>
                <a:cubicBezTo>
                  <a:pt x="338633" y="86530"/>
                  <a:pt x="275927" y="109284"/>
                  <a:pt x="214279" y="104257"/>
                </a:cubicBezTo>
                <a:cubicBezTo>
                  <a:pt x="152631" y="99230"/>
                  <a:pt x="-18025" y="30438"/>
                  <a:pt x="1554" y="423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: 図形 1400">
            <a:extLst>
              <a:ext uri="{FF2B5EF4-FFF2-40B4-BE49-F238E27FC236}">
                <a16:creationId xmlns:a16="http://schemas.microsoft.com/office/drawing/2014/main" id="{A9BDE022-DD0F-4AFB-94D6-583A234C45B4}"/>
              </a:ext>
            </a:extLst>
          </p:cNvPr>
          <p:cNvSpPr/>
          <p:nvPr/>
        </p:nvSpPr>
        <p:spPr>
          <a:xfrm>
            <a:off x="4312173" y="5097259"/>
            <a:ext cx="794459" cy="115597"/>
          </a:xfrm>
          <a:custGeom>
            <a:avLst/>
            <a:gdLst>
              <a:gd name="connsiteX0" fmla="*/ 4240 w 794459"/>
              <a:gd name="connsiteY0" fmla="*/ 204 h 115597"/>
              <a:gd name="connsiteX1" fmla="*/ 778940 w 794459"/>
              <a:gd name="connsiteY1" fmla="*/ 111329 h 115597"/>
              <a:gd name="connsiteX2" fmla="*/ 482077 w 794459"/>
              <a:gd name="connsiteY2" fmla="*/ 84341 h 115597"/>
              <a:gd name="connsiteX3" fmla="*/ 4240 w 794459"/>
              <a:gd name="connsiteY3" fmla="*/ 204 h 115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4459" h="115597">
                <a:moveTo>
                  <a:pt x="4240" y="204"/>
                </a:moveTo>
                <a:cubicBezTo>
                  <a:pt x="53717" y="4702"/>
                  <a:pt x="699301" y="97306"/>
                  <a:pt x="778940" y="111329"/>
                </a:cubicBezTo>
                <a:cubicBezTo>
                  <a:pt x="858579" y="125352"/>
                  <a:pt x="612252" y="101804"/>
                  <a:pt x="482077" y="84341"/>
                </a:cubicBezTo>
                <a:cubicBezTo>
                  <a:pt x="351902" y="66879"/>
                  <a:pt x="-45237" y="-4294"/>
                  <a:pt x="4240" y="20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: 図形 1401">
            <a:extLst>
              <a:ext uri="{FF2B5EF4-FFF2-40B4-BE49-F238E27FC236}">
                <a16:creationId xmlns:a16="http://schemas.microsoft.com/office/drawing/2014/main" id="{A282C879-D6ED-4B7E-8A16-6081BA27548F}"/>
              </a:ext>
            </a:extLst>
          </p:cNvPr>
          <p:cNvSpPr/>
          <p:nvPr/>
        </p:nvSpPr>
        <p:spPr>
          <a:xfrm>
            <a:off x="3951130" y="5421525"/>
            <a:ext cx="1130478" cy="151069"/>
          </a:xfrm>
          <a:custGeom>
            <a:avLst/>
            <a:gdLst>
              <a:gd name="connsiteX0" fmla="*/ 25558 w 1130478"/>
              <a:gd name="connsiteY0" fmla="*/ 9313 h 151069"/>
              <a:gd name="connsiteX1" fmla="*/ 690720 w 1130478"/>
              <a:gd name="connsiteY1" fmla="*/ 117263 h 151069"/>
              <a:gd name="connsiteX2" fmla="*/ 1130458 w 1130478"/>
              <a:gd name="connsiteY2" fmla="*/ 147425 h 151069"/>
              <a:gd name="connsiteX3" fmla="*/ 674845 w 1130478"/>
              <a:gd name="connsiteY3" fmla="*/ 136313 h 151069"/>
              <a:gd name="connsiteX4" fmla="*/ 189070 w 1130478"/>
              <a:gd name="connsiteY4" fmla="*/ 20425 h 151069"/>
              <a:gd name="connsiteX5" fmla="*/ 25558 w 1130478"/>
              <a:gd name="connsiteY5" fmla="*/ 9313 h 15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0478" h="151069">
                <a:moveTo>
                  <a:pt x="25558" y="9313"/>
                </a:moveTo>
                <a:cubicBezTo>
                  <a:pt x="109166" y="25453"/>
                  <a:pt x="506570" y="94244"/>
                  <a:pt x="690720" y="117263"/>
                </a:cubicBezTo>
                <a:cubicBezTo>
                  <a:pt x="874870" y="140282"/>
                  <a:pt x="1133104" y="144250"/>
                  <a:pt x="1130458" y="147425"/>
                </a:cubicBezTo>
                <a:cubicBezTo>
                  <a:pt x="1127812" y="150600"/>
                  <a:pt x="831743" y="157480"/>
                  <a:pt x="674845" y="136313"/>
                </a:cubicBezTo>
                <a:cubicBezTo>
                  <a:pt x="517947" y="115146"/>
                  <a:pt x="297020" y="42121"/>
                  <a:pt x="189070" y="20425"/>
                </a:cubicBezTo>
                <a:cubicBezTo>
                  <a:pt x="81120" y="-1271"/>
                  <a:pt x="-58050" y="-6827"/>
                  <a:pt x="25558" y="931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: 図形 1402">
            <a:extLst>
              <a:ext uri="{FF2B5EF4-FFF2-40B4-BE49-F238E27FC236}">
                <a16:creationId xmlns:a16="http://schemas.microsoft.com/office/drawing/2014/main" id="{C56D25DC-B70E-48EE-BCA3-EEE946FFCC7A}"/>
              </a:ext>
            </a:extLst>
          </p:cNvPr>
          <p:cNvSpPr/>
          <p:nvPr/>
        </p:nvSpPr>
        <p:spPr>
          <a:xfrm>
            <a:off x="4243388" y="5453063"/>
            <a:ext cx="1449387" cy="96837"/>
          </a:xfrm>
          <a:custGeom>
            <a:avLst/>
            <a:gdLst>
              <a:gd name="connsiteX0" fmla="*/ 0 w 1449387"/>
              <a:gd name="connsiteY0" fmla="*/ 0 h 96837"/>
              <a:gd name="connsiteX1" fmla="*/ 522287 w 1449387"/>
              <a:gd name="connsiteY1" fmla="*/ 68262 h 96837"/>
              <a:gd name="connsiteX2" fmla="*/ 601662 w 1449387"/>
              <a:gd name="connsiteY2" fmla="*/ 82550 h 96837"/>
              <a:gd name="connsiteX3" fmla="*/ 1031875 w 1449387"/>
              <a:gd name="connsiteY3" fmla="*/ 96837 h 96837"/>
              <a:gd name="connsiteX4" fmla="*/ 1449387 w 1449387"/>
              <a:gd name="connsiteY4" fmla="*/ 90487 h 96837"/>
              <a:gd name="connsiteX5" fmla="*/ 977900 w 1449387"/>
              <a:gd name="connsiteY5" fmla="*/ 80962 h 96837"/>
              <a:gd name="connsiteX6" fmla="*/ 652462 w 1449387"/>
              <a:gd name="connsiteY6" fmla="*/ 95250 h 96837"/>
              <a:gd name="connsiteX7" fmla="*/ 342900 w 1449387"/>
              <a:gd name="connsiteY7" fmla="*/ 53975 h 96837"/>
              <a:gd name="connsiteX8" fmla="*/ 0 w 1449387"/>
              <a:gd name="connsiteY8" fmla="*/ 0 h 9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9387" h="96837">
                <a:moveTo>
                  <a:pt x="0" y="0"/>
                </a:moveTo>
                <a:lnTo>
                  <a:pt x="522287" y="68262"/>
                </a:lnTo>
                <a:cubicBezTo>
                  <a:pt x="622564" y="82020"/>
                  <a:pt x="516731" y="77788"/>
                  <a:pt x="601662" y="82550"/>
                </a:cubicBezTo>
                <a:cubicBezTo>
                  <a:pt x="686593" y="87312"/>
                  <a:pt x="1031875" y="96837"/>
                  <a:pt x="1031875" y="96837"/>
                </a:cubicBezTo>
                <a:lnTo>
                  <a:pt x="1449387" y="90487"/>
                </a:lnTo>
                <a:cubicBezTo>
                  <a:pt x="1440391" y="87841"/>
                  <a:pt x="1110721" y="80168"/>
                  <a:pt x="977900" y="80962"/>
                </a:cubicBezTo>
                <a:cubicBezTo>
                  <a:pt x="845079" y="81756"/>
                  <a:pt x="758295" y="99748"/>
                  <a:pt x="652462" y="95250"/>
                </a:cubicBezTo>
                <a:cubicBezTo>
                  <a:pt x="546629" y="90752"/>
                  <a:pt x="342900" y="53975"/>
                  <a:pt x="342900" y="539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: 図形 1403">
            <a:extLst>
              <a:ext uri="{FF2B5EF4-FFF2-40B4-BE49-F238E27FC236}">
                <a16:creationId xmlns:a16="http://schemas.microsoft.com/office/drawing/2014/main" id="{88B81461-A8CD-48B3-8E48-6E56019D32BA}"/>
              </a:ext>
            </a:extLst>
          </p:cNvPr>
          <p:cNvSpPr/>
          <p:nvPr/>
        </p:nvSpPr>
        <p:spPr>
          <a:xfrm>
            <a:off x="4981575" y="4911774"/>
            <a:ext cx="559028" cy="113762"/>
          </a:xfrm>
          <a:custGeom>
            <a:avLst/>
            <a:gdLst>
              <a:gd name="connsiteX0" fmla="*/ 0 w 559028"/>
              <a:gd name="connsiteY0" fmla="*/ 80914 h 113762"/>
              <a:gd name="connsiteX1" fmla="*/ 269875 w 559028"/>
              <a:gd name="connsiteY1" fmla="*/ 58689 h 113762"/>
              <a:gd name="connsiteX2" fmla="*/ 471488 w 559028"/>
              <a:gd name="connsiteY2" fmla="*/ 104726 h 113762"/>
              <a:gd name="connsiteX3" fmla="*/ 555625 w 559028"/>
              <a:gd name="connsiteY3" fmla="*/ 1539 h 113762"/>
              <a:gd name="connsiteX4" fmla="*/ 531813 w 559028"/>
              <a:gd name="connsiteY4" fmla="*/ 47576 h 113762"/>
              <a:gd name="connsiteX5" fmla="*/ 433388 w 559028"/>
              <a:gd name="connsiteY5" fmla="*/ 112664 h 113762"/>
              <a:gd name="connsiteX6" fmla="*/ 341313 w 559028"/>
              <a:gd name="connsiteY6" fmla="*/ 87264 h 113762"/>
              <a:gd name="connsiteX7" fmla="*/ 215900 w 559028"/>
              <a:gd name="connsiteY7" fmla="*/ 71389 h 113762"/>
              <a:gd name="connsiteX8" fmla="*/ 0 w 559028"/>
              <a:gd name="connsiteY8" fmla="*/ 80914 h 11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9028" h="113762">
                <a:moveTo>
                  <a:pt x="0" y="80914"/>
                </a:moveTo>
                <a:cubicBezTo>
                  <a:pt x="8996" y="78797"/>
                  <a:pt x="191294" y="54720"/>
                  <a:pt x="269875" y="58689"/>
                </a:cubicBezTo>
                <a:cubicBezTo>
                  <a:pt x="348456" y="62658"/>
                  <a:pt x="423863" y="114251"/>
                  <a:pt x="471488" y="104726"/>
                </a:cubicBezTo>
                <a:cubicBezTo>
                  <a:pt x="519113" y="95201"/>
                  <a:pt x="545571" y="11064"/>
                  <a:pt x="555625" y="1539"/>
                </a:cubicBezTo>
                <a:cubicBezTo>
                  <a:pt x="565679" y="-7986"/>
                  <a:pt x="552186" y="29055"/>
                  <a:pt x="531813" y="47576"/>
                </a:cubicBezTo>
                <a:cubicBezTo>
                  <a:pt x="511440" y="66097"/>
                  <a:pt x="465138" y="106049"/>
                  <a:pt x="433388" y="112664"/>
                </a:cubicBezTo>
                <a:cubicBezTo>
                  <a:pt x="401638" y="119279"/>
                  <a:pt x="377561" y="94143"/>
                  <a:pt x="341313" y="87264"/>
                </a:cubicBezTo>
                <a:cubicBezTo>
                  <a:pt x="305065" y="80385"/>
                  <a:pt x="270404" y="74035"/>
                  <a:pt x="215900" y="71389"/>
                </a:cubicBezTo>
                <a:lnTo>
                  <a:pt x="0" y="8091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: 図形 1404">
            <a:extLst>
              <a:ext uri="{FF2B5EF4-FFF2-40B4-BE49-F238E27FC236}">
                <a16:creationId xmlns:a16="http://schemas.microsoft.com/office/drawing/2014/main" id="{6A8B48C5-A5B0-41BE-B7AC-40DCCAF06EB8}"/>
              </a:ext>
            </a:extLst>
          </p:cNvPr>
          <p:cNvSpPr/>
          <p:nvPr/>
        </p:nvSpPr>
        <p:spPr>
          <a:xfrm>
            <a:off x="5017885" y="4916327"/>
            <a:ext cx="476660" cy="79924"/>
          </a:xfrm>
          <a:custGeom>
            <a:avLst/>
            <a:gdLst>
              <a:gd name="connsiteX0" fmla="*/ 203 w 476660"/>
              <a:gd name="connsiteY0" fmla="*/ 31911 h 79924"/>
              <a:gd name="connsiteX1" fmla="*/ 222453 w 476660"/>
              <a:gd name="connsiteY1" fmla="*/ 25561 h 79924"/>
              <a:gd name="connsiteX2" fmla="*/ 197053 w 476660"/>
              <a:gd name="connsiteY2" fmla="*/ 30323 h 79924"/>
              <a:gd name="connsiteX3" fmla="*/ 424065 w 476660"/>
              <a:gd name="connsiteY3" fmla="*/ 79536 h 79924"/>
              <a:gd name="connsiteX4" fmla="*/ 476453 w 476660"/>
              <a:gd name="connsiteY4" fmla="*/ 161 h 79924"/>
              <a:gd name="connsiteX5" fmla="*/ 439940 w 476660"/>
              <a:gd name="connsiteY5" fmla="*/ 58898 h 79924"/>
              <a:gd name="connsiteX6" fmla="*/ 381203 w 476660"/>
              <a:gd name="connsiteY6" fmla="*/ 57311 h 79924"/>
              <a:gd name="connsiteX7" fmla="*/ 266903 w 476660"/>
              <a:gd name="connsiteY7" fmla="*/ 33498 h 79924"/>
              <a:gd name="connsiteX8" fmla="*/ 203 w 476660"/>
              <a:gd name="connsiteY8" fmla="*/ 31911 h 7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660" h="79924">
                <a:moveTo>
                  <a:pt x="203" y="31911"/>
                </a:moveTo>
                <a:cubicBezTo>
                  <a:pt x="-7205" y="30588"/>
                  <a:pt x="189645" y="25826"/>
                  <a:pt x="222453" y="25561"/>
                </a:cubicBezTo>
                <a:cubicBezTo>
                  <a:pt x="255261" y="25296"/>
                  <a:pt x="163451" y="21327"/>
                  <a:pt x="197053" y="30323"/>
                </a:cubicBezTo>
                <a:cubicBezTo>
                  <a:pt x="230655" y="39319"/>
                  <a:pt x="377498" y="84563"/>
                  <a:pt x="424065" y="79536"/>
                </a:cubicBezTo>
                <a:cubicBezTo>
                  <a:pt x="470632" y="74509"/>
                  <a:pt x="473807" y="3601"/>
                  <a:pt x="476453" y="161"/>
                </a:cubicBezTo>
                <a:cubicBezTo>
                  <a:pt x="479099" y="-3279"/>
                  <a:pt x="455815" y="49373"/>
                  <a:pt x="439940" y="58898"/>
                </a:cubicBezTo>
                <a:cubicBezTo>
                  <a:pt x="424065" y="68423"/>
                  <a:pt x="410043" y="61544"/>
                  <a:pt x="381203" y="57311"/>
                </a:cubicBezTo>
                <a:cubicBezTo>
                  <a:pt x="352364" y="53078"/>
                  <a:pt x="329345" y="36144"/>
                  <a:pt x="266903" y="33498"/>
                </a:cubicBezTo>
                <a:cubicBezTo>
                  <a:pt x="204461" y="30852"/>
                  <a:pt x="7611" y="33234"/>
                  <a:pt x="203" y="319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: 図形 1405">
            <a:extLst>
              <a:ext uri="{FF2B5EF4-FFF2-40B4-BE49-F238E27FC236}">
                <a16:creationId xmlns:a16="http://schemas.microsoft.com/office/drawing/2014/main" id="{C92683B1-DA39-416A-8804-242DAF0F2E17}"/>
              </a:ext>
            </a:extLst>
          </p:cNvPr>
          <p:cNvSpPr/>
          <p:nvPr/>
        </p:nvSpPr>
        <p:spPr>
          <a:xfrm>
            <a:off x="5092087" y="5220888"/>
            <a:ext cx="929941" cy="38501"/>
          </a:xfrm>
          <a:custGeom>
            <a:avLst/>
            <a:gdLst>
              <a:gd name="connsiteX0" fmla="*/ 613 w 929941"/>
              <a:gd name="connsiteY0" fmla="*/ 400 h 38501"/>
              <a:gd name="connsiteX1" fmla="*/ 516551 w 929941"/>
              <a:gd name="connsiteY1" fmla="*/ 17862 h 38501"/>
              <a:gd name="connsiteX2" fmla="*/ 929301 w 929941"/>
              <a:gd name="connsiteY2" fmla="*/ 6750 h 38501"/>
              <a:gd name="connsiteX3" fmla="*/ 422888 w 929941"/>
              <a:gd name="connsiteY3" fmla="*/ 38500 h 38501"/>
              <a:gd name="connsiteX4" fmla="*/ 613 w 929941"/>
              <a:gd name="connsiteY4" fmla="*/ 400 h 3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941" h="38501">
                <a:moveTo>
                  <a:pt x="613" y="400"/>
                </a:moveTo>
                <a:cubicBezTo>
                  <a:pt x="16224" y="-3040"/>
                  <a:pt x="361770" y="16804"/>
                  <a:pt x="516551" y="17862"/>
                </a:cubicBezTo>
                <a:cubicBezTo>
                  <a:pt x="671332" y="18920"/>
                  <a:pt x="944912" y="3310"/>
                  <a:pt x="929301" y="6750"/>
                </a:cubicBezTo>
                <a:cubicBezTo>
                  <a:pt x="913691" y="10190"/>
                  <a:pt x="574494" y="38236"/>
                  <a:pt x="422888" y="38500"/>
                </a:cubicBezTo>
                <a:cubicBezTo>
                  <a:pt x="271282" y="38764"/>
                  <a:pt x="-14998" y="3840"/>
                  <a:pt x="613" y="40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: 図形 1406">
            <a:extLst>
              <a:ext uri="{FF2B5EF4-FFF2-40B4-BE49-F238E27FC236}">
                <a16:creationId xmlns:a16="http://schemas.microsoft.com/office/drawing/2014/main" id="{E0E6DEF4-0636-4076-A535-C04B19F80A90}"/>
              </a:ext>
            </a:extLst>
          </p:cNvPr>
          <p:cNvSpPr/>
          <p:nvPr/>
        </p:nvSpPr>
        <p:spPr>
          <a:xfrm>
            <a:off x="4959817" y="5164092"/>
            <a:ext cx="1267951" cy="72395"/>
          </a:xfrm>
          <a:custGeom>
            <a:avLst/>
            <a:gdLst>
              <a:gd name="connsiteX0" fmla="*/ 1121 w 1267951"/>
              <a:gd name="connsiteY0" fmla="*/ 46 h 72395"/>
              <a:gd name="connsiteX1" fmla="*/ 507533 w 1267951"/>
              <a:gd name="connsiteY1" fmla="*/ 47671 h 72395"/>
              <a:gd name="connsiteX2" fmla="*/ 502771 w 1267951"/>
              <a:gd name="connsiteY2" fmla="*/ 55608 h 72395"/>
              <a:gd name="connsiteX3" fmla="*/ 645646 w 1267951"/>
              <a:gd name="connsiteY3" fmla="*/ 54021 h 72395"/>
              <a:gd name="connsiteX4" fmla="*/ 663108 w 1267951"/>
              <a:gd name="connsiteY4" fmla="*/ 47671 h 72395"/>
              <a:gd name="connsiteX5" fmla="*/ 1267946 w 1267951"/>
              <a:gd name="connsiteY5" fmla="*/ 36558 h 72395"/>
              <a:gd name="connsiteX6" fmla="*/ 674221 w 1267951"/>
              <a:gd name="connsiteY6" fmla="*/ 71483 h 72395"/>
              <a:gd name="connsiteX7" fmla="*/ 378946 w 1267951"/>
              <a:gd name="connsiteY7" fmla="*/ 57196 h 72395"/>
              <a:gd name="connsiteX8" fmla="*/ 1121 w 1267951"/>
              <a:gd name="connsiteY8" fmla="*/ 46 h 72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7951" h="72395">
                <a:moveTo>
                  <a:pt x="1121" y="46"/>
                </a:moveTo>
                <a:cubicBezTo>
                  <a:pt x="22552" y="-1542"/>
                  <a:pt x="423925" y="38411"/>
                  <a:pt x="507533" y="47671"/>
                </a:cubicBezTo>
                <a:cubicBezTo>
                  <a:pt x="591141" y="56931"/>
                  <a:pt x="479752" y="54550"/>
                  <a:pt x="502771" y="55608"/>
                </a:cubicBezTo>
                <a:cubicBezTo>
                  <a:pt x="525790" y="56666"/>
                  <a:pt x="618923" y="55344"/>
                  <a:pt x="645646" y="54021"/>
                </a:cubicBezTo>
                <a:cubicBezTo>
                  <a:pt x="672369" y="52698"/>
                  <a:pt x="663108" y="47671"/>
                  <a:pt x="663108" y="47671"/>
                </a:cubicBezTo>
                <a:lnTo>
                  <a:pt x="1267946" y="36558"/>
                </a:lnTo>
                <a:cubicBezTo>
                  <a:pt x="1269798" y="40527"/>
                  <a:pt x="822388" y="68043"/>
                  <a:pt x="674221" y="71483"/>
                </a:cubicBezTo>
                <a:cubicBezTo>
                  <a:pt x="526054" y="74923"/>
                  <a:pt x="486632" y="68309"/>
                  <a:pt x="378946" y="57196"/>
                </a:cubicBezTo>
                <a:cubicBezTo>
                  <a:pt x="271261" y="46084"/>
                  <a:pt x="-20310" y="1634"/>
                  <a:pt x="1121" y="4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: 図形 1407">
            <a:extLst>
              <a:ext uri="{FF2B5EF4-FFF2-40B4-BE49-F238E27FC236}">
                <a16:creationId xmlns:a16="http://schemas.microsoft.com/office/drawing/2014/main" id="{4BB7AD0A-CF63-4898-96F7-16F0F26B61EA}"/>
              </a:ext>
            </a:extLst>
          </p:cNvPr>
          <p:cNvSpPr/>
          <p:nvPr/>
        </p:nvSpPr>
        <p:spPr>
          <a:xfrm>
            <a:off x="5057775" y="5536995"/>
            <a:ext cx="1363858" cy="48555"/>
          </a:xfrm>
          <a:custGeom>
            <a:avLst/>
            <a:gdLst>
              <a:gd name="connsiteX0" fmla="*/ 0 w 1363858"/>
              <a:gd name="connsiteY0" fmla="*/ 28780 h 48555"/>
              <a:gd name="connsiteX1" fmla="*/ 922338 w 1363858"/>
              <a:gd name="connsiteY1" fmla="*/ 47830 h 48555"/>
              <a:gd name="connsiteX2" fmla="*/ 1363663 w 1363858"/>
              <a:gd name="connsiteY2" fmla="*/ 205 h 48555"/>
              <a:gd name="connsiteX3" fmla="*/ 973138 w 1363858"/>
              <a:gd name="connsiteY3" fmla="*/ 30368 h 48555"/>
              <a:gd name="connsiteX4" fmla="*/ 581025 w 1363858"/>
              <a:gd name="connsiteY4" fmla="*/ 25605 h 48555"/>
              <a:gd name="connsiteX5" fmla="*/ 0 w 1363858"/>
              <a:gd name="connsiteY5" fmla="*/ 28780 h 4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3858" h="48555">
                <a:moveTo>
                  <a:pt x="0" y="28780"/>
                </a:moveTo>
                <a:cubicBezTo>
                  <a:pt x="56885" y="32484"/>
                  <a:pt x="695061" y="52592"/>
                  <a:pt x="922338" y="47830"/>
                </a:cubicBezTo>
                <a:cubicBezTo>
                  <a:pt x="1149615" y="43068"/>
                  <a:pt x="1355196" y="3115"/>
                  <a:pt x="1363663" y="205"/>
                </a:cubicBezTo>
                <a:cubicBezTo>
                  <a:pt x="1372130" y="-2705"/>
                  <a:pt x="1103578" y="26135"/>
                  <a:pt x="973138" y="30368"/>
                </a:cubicBezTo>
                <a:cubicBezTo>
                  <a:pt x="842698" y="34601"/>
                  <a:pt x="744008" y="24811"/>
                  <a:pt x="581025" y="25605"/>
                </a:cubicBezTo>
                <a:lnTo>
                  <a:pt x="0" y="2878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: 図形 1408">
            <a:extLst>
              <a:ext uri="{FF2B5EF4-FFF2-40B4-BE49-F238E27FC236}">
                <a16:creationId xmlns:a16="http://schemas.microsoft.com/office/drawing/2014/main" id="{433840CA-BC35-4AA6-9CB2-9F483BCE444C}"/>
              </a:ext>
            </a:extLst>
          </p:cNvPr>
          <p:cNvSpPr/>
          <p:nvPr/>
        </p:nvSpPr>
        <p:spPr>
          <a:xfrm>
            <a:off x="6115817" y="4751114"/>
            <a:ext cx="43484" cy="277770"/>
          </a:xfrm>
          <a:custGeom>
            <a:avLst/>
            <a:gdLst>
              <a:gd name="connsiteX0" fmla="*/ 38921 w 43484"/>
              <a:gd name="connsiteY0" fmla="*/ 274 h 277770"/>
              <a:gd name="connsiteX1" fmla="*/ 40508 w 43484"/>
              <a:gd name="connsiteY1" fmla="*/ 93936 h 277770"/>
              <a:gd name="connsiteX2" fmla="*/ 18283 w 43484"/>
              <a:gd name="connsiteY2" fmla="*/ 157436 h 277770"/>
              <a:gd name="connsiteX3" fmla="*/ 18283 w 43484"/>
              <a:gd name="connsiteY3" fmla="*/ 276499 h 277770"/>
              <a:gd name="connsiteX4" fmla="*/ 18283 w 43484"/>
              <a:gd name="connsiteY4" fmla="*/ 214586 h 277770"/>
              <a:gd name="connsiteX5" fmla="*/ 821 w 43484"/>
              <a:gd name="connsiteY5" fmla="*/ 125686 h 277770"/>
              <a:gd name="connsiteX6" fmla="*/ 38921 w 43484"/>
              <a:gd name="connsiteY6" fmla="*/ 274 h 27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84" h="277770">
                <a:moveTo>
                  <a:pt x="38921" y="274"/>
                </a:moveTo>
                <a:cubicBezTo>
                  <a:pt x="45535" y="-5018"/>
                  <a:pt x="43948" y="67742"/>
                  <a:pt x="40508" y="93936"/>
                </a:cubicBezTo>
                <a:cubicBezTo>
                  <a:pt x="37068" y="120130"/>
                  <a:pt x="21987" y="127009"/>
                  <a:pt x="18283" y="157436"/>
                </a:cubicBezTo>
                <a:cubicBezTo>
                  <a:pt x="14579" y="187863"/>
                  <a:pt x="18283" y="276499"/>
                  <a:pt x="18283" y="276499"/>
                </a:cubicBezTo>
                <a:cubicBezTo>
                  <a:pt x="18283" y="286024"/>
                  <a:pt x="21193" y="239722"/>
                  <a:pt x="18283" y="214586"/>
                </a:cubicBezTo>
                <a:cubicBezTo>
                  <a:pt x="15373" y="189451"/>
                  <a:pt x="-4206" y="154790"/>
                  <a:pt x="821" y="125686"/>
                </a:cubicBezTo>
                <a:cubicBezTo>
                  <a:pt x="5848" y="96582"/>
                  <a:pt x="32307" y="5566"/>
                  <a:pt x="38921" y="27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: 図形 1409">
            <a:extLst>
              <a:ext uri="{FF2B5EF4-FFF2-40B4-BE49-F238E27FC236}">
                <a16:creationId xmlns:a16="http://schemas.microsoft.com/office/drawing/2014/main" id="{754EA266-B513-4C44-8DEB-BDE79C597907}"/>
              </a:ext>
            </a:extLst>
          </p:cNvPr>
          <p:cNvSpPr/>
          <p:nvPr/>
        </p:nvSpPr>
        <p:spPr>
          <a:xfrm>
            <a:off x="6109102" y="4951444"/>
            <a:ext cx="652018" cy="68257"/>
          </a:xfrm>
          <a:custGeom>
            <a:avLst/>
            <a:gdLst>
              <a:gd name="connsiteX0" fmla="*/ 2773 w 652018"/>
              <a:gd name="connsiteY0" fmla="*/ 68231 h 68257"/>
              <a:gd name="connsiteX1" fmla="*/ 161523 w 652018"/>
              <a:gd name="connsiteY1" fmla="*/ 7906 h 68257"/>
              <a:gd name="connsiteX2" fmla="*/ 471086 w 652018"/>
              <a:gd name="connsiteY2" fmla="*/ 1556 h 68257"/>
              <a:gd name="connsiteX3" fmla="*/ 647298 w 652018"/>
              <a:gd name="connsiteY3" fmla="*/ 15844 h 68257"/>
              <a:gd name="connsiteX4" fmla="*/ 286936 w 652018"/>
              <a:gd name="connsiteY4" fmla="*/ 15844 h 68257"/>
              <a:gd name="connsiteX5" fmla="*/ 2773 w 652018"/>
              <a:gd name="connsiteY5" fmla="*/ 68231 h 6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018" h="68257">
                <a:moveTo>
                  <a:pt x="2773" y="68231"/>
                </a:moveTo>
                <a:cubicBezTo>
                  <a:pt x="-18129" y="66908"/>
                  <a:pt x="83471" y="19018"/>
                  <a:pt x="161523" y="7906"/>
                </a:cubicBezTo>
                <a:cubicBezTo>
                  <a:pt x="239575" y="-3207"/>
                  <a:pt x="390124" y="233"/>
                  <a:pt x="471086" y="1556"/>
                </a:cubicBezTo>
                <a:cubicBezTo>
                  <a:pt x="552049" y="2879"/>
                  <a:pt x="677990" y="13463"/>
                  <a:pt x="647298" y="15844"/>
                </a:cubicBezTo>
                <a:cubicBezTo>
                  <a:pt x="616606" y="18225"/>
                  <a:pt x="392769" y="10288"/>
                  <a:pt x="286936" y="15844"/>
                </a:cubicBezTo>
                <a:cubicBezTo>
                  <a:pt x="181103" y="21400"/>
                  <a:pt x="23675" y="69554"/>
                  <a:pt x="2773" y="6823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: 図形 1410">
            <a:extLst>
              <a:ext uri="{FF2B5EF4-FFF2-40B4-BE49-F238E27FC236}">
                <a16:creationId xmlns:a16="http://schemas.microsoft.com/office/drawing/2014/main" id="{15A8D721-03ED-4426-9E65-498B2EB5FC7D}"/>
              </a:ext>
            </a:extLst>
          </p:cNvPr>
          <p:cNvSpPr/>
          <p:nvPr/>
        </p:nvSpPr>
        <p:spPr>
          <a:xfrm>
            <a:off x="6146788" y="4751334"/>
            <a:ext cx="600970" cy="239404"/>
          </a:xfrm>
          <a:custGeom>
            <a:avLst/>
            <a:gdLst>
              <a:gd name="connsiteX0" fmla="*/ 44462 w 600970"/>
              <a:gd name="connsiteY0" fmla="*/ 3229 h 239404"/>
              <a:gd name="connsiteX1" fmla="*/ 12 w 600970"/>
              <a:gd name="connsiteY1" fmla="*/ 228654 h 239404"/>
              <a:gd name="connsiteX2" fmla="*/ 49225 w 600970"/>
              <a:gd name="connsiteY2" fmla="*/ 200079 h 239404"/>
              <a:gd name="connsiteX3" fmla="*/ 231787 w 600970"/>
              <a:gd name="connsiteY3" fmla="*/ 171504 h 239404"/>
              <a:gd name="connsiteX4" fmla="*/ 455625 w 600970"/>
              <a:gd name="connsiteY4" fmla="*/ 169916 h 239404"/>
              <a:gd name="connsiteX5" fmla="*/ 600087 w 600970"/>
              <a:gd name="connsiteY5" fmla="*/ 208016 h 239404"/>
              <a:gd name="connsiteX6" fmla="*/ 504837 w 600970"/>
              <a:gd name="connsiteY6" fmla="*/ 187379 h 239404"/>
              <a:gd name="connsiteX7" fmla="*/ 281000 w 600970"/>
              <a:gd name="connsiteY7" fmla="*/ 185791 h 239404"/>
              <a:gd name="connsiteX8" fmla="*/ 20650 w 600970"/>
              <a:gd name="connsiteY8" fmla="*/ 215954 h 239404"/>
              <a:gd name="connsiteX9" fmla="*/ 44462 w 600970"/>
              <a:gd name="connsiteY9" fmla="*/ 101654 h 239404"/>
              <a:gd name="connsiteX10" fmla="*/ 44462 w 600970"/>
              <a:gd name="connsiteY10" fmla="*/ 3229 h 23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0970" h="239404">
                <a:moveTo>
                  <a:pt x="44462" y="3229"/>
                </a:moveTo>
                <a:cubicBezTo>
                  <a:pt x="37054" y="24396"/>
                  <a:pt x="-782" y="195846"/>
                  <a:pt x="12" y="228654"/>
                </a:cubicBezTo>
                <a:cubicBezTo>
                  <a:pt x="806" y="261462"/>
                  <a:pt x="10596" y="209604"/>
                  <a:pt x="49225" y="200079"/>
                </a:cubicBezTo>
                <a:cubicBezTo>
                  <a:pt x="87854" y="190554"/>
                  <a:pt x="164054" y="176531"/>
                  <a:pt x="231787" y="171504"/>
                </a:cubicBezTo>
                <a:cubicBezTo>
                  <a:pt x="299520" y="166477"/>
                  <a:pt x="394242" y="163831"/>
                  <a:pt x="455625" y="169916"/>
                </a:cubicBezTo>
                <a:cubicBezTo>
                  <a:pt x="517008" y="176001"/>
                  <a:pt x="591885" y="205106"/>
                  <a:pt x="600087" y="208016"/>
                </a:cubicBezTo>
                <a:cubicBezTo>
                  <a:pt x="608289" y="210927"/>
                  <a:pt x="558018" y="191083"/>
                  <a:pt x="504837" y="187379"/>
                </a:cubicBezTo>
                <a:cubicBezTo>
                  <a:pt x="451656" y="183675"/>
                  <a:pt x="361698" y="181029"/>
                  <a:pt x="281000" y="185791"/>
                </a:cubicBezTo>
                <a:cubicBezTo>
                  <a:pt x="200302" y="190553"/>
                  <a:pt x="60073" y="229977"/>
                  <a:pt x="20650" y="215954"/>
                </a:cubicBezTo>
                <a:cubicBezTo>
                  <a:pt x="-18773" y="201931"/>
                  <a:pt x="40493" y="132610"/>
                  <a:pt x="44462" y="101654"/>
                </a:cubicBezTo>
                <a:cubicBezTo>
                  <a:pt x="48431" y="70698"/>
                  <a:pt x="51870" y="-17938"/>
                  <a:pt x="44462" y="322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: 図形 1411">
            <a:extLst>
              <a:ext uri="{FF2B5EF4-FFF2-40B4-BE49-F238E27FC236}">
                <a16:creationId xmlns:a16="http://schemas.microsoft.com/office/drawing/2014/main" id="{176AE36B-E640-46BC-8300-6DCECFEF1783}"/>
              </a:ext>
            </a:extLst>
          </p:cNvPr>
          <p:cNvSpPr/>
          <p:nvPr/>
        </p:nvSpPr>
        <p:spPr>
          <a:xfrm>
            <a:off x="6275801" y="5172028"/>
            <a:ext cx="627517" cy="41102"/>
          </a:xfrm>
          <a:custGeom>
            <a:avLst/>
            <a:gdLst>
              <a:gd name="connsiteX0" fmla="*/ 10699 w 627517"/>
              <a:gd name="connsiteY0" fmla="*/ 31797 h 41102"/>
              <a:gd name="connsiteX1" fmla="*/ 623474 w 627517"/>
              <a:gd name="connsiteY1" fmla="*/ 47 h 41102"/>
              <a:gd name="connsiteX2" fmla="*/ 263112 w 627517"/>
              <a:gd name="connsiteY2" fmla="*/ 39735 h 41102"/>
              <a:gd name="connsiteX3" fmla="*/ 10699 w 627517"/>
              <a:gd name="connsiteY3" fmla="*/ 31797 h 4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517" h="41102">
                <a:moveTo>
                  <a:pt x="10699" y="31797"/>
                </a:moveTo>
                <a:cubicBezTo>
                  <a:pt x="70759" y="25182"/>
                  <a:pt x="581405" y="-1276"/>
                  <a:pt x="623474" y="47"/>
                </a:cubicBezTo>
                <a:cubicBezTo>
                  <a:pt x="665543" y="1370"/>
                  <a:pt x="367887" y="35766"/>
                  <a:pt x="263112" y="39735"/>
                </a:cubicBezTo>
                <a:cubicBezTo>
                  <a:pt x="158337" y="43704"/>
                  <a:pt x="-49361" y="38412"/>
                  <a:pt x="10699" y="3179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: 図形 1412">
            <a:extLst>
              <a:ext uri="{FF2B5EF4-FFF2-40B4-BE49-F238E27FC236}">
                <a16:creationId xmlns:a16="http://schemas.microsoft.com/office/drawing/2014/main" id="{B035AFF2-8E07-47AD-A75A-2EC121888250}"/>
              </a:ext>
            </a:extLst>
          </p:cNvPr>
          <p:cNvSpPr/>
          <p:nvPr/>
        </p:nvSpPr>
        <p:spPr>
          <a:xfrm>
            <a:off x="6607175" y="5052712"/>
            <a:ext cx="904458" cy="111446"/>
          </a:xfrm>
          <a:custGeom>
            <a:avLst/>
            <a:gdLst>
              <a:gd name="connsiteX0" fmla="*/ 0 w 904458"/>
              <a:gd name="connsiteY0" fmla="*/ 111426 h 111446"/>
              <a:gd name="connsiteX1" fmla="*/ 427038 w 904458"/>
              <a:gd name="connsiteY1" fmla="*/ 76501 h 111446"/>
              <a:gd name="connsiteX2" fmla="*/ 301625 w 904458"/>
              <a:gd name="connsiteY2" fmla="*/ 33638 h 111446"/>
              <a:gd name="connsiteX3" fmla="*/ 180975 w 904458"/>
              <a:gd name="connsiteY3" fmla="*/ 6651 h 111446"/>
              <a:gd name="connsiteX4" fmla="*/ 446088 w 904458"/>
              <a:gd name="connsiteY4" fmla="*/ 70151 h 111446"/>
              <a:gd name="connsiteX5" fmla="*/ 903288 w 904458"/>
              <a:gd name="connsiteY5" fmla="*/ 301 h 111446"/>
              <a:gd name="connsiteX6" fmla="*/ 587375 w 904458"/>
              <a:gd name="connsiteY6" fmla="*/ 43163 h 111446"/>
              <a:gd name="connsiteX7" fmla="*/ 363538 w 904458"/>
              <a:gd name="connsiteY7" fmla="*/ 71738 h 111446"/>
              <a:gd name="connsiteX8" fmla="*/ 0 w 904458"/>
              <a:gd name="connsiteY8" fmla="*/ 111426 h 11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4458" h="111446">
                <a:moveTo>
                  <a:pt x="0" y="111426"/>
                </a:moveTo>
                <a:cubicBezTo>
                  <a:pt x="10583" y="112220"/>
                  <a:pt x="376767" y="89466"/>
                  <a:pt x="427038" y="76501"/>
                </a:cubicBezTo>
                <a:cubicBezTo>
                  <a:pt x="477309" y="63536"/>
                  <a:pt x="342636" y="45280"/>
                  <a:pt x="301625" y="33638"/>
                </a:cubicBezTo>
                <a:cubicBezTo>
                  <a:pt x="260615" y="21996"/>
                  <a:pt x="156898" y="566"/>
                  <a:pt x="180975" y="6651"/>
                </a:cubicBezTo>
                <a:cubicBezTo>
                  <a:pt x="205052" y="12736"/>
                  <a:pt x="325703" y="71209"/>
                  <a:pt x="446088" y="70151"/>
                </a:cubicBezTo>
                <a:cubicBezTo>
                  <a:pt x="566473" y="69093"/>
                  <a:pt x="879740" y="4799"/>
                  <a:pt x="903288" y="301"/>
                </a:cubicBezTo>
                <a:cubicBezTo>
                  <a:pt x="926836" y="-4197"/>
                  <a:pt x="587375" y="43163"/>
                  <a:pt x="587375" y="43163"/>
                </a:cubicBezTo>
                <a:cubicBezTo>
                  <a:pt x="497417" y="55069"/>
                  <a:pt x="459317" y="61419"/>
                  <a:pt x="363538" y="71738"/>
                </a:cubicBezTo>
                <a:lnTo>
                  <a:pt x="0" y="11142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: 図形 1413">
            <a:extLst>
              <a:ext uri="{FF2B5EF4-FFF2-40B4-BE49-F238E27FC236}">
                <a16:creationId xmlns:a16="http://schemas.microsoft.com/office/drawing/2014/main" id="{70C1DA26-D4C4-48EF-BEB8-96166E4A2635}"/>
              </a:ext>
            </a:extLst>
          </p:cNvPr>
          <p:cNvSpPr/>
          <p:nvPr/>
        </p:nvSpPr>
        <p:spPr>
          <a:xfrm>
            <a:off x="6403975" y="5429117"/>
            <a:ext cx="1139272" cy="76333"/>
          </a:xfrm>
          <a:custGeom>
            <a:avLst/>
            <a:gdLst>
              <a:gd name="connsiteX0" fmla="*/ 0 w 1139272"/>
              <a:gd name="connsiteY0" fmla="*/ 76333 h 76333"/>
              <a:gd name="connsiteX1" fmla="*/ 500063 w 1139272"/>
              <a:gd name="connsiteY1" fmla="*/ 74746 h 76333"/>
              <a:gd name="connsiteX2" fmla="*/ 660400 w 1139272"/>
              <a:gd name="connsiteY2" fmla="*/ 66808 h 76333"/>
              <a:gd name="connsiteX3" fmla="*/ 733425 w 1139272"/>
              <a:gd name="connsiteY3" fmla="*/ 60458 h 76333"/>
              <a:gd name="connsiteX4" fmla="*/ 773113 w 1139272"/>
              <a:gd name="connsiteY4" fmla="*/ 133 h 76333"/>
              <a:gd name="connsiteX5" fmla="*/ 769938 w 1139272"/>
              <a:gd name="connsiteY5" fmla="*/ 44583 h 76333"/>
              <a:gd name="connsiteX6" fmla="*/ 874713 w 1139272"/>
              <a:gd name="connsiteY6" fmla="*/ 57283 h 76333"/>
              <a:gd name="connsiteX7" fmla="*/ 796925 w 1139272"/>
              <a:gd name="connsiteY7" fmla="*/ 14421 h 76333"/>
              <a:gd name="connsiteX8" fmla="*/ 877888 w 1139272"/>
              <a:gd name="connsiteY8" fmla="*/ 27121 h 76333"/>
              <a:gd name="connsiteX9" fmla="*/ 915988 w 1139272"/>
              <a:gd name="connsiteY9" fmla="*/ 39821 h 76333"/>
              <a:gd name="connsiteX10" fmla="*/ 942975 w 1139272"/>
              <a:gd name="connsiteY10" fmla="*/ 1721 h 76333"/>
              <a:gd name="connsiteX11" fmla="*/ 992188 w 1139272"/>
              <a:gd name="connsiteY11" fmla="*/ 19183 h 76333"/>
              <a:gd name="connsiteX12" fmla="*/ 1136650 w 1139272"/>
              <a:gd name="connsiteY12" fmla="*/ 19183 h 76333"/>
              <a:gd name="connsiteX13" fmla="*/ 854075 w 1139272"/>
              <a:gd name="connsiteY13" fmla="*/ 46171 h 76333"/>
              <a:gd name="connsiteX14" fmla="*/ 534988 w 1139272"/>
              <a:gd name="connsiteY14" fmla="*/ 52521 h 76333"/>
              <a:gd name="connsiteX15" fmla="*/ 0 w 1139272"/>
              <a:gd name="connsiteY15" fmla="*/ 76333 h 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9272" h="76333">
                <a:moveTo>
                  <a:pt x="0" y="76333"/>
                </a:moveTo>
                <a:lnTo>
                  <a:pt x="500063" y="74746"/>
                </a:lnTo>
                <a:cubicBezTo>
                  <a:pt x="610130" y="73158"/>
                  <a:pt x="621506" y="69189"/>
                  <a:pt x="660400" y="66808"/>
                </a:cubicBezTo>
                <a:cubicBezTo>
                  <a:pt x="699294" y="64427"/>
                  <a:pt x="714640" y="71570"/>
                  <a:pt x="733425" y="60458"/>
                </a:cubicBezTo>
                <a:cubicBezTo>
                  <a:pt x="752211" y="49345"/>
                  <a:pt x="767028" y="2779"/>
                  <a:pt x="773113" y="133"/>
                </a:cubicBezTo>
                <a:cubicBezTo>
                  <a:pt x="779198" y="-2513"/>
                  <a:pt x="753005" y="35058"/>
                  <a:pt x="769938" y="44583"/>
                </a:cubicBezTo>
                <a:cubicBezTo>
                  <a:pt x="786871" y="54108"/>
                  <a:pt x="870215" y="62310"/>
                  <a:pt x="874713" y="57283"/>
                </a:cubicBezTo>
                <a:cubicBezTo>
                  <a:pt x="879211" y="52256"/>
                  <a:pt x="796396" y="19448"/>
                  <a:pt x="796925" y="14421"/>
                </a:cubicBezTo>
                <a:cubicBezTo>
                  <a:pt x="797454" y="9394"/>
                  <a:pt x="858044" y="22888"/>
                  <a:pt x="877888" y="27121"/>
                </a:cubicBezTo>
                <a:cubicBezTo>
                  <a:pt x="897732" y="31354"/>
                  <a:pt x="905140" y="44054"/>
                  <a:pt x="915988" y="39821"/>
                </a:cubicBezTo>
                <a:cubicBezTo>
                  <a:pt x="926836" y="35588"/>
                  <a:pt x="930275" y="5161"/>
                  <a:pt x="942975" y="1721"/>
                </a:cubicBezTo>
                <a:cubicBezTo>
                  <a:pt x="955675" y="-1719"/>
                  <a:pt x="959909" y="16273"/>
                  <a:pt x="992188" y="19183"/>
                </a:cubicBezTo>
                <a:cubicBezTo>
                  <a:pt x="1024467" y="22093"/>
                  <a:pt x="1159669" y="14685"/>
                  <a:pt x="1136650" y="19183"/>
                </a:cubicBezTo>
                <a:cubicBezTo>
                  <a:pt x="1113631" y="23681"/>
                  <a:pt x="954352" y="40615"/>
                  <a:pt x="854075" y="46171"/>
                </a:cubicBezTo>
                <a:cubicBezTo>
                  <a:pt x="753798" y="51727"/>
                  <a:pt x="534988" y="52521"/>
                  <a:pt x="534988" y="52521"/>
                </a:cubicBezTo>
                <a:lnTo>
                  <a:pt x="0" y="7633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: 図形 1414">
            <a:extLst>
              <a:ext uri="{FF2B5EF4-FFF2-40B4-BE49-F238E27FC236}">
                <a16:creationId xmlns:a16="http://schemas.microsoft.com/office/drawing/2014/main" id="{4FB1F24F-C456-4253-A02A-1A1E0D714DB9}"/>
              </a:ext>
            </a:extLst>
          </p:cNvPr>
          <p:cNvSpPr/>
          <p:nvPr/>
        </p:nvSpPr>
        <p:spPr>
          <a:xfrm>
            <a:off x="6267215" y="5441507"/>
            <a:ext cx="1427400" cy="183570"/>
          </a:xfrm>
          <a:custGeom>
            <a:avLst/>
            <a:gdLst>
              <a:gd name="connsiteX0" fmla="*/ 235 w 1427400"/>
              <a:gd name="connsiteY0" fmla="*/ 157606 h 183570"/>
              <a:gd name="connsiteX1" fmla="*/ 244710 w 1427400"/>
              <a:gd name="connsiteY1" fmla="*/ 181418 h 183570"/>
              <a:gd name="connsiteX2" fmla="*/ 432035 w 1427400"/>
              <a:gd name="connsiteY2" fmla="*/ 94106 h 183570"/>
              <a:gd name="connsiteX3" fmla="*/ 747948 w 1427400"/>
              <a:gd name="connsiteY3" fmla="*/ 95693 h 183570"/>
              <a:gd name="connsiteX4" fmla="*/ 1416285 w 1427400"/>
              <a:gd name="connsiteY4" fmla="*/ 2031 h 183570"/>
              <a:gd name="connsiteX5" fmla="*/ 1182923 w 1427400"/>
              <a:gd name="connsiteY5" fmla="*/ 29018 h 183570"/>
              <a:gd name="connsiteX6" fmla="*/ 713023 w 1427400"/>
              <a:gd name="connsiteY6" fmla="*/ 78231 h 183570"/>
              <a:gd name="connsiteX7" fmla="*/ 370123 w 1427400"/>
              <a:gd name="connsiteY7" fmla="*/ 92518 h 183570"/>
              <a:gd name="connsiteX8" fmla="*/ 292335 w 1427400"/>
              <a:gd name="connsiteY8" fmla="*/ 106806 h 183570"/>
              <a:gd name="connsiteX9" fmla="*/ 92310 w 1427400"/>
              <a:gd name="connsiteY9" fmla="*/ 95693 h 183570"/>
              <a:gd name="connsiteX10" fmla="*/ 317735 w 1427400"/>
              <a:gd name="connsiteY10" fmla="*/ 124268 h 183570"/>
              <a:gd name="connsiteX11" fmla="*/ 232010 w 1427400"/>
              <a:gd name="connsiteY11" fmla="*/ 148081 h 183570"/>
              <a:gd name="connsiteX12" fmla="*/ 200260 w 1427400"/>
              <a:gd name="connsiteY12" fmla="*/ 165543 h 183570"/>
              <a:gd name="connsiteX13" fmla="*/ 235 w 1427400"/>
              <a:gd name="connsiteY13" fmla="*/ 157606 h 18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27400" h="183570">
                <a:moveTo>
                  <a:pt x="235" y="157606"/>
                </a:moveTo>
                <a:cubicBezTo>
                  <a:pt x="7643" y="160252"/>
                  <a:pt x="172743" y="192001"/>
                  <a:pt x="244710" y="181418"/>
                </a:cubicBezTo>
                <a:cubicBezTo>
                  <a:pt x="316677" y="170835"/>
                  <a:pt x="348162" y="108393"/>
                  <a:pt x="432035" y="94106"/>
                </a:cubicBezTo>
                <a:cubicBezTo>
                  <a:pt x="515908" y="79819"/>
                  <a:pt x="583906" y="111039"/>
                  <a:pt x="747948" y="95693"/>
                </a:cubicBezTo>
                <a:cubicBezTo>
                  <a:pt x="911990" y="80347"/>
                  <a:pt x="1343789" y="13143"/>
                  <a:pt x="1416285" y="2031"/>
                </a:cubicBezTo>
                <a:cubicBezTo>
                  <a:pt x="1488781" y="-9082"/>
                  <a:pt x="1182923" y="29018"/>
                  <a:pt x="1182923" y="29018"/>
                </a:cubicBezTo>
                <a:cubicBezTo>
                  <a:pt x="1065713" y="41718"/>
                  <a:pt x="848490" y="67648"/>
                  <a:pt x="713023" y="78231"/>
                </a:cubicBezTo>
                <a:cubicBezTo>
                  <a:pt x="577556" y="88814"/>
                  <a:pt x="440238" y="87755"/>
                  <a:pt x="370123" y="92518"/>
                </a:cubicBezTo>
                <a:cubicBezTo>
                  <a:pt x="300008" y="97281"/>
                  <a:pt x="338637" y="106277"/>
                  <a:pt x="292335" y="106806"/>
                </a:cubicBezTo>
                <a:cubicBezTo>
                  <a:pt x="246033" y="107335"/>
                  <a:pt x="88077" y="92783"/>
                  <a:pt x="92310" y="95693"/>
                </a:cubicBezTo>
                <a:cubicBezTo>
                  <a:pt x="96543" y="98603"/>
                  <a:pt x="294452" y="115537"/>
                  <a:pt x="317735" y="124268"/>
                </a:cubicBezTo>
                <a:cubicBezTo>
                  <a:pt x="341018" y="132999"/>
                  <a:pt x="251589" y="141202"/>
                  <a:pt x="232010" y="148081"/>
                </a:cubicBezTo>
                <a:cubicBezTo>
                  <a:pt x="212431" y="154960"/>
                  <a:pt x="238360" y="163162"/>
                  <a:pt x="200260" y="165543"/>
                </a:cubicBezTo>
                <a:cubicBezTo>
                  <a:pt x="162160" y="167924"/>
                  <a:pt x="-7173" y="154960"/>
                  <a:pt x="235" y="15760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: 図形 1415">
            <a:extLst>
              <a:ext uri="{FF2B5EF4-FFF2-40B4-BE49-F238E27FC236}">
                <a16:creationId xmlns:a16="http://schemas.microsoft.com/office/drawing/2014/main" id="{D2967ADB-34D5-4EFA-A4B1-9C9DBD112E21}"/>
              </a:ext>
            </a:extLst>
          </p:cNvPr>
          <p:cNvSpPr/>
          <p:nvPr/>
        </p:nvSpPr>
        <p:spPr>
          <a:xfrm>
            <a:off x="6856706" y="4962479"/>
            <a:ext cx="1425308" cy="217456"/>
          </a:xfrm>
          <a:custGeom>
            <a:avLst/>
            <a:gdLst>
              <a:gd name="connsiteX0" fmla="*/ 9232 w 1425308"/>
              <a:gd name="connsiteY0" fmla="*/ 215946 h 217456"/>
              <a:gd name="connsiteX1" fmla="*/ 912519 w 1425308"/>
              <a:gd name="connsiteY1" fmla="*/ 69896 h 217456"/>
              <a:gd name="connsiteX2" fmla="*/ 582319 w 1425308"/>
              <a:gd name="connsiteY2" fmla="*/ 144509 h 217456"/>
              <a:gd name="connsiteX3" fmla="*/ 669632 w 1425308"/>
              <a:gd name="connsiteY3" fmla="*/ 133396 h 217456"/>
              <a:gd name="connsiteX4" fmla="*/ 1158582 w 1425308"/>
              <a:gd name="connsiteY4" fmla="*/ 41321 h 217456"/>
              <a:gd name="connsiteX5" fmla="*/ 1425282 w 1425308"/>
              <a:gd name="connsiteY5" fmla="*/ 46 h 217456"/>
              <a:gd name="connsiteX6" fmla="*/ 1174457 w 1425308"/>
              <a:gd name="connsiteY6" fmla="*/ 33384 h 217456"/>
              <a:gd name="connsiteX7" fmla="*/ 1061744 w 1425308"/>
              <a:gd name="connsiteY7" fmla="*/ 44496 h 217456"/>
              <a:gd name="connsiteX8" fmla="*/ 841082 w 1425308"/>
              <a:gd name="connsiteY8" fmla="*/ 111171 h 217456"/>
              <a:gd name="connsiteX9" fmla="*/ 466432 w 1425308"/>
              <a:gd name="connsiteY9" fmla="*/ 144509 h 217456"/>
              <a:gd name="connsiteX10" fmla="*/ 9232 w 1425308"/>
              <a:gd name="connsiteY10" fmla="*/ 215946 h 217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5308" h="217456">
                <a:moveTo>
                  <a:pt x="9232" y="215946"/>
                </a:moveTo>
                <a:lnTo>
                  <a:pt x="912519" y="69896"/>
                </a:lnTo>
                <a:cubicBezTo>
                  <a:pt x="1008034" y="57990"/>
                  <a:pt x="582319" y="144509"/>
                  <a:pt x="582319" y="144509"/>
                </a:cubicBezTo>
                <a:cubicBezTo>
                  <a:pt x="541838" y="155092"/>
                  <a:pt x="573588" y="150594"/>
                  <a:pt x="669632" y="133396"/>
                </a:cubicBezTo>
                <a:lnTo>
                  <a:pt x="1158582" y="41321"/>
                </a:lnTo>
                <a:cubicBezTo>
                  <a:pt x="1284524" y="19096"/>
                  <a:pt x="1422636" y="1369"/>
                  <a:pt x="1425282" y="46"/>
                </a:cubicBezTo>
                <a:cubicBezTo>
                  <a:pt x="1427928" y="-1277"/>
                  <a:pt x="1235047" y="25976"/>
                  <a:pt x="1174457" y="33384"/>
                </a:cubicBezTo>
                <a:cubicBezTo>
                  <a:pt x="1113867" y="40792"/>
                  <a:pt x="1117306" y="31532"/>
                  <a:pt x="1061744" y="44496"/>
                </a:cubicBezTo>
                <a:cubicBezTo>
                  <a:pt x="1006182" y="57460"/>
                  <a:pt x="940301" y="94502"/>
                  <a:pt x="841082" y="111171"/>
                </a:cubicBezTo>
                <a:cubicBezTo>
                  <a:pt x="741863" y="127840"/>
                  <a:pt x="602957" y="128634"/>
                  <a:pt x="466432" y="144509"/>
                </a:cubicBezTo>
                <a:cubicBezTo>
                  <a:pt x="329907" y="160384"/>
                  <a:pt x="-65116" y="228382"/>
                  <a:pt x="9232" y="21594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: 図形 1416">
            <a:extLst>
              <a:ext uri="{FF2B5EF4-FFF2-40B4-BE49-F238E27FC236}">
                <a16:creationId xmlns:a16="http://schemas.microsoft.com/office/drawing/2014/main" id="{FCA4682C-0801-476F-B448-96008FA79085}"/>
              </a:ext>
            </a:extLst>
          </p:cNvPr>
          <p:cNvSpPr/>
          <p:nvPr/>
        </p:nvSpPr>
        <p:spPr>
          <a:xfrm>
            <a:off x="7094037" y="5268323"/>
            <a:ext cx="1731233" cy="229363"/>
          </a:xfrm>
          <a:custGeom>
            <a:avLst/>
            <a:gdLst>
              <a:gd name="connsiteX0" fmla="*/ 387851 w 1731233"/>
              <a:gd name="connsiteY0" fmla="*/ 186327 h 229363"/>
              <a:gd name="connsiteX1" fmla="*/ 691063 w 1731233"/>
              <a:gd name="connsiteY1" fmla="*/ 129177 h 229363"/>
              <a:gd name="connsiteX2" fmla="*/ 821238 w 1731233"/>
              <a:gd name="connsiteY2" fmla="*/ 135527 h 229363"/>
              <a:gd name="connsiteX3" fmla="*/ 813301 w 1731233"/>
              <a:gd name="connsiteY3" fmla="*/ 114890 h 229363"/>
              <a:gd name="connsiteX4" fmla="*/ 810126 w 1731233"/>
              <a:gd name="connsiteY4" fmla="*/ 105365 h 229363"/>
              <a:gd name="connsiteX5" fmla="*/ 872038 w 1731233"/>
              <a:gd name="connsiteY5" fmla="*/ 122827 h 229363"/>
              <a:gd name="connsiteX6" fmla="*/ 1102226 w 1731233"/>
              <a:gd name="connsiteY6" fmla="*/ 100602 h 229363"/>
              <a:gd name="connsiteX7" fmla="*/ 1724526 w 1731233"/>
              <a:gd name="connsiteY7" fmla="*/ 590 h 229363"/>
              <a:gd name="connsiteX8" fmla="*/ 1416551 w 1731233"/>
              <a:gd name="connsiteY8" fmla="*/ 60915 h 229363"/>
              <a:gd name="connsiteX9" fmla="*/ 1175251 w 1731233"/>
              <a:gd name="connsiteY9" fmla="*/ 97427 h 229363"/>
              <a:gd name="connsiteX10" fmla="*/ 1033963 w 1731233"/>
              <a:gd name="connsiteY10" fmla="*/ 81552 h 229363"/>
              <a:gd name="connsiteX11" fmla="*/ 673601 w 1731233"/>
              <a:gd name="connsiteY11" fmla="*/ 165690 h 229363"/>
              <a:gd name="connsiteX12" fmla="*/ 608513 w 1731233"/>
              <a:gd name="connsiteY12" fmla="*/ 165690 h 229363"/>
              <a:gd name="connsiteX13" fmla="*/ 501 w 1731233"/>
              <a:gd name="connsiteY13" fmla="*/ 229190 h 229363"/>
              <a:gd name="connsiteX14" fmla="*/ 721226 w 1731233"/>
              <a:gd name="connsiteY14" fmla="*/ 143465 h 229363"/>
              <a:gd name="connsiteX15" fmla="*/ 387851 w 1731233"/>
              <a:gd name="connsiteY15" fmla="*/ 186327 h 22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1233" h="229363">
                <a:moveTo>
                  <a:pt x="387851" y="186327"/>
                </a:moveTo>
                <a:cubicBezTo>
                  <a:pt x="382824" y="183946"/>
                  <a:pt x="618832" y="137644"/>
                  <a:pt x="691063" y="129177"/>
                </a:cubicBezTo>
                <a:cubicBezTo>
                  <a:pt x="763294" y="120710"/>
                  <a:pt x="800865" y="137908"/>
                  <a:pt x="821238" y="135527"/>
                </a:cubicBezTo>
                <a:cubicBezTo>
                  <a:pt x="841611" y="133146"/>
                  <a:pt x="815153" y="119917"/>
                  <a:pt x="813301" y="114890"/>
                </a:cubicBezTo>
                <a:cubicBezTo>
                  <a:pt x="811449" y="109863"/>
                  <a:pt x="800337" y="104042"/>
                  <a:pt x="810126" y="105365"/>
                </a:cubicBezTo>
                <a:cubicBezTo>
                  <a:pt x="819915" y="106688"/>
                  <a:pt x="823355" y="123621"/>
                  <a:pt x="872038" y="122827"/>
                </a:cubicBezTo>
                <a:cubicBezTo>
                  <a:pt x="920721" y="122033"/>
                  <a:pt x="960145" y="120975"/>
                  <a:pt x="1102226" y="100602"/>
                </a:cubicBezTo>
                <a:cubicBezTo>
                  <a:pt x="1244307" y="80229"/>
                  <a:pt x="1672139" y="7204"/>
                  <a:pt x="1724526" y="590"/>
                </a:cubicBezTo>
                <a:cubicBezTo>
                  <a:pt x="1776913" y="-6024"/>
                  <a:pt x="1508097" y="44776"/>
                  <a:pt x="1416551" y="60915"/>
                </a:cubicBezTo>
                <a:cubicBezTo>
                  <a:pt x="1325005" y="77054"/>
                  <a:pt x="1239016" y="93987"/>
                  <a:pt x="1175251" y="97427"/>
                </a:cubicBezTo>
                <a:cubicBezTo>
                  <a:pt x="1111486" y="100867"/>
                  <a:pt x="1117571" y="70175"/>
                  <a:pt x="1033963" y="81552"/>
                </a:cubicBezTo>
                <a:cubicBezTo>
                  <a:pt x="950355" y="92929"/>
                  <a:pt x="744509" y="151667"/>
                  <a:pt x="673601" y="165690"/>
                </a:cubicBezTo>
                <a:cubicBezTo>
                  <a:pt x="602693" y="179713"/>
                  <a:pt x="720696" y="155107"/>
                  <a:pt x="608513" y="165690"/>
                </a:cubicBezTo>
                <a:cubicBezTo>
                  <a:pt x="496330" y="176273"/>
                  <a:pt x="-18284" y="232894"/>
                  <a:pt x="501" y="229190"/>
                </a:cubicBezTo>
                <a:cubicBezTo>
                  <a:pt x="19286" y="225486"/>
                  <a:pt x="650582" y="152196"/>
                  <a:pt x="721226" y="143465"/>
                </a:cubicBezTo>
                <a:lnTo>
                  <a:pt x="387851" y="18632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: 図形 1417">
            <a:extLst>
              <a:ext uri="{FF2B5EF4-FFF2-40B4-BE49-F238E27FC236}">
                <a16:creationId xmlns:a16="http://schemas.microsoft.com/office/drawing/2014/main" id="{39B17748-2A5E-4D37-98D2-335F27CD4750}"/>
              </a:ext>
            </a:extLst>
          </p:cNvPr>
          <p:cNvSpPr/>
          <p:nvPr/>
        </p:nvSpPr>
        <p:spPr>
          <a:xfrm>
            <a:off x="7793038" y="4693543"/>
            <a:ext cx="316478" cy="213420"/>
          </a:xfrm>
          <a:custGeom>
            <a:avLst/>
            <a:gdLst>
              <a:gd name="connsiteX0" fmla="*/ 123825 w 316478"/>
              <a:gd name="connsiteY0" fmla="*/ 695 h 213420"/>
              <a:gd name="connsiteX1" fmla="*/ 306387 w 316478"/>
              <a:gd name="connsiteY1" fmla="*/ 116582 h 213420"/>
              <a:gd name="connsiteX2" fmla="*/ 266700 w 316478"/>
              <a:gd name="connsiteY2" fmla="*/ 126107 h 213420"/>
              <a:gd name="connsiteX3" fmla="*/ 47625 w 316478"/>
              <a:gd name="connsiteY3" fmla="*/ 197545 h 213420"/>
              <a:gd name="connsiteX4" fmla="*/ 0 w 316478"/>
              <a:gd name="connsiteY4" fmla="*/ 213420 h 213420"/>
              <a:gd name="connsiteX5" fmla="*/ 268287 w 316478"/>
              <a:gd name="connsiteY5" fmla="*/ 118170 h 213420"/>
              <a:gd name="connsiteX6" fmla="*/ 219075 w 316478"/>
              <a:gd name="connsiteY6" fmla="*/ 70545 h 213420"/>
              <a:gd name="connsiteX7" fmla="*/ 123825 w 316478"/>
              <a:gd name="connsiteY7" fmla="*/ 695 h 21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478" h="213420">
                <a:moveTo>
                  <a:pt x="123825" y="695"/>
                </a:moveTo>
                <a:cubicBezTo>
                  <a:pt x="138377" y="8368"/>
                  <a:pt x="282575" y="95680"/>
                  <a:pt x="306387" y="116582"/>
                </a:cubicBezTo>
                <a:cubicBezTo>
                  <a:pt x="330199" y="137484"/>
                  <a:pt x="309827" y="112613"/>
                  <a:pt x="266700" y="126107"/>
                </a:cubicBezTo>
                <a:cubicBezTo>
                  <a:pt x="223573" y="139601"/>
                  <a:pt x="92075" y="182993"/>
                  <a:pt x="47625" y="197545"/>
                </a:cubicBezTo>
                <a:lnTo>
                  <a:pt x="0" y="213420"/>
                </a:lnTo>
                <a:cubicBezTo>
                  <a:pt x="36777" y="200191"/>
                  <a:pt x="231775" y="141982"/>
                  <a:pt x="268287" y="118170"/>
                </a:cubicBezTo>
                <a:cubicBezTo>
                  <a:pt x="304799" y="94358"/>
                  <a:pt x="244475" y="90124"/>
                  <a:pt x="219075" y="70545"/>
                </a:cubicBezTo>
                <a:cubicBezTo>
                  <a:pt x="193675" y="50966"/>
                  <a:pt x="109273" y="-6978"/>
                  <a:pt x="123825" y="69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: 図形 1418">
            <a:extLst>
              <a:ext uri="{FF2B5EF4-FFF2-40B4-BE49-F238E27FC236}">
                <a16:creationId xmlns:a16="http://schemas.microsoft.com/office/drawing/2014/main" id="{E9BB23EA-629D-4508-9656-578936DEEC36}"/>
              </a:ext>
            </a:extLst>
          </p:cNvPr>
          <p:cNvSpPr/>
          <p:nvPr/>
        </p:nvSpPr>
        <p:spPr>
          <a:xfrm>
            <a:off x="7821613" y="4677455"/>
            <a:ext cx="515995" cy="216808"/>
          </a:xfrm>
          <a:custGeom>
            <a:avLst/>
            <a:gdLst>
              <a:gd name="connsiteX0" fmla="*/ 0 w 515995"/>
              <a:gd name="connsiteY0" fmla="*/ 216808 h 216808"/>
              <a:gd name="connsiteX1" fmla="*/ 307975 w 515995"/>
              <a:gd name="connsiteY1" fmla="*/ 119970 h 216808"/>
              <a:gd name="connsiteX2" fmla="*/ 509587 w 515995"/>
              <a:gd name="connsiteY2" fmla="*/ 2495 h 216808"/>
              <a:gd name="connsiteX3" fmla="*/ 454025 w 515995"/>
              <a:gd name="connsiteY3" fmla="*/ 43770 h 216808"/>
              <a:gd name="connsiteX4" fmla="*/ 334962 w 515995"/>
              <a:gd name="connsiteY4" fmla="*/ 91395 h 216808"/>
              <a:gd name="connsiteX5" fmla="*/ 260350 w 515995"/>
              <a:gd name="connsiteY5" fmla="*/ 119970 h 216808"/>
              <a:gd name="connsiteX6" fmla="*/ 0 w 515995"/>
              <a:gd name="connsiteY6" fmla="*/ 216808 h 21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995" h="216808">
                <a:moveTo>
                  <a:pt x="0" y="216808"/>
                </a:moveTo>
                <a:cubicBezTo>
                  <a:pt x="111522" y="186248"/>
                  <a:pt x="223044" y="155689"/>
                  <a:pt x="307975" y="119970"/>
                </a:cubicBezTo>
                <a:cubicBezTo>
                  <a:pt x="392906" y="84251"/>
                  <a:pt x="485245" y="15195"/>
                  <a:pt x="509587" y="2495"/>
                </a:cubicBezTo>
                <a:cubicBezTo>
                  <a:pt x="533929" y="-10205"/>
                  <a:pt x="483129" y="28953"/>
                  <a:pt x="454025" y="43770"/>
                </a:cubicBezTo>
                <a:cubicBezTo>
                  <a:pt x="424921" y="58587"/>
                  <a:pt x="334962" y="91395"/>
                  <a:pt x="334962" y="91395"/>
                </a:cubicBezTo>
                <a:cubicBezTo>
                  <a:pt x="302683" y="104095"/>
                  <a:pt x="260350" y="119970"/>
                  <a:pt x="260350" y="119970"/>
                </a:cubicBezTo>
                <a:lnTo>
                  <a:pt x="0" y="21680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: 図形 1419">
            <a:extLst>
              <a:ext uri="{FF2B5EF4-FFF2-40B4-BE49-F238E27FC236}">
                <a16:creationId xmlns:a16="http://schemas.microsoft.com/office/drawing/2014/main" id="{23420FB4-EB06-48B1-B83E-DF1DED3D06C0}"/>
              </a:ext>
            </a:extLst>
          </p:cNvPr>
          <p:cNvSpPr/>
          <p:nvPr/>
        </p:nvSpPr>
        <p:spPr>
          <a:xfrm>
            <a:off x="7826855" y="4700748"/>
            <a:ext cx="563946" cy="218632"/>
          </a:xfrm>
          <a:custGeom>
            <a:avLst/>
            <a:gdLst>
              <a:gd name="connsiteX0" fmla="*/ 1108 w 563946"/>
              <a:gd name="connsiteY0" fmla="*/ 217327 h 218632"/>
              <a:gd name="connsiteX1" fmla="*/ 329720 w 563946"/>
              <a:gd name="connsiteY1" fmla="*/ 118902 h 218632"/>
              <a:gd name="connsiteX2" fmla="*/ 374170 w 563946"/>
              <a:gd name="connsiteY2" fmla="*/ 76040 h 218632"/>
              <a:gd name="connsiteX3" fmla="*/ 313845 w 563946"/>
              <a:gd name="connsiteY3" fmla="*/ 137952 h 218632"/>
              <a:gd name="connsiteX4" fmla="*/ 351945 w 563946"/>
              <a:gd name="connsiteY4" fmla="*/ 209390 h 218632"/>
              <a:gd name="connsiteX5" fmla="*/ 417033 w 563946"/>
              <a:gd name="connsiteY5" fmla="*/ 180815 h 218632"/>
              <a:gd name="connsiteX6" fmla="*/ 310670 w 563946"/>
              <a:gd name="connsiteY6" fmla="*/ 201452 h 218632"/>
              <a:gd name="connsiteX7" fmla="*/ 305908 w 563946"/>
              <a:gd name="connsiteY7" fmla="*/ 145890 h 218632"/>
              <a:gd name="connsiteX8" fmla="*/ 563083 w 563946"/>
              <a:gd name="connsiteY8" fmla="*/ 1427 h 218632"/>
              <a:gd name="connsiteX9" fmla="*/ 383695 w 563946"/>
              <a:gd name="connsiteY9" fmla="*/ 77627 h 218632"/>
              <a:gd name="connsiteX10" fmla="*/ 228120 w 563946"/>
              <a:gd name="connsiteY10" fmla="*/ 169702 h 218632"/>
              <a:gd name="connsiteX11" fmla="*/ 1108 w 563946"/>
              <a:gd name="connsiteY11" fmla="*/ 217327 h 21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3946" h="218632">
                <a:moveTo>
                  <a:pt x="1108" y="217327"/>
                </a:moveTo>
                <a:cubicBezTo>
                  <a:pt x="18041" y="208860"/>
                  <a:pt x="267543" y="142450"/>
                  <a:pt x="329720" y="118902"/>
                </a:cubicBezTo>
                <a:cubicBezTo>
                  <a:pt x="391897" y="95354"/>
                  <a:pt x="376816" y="72865"/>
                  <a:pt x="374170" y="76040"/>
                </a:cubicBezTo>
                <a:cubicBezTo>
                  <a:pt x="371524" y="79215"/>
                  <a:pt x="317549" y="115727"/>
                  <a:pt x="313845" y="137952"/>
                </a:cubicBezTo>
                <a:cubicBezTo>
                  <a:pt x="310141" y="160177"/>
                  <a:pt x="334747" y="202246"/>
                  <a:pt x="351945" y="209390"/>
                </a:cubicBezTo>
                <a:cubicBezTo>
                  <a:pt x="369143" y="216534"/>
                  <a:pt x="423912" y="182138"/>
                  <a:pt x="417033" y="180815"/>
                </a:cubicBezTo>
                <a:cubicBezTo>
                  <a:pt x="410154" y="179492"/>
                  <a:pt x="329191" y="207273"/>
                  <a:pt x="310670" y="201452"/>
                </a:cubicBezTo>
                <a:cubicBezTo>
                  <a:pt x="292149" y="195631"/>
                  <a:pt x="263839" y="179227"/>
                  <a:pt x="305908" y="145890"/>
                </a:cubicBezTo>
                <a:cubicBezTo>
                  <a:pt x="347977" y="112553"/>
                  <a:pt x="550118" y="12804"/>
                  <a:pt x="563083" y="1427"/>
                </a:cubicBezTo>
                <a:cubicBezTo>
                  <a:pt x="576048" y="-9950"/>
                  <a:pt x="439522" y="49581"/>
                  <a:pt x="383695" y="77627"/>
                </a:cubicBezTo>
                <a:cubicBezTo>
                  <a:pt x="327868" y="105673"/>
                  <a:pt x="290297" y="148271"/>
                  <a:pt x="228120" y="169702"/>
                </a:cubicBezTo>
                <a:cubicBezTo>
                  <a:pt x="165943" y="191133"/>
                  <a:pt x="-15825" y="225794"/>
                  <a:pt x="1108" y="21732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: 図形 1420">
            <a:extLst>
              <a:ext uri="{FF2B5EF4-FFF2-40B4-BE49-F238E27FC236}">
                <a16:creationId xmlns:a16="http://schemas.microsoft.com/office/drawing/2014/main" id="{9EB1EA80-E54F-4FDD-9F8F-FC12B842250F}"/>
              </a:ext>
            </a:extLst>
          </p:cNvPr>
          <p:cNvSpPr/>
          <p:nvPr/>
        </p:nvSpPr>
        <p:spPr>
          <a:xfrm>
            <a:off x="7967651" y="4560835"/>
            <a:ext cx="414388" cy="139816"/>
          </a:xfrm>
          <a:custGeom>
            <a:avLst/>
            <a:gdLst>
              <a:gd name="connsiteX0" fmla="*/ 12 w 414388"/>
              <a:gd name="connsiteY0" fmla="*/ 53 h 139816"/>
              <a:gd name="connsiteX1" fmla="*/ 274649 w 414388"/>
              <a:gd name="connsiteY1" fmla="*/ 79428 h 139816"/>
              <a:gd name="connsiteX2" fmla="*/ 414349 w 414388"/>
              <a:gd name="connsiteY2" fmla="*/ 139753 h 139816"/>
              <a:gd name="connsiteX3" fmla="*/ 285762 w 414388"/>
              <a:gd name="connsiteY3" fmla="*/ 68315 h 139816"/>
              <a:gd name="connsiteX4" fmla="*/ 12 w 414388"/>
              <a:gd name="connsiteY4" fmla="*/ 53 h 13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388" h="139816">
                <a:moveTo>
                  <a:pt x="12" y="53"/>
                </a:moveTo>
                <a:cubicBezTo>
                  <a:pt x="-1840" y="1905"/>
                  <a:pt x="205593" y="56145"/>
                  <a:pt x="274649" y="79428"/>
                </a:cubicBezTo>
                <a:cubicBezTo>
                  <a:pt x="343705" y="102711"/>
                  <a:pt x="412497" y="141605"/>
                  <a:pt x="414349" y="139753"/>
                </a:cubicBezTo>
                <a:cubicBezTo>
                  <a:pt x="416201" y="137901"/>
                  <a:pt x="352701" y="91334"/>
                  <a:pt x="285762" y="68315"/>
                </a:cubicBezTo>
                <a:cubicBezTo>
                  <a:pt x="218823" y="45296"/>
                  <a:pt x="1864" y="-1799"/>
                  <a:pt x="12" y="5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: 図形 1421">
            <a:extLst>
              <a:ext uri="{FF2B5EF4-FFF2-40B4-BE49-F238E27FC236}">
                <a16:creationId xmlns:a16="http://schemas.microsoft.com/office/drawing/2014/main" id="{3DAE73FB-D714-48D8-A975-230B85AD83B0}"/>
              </a:ext>
            </a:extLst>
          </p:cNvPr>
          <p:cNvSpPr/>
          <p:nvPr/>
        </p:nvSpPr>
        <p:spPr>
          <a:xfrm>
            <a:off x="8004068" y="4462900"/>
            <a:ext cx="363737" cy="183746"/>
          </a:xfrm>
          <a:custGeom>
            <a:avLst/>
            <a:gdLst>
              <a:gd name="connsiteX0" fmla="*/ 107 w 363737"/>
              <a:gd name="connsiteY0" fmla="*/ 39250 h 183746"/>
              <a:gd name="connsiteX1" fmla="*/ 198545 w 363737"/>
              <a:gd name="connsiteY1" fmla="*/ 13850 h 183746"/>
              <a:gd name="connsiteX2" fmla="*/ 292207 w 363737"/>
              <a:gd name="connsiteY2" fmla="*/ 28138 h 183746"/>
              <a:gd name="connsiteX3" fmla="*/ 306495 w 363737"/>
              <a:gd name="connsiteY3" fmla="*/ 40838 h 183746"/>
              <a:gd name="connsiteX4" fmla="*/ 343007 w 363737"/>
              <a:gd name="connsiteY4" fmla="*/ 123388 h 183746"/>
              <a:gd name="connsiteX5" fmla="*/ 363645 w 363737"/>
              <a:gd name="connsiteY5" fmla="*/ 183713 h 183746"/>
              <a:gd name="connsiteX6" fmla="*/ 349357 w 363737"/>
              <a:gd name="connsiteY6" fmla="*/ 115450 h 183746"/>
              <a:gd name="connsiteX7" fmla="*/ 320782 w 363737"/>
              <a:gd name="connsiteY7" fmla="*/ 24963 h 183746"/>
              <a:gd name="connsiteX8" fmla="*/ 281095 w 363737"/>
              <a:gd name="connsiteY8" fmla="*/ 7500 h 183746"/>
              <a:gd name="connsiteX9" fmla="*/ 227120 w 363737"/>
              <a:gd name="connsiteY9" fmla="*/ 1150 h 183746"/>
              <a:gd name="connsiteX10" fmla="*/ 107 w 363737"/>
              <a:gd name="connsiteY10" fmla="*/ 39250 h 18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3737" h="183746">
                <a:moveTo>
                  <a:pt x="107" y="39250"/>
                </a:moveTo>
                <a:cubicBezTo>
                  <a:pt x="-4655" y="41367"/>
                  <a:pt x="149862" y="15702"/>
                  <a:pt x="198545" y="13850"/>
                </a:cubicBezTo>
                <a:cubicBezTo>
                  <a:pt x="247228" y="11998"/>
                  <a:pt x="274215" y="23640"/>
                  <a:pt x="292207" y="28138"/>
                </a:cubicBezTo>
                <a:cubicBezTo>
                  <a:pt x="310199" y="32636"/>
                  <a:pt x="298028" y="24963"/>
                  <a:pt x="306495" y="40838"/>
                </a:cubicBezTo>
                <a:cubicBezTo>
                  <a:pt x="314962" y="56713"/>
                  <a:pt x="333482" y="99576"/>
                  <a:pt x="343007" y="123388"/>
                </a:cubicBezTo>
                <a:cubicBezTo>
                  <a:pt x="352532" y="147201"/>
                  <a:pt x="362587" y="185036"/>
                  <a:pt x="363645" y="183713"/>
                </a:cubicBezTo>
                <a:cubicBezTo>
                  <a:pt x="364703" y="182390"/>
                  <a:pt x="356501" y="141908"/>
                  <a:pt x="349357" y="115450"/>
                </a:cubicBezTo>
                <a:cubicBezTo>
                  <a:pt x="342213" y="88992"/>
                  <a:pt x="332159" y="42955"/>
                  <a:pt x="320782" y="24963"/>
                </a:cubicBezTo>
                <a:cubicBezTo>
                  <a:pt x="309405" y="6971"/>
                  <a:pt x="296705" y="11469"/>
                  <a:pt x="281095" y="7500"/>
                </a:cubicBezTo>
                <a:cubicBezTo>
                  <a:pt x="265485" y="3531"/>
                  <a:pt x="274480" y="-2554"/>
                  <a:pt x="227120" y="1150"/>
                </a:cubicBezTo>
                <a:cubicBezTo>
                  <a:pt x="179760" y="4854"/>
                  <a:pt x="4869" y="37133"/>
                  <a:pt x="107" y="392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: 図形 1422">
            <a:extLst>
              <a:ext uri="{FF2B5EF4-FFF2-40B4-BE49-F238E27FC236}">
                <a16:creationId xmlns:a16="http://schemas.microsoft.com/office/drawing/2014/main" id="{357EBC4E-925A-4E36-91B1-26F3CBEDB7D5}"/>
              </a:ext>
            </a:extLst>
          </p:cNvPr>
          <p:cNvSpPr/>
          <p:nvPr/>
        </p:nvSpPr>
        <p:spPr>
          <a:xfrm>
            <a:off x="7866063" y="4814995"/>
            <a:ext cx="774739" cy="125772"/>
          </a:xfrm>
          <a:custGeom>
            <a:avLst/>
            <a:gdLst>
              <a:gd name="connsiteX0" fmla="*/ 0 w 774739"/>
              <a:gd name="connsiteY0" fmla="*/ 115780 h 125772"/>
              <a:gd name="connsiteX1" fmla="*/ 374650 w 774739"/>
              <a:gd name="connsiteY1" fmla="*/ 123718 h 125772"/>
              <a:gd name="connsiteX2" fmla="*/ 547687 w 774739"/>
              <a:gd name="connsiteY2" fmla="*/ 82443 h 125772"/>
              <a:gd name="connsiteX3" fmla="*/ 692150 w 774739"/>
              <a:gd name="connsiteY3" fmla="*/ 23705 h 125772"/>
              <a:gd name="connsiteX4" fmla="*/ 774700 w 774739"/>
              <a:gd name="connsiteY4" fmla="*/ 82443 h 125772"/>
              <a:gd name="connsiteX5" fmla="*/ 682625 w 774739"/>
              <a:gd name="connsiteY5" fmla="*/ 1480 h 125772"/>
              <a:gd name="connsiteX6" fmla="*/ 561975 w 774739"/>
              <a:gd name="connsiteY6" fmla="*/ 30055 h 125772"/>
              <a:gd name="connsiteX7" fmla="*/ 374650 w 774739"/>
              <a:gd name="connsiteY7" fmla="*/ 30055 h 125772"/>
              <a:gd name="connsiteX8" fmla="*/ 584200 w 774739"/>
              <a:gd name="connsiteY8" fmla="*/ 34818 h 125772"/>
              <a:gd name="connsiteX9" fmla="*/ 390525 w 774739"/>
              <a:gd name="connsiteY9" fmla="*/ 99905 h 125772"/>
              <a:gd name="connsiteX10" fmla="*/ 290512 w 774739"/>
              <a:gd name="connsiteY10" fmla="*/ 104668 h 125772"/>
              <a:gd name="connsiteX11" fmla="*/ 0 w 774739"/>
              <a:gd name="connsiteY11" fmla="*/ 115780 h 12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4739" h="125772">
                <a:moveTo>
                  <a:pt x="0" y="115780"/>
                </a:moveTo>
                <a:cubicBezTo>
                  <a:pt x="141684" y="122527"/>
                  <a:pt x="283369" y="129274"/>
                  <a:pt x="374650" y="123718"/>
                </a:cubicBezTo>
                <a:cubicBezTo>
                  <a:pt x="465931" y="118162"/>
                  <a:pt x="494770" y="99112"/>
                  <a:pt x="547687" y="82443"/>
                </a:cubicBezTo>
                <a:cubicBezTo>
                  <a:pt x="600604" y="65774"/>
                  <a:pt x="654315" y="23705"/>
                  <a:pt x="692150" y="23705"/>
                </a:cubicBezTo>
                <a:cubicBezTo>
                  <a:pt x="729985" y="23705"/>
                  <a:pt x="776287" y="86147"/>
                  <a:pt x="774700" y="82443"/>
                </a:cubicBezTo>
                <a:cubicBezTo>
                  <a:pt x="773113" y="78739"/>
                  <a:pt x="718079" y="10211"/>
                  <a:pt x="682625" y="1480"/>
                </a:cubicBezTo>
                <a:cubicBezTo>
                  <a:pt x="647171" y="-7251"/>
                  <a:pt x="613304" y="25293"/>
                  <a:pt x="561975" y="30055"/>
                </a:cubicBezTo>
                <a:cubicBezTo>
                  <a:pt x="510646" y="34817"/>
                  <a:pt x="370946" y="29261"/>
                  <a:pt x="374650" y="30055"/>
                </a:cubicBezTo>
                <a:cubicBezTo>
                  <a:pt x="378354" y="30849"/>
                  <a:pt x="581554" y="23176"/>
                  <a:pt x="584200" y="34818"/>
                </a:cubicBezTo>
                <a:cubicBezTo>
                  <a:pt x="586846" y="46460"/>
                  <a:pt x="439473" y="88263"/>
                  <a:pt x="390525" y="99905"/>
                </a:cubicBezTo>
                <a:cubicBezTo>
                  <a:pt x="341577" y="111547"/>
                  <a:pt x="290512" y="104668"/>
                  <a:pt x="290512" y="104668"/>
                </a:cubicBezTo>
                <a:lnTo>
                  <a:pt x="0" y="11578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: 図形 1423">
            <a:extLst>
              <a:ext uri="{FF2B5EF4-FFF2-40B4-BE49-F238E27FC236}">
                <a16:creationId xmlns:a16="http://schemas.microsoft.com/office/drawing/2014/main" id="{5825A908-FBAE-496E-821A-0B5A9AEA883F}"/>
              </a:ext>
            </a:extLst>
          </p:cNvPr>
          <p:cNvSpPr/>
          <p:nvPr/>
        </p:nvSpPr>
        <p:spPr>
          <a:xfrm>
            <a:off x="7659688" y="4879177"/>
            <a:ext cx="1306051" cy="219873"/>
          </a:xfrm>
          <a:custGeom>
            <a:avLst/>
            <a:gdLst>
              <a:gd name="connsiteX0" fmla="*/ 0 w 1306051"/>
              <a:gd name="connsiteY0" fmla="*/ 219873 h 219873"/>
              <a:gd name="connsiteX1" fmla="*/ 917575 w 1306051"/>
              <a:gd name="connsiteY1" fmla="*/ 94461 h 219873"/>
              <a:gd name="connsiteX2" fmla="*/ 1304925 w 1306051"/>
              <a:gd name="connsiteY2" fmla="*/ 798 h 219873"/>
              <a:gd name="connsiteX3" fmla="*/ 1022350 w 1306051"/>
              <a:gd name="connsiteY3" fmla="*/ 50011 h 219873"/>
              <a:gd name="connsiteX4" fmla="*/ 642937 w 1306051"/>
              <a:gd name="connsiteY4" fmla="*/ 62711 h 219873"/>
              <a:gd name="connsiteX5" fmla="*/ 1055687 w 1306051"/>
              <a:gd name="connsiteY5" fmla="*/ 57948 h 219873"/>
              <a:gd name="connsiteX6" fmla="*/ 863600 w 1306051"/>
              <a:gd name="connsiteY6" fmla="*/ 84936 h 219873"/>
              <a:gd name="connsiteX7" fmla="*/ 774700 w 1306051"/>
              <a:gd name="connsiteY7" fmla="*/ 91286 h 219873"/>
              <a:gd name="connsiteX8" fmla="*/ 557212 w 1306051"/>
              <a:gd name="connsiteY8" fmla="*/ 118273 h 219873"/>
              <a:gd name="connsiteX9" fmla="*/ 0 w 1306051"/>
              <a:gd name="connsiteY9" fmla="*/ 219873 h 219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6051" h="219873">
                <a:moveTo>
                  <a:pt x="0" y="219873"/>
                </a:moveTo>
                <a:lnTo>
                  <a:pt x="917575" y="94461"/>
                </a:lnTo>
                <a:cubicBezTo>
                  <a:pt x="1135062" y="57949"/>
                  <a:pt x="1287463" y="8206"/>
                  <a:pt x="1304925" y="798"/>
                </a:cubicBezTo>
                <a:cubicBezTo>
                  <a:pt x="1322387" y="-6610"/>
                  <a:pt x="1132681" y="39692"/>
                  <a:pt x="1022350" y="50011"/>
                </a:cubicBezTo>
                <a:cubicBezTo>
                  <a:pt x="912019" y="60330"/>
                  <a:pt x="637381" y="61388"/>
                  <a:pt x="642937" y="62711"/>
                </a:cubicBezTo>
                <a:cubicBezTo>
                  <a:pt x="648493" y="64034"/>
                  <a:pt x="1018910" y="54244"/>
                  <a:pt x="1055687" y="57948"/>
                </a:cubicBezTo>
                <a:cubicBezTo>
                  <a:pt x="1092464" y="61652"/>
                  <a:pt x="910431" y="79380"/>
                  <a:pt x="863600" y="84936"/>
                </a:cubicBezTo>
                <a:cubicBezTo>
                  <a:pt x="816769" y="90492"/>
                  <a:pt x="825765" y="85730"/>
                  <a:pt x="774700" y="91286"/>
                </a:cubicBezTo>
                <a:cubicBezTo>
                  <a:pt x="723635" y="96842"/>
                  <a:pt x="557212" y="118273"/>
                  <a:pt x="557212" y="118273"/>
                </a:cubicBezTo>
                <a:lnTo>
                  <a:pt x="0" y="21987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: 図形 1424">
            <a:extLst>
              <a:ext uri="{FF2B5EF4-FFF2-40B4-BE49-F238E27FC236}">
                <a16:creationId xmlns:a16="http://schemas.microsoft.com/office/drawing/2014/main" id="{37D5AABC-F65B-4EF4-AE3B-307BF67BB2BF}"/>
              </a:ext>
            </a:extLst>
          </p:cNvPr>
          <p:cNvSpPr/>
          <p:nvPr/>
        </p:nvSpPr>
        <p:spPr>
          <a:xfrm>
            <a:off x="8877157" y="4761395"/>
            <a:ext cx="449409" cy="114497"/>
          </a:xfrm>
          <a:custGeom>
            <a:avLst/>
            <a:gdLst>
              <a:gd name="connsiteX0" fmla="*/ 4906 w 449409"/>
              <a:gd name="connsiteY0" fmla="*/ 112230 h 114497"/>
              <a:gd name="connsiteX1" fmla="*/ 74756 w 449409"/>
              <a:gd name="connsiteY1" fmla="*/ 85243 h 114497"/>
              <a:gd name="connsiteX2" fmla="*/ 331931 w 449409"/>
              <a:gd name="connsiteY2" fmla="*/ 13805 h 114497"/>
              <a:gd name="connsiteX3" fmla="*/ 449406 w 449409"/>
              <a:gd name="connsiteY3" fmla="*/ 1105 h 114497"/>
              <a:gd name="connsiteX4" fmla="*/ 328756 w 449409"/>
              <a:gd name="connsiteY4" fmla="*/ 29680 h 114497"/>
              <a:gd name="connsiteX5" fmla="*/ 125556 w 449409"/>
              <a:gd name="connsiteY5" fmla="*/ 86830 h 114497"/>
              <a:gd name="connsiteX6" fmla="*/ 374793 w 449409"/>
              <a:gd name="connsiteY6" fmla="*/ 13805 h 114497"/>
              <a:gd name="connsiteX7" fmla="*/ 182706 w 449409"/>
              <a:gd name="connsiteY7" fmla="*/ 31268 h 114497"/>
              <a:gd name="connsiteX8" fmla="*/ 4906 w 449409"/>
              <a:gd name="connsiteY8" fmla="*/ 112230 h 11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409" h="114497">
                <a:moveTo>
                  <a:pt x="4906" y="112230"/>
                </a:moveTo>
                <a:cubicBezTo>
                  <a:pt x="-13086" y="121226"/>
                  <a:pt x="20252" y="101647"/>
                  <a:pt x="74756" y="85243"/>
                </a:cubicBezTo>
                <a:cubicBezTo>
                  <a:pt x="129260" y="68839"/>
                  <a:pt x="269489" y="27828"/>
                  <a:pt x="331931" y="13805"/>
                </a:cubicBezTo>
                <a:cubicBezTo>
                  <a:pt x="394373" y="-218"/>
                  <a:pt x="449935" y="-1541"/>
                  <a:pt x="449406" y="1105"/>
                </a:cubicBezTo>
                <a:cubicBezTo>
                  <a:pt x="448877" y="3751"/>
                  <a:pt x="382731" y="15392"/>
                  <a:pt x="328756" y="29680"/>
                </a:cubicBezTo>
                <a:cubicBezTo>
                  <a:pt x="274781" y="43967"/>
                  <a:pt x="117883" y="89476"/>
                  <a:pt x="125556" y="86830"/>
                </a:cubicBezTo>
                <a:cubicBezTo>
                  <a:pt x="133229" y="84184"/>
                  <a:pt x="365268" y="23065"/>
                  <a:pt x="374793" y="13805"/>
                </a:cubicBezTo>
                <a:cubicBezTo>
                  <a:pt x="384318" y="4545"/>
                  <a:pt x="239856" y="18039"/>
                  <a:pt x="182706" y="31268"/>
                </a:cubicBezTo>
                <a:cubicBezTo>
                  <a:pt x="125556" y="44497"/>
                  <a:pt x="22898" y="103234"/>
                  <a:pt x="4906" y="11223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: 図形 1425">
            <a:extLst>
              <a:ext uri="{FF2B5EF4-FFF2-40B4-BE49-F238E27FC236}">
                <a16:creationId xmlns:a16="http://schemas.microsoft.com/office/drawing/2014/main" id="{2CA02FDB-B6EC-4D5B-943D-413501D185C5}"/>
              </a:ext>
            </a:extLst>
          </p:cNvPr>
          <p:cNvSpPr/>
          <p:nvPr/>
        </p:nvSpPr>
        <p:spPr>
          <a:xfrm>
            <a:off x="8437419" y="4925758"/>
            <a:ext cx="922504" cy="423410"/>
          </a:xfrm>
          <a:custGeom>
            <a:avLst/>
            <a:gdLst>
              <a:gd name="connsiteX0" fmla="*/ 8081 w 922504"/>
              <a:gd name="connsiteY0" fmla="*/ 422530 h 423410"/>
              <a:gd name="connsiteX1" fmla="*/ 582756 w 922504"/>
              <a:gd name="connsiteY1" fmla="*/ 339980 h 423410"/>
              <a:gd name="connsiteX2" fmla="*/ 800244 w 922504"/>
              <a:gd name="connsiteY2" fmla="*/ 243142 h 423410"/>
              <a:gd name="connsiteX3" fmla="*/ 849456 w 922504"/>
              <a:gd name="connsiteY3" fmla="*/ 109792 h 423410"/>
              <a:gd name="connsiteX4" fmla="*/ 922481 w 922504"/>
              <a:gd name="connsiteY4" fmla="*/ 255 h 423410"/>
              <a:gd name="connsiteX5" fmla="*/ 841519 w 922504"/>
              <a:gd name="connsiteY5" fmla="*/ 84392 h 423410"/>
              <a:gd name="connsiteX6" fmla="*/ 771669 w 922504"/>
              <a:gd name="connsiteY6" fmla="*/ 235205 h 423410"/>
              <a:gd name="connsiteX7" fmla="*/ 695469 w 922504"/>
              <a:gd name="connsiteY7" fmla="*/ 270130 h 423410"/>
              <a:gd name="connsiteX8" fmla="*/ 390669 w 922504"/>
              <a:gd name="connsiteY8" fmla="*/ 351092 h 423410"/>
              <a:gd name="connsiteX9" fmla="*/ 654194 w 922504"/>
              <a:gd name="connsiteY9" fmla="*/ 293942 h 423410"/>
              <a:gd name="connsiteX10" fmla="*/ 274781 w 922504"/>
              <a:gd name="connsiteY10" fmla="*/ 378080 h 423410"/>
              <a:gd name="connsiteX11" fmla="*/ 8081 w 922504"/>
              <a:gd name="connsiteY11" fmla="*/ 422530 h 42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2504" h="423410">
                <a:moveTo>
                  <a:pt x="8081" y="422530"/>
                </a:moveTo>
                <a:cubicBezTo>
                  <a:pt x="59410" y="416180"/>
                  <a:pt x="450729" y="369878"/>
                  <a:pt x="582756" y="339980"/>
                </a:cubicBezTo>
                <a:cubicBezTo>
                  <a:pt x="714783" y="310082"/>
                  <a:pt x="755794" y="281507"/>
                  <a:pt x="800244" y="243142"/>
                </a:cubicBezTo>
                <a:cubicBezTo>
                  <a:pt x="844694" y="204777"/>
                  <a:pt x="829083" y="150273"/>
                  <a:pt x="849456" y="109792"/>
                </a:cubicBezTo>
                <a:cubicBezTo>
                  <a:pt x="869829" y="69311"/>
                  <a:pt x="923804" y="4488"/>
                  <a:pt x="922481" y="255"/>
                </a:cubicBezTo>
                <a:cubicBezTo>
                  <a:pt x="921158" y="-3978"/>
                  <a:pt x="866654" y="45234"/>
                  <a:pt x="841519" y="84392"/>
                </a:cubicBezTo>
                <a:cubicBezTo>
                  <a:pt x="816384" y="123550"/>
                  <a:pt x="796011" y="204249"/>
                  <a:pt x="771669" y="235205"/>
                </a:cubicBezTo>
                <a:cubicBezTo>
                  <a:pt x="747327" y="266161"/>
                  <a:pt x="758969" y="250815"/>
                  <a:pt x="695469" y="270130"/>
                </a:cubicBezTo>
                <a:cubicBezTo>
                  <a:pt x="631969" y="289444"/>
                  <a:pt x="397548" y="347123"/>
                  <a:pt x="390669" y="351092"/>
                </a:cubicBezTo>
                <a:cubicBezTo>
                  <a:pt x="383790" y="355061"/>
                  <a:pt x="673509" y="289444"/>
                  <a:pt x="654194" y="293942"/>
                </a:cubicBezTo>
                <a:cubicBezTo>
                  <a:pt x="634879" y="298440"/>
                  <a:pt x="387229" y="356649"/>
                  <a:pt x="274781" y="378080"/>
                </a:cubicBezTo>
                <a:cubicBezTo>
                  <a:pt x="162333" y="399511"/>
                  <a:pt x="-43248" y="428880"/>
                  <a:pt x="8081" y="42253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: 図形 1426">
            <a:extLst>
              <a:ext uri="{FF2B5EF4-FFF2-40B4-BE49-F238E27FC236}">
                <a16:creationId xmlns:a16="http://schemas.microsoft.com/office/drawing/2014/main" id="{4A3284CF-4750-4E2B-BF1A-BE4F703A4A6D}"/>
              </a:ext>
            </a:extLst>
          </p:cNvPr>
          <p:cNvSpPr/>
          <p:nvPr/>
        </p:nvSpPr>
        <p:spPr>
          <a:xfrm>
            <a:off x="9236075" y="4613249"/>
            <a:ext cx="126570" cy="297314"/>
          </a:xfrm>
          <a:custGeom>
            <a:avLst/>
            <a:gdLst>
              <a:gd name="connsiteX0" fmla="*/ 0 w 126570"/>
              <a:gd name="connsiteY0" fmla="*/ 26 h 297314"/>
              <a:gd name="connsiteX1" fmla="*/ 80963 w 126570"/>
              <a:gd name="connsiteY1" fmla="*/ 112739 h 297314"/>
              <a:gd name="connsiteX2" fmla="*/ 71438 w 126570"/>
              <a:gd name="connsiteY2" fmla="*/ 84164 h 297314"/>
              <a:gd name="connsiteX3" fmla="*/ 101600 w 126570"/>
              <a:gd name="connsiteY3" fmla="*/ 165126 h 297314"/>
              <a:gd name="connsiteX4" fmla="*/ 112713 w 126570"/>
              <a:gd name="connsiteY4" fmla="*/ 230214 h 297314"/>
              <a:gd name="connsiteX5" fmla="*/ 112713 w 126570"/>
              <a:gd name="connsiteY5" fmla="*/ 296889 h 297314"/>
              <a:gd name="connsiteX6" fmla="*/ 125413 w 126570"/>
              <a:gd name="connsiteY6" fmla="*/ 196876 h 297314"/>
              <a:gd name="connsiteX7" fmla="*/ 79375 w 126570"/>
              <a:gd name="connsiteY7" fmla="*/ 103214 h 297314"/>
              <a:gd name="connsiteX8" fmla="*/ 0 w 126570"/>
              <a:gd name="connsiteY8" fmla="*/ 26 h 29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570" h="297314">
                <a:moveTo>
                  <a:pt x="0" y="26"/>
                </a:moveTo>
                <a:cubicBezTo>
                  <a:pt x="265" y="1614"/>
                  <a:pt x="69057" y="98716"/>
                  <a:pt x="80963" y="112739"/>
                </a:cubicBezTo>
                <a:cubicBezTo>
                  <a:pt x="92869" y="126762"/>
                  <a:pt x="67999" y="75433"/>
                  <a:pt x="71438" y="84164"/>
                </a:cubicBezTo>
                <a:cubicBezTo>
                  <a:pt x="74878" y="92895"/>
                  <a:pt x="94721" y="140784"/>
                  <a:pt x="101600" y="165126"/>
                </a:cubicBezTo>
                <a:cubicBezTo>
                  <a:pt x="108479" y="189468"/>
                  <a:pt x="110861" y="208254"/>
                  <a:pt x="112713" y="230214"/>
                </a:cubicBezTo>
                <a:cubicBezTo>
                  <a:pt x="114565" y="252174"/>
                  <a:pt x="110596" y="302445"/>
                  <a:pt x="112713" y="296889"/>
                </a:cubicBezTo>
                <a:cubicBezTo>
                  <a:pt x="114830" y="291333"/>
                  <a:pt x="130969" y="229155"/>
                  <a:pt x="125413" y="196876"/>
                </a:cubicBezTo>
                <a:cubicBezTo>
                  <a:pt x="119857" y="164597"/>
                  <a:pt x="96573" y="136551"/>
                  <a:pt x="79375" y="103214"/>
                </a:cubicBezTo>
                <a:cubicBezTo>
                  <a:pt x="62177" y="69877"/>
                  <a:pt x="-265" y="-1562"/>
                  <a:pt x="0" y="2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: 図形 1427">
            <a:extLst>
              <a:ext uri="{FF2B5EF4-FFF2-40B4-BE49-F238E27FC236}">
                <a16:creationId xmlns:a16="http://schemas.microsoft.com/office/drawing/2014/main" id="{26C166B5-3280-4983-AA2D-928B7411E992}"/>
              </a:ext>
            </a:extLst>
          </p:cNvPr>
          <p:cNvSpPr/>
          <p:nvPr/>
        </p:nvSpPr>
        <p:spPr>
          <a:xfrm>
            <a:off x="9108250" y="4689029"/>
            <a:ext cx="173392" cy="478170"/>
          </a:xfrm>
          <a:custGeom>
            <a:avLst/>
            <a:gdLst>
              <a:gd name="connsiteX0" fmla="*/ 2413 w 173392"/>
              <a:gd name="connsiteY0" fmla="*/ 446 h 478170"/>
              <a:gd name="connsiteX1" fmla="*/ 162750 w 173392"/>
              <a:gd name="connsiteY1" fmla="*/ 114746 h 478170"/>
              <a:gd name="connsiteX2" fmla="*/ 154813 w 173392"/>
              <a:gd name="connsiteY2" fmla="*/ 122684 h 478170"/>
              <a:gd name="connsiteX3" fmla="*/ 126238 w 173392"/>
              <a:gd name="connsiteY3" fmla="*/ 143321 h 478170"/>
              <a:gd name="connsiteX4" fmla="*/ 97663 w 173392"/>
              <a:gd name="connsiteY4" fmla="*/ 209996 h 478170"/>
              <a:gd name="connsiteX5" fmla="*/ 88138 w 173392"/>
              <a:gd name="connsiteY5" fmla="*/ 313184 h 478170"/>
              <a:gd name="connsiteX6" fmla="*/ 100838 w 173392"/>
              <a:gd name="connsiteY6" fmla="*/ 476696 h 478170"/>
              <a:gd name="connsiteX7" fmla="*/ 105600 w 173392"/>
              <a:gd name="connsiteY7" fmla="*/ 381446 h 478170"/>
              <a:gd name="connsiteX8" fmla="*/ 102425 w 173392"/>
              <a:gd name="connsiteY8" fmla="*/ 176659 h 478170"/>
              <a:gd name="connsiteX9" fmla="*/ 115125 w 173392"/>
              <a:gd name="connsiteY9" fmla="*/ 225871 h 478170"/>
              <a:gd name="connsiteX10" fmla="*/ 156400 w 173392"/>
              <a:gd name="connsiteY10" fmla="*/ 129034 h 478170"/>
              <a:gd name="connsiteX11" fmla="*/ 72263 w 173392"/>
              <a:gd name="connsiteY11" fmla="*/ 76646 h 478170"/>
              <a:gd name="connsiteX12" fmla="*/ 2413 w 173392"/>
              <a:gd name="connsiteY12" fmla="*/ 446 h 47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392" h="478170">
                <a:moveTo>
                  <a:pt x="2413" y="446"/>
                </a:moveTo>
                <a:cubicBezTo>
                  <a:pt x="17494" y="6796"/>
                  <a:pt x="162750" y="114746"/>
                  <a:pt x="162750" y="114746"/>
                </a:cubicBezTo>
                <a:cubicBezTo>
                  <a:pt x="188150" y="135119"/>
                  <a:pt x="160898" y="117922"/>
                  <a:pt x="154813" y="122684"/>
                </a:cubicBezTo>
                <a:cubicBezTo>
                  <a:pt x="148728" y="127446"/>
                  <a:pt x="135763" y="128769"/>
                  <a:pt x="126238" y="143321"/>
                </a:cubicBezTo>
                <a:cubicBezTo>
                  <a:pt x="116713" y="157873"/>
                  <a:pt x="104013" y="181686"/>
                  <a:pt x="97663" y="209996"/>
                </a:cubicBezTo>
                <a:cubicBezTo>
                  <a:pt x="91313" y="238306"/>
                  <a:pt x="87609" y="268734"/>
                  <a:pt x="88138" y="313184"/>
                </a:cubicBezTo>
                <a:cubicBezTo>
                  <a:pt x="88667" y="357634"/>
                  <a:pt x="97928" y="465319"/>
                  <a:pt x="100838" y="476696"/>
                </a:cubicBezTo>
                <a:cubicBezTo>
                  <a:pt x="103748" y="488073"/>
                  <a:pt x="105336" y="431452"/>
                  <a:pt x="105600" y="381446"/>
                </a:cubicBezTo>
                <a:cubicBezTo>
                  <a:pt x="105864" y="331440"/>
                  <a:pt x="100838" y="202588"/>
                  <a:pt x="102425" y="176659"/>
                </a:cubicBezTo>
                <a:cubicBezTo>
                  <a:pt x="104013" y="150730"/>
                  <a:pt x="106129" y="233809"/>
                  <a:pt x="115125" y="225871"/>
                </a:cubicBezTo>
                <a:cubicBezTo>
                  <a:pt x="124121" y="217934"/>
                  <a:pt x="163544" y="153905"/>
                  <a:pt x="156400" y="129034"/>
                </a:cubicBezTo>
                <a:cubicBezTo>
                  <a:pt x="149256" y="104163"/>
                  <a:pt x="97663" y="95961"/>
                  <a:pt x="72263" y="76646"/>
                </a:cubicBezTo>
                <a:cubicBezTo>
                  <a:pt x="46863" y="57331"/>
                  <a:pt x="-12668" y="-5904"/>
                  <a:pt x="2413" y="44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: 図形 1428">
            <a:extLst>
              <a:ext uri="{FF2B5EF4-FFF2-40B4-BE49-F238E27FC236}">
                <a16:creationId xmlns:a16="http://schemas.microsoft.com/office/drawing/2014/main" id="{B53C03C2-BB0D-49BC-AE58-DA67865B8F7E}"/>
              </a:ext>
            </a:extLst>
          </p:cNvPr>
          <p:cNvSpPr/>
          <p:nvPr/>
        </p:nvSpPr>
        <p:spPr>
          <a:xfrm>
            <a:off x="7983195" y="4536442"/>
            <a:ext cx="427494" cy="146696"/>
          </a:xfrm>
          <a:custGeom>
            <a:avLst/>
            <a:gdLst>
              <a:gd name="connsiteX0" fmla="*/ 343 w 427494"/>
              <a:gd name="connsiteY0" fmla="*/ 633 h 146696"/>
              <a:gd name="connsiteX1" fmla="*/ 222593 w 427494"/>
              <a:gd name="connsiteY1" fmla="*/ 49846 h 146696"/>
              <a:gd name="connsiteX2" fmla="*/ 357530 w 427494"/>
              <a:gd name="connsiteY2" fmla="*/ 56196 h 146696"/>
              <a:gd name="connsiteX3" fmla="*/ 241643 w 427494"/>
              <a:gd name="connsiteY3" fmla="*/ 60958 h 146696"/>
              <a:gd name="connsiteX4" fmla="*/ 427380 w 427494"/>
              <a:gd name="connsiteY4" fmla="*/ 146683 h 146696"/>
              <a:gd name="connsiteX5" fmla="*/ 209893 w 427494"/>
              <a:gd name="connsiteY5" fmla="*/ 67308 h 146696"/>
              <a:gd name="connsiteX6" fmla="*/ 179730 w 427494"/>
              <a:gd name="connsiteY6" fmla="*/ 41908 h 146696"/>
              <a:gd name="connsiteX7" fmla="*/ 184493 w 427494"/>
              <a:gd name="connsiteY7" fmla="*/ 56196 h 146696"/>
              <a:gd name="connsiteX8" fmla="*/ 171793 w 427494"/>
              <a:gd name="connsiteY8" fmla="*/ 24446 h 146696"/>
              <a:gd name="connsiteX9" fmla="*/ 343 w 427494"/>
              <a:gd name="connsiteY9" fmla="*/ 633 h 14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7494" h="146696">
                <a:moveTo>
                  <a:pt x="343" y="633"/>
                </a:moveTo>
                <a:cubicBezTo>
                  <a:pt x="8810" y="4866"/>
                  <a:pt x="163062" y="40586"/>
                  <a:pt x="222593" y="49846"/>
                </a:cubicBezTo>
                <a:cubicBezTo>
                  <a:pt x="282124" y="59106"/>
                  <a:pt x="354355" y="54344"/>
                  <a:pt x="357530" y="56196"/>
                </a:cubicBezTo>
                <a:cubicBezTo>
                  <a:pt x="360705" y="58048"/>
                  <a:pt x="230001" y="45877"/>
                  <a:pt x="241643" y="60958"/>
                </a:cubicBezTo>
                <a:cubicBezTo>
                  <a:pt x="253285" y="76039"/>
                  <a:pt x="432671" y="145625"/>
                  <a:pt x="427380" y="146683"/>
                </a:cubicBezTo>
                <a:cubicBezTo>
                  <a:pt x="422089" y="147741"/>
                  <a:pt x="251168" y="84771"/>
                  <a:pt x="209893" y="67308"/>
                </a:cubicBezTo>
                <a:cubicBezTo>
                  <a:pt x="168618" y="49846"/>
                  <a:pt x="183963" y="43760"/>
                  <a:pt x="179730" y="41908"/>
                </a:cubicBezTo>
                <a:cubicBezTo>
                  <a:pt x="175497" y="40056"/>
                  <a:pt x="185816" y="59106"/>
                  <a:pt x="184493" y="56196"/>
                </a:cubicBezTo>
                <a:cubicBezTo>
                  <a:pt x="183170" y="53286"/>
                  <a:pt x="200897" y="34500"/>
                  <a:pt x="171793" y="24446"/>
                </a:cubicBezTo>
                <a:cubicBezTo>
                  <a:pt x="142689" y="14392"/>
                  <a:pt x="-8124" y="-3600"/>
                  <a:pt x="343" y="6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: 図形 1429">
            <a:extLst>
              <a:ext uri="{FF2B5EF4-FFF2-40B4-BE49-F238E27FC236}">
                <a16:creationId xmlns:a16="http://schemas.microsoft.com/office/drawing/2014/main" id="{983E08E2-039E-4309-84D8-066B71B62954}"/>
              </a:ext>
            </a:extLst>
          </p:cNvPr>
          <p:cNvSpPr/>
          <p:nvPr/>
        </p:nvSpPr>
        <p:spPr>
          <a:xfrm>
            <a:off x="5111750" y="4969385"/>
            <a:ext cx="962204" cy="232478"/>
          </a:xfrm>
          <a:custGeom>
            <a:avLst/>
            <a:gdLst>
              <a:gd name="connsiteX0" fmla="*/ 0 w 962204"/>
              <a:gd name="connsiteY0" fmla="*/ 129665 h 232478"/>
              <a:gd name="connsiteX1" fmla="*/ 412750 w 962204"/>
              <a:gd name="connsiteY1" fmla="*/ 101090 h 232478"/>
              <a:gd name="connsiteX2" fmla="*/ 469900 w 962204"/>
              <a:gd name="connsiteY2" fmla="*/ 37590 h 232478"/>
              <a:gd name="connsiteX3" fmla="*/ 628650 w 962204"/>
              <a:gd name="connsiteY3" fmla="*/ 88390 h 232478"/>
              <a:gd name="connsiteX4" fmla="*/ 790575 w 962204"/>
              <a:gd name="connsiteY4" fmla="*/ 12190 h 232478"/>
              <a:gd name="connsiteX5" fmla="*/ 955675 w 962204"/>
              <a:gd name="connsiteY5" fmla="*/ 15365 h 232478"/>
              <a:gd name="connsiteX6" fmla="*/ 927100 w 962204"/>
              <a:gd name="connsiteY6" fmla="*/ 158240 h 232478"/>
              <a:gd name="connsiteX7" fmla="*/ 908050 w 962204"/>
              <a:gd name="connsiteY7" fmla="*/ 205865 h 232478"/>
              <a:gd name="connsiteX8" fmla="*/ 746125 w 962204"/>
              <a:gd name="connsiteY8" fmla="*/ 221740 h 232478"/>
              <a:gd name="connsiteX9" fmla="*/ 460375 w 962204"/>
              <a:gd name="connsiteY9" fmla="*/ 218565 h 232478"/>
              <a:gd name="connsiteX10" fmla="*/ 330200 w 962204"/>
              <a:gd name="connsiteY10" fmla="*/ 231265 h 232478"/>
              <a:gd name="connsiteX11" fmla="*/ 819150 w 962204"/>
              <a:gd name="connsiteY11" fmla="*/ 183640 h 232478"/>
              <a:gd name="connsiteX12" fmla="*/ 898525 w 962204"/>
              <a:gd name="connsiteY12" fmla="*/ 43940 h 232478"/>
              <a:gd name="connsiteX13" fmla="*/ 647700 w 962204"/>
              <a:gd name="connsiteY13" fmla="*/ 97915 h 232478"/>
              <a:gd name="connsiteX14" fmla="*/ 533400 w 962204"/>
              <a:gd name="connsiteY14" fmla="*/ 97915 h 232478"/>
              <a:gd name="connsiteX15" fmla="*/ 561975 w 962204"/>
              <a:gd name="connsiteY15" fmla="*/ 132840 h 232478"/>
              <a:gd name="connsiteX16" fmla="*/ 250825 w 962204"/>
              <a:gd name="connsiteY16" fmla="*/ 196340 h 232478"/>
              <a:gd name="connsiteX17" fmla="*/ 546100 w 962204"/>
              <a:gd name="connsiteY17" fmla="*/ 107440 h 232478"/>
              <a:gd name="connsiteX18" fmla="*/ 431800 w 962204"/>
              <a:gd name="connsiteY18" fmla="*/ 62990 h 232478"/>
              <a:gd name="connsiteX19" fmla="*/ 288925 w 962204"/>
              <a:gd name="connsiteY19" fmla="*/ 82040 h 232478"/>
              <a:gd name="connsiteX20" fmla="*/ 0 w 962204"/>
              <a:gd name="connsiteY20" fmla="*/ 129665 h 23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204" h="232478">
                <a:moveTo>
                  <a:pt x="0" y="129665"/>
                </a:moveTo>
                <a:cubicBezTo>
                  <a:pt x="167216" y="123050"/>
                  <a:pt x="334433" y="116436"/>
                  <a:pt x="412750" y="101090"/>
                </a:cubicBezTo>
                <a:cubicBezTo>
                  <a:pt x="491067" y="85744"/>
                  <a:pt x="433917" y="39707"/>
                  <a:pt x="469900" y="37590"/>
                </a:cubicBezTo>
                <a:cubicBezTo>
                  <a:pt x="505883" y="35473"/>
                  <a:pt x="575204" y="92623"/>
                  <a:pt x="628650" y="88390"/>
                </a:cubicBezTo>
                <a:cubicBezTo>
                  <a:pt x="682096" y="84157"/>
                  <a:pt x="736071" y="24361"/>
                  <a:pt x="790575" y="12190"/>
                </a:cubicBezTo>
                <a:cubicBezTo>
                  <a:pt x="845079" y="19"/>
                  <a:pt x="932921" y="-8977"/>
                  <a:pt x="955675" y="15365"/>
                </a:cubicBezTo>
                <a:cubicBezTo>
                  <a:pt x="978429" y="39707"/>
                  <a:pt x="935037" y="126490"/>
                  <a:pt x="927100" y="158240"/>
                </a:cubicBezTo>
                <a:cubicBezTo>
                  <a:pt x="919163" y="189990"/>
                  <a:pt x="938213" y="195282"/>
                  <a:pt x="908050" y="205865"/>
                </a:cubicBezTo>
                <a:cubicBezTo>
                  <a:pt x="877888" y="216448"/>
                  <a:pt x="746125" y="221740"/>
                  <a:pt x="746125" y="221740"/>
                </a:cubicBezTo>
                <a:cubicBezTo>
                  <a:pt x="671513" y="223857"/>
                  <a:pt x="529696" y="216978"/>
                  <a:pt x="460375" y="218565"/>
                </a:cubicBezTo>
                <a:cubicBezTo>
                  <a:pt x="391054" y="220152"/>
                  <a:pt x="270404" y="237086"/>
                  <a:pt x="330200" y="231265"/>
                </a:cubicBezTo>
                <a:cubicBezTo>
                  <a:pt x="389996" y="225444"/>
                  <a:pt x="724429" y="214861"/>
                  <a:pt x="819150" y="183640"/>
                </a:cubicBezTo>
                <a:cubicBezTo>
                  <a:pt x="913871" y="152419"/>
                  <a:pt x="927100" y="58227"/>
                  <a:pt x="898525" y="43940"/>
                </a:cubicBezTo>
                <a:cubicBezTo>
                  <a:pt x="869950" y="29653"/>
                  <a:pt x="708554" y="88919"/>
                  <a:pt x="647700" y="97915"/>
                </a:cubicBezTo>
                <a:cubicBezTo>
                  <a:pt x="586846" y="106911"/>
                  <a:pt x="547687" y="92094"/>
                  <a:pt x="533400" y="97915"/>
                </a:cubicBezTo>
                <a:cubicBezTo>
                  <a:pt x="519113" y="103736"/>
                  <a:pt x="609071" y="116436"/>
                  <a:pt x="561975" y="132840"/>
                </a:cubicBezTo>
                <a:cubicBezTo>
                  <a:pt x="514879" y="149244"/>
                  <a:pt x="253471" y="200573"/>
                  <a:pt x="250825" y="196340"/>
                </a:cubicBezTo>
                <a:cubicBezTo>
                  <a:pt x="248179" y="192107"/>
                  <a:pt x="515938" y="129665"/>
                  <a:pt x="546100" y="107440"/>
                </a:cubicBezTo>
                <a:cubicBezTo>
                  <a:pt x="576262" y="85215"/>
                  <a:pt x="474663" y="67223"/>
                  <a:pt x="431800" y="62990"/>
                </a:cubicBezTo>
                <a:cubicBezTo>
                  <a:pt x="388938" y="58757"/>
                  <a:pt x="288925" y="82040"/>
                  <a:pt x="288925" y="82040"/>
                </a:cubicBezTo>
                <a:lnTo>
                  <a:pt x="0" y="12966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: 図形 1430">
            <a:extLst>
              <a:ext uri="{FF2B5EF4-FFF2-40B4-BE49-F238E27FC236}">
                <a16:creationId xmlns:a16="http://schemas.microsoft.com/office/drawing/2014/main" id="{F02C22FD-B45F-4C2E-84C0-FB15A6BB7C55}"/>
              </a:ext>
            </a:extLst>
          </p:cNvPr>
          <p:cNvSpPr/>
          <p:nvPr/>
        </p:nvSpPr>
        <p:spPr>
          <a:xfrm>
            <a:off x="6191094" y="5018598"/>
            <a:ext cx="609760" cy="161625"/>
          </a:xfrm>
          <a:custGeom>
            <a:avLst/>
            <a:gdLst>
              <a:gd name="connsiteX0" fmla="*/ 156 w 609760"/>
              <a:gd name="connsiteY0" fmla="*/ 74102 h 161625"/>
              <a:gd name="connsiteX1" fmla="*/ 65773 w 609760"/>
              <a:gd name="connsiteY1" fmla="*/ 67752 h 161625"/>
              <a:gd name="connsiteX2" fmla="*/ 440423 w 609760"/>
              <a:gd name="connsiteY2" fmla="*/ 29652 h 161625"/>
              <a:gd name="connsiteX3" fmla="*/ 609756 w 609760"/>
              <a:gd name="connsiteY3" fmla="*/ 19 h 161625"/>
              <a:gd name="connsiteX4" fmla="*/ 436189 w 609760"/>
              <a:gd name="connsiteY4" fmla="*/ 33885 h 161625"/>
              <a:gd name="connsiteX5" fmla="*/ 190656 w 609760"/>
              <a:gd name="connsiteY5" fmla="*/ 110085 h 161625"/>
              <a:gd name="connsiteX6" fmla="*/ 55189 w 609760"/>
              <a:gd name="connsiteY6" fmla="*/ 160885 h 161625"/>
              <a:gd name="connsiteX7" fmla="*/ 362106 w 609760"/>
              <a:gd name="connsiteY7" fmla="*/ 71985 h 161625"/>
              <a:gd name="connsiteX8" fmla="*/ 218173 w 609760"/>
              <a:gd name="connsiteY8" fmla="*/ 44469 h 161625"/>
              <a:gd name="connsiteX9" fmla="*/ 72123 w 609760"/>
              <a:gd name="connsiteY9" fmla="*/ 52935 h 161625"/>
              <a:gd name="connsiteX10" fmla="*/ 156 w 609760"/>
              <a:gd name="connsiteY10" fmla="*/ 74102 h 16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760" h="161625">
                <a:moveTo>
                  <a:pt x="156" y="74102"/>
                </a:moveTo>
                <a:cubicBezTo>
                  <a:pt x="-3725" y="74631"/>
                  <a:pt x="65773" y="67752"/>
                  <a:pt x="65773" y="67752"/>
                </a:cubicBezTo>
                <a:lnTo>
                  <a:pt x="440423" y="29652"/>
                </a:lnTo>
                <a:cubicBezTo>
                  <a:pt x="531087" y="18363"/>
                  <a:pt x="610462" y="-686"/>
                  <a:pt x="609756" y="19"/>
                </a:cubicBezTo>
                <a:cubicBezTo>
                  <a:pt x="609050" y="724"/>
                  <a:pt x="506039" y="15541"/>
                  <a:pt x="436189" y="33885"/>
                </a:cubicBezTo>
                <a:cubicBezTo>
                  <a:pt x="366339" y="52229"/>
                  <a:pt x="254156" y="88918"/>
                  <a:pt x="190656" y="110085"/>
                </a:cubicBezTo>
                <a:cubicBezTo>
                  <a:pt x="127156" y="131252"/>
                  <a:pt x="26614" y="167235"/>
                  <a:pt x="55189" y="160885"/>
                </a:cubicBezTo>
                <a:cubicBezTo>
                  <a:pt x="83764" y="154535"/>
                  <a:pt x="334942" y="91388"/>
                  <a:pt x="362106" y="71985"/>
                </a:cubicBezTo>
                <a:cubicBezTo>
                  <a:pt x="389270" y="52582"/>
                  <a:pt x="266503" y="47644"/>
                  <a:pt x="218173" y="44469"/>
                </a:cubicBezTo>
                <a:cubicBezTo>
                  <a:pt x="169843" y="41294"/>
                  <a:pt x="107754" y="47996"/>
                  <a:pt x="72123" y="52935"/>
                </a:cubicBezTo>
                <a:cubicBezTo>
                  <a:pt x="36492" y="57874"/>
                  <a:pt x="20440" y="65988"/>
                  <a:pt x="156" y="7410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: 図形 1431">
            <a:extLst>
              <a:ext uri="{FF2B5EF4-FFF2-40B4-BE49-F238E27FC236}">
                <a16:creationId xmlns:a16="http://schemas.microsoft.com/office/drawing/2014/main" id="{998BFD17-6C62-4F12-9E1E-E99F56FBF4FC}"/>
              </a:ext>
            </a:extLst>
          </p:cNvPr>
          <p:cNvSpPr/>
          <p:nvPr/>
        </p:nvSpPr>
        <p:spPr>
          <a:xfrm>
            <a:off x="5461000" y="5234335"/>
            <a:ext cx="974118" cy="65798"/>
          </a:xfrm>
          <a:custGeom>
            <a:avLst/>
            <a:gdLst>
              <a:gd name="connsiteX0" fmla="*/ 0 w 974118"/>
              <a:gd name="connsiteY0" fmla="*/ 48865 h 65798"/>
              <a:gd name="connsiteX1" fmla="*/ 575733 w 974118"/>
              <a:gd name="connsiteY1" fmla="*/ 38282 h 65798"/>
              <a:gd name="connsiteX2" fmla="*/ 258233 w 974118"/>
              <a:gd name="connsiteY2" fmla="*/ 65798 h 65798"/>
              <a:gd name="connsiteX3" fmla="*/ 960967 w 974118"/>
              <a:gd name="connsiteY3" fmla="*/ 2298 h 65798"/>
              <a:gd name="connsiteX4" fmla="*/ 734483 w 974118"/>
              <a:gd name="connsiteY4" fmla="*/ 12882 h 65798"/>
              <a:gd name="connsiteX5" fmla="*/ 0 w 974118"/>
              <a:gd name="connsiteY5" fmla="*/ 48865 h 6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118" h="65798">
                <a:moveTo>
                  <a:pt x="0" y="48865"/>
                </a:moveTo>
                <a:lnTo>
                  <a:pt x="575733" y="38282"/>
                </a:lnTo>
                <a:cubicBezTo>
                  <a:pt x="618772" y="41104"/>
                  <a:pt x="258233" y="65798"/>
                  <a:pt x="258233" y="65798"/>
                </a:cubicBezTo>
                <a:lnTo>
                  <a:pt x="960967" y="2298"/>
                </a:lnTo>
                <a:cubicBezTo>
                  <a:pt x="1040342" y="-6521"/>
                  <a:pt x="734483" y="12882"/>
                  <a:pt x="734483" y="12882"/>
                </a:cubicBezTo>
                <a:lnTo>
                  <a:pt x="0" y="4886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: 図形 1432">
            <a:extLst>
              <a:ext uri="{FF2B5EF4-FFF2-40B4-BE49-F238E27FC236}">
                <a16:creationId xmlns:a16="http://schemas.microsoft.com/office/drawing/2014/main" id="{7A614D52-EDBC-43D4-A82B-3A23B38F71C3}"/>
              </a:ext>
            </a:extLst>
          </p:cNvPr>
          <p:cNvSpPr/>
          <p:nvPr/>
        </p:nvSpPr>
        <p:spPr>
          <a:xfrm>
            <a:off x="3267097" y="5151431"/>
            <a:ext cx="737636" cy="258769"/>
          </a:xfrm>
          <a:custGeom>
            <a:avLst/>
            <a:gdLst>
              <a:gd name="connsiteX0" fmla="*/ 1036 w 737636"/>
              <a:gd name="connsiteY0" fmla="*/ 536 h 258769"/>
              <a:gd name="connsiteX1" fmla="*/ 128036 w 737636"/>
              <a:gd name="connsiteY1" fmla="*/ 104252 h 258769"/>
              <a:gd name="connsiteX2" fmla="*/ 119570 w 737636"/>
              <a:gd name="connsiteY2" fmla="*/ 59802 h 258769"/>
              <a:gd name="connsiteX3" fmla="*/ 238103 w 737636"/>
              <a:gd name="connsiteY3" fmla="*/ 178336 h 258769"/>
              <a:gd name="connsiteX4" fmla="*/ 223286 w 737636"/>
              <a:gd name="connsiteY4" fmla="*/ 59802 h 258769"/>
              <a:gd name="connsiteX5" fmla="*/ 343936 w 737636"/>
              <a:gd name="connsiteY5" fmla="*/ 171986 h 258769"/>
              <a:gd name="connsiteX6" fmla="*/ 327003 w 737636"/>
              <a:gd name="connsiteY6" fmla="*/ 100019 h 258769"/>
              <a:gd name="connsiteX7" fmla="*/ 418020 w 737636"/>
              <a:gd name="connsiteY7" fmla="*/ 207969 h 258769"/>
              <a:gd name="connsiteX8" fmla="*/ 559836 w 737636"/>
              <a:gd name="connsiteY8" fmla="*/ 229136 h 258769"/>
              <a:gd name="connsiteX9" fmla="*/ 737636 w 737636"/>
              <a:gd name="connsiteY9" fmla="*/ 258769 h 258769"/>
              <a:gd name="connsiteX10" fmla="*/ 445536 w 737636"/>
              <a:gd name="connsiteY10" fmla="*/ 205852 h 258769"/>
              <a:gd name="connsiteX11" fmla="*/ 367220 w 737636"/>
              <a:gd name="connsiteY11" fmla="*/ 127536 h 258769"/>
              <a:gd name="connsiteX12" fmla="*/ 314303 w 737636"/>
              <a:gd name="connsiteY12" fmla="*/ 47102 h 258769"/>
              <a:gd name="connsiteX13" fmla="*/ 314303 w 737636"/>
              <a:gd name="connsiteY13" fmla="*/ 178336 h 258769"/>
              <a:gd name="connsiteX14" fmla="*/ 210586 w 737636"/>
              <a:gd name="connsiteY14" fmla="*/ 47102 h 258769"/>
              <a:gd name="connsiteX15" fmla="*/ 208470 w 737636"/>
              <a:gd name="connsiteY15" fmla="*/ 157169 h 258769"/>
              <a:gd name="connsiteX16" fmla="*/ 1036 w 737636"/>
              <a:gd name="connsiteY16" fmla="*/ 536 h 25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37636" h="258769">
                <a:moveTo>
                  <a:pt x="1036" y="536"/>
                </a:moveTo>
                <a:cubicBezTo>
                  <a:pt x="-12370" y="-8284"/>
                  <a:pt x="108280" y="94374"/>
                  <a:pt x="128036" y="104252"/>
                </a:cubicBezTo>
                <a:cubicBezTo>
                  <a:pt x="147792" y="114130"/>
                  <a:pt x="101225" y="47455"/>
                  <a:pt x="119570" y="59802"/>
                </a:cubicBezTo>
                <a:cubicBezTo>
                  <a:pt x="137915" y="72149"/>
                  <a:pt x="220817" y="178336"/>
                  <a:pt x="238103" y="178336"/>
                </a:cubicBezTo>
                <a:cubicBezTo>
                  <a:pt x="255389" y="178336"/>
                  <a:pt x="205647" y="60860"/>
                  <a:pt x="223286" y="59802"/>
                </a:cubicBezTo>
                <a:cubicBezTo>
                  <a:pt x="240925" y="58744"/>
                  <a:pt x="326650" y="165283"/>
                  <a:pt x="343936" y="171986"/>
                </a:cubicBezTo>
                <a:cubicBezTo>
                  <a:pt x="361222" y="178689"/>
                  <a:pt x="314656" y="94022"/>
                  <a:pt x="327003" y="100019"/>
                </a:cubicBezTo>
                <a:cubicBezTo>
                  <a:pt x="339350" y="106016"/>
                  <a:pt x="379215" y="186450"/>
                  <a:pt x="418020" y="207969"/>
                </a:cubicBezTo>
                <a:cubicBezTo>
                  <a:pt x="456825" y="229488"/>
                  <a:pt x="559836" y="229136"/>
                  <a:pt x="559836" y="229136"/>
                </a:cubicBezTo>
                <a:lnTo>
                  <a:pt x="737636" y="258769"/>
                </a:lnTo>
                <a:cubicBezTo>
                  <a:pt x="718586" y="254888"/>
                  <a:pt x="507272" y="227724"/>
                  <a:pt x="445536" y="205852"/>
                </a:cubicBezTo>
                <a:cubicBezTo>
                  <a:pt x="383800" y="183980"/>
                  <a:pt x="389092" y="153994"/>
                  <a:pt x="367220" y="127536"/>
                </a:cubicBezTo>
                <a:cubicBezTo>
                  <a:pt x="345348" y="101078"/>
                  <a:pt x="323122" y="38635"/>
                  <a:pt x="314303" y="47102"/>
                </a:cubicBezTo>
                <a:cubicBezTo>
                  <a:pt x="305484" y="55569"/>
                  <a:pt x="331589" y="178336"/>
                  <a:pt x="314303" y="178336"/>
                </a:cubicBezTo>
                <a:cubicBezTo>
                  <a:pt x="297017" y="178336"/>
                  <a:pt x="228225" y="50630"/>
                  <a:pt x="210586" y="47102"/>
                </a:cubicBezTo>
                <a:cubicBezTo>
                  <a:pt x="192947" y="43574"/>
                  <a:pt x="237398" y="166341"/>
                  <a:pt x="208470" y="157169"/>
                </a:cubicBezTo>
                <a:cubicBezTo>
                  <a:pt x="179542" y="147997"/>
                  <a:pt x="14442" y="9356"/>
                  <a:pt x="1036" y="53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: 図形 1433">
            <a:extLst>
              <a:ext uri="{FF2B5EF4-FFF2-40B4-BE49-F238E27FC236}">
                <a16:creationId xmlns:a16="http://schemas.microsoft.com/office/drawing/2014/main" id="{9D3DD232-7367-4878-8AFD-ABF0158094CC}"/>
              </a:ext>
            </a:extLst>
          </p:cNvPr>
          <p:cNvSpPr/>
          <p:nvPr/>
        </p:nvSpPr>
        <p:spPr>
          <a:xfrm>
            <a:off x="3639538" y="5393267"/>
            <a:ext cx="726747" cy="405268"/>
          </a:xfrm>
          <a:custGeom>
            <a:avLst/>
            <a:gdLst>
              <a:gd name="connsiteX0" fmla="*/ 9595 w 726747"/>
              <a:gd name="connsiteY0" fmla="*/ 0 h 405268"/>
              <a:gd name="connsiteX1" fmla="*/ 1129 w 726747"/>
              <a:gd name="connsiteY1" fmla="*/ 194733 h 405268"/>
              <a:gd name="connsiteX2" fmla="*/ 24412 w 726747"/>
              <a:gd name="connsiteY2" fmla="*/ 211666 h 405268"/>
              <a:gd name="connsiteX3" fmla="*/ 214912 w 726747"/>
              <a:gd name="connsiteY3" fmla="*/ 292100 h 405268"/>
              <a:gd name="connsiteX4" fmla="*/ 337679 w 726747"/>
              <a:gd name="connsiteY4" fmla="*/ 268816 h 405268"/>
              <a:gd name="connsiteX5" fmla="*/ 456212 w 726747"/>
              <a:gd name="connsiteY5" fmla="*/ 319616 h 405268"/>
              <a:gd name="connsiteX6" fmla="*/ 566279 w 726747"/>
              <a:gd name="connsiteY6" fmla="*/ 404283 h 405268"/>
              <a:gd name="connsiteX7" fmla="*/ 435045 w 726747"/>
              <a:gd name="connsiteY7" fmla="*/ 258233 h 405268"/>
              <a:gd name="connsiteX8" fmla="*/ 680579 w 726747"/>
              <a:gd name="connsiteY8" fmla="*/ 148166 h 405268"/>
              <a:gd name="connsiteX9" fmla="*/ 705979 w 726747"/>
              <a:gd name="connsiteY9" fmla="*/ 127000 h 405268"/>
              <a:gd name="connsiteX10" fmla="*/ 449862 w 726747"/>
              <a:gd name="connsiteY10" fmla="*/ 249766 h 405268"/>
              <a:gd name="connsiteX11" fmla="*/ 100612 w 726747"/>
              <a:gd name="connsiteY11" fmla="*/ 292100 h 405268"/>
              <a:gd name="connsiteX12" fmla="*/ 60395 w 726747"/>
              <a:gd name="connsiteY12" fmla="*/ 196850 h 405268"/>
              <a:gd name="connsiteX13" fmla="*/ 9595 w 726747"/>
              <a:gd name="connsiteY13" fmla="*/ 0 h 405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6747" h="405268">
                <a:moveTo>
                  <a:pt x="9595" y="0"/>
                </a:moveTo>
                <a:cubicBezTo>
                  <a:pt x="-283" y="-353"/>
                  <a:pt x="-1340" y="159455"/>
                  <a:pt x="1129" y="194733"/>
                </a:cubicBezTo>
                <a:cubicBezTo>
                  <a:pt x="3598" y="230011"/>
                  <a:pt x="-11218" y="195438"/>
                  <a:pt x="24412" y="211666"/>
                </a:cubicBezTo>
                <a:cubicBezTo>
                  <a:pt x="60042" y="227894"/>
                  <a:pt x="162701" y="282575"/>
                  <a:pt x="214912" y="292100"/>
                </a:cubicBezTo>
                <a:cubicBezTo>
                  <a:pt x="267123" y="301625"/>
                  <a:pt x="297462" y="264230"/>
                  <a:pt x="337679" y="268816"/>
                </a:cubicBezTo>
                <a:cubicBezTo>
                  <a:pt x="377896" y="273402"/>
                  <a:pt x="418112" y="297038"/>
                  <a:pt x="456212" y="319616"/>
                </a:cubicBezTo>
                <a:cubicBezTo>
                  <a:pt x="494312" y="342194"/>
                  <a:pt x="569807" y="414514"/>
                  <a:pt x="566279" y="404283"/>
                </a:cubicBezTo>
                <a:cubicBezTo>
                  <a:pt x="562751" y="394052"/>
                  <a:pt x="415995" y="300919"/>
                  <a:pt x="435045" y="258233"/>
                </a:cubicBezTo>
                <a:cubicBezTo>
                  <a:pt x="454095" y="215547"/>
                  <a:pt x="635423" y="170038"/>
                  <a:pt x="680579" y="148166"/>
                </a:cubicBezTo>
                <a:cubicBezTo>
                  <a:pt x="725735" y="126294"/>
                  <a:pt x="744432" y="110067"/>
                  <a:pt x="705979" y="127000"/>
                </a:cubicBezTo>
                <a:cubicBezTo>
                  <a:pt x="667526" y="143933"/>
                  <a:pt x="550756" y="222249"/>
                  <a:pt x="449862" y="249766"/>
                </a:cubicBezTo>
                <a:cubicBezTo>
                  <a:pt x="348968" y="277283"/>
                  <a:pt x="165523" y="300919"/>
                  <a:pt x="100612" y="292100"/>
                </a:cubicBezTo>
                <a:cubicBezTo>
                  <a:pt x="35701" y="283281"/>
                  <a:pt x="73801" y="243770"/>
                  <a:pt x="60395" y="196850"/>
                </a:cubicBezTo>
                <a:cubicBezTo>
                  <a:pt x="46989" y="149930"/>
                  <a:pt x="19473" y="353"/>
                  <a:pt x="9595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: 図形 1434">
            <a:extLst>
              <a:ext uri="{FF2B5EF4-FFF2-40B4-BE49-F238E27FC236}">
                <a16:creationId xmlns:a16="http://schemas.microsoft.com/office/drawing/2014/main" id="{6C7EDB71-5366-4FD0-A8F2-3F38359DC4C4}"/>
              </a:ext>
            </a:extLst>
          </p:cNvPr>
          <p:cNvSpPr/>
          <p:nvPr/>
        </p:nvSpPr>
        <p:spPr>
          <a:xfrm>
            <a:off x="4119604" y="5585747"/>
            <a:ext cx="1076829" cy="336044"/>
          </a:xfrm>
          <a:custGeom>
            <a:avLst/>
            <a:gdLst>
              <a:gd name="connsiteX0" fmla="*/ 1076813 w 1076829"/>
              <a:gd name="connsiteY0" fmla="*/ 12836 h 336044"/>
              <a:gd name="connsiteX1" fmla="*/ 793179 w 1076829"/>
              <a:gd name="connsiteY1" fmla="*/ 228736 h 336044"/>
              <a:gd name="connsiteX2" fmla="*/ 780479 w 1076829"/>
              <a:gd name="connsiteY2" fmla="*/ 232970 h 336044"/>
              <a:gd name="connsiteX3" fmla="*/ 941346 w 1076829"/>
              <a:gd name="connsiteY3" fmla="*/ 232970 h 336044"/>
              <a:gd name="connsiteX4" fmla="*/ 956163 w 1076829"/>
              <a:gd name="connsiteY4" fmla="*/ 235086 h 336044"/>
              <a:gd name="connsiteX5" fmla="*/ 769896 w 1076829"/>
              <a:gd name="connsiteY5" fmla="*/ 256253 h 336044"/>
              <a:gd name="connsiteX6" fmla="*/ 642896 w 1076829"/>
              <a:gd name="connsiteY6" fmla="*/ 334570 h 336044"/>
              <a:gd name="connsiteX7" fmla="*/ 399479 w 1076829"/>
              <a:gd name="connsiteY7" fmla="*/ 302820 h 336044"/>
              <a:gd name="connsiteX8" fmla="*/ 304229 w 1076829"/>
              <a:gd name="connsiteY8" fmla="*/ 245670 h 336044"/>
              <a:gd name="connsiteX9" fmla="*/ 175113 w 1076829"/>
              <a:gd name="connsiteY9" fmla="*/ 8603 h 336044"/>
              <a:gd name="connsiteX10" fmla="*/ 90446 w 1076829"/>
              <a:gd name="connsiteY10" fmla="*/ 67870 h 336044"/>
              <a:gd name="connsiteX11" fmla="*/ 1546 w 1076829"/>
              <a:gd name="connsiteY11" fmla="*/ 220270 h 336044"/>
              <a:gd name="connsiteX12" fmla="*/ 168763 w 1076829"/>
              <a:gd name="connsiteY12" fmla="*/ 8603 h 336044"/>
              <a:gd name="connsiteX13" fmla="*/ 255546 w 1076829"/>
              <a:gd name="connsiteY13" fmla="*/ 203336 h 336044"/>
              <a:gd name="connsiteX14" fmla="*/ 558229 w 1076829"/>
              <a:gd name="connsiteY14" fmla="*/ 309170 h 336044"/>
              <a:gd name="connsiteX15" fmla="*/ 689463 w 1076829"/>
              <a:gd name="connsiteY15" fmla="*/ 302820 h 336044"/>
              <a:gd name="connsiteX16" fmla="*/ 805879 w 1076829"/>
              <a:gd name="connsiteY16" fmla="*/ 190636 h 336044"/>
              <a:gd name="connsiteX17" fmla="*/ 1076813 w 1076829"/>
              <a:gd name="connsiteY17" fmla="*/ 12836 h 33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6829" h="336044">
                <a:moveTo>
                  <a:pt x="1076813" y="12836"/>
                </a:moveTo>
                <a:cubicBezTo>
                  <a:pt x="1074696" y="19186"/>
                  <a:pt x="842568" y="192047"/>
                  <a:pt x="793179" y="228736"/>
                </a:cubicBezTo>
                <a:cubicBezTo>
                  <a:pt x="743790" y="265425"/>
                  <a:pt x="755785" y="232264"/>
                  <a:pt x="780479" y="232970"/>
                </a:cubicBezTo>
                <a:cubicBezTo>
                  <a:pt x="805173" y="233676"/>
                  <a:pt x="912065" y="232617"/>
                  <a:pt x="941346" y="232970"/>
                </a:cubicBezTo>
                <a:cubicBezTo>
                  <a:pt x="970627" y="233323"/>
                  <a:pt x="984738" y="231206"/>
                  <a:pt x="956163" y="235086"/>
                </a:cubicBezTo>
                <a:cubicBezTo>
                  <a:pt x="927588" y="238966"/>
                  <a:pt x="822107" y="239672"/>
                  <a:pt x="769896" y="256253"/>
                </a:cubicBezTo>
                <a:cubicBezTo>
                  <a:pt x="717685" y="272834"/>
                  <a:pt x="704632" y="326809"/>
                  <a:pt x="642896" y="334570"/>
                </a:cubicBezTo>
                <a:cubicBezTo>
                  <a:pt x="581160" y="342331"/>
                  <a:pt x="455923" y="317637"/>
                  <a:pt x="399479" y="302820"/>
                </a:cubicBezTo>
                <a:cubicBezTo>
                  <a:pt x="343035" y="288003"/>
                  <a:pt x="341623" y="294706"/>
                  <a:pt x="304229" y="245670"/>
                </a:cubicBezTo>
                <a:cubicBezTo>
                  <a:pt x="266835" y="196634"/>
                  <a:pt x="210743" y="38236"/>
                  <a:pt x="175113" y="8603"/>
                </a:cubicBezTo>
                <a:cubicBezTo>
                  <a:pt x="139483" y="-21030"/>
                  <a:pt x="119374" y="32592"/>
                  <a:pt x="90446" y="67870"/>
                </a:cubicBezTo>
                <a:cubicBezTo>
                  <a:pt x="61518" y="103148"/>
                  <a:pt x="-11507" y="230148"/>
                  <a:pt x="1546" y="220270"/>
                </a:cubicBezTo>
                <a:cubicBezTo>
                  <a:pt x="14599" y="210392"/>
                  <a:pt x="126430" y="11425"/>
                  <a:pt x="168763" y="8603"/>
                </a:cubicBezTo>
                <a:cubicBezTo>
                  <a:pt x="211096" y="5781"/>
                  <a:pt x="190635" y="153242"/>
                  <a:pt x="255546" y="203336"/>
                </a:cubicBezTo>
                <a:cubicBezTo>
                  <a:pt x="320457" y="253430"/>
                  <a:pt x="485909" y="292589"/>
                  <a:pt x="558229" y="309170"/>
                </a:cubicBezTo>
                <a:cubicBezTo>
                  <a:pt x="630548" y="325751"/>
                  <a:pt x="648188" y="322576"/>
                  <a:pt x="689463" y="302820"/>
                </a:cubicBezTo>
                <a:cubicBezTo>
                  <a:pt x="730738" y="283064"/>
                  <a:pt x="738851" y="245669"/>
                  <a:pt x="805879" y="190636"/>
                </a:cubicBezTo>
                <a:cubicBezTo>
                  <a:pt x="872907" y="135603"/>
                  <a:pt x="1078930" y="6486"/>
                  <a:pt x="1076813" y="1283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: 図形 1435">
            <a:extLst>
              <a:ext uri="{FF2B5EF4-FFF2-40B4-BE49-F238E27FC236}">
                <a16:creationId xmlns:a16="http://schemas.microsoft.com/office/drawing/2014/main" id="{1F6CF380-6524-48AB-A1C9-A61B1D1E1AEB}"/>
              </a:ext>
            </a:extLst>
          </p:cNvPr>
          <p:cNvSpPr/>
          <p:nvPr/>
        </p:nvSpPr>
        <p:spPr>
          <a:xfrm>
            <a:off x="3671777" y="5453875"/>
            <a:ext cx="547085" cy="171180"/>
          </a:xfrm>
          <a:custGeom>
            <a:avLst/>
            <a:gdLst>
              <a:gd name="connsiteX0" fmla="*/ 640 w 547085"/>
              <a:gd name="connsiteY0" fmla="*/ 49458 h 171180"/>
              <a:gd name="connsiteX1" fmla="*/ 159390 w 547085"/>
              <a:gd name="connsiteY1" fmla="*/ 2892 h 171180"/>
              <a:gd name="connsiteX2" fmla="*/ 343540 w 547085"/>
              <a:gd name="connsiteY2" fmla="*/ 148942 h 171180"/>
              <a:gd name="connsiteX3" fmla="*/ 358356 w 547085"/>
              <a:gd name="connsiteY3" fmla="*/ 159525 h 171180"/>
              <a:gd name="connsiteX4" fmla="*/ 328723 w 547085"/>
              <a:gd name="connsiteY4" fmla="*/ 85442 h 171180"/>
              <a:gd name="connsiteX5" fmla="*/ 311790 w 547085"/>
              <a:gd name="connsiteY5" fmla="*/ 2892 h 171180"/>
              <a:gd name="connsiteX6" fmla="*/ 364706 w 547085"/>
              <a:gd name="connsiteY6" fmla="*/ 153175 h 171180"/>
              <a:gd name="connsiteX7" fmla="*/ 381640 w 547085"/>
              <a:gd name="connsiteY7" fmla="*/ 165875 h 171180"/>
              <a:gd name="connsiteX8" fmla="*/ 459956 w 547085"/>
              <a:gd name="connsiteY8" fmla="*/ 129892 h 171180"/>
              <a:gd name="connsiteX9" fmla="*/ 546740 w 547085"/>
              <a:gd name="connsiteY9" fmla="*/ 57925 h 171180"/>
              <a:gd name="connsiteX10" fmla="*/ 426090 w 547085"/>
              <a:gd name="connsiteY10" fmla="*/ 134125 h 171180"/>
              <a:gd name="connsiteX11" fmla="*/ 332956 w 547085"/>
              <a:gd name="connsiteY11" fmla="*/ 155292 h 171180"/>
              <a:gd name="connsiteX12" fmla="*/ 182673 w 547085"/>
              <a:gd name="connsiteY12" fmla="*/ 34642 h 171180"/>
              <a:gd name="connsiteX13" fmla="*/ 106473 w 547085"/>
              <a:gd name="connsiteY13" fmla="*/ 21942 h 171180"/>
              <a:gd name="connsiteX14" fmla="*/ 640 w 547085"/>
              <a:gd name="connsiteY14" fmla="*/ 49458 h 17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7085" h="171180">
                <a:moveTo>
                  <a:pt x="640" y="49458"/>
                </a:moveTo>
                <a:cubicBezTo>
                  <a:pt x="9460" y="46283"/>
                  <a:pt x="102240" y="-13689"/>
                  <a:pt x="159390" y="2892"/>
                </a:cubicBezTo>
                <a:cubicBezTo>
                  <a:pt x="216540" y="19473"/>
                  <a:pt x="310379" y="122837"/>
                  <a:pt x="343540" y="148942"/>
                </a:cubicBezTo>
                <a:cubicBezTo>
                  <a:pt x="376701" y="175047"/>
                  <a:pt x="360826" y="170108"/>
                  <a:pt x="358356" y="159525"/>
                </a:cubicBezTo>
                <a:cubicBezTo>
                  <a:pt x="355886" y="148942"/>
                  <a:pt x="336484" y="111547"/>
                  <a:pt x="328723" y="85442"/>
                </a:cubicBezTo>
                <a:cubicBezTo>
                  <a:pt x="320962" y="59337"/>
                  <a:pt x="305793" y="-8397"/>
                  <a:pt x="311790" y="2892"/>
                </a:cubicBezTo>
                <a:cubicBezTo>
                  <a:pt x="317787" y="14181"/>
                  <a:pt x="353064" y="126011"/>
                  <a:pt x="364706" y="153175"/>
                </a:cubicBezTo>
                <a:cubicBezTo>
                  <a:pt x="376348" y="180339"/>
                  <a:pt x="365765" y="169756"/>
                  <a:pt x="381640" y="165875"/>
                </a:cubicBezTo>
                <a:cubicBezTo>
                  <a:pt x="397515" y="161995"/>
                  <a:pt x="432439" y="147884"/>
                  <a:pt x="459956" y="129892"/>
                </a:cubicBezTo>
                <a:cubicBezTo>
                  <a:pt x="487473" y="111900"/>
                  <a:pt x="552384" y="57220"/>
                  <a:pt x="546740" y="57925"/>
                </a:cubicBezTo>
                <a:cubicBezTo>
                  <a:pt x="541096" y="58631"/>
                  <a:pt x="461721" y="117897"/>
                  <a:pt x="426090" y="134125"/>
                </a:cubicBezTo>
                <a:cubicBezTo>
                  <a:pt x="390459" y="150353"/>
                  <a:pt x="373525" y="171872"/>
                  <a:pt x="332956" y="155292"/>
                </a:cubicBezTo>
                <a:cubicBezTo>
                  <a:pt x="292387" y="138712"/>
                  <a:pt x="220420" y="56867"/>
                  <a:pt x="182673" y="34642"/>
                </a:cubicBezTo>
                <a:cubicBezTo>
                  <a:pt x="144926" y="12417"/>
                  <a:pt x="136459" y="21236"/>
                  <a:pt x="106473" y="21942"/>
                </a:cubicBezTo>
                <a:cubicBezTo>
                  <a:pt x="76487" y="22647"/>
                  <a:pt x="-8180" y="52633"/>
                  <a:pt x="640" y="4945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: 図形 1436">
            <a:extLst>
              <a:ext uri="{FF2B5EF4-FFF2-40B4-BE49-F238E27FC236}">
                <a16:creationId xmlns:a16="http://schemas.microsoft.com/office/drawing/2014/main" id="{B734F6A3-2CDE-4F2F-936A-37D450E2D938}"/>
              </a:ext>
            </a:extLst>
          </p:cNvPr>
          <p:cNvSpPr/>
          <p:nvPr/>
        </p:nvSpPr>
        <p:spPr>
          <a:xfrm>
            <a:off x="4066071" y="5534857"/>
            <a:ext cx="239242" cy="258602"/>
          </a:xfrm>
          <a:custGeom>
            <a:avLst/>
            <a:gdLst>
              <a:gd name="connsiteX0" fmla="*/ 239229 w 239242"/>
              <a:gd name="connsiteY0" fmla="*/ 226 h 258602"/>
              <a:gd name="connsiteX1" fmla="*/ 93179 w 239242"/>
              <a:gd name="connsiteY1" fmla="*/ 137810 h 258602"/>
              <a:gd name="connsiteX2" fmla="*/ 69896 w 239242"/>
              <a:gd name="connsiteY2" fmla="*/ 201310 h 258602"/>
              <a:gd name="connsiteX3" fmla="*/ 63546 w 239242"/>
              <a:gd name="connsiteY3" fmla="*/ 258460 h 258602"/>
              <a:gd name="connsiteX4" fmla="*/ 63546 w 239242"/>
              <a:gd name="connsiteY4" fmla="*/ 184376 h 258602"/>
              <a:gd name="connsiteX5" fmla="*/ 46612 w 239242"/>
              <a:gd name="connsiteY5" fmla="*/ 139926 h 258602"/>
              <a:gd name="connsiteX6" fmla="*/ 46 w 239242"/>
              <a:gd name="connsiteY6" fmla="*/ 91243 h 258602"/>
              <a:gd name="connsiteX7" fmla="*/ 38146 w 239242"/>
              <a:gd name="connsiteY7" fmla="*/ 169560 h 258602"/>
              <a:gd name="connsiteX8" fmla="*/ 50846 w 239242"/>
              <a:gd name="connsiteY8" fmla="*/ 216126 h 258602"/>
              <a:gd name="connsiteX9" fmla="*/ 101646 w 239242"/>
              <a:gd name="connsiteY9" fmla="*/ 108176 h 258602"/>
              <a:gd name="connsiteX10" fmla="*/ 239229 w 239242"/>
              <a:gd name="connsiteY10" fmla="*/ 226 h 2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242" h="258602">
                <a:moveTo>
                  <a:pt x="239229" y="226"/>
                </a:moveTo>
                <a:cubicBezTo>
                  <a:pt x="237818" y="5165"/>
                  <a:pt x="121401" y="104296"/>
                  <a:pt x="93179" y="137810"/>
                </a:cubicBezTo>
                <a:cubicBezTo>
                  <a:pt x="64957" y="171324"/>
                  <a:pt x="74835" y="181202"/>
                  <a:pt x="69896" y="201310"/>
                </a:cubicBezTo>
                <a:cubicBezTo>
                  <a:pt x="64957" y="221418"/>
                  <a:pt x="64604" y="261282"/>
                  <a:pt x="63546" y="258460"/>
                </a:cubicBezTo>
                <a:cubicBezTo>
                  <a:pt x="62488" y="255638"/>
                  <a:pt x="66368" y="204132"/>
                  <a:pt x="63546" y="184376"/>
                </a:cubicBezTo>
                <a:cubicBezTo>
                  <a:pt x="60724" y="164620"/>
                  <a:pt x="57195" y="155448"/>
                  <a:pt x="46612" y="139926"/>
                </a:cubicBezTo>
                <a:cubicBezTo>
                  <a:pt x="36029" y="124404"/>
                  <a:pt x="1457" y="86304"/>
                  <a:pt x="46" y="91243"/>
                </a:cubicBezTo>
                <a:cubicBezTo>
                  <a:pt x="-1365" y="96182"/>
                  <a:pt x="29679" y="148746"/>
                  <a:pt x="38146" y="169560"/>
                </a:cubicBezTo>
                <a:cubicBezTo>
                  <a:pt x="46613" y="190374"/>
                  <a:pt x="40263" y="226357"/>
                  <a:pt x="50846" y="216126"/>
                </a:cubicBezTo>
                <a:cubicBezTo>
                  <a:pt x="61429" y="205895"/>
                  <a:pt x="70954" y="143806"/>
                  <a:pt x="101646" y="108176"/>
                </a:cubicBezTo>
                <a:cubicBezTo>
                  <a:pt x="132338" y="72546"/>
                  <a:pt x="240640" y="-4713"/>
                  <a:pt x="239229" y="22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: 図形 1437">
            <a:extLst>
              <a:ext uri="{FF2B5EF4-FFF2-40B4-BE49-F238E27FC236}">
                <a16:creationId xmlns:a16="http://schemas.microsoft.com/office/drawing/2014/main" id="{400A3F04-639E-4BE1-A4F3-024D7B7398AC}"/>
              </a:ext>
            </a:extLst>
          </p:cNvPr>
          <p:cNvSpPr/>
          <p:nvPr/>
        </p:nvSpPr>
        <p:spPr>
          <a:xfrm>
            <a:off x="4343101" y="5547598"/>
            <a:ext cx="205865" cy="292527"/>
          </a:xfrm>
          <a:custGeom>
            <a:avLst/>
            <a:gdLst>
              <a:gd name="connsiteX0" fmla="*/ 95549 w 205865"/>
              <a:gd name="connsiteY0" fmla="*/ 185 h 292527"/>
              <a:gd name="connsiteX1" fmla="*/ 205616 w 205865"/>
              <a:gd name="connsiteY1" fmla="*/ 108135 h 292527"/>
              <a:gd name="connsiteX2" fmla="*/ 125182 w 205865"/>
              <a:gd name="connsiteY2" fmla="*/ 112369 h 292527"/>
              <a:gd name="connsiteX3" fmla="*/ 112482 w 205865"/>
              <a:gd name="connsiteY3" fmla="*/ 199152 h 292527"/>
              <a:gd name="connsiteX4" fmla="*/ 156932 w 205865"/>
              <a:gd name="connsiteY4" fmla="*/ 285935 h 292527"/>
              <a:gd name="connsiteX5" fmla="*/ 106132 w 205865"/>
              <a:gd name="connsiteY5" fmla="*/ 247835 h 292527"/>
              <a:gd name="connsiteX6" fmla="*/ 299 w 205865"/>
              <a:gd name="connsiteY6" fmla="*/ 184335 h 292527"/>
              <a:gd name="connsiteX7" fmla="*/ 142116 w 205865"/>
              <a:gd name="connsiteY7" fmla="*/ 292285 h 292527"/>
              <a:gd name="connsiteX8" fmla="*/ 97666 w 205865"/>
              <a:gd name="connsiteY8" fmla="*/ 209735 h 292527"/>
              <a:gd name="connsiteX9" fmla="*/ 167516 w 205865"/>
              <a:gd name="connsiteY9" fmla="*/ 84852 h 292527"/>
              <a:gd name="connsiteX10" fmla="*/ 95549 w 205865"/>
              <a:gd name="connsiteY10" fmla="*/ 185 h 29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865" h="292527">
                <a:moveTo>
                  <a:pt x="95549" y="185"/>
                </a:moveTo>
                <a:cubicBezTo>
                  <a:pt x="101899" y="4066"/>
                  <a:pt x="200677" y="89438"/>
                  <a:pt x="205616" y="108135"/>
                </a:cubicBezTo>
                <a:cubicBezTo>
                  <a:pt x="210555" y="126832"/>
                  <a:pt x="140704" y="97199"/>
                  <a:pt x="125182" y="112369"/>
                </a:cubicBezTo>
                <a:cubicBezTo>
                  <a:pt x="109660" y="127539"/>
                  <a:pt x="107190" y="170224"/>
                  <a:pt x="112482" y="199152"/>
                </a:cubicBezTo>
                <a:cubicBezTo>
                  <a:pt x="117774" y="228080"/>
                  <a:pt x="157990" y="277821"/>
                  <a:pt x="156932" y="285935"/>
                </a:cubicBezTo>
                <a:cubicBezTo>
                  <a:pt x="155874" y="294049"/>
                  <a:pt x="132237" y="264768"/>
                  <a:pt x="106132" y="247835"/>
                </a:cubicBezTo>
                <a:cubicBezTo>
                  <a:pt x="80027" y="230902"/>
                  <a:pt x="-5698" y="176927"/>
                  <a:pt x="299" y="184335"/>
                </a:cubicBezTo>
                <a:cubicBezTo>
                  <a:pt x="6296" y="191743"/>
                  <a:pt x="125888" y="288052"/>
                  <a:pt x="142116" y="292285"/>
                </a:cubicBezTo>
                <a:cubicBezTo>
                  <a:pt x="158344" y="296518"/>
                  <a:pt x="93433" y="244307"/>
                  <a:pt x="97666" y="209735"/>
                </a:cubicBezTo>
                <a:cubicBezTo>
                  <a:pt x="101899" y="175163"/>
                  <a:pt x="168222" y="115544"/>
                  <a:pt x="167516" y="84852"/>
                </a:cubicBezTo>
                <a:cubicBezTo>
                  <a:pt x="166810" y="54160"/>
                  <a:pt x="89199" y="-3696"/>
                  <a:pt x="95549" y="18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: 図形 1438">
            <a:extLst>
              <a:ext uri="{FF2B5EF4-FFF2-40B4-BE49-F238E27FC236}">
                <a16:creationId xmlns:a16="http://schemas.microsoft.com/office/drawing/2014/main" id="{E7CE1770-2A2C-4BA1-BC23-B9E6D79A6B5B}"/>
              </a:ext>
            </a:extLst>
          </p:cNvPr>
          <p:cNvSpPr/>
          <p:nvPr/>
        </p:nvSpPr>
        <p:spPr>
          <a:xfrm>
            <a:off x="4489450" y="5524500"/>
            <a:ext cx="615039" cy="185410"/>
          </a:xfrm>
          <a:custGeom>
            <a:avLst/>
            <a:gdLst>
              <a:gd name="connsiteX0" fmla="*/ 0 w 615039"/>
              <a:gd name="connsiteY0" fmla="*/ 0 h 185410"/>
              <a:gd name="connsiteX1" fmla="*/ 273050 w 615039"/>
              <a:gd name="connsiteY1" fmla="*/ 169333 h 185410"/>
              <a:gd name="connsiteX2" fmla="*/ 345017 w 615039"/>
              <a:gd name="connsiteY2" fmla="*/ 169333 h 185410"/>
              <a:gd name="connsiteX3" fmla="*/ 613833 w 615039"/>
              <a:gd name="connsiteY3" fmla="*/ 88900 h 185410"/>
              <a:gd name="connsiteX4" fmla="*/ 433917 w 615039"/>
              <a:gd name="connsiteY4" fmla="*/ 148167 h 185410"/>
              <a:gd name="connsiteX5" fmla="*/ 196850 w 615039"/>
              <a:gd name="connsiteY5" fmla="*/ 158750 h 185410"/>
              <a:gd name="connsiteX6" fmla="*/ 118533 w 615039"/>
              <a:gd name="connsiteY6" fmla="*/ 107950 h 185410"/>
              <a:gd name="connsiteX7" fmla="*/ 0 w 615039"/>
              <a:gd name="connsiteY7" fmla="*/ 0 h 18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5039" h="185410">
                <a:moveTo>
                  <a:pt x="0" y="0"/>
                </a:moveTo>
                <a:cubicBezTo>
                  <a:pt x="107773" y="70555"/>
                  <a:pt x="215547" y="141111"/>
                  <a:pt x="273050" y="169333"/>
                </a:cubicBezTo>
                <a:cubicBezTo>
                  <a:pt x="330553" y="197555"/>
                  <a:pt x="288220" y="182739"/>
                  <a:pt x="345017" y="169333"/>
                </a:cubicBezTo>
                <a:cubicBezTo>
                  <a:pt x="401814" y="155928"/>
                  <a:pt x="599016" y="92428"/>
                  <a:pt x="613833" y="88900"/>
                </a:cubicBezTo>
                <a:cubicBezTo>
                  <a:pt x="628650" y="85372"/>
                  <a:pt x="503414" y="136525"/>
                  <a:pt x="433917" y="148167"/>
                </a:cubicBezTo>
                <a:cubicBezTo>
                  <a:pt x="364420" y="159809"/>
                  <a:pt x="249414" y="165453"/>
                  <a:pt x="196850" y="158750"/>
                </a:cubicBezTo>
                <a:cubicBezTo>
                  <a:pt x="144286" y="152047"/>
                  <a:pt x="118533" y="107950"/>
                  <a:pt x="118533" y="10795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: 図形 1439">
            <a:extLst>
              <a:ext uri="{FF2B5EF4-FFF2-40B4-BE49-F238E27FC236}">
                <a16:creationId xmlns:a16="http://schemas.microsoft.com/office/drawing/2014/main" id="{7369CCDC-0DB1-4E1D-8E34-E6EB91358BF6}"/>
              </a:ext>
            </a:extLst>
          </p:cNvPr>
          <p:cNvSpPr/>
          <p:nvPr/>
        </p:nvSpPr>
        <p:spPr>
          <a:xfrm>
            <a:off x="4637617" y="5585883"/>
            <a:ext cx="418487" cy="59267"/>
          </a:xfrm>
          <a:custGeom>
            <a:avLst/>
            <a:gdLst>
              <a:gd name="connsiteX0" fmla="*/ 0 w 418487"/>
              <a:gd name="connsiteY0" fmla="*/ 0 h 59267"/>
              <a:gd name="connsiteX1" fmla="*/ 406400 w 418487"/>
              <a:gd name="connsiteY1" fmla="*/ 14817 h 59267"/>
              <a:gd name="connsiteX2" fmla="*/ 319616 w 418487"/>
              <a:gd name="connsiteY2" fmla="*/ 27517 h 59267"/>
              <a:gd name="connsiteX3" fmla="*/ 120650 w 418487"/>
              <a:gd name="connsiteY3" fmla="*/ 59267 h 59267"/>
              <a:gd name="connsiteX4" fmla="*/ 342900 w 418487"/>
              <a:gd name="connsiteY4" fmla="*/ 25400 h 59267"/>
              <a:gd name="connsiteX5" fmla="*/ 224366 w 418487"/>
              <a:gd name="connsiteY5" fmla="*/ 19050 h 59267"/>
              <a:gd name="connsiteX6" fmla="*/ 0 w 418487"/>
              <a:gd name="connsiteY6" fmla="*/ 0 h 5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487" h="59267">
                <a:moveTo>
                  <a:pt x="0" y="0"/>
                </a:moveTo>
                <a:lnTo>
                  <a:pt x="406400" y="14817"/>
                </a:lnTo>
                <a:cubicBezTo>
                  <a:pt x="459669" y="19403"/>
                  <a:pt x="319616" y="27517"/>
                  <a:pt x="319616" y="27517"/>
                </a:cubicBezTo>
                <a:lnTo>
                  <a:pt x="120650" y="59267"/>
                </a:lnTo>
                <a:cubicBezTo>
                  <a:pt x="124531" y="58914"/>
                  <a:pt x="325614" y="32103"/>
                  <a:pt x="342900" y="25400"/>
                </a:cubicBezTo>
                <a:cubicBezTo>
                  <a:pt x="360186" y="18697"/>
                  <a:pt x="224366" y="19050"/>
                  <a:pt x="224366" y="1905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: 図形 1440">
            <a:extLst>
              <a:ext uri="{FF2B5EF4-FFF2-40B4-BE49-F238E27FC236}">
                <a16:creationId xmlns:a16="http://schemas.microsoft.com/office/drawing/2014/main" id="{4A2DFF28-D89A-4E26-B674-3F848D2DA0C3}"/>
              </a:ext>
            </a:extLst>
          </p:cNvPr>
          <p:cNvSpPr/>
          <p:nvPr/>
        </p:nvSpPr>
        <p:spPr>
          <a:xfrm>
            <a:off x="4972216" y="5606378"/>
            <a:ext cx="659767" cy="347151"/>
          </a:xfrm>
          <a:custGeom>
            <a:avLst/>
            <a:gdLst>
              <a:gd name="connsiteX0" fmla="*/ 4067 w 659767"/>
              <a:gd name="connsiteY0" fmla="*/ 309705 h 347151"/>
              <a:gd name="connsiteX1" fmla="*/ 160701 w 659767"/>
              <a:gd name="connsiteY1" fmla="*/ 172122 h 347151"/>
              <a:gd name="connsiteX2" fmla="*/ 183984 w 659767"/>
              <a:gd name="connsiteY2" fmla="*/ 110739 h 347151"/>
              <a:gd name="connsiteX3" fmla="*/ 183984 w 659767"/>
              <a:gd name="connsiteY3" fmla="*/ 70522 h 347151"/>
              <a:gd name="connsiteX4" fmla="*/ 232667 w 659767"/>
              <a:gd name="connsiteY4" fmla="*/ 110739 h 347151"/>
              <a:gd name="connsiteX5" fmla="*/ 228434 w 659767"/>
              <a:gd name="connsiteY5" fmla="*/ 40889 h 347151"/>
              <a:gd name="connsiteX6" fmla="*/ 241134 w 659767"/>
              <a:gd name="connsiteY6" fmla="*/ 9139 h 347151"/>
              <a:gd name="connsiteX7" fmla="*/ 296167 w 659767"/>
              <a:gd name="connsiteY7" fmla="*/ 7022 h 347151"/>
              <a:gd name="connsiteX8" fmla="*/ 353317 w 659767"/>
              <a:gd name="connsiteY8" fmla="*/ 93805 h 347151"/>
              <a:gd name="connsiteX9" fmla="*/ 370251 w 659767"/>
              <a:gd name="connsiteY9" fmla="*/ 36655 h 347151"/>
              <a:gd name="connsiteX10" fmla="*/ 410467 w 659767"/>
              <a:gd name="connsiteY10" fmla="*/ 17605 h 347151"/>
              <a:gd name="connsiteX11" fmla="*/ 505717 w 659767"/>
              <a:gd name="connsiteY11" fmla="*/ 104389 h 347151"/>
              <a:gd name="connsiteX12" fmla="*/ 658117 w 659767"/>
              <a:gd name="connsiteY12" fmla="*/ 332989 h 347151"/>
              <a:gd name="connsiteX13" fmla="*/ 577684 w 659767"/>
              <a:gd name="connsiteY13" fmla="*/ 322405 h 347151"/>
              <a:gd name="connsiteX14" fmla="*/ 440101 w 659767"/>
              <a:gd name="connsiteY14" fmla="*/ 320289 h 347151"/>
              <a:gd name="connsiteX15" fmla="*/ 302517 w 659767"/>
              <a:gd name="connsiteY15" fmla="*/ 339339 h 347151"/>
              <a:gd name="connsiteX16" fmla="*/ 253834 w 659767"/>
              <a:gd name="connsiteY16" fmla="*/ 303355 h 347151"/>
              <a:gd name="connsiteX17" fmla="*/ 95084 w 659767"/>
              <a:gd name="connsiteY17" fmla="*/ 303355 h 347151"/>
              <a:gd name="connsiteX18" fmla="*/ 480317 w 659767"/>
              <a:gd name="connsiteY18" fmla="*/ 316055 h 347151"/>
              <a:gd name="connsiteX19" fmla="*/ 617901 w 659767"/>
              <a:gd name="connsiteY19" fmla="*/ 288539 h 347151"/>
              <a:gd name="connsiteX20" fmla="*/ 399884 w 659767"/>
              <a:gd name="connsiteY20" fmla="*/ 40889 h 347151"/>
              <a:gd name="connsiteX21" fmla="*/ 338501 w 659767"/>
              <a:gd name="connsiteY21" fmla="*/ 100155 h 347151"/>
              <a:gd name="connsiteX22" fmla="*/ 255951 w 659767"/>
              <a:gd name="connsiteY22" fmla="*/ 32422 h 347151"/>
              <a:gd name="connsiteX23" fmla="*/ 241134 w 659767"/>
              <a:gd name="connsiteY23" fmla="*/ 76872 h 347151"/>
              <a:gd name="connsiteX24" fmla="*/ 228434 w 659767"/>
              <a:gd name="connsiteY24" fmla="*/ 210222 h 347151"/>
              <a:gd name="connsiteX25" fmla="*/ 219967 w 659767"/>
              <a:gd name="connsiteY25" fmla="*/ 121322 h 347151"/>
              <a:gd name="connsiteX26" fmla="*/ 200917 w 659767"/>
              <a:gd name="connsiteY26" fmla="*/ 110739 h 347151"/>
              <a:gd name="connsiteX27" fmla="*/ 181867 w 659767"/>
              <a:gd name="connsiteY27" fmla="*/ 165772 h 347151"/>
              <a:gd name="connsiteX28" fmla="*/ 80267 w 659767"/>
              <a:gd name="connsiteY28" fmla="*/ 210222 h 347151"/>
              <a:gd name="connsiteX29" fmla="*/ 46401 w 659767"/>
              <a:gd name="connsiteY29" fmla="*/ 267372 h 347151"/>
              <a:gd name="connsiteX30" fmla="*/ 4067 w 659767"/>
              <a:gd name="connsiteY30" fmla="*/ 309705 h 34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59767" h="347151">
                <a:moveTo>
                  <a:pt x="4067" y="309705"/>
                </a:moveTo>
                <a:cubicBezTo>
                  <a:pt x="23117" y="293830"/>
                  <a:pt x="130715" y="205283"/>
                  <a:pt x="160701" y="172122"/>
                </a:cubicBezTo>
                <a:cubicBezTo>
                  <a:pt x="190687" y="138961"/>
                  <a:pt x="180104" y="127672"/>
                  <a:pt x="183984" y="110739"/>
                </a:cubicBezTo>
                <a:cubicBezTo>
                  <a:pt x="187865" y="93806"/>
                  <a:pt x="175870" y="70522"/>
                  <a:pt x="183984" y="70522"/>
                </a:cubicBezTo>
                <a:cubicBezTo>
                  <a:pt x="192098" y="70522"/>
                  <a:pt x="225259" y="115678"/>
                  <a:pt x="232667" y="110739"/>
                </a:cubicBezTo>
                <a:cubicBezTo>
                  <a:pt x="240075" y="105800"/>
                  <a:pt x="227023" y="57822"/>
                  <a:pt x="228434" y="40889"/>
                </a:cubicBezTo>
                <a:cubicBezTo>
                  <a:pt x="229845" y="23956"/>
                  <a:pt x="229845" y="14783"/>
                  <a:pt x="241134" y="9139"/>
                </a:cubicBezTo>
                <a:cubicBezTo>
                  <a:pt x="252423" y="3495"/>
                  <a:pt x="277470" y="-7089"/>
                  <a:pt x="296167" y="7022"/>
                </a:cubicBezTo>
                <a:cubicBezTo>
                  <a:pt x="314864" y="21133"/>
                  <a:pt x="340970" y="88866"/>
                  <a:pt x="353317" y="93805"/>
                </a:cubicBezTo>
                <a:cubicBezTo>
                  <a:pt x="365664" y="98744"/>
                  <a:pt x="360726" y="49355"/>
                  <a:pt x="370251" y="36655"/>
                </a:cubicBezTo>
                <a:cubicBezTo>
                  <a:pt x="379776" y="23955"/>
                  <a:pt x="387889" y="6316"/>
                  <a:pt x="410467" y="17605"/>
                </a:cubicBezTo>
                <a:cubicBezTo>
                  <a:pt x="433045" y="28894"/>
                  <a:pt x="464442" y="51825"/>
                  <a:pt x="505717" y="104389"/>
                </a:cubicBezTo>
                <a:cubicBezTo>
                  <a:pt x="546992" y="156953"/>
                  <a:pt x="646123" y="296653"/>
                  <a:pt x="658117" y="332989"/>
                </a:cubicBezTo>
                <a:cubicBezTo>
                  <a:pt x="670112" y="369325"/>
                  <a:pt x="614020" y="324522"/>
                  <a:pt x="577684" y="322405"/>
                </a:cubicBezTo>
                <a:cubicBezTo>
                  <a:pt x="541348" y="320288"/>
                  <a:pt x="485962" y="317467"/>
                  <a:pt x="440101" y="320289"/>
                </a:cubicBezTo>
                <a:cubicBezTo>
                  <a:pt x="394240" y="323111"/>
                  <a:pt x="333561" y="342161"/>
                  <a:pt x="302517" y="339339"/>
                </a:cubicBezTo>
                <a:cubicBezTo>
                  <a:pt x="271473" y="336517"/>
                  <a:pt x="288406" y="309352"/>
                  <a:pt x="253834" y="303355"/>
                </a:cubicBezTo>
                <a:cubicBezTo>
                  <a:pt x="219262" y="297358"/>
                  <a:pt x="57337" y="301238"/>
                  <a:pt x="95084" y="303355"/>
                </a:cubicBezTo>
                <a:cubicBezTo>
                  <a:pt x="132831" y="305472"/>
                  <a:pt x="393181" y="318524"/>
                  <a:pt x="480317" y="316055"/>
                </a:cubicBezTo>
                <a:cubicBezTo>
                  <a:pt x="567453" y="313586"/>
                  <a:pt x="631306" y="334400"/>
                  <a:pt x="617901" y="288539"/>
                </a:cubicBezTo>
                <a:cubicBezTo>
                  <a:pt x="604496" y="242678"/>
                  <a:pt x="446451" y="72286"/>
                  <a:pt x="399884" y="40889"/>
                </a:cubicBezTo>
                <a:cubicBezTo>
                  <a:pt x="353317" y="9492"/>
                  <a:pt x="362490" y="101566"/>
                  <a:pt x="338501" y="100155"/>
                </a:cubicBezTo>
                <a:cubicBezTo>
                  <a:pt x="314512" y="98744"/>
                  <a:pt x="272179" y="36302"/>
                  <a:pt x="255951" y="32422"/>
                </a:cubicBezTo>
                <a:cubicBezTo>
                  <a:pt x="239723" y="28542"/>
                  <a:pt x="245720" y="47239"/>
                  <a:pt x="241134" y="76872"/>
                </a:cubicBezTo>
                <a:cubicBezTo>
                  <a:pt x="236548" y="106505"/>
                  <a:pt x="231962" y="202814"/>
                  <a:pt x="228434" y="210222"/>
                </a:cubicBezTo>
                <a:cubicBezTo>
                  <a:pt x="224906" y="217630"/>
                  <a:pt x="224553" y="137902"/>
                  <a:pt x="219967" y="121322"/>
                </a:cubicBezTo>
                <a:cubicBezTo>
                  <a:pt x="215381" y="104742"/>
                  <a:pt x="207267" y="103331"/>
                  <a:pt x="200917" y="110739"/>
                </a:cubicBezTo>
                <a:cubicBezTo>
                  <a:pt x="194567" y="118147"/>
                  <a:pt x="201975" y="149192"/>
                  <a:pt x="181867" y="165772"/>
                </a:cubicBezTo>
                <a:cubicBezTo>
                  <a:pt x="161759" y="182352"/>
                  <a:pt x="102845" y="193289"/>
                  <a:pt x="80267" y="210222"/>
                </a:cubicBezTo>
                <a:cubicBezTo>
                  <a:pt x="57689" y="227155"/>
                  <a:pt x="54162" y="251850"/>
                  <a:pt x="46401" y="267372"/>
                </a:cubicBezTo>
                <a:cubicBezTo>
                  <a:pt x="38640" y="282894"/>
                  <a:pt x="-14983" y="325580"/>
                  <a:pt x="4067" y="30970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: 図形 1441">
            <a:extLst>
              <a:ext uri="{FF2B5EF4-FFF2-40B4-BE49-F238E27FC236}">
                <a16:creationId xmlns:a16="http://schemas.microsoft.com/office/drawing/2014/main" id="{D2ED7762-B3EA-4558-8F63-57A9316CDAC3}"/>
              </a:ext>
            </a:extLst>
          </p:cNvPr>
          <p:cNvSpPr/>
          <p:nvPr/>
        </p:nvSpPr>
        <p:spPr>
          <a:xfrm>
            <a:off x="5422900" y="5668204"/>
            <a:ext cx="901834" cy="297790"/>
          </a:xfrm>
          <a:custGeom>
            <a:avLst/>
            <a:gdLst>
              <a:gd name="connsiteX0" fmla="*/ 0 w 901834"/>
              <a:gd name="connsiteY0" fmla="*/ 229 h 297790"/>
              <a:gd name="connsiteX1" fmla="*/ 213783 w 901834"/>
              <a:gd name="connsiteY1" fmla="*/ 211896 h 297790"/>
              <a:gd name="connsiteX2" fmla="*/ 304800 w 901834"/>
              <a:gd name="connsiteY2" fmla="*/ 273279 h 297790"/>
              <a:gd name="connsiteX3" fmla="*/ 374650 w 901834"/>
              <a:gd name="connsiteY3" fmla="*/ 279629 h 297790"/>
              <a:gd name="connsiteX4" fmla="*/ 522817 w 901834"/>
              <a:gd name="connsiteY4" fmla="*/ 207663 h 297790"/>
              <a:gd name="connsiteX5" fmla="*/ 658283 w 901834"/>
              <a:gd name="connsiteY5" fmla="*/ 161096 h 297790"/>
              <a:gd name="connsiteX6" fmla="*/ 747183 w 901834"/>
              <a:gd name="connsiteY6" fmla="*/ 197079 h 297790"/>
              <a:gd name="connsiteX7" fmla="*/ 899583 w 901834"/>
              <a:gd name="connsiteY7" fmla="*/ 296563 h 297790"/>
              <a:gd name="connsiteX8" fmla="*/ 825500 w 901834"/>
              <a:gd name="connsiteY8" fmla="*/ 247879 h 297790"/>
              <a:gd name="connsiteX9" fmla="*/ 654050 w 901834"/>
              <a:gd name="connsiteY9" fmla="*/ 178029 h 297790"/>
              <a:gd name="connsiteX10" fmla="*/ 319617 w 901834"/>
              <a:gd name="connsiteY10" fmla="*/ 243646 h 297790"/>
              <a:gd name="connsiteX11" fmla="*/ 211667 w 901834"/>
              <a:gd name="connsiteY11" fmla="*/ 171679 h 297790"/>
              <a:gd name="connsiteX12" fmla="*/ 0 w 901834"/>
              <a:gd name="connsiteY12" fmla="*/ 229 h 29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1834" h="297790">
                <a:moveTo>
                  <a:pt x="0" y="229"/>
                </a:moveTo>
                <a:cubicBezTo>
                  <a:pt x="353" y="6932"/>
                  <a:pt x="162983" y="166388"/>
                  <a:pt x="213783" y="211896"/>
                </a:cubicBezTo>
                <a:cubicBezTo>
                  <a:pt x="264583" y="257404"/>
                  <a:pt x="277989" y="261990"/>
                  <a:pt x="304800" y="273279"/>
                </a:cubicBezTo>
                <a:cubicBezTo>
                  <a:pt x="331611" y="284568"/>
                  <a:pt x="338314" y="290565"/>
                  <a:pt x="374650" y="279629"/>
                </a:cubicBezTo>
                <a:cubicBezTo>
                  <a:pt x="410986" y="268693"/>
                  <a:pt x="475545" y="227418"/>
                  <a:pt x="522817" y="207663"/>
                </a:cubicBezTo>
                <a:cubicBezTo>
                  <a:pt x="570089" y="187908"/>
                  <a:pt x="620889" y="162860"/>
                  <a:pt x="658283" y="161096"/>
                </a:cubicBezTo>
                <a:cubicBezTo>
                  <a:pt x="695677" y="159332"/>
                  <a:pt x="706966" y="174501"/>
                  <a:pt x="747183" y="197079"/>
                </a:cubicBezTo>
                <a:cubicBezTo>
                  <a:pt x="787400" y="219657"/>
                  <a:pt x="886530" y="288096"/>
                  <a:pt x="899583" y="296563"/>
                </a:cubicBezTo>
                <a:cubicBezTo>
                  <a:pt x="912636" y="305030"/>
                  <a:pt x="866422" y="267635"/>
                  <a:pt x="825500" y="247879"/>
                </a:cubicBezTo>
                <a:cubicBezTo>
                  <a:pt x="784578" y="228123"/>
                  <a:pt x="738364" y="178734"/>
                  <a:pt x="654050" y="178029"/>
                </a:cubicBezTo>
                <a:cubicBezTo>
                  <a:pt x="569736" y="177324"/>
                  <a:pt x="393347" y="244704"/>
                  <a:pt x="319617" y="243646"/>
                </a:cubicBezTo>
                <a:cubicBezTo>
                  <a:pt x="245887" y="242588"/>
                  <a:pt x="263173" y="208015"/>
                  <a:pt x="211667" y="171679"/>
                </a:cubicBezTo>
                <a:cubicBezTo>
                  <a:pt x="160161" y="135343"/>
                  <a:pt x="-353" y="-6474"/>
                  <a:pt x="0" y="22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: 図形 1442">
            <a:extLst>
              <a:ext uri="{FF2B5EF4-FFF2-40B4-BE49-F238E27FC236}">
                <a16:creationId xmlns:a16="http://schemas.microsoft.com/office/drawing/2014/main" id="{AE492553-70B3-45E6-9737-242A4C61B33A}"/>
              </a:ext>
            </a:extLst>
          </p:cNvPr>
          <p:cNvSpPr/>
          <p:nvPr/>
        </p:nvSpPr>
        <p:spPr>
          <a:xfrm>
            <a:off x="5714681" y="5886172"/>
            <a:ext cx="576126" cy="78630"/>
          </a:xfrm>
          <a:custGeom>
            <a:avLst/>
            <a:gdLst>
              <a:gd name="connsiteX0" fmla="*/ 319 w 576126"/>
              <a:gd name="connsiteY0" fmla="*/ 59545 h 78630"/>
              <a:gd name="connsiteX1" fmla="*/ 231036 w 576126"/>
              <a:gd name="connsiteY1" fmla="*/ 68011 h 78630"/>
              <a:gd name="connsiteX2" fmla="*/ 379202 w 576126"/>
              <a:gd name="connsiteY2" fmla="*/ 21445 h 78630"/>
              <a:gd name="connsiteX3" fmla="*/ 449052 w 576126"/>
              <a:gd name="connsiteY3" fmla="*/ 29911 h 78630"/>
              <a:gd name="connsiteX4" fmla="*/ 576052 w 576126"/>
              <a:gd name="connsiteY4" fmla="*/ 78595 h 78630"/>
              <a:gd name="connsiteX5" fmla="*/ 465986 w 576126"/>
              <a:gd name="connsiteY5" fmla="*/ 21445 h 78630"/>
              <a:gd name="connsiteX6" fmla="*/ 368619 w 576126"/>
              <a:gd name="connsiteY6" fmla="*/ 278 h 78630"/>
              <a:gd name="connsiteX7" fmla="*/ 283952 w 576126"/>
              <a:gd name="connsiteY7" fmla="*/ 34145 h 78630"/>
              <a:gd name="connsiteX8" fmla="*/ 319 w 576126"/>
              <a:gd name="connsiteY8" fmla="*/ 59545 h 7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126" h="78630">
                <a:moveTo>
                  <a:pt x="319" y="59545"/>
                </a:moveTo>
                <a:cubicBezTo>
                  <a:pt x="-8500" y="65189"/>
                  <a:pt x="167889" y="74361"/>
                  <a:pt x="231036" y="68011"/>
                </a:cubicBezTo>
                <a:cubicBezTo>
                  <a:pt x="294183" y="61661"/>
                  <a:pt x="342866" y="27795"/>
                  <a:pt x="379202" y="21445"/>
                </a:cubicBezTo>
                <a:cubicBezTo>
                  <a:pt x="415538" y="15095"/>
                  <a:pt x="416244" y="20386"/>
                  <a:pt x="449052" y="29911"/>
                </a:cubicBezTo>
                <a:cubicBezTo>
                  <a:pt x="481860" y="39436"/>
                  <a:pt x="573230" y="80006"/>
                  <a:pt x="576052" y="78595"/>
                </a:cubicBezTo>
                <a:cubicBezTo>
                  <a:pt x="578874" y="77184"/>
                  <a:pt x="500558" y="34498"/>
                  <a:pt x="465986" y="21445"/>
                </a:cubicBezTo>
                <a:cubicBezTo>
                  <a:pt x="431414" y="8392"/>
                  <a:pt x="398958" y="-1839"/>
                  <a:pt x="368619" y="278"/>
                </a:cubicBezTo>
                <a:cubicBezTo>
                  <a:pt x="338280" y="2395"/>
                  <a:pt x="340749" y="24973"/>
                  <a:pt x="283952" y="34145"/>
                </a:cubicBezTo>
                <a:cubicBezTo>
                  <a:pt x="227155" y="43317"/>
                  <a:pt x="9138" y="53901"/>
                  <a:pt x="319" y="5954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: 図形 1443">
            <a:extLst>
              <a:ext uri="{FF2B5EF4-FFF2-40B4-BE49-F238E27FC236}">
                <a16:creationId xmlns:a16="http://schemas.microsoft.com/office/drawing/2014/main" id="{03C0FC1F-47D2-4286-836A-6DC28CE2C0EF}"/>
              </a:ext>
            </a:extLst>
          </p:cNvPr>
          <p:cNvSpPr/>
          <p:nvPr/>
        </p:nvSpPr>
        <p:spPr>
          <a:xfrm>
            <a:off x="5433430" y="5574884"/>
            <a:ext cx="140264" cy="243837"/>
          </a:xfrm>
          <a:custGeom>
            <a:avLst/>
            <a:gdLst>
              <a:gd name="connsiteX0" fmla="*/ 57203 w 140264"/>
              <a:gd name="connsiteY0" fmla="*/ 416 h 243837"/>
              <a:gd name="connsiteX1" fmla="*/ 53 w 140264"/>
              <a:gd name="connsiteY1" fmla="*/ 82966 h 243837"/>
              <a:gd name="connsiteX2" fmla="*/ 48737 w 140264"/>
              <a:gd name="connsiteY2" fmla="*/ 125299 h 243837"/>
              <a:gd name="connsiteX3" fmla="*/ 139753 w 140264"/>
              <a:gd name="connsiteY3" fmla="*/ 243833 h 243837"/>
              <a:gd name="connsiteX4" fmla="*/ 4287 w 140264"/>
              <a:gd name="connsiteY4" fmla="*/ 121066 h 243837"/>
              <a:gd name="connsiteX5" fmla="*/ 57203 w 140264"/>
              <a:gd name="connsiteY5" fmla="*/ 416 h 243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264" h="243837">
                <a:moveTo>
                  <a:pt x="57203" y="416"/>
                </a:moveTo>
                <a:cubicBezTo>
                  <a:pt x="56497" y="-5934"/>
                  <a:pt x="1464" y="62152"/>
                  <a:pt x="53" y="82966"/>
                </a:cubicBezTo>
                <a:cubicBezTo>
                  <a:pt x="-1358" y="103780"/>
                  <a:pt x="25454" y="98488"/>
                  <a:pt x="48737" y="125299"/>
                </a:cubicBezTo>
                <a:cubicBezTo>
                  <a:pt x="72020" y="152110"/>
                  <a:pt x="147161" y="244538"/>
                  <a:pt x="139753" y="243833"/>
                </a:cubicBezTo>
                <a:cubicBezTo>
                  <a:pt x="132345" y="243128"/>
                  <a:pt x="19456" y="160224"/>
                  <a:pt x="4287" y="121066"/>
                </a:cubicBezTo>
                <a:cubicBezTo>
                  <a:pt x="-10882" y="81908"/>
                  <a:pt x="57909" y="6766"/>
                  <a:pt x="57203" y="41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: 図形 1444">
            <a:extLst>
              <a:ext uri="{FF2B5EF4-FFF2-40B4-BE49-F238E27FC236}">
                <a16:creationId xmlns:a16="http://schemas.microsoft.com/office/drawing/2014/main" id="{2EE207DB-B5C9-451A-A821-11AD5C92129D}"/>
              </a:ext>
            </a:extLst>
          </p:cNvPr>
          <p:cNvSpPr/>
          <p:nvPr/>
        </p:nvSpPr>
        <p:spPr>
          <a:xfrm>
            <a:off x="5509895" y="5572948"/>
            <a:ext cx="776897" cy="288108"/>
          </a:xfrm>
          <a:custGeom>
            <a:avLst/>
            <a:gdLst>
              <a:gd name="connsiteX0" fmla="*/ 90805 w 776897"/>
              <a:gd name="connsiteY0" fmla="*/ 2352 h 288108"/>
              <a:gd name="connsiteX1" fmla="*/ 35772 w 776897"/>
              <a:gd name="connsiteY1" fmla="*/ 165335 h 288108"/>
              <a:gd name="connsiteX2" fmla="*/ 95038 w 776897"/>
              <a:gd name="connsiteY2" fmla="*/ 214019 h 288108"/>
              <a:gd name="connsiteX3" fmla="*/ 332105 w 776897"/>
              <a:gd name="connsiteY3" fmla="*/ 288102 h 288108"/>
              <a:gd name="connsiteX4" fmla="*/ 518372 w 776897"/>
              <a:gd name="connsiteY4" fmla="*/ 218252 h 288108"/>
              <a:gd name="connsiteX5" fmla="*/ 776605 w 776897"/>
              <a:gd name="connsiteY5" fmla="*/ 216135 h 288108"/>
              <a:gd name="connsiteX6" fmla="*/ 465455 w 776897"/>
              <a:gd name="connsiteY6" fmla="*/ 211902 h 288108"/>
              <a:gd name="connsiteX7" fmla="*/ 279188 w 776897"/>
              <a:gd name="connsiteY7" fmla="*/ 260585 h 288108"/>
              <a:gd name="connsiteX8" fmla="*/ 12488 w 776897"/>
              <a:gd name="connsiteY8" fmla="*/ 152635 h 288108"/>
              <a:gd name="connsiteX9" fmla="*/ 46355 w 776897"/>
              <a:gd name="connsiteY9" fmla="*/ 154752 h 288108"/>
              <a:gd name="connsiteX10" fmla="*/ 69638 w 776897"/>
              <a:gd name="connsiteY10" fmla="*/ 72202 h 288108"/>
              <a:gd name="connsiteX11" fmla="*/ 90805 w 776897"/>
              <a:gd name="connsiteY11" fmla="*/ 2352 h 28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6897" h="288108">
                <a:moveTo>
                  <a:pt x="90805" y="2352"/>
                </a:moveTo>
                <a:cubicBezTo>
                  <a:pt x="85161" y="17874"/>
                  <a:pt x="35067" y="130057"/>
                  <a:pt x="35772" y="165335"/>
                </a:cubicBezTo>
                <a:cubicBezTo>
                  <a:pt x="36477" y="200613"/>
                  <a:pt x="45649" y="193558"/>
                  <a:pt x="95038" y="214019"/>
                </a:cubicBezTo>
                <a:cubicBezTo>
                  <a:pt x="144427" y="234480"/>
                  <a:pt x="261549" y="287397"/>
                  <a:pt x="332105" y="288102"/>
                </a:cubicBezTo>
                <a:cubicBezTo>
                  <a:pt x="402661" y="288807"/>
                  <a:pt x="444289" y="230246"/>
                  <a:pt x="518372" y="218252"/>
                </a:cubicBezTo>
                <a:cubicBezTo>
                  <a:pt x="592455" y="206258"/>
                  <a:pt x="785425" y="217193"/>
                  <a:pt x="776605" y="216135"/>
                </a:cubicBezTo>
                <a:cubicBezTo>
                  <a:pt x="767786" y="215077"/>
                  <a:pt x="548358" y="204494"/>
                  <a:pt x="465455" y="211902"/>
                </a:cubicBezTo>
                <a:cubicBezTo>
                  <a:pt x="382552" y="219310"/>
                  <a:pt x="354682" y="270463"/>
                  <a:pt x="279188" y="260585"/>
                </a:cubicBezTo>
                <a:cubicBezTo>
                  <a:pt x="203694" y="250707"/>
                  <a:pt x="51293" y="170274"/>
                  <a:pt x="12488" y="152635"/>
                </a:cubicBezTo>
                <a:cubicBezTo>
                  <a:pt x="-26317" y="134996"/>
                  <a:pt x="36830" y="168157"/>
                  <a:pt x="46355" y="154752"/>
                </a:cubicBezTo>
                <a:cubicBezTo>
                  <a:pt x="55880" y="141347"/>
                  <a:pt x="63288" y="91957"/>
                  <a:pt x="69638" y="72202"/>
                </a:cubicBezTo>
                <a:cubicBezTo>
                  <a:pt x="75988" y="52447"/>
                  <a:pt x="96449" y="-13170"/>
                  <a:pt x="90805" y="235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: 図形 1445">
            <a:extLst>
              <a:ext uri="{FF2B5EF4-FFF2-40B4-BE49-F238E27FC236}">
                <a16:creationId xmlns:a16="http://schemas.microsoft.com/office/drawing/2014/main" id="{C3578C11-36AF-4888-B633-6AEC1E2D4656}"/>
              </a:ext>
            </a:extLst>
          </p:cNvPr>
          <p:cNvSpPr/>
          <p:nvPr/>
        </p:nvSpPr>
        <p:spPr>
          <a:xfrm>
            <a:off x="6129852" y="5562324"/>
            <a:ext cx="531490" cy="258647"/>
          </a:xfrm>
          <a:custGeom>
            <a:avLst/>
            <a:gdLst>
              <a:gd name="connsiteX0" fmla="*/ 15 w 531490"/>
              <a:gd name="connsiteY0" fmla="*/ 222526 h 258647"/>
              <a:gd name="connsiteX1" fmla="*/ 224381 w 531490"/>
              <a:gd name="connsiteY1" fmla="*/ 214059 h 258647"/>
              <a:gd name="connsiteX2" fmla="*/ 433931 w 531490"/>
              <a:gd name="connsiteY2" fmla="*/ 258509 h 258647"/>
              <a:gd name="connsiteX3" fmla="*/ 467798 w 531490"/>
              <a:gd name="connsiteY3" fmla="*/ 197126 h 258647"/>
              <a:gd name="connsiteX4" fmla="*/ 486848 w 531490"/>
              <a:gd name="connsiteY4" fmla="*/ 118809 h 258647"/>
              <a:gd name="connsiteX5" fmla="*/ 531298 w 531490"/>
              <a:gd name="connsiteY5" fmla="*/ 2393 h 258647"/>
              <a:gd name="connsiteX6" fmla="*/ 467798 w 531490"/>
              <a:gd name="connsiteY6" fmla="*/ 55309 h 258647"/>
              <a:gd name="connsiteX7" fmla="*/ 444515 w 531490"/>
              <a:gd name="connsiteY7" fmla="*/ 228876 h 258647"/>
              <a:gd name="connsiteX8" fmla="*/ 359848 w 531490"/>
              <a:gd name="connsiteY8" fmla="*/ 230993 h 258647"/>
              <a:gd name="connsiteX9" fmla="*/ 213798 w 531490"/>
              <a:gd name="connsiteY9" fmla="*/ 203476 h 258647"/>
              <a:gd name="connsiteX10" fmla="*/ 15 w 531490"/>
              <a:gd name="connsiteY10" fmla="*/ 222526 h 25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1490" h="258647">
                <a:moveTo>
                  <a:pt x="15" y="222526"/>
                </a:moveTo>
                <a:cubicBezTo>
                  <a:pt x="1779" y="224290"/>
                  <a:pt x="152062" y="208062"/>
                  <a:pt x="224381" y="214059"/>
                </a:cubicBezTo>
                <a:cubicBezTo>
                  <a:pt x="296700" y="220056"/>
                  <a:pt x="393362" y="261331"/>
                  <a:pt x="433931" y="258509"/>
                </a:cubicBezTo>
                <a:cubicBezTo>
                  <a:pt x="474500" y="255687"/>
                  <a:pt x="458979" y="220409"/>
                  <a:pt x="467798" y="197126"/>
                </a:cubicBezTo>
                <a:cubicBezTo>
                  <a:pt x="476617" y="173843"/>
                  <a:pt x="476265" y="151264"/>
                  <a:pt x="486848" y="118809"/>
                </a:cubicBezTo>
                <a:cubicBezTo>
                  <a:pt x="497431" y="86354"/>
                  <a:pt x="534473" y="12976"/>
                  <a:pt x="531298" y="2393"/>
                </a:cubicBezTo>
                <a:cubicBezTo>
                  <a:pt x="528123" y="-8190"/>
                  <a:pt x="482262" y="17562"/>
                  <a:pt x="467798" y="55309"/>
                </a:cubicBezTo>
                <a:cubicBezTo>
                  <a:pt x="453334" y="93056"/>
                  <a:pt x="462507" y="199595"/>
                  <a:pt x="444515" y="228876"/>
                </a:cubicBezTo>
                <a:cubicBezTo>
                  <a:pt x="426523" y="258157"/>
                  <a:pt x="398301" y="235226"/>
                  <a:pt x="359848" y="230993"/>
                </a:cubicBezTo>
                <a:cubicBezTo>
                  <a:pt x="321395" y="226760"/>
                  <a:pt x="278003" y="204887"/>
                  <a:pt x="213798" y="203476"/>
                </a:cubicBezTo>
                <a:cubicBezTo>
                  <a:pt x="149593" y="202065"/>
                  <a:pt x="-1749" y="220762"/>
                  <a:pt x="15" y="22252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: 図形 1446">
            <a:extLst>
              <a:ext uri="{FF2B5EF4-FFF2-40B4-BE49-F238E27FC236}">
                <a16:creationId xmlns:a16="http://schemas.microsoft.com/office/drawing/2014/main" id="{4D273744-55F0-4247-B064-54FF7C36EDC1}"/>
              </a:ext>
            </a:extLst>
          </p:cNvPr>
          <p:cNvSpPr/>
          <p:nvPr/>
        </p:nvSpPr>
        <p:spPr>
          <a:xfrm>
            <a:off x="6176109" y="5816586"/>
            <a:ext cx="390017" cy="145085"/>
          </a:xfrm>
          <a:custGeom>
            <a:avLst/>
            <a:gdLst>
              <a:gd name="connsiteX0" fmla="*/ 389791 w 390017"/>
              <a:gd name="connsiteY0" fmla="*/ 14 h 145085"/>
              <a:gd name="connsiteX1" fmla="*/ 311474 w 390017"/>
              <a:gd name="connsiteY1" fmla="*/ 129131 h 145085"/>
              <a:gd name="connsiteX2" fmla="*/ 231041 w 390017"/>
              <a:gd name="connsiteY2" fmla="*/ 143947 h 145085"/>
              <a:gd name="connsiteX3" fmla="*/ 324 w 390017"/>
              <a:gd name="connsiteY3" fmla="*/ 137597 h 145085"/>
              <a:gd name="connsiteX4" fmla="*/ 286074 w 390017"/>
              <a:gd name="connsiteY4" fmla="*/ 120664 h 145085"/>
              <a:gd name="connsiteX5" fmla="*/ 389791 w 390017"/>
              <a:gd name="connsiteY5" fmla="*/ 14 h 14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017" h="145085">
                <a:moveTo>
                  <a:pt x="389791" y="14"/>
                </a:moveTo>
                <a:cubicBezTo>
                  <a:pt x="394024" y="1425"/>
                  <a:pt x="337932" y="105142"/>
                  <a:pt x="311474" y="129131"/>
                </a:cubicBezTo>
                <a:cubicBezTo>
                  <a:pt x="285016" y="153120"/>
                  <a:pt x="282899" y="142536"/>
                  <a:pt x="231041" y="143947"/>
                </a:cubicBezTo>
                <a:cubicBezTo>
                  <a:pt x="179183" y="145358"/>
                  <a:pt x="-8848" y="141477"/>
                  <a:pt x="324" y="137597"/>
                </a:cubicBezTo>
                <a:cubicBezTo>
                  <a:pt x="9496" y="133717"/>
                  <a:pt x="225396" y="140420"/>
                  <a:pt x="286074" y="120664"/>
                </a:cubicBezTo>
                <a:cubicBezTo>
                  <a:pt x="346752" y="100909"/>
                  <a:pt x="385558" y="-1397"/>
                  <a:pt x="389791" y="1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: 図形 1447">
            <a:extLst>
              <a:ext uri="{FF2B5EF4-FFF2-40B4-BE49-F238E27FC236}">
                <a16:creationId xmlns:a16="http://schemas.microsoft.com/office/drawing/2014/main" id="{9B0A015D-3914-4DE0-92EB-50890914D798}"/>
              </a:ext>
            </a:extLst>
          </p:cNvPr>
          <p:cNvSpPr/>
          <p:nvPr/>
        </p:nvSpPr>
        <p:spPr>
          <a:xfrm>
            <a:off x="6583478" y="5592669"/>
            <a:ext cx="176110" cy="324643"/>
          </a:xfrm>
          <a:custGeom>
            <a:avLst/>
            <a:gdLst>
              <a:gd name="connsiteX0" fmla="*/ 64972 w 176110"/>
              <a:gd name="connsiteY0" fmla="*/ 94 h 324643"/>
              <a:gd name="connsiteX1" fmla="*/ 111010 w 176110"/>
              <a:gd name="connsiteY1" fmla="*/ 101694 h 324643"/>
              <a:gd name="connsiteX2" fmla="*/ 58622 w 176110"/>
              <a:gd name="connsiteY2" fmla="*/ 316006 h 324643"/>
              <a:gd name="connsiteX3" fmla="*/ 98310 w 176110"/>
              <a:gd name="connsiteY3" fmla="*/ 269969 h 324643"/>
              <a:gd name="connsiteX4" fmla="*/ 176097 w 176110"/>
              <a:gd name="connsiteY4" fmla="*/ 157256 h 324643"/>
              <a:gd name="connsiteX5" fmla="*/ 91960 w 176110"/>
              <a:gd name="connsiteY5" fmla="*/ 304894 h 324643"/>
              <a:gd name="connsiteX6" fmla="*/ 123710 w 176110"/>
              <a:gd name="connsiteY6" fmla="*/ 322356 h 324643"/>
              <a:gd name="connsiteX7" fmla="*/ 1472 w 176110"/>
              <a:gd name="connsiteY7" fmla="*/ 319181 h 324643"/>
              <a:gd name="connsiteX8" fmla="*/ 58622 w 176110"/>
              <a:gd name="connsiteY8" fmla="*/ 274731 h 324643"/>
              <a:gd name="connsiteX9" fmla="*/ 96722 w 176110"/>
              <a:gd name="connsiteY9" fmla="*/ 150906 h 324643"/>
              <a:gd name="connsiteX10" fmla="*/ 106247 w 176110"/>
              <a:gd name="connsiteY10" fmla="*/ 84231 h 324643"/>
              <a:gd name="connsiteX11" fmla="*/ 64972 w 176110"/>
              <a:gd name="connsiteY11" fmla="*/ 94 h 32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110" h="324643">
                <a:moveTo>
                  <a:pt x="64972" y="94"/>
                </a:moveTo>
                <a:cubicBezTo>
                  <a:pt x="65766" y="3004"/>
                  <a:pt x="112068" y="49042"/>
                  <a:pt x="111010" y="101694"/>
                </a:cubicBezTo>
                <a:cubicBezTo>
                  <a:pt x="109952" y="154346"/>
                  <a:pt x="60739" y="287960"/>
                  <a:pt x="58622" y="316006"/>
                </a:cubicBezTo>
                <a:cubicBezTo>
                  <a:pt x="56505" y="344052"/>
                  <a:pt x="78731" y="296427"/>
                  <a:pt x="98310" y="269969"/>
                </a:cubicBezTo>
                <a:cubicBezTo>
                  <a:pt x="117889" y="243511"/>
                  <a:pt x="177155" y="151435"/>
                  <a:pt x="176097" y="157256"/>
                </a:cubicBezTo>
                <a:cubicBezTo>
                  <a:pt x="175039" y="163077"/>
                  <a:pt x="100691" y="277377"/>
                  <a:pt x="91960" y="304894"/>
                </a:cubicBezTo>
                <a:cubicBezTo>
                  <a:pt x="83229" y="332411"/>
                  <a:pt x="138791" y="319975"/>
                  <a:pt x="123710" y="322356"/>
                </a:cubicBezTo>
                <a:cubicBezTo>
                  <a:pt x="108629" y="324737"/>
                  <a:pt x="12320" y="327118"/>
                  <a:pt x="1472" y="319181"/>
                </a:cubicBezTo>
                <a:cubicBezTo>
                  <a:pt x="-9376" y="311244"/>
                  <a:pt x="42747" y="302777"/>
                  <a:pt x="58622" y="274731"/>
                </a:cubicBezTo>
                <a:cubicBezTo>
                  <a:pt x="74497" y="246685"/>
                  <a:pt x="88785" y="182656"/>
                  <a:pt x="96722" y="150906"/>
                </a:cubicBezTo>
                <a:cubicBezTo>
                  <a:pt x="104659" y="119156"/>
                  <a:pt x="109422" y="106191"/>
                  <a:pt x="106247" y="84231"/>
                </a:cubicBezTo>
                <a:cubicBezTo>
                  <a:pt x="103072" y="62271"/>
                  <a:pt x="64178" y="-2816"/>
                  <a:pt x="64972" y="9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: 図形 1448">
            <a:extLst>
              <a:ext uri="{FF2B5EF4-FFF2-40B4-BE49-F238E27FC236}">
                <a16:creationId xmlns:a16="http://schemas.microsoft.com/office/drawing/2014/main" id="{6730C990-6196-4DD8-8EE5-6E531D1B1E95}"/>
              </a:ext>
            </a:extLst>
          </p:cNvPr>
          <p:cNvSpPr/>
          <p:nvPr/>
        </p:nvSpPr>
        <p:spPr>
          <a:xfrm>
            <a:off x="6481648" y="5641946"/>
            <a:ext cx="302749" cy="323423"/>
          </a:xfrm>
          <a:custGeom>
            <a:avLst/>
            <a:gdLst>
              <a:gd name="connsiteX0" fmla="*/ 147752 w 302749"/>
              <a:gd name="connsiteY0" fmla="*/ 29 h 323423"/>
              <a:gd name="connsiteX1" fmla="*/ 139815 w 302749"/>
              <a:gd name="connsiteY1" fmla="*/ 127029 h 323423"/>
              <a:gd name="connsiteX2" fmla="*/ 158865 w 302749"/>
              <a:gd name="connsiteY2" fmla="*/ 82579 h 323423"/>
              <a:gd name="connsiteX3" fmla="*/ 116002 w 302749"/>
              <a:gd name="connsiteY3" fmla="*/ 211167 h 323423"/>
              <a:gd name="connsiteX4" fmla="*/ 79490 w 302749"/>
              <a:gd name="connsiteY4" fmla="*/ 258792 h 323423"/>
              <a:gd name="connsiteX5" fmla="*/ 115 w 302749"/>
              <a:gd name="connsiteY5" fmla="*/ 320704 h 323423"/>
              <a:gd name="connsiteX6" fmla="*/ 98540 w 302749"/>
              <a:gd name="connsiteY6" fmla="*/ 312767 h 323423"/>
              <a:gd name="connsiteX7" fmla="*/ 243002 w 302749"/>
              <a:gd name="connsiteY7" fmla="*/ 315942 h 323423"/>
              <a:gd name="connsiteX8" fmla="*/ 300152 w 302749"/>
              <a:gd name="connsiteY8" fmla="*/ 287367 h 323423"/>
              <a:gd name="connsiteX9" fmla="*/ 166802 w 302749"/>
              <a:gd name="connsiteY9" fmla="*/ 304829 h 323423"/>
              <a:gd name="connsiteX10" fmla="*/ 46152 w 302749"/>
              <a:gd name="connsiteY10" fmla="*/ 298479 h 323423"/>
              <a:gd name="connsiteX11" fmla="*/ 103302 w 302749"/>
              <a:gd name="connsiteY11" fmla="*/ 219104 h 323423"/>
              <a:gd name="connsiteX12" fmla="*/ 147752 w 302749"/>
              <a:gd name="connsiteY12" fmla="*/ 115917 h 323423"/>
              <a:gd name="connsiteX13" fmla="*/ 147752 w 302749"/>
              <a:gd name="connsiteY13" fmla="*/ 29 h 32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2749" h="323423">
                <a:moveTo>
                  <a:pt x="147752" y="29"/>
                </a:moveTo>
                <a:cubicBezTo>
                  <a:pt x="146429" y="1881"/>
                  <a:pt x="137963" y="113271"/>
                  <a:pt x="139815" y="127029"/>
                </a:cubicBezTo>
                <a:cubicBezTo>
                  <a:pt x="141667" y="140787"/>
                  <a:pt x="162834" y="68556"/>
                  <a:pt x="158865" y="82579"/>
                </a:cubicBezTo>
                <a:cubicBezTo>
                  <a:pt x="154896" y="96602"/>
                  <a:pt x="129231" y="181798"/>
                  <a:pt x="116002" y="211167"/>
                </a:cubicBezTo>
                <a:cubicBezTo>
                  <a:pt x="102773" y="240536"/>
                  <a:pt x="98804" y="240536"/>
                  <a:pt x="79490" y="258792"/>
                </a:cubicBezTo>
                <a:cubicBezTo>
                  <a:pt x="60176" y="277048"/>
                  <a:pt x="-3060" y="311708"/>
                  <a:pt x="115" y="320704"/>
                </a:cubicBezTo>
                <a:cubicBezTo>
                  <a:pt x="3290" y="329700"/>
                  <a:pt x="58059" y="313561"/>
                  <a:pt x="98540" y="312767"/>
                </a:cubicBezTo>
                <a:cubicBezTo>
                  <a:pt x="139021" y="311973"/>
                  <a:pt x="209400" y="320175"/>
                  <a:pt x="243002" y="315942"/>
                </a:cubicBezTo>
                <a:cubicBezTo>
                  <a:pt x="276604" y="311709"/>
                  <a:pt x="312852" y="289219"/>
                  <a:pt x="300152" y="287367"/>
                </a:cubicBezTo>
                <a:cubicBezTo>
                  <a:pt x="287452" y="285515"/>
                  <a:pt x="209135" y="302977"/>
                  <a:pt x="166802" y="304829"/>
                </a:cubicBezTo>
                <a:cubicBezTo>
                  <a:pt x="124469" y="306681"/>
                  <a:pt x="56735" y="312767"/>
                  <a:pt x="46152" y="298479"/>
                </a:cubicBezTo>
                <a:cubicBezTo>
                  <a:pt x="35569" y="284192"/>
                  <a:pt x="86369" y="249531"/>
                  <a:pt x="103302" y="219104"/>
                </a:cubicBezTo>
                <a:cubicBezTo>
                  <a:pt x="120235" y="188677"/>
                  <a:pt x="140344" y="147931"/>
                  <a:pt x="147752" y="115917"/>
                </a:cubicBezTo>
                <a:cubicBezTo>
                  <a:pt x="155160" y="83903"/>
                  <a:pt x="149075" y="-1823"/>
                  <a:pt x="147752" y="2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: 図形 1449">
            <a:extLst>
              <a:ext uri="{FF2B5EF4-FFF2-40B4-BE49-F238E27FC236}">
                <a16:creationId xmlns:a16="http://schemas.microsoft.com/office/drawing/2014/main" id="{6845428D-EC86-47AF-99F5-879BDC4CA7B1}"/>
              </a:ext>
            </a:extLst>
          </p:cNvPr>
          <p:cNvSpPr/>
          <p:nvPr/>
        </p:nvSpPr>
        <p:spPr>
          <a:xfrm>
            <a:off x="6662313" y="5726113"/>
            <a:ext cx="438785" cy="278817"/>
          </a:xfrm>
          <a:custGeom>
            <a:avLst/>
            <a:gdLst>
              <a:gd name="connsiteX0" fmla="*/ 132187 w 438785"/>
              <a:gd name="connsiteY0" fmla="*/ 0 h 278817"/>
              <a:gd name="connsiteX1" fmla="*/ 113137 w 438785"/>
              <a:gd name="connsiteY1" fmla="*/ 119062 h 278817"/>
              <a:gd name="connsiteX2" fmla="*/ 3600 w 438785"/>
              <a:gd name="connsiteY2" fmla="*/ 209550 h 278817"/>
              <a:gd name="connsiteX3" fmla="*/ 90912 w 438785"/>
              <a:gd name="connsiteY3" fmla="*/ 160337 h 278817"/>
              <a:gd name="connsiteX4" fmla="*/ 152825 w 438785"/>
              <a:gd name="connsiteY4" fmla="*/ 233362 h 278817"/>
              <a:gd name="connsiteX5" fmla="*/ 213150 w 438785"/>
              <a:gd name="connsiteY5" fmla="*/ 255587 h 278817"/>
              <a:gd name="connsiteX6" fmla="*/ 324275 w 438785"/>
              <a:gd name="connsiteY6" fmla="*/ 273050 h 278817"/>
              <a:gd name="connsiteX7" fmla="*/ 370312 w 438785"/>
              <a:gd name="connsiteY7" fmla="*/ 273050 h 278817"/>
              <a:gd name="connsiteX8" fmla="*/ 438575 w 438785"/>
              <a:gd name="connsiteY8" fmla="*/ 204787 h 278817"/>
              <a:gd name="connsiteX9" fmla="*/ 346500 w 438785"/>
              <a:gd name="connsiteY9" fmla="*/ 252412 h 278817"/>
              <a:gd name="connsiteX10" fmla="*/ 168700 w 438785"/>
              <a:gd name="connsiteY10" fmla="*/ 242887 h 278817"/>
              <a:gd name="connsiteX11" fmla="*/ 94087 w 438785"/>
              <a:gd name="connsiteY11" fmla="*/ 180975 h 278817"/>
              <a:gd name="connsiteX12" fmla="*/ 425 w 438785"/>
              <a:gd name="connsiteY12" fmla="*/ 212725 h 278817"/>
              <a:gd name="connsiteX13" fmla="*/ 133775 w 438785"/>
              <a:gd name="connsiteY13" fmla="*/ 119062 h 278817"/>
              <a:gd name="connsiteX14" fmla="*/ 132187 w 438785"/>
              <a:gd name="connsiteY14" fmla="*/ 0 h 27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8785" h="278817">
                <a:moveTo>
                  <a:pt x="132187" y="0"/>
                </a:moveTo>
                <a:cubicBezTo>
                  <a:pt x="128747" y="0"/>
                  <a:pt x="134568" y="84137"/>
                  <a:pt x="113137" y="119062"/>
                </a:cubicBezTo>
                <a:cubicBezTo>
                  <a:pt x="91706" y="153987"/>
                  <a:pt x="7304" y="202671"/>
                  <a:pt x="3600" y="209550"/>
                </a:cubicBezTo>
                <a:cubicBezTo>
                  <a:pt x="-104" y="216429"/>
                  <a:pt x="66041" y="156368"/>
                  <a:pt x="90912" y="160337"/>
                </a:cubicBezTo>
                <a:cubicBezTo>
                  <a:pt x="115783" y="164306"/>
                  <a:pt x="132452" y="217487"/>
                  <a:pt x="152825" y="233362"/>
                </a:cubicBezTo>
                <a:cubicBezTo>
                  <a:pt x="173198" y="249237"/>
                  <a:pt x="184575" y="248972"/>
                  <a:pt x="213150" y="255587"/>
                </a:cubicBezTo>
                <a:cubicBezTo>
                  <a:pt x="241725" y="262202"/>
                  <a:pt x="298081" y="270140"/>
                  <a:pt x="324275" y="273050"/>
                </a:cubicBezTo>
                <a:cubicBezTo>
                  <a:pt x="350469" y="275961"/>
                  <a:pt x="351262" y="284427"/>
                  <a:pt x="370312" y="273050"/>
                </a:cubicBezTo>
                <a:cubicBezTo>
                  <a:pt x="389362" y="261673"/>
                  <a:pt x="442544" y="208227"/>
                  <a:pt x="438575" y="204787"/>
                </a:cubicBezTo>
                <a:cubicBezTo>
                  <a:pt x="434606" y="201347"/>
                  <a:pt x="391479" y="246062"/>
                  <a:pt x="346500" y="252412"/>
                </a:cubicBezTo>
                <a:cubicBezTo>
                  <a:pt x="301521" y="258762"/>
                  <a:pt x="210769" y="254793"/>
                  <a:pt x="168700" y="242887"/>
                </a:cubicBezTo>
                <a:cubicBezTo>
                  <a:pt x="126631" y="230981"/>
                  <a:pt x="122133" y="186002"/>
                  <a:pt x="94087" y="180975"/>
                </a:cubicBezTo>
                <a:cubicBezTo>
                  <a:pt x="66041" y="175948"/>
                  <a:pt x="-6190" y="223044"/>
                  <a:pt x="425" y="212725"/>
                </a:cubicBezTo>
                <a:cubicBezTo>
                  <a:pt x="7040" y="202406"/>
                  <a:pt x="111815" y="150812"/>
                  <a:pt x="133775" y="119062"/>
                </a:cubicBezTo>
                <a:cubicBezTo>
                  <a:pt x="155735" y="87312"/>
                  <a:pt x="135627" y="0"/>
                  <a:pt x="13218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: 図形 1450">
            <a:extLst>
              <a:ext uri="{FF2B5EF4-FFF2-40B4-BE49-F238E27FC236}">
                <a16:creationId xmlns:a16="http://schemas.microsoft.com/office/drawing/2014/main" id="{5E6CCEEE-20BE-488A-A6CC-8D64D6830674}"/>
              </a:ext>
            </a:extLst>
          </p:cNvPr>
          <p:cNvSpPr/>
          <p:nvPr/>
        </p:nvSpPr>
        <p:spPr>
          <a:xfrm>
            <a:off x="7002503" y="5553589"/>
            <a:ext cx="108108" cy="385065"/>
          </a:xfrm>
          <a:custGeom>
            <a:avLst/>
            <a:gdLst>
              <a:gd name="connsiteX0" fmla="*/ 1547 w 108108"/>
              <a:gd name="connsiteY0" fmla="*/ 1074 h 385065"/>
              <a:gd name="connsiteX1" fmla="*/ 79335 w 108108"/>
              <a:gd name="connsiteY1" fmla="*/ 129661 h 385065"/>
              <a:gd name="connsiteX2" fmla="*/ 88860 w 108108"/>
              <a:gd name="connsiteY2" fmla="*/ 199511 h 385065"/>
              <a:gd name="connsiteX3" fmla="*/ 85685 w 108108"/>
              <a:gd name="connsiteY3" fmla="*/ 382074 h 385065"/>
              <a:gd name="connsiteX4" fmla="*/ 85685 w 108108"/>
              <a:gd name="connsiteY4" fmla="*/ 301111 h 385065"/>
              <a:gd name="connsiteX5" fmla="*/ 106322 w 108108"/>
              <a:gd name="connsiteY5" fmla="*/ 147124 h 385065"/>
              <a:gd name="connsiteX6" fmla="*/ 33297 w 108108"/>
              <a:gd name="connsiteY6" fmla="*/ 70924 h 385065"/>
              <a:gd name="connsiteX7" fmla="*/ 1547 w 108108"/>
              <a:gd name="connsiteY7" fmla="*/ 1074 h 38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108" h="385065">
                <a:moveTo>
                  <a:pt x="1547" y="1074"/>
                </a:moveTo>
                <a:cubicBezTo>
                  <a:pt x="9220" y="10864"/>
                  <a:pt x="64783" y="96588"/>
                  <a:pt x="79335" y="129661"/>
                </a:cubicBezTo>
                <a:cubicBezTo>
                  <a:pt x="93887" y="162734"/>
                  <a:pt x="87802" y="157442"/>
                  <a:pt x="88860" y="199511"/>
                </a:cubicBezTo>
                <a:cubicBezTo>
                  <a:pt x="89918" y="241580"/>
                  <a:pt x="86214" y="365141"/>
                  <a:pt x="85685" y="382074"/>
                </a:cubicBezTo>
                <a:cubicBezTo>
                  <a:pt x="85156" y="399007"/>
                  <a:pt x="82246" y="340269"/>
                  <a:pt x="85685" y="301111"/>
                </a:cubicBezTo>
                <a:cubicBezTo>
                  <a:pt x="89125" y="261953"/>
                  <a:pt x="115053" y="185488"/>
                  <a:pt x="106322" y="147124"/>
                </a:cubicBezTo>
                <a:cubicBezTo>
                  <a:pt x="97591" y="108760"/>
                  <a:pt x="50230" y="90768"/>
                  <a:pt x="33297" y="70924"/>
                </a:cubicBezTo>
                <a:cubicBezTo>
                  <a:pt x="16364" y="51080"/>
                  <a:pt x="-6126" y="-8716"/>
                  <a:pt x="1547" y="107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: 図形 1451">
            <a:extLst>
              <a:ext uri="{FF2B5EF4-FFF2-40B4-BE49-F238E27FC236}">
                <a16:creationId xmlns:a16="http://schemas.microsoft.com/office/drawing/2014/main" id="{8CAAB3CD-F567-460A-AF8D-E6FA4F500466}"/>
              </a:ext>
            </a:extLst>
          </p:cNvPr>
          <p:cNvSpPr/>
          <p:nvPr/>
        </p:nvSpPr>
        <p:spPr>
          <a:xfrm>
            <a:off x="7062775" y="5535035"/>
            <a:ext cx="83559" cy="406834"/>
          </a:xfrm>
          <a:custGeom>
            <a:avLst/>
            <a:gdLst>
              <a:gd name="connsiteX0" fmla="*/ 13 w 83559"/>
              <a:gd name="connsiteY0" fmla="*/ 578 h 406834"/>
              <a:gd name="connsiteX1" fmla="*/ 76213 w 83559"/>
              <a:gd name="connsiteY1" fmla="*/ 135515 h 406834"/>
              <a:gd name="connsiteX2" fmla="*/ 65100 w 83559"/>
              <a:gd name="connsiteY2" fmla="*/ 230765 h 406834"/>
              <a:gd name="connsiteX3" fmla="*/ 44463 w 83559"/>
              <a:gd name="connsiteY3" fmla="*/ 281565 h 406834"/>
              <a:gd name="connsiteX4" fmla="*/ 19063 w 83559"/>
              <a:gd name="connsiteY4" fmla="*/ 403803 h 406834"/>
              <a:gd name="connsiteX5" fmla="*/ 28588 w 83559"/>
              <a:gd name="connsiteY5" fmla="*/ 356178 h 406834"/>
              <a:gd name="connsiteX6" fmla="*/ 80975 w 83559"/>
              <a:gd name="connsiteY6" fmla="*/ 210128 h 406834"/>
              <a:gd name="connsiteX7" fmla="*/ 69863 w 83559"/>
              <a:gd name="connsiteY7" fmla="*/ 91065 h 406834"/>
              <a:gd name="connsiteX8" fmla="*/ 13 w 83559"/>
              <a:gd name="connsiteY8" fmla="*/ 578 h 40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59" h="406834">
                <a:moveTo>
                  <a:pt x="13" y="578"/>
                </a:moveTo>
                <a:cubicBezTo>
                  <a:pt x="1071" y="7986"/>
                  <a:pt x="65365" y="97150"/>
                  <a:pt x="76213" y="135515"/>
                </a:cubicBezTo>
                <a:cubicBezTo>
                  <a:pt x="87061" y="173880"/>
                  <a:pt x="70392" y="206423"/>
                  <a:pt x="65100" y="230765"/>
                </a:cubicBezTo>
                <a:cubicBezTo>
                  <a:pt x="59808" y="255107"/>
                  <a:pt x="52136" y="252725"/>
                  <a:pt x="44463" y="281565"/>
                </a:cubicBezTo>
                <a:cubicBezTo>
                  <a:pt x="36790" y="310405"/>
                  <a:pt x="21709" y="391368"/>
                  <a:pt x="19063" y="403803"/>
                </a:cubicBezTo>
                <a:cubicBezTo>
                  <a:pt x="16417" y="416238"/>
                  <a:pt x="18269" y="388457"/>
                  <a:pt x="28588" y="356178"/>
                </a:cubicBezTo>
                <a:cubicBezTo>
                  <a:pt x="38907" y="323899"/>
                  <a:pt x="74096" y="254313"/>
                  <a:pt x="80975" y="210128"/>
                </a:cubicBezTo>
                <a:cubicBezTo>
                  <a:pt x="87854" y="165943"/>
                  <a:pt x="79917" y="123344"/>
                  <a:pt x="69863" y="91065"/>
                </a:cubicBezTo>
                <a:cubicBezTo>
                  <a:pt x="59809" y="58786"/>
                  <a:pt x="-1045" y="-6830"/>
                  <a:pt x="13" y="57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: 図形 1452">
            <a:extLst>
              <a:ext uri="{FF2B5EF4-FFF2-40B4-BE49-F238E27FC236}">
                <a16:creationId xmlns:a16="http://schemas.microsoft.com/office/drawing/2014/main" id="{1AFC8117-D451-444F-8946-ABD5A0145463}"/>
              </a:ext>
            </a:extLst>
          </p:cNvPr>
          <p:cNvSpPr/>
          <p:nvPr/>
        </p:nvSpPr>
        <p:spPr>
          <a:xfrm>
            <a:off x="6681575" y="5587990"/>
            <a:ext cx="62270" cy="165117"/>
          </a:xfrm>
          <a:custGeom>
            <a:avLst/>
            <a:gdLst>
              <a:gd name="connsiteX0" fmla="*/ 213 w 62270"/>
              <a:gd name="connsiteY0" fmla="*/ 10 h 165117"/>
              <a:gd name="connsiteX1" fmla="*/ 41488 w 62270"/>
              <a:gd name="connsiteY1" fmla="*/ 73035 h 165117"/>
              <a:gd name="connsiteX2" fmla="*/ 33550 w 62270"/>
              <a:gd name="connsiteY2" fmla="*/ 165110 h 165117"/>
              <a:gd name="connsiteX3" fmla="*/ 62125 w 62270"/>
              <a:gd name="connsiteY3" fmla="*/ 68273 h 165117"/>
              <a:gd name="connsiteX4" fmla="*/ 213 w 62270"/>
              <a:gd name="connsiteY4" fmla="*/ 10 h 16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70" h="165117">
                <a:moveTo>
                  <a:pt x="213" y="10"/>
                </a:moveTo>
                <a:cubicBezTo>
                  <a:pt x="-3226" y="804"/>
                  <a:pt x="35932" y="45518"/>
                  <a:pt x="41488" y="73035"/>
                </a:cubicBezTo>
                <a:cubicBezTo>
                  <a:pt x="47044" y="100552"/>
                  <a:pt x="30111" y="165904"/>
                  <a:pt x="33550" y="165110"/>
                </a:cubicBezTo>
                <a:cubicBezTo>
                  <a:pt x="36989" y="164316"/>
                  <a:pt x="64506" y="94202"/>
                  <a:pt x="62125" y="68273"/>
                </a:cubicBezTo>
                <a:cubicBezTo>
                  <a:pt x="59744" y="42344"/>
                  <a:pt x="3652" y="-784"/>
                  <a:pt x="213" y="1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: 図形 1453">
            <a:extLst>
              <a:ext uri="{FF2B5EF4-FFF2-40B4-BE49-F238E27FC236}">
                <a16:creationId xmlns:a16="http://schemas.microsoft.com/office/drawing/2014/main" id="{AEA0F62A-C31B-4BB1-8A6B-EF3E45572A46}"/>
              </a:ext>
            </a:extLst>
          </p:cNvPr>
          <p:cNvSpPr/>
          <p:nvPr/>
        </p:nvSpPr>
        <p:spPr>
          <a:xfrm>
            <a:off x="6670360" y="5554288"/>
            <a:ext cx="406755" cy="36930"/>
          </a:xfrm>
          <a:custGeom>
            <a:avLst/>
            <a:gdLst>
              <a:gd name="connsiteX0" fmla="*/ 1903 w 406755"/>
              <a:gd name="connsiteY0" fmla="*/ 16250 h 36930"/>
              <a:gd name="connsiteX1" fmla="*/ 201928 w 406755"/>
              <a:gd name="connsiteY1" fmla="*/ 19425 h 36930"/>
              <a:gd name="connsiteX2" fmla="*/ 294003 w 406755"/>
              <a:gd name="connsiteY2" fmla="*/ 21012 h 36930"/>
              <a:gd name="connsiteX3" fmla="*/ 406715 w 406755"/>
              <a:gd name="connsiteY3" fmla="*/ 375 h 36930"/>
              <a:gd name="connsiteX4" fmla="*/ 281303 w 406755"/>
              <a:gd name="connsiteY4" fmla="*/ 9900 h 36930"/>
              <a:gd name="connsiteX5" fmla="*/ 111440 w 406755"/>
              <a:gd name="connsiteY5" fmla="*/ 36887 h 36930"/>
              <a:gd name="connsiteX6" fmla="*/ 1903 w 406755"/>
              <a:gd name="connsiteY6" fmla="*/ 16250 h 3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55" h="36930">
                <a:moveTo>
                  <a:pt x="1903" y="16250"/>
                </a:moveTo>
                <a:cubicBezTo>
                  <a:pt x="16984" y="13340"/>
                  <a:pt x="201928" y="19425"/>
                  <a:pt x="201928" y="19425"/>
                </a:cubicBezTo>
                <a:cubicBezTo>
                  <a:pt x="250611" y="20219"/>
                  <a:pt x="259872" y="24187"/>
                  <a:pt x="294003" y="21012"/>
                </a:cubicBezTo>
                <a:cubicBezTo>
                  <a:pt x="328134" y="17837"/>
                  <a:pt x="408832" y="2227"/>
                  <a:pt x="406715" y="375"/>
                </a:cubicBezTo>
                <a:cubicBezTo>
                  <a:pt x="404598" y="-1477"/>
                  <a:pt x="330516" y="3815"/>
                  <a:pt x="281303" y="9900"/>
                </a:cubicBezTo>
                <a:cubicBezTo>
                  <a:pt x="232091" y="15985"/>
                  <a:pt x="158007" y="35829"/>
                  <a:pt x="111440" y="36887"/>
                </a:cubicBezTo>
                <a:cubicBezTo>
                  <a:pt x="64873" y="37945"/>
                  <a:pt x="-13178" y="19160"/>
                  <a:pt x="1903" y="162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: 図形 1454">
            <a:extLst>
              <a:ext uri="{FF2B5EF4-FFF2-40B4-BE49-F238E27FC236}">
                <a16:creationId xmlns:a16="http://schemas.microsoft.com/office/drawing/2014/main" id="{57B274DB-5787-48E1-B58E-64A0A061B6AD}"/>
              </a:ext>
            </a:extLst>
          </p:cNvPr>
          <p:cNvSpPr/>
          <p:nvPr/>
        </p:nvSpPr>
        <p:spPr>
          <a:xfrm>
            <a:off x="6856007" y="5672627"/>
            <a:ext cx="44682" cy="147840"/>
          </a:xfrm>
          <a:custGeom>
            <a:avLst/>
            <a:gdLst>
              <a:gd name="connsiteX0" fmla="*/ 41681 w 44682"/>
              <a:gd name="connsiteY0" fmla="*/ 1098 h 147840"/>
              <a:gd name="connsiteX1" fmla="*/ 36918 w 44682"/>
              <a:gd name="connsiteY1" fmla="*/ 83648 h 147840"/>
              <a:gd name="connsiteX2" fmla="*/ 406 w 44682"/>
              <a:gd name="connsiteY2" fmla="*/ 147148 h 147840"/>
              <a:gd name="connsiteX3" fmla="*/ 41681 w 44682"/>
              <a:gd name="connsiteY3" fmla="*/ 1098 h 14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82" h="147840">
                <a:moveTo>
                  <a:pt x="41681" y="1098"/>
                </a:moveTo>
                <a:cubicBezTo>
                  <a:pt x="47766" y="-9485"/>
                  <a:pt x="43797" y="59306"/>
                  <a:pt x="36918" y="83648"/>
                </a:cubicBezTo>
                <a:cubicBezTo>
                  <a:pt x="30039" y="107990"/>
                  <a:pt x="-4092" y="154027"/>
                  <a:pt x="406" y="147148"/>
                </a:cubicBezTo>
                <a:cubicBezTo>
                  <a:pt x="4904" y="140269"/>
                  <a:pt x="35596" y="11681"/>
                  <a:pt x="41681" y="109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: 図形 1455">
            <a:extLst>
              <a:ext uri="{FF2B5EF4-FFF2-40B4-BE49-F238E27FC236}">
                <a16:creationId xmlns:a16="http://schemas.microsoft.com/office/drawing/2014/main" id="{6131F310-079C-48C8-98E7-2CEE9FDD5E05}"/>
              </a:ext>
            </a:extLst>
          </p:cNvPr>
          <p:cNvSpPr/>
          <p:nvPr/>
        </p:nvSpPr>
        <p:spPr>
          <a:xfrm>
            <a:off x="7256083" y="5477274"/>
            <a:ext cx="246822" cy="82278"/>
          </a:xfrm>
          <a:custGeom>
            <a:avLst/>
            <a:gdLst>
              <a:gd name="connsiteX0" fmla="*/ 380 w 246822"/>
              <a:gd name="connsiteY0" fmla="*/ 82151 h 82278"/>
              <a:gd name="connsiteX1" fmla="*/ 143255 w 246822"/>
              <a:gd name="connsiteY1" fmla="*/ 20239 h 82278"/>
              <a:gd name="connsiteX2" fmla="*/ 246442 w 246822"/>
              <a:gd name="connsiteY2" fmla="*/ 32939 h 82278"/>
              <a:gd name="connsiteX3" fmla="*/ 106742 w 246822"/>
              <a:gd name="connsiteY3" fmla="*/ 1189 h 82278"/>
              <a:gd name="connsiteX4" fmla="*/ 380 w 246822"/>
              <a:gd name="connsiteY4" fmla="*/ 82151 h 8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22" h="82278">
                <a:moveTo>
                  <a:pt x="380" y="82151"/>
                </a:moveTo>
                <a:cubicBezTo>
                  <a:pt x="6465" y="85326"/>
                  <a:pt x="102245" y="28441"/>
                  <a:pt x="143255" y="20239"/>
                </a:cubicBezTo>
                <a:cubicBezTo>
                  <a:pt x="184265" y="12037"/>
                  <a:pt x="252527" y="36114"/>
                  <a:pt x="246442" y="32939"/>
                </a:cubicBezTo>
                <a:cubicBezTo>
                  <a:pt x="240357" y="29764"/>
                  <a:pt x="150927" y="-7013"/>
                  <a:pt x="106742" y="1189"/>
                </a:cubicBezTo>
                <a:cubicBezTo>
                  <a:pt x="62557" y="9391"/>
                  <a:pt x="-5705" y="78976"/>
                  <a:pt x="380" y="8215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: 図形 1456">
            <a:extLst>
              <a:ext uri="{FF2B5EF4-FFF2-40B4-BE49-F238E27FC236}">
                <a16:creationId xmlns:a16="http://schemas.microsoft.com/office/drawing/2014/main" id="{6F906959-3EBC-43EF-8DF6-01E34D6E9705}"/>
              </a:ext>
            </a:extLst>
          </p:cNvPr>
          <p:cNvSpPr/>
          <p:nvPr/>
        </p:nvSpPr>
        <p:spPr>
          <a:xfrm>
            <a:off x="7134968" y="5552669"/>
            <a:ext cx="118337" cy="98833"/>
          </a:xfrm>
          <a:custGeom>
            <a:avLst/>
            <a:gdLst>
              <a:gd name="connsiteX0" fmla="*/ 118320 w 118337"/>
              <a:gd name="connsiteY0" fmla="*/ 406 h 98833"/>
              <a:gd name="connsiteX1" fmla="*/ 23070 w 118337"/>
              <a:gd name="connsiteY1" fmla="*/ 67081 h 98833"/>
              <a:gd name="connsiteX2" fmla="*/ 845 w 118337"/>
              <a:gd name="connsiteY2" fmla="*/ 98831 h 98833"/>
              <a:gd name="connsiteX3" fmla="*/ 7195 w 118337"/>
              <a:gd name="connsiteY3" fmla="*/ 68669 h 98833"/>
              <a:gd name="connsiteX4" fmla="*/ 31007 w 118337"/>
              <a:gd name="connsiteY4" fmla="*/ 40094 h 98833"/>
              <a:gd name="connsiteX5" fmla="*/ 118320 w 118337"/>
              <a:gd name="connsiteY5" fmla="*/ 406 h 9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37" h="98833">
                <a:moveTo>
                  <a:pt x="118320" y="406"/>
                </a:moveTo>
                <a:cubicBezTo>
                  <a:pt x="116997" y="4904"/>
                  <a:pt x="42649" y="50677"/>
                  <a:pt x="23070" y="67081"/>
                </a:cubicBezTo>
                <a:cubicBezTo>
                  <a:pt x="3491" y="83485"/>
                  <a:pt x="3491" y="98566"/>
                  <a:pt x="845" y="98831"/>
                </a:cubicBezTo>
                <a:cubicBezTo>
                  <a:pt x="-1801" y="99096"/>
                  <a:pt x="2168" y="78459"/>
                  <a:pt x="7195" y="68669"/>
                </a:cubicBezTo>
                <a:cubicBezTo>
                  <a:pt x="12222" y="58880"/>
                  <a:pt x="17513" y="50148"/>
                  <a:pt x="31007" y="40094"/>
                </a:cubicBezTo>
                <a:cubicBezTo>
                  <a:pt x="44501" y="30040"/>
                  <a:pt x="119643" y="-4092"/>
                  <a:pt x="118320" y="40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: 図形 1457">
            <a:extLst>
              <a:ext uri="{FF2B5EF4-FFF2-40B4-BE49-F238E27FC236}">
                <a16:creationId xmlns:a16="http://schemas.microsoft.com/office/drawing/2014/main" id="{76666963-50D6-4FEE-B554-03A13A8E0DE1}"/>
              </a:ext>
            </a:extLst>
          </p:cNvPr>
          <p:cNvSpPr/>
          <p:nvPr/>
        </p:nvSpPr>
        <p:spPr>
          <a:xfrm>
            <a:off x="7390826" y="5510034"/>
            <a:ext cx="217504" cy="416177"/>
          </a:xfrm>
          <a:custGeom>
            <a:avLst/>
            <a:gdLst>
              <a:gd name="connsiteX0" fmla="*/ 121224 w 217504"/>
              <a:gd name="connsiteY0" fmla="*/ 179 h 416177"/>
              <a:gd name="connsiteX1" fmla="*/ 202187 w 217504"/>
              <a:gd name="connsiteY1" fmla="*/ 122416 h 416177"/>
              <a:gd name="connsiteX2" fmla="*/ 214887 w 217504"/>
              <a:gd name="connsiteY2" fmla="*/ 230366 h 416177"/>
              <a:gd name="connsiteX3" fmla="*/ 211712 w 217504"/>
              <a:gd name="connsiteY3" fmla="*/ 289104 h 416177"/>
              <a:gd name="connsiteX4" fmla="*/ 186312 w 217504"/>
              <a:gd name="connsiteY4" fmla="*/ 311329 h 416177"/>
              <a:gd name="connsiteX5" fmla="*/ 79949 w 217504"/>
              <a:gd name="connsiteY5" fmla="*/ 376416 h 416177"/>
              <a:gd name="connsiteX6" fmla="*/ 3749 w 217504"/>
              <a:gd name="connsiteY6" fmla="*/ 412929 h 416177"/>
              <a:gd name="connsiteX7" fmla="*/ 200599 w 217504"/>
              <a:gd name="connsiteY7" fmla="*/ 293866 h 416177"/>
              <a:gd name="connsiteX8" fmla="*/ 205362 w 217504"/>
              <a:gd name="connsiteY8" fmla="*/ 184329 h 416177"/>
              <a:gd name="connsiteX9" fmla="*/ 186312 w 217504"/>
              <a:gd name="connsiteY9" fmla="*/ 97016 h 416177"/>
              <a:gd name="connsiteX10" fmla="*/ 121224 w 217504"/>
              <a:gd name="connsiteY10" fmla="*/ 179 h 41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504" h="416177">
                <a:moveTo>
                  <a:pt x="121224" y="179"/>
                </a:moveTo>
                <a:cubicBezTo>
                  <a:pt x="123870" y="4412"/>
                  <a:pt x="186576" y="84051"/>
                  <a:pt x="202187" y="122416"/>
                </a:cubicBezTo>
                <a:cubicBezTo>
                  <a:pt x="217798" y="160781"/>
                  <a:pt x="213300" y="202585"/>
                  <a:pt x="214887" y="230366"/>
                </a:cubicBezTo>
                <a:cubicBezTo>
                  <a:pt x="216474" y="258147"/>
                  <a:pt x="216474" y="275610"/>
                  <a:pt x="211712" y="289104"/>
                </a:cubicBezTo>
                <a:cubicBezTo>
                  <a:pt x="206950" y="302598"/>
                  <a:pt x="208273" y="296777"/>
                  <a:pt x="186312" y="311329"/>
                </a:cubicBezTo>
                <a:cubicBezTo>
                  <a:pt x="164352" y="325881"/>
                  <a:pt x="110376" y="359483"/>
                  <a:pt x="79949" y="376416"/>
                </a:cubicBezTo>
                <a:cubicBezTo>
                  <a:pt x="49522" y="393349"/>
                  <a:pt x="-16359" y="426687"/>
                  <a:pt x="3749" y="412929"/>
                </a:cubicBezTo>
                <a:cubicBezTo>
                  <a:pt x="23857" y="399171"/>
                  <a:pt x="166997" y="331966"/>
                  <a:pt x="200599" y="293866"/>
                </a:cubicBezTo>
                <a:cubicBezTo>
                  <a:pt x="234201" y="255766"/>
                  <a:pt x="207743" y="217137"/>
                  <a:pt x="205362" y="184329"/>
                </a:cubicBezTo>
                <a:cubicBezTo>
                  <a:pt x="202981" y="151521"/>
                  <a:pt x="199541" y="126385"/>
                  <a:pt x="186312" y="97016"/>
                </a:cubicBezTo>
                <a:cubicBezTo>
                  <a:pt x="173083" y="67647"/>
                  <a:pt x="118578" y="-4054"/>
                  <a:pt x="121224" y="17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: 図形 1458">
            <a:extLst>
              <a:ext uri="{FF2B5EF4-FFF2-40B4-BE49-F238E27FC236}">
                <a16:creationId xmlns:a16="http://schemas.microsoft.com/office/drawing/2014/main" id="{E768CFD6-4B95-41CD-90BA-552139BFE36C}"/>
              </a:ext>
            </a:extLst>
          </p:cNvPr>
          <p:cNvSpPr/>
          <p:nvPr/>
        </p:nvSpPr>
        <p:spPr>
          <a:xfrm>
            <a:off x="7379933" y="5619017"/>
            <a:ext cx="239023" cy="285795"/>
          </a:xfrm>
          <a:custGeom>
            <a:avLst/>
            <a:gdLst>
              <a:gd name="connsiteX0" fmla="*/ 236892 w 239023"/>
              <a:gd name="connsiteY0" fmla="*/ 121383 h 285795"/>
              <a:gd name="connsiteX1" fmla="*/ 160692 w 239023"/>
              <a:gd name="connsiteY1" fmla="*/ 3908 h 285795"/>
              <a:gd name="connsiteX2" fmla="*/ 54330 w 239023"/>
              <a:gd name="connsiteY2" fmla="*/ 32483 h 285795"/>
              <a:gd name="connsiteX3" fmla="*/ 13055 w 239023"/>
              <a:gd name="connsiteY3" fmla="*/ 76933 h 285795"/>
              <a:gd name="connsiteX4" fmla="*/ 355 w 239023"/>
              <a:gd name="connsiteY4" fmla="*/ 119796 h 285795"/>
              <a:gd name="connsiteX5" fmla="*/ 24167 w 239023"/>
              <a:gd name="connsiteY5" fmla="*/ 283308 h 285795"/>
              <a:gd name="connsiteX6" fmla="*/ 22580 w 239023"/>
              <a:gd name="connsiteY6" fmla="*/ 210283 h 285795"/>
              <a:gd name="connsiteX7" fmla="*/ 9880 w 239023"/>
              <a:gd name="connsiteY7" fmla="*/ 97571 h 285795"/>
              <a:gd name="connsiteX8" fmla="*/ 49567 w 239023"/>
              <a:gd name="connsiteY8" fmla="*/ 54708 h 285795"/>
              <a:gd name="connsiteX9" fmla="*/ 86080 w 239023"/>
              <a:gd name="connsiteY9" fmla="*/ 34071 h 285795"/>
              <a:gd name="connsiteX10" fmla="*/ 152755 w 239023"/>
              <a:gd name="connsiteY10" fmla="*/ 15021 h 285795"/>
              <a:gd name="connsiteX11" fmla="*/ 213080 w 239023"/>
              <a:gd name="connsiteY11" fmla="*/ 56296 h 285795"/>
              <a:gd name="connsiteX12" fmla="*/ 236892 w 239023"/>
              <a:gd name="connsiteY12" fmla="*/ 121383 h 28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9023" h="285795">
                <a:moveTo>
                  <a:pt x="236892" y="121383"/>
                </a:moveTo>
                <a:cubicBezTo>
                  <a:pt x="228161" y="112652"/>
                  <a:pt x="191119" y="18725"/>
                  <a:pt x="160692" y="3908"/>
                </a:cubicBezTo>
                <a:cubicBezTo>
                  <a:pt x="130265" y="-10909"/>
                  <a:pt x="78936" y="20312"/>
                  <a:pt x="54330" y="32483"/>
                </a:cubicBezTo>
                <a:cubicBezTo>
                  <a:pt x="29724" y="44654"/>
                  <a:pt x="22051" y="62381"/>
                  <a:pt x="13055" y="76933"/>
                </a:cubicBezTo>
                <a:cubicBezTo>
                  <a:pt x="4059" y="91485"/>
                  <a:pt x="-1497" y="85400"/>
                  <a:pt x="355" y="119796"/>
                </a:cubicBezTo>
                <a:cubicBezTo>
                  <a:pt x="2207" y="154192"/>
                  <a:pt x="20463" y="268227"/>
                  <a:pt x="24167" y="283308"/>
                </a:cubicBezTo>
                <a:cubicBezTo>
                  <a:pt x="27871" y="298389"/>
                  <a:pt x="24961" y="241239"/>
                  <a:pt x="22580" y="210283"/>
                </a:cubicBezTo>
                <a:cubicBezTo>
                  <a:pt x="20199" y="179327"/>
                  <a:pt x="5382" y="123500"/>
                  <a:pt x="9880" y="97571"/>
                </a:cubicBezTo>
                <a:cubicBezTo>
                  <a:pt x="14378" y="71642"/>
                  <a:pt x="36867" y="65291"/>
                  <a:pt x="49567" y="54708"/>
                </a:cubicBezTo>
                <a:cubicBezTo>
                  <a:pt x="62267" y="44125"/>
                  <a:pt x="68882" y="40685"/>
                  <a:pt x="86080" y="34071"/>
                </a:cubicBezTo>
                <a:cubicBezTo>
                  <a:pt x="103278" y="27456"/>
                  <a:pt x="131588" y="11317"/>
                  <a:pt x="152755" y="15021"/>
                </a:cubicBezTo>
                <a:cubicBezTo>
                  <a:pt x="173922" y="18725"/>
                  <a:pt x="200645" y="43067"/>
                  <a:pt x="213080" y="56296"/>
                </a:cubicBezTo>
                <a:cubicBezTo>
                  <a:pt x="225515" y="69525"/>
                  <a:pt x="245623" y="130114"/>
                  <a:pt x="236892" y="12138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: 図形 1459">
            <a:extLst>
              <a:ext uri="{FF2B5EF4-FFF2-40B4-BE49-F238E27FC236}">
                <a16:creationId xmlns:a16="http://schemas.microsoft.com/office/drawing/2014/main" id="{7281B97B-FBB1-4E0D-B199-4F9D72533B40}"/>
              </a:ext>
            </a:extLst>
          </p:cNvPr>
          <p:cNvSpPr/>
          <p:nvPr/>
        </p:nvSpPr>
        <p:spPr>
          <a:xfrm>
            <a:off x="7210646" y="5667206"/>
            <a:ext cx="177553" cy="147971"/>
          </a:xfrm>
          <a:custGeom>
            <a:avLst/>
            <a:gdLst>
              <a:gd name="connsiteX0" fmla="*/ 1367 w 177553"/>
              <a:gd name="connsiteY0" fmla="*/ 169 h 147971"/>
              <a:gd name="connsiteX1" fmla="*/ 120429 w 177553"/>
              <a:gd name="connsiteY1" fmla="*/ 82719 h 147971"/>
              <a:gd name="connsiteX2" fmla="*/ 175992 w 177553"/>
              <a:gd name="connsiteY2" fmla="*/ 147807 h 147971"/>
              <a:gd name="connsiteX3" fmla="*/ 63279 w 177553"/>
              <a:gd name="connsiteY3" fmla="*/ 63669 h 147971"/>
              <a:gd name="connsiteX4" fmla="*/ 1367 w 177553"/>
              <a:gd name="connsiteY4" fmla="*/ 169 h 14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553" h="147971">
                <a:moveTo>
                  <a:pt x="1367" y="169"/>
                </a:moveTo>
                <a:cubicBezTo>
                  <a:pt x="10892" y="3344"/>
                  <a:pt x="91325" y="58113"/>
                  <a:pt x="120429" y="82719"/>
                </a:cubicBezTo>
                <a:cubicBezTo>
                  <a:pt x="149533" y="107325"/>
                  <a:pt x="185517" y="150982"/>
                  <a:pt x="175992" y="147807"/>
                </a:cubicBezTo>
                <a:cubicBezTo>
                  <a:pt x="166467" y="144632"/>
                  <a:pt x="92383" y="88275"/>
                  <a:pt x="63279" y="63669"/>
                </a:cubicBezTo>
                <a:cubicBezTo>
                  <a:pt x="34175" y="39063"/>
                  <a:pt x="-8158" y="-3006"/>
                  <a:pt x="1367" y="16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: 図形 1460">
            <a:extLst>
              <a:ext uri="{FF2B5EF4-FFF2-40B4-BE49-F238E27FC236}">
                <a16:creationId xmlns:a16="http://schemas.microsoft.com/office/drawing/2014/main" id="{7F9EF9AD-D380-496A-82D8-C716A94D2B0C}"/>
              </a:ext>
            </a:extLst>
          </p:cNvPr>
          <p:cNvSpPr/>
          <p:nvPr/>
        </p:nvSpPr>
        <p:spPr>
          <a:xfrm>
            <a:off x="7241359" y="5586474"/>
            <a:ext cx="121691" cy="90997"/>
          </a:xfrm>
          <a:custGeom>
            <a:avLst/>
            <a:gdLst>
              <a:gd name="connsiteX0" fmla="*/ 816 w 121691"/>
              <a:gd name="connsiteY0" fmla="*/ 1526 h 90997"/>
              <a:gd name="connsiteX1" fmla="*/ 119879 w 121691"/>
              <a:gd name="connsiteY1" fmla="*/ 90426 h 90997"/>
              <a:gd name="connsiteX2" fmla="*/ 69079 w 121691"/>
              <a:gd name="connsiteY2" fmla="*/ 38039 h 90997"/>
              <a:gd name="connsiteX3" fmla="*/ 816 w 121691"/>
              <a:gd name="connsiteY3" fmla="*/ 1526 h 9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91" h="90997">
                <a:moveTo>
                  <a:pt x="816" y="1526"/>
                </a:moveTo>
                <a:cubicBezTo>
                  <a:pt x="9283" y="10257"/>
                  <a:pt x="108502" y="84341"/>
                  <a:pt x="119879" y="90426"/>
                </a:cubicBezTo>
                <a:cubicBezTo>
                  <a:pt x="131256" y="96511"/>
                  <a:pt x="86012" y="52326"/>
                  <a:pt x="69079" y="38039"/>
                </a:cubicBezTo>
                <a:cubicBezTo>
                  <a:pt x="52146" y="23752"/>
                  <a:pt x="-7651" y="-7205"/>
                  <a:pt x="816" y="152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: 図形 1461">
            <a:extLst>
              <a:ext uri="{FF2B5EF4-FFF2-40B4-BE49-F238E27FC236}">
                <a16:creationId xmlns:a16="http://schemas.microsoft.com/office/drawing/2014/main" id="{A10DE0DB-FD52-48DE-AFEA-84119C1CC49C}"/>
              </a:ext>
            </a:extLst>
          </p:cNvPr>
          <p:cNvSpPr/>
          <p:nvPr/>
        </p:nvSpPr>
        <p:spPr>
          <a:xfrm>
            <a:off x="7119743" y="5759976"/>
            <a:ext cx="300259" cy="145677"/>
          </a:xfrm>
          <a:custGeom>
            <a:avLst/>
            <a:gdLst>
              <a:gd name="connsiteX0" fmla="*/ 195 w 300259"/>
              <a:gd name="connsiteY0" fmla="*/ 78849 h 145677"/>
              <a:gd name="connsiteX1" fmla="*/ 117670 w 300259"/>
              <a:gd name="connsiteY1" fmla="*/ 115362 h 145677"/>
              <a:gd name="connsiteX2" fmla="*/ 162120 w 300259"/>
              <a:gd name="connsiteY2" fmla="*/ 121712 h 145677"/>
              <a:gd name="connsiteX3" fmla="*/ 109732 w 300259"/>
              <a:gd name="connsiteY3" fmla="*/ 59799 h 145677"/>
              <a:gd name="connsiteX4" fmla="*/ 60520 w 300259"/>
              <a:gd name="connsiteY4" fmla="*/ 1062 h 145677"/>
              <a:gd name="connsiteX5" fmla="*/ 189107 w 300259"/>
              <a:gd name="connsiteY5" fmla="*/ 112187 h 145677"/>
              <a:gd name="connsiteX6" fmla="*/ 300232 w 300259"/>
              <a:gd name="connsiteY6" fmla="*/ 145524 h 145677"/>
              <a:gd name="connsiteX7" fmla="*/ 198632 w 300259"/>
              <a:gd name="connsiteY7" fmla="*/ 123299 h 145677"/>
              <a:gd name="connsiteX8" fmla="*/ 92270 w 300259"/>
              <a:gd name="connsiteY8" fmla="*/ 93137 h 145677"/>
              <a:gd name="connsiteX9" fmla="*/ 195 w 300259"/>
              <a:gd name="connsiteY9" fmla="*/ 78849 h 14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59" h="145677">
                <a:moveTo>
                  <a:pt x="195" y="78849"/>
                </a:moveTo>
                <a:cubicBezTo>
                  <a:pt x="4428" y="82553"/>
                  <a:pt x="90683" y="108218"/>
                  <a:pt x="117670" y="115362"/>
                </a:cubicBezTo>
                <a:cubicBezTo>
                  <a:pt x="144657" y="122506"/>
                  <a:pt x="163443" y="130972"/>
                  <a:pt x="162120" y="121712"/>
                </a:cubicBezTo>
                <a:cubicBezTo>
                  <a:pt x="160797" y="112452"/>
                  <a:pt x="109732" y="59799"/>
                  <a:pt x="109732" y="59799"/>
                </a:cubicBezTo>
                <a:cubicBezTo>
                  <a:pt x="92799" y="39691"/>
                  <a:pt x="47291" y="-7669"/>
                  <a:pt x="60520" y="1062"/>
                </a:cubicBezTo>
                <a:cubicBezTo>
                  <a:pt x="73749" y="9793"/>
                  <a:pt x="149155" y="88110"/>
                  <a:pt x="189107" y="112187"/>
                </a:cubicBezTo>
                <a:cubicBezTo>
                  <a:pt x="229059" y="136264"/>
                  <a:pt x="298645" y="143672"/>
                  <a:pt x="300232" y="145524"/>
                </a:cubicBezTo>
                <a:cubicBezTo>
                  <a:pt x="301819" y="147376"/>
                  <a:pt x="233292" y="132030"/>
                  <a:pt x="198632" y="123299"/>
                </a:cubicBezTo>
                <a:cubicBezTo>
                  <a:pt x="163972" y="114568"/>
                  <a:pt x="122962" y="101604"/>
                  <a:pt x="92270" y="93137"/>
                </a:cubicBezTo>
                <a:cubicBezTo>
                  <a:pt x="61578" y="84670"/>
                  <a:pt x="-4038" y="75145"/>
                  <a:pt x="195" y="7884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: 図形 1462">
            <a:extLst>
              <a:ext uri="{FF2B5EF4-FFF2-40B4-BE49-F238E27FC236}">
                <a16:creationId xmlns:a16="http://schemas.microsoft.com/office/drawing/2014/main" id="{B57F65F7-6D42-4471-AE99-ACFA287CFEFD}"/>
              </a:ext>
            </a:extLst>
          </p:cNvPr>
          <p:cNvSpPr/>
          <p:nvPr/>
        </p:nvSpPr>
        <p:spPr>
          <a:xfrm>
            <a:off x="7135467" y="5645061"/>
            <a:ext cx="96132" cy="133500"/>
          </a:xfrm>
          <a:custGeom>
            <a:avLst/>
            <a:gdLst>
              <a:gd name="connsiteX0" fmla="*/ 36858 w 96132"/>
              <a:gd name="connsiteY0" fmla="*/ 89 h 133500"/>
              <a:gd name="connsiteX1" fmla="*/ 95596 w 96132"/>
              <a:gd name="connsiteY1" fmla="*/ 103277 h 133500"/>
              <a:gd name="connsiteX2" fmla="*/ 62258 w 96132"/>
              <a:gd name="connsiteY2" fmla="*/ 76289 h 133500"/>
              <a:gd name="connsiteX3" fmla="*/ 346 w 96132"/>
              <a:gd name="connsiteY3" fmla="*/ 133439 h 133500"/>
              <a:gd name="connsiteX4" fmla="*/ 92421 w 96132"/>
              <a:gd name="connsiteY4" fmla="*/ 85814 h 133500"/>
              <a:gd name="connsiteX5" fmla="*/ 36858 w 96132"/>
              <a:gd name="connsiteY5" fmla="*/ 89 h 1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132" h="133500">
                <a:moveTo>
                  <a:pt x="36858" y="89"/>
                </a:moveTo>
                <a:cubicBezTo>
                  <a:pt x="37387" y="3000"/>
                  <a:pt x="91363" y="90577"/>
                  <a:pt x="95596" y="103277"/>
                </a:cubicBezTo>
                <a:cubicBezTo>
                  <a:pt x="99829" y="115977"/>
                  <a:pt x="78133" y="71262"/>
                  <a:pt x="62258" y="76289"/>
                </a:cubicBezTo>
                <a:cubicBezTo>
                  <a:pt x="46383" y="81316"/>
                  <a:pt x="-4681" y="131852"/>
                  <a:pt x="346" y="133439"/>
                </a:cubicBezTo>
                <a:cubicBezTo>
                  <a:pt x="5373" y="135026"/>
                  <a:pt x="86071" y="105658"/>
                  <a:pt x="92421" y="85814"/>
                </a:cubicBezTo>
                <a:cubicBezTo>
                  <a:pt x="98771" y="65970"/>
                  <a:pt x="36329" y="-2822"/>
                  <a:pt x="36858" y="8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: 図形 1463">
            <a:extLst>
              <a:ext uri="{FF2B5EF4-FFF2-40B4-BE49-F238E27FC236}">
                <a16:creationId xmlns:a16="http://schemas.microsoft.com/office/drawing/2014/main" id="{468E2965-2DEA-4030-8AD5-517F9128F2DF}"/>
              </a:ext>
            </a:extLst>
          </p:cNvPr>
          <p:cNvSpPr/>
          <p:nvPr/>
        </p:nvSpPr>
        <p:spPr>
          <a:xfrm>
            <a:off x="7673929" y="5370494"/>
            <a:ext cx="671901" cy="101826"/>
          </a:xfrm>
          <a:custGeom>
            <a:avLst/>
            <a:gdLst>
              <a:gd name="connsiteX0" fmla="*/ 7984 w 671901"/>
              <a:gd name="connsiteY0" fmla="*/ 101619 h 101826"/>
              <a:gd name="connsiteX1" fmla="*/ 414384 w 671901"/>
              <a:gd name="connsiteY1" fmla="*/ 50819 h 101826"/>
              <a:gd name="connsiteX2" fmla="*/ 376284 w 671901"/>
              <a:gd name="connsiteY2" fmla="*/ 58756 h 101826"/>
              <a:gd name="connsiteX3" fmla="*/ 593771 w 671901"/>
              <a:gd name="connsiteY3" fmla="*/ 33356 h 101826"/>
              <a:gd name="connsiteX4" fmla="*/ 669971 w 671901"/>
              <a:gd name="connsiteY4" fmla="*/ 19 h 101826"/>
              <a:gd name="connsiteX5" fmla="*/ 527096 w 671901"/>
              <a:gd name="connsiteY5" fmla="*/ 28594 h 101826"/>
              <a:gd name="connsiteX6" fmla="*/ 469946 w 671901"/>
              <a:gd name="connsiteY6" fmla="*/ 31769 h 101826"/>
              <a:gd name="connsiteX7" fmla="*/ 355646 w 671901"/>
              <a:gd name="connsiteY7" fmla="*/ 47644 h 101826"/>
              <a:gd name="connsiteX8" fmla="*/ 371521 w 671901"/>
              <a:gd name="connsiteY8" fmla="*/ 44469 h 101826"/>
              <a:gd name="connsiteX9" fmla="*/ 161971 w 671901"/>
              <a:gd name="connsiteY9" fmla="*/ 68281 h 101826"/>
              <a:gd name="connsiteX10" fmla="*/ 7984 w 671901"/>
              <a:gd name="connsiteY10" fmla="*/ 101619 h 10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1901" h="101826">
                <a:moveTo>
                  <a:pt x="7984" y="101619"/>
                </a:moveTo>
                <a:cubicBezTo>
                  <a:pt x="50053" y="98709"/>
                  <a:pt x="353001" y="57963"/>
                  <a:pt x="414384" y="50819"/>
                </a:cubicBezTo>
                <a:cubicBezTo>
                  <a:pt x="475767" y="43675"/>
                  <a:pt x="346386" y="61666"/>
                  <a:pt x="376284" y="58756"/>
                </a:cubicBezTo>
                <a:cubicBezTo>
                  <a:pt x="406182" y="55845"/>
                  <a:pt x="544823" y="43145"/>
                  <a:pt x="593771" y="33356"/>
                </a:cubicBezTo>
                <a:cubicBezTo>
                  <a:pt x="642719" y="23567"/>
                  <a:pt x="681083" y="813"/>
                  <a:pt x="669971" y="19"/>
                </a:cubicBezTo>
                <a:cubicBezTo>
                  <a:pt x="658859" y="-775"/>
                  <a:pt x="560433" y="23302"/>
                  <a:pt x="527096" y="28594"/>
                </a:cubicBezTo>
                <a:cubicBezTo>
                  <a:pt x="493759" y="33886"/>
                  <a:pt x="498521" y="28594"/>
                  <a:pt x="469946" y="31769"/>
                </a:cubicBezTo>
                <a:cubicBezTo>
                  <a:pt x="441371" y="34944"/>
                  <a:pt x="372050" y="45527"/>
                  <a:pt x="355646" y="47644"/>
                </a:cubicBezTo>
                <a:cubicBezTo>
                  <a:pt x="339242" y="49761"/>
                  <a:pt x="371521" y="44469"/>
                  <a:pt x="371521" y="44469"/>
                </a:cubicBezTo>
                <a:lnTo>
                  <a:pt x="161971" y="68281"/>
                </a:lnTo>
                <a:cubicBezTo>
                  <a:pt x="100852" y="75954"/>
                  <a:pt x="-34085" y="104529"/>
                  <a:pt x="7984" y="10161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: 図形 1464">
            <a:extLst>
              <a:ext uri="{FF2B5EF4-FFF2-40B4-BE49-F238E27FC236}">
                <a16:creationId xmlns:a16="http://schemas.microsoft.com/office/drawing/2014/main" id="{15B4879F-A5CF-42B9-8E82-5288AADFE3DA}"/>
              </a:ext>
            </a:extLst>
          </p:cNvPr>
          <p:cNvSpPr/>
          <p:nvPr/>
        </p:nvSpPr>
        <p:spPr>
          <a:xfrm>
            <a:off x="7545361" y="5459840"/>
            <a:ext cx="576345" cy="150436"/>
          </a:xfrm>
          <a:custGeom>
            <a:avLst/>
            <a:gdLst>
              <a:gd name="connsiteX0" fmla="*/ 27 w 576345"/>
              <a:gd name="connsiteY0" fmla="*/ 150385 h 150436"/>
              <a:gd name="connsiteX1" fmla="*/ 120677 w 576345"/>
              <a:gd name="connsiteY1" fmla="*/ 4335 h 150436"/>
              <a:gd name="connsiteX2" fmla="*/ 188939 w 576345"/>
              <a:gd name="connsiteY2" fmla="*/ 64660 h 150436"/>
              <a:gd name="connsiteX3" fmla="*/ 292127 w 576345"/>
              <a:gd name="connsiteY3" fmla="*/ 40848 h 150436"/>
              <a:gd name="connsiteX4" fmla="*/ 574702 w 576345"/>
              <a:gd name="connsiteY4" fmla="*/ 1160 h 150436"/>
              <a:gd name="connsiteX5" fmla="*/ 396902 w 576345"/>
              <a:gd name="connsiteY5" fmla="*/ 15448 h 150436"/>
              <a:gd name="connsiteX6" fmla="*/ 158777 w 576345"/>
              <a:gd name="connsiteY6" fmla="*/ 64660 h 150436"/>
              <a:gd name="connsiteX7" fmla="*/ 131789 w 576345"/>
              <a:gd name="connsiteY7" fmla="*/ 21798 h 150436"/>
              <a:gd name="connsiteX8" fmla="*/ 27 w 576345"/>
              <a:gd name="connsiteY8" fmla="*/ 150385 h 15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345" h="150436">
                <a:moveTo>
                  <a:pt x="27" y="150385"/>
                </a:moveTo>
                <a:cubicBezTo>
                  <a:pt x="-1825" y="147475"/>
                  <a:pt x="89192" y="18622"/>
                  <a:pt x="120677" y="4335"/>
                </a:cubicBezTo>
                <a:cubicBezTo>
                  <a:pt x="152162" y="-9953"/>
                  <a:pt x="160364" y="58574"/>
                  <a:pt x="188939" y="64660"/>
                </a:cubicBezTo>
                <a:cubicBezTo>
                  <a:pt x="217514" y="70746"/>
                  <a:pt x="227833" y="51431"/>
                  <a:pt x="292127" y="40848"/>
                </a:cubicBezTo>
                <a:cubicBezTo>
                  <a:pt x="356421" y="30265"/>
                  <a:pt x="557240" y="5393"/>
                  <a:pt x="574702" y="1160"/>
                </a:cubicBezTo>
                <a:cubicBezTo>
                  <a:pt x="592164" y="-3073"/>
                  <a:pt x="466223" y="4865"/>
                  <a:pt x="396902" y="15448"/>
                </a:cubicBezTo>
                <a:cubicBezTo>
                  <a:pt x="327581" y="26031"/>
                  <a:pt x="202962" y="63602"/>
                  <a:pt x="158777" y="64660"/>
                </a:cubicBezTo>
                <a:cubicBezTo>
                  <a:pt x="114592" y="65718"/>
                  <a:pt x="154543" y="12008"/>
                  <a:pt x="131789" y="21798"/>
                </a:cubicBezTo>
                <a:cubicBezTo>
                  <a:pt x="109035" y="31588"/>
                  <a:pt x="1879" y="153295"/>
                  <a:pt x="27" y="15038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: 図形 1465">
            <a:extLst>
              <a:ext uri="{FF2B5EF4-FFF2-40B4-BE49-F238E27FC236}">
                <a16:creationId xmlns:a16="http://schemas.microsoft.com/office/drawing/2014/main" id="{3209406D-088D-4240-BDAC-C485299FE0C8}"/>
              </a:ext>
            </a:extLst>
          </p:cNvPr>
          <p:cNvSpPr/>
          <p:nvPr/>
        </p:nvSpPr>
        <p:spPr>
          <a:xfrm>
            <a:off x="7611323" y="5518095"/>
            <a:ext cx="126236" cy="329057"/>
          </a:xfrm>
          <a:custGeom>
            <a:avLst/>
            <a:gdLst>
              <a:gd name="connsiteX0" fmla="*/ 91227 w 126236"/>
              <a:gd name="connsiteY0" fmla="*/ 55 h 329057"/>
              <a:gd name="connsiteX1" fmla="*/ 8677 w 126236"/>
              <a:gd name="connsiteY1" fmla="*/ 120705 h 329057"/>
              <a:gd name="connsiteX2" fmla="*/ 3915 w 126236"/>
              <a:gd name="connsiteY2" fmla="*/ 158805 h 329057"/>
              <a:gd name="connsiteX3" fmla="*/ 21377 w 126236"/>
              <a:gd name="connsiteY3" fmla="*/ 236593 h 329057"/>
              <a:gd name="connsiteX4" fmla="*/ 45190 w 126236"/>
              <a:gd name="connsiteY4" fmla="*/ 269930 h 329057"/>
              <a:gd name="connsiteX5" fmla="*/ 126152 w 126236"/>
              <a:gd name="connsiteY5" fmla="*/ 328668 h 329057"/>
              <a:gd name="connsiteX6" fmla="*/ 59477 w 126236"/>
              <a:gd name="connsiteY6" fmla="*/ 292155 h 329057"/>
              <a:gd name="connsiteX7" fmla="*/ 3915 w 126236"/>
              <a:gd name="connsiteY7" fmla="*/ 228655 h 329057"/>
              <a:gd name="connsiteX8" fmla="*/ 38840 w 126236"/>
              <a:gd name="connsiteY8" fmla="*/ 106418 h 329057"/>
              <a:gd name="connsiteX9" fmla="*/ 91227 w 126236"/>
              <a:gd name="connsiteY9" fmla="*/ 55 h 32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236" h="329057">
                <a:moveTo>
                  <a:pt x="91227" y="55"/>
                </a:moveTo>
                <a:cubicBezTo>
                  <a:pt x="86200" y="2436"/>
                  <a:pt x="23229" y="94247"/>
                  <a:pt x="8677" y="120705"/>
                </a:cubicBezTo>
                <a:cubicBezTo>
                  <a:pt x="-5875" y="147163"/>
                  <a:pt x="1798" y="139490"/>
                  <a:pt x="3915" y="158805"/>
                </a:cubicBezTo>
                <a:cubicBezTo>
                  <a:pt x="6032" y="178120"/>
                  <a:pt x="14498" y="218072"/>
                  <a:pt x="21377" y="236593"/>
                </a:cubicBezTo>
                <a:cubicBezTo>
                  <a:pt x="28256" y="255114"/>
                  <a:pt x="27728" y="254584"/>
                  <a:pt x="45190" y="269930"/>
                </a:cubicBezTo>
                <a:cubicBezTo>
                  <a:pt x="62652" y="285276"/>
                  <a:pt x="123771" y="324964"/>
                  <a:pt x="126152" y="328668"/>
                </a:cubicBezTo>
                <a:cubicBezTo>
                  <a:pt x="128533" y="332372"/>
                  <a:pt x="79850" y="308824"/>
                  <a:pt x="59477" y="292155"/>
                </a:cubicBezTo>
                <a:cubicBezTo>
                  <a:pt x="39104" y="275486"/>
                  <a:pt x="7354" y="259611"/>
                  <a:pt x="3915" y="228655"/>
                </a:cubicBezTo>
                <a:cubicBezTo>
                  <a:pt x="476" y="197699"/>
                  <a:pt x="25346" y="140020"/>
                  <a:pt x="38840" y="106418"/>
                </a:cubicBezTo>
                <a:cubicBezTo>
                  <a:pt x="52334" y="72816"/>
                  <a:pt x="96254" y="-2326"/>
                  <a:pt x="91227" y="5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: 図形 1466">
            <a:extLst>
              <a:ext uri="{FF2B5EF4-FFF2-40B4-BE49-F238E27FC236}">
                <a16:creationId xmlns:a16="http://schemas.microsoft.com/office/drawing/2014/main" id="{B1DE40A0-778E-4162-AB73-8B6BBBA28755}"/>
              </a:ext>
            </a:extLst>
          </p:cNvPr>
          <p:cNvSpPr/>
          <p:nvPr/>
        </p:nvSpPr>
        <p:spPr>
          <a:xfrm>
            <a:off x="7569155" y="5827711"/>
            <a:ext cx="452483" cy="98371"/>
          </a:xfrm>
          <a:custGeom>
            <a:avLst/>
            <a:gdLst>
              <a:gd name="connsiteX0" fmla="*/ 45 w 452483"/>
              <a:gd name="connsiteY0" fmla="*/ 2 h 98371"/>
              <a:gd name="connsiteX1" fmla="*/ 160383 w 452483"/>
              <a:gd name="connsiteY1" fmla="*/ 87314 h 98371"/>
              <a:gd name="connsiteX2" fmla="*/ 296908 w 452483"/>
              <a:gd name="connsiteY2" fmla="*/ 95252 h 98371"/>
              <a:gd name="connsiteX3" fmla="*/ 452483 w 452483"/>
              <a:gd name="connsiteY3" fmla="*/ 69852 h 98371"/>
              <a:gd name="connsiteX4" fmla="*/ 296908 w 452483"/>
              <a:gd name="connsiteY4" fmla="*/ 80964 h 98371"/>
              <a:gd name="connsiteX5" fmla="*/ 176258 w 452483"/>
              <a:gd name="connsiteY5" fmla="*/ 84139 h 98371"/>
              <a:gd name="connsiteX6" fmla="*/ 45 w 452483"/>
              <a:gd name="connsiteY6" fmla="*/ 2 h 9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483" h="98371">
                <a:moveTo>
                  <a:pt x="45" y="2"/>
                </a:moveTo>
                <a:cubicBezTo>
                  <a:pt x="-2601" y="531"/>
                  <a:pt x="110906" y="71439"/>
                  <a:pt x="160383" y="87314"/>
                </a:cubicBezTo>
                <a:cubicBezTo>
                  <a:pt x="209860" y="103189"/>
                  <a:pt x="248225" y="98162"/>
                  <a:pt x="296908" y="95252"/>
                </a:cubicBezTo>
                <a:cubicBezTo>
                  <a:pt x="345591" y="92342"/>
                  <a:pt x="452483" y="72233"/>
                  <a:pt x="452483" y="69852"/>
                </a:cubicBezTo>
                <a:cubicBezTo>
                  <a:pt x="452483" y="67471"/>
                  <a:pt x="342945" y="78583"/>
                  <a:pt x="296908" y="80964"/>
                </a:cubicBezTo>
                <a:cubicBezTo>
                  <a:pt x="250871" y="83345"/>
                  <a:pt x="223618" y="95516"/>
                  <a:pt x="176258" y="84139"/>
                </a:cubicBezTo>
                <a:cubicBezTo>
                  <a:pt x="128898" y="72762"/>
                  <a:pt x="2691" y="-527"/>
                  <a:pt x="45" y="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: 図形 1467">
            <a:extLst>
              <a:ext uri="{FF2B5EF4-FFF2-40B4-BE49-F238E27FC236}">
                <a16:creationId xmlns:a16="http://schemas.microsoft.com/office/drawing/2014/main" id="{B5971E26-EDA0-4772-AE78-23FA11113140}"/>
              </a:ext>
            </a:extLst>
          </p:cNvPr>
          <p:cNvSpPr/>
          <p:nvPr/>
        </p:nvSpPr>
        <p:spPr>
          <a:xfrm>
            <a:off x="7933271" y="5786218"/>
            <a:ext cx="721971" cy="139921"/>
          </a:xfrm>
          <a:custGeom>
            <a:avLst/>
            <a:gdLst>
              <a:gd name="connsiteX0" fmla="*/ 1054 w 721971"/>
              <a:gd name="connsiteY0" fmla="*/ 139920 h 139921"/>
              <a:gd name="connsiteX1" fmla="*/ 250292 w 721971"/>
              <a:gd name="connsiteY1" fmla="*/ 92295 h 139921"/>
              <a:gd name="connsiteX2" fmla="*/ 310617 w 721971"/>
              <a:gd name="connsiteY2" fmla="*/ 97057 h 139921"/>
              <a:gd name="connsiteX3" fmla="*/ 337604 w 721971"/>
              <a:gd name="connsiteY3" fmla="*/ 74832 h 139921"/>
              <a:gd name="connsiteX4" fmla="*/ 397929 w 721971"/>
              <a:gd name="connsiteY4" fmla="*/ 101820 h 139921"/>
              <a:gd name="connsiteX5" fmla="*/ 437617 w 721971"/>
              <a:gd name="connsiteY5" fmla="*/ 62132 h 139921"/>
              <a:gd name="connsiteX6" fmla="*/ 456667 w 721971"/>
              <a:gd name="connsiteY6" fmla="*/ 52607 h 139921"/>
              <a:gd name="connsiteX7" fmla="*/ 467779 w 721971"/>
              <a:gd name="connsiteY7" fmla="*/ 44670 h 139921"/>
              <a:gd name="connsiteX8" fmla="*/ 515404 w 721971"/>
              <a:gd name="connsiteY8" fmla="*/ 54195 h 139921"/>
              <a:gd name="connsiteX9" fmla="*/ 721779 w 721971"/>
              <a:gd name="connsiteY9" fmla="*/ 220 h 139921"/>
              <a:gd name="connsiteX10" fmla="*/ 551917 w 721971"/>
              <a:gd name="connsiteY10" fmla="*/ 35145 h 139921"/>
              <a:gd name="connsiteX11" fmla="*/ 507467 w 721971"/>
              <a:gd name="connsiteY11" fmla="*/ 36732 h 139921"/>
              <a:gd name="connsiteX12" fmla="*/ 483654 w 721971"/>
              <a:gd name="connsiteY12" fmla="*/ 30382 h 139921"/>
              <a:gd name="connsiteX13" fmla="*/ 382054 w 721971"/>
              <a:gd name="connsiteY13" fmla="*/ 73245 h 139921"/>
              <a:gd name="connsiteX14" fmla="*/ 286804 w 721971"/>
              <a:gd name="connsiteY14" fmla="*/ 82770 h 139921"/>
              <a:gd name="connsiteX15" fmla="*/ 166154 w 721971"/>
              <a:gd name="connsiteY15" fmla="*/ 93882 h 139921"/>
              <a:gd name="connsiteX16" fmla="*/ 1054 w 721971"/>
              <a:gd name="connsiteY16" fmla="*/ 139920 h 13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1971" h="139921">
                <a:moveTo>
                  <a:pt x="1054" y="139920"/>
                </a:moveTo>
                <a:cubicBezTo>
                  <a:pt x="15077" y="139656"/>
                  <a:pt x="198698" y="99439"/>
                  <a:pt x="250292" y="92295"/>
                </a:cubicBezTo>
                <a:cubicBezTo>
                  <a:pt x="301886" y="85151"/>
                  <a:pt x="296065" y="99967"/>
                  <a:pt x="310617" y="97057"/>
                </a:cubicBezTo>
                <a:cubicBezTo>
                  <a:pt x="325169" y="94146"/>
                  <a:pt x="323052" y="74038"/>
                  <a:pt x="337604" y="74832"/>
                </a:cubicBezTo>
                <a:cubicBezTo>
                  <a:pt x="352156" y="75626"/>
                  <a:pt x="381260" y="103937"/>
                  <a:pt x="397929" y="101820"/>
                </a:cubicBezTo>
                <a:cubicBezTo>
                  <a:pt x="414598" y="99703"/>
                  <a:pt x="427827" y="70334"/>
                  <a:pt x="437617" y="62132"/>
                </a:cubicBezTo>
                <a:cubicBezTo>
                  <a:pt x="447407" y="53930"/>
                  <a:pt x="451640" y="55517"/>
                  <a:pt x="456667" y="52607"/>
                </a:cubicBezTo>
                <a:cubicBezTo>
                  <a:pt x="461694" y="49697"/>
                  <a:pt x="457990" y="44405"/>
                  <a:pt x="467779" y="44670"/>
                </a:cubicBezTo>
                <a:cubicBezTo>
                  <a:pt x="477568" y="44935"/>
                  <a:pt x="473071" y="61603"/>
                  <a:pt x="515404" y="54195"/>
                </a:cubicBezTo>
                <a:cubicBezTo>
                  <a:pt x="557737" y="46787"/>
                  <a:pt x="715694" y="3395"/>
                  <a:pt x="721779" y="220"/>
                </a:cubicBezTo>
                <a:cubicBezTo>
                  <a:pt x="727864" y="-2955"/>
                  <a:pt x="587636" y="29060"/>
                  <a:pt x="551917" y="35145"/>
                </a:cubicBezTo>
                <a:cubicBezTo>
                  <a:pt x="516198" y="41230"/>
                  <a:pt x="518844" y="37526"/>
                  <a:pt x="507467" y="36732"/>
                </a:cubicBezTo>
                <a:cubicBezTo>
                  <a:pt x="496090" y="35938"/>
                  <a:pt x="504556" y="24297"/>
                  <a:pt x="483654" y="30382"/>
                </a:cubicBezTo>
                <a:cubicBezTo>
                  <a:pt x="462752" y="36467"/>
                  <a:pt x="414862" y="64514"/>
                  <a:pt x="382054" y="73245"/>
                </a:cubicBezTo>
                <a:cubicBezTo>
                  <a:pt x="349246" y="81976"/>
                  <a:pt x="286804" y="82770"/>
                  <a:pt x="286804" y="82770"/>
                </a:cubicBezTo>
                <a:cubicBezTo>
                  <a:pt x="250821" y="86210"/>
                  <a:pt x="215631" y="84622"/>
                  <a:pt x="166154" y="93882"/>
                </a:cubicBezTo>
                <a:cubicBezTo>
                  <a:pt x="116677" y="103142"/>
                  <a:pt x="-12969" y="140184"/>
                  <a:pt x="1054" y="13992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: 図形 1468">
            <a:extLst>
              <a:ext uri="{FF2B5EF4-FFF2-40B4-BE49-F238E27FC236}">
                <a16:creationId xmlns:a16="http://schemas.microsoft.com/office/drawing/2014/main" id="{A424DA14-5AB5-4B34-8BED-899AFDF3059B}"/>
              </a:ext>
            </a:extLst>
          </p:cNvPr>
          <p:cNvSpPr/>
          <p:nvPr/>
        </p:nvSpPr>
        <p:spPr>
          <a:xfrm>
            <a:off x="7673656" y="5519896"/>
            <a:ext cx="655085" cy="272204"/>
          </a:xfrm>
          <a:custGeom>
            <a:avLst/>
            <a:gdLst>
              <a:gd name="connsiteX0" fmla="*/ 335282 w 655085"/>
              <a:gd name="connsiteY0" fmla="*/ 6192 h 272204"/>
              <a:gd name="connsiteX1" fmla="*/ 262257 w 655085"/>
              <a:gd name="connsiteY1" fmla="*/ 6192 h 272204"/>
              <a:gd name="connsiteX2" fmla="*/ 52707 w 655085"/>
              <a:gd name="connsiteY2" fmla="*/ 69692 h 272204"/>
              <a:gd name="connsiteX3" fmla="*/ 17782 w 655085"/>
              <a:gd name="connsiteY3" fmla="*/ 149067 h 272204"/>
              <a:gd name="connsiteX4" fmla="*/ 25719 w 655085"/>
              <a:gd name="connsiteY4" fmla="*/ 196692 h 272204"/>
              <a:gd name="connsiteX5" fmla="*/ 117794 w 655085"/>
              <a:gd name="connsiteY5" fmla="*/ 263367 h 272204"/>
              <a:gd name="connsiteX6" fmla="*/ 240032 w 655085"/>
              <a:gd name="connsiteY6" fmla="*/ 263367 h 272204"/>
              <a:gd name="connsiteX7" fmla="*/ 649607 w 655085"/>
              <a:gd name="connsiteY7" fmla="*/ 188754 h 272204"/>
              <a:gd name="connsiteX8" fmla="*/ 451169 w 655085"/>
              <a:gd name="connsiteY8" fmla="*/ 220504 h 272204"/>
              <a:gd name="connsiteX9" fmla="*/ 101919 w 655085"/>
              <a:gd name="connsiteY9" fmla="*/ 253842 h 272204"/>
              <a:gd name="connsiteX10" fmla="*/ 1907 w 655085"/>
              <a:gd name="connsiteY10" fmla="*/ 137954 h 272204"/>
              <a:gd name="connsiteX11" fmla="*/ 47944 w 655085"/>
              <a:gd name="connsiteY11" fmla="*/ 74454 h 272204"/>
              <a:gd name="connsiteX12" fmla="*/ 187644 w 655085"/>
              <a:gd name="connsiteY12" fmla="*/ 39529 h 272204"/>
              <a:gd name="connsiteX13" fmla="*/ 335282 w 655085"/>
              <a:gd name="connsiteY13" fmla="*/ 6192 h 27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5085" h="272204">
                <a:moveTo>
                  <a:pt x="335282" y="6192"/>
                </a:moveTo>
                <a:cubicBezTo>
                  <a:pt x="347717" y="636"/>
                  <a:pt x="309353" y="-4391"/>
                  <a:pt x="262257" y="6192"/>
                </a:cubicBezTo>
                <a:cubicBezTo>
                  <a:pt x="215161" y="16775"/>
                  <a:pt x="93453" y="45880"/>
                  <a:pt x="52707" y="69692"/>
                </a:cubicBezTo>
                <a:cubicBezTo>
                  <a:pt x="11961" y="93504"/>
                  <a:pt x="22280" y="127900"/>
                  <a:pt x="17782" y="149067"/>
                </a:cubicBezTo>
                <a:cubicBezTo>
                  <a:pt x="13284" y="170234"/>
                  <a:pt x="9050" y="177642"/>
                  <a:pt x="25719" y="196692"/>
                </a:cubicBezTo>
                <a:cubicBezTo>
                  <a:pt x="42388" y="215742"/>
                  <a:pt x="82075" y="252255"/>
                  <a:pt x="117794" y="263367"/>
                </a:cubicBezTo>
                <a:cubicBezTo>
                  <a:pt x="153513" y="274480"/>
                  <a:pt x="151397" y="275802"/>
                  <a:pt x="240032" y="263367"/>
                </a:cubicBezTo>
                <a:cubicBezTo>
                  <a:pt x="328667" y="250932"/>
                  <a:pt x="614418" y="195898"/>
                  <a:pt x="649607" y="188754"/>
                </a:cubicBezTo>
                <a:cubicBezTo>
                  <a:pt x="684796" y="181610"/>
                  <a:pt x="542450" y="209656"/>
                  <a:pt x="451169" y="220504"/>
                </a:cubicBezTo>
                <a:cubicBezTo>
                  <a:pt x="359888" y="231352"/>
                  <a:pt x="176796" y="267600"/>
                  <a:pt x="101919" y="253842"/>
                </a:cubicBezTo>
                <a:cubicBezTo>
                  <a:pt x="27042" y="240084"/>
                  <a:pt x="10903" y="167852"/>
                  <a:pt x="1907" y="137954"/>
                </a:cubicBezTo>
                <a:cubicBezTo>
                  <a:pt x="-7089" y="108056"/>
                  <a:pt x="16988" y="90858"/>
                  <a:pt x="47944" y="74454"/>
                </a:cubicBezTo>
                <a:cubicBezTo>
                  <a:pt x="78900" y="58050"/>
                  <a:pt x="142929" y="48525"/>
                  <a:pt x="187644" y="39529"/>
                </a:cubicBezTo>
                <a:cubicBezTo>
                  <a:pt x="232359" y="30533"/>
                  <a:pt x="322847" y="11748"/>
                  <a:pt x="335282" y="619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: 図形 1469">
            <a:extLst>
              <a:ext uri="{FF2B5EF4-FFF2-40B4-BE49-F238E27FC236}">
                <a16:creationId xmlns:a16="http://schemas.microsoft.com/office/drawing/2014/main" id="{2C44CB8A-F6AC-46EF-916A-2A22BF6E7AA3}"/>
              </a:ext>
            </a:extLst>
          </p:cNvPr>
          <p:cNvSpPr/>
          <p:nvPr/>
        </p:nvSpPr>
        <p:spPr>
          <a:xfrm>
            <a:off x="8028061" y="5537176"/>
            <a:ext cx="498591" cy="129339"/>
          </a:xfrm>
          <a:custGeom>
            <a:avLst/>
            <a:gdLst>
              <a:gd name="connsiteX0" fmla="*/ 4689 w 498591"/>
              <a:gd name="connsiteY0" fmla="*/ 24 h 129339"/>
              <a:gd name="connsiteX1" fmla="*/ 225352 w 498591"/>
              <a:gd name="connsiteY1" fmla="*/ 98449 h 129339"/>
              <a:gd name="connsiteX2" fmla="*/ 493639 w 498591"/>
              <a:gd name="connsiteY2" fmla="*/ 82574 h 129339"/>
              <a:gd name="connsiteX3" fmla="*/ 406327 w 498591"/>
              <a:gd name="connsiteY3" fmla="*/ 95274 h 129339"/>
              <a:gd name="connsiteX4" fmla="*/ 134864 w 498591"/>
              <a:gd name="connsiteY4" fmla="*/ 128612 h 129339"/>
              <a:gd name="connsiteX5" fmla="*/ 312664 w 498591"/>
              <a:gd name="connsiteY5" fmla="*/ 115912 h 129339"/>
              <a:gd name="connsiteX6" fmla="*/ 92002 w 498591"/>
              <a:gd name="connsiteY6" fmla="*/ 88924 h 129339"/>
              <a:gd name="connsiteX7" fmla="*/ 4689 w 498591"/>
              <a:gd name="connsiteY7" fmla="*/ 24 h 12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591" h="129339">
                <a:moveTo>
                  <a:pt x="4689" y="24"/>
                </a:moveTo>
                <a:cubicBezTo>
                  <a:pt x="26914" y="1611"/>
                  <a:pt x="143860" y="84691"/>
                  <a:pt x="225352" y="98449"/>
                </a:cubicBezTo>
                <a:cubicBezTo>
                  <a:pt x="306844" y="112207"/>
                  <a:pt x="463477" y="83103"/>
                  <a:pt x="493639" y="82574"/>
                </a:cubicBezTo>
                <a:cubicBezTo>
                  <a:pt x="523802" y="82045"/>
                  <a:pt x="406327" y="95274"/>
                  <a:pt x="406327" y="95274"/>
                </a:cubicBezTo>
                <a:lnTo>
                  <a:pt x="134864" y="128612"/>
                </a:lnTo>
                <a:cubicBezTo>
                  <a:pt x="119254" y="132052"/>
                  <a:pt x="319808" y="122527"/>
                  <a:pt x="312664" y="115912"/>
                </a:cubicBezTo>
                <a:cubicBezTo>
                  <a:pt x="305520" y="109297"/>
                  <a:pt x="140156" y="103211"/>
                  <a:pt x="92002" y="88924"/>
                </a:cubicBezTo>
                <a:cubicBezTo>
                  <a:pt x="43848" y="74637"/>
                  <a:pt x="-17536" y="-1563"/>
                  <a:pt x="4689" y="2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: 図形 1470">
            <a:extLst>
              <a:ext uri="{FF2B5EF4-FFF2-40B4-BE49-F238E27FC236}">
                <a16:creationId xmlns:a16="http://schemas.microsoft.com/office/drawing/2014/main" id="{1A6473AC-6E0D-4C75-B901-A6B0116F144F}"/>
              </a:ext>
            </a:extLst>
          </p:cNvPr>
          <p:cNvSpPr/>
          <p:nvPr/>
        </p:nvSpPr>
        <p:spPr>
          <a:xfrm>
            <a:off x="8120537" y="5443419"/>
            <a:ext cx="364666" cy="176783"/>
          </a:xfrm>
          <a:custGeom>
            <a:avLst/>
            <a:gdLst>
              <a:gd name="connsiteX0" fmla="*/ 1113 w 364666"/>
              <a:gd name="connsiteY0" fmla="*/ 119 h 176783"/>
              <a:gd name="connsiteX1" fmla="*/ 42388 w 364666"/>
              <a:gd name="connsiteY1" fmla="*/ 96956 h 176783"/>
              <a:gd name="connsiteX2" fmla="*/ 234476 w 364666"/>
              <a:gd name="connsiteY2" fmla="*/ 171569 h 176783"/>
              <a:gd name="connsiteX3" fmla="*/ 364651 w 364666"/>
              <a:gd name="connsiteY3" fmla="*/ 168394 h 176783"/>
              <a:gd name="connsiteX4" fmla="*/ 242413 w 364666"/>
              <a:gd name="connsiteY4" fmla="*/ 176331 h 176783"/>
              <a:gd name="connsiteX5" fmla="*/ 126526 w 364666"/>
              <a:gd name="connsiteY5" fmla="*/ 152519 h 176783"/>
              <a:gd name="connsiteX6" fmla="*/ 67788 w 364666"/>
              <a:gd name="connsiteY6" fmla="*/ 117594 h 176783"/>
              <a:gd name="connsiteX7" fmla="*/ 1113 w 364666"/>
              <a:gd name="connsiteY7" fmla="*/ 119 h 17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666" h="176783">
                <a:moveTo>
                  <a:pt x="1113" y="119"/>
                </a:moveTo>
                <a:cubicBezTo>
                  <a:pt x="-3120" y="-3321"/>
                  <a:pt x="3494" y="68381"/>
                  <a:pt x="42388" y="96956"/>
                </a:cubicBezTo>
                <a:cubicBezTo>
                  <a:pt x="81282" y="125531"/>
                  <a:pt x="180766" y="159663"/>
                  <a:pt x="234476" y="171569"/>
                </a:cubicBezTo>
                <a:cubicBezTo>
                  <a:pt x="288187" y="183475"/>
                  <a:pt x="363328" y="167600"/>
                  <a:pt x="364651" y="168394"/>
                </a:cubicBezTo>
                <a:cubicBezTo>
                  <a:pt x="365974" y="169188"/>
                  <a:pt x="282100" y="178977"/>
                  <a:pt x="242413" y="176331"/>
                </a:cubicBezTo>
                <a:cubicBezTo>
                  <a:pt x="202726" y="173685"/>
                  <a:pt x="155630" y="162308"/>
                  <a:pt x="126526" y="152519"/>
                </a:cubicBezTo>
                <a:cubicBezTo>
                  <a:pt x="97422" y="142730"/>
                  <a:pt x="87632" y="140084"/>
                  <a:pt x="67788" y="117594"/>
                </a:cubicBezTo>
                <a:cubicBezTo>
                  <a:pt x="47944" y="95104"/>
                  <a:pt x="5346" y="3559"/>
                  <a:pt x="1113" y="11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: 図形 1471">
            <a:extLst>
              <a:ext uri="{FF2B5EF4-FFF2-40B4-BE49-F238E27FC236}">
                <a16:creationId xmlns:a16="http://schemas.microsoft.com/office/drawing/2014/main" id="{B8234976-3FBF-4F57-A9DD-4F8EC1B3C7AB}"/>
              </a:ext>
            </a:extLst>
          </p:cNvPr>
          <p:cNvSpPr/>
          <p:nvPr/>
        </p:nvSpPr>
        <p:spPr>
          <a:xfrm>
            <a:off x="8303275" y="5349874"/>
            <a:ext cx="419507" cy="270152"/>
          </a:xfrm>
          <a:custGeom>
            <a:avLst/>
            <a:gdLst>
              <a:gd name="connsiteX0" fmla="*/ 938 w 419507"/>
              <a:gd name="connsiteY0" fmla="*/ 87314 h 270152"/>
              <a:gd name="connsiteX1" fmla="*/ 93013 w 419507"/>
              <a:gd name="connsiteY1" fmla="*/ 73026 h 270152"/>
              <a:gd name="connsiteX2" fmla="*/ 240650 w 419507"/>
              <a:gd name="connsiteY2" fmla="*/ 1 h 270152"/>
              <a:gd name="connsiteX3" fmla="*/ 323200 w 419507"/>
              <a:gd name="connsiteY3" fmla="*/ 71439 h 270152"/>
              <a:gd name="connsiteX4" fmla="*/ 415275 w 419507"/>
              <a:gd name="connsiteY4" fmla="*/ 171451 h 270152"/>
              <a:gd name="connsiteX5" fmla="*/ 380350 w 419507"/>
              <a:gd name="connsiteY5" fmla="*/ 206376 h 270152"/>
              <a:gd name="connsiteX6" fmla="*/ 175563 w 419507"/>
              <a:gd name="connsiteY6" fmla="*/ 269876 h 270152"/>
              <a:gd name="connsiteX7" fmla="*/ 402575 w 419507"/>
              <a:gd name="connsiteY7" fmla="*/ 179389 h 270152"/>
              <a:gd name="connsiteX8" fmla="*/ 377175 w 419507"/>
              <a:gd name="connsiteY8" fmla="*/ 144464 h 270152"/>
              <a:gd name="connsiteX9" fmla="*/ 294625 w 419507"/>
              <a:gd name="connsiteY9" fmla="*/ 20639 h 270152"/>
              <a:gd name="connsiteX10" fmla="*/ 248588 w 419507"/>
              <a:gd name="connsiteY10" fmla="*/ 15876 h 270152"/>
              <a:gd name="connsiteX11" fmla="*/ 148575 w 419507"/>
              <a:gd name="connsiteY11" fmla="*/ 55564 h 270152"/>
              <a:gd name="connsiteX12" fmla="*/ 938 w 419507"/>
              <a:gd name="connsiteY12" fmla="*/ 87314 h 27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9507" h="270152">
                <a:moveTo>
                  <a:pt x="938" y="87314"/>
                </a:moveTo>
                <a:cubicBezTo>
                  <a:pt x="-8322" y="90224"/>
                  <a:pt x="53061" y="87578"/>
                  <a:pt x="93013" y="73026"/>
                </a:cubicBezTo>
                <a:cubicBezTo>
                  <a:pt x="132965" y="58474"/>
                  <a:pt x="202286" y="265"/>
                  <a:pt x="240650" y="1"/>
                </a:cubicBezTo>
                <a:cubicBezTo>
                  <a:pt x="279014" y="-263"/>
                  <a:pt x="294096" y="42864"/>
                  <a:pt x="323200" y="71439"/>
                </a:cubicBezTo>
                <a:cubicBezTo>
                  <a:pt x="352304" y="100014"/>
                  <a:pt x="405750" y="148961"/>
                  <a:pt x="415275" y="171451"/>
                </a:cubicBezTo>
                <a:cubicBezTo>
                  <a:pt x="424800" y="193941"/>
                  <a:pt x="420302" y="189972"/>
                  <a:pt x="380350" y="206376"/>
                </a:cubicBezTo>
                <a:cubicBezTo>
                  <a:pt x="340398" y="222780"/>
                  <a:pt x="171859" y="274374"/>
                  <a:pt x="175563" y="269876"/>
                </a:cubicBezTo>
                <a:cubicBezTo>
                  <a:pt x="179267" y="265378"/>
                  <a:pt x="368973" y="200291"/>
                  <a:pt x="402575" y="179389"/>
                </a:cubicBezTo>
                <a:cubicBezTo>
                  <a:pt x="436177" y="158487"/>
                  <a:pt x="395167" y="170922"/>
                  <a:pt x="377175" y="144464"/>
                </a:cubicBezTo>
                <a:cubicBezTo>
                  <a:pt x="359183" y="118006"/>
                  <a:pt x="316056" y="42070"/>
                  <a:pt x="294625" y="20639"/>
                </a:cubicBezTo>
                <a:cubicBezTo>
                  <a:pt x="273194" y="-792"/>
                  <a:pt x="272930" y="10055"/>
                  <a:pt x="248588" y="15876"/>
                </a:cubicBezTo>
                <a:cubicBezTo>
                  <a:pt x="224246" y="21697"/>
                  <a:pt x="190644" y="43922"/>
                  <a:pt x="148575" y="55564"/>
                </a:cubicBezTo>
                <a:cubicBezTo>
                  <a:pt x="106506" y="67206"/>
                  <a:pt x="10198" y="84404"/>
                  <a:pt x="938" y="8731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: 図形 1472">
            <a:extLst>
              <a:ext uri="{FF2B5EF4-FFF2-40B4-BE49-F238E27FC236}">
                <a16:creationId xmlns:a16="http://schemas.microsoft.com/office/drawing/2014/main" id="{E55FAEA8-6D85-40BB-9347-215F55227254}"/>
              </a:ext>
            </a:extLst>
          </p:cNvPr>
          <p:cNvSpPr/>
          <p:nvPr/>
        </p:nvSpPr>
        <p:spPr>
          <a:xfrm>
            <a:off x="8328516" y="5471208"/>
            <a:ext cx="516145" cy="232459"/>
          </a:xfrm>
          <a:custGeom>
            <a:avLst/>
            <a:gdLst>
              <a:gd name="connsiteX0" fmla="*/ 1097 w 516145"/>
              <a:gd name="connsiteY0" fmla="*/ 213630 h 232459"/>
              <a:gd name="connsiteX1" fmla="*/ 213822 w 516145"/>
              <a:gd name="connsiteY1" fmla="*/ 208867 h 232459"/>
              <a:gd name="connsiteX2" fmla="*/ 272559 w 516145"/>
              <a:gd name="connsiteY2" fmla="*/ 231092 h 232459"/>
              <a:gd name="connsiteX3" fmla="*/ 305897 w 516145"/>
              <a:gd name="connsiteY3" fmla="*/ 162830 h 232459"/>
              <a:gd name="connsiteX4" fmla="*/ 515447 w 516145"/>
              <a:gd name="connsiteY4" fmla="*/ 905 h 232459"/>
              <a:gd name="connsiteX5" fmla="*/ 369397 w 516145"/>
              <a:gd name="connsiteY5" fmla="*/ 102505 h 232459"/>
              <a:gd name="connsiteX6" fmla="*/ 250334 w 516145"/>
              <a:gd name="connsiteY6" fmla="*/ 213630 h 232459"/>
              <a:gd name="connsiteX7" fmla="*/ 231284 w 516145"/>
              <a:gd name="connsiteY7" fmla="*/ 224742 h 232459"/>
              <a:gd name="connsiteX8" fmla="*/ 134447 w 516145"/>
              <a:gd name="connsiteY8" fmla="*/ 213630 h 232459"/>
              <a:gd name="connsiteX9" fmla="*/ 1097 w 516145"/>
              <a:gd name="connsiteY9" fmla="*/ 213630 h 232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6145" h="232459">
                <a:moveTo>
                  <a:pt x="1097" y="213630"/>
                </a:moveTo>
                <a:cubicBezTo>
                  <a:pt x="14326" y="212836"/>
                  <a:pt x="168578" y="205957"/>
                  <a:pt x="213822" y="208867"/>
                </a:cubicBezTo>
                <a:cubicBezTo>
                  <a:pt x="259066" y="211777"/>
                  <a:pt x="257213" y="238765"/>
                  <a:pt x="272559" y="231092"/>
                </a:cubicBezTo>
                <a:cubicBezTo>
                  <a:pt x="287905" y="223419"/>
                  <a:pt x="265416" y="201194"/>
                  <a:pt x="305897" y="162830"/>
                </a:cubicBezTo>
                <a:cubicBezTo>
                  <a:pt x="346378" y="124466"/>
                  <a:pt x="504864" y="10959"/>
                  <a:pt x="515447" y="905"/>
                </a:cubicBezTo>
                <a:cubicBezTo>
                  <a:pt x="526030" y="-9149"/>
                  <a:pt x="413582" y="67051"/>
                  <a:pt x="369397" y="102505"/>
                </a:cubicBezTo>
                <a:cubicBezTo>
                  <a:pt x="325212" y="137959"/>
                  <a:pt x="273353" y="193257"/>
                  <a:pt x="250334" y="213630"/>
                </a:cubicBezTo>
                <a:cubicBezTo>
                  <a:pt x="227315" y="234003"/>
                  <a:pt x="250598" y="224742"/>
                  <a:pt x="231284" y="224742"/>
                </a:cubicBezTo>
                <a:cubicBezTo>
                  <a:pt x="211970" y="224742"/>
                  <a:pt x="170959" y="215482"/>
                  <a:pt x="134447" y="213630"/>
                </a:cubicBezTo>
                <a:cubicBezTo>
                  <a:pt x="97935" y="211778"/>
                  <a:pt x="-12132" y="214424"/>
                  <a:pt x="1097" y="21363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: 図形 1473">
            <a:extLst>
              <a:ext uri="{FF2B5EF4-FFF2-40B4-BE49-F238E27FC236}">
                <a16:creationId xmlns:a16="http://schemas.microsoft.com/office/drawing/2014/main" id="{76CB8A6A-E05D-4D49-AC2B-517DC80DDBE6}"/>
              </a:ext>
            </a:extLst>
          </p:cNvPr>
          <p:cNvSpPr/>
          <p:nvPr/>
        </p:nvSpPr>
        <p:spPr>
          <a:xfrm>
            <a:off x="8673753" y="5294307"/>
            <a:ext cx="200447" cy="396170"/>
          </a:xfrm>
          <a:custGeom>
            <a:avLst/>
            <a:gdLst>
              <a:gd name="connsiteX0" fmla="*/ 200372 w 200447"/>
              <a:gd name="connsiteY0" fmla="*/ 6 h 396170"/>
              <a:gd name="connsiteX1" fmla="*/ 173385 w 200447"/>
              <a:gd name="connsiteY1" fmla="*/ 174631 h 396170"/>
              <a:gd name="connsiteX2" fmla="*/ 173385 w 200447"/>
              <a:gd name="connsiteY2" fmla="*/ 295281 h 396170"/>
              <a:gd name="connsiteX3" fmla="*/ 143222 w 200447"/>
              <a:gd name="connsiteY3" fmla="*/ 333381 h 396170"/>
              <a:gd name="connsiteX4" fmla="*/ 87660 w 200447"/>
              <a:gd name="connsiteY4" fmla="*/ 368306 h 396170"/>
              <a:gd name="connsiteX5" fmla="*/ 1935 w 200447"/>
              <a:gd name="connsiteY5" fmla="*/ 392118 h 396170"/>
              <a:gd name="connsiteX6" fmla="*/ 178147 w 200447"/>
              <a:gd name="connsiteY6" fmla="*/ 280993 h 396170"/>
              <a:gd name="connsiteX7" fmla="*/ 163860 w 200447"/>
              <a:gd name="connsiteY7" fmla="*/ 168281 h 396170"/>
              <a:gd name="connsiteX8" fmla="*/ 200372 w 200447"/>
              <a:gd name="connsiteY8" fmla="*/ 6 h 39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447" h="396170">
                <a:moveTo>
                  <a:pt x="200372" y="6"/>
                </a:moveTo>
                <a:cubicBezTo>
                  <a:pt x="201960" y="1064"/>
                  <a:pt x="177883" y="125419"/>
                  <a:pt x="173385" y="174631"/>
                </a:cubicBezTo>
                <a:cubicBezTo>
                  <a:pt x="168887" y="223843"/>
                  <a:pt x="178412" y="268823"/>
                  <a:pt x="173385" y="295281"/>
                </a:cubicBezTo>
                <a:cubicBezTo>
                  <a:pt x="168358" y="321739"/>
                  <a:pt x="157509" y="321210"/>
                  <a:pt x="143222" y="333381"/>
                </a:cubicBezTo>
                <a:cubicBezTo>
                  <a:pt x="128935" y="345552"/>
                  <a:pt x="111208" y="358517"/>
                  <a:pt x="87660" y="368306"/>
                </a:cubicBezTo>
                <a:cubicBezTo>
                  <a:pt x="64112" y="378095"/>
                  <a:pt x="-13146" y="406670"/>
                  <a:pt x="1935" y="392118"/>
                </a:cubicBezTo>
                <a:cubicBezTo>
                  <a:pt x="17016" y="377566"/>
                  <a:pt x="151159" y="318299"/>
                  <a:pt x="178147" y="280993"/>
                </a:cubicBezTo>
                <a:cubicBezTo>
                  <a:pt x="205135" y="243687"/>
                  <a:pt x="160950" y="210085"/>
                  <a:pt x="163860" y="168281"/>
                </a:cubicBezTo>
                <a:cubicBezTo>
                  <a:pt x="166770" y="126477"/>
                  <a:pt x="198784" y="-1052"/>
                  <a:pt x="200372" y="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: 図形 1474">
            <a:extLst>
              <a:ext uri="{FF2B5EF4-FFF2-40B4-BE49-F238E27FC236}">
                <a16:creationId xmlns:a16="http://schemas.microsoft.com/office/drawing/2014/main" id="{225A1DA7-4FA9-4D9B-8D92-62BE33770580}"/>
              </a:ext>
            </a:extLst>
          </p:cNvPr>
          <p:cNvSpPr/>
          <p:nvPr/>
        </p:nvSpPr>
        <p:spPr>
          <a:xfrm>
            <a:off x="8602303" y="5511166"/>
            <a:ext cx="227575" cy="281627"/>
          </a:xfrm>
          <a:custGeom>
            <a:avLst/>
            <a:gdLst>
              <a:gd name="connsiteX0" fmla="*/ 227372 w 227575"/>
              <a:gd name="connsiteY0" fmla="*/ 634 h 281627"/>
              <a:gd name="connsiteX1" fmla="*/ 17822 w 227575"/>
              <a:gd name="connsiteY1" fmla="*/ 205422 h 281627"/>
              <a:gd name="connsiteX2" fmla="*/ 11472 w 227575"/>
              <a:gd name="connsiteY2" fmla="*/ 230822 h 281627"/>
              <a:gd name="connsiteX3" fmla="*/ 17822 w 227575"/>
              <a:gd name="connsiteY3" fmla="*/ 281622 h 281627"/>
              <a:gd name="connsiteX4" fmla="*/ 24172 w 227575"/>
              <a:gd name="connsiteY4" fmla="*/ 227647 h 281627"/>
              <a:gd name="connsiteX5" fmla="*/ 55922 w 227575"/>
              <a:gd name="connsiteY5" fmla="*/ 143509 h 281627"/>
              <a:gd name="connsiteX6" fmla="*/ 227372 w 227575"/>
              <a:gd name="connsiteY6" fmla="*/ 634 h 28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575" h="281627">
                <a:moveTo>
                  <a:pt x="227372" y="634"/>
                </a:moveTo>
                <a:cubicBezTo>
                  <a:pt x="221022" y="10953"/>
                  <a:pt x="53805" y="167057"/>
                  <a:pt x="17822" y="205422"/>
                </a:cubicBezTo>
                <a:cubicBezTo>
                  <a:pt x="-18161" y="243787"/>
                  <a:pt x="11472" y="218122"/>
                  <a:pt x="11472" y="230822"/>
                </a:cubicBezTo>
                <a:cubicBezTo>
                  <a:pt x="11472" y="243522"/>
                  <a:pt x="15705" y="282151"/>
                  <a:pt x="17822" y="281622"/>
                </a:cubicBezTo>
                <a:cubicBezTo>
                  <a:pt x="19939" y="281093"/>
                  <a:pt x="17822" y="250666"/>
                  <a:pt x="24172" y="227647"/>
                </a:cubicBezTo>
                <a:cubicBezTo>
                  <a:pt x="30522" y="204628"/>
                  <a:pt x="22584" y="178170"/>
                  <a:pt x="55922" y="143509"/>
                </a:cubicBezTo>
                <a:cubicBezTo>
                  <a:pt x="89259" y="108849"/>
                  <a:pt x="233722" y="-9685"/>
                  <a:pt x="227372" y="63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: 図形 1475">
            <a:extLst>
              <a:ext uri="{FF2B5EF4-FFF2-40B4-BE49-F238E27FC236}">
                <a16:creationId xmlns:a16="http://schemas.microsoft.com/office/drawing/2014/main" id="{125F2257-BD0E-445A-8329-6413BD45866D}"/>
              </a:ext>
            </a:extLst>
          </p:cNvPr>
          <p:cNvSpPr/>
          <p:nvPr/>
        </p:nvSpPr>
        <p:spPr>
          <a:xfrm>
            <a:off x="8572360" y="5331769"/>
            <a:ext cx="240379" cy="150189"/>
          </a:xfrm>
          <a:custGeom>
            <a:avLst/>
            <a:gdLst>
              <a:gd name="connsiteX0" fmla="*/ 140 w 240379"/>
              <a:gd name="connsiteY0" fmla="*/ 14931 h 150189"/>
              <a:gd name="connsiteX1" fmla="*/ 101740 w 240379"/>
              <a:gd name="connsiteY1" fmla="*/ 2231 h 150189"/>
              <a:gd name="connsiteX2" fmla="*/ 147778 w 240379"/>
              <a:gd name="connsiteY2" fmla="*/ 67319 h 150189"/>
              <a:gd name="connsiteX3" fmla="*/ 239853 w 240379"/>
              <a:gd name="connsiteY3" fmla="*/ 149869 h 150189"/>
              <a:gd name="connsiteX4" fmla="*/ 182703 w 240379"/>
              <a:gd name="connsiteY4" fmla="*/ 92719 h 150189"/>
              <a:gd name="connsiteX5" fmla="*/ 125553 w 240379"/>
              <a:gd name="connsiteY5" fmla="*/ 13344 h 150189"/>
              <a:gd name="connsiteX6" fmla="*/ 140 w 240379"/>
              <a:gd name="connsiteY6" fmla="*/ 14931 h 15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379" h="150189">
                <a:moveTo>
                  <a:pt x="140" y="14931"/>
                </a:moveTo>
                <a:cubicBezTo>
                  <a:pt x="-3829" y="13079"/>
                  <a:pt x="77134" y="-6500"/>
                  <a:pt x="101740" y="2231"/>
                </a:cubicBezTo>
                <a:cubicBezTo>
                  <a:pt x="126346" y="10962"/>
                  <a:pt x="124759" y="42713"/>
                  <a:pt x="147778" y="67319"/>
                </a:cubicBezTo>
                <a:cubicBezTo>
                  <a:pt x="170797" y="91925"/>
                  <a:pt x="234032" y="145636"/>
                  <a:pt x="239853" y="149869"/>
                </a:cubicBezTo>
                <a:cubicBezTo>
                  <a:pt x="245674" y="154102"/>
                  <a:pt x="201753" y="115473"/>
                  <a:pt x="182703" y="92719"/>
                </a:cubicBezTo>
                <a:cubicBezTo>
                  <a:pt x="163653" y="69965"/>
                  <a:pt x="149101" y="24721"/>
                  <a:pt x="125553" y="13344"/>
                </a:cubicBezTo>
                <a:cubicBezTo>
                  <a:pt x="102005" y="1967"/>
                  <a:pt x="4109" y="16783"/>
                  <a:pt x="140" y="1493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: 図形 1476">
            <a:extLst>
              <a:ext uri="{FF2B5EF4-FFF2-40B4-BE49-F238E27FC236}">
                <a16:creationId xmlns:a16="http://schemas.microsoft.com/office/drawing/2014/main" id="{1D01E6EC-DBBC-47B7-964F-6298D950B51D}"/>
              </a:ext>
            </a:extLst>
          </p:cNvPr>
          <p:cNvSpPr/>
          <p:nvPr/>
        </p:nvSpPr>
        <p:spPr>
          <a:xfrm>
            <a:off x="7729532" y="5648324"/>
            <a:ext cx="398154" cy="76654"/>
          </a:xfrm>
          <a:custGeom>
            <a:avLst/>
            <a:gdLst>
              <a:gd name="connsiteX0" fmla="*/ 6 w 398154"/>
              <a:gd name="connsiteY0" fmla="*/ 1 h 76654"/>
              <a:gd name="connsiteX1" fmla="*/ 85731 w 398154"/>
              <a:gd name="connsiteY1" fmla="*/ 46039 h 76654"/>
              <a:gd name="connsiteX2" fmla="*/ 328618 w 398154"/>
              <a:gd name="connsiteY2" fmla="*/ 23814 h 76654"/>
              <a:gd name="connsiteX3" fmla="*/ 384181 w 398154"/>
              <a:gd name="connsiteY3" fmla="*/ 14289 h 76654"/>
              <a:gd name="connsiteX4" fmla="*/ 106368 w 398154"/>
              <a:gd name="connsiteY4" fmla="*/ 73026 h 76654"/>
              <a:gd name="connsiteX5" fmla="*/ 92081 w 398154"/>
              <a:gd name="connsiteY5" fmla="*/ 66676 h 76654"/>
              <a:gd name="connsiteX6" fmla="*/ 220668 w 398154"/>
              <a:gd name="connsiteY6" fmla="*/ 36514 h 76654"/>
              <a:gd name="connsiteX7" fmla="*/ 88906 w 398154"/>
              <a:gd name="connsiteY7" fmla="*/ 44451 h 76654"/>
              <a:gd name="connsiteX8" fmla="*/ 6 w 398154"/>
              <a:gd name="connsiteY8" fmla="*/ 1 h 76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154" h="76654">
                <a:moveTo>
                  <a:pt x="6" y="1"/>
                </a:moveTo>
                <a:cubicBezTo>
                  <a:pt x="-523" y="266"/>
                  <a:pt x="30963" y="42070"/>
                  <a:pt x="85731" y="46039"/>
                </a:cubicBezTo>
                <a:cubicBezTo>
                  <a:pt x="140499" y="50008"/>
                  <a:pt x="278876" y="29106"/>
                  <a:pt x="328618" y="23814"/>
                </a:cubicBezTo>
                <a:cubicBezTo>
                  <a:pt x="378360" y="18522"/>
                  <a:pt x="421223" y="6087"/>
                  <a:pt x="384181" y="14289"/>
                </a:cubicBezTo>
                <a:lnTo>
                  <a:pt x="106368" y="73026"/>
                </a:lnTo>
                <a:cubicBezTo>
                  <a:pt x="57685" y="81757"/>
                  <a:pt x="73031" y="72761"/>
                  <a:pt x="92081" y="66676"/>
                </a:cubicBezTo>
                <a:cubicBezTo>
                  <a:pt x="111131" y="60591"/>
                  <a:pt x="221197" y="40218"/>
                  <a:pt x="220668" y="36514"/>
                </a:cubicBezTo>
                <a:cubicBezTo>
                  <a:pt x="220139" y="32810"/>
                  <a:pt x="124096" y="47891"/>
                  <a:pt x="88906" y="44451"/>
                </a:cubicBezTo>
                <a:cubicBezTo>
                  <a:pt x="53716" y="41011"/>
                  <a:pt x="535" y="-264"/>
                  <a:pt x="6" y="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: 図形 1477">
            <a:extLst>
              <a:ext uri="{FF2B5EF4-FFF2-40B4-BE49-F238E27FC236}">
                <a16:creationId xmlns:a16="http://schemas.microsoft.com/office/drawing/2014/main" id="{8BF2D787-BBEB-469C-94BC-83BF6FD81FD4}"/>
              </a:ext>
            </a:extLst>
          </p:cNvPr>
          <p:cNvSpPr/>
          <p:nvPr/>
        </p:nvSpPr>
        <p:spPr>
          <a:xfrm>
            <a:off x="9381356" y="5187252"/>
            <a:ext cx="16838" cy="227402"/>
          </a:xfrm>
          <a:custGeom>
            <a:avLst/>
            <a:gdLst>
              <a:gd name="connsiteX0" fmla="*/ 3944 w 16838"/>
              <a:gd name="connsiteY0" fmla="*/ 698 h 227402"/>
              <a:gd name="connsiteX1" fmla="*/ 769 w 16838"/>
              <a:gd name="connsiteY1" fmla="*/ 221361 h 227402"/>
              <a:gd name="connsiteX2" fmla="*/ 16644 w 16838"/>
              <a:gd name="connsiteY2" fmla="*/ 153098 h 227402"/>
              <a:gd name="connsiteX3" fmla="*/ 3944 w 16838"/>
              <a:gd name="connsiteY3" fmla="*/ 698 h 227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38" h="227402">
                <a:moveTo>
                  <a:pt x="3944" y="698"/>
                </a:moveTo>
                <a:cubicBezTo>
                  <a:pt x="1298" y="12075"/>
                  <a:pt x="-1348" y="195961"/>
                  <a:pt x="769" y="221361"/>
                </a:cubicBezTo>
                <a:cubicBezTo>
                  <a:pt x="2886" y="246761"/>
                  <a:pt x="14792" y="185906"/>
                  <a:pt x="16644" y="153098"/>
                </a:cubicBezTo>
                <a:cubicBezTo>
                  <a:pt x="18496" y="120290"/>
                  <a:pt x="6590" y="-10679"/>
                  <a:pt x="3944" y="69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: 図形 1478">
            <a:extLst>
              <a:ext uri="{FF2B5EF4-FFF2-40B4-BE49-F238E27FC236}">
                <a16:creationId xmlns:a16="http://schemas.microsoft.com/office/drawing/2014/main" id="{49C5A27D-951F-49A3-8D36-0F1FA76CBE11}"/>
              </a:ext>
            </a:extLst>
          </p:cNvPr>
          <p:cNvSpPr/>
          <p:nvPr/>
        </p:nvSpPr>
        <p:spPr>
          <a:xfrm>
            <a:off x="9003793" y="5416480"/>
            <a:ext cx="368835" cy="214400"/>
          </a:xfrm>
          <a:custGeom>
            <a:avLst/>
            <a:gdLst>
              <a:gd name="connsiteX0" fmla="*/ 368807 w 368835"/>
              <a:gd name="connsiteY0" fmla="*/ 70 h 214400"/>
              <a:gd name="connsiteX1" fmla="*/ 251332 w 368835"/>
              <a:gd name="connsiteY1" fmla="*/ 150883 h 214400"/>
              <a:gd name="connsiteX2" fmla="*/ 192595 w 368835"/>
              <a:gd name="connsiteY2" fmla="*/ 182633 h 214400"/>
              <a:gd name="connsiteX3" fmla="*/ 143382 w 368835"/>
              <a:gd name="connsiteY3" fmla="*/ 204858 h 214400"/>
              <a:gd name="connsiteX4" fmla="*/ 507 w 368835"/>
              <a:gd name="connsiteY4" fmla="*/ 212795 h 214400"/>
              <a:gd name="connsiteX5" fmla="*/ 198945 w 368835"/>
              <a:gd name="connsiteY5" fmla="*/ 174695 h 214400"/>
              <a:gd name="connsiteX6" fmla="*/ 240220 w 368835"/>
              <a:gd name="connsiteY6" fmla="*/ 131833 h 214400"/>
              <a:gd name="connsiteX7" fmla="*/ 368807 w 368835"/>
              <a:gd name="connsiteY7" fmla="*/ 70 h 2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8835" h="214400">
                <a:moveTo>
                  <a:pt x="368807" y="70"/>
                </a:moveTo>
                <a:cubicBezTo>
                  <a:pt x="370659" y="3245"/>
                  <a:pt x="280700" y="120456"/>
                  <a:pt x="251332" y="150883"/>
                </a:cubicBezTo>
                <a:cubicBezTo>
                  <a:pt x="221964" y="181310"/>
                  <a:pt x="210587" y="173637"/>
                  <a:pt x="192595" y="182633"/>
                </a:cubicBezTo>
                <a:cubicBezTo>
                  <a:pt x="174603" y="191629"/>
                  <a:pt x="175397" y="199831"/>
                  <a:pt x="143382" y="204858"/>
                </a:cubicBezTo>
                <a:cubicBezTo>
                  <a:pt x="111367" y="209885"/>
                  <a:pt x="-8754" y="217822"/>
                  <a:pt x="507" y="212795"/>
                </a:cubicBezTo>
                <a:cubicBezTo>
                  <a:pt x="9767" y="207768"/>
                  <a:pt x="158993" y="188189"/>
                  <a:pt x="198945" y="174695"/>
                </a:cubicBezTo>
                <a:cubicBezTo>
                  <a:pt x="238897" y="161201"/>
                  <a:pt x="214026" y="161466"/>
                  <a:pt x="240220" y="131833"/>
                </a:cubicBezTo>
                <a:cubicBezTo>
                  <a:pt x="266414" y="102200"/>
                  <a:pt x="366955" y="-3105"/>
                  <a:pt x="368807" y="7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: 図形 1479">
            <a:extLst>
              <a:ext uri="{FF2B5EF4-FFF2-40B4-BE49-F238E27FC236}">
                <a16:creationId xmlns:a16="http://schemas.microsoft.com/office/drawing/2014/main" id="{0EB64069-E95D-461E-A5E2-2246161EDCD7}"/>
              </a:ext>
            </a:extLst>
          </p:cNvPr>
          <p:cNvSpPr/>
          <p:nvPr/>
        </p:nvSpPr>
        <p:spPr>
          <a:xfrm>
            <a:off x="8659813" y="5587943"/>
            <a:ext cx="392391" cy="134995"/>
          </a:xfrm>
          <a:custGeom>
            <a:avLst/>
            <a:gdLst>
              <a:gd name="connsiteX0" fmla="*/ 0 w 392391"/>
              <a:gd name="connsiteY0" fmla="*/ 134995 h 134995"/>
              <a:gd name="connsiteX1" fmla="*/ 234950 w 392391"/>
              <a:gd name="connsiteY1" fmla="*/ 52445 h 134995"/>
              <a:gd name="connsiteX2" fmla="*/ 304800 w 392391"/>
              <a:gd name="connsiteY2" fmla="*/ 57 h 134995"/>
              <a:gd name="connsiteX3" fmla="*/ 392112 w 392391"/>
              <a:gd name="connsiteY3" fmla="*/ 61970 h 134995"/>
              <a:gd name="connsiteX4" fmla="*/ 328612 w 392391"/>
              <a:gd name="connsiteY4" fmla="*/ 4820 h 134995"/>
              <a:gd name="connsiteX5" fmla="*/ 222250 w 392391"/>
              <a:gd name="connsiteY5" fmla="*/ 42920 h 134995"/>
              <a:gd name="connsiteX6" fmla="*/ 0 w 392391"/>
              <a:gd name="connsiteY6" fmla="*/ 134995 h 13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391" h="134995">
                <a:moveTo>
                  <a:pt x="0" y="134995"/>
                </a:moveTo>
                <a:cubicBezTo>
                  <a:pt x="92075" y="104965"/>
                  <a:pt x="184150" y="74935"/>
                  <a:pt x="234950" y="52445"/>
                </a:cubicBezTo>
                <a:cubicBezTo>
                  <a:pt x="285750" y="29955"/>
                  <a:pt x="278606" y="-1531"/>
                  <a:pt x="304800" y="57"/>
                </a:cubicBezTo>
                <a:cubicBezTo>
                  <a:pt x="330994" y="1644"/>
                  <a:pt x="388143" y="61176"/>
                  <a:pt x="392112" y="61970"/>
                </a:cubicBezTo>
                <a:cubicBezTo>
                  <a:pt x="396081" y="62764"/>
                  <a:pt x="356922" y="7995"/>
                  <a:pt x="328612" y="4820"/>
                </a:cubicBezTo>
                <a:cubicBezTo>
                  <a:pt x="300302" y="1645"/>
                  <a:pt x="222250" y="42920"/>
                  <a:pt x="222250" y="42920"/>
                </a:cubicBezTo>
                <a:lnTo>
                  <a:pt x="0" y="13499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: 図形 1480">
            <a:extLst>
              <a:ext uri="{FF2B5EF4-FFF2-40B4-BE49-F238E27FC236}">
                <a16:creationId xmlns:a16="http://schemas.microsoft.com/office/drawing/2014/main" id="{2CACDD2C-287D-49D8-842E-B47165A44506}"/>
              </a:ext>
            </a:extLst>
          </p:cNvPr>
          <p:cNvSpPr/>
          <p:nvPr/>
        </p:nvSpPr>
        <p:spPr>
          <a:xfrm>
            <a:off x="8842316" y="5367181"/>
            <a:ext cx="147717" cy="252058"/>
          </a:xfrm>
          <a:custGeom>
            <a:avLst/>
            <a:gdLst>
              <a:gd name="connsiteX0" fmla="*/ 59 w 147717"/>
              <a:gd name="connsiteY0" fmla="*/ 249394 h 252058"/>
              <a:gd name="connsiteX1" fmla="*/ 31809 w 147717"/>
              <a:gd name="connsiteY1" fmla="*/ 173194 h 252058"/>
              <a:gd name="connsiteX2" fmla="*/ 34984 w 147717"/>
              <a:gd name="connsiteY2" fmla="*/ 14444 h 252058"/>
              <a:gd name="connsiteX3" fmla="*/ 49272 w 147717"/>
              <a:gd name="connsiteY3" fmla="*/ 74769 h 252058"/>
              <a:gd name="connsiteX4" fmla="*/ 74672 w 147717"/>
              <a:gd name="connsiteY4" fmla="*/ 135094 h 252058"/>
              <a:gd name="connsiteX5" fmla="*/ 103247 w 147717"/>
              <a:gd name="connsiteY5" fmla="*/ 184307 h 252058"/>
              <a:gd name="connsiteX6" fmla="*/ 147697 w 147717"/>
              <a:gd name="connsiteY6" fmla="*/ 214469 h 252058"/>
              <a:gd name="connsiteX7" fmla="*/ 108009 w 147717"/>
              <a:gd name="connsiteY7" fmla="*/ 157319 h 252058"/>
              <a:gd name="connsiteX8" fmla="*/ 39747 w 147717"/>
              <a:gd name="connsiteY8" fmla="*/ 1744 h 252058"/>
              <a:gd name="connsiteX9" fmla="*/ 23872 w 147717"/>
              <a:gd name="connsiteY9" fmla="*/ 82707 h 252058"/>
              <a:gd name="connsiteX10" fmla="*/ 59 w 147717"/>
              <a:gd name="connsiteY10" fmla="*/ 249394 h 25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717" h="252058">
                <a:moveTo>
                  <a:pt x="59" y="249394"/>
                </a:moveTo>
                <a:cubicBezTo>
                  <a:pt x="1382" y="264475"/>
                  <a:pt x="25988" y="212352"/>
                  <a:pt x="31809" y="173194"/>
                </a:cubicBezTo>
                <a:cubicBezTo>
                  <a:pt x="37630" y="134036"/>
                  <a:pt x="32074" y="30848"/>
                  <a:pt x="34984" y="14444"/>
                </a:cubicBezTo>
                <a:cubicBezTo>
                  <a:pt x="37894" y="-1960"/>
                  <a:pt x="42657" y="54661"/>
                  <a:pt x="49272" y="74769"/>
                </a:cubicBezTo>
                <a:cubicBezTo>
                  <a:pt x="55887" y="94877"/>
                  <a:pt x="65676" y="116838"/>
                  <a:pt x="74672" y="135094"/>
                </a:cubicBezTo>
                <a:cubicBezTo>
                  <a:pt x="83668" y="153350"/>
                  <a:pt x="91076" y="171078"/>
                  <a:pt x="103247" y="184307"/>
                </a:cubicBezTo>
                <a:cubicBezTo>
                  <a:pt x="115418" y="197536"/>
                  <a:pt x="146903" y="218967"/>
                  <a:pt x="147697" y="214469"/>
                </a:cubicBezTo>
                <a:cubicBezTo>
                  <a:pt x="148491" y="209971"/>
                  <a:pt x="126001" y="192773"/>
                  <a:pt x="108009" y="157319"/>
                </a:cubicBezTo>
                <a:cubicBezTo>
                  <a:pt x="90017" y="121865"/>
                  <a:pt x="53770" y="14179"/>
                  <a:pt x="39747" y="1744"/>
                </a:cubicBezTo>
                <a:cubicBezTo>
                  <a:pt x="25724" y="-10691"/>
                  <a:pt x="27841" y="46194"/>
                  <a:pt x="23872" y="82707"/>
                </a:cubicBezTo>
                <a:cubicBezTo>
                  <a:pt x="19903" y="119219"/>
                  <a:pt x="-1264" y="234313"/>
                  <a:pt x="59" y="24939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: 図形 1481">
            <a:extLst>
              <a:ext uri="{FF2B5EF4-FFF2-40B4-BE49-F238E27FC236}">
                <a16:creationId xmlns:a16="http://schemas.microsoft.com/office/drawing/2014/main" id="{125792B0-2610-4BA9-B7A1-CF3D4358ABF5}"/>
              </a:ext>
            </a:extLst>
          </p:cNvPr>
          <p:cNvSpPr/>
          <p:nvPr/>
        </p:nvSpPr>
        <p:spPr>
          <a:xfrm>
            <a:off x="8916984" y="5240180"/>
            <a:ext cx="187597" cy="222091"/>
          </a:xfrm>
          <a:custGeom>
            <a:avLst/>
            <a:gdLst>
              <a:gd name="connsiteX0" fmla="*/ 4 w 187597"/>
              <a:gd name="connsiteY0" fmla="*/ 57308 h 222091"/>
              <a:gd name="connsiteX1" fmla="*/ 57154 w 187597"/>
              <a:gd name="connsiteY1" fmla="*/ 93820 h 222091"/>
              <a:gd name="connsiteX2" fmla="*/ 53979 w 187597"/>
              <a:gd name="connsiteY2" fmla="*/ 150970 h 222091"/>
              <a:gd name="connsiteX3" fmla="*/ 109541 w 187597"/>
              <a:gd name="connsiteY3" fmla="*/ 76358 h 222091"/>
              <a:gd name="connsiteX4" fmla="*/ 187329 w 187597"/>
              <a:gd name="connsiteY4" fmla="*/ 158 h 222091"/>
              <a:gd name="connsiteX5" fmla="*/ 131766 w 187597"/>
              <a:gd name="connsiteY5" fmla="*/ 60483 h 222091"/>
              <a:gd name="connsiteX6" fmla="*/ 44454 w 187597"/>
              <a:gd name="connsiteY6" fmla="*/ 192245 h 222091"/>
              <a:gd name="connsiteX7" fmla="*/ 33341 w 187597"/>
              <a:gd name="connsiteY7" fmla="*/ 219233 h 222091"/>
              <a:gd name="connsiteX8" fmla="*/ 46041 w 187597"/>
              <a:gd name="connsiteY8" fmla="*/ 144620 h 222091"/>
              <a:gd name="connsiteX9" fmla="*/ 53979 w 187597"/>
              <a:gd name="connsiteY9" fmla="*/ 108108 h 222091"/>
              <a:gd name="connsiteX10" fmla="*/ 4 w 187597"/>
              <a:gd name="connsiteY10" fmla="*/ 57308 h 22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597" h="222091">
                <a:moveTo>
                  <a:pt x="4" y="57308"/>
                </a:moveTo>
                <a:cubicBezTo>
                  <a:pt x="533" y="54927"/>
                  <a:pt x="48158" y="78210"/>
                  <a:pt x="57154" y="93820"/>
                </a:cubicBezTo>
                <a:cubicBezTo>
                  <a:pt x="66150" y="109430"/>
                  <a:pt x="45248" y="153880"/>
                  <a:pt x="53979" y="150970"/>
                </a:cubicBezTo>
                <a:cubicBezTo>
                  <a:pt x="62710" y="148060"/>
                  <a:pt x="87316" y="101493"/>
                  <a:pt x="109541" y="76358"/>
                </a:cubicBezTo>
                <a:cubicBezTo>
                  <a:pt x="131766" y="51223"/>
                  <a:pt x="183625" y="2804"/>
                  <a:pt x="187329" y="158"/>
                </a:cubicBezTo>
                <a:cubicBezTo>
                  <a:pt x="191033" y="-2488"/>
                  <a:pt x="155578" y="28469"/>
                  <a:pt x="131766" y="60483"/>
                </a:cubicBezTo>
                <a:cubicBezTo>
                  <a:pt x="107954" y="92497"/>
                  <a:pt x="60858" y="165787"/>
                  <a:pt x="44454" y="192245"/>
                </a:cubicBezTo>
                <a:cubicBezTo>
                  <a:pt x="28050" y="218703"/>
                  <a:pt x="33077" y="227170"/>
                  <a:pt x="33341" y="219233"/>
                </a:cubicBezTo>
                <a:cubicBezTo>
                  <a:pt x="33605" y="211296"/>
                  <a:pt x="42601" y="163141"/>
                  <a:pt x="46041" y="144620"/>
                </a:cubicBezTo>
                <a:cubicBezTo>
                  <a:pt x="49481" y="126099"/>
                  <a:pt x="59800" y="121072"/>
                  <a:pt x="53979" y="108108"/>
                </a:cubicBezTo>
                <a:cubicBezTo>
                  <a:pt x="48158" y="95144"/>
                  <a:pt x="-525" y="59689"/>
                  <a:pt x="4" y="5730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: 図形 1482">
            <a:extLst>
              <a:ext uri="{FF2B5EF4-FFF2-40B4-BE49-F238E27FC236}">
                <a16:creationId xmlns:a16="http://schemas.microsoft.com/office/drawing/2014/main" id="{ECD2421C-5406-4C6D-8EAD-C6B336A627CA}"/>
              </a:ext>
            </a:extLst>
          </p:cNvPr>
          <p:cNvSpPr/>
          <p:nvPr/>
        </p:nvSpPr>
        <p:spPr>
          <a:xfrm>
            <a:off x="9087517" y="5270127"/>
            <a:ext cx="244443" cy="125849"/>
          </a:xfrm>
          <a:custGeom>
            <a:avLst/>
            <a:gdLst>
              <a:gd name="connsiteX0" fmla="*/ 4096 w 244443"/>
              <a:gd name="connsiteY0" fmla="*/ 373 h 125849"/>
              <a:gd name="connsiteX1" fmla="*/ 131096 w 244443"/>
              <a:gd name="connsiteY1" fmla="*/ 79748 h 125849"/>
              <a:gd name="connsiteX2" fmla="*/ 56483 w 244443"/>
              <a:gd name="connsiteY2" fmla="*/ 78161 h 125849"/>
              <a:gd name="connsiteX3" fmla="*/ 170783 w 244443"/>
              <a:gd name="connsiteY3" fmla="*/ 89273 h 125849"/>
              <a:gd name="connsiteX4" fmla="*/ 213646 w 244443"/>
              <a:gd name="connsiteY4" fmla="*/ 125786 h 125849"/>
              <a:gd name="connsiteX5" fmla="*/ 234283 w 244443"/>
              <a:gd name="connsiteY5" fmla="*/ 98798 h 125849"/>
              <a:gd name="connsiteX6" fmla="*/ 240633 w 244443"/>
              <a:gd name="connsiteY6" fmla="*/ 125786 h 125849"/>
              <a:gd name="connsiteX7" fmla="*/ 175546 w 244443"/>
              <a:gd name="connsiteY7" fmla="*/ 95623 h 125849"/>
              <a:gd name="connsiteX8" fmla="*/ 42196 w 244443"/>
              <a:gd name="connsiteY8" fmla="*/ 51173 h 125849"/>
              <a:gd name="connsiteX9" fmla="*/ 4096 w 244443"/>
              <a:gd name="connsiteY9" fmla="*/ 373 h 12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4443" h="125849">
                <a:moveTo>
                  <a:pt x="4096" y="373"/>
                </a:moveTo>
                <a:cubicBezTo>
                  <a:pt x="18913" y="5136"/>
                  <a:pt x="122365" y="66783"/>
                  <a:pt x="131096" y="79748"/>
                </a:cubicBezTo>
                <a:cubicBezTo>
                  <a:pt x="139827" y="92713"/>
                  <a:pt x="49869" y="76574"/>
                  <a:pt x="56483" y="78161"/>
                </a:cubicBezTo>
                <a:cubicBezTo>
                  <a:pt x="63097" y="79748"/>
                  <a:pt x="144589" y="81336"/>
                  <a:pt x="170783" y="89273"/>
                </a:cubicBezTo>
                <a:cubicBezTo>
                  <a:pt x="196977" y="97210"/>
                  <a:pt x="203063" y="124199"/>
                  <a:pt x="213646" y="125786"/>
                </a:cubicBezTo>
                <a:cubicBezTo>
                  <a:pt x="224229" y="127374"/>
                  <a:pt x="229785" y="98798"/>
                  <a:pt x="234283" y="98798"/>
                </a:cubicBezTo>
                <a:cubicBezTo>
                  <a:pt x="238781" y="98798"/>
                  <a:pt x="250423" y="126315"/>
                  <a:pt x="240633" y="125786"/>
                </a:cubicBezTo>
                <a:cubicBezTo>
                  <a:pt x="230844" y="125257"/>
                  <a:pt x="208619" y="108058"/>
                  <a:pt x="175546" y="95623"/>
                </a:cubicBezTo>
                <a:cubicBezTo>
                  <a:pt x="142473" y="83188"/>
                  <a:pt x="66802" y="64667"/>
                  <a:pt x="42196" y="51173"/>
                </a:cubicBezTo>
                <a:cubicBezTo>
                  <a:pt x="17590" y="37679"/>
                  <a:pt x="-10721" y="-4390"/>
                  <a:pt x="4096" y="37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: 図形 1483">
            <a:extLst>
              <a:ext uri="{FF2B5EF4-FFF2-40B4-BE49-F238E27FC236}">
                <a16:creationId xmlns:a16="http://schemas.microsoft.com/office/drawing/2014/main" id="{BC476C8A-AF82-4364-93ED-B49DA2B22E0E}"/>
              </a:ext>
            </a:extLst>
          </p:cNvPr>
          <p:cNvSpPr/>
          <p:nvPr/>
        </p:nvSpPr>
        <p:spPr>
          <a:xfrm>
            <a:off x="9097335" y="5160797"/>
            <a:ext cx="279677" cy="224215"/>
          </a:xfrm>
          <a:custGeom>
            <a:avLst/>
            <a:gdLst>
              <a:gd name="connsiteX0" fmla="*/ 191128 w 279677"/>
              <a:gd name="connsiteY0" fmla="*/ 166 h 224215"/>
              <a:gd name="connsiteX1" fmla="*/ 122865 w 279677"/>
              <a:gd name="connsiteY1" fmla="*/ 54141 h 224215"/>
              <a:gd name="connsiteX2" fmla="*/ 2215 w 279677"/>
              <a:gd name="connsiteY2" fmla="*/ 84303 h 224215"/>
              <a:gd name="connsiteX3" fmla="*/ 62540 w 279677"/>
              <a:gd name="connsiteY3" fmla="*/ 119228 h 224215"/>
              <a:gd name="connsiteX4" fmla="*/ 275265 w 279677"/>
              <a:gd name="connsiteY4" fmla="*/ 222416 h 224215"/>
              <a:gd name="connsiteX5" fmla="*/ 211765 w 279677"/>
              <a:gd name="connsiteY5" fmla="*/ 187491 h 224215"/>
              <a:gd name="connsiteX6" fmla="*/ 38728 w 279677"/>
              <a:gd name="connsiteY6" fmla="*/ 93828 h 224215"/>
              <a:gd name="connsiteX7" fmla="*/ 124453 w 279677"/>
              <a:gd name="connsiteY7" fmla="*/ 73191 h 224215"/>
              <a:gd name="connsiteX8" fmla="*/ 191128 w 279677"/>
              <a:gd name="connsiteY8" fmla="*/ 166 h 22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677" h="224215">
                <a:moveTo>
                  <a:pt x="191128" y="166"/>
                </a:moveTo>
                <a:cubicBezTo>
                  <a:pt x="190863" y="-3009"/>
                  <a:pt x="154351" y="40118"/>
                  <a:pt x="122865" y="54141"/>
                </a:cubicBezTo>
                <a:cubicBezTo>
                  <a:pt x="91379" y="68164"/>
                  <a:pt x="12269" y="73455"/>
                  <a:pt x="2215" y="84303"/>
                </a:cubicBezTo>
                <a:cubicBezTo>
                  <a:pt x="-7839" y="95151"/>
                  <a:pt x="17032" y="96209"/>
                  <a:pt x="62540" y="119228"/>
                </a:cubicBezTo>
                <a:cubicBezTo>
                  <a:pt x="108048" y="142247"/>
                  <a:pt x="250394" y="211039"/>
                  <a:pt x="275265" y="222416"/>
                </a:cubicBezTo>
                <a:cubicBezTo>
                  <a:pt x="300136" y="233793"/>
                  <a:pt x="211765" y="187491"/>
                  <a:pt x="211765" y="187491"/>
                </a:cubicBezTo>
                <a:cubicBezTo>
                  <a:pt x="172342" y="166060"/>
                  <a:pt x="53280" y="112878"/>
                  <a:pt x="38728" y="93828"/>
                </a:cubicBezTo>
                <a:cubicBezTo>
                  <a:pt x="24176" y="74778"/>
                  <a:pt x="97995" y="85626"/>
                  <a:pt x="124453" y="73191"/>
                </a:cubicBezTo>
                <a:cubicBezTo>
                  <a:pt x="150911" y="60756"/>
                  <a:pt x="191393" y="3341"/>
                  <a:pt x="191128" y="16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: 図形 1484">
            <a:extLst>
              <a:ext uri="{FF2B5EF4-FFF2-40B4-BE49-F238E27FC236}">
                <a16:creationId xmlns:a16="http://schemas.microsoft.com/office/drawing/2014/main" id="{C29444F0-D191-492F-88EE-EFAB64E2AC0E}"/>
              </a:ext>
            </a:extLst>
          </p:cNvPr>
          <p:cNvSpPr/>
          <p:nvPr/>
        </p:nvSpPr>
        <p:spPr>
          <a:xfrm>
            <a:off x="9288026" y="5210184"/>
            <a:ext cx="97510" cy="179239"/>
          </a:xfrm>
          <a:custGeom>
            <a:avLst/>
            <a:gdLst>
              <a:gd name="connsiteX0" fmla="*/ 97274 w 97510"/>
              <a:gd name="connsiteY0" fmla="*/ 1579 h 179239"/>
              <a:gd name="connsiteX1" fmla="*/ 30599 w 97510"/>
              <a:gd name="connsiteY1" fmla="*/ 146041 h 179239"/>
              <a:gd name="connsiteX2" fmla="*/ 437 w 97510"/>
              <a:gd name="connsiteY2" fmla="*/ 174616 h 179239"/>
              <a:gd name="connsiteX3" fmla="*/ 51237 w 97510"/>
              <a:gd name="connsiteY3" fmla="*/ 74604 h 179239"/>
              <a:gd name="connsiteX4" fmla="*/ 97274 w 97510"/>
              <a:gd name="connsiteY4" fmla="*/ 1579 h 17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510" h="179239">
                <a:moveTo>
                  <a:pt x="97274" y="1579"/>
                </a:moveTo>
                <a:cubicBezTo>
                  <a:pt x="93834" y="13485"/>
                  <a:pt x="46739" y="117201"/>
                  <a:pt x="30599" y="146041"/>
                </a:cubicBezTo>
                <a:cubicBezTo>
                  <a:pt x="14459" y="174881"/>
                  <a:pt x="-3003" y="186522"/>
                  <a:pt x="437" y="174616"/>
                </a:cubicBezTo>
                <a:cubicBezTo>
                  <a:pt x="3877" y="162710"/>
                  <a:pt x="36685" y="101062"/>
                  <a:pt x="51237" y="74604"/>
                </a:cubicBezTo>
                <a:cubicBezTo>
                  <a:pt x="65789" y="48146"/>
                  <a:pt x="100714" y="-10327"/>
                  <a:pt x="97274" y="157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: 図形 1485">
            <a:extLst>
              <a:ext uri="{FF2B5EF4-FFF2-40B4-BE49-F238E27FC236}">
                <a16:creationId xmlns:a16="http://schemas.microsoft.com/office/drawing/2014/main" id="{AB9A5A28-5C1E-498B-B6C1-4E1CB9129517}"/>
              </a:ext>
            </a:extLst>
          </p:cNvPr>
          <p:cNvSpPr/>
          <p:nvPr/>
        </p:nvSpPr>
        <p:spPr>
          <a:xfrm>
            <a:off x="9057949" y="5397460"/>
            <a:ext cx="235232" cy="170023"/>
          </a:xfrm>
          <a:custGeom>
            <a:avLst/>
            <a:gdLst>
              <a:gd name="connsiteX0" fmla="*/ 79701 w 235232"/>
              <a:gd name="connsiteY0" fmla="*/ 40 h 170023"/>
              <a:gd name="connsiteX1" fmla="*/ 232101 w 235232"/>
              <a:gd name="connsiteY1" fmla="*/ 19090 h 170023"/>
              <a:gd name="connsiteX2" fmla="*/ 174951 w 235232"/>
              <a:gd name="connsiteY2" fmla="*/ 52428 h 170023"/>
              <a:gd name="connsiteX3" fmla="*/ 84464 w 235232"/>
              <a:gd name="connsiteY3" fmla="*/ 155615 h 170023"/>
              <a:gd name="connsiteX4" fmla="*/ 326 w 235232"/>
              <a:gd name="connsiteY4" fmla="*/ 166728 h 170023"/>
              <a:gd name="connsiteX5" fmla="*/ 116214 w 235232"/>
              <a:gd name="connsiteY5" fmla="*/ 131803 h 170023"/>
              <a:gd name="connsiteX6" fmla="*/ 233689 w 235232"/>
              <a:gd name="connsiteY6" fmla="*/ 23853 h 170023"/>
              <a:gd name="connsiteX7" fmla="*/ 79701 w 235232"/>
              <a:gd name="connsiteY7" fmla="*/ 40 h 17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232" h="170023">
                <a:moveTo>
                  <a:pt x="79701" y="40"/>
                </a:moveTo>
                <a:cubicBezTo>
                  <a:pt x="79436" y="-754"/>
                  <a:pt x="216226" y="10359"/>
                  <a:pt x="232101" y="19090"/>
                </a:cubicBezTo>
                <a:cubicBezTo>
                  <a:pt x="247976" y="27821"/>
                  <a:pt x="199557" y="29674"/>
                  <a:pt x="174951" y="52428"/>
                </a:cubicBezTo>
                <a:cubicBezTo>
                  <a:pt x="150345" y="75182"/>
                  <a:pt x="113568" y="136565"/>
                  <a:pt x="84464" y="155615"/>
                </a:cubicBezTo>
                <a:cubicBezTo>
                  <a:pt x="55360" y="174665"/>
                  <a:pt x="-4966" y="170697"/>
                  <a:pt x="326" y="166728"/>
                </a:cubicBezTo>
                <a:cubicBezTo>
                  <a:pt x="5618" y="162759"/>
                  <a:pt x="77320" y="155616"/>
                  <a:pt x="116214" y="131803"/>
                </a:cubicBezTo>
                <a:cubicBezTo>
                  <a:pt x="155108" y="107991"/>
                  <a:pt x="237922" y="46078"/>
                  <a:pt x="233689" y="23853"/>
                </a:cubicBezTo>
                <a:cubicBezTo>
                  <a:pt x="229456" y="1628"/>
                  <a:pt x="79966" y="834"/>
                  <a:pt x="79701" y="4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: 図形 1486">
            <a:extLst>
              <a:ext uri="{FF2B5EF4-FFF2-40B4-BE49-F238E27FC236}">
                <a16:creationId xmlns:a16="http://schemas.microsoft.com/office/drawing/2014/main" id="{9827B5A9-1D78-4AF6-9794-AB3967926537}"/>
              </a:ext>
            </a:extLst>
          </p:cNvPr>
          <p:cNvSpPr/>
          <p:nvPr/>
        </p:nvSpPr>
        <p:spPr>
          <a:xfrm>
            <a:off x="2708078" y="5095757"/>
            <a:ext cx="362770" cy="816571"/>
          </a:xfrm>
          <a:custGeom>
            <a:avLst/>
            <a:gdLst>
              <a:gd name="connsiteX0" fmla="*/ 74810 w 362770"/>
              <a:gd name="connsiteY0" fmla="*/ 118 h 816571"/>
              <a:gd name="connsiteX1" fmla="*/ 11310 w 362770"/>
              <a:gd name="connsiteY1" fmla="*/ 138231 h 816571"/>
              <a:gd name="connsiteX2" fmla="*/ 19247 w 362770"/>
              <a:gd name="connsiteY2" fmla="*/ 103306 h 816571"/>
              <a:gd name="connsiteX3" fmla="*/ 16072 w 362770"/>
              <a:gd name="connsiteY3" fmla="*/ 179506 h 816571"/>
              <a:gd name="connsiteX4" fmla="*/ 27185 w 362770"/>
              <a:gd name="connsiteY4" fmla="*/ 462081 h 816571"/>
              <a:gd name="connsiteX5" fmla="*/ 14485 w 362770"/>
              <a:gd name="connsiteY5" fmla="*/ 365243 h 816571"/>
              <a:gd name="connsiteX6" fmla="*/ 197 w 362770"/>
              <a:gd name="connsiteY6" fmla="*/ 233481 h 816571"/>
              <a:gd name="connsiteX7" fmla="*/ 25597 w 362770"/>
              <a:gd name="connsiteY7" fmla="*/ 490656 h 816571"/>
              <a:gd name="connsiteX8" fmla="*/ 79572 w 362770"/>
              <a:gd name="connsiteY8" fmla="*/ 589081 h 816571"/>
              <a:gd name="connsiteX9" fmla="*/ 349447 w 362770"/>
              <a:gd name="connsiteY9" fmla="*/ 804981 h 816571"/>
              <a:gd name="connsiteX10" fmla="*/ 301822 w 362770"/>
              <a:gd name="connsiteY10" fmla="*/ 771643 h 816571"/>
              <a:gd name="connsiteX11" fmla="*/ 130372 w 362770"/>
              <a:gd name="connsiteY11" fmla="*/ 638293 h 816571"/>
              <a:gd name="connsiteX12" fmla="*/ 31947 w 362770"/>
              <a:gd name="connsiteY12" fmla="*/ 466843 h 816571"/>
              <a:gd name="connsiteX13" fmla="*/ 9722 w 362770"/>
              <a:gd name="connsiteY13" fmla="*/ 165218 h 816571"/>
              <a:gd name="connsiteX14" fmla="*/ 74810 w 362770"/>
              <a:gd name="connsiteY14" fmla="*/ 118 h 81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2770" h="816571">
                <a:moveTo>
                  <a:pt x="74810" y="118"/>
                </a:moveTo>
                <a:cubicBezTo>
                  <a:pt x="75075" y="-4380"/>
                  <a:pt x="20570" y="121033"/>
                  <a:pt x="11310" y="138231"/>
                </a:cubicBezTo>
                <a:cubicBezTo>
                  <a:pt x="2050" y="155429"/>
                  <a:pt x="18453" y="96427"/>
                  <a:pt x="19247" y="103306"/>
                </a:cubicBezTo>
                <a:cubicBezTo>
                  <a:pt x="20041" y="110185"/>
                  <a:pt x="14749" y="119710"/>
                  <a:pt x="16072" y="179506"/>
                </a:cubicBezTo>
                <a:cubicBezTo>
                  <a:pt x="17395" y="239302"/>
                  <a:pt x="27449" y="431125"/>
                  <a:pt x="27185" y="462081"/>
                </a:cubicBezTo>
                <a:cubicBezTo>
                  <a:pt x="26920" y="493037"/>
                  <a:pt x="18983" y="403343"/>
                  <a:pt x="14485" y="365243"/>
                </a:cubicBezTo>
                <a:cubicBezTo>
                  <a:pt x="9987" y="327143"/>
                  <a:pt x="-1655" y="212579"/>
                  <a:pt x="197" y="233481"/>
                </a:cubicBezTo>
                <a:cubicBezTo>
                  <a:pt x="2049" y="254383"/>
                  <a:pt x="12368" y="431389"/>
                  <a:pt x="25597" y="490656"/>
                </a:cubicBezTo>
                <a:cubicBezTo>
                  <a:pt x="38826" y="549923"/>
                  <a:pt x="25597" y="536694"/>
                  <a:pt x="79572" y="589081"/>
                </a:cubicBezTo>
                <a:cubicBezTo>
                  <a:pt x="133547" y="641469"/>
                  <a:pt x="312405" y="774554"/>
                  <a:pt x="349447" y="804981"/>
                </a:cubicBezTo>
                <a:cubicBezTo>
                  <a:pt x="386489" y="835408"/>
                  <a:pt x="338335" y="799424"/>
                  <a:pt x="301822" y="771643"/>
                </a:cubicBezTo>
                <a:cubicBezTo>
                  <a:pt x="265310" y="743862"/>
                  <a:pt x="175351" y="689093"/>
                  <a:pt x="130372" y="638293"/>
                </a:cubicBezTo>
                <a:cubicBezTo>
                  <a:pt x="85393" y="587493"/>
                  <a:pt x="52055" y="545689"/>
                  <a:pt x="31947" y="466843"/>
                </a:cubicBezTo>
                <a:cubicBezTo>
                  <a:pt x="11839" y="387997"/>
                  <a:pt x="2314" y="237714"/>
                  <a:pt x="9722" y="165218"/>
                </a:cubicBezTo>
                <a:cubicBezTo>
                  <a:pt x="17130" y="92722"/>
                  <a:pt x="74545" y="4616"/>
                  <a:pt x="74810" y="1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: 図形 1487">
            <a:extLst>
              <a:ext uri="{FF2B5EF4-FFF2-40B4-BE49-F238E27FC236}">
                <a16:creationId xmlns:a16="http://schemas.microsoft.com/office/drawing/2014/main" id="{241713AF-0A09-41C5-A28C-0EE9AC076847}"/>
              </a:ext>
            </a:extLst>
          </p:cNvPr>
          <p:cNvSpPr/>
          <p:nvPr/>
        </p:nvSpPr>
        <p:spPr>
          <a:xfrm>
            <a:off x="2729957" y="5230185"/>
            <a:ext cx="873620" cy="565989"/>
          </a:xfrm>
          <a:custGeom>
            <a:avLst/>
            <a:gdLst>
              <a:gd name="connsiteX0" fmla="*/ 543 w 873620"/>
              <a:gd name="connsiteY0" fmla="*/ 628 h 565989"/>
              <a:gd name="connsiteX1" fmla="*/ 157706 w 873620"/>
              <a:gd name="connsiteY1" fmla="*/ 195890 h 565989"/>
              <a:gd name="connsiteX2" fmla="*/ 405356 w 873620"/>
              <a:gd name="connsiteY2" fmla="*/ 364165 h 565989"/>
              <a:gd name="connsiteX3" fmla="*/ 264068 w 873620"/>
              <a:gd name="connsiteY3" fmla="*/ 302253 h 565989"/>
              <a:gd name="connsiteX4" fmla="*/ 449806 w 873620"/>
              <a:gd name="connsiteY4" fmla="*/ 395915 h 565989"/>
              <a:gd name="connsiteX5" fmla="*/ 859381 w 873620"/>
              <a:gd name="connsiteY5" fmla="*/ 559428 h 565989"/>
              <a:gd name="connsiteX6" fmla="*/ 726031 w 873620"/>
              <a:gd name="connsiteY6" fmla="*/ 507040 h 565989"/>
              <a:gd name="connsiteX7" fmla="*/ 210093 w 873620"/>
              <a:gd name="connsiteY7" fmla="*/ 264153 h 565989"/>
              <a:gd name="connsiteX8" fmla="*/ 543 w 873620"/>
              <a:gd name="connsiteY8" fmla="*/ 628 h 56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3620" h="565989">
                <a:moveTo>
                  <a:pt x="543" y="628"/>
                </a:moveTo>
                <a:cubicBezTo>
                  <a:pt x="-8188" y="-10749"/>
                  <a:pt x="90237" y="135301"/>
                  <a:pt x="157706" y="195890"/>
                </a:cubicBezTo>
                <a:cubicBezTo>
                  <a:pt x="225175" y="256479"/>
                  <a:pt x="387629" y="346438"/>
                  <a:pt x="405356" y="364165"/>
                </a:cubicBezTo>
                <a:cubicBezTo>
                  <a:pt x="423083" y="381892"/>
                  <a:pt x="256660" y="296961"/>
                  <a:pt x="264068" y="302253"/>
                </a:cubicBezTo>
                <a:cubicBezTo>
                  <a:pt x="271476" y="307545"/>
                  <a:pt x="350587" y="353052"/>
                  <a:pt x="449806" y="395915"/>
                </a:cubicBezTo>
                <a:cubicBezTo>
                  <a:pt x="549025" y="438778"/>
                  <a:pt x="813344" y="540907"/>
                  <a:pt x="859381" y="559428"/>
                </a:cubicBezTo>
                <a:cubicBezTo>
                  <a:pt x="905418" y="577949"/>
                  <a:pt x="834246" y="556253"/>
                  <a:pt x="726031" y="507040"/>
                </a:cubicBezTo>
                <a:cubicBezTo>
                  <a:pt x="617816" y="457828"/>
                  <a:pt x="328097" y="346968"/>
                  <a:pt x="210093" y="264153"/>
                </a:cubicBezTo>
                <a:cubicBezTo>
                  <a:pt x="92089" y="181338"/>
                  <a:pt x="9274" y="12005"/>
                  <a:pt x="543" y="62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: 図形 1488">
            <a:extLst>
              <a:ext uri="{FF2B5EF4-FFF2-40B4-BE49-F238E27FC236}">
                <a16:creationId xmlns:a16="http://schemas.microsoft.com/office/drawing/2014/main" id="{235AF1E4-B647-4F7B-A404-F40CADB844C9}"/>
              </a:ext>
            </a:extLst>
          </p:cNvPr>
          <p:cNvSpPr/>
          <p:nvPr/>
        </p:nvSpPr>
        <p:spPr>
          <a:xfrm>
            <a:off x="2872905" y="5157259"/>
            <a:ext cx="675197" cy="487107"/>
          </a:xfrm>
          <a:custGeom>
            <a:avLst/>
            <a:gdLst>
              <a:gd name="connsiteX0" fmla="*/ 75083 w 675197"/>
              <a:gd name="connsiteY0" fmla="*/ 529 h 487107"/>
              <a:gd name="connsiteX1" fmla="*/ 9995 w 675197"/>
              <a:gd name="connsiteY1" fmla="*/ 89429 h 487107"/>
              <a:gd name="connsiteX2" fmla="*/ 81433 w 675197"/>
              <a:gd name="connsiteY2" fmla="*/ 175154 h 487107"/>
              <a:gd name="connsiteX3" fmla="*/ 241770 w 675197"/>
              <a:gd name="connsiteY3" fmla="*/ 294216 h 487107"/>
              <a:gd name="connsiteX4" fmla="*/ 229070 w 675197"/>
              <a:gd name="connsiteY4" fmla="*/ 283104 h 487107"/>
              <a:gd name="connsiteX5" fmla="*/ 667220 w 675197"/>
              <a:gd name="connsiteY5" fmla="*/ 483129 h 487107"/>
              <a:gd name="connsiteX6" fmla="*/ 475133 w 675197"/>
              <a:gd name="connsiteY6" fmla="*/ 394229 h 487107"/>
              <a:gd name="connsiteX7" fmla="*/ 19520 w 675197"/>
              <a:gd name="connsiteY7" fmla="*/ 132291 h 487107"/>
              <a:gd name="connsiteX8" fmla="*/ 75083 w 675197"/>
              <a:gd name="connsiteY8" fmla="*/ 529 h 48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197" h="487107">
                <a:moveTo>
                  <a:pt x="75083" y="529"/>
                </a:moveTo>
                <a:cubicBezTo>
                  <a:pt x="73495" y="-6615"/>
                  <a:pt x="8937" y="60325"/>
                  <a:pt x="9995" y="89429"/>
                </a:cubicBezTo>
                <a:cubicBezTo>
                  <a:pt x="11053" y="118533"/>
                  <a:pt x="42804" y="141023"/>
                  <a:pt x="81433" y="175154"/>
                </a:cubicBezTo>
                <a:cubicBezTo>
                  <a:pt x="120062" y="209285"/>
                  <a:pt x="217164" y="276224"/>
                  <a:pt x="241770" y="294216"/>
                </a:cubicBezTo>
                <a:cubicBezTo>
                  <a:pt x="266376" y="312208"/>
                  <a:pt x="158162" y="251619"/>
                  <a:pt x="229070" y="283104"/>
                </a:cubicBezTo>
                <a:cubicBezTo>
                  <a:pt x="299978" y="314589"/>
                  <a:pt x="626209" y="464608"/>
                  <a:pt x="667220" y="483129"/>
                </a:cubicBezTo>
                <a:cubicBezTo>
                  <a:pt x="708231" y="501650"/>
                  <a:pt x="583083" y="452702"/>
                  <a:pt x="475133" y="394229"/>
                </a:cubicBezTo>
                <a:cubicBezTo>
                  <a:pt x="367183" y="335756"/>
                  <a:pt x="85666" y="196056"/>
                  <a:pt x="19520" y="132291"/>
                </a:cubicBezTo>
                <a:cubicBezTo>
                  <a:pt x="-46626" y="68526"/>
                  <a:pt x="76671" y="7673"/>
                  <a:pt x="75083" y="52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: 図形 1489">
            <a:extLst>
              <a:ext uri="{FF2B5EF4-FFF2-40B4-BE49-F238E27FC236}">
                <a16:creationId xmlns:a16="http://schemas.microsoft.com/office/drawing/2014/main" id="{23812AF2-0E69-4F6B-8C90-2368E06B5D15}"/>
              </a:ext>
            </a:extLst>
          </p:cNvPr>
          <p:cNvSpPr/>
          <p:nvPr/>
        </p:nvSpPr>
        <p:spPr>
          <a:xfrm>
            <a:off x="2849563" y="5156122"/>
            <a:ext cx="811223" cy="581103"/>
          </a:xfrm>
          <a:custGeom>
            <a:avLst/>
            <a:gdLst>
              <a:gd name="connsiteX0" fmla="*/ 76200 w 811223"/>
              <a:gd name="connsiteY0" fmla="*/ 78 h 581103"/>
              <a:gd name="connsiteX1" fmla="*/ 0 w 811223"/>
              <a:gd name="connsiteY1" fmla="*/ 101678 h 581103"/>
              <a:gd name="connsiteX2" fmla="*/ 77787 w 811223"/>
              <a:gd name="connsiteY2" fmla="*/ 193753 h 581103"/>
              <a:gd name="connsiteX3" fmla="*/ 192087 w 811223"/>
              <a:gd name="connsiteY3" fmla="*/ 312816 h 581103"/>
              <a:gd name="connsiteX4" fmla="*/ 223837 w 811223"/>
              <a:gd name="connsiteY4" fmla="*/ 354091 h 581103"/>
              <a:gd name="connsiteX5" fmla="*/ 252412 w 811223"/>
              <a:gd name="connsiteY5" fmla="*/ 352503 h 581103"/>
              <a:gd name="connsiteX6" fmla="*/ 450850 w 811223"/>
              <a:gd name="connsiteY6" fmla="*/ 471566 h 581103"/>
              <a:gd name="connsiteX7" fmla="*/ 628650 w 811223"/>
              <a:gd name="connsiteY7" fmla="*/ 538241 h 581103"/>
              <a:gd name="connsiteX8" fmla="*/ 811212 w 811223"/>
              <a:gd name="connsiteY8" fmla="*/ 581103 h 581103"/>
              <a:gd name="connsiteX9" fmla="*/ 635000 w 811223"/>
              <a:gd name="connsiteY9" fmla="*/ 536653 h 581103"/>
              <a:gd name="connsiteX10" fmla="*/ 173037 w 811223"/>
              <a:gd name="connsiteY10" fmla="*/ 306466 h 581103"/>
              <a:gd name="connsiteX11" fmla="*/ 26987 w 811223"/>
              <a:gd name="connsiteY11" fmla="*/ 157241 h 581103"/>
              <a:gd name="connsiteX12" fmla="*/ 20637 w 811223"/>
              <a:gd name="connsiteY12" fmla="*/ 85803 h 581103"/>
              <a:gd name="connsiteX13" fmla="*/ 76200 w 811223"/>
              <a:gd name="connsiteY13" fmla="*/ 78 h 5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1223" h="581103">
                <a:moveTo>
                  <a:pt x="76200" y="78"/>
                </a:moveTo>
                <a:cubicBezTo>
                  <a:pt x="72760" y="2724"/>
                  <a:pt x="-264" y="69399"/>
                  <a:pt x="0" y="101678"/>
                </a:cubicBezTo>
                <a:cubicBezTo>
                  <a:pt x="264" y="133957"/>
                  <a:pt x="45773" y="158563"/>
                  <a:pt x="77787" y="193753"/>
                </a:cubicBezTo>
                <a:cubicBezTo>
                  <a:pt x="109801" y="228943"/>
                  <a:pt x="167745" y="286093"/>
                  <a:pt x="192087" y="312816"/>
                </a:cubicBezTo>
                <a:cubicBezTo>
                  <a:pt x="216429" y="339539"/>
                  <a:pt x="213783" y="347477"/>
                  <a:pt x="223837" y="354091"/>
                </a:cubicBezTo>
                <a:cubicBezTo>
                  <a:pt x="233891" y="360705"/>
                  <a:pt x="214577" y="332924"/>
                  <a:pt x="252412" y="352503"/>
                </a:cubicBezTo>
                <a:cubicBezTo>
                  <a:pt x="290248" y="372082"/>
                  <a:pt x="388144" y="440610"/>
                  <a:pt x="450850" y="471566"/>
                </a:cubicBezTo>
                <a:cubicBezTo>
                  <a:pt x="513556" y="502522"/>
                  <a:pt x="568590" y="519985"/>
                  <a:pt x="628650" y="538241"/>
                </a:cubicBezTo>
                <a:cubicBezTo>
                  <a:pt x="688710" y="556497"/>
                  <a:pt x="811212" y="581103"/>
                  <a:pt x="811212" y="581103"/>
                </a:cubicBezTo>
                <a:cubicBezTo>
                  <a:pt x="812270" y="580838"/>
                  <a:pt x="741363" y="582426"/>
                  <a:pt x="635000" y="536653"/>
                </a:cubicBezTo>
                <a:cubicBezTo>
                  <a:pt x="528638" y="490880"/>
                  <a:pt x="274373" y="369701"/>
                  <a:pt x="173037" y="306466"/>
                </a:cubicBezTo>
                <a:cubicBezTo>
                  <a:pt x="71701" y="243231"/>
                  <a:pt x="52387" y="194018"/>
                  <a:pt x="26987" y="157241"/>
                </a:cubicBezTo>
                <a:cubicBezTo>
                  <a:pt x="1587" y="120464"/>
                  <a:pt x="13229" y="108822"/>
                  <a:pt x="20637" y="85803"/>
                </a:cubicBezTo>
                <a:cubicBezTo>
                  <a:pt x="28045" y="62784"/>
                  <a:pt x="79640" y="-2568"/>
                  <a:pt x="76200" y="7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: 図形 1490">
            <a:extLst>
              <a:ext uri="{FF2B5EF4-FFF2-40B4-BE49-F238E27FC236}">
                <a16:creationId xmlns:a16="http://schemas.microsoft.com/office/drawing/2014/main" id="{51178F1F-F168-45A6-AC25-681C3BC6240B}"/>
              </a:ext>
            </a:extLst>
          </p:cNvPr>
          <p:cNvSpPr/>
          <p:nvPr/>
        </p:nvSpPr>
        <p:spPr>
          <a:xfrm>
            <a:off x="2978259" y="5205373"/>
            <a:ext cx="120927" cy="172045"/>
          </a:xfrm>
          <a:custGeom>
            <a:avLst/>
            <a:gdLst>
              <a:gd name="connsiteX0" fmla="*/ 7829 w 120927"/>
              <a:gd name="connsiteY0" fmla="*/ 40 h 172045"/>
              <a:gd name="connsiteX1" fmla="*/ 17354 w 120927"/>
              <a:gd name="connsiteY1" fmla="*/ 88940 h 172045"/>
              <a:gd name="connsiteX2" fmla="*/ 120541 w 120927"/>
              <a:gd name="connsiteY2" fmla="*/ 171490 h 172045"/>
              <a:gd name="connsiteX3" fmla="*/ 50691 w 120927"/>
              <a:gd name="connsiteY3" fmla="*/ 123865 h 172045"/>
              <a:gd name="connsiteX4" fmla="*/ 3066 w 120927"/>
              <a:gd name="connsiteY4" fmla="*/ 100052 h 172045"/>
              <a:gd name="connsiteX5" fmla="*/ 7829 w 120927"/>
              <a:gd name="connsiteY5" fmla="*/ 40 h 17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927" h="172045">
                <a:moveTo>
                  <a:pt x="7829" y="40"/>
                </a:moveTo>
                <a:cubicBezTo>
                  <a:pt x="10210" y="-1812"/>
                  <a:pt x="-1431" y="60365"/>
                  <a:pt x="17354" y="88940"/>
                </a:cubicBezTo>
                <a:cubicBezTo>
                  <a:pt x="36139" y="117515"/>
                  <a:pt x="114985" y="165669"/>
                  <a:pt x="120541" y="171490"/>
                </a:cubicBezTo>
                <a:cubicBezTo>
                  <a:pt x="126097" y="177311"/>
                  <a:pt x="70270" y="135771"/>
                  <a:pt x="50691" y="123865"/>
                </a:cubicBezTo>
                <a:cubicBezTo>
                  <a:pt x="31112" y="111959"/>
                  <a:pt x="11268" y="116721"/>
                  <a:pt x="3066" y="100052"/>
                </a:cubicBezTo>
                <a:cubicBezTo>
                  <a:pt x="-5136" y="83383"/>
                  <a:pt x="5448" y="1892"/>
                  <a:pt x="7829" y="4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: 図形 1491">
            <a:extLst>
              <a:ext uri="{FF2B5EF4-FFF2-40B4-BE49-F238E27FC236}">
                <a16:creationId xmlns:a16="http://schemas.microsoft.com/office/drawing/2014/main" id="{83C8D975-0D52-4F7D-9C24-5A815ECE0EF6}"/>
              </a:ext>
            </a:extLst>
          </p:cNvPr>
          <p:cNvSpPr/>
          <p:nvPr/>
        </p:nvSpPr>
        <p:spPr>
          <a:xfrm>
            <a:off x="3072497" y="5182287"/>
            <a:ext cx="507399" cy="424163"/>
          </a:xfrm>
          <a:custGeom>
            <a:avLst/>
            <a:gdLst>
              <a:gd name="connsiteX0" fmla="*/ 903 w 507399"/>
              <a:gd name="connsiteY0" fmla="*/ 901 h 424163"/>
              <a:gd name="connsiteX1" fmla="*/ 67578 w 507399"/>
              <a:gd name="connsiteY1" fmla="*/ 159651 h 424163"/>
              <a:gd name="connsiteX2" fmla="*/ 156478 w 507399"/>
              <a:gd name="connsiteY2" fmla="*/ 223151 h 424163"/>
              <a:gd name="connsiteX3" fmla="*/ 497791 w 507399"/>
              <a:gd name="connsiteY3" fmla="*/ 418413 h 424163"/>
              <a:gd name="connsiteX4" fmla="*/ 388253 w 507399"/>
              <a:gd name="connsiteY4" fmla="*/ 359676 h 424163"/>
              <a:gd name="connsiteX5" fmla="*/ 126316 w 507399"/>
              <a:gd name="connsiteY5" fmla="*/ 229501 h 424163"/>
              <a:gd name="connsiteX6" fmla="*/ 110441 w 507399"/>
              <a:gd name="connsiteY6" fmla="*/ 208863 h 424163"/>
              <a:gd name="connsiteX7" fmla="*/ 34241 w 507399"/>
              <a:gd name="connsiteY7" fmla="*/ 99326 h 424163"/>
              <a:gd name="connsiteX8" fmla="*/ 903 w 507399"/>
              <a:gd name="connsiteY8" fmla="*/ 901 h 42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399" h="424163">
                <a:moveTo>
                  <a:pt x="903" y="901"/>
                </a:moveTo>
                <a:cubicBezTo>
                  <a:pt x="6459" y="10955"/>
                  <a:pt x="41649" y="122609"/>
                  <a:pt x="67578" y="159651"/>
                </a:cubicBezTo>
                <a:cubicBezTo>
                  <a:pt x="93507" y="196693"/>
                  <a:pt x="84776" y="180024"/>
                  <a:pt x="156478" y="223151"/>
                </a:cubicBezTo>
                <a:cubicBezTo>
                  <a:pt x="228180" y="266278"/>
                  <a:pt x="459162" y="395659"/>
                  <a:pt x="497791" y="418413"/>
                </a:cubicBezTo>
                <a:cubicBezTo>
                  <a:pt x="536420" y="441167"/>
                  <a:pt x="450165" y="391161"/>
                  <a:pt x="388253" y="359676"/>
                </a:cubicBezTo>
                <a:cubicBezTo>
                  <a:pt x="326341" y="328191"/>
                  <a:pt x="172618" y="254636"/>
                  <a:pt x="126316" y="229501"/>
                </a:cubicBezTo>
                <a:cubicBezTo>
                  <a:pt x="80014" y="204366"/>
                  <a:pt x="125787" y="230559"/>
                  <a:pt x="110441" y="208863"/>
                </a:cubicBezTo>
                <a:cubicBezTo>
                  <a:pt x="95095" y="187167"/>
                  <a:pt x="51968" y="131076"/>
                  <a:pt x="34241" y="99326"/>
                </a:cubicBezTo>
                <a:cubicBezTo>
                  <a:pt x="16514" y="67576"/>
                  <a:pt x="-4653" y="-9153"/>
                  <a:pt x="903" y="90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: 図形 1492">
            <a:extLst>
              <a:ext uri="{FF2B5EF4-FFF2-40B4-BE49-F238E27FC236}">
                <a16:creationId xmlns:a16="http://schemas.microsoft.com/office/drawing/2014/main" id="{BF62657B-DBA7-4DA8-A66B-F0025C78B4E4}"/>
              </a:ext>
            </a:extLst>
          </p:cNvPr>
          <p:cNvSpPr/>
          <p:nvPr/>
        </p:nvSpPr>
        <p:spPr>
          <a:xfrm>
            <a:off x="3128640" y="5185747"/>
            <a:ext cx="243216" cy="256203"/>
          </a:xfrm>
          <a:custGeom>
            <a:avLst/>
            <a:gdLst>
              <a:gd name="connsiteX0" fmla="*/ 323 w 243216"/>
              <a:gd name="connsiteY0" fmla="*/ 616 h 256203"/>
              <a:gd name="connsiteX1" fmla="*/ 78110 w 243216"/>
              <a:gd name="connsiteY1" fmla="*/ 164128 h 256203"/>
              <a:gd name="connsiteX2" fmla="*/ 243210 w 243216"/>
              <a:gd name="connsiteY2" fmla="*/ 256203 h 256203"/>
              <a:gd name="connsiteX3" fmla="*/ 84460 w 243216"/>
              <a:gd name="connsiteY3" fmla="*/ 165716 h 256203"/>
              <a:gd name="connsiteX4" fmla="*/ 51123 w 243216"/>
              <a:gd name="connsiteY4" fmla="*/ 110153 h 256203"/>
              <a:gd name="connsiteX5" fmla="*/ 323 w 243216"/>
              <a:gd name="connsiteY5" fmla="*/ 616 h 25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216" h="256203">
                <a:moveTo>
                  <a:pt x="323" y="616"/>
                </a:moveTo>
                <a:cubicBezTo>
                  <a:pt x="4821" y="9612"/>
                  <a:pt x="37629" y="121530"/>
                  <a:pt x="78110" y="164128"/>
                </a:cubicBezTo>
                <a:cubicBezTo>
                  <a:pt x="118591" y="206726"/>
                  <a:pt x="242152" y="255938"/>
                  <a:pt x="243210" y="256203"/>
                </a:cubicBezTo>
                <a:cubicBezTo>
                  <a:pt x="244268" y="256468"/>
                  <a:pt x="116474" y="190058"/>
                  <a:pt x="84460" y="165716"/>
                </a:cubicBezTo>
                <a:cubicBezTo>
                  <a:pt x="52446" y="141374"/>
                  <a:pt x="62765" y="136611"/>
                  <a:pt x="51123" y="110153"/>
                </a:cubicBezTo>
                <a:cubicBezTo>
                  <a:pt x="39481" y="83695"/>
                  <a:pt x="-4175" y="-8380"/>
                  <a:pt x="323" y="61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: 図形 1493">
            <a:extLst>
              <a:ext uri="{FF2B5EF4-FFF2-40B4-BE49-F238E27FC236}">
                <a16:creationId xmlns:a16="http://schemas.microsoft.com/office/drawing/2014/main" id="{FC715E7D-F97D-4AD2-BE67-E5F3AD826D8A}"/>
              </a:ext>
            </a:extLst>
          </p:cNvPr>
          <p:cNvSpPr/>
          <p:nvPr/>
        </p:nvSpPr>
        <p:spPr>
          <a:xfrm>
            <a:off x="3276746" y="5322801"/>
            <a:ext cx="333230" cy="271724"/>
          </a:xfrm>
          <a:custGeom>
            <a:avLst/>
            <a:gdLst>
              <a:gd name="connsiteX0" fmla="*/ 1442 w 333230"/>
              <a:gd name="connsiteY0" fmla="*/ 87 h 271724"/>
              <a:gd name="connsiteX1" fmla="*/ 101454 w 333230"/>
              <a:gd name="connsiteY1" fmla="*/ 104862 h 271724"/>
              <a:gd name="connsiteX2" fmla="*/ 315767 w 333230"/>
              <a:gd name="connsiteY2" fmla="*/ 212812 h 271724"/>
              <a:gd name="connsiteX3" fmla="*/ 257029 w 333230"/>
              <a:gd name="connsiteY3" fmla="*/ 193762 h 271724"/>
              <a:gd name="connsiteX4" fmla="*/ 180829 w 333230"/>
              <a:gd name="connsiteY4" fmla="*/ 169949 h 271724"/>
              <a:gd name="connsiteX5" fmla="*/ 333229 w 333230"/>
              <a:gd name="connsiteY5" fmla="*/ 271549 h 271724"/>
              <a:gd name="connsiteX6" fmla="*/ 177654 w 333230"/>
              <a:gd name="connsiteY6" fmla="*/ 141374 h 271724"/>
              <a:gd name="connsiteX7" fmla="*/ 50654 w 333230"/>
              <a:gd name="connsiteY7" fmla="*/ 87399 h 271724"/>
              <a:gd name="connsiteX8" fmla="*/ 1442 w 333230"/>
              <a:gd name="connsiteY8" fmla="*/ 87 h 271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230" h="271724">
                <a:moveTo>
                  <a:pt x="1442" y="87"/>
                </a:moveTo>
                <a:cubicBezTo>
                  <a:pt x="9909" y="2997"/>
                  <a:pt x="49066" y="69408"/>
                  <a:pt x="101454" y="104862"/>
                </a:cubicBezTo>
                <a:cubicBezTo>
                  <a:pt x="153842" y="140316"/>
                  <a:pt x="289838" y="197995"/>
                  <a:pt x="315767" y="212812"/>
                </a:cubicBezTo>
                <a:cubicBezTo>
                  <a:pt x="341696" y="227629"/>
                  <a:pt x="257029" y="193762"/>
                  <a:pt x="257029" y="193762"/>
                </a:cubicBezTo>
                <a:cubicBezTo>
                  <a:pt x="234539" y="186618"/>
                  <a:pt x="168129" y="156985"/>
                  <a:pt x="180829" y="169949"/>
                </a:cubicBezTo>
                <a:cubicBezTo>
                  <a:pt x="193529" y="182913"/>
                  <a:pt x="333758" y="276312"/>
                  <a:pt x="333229" y="271549"/>
                </a:cubicBezTo>
                <a:cubicBezTo>
                  <a:pt x="332700" y="266787"/>
                  <a:pt x="224750" y="172066"/>
                  <a:pt x="177654" y="141374"/>
                </a:cubicBezTo>
                <a:cubicBezTo>
                  <a:pt x="130558" y="110682"/>
                  <a:pt x="77906" y="106713"/>
                  <a:pt x="50654" y="87399"/>
                </a:cubicBezTo>
                <a:cubicBezTo>
                  <a:pt x="23402" y="68085"/>
                  <a:pt x="-7025" y="-2823"/>
                  <a:pt x="1442" y="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: 図形 1494">
            <a:extLst>
              <a:ext uri="{FF2B5EF4-FFF2-40B4-BE49-F238E27FC236}">
                <a16:creationId xmlns:a16="http://schemas.microsoft.com/office/drawing/2014/main" id="{8DAB0EE6-F7E6-4EBD-A1C0-6E4E92975B34}"/>
              </a:ext>
            </a:extLst>
          </p:cNvPr>
          <p:cNvSpPr/>
          <p:nvPr/>
        </p:nvSpPr>
        <p:spPr>
          <a:xfrm>
            <a:off x="3079476" y="5914533"/>
            <a:ext cx="858718" cy="340792"/>
          </a:xfrm>
          <a:custGeom>
            <a:avLst/>
            <a:gdLst>
              <a:gd name="connsiteX0" fmla="*/ 274 w 858718"/>
              <a:gd name="connsiteY0" fmla="*/ 492 h 340792"/>
              <a:gd name="connsiteX1" fmla="*/ 236812 w 858718"/>
              <a:gd name="connsiteY1" fmla="*/ 94155 h 340792"/>
              <a:gd name="connsiteX2" fmla="*/ 360637 w 858718"/>
              <a:gd name="connsiteY2" fmla="*/ 159242 h 340792"/>
              <a:gd name="connsiteX3" fmla="*/ 846412 w 858718"/>
              <a:gd name="connsiteY3" fmla="*/ 337042 h 340792"/>
              <a:gd name="connsiteX4" fmla="*/ 724174 w 858718"/>
              <a:gd name="connsiteY4" fmla="*/ 284655 h 340792"/>
              <a:gd name="connsiteX5" fmla="*/ 597174 w 858718"/>
              <a:gd name="connsiteY5" fmla="*/ 232267 h 340792"/>
              <a:gd name="connsiteX6" fmla="*/ 276499 w 858718"/>
              <a:gd name="connsiteY6" fmla="*/ 114792 h 340792"/>
              <a:gd name="connsiteX7" fmla="*/ 190774 w 858718"/>
              <a:gd name="connsiteY7" fmla="*/ 59230 h 340792"/>
              <a:gd name="connsiteX8" fmla="*/ 274 w 858718"/>
              <a:gd name="connsiteY8" fmla="*/ 492 h 34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8718" h="340792">
                <a:moveTo>
                  <a:pt x="274" y="492"/>
                </a:moveTo>
                <a:cubicBezTo>
                  <a:pt x="7947" y="6313"/>
                  <a:pt x="176752" y="67697"/>
                  <a:pt x="236812" y="94155"/>
                </a:cubicBezTo>
                <a:cubicBezTo>
                  <a:pt x="296872" y="120613"/>
                  <a:pt x="259037" y="118761"/>
                  <a:pt x="360637" y="159242"/>
                </a:cubicBezTo>
                <a:cubicBezTo>
                  <a:pt x="462237" y="199723"/>
                  <a:pt x="785823" y="316140"/>
                  <a:pt x="846412" y="337042"/>
                </a:cubicBezTo>
                <a:cubicBezTo>
                  <a:pt x="907001" y="357944"/>
                  <a:pt x="724174" y="284655"/>
                  <a:pt x="724174" y="284655"/>
                </a:cubicBezTo>
                <a:cubicBezTo>
                  <a:pt x="682634" y="267192"/>
                  <a:pt x="671787" y="260578"/>
                  <a:pt x="597174" y="232267"/>
                </a:cubicBezTo>
                <a:cubicBezTo>
                  <a:pt x="522561" y="203956"/>
                  <a:pt x="344232" y="143632"/>
                  <a:pt x="276499" y="114792"/>
                </a:cubicBezTo>
                <a:cubicBezTo>
                  <a:pt x="208766" y="85952"/>
                  <a:pt x="233636" y="76428"/>
                  <a:pt x="190774" y="59230"/>
                </a:cubicBezTo>
                <a:cubicBezTo>
                  <a:pt x="147912" y="42032"/>
                  <a:pt x="-7399" y="-5329"/>
                  <a:pt x="274" y="49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: 図形 1495">
            <a:extLst>
              <a:ext uri="{FF2B5EF4-FFF2-40B4-BE49-F238E27FC236}">
                <a16:creationId xmlns:a16="http://schemas.microsoft.com/office/drawing/2014/main" id="{27A79F75-F0F9-4A36-A5AB-4E2C9B1327F0}"/>
              </a:ext>
            </a:extLst>
          </p:cNvPr>
          <p:cNvSpPr/>
          <p:nvPr/>
        </p:nvSpPr>
        <p:spPr>
          <a:xfrm>
            <a:off x="3520190" y="5749548"/>
            <a:ext cx="842345" cy="210045"/>
          </a:xfrm>
          <a:custGeom>
            <a:avLst/>
            <a:gdLst>
              <a:gd name="connsiteX0" fmla="*/ 4060 w 842345"/>
              <a:gd name="connsiteY0" fmla="*/ 377 h 210045"/>
              <a:gd name="connsiteX1" fmla="*/ 419985 w 842345"/>
              <a:gd name="connsiteY1" fmla="*/ 125790 h 210045"/>
              <a:gd name="connsiteX2" fmla="*/ 842260 w 842345"/>
              <a:gd name="connsiteY2" fmla="*/ 209927 h 210045"/>
              <a:gd name="connsiteX3" fmla="*/ 458085 w 842345"/>
              <a:gd name="connsiteY3" fmla="*/ 144840 h 210045"/>
              <a:gd name="connsiteX4" fmla="*/ 588260 w 842345"/>
              <a:gd name="connsiteY4" fmla="*/ 168652 h 210045"/>
              <a:gd name="connsiteX5" fmla="*/ 229485 w 842345"/>
              <a:gd name="connsiteY5" fmla="*/ 89277 h 210045"/>
              <a:gd name="connsiteX6" fmla="*/ 4060 w 842345"/>
              <a:gd name="connsiteY6" fmla="*/ 377 h 21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345" h="210045">
                <a:moveTo>
                  <a:pt x="4060" y="377"/>
                </a:moveTo>
                <a:cubicBezTo>
                  <a:pt x="35810" y="6462"/>
                  <a:pt x="280285" y="90865"/>
                  <a:pt x="419985" y="125790"/>
                </a:cubicBezTo>
                <a:cubicBezTo>
                  <a:pt x="559685" y="160715"/>
                  <a:pt x="835910" y="206752"/>
                  <a:pt x="842260" y="209927"/>
                </a:cubicBezTo>
                <a:cubicBezTo>
                  <a:pt x="848610" y="213102"/>
                  <a:pt x="500418" y="151719"/>
                  <a:pt x="458085" y="144840"/>
                </a:cubicBezTo>
                <a:cubicBezTo>
                  <a:pt x="415752" y="137961"/>
                  <a:pt x="626360" y="177913"/>
                  <a:pt x="588260" y="168652"/>
                </a:cubicBezTo>
                <a:cubicBezTo>
                  <a:pt x="550160" y="159391"/>
                  <a:pt x="324735" y="115206"/>
                  <a:pt x="229485" y="89277"/>
                </a:cubicBezTo>
                <a:cubicBezTo>
                  <a:pt x="134235" y="63348"/>
                  <a:pt x="-27690" y="-5708"/>
                  <a:pt x="4060" y="37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: 図形 1496">
            <a:extLst>
              <a:ext uri="{FF2B5EF4-FFF2-40B4-BE49-F238E27FC236}">
                <a16:creationId xmlns:a16="http://schemas.microsoft.com/office/drawing/2014/main" id="{66A159A6-2D08-44B8-9527-4ECAD348BFD2}"/>
              </a:ext>
            </a:extLst>
          </p:cNvPr>
          <p:cNvSpPr/>
          <p:nvPr/>
        </p:nvSpPr>
        <p:spPr>
          <a:xfrm>
            <a:off x="3465410" y="5657490"/>
            <a:ext cx="951988" cy="215274"/>
          </a:xfrm>
          <a:custGeom>
            <a:avLst/>
            <a:gdLst>
              <a:gd name="connsiteX0" fmla="*/ 103 w 951988"/>
              <a:gd name="connsiteY0" fmla="*/ 360 h 215274"/>
              <a:gd name="connsiteX1" fmla="*/ 223940 w 951988"/>
              <a:gd name="connsiteY1" fmla="*/ 16235 h 215274"/>
              <a:gd name="connsiteX2" fmla="*/ 384278 w 951988"/>
              <a:gd name="connsiteY2" fmla="*/ 74973 h 215274"/>
              <a:gd name="connsiteX3" fmla="*/ 562078 w 951988"/>
              <a:gd name="connsiteY3" fmla="*/ 109898 h 215274"/>
              <a:gd name="connsiteX4" fmla="*/ 541440 w 951988"/>
              <a:gd name="connsiteY4" fmla="*/ 114660 h 215274"/>
              <a:gd name="connsiteX5" fmla="*/ 951015 w 951988"/>
              <a:gd name="connsiteY5" fmla="*/ 214673 h 215274"/>
              <a:gd name="connsiteX6" fmla="*/ 646215 w 951988"/>
              <a:gd name="connsiteY6" fmla="*/ 152760 h 215274"/>
              <a:gd name="connsiteX7" fmla="*/ 349353 w 951988"/>
              <a:gd name="connsiteY7" fmla="*/ 78148 h 215274"/>
              <a:gd name="connsiteX8" fmla="*/ 196953 w 951988"/>
              <a:gd name="connsiteY8" fmla="*/ 27348 h 215274"/>
              <a:gd name="connsiteX9" fmla="*/ 103 w 951988"/>
              <a:gd name="connsiteY9" fmla="*/ 360 h 21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1988" h="215274">
                <a:moveTo>
                  <a:pt x="103" y="360"/>
                </a:moveTo>
                <a:cubicBezTo>
                  <a:pt x="4601" y="-1492"/>
                  <a:pt x="159911" y="3800"/>
                  <a:pt x="223940" y="16235"/>
                </a:cubicBezTo>
                <a:cubicBezTo>
                  <a:pt x="287969" y="28670"/>
                  <a:pt x="327922" y="59363"/>
                  <a:pt x="384278" y="74973"/>
                </a:cubicBezTo>
                <a:cubicBezTo>
                  <a:pt x="440634" y="90583"/>
                  <a:pt x="535884" y="103284"/>
                  <a:pt x="562078" y="109898"/>
                </a:cubicBezTo>
                <a:cubicBezTo>
                  <a:pt x="588272" y="116512"/>
                  <a:pt x="476617" y="97198"/>
                  <a:pt x="541440" y="114660"/>
                </a:cubicBezTo>
                <a:cubicBezTo>
                  <a:pt x="606263" y="132123"/>
                  <a:pt x="933553" y="208323"/>
                  <a:pt x="951015" y="214673"/>
                </a:cubicBezTo>
                <a:cubicBezTo>
                  <a:pt x="968477" y="221023"/>
                  <a:pt x="746492" y="175514"/>
                  <a:pt x="646215" y="152760"/>
                </a:cubicBezTo>
                <a:cubicBezTo>
                  <a:pt x="545938" y="130006"/>
                  <a:pt x="424230" y="99050"/>
                  <a:pt x="349353" y="78148"/>
                </a:cubicBezTo>
                <a:cubicBezTo>
                  <a:pt x="274476" y="57246"/>
                  <a:pt x="255161" y="37667"/>
                  <a:pt x="196953" y="27348"/>
                </a:cubicBezTo>
                <a:cubicBezTo>
                  <a:pt x="138745" y="17029"/>
                  <a:pt x="-4395" y="2212"/>
                  <a:pt x="103" y="36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: 図形 1497">
            <a:extLst>
              <a:ext uri="{FF2B5EF4-FFF2-40B4-BE49-F238E27FC236}">
                <a16:creationId xmlns:a16="http://schemas.microsoft.com/office/drawing/2014/main" id="{4CD50585-FE80-4D6D-BEA2-D7FBE44A9B1D}"/>
              </a:ext>
            </a:extLst>
          </p:cNvPr>
          <p:cNvSpPr/>
          <p:nvPr/>
        </p:nvSpPr>
        <p:spPr>
          <a:xfrm>
            <a:off x="3616325" y="5754688"/>
            <a:ext cx="908299" cy="176279"/>
          </a:xfrm>
          <a:custGeom>
            <a:avLst/>
            <a:gdLst>
              <a:gd name="connsiteX0" fmla="*/ 0 w 908299"/>
              <a:gd name="connsiteY0" fmla="*/ 0 h 176279"/>
              <a:gd name="connsiteX1" fmla="*/ 627063 w 908299"/>
              <a:gd name="connsiteY1" fmla="*/ 136525 h 176279"/>
              <a:gd name="connsiteX2" fmla="*/ 908050 w 908299"/>
              <a:gd name="connsiteY2" fmla="*/ 176212 h 176279"/>
              <a:gd name="connsiteX3" fmla="*/ 585788 w 908299"/>
              <a:gd name="connsiteY3" fmla="*/ 144462 h 176279"/>
              <a:gd name="connsiteX4" fmla="*/ 355600 w 908299"/>
              <a:gd name="connsiteY4" fmla="*/ 87312 h 176279"/>
              <a:gd name="connsiteX5" fmla="*/ 0 w 908299"/>
              <a:gd name="connsiteY5" fmla="*/ 0 h 17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299" h="176279">
                <a:moveTo>
                  <a:pt x="0" y="0"/>
                </a:moveTo>
                <a:lnTo>
                  <a:pt x="627063" y="136525"/>
                </a:lnTo>
                <a:cubicBezTo>
                  <a:pt x="778405" y="165894"/>
                  <a:pt x="914929" y="174889"/>
                  <a:pt x="908050" y="176212"/>
                </a:cubicBezTo>
                <a:cubicBezTo>
                  <a:pt x="901171" y="177535"/>
                  <a:pt x="677863" y="159279"/>
                  <a:pt x="585788" y="144462"/>
                </a:cubicBezTo>
                <a:cubicBezTo>
                  <a:pt x="493713" y="129645"/>
                  <a:pt x="355600" y="87312"/>
                  <a:pt x="355600" y="8731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: 図形 1498">
            <a:extLst>
              <a:ext uri="{FF2B5EF4-FFF2-40B4-BE49-F238E27FC236}">
                <a16:creationId xmlns:a16="http://schemas.microsoft.com/office/drawing/2014/main" id="{7AFF3CE3-03E6-4B20-9BAE-D8657715D9F8}"/>
              </a:ext>
            </a:extLst>
          </p:cNvPr>
          <p:cNvSpPr/>
          <p:nvPr/>
        </p:nvSpPr>
        <p:spPr>
          <a:xfrm>
            <a:off x="3927885" y="6239745"/>
            <a:ext cx="922296" cy="204162"/>
          </a:xfrm>
          <a:custGeom>
            <a:avLst/>
            <a:gdLst>
              <a:gd name="connsiteX0" fmla="*/ 26578 w 922296"/>
              <a:gd name="connsiteY0" fmla="*/ 3893 h 204162"/>
              <a:gd name="connsiteX1" fmla="*/ 715553 w 922296"/>
              <a:gd name="connsiteY1" fmla="*/ 170580 h 204162"/>
              <a:gd name="connsiteX2" fmla="*/ 913990 w 922296"/>
              <a:gd name="connsiteY2" fmla="*/ 202330 h 204162"/>
              <a:gd name="connsiteX3" fmla="*/ 496478 w 922296"/>
              <a:gd name="connsiteY3" fmla="*/ 140418 h 204162"/>
              <a:gd name="connsiteX4" fmla="*/ 175803 w 922296"/>
              <a:gd name="connsiteY4" fmla="*/ 59455 h 204162"/>
              <a:gd name="connsiteX5" fmla="*/ 26578 w 922296"/>
              <a:gd name="connsiteY5" fmla="*/ 3893 h 20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2296" h="204162">
                <a:moveTo>
                  <a:pt x="26578" y="3893"/>
                </a:moveTo>
                <a:cubicBezTo>
                  <a:pt x="116536" y="22414"/>
                  <a:pt x="567651" y="137507"/>
                  <a:pt x="715553" y="170580"/>
                </a:cubicBezTo>
                <a:cubicBezTo>
                  <a:pt x="863455" y="203653"/>
                  <a:pt x="950503" y="207357"/>
                  <a:pt x="913990" y="202330"/>
                </a:cubicBezTo>
                <a:cubicBezTo>
                  <a:pt x="877478" y="197303"/>
                  <a:pt x="619509" y="164231"/>
                  <a:pt x="496478" y="140418"/>
                </a:cubicBezTo>
                <a:cubicBezTo>
                  <a:pt x="373447" y="116606"/>
                  <a:pt x="254119" y="81151"/>
                  <a:pt x="175803" y="59455"/>
                </a:cubicBezTo>
                <a:cubicBezTo>
                  <a:pt x="97487" y="37759"/>
                  <a:pt x="-63380" y="-14628"/>
                  <a:pt x="26578" y="389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: 図形 1499">
            <a:extLst>
              <a:ext uri="{FF2B5EF4-FFF2-40B4-BE49-F238E27FC236}">
                <a16:creationId xmlns:a16="http://schemas.microsoft.com/office/drawing/2014/main" id="{03C48E6D-3B9E-45D1-A67A-983CE9603F4C}"/>
              </a:ext>
            </a:extLst>
          </p:cNvPr>
          <p:cNvSpPr/>
          <p:nvPr/>
        </p:nvSpPr>
        <p:spPr>
          <a:xfrm>
            <a:off x="3936500" y="6211913"/>
            <a:ext cx="927753" cy="198412"/>
          </a:xfrm>
          <a:custGeom>
            <a:avLst/>
            <a:gdLst>
              <a:gd name="connsiteX0" fmla="*/ 6850 w 927753"/>
              <a:gd name="connsiteY0" fmla="*/ 1562 h 198412"/>
              <a:gd name="connsiteX1" fmla="*/ 578350 w 927753"/>
              <a:gd name="connsiteY1" fmla="*/ 144437 h 198412"/>
              <a:gd name="connsiteX2" fmla="*/ 927600 w 927753"/>
              <a:gd name="connsiteY2" fmla="*/ 198412 h 198412"/>
              <a:gd name="connsiteX3" fmla="*/ 618038 w 927753"/>
              <a:gd name="connsiteY3" fmla="*/ 144437 h 198412"/>
              <a:gd name="connsiteX4" fmla="*/ 284663 w 927753"/>
              <a:gd name="connsiteY4" fmla="*/ 73000 h 198412"/>
              <a:gd name="connsiteX5" fmla="*/ 6850 w 927753"/>
              <a:gd name="connsiteY5" fmla="*/ 1562 h 19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7753" h="198412">
                <a:moveTo>
                  <a:pt x="6850" y="1562"/>
                </a:moveTo>
                <a:cubicBezTo>
                  <a:pt x="55798" y="13468"/>
                  <a:pt x="424892" y="111629"/>
                  <a:pt x="578350" y="144437"/>
                </a:cubicBezTo>
                <a:cubicBezTo>
                  <a:pt x="731808" y="177245"/>
                  <a:pt x="920985" y="198412"/>
                  <a:pt x="927600" y="198412"/>
                </a:cubicBezTo>
                <a:cubicBezTo>
                  <a:pt x="934215" y="198412"/>
                  <a:pt x="725194" y="165339"/>
                  <a:pt x="618038" y="144437"/>
                </a:cubicBezTo>
                <a:cubicBezTo>
                  <a:pt x="510882" y="123535"/>
                  <a:pt x="385469" y="97077"/>
                  <a:pt x="284663" y="73000"/>
                </a:cubicBezTo>
                <a:cubicBezTo>
                  <a:pt x="183857" y="48923"/>
                  <a:pt x="-42098" y="-10344"/>
                  <a:pt x="6850" y="156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: 図形 1500">
            <a:extLst>
              <a:ext uri="{FF2B5EF4-FFF2-40B4-BE49-F238E27FC236}">
                <a16:creationId xmlns:a16="http://schemas.microsoft.com/office/drawing/2014/main" id="{7FA610A0-D8F6-4625-9008-BC2F600B6214}"/>
              </a:ext>
            </a:extLst>
          </p:cNvPr>
          <p:cNvSpPr/>
          <p:nvPr/>
        </p:nvSpPr>
        <p:spPr>
          <a:xfrm>
            <a:off x="4389438" y="5883275"/>
            <a:ext cx="1129495" cy="123825"/>
          </a:xfrm>
          <a:custGeom>
            <a:avLst/>
            <a:gdLst>
              <a:gd name="connsiteX0" fmla="*/ 0 w 1129495"/>
              <a:gd name="connsiteY0" fmla="*/ 0 h 123825"/>
              <a:gd name="connsiteX1" fmla="*/ 298450 w 1129495"/>
              <a:gd name="connsiteY1" fmla="*/ 68263 h 123825"/>
              <a:gd name="connsiteX2" fmla="*/ 504825 w 1129495"/>
              <a:gd name="connsiteY2" fmla="*/ 77788 h 123825"/>
              <a:gd name="connsiteX3" fmla="*/ 1127125 w 1129495"/>
              <a:gd name="connsiteY3" fmla="*/ 123825 h 123825"/>
              <a:gd name="connsiteX4" fmla="*/ 709612 w 1129495"/>
              <a:gd name="connsiteY4" fmla="*/ 77788 h 123825"/>
              <a:gd name="connsiteX5" fmla="*/ 481012 w 1129495"/>
              <a:gd name="connsiteY5" fmla="*/ 41275 h 123825"/>
              <a:gd name="connsiteX6" fmla="*/ 720725 w 1129495"/>
              <a:gd name="connsiteY6" fmla="*/ 114300 h 123825"/>
              <a:gd name="connsiteX7" fmla="*/ 268287 w 1129495"/>
              <a:gd name="connsiteY7" fmla="*/ 47625 h 123825"/>
              <a:gd name="connsiteX8" fmla="*/ 0 w 1129495"/>
              <a:gd name="connsiteY8" fmla="*/ 0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9495" h="123825">
                <a:moveTo>
                  <a:pt x="0" y="0"/>
                </a:moveTo>
                <a:cubicBezTo>
                  <a:pt x="5027" y="3440"/>
                  <a:pt x="214313" y="55298"/>
                  <a:pt x="298450" y="68263"/>
                </a:cubicBezTo>
                <a:cubicBezTo>
                  <a:pt x="382587" y="81228"/>
                  <a:pt x="504825" y="77788"/>
                  <a:pt x="504825" y="77788"/>
                </a:cubicBezTo>
                <a:lnTo>
                  <a:pt x="1127125" y="123825"/>
                </a:lnTo>
                <a:cubicBezTo>
                  <a:pt x="1161256" y="123825"/>
                  <a:pt x="817298" y="91546"/>
                  <a:pt x="709612" y="77788"/>
                </a:cubicBezTo>
                <a:cubicBezTo>
                  <a:pt x="601926" y="64030"/>
                  <a:pt x="479160" y="35190"/>
                  <a:pt x="481012" y="41275"/>
                </a:cubicBezTo>
                <a:cubicBezTo>
                  <a:pt x="482864" y="47360"/>
                  <a:pt x="756179" y="113242"/>
                  <a:pt x="720725" y="114300"/>
                </a:cubicBezTo>
                <a:cubicBezTo>
                  <a:pt x="685271" y="115358"/>
                  <a:pt x="391054" y="68262"/>
                  <a:pt x="268287" y="476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: 図形 1501">
            <a:extLst>
              <a:ext uri="{FF2B5EF4-FFF2-40B4-BE49-F238E27FC236}">
                <a16:creationId xmlns:a16="http://schemas.microsoft.com/office/drawing/2014/main" id="{B0224769-EB75-4B2D-9160-22228FD9FF85}"/>
              </a:ext>
            </a:extLst>
          </p:cNvPr>
          <p:cNvSpPr/>
          <p:nvPr/>
        </p:nvSpPr>
        <p:spPr>
          <a:xfrm>
            <a:off x="4232103" y="5973763"/>
            <a:ext cx="1279754" cy="116806"/>
          </a:xfrm>
          <a:custGeom>
            <a:avLst/>
            <a:gdLst>
              <a:gd name="connsiteX0" fmla="*/ 172 w 1279754"/>
              <a:gd name="connsiteY0" fmla="*/ 0 h 116806"/>
              <a:gd name="connsiteX1" fmla="*/ 400222 w 1279754"/>
              <a:gd name="connsiteY1" fmla="*/ 30162 h 116806"/>
              <a:gd name="connsiteX2" fmla="*/ 812972 w 1279754"/>
              <a:gd name="connsiteY2" fmla="*/ 90487 h 116806"/>
              <a:gd name="connsiteX3" fmla="*/ 1279697 w 1279754"/>
              <a:gd name="connsiteY3" fmla="*/ 115887 h 116806"/>
              <a:gd name="connsiteX4" fmla="*/ 782810 w 1279754"/>
              <a:gd name="connsiteY4" fmla="*/ 103187 h 116806"/>
              <a:gd name="connsiteX5" fmla="*/ 355772 w 1279754"/>
              <a:gd name="connsiteY5" fmla="*/ 30162 h 116806"/>
              <a:gd name="connsiteX6" fmla="*/ 172 w 1279754"/>
              <a:gd name="connsiteY6" fmla="*/ 0 h 11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9754" h="116806">
                <a:moveTo>
                  <a:pt x="172" y="0"/>
                </a:moveTo>
                <a:cubicBezTo>
                  <a:pt x="7580" y="0"/>
                  <a:pt x="264755" y="15081"/>
                  <a:pt x="400222" y="30162"/>
                </a:cubicBezTo>
                <a:cubicBezTo>
                  <a:pt x="535689" y="45243"/>
                  <a:pt x="666393" y="76200"/>
                  <a:pt x="812972" y="90487"/>
                </a:cubicBezTo>
                <a:cubicBezTo>
                  <a:pt x="959551" y="104775"/>
                  <a:pt x="1284724" y="113770"/>
                  <a:pt x="1279697" y="115887"/>
                </a:cubicBezTo>
                <a:cubicBezTo>
                  <a:pt x="1274670" y="118004"/>
                  <a:pt x="936797" y="117474"/>
                  <a:pt x="782810" y="103187"/>
                </a:cubicBezTo>
                <a:cubicBezTo>
                  <a:pt x="628823" y="88900"/>
                  <a:pt x="485683" y="47625"/>
                  <a:pt x="355772" y="30162"/>
                </a:cubicBezTo>
                <a:cubicBezTo>
                  <a:pt x="225862" y="12700"/>
                  <a:pt x="-7236" y="0"/>
                  <a:pt x="172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: 図形 1502">
            <a:extLst>
              <a:ext uri="{FF2B5EF4-FFF2-40B4-BE49-F238E27FC236}">
                <a16:creationId xmlns:a16="http://schemas.microsoft.com/office/drawing/2014/main" id="{B8F96796-1384-47DE-9D7F-EF8F9A03BEDB}"/>
              </a:ext>
            </a:extLst>
          </p:cNvPr>
          <p:cNvSpPr/>
          <p:nvPr/>
        </p:nvSpPr>
        <p:spPr>
          <a:xfrm>
            <a:off x="4520490" y="5959434"/>
            <a:ext cx="1199958" cy="99447"/>
          </a:xfrm>
          <a:custGeom>
            <a:avLst/>
            <a:gdLst>
              <a:gd name="connsiteX0" fmla="*/ 710 w 1199958"/>
              <a:gd name="connsiteY0" fmla="*/ 41 h 99447"/>
              <a:gd name="connsiteX1" fmla="*/ 311860 w 1199958"/>
              <a:gd name="connsiteY1" fmla="*/ 58779 h 99447"/>
              <a:gd name="connsiteX2" fmla="*/ 680160 w 1199958"/>
              <a:gd name="connsiteY2" fmla="*/ 98466 h 99447"/>
              <a:gd name="connsiteX3" fmla="*/ 1197685 w 1199958"/>
              <a:gd name="connsiteY3" fmla="*/ 87354 h 99447"/>
              <a:gd name="connsiteX4" fmla="*/ 850023 w 1199958"/>
              <a:gd name="connsiteY4" fmla="*/ 87354 h 99447"/>
              <a:gd name="connsiteX5" fmla="*/ 399173 w 1199958"/>
              <a:gd name="connsiteY5" fmla="*/ 68304 h 99447"/>
              <a:gd name="connsiteX6" fmla="*/ 710 w 1199958"/>
              <a:gd name="connsiteY6" fmla="*/ 41 h 9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9958" h="99447">
                <a:moveTo>
                  <a:pt x="710" y="41"/>
                </a:moveTo>
                <a:cubicBezTo>
                  <a:pt x="-13842" y="-1546"/>
                  <a:pt x="198618" y="42375"/>
                  <a:pt x="311860" y="58779"/>
                </a:cubicBezTo>
                <a:cubicBezTo>
                  <a:pt x="425102" y="75183"/>
                  <a:pt x="532523" y="93704"/>
                  <a:pt x="680160" y="98466"/>
                </a:cubicBezTo>
                <a:cubicBezTo>
                  <a:pt x="827797" y="103228"/>
                  <a:pt x="1169375" y="89206"/>
                  <a:pt x="1197685" y="87354"/>
                </a:cubicBezTo>
                <a:cubicBezTo>
                  <a:pt x="1225995" y="85502"/>
                  <a:pt x="983108" y="90529"/>
                  <a:pt x="850023" y="87354"/>
                </a:cubicBezTo>
                <a:cubicBezTo>
                  <a:pt x="716938" y="84179"/>
                  <a:pt x="539931" y="83385"/>
                  <a:pt x="399173" y="68304"/>
                </a:cubicBezTo>
                <a:cubicBezTo>
                  <a:pt x="258415" y="53223"/>
                  <a:pt x="15262" y="1628"/>
                  <a:pt x="710" y="4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: 図形 1503">
            <a:extLst>
              <a:ext uri="{FF2B5EF4-FFF2-40B4-BE49-F238E27FC236}">
                <a16:creationId xmlns:a16="http://schemas.microsoft.com/office/drawing/2014/main" id="{C2A8D25B-1CFE-44F5-A103-FE3728B4C666}"/>
              </a:ext>
            </a:extLst>
          </p:cNvPr>
          <p:cNvSpPr/>
          <p:nvPr/>
        </p:nvSpPr>
        <p:spPr>
          <a:xfrm>
            <a:off x="4824413" y="6430963"/>
            <a:ext cx="1194361" cy="104775"/>
          </a:xfrm>
          <a:custGeom>
            <a:avLst/>
            <a:gdLst>
              <a:gd name="connsiteX0" fmla="*/ 0 w 1194361"/>
              <a:gd name="connsiteY0" fmla="*/ 0 h 104775"/>
              <a:gd name="connsiteX1" fmla="*/ 85725 w 1194361"/>
              <a:gd name="connsiteY1" fmla="*/ 11112 h 104775"/>
              <a:gd name="connsiteX2" fmla="*/ 639762 w 1194361"/>
              <a:gd name="connsiteY2" fmla="*/ 53975 h 104775"/>
              <a:gd name="connsiteX3" fmla="*/ 1190625 w 1194361"/>
              <a:gd name="connsiteY3" fmla="*/ 104775 h 104775"/>
              <a:gd name="connsiteX4" fmla="*/ 858837 w 1194361"/>
              <a:gd name="connsiteY4" fmla="*/ 50800 h 104775"/>
              <a:gd name="connsiteX5" fmla="*/ 420687 w 1194361"/>
              <a:gd name="connsiteY5" fmla="*/ 31750 h 104775"/>
              <a:gd name="connsiteX6" fmla="*/ 0 w 1194361"/>
              <a:gd name="connsiteY6" fmla="*/ 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361" h="104775">
                <a:moveTo>
                  <a:pt x="0" y="0"/>
                </a:moveTo>
                <a:lnTo>
                  <a:pt x="85725" y="11112"/>
                </a:lnTo>
                <a:lnTo>
                  <a:pt x="639762" y="53975"/>
                </a:lnTo>
                <a:lnTo>
                  <a:pt x="1190625" y="104775"/>
                </a:lnTo>
                <a:cubicBezTo>
                  <a:pt x="1227137" y="104246"/>
                  <a:pt x="987160" y="62971"/>
                  <a:pt x="858837" y="50800"/>
                </a:cubicBezTo>
                <a:cubicBezTo>
                  <a:pt x="730514" y="38629"/>
                  <a:pt x="420687" y="31750"/>
                  <a:pt x="420687" y="3175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: 図形 1504">
            <a:extLst>
              <a:ext uri="{FF2B5EF4-FFF2-40B4-BE49-F238E27FC236}">
                <a16:creationId xmlns:a16="http://schemas.microsoft.com/office/drawing/2014/main" id="{D828C980-67B1-4D5C-AAFA-4635992650DD}"/>
              </a:ext>
            </a:extLst>
          </p:cNvPr>
          <p:cNvSpPr/>
          <p:nvPr/>
        </p:nvSpPr>
        <p:spPr>
          <a:xfrm>
            <a:off x="5514794" y="5995106"/>
            <a:ext cx="1203586" cy="101077"/>
          </a:xfrm>
          <a:custGeom>
            <a:avLst/>
            <a:gdLst>
              <a:gd name="connsiteX0" fmla="*/ 9706 w 1203586"/>
              <a:gd name="connsiteY0" fmla="*/ 2469 h 101077"/>
              <a:gd name="connsiteX1" fmla="*/ 63681 w 1203586"/>
              <a:gd name="connsiteY1" fmla="*/ 2469 h 101077"/>
              <a:gd name="connsiteX2" fmla="*/ 811394 w 1203586"/>
              <a:gd name="connsiteY2" fmla="*/ 83432 h 101077"/>
              <a:gd name="connsiteX3" fmla="*/ 1203506 w 1203586"/>
              <a:gd name="connsiteY3" fmla="*/ 83432 h 101077"/>
              <a:gd name="connsiteX4" fmla="*/ 782819 w 1203586"/>
              <a:gd name="connsiteY4" fmla="*/ 99307 h 101077"/>
              <a:gd name="connsiteX5" fmla="*/ 300219 w 1203586"/>
              <a:gd name="connsiteY5" fmla="*/ 35807 h 101077"/>
              <a:gd name="connsiteX6" fmla="*/ 9706 w 1203586"/>
              <a:gd name="connsiteY6" fmla="*/ 2469 h 10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3586" h="101077">
                <a:moveTo>
                  <a:pt x="9706" y="2469"/>
                </a:moveTo>
                <a:cubicBezTo>
                  <a:pt x="-29717" y="-3087"/>
                  <a:pt x="63681" y="2469"/>
                  <a:pt x="63681" y="2469"/>
                </a:cubicBezTo>
                <a:cubicBezTo>
                  <a:pt x="197296" y="15963"/>
                  <a:pt x="621423" y="69938"/>
                  <a:pt x="811394" y="83432"/>
                </a:cubicBezTo>
                <a:cubicBezTo>
                  <a:pt x="1001365" y="96926"/>
                  <a:pt x="1208268" y="80786"/>
                  <a:pt x="1203506" y="83432"/>
                </a:cubicBezTo>
                <a:cubicBezTo>
                  <a:pt x="1198744" y="86078"/>
                  <a:pt x="933367" y="107245"/>
                  <a:pt x="782819" y="99307"/>
                </a:cubicBezTo>
                <a:cubicBezTo>
                  <a:pt x="632271" y="91370"/>
                  <a:pt x="429600" y="51417"/>
                  <a:pt x="300219" y="35807"/>
                </a:cubicBezTo>
                <a:lnTo>
                  <a:pt x="9706" y="246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: 図形 1505">
            <a:extLst>
              <a:ext uri="{FF2B5EF4-FFF2-40B4-BE49-F238E27FC236}">
                <a16:creationId xmlns:a16="http://schemas.microsoft.com/office/drawing/2014/main" id="{107A7900-45CA-40F0-A6AD-16E472C666CE}"/>
              </a:ext>
            </a:extLst>
          </p:cNvPr>
          <p:cNvSpPr/>
          <p:nvPr/>
        </p:nvSpPr>
        <p:spPr>
          <a:xfrm>
            <a:off x="5946775" y="6032500"/>
            <a:ext cx="807354" cy="47835"/>
          </a:xfrm>
          <a:custGeom>
            <a:avLst/>
            <a:gdLst>
              <a:gd name="connsiteX0" fmla="*/ 0 w 807354"/>
              <a:gd name="connsiteY0" fmla="*/ 0 h 47835"/>
              <a:gd name="connsiteX1" fmla="*/ 423863 w 807354"/>
              <a:gd name="connsiteY1" fmla="*/ 7938 h 47835"/>
              <a:gd name="connsiteX2" fmla="*/ 804863 w 807354"/>
              <a:gd name="connsiteY2" fmla="*/ 15875 h 47835"/>
              <a:gd name="connsiteX3" fmla="*/ 598488 w 807354"/>
              <a:gd name="connsiteY3" fmla="*/ 20638 h 47835"/>
              <a:gd name="connsiteX4" fmla="*/ 401638 w 807354"/>
              <a:gd name="connsiteY4" fmla="*/ 26988 h 47835"/>
              <a:gd name="connsiteX5" fmla="*/ 561975 w 807354"/>
              <a:gd name="connsiteY5" fmla="*/ 47625 h 47835"/>
              <a:gd name="connsiteX6" fmla="*/ 346075 w 807354"/>
              <a:gd name="connsiteY6" fmla="*/ 12700 h 47835"/>
              <a:gd name="connsiteX7" fmla="*/ 0 w 807354"/>
              <a:gd name="connsiteY7" fmla="*/ 0 h 4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354" h="47835">
                <a:moveTo>
                  <a:pt x="0" y="0"/>
                </a:moveTo>
                <a:lnTo>
                  <a:pt x="423863" y="7938"/>
                </a:lnTo>
                <a:lnTo>
                  <a:pt x="804863" y="15875"/>
                </a:lnTo>
                <a:cubicBezTo>
                  <a:pt x="833967" y="17992"/>
                  <a:pt x="598488" y="20638"/>
                  <a:pt x="598488" y="20638"/>
                </a:cubicBezTo>
                <a:cubicBezTo>
                  <a:pt x="531284" y="22490"/>
                  <a:pt x="407723" y="22490"/>
                  <a:pt x="401638" y="26988"/>
                </a:cubicBezTo>
                <a:cubicBezTo>
                  <a:pt x="395553" y="31486"/>
                  <a:pt x="571235" y="50006"/>
                  <a:pt x="561975" y="47625"/>
                </a:cubicBezTo>
                <a:cubicBezTo>
                  <a:pt x="552715" y="45244"/>
                  <a:pt x="435504" y="19579"/>
                  <a:pt x="346075" y="12700"/>
                </a:cubicBezTo>
                <a:cubicBezTo>
                  <a:pt x="256646" y="5821"/>
                  <a:pt x="141023" y="6085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: 図形 1506">
            <a:extLst>
              <a:ext uri="{FF2B5EF4-FFF2-40B4-BE49-F238E27FC236}">
                <a16:creationId xmlns:a16="http://schemas.microsoft.com/office/drawing/2014/main" id="{3E71A60B-3710-4E26-9FCF-3149CC4AC32E}"/>
              </a:ext>
            </a:extLst>
          </p:cNvPr>
          <p:cNvSpPr/>
          <p:nvPr/>
        </p:nvSpPr>
        <p:spPr>
          <a:xfrm>
            <a:off x="5964238" y="6510338"/>
            <a:ext cx="1052757" cy="14319"/>
          </a:xfrm>
          <a:custGeom>
            <a:avLst/>
            <a:gdLst>
              <a:gd name="connsiteX0" fmla="*/ 0 w 1052757"/>
              <a:gd name="connsiteY0" fmla="*/ 3175 h 14319"/>
              <a:gd name="connsiteX1" fmla="*/ 73025 w 1052757"/>
              <a:gd name="connsiteY1" fmla="*/ 3175 h 14319"/>
              <a:gd name="connsiteX2" fmla="*/ 766762 w 1052757"/>
              <a:gd name="connsiteY2" fmla="*/ 14287 h 14319"/>
              <a:gd name="connsiteX3" fmla="*/ 1052512 w 1052757"/>
              <a:gd name="connsiteY3" fmla="*/ 6350 h 14319"/>
              <a:gd name="connsiteX4" fmla="*/ 820737 w 1052757"/>
              <a:gd name="connsiteY4" fmla="*/ 0 h 14319"/>
              <a:gd name="connsiteX5" fmla="*/ 0 w 1052757"/>
              <a:gd name="connsiteY5" fmla="*/ 3175 h 1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2757" h="14319">
                <a:moveTo>
                  <a:pt x="0" y="3175"/>
                </a:moveTo>
                <a:lnTo>
                  <a:pt x="73025" y="3175"/>
                </a:lnTo>
                <a:lnTo>
                  <a:pt x="766762" y="14287"/>
                </a:lnTo>
                <a:cubicBezTo>
                  <a:pt x="930010" y="14816"/>
                  <a:pt x="1043516" y="8731"/>
                  <a:pt x="1052512" y="6350"/>
                </a:cubicBezTo>
                <a:cubicBezTo>
                  <a:pt x="1061508" y="3969"/>
                  <a:pt x="820737" y="0"/>
                  <a:pt x="820737" y="0"/>
                </a:cubicBezTo>
                <a:lnTo>
                  <a:pt x="0" y="317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: 図形 1507">
            <a:extLst>
              <a:ext uri="{FF2B5EF4-FFF2-40B4-BE49-F238E27FC236}">
                <a16:creationId xmlns:a16="http://schemas.microsoft.com/office/drawing/2014/main" id="{BE1AEBCB-3E15-43F3-AE46-4FB4C8D1106A}"/>
              </a:ext>
            </a:extLst>
          </p:cNvPr>
          <p:cNvSpPr/>
          <p:nvPr/>
        </p:nvSpPr>
        <p:spPr>
          <a:xfrm>
            <a:off x="5867384" y="6476756"/>
            <a:ext cx="1446251" cy="76610"/>
          </a:xfrm>
          <a:custGeom>
            <a:avLst/>
            <a:gdLst>
              <a:gd name="connsiteX0" fmla="*/ 16 w 1446251"/>
              <a:gd name="connsiteY0" fmla="*/ 244 h 76610"/>
              <a:gd name="connsiteX1" fmla="*/ 234966 w 1446251"/>
              <a:gd name="connsiteY1" fmla="*/ 73269 h 76610"/>
              <a:gd name="connsiteX2" fmla="*/ 458804 w 1446251"/>
              <a:gd name="connsiteY2" fmla="*/ 63744 h 76610"/>
              <a:gd name="connsiteX3" fmla="*/ 503254 w 1446251"/>
              <a:gd name="connsiteY3" fmla="*/ 58982 h 76610"/>
              <a:gd name="connsiteX4" fmla="*/ 1439879 w 1446251"/>
              <a:gd name="connsiteY4" fmla="*/ 57394 h 76610"/>
              <a:gd name="connsiteX5" fmla="*/ 881079 w 1446251"/>
              <a:gd name="connsiteY5" fmla="*/ 74857 h 76610"/>
              <a:gd name="connsiteX6" fmla="*/ 227029 w 1446251"/>
              <a:gd name="connsiteY6" fmla="*/ 51044 h 76610"/>
              <a:gd name="connsiteX7" fmla="*/ 16 w 1446251"/>
              <a:gd name="connsiteY7" fmla="*/ 244 h 7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51" h="76610">
                <a:moveTo>
                  <a:pt x="16" y="244"/>
                </a:moveTo>
                <a:cubicBezTo>
                  <a:pt x="1339" y="3948"/>
                  <a:pt x="158501" y="62686"/>
                  <a:pt x="234966" y="73269"/>
                </a:cubicBezTo>
                <a:cubicBezTo>
                  <a:pt x="311431" y="83852"/>
                  <a:pt x="414089" y="66125"/>
                  <a:pt x="458804" y="63744"/>
                </a:cubicBezTo>
                <a:cubicBezTo>
                  <a:pt x="503519" y="61363"/>
                  <a:pt x="503254" y="58982"/>
                  <a:pt x="503254" y="58982"/>
                </a:cubicBezTo>
                <a:lnTo>
                  <a:pt x="1439879" y="57394"/>
                </a:lnTo>
                <a:cubicBezTo>
                  <a:pt x="1502850" y="60040"/>
                  <a:pt x="1083221" y="75915"/>
                  <a:pt x="881079" y="74857"/>
                </a:cubicBezTo>
                <a:cubicBezTo>
                  <a:pt x="678937" y="73799"/>
                  <a:pt x="377048" y="66125"/>
                  <a:pt x="227029" y="51044"/>
                </a:cubicBezTo>
                <a:cubicBezTo>
                  <a:pt x="77010" y="35963"/>
                  <a:pt x="-1307" y="-3460"/>
                  <a:pt x="16" y="2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: 図形 1508">
            <a:extLst>
              <a:ext uri="{FF2B5EF4-FFF2-40B4-BE49-F238E27FC236}">
                <a16:creationId xmlns:a16="http://schemas.microsoft.com/office/drawing/2014/main" id="{188FAC03-EBA2-4F47-8914-FDAE683E0744}"/>
              </a:ext>
            </a:extLst>
          </p:cNvPr>
          <p:cNvSpPr/>
          <p:nvPr/>
        </p:nvSpPr>
        <p:spPr>
          <a:xfrm>
            <a:off x="7055732" y="5922366"/>
            <a:ext cx="717375" cy="60941"/>
          </a:xfrm>
          <a:custGeom>
            <a:avLst/>
            <a:gdLst>
              <a:gd name="connsiteX0" fmla="*/ 3881 w 717375"/>
              <a:gd name="connsiteY0" fmla="*/ 60922 h 60941"/>
              <a:gd name="connsiteX1" fmla="*/ 703968 w 717375"/>
              <a:gd name="connsiteY1" fmla="*/ 10122 h 60941"/>
              <a:gd name="connsiteX2" fmla="*/ 432506 w 717375"/>
              <a:gd name="connsiteY2" fmla="*/ 3772 h 60941"/>
              <a:gd name="connsiteX3" fmla="*/ 3881 w 717375"/>
              <a:gd name="connsiteY3" fmla="*/ 60922 h 6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375" h="60941">
                <a:moveTo>
                  <a:pt x="3881" y="60922"/>
                </a:moveTo>
                <a:cubicBezTo>
                  <a:pt x="49125" y="61980"/>
                  <a:pt x="632531" y="19647"/>
                  <a:pt x="703968" y="10122"/>
                </a:cubicBezTo>
                <a:cubicBezTo>
                  <a:pt x="775406" y="597"/>
                  <a:pt x="543366" y="-3636"/>
                  <a:pt x="432506" y="3772"/>
                </a:cubicBezTo>
                <a:cubicBezTo>
                  <a:pt x="321646" y="11180"/>
                  <a:pt x="-41363" y="59864"/>
                  <a:pt x="3881" y="6092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: 図形 1509">
            <a:extLst>
              <a:ext uri="{FF2B5EF4-FFF2-40B4-BE49-F238E27FC236}">
                <a16:creationId xmlns:a16="http://schemas.microsoft.com/office/drawing/2014/main" id="{DF0838CA-30FD-4E48-8B37-F4D598E633F4}"/>
              </a:ext>
            </a:extLst>
          </p:cNvPr>
          <p:cNvSpPr/>
          <p:nvPr/>
        </p:nvSpPr>
        <p:spPr>
          <a:xfrm>
            <a:off x="6792913" y="5920635"/>
            <a:ext cx="1343683" cy="133386"/>
          </a:xfrm>
          <a:custGeom>
            <a:avLst/>
            <a:gdLst>
              <a:gd name="connsiteX0" fmla="*/ 0 w 1343683"/>
              <a:gd name="connsiteY0" fmla="*/ 127740 h 133386"/>
              <a:gd name="connsiteX1" fmla="*/ 123825 w 1343683"/>
              <a:gd name="connsiteY1" fmla="*/ 124565 h 133386"/>
              <a:gd name="connsiteX2" fmla="*/ 814387 w 1343683"/>
              <a:gd name="connsiteY2" fmla="*/ 88053 h 133386"/>
              <a:gd name="connsiteX3" fmla="*/ 1333500 w 1343683"/>
              <a:gd name="connsiteY3" fmla="*/ 2328 h 133386"/>
              <a:gd name="connsiteX4" fmla="*/ 1111250 w 1343683"/>
              <a:gd name="connsiteY4" fmla="*/ 27728 h 133386"/>
              <a:gd name="connsiteX5" fmla="*/ 542925 w 1343683"/>
              <a:gd name="connsiteY5" fmla="*/ 64240 h 133386"/>
              <a:gd name="connsiteX6" fmla="*/ 1158875 w 1343683"/>
              <a:gd name="connsiteY6" fmla="*/ 32490 h 133386"/>
              <a:gd name="connsiteX7" fmla="*/ 946150 w 1343683"/>
              <a:gd name="connsiteY7" fmla="*/ 56303 h 133386"/>
              <a:gd name="connsiteX8" fmla="*/ 804862 w 1343683"/>
              <a:gd name="connsiteY8" fmla="*/ 65828 h 133386"/>
              <a:gd name="connsiteX9" fmla="*/ 255587 w 1343683"/>
              <a:gd name="connsiteY9" fmla="*/ 127740 h 133386"/>
              <a:gd name="connsiteX10" fmla="*/ 0 w 1343683"/>
              <a:gd name="connsiteY10" fmla="*/ 127740 h 13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3683" h="133386">
                <a:moveTo>
                  <a:pt x="0" y="127740"/>
                </a:moveTo>
                <a:lnTo>
                  <a:pt x="123825" y="124565"/>
                </a:lnTo>
                <a:cubicBezTo>
                  <a:pt x="259556" y="117950"/>
                  <a:pt x="612775" y="108426"/>
                  <a:pt x="814387" y="88053"/>
                </a:cubicBezTo>
                <a:cubicBezTo>
                  <a:pt x="1015999" y="67680"/>
                  <a:pt x="1284023" y="12382"/>
                  <a:pt x="1333500" y="2328"/>
                </a:cubicBezTo>
                <a:cubicBezTo>
                  <a:pt x="1382977" y="-7726"/>
                  <a:pt x="1243013" y="17409"/>
                  <a:pt x="1111250" y="27728"/>
                </a:cubicBezTo>
                <a:cubicBezTo>
                  <a:pt x="979488" y="38047"/>
                  <a:pt x="534988" y="63446"/>
                  <a:pt x="542925" y="64240"/>
                </a:cubicBezTo>
                <a:cubicBezTo>
                  <a:pt x="550862" y="65034"/>
                  <a:pt x="1091671" y="33813"/>
                  <a:pt x="1158875" y="32490"/>
                </a:cubicBezTo>
                <a:cubicBezTo>
                  <a:pt x="1226079" y="31167"/>
                  <a:pt x="1005152" y="50747"/>
                  <a:pt x="946150" y="56303"/>
                </a:cubicBezTo>
                <a:cubicBezTo>
                  <a:pt x="887148" y="61859"/>
                  <a:pt x="804862" y="65828"/>
                  <a:pt x="804862" y="65828"/>
                </a:cubicBezTo>
                <a:lnTo>
                  <a:pt x="255587" y="127740"/>
                </a:lnTo>
                <a:cubicBezTo>
                  <a:pt x="121708" y="140175"/>
                  <a:pt x="21960" y="128269"/>
                  <a:pt x="0" y="12774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: 図形 1510">
            <a:extLst>
              <a:ext uri="{FF2B5EF4-FFF2-40B4-BE49-F238E27FC236}">
                <a16:creationId xmlns:a16="http://schemas.microsoft.com/office/drawing/2014/main" id="{1C7B1BE4-04D0-4685-8A5C-4158C751AEE9}"/>
              </a:ext>
            </a:extLst>
          </p:cNvPr>
          <p:cNvSpPr/>
          <p:nvPr/>
        </p:nvSpPr>
        <p:spPr>
          <a:xfrm>
            <a:off x="6986059" y="6439534"/>
            <a:ext cx="1203048" cy="79047"/>
          </a:xfrm>
          <a:custGeom>
            <a:avLst/>
            <a:gdLst>
              <a:gd name="connsiteX0" fmla="*/ 14816 w 1203048"/>
              <a:gd name="connsiteY0" fmla="*/ 66041 h 79047"/>
              <a:gd name="connsiteX1" fmla="*/ 583141 w 1203048"/>
              <a:gd name="connsiteY1" fmla="*/ 75566 h 79047"/>
              <a:gd name="connsiteX2" fmla="*/ 1195916 w 1203048"/>
              <a:gd name="connsiteY2" fmla="*/ 954 h 79047"/>
              <a:gd name="connsiteX3" fmla="*/ 902229 w 1203048"/>
              <a:gd name="connsiteY3" fmla="*/ 34291 h 79047"/>
              <a:gd name="connsiteX4" fmla="*/ 667279 w 1203048"/>
              <a:gd name="connsiteY4" fmla="*/ 48579 h 79047"/>
              <a:gd name="connsiteX5" fmla="*/ 208491 w 1203048"/>
              <a:gd name="connsiteY5" fmla="*/ 59691 h 79047"/>
              <a:gd name="connsiteX6" fmla="*/ 14816 w 1203048"/>
              <a:gd name="connsiteY6" fmla="*/ 66041 h 7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3048" h="79047">
                <a:moveTo>
                  <a:pt x="14816" y="66041"/>
                </a:moveTo>
                <a:cubicBezTo>
                  <a:pt x="77258" y="68687"/>
                  <a:pt x="386291" y="86414"/>
                  <a:pt x="583141" y="75566"/>
                </a:cubicBezTo>
                <a:cubicBezTo>
                  <a:pt x="779991" y="64718"/>
                  <a:pt x="1195916" y="954"/>
                  <a:pt x="1195916" y="954"/>
                </a:cubicBezTo>
                <a:cubicBezTo>
                  <a:pt x="1249097" y="-5925"/>
                  <a:pt x="990335" y="26354"/>
                  <a:pt x="902229" y="34291"/>
                </a:cubicBezTo>
                <a:cubicBezTo>
                  <a:pt x="814123" y="42228"/>
                  <a:pt x="782902" y="44346"/>
                  <a:pt x="667279" y="48579"/>
                </a:cubicBezTo>
                <a:cubicBezTo>
                  <a:pt x="551656" y="52812"/>
                  <a:pt x="316176" y="57839"/>
                  <a:pt x="208491" y="59691"/>
                </a:cubicBezTo>
                <a:cubicBezTo>
                  <a:pt x="100806" y="61543"/>
                  <a:pt x="-47626" y="63395"/>
                  <a:pt x="14816" y="6604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: 図形 1511">
            <a:extLst>
              <a:ext uri="{FF2B5EF4-FFF2-40B4-BE49-F238E27FC236}">
                <a16:creationId xmlns:a16="http://schemas.microsoft.com/office/drawing/2014/main" id="{515BBB3E-80B6-4BC6-BB6F-E9C6109A90F2}"/>
              </a:ext>
            </a:extLst>
          </p:cNvPr>
          <p:cNvSpPr/>
          <p:nvPr/>
        </p:nvSpPr>
        <p:spPr>
          <a:xfrm>
            <a:off x="7532293" y="5921369"/>
            <a:ext cx="641786" cy="102958"/>
          </a:xfrm>
          <a:custGeom>
            <a:avLst/>
            <a:gdLst>
              <a:gd name="connsiteX0" fmla="*/ 395 w 641786"/>
              <a:gd name="connsiteY0" fmla="*/ 101606 h 102958"/>
              <a:gd name="connsiteX1" fmla="*/ 516332 w 641786"/>
              <a:gd name="connsiteY1" fmla="*/ 50806 h 102958"/>
              <a:gd name="connsiteX2" fmla="*/ 641745 w 641786"/>
              <a:gd name="connsiteY2" fmla="*/ 6 h 102958"/>
              <a:gd name="connsiteX3" fmla="*/ 529032 w 641786"/>
              <a:gd name="connsiteY3" fmla="*/ 47631 h 102958"/>
              <a:gd name="connsiteX4" fmla="*/ 432195 w 641786"/>
              <a:gd name="connsiteY4" fmla="*/ 84144 h 102958"/>
              <a:gd name="connsiteX5" fmla="*/ 395 w 641786"/>
              <a:gd name="connsiteY5" fmla="*/ 101606 h 10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1786" h="102958">
                <a:moveTo>
                  <a:pt x="395" y="101606"/>
                </a:moveTo>
                <a:cubicBezTo>
                  <a:pt x="14418" y="96050"/>
                  <a:pt x="409440" y="67739"/>
                  <a:pt x="516332" y="50806"/>
                </a:cubicBezTo>
                <a:cubicBezTo>
                  <a:pt x="623224" y="33873"/>
                  <a:pt x="639628" y="535"/>
                  <a:pt x="641745" y="6"/>
                </a:cubicBezTo>
                <a:cubicBezTo>
                  <a:pt x="643862" y="-523"/>
                  <a:pt x="563957" y="33608"/>
                  <a:pt x="529032" y="47631"/>
                </a:cubicBezTo>
                <a:cubicBezTo>
                  <a:pt x="494107" y="61654"/>
                  <a:pt x="515009" y="73825"/>
                  <a:pt x="432195" y="84144"/>
                </a:cubicBezTo>
                <a:cubicBezTo>
                  <a:pt x="349381" y="94463"/>
                  <a:pt x="-13628" y="107162"/>
                  <a:pt x="395" y="10160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: 図形 1512">
            <a:extLst>
              <a:ext uri="{FF2B5EF4-FFF2-40B4-BE49-F238E27FC236}">
                <a16:creationId xmlns:a16="http://schemas.microsoft.com/office/drawing/2014/main" id="{144D86AE-98B3-4E27-82AD-0D202085104D}"/>
              </a:ext>
            </a:extLst>
          </p:cNvPr>
          <p:cNvSpPr/>
          <p:nvPr/>
        </p:nvSpPr>
        <p:spPr>
          <a:xfrm>
            <a:off x="8149621" y="5743533"/>
            <a:ext cx="784220" cy="189145"/>
          </a:xfrm>
          <a:custGeom>
            <a:avLst/>
            <a:gdLst>
              <a:gd name="connsiteX0" fmla="*/ 783242 w 784220"/>
              <a:gd name="connsiteY0" fmla="*/ 42 h 189145"/>
              <a:gd name="connsiteX1" fmla="*/ 240317 w 784220"/>
              <a:gd name="connsiteY1" fmla="*/ 139742 h 189145"/>
              <a:gd name="connsiteX2" fmla="*/ 2192 w 784220"/>
              <a:gd name="connsiteY2" fmla="*/ 188955 h 189145"/>
              <a:gd name="connsiteX3" fmla="*/ 364142 w 784220"/>
              <a:gd name="connsiteY3" fmla="*/ 125455 h 189145"/>
              <a:gd name="connsiteX4" fmla="*/ 783242 w 784220"/>
              <a:gd name="connsiteY4" fmla="*/ 42 h 18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220" h="189145">
                <a:moveTo>
                  <a:pt x="783242" y="42"/>
                </a:moveTo>
                <a:cubicBezTo>
                  <a:pt x="762604" y="2423"/>
                  <a:pt x="370492" y="108257"/>
                  <a:pt x="240317" y="139742"/>
                </a:cubicBezTo>
                <a:cubicBezTo>
                  <a:pt x="110142" y="171227"/>
                  <a:pt x="-18446" y="191336"/>
                  <a:pt x="2192" y="188955"/>
                </a:cubicBezTo>
                <a:cubicBezTo>
                  <a:pt x="22829" y="186574"/>
                  <a:pt x="235555" y="154824"/>
                  <a:pt x="364142" y="125455"/>
                </a:cubicBezTo>
                <a:cubicBezTo>
                  <a:pt x="492729" y="96086"/>
                  <a:pt x="803880" y="-2339"/>
                  <a:pt x="783242" y="4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: 図形 1513">
            <a:extLst>
              <a:ext uri="{FF2B5EF4-FFF2-40B4-BE49-F238E27FC236}">
                <a16:creationId xmlns:a16="http://schemas.microsoft.com/office/drawing/2014/main" id="{E2B1CF29-341F-4384-8E65-1E18E6E2485A}"/>
              </a:ext>
            </a:extLst>
          </p:cNvPr>
          <p:cNvSpPr/>
          <p:nvPr/>
        </p:nvSpPr>
        <p:spPr>
          <a:xfrm>
            <a:off x="7799639" y="6100565"/>
            <a:ext cx="1447165" cy="353813"/>
          </a:xfrm>
          <a:custGeom>
            <a:avLst/>
            <a:gdLst>
              <a:gd name="connsiteX0" fmla="*/ 6099 w 1447165"/>
              <a:gd name="connsiteY0" fmla="*/ 351035 h 353813"/>
              <a:gd name="connsiteX1" fmla="*/ 64836 w 1447165"/>
              <a:gd name="connsiteY1" fmla="*/ 351035 h 353813"/>
              <a:gd name="connsiteX2" fmla="*/ 395036 w 1447165"/>
              <a:gd name="connsiteY2" fmla="*/ 328810 h 353813"/>
              <a:gd name="connsiteX3" fmla="*/ 401386 w 1447165"/>
              <a:gd name="connsiteY3" fmla="*/ 324048 h 353813"/>
              <a:gd name="connsiteX4" fmla="*/ 1060199 w 1447165"/>
              <a:gd name="connsiteY4" fmla="*/ 155773 h 353813"/>
              <a:gd name="connsiteX5" fmla="*/ 1441199 w 1447165"/>
              <a:gd name="connsiteY5" fmla="*/ 1785 h 353813"/>
              <a:gd name="connsiteX6" fmla="*/ 1263399 w 1447165"/>
              <a:gd name="connsiteY6" fmla="*/ 81160 h 353813"/>
              <a:gd name="connsiteX7" fmla="*/ 874461 w 1447165"/>
              <a:gd name="connsiteY7" fmla="*/ 220860 h 353813"/>
              <a:gd name="connsiteX8" fmla="*/ 445836 w 1447165"/>
              <a:gd name="connsiteY8" fmla="*/ 297060 h 353813"/>
              <a:gd name="connsiteX9" fmla="*/ 152149 w 1447165"/>
              <a:gd name="connsiteY9" fmla="*/ 328810 h 353813"/>
              <a:gd name="connsiteX10" fmla="*/ 6099 w 1447165"/>
              <a:gd name="connsiteY10" fmla="*/ 351035 h 35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7165" h="353813">
                <a:moveTo>
                  <a:pt x="6099" y="351035"/>
                </a:moveTo>
                <a:cubicBezTo>
                  <a:pt x="-8453" y="354739"/>
                  <a:pt x="13" y="354739"/>
                  <a:pt x="64836" y="351035"/>
                </a:cubicBezTo>
                <a:cubicBezTo>
                  <a:pt x="129659" y="347331"/>
                  <a:pt x="338944" y="333308"/>
                  <a:pt x="395036" y="328810"/>
                </a:cubicBezTo>
                <a:cubicBezTo>
                  <a:pt x="451128" y="324312"/>
                  <a:pt x="401386" y="324048"/>
                  <a:pt x="401386" y="324048"/>
                </a:cubicBezTo>
                <a:cubicBezTo>
                  <a:pt x="512246" y="295209"/>
                  <a:pt x="886897" y="209483"/>
                  <a:pt x="1060199" y="155773"/>
                </a:cubicBezTo>
                <a:cubicBezTo>
                  <a:pt x="1233501" y="102062"/>
                  <a:pt x="1407332" y="14220"/>
                  <a:pt x="1441199" y="1785"/>
                </a:cubicBezTo>
                <a:cubicBezTo>
                  <a:pt x="1475066" y="-10650"/>
                  <a:pt x="1357855" y="44647"/>
                  <a:pt x="1263399" y="81160"/>
                </a:cubicBezTo>
                <a:cubicBezTo>
                  <a:pt x="1168943" y="117672"/>
                  <a:pt x="1010721" y="184877"/>
                  <a:pt x="874461" y="220860"/>
                </a:cubicBezTo>
                <a:cubicBezTo>
                  <a:pt x="738201" y="256843"/>
                  <a:pt x="566221" y="279068"/>
                  <a:pt x="445836" y="297060"/>
                </a:cubicBezTo>
                <a:cubicBezTo>
                  <a:pt x="325451" y="315052"/>
                  <a:pt x="226761" y="321666"/>
                  <a:pt x="152149" y="328810"/>
                </a:cubicBezTo>
                <a:cubicBezTo>
                  <a:pt x="77537" y="335954"/>
                  <a:pt x="20651" y="347331"/>
                  <a:pt x="6099" y="35103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: 図形 1514">
            <a:extLst>
              <a:ext uri="{FF2B5EF4-FFF2-40B4-BE49-F238E27FC236}">
                <a16:creationId xmlns:a16="http://schemas.microsoft.com/office/drawing/2014/main" id="{21B6C245-DBB8-44B5-8E37-24E83131A87A}"/>
              </a:ext>
            </a:extLst>
          </p:cNvPr>
          <p:cNvSpPr/>
          <p:nvPr/>
        </p:nvSpPr>
        <p:spPr>
          <a:xfrm>
            <a:off x="8146603" y="6135646"/>
            <a:ext cx="1162658" cy="315469"/>
          </a:xfrm>
          <a:custGeom>
            <a:avLst/>
            <a:gdLst>
              <a:gd name="connsiteX0" fmla="*/ 1162497 w 1162658"/>
              <a:gd name="connsiteY0" fmla="*/ 42 h 315469"/>
              <a:gd name="connsiteX1" fmla="*/ 760860 w 1162658"/>
              <a:gd name="connsiteY1" fmla="*/ 138154 h 315469"/>
              <a:gd name="connsiteX2" fmla="*/ 311597 w 1162658"/>
              <a:gd name="connsiteY2" fmla="*/ 258804 h 315469"/>
              <a:gd name="connsiteX3" fmla="*/ 11560 w 1162658"/>
              <a:gd name="connsiteY3" fmla="*/ 311192 h 315469"/>
              <a:gd name="connsiteX4" fmla="*/ 714822 w 1162658"/>
              <a:gd name="connsiteY4" fmla="*/ 152442 h 315469"/>
              <a:gd name="connsiteX5" fmla="*/ 1162497 w 1162658"/>
              <a:gd name="connsiteY5" fmla="*/ 42 h 31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2658" h="315469">
                <a:moveTo>
                  <a:pt x="1162497" y="42"/>
                </a:moveTo>
                <a:cubicBezTo>
                  <a:pt x="1170170" y="-2339"/>
                  <a:pt x="902677" y="95027"/>
                  <a:pt x="760860" y="138154"/>
                </a:cubicBezTo>
                <a:cubicBezTo>
                  <a:pt x="619043" y="181281"/>
                  <a:pt x="436480" y="229964"/>
                  <a:pt x="311597" y="258804"/>
                </a:cubicBezTo>
                <a:cubicBezTo>
                  <a:pt x="186714" y="287644"/>
                  <a:pt x="-55644" y="328919"/>
                  <a:pt x="11560" y="311192"/>
                </a:cubicBezTo>
                <a:cubicBezTo>
                  <a:pt x="78764" y="293465"/>
                  <a:pt x="529878" y="205094"/>
                  <a:pt x="714822" y="152442"/>
                </a:cubicBezTo>
                <a:cubicBezTo>
                  <a:pt x="899766" y="99790"/>
                  <a:pt x="1154824" y="2423"/>
                  <a:pt x="1162497" y="4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: 図形 1515">
            <a:extLst>
              <a:ext uri="{FF2B5EF4-FFF2-40B4-BE49-F238E27FC236}">
                <a16:creationId xmlns:a16="http://schemas.microsoft.com/office/drawing/2014/main" id="{BD6FEA3C-C49F-4152-A245-81A53B948D47}"/>
              </a:ext>
            </a:extLst>
          </p:cNvPr>
          <p:cNvSpPr/>
          <p:nvPr/>
        </p:nvSpPr>
        <p:spPr>
          <a:xfrm>
            <a:off x="8670244" y="5325655"/>
            <a:ext cx="943065" cy="448637"/>
          </a:xfrm>
          <a:custGeom>
            <a:avLst/>
            <a:gdLst>
              <a:gd name="connsiteX0" fmla="*/ 3856 w 943065"/>
              <a:gd name="connsiteY0" fmla="*/ 446495 h 448637"/>
              <a:gd name="connsiteX1" fmla="*/ 602344 w 943065"/>
              <a:gd name="connsiteY1" fmla="*/ 252820 h 448637"/>
              <a:gd name="connsiteX2" fmla="*/ 442006 w 943065"/>
              <a:gd name="connsiteY2" fmla="*/ 336958 h 448637"/>
              <a:gd name="connsiteX3" fmla="*/ 661081 w 943065"/>
              <a:gd name="connsiteY3" fmla="*/ 205195 h 448637"/>
              <a:gd name="connsiteX4" fmla="*/ 940481 w 943065"/>
              <a:gd name="connsiteY4" fmla="*/ 1995 h 448637"/>
              <a:gd name="connsiteX5" fmla="*/ 776969 w 943065"/>
              <a:gd name="connsiteY5" fmla="*/ 116295 h 448637"/>
              <a:gd name="connsiteX6" fmla="*/ 397556 w 943065"/>
              <a:gd name="connsiteY6" fmla="*/ 352833 h 448637"/>
              <a:gd name="connsiteX7" fmla="*/ 256269 w 943065"/>
              <a:gd name="connsiteY7" fmla="*/ 411570 h 448637"/>
              <a:gd name="connsiteX8" fmla="*/ 340406 w 943065"/>
              <a:gd name="connsiteY8" fmla="*/ 359183 h 448637"/>
              <a:gd name="connsiteX9" fmla="*/ 3856 w 943065"/>
              <a:gd name="connsiteY9" fmla="*/ 446495 h 44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3065" h="448637">
                <a:moveTo>
                  <a:pt x="3856" y="446495"/>
                </a:moveTo>
                <a:cubicBezTo>
                  <a:pt x="47512" y="428768"/>
                  <a:pt x="529319" y="271076"/>
                  <a:pt x="602344" y="252820"/>
                </a:cubicBezTo>
                <a:cubicBezTo>
                  <a:pt x="675369" y="234564"/>
                  <a:pt x="432217" y="344895"/>
                  <a:pt x="442006" y="336958"/>
                </a:cubicBezTo>
                <a:cubicBezTo>
                  <a:pt x="451795" y="329021"/>
                  <a:pt x="578002" y="261022"/>
                  <a:pt x="661081" y="205195"/>
                </a:cubicBezTo>
                <a:cubicBezTo>
                  <a:pt x="744160" y="149368"/>
                  <a:pt x="921166" y="16812"/>
                  <a:pt x="940481" y="1995"/>
                </a:cubicBezTo>
                <a:cubicBezTo>
                  <a:pt x="959796" y="-12822"/>
                  <a:pt x="867456" y="57822"/>
                  <a:pt x="776969" y="116295"/>
                </a:cubicBezTo>
                <a:cubicBezTo>
                  <a:pt x="686482" y="174768"/>
                  <a:pt x="484339" y="303621"/>
                  <a:pt x="397556" y="352833"/>
                </a:cubicBezTo>
                <a:cubicBezTo>
                  <a:pt x="310773" y="402045"/>
                  <a:pt x="265794" y="410512"/>
                  <a:pt x="256269" y="411570"/>
                </a:cubicBezTo>
                <a:cubicBezTo>
                  <a:pt x="246744" y="412628"/>
                  <a:pt x="380093" y="352039"/>
                  <a:pt x="340406" y="359183"/>
                </a:cubicBezTo>
                <a:cubicBezTo>
                  <a:pt x="300719" y="366327"/>
                  <a:pt x="-39800" y="464222"/>
                  <a:pt x="3856" y="44649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: 図形 1516">
            <a:extLst>
              <a:ext uri="{FF2B5EF4-FFF2-40B4-BE49-F238E27FC236}">
                <a16:creationId xmlns:a16="http://schemas.microsoft.com/office/drawing/2014/main" id="{023E1D96-8336-406A-B159-9453E6319D8B}"/>
              </a:ext>
            </a:extLst>
          </p:cNvPr>
          <p:cNvSpPr/>
          <p:nvPr/>
        </p:nvSpPr>
        <p:spPr>
          <a:xfrm>
            <a:off x="8880716" y="5907319"/>
            <a:ext cx="750586" cy="380527"/>
          </a:xfrm>
          <a:custGeom>
            <a:avLst/>
            <a:gdLst>
              <a:gd name="connsiteX0" fmla="*/ 747472 w 750586"/>
              <a:gd name="connsiteY0" fmla="*/ 1356 h 380527"/>
              <a:gd name="connsiteX1" fmla="*/ 393459 w 750586"/>
              <a:gd name="connsiteY1" fmla="*/ 231544 h 380527"/>
              <a:gd name="connsiteX2" fmla="*/ 1347 w 750586"/>
              <a:gd name="connsiteY2" fmla="*/ 379181 h 380527"/>
              <a:gd name="connsiteX3" fmla="*/ 534747 w 750586"/>
              <a:gd name="connsiteY3" fmla="*/ 147406 h 380527"/>
              <a:gd name="connsiteX4" fmla="*/ 747472 w 750586"/>
              <a:gd name="connsiteY4" fmla="*/ 1356 h 38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586" h="380527">
                <a:moveTo>
                  <a:pt x="747472" y="1356"/>
                </a:moveTo>
                <a:cubicBezTo>
                  <a:pt x="723924" y="15379"/>
                  <a:pt x="517813" y="168573"/>
                  <a:pt x="393459" y="231544"/>
                </a:cubicBezTo>
                <a:cubicBezTo>
                  <a:pt x="269105" y="294515"/>
                  <a:pt x="-22201" y="393204"/>
                  <a:pt x="1347" y="379181"/>
                </a:cubicBezTo>
                <a:cubicBezTo>
                  <a:pt x="24895" y="365158"/>
                  <a:pt x="412245" y="209583"/>
                  <a:pt x="534747" y="147406"/>
                </a:cubicBezTo>
                <a:cubicBezTo>
                  <a:pt x="657249" y="85229"/>
                  <a:pt x="771020" y="-12667"/>
                  <a:pt x="747472" y="135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: 図形 1517">
            <a:extLst>
              <a:ext uri="{FF2B5EF4-FFF2-40B4-BE49-F238E27FC236}">
                <a16:creationId xmlns:a16="http://schemas.microsoft.com/office/drawing/2014/main" id="{3B4E23CC-F0A8-49DF-844F-36D600C88A4E}"/>
              </a:ext>
            </a:extLst>
          </p:cNvPr>
          <p:cNvSpPr/>
          <p:nvPr/>
        </p:nvSpPr>
        <p:spPr>
          <a:xfrm>
            <a:off x="9258236" y="5279589"/>
            <a:ext cx="471911" cy="341905"/>
          </a:xfrm>
          <a:custGeom>
            <a:avLst/>
            <a:gdLst>
              <a:gd name="connsiteX0" fmla="*/ 469964 w 471911"/>
              <a:gd name="connsiteY0" fmla="*/ 436 h 341905"/>
              <a:gd name="connsiteX1" fmla="*/ 1652 w 471911"/>
              <a:gd name="connsiteY1" fmla="*/ 340161 h 341905"/>
              <a:gd name="connsiteX2" fmla="*/ 309627 w 471911"/>
              <a:gd name="connsiteY2" fmla="*/ 138549 h 341905"/>
              <a:gd name="connsiteX3" fmla="*/ 174689 w 471911"/>
              <a:gd name="connsiteY3" fmla="*/ 265549 h 341905"/>
              <a:gd name="connsiteX4" fmla="*/ 469964 w 471911"/>
              <a:gd name="connsiteY4" fmla="*/ 436 h 34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911" h="341905">
                <a:moveTo>
                  <a:pt x="469964" y="436"/>
                </a:moveTo>
                <a:cubicBezTo>
                  <a:pt x="441124" y="12871"/>
                  <a:pt x="28375" y="317142"/>
                  <a:pt x="1652" y="340161"/>
                </a:cubicBezTo>
                <a:cubicBezTo>
                  <a:pt x="-25071" y="363180"/>
                  <a:pt x="280787" y="150984"/>
                  <a:pt x="309627" y="138549"/>
                </a:cubicBezTo>
                <a:cubicBezTo>
                  <a:pt x="338467" y="126114"/>
                  <a:pt x="151141" y="286186"/>
                  <a:pt x="174689" y="265549"/>
                </a:cubicBezTo>
                <a:cubicBezTo>
                  <a:pt x="198237" y="244912"/>
                  <a:pt x="498804" y="-11999"/>
                  <a:pt x="469964" y="43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: 図形 1518">
            <a:extLst>
              <a:ext uri="{FF2B5EF4-FFF2-40B4-BE49-F238E27FC236}">
                <a16:creationId xmlns:a16="http://schemas.microsoft.com/office/drawing/2014/main" id="{59A43B5D-9D84-4172-B463-D70D642F1E61}"/>
              </a:ext>
            </a:extLst>
          </p:cNvPr>
          <p:cNvSpPr/>
          <p:nvPr/>
        </p:nvSpPr>
        <p:spPr>
          <a:xfrm>
            <a:off x="9484489" y="5183123"/>
            <a:ext cx="308225" cy="211820"/>
          </a:xfrm>
          <a:custGeom>
            <a:avLst/>
            <a:gdLst>
              <a:gd name="connsiteX0" fmla="*/ 307211 w 308225"/>
              <a:gd name="connsiteY0" fmla="*/ 65 h 211820"/>
              <a:gd name="connsiteX1" fmla="*/ 824 w 308225"/>
              <a:gd name="connsiteY1" fmla="*/ 187390 h 211820"/>
              <a:gd name="connsiteX2" fmla="*/ 213549 w 308225"/>
              <a:gd name="connsiteY2" fmla="*/ 82615 h 211820"/>
              <a:gd name="connsiteX3" fmla="*/ 104011 w 308225"/>
              <a:gd name="connsiteY3" fmla="*/ 211202 h 211820"/>
              <a:gd name="connsiteX4" fmla="*/ 307211 w 308225"/>
              <a:gd name="connsiteY4" fmla="*/ 65 h 21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225" h="211820">
                <a:moveTo>
                  <a:pt x="307211" y="65"/>
                </a:moveTo>
                <a:cubicBezTo>
                  <a:pt x="290013" y="-3904"/>
                  <a:pt x="16434" y="173632"/>
                  <a:pt x="824" y="187390"/>
                </a:cubicBezTo>
                <a:cubicBezTo>
                  <a:pt x="-14786" y="201148"/>
                  <a:pt x="196351" y="78646"/>
                  <a:pt x="213549" y="82615"/>
                </a:cubicBezTo>
                <a:cubicBezTo>
                  <a:pt x="230747" y="86584"/>
                  <a:pt x="90518" y="222050"/>
                  <a:pt x="104011" y="211202"/>
                </a:cubicBezTo>
                <a:cubicBezTo>
                  <a:pt x="117504" y="200354"/>
                  <a:pt x="324409" y="4034"/>
                  <a:pt x="307211" y="6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: 図形 1519">
            <a:extLst>
              <a:ext uri="{FF2B5EF4-FFF2-40B4-BE49-F238E27FC236}">
                <a16:creationId xmlns:a16="http://schemas.microsoft.com/office/drawing/2014/main" id="{EA728148-DE64-4D4C-90A2-3BAAEAC7C724}"/>
              </a:ext>
            </a:extLst>
          </p:cNvPr>
          <p:cNvSpPr/>
          <p:nvPr/>
        </p:nvSpPr>
        <p:spPr>
          <a:xfrm>
            <a:off x="9574200" y="5197348"/>
            <a:ext cx="249418" cy="749486"/>
          </a:xfrm>
          <a:custGeom>
            <a:avLst/>
            <a:gdLst>
              <a:gd name="connsiteX0" fmla="*/ 249250 w 249418"/>
              <a:gd name="connsiteY0" fmla="*/ 127 h 749486"/>
              <a:gd name="connsiteX1" fmla="*/ 201625 w 249418"/>
              <a:gd name="connsiteY1" fmla="*/ 395415 h 749486"/>
              <a:gd name="connsiteX2" fmla="*/ 244488 w 249418"/>
              <a:gd name="connsiteY2" fmla="*/ 233490 h 749486"/>
              <a:gd name="connsiteX3" fmla="*/ 174638 w 249418"/>
              <a:gd name="connsiteY3" fmla="*/ 497015 h 749486"/>
              <a:gd name="connsiteX4" fmla="*/ 13 w 249418"/>
              <a:gd name="connsiteY4" fmla="*/ 749427 h 749486"/>
              <a:gd name="connsiteX5" fmla="*/ 184163 w 249418"/>
              <a:gd name="connsiteY5" fmla="*/ 474790 h 749486"/>
              <a:gd name="connsiteX6" fmla="*/ 180988 w 249418"/>
              <a:gd name="connsiteY6" fmla="*/ 443040 h 749486"/>
              <a:gd name="connsiteX7" fmla="*/ 249250 w 249418"/>
              <a:gd name="connsiteY7" fmla="*/ 127 h 74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418" h="749486">
                <a:moveTo>
                  <a:pt x="249250" y="127"/>
                </a:moveTo>
                <a:cubicBezTo>
                  <a:pt x="252689" y="-7810"/>
                  <a:pt x="202419" y="356521"/>
                  <a:pt x="201625" y="395415"/>
                </a:cubicBezTo>
                <a:cubicBezTo>
                  <a:pt x="200831" y="434309"/>
                  <a:pt x="248986" y="216557"/>
                  <a:pt x="244488" y="233490"/>
                </a:cubicBezTo>
                <a:cubicBezTo>
                  <a:pt x="239990" y="250423"/>
                  <a:pt x="215384" y="411026"/>
                  <a:pt x="174638" y="497015"/>
                </a:cubicBezTo>
                <a:cubicBezTo>
                  <a:pt x="133892" y="583005"/>
                  <a:pt x="-1574" y="753131"/>
                  <a:pt x="13" y="749427"/>
                </a:cubicBezTo>
                <a:cubicBezTo>
                  <a:pt x="1600" y="745723"/>
                  <a:pt x="154000" y="525855"/>
                  <a:pt x="184163" y="474790"/>
                </a:cubicBezTo>
                <a:cubicBezTo>
                  <a:pt x="214326" y="423725"/>
                  <a:pt x="170140" y="519240"/>
                  <a:pt x="180988" y="443040"/>
                </a:cubicBezTo>
                <a:cubicBezTo>
                  <a:pt x="191836" y="366840"/>
                  <a:pt x="245811" y="8064"/>
                  <a:pt x="249250" y="12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: 図形 1520">
            <a:extLst>
              <a:ext uri="{FF2B5EF4-FFF2-40B4-BE49-F238E27FC236}">
                <a16:creationId xmlns:a16="http://schemas.microsoft.com/office/drawing/2014/main" id="{ACD38A58-CB51-42D8-B765-1C3CAFD8FBA1}"/>
              </a:ext>
            </a:extLst>
          </p:cNvPr>
          <p:cNvSpPr/>
          <p:nvPr/>
        </p:nvSpPr>
        <p:spPr>
          <a:xfrm>
            <a:off x="8966200" y="5281828"/>
            <a:ext cx="840740" cy="566522"/>
          </a:xfrm>
          <a:custGeom>
            <a:avLst/>
            <a:gdLst>
              <a:gd name="connsiteX0" fmla="*/ 830263 w 840740"/>
              <a:gd name="connsiteY0" fmla="*/ 10897 h 566522"/>
              <a:gd name="connsiteX1" fmla="*/ 501650 w 840740"/>
              <a:gd name="connsiteY1" fmla="*/ 293472 h 566522"/>
              <a:gd name="connsiteX2" fmla="*/ 487363 w 840740"/>
              <a:gd name="connsiteY2" fmla="*/ 325222 h 566522"/>
              <a:gd name="connsiteX3" fmla="*/ 488950 w 840740"/>
              <a:gd name="connsiteY3" fmla="*/ 269660 h 566522"/>
              <a:gd name="connsiteX4" fmla="*/ 396875 w 840740"/>
              <a:gd name="connsiteY4" fmla="*/ 326810 h 566522"/>
              <a:gd name="connsiteX5" fmla="*/ 0 w 840740"/>
              <a:gd name="connsiteY5" fmla="*/ 566522 h 566522"/>
              <a:gd name="connsiteX6" fmla="*/ 500063 w 840740"/>
              <a:gd name="connsiteY6" fmla="*/ 264897 h 566522"/>
              <a:gd name="connsiteX7" fmla="*/ 503238 w 840740"/>
              <a:gd name="connsiteY7" fmla="*/ 296647 h 566522"/>
              <a:gd name="connsiteX8" fmla="*/ 736600 w 840740"/>
              <a:gd name="connsiteY8" fmla="*/ 79160 h 566522"/>
              <a:gd name="connsiteX9" fmla="*/ 830263 w 840740"/>
              <a:gd name="connsiteY9" fmla="*/ 10897 h 56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0740" h="566522">
                <a:moveTo>
                  <a:pt x="830263" y="10897"/>
                </a:moveTo>
                <a:cubicBezTo>
                  <a:pt x="791105" y="46616"/>
                  <a:pt x="558800" y="241084"/>
                  <a:pt x="501650" y="293472"/>
                </a:cubicBezTo>
                <a:cubicBezTo>
                  <a:pt x="444500" y="345860"/>
                  <a:pt x="489480" y="329191"/>
                  <a:pt x="487363" y="325222"/>
                </a:cubicBezTo>
                <a:cubicBezTo>
                  <a:pt x="485246" y="321253"/>
                  <a:pt x="504031" y="269395"/>
                  <a:pt x="488950" y="269660"/>
                </a:cubicBezTo>
                <a:cubicBezTo>
                  <a:pt x="473869" y="269925"/>
                  <a:pt x="396875" y="326810"/>
                  <a:pt x="396875" y="326810"/>
                </a:cubicBezTo>
                <a:lnTo>
                  <a:pt x="0" y="566522"/>
                </a:lnTo>
                <a:cubicBezTo>
                  <a:pt x="17198" y="556203"/>
                  <a:pt x="416190" y="309876"/>
                  <a:pt x="500063" y="264897"/>
                </a:cubicBezTo>
                <a:cubicBezTo>
                  <a:pt x="583936" y="219918"/>
                  <a:pt x="463815" y="327603"/>
                  <a:pt x="503238" y="296647"/>
                </a:cubicBezTo>
                <a:cubicBezTo>
                  <a:pt x="542661" y="265691"/>
                  <a:pt x="683154" y="123345"/>
                  <a:pt x="736600" y="79160"/>
                </a:cubicBezTo>
                <a:cubicBezTo>
                  <a:pt x="790046" y="34975"/>
                  <a:pt x="869421" y="-24822"/>
                  <a:pt x="830263" y="1089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: 図形 1521">
            <a:extLst>
              <a:ext uri="{FF2B5EF4-FFF2-40B4-BE49-F238E27FC236}">
                <a16:creationId xmlns:a16="http://schemas.microsoft.com/office/drawing/2014/main" id="{21B064EA-165C-4BEB-A9EF-7C7EC98DA7D0}"/>
              </a:ext>
            </a:extLst>
          </p:cNvPr>
          <p:cNvSpPr/>
          <p:nvPr/>
        </p:nvSpPr>
        <p:spPr>
          <a:xfrm>
            <a:off x="1777953" y="5009629"/>
            <a:ext cx="781100" cy="700498"/>
          </a:xfrm>
          <a:custGeom>
            <a:avLst/>
            <a:gdLst>
              <a:gd name="connsiteX0" fmla="*/ 781097 w 781100"/>
              <a:gd name="connsiteY0" fmla="*/ 521 h 700498"/>
              <a:gd name="connsiteX1" fmla="*/ 649864 w 781100"/>
              <a:gd name="connsiteY1" fmla="*/ 87304 h 700498"/>
              <a:gd name="connsiteX2" fmla="*/ 567314 w 781100"/>
              <a:gd name="connsiteY2" fmla="*/ 80954 h 700498"/>
              <a:gd name="connsiteX3" fmla="*/ 584247 w 781100"/>
              <a:gd name="connsiteY3" fmla="*/ 119054 h 700498"/>
              <a:gd name="connsiteX4" fmla="*/ 535564 w 781100"/>
              <a:gd name="connsiteY4" fmla="*/ 167738 h 700498"/>
              <a:gd name="connsiteX5" fmla="*/ 516514 w 781100"/>
              <a:gd name="connsiteY5" fmla="*/ 201604 h 700498"/>
              <a:gd name="connsiteX6" fmla="*/ 512280 w 781100"/>
              <a:gd name="connsiteY6" fmla="*/ 212188 h 700498"/>
              <a:gd name="connsiteX7" fmla="*/ 410680 w 781100"/>
              <a:gd name="connsiteY7" fmla="*/ 248171 h 700498"/>
              <a:gd name="connsiteX8" fmla="*/ 334480 w 781100"/>
              <a:gd name="connsiteY8" fmla="*/ 275688 h 700498"/>
              <a:gd name="connsiteX9" fmla="*/ 226530 w 781100"/>
              <a:gd name="connsiteY9" fmla="*/ 385754 h 700498"/>
              <a:gd name="connsiteX10" fmla="*/ 171497 w 781100"/>
              <a:gd name="connsiteY10" fmla="*/ 455604 h 700498"/>
              <a:gd name="connsiteX11" fmla="*/ 163030 w 781100"/>
              <a:gd name="connsiteY11" fmla="*/ 472538 h 700498"/>
              <a:gd name="connsiteX12" fmla="*/ 258280 w 781100"/>
              <a:gd name="connsiteY12" fmla="*/ 451371 h 700498"/>
              <a:gd name="connsiteX13" fmla="*/ 148214 w 781100"/>
              <a:gd name="connsiteY13" fmla="*/ 500054 h 700498"/>
              <a:gd name="connsiteX14" fmla="*/ 4280 w 781100"/>
              <a:gd name="connsiteY14" fmla="*/ 690554 h 700498"/>
              <a:gd name="connsiteX15" fmla="*/ 55080 w 781100"/>
              <a:gd name="connsiteY15" fmla="*/ 648221 h 700498"/>
              <a:gd name="connsiteX16" fmla="*/ 228647 w 781100"/>
              <a:gd name="connsiteY16" fmla="*/ 432321 h 700498"/>
              <a:gd name="connsiteX17" fmla="*/ 334480 w 781100"/>
              <a:gd name="connsiteY17" fmla="*/ 301088 h 700498"/>
              <a:gd name="connsiteX18" fmla="*/ 268864 w 781100"/>
              <a:gd name="connsiteY18" fmla="*/ 375171 h 700498"/>
              <a:gd name="connsiteX19" fmla="*/ 493230 w 781100"/>
              <a:gd name="connsiteY19" fmla="*/ 214304 h 700498"/>
              <a:gd name="connsiteX20" fmla="*/ 444547 w 781100"/>
              <a:gd name="connsiteY20" fmla="*/ 265104 h 700498"/>
              <a:gd name="connsiteX21" fmla="*/ 622347 w 781100"/>
              <a:gd name="connsiteY21" fmla="*/ 125404 h 700498"/>
              <a:gd name="connsiteX22" fmla="*/ 696430 w 781100"/>
              <a:gd name="connsiteY22" fmla="*/ 83071 h 700498"/>
              <a:gd name="connsiteX23" fmla="*/ 654097 w 781100"/>
              <a:gd name="connsiteY23" fmla="*/ 133871 h 700498"/>
              <a:gd name="connsiteX24" fmla="*/ 781097 w 781100"/>
              <a:gd name="connsiteY24" fmla="*/ 521 h 70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81100" h="700498">
                <a:moveTo>
                  <a:pt x="781097" y="521"/>
                </a:moveTo>
                <a:cubicBezTo>
                  <a:pt x="780392" y="-7240"/>
                  <a:pt x="685494" y="73899"/>
                  <a:pt x="649864" y="87304"/>
                </a:cubicBezTo>
                <a:cubicBezTo>
                  <a:pt x="614234" y="100709"/>
                  <a:pt x="578250" y="75662"/>
                  <a:pt x="567314" y="80954"/>
                </a:cubicBezTo>
                <a:cubicBezTo>
                  <a:pt x="556378" y="86246"/>
                  <a:pt x="589539" y="104590"/>
                  <a:pt x="584247" y="119054"/>
                </a:cubicBezTo>
                <a:cubicBezTo>
                  <a:pt x="578955" y="133518"/>
                  <a:pt x="546853" y="153980"/>
                  <a:pt x="535564" y="167738"/>
                </a:cubicBezTo>
                <a:cubicBezTo>
                  <a:pt x="524275" y="181496"/>
                  <a:pt x="520395" y="194196"/>
                  <a:pt x="516514" y="201604"/>
                </a:cubicBezTo>
                <a:cubicBezTo>
                  <a:pt x="512633" y="209012"/>
                  <a:pt x="529919" y="204427"/>
                  <a:pt x="512280" y="212188"/>
                </a:cubicBezTo>
                <a:cubicBezTo>
                  <a:pt x="494641" y="219949"/>
                  <a:pt x="410680" y="248171"/>
                  <a:pt x="410680" y="248171"/>
                </a:cubicBezTo>
                <a:cubicBezTo>
                  <a:pt x="381047" y="258754"/>
                  <a:pt x="365172" y="252758"/>
                  <a:pt x="334480" y="275688"/>
                </a:cubicBezTo>
                <a:cubicBezTo>
                  <a:pt x="303788" y="298619"/>
                  <a:pt x="253694" y="355768"/>
                  <a:pt x="226530" y="385754"/>
                </a:cubicBezTo>
                <a:cubicBezTo>
                  <a:pt x="199366" y="415740"/>
                  <a:pt x="182080" y="441140"/>
                  <a:pt x="171497" y="455604"/>
                </a:cubicBezTo>
                <a:cubicBezTo>
                  <a:pt x="160914" y="470068"/>
                  <a:pt x="148566" y="473243"/>
                  <a:pt x="163030" y="472538"/>
                </a:cubicBezTo>
                <a:cubicBezTo>
                  <a:pt x="177494" y="471833"/>
                  <a:pt x="260749" y="446785"/>
                  <a:pt x="258280" y="451371"/>
                </a:cubicBezTo>
                <a:cubicBezTo>
                  <a:pt x="255811" y="455957"/>
                  <a:pt x="190547" y="460190"/>
                  <a:pt x="148214" y="500054"/>
                </a:cubicBezTo>
                <a:cubicBezTo>
                  <a:pt x="105881" y="539918"/>
                  <a:pt x="19802" y="665860"/>
                  <a:pt x="4280" y="690554"/>
                </a:cubicBezTo>
                <a:cubicBezTo>
                  <a:pt x="-11242" y="715248"/>
                  <a:pt x="17685" y="691260"/>
                  <a:pt x="55080" y="648221"/>
                </a:cubicBezTo>
                <a:cubicBezTo>
                  <a:pt x="92474" y="605182"/>
                  <a:pt x="228647" y="432321"/>
                  <a:pt x="228647" y="432321"/>
                </a:cubicBezTo>
                <a:cubicBezTo>
                  <a:pt x="275214" y="374466"/>
                  <a:pt x="327777" y="310613"/>
                  <a:pt x="334480" y="301088"/>
                </a:cubicBezTo>
                <a:cubicBezTo>
                  <a:pt x="341183" y="291563"/>
                  <a:pt x="242406" y="389635"/>
                  <a:pt x="268864" y="375171"/>
                </a:cubicBezTo>
                <a:cubicBezTo>
                  <a:pt x="295322" y="360707"/>
                  <a:pt x="463950" y="232648"/>
                  <a:pt x="493230" y="214304"/>
                </a:cubicBezTo>
                <a:cubicBezTo>
                  <a:pt x="522510" y="195960"/>
                  <a:pt x="423028" y="279921"/>
                  <a:pt x="444547" y="265104"/>
                </a:cubicBezTo>
                <a:cubicBezTo>
                  <a:pt x="466066" y="250287"/>
                  <a:pt x="580366" y="155743"/>
                  <a:pt x="622347" y="125404"/>
                </a:cubicBezTo>
                <a:cubicBezTo>
                  <a:pt x="664327" y="95065"/>
                  <a:pt x="691138" y="81660"/>
                  <a:pt x="696430" y="83071"/>
                </a:cubicBezTo>
                <a:cubicBezTo>
                  <a:pt x="701722" y="84482"/>
                  <a:pt x="636811" y="145866"/>
                  <a:pt x="654097" y="133871"/>
                </a:cubicBezTo>
                <a:cubicBezTo>
                  <a:pt x="671383" y="121876"/>
                  <a:pt x="781802" y="8282"/>
                  <a:pt x="781097" y="52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: 図形 1522">
            <a:extLst>
              <a:ext uri="{FF2B5EF4-FFF2-40B4-BE49-F238E27FC236}">
                <a16:creationId xmlns:a16="http://schemas.microsoft.com/office/drawing/2014/main" id="{E14FBEA6-C4A4-4250-AB3E-D6A56AE36ADE}"/>
              </a:ext>
            </a:extLst>
          </p:cNvPr>
          <p:cNvSpPr/>
          <p:nvPr/>
        </p:nvSpPr>
        <p:spPr>
          <a:xfrm>
            <a:off x="1869178" y="5795231"/>
            <a:ext cx="984620" cy="543054"/>
          </a:xfrm>
          <a:custGeom>
            <a:avLst/>
            <a:gdLst>
              <a:gd name="connsiteX0" fmla="*/ 48522 w 984620"/>
              <a:gd name="connsiteY0" fmla="*/ 42536 h 543054"/>
              <a:gd name="connsiteX1" fmla="*/ 183989 w 984620"/>
              <a:gd name="connsiteY1" fmla="*/ 156836 h 543054"/>
              <a:gd name="connsiteX2" fmla="*/ 374489 w 984620"/>
              <a:gd name="connsiteY2" fmla="*/ 171652 h 543054"/>
              <a:gd name="connsiteX3" fmla="*/ 228439 w 984620"/>
              <a:gd name="connsiteY3" fmla="*/ 201286 h 543054"/>
              <a:gd name="connsiteX4" fmla="*/ 421055 w 984620"/>
              <a:gd name="connsiteY4" fmla="*/ 207636 h 543054"/>
              <a:gd name="connsiteX5" fmla="*/ 687755 w 984620"/>
              <a:gd name="connsiteY5" fmla="*/ 307119 h 543054"/>
              <a:gd name="connsiteX6" fmla="*/ 539589 w 984620"/>
              <a:gd name="connsiteY6" fmla="*/ 336752 h 543054"/>
              <a:gd name="connsiteX7" fmla="*/ 467622 w 984620"/>
              <a:gd name="connsiteY7" fmla="*/ 345219 h 543054"/>
              <a:gd name="connsiteX8" fmla="*/ 584039 w 984620"/>
              <a:gd name="connsiteY8" fmla="*/ 385436 h 543054"/>
              <a:gd name="connsiteX9" fmla="*/ 977739 w 984620"/>
              <a:gd name="connsiteY9" fmla="*/ 539952 h 543054"/>
              <a:gd name="connsiteX10" fmla="*/ 816872 w 984620"/>
              <a:gd name="connsiteY10" fmla="*/ 478569 h 543054"/>
              <a:gd name="connsiteX11" fmla="*/ 590389 w 984620"/>
              <a:gd name="connsiteY11" fmla="*/ 355802 h 543054"/>
              <a:gd name="connsiteX12" fmla="*/ 651772 w 984620"/>
              <a:gd name="connsiteY12" fmla="*/ 398136 h 543054"/>
              <a:gd name="connsiteX13" fmla="*/ 562872 w 984620"/>
              <a:gd name="connsiteY13" fmla="*/ 262669 h 543054"/>
              <a:gd name="connsiteX14" fmla="*/ 480322 w 984620"/>
              <a:gd name="connsiteY14" fmla="*/ 256319 h 543054"/>
              <a:gd name="connsiteX15" fmla="*/ 308872 w 984620"/>
              <a:gd name="connsiteY15" fmla="*/ 207636 h 543054"/>
              <a:gd name="connsiteX16" fmla="*/ 340622 w 984620"/>
              <a:gd name="connsiteY16" fmla="*/ 205519 h 543054"/>
              <a:gd name="connsiteX17" fmla="*/ 158589 w 984620"/>
              <a:gd name="connsiteY17" fmla="*/ 112386 h 543054"/>
              <a:gd name="connsiteX18" fmla="*/ 158589 w 984620"/>
              <a:gd name="connsiteY18" fmla="*/ 125086 h 543054"/>
              <a:gd name="connsiteX19" fmla="*/ 6189 w 984620"/>
              <a:gd name="connsiteY19" fmla="*/ 4436 h 543054"/>
              <a:gd name="connsiteX20" fmla="*/ 48522 w 984620"/>
              <a:gd name="connsiteY20" fmla="*/ 42536 h 54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84620" h="543054">
                <a:moveTo>
                  <a:pt x="48522" y="42536"/>
                </a:moveTo>
                <a:cubicBezTo>
                  <a:pt x="78155" y="67936"/>
                  <a:pt x="129661" y="135317"/>
                  <a:pt x="183989" y="156836"/>
                </a:cubicBezTo>
                <a:cubicBezTo>
                  <a:pt x="238317" y="178355"/>
                  <a:pt x="367081" y="164244"/>
                  <a:pt x="374489" y="171652"/>
                </a:cubicBezTo>
                <a:cubicBezTo>
                  <a:pt x="381897" y="179060"/>
                  <a:pt x="220678" y="195289"/>
                  <a:pt x="228439" y="201286"/>
                </a:cubicBezTo>
                <a:cubicBezTo>
                  <a:pt x="236200" y="207283"/>
                  <a:pt x="344502" y="189997"/>
                  <a:pt x="421055" y="207636"/>
                </a:cubicBezTo>
                <a:cubicBezTo>
                  <a:pt x="497608" y="225275"/>
                  <a:pt x="667999" y="285600"/>
                  <a:pt x="687755" y="307119"/>
                </a:cubicBezTo>
                <a:cubicBezTo>
                  <a:pt x="707511" y="328638"/>
                  <a:pt x="576278" y="330402"/>
                  <a:pt x="539589" y="336752"/>
                </a:cubicBezTo>
                <a:cubicBezTo>
                  <a:pt x="502900" y="343102"/>
                  <a:pt x="460214" y="337105"/>
                  <a:pt x="467622" y="345219"/>
                </a:cubicBezTo>
                <a:cubicBezTo>
                  <a:pt x="475030" y="353333"/>
                  <a:pt x="584039" y="385436"/>
                  <a:pt x="584039" y="385436"/>
                </a:cubicBezTo>
                <a:cubicBezTo>
                  <a:pt x="669058" y="417891"/>
                  <a:pt x="938933" y="524430"/>
                  <a:pt x="977739" y="539952"/>
                </a:cubicBezTo>
                <a:cubicBezTo>
                  <a:pt x="1016545" y="555474"/>
                  <a:pt x="881430" y="509261"/>
                  <a:pt x="816872" y="478569"/>
                </a:cubicBezTo>
                <a:cubicBezTo>
                  <a:pt x="752314" y="447877"/>
                  <a:pt x="617906" y="369208"/>
                  <a:pt x="590389" y="355802"/>
                </a:cubicBezTo>
                <a:cubicBezTo>
                  <a:pt x="562872" y="342397"/>
                  <a:pt x="656358" y="413658"/>
                  <a:pt x="651772" y="398136"/>
                </a:cubicBezTo>
                <a:cubicBezTo>
                  <a:pt x="647186" y="382614"/>
                  <a:pt x="591447" y="286305"/>
                  <a:pt x="562872" y="262669"/>
                </a:cubicBezTo>
                <a:cubicBezTo>
                  <a:pt x="534297" y="239033"/>
                  <a:pt x="522655" y="265491"/>
                  <a:pt x="480322" y="256319"/>
                </a:cubicBezTo>
                <a:cubicBezTo>
                  <a:pt x="437989" y="247147"/>
                  <a:pt x="332155" y="216103"/>
                  <a:pt x="308872" y="207636"/>
                </a:cubicBezTo>
                <a:cubicBezTo>
                  <a:pt x="285589" y="199169"/>
                  <a:pt x="365669" y="221394"/>
                  <a:pt x="340622" y="205519"/>
                </a:cubicBezTo>
                <a:cubicBezTo>
                  <a:pt x="315575" y="189644"/>
                  <a:pt x="188928" y="125791"/>
                  <a:pt x="158589" y="112386"/>
                </a:cubicBezTo>
                <a:cubicBezTo>
                  <a:pt x="128250" y="98981"/>
                  <a:pt x="183989" y="143078"/>
                  <a:pt x="158589" y="125086"/>
                </a:cubicBezTo>
                <a:cubicBezTo>
                  <a:pt x="133189" y="107094"/>
                  <a:pt x="26297" y="19958"/>
                  <a:pt x="6189" y="4436"/>
                </a:cubicBezTo>
                <a:cubicBezTo>
                  <a:pt x="-13919" y="-11086"/>
                  <a:pt x="18889" y="17136"/>
                  <a:pt x="48522" y="4253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: 図形 1523">
            <a:extLst>
              <a:ext uri="{FF2B5EF4-FFF2-40B4-BE49-F238E27FC236}">
                <a16:creationId xmlns:a16="http://schemas.microsoft.com/office/drawing/2014/main" id="{0A3A4A8F-5077-4DE7-B9DF-89FC9096459F}"/>
              </a:ext>
            </a:extLst>
          </p:cNvPr>
          <p:cNvSpPr/>
          <p:nvPr/>
        </p:nvSpPr>
        <p:spPr>
          <a:xfrm>
            <a:off x="1439003" y="5789290"/>
            <a:ext cx="320060" cy="694488"/>
          </a:xfrm>
          <a:custGeom>
            <a:avLst/>
            <a:gdLst>
              <a:gd name="connsiteX0" fmla="*/ 319947 w 320060"/>
              <a:gd name="connsiteY0" fmla="*/ 1910 h 694488"/>
              <a:gd name="connsiteX1" fmla="*/ 186597 w 320060"/>
              <a:gd name="connsiteY1" fmla="*/ 97160 h 694488"/>
              <a:gd name="connsiteX2" fmla="*/ 239514 w 320060"/>
              <a:gd name="connsiteY2" fmla="*/ 69643 h 694488"/>
              <a:gd name="connsiteX3" fmla="*/ 150614 w 320060"/>
              <a:gd name="connsiteY3" fmla="*/ 158543 h 694488"/>
              <a:gd name="connsiteX4" fmla="*/ 57480 w 320060"/>
              <a:gd name="connsiteY4" fmla="*/ 329993 h 694488"/>
              <a:gd name="connsiteX5" fmla="*/ 148497 w 320060"/>
              <a:gd name="connsiteY5" fmla="*/ 196643 h 694488"/>
              <a:gd name="connsiteX6" fmla="*/ 44780 w 320060"/>
              <a:gd name="connsiteY6" fmla="*/ 395610 h 694488"/>
              <a:gd name="connsiteX7" fmla="*/ 40547 w 320060"/>
              <a:gd name="connsiteY7" fmla="*/ 505677 h 694488"/>
              <a:gd name="connsiteX8" fmla="*/ 330 w 320060"/>
              <a:gd name="connsiteY8" fmla="*/ 694060 h 694488"/>
              <a:gd name="connsiteX9" fmla="*/ 23614 w 320060"/>
              <a:gd name="connsiteY9" fmla="*/ 550127 h 694488"/>
              <a:gd name="connsiteX10" fmla="*/ 61714 w 320060"/>
              <a:gd name="connsiteY10" fmla="*/ 327877 h 694488"/>
              <a:gd name="connsiteX11" fmla="*/ 82880 w 320060"/>
              <a:gd name="connsiteY11" fmla="*/ 368093 h 694488"/>
              <a:gd name="connsiteX12" fmla="*/ 214114 w 320060"/>
              <a:gd name="connsiteY12" fmla="*/ 145843 h 694488"/>
              <a:gd name="connsiteX13" fmla="*/ 209880 w 320060"/>
              <a:gd name="connsiteY13" fmla="*/ 198760 h 694488"/>
              <a:gd name="connsiteX14" fmla="*/ 319947 w 320060"/>
              <a:gd name="connsiteY14" fmla="*/ 1910 h 69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0060" h="694488">
                <a:moveTo>
                  <a:pt x="319947" y="1910"/>
                </a:moveTo>
                <a:cubicBezTo>
                  <a:pt x="316066" y="-15023"/>
                  <a:pt x="200002" y="85871"/>
                  <a:pt x="186597" y="97160"/>
                </a:cubicBezTo>
                <a:cubicBezTo>
                  <a:pt x="173192" y="108449"/>
                  <a:pt x="245511" y="59413"/>
                  <a:pt x="239514" y="69643"/>
                </a:cubicBezTo>
                <a:cubicBezTo>
                  <a:pt x="233517" y="79874"/>
                  <a:pt x="180953" y="115151"/>
                  <a:pt x="150614" y="158543"/>
                </a:cubicBezTo>
                <a:cubicBezTo>
                  <a:pt x="120275" y="201935"/>
                  <a:pt x="57833" y="323643"/>
                  <a:pt x="57480" y="329993"/>
                </a:cubicBezTo>
                <a:cubicBezTo>
                  <a:pt x="57127" y="336343"/>
                  <a:pt x="150614" y="185707"/>
                  <a:pt x="148497" y="196643"/>
                </a:cubicBezTo>
                <a:cubicBezTo>
                  <a:pt x="146380" y="207579"/>
                  <a:pt x="62772" y="344104"/>
                  <a:pt x="44780" y="395610"/>
                </a:cubicBezTo>
                <a:cubicBezTo>
                  <a:pt x="26788" y="447116"/>
                  <a:pt x="47955" y="455935"/>
                  <a:pt x="40547" y="505677"/>
                </a:cubicBezTo>
                <a:cubicBezTo>
                  <a:pt x="33139" y="555419"/>
                  <a:pt x="3152" y="686652"/>
                  <a:pt x="330" y="694060"/>
                </a:cubicBezTo>
                <a:cubicBezTo>
                  <a:pt x="-2492" y="701468"/>
                  <a:pt x="13383" y="611157"/>
                  <a:pt x="23614" y="550127"/>
                </a:cubicBezTo>
                <a:cubicBezTo>
                  <a:pt x="33845" y="489097"/>
                  <a:pt x="51836" y="358216"/>
                  <a:pt x="61714" y="327877"/>
                </a:cubicBezTo>
                <a:cubicBezTo>
                  <a:pt x="71592" y="297538"/>
                  <a:pt x="57480" y="398432"/>
                  <a:pt x="82880" y="368093"/>
                </a:cubicBezTo>
                <a:cubicBezTo>
                  <a:pt x="108280" y="337754"/>
                  <a:pt x="192947" y="174065"/>
                  <a:pt x="214114" y="145843"/>
                </a:cubicBezTo>
                <a:cubicBezTo>
                  <a:pt x="235281" y="117621"/>
                  <a:pt x="192947" y="224513"/>
                  <a:pt x="209880" y="198760"/>
                </a:cubicBezTo>
                <a:cubicBezTo>
                  <a:pt x="226813" y="173007"/>
                  <a:pt x="323828" y="18843"/>
                  <a:pt x="319947" y="191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: 図形 1524">
            <a:extLst>
              <a:ext uri="{FF2B5EF4-FFF2-40B4-BE49-F238E27FC236}">
                <a16:creationId xmlns:a16="http://schemas.microsoft.com/office/drawing/2014/main" id="{F43C2022-B208-4644-A154-F05B53F30082}"/>
              </a:ext>
            </a:extLst>
          </p:cNvPr>
          <p:cNvSpPr/>
          <p:nvPr/>
        </p:nvSpPr>
        <p:spPr>
          <a:xfrm>
            <a:off x="1421987" y="6499128"/>
            <a:ext cx="416383" cy="454135"/>
          </a:xfrm>
          <a:custGeom>
            <a:avLst/>
            <a:gdLst>
              <a:gd name="connsiteX0" fmla="*/ 413 w 416383"/>
              <a:gd name="connsiteY0" fmla="*/ 3272 h 454135"/>
              <a:gd name="connsiteX1" fmla="*/ 25813 w 416383"/>
              <a:gd name="connsiteY1" fmla="*/ 50897 h 454135"/>
              <a:gd name="connsiteX2" fmla="*/ 133763 w 416383"/>
              <a:gd name="connsiteY2" fmla="*/ 257272 h 454135"/>
              <a:gd name="connsiteX3" fmla="*/ 416338 w 416383"/>
              <a:gd name="connsiteY3" fmla="*/ 454122 h 454135"/>
              <a:gd name="connsiteX4" fmla="*/ 111538 w 416383"/>
              <a:gd name="connsiteY4" fmla="*/ 266797 h 454135"/>
              <a:gd name="connsiteX5" fmla="*/ 51213 w 416383"/>
              <a:gd name="connsiteY5" fmla="*/ 162022 h 454135"/>
              <a:gd name="connsiteX6" fmla="*/ 413 w 416383"/>
              <a:gd name="connsiteY6" fmla="*/ 3272 h 45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383" h="454135">
                <a:moveTo>
                  <a:pt x="413" y="3272"/>
                </a:moveTo>
                <a:cubicBezTo>
                  <a:pt x="-3820" y="-15249"/>
                  <a:pt x="25813" y="50897"/>
                  <a:pt x="25813" y="50897"/>
                </a:cubicBezTo>
                <a:cubicBezTo>
                  <a:pt x="48038" y="93230"/>
                  <a:pt x="68675" y="190068"/>
                  <a:pt x="133763" y="257272"/>
                </a:cubicBezTo>
                <a:cubicBezTo>
                  <a:pt x="198851" y="324476"/>
                  <a:pt x="420042" y="452535"/>
                  <a:pt x="416338" y="454122"/>
                </a:cubicBezTo>
                <a:cubicBezTo>
                  <a:pt x="412634" y="455709"/>
                  <a:pt x="172392" y="315480"/>
                  <a:pt x="111538" y="266797"/>
                </a:cubicBezTo>
                <a:cubicBezTo>
                  <a:pt x="50684" y="218114"/>
                  <a:pt x="67088" y="210176"/>
                  <a:pt x="51213" y="162022"/>
                </a:cubicBezTo>
                <a:cubicBezTo>
                  <a:pt x="35338" y="113868"/>
                  <a:pt x="4646" y="21793"/>
                  <a:pt x="413" y="327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: 図形 1525">
            <a:extLst>
              <a:ext uri="{FF2B5EF4-FFF2-40B4-BE49-F238E27FC236}">
                <a16:creationId xmlns:a16="http://schemas.microsoft.com/office/drawing/2014/main" id="{396A3CDD-686A-4B4A-80E3-0798FF439E71}"/>
              </a:ext>
            </a:extLst>
          </p:cNvPr>
          <p:cNvSpPr/>
          <p:nvPr/>
        </p:nvSpPr>
        <p:spPr>
          <a:xfrm>
            <a:off x="1673212" y="6657815"/>
            <a:ext cx="775495" cy="658177"/>
          </a:xfrm>
          <a:custGeom>
            <a:avLst/>
            <a:gdLst>
              <a:gd name="connsiteX0" fmla="*/ 13 w 775495"/>
              <a:gd name="connsiteY0" fmla="*/ 160 h 658177"/>
              <a:gd name="connsiteX1" fmla="*/ 238138 w 775495"/>
              <a:gd name="connsiteY1" fmla="*/ 339885 h 658177"/>
              <a:gd name="connsiteX2" fmla="*/ 504838 w 775495"/>
              <a:gd name="connsiteY2" fmla="*/ 504985 h 658177"/>
              <a:gd name="connsiteX3" fmla="*/ 774713 w 775495"/>
              <a:gd name="connsiteY3" fmla="*/ 657385 h 658177"/>
              <a:gd name="connsiteX4" fmla="*/ 574688 w 775495"/>
              <a:gd name="connsiteY4" fmla="*/ 552610 h 658177"/>
              <a:gd name="connsiteX5" fmla="*/ 228613 w 775495"/>
              <a:gd name="connsiteY5" fmla="*/ 298610 h 658177"/>
              <a:gd name="connsiteX6" fmla="*/ 13 w 775495"/>
              <a:gd name="connsiteY6" fmla="*/ 160 h 65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5495" h="658177">
                <a:moveTo>
                  <a:pt x="13" y="160"/>
                </a:moveTo>
                <a:cubicBezTo>
                  <a:pt x="1600" y="7039"/>
                  <a:pt x="154001" y="255748"/>
                  <a:pt x="238138" y="339885"/>
                </a:cubicBezTo>
                <a:cubicBezTo>
                  <a:pt x="322275" y="424022"/>
                  <a:pt x="415409" y="452068"/>
                  <a:pt x="504838" y="504985"/>
                </a:cubicBezTo>
                <a:cubicBezTo>
                  <a:pt x="594267" y="557902"/>
                  <a:pt x="763071" y="649448"/>
                  <a:pt x="774713" y="657385"/>
                </a:cubicBezTo>
                <a:cubicBezTo>
                  <a:pt x="786355" y="665323"/>
                  <a:pt x="665705" y="612406"/>
                  <a:pt x="574688" y="552610"/>
                </a:cubicBezTo>
                <a:cubicBezTo>
                  <a:pt x="483671" y="492814"/>
                  <a:pt x="322275" y="387510"/>
                  <a:pt x="228613" y="298610"/>
                </a:cubicBezTo>
                <a:cubicBezTo>
                  <a:pt x="134951" y="209710"/>
                  <a:pt x="-1574" y="-6719"/>
                  <a:pt x="13" y="16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: 図形 1526">
            <a:extLst>
              <a:ext uri="{FF2B5EF4-FFF2-40B4-BE49-F238E27FC236}">
                <a16:creationId xmlns:a16="http://schemas.microsoft.com/office/drawing/2014/main" id="{013921AA-4E5A-45AF-B0A9-A3C3A4344C84}"/>
              </a:ext>
            </a:extLst>
          </p:cNvPr>
          <p:cNvSpPr/>
          <p:nvPr/>
        </p:nvSpPr>
        <p:spPr>
          <a:xfrm>
            <a:off x="1612499" y="6003120"/>
            <a:ext cx="1296157" cy="1144784"/>
          </a:xfrm>
          <a:custGeom>
            <a:avLst/>
            <a:gdLst>
              <a:gd name="connsiteX0" fmla="*/ 76601 w 1296157"/>
              <a:gd name="connsiteY0" fmla="*/ 805 h 1144784"/>
              <a:gd name="connsiteX1" fmla="*/ 401 w 1296157"/>
              <a:gd name="connsiteY1" fmla="*/ 162730 h 1144784"/>
              <a:gd name="connsiteX2" fmla="*/ 57551 w 1296157"/>
              <a:gd name="connsiteY2" fmla="*/ 270680 h 1144784"/>
              <a:gd name="connsiteX3" fmla="*/ 270276 w 1296157"/>
              <a:gd name="connsiteY3" fmla="*/ 413555 h 1144784"/>
              <a:gd name="connsiteX4" fmla="*/ 235351 w 1296157"/>
              <a:gd name="connsiteY4" fmla="*/ 334180 h 1144784"/>
              <a:gd name="connsiteX5" fmla="*/ 530626 w 1296157"/>
              <a:gd name="connsiteY5" fmla="*/ 502455 h 1144784"/>
              <a:gd name="connsiteX6" fmla="*/ 463951 w 1296157"/>
              <a:gd name="connsiteY6" fmla="*/ 470705 h 1144784"/>
              <a:gd name="connsiteX7" fmla="*/ 879876 w 1296157"/>
              <a:gd name="connsiteY7" fmla="*/ 791380 h 1144784"/>
              <a:gd name="connsiteX8" fmla="*/ 1143401 w 1296157"/>
              <a:gd name="connsiteY8" fmla="*/ 1004105 h 1144784"/>
              <a:gd name="connsiteX9" fmla="*/ 1200551 w 1296157"/>
              <a:gd name="connsiteY9" fmla="*/ 1035855 h 1144784"/>
              <a:gd name="connsiteX10" fmla="*/ 1105301 w 1296157"/>
              <a:gd name="connsiteY10" fmla="*/ 1004105 h 1144784"/>
              <a:gd name="connsiteX11" fmla="*/ 1295801 w 1296157"/>
              <a:gd name="connsiteY11" fmla="*/ 1143805 h 1144784"/>
              <a:gd name="connsiteX12" fmla="*/ 1048151 w 1296157"/>
              <a:gd name="connsiteY12" fmla="*/ 921555 h 1144784"/>
              <a:gd name="connsiteX13" fmla="*/ 756051 w 1296157"/>
              <a:gd name="connsiteY13" fmla="*/ 673905 h 1144784"/>
              <a:gd name="connsiteX14" fmla="*/ 676676 w 1296157"/>
              <a:gd name="connsiteY14" fmla="*/ 645330 h 1144784"/>
              <a:gd name="connsiteX15" fmla="*/ 187726 w 1296157"/>
              <a:gd name="connsiteY15" fmla="*/ 369105 h 1144784"/>
              <a:gd name="connsiteX16" fmla="*/ 19451 w 1296157"/>
              <a:gd name="connsiteY16" fmla="*/ 235755 h 1144784"/>
              <a:gd name="connsiteX17" fmla="*/ 76601 w 1296157"/>
              <a:gd name="connsiteY17" fmla="*/ 805 h 114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96157" h="1144784">
                <a:moveTo>
                  <a:pt x="76601" y="805"/>
                </a:moveTo>
                <a:cubicBezTo>
                  <a:pt x="73426" y="-11366"/>
                  <a:pt x="3576" y="117751"/>
                  <a:pt x="401" y="162730"/>
                </a:cubicBezTo>
                <a:cubicBezTo>
                  <a:pt x="-2774" y="207709"/>
                  <a:pt x="12572" y="228876"/>
                  <a:pt x="57551" y="270680"/>
                </a:cubicBezTo>
                <a:cubicBezTo>
                  <a:pt x="102530" y="312484"/>
                  <a:pt x="240643" y="402972"/>
                  <a:pt x="270276" y="413555"/>
                </a:cubicBezTo>
                <a:cubicBezTo>
                  <a:pt x="299909" y="424138"/>
                  <a:pt x="191959" y="319363"/>
                  <a:pt x="235351" y="334180"/>
                </a:cubicBezTo>
                <a:cubicBezTo>
                  <a:pt x="278743" y="348997"/>
                  <a:pt x="492526" y="479701"/>
                  <a:pt x="530626" y="502455"/>
                </a:cubicBezTo>
                <a:cubicBezTo>
                  <a:pt x="568726" y="525209"/>
                  <a:pt x="405743" y="422551"/>
                  <a:pt x="463951" y="470705"/>
                </a:cubicBezTo>
                <a:cubicBezTo>
                  <a:pt x="522159" y="518859"/>
                  <a:pt x="766634" y="702480"/>
                  <a:pt x="879876" y="791380"/>
                </a:cubicBezTo>
                <a:cubicBezTo>
                  <a:pt x="993118" y="880280"/>
                  <a:pt x="1089955" y="963359"/>
                  <a:pt x="1143401" y="1004105"/>
                </a:cubicBezTo>
                <a:cubicBezTo>
                  <a:pt x="1196847" y="1044851"/>
                  <a:pt x="1206901" y="1035855"/>
                  <a:pt x="1200551" y="1035855"/>
                </a:cubicBezTo>
                <a:cubicBezTo>
                  <a:pt x="1194201" y="1035855"/>
                  <a:pt x="1089426" y="986113"/>
                  <a:pt x="1105301" y="1004105"/>
                </a:cubicBezTo>
                <a:cubicBezTo>
                  <a:pt x="1121176" y="1022097"/>
                  <a:pt x="1305326" y="1157563"/>
                  <a:pt x="1295801" y="1143805"/>
                </a:cubicBezTo>
                <a:cubicBezTo>
                  <a:pt x="1286276" y="1130047"/>
                  <a:pt x="1138109" y="999872"/>
                  <a:pt x="1048151" y="921555"/>
                </a:cubicBezTo>
                <a:cubicBezTo>
                  <a:pt x="958193" y="843238"/>
                  <a:pt x="817963" y="719942"/>
                  <a:pt x="756051" y="673905"/>
                </a:cubicBezTo>
                <a:cubicBezTo>
                  <a:pt x="694139" y="627868"/>
                  <a:pt x="771397" y="696130"/>
                  <a:pt x="676676" y="645330"/>
                </a:cubicBezTo>
                <a:cubicBezTo>
                  <a:pt x="581955" y="594530"/>
                  <a:pt x="297263" y="437367"/>
                  <a:pt x="187726" y="369105"/>
                </a:cubicBezTo>
                <a:cubicBezTo>
                  <a:pt x="78189" y="300843"/>
                  <a:pt x="36913" y="297138"/>
                  <a:pt x="19451" y="235755"/>
                </a:cubicBezTo>
                <a:cubicBezTo>
                  <a:pt x="1989" y="174372"/>
                  <a:pt x="79776" y="12976"/>
                  <a:pt x="76601" y="80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: 図形 1527">
            <a:extLst>
              <a:ext uri="{FF2B5EF4-FFF2-40B4-BE49-F238E27FC236}">
                <a16:creationId xmlns:a16="http://schemas.microsoft.com/office/drawing/2014/main" id="{75BA2D72-3CDA-4330-B876-7A2F768148B4}"/>
              </a:ext>
            </a:extLst>
          </p:cNvPr>
          <p:cNvSpPr/>
          <p:nvPr/>
        </p:nvSpPr>
        <p:spPr>
          <a:xfrm>
            <a:off x="2095654" y="6757459"/>
            <a:ext cx="1724364" cy="451696"/>
          </a:xfrm>
          <a:custGeom>
            <a:avLst/>
            <a:gdLst>
              <a:gd name="connsiteX0" fmla="*/ 298296 w 1724364"/>
              <a:gd name="connsiteY0" fmla="*/ 233891 h 451696"/>
              <a:gd name="connsiteX1" fmla="*/ 345921 w 1724364"/>
              <a:gd name="connsiteY1" fmla="*/ 262466 h 451696"/>
              <a:gd name="connsiteX2" fmla="*/ 834871 w 1724364"/>
              <a:gd name="connsiteY2" fmla="*/ 446616 h 451696"/>
              <a:gd name="connsiteX3" fmla="*/ 695171 w 1724364"/>
              <a:gd name="connsiteY3" fmla="*/ 392641 h 451696"/>
              <a:gd name="connsiteX4" fmla="*/ 415771 w 1724364"/>
              <a:gd name="connsiteY4" fmla="*/ 313266 h 451696"/>
              <a:gd name="connsiteX5" fmla="*/ 933296 w 1724364"/>
              <a:gd name="connsiteY5" fmla="*/ 437091 h 451696"/>
              <a:gd name="connsiteX6" fmla="*/ 1126971 w 1724364"/>
              <a:gd name="connsiteY6" fmla="*/ 357716 h 451696"/>
              <a:gd name="connsiteX7" fmla="*/ 1193646 w 1724364"/>
              <a:gd name="connsiteY7" fmla="*/ 297391 h 451696"/>
              <a:gd name="connsiteX8" fmla="*/ 1368271 w 1724364"/>
              <a:gd name="connsiteY8" fmla="*/ 189441 h 451696"/>
              <a:gd name="connsiteX9" fmla="*/ 1488921 w 1724364"/>
              <a:gd name="connsiteY9" fmla="*/ 173566 h 451696"/>
              <a:gd name="connsiteX10" fmla="*/ 1590521 w 1724364"/>
              <a:gd name="connsiteY10" fmla="*/ 81491 h 451696"/>
              <a:gd name="connsiteX11" fmla="*/ 1723871 w 1724364"/>
              <a:gd name="connsiteY11" fmla="*/ 122766 h 451696"/>
              <a:gd name="connsiteX12" fmla="*/ 1539721 w 1724364"/>
              <a:gd name="connsiteY12" fmla="*/ 122766 h 451696"/>
              <a:gd name="connsiteX13" fmla="*/ 1212696 w 1724364"/>
              <a:gd name="connsiteY13" fmla="*/ 313266 h 451696"/>
              <a:gd name="connsiteX14" fmla="*/ 904721 w 1724364"/>
              <a:gd name="connsiteY14" fmla="*/ 408516 h 451696"/>
              <a:gd name="connsiteX15" fmla="*/ 755496 w 1724364"/>
              <a:gd name="connsiteY15" fmla="*/ 379941 h 451696"/>
              <a:gd name="connsiteX16" fmla="*/ 25246 w 1724364"/>
              <a:gd name="connsiteY16" fmla="*/ 8466 h 451696"/>
              <a:gd name="connsiteX17" fmla="*/ 180821 w 1724364"/>
              <a:gd name="connsiteY17" fmla="*/ 125941 h 451696"/>
              <a:gd name="connsiteX18" fmla="*/ 298296 w 1724364"/>
              <a:gd name="connsiteY18" fmla="*/ 233891 h 45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24364" h="451696">
                <a:moveTo>
                  <a:pt x="298296" y="233891"/>
                </a:moveTo>
                <a:cubicBezTo>
                  <a:pt x="325813" y="256645"/>
                  <a:pt x="256492" y="227012"/>
                  <a:pt x="345921" y="262466"/>
                </a:cubicBezTo>
                <a:cubicBezTo>
                  <a:pt x="435350" y="297920"/>
                  <a:pt x="776663" y="424920"/>
                  <a:pt x="834871" y="446616"/>
                </a:cubicBezTo>
                <a:cubicBezTo>
                  <a:pt x="893079" y="468312"/>
                  <a:pt x="765021" y="414866"/>
                  <a:pt x="695171" y="392641"/>
                </a:cubicBezTo>
                <a:cubicBezTo>
                  <a:pt x="625321" y="370416"/>
                  <a:pt x="376084" y="305858"/>
                  <a:pt x="415771" y="313266"/>
                </a:cubicBezTo>
                <a:cubicBezTo>
                  <a:pt x="455458" y="320674"/>
                  <a:pt x="814763" y="429683"/>
                  <a:pt x="933296" y="437091"/>
                </a:cubicBezTo>
                <a:cubicBezTo>
                  <a:pt x="1051829" y="444499"/>
                  <a:pt x="1083579" y="380999"/>
                  <a:pt x="1126971" y="357716"/>
                </a:cubicBezTo>
                <a:cubicBezTo>
                  <a:pt x="1170363" y="334433"/>
                  <a:pt x="1153429" y="325437"/>
                  <a:pt x="1193646" y="297391"/>
                </a:cubicBezTo>
                <a:cubicBezTo>
                  <a:pt x="1233863" y="269345"/>
                  <a:pt x="1319059" y="210078"/>
                  <a:pt x="1368271" y="189441"/>
                </a:cubicBezTo>
                <a:cubicBezTo>
                  <a:pt x="1417483" y="168804"/>
                  <a:pt x="1451879" y="191558"/>
                  <a:pt x="1488921" y="173566"/>
                </a:cubicBezTo>
                <a:cubicBezTo>
                  <a:pt x="1525963" y="155574"/>
                  <a:pt x="1551363" y="89958"/>
                  <a:pt x="1590521" y="81491"/>
                </a:cubicBezTo>
                <a:cubicBezTo>
                  <a:pt x="1629679" y="73024"/>
                  <a:pt x="1732338" y="115887"/>
                  <a:pt x="1723871" y="122766"/>
                </a:cubicBezTo>
                <a:cubicBezTo>
                  <a:pt x="1715404" y="129645"/>
                  <a:pt x="1624917" y="91016"/>
                  <a:pt x="1539721" y="122766"/>
                </a:cubicBezTo>
                <a:cubicBezTo>
                  <a:pt x="1454525" y="154516"/>
                  <a:pt x="1318529" y="265641"/>
                  <a:pt x="1212696" y="313266"/>
                </a:cubicBezTo>
                <a:cubicBezTo>
                  <a:pt x="1106863" y="360891"/>
                  <a:pt x="980921" y="397404"/>
                  <a:pt x="904721" y="408516"/>
                </a:cubicBezTo>
                <a:cubicBezTo>
                  <a:pt x="828521" y="419628"/>
                  <a:pt x="902075" y="446616"/>
                  <a:pt x="755496" y="379941"/>
                </a:cubicBezTo>
                <a:cubicBezTo>
                  <a:pt x="608917" y="313266"/>
                  <a:pt x="121025" y="50799"/>
                  <a:pt x="25246" y="8466"/>
                </a:cubicBezTo>
                <a:cubicBezTo>
                  <a:pt x="-70533" y="-33867"/>
                  <a:pt x="133725" y="94720"/>
                  <a:pt x="180821" y="125941"/>
                </a:cubicBezTo>
                <a:cubicBezTo>
                  <a:pt x="227917" y="157162"/>
                  <a:pt x="270779" y="211137"/>
                  <a:pt x="298296" y="23389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: 図形 1528">
            <a:extLst>
              <a:ext uri="{FF2B5EF4-FFF2-40B4-BE49-F238E27FC236}">
                <a16:creationId xmlns:a16="http://schemas.microsoft.com/office/drawing/2014/main" id="{61B6990C-155C-4165-973E-C853792B81DA}"/>
              </a:ext>
            </a:extLst>
          </p:cNvPr>
          <p:cNvSpPr/>
          <p:nvPr/>
        </p:nvSpPr>
        <p:spPr>
          <a:xfrm>
            <a:off x="1853021" y="5934074"/>
            <a:ext cx="701429" cy="606438"/>
          </a:xfrm>
          <a:custGeom>
            <a:avLst/>
            <a:gdLst>
              <a:gd name="connsiteX0" fmla="*/ 20229 w 701429"/>
              <a:gd name="connsiteY0" fmla="*/ 1 h 606438"/>
              <a:gd name="connsiteX1" fmla="*/ 26579 w 701429"/>
              <a:gd name="connsiteY1" fmla="*/ 174626 h 606438"/>
              <a:gd name="connsiteX2" fmla="*/ 39279 w 701429"/>
              <a:gd name="connsiteY2" fmla="*/ 133351 h 606438"/>
              <a:gd name="connsiteX3" fmla="*/ 118654 w 701429"/>
              <a:gd name="connsiteY3" fmla="*/ 250826 h 606438"/>
              <a:gd name="connsiteX4" fmla="*/ 236129 w 701429"/>
              <a:gd name="connsiteY4" fmla="*/ 304801 h 606438"/>
              <a:gd name="connsiteX5" fmla="*/ 159929 w 701429"/>
              <a:gd name="connsiteY5" fmla="*/ 254001 h 606438"/>
              <a:gd name="connsiteX6" fmla="*/ 379004 w 701429"/>
              <a:gd name="connsiteY6" fmla="*/ 384176 h 606438"/>
              <a:gd name="connsiteX7" fmla="*/ 601254 w 701429"/>
              <a:gd name="connsiteY7" fmla="*/ 546101 h 606438"/>
              <a:gd name="connsiteX8" fmla="*/ 490129 w 701429"/>
              <a:gd name="connsiteY8" fmla="*/ 495301 h 606438"/>
              <a:gd name="connsiteX9" fmla="*/ 699679 w 701429"/>
              <a:gd name="connsiteY9" fmla="*/ 603251 h 606438"/>
              <a:gd name="connsiteX10" fmla="*/ 350429 w 701429"/>
              <a:gd name="connsiteY10" fmla="*/ 349251 h 606438"/>
              <a:gd name="connsiteX11" fmla="*/ 153579 w 701429"/>
              <a:gd name="connsiteY11" fmla="*/ 254001 h 606438"/>
              <a:gd name="connsiteX12" fmla="*/ 80554 w 701429"/>
              <a:gd name="connsiteY12" fmla="*/ 212726 h 606438"/>
              <a:gd name="connsiteX13" fmla="*/ 1179 w 701429"/>
              <a:gd name="connsiteY13" fmla="*/ 171451 h 606438"/>
              <a:gd name="connsiteX14" fmla="*/ 20229 w 701429"/>
              <a:gd name="connsiteY14" fmla="*/ 1 h 60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1429" h="606438">
                <a:moveTo>
                  <a:pt x="20229" y="1"/>
                </a:moveTo>
                <a:cubicBezTo>
                  <a:pt x="24462" y="530"/>
                  <a:pt x="23404" y="152401"/>
                  <a:pt x="26579" y="174626"/>
                </a:cubicBezTo>
                <a:cubicBezTo>
                  <a:pt x="29754" y="196851"/>
                  <a:pt x="23933" y="120651"/>
                  <a:pt x="39279" y="133351"/>
                </a:cubicBezTo>
                <a:cubicBezTo>
                  <a:pt x="54625" y="146051"/>
                  <a:pt x="85846" y="222251"/>
                  <a:pt x="118654" y="250826"/>
                </a:cubicBezTo>
                <a:cubicBezTo>
                  <a:pt x="151462" y="279401"/>
                  <a:pt x="229250" y="304272"/>
                  <a:pt x="236129" y="304801"/>
                </a:cubicBezTo>
                <a:cubicBezTo>
                  <a:pt x="243008" y="305330"/>
                  <a:pt x="136117" y="240772"/>
                  <a:pt x="159929" y="254001"/>
                </a:cubicBezTo>
                <a:cubicBezTo>
                  <a:pt x="183741" y="267230"/>
                  <a:pt x="305450" y="335493"/>
                  <a:pt x="379004" y="384176"/>
                </a:cubicBezTo>
                <a:cubicBezTo>
                  <a:pt x="452558" y="432859"/>
                  <a:pt x="582733" y="527580"/>
                  <a:pt x="601254" y="546101"/>
                </a:cubicBezTo>
                <a:cubicBezTo>
                  <a:pt x="619775" y="564622"/>
                  <a:pt x="473725" y="485776"/>
                  <a:pt x="490129" y="495301"/>
                </a:cubicBezTo>
                <a:cubicBezTo>
                  <a:pt x="506533" y="504826"/>
                  <a:pt x="722962" y="627593"/>
                  <a:pt x="699679" y="603251"/>
                </a:cubicBezTo>
                <a:cubicBezTo>
                  <a:pt x="676396" y="578909"/>
                  <a:pt x="441446" y="407459"/>
                  <a:pt x="350429" y="349251"/>
                </a:cubicBezTo>
                <a:cubicBezTo>
                  <a:pt x="259412" y="291043"/>
                  <a:pt x="198558" y="276755"/>
                  <a:pt x="153579" y="254001"/>
                </a:cubicBezTo>
                <a:cubicBezTo>
                  <a:pt x="108600" y="231247"/>
                  <a:pt x="105954" y="226484"/>
                  <a:pt x="80554" y="212726"/>
                </a:cubicBezTo>
                <a:cubicBezTo>
                  <a:pt x="55154" y="198968"/>
                  <a:pt x="7529" y="201613"/>
                  <a:pt x="1179" y="171451"/>
                </a:cubicBezTo>
                <a:cubicBezTo>
                  <a:pt x="-5171" y="141289"/>
                  <a:pt x="15996" y="-528"/>
                  <a:pt x="20229" y="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: 図形 1529">
            <a:extLst>
              <a:ext uri="{FF2B5EF4-FFF2-40B4-BE49-F238E27FC236}">
                <a16:creationId xmlns:a16="http://schemas.microsoft.com/office/drawing/2014/main" id="{AB2A5F3B-7B5C-41B8-819C-37D68F7BE0FE}"/>
              </a:ext>
            </a:extLst>
          </p:cNvPr>
          <p:cNvSpPr/>
          <p:nvPr/>
        </p:nvSpPr>
        <p:spPr>
          <a:xfrm>
            <a:off x="2285032" y="7264751"/>
            <a:ext cx="2534952" cy="531678"/>
          </a:xfrm>
          <a:custGeom>
            <a:avLst/>
            <a:gdLst>
              <a:gd name="connsiteX0" fmla="*/ 32718 w 2534952"/>
              <a:gd name="connsiteY0" fmla="*/ 12349 h 531678"/>
              <a:gd name="connsiteX1" fmla="*/ 83518 w 2534952"/>
              <a:gd name="connsiteY1" fmla="*/ 34574 h 531678"/>
              <a:gd name="connsiteX2" fmla="*/ 601043 w 2534952"/>
              <a:gd name="connsiteY2" fmla="*/ 183799 h 531678"/>
              <a:gd name="connsiteX3" fmla="*/ 413718 w 2534952"/>
              <a:gd name="connsiteY3" fmla="*/ 161574 h 531678"/>
              <a:gd name="connsiteX4" fmla="*/ 759793 w 2534952"/>
              <a:gd name="connsiteY4" fmla="*/ 221899 h 531678"/>
              <a:gd name="connsiteX5" fmla="*/ 1070943 w 2534952"/>
              <a:gd name="connsiteY5" fmla="*/ 301274 h 531678"/>
              <a:gd name="connsiteX6" fmla="*/ 816943 w 2534952"/>
              <a:gd name="connsiteY6" fmla="*/ 234599 h 531678"/>
              <a:gd name="connsiteX7" fmla="*/ 1147143 w 2534952"/>
              <a:gd name="connsiteY7" fmla="*/ 339374 h 531678"/>
              <a:gd name="connsiteX8" fmla="*/ 1521793 w 2534952"/>
              <a:gd name="connsiteY8" fmla="*/ 386999 h 531678"/>
              <a:gd name="connsiteX9" fmla="*/ 1242393 w 2534952"/>
              <a:gd name="connsiteY9" fmla="*/ 313974 h 531678"/>
              <a:gd name="connsiteX10" fmla="*/ 2023443 w 2534952"/>
              <a:gd name="connsiteY10" fmla="*/ 501299 h 531678"/>
              <a:gd name="connsiteX11" fmla="*/ 2153618 w 2534952"/>
              <a:gd name="connsiteY11" fmla="*/ 504474 h 531678"/>
              <a:gd name="connsiteX12" fmla="*/ 1718643 w 2534952"/>
              <a:gd name="connsiteY12" fmla="*/ 237774 h 531678"/>
              <a:gd name="connsiteX13" fmla="*/ 2210768 w 2534952"/>
              <a:gd name="connsiteY13" fmla="*/ 482249 h 531678"/>
              <a:gd name="connsiteX14" fmla="*/ 2452068 w 2534952"/>
              <a:gd name="connsiteY14" fmla="*/ 440974 h 531678"/>
              <a:gd name="connsiteX15" fmla="*/ 2525093 w 2534952"/>
              <a:gd name="connsiteY15" fmla="*/ 504474 h 531678"/>
              <a:gd name="connsiteX16" fmla="*/ 2258393 w 2534952"/>
              <a:gd name="connsiteY16" fmla="*/ 466374 h 531678"/>
              <a:gd name="connsiteX17" fmla="*/ 1667843 w 2534952"/>
              <a:gd name="connsiteY17" fmla="*/ 431449 h 531678"/>
              <a:gd name="connsiteX18" fmla="*/ 1493218 w 2534952"/>
              <a:gd name="connsiteY18" fmla="*/ 421924 h 531678"/>
              <a:gd name="connsiteX19" fmla="*/ 1677368 w 2534952"/>
              <a:gd name="connsiteY19" fmla="*/ 425099 h 531678"/>
              <a:gd name="connsiteX20" fmla="*/ 1156668 w 2534952"/>
              <a:gd name="connsiteY20" fmla="*/ 364774 h 531678"/>
              <a:gd name="connsiteX21" fmla="*/ 982043 w 2534952"/>
              <a:gd name="connsiteY21" fmla="*/ 345724 h 531678"/>
              <a:gd name="connsiteX22" fmla="*/ 1226518 w 2534952"/>
              <a:gd name="connsiteY22" fmla="*/ 313974 h 531678"/>
              <a:gd name="connsiteX23" fmla="*/ 1099518 w 2534952"/>
              <a:gd name="connsiteY23" fmla="*/ 288574 h 531678"/>
              <a:gd name="connsiteX24" fmla="*/ 896318 w 2534952"/>
              <a:gd name="connsiteY24" fmla="*/ 263174 h 531678"/>
              <a:gd name="connsiteX25" fmla="*/ 997918 w 2534952"/>
              <a:gd name="connsiteY25" fmla="*/ 279049 h 531678"/>
              <a:gd name="connsiteX26" fmla="*/ 642318 w 2534952"/>
              <a:gd name="connsiteY26" fmla="*/ 218724 h 531678"/>
              <a:gd name="connsiteX27" fmla="*/ 407368 w 2534952"/>
              <a:gd name="connsiteY27" fmla="*/ 193324 h 531678"/>
              <a:gd name="connsiteX28" fmla="*/ 32718 w 2534952"/>
              <a:gd name="connsiteY28" fmla="*/ 12349 h 53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534952" h="531678">
                <a:moveTo>
                  <a:pt x="32718" y="12349"/>
                </a:moveTo>
                <a:cubicBezTo>
                  <a:pt x="-21257" y="-14109"/>
                  <a:pt x="-11203" y="5999"/>
                  <a:pt x="83518" y="34574"/>
                </a:cubicBezTo>
                <a:cubicBezTo>
                  <a:pt x="178239" y="63149"/>
                  <a:pt x="546010" y="162632"/>
                  <a:pt x="601043" y="183799"/>
                </a:cubicBezTo>
                <a:cubicBezTo>
                  <a:pt x="656076" y="204966"/>
                  <a:pt x="387260" y="155224"/>
                  <a:pt x="413718" y="161574"/>
                </a:cubicBezTo>
                <a:cubicBezTo>
                  <a:pt x="440176" y="167924"/>
                  <a:pt x="650256" y="198616"/>
                  <a:pt x="759793" y="221899"/>
                </a:cubicBezTo>
                <a:cubicBezTo>
                  <a:pt x="869330" y="245182"/>
                  <a:pt x="1061418" y="299157"/>
                  <a:pt x="1070943" y="301274"/>
                </a:cubicBezTo>
                <a:cubicBezTo>
                  <a:pt x="1080468" y="303391"/>
                  <a:pt x="804243" y="228249"/>
                  <a:pt x="816943" y="234599"/>
                </a:cubicBezTo>
                <a:cubicBezTo>
                  <a:pt x="829643" y="240949"/>
                  <a:pt x="1029668" y="313974"/>
                  <a:pt x="1147143" y="339374"/>
                </a:cubicBezTo>
                <a:cubicBezTo>
                  <a:pt x="1264618" y="364774"/>
                  <a:pt x="1505918" y="391232"/>
                  <a:pt x="1521793" y="386999"/>
                </a:cubicBezTo>
                <a:lnTo>
                  <a:pt x="1242393" y="313974"/>
                </a:lnTo>
                <a:cubicBezTo>
                  <a:pt x="1326001" y="333024"/>
                  <a:pt x="1871572" y="469549"/>
                  <a:pt x="2023443" y="501299"/>
                </a:cubicBezTo>
                <a:cubicBezTo>
                  <a:pt x="2175314" y="533049"/>
                  <a:pt x="2204418" y="548395"/>
                  <a:pt x="2153618" y="504474"/>
                </a:cubicBezTo>
                <a:cubicBezTo>
                  <a:pt x="2102818" y="460553"/>
                  <a:pt x="1709118" y="241478"/>
                  <a:pt x="1718643" y="237774"/>
                </a:cubicBezTo>
                <a:cubicBezTo>
                  <a:pt x="1728168" y="234070"/>
                  <a:pt x="2088531" y="448382"/>
                  <a:pt x="2210768" y="482249"/>
                </a:cubicBezTo>
                <a:cubicBezTo>
                  <a:pt x="2333005" y="516116"/>
                  <a:pt x="2399681" y="437270"/>
                  <a:pt x="2452068" y="440974"/>
                </a:cubicBezTo>
                <a:cubicBezTo>
                  <a:pt x="2504456" y="444678"/>
                  <a:pt x="2557372" y="500241"/>
                  <a:pt x="2525093" y="504474"/>
                </a:cubicBezTo>
                <a:cubicBezTo>
                  <a:pt x="2492814" y="508707"/>
                  <a:pt x="2401268" y="478545"/>
                  <a:pt x="2258393" y="466374"/>
                </a:cubicBezTo>
                <a:cubicBezTo>
                  <a:pt x="2115518" y="454203"/>
                  <a:pt x="1667843" y="431449"/>
                  <a:pt x="1667843" y="431449"/>
                </a:cubicBezTo>
                <a:lnTo>
                  <a:pt x="1493218" y="421924"/>
                </a:lnTo>
                <a:cubicBezTo>
                  <a:pt x="1494806" y="420866"/>
                  <a:pt x="1733460" y="434624"/>
                  <a:pt x="1677368" y="425099"/>
                </a:cubicBezTo>
                <a:cubicBezTo>
                  <a:pt x="1621276" y="415574"/>
                  <a:pt x="1156668" y="364774"/>
                  <a:pt x="1156668" y="364774"/>
                </a:cubicBezTo>
                <a:cubicBezTo>
                  <a:pt x="1040781" y="351545"/>
                  <a:pt x="970401" y="354191"/>
                  <a:pt x="982043" y="345724"/>
                </a:cubicBezTo>
                <a:cubicBezTo>
                  <a:pt x="993685" y="337257"/>
                  <a:pt x="1206939" y="323499"/>
                  <a:pt x="1226518" y="313974"/>
                </a:cubicBezTo>
                <a:cubicBezTo>
                  <a:pt x="1246097" y="304449"/>
                  <a:pt x="1154551" y="297041"/>
                  <a:pt x="1099518" y="288574"/>
                </a:cubicBezTo>
                <a:cubicBezTo>
                  <a:pt x="1044485" y="280107"/>
                  <a:pt x="913251" y="264762"/>
                  <a:pt x="896318" y="263174"/>
                </a:cubicBezTo>
                <a:cubicBezTo>
                  <a:pt x="879385" y="261587"/>
                  <a:pt x="997918" y="279049"/>
                  <a:pt x="997918" y="279049"/>
                </a:cubicBezTo>
                <a:lnTo>
                  <a:pt x="642318" y="218724"/>
                </a:lnTo>
                <a:cubicBezTo>
                  <a:pt x="543893" y="204437"/>
                  <a:pt x="506322" y="227191"/>
                  <a:pt x="407368" y="193324"/>
                </a:cubicBezTo>
                <a:cubicBezTo>
                  <a:pt x="308414" y="159457"/>
                  <a:pt x="86693" y="38807"/>
                  <a:pt x="32718" y="1234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: 図形 1530">
            <a:extLst>
              <a:ext uri="{FF2B5EF4-FFF2-40B4-BE49-F238E27FC236}">
                <a16:creationId xmlns:a16="http://schemas.microsoft.com/office/drawing/2014/main" id="{B54AF57F-7B13-4CEA-AF64-6D5AC56BE281}"/>
              </a:ext>
            </a:extLst>
          </p:cNvPr>
          <p:cNvSpPr/>
          <p:nvPr/>
        </p:nvSpPr>
        <p:spPr>
          <a:xfrm>
            <a:off x="2564200" y="6408609"/>
            <a:ext cx="271922" cy="419434"/>
          </a:xfrm>
          <a:custGeom>
            <a:avLst/>
            <a:gdLst>
              <a:gd name="connsiteX0" fmla="*/ 271075 w 271922"/>
              <a:gd name="connsiteY0" fmla="*/ 1716 h 419434"/>
              <a:gd name="connsiteX1" fmla="*/ 105975 w 271922"/>
              <a:gd name="connsiteY1" fmla="*/ 96966 h 419434"/>
              <a:gd name="connsiteX2" fmla="*/ 74225 w 271922"/>
              <a:gd name="connsiteY2" fmla="*/ 112841 h 419434"/>
              <a:gd name="connsiteX3" fmla="*/ 48825 w 271922"/>
              <a:gd name="connsiteY3" fmla="*/ 144591 h 419434"/>
              <a:gd name="connsiteX4" fmla="*/ 80575 w 271922"/>
              <a:gd name="connsiteY4" fmla="*/ 312866 h 419434"/>
              <a:gd name="connsiteX5" fmla="*/ 55175 w 271922"/>
              <a:gd name="connsiteY5" fmla="*/ 249366 h 419434"/>
              <a:gd name="connsiteX6" fmla="*/ 29775 w 271922"/>
              <a:gd name="connsiteY6" fmla="*/ 233491 h 419434"/>
              <a:gd name="connsiteX7" fmla="*/ 23425 w 271922"/>
              <a:gd name="connsiteY7" fmla="*/ 417641 h 419434"/>
              <a:gd name="connsiteX8" fmla="*/ 4375 w 271922"/>
              <a:gd name="connsiteY8" fmla="*/ 319216 h 419434"/>
              <a:gd name="connsiteX9" fmla="*/ 26600 w 271922"/>
              <a:gd name="connsiteY9" fmla="*/ 189041 h 419434"/>
              <a:gd name="connsiteX10" fmla="*/ 271075 w 271922"/>
              <a:gd name="connsiteY10" fmla="*/ 1716 h 41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1922" h="419434">
                <a:moveTo>
                  <a:pt x="271075" y="1716"/>
                </a:moveTo>
                <a:cubicBezTo>
                  <a:pt x="284304" y="-13630"/>
                  <a:pt x="138783" y="78445"/>
                  <a:pt x="105975" y="96966"/>
                </a:cubicBezTo>
                <a:cubicBezTo>
                  <a:pt x="73167" y="115487"/>
                  <a:pt x="83750" y="104904"/>
                  <a:pt x="74225" y="112841"/>
                </a:cubicBezTo>
                <a:cubicBezTo>
                  <a:pt x="64700" y="120778"/>
                  <a:pt x="47767" y="111254"/>
                  <a:pt x="48825" y="144591"/>
                </a:cubicBezTo>
                <a:cubicBezTo>
                  <a:pt x="49883" y="177928"/>
                  <a:pt x="79517" y="295404"/>
                  <a:pt x="80575" y="312866"/>
                </a:cubicBezTo>
                <a:cubicBezTo>
                  <a:pt x="81633" y="330328"/>
                  <a:pt x="63642" y="262595"/>
                  <a:pt x="55175" y="249366"/>
                </a:cubicBezTo>
                <a:cubicBezTo>
                  <a:pt x="46708" y="236137"/>
                  <a:pt x="35067" y="205445"/>
                  <a:pt x="29775" y="233491"/>
                </a:cubicBezTo>
                <a:cubicBezTo>
                  <a:pt x="24483" y="261537"/>
                  <a:pt x="27658" y="403354"/>
                  <a:pt x="23425" y="417641"/>
                </a:cubicBezTo>
                <a:cubicBezTo>
                  <a:pt x="19192" y="431928"/>
                  <a:pt x="3846" y="357316"/>
                  <a:pt x="4375" y="319216"/>
                </a:cubicBezTo>
                <a:cubicBezTo>
                  <a:pt x="4904" y="281116"/>
                  <a:pt x="-15204" y="241429"/>
                  <a:pt x="26600" y="189041"/>
                </a:cubicBezTo>
                <a:cubicBezTo>
                  <a:pt x="68404" y="136654"/>
                  <a:pt x="257846" y="17062"/>
                  <a:pt x="271075" y="171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: 図形 1531">
            <a:extLst>
              <a:ext uri="{FF2B5EF4-FFF2-40B4-BE49-F238E27FC236}">
                <a16:creationId xmlns:a16="http://schemas.microsoft.com/office/drawing/2014/main" id="{8943812A-BB8A-4D36-83BB-689630A1096E}"/>
              </a:ext>
            </a:extLst>
          </p:cNvPr>
          <p:cNvSpPr/>
          <p:nvPr/>
        </p:nvSpPr>
        <p:spPr>
          <a:xfrm>
            <a:off x="2877895" y="6795293"/>
            <a:ext cx="548510" cy="291308"/>
          </a:xfrm>
          <a:custGeom>
            <a:avLst/>
            <a:gdLst>
              <a:gd name="connsiteX0" fmla="*/ 1830 w 548510"/>
              <a:gd name="connsiteY0" fmla="*/ 291307 h 291308"/>
              <a:gd name="connsiteX1" fmla="*/ 135180 w 548510"/>
              <a:gd name="connsiteY1" fmla="*/ 126207 h 291308"/>
              <a:gd name="connsiteX2" fmla="*/ 87555 w 548510"/>
              <a:gd name="connsiteY2" fmla="*/ 170657 h 291308"/>
              <a:gd name="connsiteX3" fmla="*/ 239955 w 548510"/>
              <a:gd name="connsiteY3" fmla="*/ 43657 h 291308"/>
              <a:gd name="connsiteX4" fmla="*/ 239955 w 548510"/>
              <a:gd name="connsiteY4" fmla="*/ 50007 h 291308"/>
              <a:gd name="connsiteX5" fmla="*/ 547930 w 548510"/>
              <a:gd name="connsiteY5" fmla="*/ 21432 h 291308"/>
              <a:gd name="connsiteX6" fmla="*/ 319330 w 548510"/>
              <a:gd name="connsiteY6" fmla="*/ 21432 h 291308"/>
              <a:gd name="connsiteX7" fmla="*/ 398705 w 548510"/>
              <a:gd name="connsiteY7" fmla="*/ 5557 h 291308"/>
              <a:gd name="connsiteX8" fmla="*/ 81205 w 548510"/>
              <a:gd name="connsiteY8" fmla="*/ 129382 h 291308"/>
              <a:gd name="connsiteX9" fmla="*/ 1830 w 548510"/>
              <a:gd name="connsiteY9" fmla="*/ 291307 h 291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8510" h="291308">
                <a:moveTo>
                  <a:pt x="1830" y="291307"/>
                </a:moveTo>
                <a:cubicBezTo>
                  <a:pt x="10826" y="290778"/>
                  <a:pt x="120893" y="146315"/>
                  <a:pt x="135180" y="126207"/>
                </a:cubicBezTo>
                <a:cubicBezTo>
                  <a:pt x="149467" y="106099"/>
                  <a:pt x="70093" y="184415"/>
                  <a:pt x="87555" y="170657"/>
                </a:cubicBezTo>
                <a:cubicBezTo>
                  <a:pt x="105017" y="156899"/>
                  <a:pt x="214555" y="63765"/>
                  <a:pt x="239955" y="43657"/>
                </a:cubicBezTo>
                <a:cubicBezTo>
                  <a:pt x="265355" y="23549"/>
                  <a:pt x="188626" y="53711"/>
                  <a:pt x="239955" y="50007"/>
                </a:cubicBezTo>
                <a:cubicBezTo>
                  <a:pt x="291284" y="46303"/>
                  <a:pt x="534701" y="26194"/>
                  <a:pt x="547930" y="21432"/>
                </a:cubicBezTo>
                <a:cubicBezTo>
                  <a:pt x="561159" y="16670"/>
                  <a:pt x="344201" y="24078"/>
                  <a:pt x="319330" y="21432"/>
                </a:cubicBezTo>
                <a:cubicBezTo>
                  <a:pt x="294459" y="18786"/>
                  <a:pt x="438393" y="-12435"/>
                  <a:pt x="398705" y="5557"/>
                </a:cubicBezTo>
                <a:cubicBezTo>
                  <a:pt x="359017" y="23549"/>
                  <a:pt x="145763" y="84403"/>
                  <a:pt x="81205" y="129382"/>
                </a:cubicBezTo>
                <a:cubicBezTo>
                  <a:pt x="16647" y="174361"/>
                  <a:pt x="-7166" y="291836"/>
                  <a:pt x="1830" y="29130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: 図形 1532">
            <a:extLst>
              <a:ext uri="{FF2B5EF4-FFF2-40B4-BE49-F238E27FC236}">
                <a16:creationId xmlns:a16="http://schemas.microsoft.com/office/drawing/2014/main" id="{A13DEAEB-E5BD-4FB3-8B02-EB07B1B453CB}"/>
              </a:ext>
            </a:extLst>
          </p:cNvPr>
          <p:cNvSpPr/>
          <p:nvPr/>
        </p:nvSpPr>
        <p:spPr>
          <a:xfrm>
            <a:off x="2888736" y="6288934"/>
            <a:ext cx="972073" cy="468253"/>
          </a:xfrm>
          <a:custGeom>
            <a:avLst/>
            <a:gdLst>
              <a:gd name="connsiteX0" fmla="*/ 514 w 972073"/>
              <a:gd name="connsiteY0" fmla="*/ 42016 h 468253"/>
              <a:gd name="connsiteX1" fmla="*/ 210064 w 972073"/>
              <a:gd name="connsiteY1" fmla="*/ 54716 h 468253"/>
              <a:gd name="connsiteX2" fmla="*/ 410089 w 972073"/>
              <a:gd name="connsiteY2" fmla="*/ 35666 h 468253"/>
              <a:gd name="connsiteX3" fmla="*/ 451364 w 972073"/>
              <a:gd name="connsiteY3" fmla="*/ 48366 h 468253"/>
              <a:gd name="connsiteX4" fmla="*/ 670439 w 972073"/>
              <a:gd name="connsiteY4" fmla="*/ 92816 h 468253"/>
              <a:gd name="connsiteX5" fmla="*/ 886339 w 972073"/>
              <a:gd name="connsiteY5" fmla="*/ 276966 h 468253"/>
              <a:gd name="connsiteX6" fmla="*/ 705364 w 972073"/>
              <a:gd name="connsiteY6" fmla="*/ 153141 h 468253"/>
              <a:gd name="connsiteX7" fmla="*/ 972064 w 972073"/>
              <a:gd name="connsiteY7" fmla="*/ 467466 h 468253"/>
              <a:gd name="connsiteX8" fmla="*/ 714889 w 972073"/>
              <a:gd name="connsiteY8" fmla="*/ 238866 h 468253"/>
              <a:gd name="connsiteX9" fmla="*/ 648214 w 972073"/>
              <a:gd name="connsiteY9" fmla="*/ 115041 h 468253"/>
              <a:gd name="connsiteX10" fmla="*/ 508514 w 972073"/>
              <a:gd name="connsiteY10" fmla="*/ 3916 h 468253"/>
              <a:gd name="connsiteX11" fmla="*/ 162439 w 972073"/>
              <a:gd name="connsiteY11" fmla="*/ 29316 h 468253"/>
              <a:gd name="connsiteX12" fmla="*/ 514 w 972073"/>
              <a:gd name="connsiteY12" fmla="*/ 42016 h 46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72073" h="468253">
                <a:moveTo>
                  <a:pt x="514" y="42016"/>
                </a:moveTo>
                <a:cubicBezTo>
                  <a:pt x="8451" y="46249"/>
                  <a:pt x="141802" y="55774"/>
                  <a:pt x="210064" y="54716"/>
                </a:cubicBezTo>
                <a:cubicBezTo>
                  <a:pt x="278326" y="53658"/>
                  <a:pt x="369872" y="36724"/>
                  <a:pt x="410089" y="35666"/>
                </a:cubicBezTo>
                <a:cubicBezTo>
                  <a:pt x="450306" y="34608"/>
                  <a:pt x="407972" y="38841"/>
                  <a:pt x="451364" y="48366"/>
                </a:cubicBezTo>
                <a:cubicBezTo>
                  <a:pt x="494756" y="57891"/>
                  <a:pt x="597943" y="54716"/>
                  <a:pt x="670439" y="92816"/>
                </a:cubicBezTo>
                <a:cubicBezTo>
                  <a:pt x="742935" y="130916"/>
                  <a:pt x="880518" y="266912"/>
                  <a:pt x="886339" y="276966"/>
                </a:cubicBezTo>
                <a:cubicBezTo>
                  <a:pt x="892160" y="287020"/>
                  <a:pt x="691077" y="121391"/>
                  <a:pt x="705364" y="153141"/>
                </a:cubicBezTo>
                <a:cubicBezTo>
                  <a:pt x="719652" y="184891"/>
                  <a:pt x="970477" y="453179"/>
                  <a:pt x="972064" y="467466"/>
                </a:cubicBezTo>
                <a:cubicBezTo>
                  <a:pt x="973651" y="481753"/>
                  <a:pt x="768864" y="297604"/>
                  <a:pt x="714889" y="238866"/>
                </a:cubicBezTo>
                <a:cubicBezTo>
                  <a:pt x="660914" y="180129"/>
                  <a:pt x="682610" y="154199"/>
                  <a:pt x="648214" y="115041"/>
                </a:cubicBezTo>
                <a:cubicBezTo>
                  <a:pt x="613818" y="75883"/>
                  <a:pt x="589477" y="18203"/>
                  <a:pt x="508514" y="3916"/>
                </a:cubicBezTo>
                <a:cubicBezTo>
                  <a:pt x="427552" y="-10372"/>
                  <a:pt x="247106" y="18204"/>
                  <a:pt x="162439" y="29316"/>
                </a:cubicBezTo>
                <a:cubicBezTo>
                  <a:pt x="77772" y="40428"/>
                  <a:pt x="-7423" y="37783"/>
                  <a:pt x="514" y="4201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: 図形 1533">
            <a:extLst>
              <a:ext uri="{FF2B5EF4-FFF2-40B4-BE49-F238E27FC236}">
                <a16:creationId xmlns:a16="http://schemas.microsoft.com/office/drawing/2014/main" id="{D087F5B6-8F55-47BC-98B4-E044736181E8}"/>
              </a:ext>
            </a:extLst>
          </p:cNvPr>
          <p:cNvSpPr/>
          <p:nvPr/>
        </p:nvSpPr>
        <p:spPr>
          <a:xfrm>
            <a:off x="2992236" y="7035737"/>
            <a:ext cx="1370626" cy="382638"/>
          </a:xfrm>
          <a:custGeom>
            <a:avLst/>
            <a:gdLst>
              <a:gd name="connsiteX0" fmla="*/ 20839 w 1370626"/>
              <a:gd name="connsiteY0" fmla="*/ 365188 h 382638"/>
              <a:gd name="connsiteX1" fmla="*/ 71639 w 1370626"/>
              <a:gd name="connsiteY1" fmla="*/ 349313 h 382638"/>
              <a:gd name="connsiteX2" fmla="*/ 363739 w 1370626"/>
              <a:gd name="connsiteY2" fmla="*/ 171513 h 382638"/>
              <a:gd name="connsiteX3" fmla="*/ 538364 w 1370626"/>
              <a:gd name="connsiteY3" fmla="*/ 108013 h 382638"/>
              <a:gd name="connsiteX4" fmla="*/ 525664 w 1370626"/>
              <a:gd name="connsiteY4" fmla="*/ 117538 h 382638"/>
              <a:gd name="connsiteX5" fmla="*/ 747914 w 1370626"/>
              <a:gd name="connsiteY5" fmla="*/ 98488 h 382638"/>
              <a:gd name="connsiteX6" fmla="*/ 878089 w 1370626"/>
              <a:gd name="connsiteY6" fmla="*/ 63 h 382638"/>
              <a:gd name="connsiteX7" fmla="*/ 992389 w 1370626"/>
              <a:gd name="connsiteY7" fmla="*/ 85788 h 382638"/>
              <a:gd name="connsiteX8" fmla="*/ 1370214 w 1370626"/>
              <a:gd name="connsiteY8" fmla="*/ 219138 h 382638"/>
              <a:gd name="connsiteX9" fmla="*/ 913014 w 1370626"/>
              <a:gd name="connsiteY9" fmla="*/ 15938 h 382638"/>
              <a:gd name="connsiteX10" fmla="*/ 617739 w 1370626"/>
              <a:gd name="connsiteY10" fmla="*/ 73088 h 382638"/>
              <a:gd name="connsiteX11" fmla="*/ 500264 w 1370626"/>
              <a:gd name="connsiteY11" fmla="*/ 98488 h 382638"/>
              <a:gd name="connsiteX12" fmla="*/ 325639 w 1370626"/>
              <a:gd name="connsiteY12" fmla="*/ 184213 h 382638"/>
              <a:gd name="connsiteX13" fmla="*/ 357389 w 1370626"/>
              <a:gd name="connsiteY13" fmla="*/ 158813 h 382638"/>
              <a:gd name="connsiteX14" fmla="*/ 20839 w 1370626"/>
              <a:gd name="connsiteY14" fmla="*/ 365188 h 38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70626" h="382638">
                <a:moveTo>
                  <a:pt x="20839" y="365188"/>
                </a:moveTo>
                <a:cubicBezTo>
                  <a:pt x="-26786" y="396938"/>
                  <a:pt x="14489" y="381592"/>
                  <a:pt x="71639" y="349313"/>
                </a:cubicBezTo>
                <a:cubicBezTo>
                  <a:pt x="128789" y="317034"/>
                  <a:pt x="285952" y="211730"/>
                  <a:pt x="363739" y="171513"/>
                </a:cubicBezTo>
                <a:cubicBezTo>
                  <a:pt x="441526" y="131296"/>
                  <a:pt x="511377" y="117009"/>
                  <a:pt x="538364" y="108013"/>
                </a:cubicBezTo>
                <a:cubicBezTo>
                  <a:pt x="565351" y="99017"/>
                  <a:pt x="490739" y="119126"/>
                  <a:pt x="525664" y="117538"/>
                </a:cubicBezTo>
                <a:cubicBezTo>
                  <a:pt x="560589" y="115950"/>
                  <a:pt x="689177" y="118067"/>
                  <a:pt x="747914" y="98488"/>
                </a:cubicBezTo>
                <a:cubicBezTo>
                  <a:pt x="806651" y="78909"/>
                  <a:pt x="837343" y="2180"/>
                  <a:pt x="878089" y="63"/>
                </a:cubicBezTo>
                <a:cubicBezTo>
                  <a:pt x="918835" y="-2054"/>
                  <a:pt x="910368" y="49275"/>
                  <a:pt x="992389" y="85788"/>
                </a:cubicBezTo>
                <a:cubicBezTo>
                  <a:pt x="1074410" y="122301"/>
                  <a:pt x="1383443" y="230780"/>
                  <a:pt x="1370214" y="219138"/>
                </a:cubicBezTo>
                <a:cubicBezTo>
                  <a:pt x="1356985" y="207496"/>
                  <a:pt x="1038426" y="40280"/>
                  <a:pt x="913014" y="15938"/>
                </a:cubicBezTo>
                <a:lnTo>
                  <a:pt x="617739" y="73088"/>
                </a:lnTo>
                <a:cubicBezTo>
                  <a:pt x="548947" y="86846"/>
                  <a:pt x="548947" y="79967"/>
                  <a:pt x="500264" y="98488"/>
                </a:cubicBezTo>
                <a:cubicBezTo>
                  <a:pt x="451581" y="117009"/>
                  <a:pt x="349451" y="174159"/>
                  <a:pt x="325639" y="184213"/>
                </a:cubicBezTo>
                <a:cubicBezTo>
                  <a:pt x="301827" y="194267"/>
                  <a:pt x="405543" y="130238"/>
                  <a:pt x="357389" y="158813"/>
                </a:cubicBezTo>
                <a:cubicBezTo>
                  <a:pt x="309235" y="187388"/>
                  <a:pt x="68464" y="333438"/>
                  <a:pt x="20839" y="36518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: 図形 1534">
            <a:extLst>
              <a:ext uri="{FF2B5EF4-FFF2-40B4-BE49-F238E27FC236}">
                <a16:creationId xmlns:a16="http://schemas.microsoft.com/office/drawing/2014/main" id="{923C5C1F-B150-461C-B3B4-A92293D12A68}"/>
              </a:ext>
            </a:extLst>
          </p:cNvPr>
          <p:cNvSpPr/>
          <p:nvPr/>
        </p:nvSpPr>
        <p:spPr>
          <a:xfrm>
            <a:off x="3939003" y="6521444"/>
            <a:ext cx="1481955" cy="604242"/>
          </a:xfrm>
          <a:custGeom>
            <a:avLst/>
            <a:gdLst>
              <a:gd name="connsiteX0" fmla="*/ 207547 w 1481955"/>
              <a:gd name="connsiteY0" fmla="*/ 6 h 604242"/>
              <a:gd name="connsiteX1" fmla="*/ 45622 w 1481955"/>
              <a:gd name="connsiteY1" fmla="*/ 177806 h 604242"/>
              <a:gd name="connsiteX2" fmla="*/ 39272 w 1481955"/>
              <a:gd name="connsiteY2" fmla="*/ 317506 h 604242"/>
              <a:gd name="connsiteX3" fmla="*/ 169447 w 1481955"/>
              <a:gd name="connsiteY3" fmla="*/ 238131 h 604242"/>
              <a:gd name="connsiteX4" fmla="*/ 229772 w 1481955"/>
              <a:gd name="connsiteY4" fmla="*/ 323856 h 604242"/>
              <a:gd name="connsiteX5" fmla="*/ 391697 w 1481955"/>
              <a:gd name="connsiteY5" fmla="*/ 349256 h 604242"/>
              <a:gd name="connsiteX6" fmla="*/ 588547 w 1481955"/>
              <a:gd name="connsiteY6" fmla="*/ 425456 h 604242"/>
              <a:gd name="connsiteX7" fmla="*/ 556797 w 1481955"/>
              <a:gd name="connsiteY7" fmla="*/ 428631 h 604242"/>
              <a:gd name="connsiteX8" fmla="*/ 486947 w 1481955"/>
              <a:gd name="connsiteY8" fmla="*/ 466731 h 604242"/>
              <a:gd name="connsiteX9" fmla="*/ 556797 w 1481955"/>
              <a:gd name="connsiteY9" fmla="*/ 450856 h 604242"/>
              <a:gd name="connsiteX10" fmla="*/ 823497 w 1481955"/>
              <a:gd name="connsiteY10" fmla="*/ 603256 h 604242"/>
              <a:gd name="connsiteX11" fmla="*/ 775872 w 1481955"/>
              <a:gd name="connsiteY11" fmla="*/ 517531 h 604242"/>
              <a:gd name="connsiteX12" fmla="*/ 1029872 w 1481955"/>
              <a:gd name="connsiteY12" fmla="*/ 539756 h 604242"/>
              <a:gd name="connsiteX13" fmla="*/ 1480722 w 1481955"/>
              <a:gd name="connsiteY13" fmla="*/ 476256 h 604242"/>
              <a:gd name="connsiteX14" fmla="*/ 880647 w 1481955"/>
              <a:gd name="connsiteY14" fmla="*/ 542931 h 604242"/>
              <a:gd name="connsiteX15" fmla="*/ 604422 w 1481955"/>
              <a:gd name="connsiteY15" fmla="*/ 520706 h 604242"/>
              <a:gd name="connsiteX16" fmla="*/ 334547 w 1481955"/>
              <a:gd name="connsiteY16" fmla="*/ 384181 h 604242"/>
              <a:gd name="connsiteX17" fmla="*/ 159922 w 1481955"/>
              <a:gd name="connsiteY17" fmla="*/ 358781 h 604242"/>
              <a:gd name="connsiteX18" fmla="*/ 86897 w 1481955"/>
              <a:gd name="connsiteY18" fmla="*/ 339731 h 604242"/>
              <a:gd name="connsiteX19" fmla="*/ 36097 w 1481955"/>
              <a:gd name="connsiteY19" fmla="*/ 263531 h 604242"/>
              <a:gd name="connsiteX20" fmla="*/ 7522 w 1481955"/>
              <a:gd name="connsiteY20" fmla="*/ 171456 h 604242"/>
              <a:gd name="connsiteX21" fmla="*/ 207547 w 1481955"/>
              <a:gd name="connsiteY21" fmla="*/ 6 h 60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81955" h="604242">
                <a:moveTo>
                  <a:pt x="207547" y="6"/>
                </a:moveTo>
                <a:cubicBezTo>
                  <a:pt x="213897" y="1064"/>
                  <a:pt x="73668" y="124889"/>
                  <a:pt x="45622" y="177806"/>
                </a:cubicBezTo>
                <a:cubicBezTo>
                  <a:pt x="17576" y="230723"/>
                  <a:pt x="18634" y="307452"/>
                  <a:pt x="39272" y="317506"/>
                </a:cubicBezTo>
                <a:cubicBezTo>
                  <a:pt x="59910" y="327560"/>
                  <a:pt x="137697" y="237073"/>
                  <a:pt x="169447" y="238131"/>
                </a:cubicBezTo>
                <a:cubicBezTo>
                  <a:pt x="201197" y="239189"/>
                  <a:pt x="192730" y="305335"/>
                  <a:pt x="229772" y="323856"/>
                </a:cubicBezTo>
                <a:cubicBezTo>
                  <a:pt x="266814" y="342377"/>
                  <a:pt x="331901" y="332323"/>
                  <a:pt x="391697" y="349256"/>
                </a:cubicBezTo>
                <a:cubicBezTo>
                  <a:pt x="451493" y="366189"/>
                  <a:pt x="561030" y="412227"/>
                  <a:pt x="588547" y="425456"/>
                </a:cubicBezTo>
                <a:cubicBezTo>
                  <a:pt x="616064" y="438685"/>
                  <a:pt x="573730" y="421752"/>
                  <a:pt x="556797" y="428631"/>
                </a:cubicBezTo>
                <a:cubicBezTo>
                  <a:pt x="539864" y="435510"/>
                  <a:pt x="486947" y="463027"/>
                  <a:pt x="486947" y="466731"/>
                </a:cubicBezTo>
                <a:cubicBezTo>
                  <a:pt x="486947" y="470435"/>
                  <a:pt x="500705" y="428102"/>
                  <a:pt x="556797" y="450856"/>
                </a:cubicBezTo>
                <a:cubicBezTo>
                  <a:pt x="612889" y="473610"/>
                  <a:pt x="786985" y="592144"/>
                  <a:pt x="823497" y="603256"/>
                </a:cubicBezTo>
                <a:cubicBezTo>
                  <a:pt x="860009" y="614368"/>
                  <a:pt x="741476" y="528114"/>
                  <a:pt x="775872" y="517531"/>
                </a:cubicBezTo>
                <a:cubicBezTo>
                  <a:pt x="810268" y="506948"/>
                  <a:pt x="912397" y="546635"/>
                  <a:pt x="1029872" y="539756"/>
                </a:cubicBezTo>
                <a:cubicBezTo>
                  <a:pt x="1147347" y="532877"/>
                  <a:pt x="1505593" y="475727"/>
                  <a:pt x="1480722" y="476256"/>
                </a:cubicBezTo>
                <a:cubicBezTo>
                  <a:pt x="1455851" y="476785"/>
                  <a:pt x="1026697" y="535523"/>
                  <a:pt x="880647" y="542931"/>
                </a:cubicBezTo>
                <a:cubicBezTo>
                  <a:pt x="734597" y="550339"/>
                  <a:pt x="695439" y="547164"/>
                  <a:pt x="604422" y="520706"/>
                </a:cubicBezTo>
                <a:cubicBezTo>
                  <a:pt x="513405" y="494248"/>
                  <a:pt x="408630" y="411169"/>
                  <a:pt x="334547" y="384181"/>
                </a:cubicBezTo>
                <a:cubicBezTo>
                  <a:pt x="260464" y="357194"/>
                  <a:pt x="201197" y="366189"/>
                  <a:pt x="159922" y="358781"/>
                </a:cubicBezTo>
                <a:cubicBezTo>
                  <a:pt x="118647" y="351373"/>
                  <a:pt x="107534" y="355606"/>
                  <a:pt x="86897" y="339731"/>
                </a:cubicBezTo>
                <a:cubicBezTo>
                  <a:pt x="66259" y="323856"/>
                  <a:pt x="49326" y="291577"/>
                  <a:pt x="36097" y="263531"/>
                </a:cubicBezTo>
                <a:cubicBezTo>
                  <a:pt x="22868" y="235485"/>
                  <a:pt x="-16290" y="216964"/>
                  <a:pt x="7522" y="171456"/>
                </a:cubicBezTo>
                <a:cubicBezTo>
                  <a:pt x="31334" y="125948"/>
                  <a:pt x="201197" y="-1052"/>
                  <a:pt x="207547" y="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: 図形 1535">
            <a:extLst>
              <a:ext uri="{FF2B5EF4-FFF2-40B4-BE49-F238E27FC236}">
                <a16:creationId xmlns:a16="http://schemas.microsoft.com/office/drawing/2014/main" id="{ECD9362B-10AC-40C6-93DF-EE23122AC99B}"/>
              </a:ext>
            </a:extLst>
          </p:cNvPr>
          <p:cNvSpPr/>
          <p:nvPr/>
        </p:nvSpPr>
        <p:spPr>
          <a:xfrm>
            <a:off x="3086100" y="7178472"/>
            <a:ext cx="1551684" cy="456825"/>
          </a:xfrm>
          <a:custGeom>
            <a:avLst/>
            <a:gdLst>
              <a:gd name="connsiteX0" fmla="*/ 0 w 1551684"/>
              <a:gd name="connsiteY0" fmla="*/ 238328 h 456825"/>
              <a:gd name="connsiteX1" fmla="*/ 323850 w 1551684"/>
              <a:gd name="connsiteY1" fmla="*/ 146253 h 456825"/>
              <a:gd name="connsiteX2" fmla="*/ 390525 w 1551684"/>
              <a:gd name="connsiteY2" fmla="*/ 76403 h 456825"/>
              <a:gd name="connsiteX3" fmla="*/ 701675 w 1551684"/>
              <a:gd name="connsiteY3" fmla="*/ 25603 h 456825"/>
              <a:gd name="connsiteX4" fmla="*/ 923925 w 1551684"/>
              <a:gd name="connsiteY4" fmla="*/ 203 h 456825"/>
              <a:gd name="connsiteX5" fmla="*/ 688975 w 1551684"/>
              <a:gd name="connsiteY5" fmla="*/ 38303 h 456825"/>
              <a:gd name="connsiteX6" fmla="*/ 949325 w 1551684"/>
              <a:gd name="connsiteY6" fmla="*/ 203403 h 456825"/>
              <a:gd name="connsiteX7" fmla="*/ 1311275 w 1551684"/>
              <a:gd name="connsiteY7" fmla="*/ 368503 h 456825"/>
              <a:gd name="connsiteX8" fmla="*/ 1536700 w 1551684"/>
              <a:gd name="connsiteY8" fmla="*/ 447878 h 456825"/>
              <a:gd name="connsiteX9" fmla="*/ 885825 w 1551684"/>
              <a:gd name="connsiteY9" fmla="*/ 162128 h 456825"/>
              <a:gd name="connsiteX10" fmla="*/ 914400 w 1551684"/>
              <a:gd name="connsiteY10" fmla="*/ 168478 h 456825"/>
              <a:gd name="connsiteX11" fmla="*/ 673100 w 1551684"/>
              <a:gd name="connsiteY11" fmla="*/ 25603 h 456825"/>
              <a:gd name="connsiteX12" fmla="*/ 454025 w 1551684"/>
              <a:gd name="connsiteY12" fmla="*/ 41478 h 456825"/>
              <a:gd name="connsiteX13" fmla="*/ 441325 w 1551684"/>
              <a:gd name="connsiteY13" fmla="*/ 73228 h 456825"/>
              <a:gd name="connsiteX14" fmla="*/ 282575 w 1551684"/>
              <a:gd name="connsiteY14" fmla="*/ 133553 h 456825"/>
              <a:gd name="connsiteX15" fmla="*/ 0 w 1551684"/>
              <a:gd name="connsiteY15" fmla="*/ 238328 h 45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51684" h="456825">
                <a:moveTo>
                  <a:pt x="0" y="238328"/>
                </a:moveTo>
                <a:cubicBezTo>
                  <a:pt x="129381" y="205784"/>
                  <a:pt x="258763" y="173240"/>
                  <a:pt x="323850" y="146253"/>
                </a:cubicBezTo>
                <a:cubicBezTo>
                  <a:pt x="388937" y="119266"/>
                  <a:pt x="327554" y="96511"/>
                  <a:pt x="390525" y="76403"/>
                </a:cubicBezTo>
                <a:cubicBezTo>
                  <a:pt x="453496" y="56295"/>
                  <a:pt x="612775" y="38303"/>
                  <a:pt x="701675" y="25603"/>
                </a:cubicBezTo>
                <a:cubicBezTo>
                  <a:pt x="790575" y="12903"/>
                  <a:pt x="926042" y="-1914"/>
                  <a:pt x="923925" y="203"/>
                </a:cubicBezTo>
                <a:cubicBezTo>
                  <a:pt x="921808" y="2320"/>
                  <a:pt x="684742" y="4436"/>
                  <a:pt x="688975" y="38303"/>
                </a:cubicBezTo>
                <a:cubicBezTo>
                  <a:pt x="693208" y="72170"/>
                  <a:pt x="845608" y="148370"/>
                  <a:pt x="949325" y="203403"/>
                </a:cubicBezTo>
                <a:cubicBezTo>
                  <a:pt x="1053042" y="258436"/>
                  <a:pt x="1213379" y="327757"/>
                  <a:pt x="1311275" y="368503"/>
                </a:cubicBezTo>
                <a:cubicBezTo>
                  <a:pt x="1409171" y="409249"/>
                  <a:pt x="1607608" y="482274"/>
                  <a:pt x="1536700" y="447878"/>
                </a:cubicBezTo>
                <a:cubicBezTo>
                  <a:pt x="1465792" y="413482"/>
                  <a:pt x="989542" y="208695"/>
                  <a:pt x="885825" y="162128"/>
                </a:cubicBezTo>
                <a:cubicBezTo>
                  <a:pt x="782108" y="115561"/>
                  <a:pt x="949854" y="191232"/>
                  <a:pt x="914400" y="168478"/>
                </a:cubicBezTo>
                <a:cubicBezTo>
                  <a:pt x="878946" y="145724"/>
                  <a:pt x="749829" y="46770"/>
                  <a:pt x="673100" y="25603"/>
                </a:cubicBezTo>
                <a:cubicBezTo>
                  <a:pt x="596371" y="4436"/>
                  <a:pt x="492654" y="33540"/>
                  <a:pt x="454025" y="41478"/>
                </a:cubicBezTo>
                <a:cubicBezTo>
                  <a:pt x="415396" y="49415"/>
                  <a:pt x="469900" y="57882"/>
                  <a:pt x="441325" y="73228"/>
                </a:cubicBezTo>
                <a:cubicBezTo>
                  <a:pt x="412750" y="88574"/>
                  <a:pt x="282575" y="133553"/>
                  <a:pt x="282575" y="133553"/>
                </a:cubicBezTo>
                <a:lnTo>
                  <a:pt x="0" y="23832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: 図形 1536">
            <a:extLst>
              <a:ext uri="{FF2B5EF4-FFF2-40B4-BE49-F238E27FC236}">
                <a16:creationId xmlns:a16="http://schemas.microsoft.com/office/drawing/2014/main" id="{3D0FFF78-32FF-4B8F-847B-EE1564E1901F}"/>
              </a:ext>
            </a:extLst>
          </p:cNvPr>
          <p:cNvSpPr/>
          <p:nvPr/>
        </p:nvSpPr>
        <p:spPr>
          <a:xfrm>
            <a:off x="4137303" y="6559142"/>
            <a:ext cx="1315680" cy="418347"/>
          </a:xfrm>
          <a:custGeom>
            <a:avLst/>
            <a:gdLst>
              <a:gd name="connsiteX0" fmla="*/ 171172 w 1315680"/>
              <a:gd name="connsiteY0" fmla="*/ 408 h 418347"/>
              <a:gd name="connsiteX1" fmla="*/ 31472 w 1315680"/>
              <a:gd name="connsiteY1" fmla="*/ 127408 h 418347"/>
              <a:gd name="connsiteX2" fmla="*/ 56872 w 1315680"/>
              <a:gd name="connsiteY2" fmla="*/ 197258 h 418347"/>
              <a:gd name="connsiteX3" fmla="*/ 85447 w 1315680"/>
              <a:gd name="connsiteY3" fmla="*/ 146458 h 418347"/>
              <a:gd name="connsiteX4" fmla="*/ 190222 w 1315680"/>
              <a:gd name="connsiteY4" fmla="*/ 102008 h 418347"/>
              <a:gd name="connsiteX5" fmla="*/ 453747 w 1315680"/>
              <a:gd name="connsiteY5" fmla="*/ 248058 h 418347"/>
              <a:gd name="connsiteX6" fmla="*/ 675997 w 1315680"/>
              <a:gd name="connsiteY6" fmla="*/ 330608 h 418347"/>
              <a:gd name="connsiteX7" fmla="*/ 644247 w 1315680"/>
              <a:gd name="connsiteY7" fmla="*/ 321083 h 418347"/>
              <a:gd name="connsiteX8" fmla="*/ 968097 w 1315680"/>
              <a:gd name="connsiteY8" fmla="*/ 409983 h 418347"/>
              <a:gd name="connsiteX9" fmla="*/ 1218922 w 1315680"/>
              <a:gd name="connsiteY9" fmla="*/ 413158 h 418347"/>
              <a:gd name="connsiteX10" fmla="*/ 1285597 w 1315680"/>
              <a:gd name="connsiteY10" fmla="*/ 397283 h 418347"/>
              <a:gd name="connsiteX11" fmla="*/ 752197 w 1315680"/>
              <a:gd name="connsiteY11" fmla="*/ 340133 h 418347"/>
              <a:gd name="connsiteX12" fmla="*/ 441047 w 1315680"/>
              <a:gd name="connsiteY12" fmla="*/ 286158 h 418347"/>
              <a:gd name="connsiteX13" fmla="*/ 333097 w 1315680"/>
              <a:gd name="connsiteY13" fmla="*/ 222658 h 418347"/>
              <a:gd name="connsiteX14" fmla="*/ 2897 w 1315680"/>
              <a:gd name="connsiteY14" fmla="*/ 92483 h 418347"/>
              <a:gd name="connsiteX15" fmla="*/ 171172 w 1315680"/>
              <a:gd name="connsiteY15" fmla="*/ 408 h 418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15680" h="418347">
                <a:moveTo>
                  <a:pt x="171172" y="408"/>
                </a:moveTo>
                <a:cubicBezTo>
                  <a:pt x="175934" y="6229"/>
                  <a:pt x="50522" y="94600"/>
                  <a:pt x="31472" y="127408"/>
                </a:cubicBezTo>
                <a:cubicBezTo>
                  <a:pt x="12422" y="160216"/>
                  <a:pt x="47876" y="194083"/>
                  <a:pt x="56872" y="197258"/>
                </a:cubicBezTo>
                <a:cubicBezTo>
                  <a:pt x="65868" y="200433"/>
                  <a:pt x="63222" y="162333"/>
                  <a:pt x="85447" y="146458"/>
                </a:cubicBezTo>
                <a:cubicBezTo>
                  <a:pt x="107672" y="130583"/>
                  <a:pt x="128839" y="85075"/>
                  <a:pt x="190222" y="102008"/>
                </a:cubicBezTo>
                <a:cubicBezTo>
                  <a:pt x="251605" y="118941"/>
                  <a:pt x="372785" y="209958"/>
                  <a:pt x="453747" y="248058"/>
                </a:cubicBezTo>
                <a:cubicBezTo>
                  <a:pt x="534710" y="286158"/>
                  <a:pt x="644247" y="318437"/>
                  <a:pt x="675997" y="330608"/>
                </a:cubicBezTo>
                <a:cubicBezTo>
                  <a:pt x="707747" y="342779"/>
                  <a:pt x="644247" y="321083"/>
                  <a:pt x="644247" y="321083"/>
                </a:cubicBezTo>
                <a:cubicBezTo>
                  <a:pt x="692930" y="334312"/>
                  <a:pt x="872318" y="394637"/>
                  <a:pt x="968097" y="409983"/>
                </a:cubicBezTo>
                <a:cubicBezTo>
                  <a:pt x="1063876" y="425329"/>
                  <a:pt x="1166005" y="415275"/>
                  <a:pt x="1218922" y="413158"/>
                </a:cubicBezTo>
                <a:cubicBezTo>
                  <a:pt x="1271839" y="411041"/>
                  <a:pt x="1363385" y="409454"/>
                  <a:pt x="1285597" y="397283"/>
                </a:cubicBezTo>
                <a:cubicBezTo>
                  <a:pt x="1207809" y="385112"/>
                  <a:pt x="892955" y="358654"/>
                  <a:pt x="752197" y="340133"/>
                </a:cubicBezTo>
                <a:cubicBezTo>
                  <a:pt x="611439" y="321612"/>
                  <a:pt x="510897" y="305737"/>
                  <a:pt x="441047" y="286158"/>
                </a:cubicBezTo>
                <a:cubicBezTo>
                  <a:pt x="371197" y="266579"/>
                  <a:pt x="406122" y="254937"/>
                  <a:pt x="333097" y="222658"/>
                </a:cubicBezTo>
                <a:cubicBezTo>
                  <a:pt x="260072" y="190379"/>
                  <a:pt x="31472" y="132700"/>
                  <a:pt x="2897" y="92483"/>
                </a:cubicBezTo>
                <a:cubicBezTo>
                  <a:pt x="-25678" y="52266"/>
                  <a:pt x="166410" y="-5413"/>
                  <a:pt x="171172" y="40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: 図形 1537">
            <a:extLst>
              <a:ext uri="{FF2B5EF4-FFF2-40B4-BE49-F238E27FC236}">
                <a16:creationId xmlns:a16="http://schemas.microsoft.com/office/drawing/2014/main" id="{E1920FB8-0B1F-4060-941B-535DC0B0712C}"/>
              </a:ext>
            </a:extLst>
          </p:cNvPr>
          <p:cNvSpPr/>
          <p:nvPr/>
        </p:nvSpPr>
        <p:spPr>
          <a:xfrm>
            <a:off x="4345859" y="7757866"/>
            <a:ext cx="2508966" cy="224159"/>
          </a:xfrm>
          <a:custGeom>
            <a:avLst/>
            <a:gdLst>
              <a:gd name="connsiteX0" fmla="*/ 13416 w 2508966"/>
              <a:gd name="connsiteY0" fmla="*/ 36759 h 224159"/>
              <a:gd name="connsiteX1" fmla="*/ 80091 w 2508966"/>
              <a:gd name="connsiteY1" fmla="*/ 36759 h 224159"/>
              <a:gd name="connsiteX2" fmla="*/ 692866 w 2508966"/>
              <a:gd name="connsiteY2" fmla="*/ 109784 h 224159"/>
              <a:gd name="connsiteX3" fmla="*/ 629366 w 2508966"/>
              <a:gd name="connsiteY3" fmla="*/ 106609 h 224159"/>
              <a:gd name="connsiteX4" fmla="*/ 1572341 w 2508966"/>
              <a:gd name="connsiteY4" fmla="*/ 166934 h 224159"/>
              <a:gd name="connsiteX5" fmla="*/ 1299291 w 2508966"/>
              <a:gd name="connsiteY5" fmla="*/ 182809 h 224159"/>
              <a:gd name="connsiteX6" fmla="*/ 2308941 w 2508966"/>
              <a:gd name="connsiteY6" fmla="*/ 192334 h 224159"/>
              <a:gd name="connsiteX7" fmla="*/ 2404191 w 2508966"/>
              <a:gd name="connsiteY7" fmla="*/ 224084 h 224159"/>
              <a:gd name="connsiteX8" fmla="*/ 2508966 w 2508966"/>
              <a:gd name="connsiteY8" fmla="*/ 201859 h 224159"/>
              <a:gd name="connsiteX9" fmla="*/ 2099391 w 2508966"/>
              <a:gd name="connsiteY9" fmla="*/ 214559 h 224159"/>
              <a:gd name="connsiteX10" fmla="*/ 1194516 w 2508966"/>
              <a:gd name="connsiteY10" fmla="*/ 170109 h 224159"/>
              <a:gd name="connsiteX11" fmla="*/ 1045291 w 2508966"/>
              <a:gd name="connsiteY11" fmla="*/ 144709 h 224159"/>
              <a:gd name="connsiteX12" fmla="*/ 137241 w 2508966"/>
              <a:gd name="connsiteY12" fmla="*/ 5009 h 224159"/>
              <a:gd name="connsiteX13" fmla="*/ 13416 w 2508966"/>
              <a:gd name="connsiteY13" fmla="*/ 36759 h 22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08966" h="224159">
                <a:moveTo>
                  <a:pt x="13416" y="36759"/>
                </a:moveTo>
                <a:cubicBezTo>
                  <a:pt x="3891" y="42051"/>
                  <a:pt x="-33151" y="24588"/>
                  <a:pt x="80091" y="36759"/>
                </a:cubicBezTo>
                <a:cubicBezTo>
                  <a:pt x="193333" y="48930"/>
                  <a:pt x="601320" y="98142"/>
                  <a:pt x="692866" y="109784"/>
                </a:cubicBezTo>
                <a:cubicBezTo>
                  <a:pt x="784412" y="121426"/>
                  <a:pt x="629366" y="106609"/>
                  <a:pt x="629366" y="106609"/>
                </a:cubicBezTo>
                <a:lnTo>
                  <a:pt x="1572341" y="166934"/>
                </a:lnTo>
                <a:cubicBezTo>
                  <a:pt x="1683995" y="179634"/>
                  <a:pt x="1176524" y="178576"/>
                  <a:pt x="1299291" y="182809"/>
                </a:cubicBezTo>
                <a:cubicBezTo>
                  <a:pt x="1422058" y="187042"/>
                  <a:pt x="2124791" y="185455"/>
                  <a:pt x="2308941" y="192334"/>
                </a:cubicBezTo>
                <a:cubicBezTo>
                  <a:pt x="2493091" y="199213"/>
                  <a:pt x="2370854" y="222497"/>
                  <a:pt x="2404191" y="224084"/>
                </a:cubicBezTo>
                <a:cubicBezTo>
                  <a:pt x="2437528" y="225671"/>
                  <a:pt x="2508966" y="201859"/>
                  <a:pt x="2508966" y="201859"/>
                </a:cubicBezTo>
                <a:cubicBezTo>
                  <a:pt x="2458166" y="200272"/>
                  <a:pt x="2318466" y="219851"/>
                  <a:pt x="2099391" y="214559"/>
                </a:cubicBezTo>
                <a:cubicBezTo>
                  <a:pt x="1880316" y="209267"/>
                  <a:pt x="1370199" y="181751"/>
                  <a:pt x="1194516" y="170109"/>
                </a:cubicBezTo>
                <a:cubicBezTo>
                  <a:pt x="1018833" y="158467"/>
                  <a:pt x="1045291" y="144709"/>
                  <a:pt x="1045291" y="144709"/>
                </a:cubicBezTo>
                <a:lnTo>
                  <a:pt x="137241" y="5009"/>
                </a:lnTo>
                <a:cubicBezTo>
                  <a:pt x="-38442" y="-15099"/>
                  <a:pt x="22941" y="31467"/>
                  <a:pt x="13416" y="3675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: 図形 1538">
            <a:extLst>
              <a:ext uri="{FF2B5EF4-FFF2-40B4-BE49-F238E27FC236}">
                <a16:creationId xmlns:a16="http://schemas.microsoft.com/office/drawing/2014/main" id="{DC72264E-00E3-4D79-A4C8-9B1F28C3B794}"/>
              </a:ext>
            </a:extLst>
          </p:cNvPr>
          <p:cNvSpPr/>
          <p:nvPr/>
        </p:nvSpPr>
        <p:spPr>
          <a:xfrm>
            <a:off x="4046955" y="7183750"/>
            <a:ext cx="1995761" cy="272028"/>
          </a:xfrm>
          <a:custGeom>
            <a:avLst/>
            <a:gdLst>
              <a:gd name="connsiteX0" fmla="*/ 10695 w 1995761"/>
              <a:gd name="connsiteY0" fmla="*/ 106050 h 272028"/>
              <a:gd name="connsiteX1" fmla="*/ 71020 w 1995761"/>
              <a:gd name="connsiteY1" fmla="*/ 144150 h 272028"/>
              <a:gd name="connsiteX2" fmla="*/ 372645 w 1995761"/>
              <a:gd name="connsiteY2" fmla="*/ 201300 h 272028"/>
              <a:gd name="connsiteX3" fmla="*/ 683795 w 1995761"/>
              <a:gd name="connsiteY3" fmla="*/ 99700 h 272028"/>
              <a:gd name="connsiteX4" fmla="*/ 947320 w 1995761"/>
              <a:gd name="connsiteY4" fmla="*/ 33025 h 272028"/>
              <a:gd name="connsiteX5" fmla="*/ 928270 w 1995761"/>
              <a:gd name="connsiteY5" fmla="*/ 26675 h 272028"/>
              <a:gd name="connsiteX6" fmla="*/ 1090195 w 1995761"/>
              <a:gd name="connsiteY6" fmla="*/ 4450 h 272028"/>
              <a:gd name="connsiteX7" fmla="*/ 1328320 w 1995761"/>
              <a:gd name="connsiteY7" fmla="*/ 125100 h 272028"/>
              <a:gd name="connsiteX8" fmla="*/ 1572795 w 1995761"/>
              <a:gd name="connsiteY8" fmla="*/ 125100 h 272028"/>
              <a:gd name="connsiteX9" fmla="*/ 1534695 w 1995761"/>
              <a:gd name="connsiteY9" fmla="*/ 144150 h 272028"/>
              <a:gd name="connsiteX10" fmla="*/ 1826795 w 1995761"/>
              <a:gd name="connsiteY10" fmla="*/ 118750 h 272028"/>
              <a:gd name="connsiteX11" fmla="*/ 1995070 w 1995761"/>
              <a:gd name="connsiteY11" fmla="*/ 83825 h 272028"/>
              <a:gd name="connsiteX12" fmla="*/ 1766470 w 1995761"/>
              <a:gd name="connsiteY12" fmla="*/ 144150 h 272028"/>
              <a:gd name="connsiteX13" fmla="*/ 1563270 w 1995761"/>
              <a:gd name="connsiteY13" fmla="*/ 271150 h 272028"/>
              <a:gd name="connsiteX14" fmla="*/ 1718845 w 1995761"/>
              <a:gd name="connsiteY14" fmla="*/ 74300 h 272028"/>
              <a:gd name="connsiteX15" fmla="*/ 1201320 w 1995761"/>
              <a:gd name="connsiteY15" fmla="*/ 52075 h 272028"/>
              <a:gd name="connsiteX16" fmla="*/ 896520 w 1995761"/>
              <a:gd name="connsiteY16" fmla="*/ 20325 h 272028"/>
              <a:gd name="connsiteX17" fmla="*/ 236120 w 1995761"/>
              <a:gd name="connsiteY17" fmla="*/ 150500 h 272028"/>
              <a:gd name="connsiteX18" fmla="*/ 10695 w 1995761"/>
              <a:gd name="connsiteY18" fmla="*/ 106050 h 27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95761" h="272028">
                <a:moveTo>
                  <a:pt x="10695" y="106050"/>
                </a:moveTo>
                <a:cubicBezTo>
                  <a:pt x="-16822" y="104992"/>
                  <a:pt x="10695" y="128275"/>
                  <a:pt x="71020" y="144150"/>
                </a:cubicBezTo>
                <a:cubicBezTo>
                  <a:pt x="131345" y="160025"/>
                  <a:pt x="270516" y="208708"/>
                  <a:pt x="372645" y="201300"/>
                </a:cubicBezTo>
                <a:cubicBezTo>
                  <a:pt x="474774" y="193892"/>
                  <a:pt x="588016" y="127746"/>
                  <a:pt x="683795" y="99700"/>
                </a:cubicBezTo>
                <a:cubicBezTo>
                  <a:pt x="779574" y="71654"/>
                  <a:pt x="906574" y="45196"/>
                  <a:pt x="947320" y="33025"/>
                </a:cubicBezTo>
                <a:cubicBezTo>
                  <a:pt x="988066" y="20854"/>
                  <a:pt x="904458" y="31437"/>
                  <a:pt x="928270" y="26675"/>
                </a:cubicBezTo>
                <a:cubicBezTo>
                  <a:pt x="952082" y="21913"/>
                  <a:pt x="1023520" y="-11954"/>
                  <a:pt x="1090195" y="4450"/>
                </a:cubicBezTo>
                <a:cubicBezTo>
                  <a:pt x="1156870" y="20854"/>
                  <a:pt x="1247887" y="104992"/>
                  <a:pt x="1328320" y="125100"/>
                </a:cubicBezTo>
                <a:cubicBezTo>
                  <a:pt x="1408753" y="145208"/>
                  <a:pt x="1538399" y="121925"/>
                  <a:pt x="1572795" y="125100"/>
                </a:cubicBezTo>
                <a:cubicBezTo>
                  <a:pt x="1607191" y="128275"/>
                  <a:pt x="1492362" y="145208"/>
                  <a:pt x="1534695" y="144150"/>
                </a:cubicBezTo>
                <a:cubicBezTo>
                  <a:pt x="1577028" y="143092"/>
                  <a:pt x="1750066" y="128804"/>
                  <a:pt x="1826795" y="118750"/>
                </a:cubicBezTo>
                <a:cubicBezTo>
                  <a:pt x="1903524" y="108696"/>
                  <a:pt x="2005124" y="79592"/>
                  <a:pt x="1995070" y="83825"/>
                </a:cubicBezTo>
                <a:cubicBezTo>
                  <a:pt x="1985016" y="88058"/>
                  <a:pt x="1838437" y="112929"/>
                  <a:pt x="1766470" y="144150"/>
                </a:cubicBezTo>
                <a:cubicBezTo>
                  <a:pt x="1694503" y="175371"/>
                  <a:pt x="1571208" y="282792"/>
                  <a:pt x="1563270" y="271150"/>
                </a:cubicBezTo>
                <a:cubicBezTo>
                  <a:pt x="1555333" y="259508"/>
                  <a:pt x="1779170" y="110812"/>
                  <a:pt x="1718845" y="74300"/>
                </a:cubicBezTo>
                <a:cubicBezTo>
                  <a:pt x="1658520" y="37788"/>
                  <a:pt x="1338374" y="61071"/>
                  <a:pt x="1201320" y="52075"/>
                </a:cubicBezTo>
                <a:cubicBezTo>
                  <a:pt x="1064266" y="43079"/>
                  <a:pt x="1057387" y="3921"/>
                  <a:pt x="896520" y="20325"/>
                </a:cubicBezTo>
                <a:cubicBezTo>
                  <a:pt x="735653" y="36729"/>
                  <a:pt x="384816" y="136742"/>
                  <a:pt x="236120" y="150500"/>
                </a:cubicBezTo>
                <a:cubicBezTo>
                  <a:pt x="87424" y="164258"/>
                  <a:pt x="38212" y="107108"/>
                  <a:pt x="10695" y="1060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: 図形 1539">
            <a:extLst>
              <a:ext uri="{FF2B5EF4-FFF2-40B4-BE49-F238E27FC236}">
                <a16:creationId xmlns:a16="http://schemas.microsoft.com/office/drawing/2014/main" id="{220BB9C1-6D4A-498E-B869-1DF482F99625}"/>
              </a:ext>
            </a:extLst>
          </p:cNvPr>
          <p:cNvSpPr/>
          <p:nvPr/>
        </p:nvSpPr>
        <p:spPr>
          <a:xfrm>
            <a:off x="5311389" y="6684247"/>
            <a:ext cx="2341259" cy="401437"/>
          </a:xfrm>
          <a:custGeom>
            <a:avLst/>
            <a:gdLst>
              <a:gd name="connsiteX0" fmla="*/ 394086 w 2341259"/>
              <a:gd name="connsiteY0" fmla="*/ 2303 h 401437"/>
              <a:gd name="connsiteX1" fmla="*/ 159136 w 2341259"/>
              <a:gd name="connsiteY1" fmla="*/ 167403 h 401437"/>
              <a:gd name="connsiteX2" fmla="*/ 181361 w 2341259"/>
              <a:gd name="connsiteY2" fmla="*/ 138828 h 401437"/>
              <a:gd name="connsiteX3" fmla="*/ 178186 w 2341259"/>
              <a:gd name="connsiteY3" fmla="*/ 122953 h 401437"/>
              <a:gd name="connsiteX4" fmla="*/ 386 w 2341259"/>
              <a:gd name="connsiteY4" fmla="*/ 237253 h 401437"/>
              <a:gd name="connsiteX5" fmla="*/ 133736 w 2341259"/>
              <a:gd name="connsiteY5" fmla="*/ 215028 h 401437"/>
              <a:gd name="connsiteX6" fmla="*/ 238511 w 2341259"/>
              <a:gd name="connsiteY6" fmla="*/ 243603 h 401437"/>
              <a:gd name="connsiteX7" fmla="*/ 416311 w 2341259"/>
              <a:gd name="connsiteY7" fmla="*/ 167403 h 401437"/>
              <a:gd name="connsiteX8" fmla="*/ 863986 w 2341259"/>
              <a:gd name="connsiteY8" fmla="*/ 164228 h 401437"/>
              <a:gd name="connsiteX9" fmla="*/ 933836 w 2341259"/>
              <a:gd name="connsiteY9" fmla="*/ 126128 h 401437"/>
              <a:gd name="connsiteX10" fmla="*/ 1083061 w 2341259"/>
              <a:gd name="connsiteY10" fmla="*/ 145178 h 401437"/>
              <a:gd name="connsiteX11" fmla="*/ 1191011 w 2341259"/>
              <a:gd name="connsiteY11" fmla="*/ 170578 h 401437"/>
              <a:gd name="connsiteX12" fmla="*/ 1476761 w 2341259"/>
              <a:gd name="connsiteY12" fmla="*/ 103903 h 401437"/>
              <a:gd name="connsiteX13" fmla="*/ 1806961 w 2341259"/>
              <a:gd name="connsiteY13" fmla="*/ 186453 h 401437"/>
              <a:gd name="connsiteX14" fmla="*/ 2337186 w 2341259"/>
              <a:gd name="connsiteY14" fmla="*/ 180103 h 401437"/>
              <a:gd name="connsiteX15" fmla="*/ 2013336 w 2341259"/>
              <a:gd name="connsiteY15" fmla="*/ 230903 h 401437"/>
              <a:gd name="connsiteX16" fmla="*/ 1327536 w 2341259"/>
              <a:gd name="connsiteY16" fmla="*/ 373778 h 401437"/>
              <a:gd name="connsiteX17" fmla="*/ 1629161 w 2341259"/>
              <a:gd name="connsiteY17" fmla="*/ 288053 h 401437"/>
              <a:gd name="connsiteX18" fmla="*/ 765561 w 2341259"/>
              <a:gd name="connsiteY18" fmla="*/ 399178 h 401437"/>
              <a:gd name="connsiteX19" fmla="*/ 1356111 w 2341259"/>
              <a:gd name="connsiteY19" fmla="*/ 354728 h 401437"/>
              <a:gd name="connsiteX20" fmla="*/ 1892686 w 2341259"/>
              <a:gd name="connsiteY20" fmla="*/ 259478 h 401437"/>
              <a:gd name="connsiteX21" fmla="*/ 2102236 w 2341259"/>
              <a:gd name="connsiteY21" fmla="*/ 215028 h 401437"/>
              <a:gd name="connsiteX22" fmla="*/ 1359286 w 2341259"/>
              <a:gd name="connsiteY22" fmla="*/ 135653 h 401437"/>
              <a:gd name="connsiteX23" fmla="*/ 1029086 w 2341259"/>
              <a:gd name="connsiteY23" fmla="*/ 161053 h 401437"/>
              <a:gd name="connsiteX24" fmla="*/ 997336 w 2341259"/>
              <a:gd name="connsiteY24" fmla="*/ 148353 h 401437"/>
              <a:gd name="connsiteX25" fmla="*/ 244861 w 2341259"/>
              <a:gd name="connsiteY25" fmla="*/ 195978 h 401437"/>
              <a:gd name="connsiteX26" fmla="*/ 117861 w 2341259"/>
              <a:gd name="connsiteY26" fmla="*/ 199153 h 401437"/>
              <a:gd name="connsiteX27" fmla="*/ 82936 w 2341259"/>
              <a:gd name="connsiteY27" fmla="*/ 189628 h 401437"/>
              <a:gd name="connsiteX28" fmla="*/ 282961 w 2341259"/>
              <a:gd name="connsiteY28" fmla="*/ 78503 h 401437"/>
              <a:gd name="connsiteX29" fmla="*/ 394086 w 2341259"/>
              <a:gd name="connsiteY29" fmla="*/ 2303 h 40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341259" h="401437">
                <a:moveTo>
                  <a:pt x="394086" y="2303"/>
                </a:moveTo>
                <a:cubicBezTo>
                  <a:pt x="373449" y="17120"/>
                  <a:pt x="194590" y="144649"/>
                  <a:pt x="159136" y="167403"/>
                </a:cubicBezTo>
                <a:cubicBezTo>
                  <a:pt x="123682" y="190157"/>
                  <a:pt x="178186" y="146236"/>
                  <a:pt x="181361" y="138828"/>
                </a:cubicBezTo>
                <a:cubicBezTo>
                  <a:pt x="184536" y="131420"/>
                  <a:pt x="208348" y="106549"/>
                  <a:pt x="178186" y="122953"/>
                </a:cubicBezTo>
                <a:cubicBezTo>
                  <a:pt x="148024" y="139357"/>
                  <a:pt x="7794" y="221907"/>
                  <a:pt x="386" y="237253"/>
                </a:cubicBezTo>
                <a:cubicBezTo>
                  <a:pt x="-7022" y="252599"/>
                  <a:pt x="94049" y="213970"/>
                  <a:pt x="133736" y="215028"/>
                </a:cubicBezTo>
                <a:cubicBezTo>
                  <a:pt x="173423" y="216086"/>
                  <a:pt x="191415" y="251540"/>
                  <a:pt x="238511" y="243603"/>
                </a:cubicBezTo>
                <a:cubicBezTo>
                  <a:pt x="285607" y="235666"/>
                  <a:pt x="312065" y="180632"/>
                  <a:pt x="416311" y="167403"/>
                </a:cubicBezTo>
                <a:cubicBezTo>
                  <a:pt x="520557" y="154174"/>
                  <a:pt x="777732" y="171107"/>
                  <a:pt x="863986" y="164228"/>
                </a:cubicBezTo>
                <a:cubicBezTo>
                  <a:pt x="950240" y="157349"/>
                  <a:pt x="897324" y="129303"/>
                  <a:pt x="933836" y="126128"/>
                </a:cubicBezTo>
                <a:cubicBezTo>
                  <a:pt x="970348" y="122953"/>
                  <a:pt x="1040199" y="137770"/>
                  <a:pt x="1083061" y="145178"/>
                </a:cubicBezTo>
                <a:cubicBezTo>
                  <a:pt x="1125923" y="152586"/>
                  <a:pt x="1125394" y="177457"/>
                  <a:pt x="1191011" y="170578"/>
                </a:cubicBezTo>
                <a:cubicBezTo>
                  <a:pt x="1256628" y="163699"/>
                  <a:pt x="1374103" y="101257"/>
                  <a:pt x="1476761" y="103903"/>
                </a:cubicBezTo>
                <a:cubicBezTo>
                  <a:pt x="1579419" y="106549"/>
                  <a:pt x="1663557" y="173753"/>
                  <a:pt x="1806961" y="186453"/>
                </a:cubicBezTo>
                <a:cubicBezTo>
                  <a:pt x="1950365" y="199153"/>
                  <a:pt x="2302790" y="172695"/>
                  <a:pt x="2337186" y="180103"/>
                </a:cubicBezTo>
                <a:cubicBezTo>
                  <a:pt x="2371582" y="187511"/>
                  <a:pt x="2181611" y="198624"/>
                  <a:pt x="2013336" y="230903"/>
                </a:cubicBezTo>
                <a:cubicBezTo>
                  <a:pt x="1845061" y="263182"/>
                  <a:pt x="1391565" y="364253"/>
                  <a:pt x="1327536" y="373778"/>
                </a:cubicBezTo>
                <a:cubicBezTo>
                  <a:pt x="1263507" y="383303"/>
                  <a:pt x="1722823" y="283820"/>
                  <a:pt x="1629161" y="288053"/>
                </a:cubicBezTo>
                <a:cubicBezTo>
                  <a:pt x="1535499" y="292286"/>
                  <a:pt x="811069" y="388065"/>
                  <a:pt x="765561" y="399178"/>
                </a:cubicBezTo>
                <a:cubicBezTo>
                  <a:pt x="720053" y="410291"/>
                  <a:pt x="1168257" y="378011"/>
                  <a:pt x="1356111" y="354728"/>
                </a:cubicBezTo>
                <a:cubicBezTo>
                  <a:pt x="1543965" y="331445"/>
                  <a:pt x="1768332" y="282761"/>
                  <a:pt x="1892686" y="259478"/>
                </a:cubicBezTo>
                <a:cubicBezTo>
                  <a:pt x="2017040" y="236195"/>
                  <a:pt x="2191136" y="235665"/>
                  <a:pt x="2102236" y="215028"/>
                </a:cubicBezTo>
                <a:cubicBezTo>
                  <a:pt x="2013336" y="194391"/>
                  <a:pt x="1538144" y="144649"/>
                  <a:pt x="1359286" y="135653"/>
                </a:cubicBezTo>
                <a:cubicBezTo>
                  <a:pt x="1180428" y="126657"/>
                  <a:pt x="1089411" y="158936"/>
                  <a:pt x="1029086" y="161053"/>
                </a:cubicBezTo>
                <a:cubicBezTo>
                  <a:pt x="968761" y="163170"/>
                  <a:pt x="1128040" y="142532"/>
                  <a:pt x="997336" y="148353"/>
                </a:cubicBezTo>
                <a:cubicBezTo>
                  <a:pt x="866632" y="154174"/>
                  <a:pt x="391440" y="187511"/>
                  <a:pt x="244861" y="195978"/>
                </a:cubicBezTo>
                <a:cubicBezTo>
                  <a:pt x="98282" y="204445"/>
                  <a:pt x="144848" y="200211"/>
                  <a:pt x="117861" y="199153"/>
                </a:cubicBezTo>
                <a:cubicBezTo>
                  <a:pt x="90874" y="198095"/>
                  <a:pt x="55419" y="209736"/>
                  <a:pt x="82936" y="189628"/>
                </a:cubicBezTo>
                <a:cubicBezTo>
                  <a:pt x="110453" y="169520"/>
                  <a:pt x="231632" y="109195"/>
                  <a:pt x="282961" y="78503"/>
                </a:cubicBezTo>
                <a:cubicBezTo>
                  <a:pt x="334290" y="47811"/>
                  <a:pt x="414723" y="-12514"/>
                  <a:pt x="394086" y="230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: 図形 1540">
            <a:extLst>
              <a:ext uri="{FF2B5EF4-FFF2-40B4-BE49-F238E27FC236}">
                <a16:creationId xmlns:a16="http://schemas.microsoft.com/office/drawing/2014/main" id="{6AFBBBE1-3133-4AFA-A52E-4EB1D74B6679}"/>
              </a:ext>
            </a:extLst>
          </p:cNvPr>
          <p:cNvSpPr/>
          <p:nvPr/>
        </p:nvSpPr>
        <p:spPr>
          <a:xfrm>
            <a:off x="5607701" y="7530524"/>
            <a:ext cx="2088499" cy="321961"/>
          </a:xfrm>
          <a:custGeom>
            <a:avLst/>
            <a:gdLst>
              <a:gd name="connsiteX0" fmla="*/ 18399 w 2088499"/>
              <a:gd name="connsiteY0" fmla="*/ 70426 h 321961"/>
              <a:gd name="connsiteX1" fmla="*/ 386699 w 2088499"/>
              <a:gd name="connsiteY1" fmla="*/ 260926 h 321961"/>
              <a:gd name="connsiteX2" fmla="*/ 354949 w 2088499"/>
              <a:gd name="connsiteY2" fmla="*/ 264101 h 321961"/>
              <a:gd name="connsiteX3" fmla="*/ 596249 w 2088499"/>
              <a:gd name="connsiteY3" fmla="*/ 203776 h 321961"/>
              <a:gd name="connsiteX4" fmla="*/ 678799 w 2088499"/>
              <a:gd name="connsiteY4" fmla="*/ 270451 h 321961"/>
              <a:gd name="connsiteX5" fmla="*/ 894699 w 2088499"/>
              <a:gd name="connsiteY5" fmla="*/ 308551 h 321961"/>
              <a:gd name="connsiteX6" fmla="*/ 926449 w 2088499"/>
              <a:gd name="connsiteY6" fmla="*/ 314901 h 321961"/>
              <a:gd name="connsiteX7" fmla="*/ 1155049 w 2088499"/>
              <a:gd name="connsiteY7" fmla="*/ 213301 h 321961"/>
              <a:gd name="connsiteX8" fmla="*/ 1399524 w 2088499"/>
              <a:gd name="connsiteY8" fmla="*/ 229176 h 321961"/>
              <a:gd name="connsiteX9" fmla="*/ 1463024 w 2088499"/>
              <a:gd name="connsiteY9" fmla="*/ 238701 h 321961"/>
              <a:gd name="connsiteX10" fmla="*/ 1386824 w 2088499"/>
              <a:gd name="connsiteY10" fmla="*/ 200601 h 321961"/>
              <a:gd name="connsiteX11" fmla="*/ 1948799 w 2088499"/>
              <a:gd name="connsiteY11" fmla="*/ 273626 h 321961"/>
              <a:gd name="connsiteX12" fmla="*/ 2088499 w 2088499"/>
              <a:gd name="connsiteY12" fmla="*/ 292676 h 321961"/>
              <a:gd name="connsiteX13" fmla="*/ 1272524 w 2088499"/>
              <a:gd name="connsiteY13" fmla="*/ 194251 h 321961"/>
              <a:gd name="connsiteX14" fmla="*/ 831199 w 2088499"/>
              <a:gd name="connsiteY14" fmla="*/ 238701 h 321961"/>
              <a:gd name="connsiteX15" fmla="*/ 672449 w 2088499"/>
              <a:gd name="connsiteY15" fmla="*/ 226001 h 321961"/>
              <a:gd name="connsiteX16" fmla="*/ 383524 w 2088499"/>
              <a:gd name="connsiteY16" fmla="*/ 203776 h 321961"/>
              <a:gd name="connsiteX17" fmla="*/ 148574 w 2088499"/>
              <a:gd name="connsiteY17" fmla="*/ 156151 h 321961"/>
              <a:gd name="connsiteX18" fmla="*/ 97774 w 2088499"/>
              <a:gd name="connsiteY18" fmla="*/ 121226 h 321961"/>
              <a:gd name="connsiteX19" fmla="*/ 56499 w 2088499"/>
              <a:gd name="connsiteY19" fmla="*/ 576 h 321961"/>
              <a:gd name="connsiteX20" fmla="*/ 18399 w 2088499"/>
              <a:gd name="connsiteY20" fmla="*/ 70426 h 32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88499" h="321961">
                <a:moveTo>
                  <a:pt x="18399" y="70426"/>
                </a:moveTo>
                <a:cubicBezTo>
                  <a:pt x="73432" y="113818"/>
                  <a:pt x="330607" y="228647"/>
                  <a:pt x="386699" y="260926"/>
                </a:cubicBezTo>
                <a:cubicBezTo>
                  <a:pt x="442791" y="293205"/>
                  <a:pt x="320024" y="273626"/>
                  <a:pt x="354949" y="264101"/>
                </a:cubicBezTo>
                <a:cubicBezTo>
                  <a:pt x="389874" y="254576"/>
                  <a:pt x="542274" y="202718"/>
                  <a:pt x="596249" y="203776"/>
                </a:cubicBezTo>
                <a:cubicBezTo>
                  <a:pt x="650224" y="204834"/>
                  <a:pt x="629057" y="252989"/>
                  <a:pt x="678799" y="270451"/>
                </a:cubicBezTo>
                <a:cubicBezTo>
                  <a:pt x="728541" y="287914"/>
                  <a:pt x="853424" y="301143"/>
                  <a:pt x="894699" y="308551"/>
                </a:cubicBezTo>
                <a:cubicBezTo>
                  <a:pt x="935974" y="315959"/>
                  <a:pt x="883057" y="330776"/>
                  <a:pt x="926449" y="314901"/>
                </a:cubicBezTo>
                <a:cubicBezTo>
                  <a:pt x="969841" y="299026"/>
                  <a:pt x="1076203" y="227588"/>
                  <a:pt x="1155049" y="213301"/>
                </a:cubicBezTo>
                <a:cubicBezTo>
                  <a:pt x="1233895" y="199014"/>
                  <a:pt x="1348195" y="224943"/>
                  <a:pt x="1399524" y="229176"/>
                </a:cubicBezTo>
                <a:cubicBezTo>
                  <a:pt x="1450853" y="233409"/>
                  <a:pt x="1465141" y="243463"/>
                  <a:pt x="1463024" y="238701"/>
                </a:cubicBezTo>
                <a:cubicBezTo>
                  <a:pt x="1460907" y="233939"/>
                  <a:pt x="1305862" y="194780"/>
                  <a:pt x="1386824" y="200601"/>
                </a:cubicBezTo>
                <a:cubicBezTo>
                  <a:pt x="1467787" y="206422"/>
                  <a:pt x="1831853" y="258280"/>
                  <a:pt x="1948799" y="273626"/>
                </a:cubicBezTo>
                <a:lnTo>
                  <a:pt x="2088499" y="292676"/>
                </a:lnTo>
                <a:cubicBezTo>
                  <a:pt x="1975787" y="279447"/>
                  <a:pt x="1482074" y="203247"/>
                  <a:pt x="1272524" y="194251"/>
                </a:cubicBezTo>
                <a:cubicBezTo>
                  <a:pt x="1062974" y="185255"/>
                  <a:pt x="931212" y="233409"/>
                  <a:pt x="831199" y="238701"/>
                </a:cubicBezTo>
                <a:cubicBezTo>
                  <a:pt x="731187" y="243993"/>
                  <a:pt x="672449" y="226001"/>
                  <a:pt x="672449" y="226001"/>
                </a:cubicBezTo>
                <a:cubicBezTo>
                  <a:pt x="597837" y="220180"/>
                  <a:pt x="470836" y="215418"/>
                  <a:pt x="383524" y="203776"/>
                </a:cubicBezTo>
                <a:cubicBezTo>
                  <a:pt x="296212" y="192134"/>
                  <a:pt x="196199" y="169909"/>
                  <a:pt x="148574" y="156151"/>
                </a:cubicBezTo>
                <a:cubicBezTo>
                  <a:pt x="100949" y="142393"/>
                  <a:pt x="113120" y="147155"/>
                  <a:pt x="97774" y="121226"/>
                </a:cubicBezTo>
                <a:cubicBezTo>
                  <a:pt x="82428" y="95297"/>
                  <a:pt x="64436" y="5868"/>
                  <a:pt x="56499" y="576"/>
                </a:cubicBezTo>
                <a:cubicBezTo>
                  <a:pt x="48562" y="-4716"/>
                  <a:pt x="-36634" y="27034"/>
                  <a:pt x="18399" y="7042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: 図形 1541">
            <a:extLst>
              <a:ext uri="{FF2B5EF4-FFF2-40B4-BE49-F238E27FC236}">
                <a16:creationId xmlns:a16="http://schemas.microsoft.com/office/drawing/2014/main" id="{4E8A265A-88A9-404D-9B3D-18FC7BC47219}"/>
              </a:ext>
            </a:extLst>
          </p:cNvPr>
          <p:cNvSpPr/>
          <p:nvPr/>
        </p:nvSpPr>
        <p:spPr>
          <a:xfrm>
            <a:off x="6489529" y="7173492"/>
            <a:ext cx="1877953" cy="543839"/>
          </a:xfrm>
          <a:custGeom>
            <a:avLst/>
            <a:gdLst>
              <a:gd name="connsiteX0" fmla="*/ 6521 w 1877953"/>
              <a:gd name="connsiteY0" fmla="*/ 208383 h 543839"/>
              <a:gd name="connsiteX1" fmla="*/ 406571 w 1877953"/>
              <a:gd name="connsiteY1" fmla="*/ 5183 h 543839"/>
              <a:gd name="connsiteX2" fmla="*/ 416096 w 1877953"/>
              <a:gd name="connsiteY2" fmla="*/ 55983 h 543839"/>
              <a:gd name="connsiteX3" fmla="*/ 517696 w 1877953"/>
              <a:gd name="connsiteY3" fmla="*/ 5183 h 543839"/>
              <a:gd name="connsiteX4" fmla="*/ 984421 w 1877953"/>
              <a:gd name="connsiteY4" fmla="*/ 116308 h 543839"/>
              <a:gd name="connsiteX5" fmla="*/ 1282871 w 1877953"/>
              <a:gd name="connsiteY5" fmla="*/ 154408 h 543839"/>
              <a:gd name="connsiteX6" fmla="*/ 587546 w 1877953"/>
              <a:gd name="connsiteY6" fmla="*/ 43283 h 543839"/>
              <a:gd name="connsiteX7" fmla="*/ 803446 w 1877953"/>
              <a:gd name="connsiteY7" fmla="*/ 100433 h 543839"/>
              <a:gd name="connsiteX8" fmla="*/ 1314621 w 1877953"/>
              <a:gd name="connsiteY8" fmla="*/ 84558 h 543839"/>
              <a:gd name="connsiteX9" fmla="*/ 1390821 w 1877953"/>
              <a:gd name="connsiteY9" fmla="*/ 109958 h 543839"/>
              <a:gd name="connsiteX10" fmla="*/ 1571796 w 1877953"/>
              <a:gd name="connsiteY10" fmla="*/ 202033 h 543839"/>
              <a:gd name="connsiteX11" fmla="*/ 1854371 w 1877953"/>
              <a:gd name="connsiteY11" fmla="*/ 319508 h 543839"/>
              <a:gd name="connsiteX12" fmla="*/ 1838496 w 1877953"/>
              <a:gd name="connsiteY12" fmla="*/ 373483 h 543839"/>
              <a:gd name="connsiteX13" fmla="*/ 1647996 w 1877953"/>
              <a:gd name="connsiteY13" fmla="*/ 433808 h 543839"/>
              <a:gd name="connsiteX14" fmla="*/ 1587671 w 1877953"/>
              <a:gd name="connsiteY14" fmla="*/ 541758 h 543839"/>
              <a:gd name="connsiteX15" fmla="*/ 1721021 w 1877953"/>
              <a:gd name="connsiteY15" fmla="*/ 329033 h 543839"/>
              <a:gd name="connsiteX16" fmla="*/ 1378121 w 1877953"/>
              <a:gd name="connsiteY16" fmla="*/ 160758 h 543839"/>
              <a:gd name="connsiteX17" fmla="*/ 803446 w 1877953"/>
              <a:gd name="connsiteY17" fmla="*/ 78208 h 543839"/>
              <a:gd name="connsiteX18" fmla="*/ 317671 w 1877953"/>
              <a:gd name="connsiteY18" fmla="*/ 71858 h 543839"/>
              <a:gd name="connsiteX19" fmla="*/ 168446 w 1877953"/>
              <a:gd name="connsiteY19" fmla="*/ 122658 h 543839"/>
              <a:gd name="connsiteX20" fmla="*/ 6521 w 1877953"/>
              <a:gd name="connsiteY20" fmla="*/ 208383 h 543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877953" h="543839">
                <a:moveTo>
                  <a:pt x="6521" y="208383"/>
                </a:moveTo>
                <a:cubicBezTo>
                  <a:pt x="46208" y="188804"/>
                  <a:pt x="338309" y="30583"/>
                  <a:pt x="406571" y="5183"/>
                </a:cubicBezTo>
                <a:cubicBezTo>
                  <a:pt x="474834" y="-20217"/>
                  <a:pt x="397575" y="55983"/>
                  <a:pt x="416096" y="55983"/>
                </a:cubicBezTo>
                <a:cubicBezTo>
                  <a:pt x="434617" y="55983"/>
                  <a:pt x="422975" y="-4871"/>
                  <a:pt x="517696" y="5183"/>
                </a:cubicBezTo>
                <a:cubicBezTo>
                  <a:pt x="612417" y="15237"/>
                  <a:pt x="856892" y="91437"/>
                  <a:pt x="984421" y="116308"/>
                </a:cubicBezTo>
                <a:cubicBezTo>
                  <a:pt x="1111950" y="141179"/>
                  <a:pt x="1349017" y="166579"/>
                  <a:pt x="1282871" y="154408"/>
                </a:cubicBezTo>
                <a:cubicBezTo>
                  <a:pt x="1216725" y="142237"/>
                  <a:pt x="667450" y="52279"/>
                  <a:pt x="587546" y="43283"/>
                </a:cubicBezTo>
                <a:cubicBezTo>
                  <a:pt x="507642" y="34287"/>
                  <a:pt x="682267" y="93554"/>
                  <a:pt x="803446" y="100433"/>
                </a:cubicBezTo>
                <a:cubicBezTo>
                  <a:pt x="924625" y="107312"/>
                  <a:pt x="1216725" y="82971"/>
                  <a:pt x="1314621" y="84558"/>
                </a:cubicBezTo>
                <a:cubicBezTo>
                  <a:pt x="1412517" y="86145"/>
                  <a:pt x="1347959" y="90379"/>
                  <a:pt x="1390821" y="109958"/>
                </a:cubicBezTo>
                <a:cubicBezTo>
                  <a:pt x="1433684" y="129537"/>
                  <a:pt x="1494538" y="167108"/>
                  <a:pt x="1571796" y="202033"/>
                </a:cubicBezTo>
                <a:cubicBezTo>
                  <a:pt x="1649054" y="236958"/>
                  <a:pt x="1809921" y="290933"/>
                  <a:pt x="1854371" y="319508"/>
                </a:cubicBezTo>
                <a:cubicBezTo>
                  <a:pt x="1898821" y="348083"/>
                  <a:pt x="1872892" y="354433"/>
                  <a:pt x="1838496" y="373483"/>
                </a:cubicBezTo>
                <a:cubicBezTo>
                  <a:pt x="1804100" y="392533"/>
                  <a:pt x="1689800" y="405762"/>
                  <a:pt x="1647996" y="433808"/>
                </a:cubicBezTo>
                <a:cubicBezTo>
                  <a:pt x="1606192" y="461854"/>
                  <a:pt x="1575500" y="559220"/>
                  <a:pt x="1587671" y="541758"/>
                </a:cubicBezTo>
                <a:cubicBezTo>
                  <a:pt x="1599842" y="524296"/>
                  <a:pt x="1755946" y="392533"/>
                  <a:pt x="1721021" y="329033"/>
                </a:cubicBezTo>
                <a:cubicBezTo>
                  <a:pt x="1686096" y="265533"/>
                  <a:pt x="1531050" y="202562"/>
                  <a:pt x="1378121" y="160758"/>
                </a:cubicBezTo>
                <a:cubicBezTo>
                  <a:pt x="1225192" y="118954"/>
                  <a:pt x="980188" y="93025"/>
                  <a:pt x="803446" y="78208"/>
                </a:cubicBezTo>
                <a:cubicBezTo>
                  <a:pt x="626704" y="63391"/>
                  <a:pt x="423504" y="64450"/>
                  <a:pt x="317671" y="71858"/>
                </a:cubicBezTo>
                <a:cubicBezTo>
                  <a:pt x="211838" y="79266"/>
                  <a:pt x="168446" y="122658"/>
                  <a:pt x="168446" y="122658"/>
                </a:cubicBezTo>
                <a:cubicBezTo>
                  <a:pt x="119233" y="141179"/>
                  <a:pt x="-33166" y="227962"/>
                  <a:pt x="6521" y="20838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: 図形 1542">
            <a:extLst>
              <a:ext uri="{FF2B5EF4-FFF2-40B4-BE49-F238E27FC236}">
                <a16:creationId xmlns:a16="http://schemas.microsoft.com/office/drawing/2014/main" id="{E4D3747B-4BF6-40CB-9C05-EC854683F18B}"/>
              </a:ext>
            </a:extLst>
          </p:cNvPr>
          <p:cNvSpPr/>
          <p:nvPr/>
        </p:nvSpPr>
        <p:spPr>
          <a:xfrm>
            <a:off x="5626064" y="7242052"/>
            <a:ext cx="384997" cy="371641"/>
          </a:xfrm>
          <a:custGeom>
            <a:avLst/>
            <a:gdLst>
              <a:gd name="connsiteX0" fmla="*/ 381036 w 384997"/>
              <a:gd name="connsiteY0" fmla="*/ 123 h 371641"/>
              <a:gd name="connsiteX1" fmla="*/ 269911 w 384997"/>
              <a:gd name="connsiteY1" fmla="*/ 238248 h 371641"/>
              <a:gd name="connsiteX2" fmla="*/ 165136 w 384997"/>
              <a:gd name="connsiteY2" fmla="*/ 238248 h 371641"/>
              <a:gd name="connsiteX3" fmla="*/ 36 w 384997"/>
              <a:gd name="connsiteY3" fmla="*/ 260473 h 371641"/>
              <a:gd name="connsiteX4" fmla="*/ 152436 w 384997"/>
              <a:gd name="connsiteY4" fmla="*/ 279523 h 371641"/>
              <a:gd name="connsiteX5" fmla="*/ 384211 w 384997"/>
              <a:gd name="connsiteY5" fmla="*/ 371598 h 371641"/>
              <a:gd name="connsiteX6" fmla="*/ 228636 w 384997"/>
              <a:gd name="connsiteY6" fmla="*/ 266823 h 371641"/>
              <a:gd name="connsiteX7" fmla="*/ 244511 w 384997"/>
              <a:gd name="connsiteY7" fmla="*/ 206498 h 371641"/>
              <a:gd name="connsiteX8" fmla="*/ 381036 w 384997"/>
              <a:gd name="connsiteY8" fmla="*/ 123 h 37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997" h="371641">
                <a:moveTo>
                  <a:pt x="381036" y="123"/>
                </a:moveTo>
                <a:cubicBezTo>
                  <a:pt x="385269" y="5415"/>
                  <a:pt x="305894" y="198561"/>
                  <a:pt x="269911" y="238248"/>
                </a:cubicBezTo>
                <a:cubicBezTo>
                  <a:pt x="233928" y="277935"/>
                  <a:pt x="210115" y="234544"/>
                  <a:pt x="165136" y="238248"/>
                </a:cubicBezTo>
                <a:cubicBezTo>
                  <a:pt x="120157" y="241952"/>
                  <a:pt x="2153" y="253594"/>
                  <a:pt x="36" y="260473"/>
                </a:cubicBezTo>
                <a:cubicBezTo>
                  <a:pt x="-2081" y="267352"/>
                  <a:pt x="88407" y="261002"/>
                  <a:pt x="152436" y="279523"/>
                </a:cubicBezTo>
                <a:cubicBezTo>
                  <a:pt x="216465" y="298044"/>
                  <a:pt x="371511" y="373715"/>
                  <a:pt x="384211" y="371598"/>
                </a:cubicBezTo>
                <a:cubicBezTo>
                  <a:pt x="396911" y="369481"/>
                  <a:pt x="251919" y="294340"/>
                  <a:pt x="228636" y="266823"/>
                </a:cubicBezTo>
                <a:cubicBezTo>
                  <a:pt x="205353" y="239306"/>
                  <a:pt x="219640" y="251477"/>
                  <a:pt x="244511" y="206498"/>
                </a:cubicBezTo>
                <a:cubicBezTo>
                  <a:pt x="269382" y="161519"/>
                  <a:pt x="376803" y="-5169"/>
                  <a:pt x="381036" y="12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: 図形 1543">
            <a:extLst>
              <a:ext uri="{FF2B5EF4-FFF2-40B4-BE49-F238E27FC236}">
                <a16:creationId xmlns:a16="http://schemas.microsoft.com/office/drawing/2014/main" id="{8ABEC842-0B69-41D2-A55F-86DFC777ECB3}"/>
              </a:ext>
            </a:extLst>
          </p:cNvPr>
          <p:cNvSpPr/>
          <p:nvPr/>
        </p:nvSpPr>
        <p:spPr>
          <a:xfrm>
            <a:off x="6428587" y="7352977"/>
            <a:ext cx="734213" cy="270916"/>
          </a:xfrm>
          <a:custGeom>
            <a:avLst/>
            <a:gdLst>
              <a:gd name="connsiteX0" fmla="*/ 3963 w 734213"/>
              <a:gd name="connsiteY0" fmla="*/ 171773 h 270916"/>
              <a:gd name="connsiteX1" fmla="*/ 327813 w 734213"/>
              <a:gd name="connsiteY1" fmla="*/ 238448 h 270916"/>
              <a:gd name="connsiteX2" fmla="*/ 388138 w 734213"/>
              <a:gd name="connsiteY2" fmla="*/ 241623 h 270916"/>
              <a:gd name="connsiteX3" fmla="*/ 391313 w 734213"/>
              <a:gd name="connsiteY3" fmla="*/ 184473 h 270916"/>
              <a:gd name="connsiteX4" fmla="*/ 734213 w 734213"/>
              <a:gd name="connsiteY4" fmla="*/ 323 h 270916"/>
              <a:gd name="connsiteX5" fmla="*/ 394488 w 734213"/>
              <a:gd name="connsiteY5" fmla="*/ 143198 h 270916"/>
              <a:gd name="connsiteX6" fmla="*/ 378613 w 734213"/>
              <a:gd name="connsiteY6" fmla="*/ 270198 h 270916"/>
              <a:gd name="connsiteX7" fmla="*/ 292888 w 734213"/>
              <a:gd name="connsiteY7" fmla="*/ 193998 h 270916"/>
              <a:gd name="connsiteX8" fmla="*/ 159538 w 734213"/>
              <a:gd name="connsiteY8" fmla="*/ 174948 h 270916"/>
              <a:gd name="connsiteX9" fmla="*/ 3963 w 734213"/>
              <a:gd name="connsiteY9" fmla="*/ 171773 h 27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4213" h="270916">
                <a:moveTo>
                  <a:pt x="3963" y="171773"/>
                </a:moveTo>
                <a:cubicBezTo>
                  <a:pt x="32009" y="182356"/>
                  <a:pt x="263784" y="226806"/>
                  <a:pt x="327813" y="238448"/>
                </a:cubicBezTo>
                <a:cubicBezTo>
                  <a:pt x="391842" y="250090"/>
                  <a:pt x="377555" y="250619"/>
                  <a:pt x="388138" y="241623"/>
                </a:cubicBezTo>
                <a:cubicBezTo>
                  <a:pt x="398721" y="232627"/>
                  <a:pt x="333634" y="224690"/>
                  <a:pt x="391313" y="184473"/>
                </a:cubicBezTo>
                <a:cubicBezTo>
                  <a:pt x="448992" y="144256"/>
                  <a:pt x="733684" y="7202"/>
                  <a:pt x="734213" y="323"/>
                </a:cubicBezTo>
                <a:cubicBezTo>
                  <a:pt x="734742" y="-6556"/>
                  <a:pt x="453755" y="98219"/>
                  <a:pt x="394488" y="143198"/>
                </a:cubicBezTo>
                <a:cubicBezTo>
                  <a:pt x="335221" y="188177"/>
                  <a:pt x="395546" y="261731"/>
                  <a:pt x="378613" y="270198"/>
                </a:cubicBezTo>
                <a:cubicBezTo>
                  <a:pt x="361680" y="278665"/>
                  <a:pt x="329401" y="209873"/>
                  <a:pt x="292888" y="193998"/>
                </a:cubicBezTo>
                <a:cubicBezTo>
                  <a:pt x="256376" y="178123"/>
                  <a:pt x="215100" y="177065"/>
                  <a:pt x="159538" y="174948"/>
                </a:cubicBezTo>
                <a:cubicBezTo>
                  <a:pt x="103976" y="172831"/>
                  <a:pt x="-24083" y="161190"/>
                  <a:pt x="3963" y="17177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: 図形 1544">
            <a:extLst>
              <a:ext uri="{FF2B5EF4-FFF2-40B4-BE49-F238E27FC236}">
                <a16:creationId xmlns:a16="http://schemas.microsoft.com/office/drawing/2014/main" id="{FE8260C3-DABB-4BDD-B567-11BE2536658B}"/>
              </a:ext>
            </a:extLst>
          </p:cNvPr>
          <p:cNvSpPr/>
          <p:nvPr/>
        </p:nvSpPr>
        <p:spPr>
          <a:xfrm>
            <a:off x="6203878" y="7355272"/>
            <a:ext cx="250974" cy="137567"/>
          </a:xfrm>
          <a:custGeom>
            <a:avLst/>
            <a:gdLst>
              <a:gd name="connsiteX0" fmla="*/ 72 w 250974"/>
              <a:gd name="connsiteY0" fmla="*/ 112328 h 137567"/>
              <a:gd name="connsiteX1" fmla="*/ 168347 w 250974"/>
              <a:gd name="connsiteY1" fmla="*/ 45653 h 137567"/>
              <a:gd name="connsiteX2" fmla="*/ 196922 w 250974"/>
              <a:gd name="connsiteY2" fmla="*/ 7553 h 137567"/>
              <a:gd name="connsiteX3" fmla="*/ 209622 w 250974"/>
              <a:gd name="connsiteY3" fmla="*/ 93278 h 137567"/>
              <a:gd name="connsiteX4" fmla="*/ 250897 w 250974"/>
              <a:gd name="connsiteY4" fmla="*/ 134553 h 137567"/>
              <a:gd name="connsiteX5" fmla="*/ 219147 w 250974"/>
              <a:gd name="connsiteY5" fmla="*/ 13903 h 137567"/>
              <a:gd name="connsiteX6" fmla="*/ 190572 w 250974"/>
              <a:gd name="connsiteY6" fmla="*/ 10728 h 137567"/>
              <a:gd name="connsiteX7" fmla="*/ 72 w 250974"/>
              <a:gd name="connsiteY7" fmla="*/ 112328 h 13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974" h="137567">
                <a:moveTo>
                  <a:pt x="72" y="112328"/>
                </a:moveTo>
                <a:cubicBezTo>
                  <a:pt x="-3632" y="118149"/>
                  <a:pt x="135539" y="63115"/>
                  <a:pt x="168347" y="45653"/>
                </a:cubicBezTo>
                <a:cubicBezTo>
                  <a:pt x="201155" y="28191"/>
                  <a:pt x="190043" y="-385"/>
                  <a:pt x="196922" y="7553"/>
                </a:cubicBezTo>
                <a:cubicBezTo>
                  <a:pt x="203801" y="15491"/>
                  <a:pt x="200626" y="72111"/>
                  <a:pt x="209622" y="93278"/>
                </a:cubicBezTo>
                <a:cubicBezTo>
                  <a:pt x="218618" y="114445"/>
                  <a:pt x="249310" y="147782"/>
                  <a:pt x="250897" y="134553"/>
                </a:cubicBezTo>
                <a:cubicBezTo>
                  <a:pt x="252484" y="121324"/>
                  <a:pt x="229201" y="34541"/>
                  <a:pt x="219147" y="13903"/>
                </a:cubicBezTo>
                <a:cubicBezTo>
                  <a:pt x="209093" y="-6735"/>
                  <a:pt x="223380" y="-1443"/>
                  <a:pt x="190572" y="10728"/>
                </a:cubicBezTo>
                <a:cubicBezTo>
                  <a:pt x="157764" y="22899"/>
                  <a:pt x="3776" y="106507"/>
                  <a:pt x="72" y="11232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: 図形 1545">
            <a:extLst>
              <a:ext uri="{FF2B5EF4-FFF2-40B4-BE49-F238E27FC236}">
                <a16:creationId xmlns:a16="http://schemas.microsoft.com/office/drawing/2014/main" id="{47049D97-2AEC-497D-9DAD-5B407AC2A639}"/>
              </a:ext>
            </a:extLst>
          </p:cNvPr>
          <p:cNvSpPr/>
          <p:nvPr/>
        </p:nvSpPr>
        <p:spPr>
          <a:xfrm>
            <a:off x="6640194" y="7462893"/>
            <a:ext cx="1412058" cy="462303"/>
          </a:xfrm>
          <a:custGeom>
            <a:avLst/>
            <a:gdLst>
              <a:gd name="connsiteX0" fmla="*/ 322581 w 1412058"/>
              <a:gd name="connsiteY0" fmla="*/ 49157 h 462303"/>
              <a:gd name="connsiteX1" fmla="*/ 541656 w 1412058"/>
              <a:gd name="connsiteY1" fmla="*/ 220607 h 462303"/>
              <a:gd name="connsiteX2" fmla="*/ 760731 w 1412058"/>
              <a:gd name="connsiteY2" fmla="*/ 280932 h 462303"/>
              <a:gd name="connsiteX3" fmla="*/ 627381 w 1412058"/>
              <a:gd name="connsiteY3" fmla="*/ 258707 h 462303"/>
              <a:gd name="connsiteX4" fmla="*/ 1040131 w 1412058"/>
              <a:gd name="connsiteY4" fmla="*/ 363482 h 462303"/>
              <a:gd name="connsiteX5" fmla="*/ 1411606 w 1412058"/>
              <a:gd name="connsiteY5" fmla="*/ 347607 h 462303"/>
              <a:gd name="connsiteX6" fmla="*/ 1109981 w 1412058"/>
              <a:gd name="connsiteY6" fmla="*/ 369832 h 462303"/>
              <a:gd name="connsiteX7" fmla="*/ 827406 w 1412058"/>
              <a:gd name="connsiteY7" fmla="*/ 420632 h 462303"/>
              <a:gd name="connsiteX8" fmla="*/ 821056 w 1412058"/>
              <a:gd name="connsiteY8" fmla="*/ 398407 h 462303"/>
              <a:gd name="connsiteX9" fmla="*/ 754381 w 1412058"/>
              <a:gd name="connsiteY9" fmla="*/ 401582 h 462303"/>
              <a:gd name="connsiteX10" fmla="*/ 621031 w 1412058"/>
              <a:gd name="connsiteY10" fmla="*/ 414282 h 462303"/>
              <a:gd name="connsiteX11" fmla="*/ 341631 w 1412058"/>
              <a:gd name="connsiteY11" fmla="*/ 452382 h 462303"/>
              <a:gd name="connsiteX12" fmla="*/ 230506 w 1412058"/>
              <a:gd name="connsiteY12" fmla="*/ 461907 h 462303"/>
              <a:gd name="connsiteX13" fmla="*/ 14606 w 1412058"/>
              <a:gd name="connsiteY13" fmla="*/ 442857 h 462303"/>
              <a:gd name="connsiteX14" fmla="*/ 681356 w 1412058"/>
              <a:gd name="connsiteY14" fmla="*/ 439682 h 462303"/>
              <a:gd name="connsiteX15" fmla="*/ 960756 w 1412058"/>
              <a:gd name="connsiteY15" fmla="*/ 411107 h 462303"/>
              <a:gd name="connsiteX16" fmla="*/ 890906 w 1412058"/>
              <a:gd name="connsiteY16" fmla="*/ 376182 h 462303"/>
              <a:gd name="connsiteX17" fmla="*/ 722631 w 1412058"/>
              <a:gd name="connsiteY17" fmla="*/ 357132 h 462303"/>
              <a:gd name="connsiteX18" fmla="*/ 675006 w 1412058"/>
              <a:gd name="connsiteY18" fmla="*/ 252357 h 462303"/>
              <a:gd name="connsiteX19" fmla="*/ 763906 w 1412058"/>
              <a:gd name="connsiteY19" fmla="*/ 414282 h 462303"/>
              <a:gd name="connsiteX20" fmla="*/ 649606 w 1412058"/>
              <a:gd name="connsiteY20" fmla="*/ 258707 h 462303"/>
              <a:gd name="connsiteX21" fmla="*/ 557531 w 1412058"/>
              <a:gd name="connsiteY21" fmla="*/ 185682 h 462303"/>
              <a:gd name="connsiteX22" fmla="*/ 516256 w 1412058"/>
              <a:gd name="connsiteY22" fmla="*/ 1532 h 462303"/>
              <a:gd name="connsiteX23" fmla="*/ 513081 w 1412058"/>
              <a:gd name="connsiteY23" fmla="*/ 103132 h 462303"/>
              <a:gd name="connsiteX24" fmla="*/ 528956 w 1412058"/>
              <a:gd name="connsiteY24" fmla="*/ 198382 h 462303"/>
              <a:gd name="connsiteX25" fmla="*/ 322581 w 1412058"/>
              <a:gd name="connsiteY25" fmla="*/ 49157 h 46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12058" h="462303">
                <a:moveTo>
                  <a:pt x="322581" y="49157"/>
                </a:moveTo>
                <a:cubicBezTo>
                  <a:pt x="324698" y="52861"/>
                  <a:pt x="468631" y="181978"/>
                  <a:pt x="541656" y="220607"/>
                </a:cubicBezTo>
                <a:cubicBezTo>
                  <a:pt x="614681" y="259236"/>
                  <a:pt x="746443" y="274582"/>
                  <a:pt x="760731" y="280932"/>
                </a:cubicBezTo>
                <a:cubicBezTo>
                  <a:pt x="775019" y="287282"/>
                  <a:pt x="580814" y="244949"/>
                  <a:pt x="627381" y="258707"/>
                </a:cubicBezTo>
                <a:cubicBezTo>
                  <a:pt x="673948" y="272465"/>
                  <a:pt x="909427" y="348665"/>
                  <a:pt x="1040131" y="363482"/>
                </a:cubicBezTo>
                <a:cubicBezTo>
                  <a:pt x="1170835" y="378299"/>
                  <a:pt x="1399964" y="346549"/>
                  <a:pt x="1411606" y="347607"/>
                </a:cubicBezTo>
                <a:cubicBezTo>
                  <a:pt x="1423248" y="348665"/>
                  <a:pt x="1207348" y="357661"/>
                  <a:pt x="1109981" y="369832"/>
                </a:cubicBezTo>
                <a:cubicBezTo>
                  <a:pt x="1012614" y="382003"/>
                  <a:pt x="875560" y="415870"/>
                  <a:pt x="827406" y="420632"/>
                </a:cubicBezTo>
                <a:cubicBezTo>
                  <a:pt x="779252" y="425394"/>
                  <a:pt x="833227" y="401582"/>
                  <a:pt x="821056" y="398407"/>
                </a:cubicBezTo>
                <a:cubicBezTo>
                  <a:pt x="808885" y="395232"/>
                  <a:pt x="787719" y="398936"/>
                  <a:pt x="754381" y="401582"/>
                </a:cubicBezTo>
                <a:cubicBezTo>
                  <a:pt x="721044" y="404228"/>
                  <a:pt x="689823" y="405815"/>
                  <a:pt x="621031" y="414282"/>
                </a:cubicBezTo>
                <a:cubicBezTo>
                  <a:pt x="552239" y="422749"/>
                  <a:pt x="406718" y="444445"/>
                  <a:pt x="341631" y="452382"/>
                </a:cubicBezTo>
                <a:cubicBezTo>
                  <a:pt x="276544" y="460319"/>
                  <a:pt x="285010" y="463494"/>
                  <a:pt x="230506" y="461907"/>
                </a:cubicBezTo>
                <a:cubicBezTo>
                  <a:pt x="176002" y="460320"/>
                  <a:pt x="-60536" y="446561"/>
                  <a:pt x="14606" y="442857"/>
                </a:cubicBezTo>
                <a:cubicBezTo>
                  <a:pt x="89748" y="439153"/>
                  <a:pt x="523664" y="444974"/>
                  <a:pt x="681356" y="439682"/>
                </a:cubicBezTo>
                <a:cubicBezTo>
                  <a:pt x="839048" y="434390"/>
                  <a:pt x="925831" y="421690"/>
                  <a:pt x="960756" y="411107"/>
                </a:cubicBezTo>
                <a:cubicBezTo>
                  <a:pt x="995681" y="400524"/>
                  <a:pt x="930593" y="385178"/>
                  <a:pt x="890906" y="376182"/>
                </a:cubicBezTo>
                <a:cubicBezTo>
                  <a:pt x="851219" y="367186"/>
                  <a:pt x="758614" y="377769"/>
                  <a:pt x="722631" y="357132"/>
                </a:cubicBezTo>
                <a:cubicBezTo>
                  <a:pt x="686648" y="336495"/>
                  <a:pt x="668127" y="242832"/>
                  <a:pt x="675006" y="252357"/>
                </a:cubicBezTo>
                <a:cubicBezTo>
                  <a:pt x="681885" y="261882"/>
                  <a:pt x="768139" y="413224"/>
                  <a:pt x="763906" y="414282"/>
                </a:cubicBezTo>
                <a:cubicBezTo>
                  <a:pt x="759673" y="415340"/>
                  <a:pt x="684002" y="296807"/>
                  <a:pt x="649606" y="258707"/>
                </a:cubicBezTo>
                <a:cubicBezTo>
                  <a:pt x="615210" y="220607"/>
                  <a:pt x="579756" y="228544"/>
                  <a:pt x="557531" y="185682"/>
                </a:cubicBezTo>
                <a:cubicBezTo>
                  <a:pt x="535306" y="142820"/>
                  <a:pt x="523664" y="15290"/>
                  <a:pt x="516256" y="1532"/>
                </a:cubicBezTo>
                <a:cubicBezTo>
                  <a:pt x="508848" y="-12226"/>
                  <a:pt x="510964" y="70324"/>
                  <a:pt x="513081" y="103132"/>
                </a:cubicBezTo>
                <a:cubicBezTo>
                  <a:pt x="515198" y="135940"/>
                  <a:pt x="558060" y="207907"/>
                  <a:pt x="528956" y="198382"/>
                </a:cubicBezTo>
                <a:cubicBezTo>
                  <a:pt x="499852" y="188857"/>
                  <a:pt x="320464" y="45453"/>
                  <a:pt x="322581" y="4915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: 図形 1546">
            <a:extLst>
              <a:ext uri="{FF2B5EF4-FFF2-40B4-BE49-F238E27FC236}">
                <a16:creationId xmlns:a16="http://schemas.microsoft.com/office/drawing/2014/main" id="{453C7978-5F5D-4A10-B21A-38EC899E6287}"/>
              </a:ext>
            </a:extLst>
          </p:cNvPr>
          <p:cNvSpPr/>
          <p:nvPr/>
        </p:nvSpPr>
        <p:spPr>
          <a:xfrm>
            <a:off x="7604092" y="6375937"/>
            <a:ext cx="2116485" cy="418565"/>
          </a:xfrm>
          <a:custGeom>
            <a:avLst/>
            <a:gdLst>
              <a:gd name="connsiteX0" fmla="*/ 33 w 2116485"/>
              <a:gd name="connsiteY0" fmla="*/ 339188 h 418565"/>
              <a:gd name="connsiteX1" fmla="*/ 473108 w 2116485"/>
              <a:gd name="connsiteY1" fmla="*/ 418563 h 418565"/>
              <a:gd name="connsiteX2" fmla="*/ 200058 w 2116485"/>
              <a:gd name="connsiteY2" fmla="*/ 336013 h 418565"/>
              <a:gd name="connsiteX3" fmla="*/ 568358 w 2116485"/>
              <a:gd name="connsiteY3" fmla="*/ 377288 h 418565"/>
              <a:gd name="connsiteX4" fmla="*/ 901733 w 2116485"/>
              <a:gd name="connsiteY4" fmla="*/ 316963 h 418565"/>
              <a:gd name="connsiteX5" fmla="*/ 1095408 w 2116485"/>
              <a:gd name="connsiteY5" fmla="*/ 269338 h 418565"/>
              <a:gd name="connsiteX6" fmla="*/ 666783 w 2116485"/>
              <a:gd name="connsiteY6" fmla="*/ 336013 h 418565"/>
              <a:gd name="connsiteX7" fmla="*/ 685833 w 2116485"/>
              <a:gd name="connsiteY7" fmla="*/ 336013 h 418565"/>
              <a:gd name="connsiteX8" fmla="*/ 1222408 w 2116485"/>
              <a:gd name="connsiteY8" fmla="*/ 294738 h 418565"/>
              <a:gd name="connsiteX9" fmla="*/ 1362108 w 2116485"/>
              <a:gd name="connsiteY9" fmla="*/ 193138 h 418565"/>
              <a:gd name="connsiteX10" fmla="*/ 1460533 w 2116485"/>
              <a:gd name="connsiteY10" fmla="*/ 189963 h 418565"/>
              <a:gd name="connsiteX11" fmla="*/ 1663733 w 2116485"/>
              <a:gd name="connsiteY11" fmla="*/ 34388 h 418565"/>
              <a:gd name="connsiteX12" fmla="*/ 2041558 w 2116485"/>
              <a:gd name="connsiteY12" fmla="*/ 12163 h 418565"/>
              <a:gd name="connsiteX13" fmla="*/ 2098708 w 2116485"/>
              <a:gd name="connsiteY13" fmla="*/ 21688 h 418565"/>
              <a:gd name="connsiteX14" fmla="*/ 1819308 w 2116485"/>
              <a:gd name="connsiteY14" fmla="*/ 18513 h 418565"/>
              <a:gd name="connsiteX15" fmla="*/ 1203358 w 2116485"/>
              <a:gd name="connsiteY15" fmla="*/ 285213 h 418565"/>
              <a:gd name="connsiteX16" fmla="*/ 889033 w 2116485"/>
              <a:gd name="connsiteY16" fmla="*/ 355063 h 418565"/>
              <a:gd name="connsiteX17" fmla="*/ 450883 w 2116485"/>
              <a:gd name="connsiteY17" fmla="*/ 367763 h 418565"/>
              <a:gd name="connsiteX18" fmla="*/ 33 w 2116485"/>
              <a:gd name="connsiteY18" fmla="*/ 339188 h 41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16485" h="418565">
                <a:moveTo>
                  <a:pt x="33" y="339188"/>
                </a:moveTo>
                <a:cubicBezTo>
                  <a:pt x="3737" y="347655"/>
                  <a:pt x="439771" y="419092"/>
                  <a:pt x="473108" y="418563"/>
                </a:cubicBezTo>
                <a:cubicBezTo>
                  <a:pt x="506445" y="418034"/>
                  <a:pt x="184183" y="342892"/>
                  <a:pt x="200058" y="336013"/>
                </a:cubicBezTo>
                <a:cubicBezTo>
                  <a:pt x="215933" y="329134"/>
                  <a:pt x="451412" y="380463"/>
                  <a:pt x="568358" y="377288"/>
                </a:cubicBezTo>
                <a:cubicBezTo>
                  <a:pt x="685304" y="374113"/>
                  <a:pt x="813891" y="334955"/>
                  <a:pt x="901733" y="316963"/>
                </a:cubicBezTo>
                <a:cubicBezTo>
                  <a:pt x="989575" y="298971"/>
                  <a:pt x="1134566" y="266163"/>
                  <a:pt x="1095408" y="269338"/>
                </a:cubicBezTo>
                <a:cubicBezTo>
                  <a:pt x="1056250" y="272513"/>
                  <a:pt x="735045" y="324901"/>
                  <a:pt x="666783" y="336013"/>
                </a:cubicBezTo>
                <a:cubicBezTo>
                  <a:pt x="598521" y="347125"/>
                  <a:pt x="685833" y="336013"/>
                  <a:pt x="685833" y="336013"/>
                </a:cubicBezTo>
                <a:cubicBezTo>
                  <a:pt x="778437" y="329134"/>
                  <a:pt x="1109696" y="318550"/>
                  <a:pt x="1222408" y="294738"/>
                </a:cubicBezTo>
                <a:cubicBezTo>
                  <a:pt x="1335120" y="270926"/>
                  <a:pt x="1322421" y="210600"/>
                  <a:pt x="1362108" y="193138"/>
                </a:cubicBezTo>
                <a:cubicBezTo>
                  <a:pt x="1401796" y="175675"/>
                  <a:pt x="1410262" y="216421"/>
                  <a:pt x="1460533" y="189963"/>
                </a:cubicBezTo>
                <a:cubicBezTo>
                  <a:pt x="1510804" y="163505"/>
                  <a:pt x="1566896" y="64021"/>
                  <a:pt x="1663733" y="34388"/>
                </a:cubicBezTo>
                <a:cubicBezTo>
                  <a:pt x="1760570" y="4755"/>
                  <a:pt x="1969062" y="14280"/>
                  <a:pt x="2041558" y="12163"/>
                </a:cubicBezTo>
                <a:cubicBezTo>
                  <a:pt x="2114054" y="10046"/>
                  <a:pt x="2135750" y="20630"/>
                  <a:pt x="2098708" y="21688"/>
                </a:cubicBezTo>
                <a:cubicBezTo>
                  <a:pt x="2061666" y="22746"/>
                  <a:pt x="1968533" y="-25408"/>
                  <a:pt x="1819308" y="18513"/>
                </a:cubicBezTo>
                <a:cubicBezTo>
                  <a:pt x="1670083" y="62434"/>
                  <a:pt x="1358404" y="229121"/>
                  <a:pt x="1203358" y="285213"/>
                </a:cubicBezTo>
                <a:cubicBezTo>
                  <a:pt x="1048312" y="341305"/>
                  <a:pt x="1014445" y="341305"/>
                  <a:pt x="889033" y="355063"/>
                </a:cubicBezTo>
                <a:cubicBezTo>
                  <a:pt x="763621" y="368821"/>
                  <a:pt x="604341" y="370938"/>
                  <a:pt x="450883" y="367763"/>
                </a:cubicBezTo>
                <a:cubicBezTo>
                  <a:pt x="297425" y="364588"/>
                  <a:pt x="-3671" y="330721"/>
                  <a:pt x="33" y="33918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: 図形 1547">
            <a:extLst>
              <a:ext uri="{FF2B5EF4-FFF2-40B4-BE49-F238E27FC236}">
                <a16:creationId xmlns:a16="http://schemas.microsoft.com/office/drawing/2014/main" id="{2484536B-690E-4DDD-AF77-87E85C9632E9}"/>
              </a:ext>
            </a:extLst>
          </p:cNvPr>
          <p:cNvSpPr/>
          <p:nvPr/>
        </p:nvSpPr>
        <p:spPr>
          <a:xfrm>
            <a:off x="8283575" y="7025674"/>
            <a:ext cx="1978834" cy="321527"/>
          </a:xfrm>
          <a:custGeom>
            <a:avLst/>
            <a:gdLst>
              <a:gd name="connsiteX0" fmla="*/ 0 w 1978834"/>
              <a:gd name="connsiteY0" fmla="*/ 168876 h 321527"/>
              <a:gd name="connsiteX1" fmla="*/ 409575 w 1978834"/>
              <a:gd name="connsiteY1" fmla="*/ 321276 h 321527"/>
              <a:gd name="connsiteX2" fmla="*/ 180975 w 1978834"/>
              <a:gd name="connsiteY2" fmla="*/ 206976 h 321527"/>
              <a:gd name="connsiteX3" fmla="*/ 384175 w 1978834"/>
              <a:gd name="connsiteY3" fmla="*/ 292701 h 321527"/>
              <a:gd name="connsiteX4" fmla="*/ 584200 w 1978834"/>
              <a:gd name="connsiteY4" fmla="*/ 241901 h 321527"/>
              <a:gd name="connsiteX5" fmla="*/ 612775 w 1978834"/>
              <a:gd name="connsiteY5" fmla="*/ 248251 h 321527"/>
              <a:gd name="connsiteX6" fmla="*/ 895350 w 1978834"/>
              <a:gd name="connsiteY6" fmla="*/ 222851 h 321527"/>
              <a:gd name="connsiteX7" fmla="*/ 1003300 w 1978834"/>
              <a:gd name="connsiteY7" fmla="*/ 137126 h 321527"/>
              <a:gd name="connsiteX8" fmla="*/ 1184275 w 1978834"/>
              <a:gd name="connsiteY8" fmla="*/ 184751 h 321527"/>
              <a:gd name="connsiteX9" fmla="*/ 1362075 w 1978834"/>
              <a:gd name="connsiteY9" fmla="*/ 111726 h 321527"/>
              <a:gd name="connsiteX10" fmla="*/ 1447800 w 1978834"/>
              <a:gd name="connsiteY10" fmla="*/ 83151 h 321527"/>
              <a:gd name="connsiteX11" fmla="*/ 1562100 w 1978834"/>
              <a:gd name="connsiteY11" fmla="*/ 99026 h 321527"/>
              <a:gd name="connsiteX12" fmla="*/ 1978025 w 1978834"/>
              <a:gd name="connsiteY12" fmla="*/ 601 h 321527"/>
              <a:gd name="connsiteX13" fmla="*/ 1663700 w 1978834"/>
              <a:gd name="connsiteY13" fmla="*/ 60926 h 321527"/>
              <a:gd name="connsiteX14" fmla="*/ 1511300 w 1978834"/>
              <a:gd name="connsiteY14" fmla="*/ 127601 h 321527"/>
              <a:gd name="connsiteX15" fmla="*/ 1355725 w 1978834"/>
              <a:gd name="connsiteY15" fmla="*/ 108551 h 321527"/>
              <a:gd name="connsiteX16" fmla="*/ 1266825 w 1978834"/>
              <a:gd name="connsiteY16" fmla="*/ 194276 h 321527"/>
              <a:gd name="connsiteX17" fmla="*/ 1012825 w 1978834"/>
              <a:gd name="connsiteY17" fmla="*/ 191101 h 321527"/>
              <a:gd name="connsiteX18" fmla="*/ 742950 w 1978834"/>
              <a:gd name="connsiteY18" fmla="*/ 206976 h 321527"/>
              <a:gd name="connsiteX19" fmla="*/ 412750 w 1978834"/>
              <a:gd name="connsiteY19" fmla="*/ 267301 h 321527"/>
              <a:gd name="connsiteX20" fmla="*/ 0 w 1978834"/>
              <a:gd name="connsiteY20" fmla="*/ 168876 h 32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78834" h="321527">
                <a:moveTo>
                  <a:pt x="0" y="168876"/>
                </a:moveTo>
                <a:cubicBezTo>
                  <a:pt x="-529" y="177872"/>
                  <a:pt x="379413" y="314926"/>
                  <a:pt x="409575" y="321276"/>
                </a:cubicBezTo>
                <a:cubicBezTo>
                  <a:pt x="439737" y="327626"/>
                  <a:pt x="185208" y="211738"/>
                  <a:pt x="180975" y="206976"/>
                </a:cubicBezTo>
                <a:cubicBezTo>
                  <a:pt x="176742" y="202214"/>
                  <a:pt x="316971" y="286880"/>
                  <a:pt x="384175" y="292701"/>
                </a:cubicBezTo>
                <a:cubicBezTo>
                  <a:pt x="451379" y="298522"/>
                  <a:pt x="546100" y="249309"/>
                  <a:pt x="584200" y="241901"/>
                </a:cubicBezTo>
                <a:cubicBezTo>
                  <a:pt x="622300" y="234493"/>
                  <a:pt x="560917" y="251426"/>
                  <a:pt x="612775" y="248251"/>
                </a:cubicBezTo>
                <a:cubicBezTo>
                  <a:pt x="664633" y="245076"/>
                  <a:pt x="830263" y="241372"/>
                  <a:pt x="895350" y="222851"/>
                </a:cubicBezTo>
                <a:cubicBezTo>
                  <a:pt x="960438" y="204330"/>
                  <a:pt x="955146" y="143476"/>
                  <a:pt x="1003300" y="137126"/>
                </a:cubicBezTo>
                <a:cubicBezTo>
                  <a:pt x="1051454" y="130776"/>
                  <a:pt x="1124479" y="188984"/>
                  <a:pt x="1184275" y="184751"/>
                </a:cubicBezTo>
                <a:cubicBezTo>
                  <a:pt x="1244071" y="180518"/>
                  <a:pt x="1318154" y="128659"/>
                  <a:pt x="1362075" y="111726"/>
                </a:cubicBezTo>
                <a:cubicBezTo>
                  <a:pt x="1405996" y="94793"/>
                  <a:pt x="1414463" y="85268"/>
                  <a:pt x="1447800" y="83151"/>
                </a:cubicBezTo>
                <a:cubicBezTo>
                  <a:pt x="1481137" y="81034"/>
                  <a:pt x="1473729" y="112784"/>
                  <a:pt x="1562100" y="99026"/>
                </a:cubicBezTo>
                <a:cubicBezTo>
                  <a:pt x="1650471" y="85268"/>
                  <a:pt x="1961092" y="6951"/>
                  <a:pt x="1978025" y="601"/>
                </a:cubicBezTo>
                <a:cubicBezTo>
                  <a:pt x="1994958" y="-5749"/>
                  <a:pt x="1741487" y="39759"/>
                  <a:pt x="1663700" y="60926"/>
                </a:cubicBezTo>
                <a:cubicBezTo>
                  <a:pt x="1585913" y="82093"/>
                  <a:pt x="1562629" y="119663"/>
                  <a:pt x="1511300" y="127601"/>
                </a:cubicBezTo>
                <a:cubicBezTo>
                  <a:pt x="1459971" y="135538"/>
                  <a:pt x="1396471" y="97438"/>
                  <a:pt x="1355725" y="108551"/>
                </a:cubicBezTo>
                <a:cubicBezTo>
                  <a:pt x="1314979" y="119663"/>
                  <a:pt x="1323975" y="180518"/>
                  <a:pt x="1266825" y="194276"/>
                </a:cubicBezTo>
                <a:cubicBezTo>
                  <a:pt x="1209675" y="208034"/>
                  <a:pt x="1100137" y="188984"/>
                  <a:pt x="1012825" y="191101"/>
                </a:cubicBezTo>
                <a:cubicBezTo>
                  <a:pt x="925513" y="193218"/>
                  <a:pt x="842962" y="194276"/>
                  <a:pt x="742950" y="206976"/>
                </a:cubicBezTo>
                <a:cubicBezTo>
                  <a:pt x="642938" y="219676"/>
                  <a:pt x="539221" y="278413"/>
                  <a:pt x="412750" y="267301"/>
                </a:cubicBezTo>
                <a:cubicBezTo>
                  <a:pt x="286279" y="256189"/>
                  <a:pt x="529" y="159880"/>
                  <a:pt x="0" y="16887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: 図形 1548">
            <a:extLst>
              <a:ext uri="{FF2B5EF4-FFF2-40B4-BE49-F238E27FC236}">
                <a16:creationId xmlns:a16="http://schemas.microsoft.com/office/drawing/2014/main" id="{811E1582-2323-4969-A5F4-5809A88F53A7}"/>
              </a:ext>
            </a:extLst>
          </p:cNvPr>
          <p:cNvSpPr/>
          <p:nvPr/>
        </p:nvSpPr>
        <p:spPr>
          <a:xfrm>
            <a:off x="7512192" y="6718300"/>
            <a:ext cx="587315" cy="355661"/>
          </a:xfrm>
          <a:custGeom>
            <a:avLst/>
            <a:gdLst>
              <a:gd name="connsiteX0" fmla="*/ 57008 w 587315"/>
              <a:gd name="connsiteY0" fmla="*/ 0 h 355661"/>
              <a:gd name="connsiteX1" fmla="*/ 380858 w 587315"/>
              <a:gd name="connsiteY1" fmla="*/ 212725 h 355661"/>
              <a:gd name="connsiteX2" fmla="*/ 587233 w 587315"/>
              <a:gd name="connsiteY2" fmla="*/ 260350 h 355661"/>
              <a:gd name="connsiteX3" fmla="*/ 358633 w 587315"/>
              <a:gd name="connsiteY3" fmla="*/ 244475 h 355661"/>
              <a:gd name="connsiteX4" fmla="*/ 3033 w 587315"/>
              <a:gd name="connsiteY4" fmla="*/ 244475 h 355661"/>
              <a:gd name="connsiteX5" fmla="*/ 203058 w 587315"/>
              <a:gd name="connsiteY5" fmla="*/ 285750 h 355661"/>
              <a:gd name="connsiteX6" fmla="*/ 479283 w 587315"/>
              <a:gd name="connsiteY6" fmla="*/ 355600 h 355661"/>
              <a:gd name="connsiteX7" fmla="*/ 98283 w 587315"/>
              <a:gd name="connsiteY7" fmla="*/ 273050 h 355661"/>
              <a:gd name="connsiteX8" fmla="*/ 412608 w 587315"/>
              <a:gd name="connsiteY8" fmla="*/ 212725 h 355661"/>
              <a:gd name="connsiteX9" fmla="*/ 298308 w 587315"/>
              <a:gd name="connsiteY9" fmla="*/ 146050 h 355661"/>
              <a:gd name="connsiteX10" fmla="*/ 57008 w 587315"/>
              <a:gd name="connsiteY10" fmla="*/ 0 h 35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7315" h="355661">
                <a:moveTo>
                  <a:pt x="57008" y="0"/>
                </a:moveTo>
                <a:cubicBezTo>
                  <a:pt x="174747" y="84666"/>
                  <a:pt x="292487" y="169333"/>
                  <a:pt x="380858" y="212725"/>
                </a:cubicBezTo>
                <a:cubicBezTo>
                  <a:pt x="469229" y="256117"/>
                  <a:pt x="590937" y="255058"/>
                  <a:pt x="587233" y="260350"/>
                </a:cubicBezTo>
                <a:cubicBezTo>
                  <a:pt x="583529" y="265642"/>
                  <a:pt x="456000" y="247121"/>
                  <a:pt x="358633" y="244475"/>
                </a:cubicBezTo>
                <a:cubicBezTo>
                  <a:pt x="261266" y="241829"/>
                  <a:pt x="28962" y="237596"/>
                  <a:pt x="3033" y="244475"/>
                </a:cubicBezTo>
                <a:cubicBezTo>
                  <a:pt x="-22896" y="251354"/>
                  <a:pt x="123683" y="267229"/>
                  <a:pt x="203058" y="285750"/>
                </a:cubicBezTo>
                <a:cubicBezTo>
                  <a:pt x="282433" y="304271"/>
                  <a:pt x="496745" y="357717"/>
                  <a:pt x="479283" y="355600"/>
                </a:cubicBezTo>
                <a:cubicBezTo>
                  <a:pt x="461821" y="353483"/>
                  <a:pt x="109396" y="296863"/>
                  <a:pt x="98283" y="273050"/>
                </a:cubicBezTo>
                <a:cubicBezTo>
                  <a:pt x="87171" y="249238"/>
                  <a:pt x="379271" y="233892"/>
                  <a:pt x="412608" y="212725"/>
                </a:cubicBezTo>
                <a:cubicBezTo>
                  <a:pt x="445945" y="191558"/>
                  <a:pt x="352812" y="177271"/>
                  <a:pt x="298308" y="146050"/>
                </a:cubicBezTo>
                <a:lnTo>
                  <a:pt x="5700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: 図形 1549">
            <a:extLst>
              <a:ext uri="{FF2B5EF4-FFF2-40B4-BE49-F238E27FC236}">
                <a16:creationId xmlns:a16="http://schemas.microsoft.com/office/drawing/2014/main" id="{38153AE8-BE1B-4941-B5D0-69B15D54AF47}"/>
              </a:ext>
            </a:extLst>
          </p:cNvPr>
          <p:cNvSpPr/>
          <p:nvPr/>
        </p:nvSpPr>
        <p:spPr>
          <a:xfrm>
            <a:off x="8088816" y="6701920"/>
            <a:ext cx="2010868" cy="496231"/>
          </a:xfrm>
          <a:custGeom>
            <a:avLst/>
            <a:gdLst>
              <a:gd name="connsiteX0" fmla="*/ 4259 w 2010868"/>
              <a:gd name="connsiteY0" fmla="*/ 283080 h 496231"/>
              <a:gd name="connsiteX1" fmla="*/ 80459 w 2010868"/>
              <a:gd name="connsiteY1" fmla="*/ 273555 h 496231"/>
              <a:gd name="connsiteX2" fmla="*/ 191584 w 2010868"/>
              <a:gd name="connsiteY2" fmla="*/ 279905 h 496231"/>
              <a:gd name="connsiteX3" fmla="*/ 445584 w 2010868"/>
              <a:gd name="connsiteY3" fmla="*/ 422780 h 496231"/>
              <a:gd name="connsiteX4" fmla="*/ 483684 w 2010868"/>
              <a:gd name="connsiteY4" fmla="*/ 489455 h 496231"/>
              <a:gd name="connsiteX5" fmla="*/ 569409 w 2010868"/>
              <a:gd name="connsiteY5" fmla="*/ 476755 h 496231"/>
              <a:gd name="connsiteX6" fmla="*/ 740859 w 2010868"/>
              <a:gd name="connsiteY6" fmla="*/ 337055 h 496231"/>
              <a:gd name="connsiteX7" fmla="*/ 883734 w 2010868"/>
              <a:gd name="connsiteY7" fmla="*/ 381505 h 496231"/>
              <a:gd name="connsiteX8" fmla="*/ 1182184 w 2010868"/>
              <a:gd name="connsiteY8" fmla="*/ 340230 h 496231"/>
              <a:gd name="connsiteX9" fmla="*/ 1442534 w 2010868"/>
              <a:gd name="connsiteY9" fmla="*/ 289430 h 496231"/>
              <a:gd name="connsiteX10" fmla="*/ 1448884 w 2010868"/>
              <a:gd name="connsiteY10" fmla="*/ 311655 h 496231"/>
              <a:gd name="connsiteX11" fmla="*/ 1629859 w 2010868"/>
              <a:gd name="connsiteY11" fmla="*/ 222755 h 496231"/>
              <a:gd name="connsiteX12" fmla="*/ 1372684 w 2010868"/>
              <a:gd name="connsiteY12" fmla="*/ 318005 h 496231"/>
              <a:gd name="connsiteX13" fmla="*/ 1687009 w 2010868"/>
              <a:gd name="connsiteY13" fmla="*/ 232280 h 496231"/>
              <a:gd name="connsiteX14" fmla="*/ 1766384 w 2010868"/>
              <a:gd name="connsiteY14" fmla="*/ 194180 h 496231"/>
              <a:gd name="connsiteX15" fmla="*/ 2010859 w 2010868"/>
              <a:gd name="connsiteY15" fmla="*/ 505 h 496231"/>
              <a:gd name="connsiteX16" fmla="*/ 1756859 w 2010868"/>
              <a:gd name="connsiteY16" fmla="*/ 143380 h 496231"/>
              <a:gd name="connsiteX17" fmla="*/ 1232984 w 2010868"/>
              <a:gd name="connsiteY17" fmla="*/ 308480 h 496231"/>
              <a:gd name="connsiteX18" fmla="*/ 1001209 w 2010868"/>
              <a:gd name="connsiteY18" fmla="*/ 330705 h 496231"/>
              <a:gd name="connsiteX19" fmla="*/ 404309 w 2010868"/>
              <a:gd name="connsiteY19" fmla="*/ 467230 h 496231"/>
              <a:gd name="connsiteX20" fmla="*/ 210634 w 2010868"/>
              <a:gd name="connsiteY20" fmla="*/ 321180 h 496231"/>
              <a:gd name="connsiteX21" fmla="*/ 4259 w 2010868"/>
              <a:gd name="connsiteY21" fmla="*/ 283080 h 49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10868" h="496231">
                <a:moveTo>
                  <a:pt x="4259" y="283080"/>
                </a:moveTo>
                <a:cubicBezTo>
                  <a:pt x="-17437" y="275143"/>
                  <a:pt x="49238" y="274084"/>
                  <a:pt x="80459" y="273555"/>
                </a:cubicBezTo>
                <a:cubicBezTo>
                  <a:pt x="111680" y="273026"/>
                  <a:pt x="130730" y="255034"/>
                  <a:pt x="191584" y="279905"/>
                </a:cubicBezTo>
                <a:cubicBezTo>
                  <a:pt x="252438" y="304776"/>
                  <a:pt x="396901" y="387855"/>
                  <a:pt x="445584" y="422780"/>
                </a:cubicBezTo>
                <a:cubicBezTo>
                  <a:pt x="494267" y="457705"/>
                  <a:pt x="463047" y="480459"/>
                  <a:pt x="483684" y="489455"/>
                </a:cubicBezTo>
                <a:cubicBezTo>
                  <a:pt x="504322" y="498451"/>
                  <a:pt x="526547" y="502155"/>
                  <a:pt x="569409" y="476755"/>
                </a:cubicBezTo>
                <a:cubicBezTo>
                  <a:pt x="612271" y="451355"/>
                  <a:pt x="688472" y="352930"/>
                  <a:pt x="740859" y="337055"/>
                </a:cubicBezTo>
                <a:cubicBezTo>
                  <a:pt x="793246" y="321180"/>
                  <a:pt x="810180" y="380976"/>
                  <a:pt x="883734" y="381505"/>
                </a:cubicBezTo>
                <a:cubicBezTo>
                  <a:pt x="957288" y="382034"/>
                  <a:pt x="1089051" y="355576"/>
                  <a:pt x="1182184" y="340230"/>
                </a:cubicBezTo>
                <a:cubicBezTo>
                  <a:pt x="1275317" y="324884"/>
                  <a:pt x="1398084" y="294193"/>
                  <a:pt x="1442534" y="289430"/>
                </a:cubicBezTo>
                <a:cubicBezTo>
                  <a:pt x="1486984" y="284668"/>
                  <a:pt x="1417663" y="322767"/>
                  <a:pt x="1448884" y="311655"/>
                </a:cubicBezTo>
                <a:cubicBezTo>
                  <a:pt x="1480105" y="300543"/>
                  <a:pt x="1642559" y="221697"/>
                  <a:pt x="1629859" y="222755"/>
                </a:cubicBezTo>
                <a:cubicBezTo>
                  <a:pt x="1617159" y="223813"/>
                  <a:pt x="1363159" y="316418"/>
                  <a:pt x="1372684" y="318005"/>
                </a:cubicBezTo>
                <a:cubicBezTo>
                  <a:pt x="1382209" y="319593"/>
                  <a:pt x="1621392" y="252918"/>
                  <a:pt x="1687009" y="232280"/>
                </a:cubicBezTo>
                <a:cubicBezTo>
                  <a:pt x="1752626" y="211642"/>
                  <a:pt x="1712409" y="232809"/>
                  <a:pt x="1766384" y="194180"/>
                </a:cubicBezTo>
                <a:cubicBezTo>
                  <a:pt x="1820359" y="155551"/>
                  <a:pt x="2012446" y="8972"/>
                  <a:pt x="2010859" y="505"/>
                </a:cubicBezTo>
                <a:cubicBezTo>
                  <a:pt x="2009272" y="-7962"/>
                  <a:pt x="1886505" y="92051"/>
                  <a:pt x="1756859" y="143380"/>
                </a:cubicBezTo>
                <a:cubicBezTo>
                  <a:pt x="1627213" y="194709"/>
                  <a:pt x="1358926" y="277259"/>
                  <a:pt x="1232984" y="308480"/>
                </a:cubicBezTo>
                <a:cubicBezTo>
                  <a:pt x="1107042" y="339701"/>
                  <a:pt x="1139322" y="304247"/>
                  <a:pt x="1001209" y="330705"/>
                </a:cubicBezTo>
                <a:cubicBezTo>
                  <a:pt x="863097" y="357163"/>
                  <a:pt x="536071" y="468817"/>
                  <a:pt x="404309" y="467230"/>
                </a:cubicBezTo>
                <a:cubicBezTo>
                  <a:pt x="272547" y="465643"/>
                  <a:pt x="276251" y="355576"/>
                  <a:pt x="210634" y="321180"/>
                </a:cubicBezTo>
                <a:cubicBezTo>
                  <a:pt x="145017" y="286784"/>
                  <a:pt x="25955" y="291017"/>
                  <a:pt x="4259" y="2830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: 図形 1550">
            <a:extLst>
              <a:ext uri="{FF2B5EF4-FFF2-40B4-BE49-F238E27FC236}">
                <a16:creationId xmlns:a16="http://schemas.microsoft.com/office/drawing/2014/main" id="{AFBD08FD-9E1E-47B1-B9D8-E9D324F202E2}"/>
              </a:ext>
            </a:extLst>
          </p:cNvPr>
          <p:cNvSpPr/>
          <p:nvPr/>
        </p:nvSpPr>
        <p:spPr>
          <a:xfrm>
            <a:off x="8343900" y="6743353"/>
            <a:ext cx="1198178" cy="189607"/>
          </a:xfrm>
          <a:custGeom>
            <a:avLst/>
            <a:gdLst>
              <a:gd name="connsiteX0" fmla="*/ 0 w 1198178"/>
              <a:gd name="connsiteY0" fmla="*/ 140047 h 189607"/>
              <a:gd name="connsiteX1" fmla="*/ 425450 w 1198178"/>
              <a:gd name="connsiteY1" fmla="*/ 184497 h 189607"/>
              <a:gd name="connsiteX2" fmla="*/ 536575 w 1198178"/>
              <a:gd name="connsiteY2" fmla="*/ 140047 h 189607"/>
              <a:gd name="connsiteX3" fmla="*/ 644525 w 1198178"/>
              <a:gd name="connsiteY3" fmla="*/ 92422 h 189607"/>
              <a:gd name="connsiteX4" fmla="*/ 720725 w 1198178"/>
              <a:gd name="connsiteY4" fmla="*/ 38447 h 189607"/>
              <a:gd name="connsiteX5" fmla="*/ 1196975 w 1198178"/>
              <a:gd name="connsiteY5" fmla="*/ 76547 h 189607"/>
              <a:gd name="connsiteX6" fmla="*/ 854075 w 1198178"/>
              <a:gd name="connsiteY6" fmla="*/ 6697 h 189607"/>
              <a:gd name="connsiteX7" fmla="*/ 758825 w 1198178"/>
              <a:gd name="connsiteY7" fmla="*/ 22572 h 189607"/>
              <a:gd name="connsiteX8" fmla="*/ 454025 w 1198178"/>
              <a:gd name="connsiteY8" fmla="*/ 181322 h 189607"/>
              <a:gd name="connsiteX9" fmla="*/ 314325 w 1198178"/>
              <a:gd name="connsiteY9" fmla="*/ 168622 h 189607"/>
              <a:gd name="connsiteX10" fmla="*/ 0 w 1198178"/>
              <a:gd name="connsiteY10" fmla="*/ 140047 h 18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8178" h="189607">
                <a:moveTo>
                  <a:pt x="0" y="140047"/>
                </a:moveTo>
                <a:cubicBezTo>
                  <a:pt x="168010" y="162272"/>
                  <a:pt x="336021" y="184497"/>
                  <a:pt x="425450" y="184497"/>
                </a:cubicBezTo>
                <a:cubicBezTo>
                  <a:pt x="514879" y="184497"/>
                  <a:pt x="500063" y="155393"/>
                  <a:pt x="536575" y="140047"/>
                </a:cubicBezTo>
                <a:cubicBezTo>
                  <a:pt x="573087" y="124701"/>
                  <a:pt x="613833" y="109355"/>
                  <a:pt x="644525" y="92422"/>
                </a:cubicBezTo>
                <a:cubicBezTo>
                  <a:pt x="675217" y="75489"/>
                  <a:pt x="628650" y="41093"/>
                  <a:pt x="720725" y="38447"/>
                </a:cubicBezTo>
                <a:cubicBezTo>
                  <a:pt x="812800" y="35801"/>
                  <a:pt x="1174750" y="81839"/>
                  <a:pt x="1196975" y="76547"/>
                </a:cubicBezTo>
                <a:cubicBezTo>
                  <a:pt x="1219200" y="71255"/>
                  <a:pt x="927100" y="15693"/>
                  <a:pt x="854075" y="6697"/>
                </a:cubicBezTo>
                <a:cubicBezTo>
                  <a:pt x="781050" y="-2299"/>
                  <a:pt x="825500" y="-6532"/>
                  <a:pt x="758825" y="22572"/>
                </a:cubicBezTo>
                <a:cubicBezTo>
                  <a:pt x="692150" y="51676"/>
                  <a:pt x="528108" y="156980"/>
                  <a:pt x="454025" y="181322"/>
                </a:cubicBezTo>
                <a:cubicBezTo>
                  <a:pt x="379942" y="205664"/>
                  <a:pt x="314325" y="168622"/>
                  <a:pt x="314325" y="168622"/>
                </a:cubicBezTo>
                <a:lnTo>
                  <a:pt x="0" y="14004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: 図形 1551">
            <a:extLst>
              <a:ext uri="{FF2B5EF4-FFF2-40B4-BE49-F238E27FC236}">
                <a16:creationId xmlns:a16="http://schemas.microsoft.com/office/drawing/2014/main" id="{4BEEE190-6723-429D-9610-EB20145A4105}"/>
              </a:ext>
            </a:extLst>
          </p:cNvPr>
          <p:cNvSpPr/>
          <p:nvPr/>
        </p:nvSpPr>
        <p:spPr>
          <a:xfrm>
            <a:off x="7762842" y="6737319"/>
            <a:ext cx="441671" cy="219137"/>
          </a:xfrm>
          <a:custGeom>
            <a:avLst/>
            <a:gdLst>
              <a:gd name="connsiteX0" fmla="*/ 33 w 441671"/>
              <a:gd name="connsiteY0" fmla="*/ 31 h 219137"/>
              <a:gd name="connsiteX1" fmla="*/ 266733 w 441671"/>
              <a:gd name="connsiteY1" fmla="*/ 133381 h 219137"/>
              <a:gd name="connsiteX2" fmla="*/ 441358 w 441671"/>
              <a:gd name="connsiteY2" fmla="*/ 184181 h 219137"/>
              <a:gd name="connsiteX3" fmla="*/ 225458 w 441671"/>
              <a:gd name="connsiteY3" fmla="*/ 155606 h 219137"/>
              <a:gd name="connsiteX4" fmla="*/ 155608 w 441671"/>
              <a:gd name="connsiteY4" fmla="*/ 219106 h 219137"/>
              <a:gd name="connsiteX5" fmla="*/ 247683 w 441671"/>
              <a:gd name="connsiteY5" fmla="*/ 146081 h 219137"/>
              <a:gd name="connsiteX6" fmla="*/ 33 w 441671"/>
              <a:gd name="connsiteY6" fmla="*/ 31 h 21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671" h="219137">
                <a:moveTo>
                  <a:pt x="33" y="31"/>
                </a:moveTo>
                <a:cubicBezTo>
                  <a:pt x="3208" y="-2086"/>
                  <a:pt x="193179" y="102689"/>
                  <a:pt x="266733" y="133381"/>
                </a:cubicBezTo>
                <a:cubicBezTo>
                  <a:pt x="340287" y="164073"/>
                  <a:pt x="448237" y="180477"/>
                  <a:pt x="441358" y="184181"/>
                </a:cubicBezTo>
                <a:cubicBezTo>
                  <a:pt x="434479" y="187885"/>
                  <a:pt x="273083" y="149785"/>
                  <a:pt x="225458" y="155606"/>
                </a:cubicBezTo>
                <a:cubicBezTo>
                  <a:pt x="177833" y="161427"/>
                  <a:pt x="151904" y="220693"/>
                  <a:pt x="155608" y="219106"/>
                </a:cubicBezTo>
                <a:cubicBezTo>
                  <a:pt x="159312" y="217519"/>
                  <a:pt x="272554" y="183123"/>
                  <a:pt x="247683" y="146081"/>
                </a:cubicBezTo>
                <a:cubicBezTo>
                  <a:pt x="222812" y="109039"/>
                  <a:pt x="-3142" y="2148"/>
                  <a:pt x="33" y="3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: 図形 1552">
            <a:extLst>
              <a:ext uri="{FF2B5EF4-FFF2-40B4-BE49-F238E27FC236}">
                <a16:creationId xmlns:a16="http://schemas.microsoft.com/office/drawing/2014/main" id="{D70E02E5-EAAC-4A12-A3D4-FA1E7C814D27}"/>
              </a:ext>
            </a:extLst>
          </p:cNvPr>
          <p:cNvSpPr/>
          <p:nvPr/>
        </p:nvSpPr>
        <p:spPr>
          <a:xfrm>
            <a:off x="7761310" y="7686908"/>
            <a:ext cx="1850879" cy="197617"/>
          </a:xfrm>
          <a:custGeom>
            <a:avLst/>
            <a:gdLst>
              <a:gd name="connsiteX0" fmla="*/ 1565 w 1850879"/>
              <a:gd name="connsiteY0" fmla="*/ 142642 h 197617"/>
              <a:gd name="connsiteX1" fmla="*/ 300015 w 1850879"/>
              <a:gd name="connsiteY1" fmla="*/ 196617 h 197617"/>
              <a:gd name="connsiteX2" fmla="*/ 604815 w 1850879"/>
              <a:gd name="connsiteY2" fmla="*/ 91842 h 197617"/>
              <a:gd name="connsiteX3" fmla="*/ 392090 w 1850879"/>
              <a:gd name="connsiteY3" fmla="*/ 155342 h 197617"/>
              <a:gd name="connsiteX4" fmla="*/ 839765 w 1850879"/>
              <a:gd name="connsiteY4" fmla="*/ 177567 h 197617"/>
              <a:gd name="connsiteX5" fmla="*/ 912790 w 1850879"/>
              <a:gd name="connsiteY5" fmla="*/ 152167 h 197617"/>
              <a:gd name="connsiteX6" fmla="*/ 1157265 w 1850879"/>
              <a:gd name="connsiteY6" fmla="*/ 37867 h 197617"/>
              <a:gd name="connsiteX7" fmla="*/ 1300140 w 1850879"/>
              <a:gd name="connsiteY7" fmla="*/ 60092 h 197617"/>
              <a:gd name="connsiteX8" fmla="*/ 1585890 w 1850879"/>
              <a:gd name="connsiteY8" fmla="*/ 56917 h 197617"/>
              <a:gd name="connsiteX9" fmla="*/ 1849415 w 1850879"/>
              <a:gd name="connsiteY9" fmla="*/ 9292 h 197617"/>
              <a:gd name="connsiteX10" fmla="*/ 1465240 w 1850879"/>
              <a:gd name="connsiteY10" fmla="*/ 2942 h 197617"/>
              <a:gd name="connsiteX11" fmla="*/ 1154090 w 1850879"/>
              <a:gd name="connsiteY11" fmla="*/ 44217 h 197617"/>
              <a:gd name="connsiteX12" fmla="*/ 874690 w 1850879"/>
              <a:gd name="connsiteY12" fmla="*/ 101367 h 197617"/>
              <a:gd name="connsiteX13" fmla="*/ 433365 w 1850879"/>
              <a:gd name="connsiteY13" fmla="*/ 107717 h 197617"/>
              <a:gd name="connsiteX14" fmla="*/ 1565 w 1850879"/>
              <a:gd name="connsiteY14" fmla="*/ 142642 h 19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50879" h="197617">
                <a:moveTo>
                  <a:pt x="1565" y="142642"/>
                </a:moveTo>
                <a:cubicBezTo>
                  <a:pt x="-20660" y="157459"/>
                  <a:pt x="199473" y="205084"/>
                  <a:pt x="300015" y="196617"/>
                </a:cubicBezTo>
                <a:cubicBezTo>
                  <a:pt x="400557" y="188150"/>
                  <a:pt x="589469" y="98721"/>
                  <a:pt x="604815" y="91842"/>
                </a:cubicBezTo>
                <a:cubicBezTo>
                  <a:pt x="620161" y="84963"/>
                  <a:pt x="352932" y="141055"/>
                  <a:pt x="392090" y="155342"/>
                </a:cubicBezTo>
                <a:cubicBezTo>
                  <a:pt x="431248" y="169629"/>
                  <a:pt x="752982" y="178096"/>
                  <a:pt x="839765" y="177567"/>
                </a:cubicBezTo>
                <a:cubicBezTo>
                  <a:pt x="926548" y="177038"/>
                  <a:pt x="859873" y="175450"/>
                  <a:pt x="912790" y="152167"/>
                </a:cubicBezTo>
                <a:cubicBezTo>
                  <a:pt x="965707" y="128884"/>
                  <a:pt x="1092707" y="53213"/>
                  <a:pt x="1157265" y="37867"/>
                </a:cubicBezTo>
                <a:cubicBezTo>
                  <a:pt x="1221823" y="22521"/>
                  <a:pt x="1228703" y="56917"/>
                  <a:pt x="1300140" y="60092"/>
                </a:cubicBezTo>
                <a:cubicBezTo>
                  <a:pt x="1371577" y="63267"/>
                  <a:pt x="1494344" y="65384"/>
                  <a:pt x="1585890" y="56917"/>
                </a:cubicBezTo>
                <a:cubicBezTo>
                  <a:pt x="1677436" y="48450"/>
                  <a:pt x="1869523" y="18288"/>
                  <a:pt x="1849415" y="9292"/>
                </a:cubicBezTo>
                <a:cubicBezTo>
                  <a:pt x="1829307" y="296"/>
                  <a:pt x="1581127" y="-2879"/>
                  <a:pt x="1465240" y="2942"/>
                </a:cubicBezTo>
                <a:cubicBezTo>
                  <a:pt x="1349353" y="8763"/>
                  <a:pt x="1252515" y="27813"/>
                  <a:pt x="1154090" y="44217"/>
                </a:cubicBezTo>
                <a:cubicBezTo>
                  <a:pt x="1055665" y="60621"/>
                  <a:pt x="994811" y="90784"/>
                  <a:pt x="874690" y="101367"/>
                </a:cubicBezTo>
                <a:cubicBezTo>
                  <a:pt x="754569" y="111950"/>
                  <a:pt x="575711" y="99779"/>
                  <a:pt x="433365" y="107717"/>
                </a:cubicBezTo>
                <a:cubicBezTo>
                  <a:pt x="291019" y="115655"/>
                  <a:pt x="23790" y="127825"/>
                  <a:pt x="1565" y="14264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: 図形 1553">
            <a:extLst>
              <a:ext uri="{FF2B5EF4-FFF2-40B4-BE49-F238E27FC236}">
                <a16:creationId xmlns:a16="http://schemas.microsoft.com/office/drawing/2014/main" id="{F64A285E-5010-4BC6-8EBC-7D0AA4F6C8FC}"/>
              </a:ext>
            </a:extLst>
          </p:cNvPr>
          <p:cNvSpPr/>
          <p:nvPr/>
        </p:nvSpPr>
        <p:spPr>
          <a:xfrm>
            <a:off x="8401474" y="7499258"/>
            <a:ext cx="469504" cy="266340"/>
          </a:xfrm>
          <a:custGeom>
            <a:avLst/>
            <a:gdLst>
              <a:gd name="connsiteX0" fmla="*/ 161501 w 469504"/>
              <a:gd name="connsiteY0" fmla="*/ 92 h 266340"/>
              <a:gd name="connsiteX1" fmla="*/ 2751 w 469504"/>
              <a:gd name="connsiteY1" fmla="*/ 263617 h 266340"/>
              <a:gd name="connsiteX2" fmla="*/ 72601 w 469504"/>
              <a:gd name="connsiteY2" fmla="*/ 133442 h 266340"/>
              <a:gd name="connsiteX3" fmla="*/ 221826 w 469504"/>
              <a:gd name="connsiteY3" fmla="*/ 69942 h 266340"/>
              <a:gd name="connsiteX4" fmla="*/ 469476 w 469504"/>
              <a:gd name="connsiteY4" fmla="*/ 82642 h 266340"/>
              <a:gd name="connsiteX5" fmla="*/ 205951 w 469504"/>
              <a:gd name="connsiteY5" fmla="*/ 69942 h 266340"/>
              <a:gd name="connsiteX6" fmla="*/ 18626 w 469504"/>
              <a:gd name="connsiteY6" fmla="*/ 231867 h 266340"/>
              <a:gd name="connsiteX7" fmla="*/ 161501 w 469504"/>
              <a:gd name="connsiteY7" fmla="*/ 92 h 26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9504" h="266340">
                <a:moveTo>
                  <a:pt x="161501" y="92"/>
                </a:moveTo>
                <a:cubicBezTo>
                  <a:pt x="158855" y="5384"/>
                  <a:pt x="17568" y="241392"/>
                  <a:pt x="2751" y="263617"/>
                </a:cubicBezTo>
                <a:cubicBezTo>
                  <a:pt x="-12066" y="285842"/>
                  <a:pt x="36089" y="165721"/>
                  <a:pt x="72601" y="133442"/>
                </a:cubicBezTo>
                <a:cubicBezTo>
                  <a:pt x="109113" y="101163"/>
                  <a:pt x="155680" y="78409"/>
                  <a:pt x="221826" y="69942"/>
                </a:cubicBezTo>
                <a:cubicBezTo>
                  <a:pt x="287972" y="61475"/>
                  <a:pt x="472122" y="82642"/>
                  <a:pt x="469476" y="82642"/>
                </a:cubicBezTo>
                <a:cubicBezTo>
                  <a:pt x="466830" y="82642"/>
                  <a:pt x="281093" y="45071"/>
                  <a:pt x="205951" y="69942"/>
                </a:cubicBezTo>
                <a:cubicBezTo>
                  <a:pt x="130809" y="94813"/>
                  <a:pt x="29209" y="245625"/>
                  <a:pt x="18626" y="231867"/>
                </a:cubicBezTo>
                <a:cubicBezTo>
                  <a:pt x="8043" y="218109"/>
                  <a:pt x="164147" y="-5200"/>
                  <a:pt x="161501" y="9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: 図形 1554">
            <a:extLst>
              <a:ext uri="{FF2B5EF4-FFF2-40B4-BE49-F238E27FC236}">
                <a16:creationId xmlns:a16="http://schemas.microsoft.com/office/drawing/2014/main" id="{E652B84A-8F09-40E9-BA6B-15FDAAFEBBE1}"/>
              </a:ext>
            </a:extLst>
          </p:cNvPr>
          <p:cNvSpPr/>
          <p:nvPr/>
        </p:nvSpPr>
        <p:spPr>
          <a:xfrm>
            <a:off x="9167437" y="7232618"/>
            <a:ext cx="558589" cy="299217"/>
          </a:xfrm>
          <a:custGeom>
            <a:avLst/>
            <a:gdLst>
              <a:gd name="connsiteX0" fmla="*/ 5138 w 558589"/>
              <a:gd name="connsiteY0" fmla="*/ 298482 h 299217"/>
              <a:gd name="connsiteX1" fmla="*/ 287713 w 558589"/>
              <a:gd name="connsiteY1" fmla="*/ 181007 h 299217"/>
              <a:gd name="connsiteX2" fmla="*/ 500438 w 558589"/>
              <a:gd name="connsiteY2" fmla="*/ 133382 h 299217"/>
              <a:gd name="connsiteX3" fmla="*/ 503613 w 558589"/>
              <a:gd name="connsiteY3" fmla="*/ 120682 h 299217"/>
              <a:gd name="connsiteX4" fmla="*/ 548063 w 558589"/>
              <a:gd name="connsiteY4" fmla="*/ 32 h 299217"/>
              <a:gd name="connsiteX5" fmla="*/ 516313 w 558589"/>
              <a:gd name="connsiteY5" fmla="*/ 133382 h 299217"/>
              <a:gd name="connsiteX6" fmla="*/ 138488 w 558589"/>
              <a:gd name="connsiteY6" fmla="*/ 225457 h 299217"/>
              <a:gd name="connsiteX7" fmla="*/ 5138 w 558589"/>
              <a:gd name="connsiteY7" fmla="*/ 298482 h 299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589" h="299217">
                <a:moveTo>
                  <a:pt x="5138" y="298482"/>
                </a:moveTo>
                <a:cubicBezTo>
                  <a:pt x="30009" y="291074"/>
                  <a:pt x="205163" y="208524"/>
                  <a:pt x="287713" y="181007"/>
                </a:cubicBezTo>
                <a:cubicBezTo>
                  <a:pt x="370263" y="153490"/>
                  <a:pt x="464455" y="143436"/>
                  <a:pt x="500438" y="133382"/>
                </a:cubicBezTo>
                <a:cubicBezTo>
                  <a:pt x="536421" y="123328"/>
                  <a:pt x="495676" y="142907"/>
                  <a:pt x="503613" y="120682"/>
                </a:cubicBezTo>
                <a:cubicBezTo>
                  <a:pt x="511551" y="98457"/>
                  <a:pt x="545946" y="-2085"/>
                  <a:pt x="548063" y="32"/>
                </a:cubicBezTo>
                <a:cubicBezTo>
                  <a:pt x="550180" y="2149"/>
                  <a:pt x="584575" y="95811"/>
                  <a:pt x="516313" y="133382"/>
                </a:cubicBezTo>
                <a:cubicBezTo>
                  <a:pt x="448051" y="170953"/>
                  <a:pt x="227917" y="195295"/>
                  <a:pt x="138488" y="225457"/>
                </a:cubicBezTo>
                <a:cubicBezTo>
                  <a:pt x="49059" y="255619"/>
                  <a:pt x="-19733" y="305890"/>
                  <a:pt x="5138" y="29848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: 図形 1555">
            <a:extLst>
              <a:ext uri="{FF2B5EF4-FFF2-40B4-BE49-F238E27FC236}">
                <a16:creationId xmlns:a16="http://schemas.microsoft.com/office/drawing/2014/main" id="{5AD66B14-AFC7-406B-AB9B-9D540C871635}"/>
              </a:ext>
            </a:extLst>
          </p:cNvPr>
          <p:cNvSpPr/>
          <p:nvPr/>
        </p:nvSpPr>
        <p:spPr>
          <a:xfrm>
            <a:off x="9903226" y="5022085"/>
            <a:ext cx="759606" cy="464722"/>
          </a:xfrm>
          <a:custGeom>
            <a:avLst/>
            <a:gdLst>
              <a:gd name="connsiteX0" fmla="*/ 2774 w 759606"/>
              <a:gd name="connsiteY0" fmla="*/ 765 h 464722"/>
              <a:gd name="connsiteX1" fmla="*/ 180574 w 759606"/>
              <a:gd name="connsiteY1" fmla="*/ 67440 h 464722"/>
              <a:gd name="connsiteX2" fmla="*/ 244074 w 759606"/>
              <a:gd name="connsiteY2" fmla="*/ 32515 h 464722"/>
              <a:gd name="connsiteX3" fmla="*/ 320274 w 759606"/>
              <a:gd name="connsiteY3" fmla="*/ 73790 h 464722"/>
              <a:gd name="connsiteX4" fmla="*/ 377424 w 759606"/>
              <a:gd name="connsiteY4" fmla="*/ 83315 h 464722"/>
              <a:gd name="connsiteX5" fmla="*/ 469499 w 759606"/>
              <a:gd name="connsiteY5" fmla="*/ 140465 h 464722"/>
              <a:gd name="connsiteX6" fmla="*/ 447274 w 759606"/>
              <a:gd name="connsiteY6" fmla="*/ 130940 h 464722"/>
              <a:gd name="connsiteX7" fmla="*/ 536174 w 759606"/>
              <a:gd name="connsiteY7" fmla="*/ 172215 h 464722"/>
              <a:gd name="connsiteX8" fmla="*/ 574274 w 759606"/>
              <a:gd name="connsiteY8" fmla="*/ 200790 h 464722"/>
              <a:gd name="connsiteX9" fmla="*/ 691749 w 759606"/>
              <a:gd name="connsiteY9" fmla="*/ 203965 h 464722"/>
              <a:gd name="connsiteX10" fmla="*/ 669524 w 759606"/>
              <a:gd name="connsiteY10" fmla="*/ 283340 h 464722"/>
              <a:gd name="connsiteX11" fmla="*/ 710799 w 759606"/>
              <a:gd name="connsiteY11" fmla="*/ 340490 h 464722"/>
              <a:gd name="connsiteX12" fmla="*/ 758424 w 759606"/>
              <a:gd name="connsiteY12" fmla="*/ 410340 h 464722"/>
              <a:gd name="connsiteX13" fmla="*/ 742549 w 759606"/>
              <a:gd name="connsiteY13" fmla="*/ 464315 h 464722"/>
              <a:gd name="connsiteX14" fmla="*/ 713974 w 759606"/>
              <a:gd name="connsiteY14" fmla="*/ 381765 h 464722"/>
              <a:gd name="connsiteX15" fmla="*/ 602849 w 759606"/>
              <a:gd name="connsiteY15" fmla="*/ 216665 h 464722"/>
              <a:gd name="connsiteX16" fmla="*/ 405999 w 759606"/>
              <a:gd name="connsiteY16" fmla="*/ 111890 h 464722"/>
              <a:gd name="connsiteX17" fmla="*/ 247249 w 759606"/>
              <a:gd name="connsiteY17" fmla="*/ 89665 h 464722"/>
              <a:gd name="connsiteX18" fmla="*/ 85324 w 759606"/>
              <a:gd name="connsiteY18" fmla="*/ 35690 h 464722"/>
              <a:gd name="connsiteX19" fmla="*/ 2774 w 759606"/>
              <a:gd name="connsiteY19" fmla="*/ 765 h 46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59606" h="464722">
                <a:moveTo>
                  <a:pt x="2774" y="765"/>
                </a:moveTo>
                <a:cubicBezTo>
                  <a:pt x="18649" y="6057"/>
                  <a:pt x="140357" y="62148"/>
                  <a:pt x="180574" y="67440"/>
                </a:cubicBezTo>
                <a:cubicBezTo>
                  <a:pt x="220791" y="72732"/>
                  <a:pt x="220791" y="31457"/>
                  <a:pt x="244074" y="32515"/>
                </a:cubicBezTo>
                <a:cubicBezTo>
                  <a:pt x="267357" y="33573"/>
                  <a:pt x="298049" y="65323"/>
                  <a:pt x="320274" y="73790"/>
                </a:cubicBezTo>
                <a:cubicBezTo>
                  <a:pt x="342499" y="82257"/>
                  <a:pt x="352553" y="72203"/>
                  <a:pt x="377424" y="83315"/>
                </a:cubicBezTo>
                <a:cubicBezTo>
                  <a:pt x="402295" y="94427"/>
                  <a:pt x="457857" y="132528"/>
                  <a:pt x="469499" y="140465"/>
                </a:cubicBezTo>
                <a:cubicBezTo>
                  <a:pt x="481141" y="148403"/>
                  <a:pt x="447274" y="130940"/>
                  <a:pt x="447274" y="130940"/>
                </a:cubicBezTo>
                <a:cubicBezTo>
                  <a:pt x="458387" y="136232"/>
                  <a:pt x="515007" y="160573"/>
                  <a:pt x="536174" y="172215"/>
                </a:cubicBezTo>
                <a:cubicBezTo>
                  <a:pt x="557341" y="183857"/>
                  <a:pt x="548345" y="195498"/>
                  <a:pt x="574274" y="200790"/>
                </a:cubicBezTo>
                <a:cubicBezTo>
                  <a:pt x="600203" y="206082"/>
                  <a:pt x="675874" y="190207"/>
                  <a:pt x="691749" y="203965"/>
                </a:cubicBezTo>
                <a:cubicBezTo>
                  <a:pt x="707624" y="217723"/>
                  <a:pt x="666349" y="260586"/>
                  <a:pt x="669524" y="283340"/>
                </a:cubicBezTo>
                <a:cubicBezTo>
                  <a:pt x="672699" y="306094"/>
                  <a:pt x="695982" y="319323"/>
                  <a:pt x="710799" y="340490"/>
                </a:cubicBezTo>
                <a:cubicBezTo>
                  <a:pt x="725616" y="361657"/>
                  <a:pt x="753132" y="389703"/>
                  <a:pt x="758424" y="410340"/>
                </a:cubicBezTo>
                <a:cubicBezTo>
                  <a:pt x="763716" y="430977"/>
                  <a:pt x="749957" y="469078"/>
                  <a:pt x="742549" y="464315"/>
                </a:cubicBezTo>
                <a:cubicBezTo>
                  <a:pt x="735141" y="459553"/>
                  <a:pt x="737257" y="423040"/>
                  <a:pt x="713974" y="381765"/>
                </a:cubicBezTo>
                <a:cubicBezTo>
                  <a:pt x="690691" y="340490"/>
                  <a:pt x="654178" y="261644"/>
                  <a:pt x="602849" y="216665"/>
                </a:cubicBezTo>
                <a:cubicBezTo>
                  <a:pt x="551520" y="171686"/>
                  <a:pt x="465266" y="133057"/>
                  <a:pt x="405999" y="111890"/>
                </a:cubicBezTo>
                <a:cubicBezTo>
                  <a:pt x="346732" y="90723"/>
                  <a:pt x="300695" y="102365"/>
                  <a:pt x="247249" y="89665"/>
                </a:cubicBezTo>
                <a:cubicBezTo>
                  <a:pt x="193803" y="76965"/>
                  <a:pt x="128186" y="52623"/>
                  <a:pt x="85324" y="35690"/>
                </a:cubicBezTo>
                <a:cubicBezTo>
                  <a:pt x="42462" y="18757"/>
                  <a:pt x="-13101" y="-4527"/>
                  <a:pt x="2774" y="76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: 図形 1556">
            <a:extLst>
              <a:ext uri="{FF2B5EF4-FFF2-40B4-BE49-F238E27FC236}">
                <a16:creationId xmlns:a16="http://schemas.microsoft.com/office/drawing/2014/main" id="{C4822728-D8AF-486E-B1D2-1CDCBD96428F}"/>
              </a:ext>
            </a:extLst>
          </p:cNvPr>
          <p:cNvSpPr/>
          <p:nvPr/>
        </p:nvSpPr>
        <p:spPr>
          <a:xfrm>
            <a:off x="9483725" y="5616384"/>
            <a:ext cx="1042490" cy="660591"/>
          </a:xfrm>
          <a:custGeom>
            <a:avLst/>
            <a:gdLst>
              <a:gd name="connsiteX0" fmla="*/ 1009650 w 1042490"/>
              <a:gd name="connsiteY0" fmla="*/ 92266 h 660591"/>
              <a:gd name="connsiteX1" fmla="*/ 387350 w 1042490"/>
              <a:gd name="connsiteY1" fmla="*/ 139891 h 660591"/>
              <a:gd name="connsiteX2" fmla="*/ 641350 w 1042490"/>
              <a:gd name="connsiteY2" fmla="*/ 165291 h 660591"/>
              <a:gd name="connsiteX3" fmla="*/ 463550 w 1042490"/>
              <a:gd name="connsiteY3" fmla="*/ 260541 h 660591"/>
              <a:gd name="connsiteX4" fmla="*/ 301625 w 1042490"/>
              <a:gd name="connsiteY4" fmla="*/ 308166 h 660591"/>
              <a:gd name="connsiteX5" fmla="*/ 254000 w 1042490"/>
              <a:gd name="connsiteY5" fmla="*/ 336741 h 660591"/>
              <a:gd name="connsiteX6" fmla="*/ 152400 w 1042490"/>
              <a:gd name="connsiteY6" fmla="*/ 451041 h 660591"/>
              <a:gd name="connsiteX7" fmla="*/ 257175 w 1042490"/>
              <a:gd name="connsiteY7" fmla="*/ 381191 h 660591"/>
              <a:gd name="connsiteX8" fmla="*/ 79375 w 1042490"/>
              <a:gd name="connsiteY8" fmla="*/ 568516 h 660591"/>
              <a:gd name="connsiteX9" fmla="*/ 0 w 1042490"/>
              <a:gd name="connsiteY9" fmla="*/ 660591 h 660591"/>
              <a:gd name="connsiteX10" fmla="*/ 298450 w 1042490"/>
              <a:gd name="connsiteY10" fmla="*/ 311341 h 660591"/>
              <a:gd name="connsiteX11" fmla="*/ 523875 w 1042490"/>
              <a:gd name="connsiteY11" fmla="*/ 177991 h 660591"/>
              <a:gd name="connsiteX12" fmla="*/ 463550 w 1042490"/>
              <a:gd name="connsiteY12" fmla="*/ 101791 h 660591"/>
              <a:gd name="connsiteX13" fmla="*/ 682625 w 1042490"/>
              <a:gd name="connsiteY13" fmla="*/ 191 h 660591"/>
              <a:gd name="connsiteX14" fmla="*/ 590550 w 1042490"/>
              <a:gd name="connsiteY14" fmla="*/ 76391 h 660591"/>
              <a:gd name="connsiteX15" fmla="*/ 920750 w 1042490"/>
              <a:gd name="connsiteY15" fmla="*/ 79566 h 660591"/>
              <a:gd name="connsiteX16" fmla="*/ 1009650 w 1042490"/>
              <a:gd name="connsiteY16" fmla="*/ 92266 h 660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42490" h="660591">
                <a:moveTo>
                  <a:pt x="1009650" y="92266"/>
                </a:moveTo>
                <a:cubicBezTo>
                  <a:pt x="920750" y="102320"/>
                  <a:pt x="448733" y="127720"/>
                  <a:pt x="387350" y="139891"/>
                </a:cubicBezTo>
                <a:cubicBezTo>
                  <a:pt x="325967" y="152062"/>
                  <a:pt x="628650" y="145183"/>
                  <a:pt x="641350" y="165291"/>
                </a:cubicBezTo>
                <a:cubicBezTo>
                  <a:pt x="654050" y="185399"/>
                  <a:pt x="520171" y="236728"/>
                  <a:pt x="463550" y="260541"/>
                </a:cubicBezTo>
                <a:cubicBezTo>
                  <a:pt x="406929" y="284354"/>
                  <a:pt x="336550" y="295466"/>
                  <a:pt x="301625" y="308166"/>
                </a:cubicBezTo>
                <a:cubicBezTo>
                  <a:pt x="266700" y="320866"/>
                  <a:pt x="278871" y="312929"/>
                  <a:pt x="254000" y="336741"/>
                </a:cubicBezTo>
                <a:cubicBezTo>
                  <a:pt x="229129" y="360553"/>
                  <a:pt x="151871" y="443633"/>
                  <a:pt x="152400" y="451041"/>
                </a:cubicBezTo>
                <a:cubicBezTo>
                  <a:pt x="152929" y="458449"/>
                  <a:pt x="269346" y="361612"/>
                  <a:pt x="257175" y="381191"/>
                </a:cubicBezTo>
                <a:cubicBezTo>
                  <a:pt x="245004" y="400770"/>
                  <a:pt x="122237" y="521949"/>
                  <a:pt x="79375" y="568516"/>
                </a:cubicBezTo>
                <a:cubicBezTo>
                  <a:pt x="36513" y="615083"/>
                  <a:pt x="0" y="660591"/>
                  <a:pt x="0" y="660591"/>
                </a:cubicBezTo>
                <a:cubicBezTo>
                  <a:pt x="36512" y="617729"/>
                  <a:pt x="211137" y="391774"/>
                  <a:pt x="298450" y="311341"/>
                </a:cubicBezTo>
                <a:cubicBezTo>
                  <a:pt x="385762" y="230908"/>
                  <a:pt x="496358" y="212916"/>
                  <a:pt x="523875" y="177991"/>
                </a:cubicBezTo>
                <a:cubicBezTo>
                  <a:pt x="551392" y="143066"/>
                  <a:pt x="437092" y="131424"/>
                  <a:pt x="463550" y="101791"/>
                </a:cubicBezTo>
                <a:cubicBezTo>
                  <a:pt x="490008" y="72158"/>
                  <a:pt x="661458" y="4424"/>
                  <a:pt x="682625" y="191"/>
                </a:cubicBezTo>
                <a:cubicBezTo>
                  <a:pt x="703792" y="-4042"/>
                  <a:pt x="550863" y="63162"/>
                  <a:pt x="590550" y="76391"/>
                </a:cubicBezTo>
                <a:cubicBezTo>
                  <a:pt x="630237" y="89620"/>
                  <a:pt x="855662" y="76391"/>
                  <a:pt x="920750" y="79566"/>
                </a:cubicBezTo>
                <a:cubicBezTo>
                  <a:pt x="985837" y="82741"/>
                  <a:pt x="1098550" y="82212"/>
                  <a:pt x="1009650" y="9226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: 図形 1557">
            <a:extLst>
              <a:ext uri="{FF2B5EF4-FFF2-40B4-BE49-F238E27FC236}">
                <a16:creationId xmlns:a16="http://schemas.microsoft.com/office/drawing/2014/main" id="{D58F76A8-5275-44A6-A0CA-85348DF41CA6}"/>
              </a:ext>
            </a:extLst>
          </p:cNvPr>
          <p:cNvSpPr/>
          <p:nvPr/>
        </p:nvSpPr>
        <p:spPr>
          <a:xfrm>
            <a:off x="9945752" y="5473554"/>
            <a:ext cx="1297574" cy="578696"/>
          </a:xfrm>
          <a:custGeom>
            <a:avLst/>
            <a:gdLst>
              <a:gd name="connsiteX0" fmla="*/ 4698 w 1297574"/>
              <a:gd name="connsiteY0" fmla="*/ 79521 h 578696"/>
              <a:gd name="connsiteX1" fmla="*/ 274573 w 1297574"/>
              <a:gd name="connsiteY1" fmla="*/ 63646 h 578696"/>
              <a:gd name="connsiteX2" fmla="*/ 417448 w 1297574"/>
              <a:gd name="connsiteY2" fmla="*/ 54121 h 578696"/>
              <a:gd name="connsiteX3" fmla="*/ 760348 w 1297574"/>
              <a:gd name="connsiteY3" fmla="*/ 146 h 578696"/>
              <a:gd name="connsiteX4" fmla="*/ 700023 w 1297574"/>
              <a:gd name="connsiteY4" fmla="*/ 41421 h 578696"/>
              <a:gd name="connsiteX5" fmla="*/ 966723 w 1297574"/>
              <a:gd name="connsiteY5" fmla="*/ 133496 h 578696"/>
              <a:gd name="connsiteX6" fmla="*/ 785748 w 1297574"/>
              <a:gd name="connsiteY6" fmla="*/ 152546 h 578696"/>
              <a:gd name="connsiteX7" fmla="*/ 604773 w 1297574"/>
              <a:gd name="connsiteY7" fmla="*/ 190646 h 578696"/>
              <a:gd name="connsiteX8" fmla="*/ 776223 w 1297574"/>
              <a:gd name="connsiteY8" fmla="*/ 168421 h 578696"/>
              <a:gd name="connsiteX9" fmla="*/ 957198 w 1297574"/>
              <a:gd name="connsiteY9" fmla="*/ 228746 h 578696"/>
              <a:gd name="connsiteX10" fmla="*/ 1293748 w 1297574"/>
              <a:gd name="connsiteY10" fmla="*/ 365271 h 578696"/>
              <a:gd name="connsiteX11" fmla="*/ 1131823 w 1297574"/>
              <a:gd name="connsiteY11" fmla="*/ 289071 h 578696"/>
              <a:gd name="connsiteX12" fmla="*/ 1017523 w 1297574"/>
              <a:gd name="connsiteY12" fmla="*/ 330346 h 578696"/>
              <a:gd name="connsiteX13" fmla="*/ 915923 w 1297574"/>
              <a:gd name="connsiteY13" fmla="*/ 577996 h 578696"/>
              <a:gd name="connsiteX14" fmla="*/ 950848 w 1297574"/>
              <a:gd name="connsiteY14" fmla="*/ 400196 h 578696"/>
              <a:gd name="connsiteX15" fmla="*/ 960373 w 1297574"/>
              <a:gd name="connsiteY15" fmla="*/ 260496 h 578696"/>
              <a:gd name="connsiteX16" fmla="*/ 741298 w 1297574"/>
              <a:gd name="connsiteY16" fmla="*/ 165246 h 578696"/>
              <a:gd name="connsiteX17" fmla="*/ 757173 w 1297574"/>
              <a:gd name="connsiteY17" fmla="*/ 89046 h 578696"/>
              <a:gd name="connsiteX18" fmla="*/ 626998 w 1297574"/>
              <a:gd name="connsiteY18" fmla="*/ 25546 h 578696"/>
              <a:gd name="connsiteX19" fmla="*/ 522223 w 1297574"/>
              <a:gd name="connsiteY19" fmla="*/ 22371 h 578696"/>
              <a:gd name="connsiteX20" fmla="*/ 4698 w 1297574"/>
              <a:gd name="connsiteY20" fmla="*/ 79521 h 57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97574" h="578696">
                <a:moveTo>
                  <a:pt x="4698" y="79521"/>
                </a:moveTo>
                <a:cubicBezTo>
                  <a:pt x="-36577" y="86400"/>
                  <a:pt x="205781" y="67879"/>
                  <a:pt x="274573" y="63646"/>
                </a:cubicBezTo>
                <a:cubicBezTo>
                  <a:pt x="343365" y="59413"/>
                  <a:pt x="336486" y="64704"/>
                  <a:pt x="417448" y="54121"/>
                </a:cubicBezTo>
                <a:cubicBezTo>
                  <a:pt x="498410" y="43538"/>
                  <a:pt x="713252" y="2263"/>
                  <a:pt x="760348" y="146"/>
                </a:cubicBezTo>
                <a:cubicBezTo>
                  <a:pt x="807444" y="-1971"/>
                  <a:pt x="665627" y="19196"/>
                  <a:pt x="700023" y="41421"/>
                </a:cubicBezTo>
                <a:cubicBezTo>
                  <a:pt x="734419" y="63646"/>
                  <a:pt x="952436" y="114975"/>
                  <a:pt x="966723" y="133496"/>
                </a:cubicBezTo>
                <a:cubicBezTo>
                  <a:pt x="981010" y="152017"/>
                  <a:pt x="846073" y="143021"/>
                  <a:pt x="785748" y="152546"/>
                </a:cubicBezTo>
                <a:cubicBezTo>
                  <a:pt x="725423" y="162071"/>
                  <a:pt x="606361" y="188000"/>
                  <a:pt x="604773" y="190646"/>
                </a:cubicBezTo>
                <a:cubicBezTo>
                  <a:pt x="603186" y="193292"/>
                  <a:pt x="717486" y="162071"/>
                  <a:pt x="776223" y="168421"/>
                </a:cubicBezTo>
                <a:cubicBezTo>
                  <a:pt x="834960" y="174771"/>
                  <a:pt x="870944" y="195938"/>
                  <a:pt x="957198" y="228746"/>
                </a:cubicBezTo>
                <a:cubicBezTo>
                  <a:pt x="1043452" y="261554"/>
                  <a:pt x="1264644" y="355217"/>
                  <a:pt x="1293748" y="365271"/>
                </a:cubicBezTo>
                <a:cubicBezTo>
                  <a:pt x="1322852" y="375325"/>
                  <a:pt x="1177860" y="294892"/>
                  <a:pt x="1131823" y="289071"/>
                </a:cubicBezTo>
                <a:cubicBezTo>
                  <a:pt x="1085786" y="283250"/>
                  <a:pt x="1053506" y="282192"/>
                  <a:pt x="1017523" y="330346"/>
                </a:cubicBezTo>
                <a:cubicBezTo>
                  <a:pt x="981540" y="378500"/>
                  <a:pt x="927036" y="566354"/>
                  <a:pt x="915923" y="577996"/>
                </a:cubicBezTo>
                <a:cubicBezTo>
                  <a:pt x="904811" y="589638"/>
                  <a:pt x="943440" y="453113"/>
                  <a:pt x="950848" y="400196"/>
                </a:cubicBezTo>
                <a:cubicBezTo>
                  <a:pt x="958256" y="347279"/>
                  <a:pt x="995298" y="299654"/>
                  <a:pt x="960373" y="260496"/>
                </a:cubicBezTo>
                <a:cubicBezTo>
                  <a:pt x="925448" y="221338"/>
                  <a:pt x="775165" y="193821"/>
                  <a:pt x="741298" y="165246"/>
                </a:cubicBezTo>
                <a:cubicBezTo>
                  <a:pt x="707431" y="136671"/>
                  <a:pt x="776223" y="112329"/>
                  <a:pt x="757173" y="89046"/>
                </a:cubicBezTo>
                <a:cubicBezTo>
                  <a:pt x="738123" y="65763"/>
                  <a:pt x="666156" y="36658"/>
                  <a:pt x="626998" y="25546"/>
                </a:cubicBezTo>
                <a:cubicBezTo>
                  <a:pt x="587840" y="14433"/>
                  <a:pt x="626469" y="14963"/>
                  <a:pt x="522223" y="22371"/>
                </a:cubicBezTo>
                <a:cubicBezTo>
                  <a:pt x="417977" y="29779"/>
                  <a:pt x="45973" y="72642"/>
                  <a:pt x="4698" y="7952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: 図形 1558">
            <a:extLst>
              <a:ext uri="{FF2B5EF4-FFF2-40B4-BE49-F238E27FC236}">
                <a16:creationId xmlns:a16="http://schemas.microsoft.com/office/drawing/2014/main" id="{D7377CD0-297C-4C0D-A94C-635B6C547316}"/>
              </a:ext>
            </a:extLst>
          </p:cNvPr>
          <p:cNvSpPr/>
          <p:nvPr/>
        </p:nvSpPr>
        <p:spPr>
          <a:xfrm>
            <a:off x="9467713" y="6060521"/>
            <a:ext cx="1324656" cy="518821"/>
          </a:xfrm>
          <a:custGeom>
            <a:avLst/>
            <a:gdLst>
              <a:gd name="connsiteX0" fmla="*/ 137 w 1324656"/>
              <a:gd name="connsiteY0" fmla="*/ 273604 h 518821"/>
              <a:gd name="connsiteX1" fmla="*/ 165237 w 1324656"/>
              <a:gd name="connsiteY1" fmla="*/ 165654 h 518821"/>
              <a:gd name="connsiteX2" fmla="*/ 311287 w 1324656"/>
              <a:gd name="connsiteY2" fmla="*/ 554 h 518821"/>
              <a:gd name="connsiteX3" fmla="*/ 419237 w 1324656"/>
              <a:gd name="connsiteY3" fmla="*/ 111679 h 518821"/>
              <a:gd name="connsiteX4" fmla="*/ 501787 w 1324656"/>
              <a:gd name="connsiteY4" fmla="*/ 102154 h 518821"/>
              <a:gd name="connsiteX5" fmla="*/ 638312 w 1324656"/>
              <a:gd name="connsiteY5" fmla="*/ 206929 h 518821"/>
              <a:gd name="connsiteX6" fmla="*/ 762137 w 1324656"/>
              <a:gd name="connsiteY6" fmla="*/ 305354 h 518821"/>
              <a:gd name="connsiteX7" fmla="*/ 822462 w 1324656"/>
              <a:gd name="connsiteY7" fmla="*/ 216454 h 518821"/>
              <a:gd name="connsiteX8" fmla="*/ 873262 w 1324656"/>
              <a:gd name="connsiteY8" fmla="*/ 352979 h 518821"/>
              <a:gd name="connsiteX9" fmla="*/ 1063762 w 1324656"/>
              <a:gd name="connsiteY9" fmla="*/ 451404 h 518821"/>
              <a:gd name="connsiteX10" fmla="*/ 1320937 w 1324656"/>
              <a:gd name="connsiteY10" fmla="*/ 508554 h 518821"/>
              <a:gd name="connsiteX11" fmla="*/ 1200287 w 1324656"/>
              <a:gd name="connsiteY11" fmla="*/ 486329 h 518821"/>
              <a:gd name="connsiteX12" fmla="*/ 981212 w 1324656"/>
              <a:gd name="connsiteY12" fmla="*/ 454579 h 518821"/>
              <a:gd name="connsiteX13" fmla="*/ 778012 w 1324656"/>
              <a:gd name="connsiteY13" fmla="*/ 518079 h 518821"/>
              <a:gd name="connsiteX14" fmla="*/ 857387 w 1324656"/>
              <a:gd name="connsiteY14" fmla="*/ 403779 h 518821"/>
              <a:gd name="connsiteX15" fmla="*/ 666887 w 1324656"/>
              <a:gd name="connsiteY15" fmla="*/ 254554 h 518821"/>
              <a:gd name="connsiteX16" fmla="*/ 292237 w 1324656"/>
              <a:gd name="connsiteY16" fmla="*/ 54529 h 518821"/>
              <a:gd name="connsiteX17" fmla="*/ 139837 w 1324656"/>
              <a:gd name="connsiteY17" fmla="*/ 102154 h 518821"/>
              <a:gd name="connsiteX18" fmla="*/ 137 w 1324656"/>
              <a:gd name="connsiteY18" fmla="*/ 273604 h 51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24656" h="518821">
                <a:moveTo>
                  <a:pt x="137" y="273604"/>
                </a:moveTo>
                <a:cubicBezTo>
                  <a:pt x="4370" y="284187"/>
                  <a:pt x="113379" y="211162"/>
                  <a:pt x="165237" y="165654"/>
                </a:cubicBezTo>
                <a:cubicBezTo>
                  <a:pt x="217095" y="120146"/>
                  <a:pt x="268954" y="9550"/>
                  <a:pt x="311287" y="554"/>
                </a:cubicBezTo>
                <a:cubicBezTo>
                  <a:pt x="353620" y="-8442"/>
                  <a:pt x="387487" y="94746"/>
                  <a:pt x="419237" y="111679"/>
                </a:cubicBezTo>
                <a:cubicBezTo>
                  <a:pt x="450987" y="128612"/>
                  <a:pt x="465275" y="86279"/>
                  <a:pt x="501787" y="102154"/>
                </a:cubicBezTo>
                <a:cubicBezTo>
                  <a:pt x="538300" y="118029"/>
                  <a:pt x="594920" y="173062"/>
                  <a:pt x="638312" y="206929"/>
                </a:cubicBezTo>
                <a:cubicBezTo>
                  <a:pt x="681704" y="240796"/>
                  <a:pt x="731445" y="303767"/>
                  <a:pt x="762137" y="305354"/>
                </a:cubicBezTo>
                <a:cubicBezTo>
                  <a:pt x="792829" y="306942"/>
                  <a:pt x="803941" y="208517"/>
                  <a:pt x="822462" y="216454"/>
                </a:cubicBezTo>
                <a:cubicBezTo>
                  <a:pt x="840983" y="224391"/>
                  <a:pt x="833045" y="313821"/>
                  <a:pt x="873262" y="352979"/>
                </a:cubicBezTo>
                <a:cubicBezTo>
                  <a:pt x="913479" y="392137"/>
                  <a:pt x="989150" y="425475"/>
                  <a:pt x="1063762" y="451404"/>
                </a:cubicBezTo>
                <a:cubicBezTo>
                  <a:pt x="1138374" y="477333"/>
                  <a:pt x="1298183" y="502733"/>
                  <a:pt x="1320937" y="508554"/>
                </a:cubicBezTo>
                <a:cubicBezTo>
                  <a:pt x="1343691" y="514375"/>
                  <a:pt x="1256908" y="495325"/>
                  <a:pt x="1200287" y="486329"/>
                </a:cubicBezTo>
                <a:cubicBezTo>
                  <a:pt x="1143666" y="477333"/>
                  <a:pt x="1051591" y="449287"/>
                  <a:pt x="981212" y="454579"/>
                </a:cubicBezTo>
                <a:cubicBezTo>
                  <a:pt x="910833" y="459871"/>
                  <a:pt x="798650" y="526546"/>
                  <a:pt x="778012" y="518079"/>
                </a:cubicBezTo>
                <a:cubicBezTo>
                  <a:pt x="757374" y="509612"/>
                  <a:pt x="875908" y="447700"/>
                  <a:pt x="857387" y="403779"/>
                </a:cubicBezTo>
                <a:cubicBezTo>
                  <a:pt x="838866" y="359858"/>
                  <a:pt x="761079" y="312762"/>
                  <a:pt x="666887" y="254554"/>
                </a:cubicBezTo>
                <a:cubicBezTo>
                  <a:pt x="572695" y="196346"/>
                  <a:pt x="380079" y="79929"/>
                  <a:pt x="292237" y="54529"/>
                </a:cubicBezTo>
                <a:cubicBezTo>
                  <a:pt x="204395" y="29129"/>
                  <a:pt x="189579" y="67229"/>
                  <a:pt x="139837" y="102154"/>
                </a:cubicBezTo>
                <a:cubicBezTo>
                  <a:pt x="90095" y="137079"/>
                  <a:pt x="-4096" y="263021"/>
                  <a:pt x="137" y="27360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: 図形 1559">
            <a:extLst>
              <a:ext uri="{FF2B5EF4-FFF2-40B4-BE49-F238E27FC236}">
                <a16:creationId xmlns:a16="http://schemas.microsoft.com/office/drawing/2014/main" id="{D2022C10-FEC1-4DF3-A3C1-DBAC17E4A5FD}"/>
              </a:ext>
            </a:extLst>
          </p:cNvPr>
          <p:cNvSpPr/>
          <p:nvPr/>
        </p:nvSpPr>
        <p:spPr>
          <a:xfrm>
            <a:off x="10360025" y="6055489"/>
            <a:ext cx="503737" cy="913636"/>
          </a:xfrm>
          <a:custGeom>
            <a:avLst/>
            <a:gdLst>
              <a:gd name="connsiteX0" fmla="*/ 492125 w 503737"/>
              <a:gd name="connsiteY0" fmla="*/ 8761 h 913636"/>
              <a:gd name="connsiteX1" fmla="*/ 266700 w 503737"/>
              <a:gd name="connsiteY1" fmla="*/ 377061 h 913636"/>
              <a:gd name="connsiteX2" fmla="*/ 327025 w 503737"/>
              <a:gd name="connsiteY2" fmla="*/ 275461 h 913636"/>
              <a:gd name="connsiteX3" fmla="*/ 466725 w 503737"/>
              <a:gd name="connsiteY3" fmla="*/ 500886 h 913636"/>
              <a:gd name="connsiteX4" fmla="*/ 393700 w 503737"/>
              <a:gd name="connsiteY4" fmla="*/ 332611 h 913636"/>
              <a:gd name="connsiteX5" fmla="*/ 276225 w 503737"/>
              <a:gd name="connsiteY5" fmla="*/ 472311 h 913636"/>
              <a:gd name="connsiteX6" fmla="*/ 161925 w 503737"/>
              <a:gd name="connsiteY6" fmla="*/ 678686 h 913636"/>
              <a:gd name="connsiteX7" fmla="*/ 215900 w 503737"/>
              <a:gd name="connsiteY7" fmla="*/ 602486 h 913636"/>
              <a:gd name="connsiteX8" fmla="*/ 0 w 503737"/>
              <a:gd name="connsiteY8" fmla="*/ 913636 h 913636"/>
              <a:gd name="connsiteX9" fmla="*/ 250825 w 503737"/>
              <a:gd name="connsiteY9" fmla="*/ 548511 h 913636"/>
              <a:gd name="connsiteX10" fmla="*/ 444500 w 503737"/>
              <a:gd name="connsiteY10" fmla="*/ 113536 h 913636"/>
              <a:gd name="connsiteX11" fmla="*/ 482600 w 503737"/>
              <a:gd name="connsiteY11" fmla="*/ 323086 h 913636"/>
              <a:gd name="connsiteX12" fmla="*/ 473075 w 503737"/>
              <a:gd name="connsiteY12" fmla="*/ 132586 h 913636"/>
              <a:gd name="connsiteX13" fmla="*/ 492125 w 503737"/>
              <a:gd name="connsiteY13" fmla="*/ 8761 h 91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3737" h="913636">
                <a:moveTo>
                  <a:pt x="492125" y="8761"/>
                </a:moveTo>
                <a:cubicBezTo>
                  <a:pt x="457729" y="49507"/>
                  <a:pt x="294217" y="332611"/>
                  <a:pt x="266700" y="377061"/>
                </a:cubicBezTo>
                <a:cubicBezTo>
                  <a:pt x="239183" y="421511"/>
                  <a:pt x="293687" y="254824"/>
                  <a:pt x="327025" y="275461"/>
                </a:cubicBezTo>
                <a:cubicBezTo>
                  <a:pt x="360362" y="296099"/>
                  <a:pt x="455612" y="491361"/>
                  <a:pt x="466725" y="500886"/>
                </a:cubicBezTo>
                <a:cubicBezTo>
                  <a:pt x="477837" y="510411"/>
                  <a:pt x="425450" y="337373"/>
                  <a:pt x="393700" y="332611"/>
                </a:cubicBezTo>
                <a:cubicBezTo>
                  <a:pt x="361950" y="327849"/>
                  <a:pt x="314854" y="414632"/>
                  <a:pt x="276225" y="472311"/>
                </a:cubicBezTo>
                <a:cubicBezTo>
                  <a:pt x="237596" y="529990"/>
                  <a:pt x="171979" y="656990"/>
                  <a:pt x="161925" y="678686"/>
                </a:cubicBezTo>
                <a:cubicBezTo>
                  <a:pt x="151871" y="700382"/>
                  <a:pt x="242887" y="563328"/>
                  <a:pt x="215900" y="602486"/>
                </a:cubicBezTo>
                <a:lnTo>
                  <a:pt x="0" y="913636"/>
                </a:lnTo>
                <a:cubicBezTo>
                  <a:pt x="5821" y="904640"/>
                  <a:pt x="176742" y="681861"/>
                  <a:pt x="250825" y="548511"/>
                </a:cubicBezTo>
                <a:cubicBezTo>
                  <a:pt x="324908" y="415161"/>
                  <a:pt x="405871" y="151107"/>
                  <a:pt x="444500" y="113536"/>
                </a:cubicBezTo>
                <a:cubicBezTo>
                  <a:pt x="483129" y="75965"/>
                  <a:pt x="477838" y="319911"/>
                  <a:pt x="482600" y="323086"/>
                </a:cubicBezTo>
                <a:cubicBezTo>
                  <a:pt x="487362" y="326261"/>
                  <a:pt x="472546" y="185503"/>
                  <a:pt x="473075" y="132586"/>
                </a:cubicBezTo>
                <a:cubicBezTo>
                  <a:pt x="473604" y="79669"/>
                  <a:pt x="526521" y="-31985"/>
                  <a:pt x="492125" y="876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: 図形 1560">
            <a:extLst>
              <a:ext uri="{FF2B5EF4-FFF2-40B4-BE49-F238E27FC236}">
                <a16:creationId xmlns:a16="http://schemas.microsoft.com/office/drawing/2014/main" id="{324CC328-6023-484B-8CB1-A6729FC2BD9B}"/>
              </a:ext>
            </a:extLst>
          </p:cNvPr>
          <p:cNvSpPr/>
          <p:nvPr/>
        </p:nvSpPr>
        <p:spPr>
          <a:xfrm>
            <a:off x="10315258" y="5973236"/>
            <a:ext cx="375320" cy="386758"/>
          </a:xfrm>
          <a:custGeom>
            <a:avLst/>
            <a:gdLst>
              <a:gd name="connsiteX0" fmla="*/ 254317 w 375320"/>
              <a:gd name="connsiteY0" fmla="*/ 386289 h 386758"/>
              <a:gd name="connsiteX1" fmla="*/ 35242 w 375320"/>
              <a:gd name="connsiteY1" fmla="*/ 208489 h 386758"/>
              <a:gd name="connsiteX2" fmla="*/ 19367 w 375320"/>
              <a:gd name="connsiteY2" fmla="*/ 186264 h 386758"/>
              <a:gd name="connsiteX3" fmla="*/ 76517 w 375320"/>
              <a:gd name="connsiteY3" fmla="*/ 8464 h 386758"/>
              <a:gd name="connsiteX4" fmla="*/ 187642 w 375320"/>
              <a:gd name="connsiteY4" fmla="*/ 30689 h 386758"/>
              <a:gd name="connsiteX5" fmla="*/ 374967 w 375320"/>
              <a:gd name="connsiteY5" fmla="*/ 49739 h 386758"/>
              <a:gd name="connsiteX6" fmla="*/ 136842 w 375320"/>
              <a:gd name="connsiteY6" fmla="*/ 11639 h 386758"/>
              <a:gd name="connsiteX7" fmla="*/ 41592 w 375320"/>
              <a:gd name="connsiteY7" fmla="*/ 56089 h 386758"/>
              <a:gd name="connsiteX8" fmla="*/ 13017 w 375320"/>
              <a:gd name="connsiteY8" fmla="*/ 148164 h 386758"/>
              <a:gd name="connsiteX9" fmla="*/ 254317 w 375320"/>
              <a:gd name="connsiteY9" fmla="*/ 386289 h 38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320" h="386758">
                <a:moveTo>
                  <a:pt x="254317" y="386289"/>
                </a:moveTo>
                <a:cubicBezTo>
                  <a:pt x="258021" y="396343"/>
                  <a:pt x="74400" y="241826"/>
                  <a:pt x="35242" y="208489"/>
                </a:cubicBezTo>
                <a:cubicBezTo>
                  <a:pt x="-3916" y="175151"/>
                  <a:pt x="12488" y="219602"/>
                  <a:pt x="19367" y="186264"/>
                </a:cubicBezTo>
                <a:cubicBezTo>
                  <a:pt x="26246" y="152926"/>
                  <a:pt x="48471" y="34393"/>
                  <a:pt x="76517" y="8464"/>
                </a:cubicBezTo>
                <a:cubicBezTo>
                  <a:pt x="104563" y="-17465"/>
                  <a:pt x="137900" y="23810"/>
                  <a:pt x="187642" y="30689"/>
                </a:cubicBezTo>
                <a:cubicBezTo>
                  <a:pt x="237384" y="37568"/>
                  <a:pt x="383434" y="52914"/>
                  <a:pt x="374967" y="49739"/>
                </a:cubicBezTo>
                <a:cubicBezTo>
                  <a:pt x="366500" y="46564"/>
                  <a:pt x="192404" y="10581"/>
                  <a:pt x="136842" y="11639"/>
                </a:cubicBezTo>
                <a:cubicBezTo>
                  <a:pt x="81280" y="12697"/>
                  <a:pt x="62229" y="33335"/>
                  <a:pt x="41592" y="56089"/>
                </a:cubicBezTo>
                <a:cubicBezTo>
                  <a:pt x="20955" y="78843"/>
                  <a:pt x="-21379" y="94718"/>
                  <a:pt x="13017" y="148164"/>
                </a:cubicBezTo>
                <a:cubicBezTo>
                  <a:pt x="47413" y="201610"/>
                  <a:pt x="250613" y="376235"/>
                  <a:pt x="254317" y="38628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: 図形 1561">
            <a:extLst>
              <a:ext uri="{FF2B5EF4-FFF2-40B4-BE49-F238E27FC236}">
                <a16:creationId xmlns:a16="http://schemas.microsoft.com/office/drawing/2014/main" id="{DA25310C-4176-488F-A786-7865AA3314A9}"/>
              </a:ext>
            </a:extLst>
          </p:cNvPr>
          <p:cNvSpPr/>
          <p:nvPr/>
        </p:nvSpPr>
        <p:spPr>
          <a:xfrm>
            <a:off x="11194794" y="5851524"/>
            <a:ext cx="98874" cy="568777"/>
          </a:xfrm>
          <a:custGeom>
            <a:avLst/>
            <a:gdLst>
              <a:gd name="connsiteX0" fmla="*/ 35181 w 98874"/>
              <a:gd name="connsiteY0" fmla="*/ 1 h 568777"/>
              <a:gd name="connsiteX1" fmla="*/ 256 w 98874"/>
              <a:gd name="connsiteY1" fmla="*/ 165101 h 568777"/>
              <a:gd name="connsiteX2" fmla="*/ 57406 w 98874"/>
              <a:gd name="connsiteY2" fmla="*/ 234951 h 568777"/>
              <a:gd name="connsiteX3" fmla="*/ 73281 w 98874"/>
              <a:gd name="connsiteY3" fmla="*/ 320676 h 568777"/>
              <a:gd name="connsiteX4" fmla="*/ 66931 w 98874"/>
              <a:gd name="connsiteY4" fmla="*/ 460376 h 568777"/>
              <a:gd name="connsiteX5" fmla="*/ 98681 w 98874"/>
              <a:gd name="connsiteY5" fmla="*/ 568326 h 568777"/>
              <a:gd name="connsiteX6" fmla="*/ 79631 w 98874"/>
              <a:gd name="connsiteY6" fmla="*/ 488951 h 568777"/>
              <a:gd name="connsiteX7" fmla="*/ 66931 w 98874"/>
              <a:gd name="connsiteY7" fmla="*/ 263526 h 568777"/>
              <a:gd name="connsiteX8" fmla="*/ 6606 w 98874"/>
              <a:gd name="connsiteY8" fmla="*/ 168276 h 568777"/>
              <a:gd name="connsiteX9" fmla="*/ 35181 w 98874"/>
              <a:gd name="connsiteY9" fmla="*/ 1 h 568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874" h="568777">
                <a:moveTo>
                  <a:pt x="35181" y="1"/>
                </a:moveTo>
                <a:cubicBezTo>
                  <a:pt x="34123" y="-528"/>
                  <a:pt x="-3448" y="125943"/>
                  <a:pt x="256" y="165101"/>
                </a:cubicBezTo>
                <a:cubicBezTo>
                  <a:pt x="3960" y="204259"/>
                  <a:pt x="45235" y="209022"/>
                  <a:pt x="57406" y="234951"/>
                </a:cubicBezTo>
                <a:cubicBezTo>
                  <a:pt x="69577" y="260880"/>
                  <a:pt x="71694" y="283105"/>
                  <a:pt x="73281" y="320676"/>
                </a:cubicBezTo>
                <a:cubicBezTo>
                  <a:pt x="74868" y="358247"/>
                  <a:pt x="62698" y="419101"/>
                  <a:pt x="66931" y="460376"/>
                </a:cubicBezTo>
                <a:cubicBezTo>
                  <a:pt x="71164" y="501651"/>
                  <a:pt x="96564" y="563564"/>
                  <a:pt x="98681" y="568326"/>
                </a:cubicBezTo>
                <a:cubicBezTo>
                  <a:pt x="100798" y="573088"/>
                  <a:pt x="84923" y="539751"/>
                  <a:pt x="79631" y="488951"/>
                </a:cubicBezTo>
                <a:cubicBezTo>
                  <a:pt x="74339" y="438151"/>
                  <a:pt x="79102" y="316972"/>
                  <a:pt x="66931" y="263526"/>
                </a:cubicBezTo>
                <a:cubicBezTo>
                  <a:pt x="54760" y="210080"/>
                  <a:pt x="11368" y="208493"/>
                  <a:pt x="6606" y="168276"/>
                </a:cubicBezTo>
                <a:cubicBezTo>
                  <a:pt x="1843" y="128059"/>
                  <a:pt x="36239" y="530"/>
                  <a:pt x="35181" y="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: 図形 1562">
            <a:extLst>
              <a:ext uri="{FF2B5EF4-FFF2-40B4-BE49-F238E27FC236}">
                <a16:creationId xmlns:a16="http://schemas.microsoft.com/office/drawing/2014/main" id="{A09CD34D-6F4A-4FE1-8EEA-561505B4AF2F}"/>
              </a:ext>
            </a:extLst>
          </p:cNvPr>
          <p:cNvSpPr/>
          <p:nvPr/>
        </p:nvSpPr>
        <p:spPr>
          <a:xfrm>
            <a:off x="9405529" y="7285609"/>
            <a:ext cx="860488" cy="408320"/>
          </a:xfrm>
          <a:custGeom>
            <a:avLst/>
            <a:gdLst>
              <a:gd name="connsiteX0" fmla="*/ 376646 w 860488"/>
              <a:gd name="connsiteY0" fmla="*/ 210566 h 408320"/>
              <a:gd name="connsiteX1" fmla="*/ 319496 w 860488"/>
              <a:gd name="connsiteY1" fmla="*/ 331216 h 408320"/>
              <a:gd name="connsiteX2" fmla="*/ 154396 w 860488"/>
              <a:gd name="connsiteY2" fmla="*/ 394716 h 408320"/>
              <a:gd name="connsiteX3" fmla="*/ 427446 w 860488"/>
              <a:gd name="connsiteY3" fmla="*/ 318516 h 408320"/>
              <a:gd name="connsiteX4" fmla="*/ 817971 w 860488"/>
              <a:gd name="connsiteY4" fmla="*/ 226441 h 408320"/>
              <a:gd name="connsiteX5" fmla="*/ 849721 w 860488"/>
              <a:gd name="connsiteY5" fmla="*/ 1016 h 408320"/>
              <a:gd name="connsiteX6" fmla="*/ 814796 w 860488"/>
              <a:gd name="connsiteY6" fmla="*/ 147066 h 408320"/>
              <a:gd name="connsiteX7" fmla="*/ 754471 w 860488"/>
              <a:gd name="connsiteY7" fmla="*/ 239141 h 408320"/>
              <a:gd name="connsiteX8" fmla="*/ 605246 w 860488"/>
              <a:gd name="connsiteY8" fmla="*/ 315341 h 408320"/>
              <a:gd name="connsiteX9" fmla="*/ 11521 w 860488"/>
              <a:gd name="connsiteY9" fmla="*/ 407416 h 408320"/>
              <a:gd name="connsiteX10" fmla="*/ 224246 w 860488"/>
              <a:gd name="connsiteY10" fmla="*/ 353441 h 408320"/>
              <a:gd name="connsiteX11" fmla="*/ 376646 w 860488"/>
              <a:gd name="connsiteY11" fmla="*/ 210566 h 40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0488" h="408320">
                <a:moveTo>
                  <a:pt x="376646" y="210566"/>
                </a:moveTo>
                <a:cubicBezTo>
                  <a:pt x="392521" y="206862"/>
                  <a:pt x="356538" y="300524"/>
                  <a:pt x="319496" y="331216"/>
                </a:cubicBezTo>
                <a:cubicBezTo>
                  <a:pt x="282454" y="361908"/>
                  <a:pt x="136404" y="396833"/>
                  <a:pt x="154396" y="394716"/>
                </a:cubicBezTo>
                <a:cubicBezTo>
                  <a:pt x="172388" y="392599"/>
                  <a:pt x="316850" y="346562"/>
                  <a:pt x="427446" y="318516"/>
                </a:cubicBezTo>
                <a:cubicBezTo>
                  <a:pt x="538042" y="290470"/>
                  <a:pt x="747592" y="279358"/>
                  <a:pt x="817971" y="226441"/>
                </a:cubicBezTo>
                <a:cubicBezTo>
                  <a:pt x="888350" y="173524"/>
                  <a:pt x="850250" y="14245"/>
                  <a:pt x="849721" y="1016"/>
                </a:cubicBezTo>
                <a:cubicBezTo>
                  <a:pt x="849192" y="-12213"/>
                  <a:pt x="830671" y="107379"/>
                  <a:pt x="814796" y="147066"/>
                </a:cubicBezTo>
                <a:cubicBezTo>
                  <a:pt x="798921" y="186753"/>
                  <a:pt x="789396" y="211095"/>
                  <a:pt x="754471" y="239141"/>
                </a:cubicBezTo>
                <a:cubicBezTo>
                  <a:pt x="719546" y="267187"/>
                  <a:pt x="729071" y="287295"/>
                  <a:pt x="605246" y="315341"/>
                </a:cubicBezTo>
                <a:cubicBezTo>
                  <a:pt x="481421" y="343387"/>
                  <a:pt x="75021" y="401066"/>
                  <a:pt x="11521" y="407416"/>
                </a:cubicBezTo>
                <a:cubicBezTo>
                  <a:pt x="-51979" y="413766"/>
                  <a:pt x="164979" y="385720"/>
                  <a:pt x="224246" y="353441"/>
                </a:cubicBezTo>
                <a:cubicBezTo>
                  <a:pt x="283513" y="321162"/>
                  <a:pt x="360771" y="214270"/>
                  <a:pt x="376646" y="21056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: 図形 1563">
            <a:extLst>
              <a:ext uri="{FF2B5EF4-FFF2-40B4-BE49-F238E27FC236}">
                <a16:creationId xmlns:a16="http://schemas.microsoft.com/office/drawing/2014/main" id="{7762BD2E-EC12-4271-BCC7-51CB4F18247C}"/>
              </a:ext>
            </a:extLst>
          </p:cNvPr>
          <p:cNvSpPr/>
          <p:nvPr/>
        </p:nvSpPr>
        <p:spPr>
          <a:xfrm>
            <a:off x="10812639" y="6253032"/>
            <a:ext cx="330186" cy="606027"/>
          </a:xfrm>
          <a:custGeom>
            <a:avLst/>
            <a:gdLst>
              <a:gd name="connsiteX0" fmla="*/ 328436 w 330186"/>
              <a:gd name="connsiteY0" fmla="*/ 1718 h 606027"/>
              <a:gd name="connsiteX1" fmla="*/ 106186 w 330186"/>
              <a:gd name="connsiteY1" fmla="*/ 277943 h 606027"/>
              <a:gd name="connsiteX2" fmla="*/ 118886 w 330186"/>
              <a:gd name="connsiteY2" fmla="*/ 255718 h 606027"/>
              <a:gd name="connsiteX3" fmla="*/ 264936 w 330186"/>
              <a:gd name="connsiteY3" fmla="*/ 328743 h 606027"/>
              <a:gd name="connsiteX4" fmla="*/ 80786 w 330186"/>
              <a:gd name="connsiteY4" fmla="*/ 325568 h 606027"/>
              <a:gd name="connsiteX5" fmla="*/ 14111 w 330186"/>
              <a:gd name="connsiteY5" fmla="*/ 474793 h 606027"/>
              <a:gd name="connsiteX6" fmla="*/ 4586 w 330186"/>
              <a:gd name="connsiteY6" fmla="*/ 604968 h 606027"/>
              <a:gd name="connsiteX7" fmla="*/ 71261 w 330186"/>
              <a:gd name="connsiteY7" fmla="*/ 401768 h 606027"/>
              <a:gd name="connsiteX8" fmla="*/ 220486 w 330186"/>
              <a:gd name="connsiteY8" fmla="*/ 55693 h 606027"/>
              <a:gd name="connsiteX9" fmla="*/ 236361 w 330186"/>
              <a:gd name="connsiteY9" fmla="*/ 23943 h 606027"/>
              <a:gd name="connsiteX10" fmla="*/ 210961 w 330186"/>
              <a:gd name="connsiteY10" fmla="*/ 154118 h 606027"/>
              <a:gd name="connsiteX11" fmla="*/ 328436 w 330186"/>
              <a:gd name="connsiteY11" fmla="*/ 1718 h 60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186" h="606027">
                <a:moveTo>
                  <a:pt x="328436" y="1718"/>
                </a:moveTo>
                <a:cubicBezTo>
                  <a:pt x="310974" y="22355"/>
                  <a:pt x="141111" y="235610"/>
                  <a:pt x="106186" y="277943"/>
                </a:cubicBezTo>
                <a:cubicBezTo>
                  <a:pt x="71261" y="320276"/>
                  <a:pt x="92428" y="247251"/>
                  <a:pt x="118886" y="255718"/>
                </a:cubicBezTo>
                <a:cubicBezTo>
                  <a:pt x="145344" y="264185"/>
                  <a:pt x="271286" y="317101"/>
                  <a:pt x="264936" y="328743"/>
                </a:cubicBezTo>
                <a:cubicBezTo>
                  <a:pt x="258586" y="340385"/>
                  <a:pt x="122590" y="301226"/>
                  <a:pt x="80786" y="325568"/>
                </a:cubicBezTo>
                <a:cubicBezTo>
                  <a:pt x="38982" y="349910"/>
                  <a:pt x="26811" y="428226"/>
                  <a:pt x="14111" y="474793"/>
                </a:cubicBezTo>
                <a:cubicBezTo>
                  <a:pt x="1411" y="521360"/>
                  <a:pt x="-4939" y="617139"/>
                  <a:pt x="4586" y="604968"/>
                </a:cubicBezTo>
                <a:cubicBezTo>
                  <a:pt x="14111" y="592797"/>
                  <a:pt x="35278" y="493314"/>
                  <a:pt x="71261" y="401768"/>
                </a:cubicBezTo>
                <a:cubicBezTo>
                  <a:pt x="107244" y="310222"/>
                  <a:pt x="192969" y="118664"/>
                  <a:pt x="220486" y="55693"/>
                </a:cubicBezTo>
                <a:cubicBezTo>
                  <a:pt x="248003" y="-7278"/>
                  <a:pt x="237948" y="7539"/>
                  <a:pt x="236361" y="23943"/>
                </a:cubicBezTo>
                <a:cubicBezTo>
                  <a:pt x="234774" y="40347"/>
                  <a:pt x="194557" y="155176"/>
                  <a:pt x="210961" y="154118"/>
                </a:cubicBezTo>
                <a:cubicBezTo>
                  <a:pt x="227365" y="153060"/>
                  <a:pt x="345898" y="-18919"/>
                  <a:pt x="328436" y="17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: 図形 1564">
            <a:extLst>
              <a:ext uri="{FF2B5EF4-FFF2-40B4-BE49-F238E27FC236}">
                <a16:creationId xmlns:a16="http://schemas.microsoft.com/office/drawing/2014/main" id="{0A201169-9EF8-4481-BC50-B0B892989E42}"/>
              </a:ext>
            </a:extLst>
          </p:cNvPr>
          <p:cNvSpPr/>
          <p:nvPr/>
        </p:nvSpPr>
        <p:spPr>
          <a:xfrm>
            <a:off x="10269538" y="6987762"/>
            <a:ext cx="681071" cy="492439"/>
          </a:xfrm>
          <a:custGeom>
            <a:avLst/>
            <a:gdLst>
              <a:gd name="connsiteX0" fmla="*/ 1587 w 681071"/>
              <a:gd name="connsiteY0" fmla="*/ 486188 h 492439"/>
              <a:gd name="connsiteX1" fmla="*/ 233362 w 681071"/>
              <a:gd name="connsiteY1" fmla="*/ 438563 h 492439"/>
              <a:gd name="connsiteX2" fmla="*/ 455612 w 681071"/>
              <a:gd name="connsiteY2" fmla="*/ 270288 h 492439"/>
              <a:gd name="connsiteX3" fmla="*/ 500062 w 681071"/>
              <a:gd name="connsiteY3" fmla="*/ 241713 h 492439"/>
              <a:gd name="connsiteX4" fmla="*/ 325437 w 681071"/>
              <a:gd name="connsiteY4" fmla="*/ 390938 h 492439"/>
              <a:gd name="connsiteX5" fmla="*/ 261937 w 681071"/>
              <a:gd name="connsiteY5" fmla="*/ 441738 h 492439"/>
              <a:gd name="connsiteX6" fmla="*/ 531812 w 681071"/>
              <a:gd name="connsiteY6" fmla="*/ 238538 h 492439"/>
              <a:gd name="connsiteX7" fmla="*/ 658812 w 681071"/>
              <a:gd name="connsiteY7" fmla="*/ 102013 h 492439"/>
              <a:gd name="connsiteX8" fmla="*/ 674687 w 681071"/>
              <a:gd name="connsiteY8" fmla="*/ 413 h 492439"/>
              <a:gd name="connsiteX9" fmla="*/ 588962 w 681071"/>
              <a:gd name="connsiteY9" fmla="*/ 140113 h 492439"/>
              <a:gd name="connsiteX10" fmla="*/ 354012 w 681071"/>
              <a:gd name="connsiteY10" fmla="*/ 317913 h 492439"/>
              <a:gd name="connsiteX11" fmla="*/ 1587 w 681071"/>
              <a:gd name="connsiteY11" fmla="*/ 486188 h 4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1071" h="492439">
                <a:moveTo>
                  <a:pt x="1587" y="486188"/>
                </a:moveTo>
                <a:cubicBezTo>
                  <a:pt x="-18521" y="506296"/>
                  <a:pt x="157691" y="474546"/>
                  <a:pt x="233362" y="438563"/>
                </a:cubicBezTo>
                <a:cubicBezTo>
                  <a:pt x="309033" y="402580"/>
                  <a:pt x="411162" y="303096"/>
                  <a:pt x="455612" y="270288"/>
                </a:cubicBezTo>
                <a:cubicBezTo>
                  <a:pt x="500062" y="237480"/>
                  <a:pt x="521758" y="221605"/>
                  <a:pt x="500062" y="241713"/>
                </a:cubicBezTo>
                <a:cubicBezTo>
                  <a:pt x="478366" y="261821"/>
                  <a:pt x="365124" y="357601"/>
                  <a:pt x="325437" y="390938"/>
                </a:cubicBezTo>
                <a:cubicBezTo>
                  <a:pt x="285750" y="424275"/>
                  <a:pt x="227541" y="467138"/>
                  <a:pt x="261937" y="441738"/>
                </a:cubicBezTo>
                <a:cubicBezTo>
                  <a:pt x="296333" y="416338"/>
                  <a:pt x="465666" y="295159"/>
                  <a:pt x="531812" y="238538"/>
                </a:cubicBezTo>
                <a:cubicBezTo>
                  <a:pt x="597958" y="181917"/>
                  <a:pt x="635000" y="141700"/>
                  <a:pt x="658812" y="102013"/>
                </a:cubicBezTo>
                <a:cubicBezTo>
                  <a:pt x="682625" y="62325"/>
                  <a:pt x="686329" y="-5937"/>
                  <a:pt x="674687" y="413"/>
                </a:cubicBezTo>
                <a:cubicBezTo>
                  <a:pt x="663045" y="6763"/>
                  <a:pt x="642408" y="87196"/>
                  <a:pt x="588962" y="140113"/>
                </a:cubicBezTo>
                <a:cubicBezTo>
                  <a:pt x="535516" y="193030"/>
                  <a:pt x="449262" y="261821"/>
                  <a:pt x="354012" y="317913"/>
                </a:cubicBezTo>
                <a:cubicBezTo>
                  <a:pt x="258762" y="374005"/>
                  <a:pt x="21695" y="466080"/>
                  <a:pt x="1587" y="48618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: 図形 1565">
            <a:extLst>
              <a:ext uri="{FF2B5EF4-FFF2-40B4-BE49-F238E27FC236}">
                <a16:creationId xmlns:a16="http://schemas.microsoft.com/office/drawing/2014/main" id="{1A03501D-D466-48EA-B192-9DF2046D58C4}"/>
              </a:ext>
            </a:extLst>
          </p:cNvPr>
          <p:cNvSpPr/>
          <p:nvPr/>
        </p:nvSpPr>
        <p:spPr>
          <a:xfrm>
            <a:off x="9721286" y="7203955"/>
            <a:ext cx="269277" cy="280121"/>
          </a:xfrm>
          <a:custGeom>
            <a:avLst/>
            <a:gdLst>
              <a:gd name="connsiteX0" fmla="*/ 181539 w 269277"/>
              <a:gd name="connsiteY0" fmla="*/ 120 h 280121"/>
              <a:gd name="connsiteX1" fmla="*/ 57714 w 269277"/>
              <a:gd name="connsiteY1" fmla="*/ 142995 h 280121"/>
              <a:gd name="connsiteX2" fmla="*/ 213289 w 269277"/>
              <a:gd name="connsiteY2" fmla="*/ 193795 h 280121"/>
              <a:gd name="connsiteX3" fmla="*/ 267264 w 269277"/>
              <a:gd name="connsiteY3" fmla="*/ 209670 h 280121"/>
              <a:gd name="connsiteX4" fmla="*/ 152964 w 269277"/>
              <a:gd name="connsiteY4" fmla="*/ 196970 h 280121"/>
              <a:gd name="connsiteX5" fmla="*/ 32314 w 269277"/>
              <a:gd name="connsiteY5" fmla="*/ 181095 h 280121"/>
              <a:gd name="connsiteX6" fmla="*/ 10089 w 269277"/>
              <a:gd name="connsiteY6" fmla="*/ 257295 h 280121"/>
              <a:gd name="connsiteX7" fmla="*/ 3739 w 269277"/>
              <a:gd name="connsiteY7" fmla="*/ 269995 h 280121"/>
              <a:gd name="connsiteX8" fmla="*/ 67239 w 269277"/>
              <a:gd name="connsiteY8" fmla="*/ 120770 h 280121"/>
              <a:gd name="connsiteX9" fmla="*/ 181539 w 269277"/>
              <a:gd name="connsiteY9" fmla="*/ 120 h 28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77" h="280121">
                <a:moveTo>
                  <a:pt x="181539" y="120"/>
                </a:moveTo>
                <a:cubicBezTo>
                  <a:pt x="179952" y="3824"/>
                  <a:pt x="52422" y="110716"/>
                  <a:pt x="57714" y="142995"/>
                </a:cubicBezTo>
                <a:cubicBezTo>
                  <a:pt x="63006" y="175274"/>
                  <a:pt x="178364" y="182683"/>
                  <a:pt x="213289" y="193795"/>
                </a:cubicBezTo>
                <a:cubicBezTo>
                  <a:pt x="248214" y="204908"/>
                  <a:pt x="277318" y="209141"/>
                  <a:pt x="267264" y="209670"/>
                </a:cubicBezTo>
                <a:cubicBezTo>
                  <a:pt x="257210" y="210199"/>
                  <a:pt x="192122" y="201733"/>
                  <a:pt x="152964" y="196970"/>
                </a:cubicBezTo>
                <a:cubicBezTo>
                  <a:pt x="113806" y="192208"/>
                  <a:pt x="56126" y="171041"/>
                  <a:pt x="32314" y="181095"/>
                </a:cubicBezTo>
                <a:cubicBezTo>
                  <a:pt x="8502" y="191149"/>
                  <a:pt x="14852" y="242478"/>
                  <a:pt x="10089" y="257295"/>
                </a:cubicBezTo>
                <a:cubicBezTo>
                  <a:pt x="5326" y="272112"/>
                  <a:pt x="-5786" y="292749"/>
                  <a:pt x="3739" y="269995"/>
                </a:cubicBezTo>
                <a:cubicBezTo>
                  <a:pt x="13264" y="247241"/>
                  <a:pt x="37606" y="162574"/>
                  <a:pt x="67239" y="120770"/>
                </a:cubicBezTo>
                <a:cubicBezTo>
                  <a:pt x="96872" y="78966"/>
                  <a:pt x="183126" y="-3584"/>
                  <a:pt x="181539" y="12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: 図形 1566">
            <a:extLst>
              <a:ext uri="{FF2B5EF4-FFF2-40B4-BE49-F238E27FC236}">
                <a16:creationId xmlns:a16="http://schemas.microsoft.com/office/drawing/2014/main" id="{76389AF3-600B-41D2-842E-A4AC717AE1D7}"/>
              </a:ext>
            </a:extLst>
          </p:cNvPr>
          <p:cNvSpPr/>
          <p:nvPr/>
        </p:nvSpPr>
        <p:spPr>
          <a:xfrm>
            <a:off x="10277957" y="6757370"/>
            <a:ext cx="523414" cy="545468"/>
          </a:xfrm>
          <a:custGeom>
            <a:avLst/>
            <a:gdLst>
              <a:gd name="connsiteX0" fmla="*/ 466243 w 523414"/>
              <a:gd name="connsiteY0" fmla="*/ 62530 h 545468"/>
              <a:gd name="connsiteX1" fmla="*/ 326543 w 523414"/>
              <a:gd name="connsiteY1" fmla="*/ 275255 h 545468"/>
              <a:gd name="connsiteX2" fmla="*/ 215418 w 523414"/>
              <a:gd name="connsiteY2" fmla="*/ 399080 h 545468"/>
              <a:gd name="connsiteX3" fmla="*/ 69368 w 523414"/>
              <a:gd name="connsiteY3" fmla="*/ 430830 h 545468"/>
              <a:gd name="connsiteX4" fmla="*/ 2693 w 523414"/>
              <a:gd name="connsiteY4" fmla="*/ 494330 h 545468"/>
              <a:gd name="connsiteX5" fmla="*/ 155093 w 523414"/>
              <a:gd name="connsiteY5" fmla="*/ 421305 h 545468"/>
              <a:gd name="connsiteX6" fmla="*/ 247168 w 523414"/>
              <a:gd name="connsiteY6" fmla="*/ 459405 h 545468"/>
              <a:gd name="connsiteX7" fmla="*/ 247168 w 523414"/>
              <a:gd name="connsiteY7" fmla="*/ 545130 h 545468"/>
              <a:gd name="connsiteX8" fmla="*/ 266218 w 523414"/>
              <a:gd name="connsiteY8" fmla="*/ 424480 h 545468"/>
              <a:gd name="connsiteX9" fmla="*/ 523393 w 523414"/>
              <a:gd name="connsiteY9" fmla="*/ 151430 h 545468"/>
              <a:gd name="connsiteX10" fmla="*/ 282093 w 523414"/>
              <a:gd name="connsiteY10" fmla="*/ 345105 h 545468"/>
              <a:gd name="connsiteX11" fmla="*/ 494818 w 523414"/>
              <a:gd name="connsiteY11" fmla="*/ 21255 h 545468"/>
              <a:gd name="connsiteX12" fmla="*/ 466243 w 523414"/>
              <a:gd name="connsiteY12" fmla="*/ 62530 h 54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3414" h="545468">
                <a:moveTo>
                  <a:pt x="466243" y="62530"/>
                </a:moveTo>
                <a:cubicBezTo>
                  <a:pt x="438197" y="104863"/>
                  <a:pt x="368347" y="219163"/>
                  <a:pt x="326543" y="275255"/>
                </a:cubicBezTo>
                <a:cubicBezTo>
                  <a:pt x="284739" y="331347"/>
                  <a:pt x="258280" y="373151"/>
                  <a:pt x="215418" y="399080"/>
                </a:cubicBezTo>
                <a:cubicBezTo>
                  <a:pt x="172555" y="425009"/>
                  <a:pt x="104822" y="414955"/>
                  <a:pt x="69368" y="430830"/>
                </a:cubicBezTo>
                <a:cubicBezTo>
                  <a:pt x="33914" y="446705"/>
                  <a:pt x="-11594" y="495917"/>
                  <a:pt x="2693" y="494330"/>
                </a:cubicBezTo>
                <a:cubicBezTo>
                  <a:pt x="16980" y="492743"/>
                  <a:pt x="114347" y="427126"/>
                  <a:pt x="155093" y="421305"/>
                </a:cubicBezTo>
                <a:cubicBezTo>
                  <a:pt x="195839" y="415484"/>
                  <a:pt x="231822" y="438768"/>
                  <a:pt x="247168" y="459405"/>
                </a:cubicBezTo>
                <a:cubicBezTo>
                  <a:pt x="262514" y="480042"/>
                  <a:pt x="243993" y="550951"/>
                  <a:pt x="247168" y="545130"/>
                </a:cubicBezTo>
                <a:cubicBezTo>
                  <a:pt x="250343" y="539309"/>
                  <a:pt x="220181" y="490097"/>
                  <a:pt x="266218" y="424480"/>
                </a:cubicBezTo>
                <a:cubicBezTo>
                  <a:pt x="312255" y="358863"/>
                  <a:pt x="520747" y="164659"/>
                  <a:pt x="523393" y="151430"/>
                </a:cubicBezTo>
                <a:cubicBezTo>
                  <a:pt x="526039" y="138201"/>
                  <a:pt x="286855" y="366801"/>
                  <a:pt x="282093" y="345105"/>
                </a:cubicBezTo>
                <a:cubicBezTo>
                  <a:pt x="277331" y="323409"/>
                  <a:pt x="468360" y="71526"/>
                  <a:pt x="494818" y="21255"/>
                </a:cubicBezTo>
                <a:cubicBezTo>
                  <a:pt x="521276" y="-29016"/>
                  <a:pt x="494289" y="20197"/>
                  <a:pt x="466243" y="6253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: 図形 1567">
            <a:extLst>
              <a:ext uri="{FF2B5EF4-FFF2-40B4-BE49-F238E27FC236}">
                <a16:creationId xmlns:a16="http://schemas.microsoft.com/office/drawing/2014/main" id="{55BFD65F-4996-41FA-9535-7059A3036562}"/>
              </a:ext>
            </a:extLst>
          </p:cNvPr>
          <p:cNvSpPr/>
          <p:nvPr/>
        </p:nvSpPr>
        <p:spPr>
          <a:xfrm>
            <a:off x="11214099" y="6013237"/>
            <a:ext cx="196985" cy="978119"/>
          </a:xfrm>
          <a:custGeom>
            <a:avLst/>
            <a:gdLst>
              <a:gd name="connsiteX0" fmla="*/ 6351 w 196985"/>
              <a:gd name="connsiteY0" fmla="*/ 3388 h 978119"/>
              <a:gd name="connsiteX1" fmla="*/ 57151 w 196985"/>
              <a:gd name="connsiteY1" fmla="*/ 193888 h 978119"/>
              <a:gd name="connsiteX2" fmla="*/ 31751 w 196985"/>
              <a:gd name="connsiteY2" fmla="*/ 276438 h 978119"/>
              <a:gd name="connsiteX3" fmla="*/ 57151 w 196985"/>
              <a:gd name="connsiteY3" fmla="*/ 368513 h 978119"/>
              <a:gd name="connsiteX4" fmla="*/ 95251 w 196985"/>
              <a:gd name="connsiteY4" fmla="*/ 463763 h 978119"/>
              <a:gd name="connsiteX5" fmla="*/ 50801 w 196985"/>
              <a:gd name="connsiteY5" fmla="*/ 428838 h 978119"/>
              <a:gd name="connsiteX6" fmla="*/ 152401 w 196985"/>
              <a:gd name="connsiteY6" fmla="*/ 587588 h 978119"/>
              <a:gd name="connsiteX7" fmla="*/ 184151 w 196985"/>
              <a:gd name="connsiteY7" fmla="*/ 676488 h 978119"/>
              <a:gd name="connsiteX8" fmla="*/ 142876 w 196985"/>
              <a:gd name="connsiteY8" fmla="*/ 784438 h 978119"/>
              <a:gd name="connsiteX9" fmla="*/ 1 w 196985"/>
              <a:gd name="connsiteY9" fmla="*/ 978113 h 978119"/>
              <a:gd name="connsiteX10" fmla="*/ 146051 w 196985"/>
              <a:gd name="connsiteY10" fmla="*/ 790788 h 978119"/>
              <a:gd name="connsiteX11" fmla="*/ 193676 w 196985"/>
              <a:gd name="connsiteY11" fmla="*/ 590763 h 978119"/>
              <a:gd name="connsiteX12" fmla="*/ 66676 w 196985"/>
              <a:gd name="connsiteY12" fmla="*/ 387563 h 978119"/>
              <a:gd name="connsiteX13" fmla="*/ 60326 w 196985"/>
              <a:gd name="connsiteY13" fmla="*/ 98638 h 978119"/>
              <a:gd name="connsiteX14" fmla="*/ 6351 w 196985"/>
              <a:gd name="connsiteY14" fmla="*/ 3388 h 97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6985" h="978119">
                <a:moveTo>
                  <a:pt x="6351" y="3388"/>
                </a:moveTo>
                <a:cubicBezTo>
                  <a:pt x="5822" y="19263"/>
                  <a:pt x="52918" y="148380"/>
                  <a:pt x="57151" y="193888"/>
                </a:cubicBezTo>
                <a:cubicBezTo>
                  <a:pt x="61384" y="239396"/>
                  <a:pt x="31751" y="247334"/>
                  <a:pt x="31751" y="276438"/>
                </a:cubicBezTo>
                <a:cubicBezTo>
                  <a:pt x="31751" y="305542"/>
                  <a:pt x="46568" y="337292"/>
                  <a:pt x="57151" y="368513"/>
                </a:cubicBezTo>
                <a:cubicBezTo>
                  <a:pt x="67734" y="399734"/>
                  <a:pt x="96309" y="453709"/>
                  <a:pt x="95251" y="463763"/>
                </a:cubicBezTo>
                <a:cubicBezTo>
                  <a:pt x="94193" y="473817"/>
                  <a:pt x="41276" y="408201"/>
                  <a:pt x="50801" y="428838"/>
                </a:cubicBezTo>
                <a:cubicBezTo>
                  <a:pt x="60326" y="449475"/>
                  <a:pt x="130176" y="546313"/>
                  <a:pt x="152401" y="587588"/>
                </a:cubicBezTo>
                <a:cubicBezTo>
                  <a:pt x="174626" y="628863"/>
                  <a:pt x="185739" y="643680"/>
                  <a:pt x="184151" y="676488"/>
                </a:cubicBezTo>
                <a:cubicBezTo>
                  <a:pt x="182564" y="709296"/>
                  <a:pt x="173568" y="734167"/>
                  <a:pt x="142876" y="784438"/>
                </a:cubicBezTo>
                <a:cubicBezTo>
                  <a:pt x="112184" y="834709"/>
                  <a:pt x="-528" y="977055"/>
                  <a:pt x="1" y="978113"/>
                </a:cubicBezTo>
                <a:cubicBezTo>
                  <a:pt x="530" y="979171"/>
                  <a:pt x="113772" y="855346"/>
                  <a:pt x="146051" y="790788"/>
                </a:cubicBezTo>
                <a:cubicBezTo>
                  <a:pt x="178330" y="726230"/>
                  <a:pt x="206905" y="657967"/>
                  <a:pt x="193676" y="590763"/>
                </a:cubicBezTo>
                <a:cubicBezTo>
                  <a:pt x="180447" y="523559"/>
                  <a:pt x="88901" y="469584"/>
                  <a:pt x="66676" y="387563"/>
                </a:cubicBezTo>
                <a:cubicBezTo>
                  <a:pt x="44451" y="305542"/>
                  <a:pt x="71968" y="168488"/>
                  <a:pt x="60326" y="98638"/>
                </a:cubicBezTo>
                <a:cubicBezTo>
                  <a:pt x="48684" y="28788"/>
                  <a:pt x="6880" y="-12487"/>
                  <a:pt x="6351" y="338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: 図形 1568">
            <a:extLst>
              <a:ext uri="{FF2B5EF4-FFF2-40B4-BE49-F238E27FC236}">
                <a16:creationId xmlns:a16="http://schemas.microsoft.com/office/drawing/2014/main" id="{C4791D1F-14EB-4817-B74F-2F88D1DD647F}"/>
              </a:ext>
            </a:extLst>
          </p:cNvPr>
          <p:cNvSpPr/>
          <p:nvPr/>
        </p:nvSpPr>
        <p:spPr>
          <a:xfrm>
            <a:off x="10393075" y="5716973"/>
            <a:ext cx="408435" cy="150857"/>
          </a:xfrm>
          <a:custGeom>
            <a:avLst/>
            <a:gdLst>
              <a:gd name="connsiteX0" fmla="*/ 5050 w 408435"/>
              <a:gd name="connsiteY0" fmla="*/ 77402 h 150857"/>
              <a:gd name="connsiteX1" fmla="*/ 74900 w 408435"/>
              <a:gd name="connsiteY1" fmla="*/ 67877 h 150857"/>
              <a:gd name="connsiteX2" fmla="*/ 290800 w 408435"/>
              <a:gd name="connsiteY2" fmla="*/ 32952 h 150857"/>
              <a:gd name="connsiteX3" fmla="*/ 408275 w 408435"/>
              <a:gd name="connsiteY3" fmla="*/ 150427 h 150857"/>
              <a:gd name="connsiteX4" fmla="*/ 316200 w 408435"/>
              <a:gd name="connsiteY4" fmla="*/ 71052 h 150857"/>
              <a:gd name="connsiteX5" fmla="*/ 316200 w 408435"/>
              <a:gd name="connsiteY5" fmla="*/ 29777 h 150857"/>
              <a:gd name="connsiteX6" fmla="*/ 290800 w 408435"/>
              <a:gd name="connsiteY6" fmla="*/ 20252 h 150857"/>
              <a:gd name="connsiteX7" fmla="*/ 243175 w 408435"/>
              <a:gd name="connsiteY7" fmla="*/ 1202 h 150857"/>
              <a:gd name="connsiteX8" fmla="*/ 5050 w 408435"/>
              <a:gd name="connsiteY8" fmla="*/ 77402 h 15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435" h="150857">
                <a:moveTo>
                  <a:pt x="5050" y="77402"/>
                </a:moveTo>
                <a:cubicBezTo>
                  <a:pt x="-22996" y="88515"/>
                  <a:pt x="74900" y="67877"/>
                  <a:pt x="74900" y="67877"/>
                </a:cubicBezTo>
                <a:cubicBezTo>
                  <a:pt x="122525" y="60469"/>
                  <a:pt x="235238" y="19194"/>
                  <a:pt x="290800" y="32952"/>
                </a:cubicBezTo>
                <a:cubicBezTo>
                  <a:pt x="346363" y="46710"/>
                  <a:pt x="404042" y="144077"/>
                  <a:pt x="408275" y="150427"/>
                </a:cubicBezTo>
                <a:cubicBezTo>
                  <a:pt x="412508" y="156777"/>
                  <a:pt x="331546" y="91160"/>
                  <a:pt x="316200" y="71052"/>
                </a:cubicBezTo>
                <a:cubicBezTo>
                  <a:pt x="300854" y="50944"/>
                  <a:pt x="320433" y="38244"/>
                  <a:pt x="316200" y="29777"/>
                </a:cubicBezTo>
                <a:cubicBezTo>
                  <a:pt x="311967" y="21310"/>
                  <a:pt x="302971" y="25014"/>
                  <a:pt x="290800" y="20252"/>
                </a:cubicBezTo>
                <a:cubicBezTo>
                  <a:pt x="278629" y="15490"/>
                  <a:pt x="290800" y="-5148"/>
                  <a:pt x="243175" y="1202"/>
                </a:cubicBezTo>
                <a:cubicBezTo>
                  <a:pt x="195550" y="7552"/>
                  <a:pt x="33096" y="66289"/>
                  <a:pt x="5050" y="7740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: 図形 1569">
            <a:extLst>
              <a:ext uri="{FF2B5EF4-FFF2-40B4-BE49-F238E27FC236}">
                <a16:creationId xmlns:a16="http://schemas.microsoft.com/office/drawing/2014/main" id="{FD1BD06A-35D9-46BB-BEBD-00D0D071E204}"/>
              </a:ext>
            </a:extLst>
          </p:cNvPr>
          <p:cNvSpPr/>
          <p:nvPr/>
        </p:nvSpPr>
        <p:spPr>
          <a:xfrm>
            <a:off x="10789680" y="6375256"/>
            <a:ext cx="428070" cy="580252"/>
          </a:xfrm>
          <a:custGeom>
            <a:avLst/>
            <a:gdLst>
              <a:gd name="connsiteX0" fmla="*/ 357745 w 428070"/>
              <a:gd name="connsiteY0" fmla="*/ 144 h 580252"/>
              <a:gd name="connsiteX1" fmla="*/ 427595 w 428070"/>
              <a:gd name="connsiteY1" fmla="*/ 174769 h 580252"/>
              <a:gd name="connsiteX2" fmla="*/ 316470 w 428070"/>
              <a:gd name="connsiteY2" fmla="*/ 254144 h 580252"/>
              <a:gd name="connsiteX3" fmla="*/ 249795 w 428070"/>
              <a:gd name="connsiteY3" fmla="*/ 311294 h 580252"/>
              <a:gd name="connsiteX4" fmla="*/ 303770 w 428070"/>
              <a:gd name="connsiteY4" fmla="*/ 346219 h 580252"/>
              <a:gd name="connsiteX5" fmla="*/ 319645 w 428070"/>
              <a:gd name="connsiteY5" fmla="*/ 384319 h 580252"/>
              <a:gd name="connsiteX6" fmla="*/ 256145 w 428070"/>
              <a:gd name="connsiteY6" fmla="*/ 343044 h 580252"/>
              <a:gd name="connsiteX7" fmla="*/ 103745 w 428070"/>
              <a:gd name="connsiteY7" fmla="*/ 485919 h 580252"/>
              <a:gd name="connsiteX8" fmla="*/ 8495 w 428070"/>
              <a:gd name="connsiteY8" fmla="*/ 571644 h 580252"/>
              <a:gd name="connsiteX9" fmla="*/ 322820 w 428070"/>
              <a:gd name="connsiteY9" fmla="*/ 273194 h 580252"/>
              <a:gd name="connsiteX10" fmla="*/ 370445 w 428070"/>
              <a:gd name="connsiteY10" fmla="*/ 196994 h 580252"/>
              <a:gd name="connsiteX11" fmla="*/ 386320 w 428070"/>
              <a:gd name="connsiteY11" fmla="*/ 146194 h 580252"/>
              <a:gd name="connsiteX12" fmla="*/ 357745 w 428070"/>
              <a:gd name="connsiteY12" fmla="*/ 144 h 58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8070" h="580252">
                <a:moveTo>
                  <a:pt x="357745" y="144"/>
                </a:moveTo>
                <a:cubicBezTo>
                  <a:pt x="364624" y="4906"/>
                  <a:pt x="434474" y="132436"/>
                  <a:pt x="427595" y="174769"/>
                </a:cubicBezTo>
                <a:cubicBezTo>
                  <a:pt x="420716" y="217102"/>
                  <a:pt x="346103" y="231390"/>
                  <a:pt x="316470" y="254144"/>
                </a:cubicBezTo>
                <a:cubicBezTo>
                  <a:pt x="286837" y="276898"/>
                  <a:pt x="251912" y="295948"/>
                  <a:pt x="249795" y="311294"/>
                </a:cubicBezTo>
                <a:cubicBezTo>
                  <a:pt x="247678" y="326640"/>
                  <a:pt x="292128" y="334048"/>
                  <a:pt x="303770" y="346219"/>
                </a:cubicBezTo>
                <a:cubicBezTo>
                  <a:pt x="315412" y="358390"/>
                  <a:pt x="327582" y="384848"/>
                  <a:pt x="319645" y="384319"/>
                </a:cubicBezTo>
                <a:cubicBezTo>
                  <a:pt x="311707" y="383790"/>
                  <a:pt x="292128" y="326111"/>
                  <a:pt x="256145" y="343044"/>
                </a:cubicBezTo>
                <a:cubicBezTo>
                  <a:pt x="220162" y="359977"/>
                  <a:pt x="145020" y="447819"/>
                  <a:pt x="103745" y="485919"/>
                </a:cubicBezTo>
                <a:cubicBezTo>
                  <a:pt x="62470" y="524019"/>
                  <a:pt x="-28018" y="607098"/>
                  <a:pt x="8495" y="571644"/>
                </a:cubicBezTo>
                <a:cubicBezTo>
                  <a:pt x="45007" y="536190"/>
                  <a:pt x="262495" y="335636"/>
                  <a:pt x="322820" y="273194"/>
                </a:cubicBezTo>
                <a:cubicBezTo>
                  <a:pt x="383145" y="210752"/>
                  <a:pt x="359862" y="218161"/>
                  <a:pt x="370445" y="196994"/>
                </a:cubicBezTo>
                <a:cubicBezTo>
                  <a:pt x="381028" y="175827"/>
                  <a:pt x="386849" y="182706"/>
                  <a:pt x="386320" y="146194"/>
                </a:cubicBezTo>
                <a:cubicBezTo>
                  <a:pt x="385791" y="109682"/>
                  <a:pt x="350866" y="-4618"/>
                  <a:pt x="357745" y="1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: 図形 1570">
            <a:extLst>
              <a:ext uri="{FF2B5EF4-FFF2-40B4-BE49-F238E27FC236}">
                <a16:creationId xmlns:a16="http://schemas.microsoft.com/office/drawing/2014/main" id="{5B74714B-2647-44B2-9B85-224628492FA2}"/>
              </a:ext>
            </a:extLst>
          </p:cNvPr>
          <p:cNvSpPr/>
          <p:nvPr/>
        </p:nvSpPr>
        <p:spPr>
          <a:xfrm>
            <a:off x="10930158" y="6440223"/>
            <a:ext cx="355104" cy="583412"/>
          </a:xfrm>
          <a:custGeom>
            <a:avLst/>
            <a:gdLst>
              <a:gd name="connsiteX0" fmla="*/ 334742 w 355104"/>
              <a:gd name="connsiteY0" fmla="*/ 1852 h 583412"/>
              <a:gd name="connsiteX1" fmla="*/ 331567 w 355104"/>
              <a:gd name="connsiteY1" fmla="*/ 62177 h 583412"/>
              <a:gd name="connsiteX2" fmla="*/ 299817 w 355104"/>
              <a:gd name="connsiteY2" fmla="*/ 325702 h 583412"/>
              <a:gd name="connsiteX3" fmla="*/ 236317 w 355104"/>
              <a:gd name="connsiteY3" fmla="*/ 392377 h 583412"/>
              <a:gd name="connsiteX4" fmla="*/ 1367 w 355104"/>
              <a:gd name="connsiteY4" fmla="*/ 490802 h 583412"/>
              <a:gd name="connsiteX5" fmla="*/ 141067 w 355104"/>
              <a:gd name="connsiteY5" fmla="*/ 478102 h 583412"/>
              <a:gd name="connsiteX6" fmla="*/ 172817 w 355104"/>
              <a:gd name="connsiteY6" fmla="*/ 547952 h 583412"/>
              <a:gd name="connsiteX7" fmla="*/ 45817 w 355104"/>
              <a:gd name="connsiteY7" fmla="*/ 582877 h 583412"/>
              <a:gd name="connsiteX8" fmla="*/ 249017 w 355104"/>
              <a:gd name="connsiteY8" fmla="*/ 522552 h 583412"/>
              <a:gd name="connsiteX9" fmla="*/ 188692 w 355104"/>
              <a:gd name="connsiteY9" fmla="*/ 468577 h 583412"/>
              <a:gd name="connsiteX10" fmla="*/ 268067 w 355104"/>
              <a:gd name="connsiteY10" fmla="*/ 347927 h 583412"/>
              <a:gd name="connsiteX11" fmla="*/ 306167 w 355104"/>
              <a:gd name="connsiteY11" fmla="*/ 246327 h 583412"/>
              <a:gd name="connsiteX12" fmla="*/ 318867 w 355104"/>
              <a:gd name="connsiteY12" fmla="*/ 141552 h 583412"/>
              <a:gd name="connsiteX13" fmla="*/ 306167 w 355104"/>
              <a:gd name="connsiteY13" fmla="*/ 249502 h 583412"/>
              <a:gd name="connsiteX14" fmla="*/ 353792 w 355104"/>
              <a:gd name="connsiteY14" fmla="*/ 106627 h 583412"/>
              <a:gd name="connsiteX15" fmla="*/ 334742 w 355104"/>
              <a:gd name="connsiteY15" fmla="*/ 1852 h 58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5104" h="583412">
                <a:moveTo>
                  <a:pt x="334742" y="1852"/>
                </a:moveTo>
                <a:cubicBezTo>
                  <a:pt x="331038" y="-5556"/>
                  <a:pt x="337388" y="8202"/>
                  <a:pt x="331567" y="62177"/>
                </a:cubicBezTo>
                <a:cubicBezTo>
                  <a:pt x="325746" y="116152"/>
                  <a:pt x="315692" y="270669"/>
                  <a:pt x="299817" y="325702"/>
                </a:cubicBezTo>
                <a:cubicBezTo>
                  <a:pt x="283942" y="380735"/>
                  <a:pt x="286059" y="364860"/>
                  <a:pt x="236317" y="392377"/>
                </a:cubicBezTo>
                <a:cubicBezTo>
                  <a:pt x="186575" y="419894"/>
                  <a:pt x="17242" y="476515"/>
                  <a:pt x="1367" y="490802"/>
                </a:cubicBezTo>
                <a:cubicBezTo>
                  <a:pt x="-14508" y="505090"/>
                  <a:pt x="112492" y="468577"/>
                  <a:pt x="141067" y="478102"/>
                </a:cubicBezTo>
                <a:cubicBezTo>
                  <a:pt x="169642" y="487627"/>
                  <a:pt x="188692" y="530490"/>
                  <a:pt x="172817" y="547952"/>
                </a:cubicBezTo>
                <a:cubicBezTo>
                  <a:pt x="156942" y="565414"/>
                  <a:pt x="33117" y="587110"/>
                  <a:pt x="45817" y="582877"/>
                </a:cubicBezTo>
                <a:cubicBezTo>
                  <a:pt x="58517" y="578644"/>
                  <a:pt x="225205" y="541602"/>
                  <a:pt x="249017" y="522552"/>
                </a:cubicBezTo>
                <a:cubicBezTo>
                  <a:pt x="272829" y="503502"/>
                  <a:pt x="185517" y="497681"/>
                  <a:pt x="188692" y="468577"/>
                </a:cubicBezTo>
                <a:cubicBezTo>
                  <a:pt x="191867" y="439473"/>
                  <a:pt x="248488" y="384969"/>
                  <a:pt x="268067" y="347927"/>
                </a:cubicBezTo>
                <a:cubicBezTo>
                  <a:pt x="287646" y="310885"/>
                  <a:pt x="297700" y="280723"/>
                  <a:pt x="306167" y="246327"/>
                </a:cubicBezTo>
                <a:cubicBezTo>
                  <a:pt x="314634" y="211931"/>
                  <a:pt x="318867" y="141023"/>
                  <a:pt x="318867" y="141552"/>
                </a:cubicBezTo>
                <a:cubicBezTo>
                  <a:pt x="318867" y="142081"/>
                  <a:pt x="300346" y="255323"/>
                  <a:pt x="306167" y="249502"/>
                </a:cubicBezTo>
                <a:cubicBezTo>
                  <a:pt x="311988" y="243681"/>
                  <a:pt x="346913" y="144727"/>
                  <a:pt x="353792" y="106627"/>
                </a:cubicBezTo>
                <a:cubicBezTo>
                  <a:pt x="360671" y="68527"/>
                  <a:pt x="338446" y="9260"/>
                  <a:pt x="334742" y="185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: 図形 1571">
            <a:extLst>
              <a:ext uri="{FF2B5EF4-FFF2-40B4-BE49-F238E27FC236}">
                <a16:creationId xmlns:a16="http://schemas.microsoft.com/office/drawing/2014/main" id="{F65CA93F-10BF-416A-81EA-E04C0D2EE0AF}"/>
              </a:ext>
            </a:extLst>
          </p:cNvPr>
          <p:cNvSpPr/>
          <p:nvPr/>
        </p:nvSpPr>
        <p:spPr>
          <a:xfrm>
            <a:off x="9914587" y="6444379"/>
            <a:ext cx="454640" cy="293182"/>
          </a:xfrm>
          <a:custGeom>
            <a:avLst/>
            <a:gdLst>
              <a:gd name="connsiteX0" fmla="*/ 938 w 454640"/>
              <a:gd name="connsiteY0" fmla="*/ 871 h 293182"/>
              <a:gd name="connsiteX1" fmla="*/ 251763 w 454640"/>
              <a:gd name="connsiteY1" fmla="*/ 86596 h 293182"/>
              <a:gd name="connsiteX2" fmla="*/ 429563 w 454640"/>
              <a:gd name="connsiteY2" fmla="*/ 277096 h 293182"/>
              <a:gd name="connsiteX3" fmla="*/ 372413 w 454640"/>
              <a:gd name="connsiteY3" fmla="*/ 270746 h 293182"/>
              <a:gd name="connsiteX4" fmla="*/ 7288 w 454640"/>
              <a:gd name="connsiteY4" fmla="*/ 172321 h 293182"/>
              <a:gd name="connsiteX5" fmla="*/ 442263 w 454640"/>
              <a:gd name="connsiteY5" fmla="*/ 258046 h 293182"/>
              <a:gd name="connsiteX6" fmla="*/ 321613 w 454640"/>
              <a:gd name="connsiteY6" fmla="*/ 134221 h 293182"/>
              <a:gd name="connsiteX7" fmla="*/ 172388 w 454640"/>
              <a:gd name="connsiteY7" fmla="*/ 48496 h 293182"/>
              <a:gd name="connsiteX8" fmla="*/ 938 w 454640"/>
              <a:gd name="connsiteY8" fmla="*/ 871 h 29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640" h="293182">
                <a:moveTo>
                  <a:pt x="938" y="871"/>
                </a:moveTo>
                <a:cubicBezTo>
                  <a:pt x="14167" y="7221"/>
                  <a:pt x="180326" y="40559"/>
                  <a:pt x="251763" y="86596"/>
                </a:cubicBezTo>
                <a:cubicBezTo>
                  <a:pt x="323200" y="132633"/>
                  <a:pt x="409455" y="246404"/>
                  <a:pt x="429563" y="277096"/>
                </a:cubicBezTo>
                <a:cubicBezTo>
                  <a:pt x="449671" y="307788"/>
                  <a:pt x="442792" y="288209"/>
                  <a:pt x="372413" y="270746"/>
                </a:cubicBezTo>
                <a:cubicBezTo>
                  <a:pt x="302034" y="253283"/>
                  <a:pt x="-4354" y="174438"/>
                  <a:pt x="7288" y="172321"/>
                </a:cubicBezTo>
                <a:cubicBezTo>
                  <a:pt x="18930" y="170204"/>
                  <a:pt x="389876" y="264396"/>
                  <a:pt x="442263" y="258046"/>
                </a:cubicBezTo>
                <a:cubicBezTo>
                  <a:pt x="494650" y="251696"/>
                  <a:pt x="366592" y="169146"/>
                  <a:pt x="321613" y="134221"/>
                </a:cubicBezTo>
                <a:cubicBezTo>
                  <a:pt x="276634" y="99296"/>
                  <a:pt x="226892" y="72838"/>
                  <a:pt x="172388" y="48496"/>
                </a:cubicBezTo>
                <a:cubicBezTo>
                  <a:pt x="117884" y="24154"/>
                  <a:pt x="-12291" y="-5479"/>
                  <a:pt x="938" y="87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: 図形 1572">
            <a:extLst>
              <a:ext uri="{FF2B5EF4-FFF2-40B4-BE49-F238E27FC236}">
                <a16:creationId xmlns:a16="http://schemas.microsoft.com/office/drawing/2014/main" id="{2C53E416-B1A1-4977-A473-0871B037AF70}"/>
              </a:ext>
            </a:extLst>
          </p:cNvPr>
          <p:cNvSpPr/>
          <p:nvPr/>
        </p:nvSpPr>
        <p:spPr>
          <a:xfrm>
            <a:off x="9060675" y="6568120"/>
            <a:ext cx="709768" cy="536094"/>
          </a:xfrm>
          <a:custGeom>
            <a:avLst/>
            <a:gdLst>
              <a:gd name="connsiteX0" fmla="*/ 7125 w 709768"/>
              <a:gd name="connsiteY0" fmla="*/ 955 h 536094"/>
              <a:gd name="connsiteX1" fmla="*/ 286525 w 709768"/>
              <a:gd name="connsiteY1" fmla="*/ 105730 h 536094"/>
              <a:gd name="connsiteX2" fmla="*/ 273825 w 709768"/>
              <a:gd name="connsiteY2" fmla="*/ 115255 h 536094"/>
              <a:gd name="connsiteX3" fmla="*/ 477025 w 709768"/>
              <a:gd name="connsiteY3" fmla="*/ 254955 h 536094"/>
              <a:gd name="connsiteX4" fmla="*/ 635775 w 709768"/>
              <a:gd name="connsiteY4" fmla="*/ 435930 h 536094"/>
              <a:gd name="connsiteX5" fmla="*/ 708800 w 709768"/>
              <a:gd name="connsiteY5" fmla="*/ 534355 h 536094"/>
              <a:gd name="connsiteX6" fmla="*/ 588150 w 709768"/>
              <a:gd name="connsiteY6" fmla="*/ 356555 h 536094"/>
              <a:gd name="connsiteX7" fmla="*/ 292875 w 709768"/>
              <a:gd name="connsiteY7" fmla="*/ 99380 h 536094"/>
              <a:gd name="connsiteX8" fmla="*/ 99200 w 709768"/>
              <a:gd name="connsiteY8" fmla="*/ 54930 h 536094"/>
              <a:gd name="connsiteX9" fmla="*/ 7125 w 709768"/>
              <a:gd name="connsiteY9" fmla="*/ 955 h 53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768" h="536094">
                <a:moveTo>
                  <a:pt x="7125" y="955"/>
                </a:moveTo>
                <a:cubicBezTo>
                  <a:pt x="38346" y="9422"/>
                  <a:pt x="242075" y="86680"/>
                  <a:pt x="286525" y="105730"/>
                </a:cubicBezTo>
                <a:cubicBezTo>
                  <a:pt x="330975" y="124780"/>
                  <a:pt x="242075" y="90384"/>
                  <a:pt x="273825" y="115255"/>
                </a:cubicBezTo>
                <a:cubicBezTo>
                  <a:pt x="305575" y="140126"/>
                  <a:pt x="416700" y="201509"/>
                  <a:pt x="477025" y="254955"/>
                </a:cubicBezTo>
                <a:cubicBezTo>
                  <a:pt x="537350" y="308401"/>
                  <a:pt x="597146" y="389363"/>
                  <a:pt x="635775" y="435930"/>
                </a:cubicBezTo>
                <a:cubicBezTo>
                  <a:pt x="674404" y="482497"/>
                  <a:pt x="716737" y="547584"/>
                  <a:pt x="708800" y="534355"/>
                </a:cubicBezTo>
                <a:cubicBezTo>
                  <a:pt x="700863" y="521126"/>
                  <a:pt x="657471" y="429051"/>
                  <a:pt x="588150" y="356555"/>
                </a:cubicBezTo>
                <a:cubicBezTo>
                  <a:pt x="518829" y="284059"/>
                  <a:pt x="374367" y="149651"/>
                  <a:pt x="292875" y="99380"/>
                </a:cubicBezTo>
                <a:cubicBezTo>
                  <a:pt x="211383" y="49109"/>
                  <a:pt x="143650" y="67101"/>
                  <a:pt x="99200" y="54930"/>
                </a:cubicBezTo>
                <a:cubicBezTo>
                  <a:pt x="54750" y="42759"/>
                  <a:pt x="-24096" y="-7512"/>
                  <a:pt x="7125" y="95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: 図形 1573">
            <a:extLst>
              <a:ext uri="{FF2B5EF4-FFF2-40B4-BE49-F238E27FC236}">
                <a16:creationId xmlns:a16="http://schemas.microsoft.com/office/drawing/2014/main" id="{8D482194-D6BD-4813-992F-2570DF9B4AB6}"/>
              </a:ext>
            </a:extLst>
          </p:cNvPr>
          <p:cNvSpPr/>
          <p:nvPr/>
        </p:nvSpPr>
        <p:spPr>
          <a:xfrm>
            <a:off x="9505864" y="6663272"/>
            <a:ext cx="869967" cy="312919"/>
          </a:xfrm>
          <a:custGeom>
            <a:avLst/>
            <a:gdLst>
              <a:gd name="connsiteX0" fmla="*/ 86 w 869967"/>
              <a:gd name="connsiteY0" fmla="*/ 1053 h 312919"/>
              <a:gd name="connsiteX1" fmla="*/ 371561 w 869967"/>
              <a:gd name="connsiteY1" fmla="*/ 296328 h 312919"/>
              <a:gd name="connsiteX2" fmla="*/ 419186 w 869967"/>
              <a:gd name="connsiteY2" fmla="*/ 274103 h 312919"/>
              <a:gd name="connsiteX3" fmla="*/ 504911 w 869967"/>
              <a:gd name="connsiteY3" fmla="*/ 261403 h 312919"/>
              <a:gd name="connsiteX4" fmla="*/ 644611 w 869967"/>
              <a:gd name="connsiteY4" fmla="*/ 99478 h 312919"/>
              <a:gd name="connsiteX5" fmla="*/ 666836 w 869967"/>
              <a:gd name="connsiteY5" fmla="*/ 131228 h 312919"/>
              <a:gd name="connsiteX6" fmla="*/ 752561 w 869967"/>
              <a:gd name="connsiteY6" fmla="*/ 99478 h 312919"/>
              <a:gd name="connsiteX7" fmla="*/ 866861 w 869967"/>
              <a:gd name="connsiteY7" fmla="*/ 109003 h 312919"/>
              <a:gd name="connsiteX8" fmla="*/ 619211 w 869967"/>
              <a:gd name="connsiteY8" fmla="*/ 115353 h 312919"/>
              <a:gd name="connsiteX9" fmla="*/ 339811 w 869967"/>
              <a:gd name="connsiteY9" fmla="*/ 194728 h 312919"/>
              <a:gd name="connsiteX10" fmla="*/ 86 w 869967"/>
              <a:gd name="connsiteY10" fmla="*/ 1053 h 31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9967" h="312919">
                <a:moveTo>
                  <a:pt x="86" y="1053"/>
                </a:moveTo>
                <a:cubicBezTo>
                  <a:pt x="5378" y="17986"/>
                  <a:pt x="301711" y="250820"/>
                  <a:pt x="371561" y="296328"/>
                </a:cubicBezTo>
                <a:cubicBezTo>
                  <a:pt x="441411" y="341836"/>
                  <a:pt x="396961" y="279924"/>
                  <a:pt x="419186" y="274103"/>
                </a:cubicBezTo>
                <a:cubicBezTo>
                  <a:pt x="441411" y="268282"/>
                  <a:pt x="467340" y="290507"/>
                  <a:pt x="504911" y="261403"/>
                </a:cubicBezTo>
                <a:cubicBezTo>
                  <a:pt x="542482" y="232299"/>
                  <a:pt x="617624" y="121174"/>
                  <a:pt x="644611" y="99478"/>
                </a:cubicBezTo>
                <a:cubicBezTo>
                  <a:pt x="671598" y="77782"/>
                  <a:pt x="648844" y="131228"/>
                  <a:pt x="666836" y="131228"/>
                </a:cubicBezTo>
                <a:cubicBezTo>
                  <a:pt x="684828" y="131228"/>
                  <a:pt x="719223" y="103182"/>
                  <a:pt x="752561" y="99478"/>
                </a:cubicBezTo>
                <a:cubicBezTo>
                  <a:pt x="785899" y="95774"/>
                  <a:pt x="889086" y="106357"/>
                  <a:pt x="866861" y="109003"/>
                </a:cubicBezTo>
                <a:cubicBezTo>
                  <a:pt x="844636" y="111649"/>
                  <a:pt x="707053" y="101066"/>
                  <a:pt x="619211" y="115353"/>
                </a:cubicBezTo>
                <a:cubicBezTo>
                  <a:pt x="531369" y="129640"/>
                  <a:pt x="445115" y="212720"/>
                  <a:pt x="339811" y="194728"/>
                </a:cubicBezTo>
                <a:cubicBezTo>
                  <a:pt x="234507" y="176736"/>
                  <a:pt x="-5206" y="-15880"/>
                  <a:pt x="86" y="105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: 図形 1574">
            <a:extLst>
              <a:ext uri="{FF2B5EF4-FFF2-40B4-BE49-F238E27FC236}">
                <a16:creationId xmlns:a16="http://schemas.microsoft.com/office/drawing/2014/main" id="{2F11FCE5-9835-4628-ACAF-17A4931B2993}"/>
              </a:ext>
            </a:extLst>
          </p:cNvPr>
          <p:cNvSpPr/>
          <p:nvPr/>
        </p:nvSpPr>
        <p:spPr>
          <a:xfrm>
            <a:off x="1865246" y="5528726"/>
            <a:ext cx="799646" cy="197679"/>
          </a:xfrm>
          <a:custGeom>
            <a:avLst/>
            <a:gdLst>
              <a:gd name="connsiteX0" fmla="*/ 27054 w 799646"/>
              <a:gd name="connsiteY0" fmla="*/ 97374 h 197679"/>
              <a:gd name="connsiteX1" fmla="*/ 73621 w 799646"/>
              <a:gd name="connsiteY1" fmla="*/ 59274 h 197679"/>
              <a:gd name="connsiteX2" fmla="*/ 255654 w 799646"/>
              <a:gd name="connsiteY2" fmla="*/ 7 h 197679"/>
              <a:gd name="connsiteX3" fmla="*/ 369954 w 799646"/>
              <a:gd name="connsiteY3" fmla="*/ 55041 h 197679"/>
              <a:gd name="connsiteX4" fmla="*/ 433454 w 799646"/>
              <a:gd name="connsiteY4" fmla="*/ 25407 h 197679"/>
              <a:gd name="connsiteX5" fmla="*/ 598554 w 799646"/>
              <a:gd name="connsiteY5" fmla="*/ 127007 h 197679"/>
              <a:gd name="connsiteX6" fmla="*/ 780587 w 799646"/>
              <a:gd name="connsiteY6" fmla="*/ 186274 h 197679"/>
              <a:gd name="connsiteX7" fmla="*/ 772121 w 799646"/>
              <a:gd name="connsiteY7" fmla="*/ 186274 h 197679"/>
              <a:gd name="connsiteX8" fmla="*/ 585854 w 799646"/>
              <a:gd name="connsiteY8" fmla="*/ 67741 h 197679"/>
              <a:gd name="connsiteX9" fmla="*/ 480021 w 799646"/>
              <a:gd name="connsiteY9" fmla="*/ 8474 h 197679"/>
              <a:gd name="connsiteX10" fmla="*/ 27054 w 799646"/>
              <a:gd name="connsiteY10" fmla="*/ 97374 h 197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9646" h="197679">
                <a:moveTo>
                  <a:pt x="27054" y="97374"/>
                </a:moveTo>
                <a:cubicBezTo>
                  <a:pt x="-40679" y="105841"/>
                  <a:pt x="35521" y="75502"/>
                  <a:pt x="73621" y="59274"/>
                </a:cubicBezTo>
                <a:cubicBezTo>
                  <a:pt x="111721" y="43046"/>
                  <a:pt x="206265" y="712"/>
                  <a:pt x="255654" y="7"/>
                </a:cubicBezTo>
                <a:cubicBezTo>
                  <a:pt x="305043" y="-698"/>
                  <a:pt x="340321" y="50808"/>
                  <a:pt x="369954" y="55041"/>
                </a:cubicBezTo>
                <a:cubicBezTo>
                  <a:pt x="399587" y="59274"/>
                  <a:pt x="395354" y="13413"/>
                  <a:pt x="433454" y="25407"/>
                </a:cubicBezTo>
                <a:cubicBezTo>
                  <a:pt x="471554" y="37401"/>
                  <a:pt x="540699" y="100196"/>
                  <a:pt x="598554" y="127007"/>
                </a:cubicBezTo>
                <a:cubicBezTo>
                  <a:pt x="656410" y="153818"/>
                  <a:pt x="751659" y="176396"/>
                  <a:pt x="780587" y="186274"/>
                </a:cubicBezTo>
                <a:cubicBezTo>
                  <a:pt x="809515" y="196152"/>
                  <a:pt x="804576" y="206029"/>
                  <a:pt x="772121" y="186274"/>
                </a:cubicBezTo>
                <a:cubicBezTo>
                  <a:pt x="739666" y="166519"/>
                  <a:pt x="634537" y="97374"/>
                  <a:pt x="585854" y="67741"/>
                </a:cubicBezTo>
                <a:cubicBezTo>
                  <a:pt x="537171" y="38108"/>
                  <a:pt x="578799" y="1418"/>
                  <a:pt x="480021" y="8474"/>
                </a:cubicBezTo>
                <a:cubicBezTo>
                  <a:pt x="381243" y="15529"/>
                  <a:pt x="94787" y="88907"/>
                  <a:pt x="27054" y="9737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: 図形 1575">
            <a:extLst>
              <a:ext uri="{FF2B5EF4-FFF2-40B4-BE49-F238E27FC236}">
                <a16:creationId xmlns:a16="http://schemas.microsoft.com/office/drawing/2014/main" id="{0F472634-6152-4140-8AC3-791D9B9460FA}"/>
              </a:ext>
            </a:extLst>
          </p:cNvPr>
          <p:cNvSpPr/>
          <p:nvPr/>
        </p:nvSpPr>
        <p:spPr>
          <a:xfrm>
            <a:off x="2041525" y="5159219"/>
            <a:ext cx="691505" cy="257331"/>
          </a:xfrm>
          <a:custGeom>
            <a:avLst/>
            <a:gdLst>
              <a:gd name="connsiteX0" fmla="*/ 688975 w 691505"/>
              <a:gd name="connsiteY0" fmla="*/ 156 h 257331"/>
              <a:gd name="connsiteX1" fmla="*/ 641350 w 691505"/>
              <a:gd name="connsiteY1" fmla="*/ 209706 h 257331"/>
              <a:gd name="connsiteX2" fmla="*/ 555625 w 691505"/>
              <a:gd name="connsiteY2" fmla="*/ 177956 h 257331"/>
              <a:gd name="connsiteX3" fmla="*/ 422275 w 691505"/>
              <a:gd name="connsiteY3" fmla="*/ 171606 h 257331"/>
              <a:gd name="connsiteX4" fmla="*/ 311150 w 691505"/>
              <a:gd name="connsiteY4" fmla="*/ 184306 h 257331"/>
              <a:gd name="connsiteX5" fmla="*/ 117475 w 691505"/>
              <a:gd name="connsiteY5" fmla="*/ 231931 h 257331"/>
              <a:gd name="connsiteX6" fmla="*/ 0 w 691505"/>
              <a:gd name="connsiteY6" fmla="*/ 257331 h 257331"/>
              <a:gd name="connsiteX7" fmla="*/ 498475 w 691505"/>
              <a:gd name="connsiteY7" fmla="*/ 165256 h 257331"/>
              <a:gd name="connsiteX8" fmla="*/ 565150 w 691505"/>
              <a:gd name="connsiteY8" fmla="*/ 174781 h 257331"/>
              <a:gd name="connsiteX9" fmla="*/ 688975 w 691505"/>
              <a:gd name="connsiteY9" fmla="*/ 156 h 25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1505" h="257331">
                <a:moveTo>
                  <a:pt x="688975" y="156"/>
                </a:moveTo>
                <a:cubicBezTo>
                  <a:pt x="701675" y="5977"/>
                  <a:pt x="663575" y="180073"/>
                  <a:pt x="641350" y="209706"/>
                </a:cubicBezTo>
                <a:cubicBezTo>
                  <a:pt x="619125" y="239339"/>
                  <a:pt x="592137" y="184306"/>
                  <a:pt x="555625" y="177956"/>
                </a:cubicBezTo>
                <a:cubicBezTo>
                  <a:pt x="519113" y="171606"/>
                  <a:pt x="463021" y="170548"/>
                  <a:pt x="422275" y="171606"/>
                </a:cubicBezTo>
                <a:cubicBezTo>
                  <a:pt x="381529" y="172664"/>
                  <a:pt x="361950" y="174252"/>
                  <a:pt x="311150" y="184306"/>
                </a:cubicBezTo>
                <a:cubicBezTo>
                  <a:pt x="260350" y="194360"/>
                  <a:pt x="117475" y="231931"/>
                  <a:pt x="117475" y="231931"/>
                </a:cubicBezTo>
                <a:cubicBezTo>
                  <a:pt x="65617" y="244102"/>
                  <a:pt x="0" y="257331"/>
                  <a:pt x="0" y="257331"/>
                </a:cubicBezTo>
                <a:lnTo>
                  <a:pt x="498475" y="165256"/>
                </a:lnTo>
                <a:cubicBezTo>
                  <a:pt x="592667" y="151498"/>
                  <a:pt x="534458" y="196477"/>
                  <a:pt x="565150" y="174781"/>
                </a:cubicBezTo>
                <a:cubicBezTo>
                  <a:pt x="595842" y="153085"/>
                  <a:pt x="676275" y="-5665"/>
                  <a:pt x="688975" y="15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: 図形 1576">
            <a:extLst>
              <a:ext uri="{FF2B5EF4-FFF2-40B4-BE49-F238E27FC236}">
                <a16:creationId xmlns:a16="http://schemas.microsoft.com/office/drawing/2014/main" id="{DF804EA2-49F6-4097-BF99-6DE9B9354C53}"/>
              </a:ext>
            </a:extLst>
          </p:cNvPr>
          <p:cNvSpPr/>
          <p:nvPr/>
        </p:nvSpPr>
        <p:spPr>
          <a:xfrm>
            <a:off x="2008685" y="5421458"/>
            <a:ext cx="722034" cy="103512"/>
          </a:xfrm>
          <a:custGeom>
            <a:avLst/>
            <a:gdLst>
              <a:gd name="connsiteX0" fmla="*/ 10615 w 722034"/>
              <a:gd name="connsiteY0" fmla="*/ 14142 h 103512"/>
              <a:gd name="connsiteX1" fmla="*/ 318590 w 722034"/>
              <a:gd name="connsiteY1" fmla="*/ 4617 h 103512"/>
              <a:gd name="connsiteX2" fmla="*/ 718640 w 722034"/>
              <a:gd name="connsiteY2" fmla="*/ 96692 h 103512"/>
              <a:gd name="connsiteX3" fmla="*/ 521790 w 722034"/>
              <a:gd name="connsiteY3" fmla="*/ 96692 h 103512"/>
              <a:gd name="connsiteX4" fmla="*/ 70940 w 722034"/>
              <a:gd name="connsiteY4" fmla="*/ 93517 h 103512"/>
              <a:gd name="connsiteX5" fmla="*/ 505915 w 722034"/>
              <a:gd name="connsiteY5" fmla="*/ 45892 h 103512"/>
              <a:gd name="connsiteX6" fmla="*/ 134440 w 722034"/>
              <a:gd name="connsiteY6" fmla="*/ 17317 h 103512"/>
              <a:gd name="connsiteX7" fmla="*/ 178890 w 722034"/>
              <a:gd name="connsiteY7" fmla="*/ 93517 h 103512"/>
              <a:gd name="connsiteX8" fmla="*/ 83640 w 722034"/>
              <a:gd name="connsiteY8" fmla="*/ 17317 h 103512"/>
              <a:gd name="connsiteX9" fmla="*/ 10615 w 722034"/>
              <a:gd name="connsiteY9" fmla="*/ 14142 h 10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2034" h="103512">
                <a:moveTo>
                  <a:pt x="10615" y="14142"/>
                </a:moveTo>
                <a:cubicBezTo>
                  <a:pt x="49773" y="12025"/>
                  <a:pt x="200586" y="-9141"/>
                  <a:pt x="318590" y="4617"/>
                </a:cubicBezTo>
                <a:cubicBezTo>
                  <a:pt x="436594" y="18375"/>
                  <a:pt x="684773" y="81346"/>
                  <a:pt x="718640" y="96692"/>
                </a:cubicBezTo>
                <a:cubicBezTo>
                  <a:pt x="752507" y="112038"/>
                  <a:pt x="521790" y="96692"/>
                  <a:pt x="521790" y="96692"/>
                </a:cubicBezTo>
                <a:lnTo>
                  <a:pt x="70940" y="93517"/>
                </a:lnTo>
                <a:cubicBezTo>
                  <a:pt x="68294" y="85050"/>
                  <a:pt x="495332" y="58592"/>
                  <a:pt x="505915" y="45892"/>
                </a:cubicBezTo>
                <a:cubicBezTo>
                  <a:pt x="516498" y="33192"/>
                  <a:pt x="188944" y="9380"/>
                  <a:pt x="134440" y="17317"/>
                </a:cubicBezTo>
                <a:cubicBezTo>
                  <a:pt x="79936" y="25254"/>
                  <a:pt x="187357" y="93517"/>
                  <a:pt x="178890" y="93517"/>
                </a:cubicBezTo>
                <a:cubicBezTo>
                  <a:pt x="170423" y="93517"/>
                  <a:pt x="116448" y="28959"/>
                  <a:pt x="83640" y="17317"/>
                </a:cubicBezTo>
                <a:cubicBezTo>
                  <a:pt x="50832" y="5675"/>
                  <a:pt x="-28543" y="16259"/>
                  <a:pt x="10615" y="1414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: 図形 1577">
            <a:extLst>
              <a:ext uri="{FF2B5EF4-FFF2-40B4-BE49-F238E27FC236}">
                <a16:creationId xmlns:a16="http://schemas.microsoft.com/office/drawing/2014/main" id="{182BB570-EB9B-4B9E-9E59-7B007F926D98}"/>
              </a:ext>
            </a:extLst>
          </p:cNvPr>
          <p:cNvSpPr/>
          <p:nvPr/>
        </p:nvSpPr>
        <p:spPr>
          <a:xfrm>
            <a:off x="2422055" y="5882793"/>
            <a:ext cx="1210996" cy="287274"/>
          </a:xfrm>
          <a:custGeom>
            <a:avLst/>
            <a:gdLst>
              <a:gd name="connsiteX0" fmla="*/ 470 w 1210996"/>
              <a:gd name="connsiteY0" fmla="*/ 32232 h 287274"/>
              <a:gd name="connsiteX1" fmla="*/ 454495 w 1210996"/>
              <a:gd name="connsiteY1" fmla="*/ 16357 h 287274"/>
              <a:gd name="connsiteX2" fmla="*/ 629120 w 1210996"/>
              <a:gd name="connsiteY2" fmla="*/ 16357 h 287274"/>
              <a:gd name="connsiteX3" fmla="*/ 730720 w 1210996"/>
              <a:gd name="connsiteY3" fmla="*/ 83032 h 287274"/>
              <a:gd name="connsiteX4" fmla="*/ 902170 w 1210996"/>
              <a:gd name="connsiteY4" fmla="*/ 229082 h 287274"/>
              <a:gd name="connsiteX5" fmla="*/ 1038695 w 1210996"/>
              <a:gd name="connsiteY5" fmla="*/ 244957 h 287274"/>
              <a:gd name="connsiteX6" fmla="*/ 1210145 w 1210996"/>
              <a:gd name="connsiteY6" fmla="*/ 286232 h 287274"/>
              <a:gd name="connsiteX7" fmla="*/ 962495 w 1210996"/>
              <a:gd name="connsiteY7" fmla="*/ 197332 h 287274"/>
              <a:gd name="connsiteX8" fmla="*/ 667220 w 1210996"/>
              <a:gd name="connsiteY8" fmla="*/ 25882 h 287274"/>
              <a:gd name="connsiteX9" fmla="*/ 546570 w 1210996"/>
              <a:gd name="connsiteY9" fmla="*/ 482 h 287274"/>
              <a:gd name="connsiteX10" fmla="*/ 470 w 1210996"/>
              <a:gd name="connsiteY10" fmla="*/ 32232 h 28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0996" h="287274">
                <a:moveTo>
                  <a:pt x="470" y="32232"/>
                </a:moveTo>
                <a:cubicBezTo>
                  <a:pt x="-14876" y="34878"/>
                  <a:pt x="349720" y="19003"/>
                  <a:pt x="454495" y="16357"/>
                </a:cubicBezTo>
                <a:cubicBezTo>
                  <a:pt x="559270" y="13711"/>
                  <a:pt x="583083" y="5245"/>
                  <a:pt x="629120" y="16357"/>
                </a:cubicBezTo>
                <a:cubicBezTo>
                  <a:pt x="675157" y="27469"/>
                  <a:pt x="685212" y="47578"/>
                  <a:pt x="730720" y="83032"/>
                </a:cubicBezTo>
                <a:cubicBezTo>
                  <a:pt x="776228" y="118486"/>
                  <a:pt x="850841" y="202095"/>
                  <a:pt x="902170" y="229082"/>
                </a:cubicBezTo>
                <a:cubicBezTo>
                  <a:pt x="953499" y="256070"/>
                  <a:pt x="987366" y="235432"/>
                  <a:pt x="1038695" y="244957"/>
                </a:cubicBezTo>
                <a:cubicBezTo>
                  <a:pt x="1090024" y="254482"/>
                  <a:pt x="1222845" y="294169"/>
                  <a:pt x="1210145" y="286232"/>
                </a:cubicBezTo>
                <a:cubicBezTo>
                  <a:pt x="1197445" y="278295"/>
                  <a:pt x="1052982" y="240724"/>
                  <a:pt x="962495" y="197332"/>
                </a:cubicBezTo>
                <a:cubicBezTo>
                  <a:pt x="872008" y="153940"/>
                  <a:pt x="736541" y="58690"/>
                  <a:pt x="667220" y="25882"/>
                </a:cubicBezTo>
                <a:cubicBezTo>
                  <a:pt x="597899" y="-6926"/>
                  <a:pt x="654520" y="1011"/>
                  <a:pt x="546570" y="482"/>
                </a:cubicBezTo>
                <a:cubicBezTo>
                  <a:pt x="438620" y="-47"/>
                  <a:pt x="15816" y="29586"/>
                  <a:pt x="470" y="3223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: 図形 1578">
            <a:extLst>
              <a:ext uri="{FF2B5EF4-FFF2-40B4-BE49-F238E27FC236}">
                <a16:creationId xmlns:a16="http://schemas.microsoft.com/office/drawing/2014/main" id="{13C314BB-9871-4D63-83DA-6949D79499FD}"/>
              </a:ext>
            </a:extLst>
          </p:cNvPr>
          <p:cNvSpPr/>
          <p:nvPr/>
        </p:nvSpPr>
        <p:spPr>
          <a:xfrm>
            <a:off x="1906599" y="5649022"/>
            <a:ext cx="514639" cy="264622"/>
          </a:xfrm>
          <a:custGeom>
            <a:avLst/>
            <a:gdLst>
              <a:gd name="connsiteX0" fmla="*/ 4751 w 514639"/>
              <a:gd name="connsiteY0" fmla="*/ 5653 h 264622"/>
              <a:gd name="connsiteX1" fmla="*/ 300026 w 514639"/>
              <a:gd name="connsiteY1" fmla="*/ 161228 h 264622"/>
              <a:gd name="connsiteX2" fmla="*/ 341301 w 514639"/>
              <a:gd name="connsiteY2" fmla="*/ 161228 h 264622"/>
              <a:gd name="connsiteX3" fmla="*/ 452426 w 514639"/>
              <a:gd name="connsiteY3" fmla="*/ 224728 h 264622"/>
              <a:gd name="connsiteX4" fmla="*/ 509576 w 514639"/>
              <a:gd name="connsiteY4" fmla="*/ 262828 h 264622"/>
              <a:gd name="connsiteX5" fmla="*/ 325426 w 514639"/>
              <a:gd name="connsiteY5" fmla="*/ 167578 h 264622"/>
              <a:gd name="connsiteX6" fmla="*/ 134926 w 514639"/>
              <a:gd name="connsiteY6" fmla="*/ 50103 h 264622"/>
              <a:gd name="connsiteX7" fmla="*/ 4751 w 514639"/>
              <a:gd name="connsiteY7" fmla="*/ 5653 h 26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639" h="264622">
                <a:moveTo>
                  <a:pt x="4751" y="5653"/>
                </a:moveTo>
                <a:cubicBezTo>
                  <a:pt x="32268" y="24174"/>
                  <a:pt x="243934" y="135299"/>
                  <a:pt x="300026" y="161228"/>
                </a:cubicBezTo>
                <a:cubicBezTo>
                  <a:pt x="356118" y="187157"/>
                  <a:pt x="315901" y="150645"/>
                  <a:pt x="341301" y="161228"/>
                </a:cubicBezTo>
                <a:cubicBezTo>
                  <a:pt x="366701" y="171811"/>
                  <a:pt x="424380" y="207795"/>
                  <a:pt x="452426" y="224728"/>
                </a:cubicBezTo>
                <a:cubicBezTo>
                  <a:pt x="480472" y="241661"/>
                  <a:pt x="530743" y="272353"/>
                  <a:pt x="509576" y="262828"/>
                </a:cubicBezTo>
                <a:cubicBezTo>
                  <a:pt x="488409" y="253303"/>
                  <a:pt x="387868" y="203032"/>
                  <a:pt x="325426" y="167578"/>
                </a:cubicBezTo>
                <a:cubicBezTo>
                  <a:pt x="262984" y="132124"/>
                  <a:pt x="194193" y="82911"/>
                  <a:pt x="134926" y="50103"/>
                </a:cubicBezTo>
                <a:cubicBezTo>
                  <a:pt x="75659" y="17295"/>
                  <a:pt x="-22766" y="-12868"/>
                  <a:pt x="4751" y="565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: 図形 1579">
            <a:extLst>
              <a:ext uri="{FF2B5EF4-FFF2-40B4-BE49-F238E27FC236}">
                <a16:creationId xmlns:a16="http://schemas.microsoft.com/office/drawing/2014/main" id="{A884CB5A-624A-401F-9C31-459DF9202908}"/>
              </a:ext>
            </a:extLst>
          </p:cNvPr>
          <p:cNvSpPr/>
          <p:nvPr/>
        </p:nvSpPr>
        <p:spPr>
          <a:xfrm>
            <a:off x="2863809" y="6146749"/>
            <a:ext cx="1503052" cy="298503"/>
          </a:xfrm>
          <a:custGeom>
            <a:avLst/>
            <a:gdLst>
              <a:gd name="connsiteX0" fmla="*/ 41 w 1503052"/>
              <a:gd name="connsiteY0" fmla="*/ 98476 h 298503"/>
              <a:gd name="connsiteX1" fmla="*/ 460416 w 1503052"/>
              <a:gd name="connsiteY1" fmla="*/ 51 h 298503"/>
              <a:gd name="connsiteX2" fmla="*/ 844591 w 1503052"/>
              <a:gd name="connsiteY2" fmla="*/ 114351 h 298503"/>
              <a:gd name="connsiteX3" fmla="*/ 819191 w 1503052"/>
              <a:gd name="connsiteY3" fmla="*/ 117526 h 298503"/>
              <a:gd name="connsiteX4" fmla="*/ 882691 w 1503052"/>
              <a:gd name="connsiteY4" fmla="*/ 177851 h 298503"/>
              <a:gd name="connsiteX5" fmla="*/ 790616 w 1503052"/>
              <a:gd name="connsiteY5" fmla="*/ 247701 h 298503"/>
              <a:gd name="connsiteX6" fmla="*/ 974766 w 1503052"/>
              <a:gd name="connsiteY6" fmla="*/ 181026 h 298503"/>
              <a:gd name="connsiteX7" fmla="*/ 1117641 w 1503052"/>
              <a:gd name="connsiteY7" fmla="*/ 184201 h 298503"/>
              <a:gd name="connsiteX8" fmla="*/ 1501816 w 1503052"/>
              <a:gd name="connsiteY8" fmla="*/ 298501 h 298503"/>
              <a:gd name="connsiteX9" fmla="*/ 1228766 w 1503052"/>
              <a:gd name="connsiteY9" fmla="*/ 181026 h 298503"/>
              <a:gd name="connsiteX10" fmla="*/ 917616 w 1503052"/>
              <a:gd name="connsiteY10" fmla="*/ 155626 h 298503"/>
              <a:gd name="connsiteX11" fmla="*/ 723941 w 1503052"/>
              <a:gd name="connsiteY11" fmla="*/ 57201 h 298503"/>
              <a:gd name="connsiteX12" fmla="*/ 485816 w 1503052"/>
              <a:gd name="connsiteY12" fmla="*/ 9576 h 298503"/>
              <a:gd name="connsiteX13" fmla="*/ 41 w 1503052"/>
              <a:gd name="connsiteY13" fmla="*/ 98476 h 298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03052" h="298503">
                <a:moveTo>
                  <a:pt x="41" y="98476"/>
                </a:moveTo>
                <a:cubicBezTo>
                  <a:pt x="-4192" y="96889"/>
                  <a:pt x="319658" y="-2595"/>
                  <a:pt x="460416" y="51"/>
                </a:cubicBezTo>
                <a:cubicBezTo>
                  <a:pt x="601174" y="2697"/>
                  <a:pt x="784795" y="94772"/>
                  <a:pt x="844591" y="114351"/>
                </a:cubicBezTo>
                <a:cubicBezTo>
                  <a:pt x="904387" y="133930"/>
                  <a:pt x="812841" y="106943"/>
                  <a:pt x="819191" y="117526"/>
                </a:cubicBezTo>
                <a:cubicBezTo>
                  <a:pt x="825541" y="128109"/>
                  <a:pt x="887453" y="156155"/>
                  <a:pt x="882691" y="177851"/>
                </a:cubicBezTo>
                <a:cubicBezTo>
                  <a:pt x="877929" y="199547"/>
                  <a:pt x="775270" y="247172"/>
                  <a:pt x="790616" y="247701"/>
                </a:cubicBezTo>
                <a:cubicBezTo>
                  <a:pt x="805962" y="248230"/>
                  <a:pt x="920262" y="191609"/>
                  <a:pt x="974766" y="181026"/>
                </a:cubicBezTo>
                <a:cubicBezTo>
                  <a:pt x="1029270" y="170443"/>
                  <a:pt x="1029799" y="164622"/>
                  <a:pt x="1117641" y="184201"/>
                </a:cubicBezTo>
                <a:cubicBezTo>
                  <a:pt x="1205483" y="203780"/>
                  <a:pt x="1483295" y="299030"/>
                  <a:pt x="1501816" y="298501"/>
                </a:cubicBezTo>
                <a:cubicBezTo>
                  <a:pt x="1520337" y="297972"/>
                  <a:pt x="1326133" y="204839"/>
                  <a:pt x="1228766" y="181026"/>
                </a:cubicBezTo>
                <a:cubicBezTo>
                  <a:pt x="1131399" y="157214"/>
                  <a:pt x="1001753" y="176263"/>
                  <a:pt x="917616" y="155626"/>
                </a:cubicBezTo>
                <a:cubicBezTo>
                  <a:pt x="833479" y="134989"/>
                  <a:pt x="795908" y="81543"/>
                  <a:pt x="723941" y="57201"/>
                </a:cubicBezTo>
                <a:cubicBezTo>
                  <a:pt x="651974" y="32859"/>
                  <a:pt x="609641" y="4814"/>
                  <a:pt x="485816" y="9576"/>
                </a:cubicBezTo>
                <a:cubicBezTo>
                  <a:pt x="361991" y="14338"/>
                  <a:pt x="4274" y="100063"/>
                  <a:pt x="41" y="9847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: 図形 1580">
            <a:extLst>
              <a:ext uri="{FF2B5EF4-FFF2-40B4-BE49-F238E27FC236}">
                <a16:creationId xmlns:a16="http://schemas.microsoft.com/office/drawing/2014/main" id="{601AE5E5-0C5C-4E6E-80DE-B9BF6459941F}"/>
              </a:ext>
            </a:extLst>
          </p:cNvPr>
          <p:cNvSpPr/>
          <p:nvPr/>
        </p:nvSpPr>
        <p:spPr>
          <a:xfrm>
            <a:off x="4016338" y="6424871"/>
            <a:ext cx="1034799" cy="202530"/>
          </a:xfrm>
          <a:custGeom>
            <a:avLst/>
            <a:gdLst>
              <a:gd name="connsiteX0" fmla="*/ 1095 w 1034799"/>
              <a:gd name="connsiteY0" fmla="*/ 151612 h 202530"/>
              <a:gd name="connsiteX1" fmla="*/ 231812 w 1034799"/>
              <a:gd name="connsiteY1" fmla="*/ 26729 h 202530"/>
              <a:gd name="connsiteX2" fmla="*/ 708062 w 1034799"/>
              <a:gd name="connsiteY2" fmla="*/ 20379 h 202530"/>
              <a:gd name="connsiteX3" fmla="*/ 583179 w 1034799"/>
              <a:gd name="connsiteY3" fmla="*/ 77529 h 202530"/>
              <a:gd name="connsiteX4" fmla="*/ 600112 w 1034799"/>
              <a:gd name="connsiteY4" fmla="*/ 147379 h 202530"/>
              <a:gd name="connsiteX5" fmla="*/ 703829 w 1034799"/>
              <a:gd name="connsiteY5" fmla="*/ 202412 h 202530"/>
              <a:gd name="connsiteX6" fmla="*/ 754629 w 1034799"/>
              <a:gd name="connsiteY6" fmla="*/ 132562 h 202530"/>
              <a:gd name="connsiteX7" fmla="*/ 1034029 w 1034799"/>
              <a:gd name="connsiteY7" fmla="*/ 50012 h 202530"/>
              <a:gd name="connsiteX8" fmla="*/ 830829 w 1034799"/>
              <a:gd name="connsiteY8" fmla="*/ 73296 h 202530"/>
              <a:gd name="connsiteX9" fmla="*/ 623395 w 1034799"/>
              <a:gd name="connsiteY9" fmla="*/ 172779 h 202530"/>
              <a:gd name="connsiteX10" fmla="*/ 574712 w 1034799"/>
              <a:gd name="connsiteY10" fmla="*/ 92346 h 202530"/>
              <a:gd name="connsiteX11" fmla="*/ 604345 w 1034799"/>
              <a:gd name="connsiteY11" fmla="*/ 22496 h 202530"/>
              <a:gd name="connsiteX12" fmla="*/ 437129 w 1034799"/>
              <a:gd name="connsiteY12" fmla="*/ 3446 h 202530"/>
              <a:gd name="connsiteX13" fmla="*/ 157729 w 1034799"/>
              <a:gd name="connsiteY13" fmla="*/ 16146 h 202530"/>
              <a:gd name="connsiteX14" fmla="*/ 1095 w 1034799"/>
              <a:gd name="connsiteY14" fmla="*/ 151612 h 20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34799" h="202530">
                <a:moveTo>
                  <a:pt x="1095" y="151612"/>
                </a:moveTo>
                <a:cubicBezTo>
                  <a:pt x="13442" y="153376"/>
                  <a:pt x="113984" y="48601"/>
                  <a:pt x="231812" y="26729"/>
                </a:cubicBezTo>
                <a:cubicBezTo>
                  <a:pt x="349640" y="4857"/>
                  <a:pt x="649501" y="11912"/>
                  <a:pt x="708062" y="20379"/>
                </a:cubicBezTo>
                <a:cubicBezTo>
                  <a:pt x="766623" y="28846"/>
                  <a:pt x="601171" y="56362"/>
                  <a:pt x="583179" y="77529"/>
                </a:cubicBezTo>
                <a:cubicBezTo>
                  <a:pt x="565187" y="98696"/>
                  <a:pt x="580004" y="126565"/>
                  <a:pt x="600112" y="147379"/>
                </a:cubicBezTo>
                <a:cubicBezTo>
                  <a:pt x="620220" y="168193"/>
                  <a:pt x="678076" y="204881"/>
                  <a:pt x="703829" y="202412"/>
                </a:cubicBezTo>
                <a:cubicBezTo>
                  <a:pt x="729582" y="199943"/>
                  <a:pt x="699596" y="157962"/>
                  <a:pt x="754629" y="132562"/>
                </a:cubicBezTo>
                <a:cubicBezTo>
                  <a:pt x="809662" y="107162"/>
                  <a:pt x="1021329" y="59890"/>
                  <a:pt x="1034029" y="50012"/>
                </a:cubicBezTo>
                <a:cubicBezTo>
                  <a:pt x="1046729" y="40134"/>
                  <a:pt x="899268" y="52835"/>
                  <a:pt x="830829" y="73296"/>
                </a:cubicBezTo>
                <a:cubicBezTo>
                  <a:pt x="762390" y="93757"/>
                  <a:pt x="666081" y="169604"/>
                  <a:pt x="623395" y="172779"/>
                </a:cubicBezTo>
                <a:cubicBezTo>
                  <a:pt x="580709" y="175954"/>
                  <a:pt x="577887" y="117393"/>
                  <a:pt x="574712" y="92346"/>
                </a:cubicBezTo>
                <a:cubicBezTo>
                  <a:pt x="571537" y="67299"/>
                  <a:pt x="627275" y="37313"/>
                  <a:pt x="604345" y="22496"/>
                </a:cubicBezTo>
                <a:cubicBezTo>
                  <a:pt x="581415" y="7679"/>
                  <a:pt x="511565" y="4504"/>
                  <a:pt x="437129" y="3446"/>
                </a:cubicBezTo>
                <a:cubicBezTo>
                  <a:pt x="362693" y="2388"/>
                  <a:pt x="232165" y="-8901"/>
                  <a:pt x="157729" y="16146"/>
                </a:cubicBezTo>
                <a:cubicBezTo>
                  <a:pt x="83293" y="41193"/>
                  <a:pt x="-11252" y="149848"/>
                  <a:pt x="1095" y="15161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: 図形 1581">
            <a:extLst>
              <a:ext uri="{FF2B5EF4-FFF2-40B4-BE49-F238E27FC236}">
                <a16:creationId xmlns:a16="http://schemas.microsoft.com/office/drawing/2014/main" id="{71459186-1B37-4E05-BA8A-2ADD99361E0B}"/>
              </a:ext>
            </a:extLst>
          </p:cNvPr>
          <p:cNvSpPr/>
          <p:nvPr/>
        </p:nvSpPr>
        <p:spPr>
          <a:xfrm>
            <a:off x="4160724" y="6464911"/>
            <a:ext cx="400439" cy="272972"/>
          </a:xfrm>
          <a:custGeom>
            <a:avLst/>
            <a:gdLst>
              <a:gd name="connsiteX0" fmla="*/ 643 w 400439"/>
              <a:gd name="connsiteY0" fmla="*/ 43839 h 272972"/>
              <a:gd name="connsiteX1" fmla="*/ 189026 w 400439"/>
              <a:gd name="connsiteY1" fmla="*/ 37489 h 272972"/>
              <a:gd name="connsiteX2" fmla="*/ 398576 w 400439"/>
              <a:gd name="connsiteY2" fmla="*/ 272439 h 272972"/>
              <a:gd name="connsiteX3" fmla="*/ 292743 w 400439"/>
              <a:gd name="connsiteY3" fmla="*/ 103106 h 272972"/>
              <a:gd name="connsiteX4" fmla="*/ 309676 w 400439"/>
              <a:gd name="connsiteY4" fmla="*/ 153906 h 272972"/>
              <a:gd name="connsiteX5" fmla="*/ 133993 w 400439"/>
              <a:gd name="connsiteY5" fmla="*/ 3622 h 272972"/>
              <a:gd name="connsiteX6" fmla="*/ 643 w 400439"/>
              <a:gd name="connsiteY6" fmla="*/ 43839 h 27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439" h="272972">
                <a:moveTo>
                  <a:pt x="643" y="43839"/>
                </a:moveTo>
                <a:cubicBezTo>
                  <a:pt x="9815" y="49484"/>
                  <a:pt x="122704" y="-611"/>
                  <a:pt x="189026" y="37489"/>
                </a:cubicBezTo>
                <a:cubicBezTo>
                  <a:pt x="255348" y="75589"/>
                  <a:pt x="381290" y="261503"/>
                  <a:pt x="398576" y="272439"/>
                </a:cubicBezTo>
                <a:cubicBezTo>
                  <a:pt x="415862" y="283375"/>
                  <a:pt x="307560" y="122862"/>
                  <a:pt x="292743" y="103106"/>
                </a:cubicBezTo>
                <a:cubicBezTo>
                  <a:pt x="277926" y="83351"/>
                  <a:pt x="336134" y="170487"/>
                  <a:pt x="309676" y="153906"/>
                </a:cubicBezTo>
                <a:cubicBezTo>
                  <a:pt x="283218" y="137325"/>
                  <a:pt x="185499" y="21261"/>
                  <a:pt x="133993" y="3622"/>
                </a:cubicBezTo>
                <a:cubicBezTo>
                  <a:pt x="82488" y="-14017"/>
                  <a:pt x="-8529" y="38194"/>
                  <a:pt x="643" y="4383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: 図形 1582">
            <a:extLst>
              <a:ext uri="{FF2B5EF4-FFF2-40B4-BE49-F238E27FC236}">
                <a16:creationId xmlns:a16="http://schemas.microsoft.com/office/drawing/2014/main" id="{E19F35DD-A82A-4250-9997-DC03153C80B3}"/>
              </a:ext>
            </a:extLst>
          </p:cNvPr>
          <p:cNvSpPr/>
          <p:nvPr/>
        </p:nvSpPr>
        <p:spPr>
          <a:xfrm>
            <a:off x="4671136" y="6506610"/>
            <a:ext cx="684131" cy="317628"/>
          </a:xfrm>
          <a:custGeom>
            <a:avLst/>
            <a:gdLst>
              <a:gd name="connsiteX0" fmla="*/ 684031 w 684131"/>
              <a:gd name="connsiteY0" fmla="*/ 23 h 317628"/>
              <a:gd name="connsiteX1" fmla="*/ 237414 w 684131"/>
              <a:gd name="connsiteY1" fmla="*/ 80457 h 317628"/>
              <a:gd name="connsiteX2" fmla="*/ 51147 w 684131"/>
              <a:gd name="connsiteY2" fmla="*/ 211690 h 317628"/>
              <a:gd name="connsiteX3" fmla="*/ 347 w 684131"/>
              <a:gd name="connsiteY3" fmla="*/ 317523 h 317628"/>
              <a:gd name="connsiteX4" fmla="*/ 68081 w 684131"/>
              <a:gd name="connsiteY4" fmla="*/ 192640 h 317628"/>
              <a:gd name="connsiteX5" fmla="*/ 214131 w 684131"/>
              <a:gd name="connsiteY5" fmla="*/ 71990 h 317628"/>
              <a:gd name="connsiteX6" fmla="*/ 277631 w 684131"/>
              <a:gd name="connsiteY6" fmla="*/ 71990 h 317628"/>
              <a:gd name="connsiteX7" fmla="*/ 684031 w 684131"/>
              <a:gd name="connsiteY7" fmla="*/ 23 h 31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131" h="317628">
                <a:moveTo>
                  <a:pt x="684031" y="23"/>
                </a:moveTo>
                <a:cubicBezTo>
                  <a:pt x="677328" y="1434"/>
                  <a:pt x="342895" y="45179"/>
                  <a:pt x="237414" y="80457"/>
                </a:cubicBezTo>
                <a:cubicBezTo>
                  <a:pt x="131933" y="115735"/>
                  <a:pt x="90658" y="172179"/>
                  <a:pt x="51147" y="211690"/>
                </a:cubicBezTo>
                <a:cubicBezTo>
                  <a:pt x="11636" y="251201"/>
                  <a:pt x="-2475" y="320698"/>
                  <a:pt x="347" y="317523"/>
                </a:cubicBezTo>
                <a:cubicBezTo>
                  <a:pt x="3169" y="314348"/>
                  <a:pt x="32450" y="233562"/>
                  <a:pt x="68081" y="192640"/>
                </a:cubicBezTo>
                <a:cubicBezTo>
                  <a:pt x="103712" y="151718"/>
                  <a:pt x="179206" y="92098"/>
                  <a:pt x="214131" y="71990"/>
                </a:cubicBezTo>
                <a:cubicBezTo>
                  <a:pt x="249056" y="51882"/>
                  <a:pt x="196139" y="82220"/>
                  <a:pt x="277631" y="71990"/>
                </a:cubicBezTo>
                <a:cubicBezTo>
                  <a:pt x="359123" y="61760"/>
                  <a:pt x="690734" y="-1388"/>
                  <a:pt x="684031" y="2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: 図形 1583">
            <a:extLst>
              <a:ext uri="{FF2B5EF4-FFF2-40B4-BE49-F238E27FC236}">
                <a16:creationId xmlns:a16="http://schemas.microsoft.com/office/drawing/2014/main" id="{898DF73F-B712-4A99-8EC4-11D5DA4FC9C0}"/>
              </a:ext>
            </a:extLst>
          </p:cNvPr>
          <p:cNvSpPr/>
          <p:nvPr/>
        </p:nvSpPr>
        <p:spPr>
          <a:xfrm>
            <a:off x="4571308" y="6552862"/>
            <a:ext cx="297797" cy="193701"/>
          </a:xfrm>
          <a:custGeom>
            <a:avLst/>
            <a:gdLst>
              <a:gd name="connsiteX0" fmla="*/ 297025 w 297797"/>
              <a:gd name="connsiteY0" fmla="*/ 2455 h 193701"/>
              <a:gd name="connsiteX1" fmla="*/ 40909 w 297797"/>
              <a:gd name="connsiteY1" fmla="*/ 131571 h 193701"/>
              <a:gd name="connsiteX2" fmla="*/ 13392 w 297797"/>
              <a:gd name="connsiteY2" fmla="*/ 173905 h 193701"/>
              <a:gd name="connsiteX3" fmla="*/ 66309 w 297797"/>
              <a:gd name="connsiteY3" fmla="*/ 114638 h 193701"/>
              <a:gd name="connsiteX4" fmla="*/ 692 w 297797"/>
              <a:gd name="connsiteY4" fmla="*/ 192955 h 193701"/>
              <a:gd name="connsiteX5" fmla="*/ 117109 w 297797"/>
              <a:gd name="connsiteY5" fmla="*/ 57488 h 193701"/>
              <a:gd name="connsiteX6" fmla="*/ 297025 w 297797"/>
              <a:gd name="connsiteY6" fmla="*/ 2455 h 19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797" h="193701">
                <a:moveTo>
                  <a:pt x="297025" y="2455"/>
                </a:moveTo>
                <a:cubicBezTo>
                  <a:pt x="284325" y="14802"/>
                  <a:pt x="88181" y="102996"/>
                  <a:pt x="40909" y="131571"/>
                </a:cubicBezTo>
                <a:cubicBezTo>
                  <a:pt x="-6363" y="160146"/>
                  <a:pt x="9159" y="176727"/>
                  <a:pt x="13392" y="173905"/>
                </a:cubicBezTo>
                <a:cubicBezTo>
                  <a:pt x="17625" y="171083"/>
                  <a:pt x="68426" y="111463"/>
                  <a:pt x="66309" y="114638"/>
                </a:cubicBezTo>
                <a:cubicBezTo>
                  <a:pt x="64192" y="117813"/>
                  <a:pt x="-7775" y="202480"/>
                  <a:pt x="692" y="192955"/>
                </a:cubicBezTo>
                <a:cubicBezTo>
                  <a:pt x="9159" y="183430"/>
                  <a:pt x="71954" y="88180"/>
                  <a:pt x="117109" y="57488"/>
                </a:cubicBezTo>
                <a:cubicBezTo>
                  <a:pt x="162264" y="26796"/>
                  <a:pt x="309725" y="-9892"/>
                  <a:pt x="297025" y="245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: 図形 1584">
            <a:extLst>
              <a:ext uri="{FF2B5EF4-FFF2-40B4-BE49-F238E27FC236}">
                <a16:creationId xmlns:a16="http://schemas.microsoft.com/office/drawing/2014/main" id="{FF1D5BC2-078A-4144-885F-03E7E90C3339}"/>
              </a:ext>
            </a:extLst>
          </p:cNvPr>
          <p:cNvSpPr/>
          <p:nvPr/>
        </p:nvSpPr>
        <p:spPr>
          <a:xfrm>
            <a:off x="5336074" y="6502150"/>
            <a:ext cx="514453" cy="105850"/>
          </a:xfrm>
          <a:custGeom>
            <a:avLst/>
            <a:gdLst>
              <a:gd name="connsiteX0" fmla="*/ 512276 w 514453"/>
              <a:gd name="connsiteY0" fmla="*/ 48933 h 105850"/>
              <a:gd name="connsiteX1" fmla="*/ 266743 w 514453"/>
              <a:gd name="connsiteY1" fmla="*/ 74333 h 105850"/>
              <a:gd name="connsiteX2" fmla="*/ 190543 w 514453"/>
              <a:gd name="connsiteY2" fmla="*/ 51050 h 105850"/>
              <a:gd name="connsiteX3" fmla="*/ 43 w 514453"/>
              <a:gd name="connsiteY3" fmla="*/ 250 h 105850"/>
              <a:gd name="connsiteX4" fmla="*/ 173609 w 514453"/>
              <a:gd name="connsiteY4" fmla="*/ 74333 h 105850"/>
              <a:gd name="connsiteX5" fmla="*/ 251926 w 514453"/>
              <a:gd name="connsiteY5" fmla="*/ 103967 h 105850"/>
              <a:gd name="connsiteX6" fmla="*/ 281559 w 514453"/>
              <a:gd name="connsiteY6" fmla="*/ 97617 h 105850"/>
              <a:gd name="connsiteX7" fmla="*/ 146093 w 514453"/>
              <a:gd name="connsiteY7" fmla="*/ 55283 h 105850"/>
              <a:gd name="connsiteX8" fmla="*/ 374693 w 514453"/>
              <a:gd name="connsiteY8" fmla="*/ 95500 h 105850"/>
              <a:gd name="connsiteX9" fmla="*/ 512276 w 514453"/>
              <a:gd name="connsiteY9" fmla="*/ 48933 h 10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4453" h="105850">
                <a:moveTo>
                  <a:pt x="512276" y="48933"/>
                </a:moveTo>
                <a:cubicBezTo>
                  <a:pt x="494284" y="45405"/>
                  <a:pt x="320365" y="73980"/>
                  <a:pt x="266743" y="74333"/>
                </a:cubicBezTo>
                <a:cubicBezTo>
                  <a:pt x="213121" y="74686"/>
                  <a:pt x="234993" y="63397"/>
                  <a:pt x="190543" y="51050"/>
                </a:cubicBezTo>
                <a:cubicBezTo>
                  <a:pt x="146093" y="38703"/>
                  <a:pt x="2865" y="-3631"/>
                  <a:pt x="43" y="250"/>
                </a:cubicBezTo>
                <a:cubicBezTo>
                  <a:pt x="-2779" y="4130"/>
                  <a:pt x="131628" y="57047"/>
                  <a:pt x="173609" y="74333"/>
                </a:cubicBezTo>
                <a:cubicBezTo>
                  <a:pt x="215590" y="91619"/>
                  <a:pt x="233934" y="100086"/>
                  <a:pt x="251926" y="103967"/>
                </a:cubicBezTo>
                <a:cubicBezTo>
                  <a:pt x="269918" y="107848"/>
                  <a:pt x="299198" y="105731"/>
                  <a:pt x="281559" y="97617"/>
                </a:cubicBezTo>
                <a:cubicBezTo>
                  <a:pt x="263920" y="89503"/>
                  <a:pt x="130571" y="55636"/>
                  <a:pt x="146093" y="55283"/>
                </a:cubicBezTo>
                <a:cubicBezTo>
                  <a:pt x="161615" y="54930"/>
                  <a:pt x="316838" y="96558"/>
                  <a:pt x="374693" y="95500"/>
                </a:cubicBezTo>
                <a:cubicBezTo>
                  <a:pt x="432548" y="94442"/>
                  <a:pt x="530268" y="52461"/>
                  <a:pt x="512276" y="489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フリーフォーム: 図形 1585">
            <a:extLst>
              <a:ext uri="{FF2B5EF4-FFF2-40B4-BE49-F238E27FC236}">
                <a16:creationId xmlns:a16="http://schemas.microsoft.com/office/drawing/2014/main" id="{92C21AD2-ADC4-4E33-9EE3-48FB5E5CA657}"/>
              </a:ext>
            </a:extLst>
          </p:cNvPr>
          <p:cNvSpPr/>
          <p:nvPr/>
        </p:nvSpPr>
        <p:spPr>
          <a:xfrm>
            <a:off x="4851718" y="6680812"/>
            <a:ext cx="683372" cy="66749"/>
          </a:xfrm>
          <a:custGeom>
            <a:avLst/>
            <a:gdLst>
              <a:gd name="connsiteX0" fmla="*/ 3915 w 683372"/>
              <a:gd name="connsiteY0" fmla="*/ 1505 h 66749"/>
              <a:gd name="connsiteX1" fmla="*/ 65299 w 683372"/>
              <a:gd name="connsiteY1" fmla="*/ 9971 h 66749"/>
              <a:gd name="connsiteX2" fmla="*/ 179599 w 683372"/>
              <a:gd name="connsiteY2" fmla="*/ 45955 h 66749"/>
              <a:gd name="connsiteX3" fmla="*/ 238865 w 683372"/>
              <a:gd name="connsiteY3" fmla="*/ 20555 h 66749"/>
              <a:gd name="connsiteX4" fmla="*/ 323532 w 683372"/>
              <a:gd name="connsiteY4" fmla="*/ 5738 h 66749"/>
              <a:gd name="connsiteX5" fmla="*/ 374332 w 683372"/>
              <a:gd name="connsiteY5" fmla="*/ 7855 h 66749"/>
              <a:gd name="connsiteX6" fmla="*/ 435715 w 683372"/>
              <a:gd name="connsiteY6" fmla="*/ 48071 h 66749"/>
              <a:gd name="connsiteX7" fmla="*/ 524615 w 683372"/>
              <a:gd name="connsiteY7" fmla="*/ 65005 h 66749"/>
              <a:gd name="connsiteX8" fmla="*/ 683365 w 683372"/>
              <a:gd name="connsiteY8" fmla="*/ 7855 h 66749"/>
              <a:gd name="connsiteX9" fmla="*/ 518265 w 683372"/>
              <a:gd name="connsiteY9" fmla="*/ 39605 h 66749"/>
              <a:gd name="connsiteX10" fmla="*/ 372215 w 683372"/>
              <a:gd name="connsiteY10" fmla="*/ 18438 h 66749"/>
              <a:gd name="connsiteX11" fmla="*/ 260032 w 683372"/>
              <a:gd name="connsiteY11" fmla="*/ 5738 h 66749"/>
              <a:gd name="connsiteX12" fmla="*/ 175365 w 683372"/>
              <a:gd name="connsiteY12" fmla="*/ 35371 h 66749"/>
              <a:gd name="connsiteX13" fmla="*/ 3915 w 683372"/>
              <a:gd name="connsiteY13" fmla="*/ 1505 h 6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3372" h="66749">
                <a:moveTo>
                  <a:pt x="3915" y="1505"/>
                </a:moveTo>
                <a:cubicBezTo>
                  <a:pt x="-14429" y="-2728"/>
                  <a:pt x="36018" y="2563"/>
                  <a:pt x="65299" y="9971"/>
                </a:cubicBezTo>
                <a:cubicBezTo>
                  <a:pt x="94580" y="17379"/>
                  <a:pt x="150671" y="44191"/>
                  <a:pt x="179599" y="45955"/>
                </a:cubicBezTo>
                <a:cubicBezTo>
                  <a:pt x="208527" y="47719"/>
                  <a:pt x="214876" y="27258"/>
                  <a:pt x="238865" y="20555"/>
                </a:cubicBezTo>
                <a:cubicBezTo>
                  <a:pt x="262854" y="13852"/>
                  <a:pt x="300954" y="7855"/>
                  <a:pt x="323532" y="5738"/>
                </a:cubicBezTo>
                <a:cubicBezTo>
                  <a:pt x="346110" y="3621"/>
                  <a:pt x="355635" y="800"/>
                  <a:pt x="374332" y="7855"/>
                </a:cubicBezTo>
                <a:cubicBezTo>
                  <a:pt x="393029" y="14910"/>
                  <a:pt x="410668" y="38546"/>
                  <a:pt x="435715" y="48071"/>
                </a:cubicBezTo>
                <a:cubicBezTo>
                  <a:pt x="460762" y="57596"/>
                  <a:pt x="483340" y="71708"/>
                  <a:pt x="524615" y="65005"/>
                </a:cubicBezTo>
                <a:cubicBezTo>
                  <a:pt x="565890" y="58302"/>
                  <a:pt x="684423" y="12088"/>
                  <a:pt x="683365" y="7855"/>
                </a:cubicBezTo>
                <a:cubicBezTo>
                  <a:pt x="682307" y="3622"/>
                  <a:pt x="570123" y="37841"/>
                  <a:pt x="518265" y="39605"/>
                </a:cubicBezTo>
                <a:cubicBezTo>
                  <a:pt x="466407" y="41369"/>
                  <a:pt x="372215" y="18438"/>
                  <a:pt x="372215" y="18438"/>
                </a:cubicBezTo>
                <a:cubicBezTo>
                  <a:pt x="329176" y="12794"/>
                  <a:pt x="292840" y="2916"/>
                  <a:pt x="260032" y="5738"/>
                </a:cubicBezTo>
                <a:cubicBezTo>
                  <a:pt x="227224" y="8560"/>
                  <a:pt x="217346" y="37841"/>
                  <a:pt x="175365" y="35371"/>
                </a:cubicBezTo>
                <a:cubicBezTo>
                  <a:pt x="133385" y="32902"/>
                  <a:pt x="22259" y="5738"/>
                  <a:pt x="3915" y="150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フリーフォーム: 図形 1586">
            <a:extLst>
              <a:ext uri="{FF2B5EF4-FFF2-40B4-BE49-F238E27FC236}">
                <a16:creationId xmlns:a16="http://schemas.microsoft.com/office/drawing/2014/main" id="{0AB8284E-2B72-4E0C-893B-041361F754D6}"/>
              </a:ext>
            </a:extLst>
          </p:cNvPr>
          <p:cNvSpPr/>
          <p:nvPr/>
        </p:nvSpPr>
        <p:spPr>
          <a:xfrm>
            <a:off x="5053290" y="6464300"/>
            <a:ext cx="1809202" cy="150620"/>
          </a:xfrm>
          <a:custGeom>
            <a:avLst/>
            <a:gdLst>
              <a:gd name="connsiteX0" fmla="*/ 1310 w 1809202"/>
              <a:gd name="connsiteY0" fmla="*/ 0 h 150620"/>
              <a:gd name="connsiteX1" fmla="*/ 81743 w 1809202"/>
              <a:gd name="connsiteY1" fmla="*/ 12700 h 150620"/>
              <a:gd name="connsiteX2" fmla="*/ 644777 w 1809202"/>
              <a:gd name="connsiteY2" fmla="*/ 71967 h 150620"/>
              <a:gd name="connsiteX3" fmla="*/ 577043 w 1809202"/>
              <a:gd name="connsiteY3" fmla="*/ 52917 h 150620"/>
              <a:gd name="connsiteX4" fmla="*/ 989793 w 1809202"/>
              <a:gd name="connsiteY4" fmla="*/ 91017 h 150620"/>
              <a:gd name="connsiteX5" fmla="*/ 1129493 w 1809202"/>
              <a:gd name="connsiteY5" fmla="*/ 91017 h 150620"/>
              <a:gd name="connsiteX6" fmla="*/ 1559177 w 1809202"/>
              <a:gd name="connsiteY6" fmla="*/ 118533 h 150620"/>
              <a:gd name="connsiteX7" fmla="*/ 1116793 w 1809202"/>
              <a:gd name="connsiteY7" fmla="*/ 107950 h 150620"/>
              <a:gd name="connsiteX8" fmla="*/ 1650193 w 1809202"/>
              <a:gd name="connsiteY8" fmla="*/ 150283 h 150620"/>
              <a:gd name="connsiteX9" fmla="*/ 1779310 w 1809202"/>
              <a:gd name="connsiteY9" fmla="*/ 127000 h 150620"/>
              <a:gd name="connsiteX10" fmla="*/ 1159127 w 1809202"/>
              <a:gd name="connsiteY10" fmla="*/ 112183 h 150620"/>
              <a:gd name="connsiteX11" fmla="*/ 532593 w 1809202"/>
              <a:gd name="connsiteY11" fmla="*/ 71967 h 150620"/>
              <a:gd name="connsiteX12" fmla="*/ 1310 w 1809202"/>
              <a:gd name="connsiteY12" fmla="*/ 0 h 15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9202" h="150620">
                <a:moveTo>
                  <a:pt x="1310" y="0"/>
                </a:moveTo>
                <a:cubicBezTo>
                  <a:pt x="-12096" y="353"/>
                  <a:pt x="81743" y="12700"/>
                  <a:pt x="81743" y="12700"/>
                </a:cubicBezTo>
                <a:lnTo>
                  <a:pt x="644777" y="71967"/>
                </a:lnTo>
                <a:cubicBezTo>
                  <a:pt x="727327" y="78670"/>
                  <a:pt x="519540" y="49742"/>
                  <a:pt x="577043" y="52917"/>
                </a:cubicBezTo>
                <a:cubicBezTo>
                  <a:pt x="634546" y="56092"/>
                  <a:pt x="897718" y="84667"/>
                  <a:pt x="989793" y="91017"/>
                </a:cubicBezTo>
                <a:cubicBezTo>
                  <a:pt x="1081868" y="97367"/>
                  <a:pt x="1034596" y="86431"/>
                  <a:pt x="1129493" y="91017"/>
                </a:cubicBezTo>
                <a:cubicBezTo>
                  <a:pt x="1224390" y="95603"/>
                  <a:pt x="1561294" y="115711"/>
                  <a:pt x="1559177" y="118533"/>
                </a:cubicBezTo>
                <a:cubicBezTo>
                  <a:pt x="1557060" y="121355"/>
                  <a:pt x="1101624" y="102658"/>
                  <a:pt x="1116793" y="107950"/>
                </a:cubicBezTo>
                <a:cubicBezTo>
                  <a:pt x="1131962" y="113242"/>
                  <a:pt x="1539774" y="147108"/>
                  <a:pt x="1650193" y="150283"/>
                </a:cubicBezTo>
                <a:cubicBezTo>
                  <a:pt x="1760612" y="153458"/>
                  <a:pt x="1861154" y="133350"/>
                  <a:pt x="1779310" y="127000"/>
                </a:cubicBezTo>
                <a:cubicBezTo>
                  <a:pt x="1697466" y="120650"/>
                  <a:pt x="1366913" y="121355"/>
                  <a:pt x="1159127" y="112183"/>
                </a:cubicBezTo>
                <a:cubicBezTo>
                  <a:pt x="951341" y="103011"/>
                  <a:pt x="730854" y="88900"/>
                  <a:pt x="532593" y="71967"/>
                </a:cubicBezTo>
                <a:cubicBezTo>
                  <a:pt x="334332" y="55034"/>
                  <a:pt x="151946" y="32808"/>
                  <a:pt x="131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: 図形 1587">
            <a:extLst>
              <a:ext uri="{FF2B5EF4-FFF2-40B4-BE49-F238E27FC236}">
                <a16:creationId xmlns:a16="http://schemas.microsoft.com/office/drawing/2014/main" id="{E7609429-BDBD-48BA-8CA7-BF6BD1A34D06}"/>
              </a:ext>
            </a:extLst>
          </p:cNvPr>
          <p:cNvSpPr/>
          <p:nvPr/>
        </p:nvSpPr>
        <p:spPr>
          <a:xfrm>
            <a:off x="5535124" y="6666801"/>
            <a:ext cx="1257499" cy="98274"/>
          </a:xfrm>
          <a:custGeom>
            <a:avLst/>
            <a:gdLst>
              <a:gd name="connsiteX0" fmla="*/ 61343 w 1257499"/>
              <a:gd name="connsiteY0" fmla="*/ 70549 h 98274"/>
              <a:gd name="connsiteX1" fmla="*/ 124843 w 1257499"/>
              <a:gd name="connsiteY1" fmla="*/ 66316 h 98274"/>
              <a:gd name="connsiteX2" fmla="*/ 459276 w 1257499"/>
              <a:gd name="connsiteY2" fmla="*/ 45149 h 98274"/>
              <a:gd name="connsiteX3" fmla="*/ 679409 w 1257499"/>
              <a:gd name="connsiteY3" fmla="*/ 15516 h 98274"/>
              <a:gd name="connsiteX4" fmla="*/ 939759 w 1257499"/>
              <a:gd name="connsiteY4" fmla="*/ 9166 h 98274"/>
              <a:gd name="connsiteX5" fmla="*/ 802176 w 1257499"/>
              <a:gd name="connsiteY5" fmla="*/ 26099 h 98274"/>
              <a:gd name="connsiteX6" fmla="*/ 558759 w 1257499"/>
              <a:gd name="connsiteY6" fmla="*/ 98066 h 98274"/>
              <a:gd name="connsiteX7" fmla="*/ 1255143 w 1257499"/>
              <a:gd name="connsiteY7" fmla="*/ 699 h 98274"/>
              <a:gd name="connsiteX8" fmla="*/ 768309 w 1257499"/>
              <a:gd name="connsiteY8" fmla="*/ 55732 h 98274"/>
              <a:gd name="connsiteX9" fmla="*/ 298409 w 1257499"/>
              <a:gd name="connsiteY9" fmla="*/ 83249 h 98274"/>
              <a:gd name="connsiteX10" fmla="*/ 12659 w 1257499"/>
              <a:gd name="connsiteY10" fmla="*/ 49382 h 98274"/>
              <a:gd name="connsiteX11" fmla="*/ 61343 w 1257499"/>
              <a:gd name="connsiteY11" fmla="*/ 70549 h 9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57499" h="98274">
                <a:moveTo>
                  <a:pt x="61343" y="70549"/>
                </a:moveTo>
                <a:cubicBezTo>
                  <a:pt x="80040" y="73371"/>
                  <a:pt x="124843" y="66316"/>
                  <a:pt x="124843" y="66316"/>
                </a:cubicBezTo>
                <a:cubicBezTo>
                  <a:pt x="191165" y="62083"/>
                  <a:pt x="366848" y="53616"/>
                  <a:pt x="459276" y="45149"/>
                </a:cubicBezTo>
                <a:cubicBezTo>
                  <a:pt x="551704" y="36682"/>
                  <a:pt x="599329" y="21513"/>
                  <a:pt x="679409" y="15516"/>
                </a:cubicBezTo>
                <a:cubicBezTo>
                  <a:pt x="759489" y="9519"/>
                  <a:pt x="919298" y="7402"/>
                  <a:pt x="939759" y="9166"/>
                </a:cubicBezTo>
                <a:cubicBezTo>
                  <a:pt x="960220" y="10930"/>
                  <a:pt x="865676" y="11282"/>
                  <a:pt x="802176" y="26099"/>
                </a:cubicBezTo>
                <a:cubicBezTo>
                  <a:pt x="738676" y="40916"/>
                  <a:pt x="483265" y="102299"/>
                  <a:pt x="558759" y="98066"/>
                </a:cubicBezTo>
                <a:cubicBezTo>
                  <a:pt x="634253" y="93833"/>
                  <a:pt x="1255143" y="699"/>
                  <a:pt x="1255143" y="699"/>
                </a:cubicBezTo>
                <a:cubicBezTo>
                  <a:pt x="1290068" y="-6357"/>
                  <a:pt x="927765" y="41974"/>
                  <a:pt x="768309" y="55732"/>
                </a:cubicBezTo>
                <a:cubicBezTo>
                  <a:pt x="608853" y="69490"/>
                  <a:pt x="424351" y="84307"/>
                  <a:pt x="298409" y="83249"/>
                </a:cubicBezTo>
                <a:cubicBezTo>
                  <a:pt x="172467" y="82191"/>
                  <a:pt x="53934" y="49382"/>
                  <a:pt x="12659" y="49382"/>
                </a:cubicBezTo>
                <a:cubicBezTo>
                  <a:pt x="-28616" y="49382"/>
                  <a:pt x="42646" y="67727"/>
                  <a:pt x="61343" y="7054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: 図形 1589">
            <a:extLst>
              <a:ext uri="{FF2B5EF4-FFF2-40B4-BE49-F238E27FC236}">
                <a16:creationId xmlns:a16="http://schemas.microsoft.com/office/drawing/2014/main" id="{11983E36-DF02-4DEC-8D3C-7CB862C4900C}"/>
              </a:ext>
            </a:extLst>
          </p:cNvPr>
          <p:cNvSpPr/>
          <p:nvPr/>
        </p:nvSpPr>
        <p:spPr>
          <a:xfrm>
            <a:off x="2736837" y="5752861"/>
            <a:ext cx="377768" cy="579372"/>
          </a:xfrm>
          <a:custGeom>
            <a:avLst/>
            <a:gdLst>
              <a:gd name="connsiteX0" fmla="*/ 13 w 377768"/>
              <a:gd name="connsiteY0" fmla="*/ 239 h 579372"/>
              <a:gd name="connsiteX1" fmla="*/ 317513 w 377768"/>
              <a:gd name="connsiteY1" fmla="*/ 200264 h 579372"/>
              <a:gd name="connsiteX2" fmla="*/ 304813 w 377768"/>
              <a:gd name="connsiteY2" fmla="*/ 301864 h 579372"/>
              <a:gd name="connsiteX3" fmla="*/ 336563 w 377768"/>
              <a:gd name="connsiteY3" fmla="*/ 355839 h 579372"/>
              <a:gd name="connsiteX4" fmla="*/ 254013 w 377768"/>
              <a:gd name="connsiteY4" fmla="*/ 435214 h 579372"/>
              <a:gd name="connsiteX5" fmla="*/ 155588 w 377768"/>
              <a:gd name="connsiteY5" fmla="*/ 578089 h 579372"/>
              <a:gd name="connsiteX6" fmla="*/ 57163 w 377768"/>
              <a:gd name="connsiteY6" fmla="*/ 508239 h 579372"/>
              <a:gd name="connsiteX7" fmla="*/ 190513 w 377768"/>
              <a:gd name="connsiteY7" fmla="*/ 555864 h 579372"/>
              <a:gd name="connsiteX8" fmla="*/ 371488 w 377768"/>
              <a:gd name="connsiteY8" fmla="*/ 263764 h 579372"/>
              <a:gd name="connsiteX9" fmla="*/ 304813 w 377768"/>
              <a:gd name="connsiteY9" fmla="*/ 162164 h 579372"/>
              <a:gd name="connsiteX10" fmla="*/ 13 w 377768"/>
              <a:gd name="connsiteY10" fmla="*/ 239 h 57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7768" h="579372">
                <a:moveTo>
                  <a:pt x="13" y="239"/>
                </a:moveTo>
                <a:cubicBezTo>
                  <a:pt x="2130" y="6589"/>
                  <a:pt x="266713" y="149993"/>
                  <a:pt x="317513" y="200264"/>
                </a:cubicBezTo>
                <a:cubicBezTo>
                  <a:pt x="368313" y="250535"/>
                  <a:pt x="301638" y="275935"/>
                  <a:pt x="304813" y="301864"/>
                </a:cubicBezTo>
                <a:cubicBezTo>
                  <a:pt x="307988" y="327793"/>
                  <a:pt x="345030" y="333614"/>
                  <a:pt x="336563" y="355839"/>
                </a:cubicBezTo>
                <a:cubicBezTo>
                  <a:pt x="328096" y="378064"/>
                  <a:pt x="284176" y="398172"/>
                  <a:pt x="254013" y="435214"/>
                </a:cubicBezTo>
                <a:cubicBezTo>
                  <a:pt x="223850" y="472256"/>
                  <a:pt x="188396" y="565918"/>
                  <a:pt x="155588" y="578089"/>
                </a:cubicBezTo>
                <a:cubicBezTo>
                  <a:pt x="122780" y="590260"/>
                  <a:pt x="51342" y="511943"/>
                  <a:pt x="57163" y="508239"/>
                </a:cubicBezTo>
                <a:cubicBezTo>
                  <a:pt x="62984" y="504535"/>
                  <a:pt x="138126" y="596610"/>
                  <a:pt x="190513" y="555864"/>
                </a:cubicBezTo>
                <a:cubicBezTo>
                  <a:pt x="242900" y="515118"/>
                  <a:pt x="352438" y="329381"/>
                  <a:pt x="371488" y="263764"/>
                </a:cubicBezTo>
                <a:cubicBezTo>
                  <a:pt x="390538" y="198147"/>
                  <a:pt x="365667" y="208731"/>
                  <a:pt x="304813" y="162164"/>
                </a:cubicBezTo>
                <a:cubicBezTo>
                  <a:pt x="243959" y="115597"/>
                  <a:pt x="-2104" y="-6111"/>
                  <a:pt x="13" y="23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: 図形 1590">
            <a:extLst>
              <a:ext uri="{FF2B5EF4-FFF2-40B4-BE49-F238E27FC236}">
                <a16:creationId xmlns:a16="http://schemas.microsoft.com/office/drawing/2014/main" id="{15BEC5B5-CBF4-44F2-91FC-18888BE8110B}"/>
              </a:ext>
            </a:extLst>
          </p:cNvPr>
          <p:cNvSpPr/>
          <p:nvPr/>
        </p:nvSpPr>
        <p:spPr>
          <a:xfrm>
            <a:off x="2752693" y="5914992"/>
            <a:ext cx="289278" cy="355789"/>
          </a:xfrm>
          <a:custGeom>
            <a:avLst/>
            <a:gdLst>
              <a:gd name="connsiteX0" fmla="*/ 241332 w 289278"/>
              <a:gd name="connsiteY0" fmla="*/ 33 h 355789"/>
              <a:gd name="connsiteX1" fmla="*/ 193707 w 289278"/>
              <a:gd name="connsiteY1" fmla="*/ 142908 h 355789"/>
              <a:gd name="connsiteX2" fmla="*/ 288957 w 289278"/>
              <a:gd name="connsiteY2" fmla="*/ 187358 h 355789"/>
              <a:gd name="connsiteX3" fmla="*/ 215932 w 289278"/>
              <a:gd name="connsiteY3" fmla="*/ 196883 h 355789"/>
              <a:gd name="connsiteX4" fmla="*/ 32 w 289278"/>
              <a:gd name="connsiteY4" fmla="*/ 355633 h 355789"/>
              <a:gd name="connsiteX5" fmla="*/ 200057 w 289278"/>
              <a:gd name="connsiteY5" fmla="*/ 225458 h 355789"/>
              <a:gd name="connsiteX6" fmla="*/ 260382 w 289278"/>
              <a:gd name="connsiteY6" fmla="*/ 177833 h 355789"/>
              <a:gd name="connsiteX7" fmla="*/ 203232 w 289278"/>
              <a:gd name="connsiteY7" fmla="*/ 130208 h 355789"/>
              <a:gd name="connsiteX8" fmla="*/ 241332 w 289278"/>
              <a:gd name="connsiteY8" fmla="*/ 33 h 35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278" h="355789">
                <a:moveTo>
                  <a:pt x="241332" y="33"/>
                </a:moveTo>
                <a:cubicBezTo>
                  <a:pt x="239744" y="2150"/>
                  <a:pt x="185770" y="111687"/>
                  <a:pt x="193707" y="142908"/>
                </a:cubicBezTo>
                <a:cubicBezTo>
                  <a:pt x="201644" y="174129"/>
                  <a:pt x="285253" y="178362"/>
                  <a:pt x="288957" y="187358"/>
                </a:cubicBezTo>
                <a:cubicBezTo>
                  <a:pt x="292661" y="196354"/>
                  <a:pt x="264086" y="168837"/>
                  <a:pt x="215932" y="196883"/>
                </a:cubicBezTo>
                <a:cubicBezTo>
                  <a:pt x="167778" y="224929"/>
                  <a:pt x="2678" y="350871"/>
                  <a:pt x="32" y="355633"/>
                </a:cubicBezTo>
                <a:cubicBezTo>
                  <a:pt x="-2614" y="360395"/>
                  <a:pt x="156665" y="255091"/>
                  <a:pt x="200057" y="225458"/>
                </a:cubicBezTo>
                <a:cubicBezTo>
                  <a:pt x="243449" y="195825"/>
                  <a:pt x="259853" y="193708"/>
                  <a:pt x="260382" y="177833"/>
                </a:cubicBezTo>
                <a:cubicBezTo>
                  <a:pt x="260911" y="161958"/>
                  <a:pt x="205349" y="164075"/>
                  <a:pt x="203232" y="130208"/>
                </a:cubicBezTo>
                <a:cubicBezTo>
                  <a:pt x="201115" y="96341"/>
                  <a:pt x="242920" y="-2084"/>
                  <a:pt x="241332" y="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フリーフォーム: 図形 1591">
            <a:extLst>
              <a:ext uri="{FF2B5EF4-FFF2-40B4-BE49-F238E27FC236}">
                <a16:creationId xmlns:a16="http://schemas.microsoft.com/office/drawing/2014/main" id="{5336B3A6-9A58-40BD-B2C9-A6737D85B426}"/>
              </a:ext>
            </a:extLst>
          </p:cNvPr>
          <p:cNvSpPr/>
          <p:nvPr/>
        </p:nvSpPr>
        <p:spPr>
          <a:xfrm>
            <a:off x="3290921" y="6126959"/>
            <a:ext cx="774943" cy="197730"/>
          </a:xfrm>
          <a:custGeom>
            <a:avLst/>
            <a:gdLst>
              <a:gd name="connsiteX0" fmla="*/ 1554 w 774943"/>
              <a:gd name="connsiteY0" fmla="*/ 16666 h 197730"/>
              <a:gd name="connsiteX1" fmla="*/ 423829 w 774943"/>
              <a:gd name="connsiteY1" fmla="*/ 89691 h 197730"/>
              <a:gd name="connsiteX2" fmla="*/ 741329 w 774943"/>
              <a:gd name="connsiteY2" fmla="*/ 197641 h 197730"/>
              <a:gd name="connsiteX3" fmla="*/ 607979 w 774943"/>
              <a:gd name="connsiteY3" fmla="*/ 108741 h 197730"/>
              <a:gd name="connsiteX4" fmla="*/ 766729 w 774943"/>
              <a:gd name="connsiteY4" fmla="*/ 140491 h 197730"/>
              <a:gd name="connsiteX5" fmla="*/ 300004 w 774943"/>
              <a:gd name="connsiteY5" fmla="*/ 10316 h 197730"/>
              <a:gd name="connsiteX6" fmla="*/ 1554 w 774943"/>
              <a:gd name="connsiteY6" fmla="*/ 16666 h 19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943" h="197730">
                <a:moveTo>
                  <a:pt x="1554" y="16666"/>
                </a:moveTo>
                <a:cubicBezTo>
                  <a:pt x="22192" y="29895"/>
                  <a:pt x="300533" y="59529"/>
                  <a:pt x="423829" y="89691"/>
                </a:cubicBezTo>
                <a:cubicBezTo>
                  <a:pt x="547125" y="119854"/>
                  <a:pt x="710637" y="194466"/>
                  <a:pt x="741329" y="197641"/>
                </a:cubicBezTo>
                <a:cubicBezTo>
                  <a:pt x="772021" y="200816"/>
                  <a:pt x="603746" y="118266"/>
                  <a:pt x="607979" y="108741"/>
                </a:cubicBezTo>
                <a:cubicBezTo>
                  <a:pt x="612212" y="99216"/>
                  <a:pt x="818058" y="156895"/>
                  <a:pt x="766729" y="140491"/>
                </a:cubicBezTo>
                <a:cubicBezTo>
                  <a:pt x="715400" y="124087"/>
                  <a:pt x="429650" y="30424"/>
                  <a:pt x="300004" y="10316"/>
                </a:cubicBezTo>
                <a:cubicBezTo>
                  <a:pt x="170358" y="-9792"/>
                  <a:pt x="-19084" y="3437"/>
                  <a:pt x="1554" y="1666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: 図形 1592">
            <a:extLst>
              <a:ext uri="{FF2B5EF4-FFF2-40B4-BE49-F238E27FC236}">
                <a16:creationId xmlns:a16="http://schemas.microsoft.com/office/drawing/2014/main" id="{B2BE22B4-1CB5-4F9A-8591-BD16FB15F773}"/>
              </a:ext>
            </a:extLst>
          </p:cNvPr>
          <p:cNvSpPr/>
          <p:nvPr/>
        </p:nvSpPr>
        <p:spPr>
          <a:xfrm>
            <a:off x="4680069" y="6452914"/>
            <a:ext cx="684722" cy="106636"/>
          </a:xfrm>
          <a:custGeom>
            <a:avLst/>
            <a:gdLst>
              <a:gd name="connsiteX0" fmla="*/ 3056 w 684722"/>
              <a:gd name="connsiteY0" fmla="*/ 5036 h 106636"/>
              <a:gd name="connsiteX1" fmla="*/ 615831 w 684722"/>
              <a:gd name="connsiteY1" fmla="*/ 65361 h 106636"/>
              <a:gd name="connsiteX2" fmla="*/ 657106 w 684722"/>
              <a:gd name="connsiteY2" fmla="*/ 87586 h 106636"/>
              <a:gd name="connsiteX3" fmla="*/ 498356 w 684722"/>
              <a:gd name="connsiteY3" fmla="*/ 87586 h 106636"/>
              <a:gd name="connsiteX4" fmla="*/ 222131 w 684722"/>
              <a:gd name="connsiteY4" fmla="*/ 106636 h 106636"/>
              <a:gd name="connsiteX5" fmla="*/ 679331 w 684722"/>
              <a:gd name="connsiteY5" fmla="*/ 87586 h 106636"/>
              <a:gd name="connsiteX6" fmla="*/ 393581 w 684722"/>
              <a:gd name="connsiteY6" fmla="*/ 14561 h 106636"/>
              <a:gd name="connsiteX7" fmla="*/ 3056 w 684722"/>
              <a:gd name="connsiteY7" fmla="*/ 5036 h 106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722" h="106636">
                <a:moveTo>
                  <a:pt x="3056" y="5036"/>
                </a:moveTo>
                <a:cubicBezTo>
                  <a:pt x="40098" y="13503"/>
                  <a:pt x="506823" y="51603"/>
                  <a:pt x="615831" y="65361"/>
                </a:cubicBezTo>
                <a:cubicBezTo>
                  <a:pt x="724839" y="79119"/>
                  <a:pt x="676685" y="83882"/>
                  <a:pt x="657106" y="87586"/>
                </a:cubicBezTo>
                <a:cubicBezTo>
                  <a:pt x="637527" y="91290"/>
                  <a:pt x="570852" y="84411"/>
                  <a:pt x="498356" y="87586"/>
                </a:cubicBezTo>
                <a:cubicBezTo>
                  <a:pt x="425860" y="90761"/>
                  <a:pt x="191969" y="106636"/>
                  <a:pt x="222131" y="106636"/>
                </a:cubicBezTo>
                <a:cubicBezTo>
                  <a:pt x="252293" y="106636"/>
                  <a:pt x="650756" y="102932"/>
                  <a:pt x="679331" y="87586"/>
                </a:cubicBezTo>
                <a:cubicBezTo>
                  <a:pt x="707906" y="72240"/>
                  <a:pt x="511585" y="30965"/>
                  <a:pt x="393581" y="14561"/>
                </a:cubicBezTo>
                <a:cubicBezTo>
                  <a:pt x="275577" y="-1843"/>
                  <a:pt x="-33986" y="-3431"/>
                  <a:pt x="3056" y="503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: 図形 1593">
            <a:extLst>
              <a:ext uri="{FF2B5EF4-FFF2-40B4-BE49-F238E27FC236}">
                <a16:creationId xmlns:a16="http://schemas.microsoft.com/office/drawing/2014/main" id="{0945AA1D-B70E-4251-9F7E-8702EA5461F1}"/>
              </a:ext>
            </a:extLst>
          </p:cNvPr>
          <p:cNvSpPr/>
          <p:nvPr/>
        </p:nvSpPr>
        <p:spPr>
          <a:xfrm>
            <a:off x="6496553" y="6598122"/>
            <a:ext cx="960179" cy="298338"/>
          </a:xfrm>
          <a:custGeom>
            <a:avLst/>
            <a:gdLst>
              <a:gd name="connsiteX0" fmla="*/ 18547 w 960179"/>
              <a:gd name="connsiteY0" fmla="*/ 69378 h 298338"/>
              <a:gd name="connsiteX1" fmla="*/ 424947 w 960179"/>
              <a:gd name="connsiteY1" fmla="*/ 5878 h 298338"/>
              <a:gd name="connsiteX2" fmla="*/ 942472 w 960179"/>
              <a:gd name="connsiteY2" fmla="*/ 142403 h 298338"/>
              <a:gd name="connsiteX3" fmla="*/ 834522 w 960179"/>
              <a:gd name="connsiteY3" fmla="*/ 155103 h 298338"/>
              <a:gd name="connsiteX4" fmla="*/ 780547 w 960179"/>
              <a:gd name="connsiteY4" fmla="*/ 256703 h 298338"/>
              <a:gd name="connsiteX5" fmla="*/ 685297 w 960179"/>
              <a:gd name="connsiteY5" fmla="*/ 209078 h 298338"/>
              <a:gd name="connsiteX6" fmla="*/ 396372 w 960179"/>
              <a:gd name="connsiteY6" fmla="*/ 132878 h 298338"/>
              <a:gd name="connsiteX7" fmla="*/ 704347 w 960179"/>
              <a:gd name="connsiteY7" fmla="*/ 240828 h 298338"/>
              <a:gd name="connsiteX8" fmla="*/ 609097 w 960179"/>
              <a:gd name="connsiteY8" fmla="*/ 297978 h 298338"/>
              <a:gd name="connsiteX9" fmla="*/ 863097 w 960179"/>
              <a:gd name="connsiteY9" fmla="*/ 215428 h 298338"/>
              <a:gd name="connsiteX10" fmla="*/ 926597 w 960179"/>
              <a:gd name="connsiteY10" fmla="*/ 145578 h 298338"/>
              <a:gd name="connsiteX11" fmla="*/ 751972 w 960179"/>
              <a:gd name="connsiteY11" fmla="*/ 110653 h 298338"/>
              <a:gd name="connsiteX12" fmla="*/ 431297 w 960179"/>
              <a:gd name="connsiteY12" fmla="*/ 37628 h 298338"/>
              <a:gd name="connsiteX13" fmla="*/ 361447 w 960179"/>
              <a:gd name="connsiteY13" fmla="*/ 117003 h 298338"/>
              <a:gd name="connsiteX14" fmla="*/ 402722 w 960179"/>
              <a:gd name="connsiteY14" fmla="*/ 5878 h 298338"/>
              <a:gd name="connsiteX15" fmla="*/ 247147 w 960179"/>
              <a:gd name="connsiteY15" fmla="*/ 15403 h 298338"/>
              <a:gd name="connsiteX16" fmla="*/ 88397 w 960179"/>
              <a:gd name="connsiteY16" fmla="*/ 15403 h 298338"/>
              <a:gd name="connsiteX17" fmla="*/ 18547 w 960179"/>
              <a:gd name="connsiteY17" fmla="*/ 69378 h 29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60179" h="298338">
                <a:moveTo>
                  <a:pt x="18547" y="69378"/>
                </a:moveTo>
                <a:cubicBezTo>
                  <a:pt x="74639" y="67791"/>
                  <a:pt x="270960" y="-6293"/>
                  <a:pt x="424947" y="5878"/>
                </a:cubicBezTo>
                <a:cubicBezTo>
                  <a:pt x="578935" y="18049"/>
                  <a:pt x="874210" y="117532"/>
                  <a:pt x="942472" y="142403"/>
                </a:cubicBezTo>
                <a:cubicBezTo>
                  <a:pt x="1010735" y="167274"/>
                  <a:pt x="861509" y="136053"/>
                  <a:pt x="834522" y="155103"/>
                </a:cubicBezTo>
                <a:cubicBezTo>
                  <a:pt x="807535" y="174153"/>
                  <a:pt x="805418" y="247707"/>
                  <a:pt x="780547" y="256703"/>
                </a:cubicBezTo>
                <a:cubicBezTo>
                  <a:pt x="755676" y="265699"/>
                  <a:pt x="749326" y="229715"/>
                  <a:pt x="685297" y="209078"/>
                </a:cubicBezTo>
                <a:cubicBezTo>
                  <a:pt x="621268" y="188441"/>
                  <a:pt x="393197" y="127586"/>
                  <a:pt x="396372" y="132878"/>
                </a:cubicBezTo>
                <a:cubicBezTo>
                  <a:pt x="399547" y="138170"/>
                  <a:pt x="668893" y="213311"/>
                  <a:pt x="704347" y="240828"/>
                </a:cubicBezTo>
                <a:cubicBezTo>
                  <a:pt x="739801" y="268345"/>
                  <a:pt x="582639" y="302211"/>
                  <a:pt x="609097" y="297978"/>
                </a:cubicBezTo>
                <a:cubicBezTo>
                  <a:pt x="635555" y="293745"/>
                  <a:pt x="810180" y="240828"/>
                  <a:pt x="863097" y="215428"/>
                </a:cubicBezTo>
                <a:cubicBezTo>
                  <a:pt x="916014" y="190028"/>
                  <a:pt x="945118" y="163041"/>
                  <a:pt x="926597" y="145578"/>
                </a:cubicBezTo>
                <a:cubicBezTo>
                  <a:pt x="908076" y="128116"/>
                  <a:pt x="834522" y="128645"/>
                  <a:pt x="751972" y="110653"/>
                </a:cubicBezTo>
                <a:cubicBezTo>
                  <a:pt x="669422" y="92661"/>
                  <a:pt x="496384" y="36570"/>
                  <a:pt x="431297" y="37628"/>
                </a:cubicBezTo>
                <a:cubicBezTo>
                  <a:pt x="366210" y="38686"/>
                  <a:pt x="366210" y="122295"/>
                  <a:pt x="361447" y="117003"/>
                </a:cubicBezTo>
                <a:cubicBezTo>
                  <a:pt x="356685" y="111711"/>
                  <a:pt x="421772" y="22811"/>
                  <a:pt x="402722" y="5878"/>
                </a:cubicBezTo>
                <a:cubicBezTo>
                  <a:pt x="383672" y="-11055"/>
                  <a:pt x="299534" y="13816"/>
                  <a:pt x="247147" y="15403"/>
                </a:cubicBezTo>
                <a:cubicBezTo>
                  <a:pt x="194760" y="16990"/>
                  <a:pt x="129143" y="9582"/>
                  <a:pt x="88397" y="15403"/>
                </a:cubicBezTo>
                <a:cubicBezTo>
                  <a:pt x="47651" y="21224"/>
                  <a:pt x="-37545" y="70965"/>
                  <a:pt x="18547" y="6937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フリーフォーム: 図形 1594">
            <a:extLst>
              <a:ext uri="{FF2B5EF4-FFF2-40B4-BE49-F238E27FC236}">
                <a16:creationId xmlns:a16="http://schemas.microsoft.com/office/drawing/2014/main" id="{1DF8215E-5273-466A-BF82-96EA2AF4890A}"/>
              </a:ext>
            </a:extLst>
          </p:cNvPr>
          <p:cNvSpPr/>
          <p:nvPr/>
        </p:nvSpPr>
        <p:spPr>
          <a:xfrm>
            <a:off x="6877050" y="6518145"/>
            <a:ext cx="1159713" cy="179766"/>
          </a:xfrm>
          <a:custGeom>
            <a:avLst/>
            <a:gdLst>
              <a:gd name="connsiteX0" fmla="*/ 0 w 1159713"/>
              <a:gd name="connsiteY0" fmla="*/ 57280 h 179766"/>
              <a:gd name="connsiteX1" fmla="*/ 88900 w 1159713"/>
              <a:gd name="connsiteY1" fmla="*/ 57280 h 179766"/>
              <a:gd name="connsiteX2" fmla="*/ 746125 w 1159713"/>
              <a:gd name="connsiteY2" fmla="*/ 19180 h 179766"/>
              <a:gd name="connsiteX3" fmla="*/ 587375 w 1159713"/>
              <a:gd name="connsiteY3" fmla="*/ 19180 h 179766"/>
              <a:gd name="connsiteX4" fmla="*/ 1006475 w 1159713"/>
              <a:gd name="connsiteY4" fmla="*/ 130 h 179766"/>
              <a:gd name="connsiteX5" fmla="*/ 1155700 w 1159713"/>
              <a:gd name="connsiteY5" fmla="*/ 22355 h 179766"/>
              <a:gd name="connsiteX6" fmla="*/ 869950 w 1159713"/>
              <a:gd name="connsiteY6" fmla="*/ 130 h 179766"/>
              <a:gd name="connsiteX7" fmla="*/ 758825 w 1159713"/>
              <a:gd name="connsiteY7" fmla="*/ 35055 h 179766"/>
              <a:gd name="connsiteX8" fmla="*/ 1104900 w 1159713"/>
              <a:gd name="connsiteY8" fmla="*/ 104905 h 179766"/>
              <a:gd name="connsiteX9" fmla="*/ 581025 w 1159713"/>
              <a:gd name="connsiteY9" fmla="*/ 98555 h 179766"/>
              <a:gd name="connsiteX10" fmla="*/ 644525 w 1159713"/>
              <a:gd name="connsiteY10" fmla="*/ 177930 h 179766"/>
              <a:gd name="connsiteX11" fmla="*/ 533400 w 1159713"/>
              <a:gd name="connsiteY11" fmla="*/ 149355 h 179766"/>
              <a:gd name="connsiteX12" fmla="*/ 190500 w 1159713"/>
              <a:gd name="connsiteY12" fmla="*/ 92205 h 179766"/>
              <a:gd name="connsiteX13" fmla="*/ 758825 w 1159713"/>
              <a:gd name="connsiteY13" fmla="*/ 38230 h 179766"/>
              <a:gd name="connsiteX14" fmla="*/ 0 w 1159713"/>
              <a:gd name="connsiteY14" fmla="*/ 57280 h 179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59713" h="179766">
                <a:moveTo>
                  <a:pt x="0" y="57280"/>
                </a:moveTo>
                <a:lnTo>
                  <a:pt x="88900" y="57280"/>
                </a:lnTo>
                <a:lnTo>
                  <a:pt x="746125" y="19180"/>
                </a:lnTo>
                <a:cubicBezTo>
                  <a:pt x="829204" y="12830"/>
                  <a:pt x="543983" y="22355"/>
                  <a:pt x="587375" y="19180"/>
                </a:cubicBezTo>
                <a:cubicBezTo>
                  <a:pt x="630767" y="16005"/>
                  <a:pt x="911754" y="-399"/>
                  <a:pt x="1006475" y="130"/>
                </a:cubicBezTo>
                <a:cubicBezTo>
                  <a:pt x="1101196" y="659"/>
                  <a:pt x="1178454" y="22355"/>
                  <a:pt x="1155700" y="22355"/>
                </a:cubicBezTo>
                <a:cubicBezTo>
                  <a:pt x="1132946" y="22355"/>
                  <a:pt x="936096" y="-1987"/>
                  <a:pt x="869950" y="130"/>
                </a:cubicBezTo>
                <a:cubicBezTo>
                  <a:pt x="803804" y="2247"/>
                  <a:pt x="719667" y="17593"/>
                  <a:pt x="758825" y="35055"/>
                </a:cubicBezTo>
                <a:cubicBezTo>
                  <a:pt x="797983" y="52517"/>
                  <a:pt x="1134533" y="94322"/>
                  <a:pt x="1104900" y="104905"/>
                </a:cubicBezTo>
                <a:cubicBezTo>
                  <a:pt x="1075267" y="115488"/>
                  <a:pt x="657754" y="86384"/>
                  <a:pt x="581025" y="98555"/>
                </a:cubicBezTo>
                <a:cubicBezTo>
                  <a:pt x="504296" y="110726"/>
                  <a:pt x="652463" y="169463"/>
                  <a:pt x="644525" y="177930"/>
                </a:cubicBezTo>
                <a:cubicBezTo>
                  <a:pt x="636588" y="186397"/>
                  <a:pt x="609071" y="163642"/>
                  <a:pt x="533400" y="149355"/>
                </a:cubicBezTo>
                <a:cubicBezTo>
                  <a:pt x="457729" y="135068"/>
                  <a:pt x="152929" y="110726"/>
                  <a:pt x="190500" y="92205"/>
                </a:cubicBezTo>
                <a:cubicBezTo>
                  <a:pt x="228071" y="73684"/>
                  <a:pt x="786342" y="42992"/>
                  <a:pt x="758825" y="38230"/>
                </a:cubicBezTo>
                <a:cubicBezTo>
                  <a:pt x="731308" y="33468"/>
                  <a:pt x="378354" y="48549"/>
                  <a:pt x="0" y="572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6" name="フリーフォーム: 図形 1595">
            <a:extLst>
              <a:ext uri="{FF2B5EF4-FFF2-40B4-BE49-F238E27FC236}">
                <a16:creationId xmlns:a16="http://schemas.microsoft.com/office/drawing/2014/main" id="{47BC1DA1-FFDB-4F19-B816-A1C78772BCD8}"/>
              </a:ext>
            </a:extLst>
          </p:cNvPr>
          <p:cNvSpPr/>
          <p:nvPr/>
        </p:nvSpPr>
        <p:spPr>
          <a:xfrm>
            <a:off x="7197381" y="7311447"/>
            <a:ext cx="799404" cy="133835"/>
          </a:xfrm>
          <a:custGeom>
            <a:avLst/>
            <a:gdLst>
              <a:gd name="connsiteX0" fmla="*/ 79719 w 799404"/>
              <a:gd name="connsiteY0" fmla="*/ 6928 h 133835"/>
              <a:gd name="connsiteX1" fmla="*/ 344 w 799404"/>
              <a:gd name="connsiteY1" fmla="*/ 114878 h 133835"/>
              <a:gd name="connsiteX2" fmla="*/ 117819 w 799404"/>
              <a:gd name="connsiteY2" fmla="*/ 114878 h 133835"/>
              <a:gd name="connsiteX3" fmla="*/ 292444 w 799404"/>
              <a:gd name="connsiteY3" fmla="*/ 35503 h 133835"/>
              <a:gd name="connsiteX4" fmla="*/ 321019 w 799404"/>
              <a:gd name="connsiteY4" fmla="*/ 99003 h 133835"/>
              <a:gd name="connsiteX5" fmla="*/ 384519 w 799404"/>
              <a:gd name="connsiteY5" fmla="*/ 130753 h 133835"/>
              <a:gd name="connsiteX6" fmla="*/ 575019 w 799404"/>
              <a:gd name="connsiteY6" fmla="*/ 127578 h 133835"/>
              <a:gd name="connsiteX7" fmla="*/ 790919 w 799404"/>
              <a:gd name="connsiteY7" fmla="*/ 86303 h 133835"/>
              <a:gd name="connsiteX8" fmla="*/ 263869 w 799404"/>
              <a:gd name="connsiteY8" fmla="*/ 83128 h 133835"/>
              <a:gd name="connsiteX9" fmla="*/ 225769 w 799404"/>
              <a:gd name="connsiteY9" fmla="*/ 48203 h 133835"/>
              <a:gd name="connsiteX10" fmla="*/ 254344 w 799404"/>
              <a:gd name="connsiteY10" fmla="*/ 578 h 133835"/>
              <a:gd name="connsiteX11" fmla="*/ 117819 w 799404"/>
              <a:gd name="connsiteY11" fmla="*/ 83128 h 133835"/>
              <a:gd name="connsiteX12" fmla="*/ 13044 w 799404"/>
              <a:gd name="connsiteY12" fmla="*/ 95828 h 133835"/>
              <a:gd name="connsiteX13" fmla="*/ 79719 w 799404"/>
              <a:gd name="connsiteY13" fmla="*/ 6928 h 13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99404" h="133835">
                <a:moveTo>
                  <a:pt x="79719" y="6928"/>
                </a:moveTo>
                <a:cubicBezTo>
                  <a:pt x="77602" y="10103"/>
                  <a:pt x="-6006" y="96886"/>
                  <a:pt x="344" y="114878"/>
                </a:cubicBezTo>
                <a:cubicBezTo>
                  <a:pt x="6694" y="132870"/>
                  <a:pt x="69136" y="128107"/>
                  <a:pt x="117819" y="114878"/>
                </a:cubicBezTo>
                <a:cubicBezTo>
                  <a:pt x="166502" y="101649"/>
                  <a:pt x="258577" y="38149"/>
                  <a:pt x="292444" y="35503"/>
                </a:cubicBezTo>
                <a:cubicBezTo>
                  <a:pt x="326311" y="32857"/>
                  <a:pt x="305673" y="83128"/>
                  <a:pt x="321019" y="99003"/>
                </a:cubicBezTo>
                <a:cubicBezTo>
                  <a:pt x="336365" y="114878"/>
                  <a:pt x="342186" y="125991"/>
                  <a:pt x="384519" y="130753"/>
                </a:cubicBezTo>
                <a:cubicBezTo>
                  <a:pt x="426852" y="135515"/>
                  <a:pt x="507286" y="134986"/>
                  <a:pt x="575019" y="127578"/>
                </a:cubicBezTo>
                <a:cubicBezTo>
                  <a:pt x="642752" y="120170"/>
                  <a:pt x="842777" y="93711"/>
                  <a:pt x="790919" y="86303"/>
                </a:cubicBezTo>
                <a:cubicBezTo>
                  <a:pt x="739061" y="78895"/>
                  <a:pt x="358061" y="89478"/>
                  <a:pt x="263869" y="83128"/>
                </a:cubicBezTo>
                <a:cubicBezTo>
                  <a:pt x="169677" y="76778"/>
                  <a:pt x="227356" y="61961"/>
                  <a:pt x="225769" y="48203"/>
                </a:cubicBezTo>
                <a:cubicBezTo>
                  <a:pt x="224182" y="34445"/>
                  <a:pt x="272336" y="-5243"/>
                  <a:pt x="254344" y="578"/>
                </a:cubicBezTo>
                <a:cubicBezTo>
                  <a:pt x="236352" y="6399"/>
                  <a:pt x="158036" y="67253"/>
                  <a:pt x="117819" y="83128"/>
                </a:cubicBezTo>
                <a:cubicBezTo>
                  <a:pt x="77602" y="99003"/>
                  <a:pt x="19923" y="103766"/>
                  <a:pt x="13044" y="95828"/>
                </a:cubicBezTo>
                <a:cubicBezTo>
                  <a:pt x="6165" y="87890"/>
                  <a:pt x="81836" y="3753"/>
                  <a:pt x="79719" y="692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: 図形 1596">
            <a:extLst>
              <a:ext uri="{FF2B5EF4-FFF2-40B4-BE49-F238E27FC236}">
                <a16:creationId xmlns:a16="http://schemas.microsoft.com/office/drawing/2014/main" id="{F1A7DB96-429F-4FF0-8282-0989EB8932AF}"/>
              </a:ext>
            </a:extLst>
          </p:cNvPr>
          <p:cNvSpPr/>
          <p:nvPr/>
        </p:nvSpPr>
        <p:spPr>
          <a:xfrm>
            <a:off x="7200881" y="7445365"/>
            <a:ext cx="846191" cy="344920"/>
          </a:xfrm>
          <a:custGeom>
            <a:avLst/>
            <a:gdLst>
              <a:gd name="connsiteX0" fmla="*/ 19 w 846191"/>
              <a:gd name="connsiteY0" fmla="*/ 79385 h 344920"/>
              <a:gd name="connsiteX1" fmla="*/ 225444 w 846191"/>
              <a:gd name="connsiteY1" fmla="*/ 10 h 344920"/>
              <a:gd name="connsiteX2" fmla="*/ 225444 w 846191"/>
              <a:gd name="connsiteY2" fmla="*/ 85735 h 344920"/>
              <a:gd name="connsiteX3" fmla="*/ 333394 w 846191"/>
              <a:gd name="connsiteY3" fmla="*/ 228610 h 344920"/>
              <a:gd name="connsiteX4" fmla="*/ 438169 w 846191"/>
              <a:gd name="connsiteY4" fmla="*/ 206385 h 344920"/>
              <a:gd name="connsiteX5" fmla="*/ 685819 w 846191"/>
              <a:gd name="connsiteY5" fmla="*/ 152410 h 344920"/>
              <a:gd name="connsiteX6" fmla="*/ 831869 w 846191"/>
              <a:gd name="connsiteY6" fmla="*/ 88910 h 344920"/>
              <a:gd name="connsiteX7" fmla="*/ 809644 w 846191"/>
              <a:gd name="connsiteY7" fmla="*/ 190510 h 344920"/>
              <a:gd name="connsiteX8" fmla="*/ 806469 w 846191"/>
              <a:gd name="connsiteY8" fmla="*/ 250835 h 344920"/>
              <a:gd name="connsiteX9" fmla="*/ 790594 w 846191"/>
              <a:gd name="connsiteY9" fmla="*/ 342910 h 344920"/>
              <a:gd name="connsiteX10" fmla="*/ 825519 w 846191"/>
              <a:gd name="connsiteY10" fmla="*/ 155585 h 344920"/>
              <a:gd name="connsiteX11" fmla="*/ 815994 w 846191"/>
              <a:gd name="connsiteY11" fmla="*/ 79385 h 344920"/>
              <a:gd name="connsiteX12" fmla="*/ 469919 w 846191"/>
              <a:gd name="connsiteY12" fmla="*/ 203210 h 344920"/>
              <a:gd name="connsiteX13" fmla="*/ 263544 w 846191"/>
              <a:gd name="connsiteY13" fmla="*/ 184160 h 344920"/>
              <a:gd name="connsiteX14" fmla="*/ 212744 w 846191"/>
              <a:gd name="connsiteY14" fmla="*/ 22235 h 344920"/>
              <a:gd name="connsiteX15" fmla="*/ 19 w 846191"/>
              <a:gd name="connsiteY15" fmla="*/ 79385 h 34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46191" h="344920">
                <a:moveTo>
                  <a:pt x="19" y="79385"/>
                </a:moveTo>
                <a:cubicBezTo>
                  <a:pt x="2136" y="75681"/>
                  <a:pt x="187873" y="-1048"/>
                  <a:pt x="225444" y="10"/>
                </a:cubicBezTo>
                <a:cubicBezTo>
                  <a:pt x="263015" y="1068"/>
                  <a:pt x="207452" y="47635"/>
                  <a:pt x="225444" y="85735"/>
                </a:cubicBezTo>
                <a:cubicBezTo>
                  <a:pt x="243436" y="123835"/>
                  <a:pt x="297940" y="208502"/>
                  <a:pt x="333394" y="228610"/>
                </a:cubicBezTo>
                <a:cubicBezTo>
                  <a:pt x="368848" y="248718"/>
                  <a:pt x="438169" y="206385"/>
                  <a:pt x="438169" y="206385"/>
                </a:cubicBezTo>
                <a:cubicBezTo>
                  <a:pt x="496907" y="193685"/>
                  <a:pt x="620202" y="171989"/>
                  <a:pt x="685819" y="152410"/>
                </a:cubicBezTo>
                <a:cubicBezTo>
                  <a:pt x="751436" y="132831"/>
                  <a:pt x="811232" y="82560"/>
                  <a:pt x="831869" y="88910"/>
                </a:cubicBezTo>
                <a:cubicBezTo>
                  <a:pt x="852506" y="95260"/>
                  <a:pt x="813877" y="163523"/>
                  <a:pt x="809644" y="190510"/>
                </a:cubicBezTo>
                <a:cubicBezTo>
                  <a:pt x="805411" y="217498"/>
                  <a:pt x="809644" y="225435"/>
                  <a:pt x="806469" y="250835"/>
                </a:cubicBezTo>
                <a:cubicBezTo>
                  <a:pt x="803294" y="276235"/>
                  <a:pt x="787419" y="358785"/>
                  <a:pt x="790594" y="342910"/>
                </a:cubicBezTo>
                <a:cubicBezTo>
                  <a:pt x="793769" y="327035"/>
                  <a:pt x="821286" y="199506"/>
                  <a:pt x="825519" y="155585"/>
                </a:cubicBezTo>
                <a:cubicBezTo>
                  <a:pt x="829752" y="111664"/>
                  <a:pt x="875261" y="71448"/>
                  <a:pt x="815994" y="79385"/>
                </a:cubicBezTo>
                <a:cubicBezTo>
                  <a:pt x="756727" y="87322"/>
                  <a:pt x="561994" y="185748"/>
                  <a:pt x="469919" y="203210"/>
                </a:cubicBezTo>
                <a:cubicBezTo>
                  <a:pt x="377844" y="220672"/>
                  <a:pt x="306406" y="214322"/>
                  <a:pt x="263544" y="184160"/>
                </a:cubicBezTo>
                <a:cubicBezTo>
                  <a:pt x="220682" y="153998"/>
                  <a:pt x="258782" y="37581"/>
                  <a:pt x="212744" y="22235"/>
                </a:cubicBezTo>
                <a:cubicBezTo>
                  <a:pt x="166706" y="6889"/>
                  <a:pt x="-2098" y="83089"/>
                  <a:pt x="19" y="7938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: 図形 1597">
            <a:extLst>
              <a:ext uri="{FF2B5EF4-FFF2-40B4-BE49-F238E27FC236}">
                <a16:creationId xmlns:a16="http://schemas.microsoft.com/office/drawing/2014/main" id="{91F0A039-064E-4F94-86D6-0F84AFE8F7ED}"/>
              </a:ext>
            </a:extLst>
          </p:cNvPr>
          <p:cNvSpPr/>
          <p:nvPr/>
        </p:nvSpPr>
        <p:spPr>
          <a:xfrm>
            <a:off x="7804022" y="6295937"/>
            <a:ext cx="1167072" cy="349355"/>
          </a:xfrm>
          <a:custGeom>
            <a:avLst/>
            <a:gdLst>
              <a:gd name="connsiteX0" fmla="*/ 60453 w 1167072"/>
              <a:gd name="connsiteY0" fmla="*/ 285838 h 349355"/>
              <a:gd name="connsiteX1" fmla="*/ 377953 w 1167072"/>
              <a:gd name="connsiteY1" fmla="*/ 174713 h 349355"/>
              <a:gd name="connsiteX2" fmla="*/ 771653 w 1167072"/>
              <a:gd name="connsiteY2" fmla="*/ 104863 h 349355"/>
              <a:gd name="connsiteX3" fmla="*/ 873253 w 1167072"/>
              <a:gd name="connsiteY3" fmla="*/ 60413 h 349355"/>
              <a:gd name="connsiteX4" fmla="*/ 1108203 w 1167072"/>
              <a:gd name="connsiteY4" fmla="*/ 82638 h 349355"/>
              <a:gd name="connsiteX5" fmla="*/ 1165353 w 1167072"/>
              <a:gd name="connsiteY5" fmla="*/ 88 h 349355"/>
              <a:gd name="connsiteX6" fmla="*/ 1127253 w 1167072"/>
              <a:gd name="connsiteY6" fmla="*/ 66763 h 349355"/>
              <a:gd name="connsiteX7" fmla="*/ 895478 w 1167072"/>
              <a:gd name="connsiteY7" fmla="*/ 73113 h 349355"/>
              <a:gd name="connsiteX8" fmla="*/ 670053 w 1167072"/>
              <a:gd name="connsiteY8" fmla="*/ 136613 h 349355"/>
              <a:gd name="connsiteX9" fmla="*/ 374778 w 1167072"/>
              <a:gd name="connsiteY9" fmla="*/ 174713 h 349355"/>
              <a:gd name="connsiteX10" fmla="*/ 250953 w 1167072"/>
              <a:gd name="connsiteY10" fmla="*/ 273138 h 349355"/>
              <a:gd name="connsiteX11" fmla="*/ 128 w 1167072"/>
              <a:gd name="connsiteY11" fmla="*/ 349338 h 349355"/>
              <a:gd name="connsiteX12" fmla="*/ 285878 w 1167072"/>
              <a:gd name="connsiteY12" fmla="*/ 279488 h 349355"/>
              <a:gd name="connsiteX13" fmla="*/ 371603 w 1167072"/>
              <a:gd name="connsiteY13" fmla="*/ 212813 h 349355"/>
              <a:gd name="connsiteX14" fmla="*/ 244603 w 1167072"/>
              <a:gd name="connsiteY14" fmla="*/ 203288 h 349355"/>
              <a:gd name="connsiteX15" fmla="*/ 60453 w 1167072"/>
              <a:gd name="connsiteY15" fmla="*/ 285838 h 34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67072" h="349355">
                <a:moveTo>
                  <a:pt x="60453" y="285838"/>
                </a:moveTo>
                <a:cubicBezTo>
                  <a:pt x="82678" y="281075"/>
                  <a:pt x="259420" y="204875"/>
                  <a:pt x="377953" y="174713"/>
                </a:cubicBezTo>
                <a:cubicBezTo>
                  <a:pt x="496486" y="144550"/>
                  <a:pt x="689103" y="123913"/>
                  <a:pt x="771653" y="104863"/>
                </a:cubicBezTo>
                <a:cubicBezTo>
                  <a:pt x="854203" y="85813"/>
                  <a:pt x="817161" y="64117"/>
                  <a:pt x="873253" y="60413"/>
                </a:cubicBezTo>
                <a:cubicBezTo>
                  <a:pt x="929345" y="56709"/>
                  <a:pt x="1059520" y="92692"/>
                  <a:pt x="1108203" y="82638"/>
                </a:cubicBezTo>
                <a:cubicBezTo>
                  <a:pt x="1156886" y="72584"/>
                  <a:pt x="1162178" y="2734"/>
                  <a:pt x="1165353" y="88"/>
                </a:cubicBezTo>
                <a:cubicBezTo>
                  <a:pt x="1168528" y="-2558"/>
                  <a:pt x="1172232" y="54592"/>
                  <a:pt x="1127253" y="66763"/>
                </a:cubicBezTo>
                <a:cubicBezTo>
                  <a:pt x="1082274" y="78934"/>
                  <a:pt x="971678" y="61471"/>
                  <a:pt x="895478" y="73113"/>
                </a:cubicBezTo>
                <a:cubicBezTo>
                  <a:pt x="819278" y="84755"/>
                  <a:pt x="756836" y="119680"/>
                  <a:pt x="670053" y="136613"/>
                </a:cubicBezTo>
                <a:cubicBezTo>
                  <a:pt x="583270" y="153546"/>
                  <a:pt x="444628" y="151959"/>
                  <a:pt x="374778" y="174713"/>
                </a:cubicBezTo>
                <a:cubicBezTo>
                  <a:pt x="304928" y="197467"/>
                  <a:pt x="313395" y="244034"/>
                  <a:pt x="250953" y="273138"/>
                </a:cubicBezTo>
                <a:cubicBezTo>
                  <a:pt x="188511" y="302242"/>
                  <a:pt x="-5693" y="348280"/>
                  <a:pt x="128" y="349338"/>
                </a:cubicBezTo>
                <a:cubicBezTo>
                  <a:pt x="5949" y="350396"/>
                  <a:pt x="223966" y="302242"/>
                  <a:pt x="285878" y="279488"/>
                </a:cubicBezTo>
                <a:cubicBezTo>
                  <a:pt x="347791" y="256734"/>
                  <a:pt x="378482" y="225513"/>
                  <a:pt x="371603" y="212813"/>
                </a:cubicBezTo>
                <a:cubicBezTo>
                  <a:pt x="364724" y="200113"/>
                  <a:pt x="294345" y="193763"/>
                  <a:pt x="244603" y="203288"/>
                </a:cubicBezTo>
                <a:cubicBezTo>
                  <a:pt x="194861" y="212813"/>
                  <a:pt x="38228" y="290601"/>
                  <a:pt x="60453" y="28583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: 図形 1598">
            <a:extLst>
              <a:ext uri="{FF2B5EF4-FFF2-40B4-BE49-F238E27FC236}">
                <a16:creationId xmlns:a16="http://schemas.microsoft.com/office/drawing/2014/main" id="{54FF564E-E99D-4123-AE3B-919AEFFBCEDA}"/>
              </a:ext>
            </a:extLst>
          </p:cNvPr>
          <p:cNvSpPr/>
          <p:nvPr/>
        </p:nvSpPr>
        <p:spPr>
          <a:xfrm>
            <a:off x="8259194" y="6485776"/>
            <a:ext cx="600014" cy="126289"/>
          </a:xfrm>
          <a:custGeom>
            <a:avLst/>
            <a:gdLst>
              <a:gd name="connsiteX0" fmla="*/ 2156 w 600014"/>
              <a:gd name="connsiteY0" fmla="*/ 89649 h 126289"/>
              <a:gd name="connsiteX1" fmla="*/ 103756 w 600014"/>
              <a:gd name="connsiteY1" fmla="*/ 76949 h 126289"/>
              <a:gd name="connsiteX2" fmla="*/ 313306 w 600014"/>
              <a:gd name="connsiteY2" fmla="*/ 19799 h 126289"/>
              <a:gd name="connsiteX3" fmla="*/ 580006 w 600014"/>
              <a:gd name="connsiteY3" fmla="*/ 118224 h 126289"/>
              <a:gd name="connsiteX4" fmla="*/ 567306 w 600014"/>
              <a:gd name="connsiteY4" fmla="*/ 115049 h 126289"/>
              <a:gd name="connsiteX5" fmla="*/ 459356 w 600014"/>
              <a:gd name="connsiteY5" fmla="*/ 70599 h 126289"/>
              <a:gd name="connsiteX6" fmla="*/ 300606 w 600014"/>
              <a:gd name="connsiteY6" fmla="*/ 3924 h 126289"/>
              <a:gd name="connsiteX7" fmla="*/ 192656 w 600014"/>
              <a:gd name="connsiteY7" fmla="*/ 16624 h 126289"/>
              <a:gd name="connsiteX8" fmla="*/ 2156 w 600014"/>
              <a:gd name="connsiteY8" fmla="*/ 89649 h 126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0014" h="126289">
                <a:moveTo>
                  <a:pt x="2156" y="89649"/>
                </a:moveTo>
                <a:cubicBezTo>
                  <a:pt x="-12661" y="99703"/>
                  <a:pt x="51898" y="88591"/>
                  <a:pt x="103756" y="76949"/>
                </a:cubicBezTo>
                <a:cubicBezTo>
                  <a:pt x="155614" y="65307"/>
                  <a:pt x="233931" y="12920"/>
                  <a:pt x="313306" y="19799"/>
                </a:cubicBezTo>
                <a:cubicBezTo>
                  <a:pt x="392681" y="26678"/>
                  <a:pt x="580006" y="118224"/>
                  <a:pt x="580006" y="118224"/>
                </a:cubicBezTo>
                <a:cubicBezTo>
                  <a:pt x="622339" y="134099"/>
                  <a:pt x="587414" y="122986"/>
                  <a:pt x="567306" y="115049"/>
                </a:cubicBezTo>
                <a:cubicBezTo>
                  <a:pt x="547198" y="107112"/>
                  <a:pt x="459356" y="70599"/>
                  <a:pt x="459356" y="70599"/>
                </a:cubicBezTo>
                <a:cubicBezTo>
                  <a:pt x="414906" y="52078"/>
                  <a:pt x="345056" y="12920"/>
                  <a:pt x="300606" y="3924"/>
                </a:cubicBezTo>
                <a:cubicBezTo>
                  <a:pt x="256156" y="-5072"/>
                  <a:pt x="241339" y="2336"/>
                  <a:pt x="192656" y="16624"/>
                </a:cubicBezTo>
                <a:cubicBezTo>
                  <a:pt x="143973" y="30911"/>
                  <a:pt x="16973" y="79595"/>
                  <a:pt x="2156" y="8964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: 図形 1599">
            <a:extLst>
              <a:ext uri="{FF2B5EF4-FFF2-40B4-BE49-F238E27FC236}">
                <a16:creationId xmlns:a16="http://schemas.microsoft.com/office/drawing/2014/main" id="{0EDDED26-6A9C-490E-A7BC-7391808D362E}"/>
              </a:ext>
            </a:extLst>
          </p:cNvPr>
          <p:cNvSpPr/>
          <p:nvPr/>
        </p:nvSpPr>
        <p:spPr>
          <a:xfrm>
            <a:off x="8749717" y="6241736"/>
            <a:ext cx="788117" cy="181337"/>
          </a:xfrm>
          <a:custGeom>
            <a:avLst/>
            <a:gdLst>
              <a:gd name="connsiteX0" fmla="*/ 3758 w 788117"/>
              <a:gd name="connsiteY0" fmla="*/ 70164 h 181337"/>
              <a:gd name="connsiteX1" fmla="*/ 362533 w 788117"/>
              <a:gd name="connsiteY1" fmla="*/ 314 h 181337"/>
              <a:gd name="connsiteX2" fmla="*/ 641933 w 788117"/>
              <a:gd name="connsiteY2" fmla="*/ 44764 h 181337"/>
              <a:gd name="connsiteX3" fmla="*/ 787983 w 788117"/>
              <a:gd name="connsiteY3" fmla="*/ 54289 h 181337"/>
              <a:gd name="connsiteX4" fmla="*/ 667333 w 788117"/>
              <a:gd name="connsiteY4" fmla="*/ 47939 h 181337"/>
              <a:gd name="connsiteX5" fmla="*/ 619708 w 788117"/>
              <a:gd name="connsiteY5" fmla="*/ 178114 h 181337"/>
              <a:gd name="connsiteX6" fmla="*/ 505408 w 788117"/>
              <a:gd name="connsiteY6" fmla="*/ 140014 h 181337"/>
              <a:gd name="connsiteX7" fmla="*/ 276808 w 788117"/>
              <a:gd name="connsiteY7" fmla="*/ 120964 h 181337"/>
              <a:gd name="connsiteX8" fmla="*/ 191083 w 788117"/>
              <a:gd name="connsiteY8" fmla="*/ 124139 h 181337"/>
              <a:gd name="connsiteX9" fmla="*/ 578433 w 788117"/>
              <a:gd name="connsiteY9" fmla="*/ 117789 h 181337"/>
              <a:gd name="connsiteX10" fmla="*/ 616533 w 788117"/>
              <a:gd name="connsiteY10" fmla="*/ 54289 h 181337"/>
              <a:gd name="connsiteX11" fmla="*/ 200608 w 788117"/>
              <a:gd name="connsiteY11" fmla="*/ 16189 h 181337"/>
              <a:gd name="connsiteX12" fmla="*/ 3758 w 788117"/>
              <a:gd name="connsiteY12" fmla="*/ 70164 h 18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8117" h="181337">
                <a:moveTo>
                  <a:pt x="3758" y="70164"/>
                </a:moveTo>
                <a:cubicBezTo>
                  <a:pt x="30746" y="67518"/>
                  <a:pt x="256171" y="4547"/>
                  <a:pt x="362533" y="314"/>
                </a:cubicBezTo>
                <a:cubicBezTo>
                  <a:pt x="468895" y="-3919"/>
                  <a:pt x="571025" y="35768"/>
                  <a:pt x="641933" y="44764"/>
                </a:cubicBezTo>
                <a:cubicBezTo>
                  <a:pt x="712841" y="53760"/>
                  <a:pt x="783750" y="53760"/>
                  <a:pt x="787983" y="54289"/>
                </a:cubicBezTo>
                <a:cubicBezTo>
                  <a:pt x="792216" y="54818"/>
                  <a:pt x="695379" y="27301"/>
                  <a:pt x="667333" y="47939"/>
                </a:cubicBezTo>
                <a:cubicBezTo>
                  <a:pt x="639287" y="68576"/>
                  <a:pt x="646695" y="162768"/>
                  <a:pt x="619708" y="178114"/>
                </a:cubicBezTo>
                <a:cubicBezTo>
                  <a:pt x="592721" y="193460"/>
                  <a:pt x="562558" y="149539"/>
                  <a:pt x="505408" y="140014"/>
                </a:cubicBezTo>
                <a:cubicBezTo>
                  <a:pt x="448258" y="130489"/>
                  <a:pt x="329196" y="123610"/>
                  <a:pt x="276808" y="120964"/>
                </a:cubicBezTo>
                <a:cubicBezTo>
                  <a:pt x="224421" y="118318"/>
                  <a:pt x="140812" y="124668"/>
                  <a:pt x="191083" y="124139"/>
                </a:cubicBezTo>
                <a:lnTo>
                  <a:pt x="578433" y="117789"/>
                </a:lnTo>
                <a:cubicBezTo>
                  <a:pt x="649341" y="106147"/>
                  <a:pt x="679504" y="71222"/>
                  <a:pt x="616533" y="54289"/>
                </a:cubicBezTo>
                <a:cubicBezTo>
                  <a:pt x="553562" y="37356"/>
                  <a:pt x="300620" y="11427"/>
                  <a:pt x="200608" y="16189"/>
                </a:cubicBezTo>
                <a:cubicBezTo>
                  <a:pt x="100596" y="20951"/>
                  <a:pt x="-23230" y="72810"/>
                  <a:pt x="3758" y="7016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フリーフォーム: 図形 1600">
            <a:extLst>
              <a:ext uri="{FF2B5EF4-FFF2-40B4-BE49-F238E27FC236}">
                <a16:creationId xmlns:a16="http://schemas.microsoft.com/office/drawing/2014/main" id="{6959F5BD-BEF9-45FE-8834-23FE7D37E529}"/>
              </a:ext>
            </a:extLst>
          </p:cNvPr>
          <p:cNvSpPr/>
          <p:nvPr/>
        </p:nvSpPr>
        <p:spPr>
          <a:xfrm>
            <a:off x="9251923" y="5203766"/>
            <a:ext cx="812935" cy="1159707"/>
          </a:xfrm>
          <a:custGeom>
            <a:avLst/>
            <a:gdLst>
              <a:gd name="connsiteX0" fmla="*/ 615977 w 812935"/>
              <a:gd name="connsiteY0" fmla="*/ 25459 h 1159707"/>
              <a:gd name="connsiteX1" fmla="*/ 679477 w 812935"/>
              <a:gd name="connsiteY1" fmla="*/ 59 h 1159707"/>
              <a:gd name="connsiteX2" fmla="*/ 701702 w 812935"/>
              <a:gd name="connsiteY2" fmla="*/ 22284 h 1159707"/>
              <a:gd name="connsiteX3" fmla="*/ 593752 w 812935"/>
              <a:gd name="connsiteY3" fmla="*/ 120709 h 1159707"/>
              <a:gd name="connsiteX4" fmla="*/ 812827 w 812935"/>
              <a:gd name="connsiteY4" fmla="*/ 108009 h 1159707"/>
              <a:gd name="connsiteX5" fmla="*/ 625502 w 812935"/>
              <a:gd name="connsiteY5" fmla="*/ 196909 h 1159707"/>
              <a:gd name="connsiteX6" fmla="*/ 796952 w 812935"/>
              <a:gd name="connsiteY6" fmla="*/ 235009 h 1159707"/>
              <a:gd name="connsiteX7" fmla="*/ 612802 w 812935"/>
              <a:gd name="connsiteY7" fmla="*/ 327084 h 1159707"/>
              <a:gd name="connsiteX8" fmla="*/ 720752 w 812935"/>
              <a:gd name="connsiteY8" fmla="*/ 358834 h 1159707"/>
              <a:gd name="connsiteX9" fmla="*/ 555652 w 812935"/>
              <a:gd name="connsiteY9" fmla="*/ 409634 h 1159707"/>
              <a:gd name="connsiteX10" fmla="*/ 663602 w 812935"/>
              <a:gd name="connsiteY10" fmla="*/ 514409 h 1159707"/>
              <a:gd name="connsiteX11" fmla="*/ 552477 w 812935"/>
              <a:gd name="connsiteY11" fmla="*/ 568384 h 1159707"/>
              <a:gd name="connsiteX12" fmla="*/ 546127 w 812935"/>
              <a:gd name="connsiteY12" fmla="*/ 625534 h 1159707"/>
              <a:gd name="connsiteX13" fmla="*/ 523902 w 812935"/>
              <a:gd name="connsiteY13" fmla="*/ 695384 h 1159707"/>
              <a:gd name="connsiteX14" fmla="*/ 571527 w 812935"/>
              <a:gd name="connsiteY14" fmla="*/ 730309 h 1159707"/>
              <a:gd name="connsiteX15" fmla="*/ 454052 w 812935"/>
              <a:gd name="connsiteY15" fmla="*/ 739834 h 1159707"/>
              <a:gd name="connsiteX16" fmla="*/ 425477 w 812935"/>
              <a:gd name="connsiteY16" fmla="*/ 768409 h 1159707"/>
              <a:gd name="connsiteX17" fmla="*/ 130202 w 812935"/>
              <a:gd name="connsiteY17" fmla="*/ 908109 h 1159707"/>
              <a:gd name="connsiteX18" fmla="*/ 438177 w 812935"/>
              <a:gd name="connsiteY18" fmla="*/ 835084 h 1159707"/>
              <a:gd name="connsiteX19" fmla="*/ 222277 w 812935"/>
              <a:gd name="connsiteY19" fmla="*/ 889059 h 1159707"/>
              <a:gd name="connsiteX20" fmla="*/ 34952 w 812935"/>
              <a:gd name="connsiteY20" fmla="*/ 1092259 h 1159707"/>
              <a:gd name="connsiteX21" fmla="*/ 34952 w 812935"/>
              <a:gd name="connsiteY21" fmla="*/ 1158934 h 1159707"/>
              <a:gd name="connsiteX22" fmla="*/ 27 w 812935"/>
              <a:gd name="connsiteY22" fmla="*/ 1057334 h 1159707"/>
              <a:gd name="connsiteX23" fmla="*/ 41302 w 812935"/>
              <a:gd name="connsiteY23" fmla="*/ 927159 h 1159707"/>
              <a:gd name="connsiteX24" fmla="*/ 12727 w 812935"/>
              <a:gd name="connsiteY24" fmla="*/ 1066859 h 1159707"/>
              <a:gd name="connsiteX25" fmla="*/ 244502 w 812935"/>
              <a:gd name="connsiteY25" fmla="*/ 949384 h 1159707"/>
              <a:gd name="connsiteX26" fmla="*/ 403252 w 812935"/>
              <a:gd name="connsiteY26" fmla="*/ 847784 h 1159707"/>
              <a:gd name="connsiteX27" fmla="*/ 355627 w 812935"/>
              <a:gd name="connsiteY27" fmla="*/ 822384 h 1159707"/>
              <a:gd name="connsiteX28" fmla="*/ 530252 w 812935"/>
              <a:gd name="connsiteY28" fmla="*/ 622359 h 1159707"/>
              <a:gd name="connsiteX29" fmla="*/ 628677 w 812935"/>
              <a:gd name="connsiteY29" fmla="*/ 520759 h 1159707"/>
              <a:gd name="connsiteX30" fmla="*/ 638202 w 812935"/>
              <a:gd name="connsiteY30" fmla="*/ 469959 h 1159707"/>
              <a:gd name="connsiteX31" fmla="*/ 590577 w 812935"/>
              <a:gd name="connsiteY31" fmla="*/ 393759 h 1159707"/>
              <a:gd name="connsiteX32" fmla="*/ 673127 w 812935"/>
              <a:gd name="connsiteY32" fmla="*/ 349309 h 1159707"/>
              <a:gd name="connsiteX33" fmla="*/ 692177 w 812935"/>
              <a:gd name="connsiteY33" fmla="*/ 339784 h 1159707"/>
              <a:gd name="connsiteX34" fmla="*/ 739802 w 812935"/>
              <a:gd name="connsiteY34" fmla="*/ 200084 h 1159707"/>
              <a:gd name="connsiteX35" fmla="*/ 784252 w 812935"/>
              <a:gd name="connsiteY35" fmla="*/ 111184 h 1159707"/>
              <a:gd name="connsiteX36" fmla="*/ 685827 w 812935"/>
              <a:gd name="connsiteY36" fmla="*/ 85784 h 1159707"/>
              <a:gd name="connsiteX37" fmla="*/ 615977 w 812935"/>
              <a:gd name="connsiteY37" fmla="*/ 25459 h 115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12935" h="1159707">
                <a:moveTo>
                  <a:pt x="615977" y="25459"/>
                </a:moveTo>
                <a:cubicBezTo>
                  <a:pt x="614919" y="11172"/>
                  <a:pt x="665190" y="588"/>
                  <a:pt x="679477" y="59"/>
                </a:cubicBezTo>
                <a:cubicBezTo>
                  <a:pt x="693765" y="-470"/>
                  <a:pt x="715989" y="2176"/>
                  <a:pt x="701702" y="22284"/>
                </a:cubicBezTo>
                <a:cubicBezTo>
                  <a:pt x="687415" y="42392"/>
                  <a:pt x="575231" y="106422"/>
                  <a:pt x="593752" y="120709"/>
                </a:cubicBezTo>
                <a:cubicBezTo>
                  <a:pt x="612273" y="134996"/>
                  <a:pt x="807535" y="95309"/>
                  <a:pt x="812827" y="108009"/>
                </a:cubicBezTo>
                <a:cubicBezTo>
                  <a:pt x="818119" y="120709"/>
                  <a:pt x="628148" y="175742"/>
                  <a:pt x="625502" y="196909"/>
                </a:cubicBezTo>
                <a:cubicBezTo>
                  <a:pt x="622856" y="218076"/>
                  <a:pt x="799069" y="213313"/>
                  <a:pt x="796952" y="235009"/>
                </a:cubicBezTo>
                <a:cubicBezTo>
                  <a:pt x="794835" y="256705"/>
                  <a:pt x="625502" y="306447"/>
                  <a:pt x="612802" y="327084"/>
                </a:cubicBezTo>
                <a:cubicBezTo>
                  <a:pt x="600102" y="347721"/>
                  <a:pt x="730277" y="345076"/>
                  <a:pt x="720752" y="358834"/>
                </a:cubicBezTo>
                <a:cubicBezTo>
                  <a:pt x="711227" y="372592"/>
                  <a:pt x="565177" y="383705"/>
                  <a:pt x="555652" y="409634"/>
                </a:cubicBezTo>
                <a:cubicBezTo>
                  <a:pt x="546127" y="435563"/>
                  <a:pt x="664131" y="487951"/>
                  <a:pt x="663602" y="514409"/>
                </a:cubicBezTo>
                <a:cubicBezTo>
                  <a:pt x="663073" y="540867"/>
                  <a:pt x="572056" y="549863"/>
                  <a:pt x="552477" y="568384"/>
                </a:cubicBezTo>
                <a:cubicBezTo>
                  <a:pt x="532898" y="586905"/>
                  <a:pt x="550889" y="604367"/>
                  <a:pt x="546127" y="625534"/>
                </a:cubicBezTo>
                <a:cubicBezTo>
                  <a:pt x="541365" y="646701"/>
                  <a:pt x="519669" y="677922"/>
                  <a:pt x="523902" y="695384"/>
                </a:cubicBezTo>
                <a:cubicBezTo>
                  <a:pt x="528135" y="712846"/>
                  <a:pt x="583169" y="722901"/>
                  <a:pt x="571527" y="730309"/>
                </a:cubicBezTo>
                <a:cubicBezTo>
                  <a:pt x="559885" y="737717"/>
                  <a:pt x="478394" y="733484"/>
                  <a:pt x="454052" y="739834"/>
                </a:cubicBezTo>
                <a:cubicBezTo>
                  <a:pt x="429710" y="746184"/>
                  <a:pt x="479452" y="740363"/>
                  <a:pt x="425477" y="768409"/>
                </a:cubicBezTo>
                <a:cubicBezTo>
                  <a:pt x="371502" y="796455"/>
                  <a:pt x="128085" y="896997"/>
                  <a:pt x="130202" y="908109"/>
                </a:cubicBezTo>
                <a:cubicBezTo>
                  <a:pt x="132319" y="919221"/>
                  <a:pt x="422831" y="838259"/>
                  <a:pt x="438177" y="835084"/>
                </a:cubicBezTo>
                <a:cubicBezTo>
                  <a:pt x="453523" y="831909"/>
                  <a:pt x="289481" y="846197"/>
                  <a:pt x="222277" y="889059"/>
                </a:cubicBezTo>
                <a:cubicBezTo>
                  <a:pt x="155073" y="931921"/>
                  <a:pt x="66173" y="1047280"/>
                  <a:pt x="34952" y="1092259"/>
                </a:cubicBezTo>
                <a:cubicBezTo>
                  <a:pt x="3731" y="1137238"/>
                  <a:pt x="40773" y="1164755"/>
                  <a:pt x="34952" y="1158934"/>
                </a:cubicBezTo>
                <a:cubicBezTo>
                  <a:pt x="29131" y="1153113"/>
                  <a:pt x="-1031" y="1095963"/>
                  <a:pt x="27" y="1057334"/>
                </a:cubicBezTo>
                <a:cubicBezTo>
                  <a:pt x="1085" y="1018705"/>
                  <a:pt x="39185" y="925571"/>
                  <a:pt x="41302" y="927159"/>
                </a:cubicBezTo>
                <a:cubicBezTo>
                  <a:pt x="43419" y="928747"/>
                  <a:pt x="-21140" y="1063155"/>
                  <a:pt x="12727" y="1066859"/>
                </a:cubicBezTo>
                <a:cubicBezTo>
                  <a:pt x="46594" y="1070563"/>
                  <a:pt x="179414" y="985897"/>
                  <a:pt x="244502" y="949384"/>
                </a:cubicBezTo>
                <a:cubicBezTo>
                  <a:pt x="309590" y="912871"/>
                  <a:pt x="384731" y="868951"/>
                  <a:pt x="403252" y="847784"/>
                </a:cubicBezTo>
                <a:cubicBezTo>
                  <a:pt x="421773" y="826617"/>
                  <a:pt x="334460" y="859955"/>
                  <a:pt x="355627" y="822384"/>
                </a:cubicBezTo>
                <a:cubicBezTo>
                  <a:pt x="376794" y="784813"/>
                  <a:pt x="484744" y="672630"/>
                  <a:pt x="530252" y="622359"/>
                </a:cubicBezTo>
                <a:cubicBezTo>
                  <a:pt x="575760" y="572088"/>
                  <a:pt x="610685" y="546159"/>
                  <a:pt x="628677" y="520759"/>
                </a:cubicBezTo>
                <a:cubicBezTo>
                  <a:pt x="646669" y="495359"/>
                  <a:pt x="644552" y="491126"/>
                  <a:pt x="638202" y="469959"/>
                </a:cubicBezTo>
                <a:cubicBezTo>
                  <a:pt x="631852" y="448792"/>
                  <a:pt x="584756" y="413867"/>
                  <a:pt x="590577" y="393759"/>
                </a:cubicBezTo>
                <a:cubicBezTo>
                  <a:pt x="596398" y="373651"/>
                  <a:pt x="656194" y="358305"/>
                  <a:pt x="673127" y="349309"/>
                </a:cubicBezTo>
                <a:cubicBezTo>
                  <a:pt x="690060" y="340313"/>
                  <a:pt x="681065" y="364655"/>
                  <a:pt x="692177" y="339784"/>
                </a:cubicBezTo>
                <a:cubicBezTo>
                  <a:pt x="703289" y="314913"/>
                  <a:pt x="724456" y="238184"/>
                  <a:pt x="739802" y="200084"/>
                </a:cubicBezTo>
                <a:cubicBezTo>
                  <a:pt x="755148" y="161984"/>
                  <a:pt x="793248" y="130234"/>
                  <a:pt x="784252" y="111184"/>
                </a:cubicBezTo>
                <a:cubicBezTo>
                  <a:pt x="775256" y="92134"/>
                  <a:pt x="706994" y="97955"/>
                  <a:pt x="685827" y="85784"/>
                </a:cubicBezTo>
                <a:cubicBezTo>
                  <a:pt x="664660" y="73613"/>
                  <a:pt x="617035" y="39746"/>
                  <a:pt x="615977" y="2545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: 図形 1601">
            <a:extLst>
              <a:ext uri="{FF2B5EF4-FFF2-40B4-BE49-F238E27FC236}">
                <a16:creationId xmlns:a16="http://schemas.microsoft.com/office/drawing/2014/main" id="{0F178ACE-2C4E-4BDB-BC7A-A9FC00D29570}"/>
              </a:ext>
            </a:extLst>
          </p:cNvPr>
          <p:cNvSpPr/>
          <p:nvPr/>
        </p:nvSpPr>
        <p:spPr>
          <a:xfrm>
            <a:off x="8543925" y="5025503"/>
            <a:ext cx="1314454" cy="1346722"/>
          </a:xfrm>
          <a:custGeom>
            <a:avLst/>
            <a:gdLst>
              <a:gd name="connsiteX0" fmla="*/ 1314450 w 1314454"/>
              <a:gd name="connsiteY0" fmla="*/ 522 h 1346722"/>
              <a:gd name="connsiteX1" fmla="*/ 1263650 w 1314454"/>
              <a:gd name="connsiteY1" fmla="*/ 203722 h 1346722"/>
              <a:gd name="connsiteX2" fmla="*/ 1282700 w 1314454"/>
              <a:gd name="connsiteY2" fmla="*/ 105297 h 1346722"/>
              <a:gd name="connsiteX3" fmla="*/ 1289050 w 1314454"/>
              <a:gd name="connsiteY3" fmla="*/ 292622 h 1346722"/>
              <a:gd name="connsiteX4" fmla="*/ 1266825 w 1314454"/>
              <a:gd name="connsiteY4" fmla="*/ 451372 h 1346722"/>
              <a:gd name="connsiteX5" fmla="*/ 1282700 w 1314454"/>
              <a:gd name="connsiteY5" fmla="*/ 308497 h 1346722"/>
              <a:gd name="connsiteX6" fmla="*/ 1241425 w 1314454"/>
              <a:gd name="connsiteY6" fmla="*/ 597422 h 1346722"/>
              <a:gd name="connsiteX7" fmla="*/ 1247775 w 1314454"/>
              <a:gd name="connsiteY7" fmla="*/ 600597 h 1346722"/>
              <a:gd name="connsiteX8" fmla="*/ 1139825 w 1314454"/>
              <a:gd name="connsiteY8" fmla="*/ 797447 h 1346722"/>
              <a:gd name="connsiteX9" fmla="*/ 1206500 w 1314454"/>
              <a:gd name="connsiteY9" fmla="*/ 733947 h 1346722"/>
              <a:gd name="connsiteX10" fmla="*/ 971550 w 1314454"/>
              <a:gd name="connsiteY10" fmla="*/ 972072 h 1346722"/>
              <a:gd name="connsiteX11" fmla="*/ 1060450 w 1314454"/>
              <a:gd name="connsiteY11" fmla="*/ 927622 h 1346722"/>
              <a:gd name="connsiteX12" fmla="*/ 727075 w 1314454"/>
              <a:gd name="connsiteY12" fmla="*/ 1130822 h 1346722"/>
              <a:gd name="connsiteX13" fmla="*/ 882650 w 1314454"/>
              <a:gd name="connsiteY13" fmla="*/ 1045097 h 1346722"/>
              <a:gd name="connsiteX14" fmla="*/ 539750 w 1314454"/>
              <a:gd name="connsiteY14" fmla="*/ 1197497 h 1346722"/>
              <a:gd name="connsiteX15" fmla="*/ 203200 w 1314454"/>
              <a:gd name="connsiteY15" fmla="*/ 1308622 h 1346722"/>
              <a:gd name="connsiteX16" fmla="*/ 419100 w 1314454"/>
              <a:gd name="connsiteY16" fmla="*/ 1216547 h 1346722"/>
              <a:gd name="connsiteX17" fmla="*/ 0 w 1314454"/>
              <a:gd name="connsiteY17" fmla="*/ 1346722 h 1346722"/>
              <a:gd name="connsiteX18" fmla="*/ 904875 w 1314454"/>
              <a:gd name="connsiteY18" fmla="*/ 1070497 h 1346722"/>
              <a:gd name="connsiteX19" fmla="*/ 1035050 w 1314454"/>
              <a:gd name="connsiteY19" fmla="*/ 921272 h 1346722"/>
              <a:gd name="connsiteX20" fmla="*/ 1006475 w 1314454"/>
              <a:gd name="connsiteY20" fmla="*/ 959372 h 1346722"/>
              <a:gd name="connsiteX21" fmla="*/ 1165225 w 1314454"/>
              <a:gd name="connsiteY21" fmla="*/ 676797 h 1346722"/>
              <a:gd name="connsiteX22" fmla="*/ 1254125 w 1314454"/>
              <a:gd name="connsiteY22" fmla="*/ 629172 h 1346722"/>
              <a:gd name="connsiteX23" fmla="*/ 1285875 w 1314454"/>
              <a:gd name="connsiteY23" fmla="*/ 502172 h 1346722"/>
              <a:gd name="connsiteX24" fmla="*/ 1279525 w 1314454"/>
              <a:gd name="connsiteY24" fmla="*/ 248172 h 1346722"/>
              <a:gd name="connsiteX25" fmla="*/ 1266825 w 1314454"/>
              <a:gd name="connsiteY25" fmla="*/ 149747 h 1346722"/>
              <a:gd name="connsiteX26" fmla="*/ 1314450 w 1314454"/>
              <a:gd name="connsiteY26" fmla="*/ 522 h 134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14454" h="1346722">
                <a:moveTo>
                  <a:pt x="1314450" y="522"/>
                </a:moveTo>
                <a:cubicBezTo>
                  <a:pt x="1313921" y="9518"/>
                  <a:pt x="1268942" y="186260"/>
                  <a:pt x="1263650" y="203722"/>
                </a:cubicBezTo>
                <a:cubicBezTo>
                  <a:pt x="1258358" y="221184"/>
                  <a:pt x="1278467" y="90480"/>
                  <a:pt x="1282700" y="105297"/>
                </a:cubicBezTo>
                <a:cubicBezTo>
                  <a:pt x="1286933" y="120114"/>
                  <a:pt x="1291696" y="234943"/>
                  <a:pt x="1289050" y="292622"/>
                </a:cubicBezTo>
                <a:cubicBezTo>
                  <a:pt x="1286404" y="350301"/>
                  <a:pt x="1267883" y="448726"/>
                  <a:pt x="1266825" y="451372"/>
                </a:cubicBezTo>
                <a:cubicBezTo>
                  <a:pt x="1265767" y="454018"/>
                  <a:pt x="1286933" y="284155"/>
                  <a:pt x="1282700" y="308497"/>
                </a:cubicBezTo>
                <a:cubicBezTo>
                  <a:pt x="1278467" y="332839"/>
                  <a:pt x="1247246" y="548739"/>
                  <a:pt x="1241425" y="597422"/>
                </a:cubicBezTo>
                <a:cubicBezTo>
                  <a:pt x="1235604" y="646105"/>
                  <a:pt x="1264708" y="567260"/>
                  <a:pt x="1247775" y="600597"/>
                </a:cubicBezTo>
                <a:cubicBezTo>
                  <a:pt x="1230842" y="633934"/>
                  <a:pt x="1146704" y="775222"/>
                  <a:pt x="1139825" y="797447"/>
                </a:cubicBezTo>
                <a:cubicBezTo>
                  <a:pt x="1132946" y="819672"/>
                  <a:pt x="1234546" y="704843"/>
                  <a:pt x="1206500" y="733947"/>
                </a:cubicBezTo>
                <a:cubicBezTo>
                  <a:pt x="1178454" y="763051"/>
                  <a:pt x="995892" y="939793"/>
                  <a:pt x="971550" y="972072"/>
                </a:cubicBezTo>
                <a:cubicBezTo>
                  <a:pt x="947208" y="1004351"/>
                  <a:pt x="1101196" y="901164"/>
                  <a:pt x="1060450" y="927622"/>
                </a:cubicBezTo>
                <a:cubicBezTo>
                  <a:pt x="1019704" y="954080"/>
                  <a:pt x="756708" y="1111243"/>
                  <a:pt x="727075" y="1130822"/>
                </a:cubicBezTo>
                <a:cubicBezTo>
                  <a:pt x="697442" y="1150401"/>
                  <a:pt x="913871" y="1033985"/>
                  <a:pt x="882650" y="1045097"/>
                </a:cubicBezTo>
                <a:cubicBezTo>
                  <a:pt x="851429" y="1056209"/>
                  <a:pt x="652992" y="1153576"/>
                  <a:pt x="539750" y="1197497"/>
                </a:cubicBezTo>
                <a:cubicBezTo>
                  <a:pt x="426508" y="1241418"/>
                  <a:pt x="223308" y="1305447"/>
                  <a:pt x="203200" y="1308622"/>
                </a:cubicBezTo>
                <a:cubicBezTo>
                  <a:pt x="183092" y="1311797"/>
                  <a:pt x="452967" y="1210197"/>
                  <a:pt x="419100" y="1216547"/>
                </a:cubicBezTo>
                <a:cubicBezTo>
                  <a:pt x="385233" y="1222897"/>
                  <a:pt x="0" y="1346722"/>
                  <a:pt x="0" y="1346722"/>
                </a:cubicBezTo>
                <a:cubicBezTo>
                  <a:pt x="80962" y="1322380"/>
                  <a:pt x="732367" y="1141405"/>
                  <a:pt x="904875" y="1070497"/>
                </a:cubicBezTo>
                <a:cubicBezTo>
                  <a:pt x="1077383" y="999589"/>
                  <a:pt x="1018117" y="939793"/>
                  <a:pt x="1035050" y="921272"/>
                </a:cubicBezTo>
                <a:cubicBezTo>
                  <a:pt x="1051983" y="902751"/>
                  <a:pt x="984779" y="1000118"/>
                  <a:pt x="1006475" y="959372"/>
                </a:cubicBezTo>
                <a:cubicBezTo>
                  <a:pt x="1028171" y="918626"/>
                  <a:pt x="1123950" y="731830"/>
                  <a:pt x="1165225" y="676797"/>
                </a:cubicBezTo>
                <a:cubicBezTo>
                  <a:pt x="1206500" y="621764"/>
                  <a:pt x="1234017" y="658276"/>
                  <a:pt x="1254125" y="629172"/>
                </a:cubicBezTo>
                <a:cubicBezTo>
                  <a:pt x="1274233" y="600068"/>
                  <a:pt x="1281642" y="565672"/>
                  <a:pt x="1285875" y="502172"/>
                </a:cubicBezTo>
                <a:cubicBezTo>
                  <a:pt x="1290108" y="438672"/>
                  <a:pt x="1282700" y="306910"/>
                  <a:pt x="1279525" y="248172"/>
                </a:cubicBezTo>
                <a:cubicBezTo>
                  <a:pt x="1276350" y="189435"/>
                  <a:pt x="1263121" y="198430"/>
                  <a:pt x="1266825" y="149747"/>
                </a:cubicBezTo>
                <a:cubicBezTo>
                  <a:pt x="1270529" y="101064"/>
                  <a:pt x="1314979" y="-8474"/>
                  <a:pt x="1314450" y="52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: 図形 1602">
            <a:extLst>
              <a:ext uri="{FF2B5EF4-FFF2-40B4-BE49-F238E27FC236}">
                <a16:creationId xmlns:a16="http://schemas.microsoft.com/office/drawing/2014/main" id="{E3541272-DAA9-42D0-BB75-AC53C52CF7AF}"/>
              </a:ext>
            </a:extLst>
          </p:cNvPr>
          <p:cNvSpPr/>
          <p:nvPr/>
        </p:nvSpPr>
        <p:spPr>
          <a:xfrm>
            <a:off x="9797144" y="5859801"/>
            <a:ext cx="840779" cy="271418"/>
          </a:xfrm>
          <a:custGeom>
            <a:avLst/>
            <a:gdLst>
              <a:gd name="connsiteX0" fmla="*/ 4081 w 840779"/>
              <a:gd name="connsiteY0" fmla="*/ 131424 h 271418"/>
              <a:gd name="connsiteX1" fmla="*/ 458106 w 840779"/>
              <a:gd name="connsiteY1" fmla="*/ 20299 h 271418"/>
              <a:gd name="connsiteX2" fmla="*/ 512081 w 840779"/>
              <a:gd name="connsiteY2" fmla="*/ 36174 h 271418"/>
              <a:gd name="connsiteX3" fmla="*/ 839106 w 840779"/>
              <a:gd name="connsiteY3" fmla="*/ 109199 h 271418"/>
              <a:gd name="connsiteX4" fmla="*/ 626381 w 840779"/>
              <a:gd name="connsiteY4" fmla="*/ 45699 h 271418"/>
              <a:gd name="connsiteX5" fmla="*/ 337456 w 840779"/>
              <a:gd name="connsiteY5" fmla="*/ 106024 h 271418"/>
              <a:gd name="connsiteX6" fmla="*/ 242206 w 840779"/>
              <a:gd name="connsiteY6" fmla="*/ 156824 h 271418"/>
              <a:gd name="connsiteX7" fmla="*/ 350156 w 840779"/>
              <a:gd name="connsiteY7" fmla="*/ 125074 h 271418"/>
              <a:gd name="connsiteX8" fmla="*/ 508906 w 840779"/>
              <a:gd name="connsiteY8" fmla="*/ 271124 h 271418"/>
              <a:gd name="connsiteX9" fmla="*/ 359681 w 840779"/>
              <a:gd name="connsiteY9" fmla="*/ 80624 h 271418"/>
              <a:gd name="connsiteX10" fmla="*/ 467631 w 840779"/>
              <a:gd name="connsiteY10" fmla="*/ 1249 h 271418"/>
              <a:gd name="connsiteX11" fmla="*/ 248556 w 840779"/>
              <a:gd name="connsiteY11" fmla="*/ 39349 h 271418"/>
              <a:gd name="connsiteX12" fmla="*/ 4081 w 840779"/>
              <a:gd name="connsiteY12" fmla="*/ 131424 h 27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0779" h="271418">
                <a:moveTo>
                  <a:pt x="4081" y="131424"/>
                </a:moveTo>
                <a:cubicBezTo>
                  <a:pt x="39006" y="128249"/>
                  <a:pt x="458106" y="20299"/>
                  <a:pt x="458106" y="20299"/>
                </a:cubicBezTo>
                <a:cubicBezTo>
                  <a:pt x="542773" y="4424"/>
                  <a:pt x="448581" y="21357"/>
                  <a:pt x="512081" y="36174"/>
                </a:cubicBezTo>
                <a:cubicBezTo>
                  <a:pt x="575581" y="50991"/>
                  <a:pt x="820056" y="107612"/>
                  <a:pt x="839106" y="109199"/>
                </a:cubicBezTo>
                <a:cubicBezTo>
                  <a:pt x="858156" y="110786"/>
                  <a:pt x="709989" y="46228"/>
                  <a:pt x="626381" y="45699"/>
                </a:cubicBezTo>
                <a:cubicBezTo>
                  <a:pt x="542773" y="45170"/>
                  <a:pt x="401485" y="87503"/>
                  <a:pt x="337456" y="106024"/>
                </a:cubicBezTo>
                <a:cubicBezTo>
                  <a:pt x="273427" y="124545"/>
                  <a:pt x="240089" y="153649"/>
                  <a:pt x="242206" y="156824"/>
                </a:cubicBezTo>
                <a:cubicBezTo>
                  <a:pt x="244323" y="159999"/>
                  <a:pt x="305706" y="106024"/>
                  <a:pt x="350156" y="125074"/>
                </a:cubicBezTo>
                <a:cubicBezTo>
                  <a:pt x="394606" y="144124"/>
                  <a:pt x="507319" y="278532"/>
                  <a:pt x="508906" y="271124"/>
                </a:cubicBezTo>
                <a:cubicBezTo>
                  <a:pt x="510493" y="263716"/>
                  <a:pt x="366560" y="125603"/>
                  <a:pt x="359681" y="80624"/>
                </a:cubicBezTo>
                <a:cubicBezTo>
                  <a:pt x="352802" y="35645"/>
                  <a:pt x="486152" y="8128"/>
                  <a:pt x="467631" y="1249"/>
                </a:cubicBezTo>
                <a:cubicBezTo>
                  <a:pt x="449110" y="-5630"/>
                  <a:pt x="329519" y="17124"/>
                  <a:pt x="248556" y="39349"/>
                </a:cubicBezTo>
                <a:cubicBezTo>
                  <a:pt x="167594" y="61574"/>
                  <a:pt x="-30844" y="134599"/>
                  <a:pt x="4081" y="13142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: 図形 1603">
            <a:extLst>
              <a:ext uri="{FF2B5EF4-FFF2-40B4-BE49-F238E27FC236}">
                <a16:creationId xmlns:a16="http://schemas.microsoft.com/office/drawing/2014/main" id="{E646CF77-F3FA-4848-89F8-C55B8CFE33CC}"/>
              </a:ext>
            </a:extLst>
          </p:cNvPr>
          <p:cNvSpPr/>
          <p:nvPr/>
        </p:nvSpPr>
        <p:spPr>
          <a:xfrm>
            <a:off x="9448448" y="6324592"/>
            <a:ext cx="792841" cy="105933"/>
          </a:xfrm>
          <a:custGeom>
            <a:avLst/>
            <a:gdLst>
              <a:gd name="connsiteX0" fmla="*/ 6702 w 792841"/>
              <a:gd name="connsiteY0" fmla="*/ 28583 h 105933"/>
              <a:gd name="connsiteX1" fmla="*/ 60677 w 792841"/>
              <a:gd name="connsiteY1" fmla="*/ 28583 h 105933"/>
              <a:gd name="connsiteX2" fmla="*/ 451202 w 792841"/>
              <a:gd name="connsiteY2" fmla="*/ 8 h 105933"/>
              <a:gd name="connsiteX3" fmla="*/ 305152 w 792841"/>
              <a:gd name="connsiteY3" fmla="*/ 31758 h 105933"/>
              <a:gd name="connsiteX4" fmla="*/ 721077 w 792841"/>
              <a:gd name="connsiteY4" fmla="*/ 88908 h 105933"/>
              <a:gd name="connsiteX5" fmla="*/ 768702 w 792841"/>
              <a:gd name="connsiteY5" fmla="*/ 104783 h 105933"/>
              <a:gd name="connsiteX6" fmla="*/ 463902 w 792841"/>
              <a:gd name="connsiteY6" fmla="*/ 63508 h 105933"/>
              <a:gd name="connsiteX7" fmla="*/ 244827 w 792841"/>
              <a:gd name="connsiteY7" fmla="*/ 31758 h 105933"/>
              <a:gd name="connsiteX8" fmla="*/ 6702 w 792841"/>
              <a:gd name="connsiteY8" fmla="*/ 28583 h 10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841" h="105933">
                <a:moveTo>
                  <a:pt x="6702" y="28583"/>
                </a:moveTo>
                <a:cubicBezTo>
                  <a:pt x="-23990" y="28054"/>
                  <a:pt x="60677" y="28583"/>
                  <a:pt x="60677" y="28583"/>
                </a:cubicBezTo>
                <a:cubicBezTo>
                  <a:pt x="134760" y="23820"/>
                  <a:pt x="410456" y="-521"/>
                  <a:pt x="451202" y="8"/>
                </a:cubicBezTo>
                <a:cubicBezTo>
                  <a:pt x="491948" y="537"/>
                  <a:pt x="260173" y="16941"/>
                  <a:pt x="305152" y="31758"/>
                </a:cubicBezTo>
                <a:cubicBezTo>
                  <a:pt x="350131" y="46575"/>
                  <a:pt x="643819" y="76737"/>
                  <a:pt x="721077" y="88908"/>
                </a:cubicBezTo>
                <a:cubicBezTo>
                  <a:pt x="798335" y="101079"/>
                  <a:pt x="811565" y="109016"/>
                  <a:pt x="768702" y="104783"/>
                </a:cubicBezTo>
                <a:cubicBezTo>
                  <a:pt x="725840" y="100550"/>
                  <a:pt x="463902" y="63508"/>
                  <a:pt x="463902" y="63508"/>
                </a:cubicBezTo>
                <a:cubicBezTo>
                  <a:pt x="376590" y="51337"/>
                  <a:pt x="317323" y="39166"/>
                  <a:pt x="244827" y="31758"/>
                </a:cubicBezTo>
                <a:cubicBezTo>
                  <a:pt x="172331" y="24350"/>
                  <a:pt x="37394" y="29112"/>
                  <a:pt x="6702" y="2858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: 図形 1604">
            <a:extLst>
              <a:ext uri="{FF2B5EF4-FFF2-40B4-BE49-F238E27FC236}">
                <a16:creationId xmlns:a16="http://schemas.microsoft.com/office/drawing/2014/main" id="{956A38C8-A766-4707-A18B-5FFC206A1E8C}"/>
              </a:ext>
            </a:extLst>
          </p:cNvPr>
          <p:cNvSpPr/>
          <p:nvPr/>
        </p:nvSpPr>
        <p:spPr>
          <a:xfrm>
            <a:off x="9305605" y="6457664"/>
            <a:ext cx="683076" cy="159052"/>
          </a:xfrm>
          <a:custGeom>
            <a:avLst/>
            <a:gdLst>
              <a:gd name="connsiteX0" fmla="*/ 320 w 683076"/>
              <a:gd name="connsiteY0" fmla="*/ 286 h 159052"/>
              <a:gd name="connsiteX1" fmla="*/ 254320 w 683076"/>
              <a:gd name="connsiteY1" fmla="*/ 124111 h 159052"/>
              <a:gd name="connsiteX2" fmla="*/ 320995 w 683076"/>
              <a:gd name="connsiteY2" fmla="*/ 66961 h 159052"/>
              <a:gd name="connsiteX3" fmla="*/ 501970 w 683076"/>
              <a:gd name="connsiteY3" fmla="*/ 28861 h 159052"/>
              <a:gd name="connsiteX4" fmla="*/ 682945 w 683076"/>
              <a:gd name="connsiteY4" fmla="*/ 159036 h 159052"/>
              <a:gd name="connsiteX5" fmla="*/ 473395 w 683076"/>
              <a:gd name="connsiteY5" fmla="*/ 19336 h 159052"/>
              <a:gd name="connsiteX6" fmla="*/ 276545 w 683076"/>
              <a:gd name="connsiteY6" fmla="*/ 54261 h 159052"/>
              <a:gd name="connsiteX7" fmla="*/ 203520 w 683076"/>
              <a:gd name="connsiteY7" fmla="*/ 89186 h 159052"/>
              <a:gd name="connsiteX8" fmla="*/ 320 w 683076"/>
              <a:gd name="connsiteY8" fmla="*/ 286 h 15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3076" h="159052">
                <a:moveTo>
                  <a:pt x="320" y="286"/>
                </a:moveTo>
                <a:cubicBezTo>
                  <a:pt x="8787" y="6107"/>
                  <a:pt x="200874" y="112999"/>
                  <a:pt x="254320" y="124111"/>
                </a:cubicBezTo>
                <a:cubicBezTo>
                  <a:pt x="307766" y="135224"/>
                  <a:pt x="279720" y="82836"/>
                  <a:pt x="320995" y="66961"/>
                </a:cubicBezTo>
                <a:cubicBezTo>
                  <a:pt x="362270" y="51086"/>
                  <a:pt x="441645" y="13515"/>
                  <a:pt x="501970" y="28861"/>
                </a:cubicBezTo>
                <a:cubicBezTo>
                  <a:pt x="562295" y="44207"/>
                  <a:pt x="687707" y="160623"/>
                  <a:pt x="682945" y="159036"/>
                </a:cubicBezTo>
                <a:cubicBezTo>
                  <a:pt x="678183" y="157449"/>
                  <a:pt x="541128" y="36798"/>
                  <a:pt x="473395" y="19336"/>
                </a:cubicBezTo>
                <a:cubicBezTo>
                  <a:pt x="405662" y="1874"/>
                  <a:pt x="321524" y="42619"/>
                  <a:pt x="276545" y="54261"/>
                </a:cubicBezTo>
                <a:cubicBezTo>
                  <a:pt x="231566" y="65903"/>
                  <a:pt x="253262" y="99240"/>
                  <a:pt x="203520" y="89186"/>
                </a:cubicBezTo>
                <a:cubicBezTo>
                  <a:pt x="153778" y="79132"/>
                  <a:pt x="-8147" y="-5535"/>
                  <a:pt x="320" y="28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: 図形 1605">
            <a:extLst>
              <a:ext uri="{FF2B5EF4-FFF2-40B4-BE49-F238E27FC236}">
                <a16:creationId xmlns:a16="http://schemas.microsoft.com/office/drawing/2014/main" id="{18086E03-82A6-4F26-AFE1-B709F45EFF74}"/>
              </a:ext>
            </a:extLst>
          </p:cNvPr>
          <p:cNvSpPr/>
          <p:nvPr/>
        </p:nvSpPr>
        <p:spPr>
          <a:xfrm>
            <a:off x="10187168" y="6542132"/>
            <a:ext cx="335443" cy="249321"/>
          </a:xfrm>
          <a:custGeom>
            <a:avLst/>
            <a:gdLst>
              <a:gd name="connsiteX0" fmla="*/ 331607 w 335443"/>
              <a:gd name="connsiteY0" fmla="*/ 1543 h 249321"/>
              <a:gd name="connsiteX1" fmla="*/ 147457 w 335443"/>
              <a:gd name="connsiteY1" fmla="*/ 211093 h 249321"/>
              <a:gd name="connsiteX2" fmla="*/ 1407 w 335443"/>
              <a:gd name="connsiteY2" fmla="*/ 226968 h 249321"/>
              <a:gd name="connsiteX3" fmla="*/ 236357 w 335443"/>
              <a:gd name="connsiteY3" fmla="*/ 147593 h 249321"/>
              <a:gd name="connsiteX4" fmla="*/ 249057 w 335443"/>
              <a:gd name="connsiteY4" fmla="*/ 249193 h 249321"/>
              <a:gd name="connsiteX5" fmla="*/ 268107 w 335443"/>
              <a:gd name="connsiteY5" fmla="*/ 122193 h 249321"/>
              <a:gd name="connsiteX6" fmla="*/ 331607 w 335443"/>
              <a:gd name="connsiteY6" fmla="*/ 1543 h 24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443" h="249321">
                <a:moveTo>
                  <a:pt x="331607" y="1543"/>
                </a:moveTo>
                <a:cubicBezTo>
                  <a:pt x="311499" y="16360"/>
                  <a:pt x="202490" y="173522"/>
                  <a:pt x="147457" y="211093"/>
                </a:cubicBezTo>
                <a:cubicBezTo>
                  <a:pt x="92424" y="248664"/>
                  <a:pt x="-13410" y="237551"/>
                  <a:pt x="1407" y="226968"/>
                </a:cubicBezTo>
                <a:cubicBezTo>
                  <a:pt x="16224" y="216385"/>
                  <a:pt x="195082" y="143889"/>
                  <a:pt x="236357" y="147593"/>
                </a:cubicBezTo>
                <a:cubicBezTo>
                  <a:pt x="277632" y="151297"/>
                  <a:pt x="243765" y="253426"/>
                  <a:pt x="249057" y="249193"/>
                </a:cubicBezTo>
                <a:cubicBezTo>
                  <a:pt x="254349" y="244960"/>
                  <a:pt x="249057" y="161881"/>
                  <a:pt x="268107" y="122193"/>
                </a:cubicBezTo>
                <a:cubicBezTo>
                  <a:pt x="287157" y="82505"/>
                  <a:pt x="351715" y="-13274"/>
                  <a:pt x="331607" y="154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: 図形 1606">
            <a:extLst>
              <a:ext uri="{FF2B5EF4-FFF2-40B4-BE49-F238E27FC236}">
                <a16:creationId xmlns:a16="http://schemas.microsoft.com/office/drawing/2014/main" id="{EC55ED11-2D8E-4D8A-9575-EDE9AFCF80BA}"/>
              </a:ext>
            </a:extLst>
          </p:cNvPr>
          <p:cNvSpPr/>
          <p:nvPr/>
        </p:nvSpPr>
        <p:spPr>
          <a:xfrm>
            <a:off x="8292941" y="6899196"/>
            <a:ext cx="832814" cy="146129"/>
          </a:xfrm>
          <a:custGeom>
            <a:avLst/>
            <a:gdLst>
              <a:gd name="connsiteX0" fmla="*/ 159 w 832814"/>
              <a:gd name="connsiteY0" fmla="*/ 104854 h 146129"/>
              <a:gd name="connsiteX1" fmla="*/ 228759 w 832814"/>
              <a:gd name="connsiteY1" fmla="*/ 85804 h 146129"/>
              <a:gd name="connsiteX2" fmla="*/ 301784 w 832814"/>
              <a:gd name="connsiteY2" fmla="*/ 66754 h 146129"/>
              <a:gd name="connsiteX3" fmla="*/ 374809 w 832814"/>
              <a:gd name="connsiteY3" fmla="*/ 73104 h 146129"/>
              <a:gd name="connsiteX4" fmla="*/ 520859 w 832814"/>
              <a:gd name="connsiteY4" fmla="*/ 50879 h 146129"/>
              <a:gd name="connsiteX5" fmla="*/ 644684 w 832814"/>
              <a:gd name="connsiteY5" fmla="*/ 79 h 146129"/>
              <a:gd name="connsiteX6" fmla="*/ 724059 w 832814"/>
              <a:gd name="connsiteY6" fmla="*/ 63579 h 146129"/>
              <a:gd name="connsiteX7" fmla="*/ 832009 w 832814"/>
              <a:gd name="connsiteY7" fmla="*/ 146129 h 146129"/>
              <a:gd name="connsiteX8" fmla="*/ 663734 w 832814"/>
              <a:gd name="connsiteY8" fmla="*/ 63579 h 146129"/>
              <a:gd name="connsiteX9" fmla="*/ 524034 w 832814"/>
              <a:gd name="connsiteY9" fmla="*/ 69929 h 146129"/>
              <a:gd name="connsiteX10" fmla="*/ 266859 w 832814"/>
              <a:gd name="connsiteY10" fmla="*/ 108029 h 146129"/>
              <a:gd name="connsiteX11" fmla="*/ 159 w 832814"/>
              <a:gd name="connsiteY11" fmla="*/ 104854 h 14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2814" h="146129">
                <a:moveTo>
                  <a:pt x="159" y="104854"/>
                </a:moveTo>
                <a:cubicBezTo>
                  <a:pt x="-6191" y="101150"/>
                  <a:pt x="178488" y="92154"/>
                  <a:pt x="228759" y="85804"/>
                </a:cubicBezTo>
                <a:cubicBezTo>
                  <a:pt x="279030" y="79454"/>
                  <a:pt x="277442" y="68871"/>
                  <a:pt x="301784" y="66754"/>
                </a:cubicBezTo>
                <a:cubicBezTo>
                  <a:pt x="326126" y="64637"/>
                  <a:pt x="338297" y="75750"/>
                  <a:pt x="374809" y="73104"/>
                </a:cubicBezTo>
                <a:cubicBezTo>
                  <a:pt x="411321" y="70458"/>
                  <a:pt x="475880" y="63050"/>
                  <a:pt x="520859" y="50879"/>
                </a:cubicBezTo>
                <a:cubicBezTo>
                  <a:pt x="565838" y="38708"/>
                  <a:pt x="610817" y="-2038"/>
                  <a:pt x="644684" y="79"/>
                </a:cubicBezTo>
                <a:cubicBezTo>
                  <a:pt x="678551" y="2196"/>
                  <a:pt x="692838" y="39237"/>
                  <a:pt x="724059" y="63579"/>
                </a:cubicBezTo>
                <a:cubicBezTo>
                  <a:pt x="755280" y="87921"/>
                  <a:pt x="842063" y="146129"/>
                  <a:pt x="832009" y="146129"/>
                </a:cubicBezTo>
                <a:cubicBezTo>
                  <a:pt x="821955" y="146129"/>
                  <a:pt x="715063" y="76279"/>
                  <a:pt x="663734" y="63579"/>
                </a:cubicBezTo>
                <a:cubicBezTo>
                  <a:pt x="612405" y="50879"/>
                  <a:pt x="590180" y="62521"/>
                  <a:pt x="524034" y="69929"/>
                </a:cubicBezTo>
                <a:cubicBezTo>
                  <a:pt x="457888" y="77337"/>
                  <a:pt x="352055" y="103796"/>
                  <a:pt x="266859" y="108029"/>
                </a:cubicBezTo>
                <a:cubicBezTo>
                  <a:pt x="181663" y="112262"/>
                  <a:pt x="6509" y="108558"/>
                  <a:pt x="159" y="10485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: 図形 1607">
            <a:extLst>
              <a:ext uri="{FF2B5EF4-FFF2-40B4-BE49-F238E27FC236}">
                <a16:creationId xmlns:a16="http://schemas.microsoft.com/office/drawing/2014/main" id="{6E433E7B-6953-4272-9C6F-52645EDABAB7}"/>
              </a:ext>
            </a:extLst>
          </p:cNvPr>
          <p:cNvSpPr/>
          <p:nvPr/>
        </p:nvSpPr>
        <p:spPr>
          <a:xfrm>
            <a:off x="9051821" y="6823023"/>
            <a:ext cx="336198" cy="219928"/>
          </a:xfrm>
          <a:custGeom>
            <a:avLst/>
            <a:gdLst>
              <a:gd name="connsiteX0" fmla="*/ 104 w 336198"/>
              <a:gd name="connsiteY0" fmla="*/ 215952 h 219928"/>
              <a:gd name="connsiteX1" fmla="*/ 25504 w 336198"/>
              <a:gd name="connsiteY1" fmla="*/ 161977 h 219928"/>
              <a:gd name="connsiteX2" fmla="*/ 60429 w 336198"/>
              <a:gd name="connsiteY2" fmla="*/ 19102 h 219928"/>
              <a:gd name="connsiteX3" fmla="*/ 206479 w 336198"/>
              <a:gd name="connsiteY3" fmla="*/ 73077 h 219928"/>
              <a:gd name="connsiteX4" fmla="*/ 333479 w 336198"/>
              <a:gd name="connsiteY4" fmla="*/ 73077 h 219928"/>
              <a:gd name="connsiteX5" fmla="*/ 82654 w 336198"/>
              <a:gd name="connsiteY5" fmla="*/ 52 h 219928"/>
              <a:gd name="connsiteX6" fmla="*/ 35029 w 336198"/>
              <a:gd name="connsiteY6" fmla="*/ 63552 h 219928"/>
              <a:gd name="connsiteX7" fmla="*/ 104 w 336198"/>
              <a:gd name="connsiteY7" fmla="*/ 215952 h 21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198" h="219928">
                <a:moveTo>
                  <a:pt x="104" y="215952"/>
                </a:moveTo>
                <a:cubicBezTo>
                  <a:pt x="-1483" y="232356"/>
                  <a:pt x="15450" y="194785"/>
                  <a:pt x="25504" y="161977"/>
                </a:cubicBezTo>
                <a:cubicBezTo>
                  <a:pt x="35558" y="129169"/>
                  <a:pt x="30267" y="33919"/>
                  <a:pt x="60429" y="19102"/>
                </a:cubicBezTo>
                <a:cubicBezTo>
                  <a:pt x="90591" y="4285"/>
                  <a:pt x="160971" y="64081"/>
                  <a:pt x="206479" y="73077"/>
                </a:cubicBezTo>
                <a:cubicBezTo>
                  <a:pt x="251987" y="82073"/>
                  <a:pt x="354116" y="85248"/>
                  <a:pt x="333479" y="73077"/>
                </a:cubicBezTo>
                <a:cubicBezTo>
                  <a:pt x="312842" y="60906"/>
                  <a:pt x="132396" y="1639"/>
                  <a:pt x="82654" y="52"/>
                </a:cubicBezTo>
                <a:cubicBezTo>
                  <a:pt x="32912" y="-1536"/>
                  <a:pt x="49316" y="33390"/>
                  <a:pt x="35029" y="63552"/>
                </a:cubicBezTo>
                <a:cubicBezTo>
                  <a:pt x="20742" y="93714"/>
                  <a:pt x="1691" y="199548"/>
                  <a:pt x="104" y="21595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フリーフォーム: 図形 1608">
            <a:extLst>
              <a:ext uri="{FF2B5EF4-FFF2-40B4-BE49-F238E27FC236}">
                <a16:creationId xmlns:a16="http://schemas.microsoft.com/office/drawing/2014/main" id="{9179B619-B270-4AF5-AC7C-821C1C416EB9}"/>
              </a:ext>
            </a:extLst>
          </p:cNvPr>
          <p:cNvSpPr/>
          <p:nvPr/>
        </p:nvSpPr>
        <p:spPr>
          <a:xfrm>
            <a:off x="1945013" y="7110572"/>
            <a:ext cx="952462" cy="1522122"/>
          </a:xfrm>
          <a:custGeom>
            <a:avLst/>
            <a:gdLst>
              <a:gd name="connsiteX0" fmla="*/ 4437 w 952462"/>
              <a:gd name="connsiteY0" fmla="*/ 1428 h 1522122"/>
              <a:gd name="connsiteX1" fmla="*/ 140962 w 952462"/>
              <a:gd name="connsiteY1" fmla="*/ 585628 h 1522122"/>
              <a:gd name="connsiteX2" fmla="*/ 153662 w 952462"/>
              <a:gd name="connsiteY2" fmla="*/ 553878 h 1522122"/>
              <a:gd name="connsiteX3" fmla="*/ 331462 w 952462"/>
              <a:gd name="connsiteY3" fmla="*/ 922178 h 1522122"/>
              <a:gd name="connsiteX4" fmla="*/ 398137 w 952462"/>
              <a:gd name="connsiteY4" fmla="*/ 912653 h 1522122"/>
              <a:gd name="connsiteX5" fmla="*/ 563237 w 952462"/>
              <a:gd name="connsiteY5" fmla="*/ 1204753 h 1522122"/>
              <a:gd name="connsiteX6" fmla="*/ 563237 w 952462"/>
              <a:gd name="connsiteY6" fmla="*/ 1185703 h 1522122"/>
              <a:gd name="connsiteX7" fmla="*/ 947412 w 952462"/>
              <a:gd name="connsiteY7" fmla="*/ 1515903 h 1522122"/>
              <a:gd name="connsiteX8" fmla="*/ 763262 w 952462"/>
              <a:gd name="connsiteY8" fmla="*/ 1379378 h 1522122"/>
              <a:gd name="connsiteX9" fmla="*/ 480687 w 952462"/>
              <a:gd name="connsiteY9" fmla="*/ 1106328 h 1522122"/>
              <a:gd name="connsiteX10" fmla="*/ 328287 w 952462"/>
              <a:gd name="connsiteY10" fmla="*/ 779303 h 1522122"/>
              <a:gd name="connsiteX11" fmla="*/ 4437 w 952462"/>
              <a:gd name="connsiteY11" fmla="*/ 1428 h 152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2462" h="1522122">
                <a:moveTo>
                  <a:pt x="4437" y="1428"/>
                </a:moveTo>
                <a:cubicBezTo>
                  <a:pt x="-26784" y="-30851"/>
                  <a:pt x="116091" y="493553"/>
                  <a:pt x="140962" y="585628"/>
                </a:cubicBezTo>
                <a:cubicBezTo>
                  <a:pt x="165833" y="677703"/>
                  <a:pt x="121912" y="497786"/>
                  <a:pt x="153662" y="553878"/>
                </a:cubicBezTo>
                <a:cubicBezTo>
                  <a:pt x="185412" y="609970"/>
                  <a:pt x="290716" y="862382"/>
                  <a:pt x="331462" y="922178"/>
                </a:cubicBezTo>
                <a:cubicBezTo>
                  <a:pt x="372208" y="981974"/>
                  <a:pt x="359508" y="865557"/>
                  <a:pt x="398137" y="912653"/>
                </a:cubicBezTo>
                <a:cubicBezTo>
                  <a:pt x="436766" y="959749"/>
                  <a:pt x="535720" y="1159245"/>
                  <a:pt x="563237" y="1204753"/>
                </a:cubicBezTo>
                <a:cubicBezTo>
                  <a:pt x="590754" y="1250261"/>
                  <a:pt x="499208" y="1133845"/>
                  <a:pt x="563237" y="1185703"/>
                </a:cubicBezTo>
                <a:cubicBezTo>
                  <a:pt x="627266" y="1237561"/>
                  <a:pt x="914075" y="1483624"/>
                  <a:pt x="947412" y="1515903"/>
                </a:cubicBezTo>
                <a:cubicBezTo>
                  <a:pt x="980749" y="1548182"/>
                  <a:pt x="841049" y="1447640"/>
                  <a:pt x="763262" y="1379378"/>
                </a:cubicBezTo>
                <a:cubicBezTo>
                  <a:pt x="685475" y="1311116"/>
                  <a:pt x="553183" y="1206341"/>
                  <a:pt x="480687" y="1106328"/>
                </a:cubicBezTo>
                <a:cubicBezTo>
                  <a:pt x="408191" y="1006316"/>
                  <a:pt x="405545" y="959220"/>
                  <a:pt x="328287" y="779303"/>
                </a:cubicBezTo>
                <a:cubicBezTo>
                  <a:pt x="251029" y="599386"/>
                  <a:pt x="35658" y="33707"/>
                  <a:pt x="4437" y="142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: 図形 1609">
            <a:extLst>
              <a:ext uri="{FF2B5EF4-FFF2-40B4-BE49-F238E27FC236}">
                <a16:creationId xmlns:a16="http://schemas.microsoft.com/office/drawing/2014/main" id="{36929135-3C4E-48CB-9FB4-B01A88D1B6A2}"/>
              </a:ext>
            </a:extLst>
          </p:cNvPr>
          <p:cNvSpPr/>
          <p:nvPr/>
        </p:nvSpPr>
        <p:spPr>
          <a:xfrm>
            <a:off x="2631790" y="8391525"/>
            <a:ext cx="1343312" cy="530277"/>
          </a:xfrm>
          <a:custGeom>
            <a:avLst/>
            <a:gdLst>
              <a:gd name="connsiteX0" fmla="*/ 19335 w 1343312"/>
              <a:gd name="connsiteY0" fmla="*/ 0 h 530277"/>
              <a:gd name="connsiteX1" fmla="*/ 92360 w 1343312"/>
              <a:gd name="connsiteY1" fmla="*/ 88900 h 530277"/>
              <a:gd name="connsiteX2" fmla="*/ 743235 w 1343312"/>
              <a:gd name="connsiteY2" fmla="*/ 454025 h 530277"/>
              <a:gd name="connsiteX3" fmla="*/ 854360 w 1343312"/>
              <a:gd name="connsiteY3" fmla="*/ 457200 h 530277"/>
              <a:gd name="connsiteX4" fmla="*/ 1343310 w 1343312"/>
              <a:gd name="connsiteY4" fmla="*/ 530225 h 530277"/>
              <a:gd name="connsiteX5" fmla="*/ 848010 w 1343312"/>
              <a:gd name="connsiteY5" fmla="*/ 444500 h 530277"/>
              <a:gd name="connsiteX6" fmla="*/ 600360 w 1343312"/>
              <a:gd name="connsiteY6" fmla="*/ 368300 h 530277"/>
              <a:gd name="connsiteX7" fmla="*/ 568610 w 1343312"/>
              <a:gd name="connsiteY7" fmla="*/ 349250 h 530277"/>
              <a:gd name="connsiteX8" fmla="*/ 19335 w 1343312"/>
              <a:gd name="connsiteY8" fmla="*/ 0 h 530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3312" h="530277">
                <a:moveTo>
                  <a:pt x="19335" y="0"/>
                </a:moveTo>
                <a:cubicBezTo>
                  <a:pt x="-4478" y="6614"/>
                  <a:pt x="-28290" y="13229"/>
                  <a:pt x="92360" y="88900"/>
                </a:cubicBezTo>
                <a:cubicBezTo>
                  <a:pt x="213010" y="164571"/>
                  <a:pt x="616235" y="392642"/>
                  <a:pt x="743235" y="454025"/>
                </a:cubicBezTo>
                <a:cubicBezTo>
                  <a:pt x="870235" y="515408"/>
                  <a:pt x="754348" y="444500"/>
                  <a:pt x="854360" y="457200"/>
                </a:cubicBezTo>
                <a:cubicBezTo>
                  <a:pt x="954372" y="469900"/>
                  <a:pt x="1344368" y="532342"/>
                  <a:pt x="1343310" y="530225"/>
                </a:cubicBezTo>
                <a:cubicBezTo>
                  <a:pt x="1342252" y="528108"/>
                  <a:pt x="971835" y="471487"/>
                  <a:pt x="848010" y="444500"/>
                </a:cubicBezTo>
                <a:cubicBezTo>
                  <a:pt x="724185" y="417513"/>
                  <a:pt x="646927" y="384175"/>
                  <a:pt x="600360" y="368300"/>
                </a:cubicBezTo>
                <a:cubicBezTo>
                  <a:pt x="553793" y="352425"/>
                  <a:pt x="568610" y="349250"/>
                  <a:pt x="568610" y="349250"/>
                </a:cubicBezTo>
                <a:lnTo>
                  <a:pt x="19335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: 図形 1610">
            <a:extLst>
              <a:ext uri="{FF2B5EF4-FFF2-40B4-BE49-F238E27FC236}">
                <a16:creationId xmlns:a16="http://schemas.microsoft.com/office/drawing/2014/main" id="{A4CC31EE-C83B-4EC4-9A0F-548923B49991}"/>
              </a:ext>
            </a:extLst>
          </p:cNvPr>
          <p:cNvSpPr/>
          <p:nvPr/>
        </p:nvSpPr>
        <p:spPr>
          <a:xfrm>
            <a:off x="2837392" y="8626648"/>
            <a:ext cx="1724593" cy="450012"/>
          </a:xfrm>
          <a:custGeom>
            <a:avLst/>
            <a:gdLst>
              <a:gd name="connsiteX0" fmla="*/ 23283 w 1724593"/>
              <a:gd name="connsiteY0" fmla="*/ 6177 h 450012"/>
              <a:gd name="connsiteX1" fmla="*/ 124883 w 1724593"/>
              <a:gd name="connsiteY1" fmla="*/ 63327 h 450012"/>
              <a:gd name="connsiteX2" fmla="*/ 655108 w 1724593"/>
              <a:gd name="connsiteY2" fmla="*/ 291927 h 450012"/>
              <a:gd name="connsiteX3" fmla="*/ 864658 w 1724593"/>
              <a:gd name="connsiteY3" fmla="*/ 317327 h 450012"/>
              <a:gd name="connsiteX4" fmla="*/ 1286933 w 1724593"/>
              <a:gd name="connsiteY4" fmla="*/ 358602 h 450012"/>
              <a:gd name="connsiteX5" fmla="*/ 1448858 w 1724593"/>
              <a:gd name="connsiteY5" fmla="*/ 428452 h 450012"/>
              <a:gd name="connsiteX6" fmla="*/ 1709208 w 1724593"/>
              <a:gd name="connsiteY6" fmla="*/ 437977 h 450012"/>
              <a:gd name="connsiteX7" fmla="*/ 1648883 w 1724593"/>
              <a:gd name="connsiteY7" fmla="*/ 444327 h 450012"/>
              <a:gd name="connsiteX8" fmla="*/ 1274233 w 1724593"/>
              <a:gd name="connsiteY8" fmla="*/ 349077 h 450012"/>
              <a:gd name="connsiteX9" fmla="*/ 842433 w 1724593"/>
              <a:gd name="connsiteY9" fmla="*/ 304627 h 450012"/>
              <a:gd name="connsiteX10" fmla="*/ 845608 w 1724593"/>
              <a:gd name="connsiteY10" fmla="*/ 295102 h 450012"/>
              <a:gd name="connsiteX11" fmla="*/ 467783 w 1724593"/>
              <a:gd name="connsiteY11" fmla="*/ 180802 h 450012"/>
              <a:gd name="connsiteX12" fmla="*/ 23283 w 1724593"/>
              <a:gd name="connsiteY12" fmla="*/ 6177 h 45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24593" h="450012">
                <a:moveTo>
                  <a:pt x="23283" y="6177"/>
                </a:moveTo>
                <a:cubicBezTo>
                  <a:pt x="-33867" y="-13402"/>
                  <a:pt x="19579" y="15702"/>
                  <a:pt x="124883" y="63327"/>
                </a:cubicBezTo>
                <a:cubicBezTo>
                  <a:pt x="230187" y="110952"/>
                  <a:pt x="531812" y="249594"/>
                  <a:pt x="655108" y="291927"/>
                </a:cubicBezTo>
                <a:cubicBezTo>
                  <a:pt x="778404" y="334260"/>
                  <a:pt x="864658" y="317327"/>
                  <a:pt x="864658" y="317327"/>
                </a:cubicBezTo>
                <a:cubicBezTo>
                  <a:pt x="969962" y="328439"/>
                  <a:pt x="1189566" y="340081"/>
                  <a:pt x="1286933" y="358602"/>
                </a:cubicBezTo>
                <a:cubicBezTo>
                  <a:pt x="1384300" y="377123"/>
                  <a:pt x="1378479" y="415223"/>
                  <a:pt x="1448858" y="428452"/>
                </a:cubicBezTo>
                <a:cubicBezTo>
                  <a:pt x="1519237" y="441681"/>
                  <a:pt x="1675871" y="435331"/>
                  <a:pt x="1709208" y="437977"/>
                </a:cubicBezTo>
                <a:cubicBezTo>
                  <a:pt x="1742546" y="440623"/>
                  <a:pt x="1721379" y="459144"/>
                  <a:pt x="1648883" y="444327"/>
                </a:cubicBezTo>
                <a:cubicBezTo>
                  <a:pt x="1576387" y="429510"/>
                  <a:pt x="1408641" y="372360"/>
                  <a:pt x="1274233" y="349077"/>
                </a:cubicBezTo>
                <a:cubicBezTo>
                  <a:pt x="1139825" y="325794"/>
                  <a:pt x="913870" y="313623"/>
                  <a:pt x="842433" y="304627"/>
                </a:cubicBezTo>
                <a:cubicBezTo>
                  <a:pt x="770996" y="295631"/>
                  <a:pt x="908050" y="315740"/>
                  <a:pt x="845608" y="295102"/>
                </a:cubicBezTo>
                <a:cubicBezTo>
                  <a:pt x="783166" y="274464"/>
                  <a:pt x="605366" y="225781"/>
                  <a:pt x="467783" y="180802"/>
                </a:cubicBezTo>
                <a:cubicBezTo>
                  <a:pt x="330200" y="135823"/>
                  <a:pt x="80433" y="25756"/>
                  <a:pt x="23283" y="617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: 図形 1611">
            <a:extLst>
              <a:ext uri="{FF2B5EF4-FFF2-40B4-BE49-F238E27FC236}">
                <a16:creationId xmlns:a16="http://schemas.microsoft.com/office/drawing/2014/main" id="{2780F1F6-4927-48CC-B59B-D2D603689254}"/>
              </a:ext>
            </a:extLst>
          </p:cNvPr>
          <p:cNvSpPr/>
          <p:nvPr/>
        </p:nvSpPr>
        <p:spPr>
          <a:xfrm>
            <a:off x="3879997" y="8869144"/>
            <a:ext cx="2406897" cy="211356"/>
          </a:xfrm>
          <a:custGeom>
            <a:avLst/>
            <a:gdLst>
              <a:gd name="connsiteX0" fmla="*/ 12553 w 2406897"/>
              <a:gd name="connsiteY0" fmla="*/ 1806 h 211356"/>
              <a:gd name="connsiteX1" fmla="*/ 796778 w 2406897"/>
              <a:gd name="connsiteY1" fmla="*/ 84356 h 211356"/>
              <a:gd name="connsiteX2" fmla="*/ 1317478 w 2406897"/>
              <a:gd name="connsiteY2" fmla="*/ 125631 h 211356"/>
              <a:gd name="connsiteX3" fmla="*/ 1657203 w 2406897"/>
              <a:gd name="connsiteY3" fmla="*/ 182781 h 211356"/>
              <a:gd name="connsiteX4" fmla="*/ 1266678 w 2406897"/>
              <a:gd name="connsiteY4" fmla="*/ 154206 h 211356"/>
              <a:gd name="connsiteX5" fmla="*/ 819003 w 2406897"/>
              <a:gd name="connsiteY5" fmla="*/ 138331 h 211356"/>
              <a:gd name="connsiteX6" fmla="*/ 866628 w 2406897"/>
              <a:gd name="connsiteY6" fmla="*/ 163731 h 211356"/>
              <a:gd name="connsiteX7" fmla="*/ 542778 w 2406897"/>
              <a:gd name="connsiteY7" fmla="*/ 192306 h 211356"/>
              <a:gd name="connsiteX8" fmla="*/ 914253 w 2406897"/>
              <a:gd name="connsiteY8" fmla="*/ 192306 h 211356"/>
              <a:gd name="connsiteX9" fmla="*/ 2396978 w 2406897"/>
              <a:gd name="connsiteY9" fmla="*/ 208181 h 211356"/>
              <a:gd name="connsiteX10" fmla="*/ 1600053 w 2406897"/>
              <a:gd name="connsiteY10" fmla="*/ 211356 h 211356"/>
              <a:gd name="connsiteX11" fmla="*/ 612628 w 2406897"/>
              <a:gd name="connsiteY11" fmla="*/ 208181 h 211356"/>
              <a:gd name="connsiteX12" fmla="*/ 790428 w 2406897"/>
              <a:gd name="connsiteY12" fmla="*/ 170081 h 211356"/>
              <a:gd name="connsiteX13" fmla="*/ 917428 w 2406897"/>
              <a:gd name="connsiteY13" fmla="*/ 135156 h 211356"/>
              <a:gd name="connsiteX14" fmla="*/ 634853 w 2406897"/>
              <a:gd name="connsiteY14" fmla="*/ 55781 h 211356"/>
              <a:gd name="connsiteX15" fmla="*/ 336403 w 2406897"/>
              <a:gd name="connsiteY15" fmla="*/ 30381 h 211356"/>
              <a:gd name="connsiteX16" fmla="*/ 12553 w 2406897"/>
              <a:gd name="connsiteY16" fmla="*/ 1806 h 2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06897" h="211356">
                <a:moveTo>
                  <a:pt x="12553" y="1806"/>
                </a:moveTo>
                <a:cubicBezTo>
                  <a:pt x="89282" y="10802"/>
                  <a:pt x="579291" y="63719"/>
                  <a:pt x="796778" y="84356"/>
                </a:cubicBezTo>
                <a:cubicBezTo>
                  <a:pt x="1014265" y="104993"/>
                  <a:pt x="1174074" y="109227"/>
                  <a:pt x="1317478" y="125631"/>
                </a:cubicBezTo>
                <a:cubicBezTo>
                  <a:pt x="1460882" y="142035"/>
                  <a:pt x="1665670" y="178018"/>
                  <a:pt x="1657203" y="182781"/>
                </a:cubicBezTo>
                <a:cubicBezTo>
                  <a:pt x="1648736" y="187544"/>
                  <a:pt x="1406378" y="161614"/>
                  <a:pt x="1266678" y="154206"/>
                </a:cubicBezTo>
                <a:cubicBezTo>
                  <a:pt x="1126978" y="146798"/>
                  <a:pt x="885678" y="136744"/>
                  <a:pt x="819003" y="138331"/>
                </a:cubicBezTo>
                <a:cubicBezTo>
                  <a:pt x="752328" y="139918"/>
                  <a:pt x="912665" y="154735"/>
                  <a:pt x="866628" y="163731"/>
                </a:cubicBezTo>
                <a:cubicBezTo>
                  <a:pt x="820591" y="172727"/>
                  <a:pt x="534841" y="187544"/>
                  <a:pt x="542778" y="192306"/>
                </a:cubicBezTo>
                <a:cubicBezTo>
                  <a:pt x="550716" y="197069"/>
                  <a:pt x="914253" y="192306"/>
                  <a:pt x="914253" y="192306"/>
                </a:cubicBezTo>
                <a:lnTo>
                  <a:pt x="2396978" y="208181"/>
                </a:lnTo>
                <a:cubicBezTo>
                  <a:pt x="2511278" y="211356"/>
                  <a:pt x="1600053" y="211356"/>
                  <a:pt x="1600053" y="211356"/>
                </a:cubicBezTo>
                <a:lnTo>
                  <a:pt x="612628" y="208181"/>
                </a:lnTo>
                <a:cubicBezTo>
                  <a:pt x="477691" y="201302"/>
                  <a:pt x="739628" y="182252"/>
                  <a:pt x="790428" y="170081"/>
                </a:cubicBezTo>
                <a:cubicBezTo>
                  <a:pt x="841228" y="157910"/>
                  <a:pt x="943357" y="154206"/>
                  <a:pt x="917428" y="135156"/>
                </a:cubicBezTo>
                <a:cubicBezTo>
                  <a:pt x="891499" y="116106"/>
                  <a:pt x="731691" y="73244"/>
                  <a:pt x="634853" y="55781"/>
                </a:cubicBezTo>
                <a:cubicBezTo>
                  <a:pt x="538016" y="38319"/>
                  <a:pt x="441178" y="40964"/>
                  <a:pt x="336403" y="30381"/>
                </a:cubicBezTo>
                <a:cubicBezTo>
                  <a:pt x="231628" y="19798"/>
                  <a:pt x="-64176" y="-7190"/>
                  <a:pt x="12553" y="180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: 図形 1612">
            <a:extLst>
              <a:ext uri="{FF2B5EF4-FFF2-40B4-BE49-F238E27FC236}">
                <a16:creationId xmlns:a16="http://schemas.microsoft.com/office/drawing/2014/main" id="{309465E8-3F99-4AB6-82B5-3AEE5E5692A2}"/>
              </a:ext>
            </a:extLst>
          </p:cNvPr>
          <p:cNvSpPr/>
          <p:nvPr/>
        </p:nvSpPr>
        <p:spPr>
          <a:xfrm>
            <a:off x="5477315" y="9026342"/>
            <a:ext cx="2147029" cy="82847"/>
          </a:xfrm>
          <a:custGeom>
            <a:avLst/>
            <a:gdLst>
              <a:gd name="connsiteX0" fmla="*/ 9085 w 2147029"/>
              <a:gd name="connsiteY0" fmla="*/ 50983 h 82847"/>
              <a:gd name="connsiteX1" fmla="*/ 72585 w 2147029"/>
              <a:gd name="connsiteY1" fmla="*/ 63683 h 82847"/>
              <a:gd name="connsiteX2" fmla="*/ 866335 w 2147029"/>
              <a:gd name="connsiteY2" fmla="*/ 60508 h 82847"/>
              <a:gd name="connsiteX3" fmla="*/ 1031435 w 2147029"/>
              <a:gd name="connsiteY3" fmla="*/ 183 h 82847"/>
              <a:gd name="connsiteX4" fmla="*/ 1323535 w 2147029"/>
              <a:gd name="connsiteY4" fmla="*/ 82733 h 82847"/>
              <a:gd name="connsiteX5" fmla="*/ 1631510 w 2147029"/>
              <a:gd name="connsiteY5" fmla="*/ 19233 h 82847"/>
              <a:gd name="connsiteX6" fmla="*/ 1755335 w 2147029"/>
              <a:gd name="connsiteY6" fmla="*/ 66858 h 82847"/>
              <a:gd name="connsiteX7" fmla="*/ 2139510 w 2147029"/>
              <a:gd name="connsiteY7" fmla="*/ 44633 h 82847"/>
              <a:gd name="connsiteX8" fmla="*/ 1371160 w 2147029"/>
              <a:gd name="connsiteY8" fmla="*/ 57333 h 82847"/>
              <a:gd name="connsiteX9" fmla="*/ 888560 w 2147029"/>
              <a:gd name="connsiteY9" fmla="*/ 66858 h 82847"/>
              <a:gd name="connsiteX10" fmla="*/ 9085 w 2147029"/>
              <a:gd name="connsiteY10" fmla="*/ 50983 h 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7029" h="82847">
                <a:moveTo>
                  <a:pt x="9085" y="50983"/>
                </a:moveTo>
                <a:cubicBezTo>
                  <a:pt x="-30603" y="56539"/>
                  <a:pt x="72585" y="63683"/>
                  <a:pt x="72585" y="63683"/>
                </a:cubicBezTo>
                <a:lnTo>
                  <a:pt x="866335" y="60508"/>
                </a:lnTo>
                <a:cubicBezTo>
                  <a:pt x="1026143" y="49925"/>
                  <a:pt x="955235" y="-3521"/>
                  <a:pt x="1031435" y="183"/>
                </a:cubicBezTo>
                <a:cubicBezTo>
                  <a:pt x="1107635" y="3887"/>
                  <a:pt x="1223523" y="79558"/>
                  <a:pt x="1323535" y="82733"/>
                </a:cubicBezTo>
                <a:cubicBezTo>
                  <a:pt x="1423547" y="85908"/>
                  <a:pt x="1559543" y="21879"/>
                  <a:pt x="1631510" y="19233"/>
                </a:cubicBezTo>
                <a:cubicBezTo>
                  <a:pt x="1703477" y="16587"/>
                  <a:pt x="1670668" y="62625"/>
                  <a:pt x="1755335" y="66858"/>
                </a:cubicBezTo>
                <a:cubicBezTo>
                  <a:pt x="1840002" y="71091"/>
                  <a:pt x="2203539" y="46220"/>
                  <a:pt x="2139510" y="44633"/>
                </a:cubicBezTo>
                <a:lnTo>
                  <a:pt x="1371160" y="57333"/>
                </a:lnTo>
                <a:lnTo>
                  <a:pt x="888560" y="66858"/>
                </a:lnTo>
                <a:lnTo>
                  <a:pt x="9085" y="5098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: 図形 1613">
            <a:extLst>
              <a:ext uri="{FF2B5EF4-FFF2-40B4-BE49-F238E27FC236}">
                <a16:creationId xmlns:a16="http://schemas.microsoft.com/office/drawing/2014/main" id="{FACD5D42-732F-466F-836D-92BFC3F900EB}"/>
              </a:ext>
            </a:extLst>
          </p:cNvPr>
          <p:cNvSpPr/>
          <p:nvPr/>
        </p:nvSpPr>
        <p:spPr>
          <a:xfrm>
            <a:off x="6649345" y="8876691"/>
            <a:ext cx="1860367" cy="147952"/>
          </a:xfrm>
          <a:custGeom>
            <a:avLst/>
            <a:gdLst>
              <a:gd name="connsiteX0" fmla="*/ 18155 w 1860367"/>
              <a:gd name="connsiteY0" fmla="*/ 143484 h 147952"/>
              <a:gd name="connsiteX1" fmla="*/ 75305 w 1860367"/>
              <a:gd name="connsiteY1" fmla="*/ 143484 h 147952"/>
              <a:gd name="connsiteX2" fmla="*/ 1113530 w 1860367"/>
              <a:gd name="connsiteY2" fmla="*/ 22834 h 147952"/>
              <a:gd name="connsiteX3" fmla="*/ 1011930 w 1860367"/>
              <a:gd name="connsiteY3" fmla="*/ 51409 h 147952"/>
              <a:gd name="connsiteX4" fmla="*/ 1497705 w 1860367"/>
              <a:gd name="connsiteY4" fmla="*/ 29184 h 147952"/>
              <a:gd name="connsiteX5" fmla="*/ 1859655 w 1860367"/>
              <a:gd name="connsiteY5" fmla="*/ 6959 h 147952"/>
              <a:gd name="connsiteX6" fmla="*/ 1405630 w 1860367"/>
              <a:gd name="connsiteY6" fmla="*/ 609 h 147952"/>
              <a:gd name="connsiteX7" fmla="*/ 1284980 w 1860367"/>
              <a:gd name="connsiteY7" fmla="*/ 19659 h 147952"/>
              <a:gd name="connsiteX8" fmla="*/ 649980 w 1860367"/>
              <a:gd name="connsiteY8" fmla="*/ 79984 h 147952"/>
              <a:gd name="connsiteX9" fmla="*/ 796030 w 1860367"/>
              <a:gd name="connsiteY9" fmla="*/ 70459 h 147952"/>
              <a:gd name="connsiteX10" fmla="*/ 408680 w 1860367"/>
              <a:gd name="connsiteY10" fmla="*/ 79984 h 147952"/>
              <a:gd name="connsiteX11" fmla="*/ 18155 w 1860367"/>
              <a:gd name="connsiteY11" fmla="*/ 143484 h 14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60367" h="147952">
                <a:moveTo>
                  <a:pt x="18155" y="143484"/>
                </a:moveTo>
                <a:cubicBezTo>
                  <a:pt x="-44552" y="153538"/>
                  <a:pt x="75305" y="143484"/>
                  <a:pt x="75305" y="143484"/>
                </a:cubicBezTo>
                <a:lnTo>
                  <a:pt x="1113530" y="22834"/>
                </a:lnTo>
                <a:cubicBezTo>
                  <a:pt x="1269634" y="7488"/>
                  <a:pt x="947901" y="50351"/>
                  <a:pt x="1011930" y="51409"/>
                </a:cubicBezTo>
                <a:cubicBezTo>
                  <a:pt x="1075959" y="52467"/>
                  <a:pt x="1497705" y="29184"/>
                  <a:pt x="1497705" y="29184"/>
                </a:cubicBezTo>
                <a:cubicBezTo>
                  <a:pt x="1638993" y="21776"/>
                  <a:pt x="1875001" y="11722"/>
                  <a:pt x="1859655" y="6959"/>
                </a:cubicBezTo>
                <a:cubicBezTo>
                  <a:pt x="1844309" y="2196"/>
                  <a:pt x="1501409" y="-1508"/>
                  <a:pt x="1405630" y="609"/>
                </a:cubicBezTo>
                <a:cubicBezTo>
                  <a:pt x="1309851" y="2726"/>
                  <a:pt x="1410922" y="6430"/>
                  <a:pt x="1284980" y="19659"/>
                </a:cubicBezTo>
                <a:cubicBezTo>
                  <a:pt x="1159038" y="32888"/>
                  <a:pt x="731472" y="71517"/>
                  <a:pt x="649980" y="79984"/>
                </a:cubicBezTo>
                <a:cubicBezTo>
                  <a:pt x="568488" y="88451"/>
                  <a:pt x="836247" y="70459"/>
                  <a:pt x="796030" y="70459"/>
                </a:cubicBezTo>
                <a:cubicBezTo>
                  <a:pt x="755813" y="70459"/>
                  <a:pt x="535151" y="69930"/>
                  <a:pt x="408680" y="79984"/>
                </a:cubicBezTo>
                <a:cubicBezTo>
                  <a:pt x="282209" y="90038"/>
                  <a:pt x="159707" y="110411"/>
                  <a:pt x="18155" y="14348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: 図形 1614">
            <a:extLst>
              <a:ext uri="{FF2B5EF4-FFF2-40B4-BE49-F238E27FC236}">
                <a16:creationId xmlns:a16="http://schemas.microsoft.com/office/drawing/2014/main" id="{C82039CC-898C-45A2-BD9E-91221D4FA722}"/>
              </a:ext>
            </a:extLst>
          </p:cNvPr>
          <p:cNvSpPr/>
          <p:nvPr/>
        </p:nvSpPr>
        <p:spPr>
          <a:xfrm>
            <a:off x="6986262" y="8641812"/>
            <a:ext cx="2215427" cy="412132"/>
          </a:xfrm>
          <a:custGeom>
            <a:avLst/>
            <a:gdLst>
              <a:gd name="connsiteX0" fmla="*/ 2183138 w 2215427"/>
              <a:gd name="connsiteY0" fmla="*/ 25938 h 412132"/>
              <a:gd name="connsiteX1" fmla="*/ 2129163 w 2215427"/>
              <a:gd name="connsiteY1" fmla="*/ 29113 h 412132"/>
              <a:gd name="connsiteX2" fmla="*/ 1478288 w 2215427"/>
              <a:gd name="connsiteY2" fmla="*/ 295813 h 412132"/>
              <a:gd name="connsiteX3" fmla="*/ 2002163 w 2215427"/>
              <a:gd name="connsiteY3" fmla="*/ 127538 h 412132"/>
              <a:gd name="connsiteX4" fmla="*/ 1284613 w 2215427"/>
              <a:gd name="connsiteY4" fmla="*/ 305338 h 412132"/>
              <a:gd name="connsiteX5" fmla="*/ 986163 w 2215427"/>
              <a:gd name="connsiteY5" fmla="*/ 375188 h 412132"/>
              <a:gd name="connsiteX6" fmla="*/ 1913 w 2215427"/>
              <a:gd name="connsiteY6" fmla="*/ 410113 h 412132"/>
              <a:gd name="connsiteX7" fmla="*/ 1265563 w 2215427"/>
              <a:gd name="connsiteY7" fmla="*/ 384713 h 412132"/>
              <a:gd name="connsiteX8" fmla="*/ 1894213 w 2215427"/>
              <a:gd name="connsiteY8" fmla="*/ 197388 h 412132"/>
              <a:gd name="connsiteX9" fmla="*/ 2183138 w 2215427"/>
              <a:gd name="connsiteY9" fmla="*/ 25938 h 41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5427" h="412132">
                <a:moveTo>
                  <a:pt x="2183138" y="25938"/>
                </a:moveTo>
                <a:cubicBezTo>
                  <a:pt x="2222296" y="-2108"/>
                  <a:pt x="2246638" y="-15866"/>
                  <a:pt x="2129163" y="29113"/>
                </a:cubicBezTo>
                <a:cubicBezTo>
                  <a:pt x="2011688" y="74092"/>
                  <a:pt x="1499455" y="279409"/>
                  <a:pt x="1478288" y="295813"/>
                </a:cubicBezTo>
                <a:cubicBezTo>
                  <a:pt x="1457121" y="312217"/>
                  <a:pt x="2034442" y="125951"/>
                  <a:pt x="2002163" y="127538"/>
                </a:cubicBezTo>
                <a:cubicBezTo>
                  <a:pt x="1969884" y="129125"/>
                  <a:pt x="1453946" y="264063"/>
                  <a:pt x="1284613" y="305338"/>
                </a:cubicBezTo>
                <a:cubicBezTo>
                  <a:pt x="1115280" y="346613"/>
                  <a:pt x="1199946" y="357726"/>
                  <a:pt x="986163" y="375188"/>
                </a:cubicBezTo>
                <a:cubicBezTo>
                  <a:pt x="772380" y="392650"/>
                  <a:pt x="-44654" y="408526"/>
                  <a:pt x="1913" y="410113"/>
                </a:cubicBezTo>
                <a:cubicBezTo>
                  <a:pt x="48480" y="411701"/>
                  <a:pt x="950180" y="420167"/>
                  <a:pt x="1265563" y="384713"/>
                </a:cubicBezTo>
                <a:cubicBezTo>
                  <a:pt x="1580946" y="349259"/>
                  <a:pt x="1740225" y="258771"/>
                  <a:pt x="1894213" y="197388"/>
                </a:cubicBezTo>
                <a:cubicBezTo>
                  <a:pt x="2048200" y="136005"/>
                  <a:pt x="2143980" y="53984"/>
                  <a:pt x="2183138" y="2593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フリーフォーム: 図形 1615">
            <a:extLst>
              <a:ext uri="{FF2B5EF4-FFF2-40B4-BE49-F238E27FC236}">
                <a16:creationId xmlns:a16="http://schemas.microsoft.com/office/drawing/2014/main" id="{A27C6E9F-B741-4A09-B071-BC1D13CB1B40}"/>
              </a:ext>
            </a:extLst>
          </p:cNvPr>
          <p:cNvSpPr/>
          <p:nvPr/>
        </p:nvSpPr>
        <p:spPr>
          <a:xfrm>
            <a:off x="9053145" y="7976730"/>
            <a:ext cx="1362365" cy="770801"/>
          </a:xfrm>
          <a:custGeom>
            <a:avLst/>
            <a:gdLst>
              <a:gd name="connsiteX0" fmla="*/ 1955 w 1362365"/>
              <a:gd name="connsiteY0" fmla="*/ 770395 h 770801"/>
              <a:gd name="connsiteX1" fmla="*/ 382955 w 1362365"/>
              <a:gd name="connsiteY1" fmla="*/ 598945 h 770801"/>
              <a:gd name="connsiteX2" fmla="*/ 424230 w 1362365"/>
              <a:gd name="connsiteY2" fmla="*/ 614820 h 770801"/>
              <a:gd name="connsiteX3" fmla="*/ 767130 w 1362365"/>
              <a:gd name="connsiteY3" fmla="*/ 468770 h 770801"/>
              <a:gd name="connsiteX4" fmla="*/ 690930 w 1362365"/>
              <a:gd name="connsiteY4" fmla="*/ 516395 h 770801"/>
              <a:gd name="connsiteX5" fmla="*/ 963980 w 1362365"/>
              <a:gd name="connsiteY5" fmla="*/ 332245 h 770801"/>
              <a:gd name="connsiteX6" fmla="*/ 1357680 w 1362365"/>
              <a:gd name="connsiteY6" fmla="*/ 2045 h 770801"/>
              <a:gd name="connsiteX7" fmla="*/ 1164005 w 1362365"/>
              <a:gd name="connsiteY7" fmla="*/ 202070 h 770801"/>
              <a:gd name="connsiteX8" fmla="*/ 913180 w 1362365"/>
              <a:gd name="connsiteY8" fmla="*/ 392570 h 770801"/>
              <a:gd name="connsiteX9" fmla="*/ 557580 w 1362365"/>
              <a:gd name="connsiteY9" fmla="*/ 538620 h 770801"/>
              <a:gd name="connsiteX10" fmla="*/ 249605 w 1362365"/>
              <a:gd name="connsiteY10" fmla="*/ 643395 h 770801"/>
              <a:gd name="connsiteX11" fmla="*/ 1955 w 1362365"/>
              <a:gd name="connsiteY11" fmla="*/ 770395 h 77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2365" h="770801">
                <a:moveTo>
                  <a:pt x="1955" y="770395"/>
                </a:moveTo>
                <a:cubicBezTo>
                  <a:pt x="24180" y="762987"/>
                  <a:pt x="312576" y="624874"/>
                  <a:pt x="382955" y="598945"/>
                </a:cubicBezTo>
                <a:cubicBezTo>
                  <a:pt x="453334" y="573016"/>
                  <a:pt x="360201" y="636516"/>
                  <a:pt x="424230" y="614820"/>
                </a:cubicBezTo>
                <a:cubicBezTo>
                  <a:pt x="488259" y="593124"/>
                  <a:pt x="722680" y="485174"/>
                  <a:pt x="767130" y="468770"/>
                </a:cubicBezTo>
                <a:cubicBezTo>
                  <a:pt x="811580" y="452366"/>
                  <a:pt x="658122" y="539149"/>
                  <a:pt x="690930" y="516395"/>
                </a:cubicBezTo>
                <a:cubicBezTo>
                  <a:pt x="723738" y="493641"/>
                  <a:pt x="852855" y="417970"/>
                  <a:pt x="963980" y="332245"/>
                </a:cubicBezTo>
                <a:cubicBezTo>
                  <a:pt x="1075105" y="246520"/>
                  <a:pt x="1324343" y="23741"/>
                  <a:pt x="1357680" y="2045"/>
                </a:cubicBezTo>
                <a:cubicBezTo>
                  <a:pt x="1391018" y="-19651"/>
                  <a:pt x="1238088" y="136982"/>
                  <a:pt x="1164005" y="202070"/>
                </a:cubicBezTo>
                <a:cubicBezTo>
                  <a:pt x="1089922" y="267157"/>
                  <a:pt x="1014251" y="336478"/>
                  <a:pt x="913180" y="392570"/>
                </a:cubicBezTo>
                <a:cubicBezTo>
                  <a:pt x="812109" y="448662"/>
                  <a:pt x="668176" y="496816"/>
                  <a:pt x="557580" y="538620"/>
                </a:cubicBezTo>
                <a:cubicBezTo>
                  <a:pt x="446984" y="580424"/>
                  <a:pt x="346971" y="604766"/>
                  <a:pt x="249605" y="643395"/>
                </a:cubicBezTo>
                <a:cubicBezTo>
                  <a:pt x="152239" y="682024"/>
                  <a:pt x="-20270" y="777803"/>
                  <a:pt x="1955" y="77039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: 図形 1616">
            <a:extLst>
              <a:ext uri="{FF2B5EF4-FFF2-40B4-BE49-F238E27FC236}">
                <a16:creationId xmlns:a16="http://schemas.microsoft.com/office/drawing/2014/main" id="{5D51D889-7B15-4FB3-9A1D-9E342DF17A51}"/>
              </a:ext>
            </a:extLst>
          </p:cNvPr>
          <p:cNvSpPr/>
          <p:nvPr/>
        </p:nvSpPr>
        <p:spPr>
          <a:xfrm>
            <a:off x="10362615" y="7327684"/>
            <a:ext cx="328266" cy="708847"/>
          </a:xfrm>
          <a:custGeom>
            <a:avLst/>
            <a:gdLst>
              <a:gd name="connsiteX0" fmla="*/ 327610 w 328266"/>
              <a:gd name="connsiteY0" fmla="*/ 216 h 708847"/>
              <a:gd name="connsiteX1" fmla="*/ 86310 w 328266"/>
              <a:gd name="connsiteY1" fmla="*/ 543141 h 708847"/>
              <a:gd name="connsiteX2" fmla="*/ 210135 w 328266"/>
              <a:gd name="connsiteY2" fmla="*/ 305016 h 708847"/>
              <a:gd name="connsiteX3" fmla="*/ 585 w 328266"/>
              <a:gd name="connsiteY3" fmla="*/ 705066 h 708847"/>
              <a:gd name="connsiteX4" fmla="*/ 152985 w 328266"/>
              <a:gd name="connsiteY4" fmla="*/ 479641 h 708847"/>
              <a:gd name="connsiteX5" fmla="*/ 327610 w 328266"/>
              <a:gd name="connsiteY5" fmla="*/ 216 h 70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266" h="708847">
                <a:moveTo>
                  <a:pt x="327610" y="216"/>
                </a:moveTo>
                <a:cubicBezTo>
                  <a:pt x="316498" y="10799"/>
                  <a:pt x="105889" y="492341"/>
                  <a:pt x="86310" y="543141"/>
                </a:cubicBezTo>
                <a:cubicBezTo>
                  <a:pt x="66731" y="593941"/>
                  <a:pt x="224422" y="278029"/>
                  <a:pt x="210135" y="305016"/>
                </a:cubicBezTo>
                <a:cubicBezTo>
                  <a:pt x="195847" y="332004"/>
                  <a:pt x="10110" y="675962"/>
                  <a:pt x="585" y="705066"/>
                </a:cubicBezTo>
                <a:cubicBezTo>
                  <a:pt x="-8940" y="734170"/>
                  <a:pt x="100068" y="589178"/>
                  <a:pt x="152985" y="479641"/>
                </a:cubicBezTo>
                <a:cubicBezTo>
                  <a:pt x="205902" y="370104"/>
                  <a:pt x="338722" y="-10367"/>
                  <a:pt x="327610" y="21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フリーフォーム: 図形 1617">
            <a:extLst>
              <a:ext uri="{FF2B5EF4-FFF2-40B4-BE49-F238E27FC236}">
                <a16:creationId xmlns:a16="http://schemas.microsoft.com/office/drawing/2014/main" id="{BEDC6069-5E8C-4F8B-8648-57A9BF9BF6AD}"/>
              </a:ext>
            </a:extLst>
          </p:cNvPr>
          <p:cNvSpPr/>
          <p:nvPr/>
        </p:nvSpPr>
        <p:spPr>
          <a:xfrm>
            <a:off x="10318746" y="7427693"/>
            <a:ext cx="286544" cy="522616"/>
          </a:xfrm>
          <a:custGeom>
            <a:avLst/>
            <a:gdLst>
              <a:gd name="connsiteX0" fmla="*/ 285754 w 286544"/>
              <a:gd name="connsiteY0" fmla="*/ 1807 h 522616"/>
              <a:gd name="connsiteX1" fmla="*/ 142879 w 286544"/>
              <a:gd name="connsiteY1" fmla="*/ 309782 h 522616"/>
              <a:gd name="connsiteX2" fmla="*/ 158754 w 286544"/>
              <a:gd name="connsiteY2" fmla="*/ 141507 h 522616"/>
              <a:gd name="connsiteX3" fmla="*/ 73029 w 286544"/>
              <a:gd name="connsiteY3" fmla="*/ 293907 h 522616"/>
              <a:gd name="connsiteX4" fmla="*/ 4 w 286544"/>
              <a:gd name="connsiteY4" fmla="*/ 522507 h 522616"/>
              <a:gd name="connsiteX5" fmla="*/ 69854 w 286544"/>
              <a:gd name="connsiteY5" fmla="*/ 322482 h 522616"/>
              <a:gd name="connsiteX6" fmla="*/ 111129 w 286544"/>
              <a:gd name="connsiteY6" fmla="*/ 201832 h 522616"/>
              <a:gd name="connsiteX7" fmla="*/ 142879 w 286544"/>
              <a:gd name="connsiteY7" fmla="*/ 227232 h 522616"/>
              <a:gd name="connsiteX8" fmla="*/ 180979 w 286544"/>
              <a:gd name="connsiteY8" fmla="*/ 147857 h 522616"/>
              <a:gd name="connsiteX9" fmla="*/ 200029 w 286544"/>
              <a:gd name="connsiteY9" fmla="*/ 179607 h 522616"/>
              <a:gd name="connsiteX10" fmla="*/ 285754 w 286544"/>
              <a:gd name="connsiteY10" fmla="*/ 1807 h 52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6544" h="522616">
                <a:moveTo>
                  <a:pt x="285754" y="1807"/>
                </a:moveTo>
                <a:cubicBezTo>
                  <a:pt x="276229" y="23503"/>
                  <a:pt x="164046" y="286499"/>
                  <a:pt x="142879" y="309782"/>
                </a:cubicBezTo>
                <a:cubicBezTo>
                  <a:pt x="121712" y="333065"/>
                  <a:pt x="170396" y="144153"/>
                  <a:pt x="158754" y="141507"/>
                </a:cubicBezTo>
                <a:cubicBezTo>
                  <a:pt x="147112" y="138861"/>
                  <a:pt x="99487" y="230407"/>
                  <a:pt x="73029" y="293907"/>
                </a:cubicBezTo>
                <a:cubicBezTo>
                  <a:pt x="46571" y="357407"/>
                  <a:pt x="533" y="517745"/>
                  <a:pt x="4" y="522507"/>
                </a:cubicBezTo>
                <a:cubicBezTo>
                  <a:pt x="-525" y="527270"/>
                  <a:pt x="51333" y="375928"/>
                  <a:pt x="69854" y="322482"/>
                </a:cubicBezTo>
                <a:cubicBezTo>
                  <a:pt x="88375" y="269036"/>
                  <a:pt x="98958" y="217707"/>
                  <a:pt x="111129" y="201832"/>
                </a:cubicBezTo>
                <a:cubicBezTo>
                  <a:pt x="123300" y="185957"/>
                  <a:pt x="131237" y="236228"/>
                  <a:pt x="142879" y="227232"/>
                </a:cubicBezTo>
                <a:cubicBezTo>
                  <a:pt x="154521" y="218236"/>
                  <a:pt x="171454" y="155794"/>
                  <a:pt x="180979" y="147857"/>
                </a:cubicBezTo>
                <a:cubicBezTo>
                  <a:pt x="190504" y="139920"/>
                  <a:pt x="184154" y="198657"/>
                  <a:pt x="200029" y="179607"/>
                </a:cubicBezTo>
                <a:cubicBezTo>
                  <a:pt x="215904" y="160557"/>
                  <a:pt x="295279" y="-19889"/>
                  <a:pt x="285754" y="180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9" name="フリーフォーム: 図形 1618">
            <a:extLst>
              <a:ext uri="{FF2B5EF4-FFF2-40B4-BE49-F238E27FC236}">
                <a16:creationId xmlns:a16="http://schemas.microsoft.com/office/drawing/2014/main" id="{3AEB3F55-E9B3-4232-9115-3A06E0EB4704}"/>
              </a:ext>
            </a:extLst>
          </p:cNvPr>
          <p:cNvSpPr/>
          <p:nvPr/>
        </p:nvSpPr>
        <p:spPr>
          <a:xfrm>
            <a:off x="10207552" y="7627938"/>
            <a:ext cx="104985" cy="392892"/>
          </a:xfrm>
          <a:custGeom>
            <a:avLst/>
            <a:gdLst>
              <a:gd name="connsiteX0" fmla="*/ 104848 w 104985"/>
              <a:gd name="connsiteY0" fmla="*/ 0 h 392892"/>
              <a:gd name="connsiteX1" fmla="*/ 44523 w 104985"/>
              <a:gd name="connsiteY1" fmla="*/ 123825 h 392892"/>
              <a:gd name="connsiteX2" fmla="*/ 71511 w 104985"/>
              <a:gd name="connsiteY2" fmla="*/ 177800 h 392892"/>
              <a:gd name="connsiteX3" fmla="*/ 66748 w 104985"/>
              <a:gd name="connsiteY3" fmla="*/ 298450 h 392892"/>
              <a:gd name="connsiteX4" fmla="*/ 20711 w 104985"/>
              <a:gd name="connsiteY4" fmla="*/ 392112 h 392892"/>
              <a:gd name="connsiteX5" fmla="*/ 73 w 104985"/>
              <a:gd name="connsiteY5" fmla="*/ 246062 h 392892"/>
              <a:gd name="connsiteX6" fmla="*/ 27061 w 104985"/>
              <a:gd name="connsiteY6" fmla="*/ 290512 h 392892"/>
              <a:gd name="connsiteX7" fmla="*/ 15948 w 104985"/>
              <a:gd name="connsiteY7" fmla="*/ 361950 h 392892"/>
              <a:gd name="connsiteX8" fmla="*/ 17536 w 104985"/>
              <a:gd name="connsiteY8" fmla="*/ 284162 h 392892"/>
              <a:gd name="connsiteX9" fmla="*/ 69923 w 104985"/>
              <a:gd name="connsiteY9" fmla="*/ 233362 h 392892"/>
              <a:gd name="connsiteX10" fmla="*/ 76273 w 104985"/>
              <a:gd name="connsiteY10" fmla="*/ 184150 h 392892"/>
              <a:gd name="connsiteX11" fmla="*/ 87386 w 104985"/>
              <a:gd name="connsiteY11" fmla="*/ 198437 h 392892"/>
              <a:gd name="connsiteX12" fmla="*/ 61986 w 104985"/>
              <a:gd name="connsiteY12" fmla="*/ 122237 h 392892"/>
              <a:gd name="connsiteX13" fmla="*/ 104848 w 104985"/>
              <a:gd name="connsiteY13" fmla="*/ 0 h 39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4985" h="392892">
                <a:moveTo>
                  <a:pt x="104848" y="0"/>
                </a:moveTo>
                <a:cubicBezTo>
                  <a:pt x="101938" y="265"/>
                  <a:pt x="50079" y="94192"/>
                  <a:pt x="44523" y="123825"/>
                </a:cubicBezTo>
                <a:cubicBezTo>
                  <a:pt x="38967" y="153458"/>
                  <a:pt x="67807" y="148696"/>
                  <a:pt x="71511" y="177800"/>
                </a:cubicBezTo>
                <a:cubicBezTo>
                  <a:pt x="75215" y="206904"/>
                  <a:pt x="75215" y="262731"/>
                  <a:pt x="66748" y="298450"/>
                </a:cubicBezTo>
                <a:cubicBezTo>
                  <a:pt x="58281" y="334169"/>
                  <a:pt x="31823" y="400843"/>
                  <a:pt x="20711" y="392112"/>
                </a:cubicBezTo>
                <a:cubicBezTo>
                  <a:pt x="9599" y="383381"/>
                  <a:pt x="-985" y="262995"/>
                  <a:pt x="73" y="246062"/>
                </a:cubicBezTo>
                <a:cubicBezTo>
                  <a:pt x="1131" y="229129"/>
                  <a:pt x="24415" y="271197"/>
                  <a:pt x="27061" y="290512"/>
                </a:cubicBezTo>
                <a:cubicBezTo>
                  <a:pt x="29707" y="309827"/>
                  <a:pt x="17536" y="363008"/>
                  <a:pt x="15948" y="361950"/>
                </a:cubicBezTo>
                <a:cubicBezTo>
                  <a:pt x="14360" y="360892"/>
                  <a:pt x="8540" y="305593"/>
                  <a:pt x="17536" y="284162"/>
                </a:cubicBezTo>
                <a:cubicBezTo>
                  <a:pt x="26532" y="262731"/>
                  <a:pt x="60134" y="250031"/>
                  <a:pt x="69923" y="233362"/>
                </a:cubicBezTo>
                <a:cubicBezTo>
                  <a:pt x="79712" y="216693"/>
                  <a:pt x="73362" y="189971"/>
                  <a:pt x="76273" y="184150"/>
                </a:cubicBezTo>
                <a:cubicBezTo>
                  <a:pt x="79183" y="178329"/>
                  <a:pt x="89767" y="208756"/>
                  <a:pt x="87386" y="198437"/>
                </a:cubicBezTo>
                <a:cubicBezTo>
                  <a:pt x="85005" y="188118"/>
                  <a:pt x="60398" y="152664"/>
                  <a:pt x="61986" y="122237"/>
                </a:cubicBezTo>
                <a:cubicBezTo>
                  <a:pt x="63573" y="91810"/>
                  <a:pt x="107758" y="-265"/>
                  <a:pt x="1048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フリーフォーム: 図形 1619">
            <a:extLst>
              <a:ext uri="{FF2B5EF4-FFF2-40B4-BE49-F238E27FC236}">
                <a16:creationId xmlns:a16="http://schemas.microsoft.com/office/drawing/2014/main" id="{3E696913-75D1-4BAB-85B5-CEED0EF0EEE6}"/>
              </a:ext>
            </a:extLst>
          </p:cNvPr>
          <p:cNvSpPr/>
          <p:nvPr/>
        </p:nvSpPr>
        <p:spPr>
          <a:xfrm>
            <a:off x="10256296" y="7308829"/>
            <a:ext cx="426152" cy="223166"/>
          </a:xfrm>
          <a:custGeom>
            <a:avLst/>
            <a:gdLst>
              <a:gd name="connsiteX0" fmla="*/ 425992 w 426152"/>
              <a:gd name="connsiteY0" fmla="*/ 21 h 223166"/>
              <a:gd name="connsiteX1" fmla="*/ 302167 w 426152"/>
              <a:gd name="connsiteY1" fmla="*/ 104796 h 223166"/>
              <a:gd name="connsiteX2" fmla="*/ 245017 w 426152"/>
              <a:gd name="connsiteY2" fmla="*/ 115909 h 223166"/>
              <a:gd name="connsiteX3" fmla="*/ 351379 w 426152"/>
              <a:gd name="connsiteY3" fmla="*/ 82571 h 223166"/>
              <a:gd name="connsiteX4" fmla="*/ 227554 w 426152"/>
              <a:gd name="connsiteY4" fmla="*/ 131784 h 223166"/>
              <a:gd name="connsiteX5" fmla="*/ 170404 w 426152"/>
              <a:gd name="connsiteY5" fmla="*/ 187346 h 223166"/>
              <a:gd name="connsiteX6" fmla="*/ 97379 w 426152"/>
              <a:gd name="connsiteY6" fmla="*/ 211159 h 223166"/>
              <a:gd name="connsiteX7" fmla="*/ 22767 w 426152"/>
              <a:gd name="connsiteY7" fmla="*/ 209571 h 223166"/>
              <a:gd name="connsiteX8" fmla="*/ 542 w 426152"/>
              <a:gd name="connsiteY8" fmla="*/ 192109 h 223166"/>
              <a:gd name="connsiteX9" fmla="*/ 40229 w 426152"/>
              <a:gd name="connsiteY9" fmla="*/ 222271 h 223166"/>
              <a:gd name="connsiteX10" fmla="*/ 222792 w 426152"/>
              <a:gd name="connsiteY10" fmla="*/ 150834 h 223166"/>
              <a:gd name="connsiteX11" fmla="*/ 325979 w 426152"/>
              <a:gd name="connsiteY11" fmla="*/ 114321 h 223166"/>
              <a:gd name="connsiteX12" fmla="*/ 425992 w 426152"/>
              <a:gd name="connsiteY12" fmla="*/ 21 h 22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6152" h="223166">
                <a:moveTo>
                  <a:pt x="425992" y="21"/>
                </a:moveTo>
                <a:cubicBezTo>
                  <a:pt x="422023" y="-1566"/>
                  <a:pt x="332330" y="85481"/>
                  <a:pt x="302167" y="104796"/>
                </a:cubicBezTo>
                <a:cubicBezTo>
                  <a:pt x="272004" y="124111"/>
                  <a:pt x="236815" y="119613"/>
                  <a:pt x="245017" y="115909"/>
                </a:cubicBezTo>
                <a:cubicBezTo>
                  <a:pt x="253219" y="112205"/>
                  <a:pt x="354289" y="79925"/>
                  <a:pt x="351379" y="82571"/>
                </a:cubicBezTo>
                <a:cubicBezTo>
                  <a:pt x="348469" y="85217"/>
                  <a:pt x="257716" y="114322"/>
                  <a:pt x="227554" y="131784"/>
                </a:cubicBezTo>
                <a:cubicBezTo>
                  <a:pt x="197392" y="149246"/>
                  <a:pt x="192100" y="174117"/>
                  <a:pt x="170404" y="187346"/>
                </a:cubicBezTo>
                <a:cubicBezTo>
                  <a:pt x="148708" y="200575"/>
                  <a:pt x="121985" y="207455"/>
                  <a:pt x="97379" y="211159"/>
                </a:cubicBezTo>
                <a:cubicBezTo>
                  <a:pt x="72773" y="214863"/>
                  <a:pt x="38907" y="212746"/>
                  <a:pt x="22767" y="209571"/>
                </a:cubicBezTo>
                <a:cubicBezTo>
                  <a:pt x="6627" y="206396"/>
                  <a:pt x="-2368" y="189992"/>
                  <a:pt x="542" y="192109"/>
                </a:cubicBezTo>
                <a:cubicBezTo>
                  <a:pt x="3452" y="194226"/>
                  <a:pt x="3187" y="229150"/>
                  <a:pt x="40229" y="222271"/>
                </a:cubicBezTo>
                <a:cubicBezTo>
                  <a:pt x="77271" y="215392"/>
                  <a:pt x="175167" y="168826"/>
                  <a:pt x="222792" y="150834"/>
                </a:cubicBezTo>
                <a:cubicBezTo>
                  <a:pt x="270417" y="132842"/>
                  <a:pt x="292642" y="133636"/>
                  <a:pt x="325979" y="114321"/>
                </a:cubicBezTo>
                <a:cubicBezTo>
                  <a:pt x="359316" y="95006"/>
                  <a:pt x="429961" y="1608"/>
                  <a:pt x="425992" y="2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フリーフォーム: 図形 1620">
            <a:extLst>
              <a:ext uri="{FF2B5EF4-FFF2-40B4-BE49-F238E27FC236}">
                <a16:creationId xmlns:a16="http://schemas.microsoft.com/office/drawing/2014/main" id="{93A0965A-199C-4477-AE34-EB10DFC47464}"/>
              </a:ext>
            </a:extLst>
          </p:cNvPr>
          <p:cNvSpPr/>
          <p:nvPr/>
        </p:nvSpPr>
        <p:spPr>
          <a:xfrm>
            <a:off x="9702410" y="7523162"/>
            <a:ext cx="572031" cy="135140"/>
          </a:xfrm>
          <a:custGeom>
            <a:avLst/>
            <a:gdLst>
              <a:gd name="connsiteX0" fmla="*/ 390 w 572031"/>
              <a:gd name="connsiteY0" fmla="*/ 134938 h 135140"/>
              <a:gd name="connsiteX1" fmla="*/ 254390 w 572031"/>
              <a:gd name="connsiteY1" fmla="*/ 117476 h 135140"/>
              <a:gd name="connsiteX2" fmla="*/ 278203 w 572031"/>
              <a:gd name="connsiteY2" fmla="*/ 107951 h 135140"/>
              <a:gd name="connsiteX3" fmla="*/ 387740 w 572031"/>
              <a:gd name="connsiteY3" fmla="*/ 92076 h 135140"/>
              <a:gd name="connsiteX4" fmla="*/ 484578 w 572031"/>
              <a:gd name="connsiteY4" fmla="*/ 50801 h 135140"/>
              <a:gd name="connsiteX5" fmla="*/ 571890 w 572031"/>
              <a:gd name="connsiteY5" fmla="*/ 1 h 135140"/>
              <a:gd name="connsiteX6" fmla="*/ 463940 w 572031"/>
              <a:gd name="connsiteY6" fmla="*/ 49213 h 135140"/>
              <a:gd name="connsiteX7" fmla="*/ 319478 w 572031"/>
              <a:gd name="connsiteY7" fmla="*/ 104776 h 135140"/>
              <a:gd name="connsiteX8" fmla="*/ 390 w 572031"/>
              <a:gd name="connsiteY8" fmla="*/ 134938 h 13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031" h="135140">
                <a:moveTo>
                  <a:pt x="390" y="134938"/>
                </a:moveTo>
                <a:cubicBezTo>
                  <a:pt x="-10458" y="137055"/>
                  <a:pt x="208088" y="121974"/>
                  <a:pt x="254390" y="117476"/>
                </a:cubicBezTo>
                <a:cubicBezTo>
                  <a:pt x="300692" y="112978"/>
                  <a:pt x="255978" y="112184"/>
                  <a:pt x="278203" y="107951"/>
                </a:cubicBezTo>
                <a:cubicBezTo>
                  <a:pt x="300428" y="103718"/>
                  <a:pt x="353344" y="101601"/>
                  <a:pt x="387740" y="92076"/>
                </a:cubicBezTo>
                <a:cubicBezTo>
                  <a:pt x="422136" y="82551"/>
                  <a:pt x="453886" y="66147"/>
                  <a:pt x="484578" y="50801"/>
                </a:cubicBezTo>
                <a:cubicBezTo>
                  <a:pt x="515270" y="35455"/>
                  <a:pt x="575330" y="266"/>
                  <a:pt x="571890" y="1"/>
                </a:cubicBezTo>
                <a:cubicBezTo>
                  <a:pt x="568450" y="-264"/>
                  <a:pt x="506009" y="31750"/>
                  <a:pt x="463940" y="49213"/>
                </a:cubicBezTo>
                <a:cubicBezTo>
                  <a:pt x="421871" y="66675"/>
                  <a:pt x="391709" y="89430"/>
                  <a:pt x="319478" y="104776"/>
                </a:cubicBezTo>
                <a:cubicBezTo>
                  <a:pt x="247247" y="120122"/>
                  <a:pt x="11238" y="132821"/>
                  <a:pt x="390" y="13493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フリーフォーム: 図形 1621">
            <a:extLst>
              <a:ext uri="{FF2B5EF4-FFF2-40B4-BE49-F238E27FC236}">
                <a16:creationId xmlns:a16="http://schemas.microsoft.com/office/drawing/2014/main" id="{6DC3BF47-6B33-49B3-8A51-D902A2C4C773}"/>
              </a:ext>
            </a:extLst>
          </p:cNvPr>
          <p:cNvSpPr/>
          <p:nvPr/>
        </p:nvSpPr>
        <p:spPr>
          <a:xfrm>
            <a:off x="9714046" y="7508838"/>
            <a:ext cx="547665" cy="132977"/>
          </a:xfrm>
          <a:custGeom>
            <a:avLst/>
            <a:gdLst>
              <a:gd name="connsiteX0" fmla="*/ 1454 w 547665"/>
              <a:gd name="connsiteY0" fmla="*/ 131800 h 132977"/>
              <a:gd name="connsiteX1" fmla="*/ 191954 w 547665"/>
              <a:gd name="connsiteY1" fmla="*/ 123862 h 132977"/>
              <a:gd name="connsiteX2" fmla="*/ 187192 w 547665"/>
              <a:gd name="connsiteY2" fmla="*/ 122275 h 132977"/>
              <a:gd name="connsiteX3" fmla="*/ 290379 w 547665"/>
              <a:gd name="connsiteY3" fmla="*/ 106400 h 132977"/>
              <a:gd name="connsiteX4" fmla="*/ 279267 w 547665"/>
              <a:gd name="connsiteY4" fmla="*/ 96875 h 132977"/>
              <a:gd name="connsiteX5" fmla="*/ 345942 w 547665"/>
              <a:gd name="connsiteY5" fmla="*/ 74650 h 132977"/>
              <a:gd name="connsiteX6" fmla="*/ 353879 w 547665"/>
              <a:gd name="connsiteY6" fmla="*/ 63537 h 132977"/>
              <a:gd name="connsiteX7" fmla="*/ 436429 w 547665"/>
              <a:gd name="connsiteY7" fmla="*/ 52425 h 132977"/>
              <a:gd name="connsiteX8" fmla="*/ 455479 w 547665"/>
              <a:gd name="connsiteY8" fmla="*/ 41312 h 132977"/>
              <a:gd name="connsiteX9" fmla="*/ 547554 w 547665"/>
              <a:gd name="connsiteY9" fmla="*/ 37 h 132977"/>
              <a:gd name="connsiteX10" fmla="*/ 434842 w 547665"/>
              <a:gd name="connsiteY10" fmla="*/ 49250 h 132977"/>
              <a:gd name="connsiteX11" fmla="*/ 307842 w 547665"/>
              <a:gd name="connsiteY11" fmla="*/ 95287 h 132977"/>
              <a:gd name="connsiteX12" fmla="*/ 1454 w 547665"/>
              <a:gd name="connsiteY12" fmla="*/ 131800 h 132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7665" h="132977">
                <a:moveTo>
                  <a:pt x="1454" y="131800"/>
                </a:moveTo>
                <a:cubicBezTo>
                  <a:pt x="-17861" y="136562"/>
                  <a:pt x="160998" y="125449"/>
                  <a:pt x="191954" y="123862"/>
                </a:cubicBezTo>
                <a:cubicBezTo>
                  <a:pt x="222910" y="122274"/>
                  <a:pt x="170788" y="125185"/>
                  <a:pt x="187192" y="122275"/>
                </a:cubicBezTo>
                <a:cubicBezTo>
                  <a:pt x="203596" y="119365"/>
                  <a:pt x="275033" y="110633"/>
                  <a:pt x="290379" y="106400"/>
                </a:cubicBezTo>
                <a:cubicBezTo>
                  <a:pt x="305725" y="102167"/>
                  <a:pt x="270007" y="102167"/>
                  <a:pt x="279267" y="96875"/>
                </a:cubicBezTo>
                <a:cubicBezTo>
                  <a:pt x="288527" y="91583"/>
                  <a:pt x="333507" y="80206"/>
                  <a:pt x="345942" y="74650"/>
                </a:cubicBezTo>
                <a:cubicBezTo>
                  <a:pt x="358377" y="69094"/>
                  <a:pt x="338798" y="67241"/>
                  <a:pt x="353879" y="63537"/>
                </a:cubicBezTo>
                <a:cubicBezTo>
                  <a:pt x="368960" y="59833"/>
                  <a:pt x="419496" y="56129"/>
                  <a:pt x="436429" y="52425"/>
                </a:cubicBezTo>
                <a:cubicBezTo>
                  <a:pt x="453362" y="48721"/>
                  <a:pt x="436958" y="50043"/>
                  <a:pt x="455479" y="41312"/>
                </a:cubicBezTo>
                <a:cubicBezTo>
                  <a:pt x="474000" y="32581"/>
                  <a:pt x="550993" y="-1286"/>
                  <a:pt x="547554" y="37"/>
                </a:cubicBezTo>
                <a:cubicBezTo>
                  <a:pt x="544115" y="1360"/>
                  <a:pt x="474794" y="33375"/>
                  <a:pt x="434842" y="49250"/>
                </a:cubicBezTo>
                <a:cubicBezTo>
                  <a:pt x="394890" y="65125"/>
                  <a:pt x="376634" y="80999"/>
                  <a:pt x="307842" y="95287"/>
                </a:cubicBezTo>
                <a:cubicBezTo>
                  <a:pt x="239050" y="109574"/>
                  <a:pt x="20769" y="127038"/>
                  <a:pt x="1454" y="13180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フリーフォーム: 図形 1622">
            <a:extLst>
              <a:ext uri="{FF2B5EF4-FFF2-40B4-BE49-F238E27FC236}">
                <a16:creationId xmlns:a16="http://schemas.microsoft.com/office/drawing/2014/main" id="{95998E32-9AA1-47BC-BF88-6EC3225BD9CE}"/>
              </a:ext>
            </a:extLst>
          </p:cNvPr>
          <p:cNvSpPr/>
          <p:nvPr/>
        </p:nvSpPr>
        <p:spPr>
          <a:xfrm>
            <a:off x="8856663" y="7653203"/>
            <a:ext cx="874836" cy="121255"/>
          </a:xfrm>
          <a:custGeom>
            <a:avLst/>
            <a:gdLst>
              <a:gd name="connsiteX0" fmla="*/ 874712 w 874836"/>
              <a:gd name="connsiteY0" fmla="*/ 135 h 121255"/>
              <a:gd name="connsiteX1" fmla="*/ 758825 w 874836"/>
              <a:gd name="connsiteY1" fmla="*/ 62047 h 121255"/>
              <a:gd name="connsiteX2" fmla="*/ 622300 w 874836"/>
              <a:gd name="connsiteY2" fmla="*/ 76335 h 121255"/>
              <a:gd name="connsiteX3" fmla="*/ 307975 w 874836"/>
              <a:gd name="connsiteY3" fmla="*/ 114435 h 121255"/>
              <a:gd name="connsiteX4" fmla="*/ 88900 w 874836"/>
              <a:gd name="connsiteY4" fmla="*/ 120785 h 121255"/>
              <a:gd name="connsiteX5" fmla="*/ 0 w 874836"/>
              <a:gd name="connsiteY5" fmla="*/ 120785 h 121255"/>
              <a:gd name="connsiteX6" fmla="*/ 361950 w 874836"/>
              <a:gd name="connsiteY6" fmla="*/ 114435 h 121255"/>
              <a:gd name="connsiteX7" fmla="*/ 230187 w 874836"/>
              <a:gd name="connsiteY7" fmla="*/ 104910 h 121255"/>
              <a:gd name="connsiteX8" fmla="*/ 527050 w 874836"/>
              <a:gd name="connsiteY8" fmla="*/ 81097 h 121255"/>
              <a:gd name="connsiteX9" fmla="*/ 673100 w 874836"/>
              <a:gd name="connsiteY9" fmla="*/ 82685 h 121255"/>
              <a:gd name="connsiteX10" fmla="*/ 779462 w 874836"/>
              <a:gd name="connsiteY10" fmla="*/ 46172 h 121255"/>
              <a:gd name="connsiteX11" fmla="*/ 874712 w 874836"/>
              <a:gd name="connsiteY11" fmla="*/ 135 h 12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4836" h="121255">
                <a:moveTo>
                  <a:pt x="874712" y="135"/>
                </a:moveTo>
                <a:cubicBezTo>
                  <a:pt x="871272" y="2781"/>
                  <a:pt x="800894" y="49347"/>
                  <a:pt x="758825" y="62047"/>
                </a:cubicBezTo>
                <a:cubicBezTo>
                  <a:pt x="716756" y="74747"/>
                  <a:pt x="622300" y="76335"/>
                  <a:pt x="622300" y="76335"/>
                </a:cubicBezTo>
                <a:cubicBezTo>
                  <a:pt x="547158" y="85066"/>
                  <a:pt x="396875" y="107027"/>
                  <a:pt x="307975" y="114435"/>
                </a:cubicBezTo>
                <a:cubicBezTo>
                  <a:pt x="219075" y="121843"/>
                  <a:pt x="140229" y="119727"/>
                  <a:pt x="88900" y="120785"/>
                </a:cubicBezTo>
                <a:cubicBezTo>
                  <a:pt x="37571" y="121843"/>
                  <a:pt x="0" y="120785"/>
                  <a:pt x="0" y="120785"/>
                </a:cubicBezTo>
                <a:lnTo>
                  <a:pt x="361950" y="114435"/>
                </a:lnTo>
                <a:cubicBezTo>
                  <a:pt x="400314" y="111789"/>
                  <a:pt x="202670" y="110466"/>
                  <a:pt x="230187" y="104910"/>
                </a:cubicBezTo>
                <a:cubicBezTo>
                  <a:pt x="257704" y="99354"/>
                  <a:pt x="453231" y="84801"/>
                  <a:pt x="527050" y="81097"/>
                </a:cubicBezTo>
                <a:cubicBezTo>
                  <a:pt x="600869" y="77393"/>
                  <a:pt x="631031" y="88506"/>
                  <a:pt x="673100" y="82685"/>
                </a:cubicBezTo>
                <a:cubicBezTo>
                  <a:pt x="715169" y="76864"/>
                  <a:pt x="749564" y="58078"/>
                  <a:pt x="779462" y="46172"/>
                </a:cubicBezTo>
                <a:cubicBezTo>
                  <a:pt x="809360" y="34266"/>
                  <a:pt x="878152" y="-2511"/>
                  <a:pt x="874712" y="13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フリーフォーム: 図形 1623">
            <a:extLst>
              <a:ext uri="{FF2B5EF4-FFF2-40B4-BE49-F238E27FC236}">
                <a16:creationId xmlns:a16="http://schemas.microsoft.com/office/drawing/2014/main" id="{48CCA97C-D758-420A-9568-BE7C2985E8D8}"/>
              </a:ext>
            </a:extLst>
          </p:cNvPr>
          <p:cNvSpPr/>
          <p:nvPr/>
        </p:nvSpPr>
        <p:spPr>
          <a:xfrm>
            <a:off x="8498795" y="7732712"/>
            <a:ext cx="556789" cy="181397"/>
          </a:xfrm>
          <a:custGeom>
            <a:avLst/>
            <a:gdLst>
              <a:gd name="connsiteX0" fmla="*/ 2268 w 556789"/>
              <a:gd name="connsiteY0" fmla="*/ 155576 h 181397"/>
              <a:gd name="connsiteX1" fmla="*/ 188005 w 556789"/>
              <a:gd name="connsiteY1" fmla="*/ 120651 h 181397"/>
              <a:gd name="connsiteX2" fmla="*/ 283255 w 556789"/>
              <a:gd name="connsiteY2" fmla="*/ 79376 h 181397"/>
              <a:gd name="connsiteX3" fmla="*/ 372155 w 556789"/>
              <a:gd name="connsiteY3" fmla="*/ 41276 h 181397"/>
              <a:gd name="connsiteX4" fmla="*/ 451530 w 556789"/>
              <a:gd name="connsiteY4" fmla="*/ 1 h 181397"/>
              <a:gd name="connsiteX5" fmla="*/ 383268 w 556789"/>
              <a:gd name="connsiteY5" fmla="*/ 39688 h 181397"/>
              <a:gd name="connsiteX6" fmla="*/ 556305 w 556789"/>
              <a:gd name="connsiteY6" fmla="*/ 44451 h 181397"/>
              <a:gd name="connsiteX7" fmla="*/ 319768 w 556789"/>
              <a:gd name="connsiteY7" fmla="*/ 46038 h 181397"/>
              <a:gd name="connsiteX8" fmla="*/ 210230 w 556789"/>
              <a:gd name="connsiteY8" fmla="*/ 93663 h 181397"/>
              <a:gd name="connsiteX9" fmla="*/ 148318 w 556789"/>
              <a:gd name="connsiteY9" fmla="*/ 179388 h 181397"/>
              <a:gd name="connsiteX10" fmla="*/ 86405 w 556789"/>
              <a:gd name="connsiteY10" fmla="*/ 153988 h 181397"/>
              <a:gd name="connsiteX11" fmla="*/ 2268 w 556789"/>
              <a:gd name="connsiteY11" fmla="*/ 155576 h 18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6789" h="181397">
                <a:moveTo>
                  <a:pt x="2268" y="155576"/>
                </a:moveTo>
                <a:cubicBezTo>
                  <a:pt x="19201" y="150020"/>
                  <a:pt x="141174" y="133351"/>
                  <a:pt x="188005" y="120651"/>
                </a:cubicBezTo>
                <a:cubicBezTo>
                  <a:pt x="234836" y="107951"/>
                  <a:pt x="252563" y="92605"/>
                  <a:pt x="283255" y="79376"/>
                </a:cubicBezTo>
                <a:cubicBezTo>
                  <a:pt x="313947" y="66147"/>
                  <a:pt x="344109" y="54505"/>
                  <a:pt x="372155" y="41276"/>
                </a:cubicBezTo>
                <a:cubicBezTo>
                  <a:pt x="400201" y="28047"/>
                  <a:pt x="449678" y="266"/>
                  <a:pt x="451530" y="1"/>
                </a:cubicBezTo>
                <a:cubicBezTo>
                  <a:pt x="453382" y="-264"/>
                  <a:pt x="365806" y="32280"/>
                  <a:pt x="383268" y="39688"/>
                </a:cubicBezTo>
                <a:cubicBezTo>
                  <a:pt x="400730" y="47096"/>
                  <a:pt x="566888" y="43393"/>
                  <a:pt x="556305" y="44451"/>
                </a:cubicBezTo>
                <a:cubicBezTo>
                  <a:pt x="545722" y="45509"/>
                  <a:pt x="377447" y="37836"/>
                  <a:pt x="319768" y="46038"/>
                </a:cubicBezTo>
                <a:cubicBezTo>
                  <a:pt x="262089" y="54240"/>
                  <a:pt x="238805" y="71438"/>
                  <a:pt x="210230" y="93663"/>
                </a:cubicBezTo>
                <a:cubicBezTo>
                  <a:pt x="181655" y="115888"/>
                  <a:pt x="168956" y="169334"/>
                  <a:pt x="148318" y="179388"/>
                </a:cubicBezTo>
                <a:cubicBezTo>
                  <a:pt x="127680" y="189442"/>
                  <a:pt x="104661" y="158750"/>
                  <a:pt x="86405" y="153988"/>
                </a:cubicBezTo>
                <a:cubicBezTo>
                  <a:pt x="68149" y="149226"/>
                  <a:pt x="-14665" y="161132"/>
                  <a:pt x="2268" y="15557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5" name="フリーフォーム: 図形 1624">
            <a:extLst>
              <a:ext uri="{FF2B5EF4-FFF2-40B4-BE49-F238E27FC236}">
                <a16:creationId xmlns:a16="http://schemas.microsoft.com/office/drawing/2014/main" id="{5171C156-386E-4ABE-83B5-D1DC46E4C42E}"/>
              </a:ext>
            </a:extLst>
          </p:cNvPr>
          <p:cNvSpPr/>
          <p:nvPr/>
        </p:nvSpPr>
        <p:spPr>
          <a:xfrm>
            <a:off x="7588250" y="7856129"/>
            <a:ext cx="841989" cy="56873"/>
          </a:xfrm>
          <a:custGeom>
            <a:avLst/>
            <a:gdLst>
              <a:gd name="connsiteX0" fmla="*/ 0 w 841989"/>
              <a:gd name="connsiteY0" fmla="*/ 27396 h 56873"/>
              <a:gd name="connsiteX1" fmla="*/ 493713 w 841989"/>
              <a:gd name="connsiteY1" fmla="*/ 32159 h 56873"/>
              <a:gd name="connsiteX2" fmla="*/ 333375 w 841989"/>
              <a:gd name="connsiteY2" fmla="*/ 35334 h 56873"/>
              <a:gd name="connsiteX3" fmla="*/ 549275 w 841989"/>
              <a:gd name="connsiteY3" fmla="*/ 30571 h 56873"/>
              <a:gd name="connsiteX4" fmla="*/ 698500 w 841989"/>
              <a:gd name="connsiteY4" fmla="*/ 409 h 56873"/>
              <a:gd name="connsiteX5" fmla="*/ 841375 w 841989"/>
              <a:gd name="connsiteY5" fmla="*/ 13109 h 56873"/>
              <a:gd name="connsiteX6" fmla="*/ 641350 w 841989"/>
              <a:gd name="connsiteY6" fmla="*/ 13109 h 56873"/>
              <a:gd name="connsiteX7" fmla="*/ 439738 w 841989"/>
              <a:gd name="connsiteY7" fmla="*/ 55971 h 56873"/>
              <a:gd name="connsiteX8" fmla="*/ 0 w 841989"/>
              <a:gd name="connsiteY8" fmla="*/ 27396 h 5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1989" h="56873">
                <a:moveTo>
                  <a:pt x="0" y="27396"/>
                </a:moveTo>
                <a:lnTo>
                  <a:pt x="493713" y="32159"/>
                </a:lnTo>
                <a:lnTo>
                  <a:pt x="333375" y="35334"/>
                </a:lnTo>
                <a:cubicBezTo>
                  <a:pt x="342635" y="35069"/>
                  <a:pt x="488421" y="36392"/>
                  <a:pt x="549275" y="30571"/>
                </a:cubicBezTo>
                <a:cubicBezTo>
                  <a:pt x="610129" y="24750"/>
                  <a:pt x="649817" y="3319"/>
                  <a:pt x="698500" y="409"/>
                </a:cubicBezTo>
                <a:cubicBezTo>
                  <a:pt x="747183" y="-2501"/>
                  <a:pt x="850900" y="10992"/>
                  <a:pt x="841375" y="13109"/>
                </a:cubicBezTo>
                <a:cubicBezTo>
                  <a:pt x="831850" y="15226"/>
                  <a:pt x="708289" y="5965"/>
                  <a:pt x="641350" y="13109"/>
                </a:cubicBezTo>
                <a:cubicBezTo>
                  <a:pt x="574411" y="20253"/>
                  <a:pt x="548482" y="51738"/>
                  <a:pt x="439738" y="55971"/>
                </a:cubicBezTo>
                <a:cubicBezTo>
                  <a:pt x="330994" y="60204"/>
                  <a:pt x="159941" y="49356"/>
                  <a:pt x="0" y="2739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6" name="フリーフォーム: 図形 1625">
            <a:extLst>
              <a:ext uri="{FF2B5EF4-FFF2-40B4-BE49-F238E27FC236}">
                <a16:creationId xmlns:a16="http://schemas.microsoft.com/office/drawing/2014/main" id="{FFE8732E-B16B-4551-A1BC-66D389387C42}"/>
              </a:ext>
            </a:extLst>
          </p:cNvPr>
          <p:cNvSpPr/>
          <p:nvPr/>
        </p:nvSpPr>
        <p:spPr>
          <a:xfrm>
            <a:off x="9291340" y="7754890"/>
            <a:ext cx="142131" cy="124165"/>
          </a:xfrm>
          <a:custGeom>
            <a:avLst/>
            <a:gdLst>
              <a:gd name="connsiteX0" fmla="*/ 298 w 142131"/>
              <a:gd name="connsiteY0" fmla="*/ 48 h 124165"/>
              <a:gd name="connsiteX1" fmla="*/ 139998 w 142131"/>
              <a:gd name="connsiteY1" fmla="*/ 123873 h 124165"/>
              <a:gd name="connsiteX2" fmla="*/ 86023 w 142131"/>
              <a:gd name="connsiteY2" fmla="*/ 36560 h 124165"/>
              <a:gd name="connsiteX3" fmla="*/ 101898 w 142131"/>
              <a:gd name="connsiteY3" fmla="*/ 107998 h 124165"/>
              <a:gd name="connsiteX4" fmla="*/ 298 w 142131"/>
              <a:gd name="connsiteY4" fmla="*/ 48 h 12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31" h="124165">
                <a:moveTo>
                  <a:pt x="298" y="48"/>
                </a:moveTo>
                <a:cubicBezTo>
                  <a:pt x="6648" y="2694"/>
                  <a:pt x="125711" y="117788"/>
                  <a:pt x="139998" y="123873"/>
                </a:cubicBezTo>
                <a:cubicBezTo>
                  <a:pt x="154285" y="129958"/>
                  <a:pt x="92373" y="39206"/>
                  <a:pt x="86023" y="36560"/>
                </a:cubicBezTo>
                <a:cubicBezTo>
                  <a:pt x="79673" y="33914"/>
                  <a:pt x="112746" y="111438"/>
                  <a:pt x="101898" y="107998"/>
                </a:cubicBezTo>
                <a:cubicBezTo>
                  <a:pt x="91050" y="104559"/>
                  <a:pt x="-6052" y="-2598"/>
                  <a:pt x="298" y="4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7" name="フリーフォーム: 図形 1626">
            <a:extLst>
              <a:ext uri="{FF2B5EF4-FFF2-40B4-BE49-F238E27FC236}">
                <a16:creationId xmlns:a16="http://schemas.microsoft.com/office/drawing/2014/main" id="{F5B89B36-4F0B-41C3-837E-176207696EE2}"/>
              </a:ext>
            </a:extLst>
          </p:cNvPr>
          <p:cNvSpPr/>
          <p:nvPr/>
        </p:nvSpPr>
        <p:spPr>
          <a:xfrm>
            <a:off x="9392775" y="7751763"/>
            <a:ext cx="361669" cy="165385"/>
          </a:xfrm>
          <a:custGeom>
            <a:avLst/>
            <a:gdLst>
              <a:gd name="connsiteX0" fmla="*/ 2050 w 361669"/>
              <a:gd name="connsiteY0" fmla="*/ 0 h 165385"/>
              <a:gd name="connsiteX1" fmla="*/ 202075 w 361669"/>
              <a:gd name="connsiteY1" fmla="*/ 9525 h 165385"/>
              <a:gd name="connsiteX2" fmla="*/ 151275 w 361669"/>
              <a:gd name="connsiteY2" fmla="*/ 39687 h 165385"/>
              <a:gd name="connsiteX3" fmla="*/ 230650 w 361669"/>
              <a:gd name="connsiteY3" fmla="*/ 95250 h 165385"/>
              <a:gd name="connsiteX4" fmla="*/ 243350 w 361669"/>
              <a:gd name="connsiteY4" fmla="*/ 165100 h 165385"/>
              <a:gd name="connsiteX5" fmla="*/ 235413 w 361669"/>
              <a:gd name="connsiteY5" fmla="*/ 120650 h 165385"/>
              <a:gd name="connsiteX6" fmla="*/ 289388 w 361669"/>
              <a:gd name="connsiteY6" fmla="*/ 138112 h 165385"/>
              <a:gd name="connsiteX7" fmla="*/ 324313 w 361669"/>
              <a:gd name="connsiteY7" fmla="*/ 120650 h 165385"/>
              <a:gd name="connsiteX8" fmla="*/ 357650 w 361669"/>
              <a:gd name="connsiteY8" fmla="*/ 122237 h 165385"/>
              <a:gd name="connsiteX9" fmla="*/ 225888 w 361669"/>
              <a:gd name="connsiteY9" fmla="*/ 96837 h 165385"/>
              <a:gd name="connsiteX10" fmla="*/ 156038 w 361669"/>
              <a:gd name="connsiteY10" fmla="*/ 25400 h 165385"/>
              <a:gd name="connsiteX11" fmla="*/ 100475 w 361669"/>
              <a:gd name="connsiteY11" fmla="*/ 9525 h 165385"/>
              <a:gd name="connsiteX12" fmla="*/ 2050 w 361669"/>
              <a:gd name="connsiteY12" fmla="*/ 0 h 16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1669" h="165385">
                <a:moveTo>
                  <a:pt x="2050" y="0"/>
                </a:moveTo>
                <a:cubicBezTo>
                  <a:pt x="18983" y="0"/>
                  <a:pt x="177204" y="2911"/>
                  <a:pt x="202075" y="9525"/>
                </a:cubicBezTo>
                <a:cubicBezTo>
                  <a:pt x="226946" y="16139"/>
                  <a:pt x="146512" y="25399"/>
                  <a:pt x="151275" y="39687"/>
                </a:cubicBezTo>
                <a:cubicBezTo>
                  <a:pt x="156038" y="53975"/>
                  <a:pt x="215304" y="74348"/>
                  <a:pt x="230650" y="95250"/>
                </a:cubicBezTo>
                <a:cubicBezTo>
                  <a:pt x="245996" y="116152"/>
                  <a:pt x="242556" y="160867"/>
                  <a:pt x="243350" y="165100"/>
                </a:cubicBezTo>
                <a:cubicBezTo>
                  <a:pt x="244144" y="169333"/>
                  <a:pt x="227740" y="125148"/>
                  <a:pt x="235413" y="120650"/>
                </a:cubicBezTo>
                <a:cubicBezTo>
                  <a:pt x="243086" y="116152"/>
                  <a:pt x="274571" y="138112"/>
                  <a:pt x="289388" y="138112"/>
                </a:cubicBezTo>
                <a:cubicBezTo>
                  <a:pt x="304205" y="138112"/>
                  <a:pt x="312936" y="123296"/>
                  <a:pt x="324313" y="120650"/>
                </a:cubicBezTo>
                <a:cubicBezTo>
                  <a:pt x="335690" y="118004"/>
                  <a:pt x="374054" y="126206"/>
                  <a:pt x="357650" y="122237"/>
                </a:cubicBezTo>
                <a:cubicBezTo>
                  <a:pt x="341246" y="118268"/>
                  <a:pt x="259490" y="112976"/>
                  <a:pt x="225888" y="96837"/>
                </a:cubicBezTo>
                <a:cubicBezTo>
                  <a:pt x="192286" y="80698"/>
                  <a:pt x="176940" y="39952"/>
                  <a:pt x="156038" y="25400"/>
                </a:cubicBezTo>
                <a:cubicBezTo>
                  <a:pt x="135136" y="10848"/>
                  <a:pt x="122965" y="12435"/>
                  <a:pt x="100475" y="9525"/>
                </a:cubicBezTo>
                <a:cubicBezTo>
                  <a:pt x="77985" y="6615"/>
                  <a:pt x="-14883" y="0"/>
                  <a:pt x="205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フリーフォーム: 図形 1627">
            <a:extLst>
              <a:ext uri="{FF2B5EF4-FFF2-40B4-BE49-F238E27FC236}">
                <a16:creationId xmlns:a16="http://schemas.microsoft.com/office/drawing/2014/main" id="{6E9810A1-2032-4233-A184-7AB8098CF2FF}"/>
              </a:ext>
            </a:extLst>
          </p:cNvPr>
          <p:cNvSpPr/>
          <p:nvPr/>
        </p:nvSpPr>
        <p:spPr>
          <a:xfrm>
            <a:off x="8863013" y="7769259"/>
            <a:ext cx="396347" cy="48404"/>
          </a:xfrm>
          <a:custGeom>
            <a:avLst/>
            <a:gdLst>
              <a:gd name="connsiteX0" fmla="*/ 0 w 396347"/>
              <a:gd name="connsiteY0" fmla="*/ 25366 h 48404"/>
              <a:gd name="connsiteX1" fmla="*/ 73025 w 396347"/>
              <a:gd name="connsiteY1" fmla="*/ 41241 h 48404"/>
              <a:gd name="connsiteX2" fmla="*/ 74612 w 396347"/>
              <a:gd name="connsiteY2" fmla="*/ 47591 h 48404"/>
              <a:gd name="connsiteX3" fmla="*/ 225425 w 396347"/>
              <a:gd name="connsiteY3" fmla="*/ 23779 h 48404"/>
              <a:gd name="connsiteX4" fmla="*/ 258762 w 396347"/>
              <a:gd name="connsiteY4" fmla="*/ 22191 h 48404"/>
              <a:gd name="connsiteX5" fmla="*/ 334962 w 396347"/>
              <a:gd name="connsiteY5" fmla="*/ 44416 h 48404"/>
              <a:gd name="connsiteX6" fmla="*/ 371475 w 396347"/>
              <a:gd name="connsiteY6" fmla="*/ 30129 h 48404"/>
              <a:gd name="connsiteX7" fmla="*/ 395287 w 396347"/>
              <a:gd name="connsiteY7" fmla="*/ 1554 h 48404"/>
              <a:gd name="connsiteX8" fmla="*/ 336550 w 396347"/>
              <a:gd name="connsiteY8" fmla="*/ 4729 h 48404"/>
              <a:gd name="connsiteX9" fmla="*/ 263525 w 396347"/>
              <a:gd name="connsiteY9" fmla="*/ 12666 h 48404"/>
              <a:gd name="connsiteX10" fmla="*/ 149225 w 396347"/>
              <a:gd name="connsiteY10" fmla="*/ 15841 h 48404"/>
              <a:gd name="connsiteX11" fmla="*/ 0 w 396347"/>
              <a:gd name="connsiteY11" fmla="*/ 25366 h 4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6347" h="48404">
                <a:moveTo>
                  <a:pt x="0" y="25366"/>
                </a:moveTo>
                <a:cubicBezTo>
                  <a:pt x="30295" y="31451"/>
                  <a:pt x="60590" y="37537"/>
                  <a:pt x="73025" y="41241"/>
                </a:cubicBezTo>
                <a:cubicBezTo>
                  <a:pt x="85460" y="44945"/>
                  <a:pt x="49212" y="50501"/>
                  <a:pt x="74612" y="47591"/>
                </a:cubicBezTo>
                <a:cubicBezTo>
                  <a:pt x="100012" y="44681"/>
                  <a:pt x="194733" y="28012"/>
                  <a:pt x="225425" y="23779"/>
                </a:cubicBezTo>
                <a:cubicBezTo>
                  <a:pt x="256117" y="19546"/>
                  <a:pt x="240506" y="18751"/>
                  <a:pt x="258762" y="22191"/>
                </a:cubicBezTo>
                <a:cubicBezTo>
                  <a:pt x="277018" y="25631"/>
                  <a:pt x="316176" y="43093"/>
                  <a:pt x="334962" y="44416"/>
                </a:cubicBezTo>
                <a:cubicBezTo>
                  <a:pt x="353748" y="45739"/>
                  <a:pt x="361421" y="37273"/>
                  <a:pt x="371475" y="30129"/>
                </a:cubicBezTo>
                <a:cubicBezTo>
                  <a:pt x="381529" y="22985"/>
                  <a:pt x="401108" y="5787"/>
                  <a:pt x="395287" y="1554"/>
                </a:cubicBezTo>
                <a:cubicBezTo>
                  <a:pt x="389466" y="-2679"/>
                  <a:pt x="358510" y="2877"/>
                  <a:pt x="336550" y="4729"/>
                </a:cubicBezTo>
                <a:cubicBezTo>
                  <a:pt x="314590" y="6581"/>
                  <a:pt x="294746" y="10814"/>
                  <a:pt x="263525" y="12666"/>
                </a:cubicBezTo>
                <a:cubicBezTo>
                  <a:pt x="232304" y="14518"/>
                  <a:pt x="149225" y="15841"/>
                  <a:pt x="149225" y="15841"/>
                </a:cubicBezTo>
                <a:lnTo>
                  <a:pt x="0" y="2536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9" name="フリーフォーム: 図形 1628">
            <a:extLst>
              <a:ext uri="{FF2B5EF4-FFF2-40B4-BE49-F238E27FC236}">
                <a16:creationId xmlns:a16="http://schemas.microsoft.com/office/drawing/2014/main" id="{77C8965F-96B6-40F7-B015-B4E57AA68A67}"/>
              </a:ext>
            </a:extLst>
          </p:cNvPr>
          <p:cNvSpPr/>
          <p:nvPr/>
        </p:nvSpPr>
        <p:spPr>
          <a:xfrm>
            <a:off x="8429461" y="7857997"/>
            <a:ext cx="114654" cy="302821"/>
          </a:xfrm>
          <a:custGeom>
            <a:avLst/>
            <a:gdLst>
              <a:gd name="connsiteX0" fmla="*/ 89064 w 114654"/>
              <a:gd name="connsiteY0" fmla="*/ 128 h 302821"/>
              <a:gd name="connsiteX1" fmla="*/ 6514 w 114654"/>
              <a:gd name="connsiteY1" fmla="*/ 100141 h 302821"/>
              <a:gd name="connsiteX2" fmla="*/ 19214 w 114654"/>
              <a:gd name="connsiteY2" fmla="*/ 60453 h 302821"/>
              <a:gd name="connsiteX3" fmla="*/ 8102 w 114654"/>
              <a:gd name="connsiteY3" fmla="*/ 135066 h 302821"/>
              <a:gd name="connsiteX4" fmla="*/ 43027 w 114654"/>
              <a:gd name="connsiteY4" fmla="*/ 165228 h 302821"/>
              <a:gd name="connsiteX5" fmla="*/ 112877 w 114654"/>
              <a:gd name="connsiteY5" fmla="*/ 246191 h 302821"/>
              <a:gd name="connsiteX6" fmla="*/ 92239 w 114654"/>
              <a:gd name="connsiteY6" fmla="*/ 301753 h 302821"/>
              <a:gd name="connsiteX7" fmla="*/ 74777 w 114654"/>
              <a:gd name="connsiteY7" fmla="*/ 196978 h 302821"/>
              <a:gd name="connsiteX8" fmla="*/ 11277 w 114654"/>
              <a:gd name="connsiteY8" fmla="*/ 119191 h 302821"/>
              <a:gd name="connsiteX9" fmla="*/ 6514 w 114654"/>
              <a:gd name="connsiteY9" fmla="*/ 79503 h 302821"/>
              <a:gd name="connsiteX10" fmla="*/ 89064 w 114654"/>
              <a:gd name="connsiteY10" fmla="*/ 128 h 30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654" h="302821">
                <a:moveTo>
                  <a:pt x="89064" y="128"/>
                </a:moveTo>
                <a:cubicBezTo>
                  <a:pt x="89064" y="3568"/>
                  <a:pt x="18156" y="90087"/>
                  <a:pt x="6514" y="100141"/>
                </a:cubicBezTo>
                <a:cubicBezTo>
                  <a:pt x="-5128" y="110195"/>
                  <a:pt x="18949" y="54632"/>
                  <a:pt x="19214" y="60453"/>
                </a:cubicBezTo>
                <a:cubicBezTo>
                  <a:pt x="19479" y="66274"/>
                  <a:pt x="4133" y="117604"/>
                  <a:pt x="8102" y="135066"/>
                </a:cubicBezTo>
                <a:cubicBezTo>
                  <a:pt x="12071" y="152529"/>
                  <a:pt x="25564" y="146707"/>
                  <a:pt x="43027" y="165228"/>
                </a:cubicBezTo>
                <a:cubicBezTo>
                  <a:pt x="60489" y="183749"/>
                  <a:pt x="104675" y="223437"/>
                  <a:pt x="112877" y="246191"/>
                </a:cubicBezTo>
                <a:cubicBezTo>
                  <a:pt x="121079" y="268945"/>
                  <a:pt x="98589" y="309955"/>
                  <a:pt x="92239" y="301753"/>
                </a:cubicBezTo>
                <a:cubicBezTo>
                  <a:pt x="85889" y="293551"/>
                  <a:pt x="88271" y="227405"/>
                  <a:pt x="74777" y="196978"/>
                </a:cubicBezTo>
                <a:cubicBezTo>
                  <a:pt x="61283" y="166551"/>
                  <a:pt x="22654" y="138770"/>
                  <a:pt x="11277" y="119191"/>
                </a:cubicBezTo>
                <a:cubicBezTo>
                  <a:pt x="-100" y="99612"/>
                  <a:pt x="-4863" y="95643"/>
                  <a:pt x="6514" y="79503"/>
                </a:cubicBezTo>
                <a:cubicBezTo>
                  <a:pt x="17891" y="63363"/>
                  <a:pt x="89064" y="-3312"/>
                  <a:pt x="89064" y="12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0" name="フリーフォーム: 図形 1629">
            <a:extLst>
              <a:ext uri="{FF2B5EF4-FFF2-40B4-BE49-F238E27FC236}">
                <a16:creationId xmlns:a16="http://schemas.microsoft.com/office/drawing/2014/main" id="{68C07FA9-3D28-459F-BE0E-BE82E474D751}"/>
              </a:ext>
            </a:extLst>
          </p:cNvPr>
          <p:cNvSpPr/>
          <p:nvPr/>
        </p:nvSpPr>
        <p:spPr>
          <a:xfrm>
            <a:off x="8282890" y="7894833"/>
            <a:ext cx="190354" cy="206573"/>
          </a:xfrm>
          <a:custGeom>
            <a:avLst/>
            <a:gdLst>
              <a:gd name="connsiteX0" fmla="*/ 685 w 190354"/>
              <a:gd name="connsiteY0" fmla="*/ 1392 h 206573"/>
              <a:gd name="connsiteX1" fmla="*/ 78473 w 190354"/>
              <a:gd name="connsiteY1" fmla="*/ 112517 h 206573"/>
              <a:gd name="connsiteX2" fmla="*/ 103873 w 190354"/>
              <a:gd name="connsiteY2" fmla="*/ 110930 h 206573"/>
              <a:gd name="connsiteX3" fmla="*/ 157848 w 190354"/>
              <a:gd name="connsiteY3" fmla="*/ 169667 h 206573"/>
              <a:gd name="connsiteX4" fmla="*/ 184835 w 190354"/>
              <a:gd name="connsiteY4" fmla="*/ 201417 h 206573"/>
              <a:gd name="connsiteX5" fmla="*/ 48310 w 190354"/>
              <a:gd name="connsiteY5" fmla="*/ 60130 h 206573"/>
              <a:gd name="connsiteX6" fmla="*/ 685 w 190354"/>
              <a:gd name="connsiteY6" fmla="*/ 1392 h 20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354" h="206573">
                <a:moveTo>
                  <a:pt x="685" y="1392"/>
                </a:moveTo>
                <a:cubicBezTo>
                  <a:pt x="5712" y="10123"/>
                  <a:pt x="61275" y="94261"/>
                  <a:pt x="78473" y="112517"/>
                </a:cubicBezTo>
                <a:cubicBezTo>
                  <a:pt x="95671" y="130773"/>
                  <a:pt x="90644" y="101405"/>
                  <a:pt x="103873" y="110930"/>
                </a:cubicBezTo>
                <a:cubicBezTo>
                  <a:pt x="117102" y="120455"/>
                  <a:pt x="144354" y="154586"/>
                  <a:pt x="157848" y="169667"/>
                </a:cubicBezTo>
                <a:cubicBezTo>
                  <a:pt x="171342" y="184748"/>
                  <a:pt x="203091" y="219673"/>
                  <a:pt x="184835" y="201417"/>
                </a:cubicBezTo>
                <a:cubicBezTo>
                  <a:pt x="166579" y="183161"/>
                  <a:pt x="77679" y="93732"/>
                  <a:pt x="48310" y="60130"/>
                </a:cubicBezTo>
                <a:cubicBezTo>
                  <a:pt x="18941" y="26528"/>
                  <a:pt x="-4342" y="-7339"/>
                  <a:pt x="685" y="139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フリーフォーム: 図形 1630">
            <a:extLst>
              <a:ext uri="{FF2B5EF4-FFF2-40B4-BE49-F238E27FC236}">
                <a16:creationId xmlns:a16="http://schemas.microsoft.com/office/drawing/2014/main" id="{734C9652-379E-4F69-A084-55CE2A871BB0}"/>
              </a:ext>
            </a:extLst>
          </p:cNvPr>
          <p:cNvSpPr/>
          <p:nvPr/>
        </p:nvSpPr>
        <p:spPr>
          <a:xfrm>
            <a:off x="8164393" y="7879344"/>
            <a:ext cx="141611" cy="382017"/>
          </a:xfrm>
          <a:custGeom>
            <a:avLst/>
            <a:gdLst>
              <a:gd name="connsiteX0" fmla="*/ 141407 w 141611"/>
              <a:gd name="connsiteY0" fmla="*/ 1006 h 382017"/>
              <a:gd name="connsiteX1" fmla="*/ 66795 w 141611"/>
              <a:gd name="connsiteY1" fmla="*/ 80381 h 382017"/>
              <a:gd name="connsiteX2" fmla="*/ 46157 w 141611"/>
              <a:gd name="connsiteY2" fmla="*/ 126419 h 382017"/>
              <a:gd name="connsiteX3" fmla="*/ 15995 w 141611"/>
              <a:gd name="connsiteY3" fmla="*/ 143881 h 382017"/>
              <a:gd name="connsiteX4" fmla="*/ 14407 w 141611"/>
              <a:gd name="connsiteY4" fmla="*/ 205794 h 382017"/>
              <a:gd name="connsiteX5" fmla="*/ 20757 w 141611"/>
              <a:gd name="connsiteY5" fmla="*/ 280406 h 382017"/>
              <a:gd name="connsiteX6" fmla="*/ 120 w 141611"/>
              <a:gd name="connsiteY6" fmla="*/ 382006 h 382017"/>
              <a:gd name="connsiteX7" fmla="*/ 31870 w 141611"/>
              <a:gd name="connsiteY7" fmla="*/ 274056 h 382017"/>
              <a:gd name="connsiteX8" fmla="*/ 92195 w 141611"/>
              <a:gd name="connsiteY8" fmla="*/ 180394 h 382017"/>
              <a:gd name="connsiteX9" fmla="*/ 28695 w 141611"/>
              <a:gd name="connsiteY9" fmla="*/ 218494 h 382017"/>
              <a:gd name="connsiteX10" fmla="*/ 39807 w 141611"/>
              <a:gd name="connsiteY10" fmla="*/ 132769 h 382017"/>
              <a:gd name="connsiteX11" fmla="*/ 87432 w 141611"/>
              <a:gd name="connsiteY11" fmla="*/ 42281 h 382017"/>
              <a:gd name="connsiteX12" fmla="*/ 141407 w 141611"/>
              <a:gd name="connsiteY12" fmla="*/ 1006 h 382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611" h="382017">
                <a:moveTo>
                  <a:pt x="141407" y="1006"/>
                </a:moveTo>
                <a:cubicBezTo>
                  <a:pt x="137968" y="7356"/>
                  <a:pt x="82670" y="59479"/>
                  <a:pt x="66795" y="80381"/>
                </a:cubicBezTo>
                <a:cubicBezTo>
                  <a:pt x="50920" y="101283"/>
                  <a:pt x="54624" y="115836"/>
                  <a:pt x="46157" y="126419"/>
                </a:cubicBezTo>
                <a:cubicBezTo>
                  <a:pt x="37690" y="137002"/>
                  <a:pt x="21287" y="130652"/>
                  <a:pt x="15995" y="143881"/>
                </a:cubicBezTo>
                <a:cubicBezTo>
                  <a:pt x="10703" y="157110"/>
                  <a:pt x="13613" y="183040"/>
                  <a:pt x="14407" y="205794"/>
                </a:cubicBezTo>
                <a:cubicBezTo>
                  <a:pt x="15201" y="228548"/>
                  <a:pt x="23138" y="251037"/>
                  <a:pt x="20757" y="280406"/>
                </a:cubicBezTo>
                <a:cubicBezTo>
                  <a:pt x="18376" y="309775"/>
                  <a:pt x="-1732" y="383064"/>
                  <a:pt x="120" y="382006"/>
                </a:cubicBezTo>
                <a:cubicBezTo>
                  <a:pt x="1972" y="380948"/>
                  <a:pt x="16524" y="307658"/>
                  <a:pt x="31870" y="274056"/>
                </a:cubicBezTo>
                <a:cubicBezTo>
                  <a:pt x="47216" y="240454"/>
                  <a:pt x="92724" y="189654"/>
                  <a:pt x="92195" y="180394"/>
                </a:cubicBezTo>
                <a:cubicBezTo>
                  <a:pt x="91666" y="171134"/>
                  <a:pt x="37426" y="226431"/>
                  <a:pt x="28695" y="218494"/>
                </a:cubicBezTo>
                <a:cubicBezTo>
                  <a:pt x="19964" y="210557"/>
                  <a:pt x="30017" y="162138"/>
                  <a:pt x="39807" y="132769"/>
                </a:cubicBezTo>
                <a:cubicBezTo>
                  <a:pt x="49596" y="103400"/>
                  <a:pt x="70763" y="65035"/>
                  <a:pt x="87432" y="42281"/>
                </a:cubicBezTo>
                <a:cubicBezTo>
                  <a:pt x="104101" y="19527"/>
                  <a:pt x="144846" y="-5344"/>
                  <a:pt x="141407" y="100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フリーフォーム: 図形 1631">
            <a:extLst>
              <a:ext uri="{FF2B5EF4-FFF2-40B4-BE49-F238E27FC236}">
                <a16:creationId xmlns:a16="http://schemas.microsoft.com/office/drawing/2014/main" id="{ACF02CA0-1288-4A8E-963E-1B276217BDDF}"/>
              </a:ext>
            </a:extLst>
          </p:cNvPr>
          <p:cNvSpPr/>
          <p:nvPr/>
        </p:nvSpPr>
        <p:spPr>
          <a:xfrm>
            <a:off x="7681221" y="7924927"/>
            <a:ext cx="478193" cy="493953"/>
          </a:xfrm>
          <a:custGeom>
            <a:avLst/>
            <a:gdLst>
              <a:gd name="connsiteX0" fmla="*/ 692 w 478193"/>
              <a:gd name="connsiteY0" fmla="*/ 33211 h 493953"/>
              <a:gd name="connsiteX1" fmla="*/ 145154 w 478193"/>
              <a:gd name="connsiteY1" fmla="*/ 50673 h 493953"/>
              <a:gd name="connsiteX2" fmla="*/ 167379 w 478193"/>
              <a:gd name="connsiteY2" fmla="*/ 23686 h 493953"/>
              <a:gd name="connsiteX3" fmla="*/ 229292 w 478193"/>
              <a:gd name="connsiteY3" fmla="*/ 34798 h 493953"/>
              <a:gd name="connsiteX4" fmla="*/ 251517 w 478193"/>
              <a:gd name="connsiteY4" fmla="*/ 9398 h 493953"/>
              <a:gd name="connsiteX5" fmla="*/ 318192 w 478193"/>
              <a:gd name="connsiteY5" fmla="*/ 26861 h 493953"/>
              <a:gd name="connsiteX6" fmla="*/ 335654 w 478193"/>
              <a:gd name="connsiteY6" fmla="*/ 31623 h 493953"/>
              <a:gd name="connsiteX7" fmla="*/ 367404 w 478193"/>
              <a:gd name="connsiteY7" fmla="*/ 30036 h 493953"/>
              <a:gd name="connsiteX8" fmla="*/ 391217 w 478193"/>
              <a:gd name="connsiteY8" fmla="*/ 4636 h 493953"/>
              <a:gd name="connsiteX9" fmla="*/ 461067 w 478193"/>
              <a:gd name="connsiteY9" fmla="*/ 45911 h 493953"/>
              <a:gd name="connsiteX10" fmla="*/ 476942 w 478193"/>
              <a:gd name="connsiteY10" fmla="*/ 93536 h 493953"/>
              <a:gd name="connsiteX11" fmla="*/ 473767 w 478193"/>
              <a:gd name="connsiteY11" fmla="*/ 160211 h 493953"/>
              <a:gd name="connsiteX12" fmla="*/ 446779 w 478193"/>
              <a:gd name="connsiteY12" fmla="*/ 207836 h 493953"/>
              <a:gd name="connsiteX13" fmla="*/ 476942 w 478193"/>
              <a:gd name="connsiteY13" fmla="*/ 268161 h 493953"/>
              <a:gd name="connsiteX14" fmla="*/ 453129 w 478193"/>
              <a:gd name="connsiteY14" fmla="*/ 306261 h 493953"/>
              <a:gd name="connsiteX15" fmla="*/ 422967 w 478193"/>
              <a:gd name="connsiteY15" fmla="*/ 342773 h 493953"/>
              <a:gd name="connsiteX16" fmla="*/ 426142 w 478193"/>
              <a:gd name="connsiteY16" fmla="*/ 409448 h 493953"/>
              <a:gd name="connsiteX17" fmla="*/ 426142 w 478193"/>
              <a:gd name="connsiteY17" fmla="*/ 493586 h 493953"/>
              <a:gd name="connsiteX18" fmla="*/ 418204 w 478193"/>
              <a:gd name="connsiteY18" fmla="*/ 374523 h 493953"/>
              <a:gd name="connsiteX19" fmla="*/ 464242 w 478193"/>
              <a:gd name="connsiteY19" fmla="*/ 193548 h 493953"/>
              <a:gd name="connsiteX20" fmla="*/ 456304 w 478193"/>
              <a:gd name="connsiteY20" fmla="*/ 115761 h 493953"/>
              <a:gd name="connsiteX21" fmla="*/ 416617 w 478193"/>
              <a:gd name="connsiteY21" fmla="*/ 6223 h 493953"/>
              <a:gd name="connsiteX22" fmla="*/ 359467 w 478193"/>
              <a:gd name="connsiteY22" fmla="*/ 14161 h 493953"/>
              <a:gd name="connsiteX23" fmla="*/ 329304 w 478193"/>
              <a:gd name="connsiteY23" fmla="*/ 18923 h 493953"/>
              <a:gd name="connsiteX24" fmla="*/ 267392 w 478193"/>
              <a:gd name="connsiteY24" fmla="*/ 6223 h 493953"/>
              <a:gd name="connsiteX25" fmla="*/ 216592 w 478193"/>
              <a:gd name="connsiteY25" fmla="*/ 6223 h 493953"/>
              <a:gd name="connsiteX26" fmla="*/ 194367 w 478193"/>
              <a:gd name="connsiteY26" fmla="*/ 18923 h 493953"/>
              <a:gd name="connsiteX27" fmla="*/ 153092 w 478193"/>
              <a:gd name="connsiteY27" fmla="*/ 18923 h 493953"/>
              <a:gd name="connsiteX28" fmla="*/ 92767 w 478193"/>
              <a:gd name="connsiteY28" fmla="*/ 39561 h 493953"/>
              <a:gd name="connsiteX29" fmla="*/ 692 w 478193"/>
              <a:gd name="connsiteY29" fmla="*/ 33211 h 49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8193" h="493953">
                <a:moveTo>
                  <a:pt x="692" y="33211"/>
                </a:moveTo>
                <a:cubicBezTo>
                  <a:pt x="9423" y="35063"/>
                  <a:pt x="117373" y="52260"/>
                  <a:pt x="145154" y="50673"/>
                </a:cubicBezTo>
                <a:cubicBezTo>
                  <a:pt x="172935" y="49086"/>
                  <a:pt x="153356" y="26332"/>
                  <a:pt x="167379" y="23686"/>
                </a:cubicBezTo>
                <a:cubicBezTo>
                  <a:pt x="181402" y="21040"/>
                  <a:pt x="215269" y="37179"/>
                  <a:pt x="229292" y="34798"/>
                </a:cubicBezTo>
                <a:cubicBezTo>
                  <a:pt x="243315" y="32417"/>
                  <a:pt x="236700" y="10721"/>
                  <a:pt x="251517" y="9398"/>
                </a:cubicBezTo>
                <a:cubicBezTo>
                  <a:pt x="266334" y="8075"/>
                  <a:pt x="304169" y="23157"/>
                  <a:pt x="318192" y="26861"/>
                </a:cubicBezTo>
                <a:cubicBezTo>
                  <a:pt x="332215" y="30565"/>
                  <a:pt x="327452" y="31094"/>
                  <a:pt x="335654" y="31623"/>
                </a:cubicBezTo>
                <a:cubicBezTo>
                  <a:pt x="343856" y="32152"/>
                  <a:pt x="358144" y="34534"/>
                  <a:pt x="367404" y="30036"/>
                </a:cubicBezTo>
                <a:cubicBezTo>
                  <a:pt x="376664" y="25538"/>
                  <a:pt x="375607" y="1990"/>
                  <a:pt x="391217" y="4636"/>
                </a:cubicBezTo>
                <a:cubicBezTo>
                  <a:pt x="406827" y="7282"/>
                  <a:pt x="446780" y="31094"/>
                  <a:pt x="461067" y="45911"/>
                </a:cubicBezTo>
                <a:cubicBezTo>
                  <a:pt x="475354" y="60728"/>
                  <a:pt x="474825" y="74486"/>
                  <a:pt x="476942" y="93536"/>
                </a:cubicBezTo>
                <a:cubicBezTo>
                  <a:pt x="479059" y="112586"/>
                  <a:pt x="478794" y="141161"/>
                  <a:pt x="473767" y="160211"/>
                </a:cubicBezTo>
                <a:cubicBezTo>
                  <a:pt x="468740" y="179261"/>
                  <a:pt x="446250" y="189844"/>
                  <a:pt x="446779" y="207836"/>
                </a:cubicBezTo>
                <a:cubicBezTo>
                  <a:pt x="447308" y="225828"/>
                  <a:pt x="475884" y="251757"/>
                  <a:pt x="476942" y="268161"/>
                </a:cubicBezTo>
                <a:cubicBezTo>
                  <a:pt x="478000" y="284565"/>
                  <a:pt x="462125" y="293826"/>
                  <a:pt x="453129" y="306261"/>
                </a:cubicBezTo>
                <a:cubicBezTo>
                  <a:pt x="444133" y="318696"/>
                  <a:pt x="427465" y="325575"/>
                  <a:pt x="422967" y="342773"/>
                </a:cubicBezTo>
                <a:cubicBezTo>
                  <a:pt x="418469" y="359971"/>
                  <a:pt x="425613" y="384313"/>
                  <a:pt x="426142" y="409448"/>
                </a:cubicBezTo>
                <a:cubicBezTo>
                  <a:pt x="426671" y="434583"/>
                  <a:pt x="427465" y="499407"/>
                  <a:pt x="426142" y="493586"/>
                </a:cubicBezTo>
                <a:cubicBezTo>
                  <a:pt x="424819" y="487765"/>
                  <a:pt x="411854" y="424529"/>
                  <a:pt x="418204" y="374523"/>
                </a:cubicBezTo>
                <a:cubicBezTo>
                  <a:pt x="424554" y="324517"/>
                  <a:pt x="457892" y="236675"/>
                  <a:pt x="464242" y="193548"/>
                </a:cubicBezTo>
                <a:cubicBezTo>
                  <a:pt x="470592" y="150421"/>
                  <a:pt x="464241" y="146982"/>
                  <a:pt x="456304" y="115761"/>
                </a:cubicBezTo>
                <a:cubicBezTo>
                  <a:pt x="448367" y="84540"/>
                  <a:pt x="432757" y="23156"/>
                  <a:pt x="416617" y="6223"/>
                </a:cubicBezTo>
                <a:cubicBezTo>
                  <a:pt x="400478" y="-10710"/>
                  <a:pt x="374019" y="12044"/>
                  <a:pt x="359467" y="14161"/>
                </a:cubicBezTo>
                <a:cubicBezTo>
                  <a:pt x="344915" y="16278"/>
                  <a:pt x="344650" y="20246"/>
                  <a:pt x="329304" y="18923"/>
                </a:cubicBezTo>
                <a:cubicBezTo>
                  <a:pt x="313958" y="17600"/>
                  <a:pt x="286177" y="8340"/>
                  <a:pt x="267392" y="6223"/>
                </a:cubicBezTo>
                <a:cubicBezTo>
                  <a:pt x="248607" y="4106"/>
                  <a:pt x="228763" y="4106"/>
                  <a:pt x="216592" y="6223"/>
                </a:cubicBezTo>
                <a:cubicBezTo>
                  <a:pt x="204421" y="8340"/>
                  <a:pt x="204950" y="16806"/>
                  <a:pt x="194367" y="18923"/>
                </a:cubicBezTo>
                <a:cubicBezTo>
                  <a:pt x="183784" y="21040"/>
                  <a:pt x="170025" y="15483"/>
                  <a:pt x="153092" y="18923"/>
                </a:cubicBezTo>
                <a:cubicBezTo>
                  <a:pt x="136159" y="22363"/>
                  <a:pt x="117373" y="37444"/>
                  <a:pt x="92767" y="39561"/>
                </a:cubicBezTo>
                <a:cubicBezTo>
                  <a:pt x="68161" y="41678"/>
                  <a:pt x="-8039" y="31359"/>
                  <a:pt x="692" y="332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フリーフォーム: 図形 1632">
            <a:extLst>
              <a:ext uri="{FF2B5EF4-FFF2-40B4-BE49-F238E27FC236}">
                <a16:creationId xmlns:a16="http://schemas.microsoft.com/office/drawing/2014/main" id="{98957023-18AD-483E-9D9C-BA1950A665E0}"/>
              </a:ext>
            </a:extLst>
          </p:cNvPr>
          <p:cNvSpPr/>
          <p:nvPr/>
        </p:nvSpPr>
        <p:spPr>
          <a:xfrm>
            <a:off x="6800028" y="7886674"/>
            <a:ext cx="859149" cy="76527"/>
          </a:xfrm>
          <a:custGeom>
            <a:avLst/>
            <a:gdLst>
              <a:gd name="connsiteX0" fmla="*/ 2410 w 859149"/>
              <a:gd name="connsiteY0" fmla="*/ 76226 h 76527"/>
              <a:gd name="connsiteX1" fmla="*/ 369122 w 859149"/>
              <a:gd name="connsiteY1" fmla="*/ 28601 h 76527"/>
              <a:gd name="connsiteX2" fmla="*/ 270697 w 859149"/>
              <a:gd name="connsiteY2" fmla="*/ 41301 h 76527"/>
              <a:gd name="connsiteX3" fmla="*/ 110360 w 859149"/>
              <a:gd name="connsiteY3" fmla="*/ 73051 h 76527"/>
              <a:gd name="connsiteX4" fmla="*/ 248472 w 859149"/>
              <a:gd name="connsiteY4" fmla="*/ 39714 h 76527"/>
              <a:gd name="connsiteX5" fmla="*/ 272285 w 859149"/>
              <a:gd name="connsiteY5" fmla="*/ 44476 h 76527"/>
              <a:gd name="connsiteX6" fmla="*/ 319910 w 859149"/>
              <a:gd name="connsiteY6" fmla="*/ 25426 h 76527"/>
              <a:gd name="connsiteX7" fmla="*/ 338960 w 859149"/>
              <a:gd name="connsiteY7" fmla="*/ 42889 h 76527"/>
              <a:gd name="connsiteX8" fmla="*/ 381822 w 859149"/>
              <a:gd name="connsiteY8" fmla="*/ 22251 h 76527"/>
              <a:gd name="connsiteX9" fmla="*/ 402460 w 859149"/>
              <a:gd name="connsiteY9" fmla="*/ 39714 h 76527"/>
              <a:gd name="connsiteX10" fmla="*/ 443735 w 859149"/>
              <a:gd name="connsiteY10" fmla="*/ 36539 h 76527"/>
              <a:gd name="connsiteX11" fmla="*/ 472310 w 859149"/>
              <a:gd name="connsiteY11" fmla="*/ 38126 h 76527"/>
              <a:gd name="connsiteX12" fmla="*/ 507235 w 859149"/>
              <a:gd name="connsiteY12" fmla="*/ 15901 h 76527"/>
              <a:gd name="connsiteX13" fmla="*/ 524697 w 859149"/>
              <a:gd name="connsiteY13" fmla="*/ 44476 h 76527"/>
              <a:gd name="connsiteX14" fmla="*/ 554860 w 859149"/>
              <a:gd name="connsiteY14" fmla="*/ 30189 h 76527"/>
              <a:gd name="connsiteX15" fmla="*/ 623122 w 859149"/>
              <a:gd name="connsiteY15" fmla="*/ 17489 h 76527"/>
              <a:gd name="connsiteX16" fmla="*/ 632647 w 859149"/>
              <a:gd name="connsiteY16" fmla="*/ 27014 h 76527"/>
              <a:gd name="connsiteX17" fmla="*/ 656460 w 859149"/>
              <a:gd name="connsiteY17" fmla="*/ 25426 h 76527"/>
              <a:gd name="connsiteX18" fmla="*/ 683447 w 859149"/>
              <a:gd name="connsiteY18" fmla="*/ 38126 h 76527"/>
              <a:gd name="connsiteX19" fmla="*/ 692972 w 859149"/>
              <a:gd name="connsiteY19" fmla="*/ 27014 h 76527"/>
              <a:gd name="connsiteX20" fmla="*/ 708847 w 859149"/>
              <a:gd name="connsiteY20" fmla="*/ 36539 h 76527"/>
              <a:gd name="connsiteX21" fmla="*/ 734247 w 859149"/>
              <a:gd name="connsiteY21" fmla="*/ 9551 h 76527"/>
              <a:gd name="connsiteX22" fmla="*/ 761235 w 859149"/>
              <a:gd name="connsiteY22" fmla="*/ 17489 h 76527"/>
              <a:gd name="connsiteX23" fmla="*/ 765997 w 859149"/>
              <a:gd name="connsiteY23" fmla="*/ 33364 h 76527"/>
              <a:gd name="connsiteX24" fmla="*/ 808860 w 859149"/>
              <a:gd name="connsiteY24" fmla="*/ 26 h 76527"/>
              <a:gd name="connsiteX25" fmla="*/ 854897 w 859149"/>
              <a:gd name="connsiteY25" fmla="*/ 39714 h 76527"/>
              <a:gd name="connsiteX26" fmla="*/ 694560 w 859149"/>
              <a:gd name="connsiteY26" fmla="*/ 36539 h 76527"/>
              <a:gd name="connsiteX27" fmla="*/ 526285 w 859149"/>
              <a:gd name="connsiteY27" fmla="*/ 49239 h 76527"/>
              <a:gd name="connsiteX28" fmla="*/ 353247 w 859149"/>
              <a:gd name="connsiteY28" fmla="*/ 41301 h 76527"/>
              <a:gd name="connsiteX29" fmla="*/ 483422 w 859149"/>
              <a:gd name="connsiteY29" fmla="*/ 28601 h 76527"/>
              <a:gd name="connsiteX30" fmla="*/ 223072 w 859149"/>
              <a:gd name="connsiteY30" fmla="*/ 47651 h 76527"/>
              <a:gd name="connsiteX31" fmla="*/ 2410 w 859149"/>
              <a:gd name="connsiteY31" fmla="*/ 76226 h 7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59149" h="76527">
                <a:moveTo>
                  <a:pt x="2410" y="76226"/>
                </a:moveTo>
                <a:lnTo>
                  <a:pt x="369122" y="28601"/>
                </a:lnTo>
                <a:cubicBezTo>
                  <a:pt x="413836" y="22780"/>
                  <a:pt x="313824" y="33893"/>
                  <a:pt x="270697" y="41301"/>
                </a:cubicBezTo>
                <a:cubicBezTo>
                  <a:pt x="227570" y="48709"/>
                  <a:pt x="114064" y="73315"/>
                  <a:pt x="110360" y="73051"/>
                </a:cubicBezTo>
                <a:cubicBezTo>
                  <a:pt x="106656" y="72787"/>
                  <a:pt x="221485" y="44476"/>
                  <a:pt x="248472" y="39714"/>
                </a:cubicBezTo>
                <a:cubicBezTo>
                  <a:pt x="275459" y="34952"/>
                  <a:pt x="260379" y="46857"/>
                  <a:pt x="272285" y="44476"/>
                </a:cubicBezTo>
                <a:cubicBezTo>
                  <a:pt x="284191" y="42095"/>
                  <a:pt x="308798" y="25690"/>
                  <a:pt x="319910" y="25426"/>
                </a:cubicBezTo>
                <a:cubicBezTo>
                  <a:pt x="331022" y="25162"/>
                  <a:pt x="328641" y="43418"/>
                  <a:pt x="338960" y="42889"/>
                </a:cubicBezTo>
                <a:cubicBezTo>
                  <a:pt x="349279" y="42360"/>
                  <a:pt x="371239" y="22780"/>
                  <a:pt x="381822" y="22251"/>
                </a:cubicBezTo>
                <a:cubicBezTo>
                  <a:pt x="392405" y="21722"/>
                  <a:pt x="392141" y="37333"/>
                  <a:pt x="402460" y="39714"/>
                </a:cubicBezTo>
                <a:cubicBezTo>
                  <a:pt x="412779" y="42095"/>
                  <a:pt x="432093" y="36804"/>
                  <a:pt x="443735" y="36539"/>
                </a:cubicBezTo>
                <a:cubicBezTo>
                  <a:pt x="455377" y="36274"/>
                  <a:pt x="461727" y="41566"/>
                  <a:pt x="472310" y="38126"/>
                </a:cubicBezTo>
                <a:cubicBezTo>
                  <a:pt x="482893" y="34686"/>
                  <a:pt x="498504" y="14843"/>
                  <a:pt x="507235" y="15901"/>
                </a:cubicBezTo>
                <a:cubicBezTo>
                  <a:pt x="515966" y="16959"/>
                  <a:pt x="516760" y="42095"/>
                  <a:pt x="524697" y="44476"/>
                </a:cubicBezTo>
                <a:cubicBezTo>
                  <a:pt x="532634" y="46857"/>
                  <a:pt x="538456" y="34687"/>
                  <a:pt x="554860" y="30189"/>
                </a:cubicBezTo>
                <a:cubicBezTo>
                  <a:pt x="571264" y="25691"/>
                  <a:pt x="610158" y="18018"/>
                  <a:pt x="623122" y="17489"/>
                </a:cubicBezTo>
                <a:cubicBezTo>
                  <a:pt x="636086" y="16960"/>
                  <a:pt x="627091" y="25691"/>
                  <a:pt x="632647" y="27014"/>
                </a:cubicBezTo>
                <a:cubicBezTo>
                  <a:pt x="638203" y="28337"/>
                  <a:pt x="647993" y="23574"/>
                  <a:pt x="656460" y="25426"/>
                </a:cubicBezTo>
                <a:cubicBezTo>
                  <a:pt x="664927" y="27278"/>
                  <a:pt x="677362" y="37861"/>
                  <a:pt x="683447" y="38126"/>
                </a:cubicBezTo>
                <a:cubicBezTo>
                  <a:pt x="689532" y="38391"/>
                  <a:pt x="688739" y="27278"/>
                  <a:pt x="692972" y="27014"/>
                </a:cubicBezTo>
                <a:cubicBezTo>
                  <a:pt x="697205" y="26750"/>
                  <a:pt x="701968" y="39449"/>
                  <a:pt x="708847" y="36539"/>
                </a:cubicBezTo>
                <a:cubicBezTo>
                  <a:pt x="715726" y="33628"/>
                  <a:pt x="725516" y="12726"/>
                  <a:pt x="734247" y="9551"/>
                </a:cubicBezTo>
                <a:cubicBezTo>
                  <a:pt x="742978" y="6376"/>
                  <a:pt x="755943" y="13520"/>
                  <a:pt x="761235" y="17489"/>
                </a:cubicBezTo>
                <a:cubicBezTo>
                  <a:pt x="766527" y="21458"/>
                  <a:pt x="758060" y="36274"/>
                  <a:pt x="765997" y="33364"/>
                </a:cubicBezTo>
                <a:cubicBezTo>
                  <a:pt x="773934" y="30454"/>
                  <a:pt x="794043" y="-1032"/>
                  <a:pt x="808860" y="26"/>
                </a:cubicBezTo>
                <a:cubicBezTo>
                  <a:pt x="823677" y="1084"/>
                  <a:pt x="873947" y="33629"/>
                  <a:pt x="854897" y="39714"/>
                </a:cubicBezTo>
                <a:cubicBezTo>
                  <a:pt x="835847" y="45799"/>
                  <a:pt x="749329" y="34951"/>
                  <a:pt x="694560" y="36539"/>
                </a:cubicBezTo>
                <a:cubicBezTo>
                  <a:pt x="639791" y="38126"/>
                  <a:pt x="583170" y="48445"/>
                  <a:pt x="526285" y="49239"/>
                </a:cubicBezTo>
                <a:cubicBezTo>
                  <a:pt x="469400" y="50033"/>
                  <a:pt x="360391" y="44741"/>
                  <a:pt x="353247" y="41301"/>
                </a:cubicBezTo>
                <a:cubicBezTo>
                  <a:pt x="346103" y="37861"/>
                  <a:pt x="505118" y="27543"/>
                  <a:pt x="483422" y="28601"/>
                </a:cubicBezTo>
                <a:cubicBezTo>
                  <a:pt x="461726" y="29659"/>
                  <a:pt x="301918" y="38655"/>
                  <a:pt x="223072" y="47651"/>
                </a:cubicBezTo>
                <a:cubicBezTo>
                  <a:pt x="144226" y="56647"/>
                  <a:pt x="-21932" y="79401"/>
                  <a:pt x="2410" y="7622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: 図形 1633">
            <a:extLst>
              <a:ext uri="{FF2B5EF4-FFF2-40B4-BE49-F238E27FC236}">
                <a16:creationId xmlns:a16="http://schemas.microsoft.com/office/drawing/2014/main" id="{D23AA79D-A951-472D-8C3C-812692263A78}"/>
              </a:ext>
            </a:extLst>
          </p:cNvPr>
          <p:cNvSpPr/>
          <p:nvPr/>
        </p:nvSpPr>
        <p:spPr>
          <a:xfrm>
            <a:off x="7618045" y="7932545"/>
            <a:ext cx="157801" cy="264562"/>
          </a:xfrm>
          <a:custGeom>
            <a:avLst/>
            <a:gdLst>
              <a:gd name="connsiteX0" fmla="*/ 157530 w 157801"/>
              <a:gd name="connsiteY0" fmla="*/ 1780 h 264562"/>
              <a:gd name="connsiteX1" fmla="*/ 57518 w 157801"/>
              <a:gd name="connsiteY1" fmla="*/ 79568 h 264562"/>
              <a:gd name="connsiteX2" fmla="*/ 63868 w 157801"/>
              <a:gd name="connsiteY2" fmla="*/ 114493 h 264562"/>
              <a:gd name="connsiteX3" fmla="*/ 36880 w 157801"/>
              <a:gd name="connsiteY3" fmla="*/ 163705 h 264562"/>
              <a:gd name="connsiteX4" fmla="*/ 62280 w 157801"/>
              <a:gd name="connsiteY4" fmla="*/ 204980 h 264562"/>
              <a:gd name="connsiteX5" fmla="*/ 5130 w 157801"/>
              <a:gd name="connsiteY5" fmla="*/ 208155 h 264562"/>
              <a:gd name="connsiteX6" fmla="*/ 8305 w 157801"/>
              <a:gd name="connsiteY6" fmla="*/ 263718 h 264562"/>
              <a:gd name="connsiteX7" fmla="*/ 54343 w 157801"/>
              <a:gd name="connsiteY7" fmla="*/ 158943 h 264562"/>
              <a:gd name="connsiteX8" fmla="*/ 60693 w 157801"/>
              <a:gd name="connsiteY8" fmla="*/ 89093 h 264562"/>
              <a:gd name="connsiteX9" fmla="*/ 86093 w 157801"/>
              <a:gd name="connsiteY9" fmla="*/ 30355 h 264562"/>
              <a:gd name="connsiteX10" fmla="*/ 157530 w 157801"/>
              <a:gd name="connsiteY10" fmla="*/ 1780 h 26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7801" h="264562">
                <a:moveTo>
                  <a:pt x="157530" y="1780"/>
                </a:moveTo>
                <a:cubicBezTo>
                  <a:pt x="152767" y="9982"/>
                  <a:pt x="73128" y="60783"/>
                  <a:pt x="57518" y="79568"/>
                </a:cubicBezTo>
                <a:cubicBezTo>
                  <a:pt x="41908" y="98354"/>
                  <a:pt x="67308" y="100470"/>
                  <a:pt x="63868" y="114493"/>
                </a:cubicBezTo>
                <a:cubicBezTo>
                  <a:pt x="60428" y="128516"/>
                  <a:pt x="37145" y="148624"/>
                  <a:pt x="36880" y="163705"/>
                </a:cubicBezTo>
                <a:cubicBezTo>
                  <a:pt x="36615" y="178786"/>
                  <a:pt x="67572" y="197572"/>
                  <a:pt x="62280" y="204980"/>
                </a:cubicBezTo>
                <a:cubicBezTo>
                  <a:pt x="56988" y="212388"/>
                  <a:pt x="14126" y="198365"/>
                  <a:pt x="5130" y="208155"/>
                </a:cubicBezTo>
                <a:cubicBezTo>
                  <a:pt x="-3866" y="217945"/>
                  <a:pt x="103" y="271920"/>
                  <a:pt x="8305" y="263718"/>
                </a:cubicBezTo>
                <a:cubicBezTo>
                  <a:pt x="16507" y="255516"/>
                  <a:pt x="45612" y="188047"/>
                  <a:pt x="54343" y="158943"/>
                </a:cubicBezTo>
                <a:cubicBezTo>
                  <a:pt x="63074" y="129839"/>
                  <a:pt x="55401" y="110524"/>
                  <a:pt x="60693" y="89093"/>
                </a:cubicBezTo>
                <a:cubicBezTo>
                  <a:pt x="65985" y="67662"/>
                  <a:pt x="69160" y="45172"/>
                  <a:pt x="86093" y="30355"/>
                </a:cubicBezTo>
                <a:cubicBezTo>
                  <a:pt x="103026" y="15538"/>
                  <a:pt x="162293" y="-6422"/>
                  <a:pt x="157530" y="17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: 図形 1634">
            <a:extLst>
              <a:ext uri="{FF2B5EF4-FFF2-40B4-BE49-F238E27FC236}">
                <a16:creationId xmlns:a16="http://schemas.microsoft.com/office/drawing/2014/main" id="{E6B1133F-F319-4DF4-9A5B-52A1B9465B33}"/>
              </a:ext>
            </a:extLst>
          </p:cNvPr>
          <p:cNvSpPr/>
          <p:nvPr/>
        </p:nvSpPr>
        <p:spPr>
          <a:xfrm>
            <a:off x="6657683" y="7983242"/>
            <a:ext cx="971463" cy="164229"/>
          </a:xfrm>
          <a:custGeom>
            <a:avLst/>
            <a:gdLst>
              <a:gd name="connsiteX0" fmla="*/ 292 w 971463"/>
              <a:gd name="connsiteY0" fmla="*/ 39983 h 164229"/>
              <a:gd name="connsiteX1" fmla="*/ 136817 w 971463"/>
              <a:gd name="connsiteY1" fmla="*/ 20933 h 164229"/>
              <a:gd name="connsiteX2" fmla="*/ 106655 w 971463"/>
              <a:gd name="connsiteY2" fmla="*/ 39983 h 164229"/>
              <a:gd name="connsiteX3" fmla="*/ 200317 w 971463"/>
              <a:gd name="connsiteY3" fmla="*/ 16171 h 164229"/>
              <a:gd name="connsiteX4" fmla="*/ 247942 w 971463"/>
              <a:gd name="connsiteY4" fmla="*/ 16171 h 164229"/>
              <a:gd name="connsiteX5" fmla="*/ 279692 w 971463"/>
              <a:gd name="connsiteY5" fmla="*/ 296 h 164229"/>
              <a:gd name="connsiteX6" fmla="*/ 320967 w 971463"/>
              <a:gd name="connsiteY6" fmla="*/ 32046 h 164229"/>
              <a:gd name="connsiteX7" fmla="*/ 359067 w 971463"/>
              <a:gd name="connsiteY7" fmla="*/ 14583 h 164229"/>
              <a:gd name="connsiteX8" fmla="*/ 417805 w 971463"/>
              <a:gd name="connsiteY8" fmla="*/ 11408 h 164229"/>
              <a:gd name="connsiteX9" fmla="*/ 452730 w 971463"/>
              <a:gd name="connsiteY9" fmla="*/ 24108 h 164229"/>
              <a:gd name="connsiteX10" fmla="*/ 506705 w 971463"/>
              <a:gd name="connsiteY10" fmla="*/ 12996 h 164229"/>
              <a:gd name="connsiteX11" fmla="*/ 554330 w 971463"/>
              <a:gd name="connsiteY11" fmla="*/ 25696 h 164229"/>
              <a:gd name="connsiteX12" fmla="*/ 613067 w 971463"/>
              <a:gd name="connsiteY12" fmla="*/ 296 h 164229"/>
              <a:gd name="connsiteX13" fmla="*/ 655930 w 971463"/>
              <a:gd name="connsiteY13" fmla="*/ 38396 h 164229"/>
              <a:gd name="connsiteX14" fmla="*/ 709905 w 971463"/>
              <a:gd name="connsiteY14" fmla="*/ 14583 h 164229"/>
              <a:gd name="connsiteX15" fmla="*/ 776580 w 971463"/>
              <a:gd name="connsiteY15" fmla="*/ 38396 h 164229"/>
              <a:gd name="connsiteX16" fmla="*/ 789280 w 971463"/>
              <a:gd name="connsiteY16" fmla="*/ 27283 h 164229"/>
              <a:gd name="connsiteX17" fmla="*/ 836905 w 971463"/>
              <a:gd name="connsiteY17" fmla="*/ 68558 h 164229"/>
              <a:gd name="connsiteX18" fmla="*/ 859130 w 971463"/>
              <a:gd name="connsiteY18" fmla="*/ 57446 h 164229"/>
              <a:gd name="connsiteX19" fmla="*/ 908342 w 971463"/>
              <a:gd name="connsiteY19" fmla="*/ 54271 h 164229"/>
              <a:gd name="connsiteX20" fmla="*/ 968667 w 971463"/>
              <a:gd name="connsiteY20" fmla="*/ 49508 h 164229"/>
              <a:gd name="connsiteX21" fmla="*/ 960730 w 971463"/>
              <a:gd name="connsiteY21" fmla="*/ 139996 h 164229"/>
              <a:gd name="connsiteX22" fmla="*/ 954380 w 971463"/>
              <a:gd name="connsiteY22" fmla="*/ 162221 h 164229"/>
              <a:gd name="connsiteX23" fmla="*/ 943267 w 971463"/>
              <a:gd name="connsiteY23" fmla="*/ 149521 h 164229"/>
              <a:gd name="connsiteX24" fmla="*/ 944855 w 971463"/>
              <a:gd name="connsiteY24" fmla="*/ 41571 h 164229"/>
              <a:gd name="connsiteX25" fmla="*/ 876592 w 971463"/>
              <a:gd name="connsiteY25" fmla="*/ 47921 h 164229"/>
              <a:gd name="connsiteX26" fmla="*/ 735305 w 971463"/>
              <a:gd name="connsiteY26" fmla="*/ 25696 h 164229"/>
              <a:gd name="connsiteX27" fmla="*/ 667042 w 971463"/>
              <a:gd name="connsiteY27" fmla="*/ 16171 h 164229"/>
              <a:gd name="connsiteX28" fmla="*/ 660692 w 971463"/>
              <a:gd name="connsiteY28" fmla="*/ 16171 h 164229"/>
              <a:gd name="connsiteX29" fmla="*/ 673392 w 971463"/>
              <a:gd name="connsiteY29" fmla="*/ 3471 h 164229"/>
              <a:gd name="connsiteX30" fmla="*/ 481305 w 971463"/>
              <a:gd name="connsiteY30" fmla="*/ 3471 h 164229"/>
              <a:gd name="connsiteX31" fmla="*/ 573380 w 971463"/>
              <a:gd name="connsiteY31" fmla="*/ 6646 h 164229"/>
              <a:gd name="connsiteX32" fmla="*/ 293980 w 971463"/>
              <a:gd name="connsiteY32" fmla="*/ 30458 h 164229"/>
              <a:gd name="connsiteX33" fmla="*/ 179680 w 971463"/>
              <a:gd name="connsiteY33" fmla="*/ 22521 h 164229"/>
              <a:gd name="connsiteX34" fmla="*/ 292 w 971463"/>
              <a:gd name="connsiteY34" fmla="*/ 39983 h 16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71463" h="164229">
                <a:moveTo>
                  <a:pt x="292" y="39983"/>
                </a:moveTo>
                <a:cubicBezTo>
                  <a:pt x="-6852" y="39718"/>
                  <a:pt x="119090" y="20933"/>
                  <a:pt x="136817" y="20933"/>
                </a:cubicBezTo>
                <a:cubicBezTo>
                  <a:pt x="154544" y="20933"/>
                  <a:pt x="96072" y="40777"/>
                  <a:pt x="106655" y="39983"/>
                </a:cubicBezTo>
                <a:cubicBezTo>
                  <a:pt x="117238" y="39189"/>
                  <a:pt x="176769" y="20140"/>
                  <a:pt x="200317" y="16171"/>
                </a:cubicBezTo>
                <a:cubicBezTo>
                  <a:pt x="223865" y="12202"/>
                  <a:pt x="234713" y="18817"/>
                  <a:pt x="247942" y="16171"/>
                </a:cubicBezTo>
                <a:cubicBezTo>
                  <a:pt x="261171" y="13525"/>
                  <a:pt x="267521" y="-2350"/>
                  <a:pt x="279692" y="296"/>
                </a:cubicBezTo>
                <a:cubicBezTo>
                  <a:pt x="291863" y="2942"/>
                  <a:pt x="307738" y="29665"/>
                  <a:pt x="320967" y="32046"/>
                </a:cubicBezTo>
                <a:cubicBezTo>
                  <a:pt x="334196" y="34427"/>
                  <a:pt x="342927" y="18023"/>
                  <a:pt x="359067" y="14583"/>
                </a:cubicBezTo>
                <a:cubicBezTo>
                  <a:pt x="375207" y="11143"/>
                  <a:pt x="402194" y="9820"/>
                  <a:pt x="417805" y="11408"/>
                </a:cubicBezTo>
                <a:cubicBezTo>
                  <a:pt x="433416" y="12996"/>
                  <a:pt x="437913" y="23843"/>
                  <a:pt x="452730" y="24108"/>
                </a:cubicBezTo>
                <a:cubicBezTo>
                  <a:pt x="467547" y="24373"/>
                  <a:pt x="489772" y="12731"/>
                  <a:pt x="506705" y="12996"/>
                </a:cubicBezTo>
                <a:cubicBezTo>
                  <a:pt x="523638" y="13261"/>
                  <a:pt x="536603" y="27813"/>
                  <a:pt x="554330" y="25696"/>
                </a:cubicBezTo>
                <a:cubicBezTo>
                  <a:pt x="572057" y="23579"/>
                  <a:pt x="596134" y="-1821"/>
                  <a:pt x="613067" y="296"/>
                </a:cubicBezTo>
                <a:cubicBezTo>
                  <a:pt x="630000" y="2413"/>
                  <a:pt x="639790" y="36015"/>
                  <a:pt x="655930" y="38396"/>
                </a:cubicBezTo>
                <a:cubicBezTo>
                  <a:pt x="672070" y="40777"/>
                  <a:pt x="689797" y="14583"/>
                  <a:pt x="709905" y="14583"/>
                </a:cubicBezTo>
                <a:cubicBezTo>
                  <a:pt x="730013" y="14583"/>
                  <a:pt x="763351" y="36279"/>
                  <a:pt x="776580" y="38396"/>
                </a:cubicBezTo>
                <a:cubicBezTo>
                  <a:pt x="789809" y="40513"/>
                  <a:pt x="779226" y="22256"/>
                  <a:pt x="789280" y="27283"/>
                </a:cubicBezTo>
                <a:cubicBezTo>
                  <a:pt x="799334" y="32310"/>
                  <a:pt x="825263" y="63531"/>
                  <a:pt x="836905" y="68558"/>
                </a:cubicBezTo>
                <a:cubicBezTo>
                  <a:pt x="848547" y="73585"/>
                  <a:pt x="847224" y="59827"/>
                  <a:pt x="859130" y="57446"/>
                </a:cubicBezTo>
                <a:cubicBezTo>
                  <a:pt x="871036" y="55065"/>
                  <a:pt x="908342" y="54271"/>
                  <a:pt x="908342" y="54271"/>
                </a:cubicBezTo>
                <a:cubicBezTo>
                  <a:pt x="926598" y="52948"/>
                  <a:pt x="959936" y="35221"/>
                  <a:pt x="968667" y="49508"/>
                </a:cubicBezTo>
                <a:cubicBezTo>
                  <a:pt x="977398" y="63795"/>
                  <a:pt x="963111" y="121211"/>
                  <a:pt x="960730" y="139996"/>
                </a:cubicBezTo>
                <a:cubicBezTo>
                  <a:pt x="958349" y="158782"/>
                  <a:pt x="957290" y="160634"/>
                  <a:pt x="954380" y="162221"/>
                </a:cubicBezTo>
                <a:cubicBezTo>
                  <a:pt x="951470" y="163808"/>
                  <a:pt x="944855" y="169629"/>
                  <a:pt x="943267" y="149521"/>
                </a:cubicBezTo>
                <a:cubicBezTo>
                  <a:pt x="941680" y="129413"/>
                  <a:pt x="955967" y="58504"/>
                  <a:pt x="944855" y="41571"/>
                </a:cubicBezTo>
                <a:cubicBezTo>
                  <a:pt x="933743" y="24638"/>
                  <a:pt x="911517" y="50567"/>
                  <a:pt x="876592" y="47921"/>
                </a:cubicBezTo>
                <a:cubicBezTo>
                  <a:pt x="841667" y="45275"/>
                  <a:pt x="770230" y="30988"/>
                  <a:pt x="735305" y="25696"/>
                </a:cubicBezTo>
                <a:cubicBezTo>
                  <a:pt x="700380" y="20404"/>
                  <a:pt x="679477" y="17758"/>
                  <a:pt x="667042" y="16171"/>
                </a:cubicBezTo>
                <a:cubicBezTo>
                  <a:pt x="654607" y="14584"/>
                  <a:pt x="659634" y="18288"/>
                  <a:pt x="660692" y="16171"/>
                </a:cubicBezTo>
                <a:cubicBezTo>
                  <a:pt x="661750" y="14054"/>
                  <a:pt x="703290" y="5588"/>
                  <a:pt x="673392" y="3471"/>
                </a:cubicBezTo>
                <a:cubicBezTo>
                  <a:pt x="643494" y="1354"/>
                  <a:pt x="497974" y="2942"/>
                  <a:pt x="481305" y="3471"/>
                </a:cubicBezTo>
                <a:cubicBezTo>
                  <a:pt x="464636" y="4000"/>
                  <a:pt x="604601" y="2148"/>
                  <a:pt x="573380" y="6646"/>
                </a:cubicBezTo>
                <a:cubicBezTo>
                  <a:pt x="542159" y="11144"/>
                  <a:pt x="359597" y="27812"/>
                  <a:pt x="293980" y="30458"/>
                </a:cubicBezTo>
                <a:cubicBezTo>
                  <a:pt x="228363" y="33104"/>
                  <a:pt x="227834" y="21463"/>
                  <a:pt x="179680" y="22521"/>
                </a:cubicBezTo>
                <a:cubicBezTo>
                  <a:pt x="131526" y="23579"/>
                  <a:pt x="7436" y="40248"/>
                  <a:pt x="292" y="3998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: 図形 1635">
            <a:extLst>
              <a:ext uri="{FF2B5EF4-FFF2-40B4-BE49-F238E27FC236}">
                <a16:creationId xmlns:a16="http://schemas.microsoft.com/office/drawing/2014/main" id="{A3863236-5FB3-4B40-B123-926892367CA5}"/>
              </a:ext>
            </a:extLst>
          </p:cNvPr>
          <p:cNvSpPr/>
          <p:nvPr/>
        </p:nvSpPr>
        <p:spPr>
          <a:xfrm>
            <a:off x="6467161" y="8005510"/>
            <a:ext cx="518529" cy="144753"/>
          </a:xfrm>
          <a:custGeom>
            <a:avLst/>
            <a:gdLst>
              <a:gd name="connsiteX0" fmla="*/ 314 w 518529"/>
              <a:gd name="connsiteY0" fmla="*/ 253 h 144753"/>
              <a:gd name="connsiteX1" fmla="*/ 124139 w 518529"/>
              <a:gd name="connsiteY1" fmla="*/ 41528 h 144753"/>
              <a:gd name="connsiteX2" fmla="*/ 184464 w 518529"/>
              <a:gd name="connsiteY2" fmla="*/ 41528 h 144753"/>
              <a:gd name="connsiteX3" fmla="*/ 320989 w 518529"/>
              <a:gd name="connsiteY3" fmla="*/ 35178 h 144753"/>
              <a:gd name="connsiteX4" fmla="*/ 276539 w 518529"/>
              <a:gd name="connsiteY4" fmla="*/ 39940 h 144753"/>
              <a:gd name="connsiteX5" fmla="*/ 408302 w 518529"/>
              <a:gd name="connsiteY5" fmla="*/ 25653 h 144753"/>
              <a:gd name="connsiteX6" fmla="*/ 452752 w 518529"/>
              <a:gd name="connsiteY6" fmla="*/ 25653 h 144753"/>
              <a:gd name="connsiteX7" fmla="*/ 517839 w 518529"/>
              <a:gd name="connsiteY7" fmla="*/ 12953 h 144753"/>
              <a:gd name="connsiteX8" fmla="*/ 408302 w 518529"/>
              <a:gd name="connsiteY8" fmla="*/ 38353 h 144753"/>
              <a:gd name="connsiteX9" fmla="*/ 303527 w 518529"/>
              <a:gd name="connsiteY9" fmla="*/ 144715 h 144753"/>
              <a:gd name="connsiteX10" fmla="*/ 351152 w 518529"/>
              <a:gd name="connsiteY10" fmla="*/ 25653 h 144753"/>
              <a:gd name="connsiteX11" fmla="*/ 163827 w 518529"/>
              <a:gd name="connsiteY11" fmla="*/ 24065 h 144753"/>
              <a:gd name="connsiteX12" fmla="*/ 314 w 518529"/>
              <a:gd name="connsiteY12" fmla="*/ 253 h 14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529" h="144753">
                <a:moveTo>
                  <a:pt x="314" y="253"/>
                </a:moveTo>
                <a:cubicBezTo>
                  <a:pt x="-6301" y="3164"/>
                  <a:pt x="93447" y="34649"/>
                  <a:pt x="124139" y="41528"/>
                </a:cubicBezTo>
                <a:cubicBezTo>
                  <a:pt x="154831" y="48407"/>
                  <a:pt x="151656" y="42586"/>
                  <a:pt x="184464" y="41528"/>
                </a:cubicBezTo>
                <a:cubicBezTo>
                  <a:pt x="217272" y="40470"/>
                  <a:pt x="305643" y="35443"/>
                  <a:pt x="320989" y="35178"/>
                </a:cubicBezTo>
                <a:cubicBezTo>
                  <a:pt x="336335" y="34913"/>
                  <a:pt x="261987" y="41527"/>
                  <a:pt x="276539" y="39940"/>
                </a:cubicBezTo>
                <a:lnTo>
                  <a:pt x="408302" y="25653"/>
                </a:lnTo>
                <a:cubicBezTo>
                  <a:pt x="437671" y="23272"/>
                  <a:pt x="434496" y="27770"/>
                  <a:pt x="452752" y="25653"/>
                </a:cubicBezTo>
                <a:cubicBezTo>
                  <a:pt x="471008" y="23536"/>
                  <a:pt x="525247" y="10836"/>
                  <a:pt x="517839" y="12953"/>
                </a:cubicBezTo>
                <a:cubicBezTo>
                  <a:pt x="510431" y="15070"/>
                  <a:pt x="444021" y="16393"/>
                  <a:pt x="408302" y="38353"/>
                </a:cubicBezTo>
                <a:cubicBezTo>
                  <a:pt x="372583" y="60313"/>
                  <a:pt x="313052" y="146832"/>
                  <a:pt x="303527" y="144715"/>
                </a:cubicBezTo>
                <a:cubicBezTo>
                  <a:pt x="294002" y="142598"/>
                  <a:pt x="374435" y="45761"/>
                  <a:pt x="351152" y="25653"/>
                </a:cubicBezTo>
                <a:cubicBezTo>
                  <a:pt x="327869" y="5545"/>
                  <a:pt x="219919" y="27769"/>
                  <a:pt x="163827" y="24065"/>
                </a:cubicBezTo>
                <a:cubicBezTo>
                  <a:pt x="107735" y="20361"/>
                  <a:pt x="6929" y="-2658"/>
                  <a:pt x="314" y="25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: 図形 1636">
            <a:extLst>
              <a:ext uri="{FF2B5EF4-FFF2-40B4-BE49-F238E27FC236}">
                <a16:creationId xmlns:a16="http://schemas.microsoft.com/office/drawing/2014/main" id="{5DC31A99-E3FE-4D29-9052-A841F2BA92A8}"/>
              </a:ext>
            </a:extLst>
          </p:cNvPr>
          <p:cNvSpPr/>
          <p:nvPr/>
        </p:nvSpPr>
        <p:spPr>
          <a:xfrm>
            <a:off x="6338559" y="7997697"/>
            <a:ext cx="93991" cy="281790"/>
          </a:xfrm>
          <a:custGeom>
            <a:avLst/>
            <a:gdLst>
              <a:gd name="connsiteX0" fmla="*/ 93991 w 93991"/>
              <a:gd name="connsiteY0" fmla="*/ 128 h 281790"/>
              <a:gd name="connsiteX1" fmla="*/ 19379 w 93991"/>
              <a:gd name="connsiteY1" fmla="*/ 65216 h 281790"/>
              <a:gd name="connsiteX2" fmla="*/ 9854 w 93991"/>
              <a:gd name="connsiteY2" fmla="*/ 174753 h 281790"/>
              <a:gd name="connsiteX3" fmla="*/ 8266 w 93991"/>
              <a:gd name="connsiteY3" fmla="*/ 281116 h 281790"/>
              <a:gd name="connsiteX4" fmla="*/ 8266 w 93991"/>
              <a:gd name="connsiteY4" fmla="*/ 212853 h 281790"/>
              <a:gd name="connsiteX5" fmla="*/ 329 w 93991"/>
              <a:gd name="connsiteY5" fmla="*/ 71566 h 281790"/>
              <a:gd name="connsiteX6" fmla="*/ 20966 w 93991"/>
              <a:gd name="connsiteY6" fmla="*/ 217616 h 281790"/>
              <a:gd name="connsiteX7" fmla="*/ 19379 w 93991"/>
              <a:gd name="connsiteY7" fmla="*/ 81091 h 281790"/>
              <a:gd name="connsiteX8" fmla="*/ 93991 w 93991"/>
              <a:gd name="connsiteY8" fmla="*/ 128 h 28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991" h="281790">
                <a:moveTo>
                  <a:pt x="93991" y="128"/>
                </a:moveTo>
                <a:cubicBezTo>
                  <a:pt x="93991" y="-2518"/>
                  <a:pt x="33402" y="36112"/>
                  <a:pt x="19379" y="65216"/>
                </a:cubicBezTo>
                <a:cubicBezTo>
                  <a:pt x="5356" y="94320"/>
                  <a:pt x="11706" y="138770"/>
                  <a:pt x="9854" y="174753"/>
                </a:cubicBezTo>
                <a:cubicBezTo>
                  <a:pt x="8002" y="210736"/>
                  <a:pt x="8531" y="274766"/>
                  <a:pt x="8266" y="281116"/>
                </a:cubicBezTo>
                <a:cubicBezTo>
                  <a:pt x="8001" y="287466"/>
                  <a:pt x="9589" y="247778"/>
                  <a:pt x="8266" y="212853"/>
                </a:cubicBezTo>
                <a:cubicBezTo>
                  <a:pt x="6943" y="177928"/>
                  <a:pt x="-1788" y="70772"/>
                  <a:pt x="329" y="71566"/>
                </a:cubicBezTo>
                <a:cubicBezTo>
                  <a:pt x="2446" y="72360"/>
                  <a:pt x="17791" y="216029"/>
                  <a:pt x="20966" y="217616"/>
                </a:cubicBezTo>
                <a:cubicBezTo>
                  <a:pt x="24141" y="219203"/>
                  <a:pt x="8266" y="116810"/>
                  <a:pt x="19379" y="81091"/>
                </a:cubicBezTo>
                <a:cubicBezTo>
                  <a:pt x="30491" y="45372"/>
                  <a:pt x="93991" y="2774"/>
                  <a:pt x="93991" y="12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: 図形 1637">
            <a:extLst>
              <a:ext uri="{FF2B5EF4-FFF2-40B4-BE49-F238E27FC236}">
                <a16:creationId xmlns:a16="http://schemas.microsoft.com/office/drawing/2014/main" id="{379A8679-D7F2-4E53-9B52-96A431F92E0D}"/>
              </a:ext>
            </a:extLst>
          </p:cNvPr>
          <p:cNvSpPr/>
          <p:nvPr/>
        </p:nvSpPr>
        <p:spPr>
          <a:xfrm>
            <a:off x="6035410" y="7978757"/>
            <a:ext cx="352319" cy="309601"/>
          </a:xfrm>
          <a:custGeom>
            <a:avLst/>
            <a:gdLst>
              <a:gd name="connsiteX0" fmla="*/ 265 w 352319"/>
              <a:gd name="connsiteY0" fmla="*/ 18 h 309601"/>
              <a:gd name="connsiteX1" fmla="*/ 114565 w 352319"/>
              <a:gd name="connsiteY1" fmla="*/ 87331 h 309601"/>
              <a:gd name="connsiteX2" fmla="*/ 52653 w 352319"/>
              <a:gd name="connsiteY2" fmla="*/ 55581 h 309601"/>
              <a:gd name="connsiteX3" fmla="*/ 182828 w 352319"/>
              <a:gd name="connsiteY3" fmla="*/ 95268 h 309601"/>
              <a:gd name="connsiteX4" fmla="*/ 216165 w 352319"/>
              <a:gd name="connsiteY4" fmla="*/ 52406 h 309601"/>
              <a:gd name="connsiteX5" fmla="*/ 274903 w 352319"/>
              <a:gd name="connsiteY5" fmla="*/ 95268 h 309601"/>
              <a:gd name="connsiteX6" fmla="*/ 347928 w 352319"/>
              <a:gd name="connsiteY6" fmla="*/ 14306 h 309601"/>
              <a:gd name="connsiteX7" fmla="*/ 335228 w 352319"/>
              <a:gd name="connsiteY7" fmla="*/ 42881 h 309601"/>
              <a:gd name="connsiteX8" fmla="*/ 262203 w 352319"/>
              <a:gd name="connsiteY8" fmla="*/ 147656 h 309601"/>
              <a:gd name="connsiteX9" fmla="*/ 286015 w 352319"/>
              <a:gd name="connsiteY9" fmla="*/ 174643 h 309601"/>
              <a:gd name="connsiteX10" fmla="*/ 305065 w 352319"/>
              <a:gd name="connsiteY10" fmla="*/ 309581 h 309601"/>
              <a:gd name="connsiteX11" fmla="*/ 287603 w 352319"/>
              <a:gd name="connsiteY11" fmla="*/ 184168 h 309601"/>
              <a:gd name="connsiteX12" fmla="*/ 252678 w 352319"/>
              <a:gd name="connsiteY12" fmla="*/ 93681 h 309601"/>
              <a:gd name="connsiteX13" fmla="*/ 151078 w 352319"/>
              <a:gd name="connsiteY13" fmla="*/ 84156 h 309601"/>
              <a:gd name="connsiteX14" fmla="*/ 84403 w 352319"/>
              <a:gd name="connsiteY14" fmla="*/ 79393 h 309601"/>
              <a:gd name="connsiteX15" fmla="*/ 265 w 352319"/>
              <a:gd name="connsiteY15" fmla="*/ 18 h 3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2319" h="309601">
                <a:moveTo>
                  <a:pt x="265" y="18"/>
                </a:moveTo>
                <a:cubicBezTo>
                  <a:pt x="5292" y="1341"/>
                  <a:pt x="105834" y="78071"/>
                  <a:pt x="114565" y="87331"/>
                </a:cubicBezTo>
                <a:cubicBezTo>
                  <a:pt x="123296" y="96592"/>
                  <a:pt x="41276" y="54258"/>
                  <a:pt x="52653" y="55581"/>
                </a:cubicBezTo>
                <a:cubicBezTo>
                  <a:pt x="64030" y="56904"/>
                  <a:pt x="155576" y="95797"/>
                  <a:pt x="182828" y="95268"/>
                </a:cubicBezTo>
                <a:cubicBezTo>
                  <a:pt x="210080" y="94739"/>
                  <a:pt x="200819" y="52406"/>
                  <a:pt x="216165" y="52406"/>
                </a:cubicBezTo>
                <a:cubicBezTo>
                  <a:pt x="231511" y="52406"/>
                  <a:pt x="252943" y="101618"/>
                  <a:pt x="274903" y="95268"/>
                </a:cubicBezTo>
                <a:cubicBezTo>
                  <a:pt x="296864" y="88918"/>
                  <a:pt x="337874" y="23037"/>
                  <a:pt x="347928" y="14306"/>
                </a:cubicBezTo>
                <a:cubicBezTo>
                  <a:pt x="357982" y="5575"/>
                  <a:pt x="349516" y="20656"/>
                  <a:pt x="335228" y="42881"/>
                </a:cubicBezTo>
                <a:cubicBezTo>
                  <a:pt x="320940" y="65106"/>
                  <a:pt x="270405" y="125696"/>
                  <a:pt x="262203" y="147656"/>
                </a:cubicBezTo>
                <a:cubicBezTo>
                  <a:pt x="254001" y="169616"/>
                  <a:pt x="278871" y="147656"/>
                  <a:pt x="286015" y="174643"/>
                </a:cubicBezTo>
                <a:cubicBezTo>
                  <a:pt x="293159" y="201631"/>
                  <a:pt x="304800" y="307994"/>
                  <a:pt x="305065" y="309581"/>
                </a:cubicBezTo>
                <a:cubicBezTo>
                  <a:pt x="305330" y="311169"/>
                  <a:pt x="296334" y="220151"/>
                  <a:pt x="287603" y="184168"/>
                </a:cubicBezTo>
                <a:cubicBezTo>
                  <a:pt x="278872" y="148185"/>
                  <a:pt x="275432" y="110350"/>
                  <a:pt x="252678" y="93681"/>
                </a:cubicBezTo>
                <a:cubicBezTo>
                  <a:pt x="229924" y="77012"/>
                  <a:pt x="179124" y="86537"/>
                  <a:pt x="151078" y="84156"/>
                </a:cubicBezTo>
                <a:cubicBezTo>
                  <a:pt x="123032" y="81775"/>
                  <a:pt x="105834" y="88389"/>
                  <a:pt x="84403" y="79393"/>
                </a:cubicBezTo>
                <a:cubicBezTo>
                  <a:pt x="62972" y="70397"/>
                  <a:pt x="-4762" y="-1305"/>
                  <a:pt x="265" y="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: 図形 1638">
            <a:extLst>
              <a:ext uri="{FF2B5EF4-FFF2-40B4-BE49-F238E27FC236}">
                <a16:creationId xmlns:a16="http://schemas.microsoft.com/office/drawing/2014/main" id="{06C8A2A7-43D5-4880-A869-5C28DC0FDFDB}"/>
              </a:ext>
            </a:extLst>
          </p:cNvPr>
          <p:cNvSpPr/>
          <p:nvPr/>
        </p:nvSpPr>
        <p:spPr>
          <a:xfrm>
            <a:off x="5905187" y="7965710"/>
            <a:ext cx="182913" cy="295663"/>
          </a:xfrm>
          <a:custGeom>
            <a:avLst/>
            <a:gdLst>
              <a:gd name="connsiteX0" fmla="*/ 313 w 182913"/>
              <a:gd name="connsiteY0" fmla="*/ 365 h 295663"/>
              <a:gd name="connsiteX1" fmla="*/ 59051 w 182913"/>
              <a:gd name="connsiteY1" fmla="*/ 108315 h 295663"/>
              <a:gd name="connsiteX2" fmla="*/ 70163 w 182913"/>
              <a:gd name="connsiteY2" fmla="*/ 165465 h 295663"/>
              <a:gd name="connsiteX3" fmla="*/ 51113 w 182913"/>
              <a:gd name="connsiteY3" fmla="*/ 295640 h 295663"/>
              <a:gd name="connsiteX4" fmla="*/ 60638 w 182913"/>
              <a:gd name="connsiteY4" fmla="*/ 174990 h 295663"/>
              <a:gd name="connsiteX5" fmla="*/ 101913 w 182913"/>
              <a:gd name="connsiteY5" fmla="*/ 44815 h 295663"/>
              <a:gd name="connsiteX6" fmla="*/ 136838 w 182913"/>
              <a:gd name="connsiteY6" fmla="*/ 21003 h 295663"/>
              <a:gd name="connsiteX7" fmla="*/ 182876 w 182913"/>
              <a:gd name="connsiteY7" fmla="*/ 22590 h 295663"/>
              <a:gd name="connsiteX8" fmla="*/ 128901 w 182913"/>
              <a:gd name="connsiteY8" fmla="*/ 14653 h 295663"/>
              <a:gd name="connsiteX9" fmla="*/ 79688 w 182913"/>
              <a:gd name="connsiteY9" fmla="*/ 57515 h 295663"/>
              <a:gd name="connsiteX10" fmla="*/ 63813 w 182913"/>
              <a:gd name="connsiteY10" fmla="*/ 138478 h 295663"/>
              <a:gd name="connsiteX11" fmla="*/ 36826 w 182913"/>
              <a:gd name="connsiteY11" fmla="*/ 74978 h 295663"/>
              <a:gd name="connsiteX12" fmla="*/ 313 w 182913"/>
              <a:gd name="connsiteY12" fmla="*/ 365 h 29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2913" h="295663">
                <a:moveTo>
                  <a:pt x="313" y="365"/>
                </a:moveTo>
                <a:cubicBezTo>
                  <a:pt x="4017" y="5921"/>
                  <a:pt x="47409" y="80798"/>
                  <a:pt x="59051" y="108315"/>
                </a:cubicBezTo>
                <a:cubicBezTo>
                  <a:pt x="70693" y="135832"/>
                  <a:pt x="71486" y="134244"/>
                  <a:pt x="70163" y="165465"/>
                </a:cubicBezTo>
                <a:cubicBezTo>
                  <a:pt x="68840" y="196686"/>
                  <a:pt x="52700" y="294053"/>
                  <a:pt x="51113" y="295640"/>
                </a:cubicBezTo>
                <a:cubicBezTo>
                  <a:pt x="49526" y="297227"/>
                  <a:pt x="52171" y="216794"/>
                  <a:pt x="60638" y="174990"/>
                </a:cubicBezTo>
                <a:cubicBezTo>
                  <a:pt x="69105" y="133186"/>
                  <a:pt x="89213" y="70479"/>
                  <a:pt x="101913" y="44815"/>
                </a:cubicBezTo>
                <a:cubicBezTo>
                  <a:pt x="114613" y="19151"/>
                  <a:pt x="123344" y="24707"/>
                  <a:pt x="136838" y="21003"/>
                </a:cubicBezTo>
                <a:cubicBezTo>
                  <a:pt x="150332" y="17299"/>
                  <a:pt x="184199" y="23648"/>
                  <a:pt x="182876" y="22590"/>
                </a:cubicBezTo>
                <a:cubicBezTo>
                  <a:pt x="181553" y="21532"/>
                  <a:pt x="146099" y="8832"/>
                  <a:pt x="128901" y="14653"/>
                </a:cubicBezTo>
                <a:cubicBezTo>
                  <a:pt x="111703" y="20474"/>
                  <a:pt x="90536" y="36878"/>
                  <a:pt x="79688" y="57515"/>
                </a:cubicBezTo>
                <a:cubicBezTo>
                  <a:pt x="68840" y="78153"/>
                  <a:pt x="70957" y="135567"/>
                  <a:pt x="63813" y="138478"/>
                </a:cubicBezTo>
                <a:cubicBezTo>
                  <a:pt x="56669" y="141389"/>
                  <a:pt x="46880" y="95880"/>
                  <a:pt x="36826" y="74978"/>
                </a:cubicBezTo>
                <a:cubicBezTo>
                  <a:pt x="26772" y="54076"/>
                  <a:pt x="-3391" y="-5191"/>
                  <a:pt x="313" y="36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: 図形 1639">
            <a:extLst>
              <a:ext uri="{FF2B5EF4-FFF2-40B4-BE49-F238E27FC236}">
                <a16:creationId xmlns:a16="http://schemas.microsoft.com/office/drawing/2014/main" id="{71DC7A09-46FA-44FC-AD61-BD615A48C1C2}"/>
              </a:ext>
            </a:extLst>
          </p:cNvPr>
          <p:cNvSpPr/>
          <p:nvPr/>
        </p:nvSpPr>
        <p:spPr>
          <a:xfrm>
            <a:off x="6532562" y="8237473"/>
            <a:ext cx="152409" cy="188739"/>
          </a:xfrm>
          <a:custGeom>
            <a:avLst/>
            <a:gdLst>
              <a:gd name="connsiteX0" fmla="*/ 1 w 152409"/>
              <a:gd name="connsiteY0" fmla="*/ 12765 h 188739"/>
              <a:gd name="connsiteX1" fmla="*/ 60326 w 152409"/>
              <a:gd name="connsiteY1" fmla="*/ 87377 h 188739"/>
              <a:gd name="connsiteX2" fmla="*/ 128588 w 152409"/>
              <a:gd name="connsiteY2" fmla="*/ 96902 h 188739"/>
              <a:gd name="connsiteX3" fmla="*/ 130176 w 152409"/>
              <a:gd name="connsiteY3" fmla="*/ 142940 h 188739"/>
              <a:gd name="connsiteX4" fmla="*/ 125413 w 152409"/>
              <a:gd name="connsiteY4" fmla="*/ 187390 h 188739"/>
              <a:gd name="connsiteX5" fmla="*/ 152401 w 152409"/>
              <a:gd name="connsiteY5" fmla="*/ 88965 h 188739"/>
              <a:gd name="connsiteX6" fmla="*/ 122238 w 152409"/>
              <a:gd name="connsiteY6" fmla="*/ 65 h 188739"/>
              <a:gd name="connsiteX7" fmla="*/ 142876 w 152409"/>
              <a:gd name="connsiteY7" fmla="*/ 74677 h 188739"/>
              <a:gd name="connsiteX8" fmla="*/ 128588 w 152409"/>
              <a:gd name="connsiteY8" fmla="*/ 81027 h 188739"/>
              <a:gd name="connsiteX9" fmla="*/ 61913 w 152409"/>
              <a:gd name="connsiteY9" fmla="*/ 74677 h 188739"/>
              <a:gd name="connsiteX10" fmla="*/ 1 w 152409"/>
              <a:gd name="connsiteY10" fmla="*/ 12765 h 18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9" h="188739">
                <a:moveTo>
                  <a:pt x="1" y="12765"/>
                </a:moveTo>
                <a:cubicBezTo>
                  <a:pt x="-263" y="14882"/>
                  <a:pt x="38895" y="73354"/>
                  <a:pt x="60326" y="87377"/>
                </a:cubicBezTo>
                <a:cubicBezTo>
                  <a:pt x="81757" y="101400"/>
                  <a:pt x="116946" y="87642"/>
                  <a:pt x="128588" y="96902"/>
                </a:cubicBezTo>
                <a:cubicBezTo>
                  <a:pt x="140230" y="106163"/>
                  <a:pt x="130705" y="127859"/>
                  <a:pt x="130176" y="142940"/>
                </a:cubicBezTo>
                <a:cubicBezTo>
                  <a:pt x="129647" y="158021"/>
                  <a:pt x="121709" y="196386"/>
                  <a:pt x="125413" y="187390"/>
                </a:cubicBezTo>
                <a:cubicBezTo>
                  <a:pt x="129117" y="178394"/>
                  <a:pt x="152930" y="120186"/>
                  <a:pt x="152401" y="88965"/>
                </a:cubicBezTo>
                <a:cubicBezTo>
                  <a:pt x="151872" y="57744"/>
                  <a:pt x="123825" y="2446"/>
                  <a:pt x="122238" y="65"/>
                </a:cubicBezTo>
                <a:cubicBezTo>
                  <a:pt x="120651" y="-2316"/>
                  <a:pt x="141818" y="61183"/>
                  <a:pt x="142876" y="74677"/>
                </a:cubicBezTo>
                <a:cubicBezTo>
                  <a:pt x="143934" y="88171"/>
                  <a:pt x="142082" y="81027"/>
                  <a:pt x="128588" y="81027"/>
                </a:cubicBezTo>
                <a:cubicBezTo>
                  <a:pt x="115094" y="81027"/>
                  <a:pt x="83609" y="83937"/>
                  <a:pt x="61913" y="74677"/>
                </a:cubicBezTo>
                <a:cubicBezTo>
                  <a:pt x="40217" y="65417"/>
                  <a:pt x="265" y="10648"/>
                  <a:pt x="1" y="1276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: 図形 1640">
            <a:extLst>
              <a:ext uri="{FF2B5EF4-FFF2-40B4-BE49-F238E27FC236}">
                <a16:creationId xmlns:a16="http://schemas.microsoft.com/office/drawing/2014/main" id="{4361BB76-6A10-4778-83B2-8939117501FB}"/>
              </a:ext>
            </a:extLst>
          </p:cNvPr>
          <p:cNvSpPr/>
          <p:nvPr/>
        </p:nvSpPr>
        <p:spPr>
          <a:xfrm>
            <a:off x="6195958" y="8249957"/>
            <a:ext cx="463605" cy="218007"/>
          </a:xfrm>
          <a:custGeom>
            <a:avLst/>
            <a:gdLst>
              <a:gd name="connsiteX0" fmla="*/ 6405 w 463605"/>
              <a:gd name="connsiteY0" fmla="*/ 281 h 218007"/>
              <a:gd name="connsiteX1" fmla="*/ 60380 w 463605"/>
              <a:gd name="connsiteY1" fmla="*/ 73306 h 218007"/>
              <a:gd name="connsiteX2" fmla="*/ 41330 w 463605"/>
              <a:gd name="connsiteY2" fmla="*/ 125693 h 218007"/>
              <a:gd name="connsiteX3" fmla="*/ 55 w 463605"/>
              <a:gd name="connsiteY3" fmla="*/ 189193 h 218007"/>
              <a:gd name="connsiteX4" fmla="*/ 50855 w 463605"/>
              <a:gd name="connsiteY4" fmla="*/ 135218 h 218007"/>
              <a:gd name="connsiteX5" fmla="*/ 98480 w 463605"/>
              <a:gd name="connsiteY5" fmla="*/ 187606 h 218007"/>
              <a:gd name="connsiteX6" fmla="*/ 120705 w 463605"/>
              <a:gd name="connsiteY6" fmla="*/ 144743 h 218007"/>
              <a:gd name="connsiteX7" fmla="*/ 149280 w 463605"/>
              <a:gd name="connsiteY7" fmla="*/ 149506 h 218007"/>
              <a:gd name="connsiteX8" fmla="*/ 158805 w 463605"/>
              <a:gd name="connsiteY8" fmla="*/ 201893 h 218007"/>
              <a:gd name="connsiteX9" fmla="*/ 208017 w 463605"/>
              <a:gd name="connsiteY9" fmla="*/ 216181 h 218007"/>
              <a:gd name="connsiteX10" fmla="*/ 249292 w 463605"/>
              <a:gd name="connsiteY10" fmla="*/ 166968 h 218007"/>
              <a:gd name="connsiteX11" fmla="*/ 284217 w 463605"/>
              <a:gd name="connsiteY11" fmla="*/ 181256 h 218007"/>
              <a:gd name="connsiteX12" fmla="*/ 303267 w 463605"/>
              <a:gd name="connsiteY12" fmla="*/ 179668 h 218007"/>
              <a:gd name="connsiteX13" fmla="*/ 328667 w 463605"/>
              <a:gd name="connsiteY13" fmla="*/ 149506 h 218007"/>
              <a:gd name="connsiteX14" fmla="*/ 379467 w 463605"/>
              <a:gd name="connsiteY14" fmla="*/ 163793 h 218007"/>
              <a:gd name="connsiteX15" fmla="*/ 420742 w 463605"/>
              <a:gd name="connsiteY15" fmla="*/ 127281 h 218007"/>
              <a:gd name="connsiteX16" fmla="*/ 442967 w 463605"/>
              <a:gd name="connsiteY16" fmla="*/ 116168 h 218007"/>
              <a:gd name="connsiteX17" fmla="*/ 463605 w 463605"/>
              <a:gd name="connsiteY17" fmla="*/ 184431 h 218007"/>
              <a:gd name="connsiteX18" fmla="*/ 442967 w 463605"/>
              <a:gd name="connsiteY18" fmla="*/ 111406 h 218007"/>
              <a:gd name="connsiteX19" fmla="*/ 401692 w 463605"/>
              <a:gd name="connsiteY19" fmla="*/ 146331 h 218007"/>
              <a:gd name="connsiteX20" fmla="*/ 314380 w 463605"/>
              <a:gd name="connsiteY20" fmla="*/ 160618 h 218007"/>
              <a:gd name="connsiteX21" fmla="*/ 217542 w 463605"/>
              <a:gd name="connsiteY21" fmla="*/ 198718 h 218007"/>
              <a:gd name="connsiteX22" fmla="*/ 173092 w 463605"/>
              <a:gd name="connsiteY22" fmla="*/ 198718 h 218007"/>
              <a:gd name="connsiteX23" fmla="*/ 111180 w 463605"/>
              <a:gd name="connsiteY23" fmla="*/ 139981 h 218007"/>
              <a:gd name="connsiteX24" fmla="*/ 34980 w 463605"/>
              <a:gd name="connsiteY24" fmla="*/ 144743 h 218007"/>
              <a:gd name="connsiteX25" fmla="*/ 33392 w 463605"/>
              <a:gd name="connsiteY25" fmla="*/ 122518 h 218007"/>
              <a:gd name="connsiteX26" fmla="*/ 46092 w 463605"/>
              <a:gd name="connsiteY26" fmla="*/ 101881 h 218007"/>
              <a:gd name="connsiteX27" fmla="*/ 6405 w 463605"/>
              <a:gd name="connsiteY27" fmla="*/ 281 h 21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63605" h="218007">
                <a:moveTo>
                  <a:pt x="6405" y="281"/>
                </a:moveTo>
                <a:cubicBezTo>
                  <a:pt x="8786" y="-4481"/>
                  <a:pt x="54559" y="52404"/>
                  <a:pt x="60380" y="73306"/>
                </a:cubicBezTo>
                <a:cubicBezTo>
                  <a:pt x="66201" y="94208"/>
                  <a:pt x="51384" y="106379"/>
                  <a:pt x="41330" y="125693"/>
                </a:cubicBezTo>
                <a:cubicBezTo>
                  <a:pt x="31276" y="145008"/>
                  <a:pt x="-1532" y="187606"/>
                  <a:pt x="55" y="189193"/>
                </a:cubicBezTo>
                <a:cubicBezTo>
                  <a:pt x="1642" y="190780"/>
                  <a:pt x="34451" y="135483"/>
                  <a:pt x="50855" y="135218"/>
                </a:cubicBezTo>
                <a:cubicBezTo>
                  <a:pt x="67259" y="134954"/>
                  <a:pt x="86838" y="186019"/>
                  <a:pt x="98480" y="187606"/>
                </a:cubicBezTo>
                <a:cubicBezTo>
                  <a:pt x="110122" y="189193"/>
                  <a:pt x="112238" y="151093"/>
                  <a:pt x="120705" y="144743"/>
                </a:cubicBezTo>
                <a:cubicBezTo>
                  <a:pt x="129172" y="138393"/>
                  <a:pt x="142930" y="139981"/>
                  <a:pt x="149280" y="149506"/>
                </a:cubicBezTo>
                <a:cubicBezTo>
                  <a:pt x="155630" y="159031"/>
                  <a:pt x="149016" y="190781"/>
                  <a:pt x="158805" y="201893"/>
                </a:cubicBezTo>
                <a:cubicBezTo>
                  <a:pt x="168595" y="213006"/>
                  <a:pt x="192936" y="222002"/>
                  <a:pt x="208017" y="216181"/>
                </a:cubicBezTo>
                <a:cubicBezTo>
                  <a:pt x="223098" y="210360"/>
                  <a:pt x="236592" y="172789"/>
                  <a:pt x="249292" y="166968"/>
                </a:cubicBezTo>
                <a:cubicBezTo>
                  <a:pt x="261992" y="161147"/>
                  <a:pt x="275221" y="179139"/>
                  <a:pt x="284217" y="181256"/>
                </a:cubicBezTo>
                <a:cubicBezTo>
                  <a:pt x="293213" y="183373"/>
                  <a:pt x="295859" y="184960"/>
                  <a:pt x="303267" y="179668"/>
                </a:cubicBezTo>
                <a:cubicBezTo>
                  <a:pt x="310675" y="174376"/>
                  <a:pt x="315967" y="152152"/>
                  <a:pt x="328667" y="149506"/>
                </a:cubicBezTo>
                <a:cubicBezTo>
                  <a:pt x="341367" y="146860"/>
                  <a:pt x="364121" y="167497"/>
                  <a:pt x="379467" y="163793"/>
                </a:cubicBezTo>
                <a:cubicBezTo>
                  <a:pt x="394813" y="160089"/>
                  <a:pt x="410159" y="135218"/>
                  <a:pt x="420742" y="127281"/>
                </a:cubicBezTo>
                <a:cubicBezTo>
                  <a:pt x="431325" y="119344"/>
                  <a:pt x="435823" y="106643"/>
                  <a:pt x="442967" y="116168"/>
                </a:cubicBezTo>
                <a:cubicBezTo>
                  <a:pt x="450111" y="125693"/>
                  <a:pt x="463605" y="185225"/>
                  <a:pt x="463605" y="184431"/>
                </a:cubicBezTo>
                <a:cubicBezTo>
                  <a:pt x="463605" y="183637"/>
                  <a:pt x="453286" y="117756"/>
                  <a:pt x="442967" y="111406"/>
                </a:cubicBezTo>
                <a:cubicBezTo>
                  <a:pt x="432648" y="105056"/>
                  <a:pt x="423123" y="138129"/>
                  <a:pt x="401692" y="146331"/>
                </a:cubicBezTo>
                <a:cubicBezTo>
                  <a:pt x="380261" y="154533"/>
                  <a:pt x="345072" y="151887"/>
                  <a:pt x="314380" y="160618"/>
                </a:cubicBezTo>
                <a:cubicBezTo>
                  <a:pt x="283688" y="169349"/>
                  <a:pt x="241090" y="192368"/>
                  <a:pt x="217542" y="198718"/>
                </a:cubicBezTo>
                <a:cubicBezTo>
                  <a:pt x="193994" y="205068"/>
                  <a:pt x="190819" y="208508"/>
                  <a:pt x="173092" y="198718"/>
                </a:cubicBezTo>
                <a:cubicBezTo>
                  <a:pt x="155365" y="188929"/>
                  <a:pt x="134198" y="148977"/>
                  <a:pt x="111180" y="139981"/>
                </a:cubicBezTo>
                <a:cubicBezTo>
                  <a:pt x="88162" y="130985"/>
                  <a:pt x="47945" y="147654"/>
                  <a:pt x="34980" y="144743"/>
                </a:cubicBezTo>
                <a:cubicBezTo>
                  <a:pt x="22015" y="141833"/>
                  <a:pt x="31540" y="129662"/>
                  <a:pt x="33392" y="122518"/>
                </a:cubicBezTo>
                <a:cubicBezTo>
                  <a:pt x="35244" y="115374"/>
                  <a:pt x="47150" y="118020"/>
                  <a:pt x="46092" y="101881"/>
                </a:cubicBezTo>
                <a:cubicBezTo>
                  <a:pt x="45034" y="85742"/>
                  <a:pt x="4024" y="5043"/>
                  <a:pt x="6405" y="28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: 図形 1641">
            <a:extLst>
              <a:ext uri="{FF2B5EF4-FFF2-40B4-BE49-F238E27FC236}">
                <a16:creationId xmlns:a16="http://schemas.microsoft.com/office/drawing/2014/main" id="{799FE72E-D55A-4E2A-84A9-7B82389806C9}"/>
              </a:ext>
            </a:extLst>
          </p:cNvPr>
          <p:cNvSpPr/>
          <p:nvPr/>
        </p:nvSpPr>
        <p:spPr>
          <a:xfrm>
            <a:off x="5475069" y="7963284"/>
            <a:ext cx="461922" cy="71094"/>
          </a:xfrm>
          <a:custGeom>
            <a:avLst/>
            <a:gdLst>
              <a:gd name="connsiteX0" fmla="*/ 219 w 461922"/>
              <a:gd name="connsiteY0" fmla="*/ 7554 h 71094"/>
              <a:gd name="connsiteX1" fmla="*/ 122456 w 461922"/>
              <a:gd name="connsiteY1" fmla="*/ 55179 h 71094"/>
              <a:gd name="connsiteX2" fmla="*/ 128806 w 461922"/>
              <a:gd name="connsiteY2" fmla="*/ 40891 h 71094"/>
              <a:gd name="connsiteX3" fmla="*/ 143094 w 461922"/>
              <a:gd name="connsiteY3" fmla="*/ 7554 h 71094"/>
              <a:gd name="connsiteX4" fmla="*/ 195481 w 461922"/>
              <a:gd name="connsiteY4" fmla="*/ 55179 h 71094"/>
              <a:gd name="connsiteX5" fmla="*/ 198656 w 461922"/>
              <a:gd name="connsiteY5" fmla="*/ 20254 h 71094"/>
              <a:gd name="connsiteX6" fmla="*/ 254219 w 461922"/>
              <a:gd name="connsiteY6" fmla="*/ 31366 h 71094"/>
              <a:gd name="connsiteX7" fmla="*/ 330419 w 461922"/>
              <a:gd name="connsiteY7" fmla="*/ 9141 h 71094"/>
              <a:gd name="connsiteX8" fmla="*/ 257394 w 461922"/>
              <a:gd name="connsiteY8" fmla="*/ 29779 h 71094"/>
              <a:gd name="connsiteX9" fmla="*/ 324069 w 461922"/>
              <a:gd name="connsiteY9" fmla="*/ 28191 h 71094"/>
              <a:gd name="connsiteX10" fmla="*/ 352644 w 461922"/>
              <a:gd name="connsiteY10" fmla="*/ 29779 h 71094"/>
              <a:gd name="connsiteX11" fmla="*/ 398681 w 461922"/>
              <a:gd name="connsiteY11" fmla="*/ 71054 h 71094"/>
              <a:gd name="connsiteX12" fmla="*/ 393919 w 461922"/>
              <a:gd name="connsiteY12" fmla="*/ 37716 h 71094"/>
              <a:gd name="connsiteX13" fmla="*/ 425669 w 461922"/>
              <a:gd name="connsiteY13" fmla="*/ 52004 h 71094"/>
              <a:gd name="connsiteX14" fmla="*/ 460594 w 461922"/>
              <a:gd name="connsiteY14" fmla="*/ 12316 h 71094"/>
              <a:gd name="connsiteX15" fmla="*/ 376456 w 461922"/>
              <a:gd name="connsiteY15" fmla="*/ 37716 h 71094"/>
              <a:gd name="connsiteX16" fmla="*/ 305019 w 461922"/>
              <a:gd name="connsiteY16" fmla="*/ 7554 h 71094"/>
              <a:gd name="connsiteX17" fmla="*/ 231994 w 461922"/>
              <a:gd name="connsiteY17" fmla="*/ 1204 h 71094"/>
              <a:gd name="connsiteX18" fmla="*/ 174844 w 461922"/>
              <a:gd name="connsiteY18" fmla="*/ 26604 h 71094"/>
              <a:gd name="connsiteX19" fmla="*/ 93881 w 461922"/>
              <a:gd name="connsiteY19" fmla="*/ 25016 h 71094"/>
              <a:gd name="connsiteX20" fmla="*/ 219 w 461922"/>
              <a:gd name="connsiteY20" fmla="*/ 7554 h 7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1922" h="71094">
                <a:moveTo>
                  <a:pt x="219" y="7554"/>
                </a:moveTo>
                <a:cubicBezTo>
                  <a:pt x="4981" y="12581"/>
                  <a:pt x="101025" y="49623"/>
                  <a:pt x="122456" y="55179"/>
                </a:cubicBezTo>
                <a:cubicBezTo>
                  <a:pt x="143887" y="60735"/>
                  <a:pt x="125366" y="48829"/>
                  <a:pt x="128806" y="40891"/>
                </a:cubicBezTo>
                <a:cubicBezTo>
                  <a:pt x="132246" y="32954"/>
                  <a:pt x="131982" y="5173"/>
                  <a:pt x="143094" y="7554"/>
                </a:cubicBezTo>
                <a:cubicBezTo>
                  <a:pt x="154206" y="9935"/>
                  <a:pt x="186221" y="53062"/>
                  <a:pt x="195481" y="55179"/>
                </a:cubicBezTo>
                <a:cubicBezTo>
                  <a:pt x="204741" y="57296"/>
                  <a:pt x="188866" y="24223"/>
                  <a:pt x="198656" y="20254"/>
                </a:cubicBezTo>
                <a:cubicBezTo>
                  <a:pt x="208446" y="16285"/>
                  <a:pt x="232259" y="33218"/>
                  <a:pt x="254219" y="31366"/>
                </a:cubicBezTo>
                <a:cubicBezTo>
                  <a:pt x="276179" y="29514"/>
                  <a:pt x="329890" y="9406"/>
                  <a:pt x="330419" y="9141"/>
                </a:cubicBezTo>
                <a:cubicBezTo>
                  <a:pt x="330948" y="8877"/>
                  <a:pt x="258452" y="26604"/>
                  <a:pt x="257394" y="29779"/>
                </a:cubicBezTo>
                <a:cubicBezTo>
                  <a:pt x="256336" y="32954"/>
                  <a:pt x="308194" y="28191"/>
                  <a:pt x="324069" y="28191"/>
                </a:cubicBezTo>
                <a:cubicBezTo>
                  <a:pt x="339944" y="28191"/>
                  <a:pt x="340209" y="22635"/>
                  <a:pt x="352644" y="29779"/>
                </a:cubicBezTo>
                <a:cubicBezTo>
                  <a:pt x="365079" y="36923"/>
                  <a:pt x="391802" y="69731"/>
                  <a:pt x="398681" y="71054"/>
                </a:cubicBezTo>
                <a:cubicBezTo>
                  <a:pt x="405560" y="72377"/>
                  <a:pt x="389421" y="40891"/>
                  <a:pt x="393919" y="37716"/>
                </a:cubicBezTo>
                <a:cubicBezTo>
                  <a:pt x="398417" y="34541"/>
                  <a:pt x="414557" y="56237"/>
                  <a:pt x="425669" y="52004"/>
                </a:cubicBezTo>
                <a:cubicBezTo>
                  <a:pt x="436782" y="47771"/>
                  <a:pt x="468796" y="14697"/>
                  <a:pt x="460594" y="12316"/>
                </a:cubicBezTo>
                <a:cubicBezTo>
                  <a:pt x="452392" y="9935"/>
                  <a:pt x="402385" y="38510"/>
                  <a:pt x="376456" y="37716"/>
                </a:cubicBezTo>
                <a:cubicBezTo>
                  <a:pt x="350527" y="36922"/>
                  <a:pt x="329096" y="13639"/>
                  <a:pt x="305019" y="7554"/>
                </a:cubicBezTo>
                <a:cubicBezTo>
                  <a:pt x="280942" y="1469"/>
                  <a:pt x="253690" y="-1971"/>
                  <a:pt x="231994" y="1204"/>
                </a:cubicBezTo>
                <a:cubicBezTo>
                  <a:pt x="210298" y="4379"/>
                  <a:pt x="197863" y="22635"/>
                  <a:pt x="174844" y="26604"/>
                </a:cubicBezTo>
                <a:cubicBezTo>
                  <a:pt x="151825" y="30573"/>
                  <a:pt x="118223" y="27926"/>
                  <a:pt x="93881" y="25016"/>
                </a:cubicBezTo>
                <a:cubicBezTo>
                  <a:pt x="69539" y="22106"/>
                  <a:pt x="-4543" y="2527"/>
                  <a:pt x="219" y="755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: 図形 1642">
            <a:extLst>
              <a:ext uri="{FF2B5EF4-FFF2-40B4-BE49-F238E27FC236}">
                <a16:creationId xmlns:a16="http://schemas.microsoft.com/office/drawing/2014/main" id="{1906FA06-8FDB-41A3-8780-134DCA6B9248}"/>
              </a:ext>
            </a:extLst>
          </p:cNvPr>
          <p:cNvSpPr/>
          <p:nvPr/>
        </p:nvSpPr>
        <p:spPr>
          <a:xfrm>
            <a:off x="5752922" y="8216840"/>
            <a:ext cx="467576" cy="108461"/>
          </a:xfrm>
          <a:custGeom>
            <a:avLst/>
            <a:gdLst>
              <a:gd name="connsiteX0" fmla="*/ 178 w 467576"/>
              <a:gd name="connsiteY0" fmla="*/ 60 h 108461"/>
              <a:gd name="connsiteX1" fmla="*/ 98603 w 467576"/>
              <a:gd name="connsiteY1" fmla="*/ 50860 h 108461"/>
              <a:gd name="connsiteX2" fmla="*/ 125591 w 467576"/>
              <a:gd name="connsiteY2" fmla="*/ 38160 h 108461"/>
              <a:gd name="connsiteX3" fmla="*/ 166866 w 467576"/>
              <a:gd name="connsiteY3" fmla="*/ 69910 h 108461"/>
              <a:gd name="connsiteX4" fmla="*/ 171628 w 467576"/>
              <a:gd name="connsiteY4" fmla="*/ 3235 h 108461"/>
              <a:gd name="connsiteX5" fmla="*/ 225603 w 467576"/>
              <a:gd name="connsiteY5" fmla="*/ 84198 h 108461"/>
              <a:gd name="connsiteX6" fmla="*/ 266878 w 467576"/>
              <a:gd name="connsiteY6" fmla="*/ 87373 h 108461"/>
              <a:gd name="connsiteX7" fmla="*/ 304978 w 467576"/>
              <a:gd name="connsiteY7" fmla="*/ 73085 h 108461"/>
              <a:gd name="connsiteX8" fmla="*/ 346253 w 467576"/>
              <a:gd name="connsiteY8" fmla="*/ 76260 h 108461"/>
              <a:gd name="connsiteX9" fmla="*/ 398641 w 467576"/>
              <a:gd name="connsiteY9" fmla="*/ 108010 h 108461"/>
              <a:gd name="connsiteX10" fmla="*/ 443091 w 467576"/>
              <a:gd name="connsiteY10" fmla="*/ 49273 h 108461"/>
              <a:gd name="connsiteX11" fmla="*/ 466903 w 467576"/>
              <a:gd name="connsiteY11" fmla="*/ 27048 h 108461"/>
              <a:gd name="connsiteX12" fmla="*/ 417691 w 467576"/>
              <a:gd name="connsiteY12" fmla="*/ 87373 h 108461"/>
              <a:gd name="connsiteX13" fmla="*/ 346253 w 467576"/>
              <a:gd name="connsiteY13" fmla="*/ 79435 h 108461"/>
              <a:gd name="connsiteX14" fmla="*/ 282753 w 467576"/>
              <a:gd name="connsiteY14" fmla="*/ 68323 h 108461"/>
              <a:gd name="connsiteX15" fmla="*/ 284341 w 467576"/>
              <a:gd name="connsiteY15" fmla="*/ 85785 h 108461"/>
              <a:gd name="connsiteX16" fmla="*/ 203378 w 467576"/>
              <a:gd name="connsiteY16" fmla="*/ 63560 h 108461"/>
              <a:gd name="connsiteX17" fmla="*/ 155753 w 467576"/>
              <a:gd name="connsiteY17" fmla="*/ 19110 h 108461"/>
              <a:gd name="connsiteX18" fmla="*/ 125591 w 467576"/>
              <a:gd name="connsiteY18" fmla="*/ 39748 h 108461"/>
              <a:gd name="connsiteX19" fmla="*/ 178 w 467576"/>
              <a:gd name="connsiteY19" fmla="*/ 60 h 10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67576" h="108461">
                <a:moveTo>
                  <a:pt x="178" y="60"/>
                </a:moveTo>
                <a:cubicBezTo>
                  <a:pt x="-4320" y="1912"/>
                  <a:pt x="77701" y="44510"/>
                  <a:pt x="98603" y="50860"/>
                </a:cubicBezTo>
                <a:cubicBezTo>
                  <a:pt x="119505" y="57210"/>
                  <a:pt x="114214" y="34985"/>
                  <a:pt x="125591" y="38160"/>
                </a:cubicBezTo>
                <a:cubicBezTo>
                  <a:pt x="136968" y="41335"/>
                  <a:pt x="159193" y="75731"/>
                  <a:pt x="166866" y="69910"/>
                </a:cubicBezTo>
                <a:cubicBezTo>
                  <a:pt x="174539" y="64089"/>
                  <a:pt x="161838" y="854"/>
                  <a:pt x="171628" y="3235"/>
                </a:cubicBezTo>
                <a:cubicBezTo>
                  <a:pt x="181418" y="5616"/>
                  <a:pt x="209728" y="70175"/>
                  <a:pt x="225603" y="84198"/>
                </a:cubicBezTo>
                <a:cubicBezTo>
                  <a:pt x="241478" y="98221"/>
                  <a:pt x="253649" y="89225"/>
                  <a:pt x="266878" y="87373"/>
                </a:cubicBezTo>
                <a:cubicBezTo>
                  <a:pt x="280107" y="85521"/>
                  <a:pt x="291749" y="74937"/>
                  <a:pt x="304978" y="73085"/>
                </a:cubicBezTo>
                <a:cubicBezTo>
                  <a:pt x="318207" y="71233"/>
                  <a:pt x="330643" y="70439"/>
                  <a:pt x="346253" y="76260"/>
                </a:cubicBezTo>
                <a:cubicBezTo>
                  <a:pt x="361863" y="82081"/>
                  <a:pt x="382501" y="112508"/>
                  <a:pt x="398641" y="108010"/>
                </a:cubicBezTo>
                <a:cubicBezTo>
                  <a:pt x="414781" y="103512"/>
                  <a:pt x="431714" y="62767"/>
                  <a:pt x="443091" y="49273"/>
                </a:cubicBezTo>
                <a:cubicBezTo>
                  <a:pt x="454468" y="35779"/>
                  <a:pt x="471136" y="20698"/>
                  <a:pt x="466903" y="27048"/>
                </a:cubicBezTo>
                <a:cubicBezTo>
                  <a:pt x="462670" y="33398"/>
                  <a:pt x="437799" y="78642"/>
                  <a:pt x="417691" y="87373"/>
                </a:cubicBezTo>
                <a:cubicBezTo>
                  <a:pt x="397583" y="96104"/>
                  <a:pt x="368743" y="82610"/>
                  <a:pt x="346253" y="79435"/>
                </a:cubicBezTo>
                <a:cubicBezTo>
                  <a:pt x="323763" y="76260"/>
                  <a:pt x="293072" y="67265"/>
                  <a:pt x="282753" y="68323"/>
                </a:cubicBezTo>
                <a:cubicBezTo>
                  <a:pt x="272434" y="69381"/>
                  <a:pt x="297570" y="86579"/>
                  <a:pt x="284341" y="85785"/>
                </a:cubicBezTo>
                <a:cubicBezTo>
                  <a:pt x="271112" y="84991"/>
                  <a:pt x="224809" y="74672"/>
                  <a:pt x="203378" y="63560"/>
                </a:cubicBezTo>
                <a:cubicBezTo>
                  <a:pt x="181947" y="52448"/>
                  <a:pt x="168717" y="23079"/>
                  <a:pt x="155753" y="19110"/>
                </a:cubicBezTo>
                <a:cubicBezTo>
                  <a:pt x="142789" y="15141"/>
                  <a:pt x="149403" y="40277"/>
                  <a:pt x="125591" y="39748"/>
                </a:cubicBezTo>
                <a:cubicBezTo>
                  <a:pt x="101779" y="39219"/>
                  <a:pt x="4676" y="-1792"/>
                  <a:pt x="178" y="6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: 図形 1643">
            <a:extLst>
              <a:ext uri="{FF2B5EF4-FFF2-40B4-BE49-F238E27FC236}">
                <a16:creationId xmlns:a16="http://schemas.microsoft.com/office/drawing/2014/main" id="{668F9EBF-6364-46BE-8980-DB6E2D2514E8}"/>
              </a:ext>
            </a:extLst>
          </p:cNvPr>
          <p:cNvSpPr/>
          <p:nvPr/>
        </p:nvSpPr>
        <p:spPr>
          <a:xfrm>
            <a:off x="5118100" y="7920038"/>
            <a:ext cx="392172" cy="265525"/>
          </a:xfrm>
          <a:custGeom>
            <a:avLst/>
            <a:gdLst>
              <a:gd name="connsiteX0" fmla="*/ 392113 w 392172"/>
              <a:gd name="connsiteY0" fmla="*/ 28575 h 265525"/>
              <a:gd name="connsiteX1" fmla="*/ 328613 w 392172"/>
              <a:gd name="connsiteY1" fmla="*/ 134937 h 265525"/>
              <a:gd name="connsiteX2" fmla="*/ 322263 w 392172"/>
              <a:gd name="connsiteY2" fmla="*/ 192087 h 265525"/>
              <a:gd name="connsiteX3" fmla="*/ 306388 w 392172"/>
              <a:gd name="connsiteY3" fmla="*/ 265112 h 265525"/>
              <a:gd name="connsiteX4" fmla="*/ 303213 w 392172"/>
              <a:gd name="connsiteY4" fmla="*/ 157162 h 265525"/>
              <a:gd name="connsiteX5" fmla="*/ 304800 w 392172"/>
              <a:gd name="connsiteY5" fmla="*/ 95250 h 265525"/>
              <a:gd name="connsiteX6" fmla="*/ 238125 w 392172"/>
              <a:gd name="connsiteY6" fmla="*/ 90487 h 265525"/>
              <a:gd name="connsiteX7" fmla="*/ 146050 w 392172"/>
              <a:gd name="connsiteY7" fmla="*/ 49212 h 265525"/>
              <a:gd name="connsiteX8" fmla="*/ 57150 w 392172"/>
              <a:gd name="connsiteY8" fmla="*/ 19050 h 265525"/>
              <a:gd name="connsiteX9" fmla="*/ 0 w 392172"/>
              <a:gd name="connsiteY9" fmla="*/ 0 h 265525"/>
              <a:gd name="connsiteX10" fmla="*/ 225425 w 392172"/>
              <a:gd name="connsiteY10" fmla="*/ 79375 h 265525"/>
              <a:gd name="connsiteX11" fmla="*/ 247650 w 392172"/>
              <a:gd name="connsiteY11" fmla="*/ 106362 h 265525"/>
              <a:gd name="connsiteX12" fmla="*/ 314325 w 392172"/>
              <a:gd name="connsiteY12" fmla="*/ 112712 h 265525"/>
              <a:gd name="connsiteX13" fmla="*/ 339725 w 392172"/>
              <a:gd name="connsiteY13" fmla="*/ 85725 h 265525"/>
              <a:gd name="connsiteX14" fmla="*/ 392113 w 392172"/>
              <a:gd name="connsiteY14" fmla="*/ 28575 h 26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2172" h="265525">
                <a:moveTo>
                  <a:pt x="392113" y="28575"/>
                </a:moveTo>
                <a:cubicBezTo>
                  <a:pt x="390261" y="36777"/>
                  <a:pt x="340255" y="107685"/>
                  <a:pt x="328613" y="134937"/>
                </a:cubicBezTo>
                <a:cubicBezTo>
                  <a:pt x="316971" y="162189"/>
                  <a:pt x="325967" y="170391"/>
                  <a:pt x="322263" y="192087"/>
                </a:cubicBezTo>
                <a:cubicBezTo>
                  <a:pt x="318559" y="213783"/>
                  <a:pt x="309563" y="270933"/>
                  <a:pt x="306388" y="265112"/>
                </a:cubicBezTo>
                <a:cubicBezTo>
                  <a:pt x="303213" y="259291"/>
                  <a:pt x="303478" y="185472"/>
                  <a:pt x="303213" y="157162"/>
                </a:cubicBezTo>
                <a:cubicBezTo>
                  <a:pt x="302948" y="128852"/>
                  <a:pt x="315648" y="106362"/>
                  <a:pt x="304800" y="95250"/>
                </a:cubicBezTo>
                <a:cubicBezTo>
                  <a:pt x="293952" y="84138"/>
                  <a:pt x="264583" y="98160"/>
                  <a:pt x="238125" y="90487"/>
                </a:cubicBezTo>
                <a:cubicBezTo>
                  <a:pt x="211667" y="82814"/>
                  <a:pt x="176212" y="61118"/>
                  <a:pt x="146050" y="49212"/>
                </a:cubicBezTo>
                <a:cubicBezTo>
                  <a:pt x="115888" y="37306"/>
                  <a:pt x="81492" y="27252"/>
                  <a:pt x="57150" y="19050"/>
                </a:cubicBezTo>
                <a:lnTo>
                  <a:pt x="0" y="0"/>
                </a:lnTo>
                <a:cubicBezTo>
                  <a:pt x="28046" y="10054"/>
                  <a:pt x="184150" y="61648"/>
                  <a:pt x="225425" y="79375"/>
                </a:cubicBezTo>
                <a:cubicBezTo>
                  <a:pt x="266700" y="97102"/>
                  <a:pt x="232833" y="100806"/>
                  <a:pt x="247650" y="106362"/>
                </a:cubicBezTo>
                <a:cubicBezTo>
                  <a:pt x="262467" y="111918"/>
                  <a:pt x="298979" y="116152"/>
                  <a:pt x="314325" y="112712"/>
                </a:cubicBezTo>
                <a:cubicBezTo>
                  <a:pt x="329671" y="109273"/>
                  <a:pt x="327554" y="97367"/>
                  <a:pt x="339725" y="85725"/>
                </a:cubicBezTo>
                <a:cubicBezTo>
                  <a:pt x="351896" y="74083"/>
                  <a:pt x="393965" y="20373"/>
                  <a:pt x="392113" y="2857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: 図形 1644">
            <a:extLst>
              <a:ext uri="{FF2B5EF4-FFF2-40B4-BE49-F238E27FC236}">
                <a16:creationId xmlns:a16="http://schemas.microsoft.com/office/drawing/2014/main" id="{66809125-DEA5-4B70-AAE0-CE31F299492F}"/>
              </a:ext>
            </a:extLst>
          </p:cNvPr>
          <p:cNvSpPr/>
          <p:nvPr/>
        </p:nvSpPr>
        <p:spPr>
          <a:xfrm>
            <a:off x="5393843" y="8320290"/>
            <a:ext cx="438670" cy="74267"/>
          </a:xfrm>
          <a:custGeom>
            <a:avLst/>
            <a:gdLst>
              <a:gd name="connsiteX0" fmla="*/ 6832 w 438670"/>
              <a:gd name="connsiteY0" fmla="*/ 14085 h 74267"/>
              <a:gd name="connsiteX1" fmla="*/ 264007 w 438670"/>
              <a:gd name="connsiteY1" fmla="*/ 49010 h 74267"/>
              <a:gd name="connsiteX2" fmla="*/ 324332 w 438670"/>
              <a:gd name="connsiteY2" fmla="*/ 72823 h 74267"/>
              <a:gd name="connsiteX3" fmla="*/ 429107 w 438670"/>
              <a:gd name="connsiteY3" fmla="*/ 6148 h 74267"/>
              <a:gd name="connsiteX4" fmla="*/ 433870 w 438670"/>
              <a:gd name="connsiteY4" fmla="*/ 2973 h 74267"/>
              <a:gd name="connsiteX5" fmla="*/ 332270 w 438670"/>
              <a:gd name="connsiteY5" fmla="*/ 56948 h 74267"/>
              <a:gd name="connsiteX6" fmla="*/ 230670 w 438670"/>
              <a:gd name="connsiteY6" fmla="*/ 28373 h 74267"/>
              <a:gd name="connsiteX7" fmla="*/ 90970 w 438670"/>
              <a:gd name="connsiteY7" fmla="*/ 10910 h 74267"/>
              <a:gd name="connsiteX8" fmla="*/ 6832 w 438670"/>
              <a:gd name="connsiteY8" fmla="*/ 14085 h 7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670" h="74267">
                <a:moveTo>
                  <a:pt x="6832" y="14085"/>
                </a:moveTo>
                <a:cubicBezTo>
                  <a:pt x="35671" y="20435"/>
                  <a:pt x="211090" y="39220"/>
                  <a:pt x="264007" y="49010"/>
                </a:cubicBezTo>
                <a:cubicBezTo>
                  <a:pt x="316924" y="58800"/>
                  <a:pt x="296815" y="79967"/>
                  <a:pt x="324332" y="72823"/>
                </a:cubicBezTo>
                <a:cubicBezTo>
                  <a:pt x="351849" y="65679"/>
                  <a:pt x="410851" y="17790"/>
                  <a:pt x="429107" y="6148"/>
                </a:cubicBezTo>
                <a:cubicBezTo>
                  <a:pt x="447363" y="-5494"/>
                  <a:pt x="433870" y="2973"/>
                  <a:pt x="433870" y="2973"/>
                </a:cubicBezTo>
                <a:cubicBezTo>
                  <a:pt x="417731" y="11440"/>
                  <a:pt x="366137" y="52715"/>
                  <a:pt x="332270" y="56948"/>
                </a:cubicBezTo>
                <a:cubicBezTo>
                  <a:pt x="298403" y="61181"/>
                  <a:pt x="270887" y="36046"/>
                  <a:pt x="230670" y="28373"/>
                </a:cubicBezTo>
                <a:cubicBezTo>
                  <a:pt x="190453" y="20700"/>
                  <a:pt x="134891" y="10910"/>
                  <a:pt x="90970" y="10910"/>
                </a:cubicBezTo>
                <a:cubicBezTo>
                  <a:pt x="47049" y="10910"/>
                  <a:pt x="-22007" y="7735"/>
                  <a:pt x="6832" y="1408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6" name="フリーフォーム: 図形 1645">
            <a:extLst>
              <a:ext uri="{FF2B5EF4-FFF2-40B4-BE49-F238E27FC236}">
                <a16:creationId xmlns:a16="http://schemas.microsoft.com/office/drawing/2014/main" id="{E8724370-0D38-4FDB-B5CB-A398262EE12F}"/>
              </a:ext>
            </a:extLst>
          </p:cNvPr>
          <p:cNvSpPr/>
          <p:nvPr/>
        </p:nvSpPr>
        <p:spPr>
          <a:xfrm>
            <a:off x="4962296" y="7873894"/>
            <a:ext cx="514613" cy="133963"/>
          </a:xfrm>
          <a:custGeom>
            <a:avLst/>
            <a:gdLst>
              <a:gd name="connsiteX0" fmla="*/ 514579 w 514613"/>
              <a:gd name="connsiteY0" fmla="*/ 100119 h 133963"/>
              <a:gd name="connsiteX1" fmla="*/ 379642 w 514613"/>
              <a:gd name="connsiteY1" fmla="*/ 30269 h 133963"/>
              <a:gd name="connsiteX2" fmla="*/ 262167 w 514613"/>
              <a:gd name="connsiteY2" fmla="*/ 79481 h 133963"/>
              <a:gd name="connsiteX3" fmla="*/ 246292 w 514613"/>
              <a:gd name="connsiteY3" fmla="*/ 77894 h 133963"/>
              <a:gd name="connsiteX4" fmla="*/ 228829 w 514613"/>
              <a:gd name="connsiteY4" fmla="*/ 57256 h 133963"/>
              <a:gd name="connsiteX5" fmla="*/ 163742 w 514613"/>
              <a:gd name="connsiteY5" fmla="*/ 131869 h 133963"/>
              <a:gd name="connsiteX6" fmla="*/ 138342 w 514613"/>
              <a:gd name="connsiteY6" fmla="*/ 103294 h 133963"/>
              <a:gd name="connsiteX7" fmla="*/ 229 w 514613"/>
              <a:gd name="connsiteY7" fmla="*/ 106 h 133963"/>
              <a:gd name="connsiteX8" fmla="*/ 174854 w 514613"/>
              <a:gd name="connsiteY8" fmla="*/ 82656 h 133963"/>
              <a:gd name="connsiteX9" fmla="*/ 158979 w 514613"/>
              <a:gd name="connsiteY9" fmla="*/ 30269 h 133963"/>
              <a:gd name="connsiteX10" fmla="*/ 184379 w 514613"/>
              <a:gd name="connsiteY10" fmla="*/ 35031 h 133963"/>
              <a:gd name="connsiteX11" fmla="*/ 281217 w 514613"/>
              <a:gd name="connsiteY11" fmla="*/ 46144 h 133963"/>
              <a:gd name="connsiteX12" fmla="*/ 366942 w 514613"/>
              <a:gd name="connsiteY12" fmla="*/ 41381 h 133963"/>
              <a:gd name="connsiteX13" fmla="*/ 514579 w 514613"/>
              <a:gd name="connsiteY13" fmla="*/ 100119 h 13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4613" h="133963">
                <a:moveTo>
                  <a:pt x="514579" y="100119"/>
                </a:moveTo>
                <a:cubicBezTo>
                  <a:pt x="516696" y="98267"/>
                  <a:pt x="421711" y="33709"/>
                  <a:pt x="379642" y="30269"/>
                </a:cubicBezTo>
                <a:cubicBezTo>
                  <a:pt x="337573" y="26829"/>
                  <a:pt x="284392" y="71543"/>
                  <a:pt x="262167" y="79481"/>
                </a:cubicBezTo>
                <a:cubicBezTo>
                  <a:pt x="239942" y="87418"/>
                  <a:pt x="251848" y="81598"/>
                  <a:pt x="246292" y="77894"/>
                </a:cubicBezTo>
                <a:cubicBezTo>
                  <a:pt x="240736" y="74190"/>
                  <a:pt x="242587" y="48260"/>
                  <a:pt x="228829" y="57256"/>
                </a:cubicBezTo>
                <a:cubicBezTo>
                  <a:pt x="215071" y="66252"/>
                  <a:pt x="178823" y="124196"/>
                  <a:pt x="163742" y="131869"/>
                </a:cubicBezTo>
                <a:cubicBezTo>
                  <a:pt x="148661" y="139542"/>
                  <a:pt x="165594" y="125254"/>
                  <a:pt x="138342" y="103294"/>
                </a:cubicBezTo>
                <a:cubicBezTo>
                  <a:pt x="111090" y="81334"/>
                  <a:pt x="-5856" y="3546"/>
                  <a:pt x="229" y="106"/>
                </a:cubicBezTo>
                <a:cubicBezTo>
                  <a:pt x="6314" y="-3334"/>
                  <a:pt x="148396" y="77629"/>
                  <a:pt x="174854" y="82656"/>
                </a:cubicBezTo>
                <a:cubicBezTo>
                  <a:pt x="201312" y="87683"/>
                  <a:pt x="157391" y="38207"/>
                  <a:pt x="158979" y="30269"/>
                </a:cubicBezTo>
                <a:cubicBezTo>
                  <a:pt x="160567" y="22331"/>
                  <a:pt x="164006" y="32385"/>
                  <a:pt x="184379" y="35031"/>
                </a:cubicBezTo>
                <a:cubicBezTo>
                  <a:pt x="204752" y="37677"/>
                  <a:pt x="250790" y="45086"/>
                  <a:pt x="281217" y="46144"/>
                </a:cubicBezTo>
                <a:cubicBezTo>
                  <a:pt x="311644" y="47202"/>
                  <a:pt x="326461" y="32650"/>
                  <a:pt x="366942" y="41381"/>
                </a:cubicBezTo>
                <a:cubicBezTo>
                  <a:pt x="407423" y="50112"/>
                  <a:pt x="512462" y="101971"/>
                  <a:pt x="514579" y="10011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7" name="フリーフォーム: 図形 1646">
            <a:extLst>
              <a:ext uri="{FF2B5EF4-FFF2-40B4-BE49-F238E27FC236}">
                <a16:creationId xmlns:a16="http://schemas.microsoft.com/office/drawing/2014/main" id="{73671EAB-5AB4-4406-B70F-7E75EA41AA89}"/>
              </a:ext>
            </a:extLst>
          </p:cNvPr>
          <p:cNvSpPr/>
          <p:nvPr/>
        </p:nvSpPr>
        <p:spPr>
          <a:xfrm>
            <a:off x="4468567" y="7807138"/>
            <a:ext cx="660951" cy="210823"/>
          </a:xfrm>
          <a:custGeom>
            <a:avLst/>
            <a:gdLst>
              <a:gd name="connsiteX0" fmla="*/ 246 w 660951"/>
              <a:gd name="connsiteY0" fmla="*/ 187 h 210823"/>
              <a:gd name="connsiteX1" fmla="*/ 197096 w 660951"/>
              <a:gd name="connsiteY1" fmla="*/ 41462 h 210823"/>
              <a:gd name="connsiteX2" fmla="*/ 227258 w 660951"/>
              <a:gd name="connsiteY2" fmla="*/ 38287 h 210823"/>
              <a:gd name="connsiteX3" fmla="*/ 255833 w 660951"/>
              <a:gd name="connsiteY3" fmla="*/ 62100 h 210823"/>
              <a:gd name="connsiteX4" fmla="*/ 311396 w 660951"/>
              <a:gd name="connsiteY4" fmla="*/ 47812 h 210823"/>
              <a:gd name="connsiteX5" fmla="*/ 343146 w 660951"/>
              <a:gd name="connsiteY5" fmla="*/ 84325 h 210823"/>
              <a:gd name="connsiteX6" fmla="*/ 371721 w 660951"/>
              <a:gd name="connsiteY6" fmla="*/ 44637 h 210823"/>
              <a:gd name="connsiteX7" fmla="*/ 436808 w 660951"/>
              <a:gd name="connsiteY7" fmla="*/ 116075 h 210823"/>
              <a:gd name="connsiteX8" fmla="*/ 443158 w 660951"/>
              <a:gd name="connsiteY8" fmla="*/ 106550 h 210823"/>
              <a:gd name="connsiteX9" fmla="*/ 439983 w 660951"/>
              <a:gd name="connsiteY9" fmla="*/ 65275 h 210823"/>
              <a:gd name="connsiteX10" fmla="*/ 638421 w 660951"/>
              <a:gd name="connsiteY10" fmla="*/ 87500 h 210823"/>
              <a:gd name="connsiteX11" fmla="*/ 651121 w 660951"/>
              <a:gd name="connsiteY11" fmla="*/ 131950 h 210823"/>
              <a:gd name="connsiteX12" fmla="*/ 590796 w 660951"/>
              <a:gd name="connsiteY12" fmla="*/ 84325 h 210823"/>
              <a:gd name="connsiteX13" fmla="*/ 384421 w 660951"/>
              <a:gd name="connsiteY13" fmla="*/ 90675 h 210823"/>
              <a:gd name="connsiteX14" fmla="*/ 370133 w 660951"/>
              <a:gd name="connsiteY14" fmla="*/ 177987 h 210823"/>
              <a:gd name="connsiteX15" fmla="*/ 374896 w 660951"/>
              <a:gd name="connsiteY15" fmla="*/ 195450 h 210823"/>
              <a:gd name="connsiteX16" fmla="*/ 406646 w 660951"/>
              <a:gd name="connsiteY16" fmla="*/ 116075 h 210823"/>
              <a:gd name="connsiteX17" fmla="*/ 382833 w 660951"/>
              <a:gd name="connsiteY17" fmla="*/ 90675 h 210823"/>
              <a:gd name="connsiteX18" fmla="*/ 333621 w 660951"/>
              <a:gd name="connsiteY18" fmla="*/ 89087 h 210823"/>
              <a:gd name="connsiteX19" fmla="*/ 278058 w 660951"/>
              <a:gd name="connsiteY19" fmla="*/ 90675 h 210823"/>
              <a:gd name="connsiteX20" fmla="*/ 279646 w 660951"/>
              <a:gd name="connsiteY20" fmla="*/ 60512 h 210823"/>
              <a:gd name="connsiteX21" fmla="*/ 260596 w 660951"/>
              <a:gd name="connsiteY21" fmla="*/ 106550 h 210823"/>
              <a:gd name="connsiteX22" fmla="*/ 232021 w 660951"/>
              <a:gd name="connsiteY22" fmla="*/ 209737 h 210823"/>
              <a:gd name="connsiteX23" fmla="*/ 238371 w 660951"/>
              <a:gd name="connsiteY23" fmla="*/ 155762 h 210823"/>
              <a:gd name="connsiteX24" fmla="*/ 254246 w 660951"/>
              <a:gd name="connsiteY24" fmla="*/ 77975 h 210823"/>
              <a:gd name="connsiteX25" fmla="*/ 255833 w 660951"/>
              <a:gd name="connsiteY25" fmla="*/ 60512 h 210823"/>
              <a:gd name="connsiteX26" fmla="*/ 192333 w 660951"/>
              <a:gd name="connsiteY26" fmla="*/ 68450 h 210823"/>
              <a:gd name="connsiteX27" fmla="*/ 184396 w 660951"/>
              <a:gd name="connsiteY27" fmla="*/ 128775 h 210823"/>
              <a:gd name="connsiteX28" fmla="*/ 195508 w 660951"/>
              <a:gd name="connsiteY28" fmla="*/ 141475 h 210823"/>
              <a:gd name="connsiteX29" fmla="*/ 157408 w 660951"/>
              <a:gd name="connsiteY29" fmla="*/ 60512 h 210823"/>
              <a:gd name="connsiteX30" fmla="*/ 246 w 660951"/>
              <a:gd name="connsiteY30" fmla="*/ 187 h 210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60951" h="210823">
                <a:moveTo>
                  <a:pt x="246" y="187"/>
                </a:moveTo>
                <a:cubicBezTo>
                  <a:pt x="6861" y="-2988"/>
                  <a:pt x="159261" y="35112"/>
                  <a:pt x="197096" y="41462"/>
                </a:cubicBezTo>
                <a:cubicBezTo>
                  <a:pt x="234931" y="47812"/>
                  <a:pt x="217469" y="34847"/>
                  <a:pt x="227258" y="38287"/>
                </a:cubicBezTo>
                <a:cubicBezTo>
                  <a:pt x="237048" y="41727"/>
                  <a:pt x="241810" y="60513"/>
                  <a:pt x="255833" y="62100"/>
                </a:cubicBezTo>
                <a:cubicBezTo>
                  <a:pt x="269856" y="63687"/>
                  <a:pt x="296844" y="44108"/>
                  <a:pt x="311396" y="47812"/>
                </a:cubicBezTo>
                <a:cubicBezTo>
                  <a:pt x="325948" y="51516"/>
                  <a:pt x="333092" y="84854"/>
                  <a:pt x="343146" y="84325"/>
                </a:cubicBezTo>
                <a:cubicBezTo>
                  <a:pt x="353200" y="83796"/>
                  <a:pt x="356111" y="39345"/>
                  <a:pt x="371721" y="44637"/>
                </a:cubicBezTo>
                <a:cubicBezTo>
                  <a:pt x="387331" y="49929"/>
                  <a:pt x="424902" y="105756"/>
                  <a:pt x="436808" y="116075"/>
                </a:cubicBezTo>
                <a:cubicBezTo>
                  <a:pt x="448714" y="126394"/>
                  <a:pt x="442629" y="115017"/>
                  <a:pt x="443158" y="106550"/>
                </a:cubicBezTo>
                <a:cubicBezTo>
                  <a:pt x="443687" y="98083"/>
                  <a:pt x="407439" y="68450"/>
                  <a:pt x="439983" y="65275"/>
                </a:cubicBezTo>
                <a:cubicBezTo>
                  <a:pt x="472527" y="62100"/>
                  <a:pt x="603231" y="76388"/>
                  <a:pt x="638421" y="87500"/>
                </a:cubicBezTo>
                <a:cubicBezTo>
                  <a:pt x="673611" y="98612"/>
                  <a:pt x="659059" y="132479"/>
                  <a:pt x="651121" y="131950"/>
                </a:cubicBezTo>
                <a:cubicBezTo>
                  <a:pt x="643184" y="131421"/>
                  <a:pt x="635246" y="91204"/>
                  <a:pt x="590796" y="84325"/>
                </a:cubicBezTo>
                <a:cubicBezTo>
                  <a:pt x="546346" y="77446"/>
                  <a:pt x="421198" y="75065"/>
                  <a:pt x="384421" y="90675"/>
                </a:cubicBezTo>
                <a:cubicBezTo>
                  <a:pt x="347644" y="106285"/>
                  <a:pt x="371720" y="160525"/>
                  <a:pt x="370133" y="177987"/>
                </a:cubicBezTo>
                <a:cubicBezTo>
                  <a:pt x="368546" y="195449"/>
                  <a:pt x="368811" y="205769"/>
                  <a:pt x="374896" y="195450"/>
                </a:cubicBezTo>
                <a:cubicBezTo>
                  <a:pt x="380982" y="185131"/>
                  <a:pt x="405323" y="133538"/>
                  <a:pt x="406646" y="116075"/>
                </a:cubicBezTo>
                <a:cubicBezTo>
                  <a:pt x="407969" y="98612"/>
                  <a:pt x="395004" y="95173"/>
                  <a:pt x="382833" y="90675"/>
                </a:cubicBezTo>
                <a:cubicBezTo>
                  <a:pt x="370662" y="86177"/>
                  <a:pt x="351083" y="89087"/>
                  <a:pt x="333621" y="89087"/>
                </a:cubicBezTo>
                <a:cubicBezTo>
                  <a:pt x="316159" y="89087"/>
                  <a:pt x="287054" y="95437"/>
                  <a:pt x="278058" y="90675"/>
                </a:cubicBezTo>
                <a:cubicBezTo>
                  <a:pt x="269062" y="85913"/>
                  <a:pt x="282556" y="57866"/>
                  <a:pt x="279646" y="60512"/>
                </a:cubicBezTo>
                <a:cubicBezTo>
                  <a:pt x="276736" y="63158"/>
                  <a:pt x="268533" y="81679"/>
                  <a:pt x="260596" y="106550"/>
                </a:cubicBezTo>
                <a:cubicBezTo>
                  <a:pt x="252659" y="131421"/>
                  <a:pt x="235725" y="201535"/>
                  <a:pt x="232021" y="209737"/>
                </a:cubicBezTo>
                <a:cubicBezTo>
                  <a:pt x="228317" y="217939"/>
                  <a:pt x="234667" y="177722"/>
                  <a:pt x="238371" y="155762"/>
                </a:cubicBezTo>
                <a:cubicBezTo>
                  <a:pt x="242075" y="133802"/>
                  <a:pt x="251336" y="93850"/>
                  <a:pt x="254246" y="77975"/>
                </a:cubicBezTo>
                <a:cubicBezTo>
                  <a:pt x="257156" y="62100"/>
                  <a:pt x="266152" y="62100"/>
                  <a:pt x="255833" y="60512"/>
                </a:cubicBezTo>
                <a:cubicBezTo>
                  <a:pt x="245514" y="58925"/>
                  <a:pt x="204239" y="57073"/>
                  <a:pt x="192333" y="68450"/>
                </a:cubicBezTo>
                <a:cubicBezTo>
                  <a:pt x="180427" y="79827"/>
                  <a:pt x="183867" y="116604"/>
                  <a:pt x="184396" y="128775"/>
                </a:cubicBezTo>
                <a:cubicBezTo>
                  <a:pt x="184925" y="140946"/>
                  <a:pt x="200006" y="152852"/>
                  <a:pt x="195508" y="141475"/>
                </a:cubicBezTo>
                <a:cubicBezTo>
                  <a:pt x="191010" y="130098"/>
                  <a:pt x="192862" y="84060"/>
                  <a:pt x="157408" y="60512"/>
                </a:cubicBezTo>
                <a:cubicBezTo>
                  <a:pt x="121954" y="36964"/>
                  <a:pt x="-6369" y="3362"/>
                  <a:pt x="246" y="1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8" name="フリーフォーム: 図形 1647">
            <a:extLst>
              <a:ext uri="{FF2B5EF4-FFF2-40B4-BE49-F238E27FC236}">
                <a16:creationId xmlns:a16="http://schemas.microsoft.com/office/drawing/2014/main" id="{0E408DB6-FC51-464A-B2D8-AA9316E6E8B5}"/>
              </a:ext>
            </a:extLst>
          </p:cNvPr>
          <p:cNvSpPr/>
          <p:nvPr/>
        </p:nvSpPr>
        <p:spPr>
          <a:xfrm>
            <a:off x="3798875" y="7664441"/>
            <a:ext cx="837976" cy="221102"/>
          </a:xfrm>
          <a:custGeom>
            <a:avLst/>
            <a:gdLst>
              <a:gd name="connsiteX0" fmla="*/ 195275 w 837976"/>
              <a:gd name="connsiteY0" fmla="*/ 112722 h 221102"/>
              <a:gd name="connsiteX1" fmla="*/ 415938 w 837976"/>
              <a:gd name="connsiteY1" fmla="*/ 112722 h 221102"/>
              <a:gd name="connsiteX2" fmla="*/ 490550 w 837976"/>
              <a:gd name="connsiteY2" fmla="*/ 103197 h 221102"/>
              <a:gd name="connsiteX3" fmla="*/ 509600 w 837976"/>
              <a:gd name="connsiteY3" fmla="*/ 117484 h 221102"/>
              <a:gd name="connsiteX4" fmla="*/ 627075 w 837976"/>
              <a:gd name="connsiteY4" fmla="*/ 122247 h 221102"/>
              <a:gd name="connsiteX5" fmla="*/ 700100 w 837976"/>
              <a:gd name="connsiteY5" fmla="*/ 201622 h 221102"/>
              <a:gd name="connsiteX6" fmla="*/ 720738 w 837976"/>
              <a:gd name="connsiteY6" fmla="*/ 212734 h 221102"/>
              <a:gd name="connsiteX7" fmla="*/ 746138 w 837976"/>
              <a:gd name="connsiteY7" fmla="*/ 195272 h 221102"/>
              <a:gd name="connsiteX8" fmla="*/ 836625 w 837976"/>
              <a:gd name="connsiteY8" fmla="*/ 220672 h 221102"/>
              <a:gd name="connsiteX9" fmla="*/ 668350 w 837976"/>
              <a:gd name="connsiteY9" fmla="*/ 169872 h 221102"/>
              <a:gd name="connsiteX10" fmla="*/ 512775 w 837976"/>
              <a:gd name="connsiteY10" fmla="*/ 92084 h 221102"/>
              <a:gd name="connsiteX11" fmla="*/ 427050 w 837976"/>
              <a:gd name="connsiteY11" fmla="*/ 111134 h 221102"/>
              <a:gd name="connsiteX12" fmla="*/ 347675 w 837976"/>
              <a:gd name="connsiteY12" fmla="*/ 98434 h 221102"/>
              <a:gd name="connsiteX13" fmla="*/ 161938 w 837976"/>
              <a:gd name="connsiteY13" fmla="*/ 68272 h 221102"/>
              <a:gd name="connsiteX14" fmla="*/ 13 w 837976"/>
              <a:gd name="connsiteY14" fmla="*/ 9 h 221102"/>
              <a:gd name="connsiteX15" fmla="*/ 154000 w 837976"/>
              <a:gd name="connsiteY15" fmla="*/ 63509 h 221102"/>
              <a:gd name="connsiteX16" fmla="*/ 344500 w 837976"/>
              <a:gd name="connsiteY16" fmla="*/ 100022 h 221102"/>
              <a:gd name="connsiteX17" fmla="*/ 195275 w 837976"/>
              <a:gd name="connsiteY17" fmla="*/ 112722 h 22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7976" h="221102">
                <a:moveTo>
                  <a:pt x="195275" y="112722"/>
                </a:moveTo>
                <a:cubicBezTo>
                  <a:pt x="207181" y="114839"/>
                  <a:pt x="366726" y="114309"/>
                  <a:pt x="415938" y="112722"/>
                </a:cubicBezTo>
                <a:cubicBezTo>
                  <a:pt x="465150" y="111135"/>
                  <a:pt x="474940" y="102403"/>
                  <a:pt x="490550" y="103197"/>
                </a:cubicBezTo>
                <a:cubicBezTo>
                  <a:pt x="506160" y="103991"/>
                  <a:pt x="486846" y="114309"/>
                  <a:pt x="509600" y="117484"/>
                </a:cubicBezTo>
                <a:cubicBezTo>
                  <a:pt x="532354" y="120659"/>
                  <a:pt x="595325" y="108224"/>
                  <a:pt x="627075" y="122247"/>
                </a:cubicBezTo>
                <a:cubicBezTo>
                  <a:pt x="658825" y="136270"/>
                  <a:pt x="684490" y="186541"/>
                  <a:pt x="700100" y="201622"/>
                </a:cubicBezTo>
                <a:cubicBezTo>
                  <a:pt x="715710" y="216703"/>
                  <a:pt x="713065" y="213792"/>
                  <a:pt x="720738" y="212734"/>
                </a:cubicBezTo>
                <a:cubicBezTo>
                  <a:pt x="728411" y="211676"/>
                  <a:pt x="726824" y="193949"/>
                  <a:pt x="746138" y="195272"/>
                </a:cubicBezTo>
                <a:cubicBezTo>
                  <a:pt x="765453" y="196595"/>
                  <a:pt x="849590" y="224905"/>
                  <a:pt x="836625" y="220672"/>
                </a:cubicBezTo>
                <a:cubicBezTo>
                  <a:pt x="823660" y="216439"/>
                  <a:pt x="722325" y="191303"/>
                  <a:pt x="668350" y="169872"/>
                </a:cubicBezTo>
                <a:cubicBezTo>
                  <a:pt x="614375" y="148441"/>
                  <a:pt x="552992" y="101874"/>
                  <a:pt x="512775" y="92084"/>
                </a:cubicBezTo>
                <a:cubicBezTo>
                  <a:pt x="472558" y="82294"/>
                  <a:pt x="454567" y="110076"/>
                  <a:pt x="427050" y="111134"/>
                </a:cubicBezTo>
                <a:cubicBezTo>
                  <a:pt x="399533" y="112192"/>
                  <a:pt x="347675" y="98434"/>
                  <a:pt x="347675" y="98434"/>
                </a:cubicBezTo>
                <a:cubicBezTo>
                  <a:pt x="303490" y="91290"/>
                  <a:pt x="219882" y="84676"/>
                  <a:pt x="161938" y="68272"/>
                </a:cubicBezTo>
                <a:cubicBezTo>
                  <a:pt x="103994" y="51868"/>
                  <a:pt x="1336" y="803"/>
                  <a:pt x="13" y="9"/>
                </a:cubicBezTo>
                <a:cubicBezTo>
                  <a:pt x="-1310" y="-785"/>
                  <a:pt x="96586" y="46840"/>
                  <a:pt x="154000" y="63509"/>
                </a:cubicBezTo>
                <a:cubicBezTo>
                  <a:pt x="211414" y="80178"/>
                  <a:pt x="332858" y="93937"/>
                  <a:pt x="344500" y="100022"/>
                </a:cubicBezTo>
                <a:cubicBezTo>
                  <a:pt x="356142" y="106107"/>
                  <a:pt x="183369" y="110605"/>
                  <a:pt x="195275" y="11272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9" name="フリーフォーム: 図形 1648">
            <a:extLst>
              <a:ext uri="{FF2B5EF4-FFF2-40B4-BE49-F238E27FC236}">
                <a16:creationId xmlns:a16="http://schemas.microsoft.com/office/drawing/2014/main" id="{C2EFC59B-6797-4411-B192-AF65F7EFBE25}"/>
              </a:ext>
            </a:extLst>
          </p:cNvPr>
          <p:cNvSpPr/>
          <p:nvPr/>
        </p:nvSpPr>
        <p:spPr>
          <a:xfrm>
            <a:off x="3603697" y="7630806"/>
            <a:ext cx="543909" cy="152786"/>
          </a:xfrm>
          <a:custGeom>
            <a:avLst/>
            <a:gdLst>
              <a:gd name="connsiteX0" fmla="*/ 115816 w 543909"/>
              <a:gd name="connsiteY0" fmla="*/ 152707 h 152786"/>
              <a:gd name="connsiteX1" fmla="*/ 236466 w 543909"/>
              <a:gd name="connsiteY1" fmla="*/ 78094 h 152786"/>
              <a:gd name="connsiteX2" fmla="*/ 369816 w 543909"/>
              <a:gd name="connsiteY2" fmla="*/ 124132 h 152786"/>
              <a:gd name="connsiteX3" fmla="*/ 542853 w 543909"/>
              <a:gd name="connsiteY3" fmla="*/ 138419 h 152786"/>
              <a:gd name="connsiteX4" fmla="*/ 439666 w 543909"/>
              <a:gd name="connsiteY4" fmla="*/ 122544 h 152786"/>
              <a:gd name="connsiteX5" fmla="*/ 380928 w 543909"/>
              <a:gd name="connsiteY5" fmla="*/ 146357 h 152786"/>
              <a:gd name="connsiteX6" fmla="*/ 342828 w 543909"/>
              <a:gd name="connsiteY6" fmla="*/ 100319 h 152786"/>
              <a:gd name="connsiteX7" fmla="*/ 276153 w 543909"/>
              <a:gd name="connsiteY7" fmla="*/ 87619 h 152786"/>
              <a:gd name="connsiteX8" fmla="*/ 258691 w 543909"/>
              <a:gd name="connsiteY8" fmla="*/ 43169 h 152786"/>
              <a:gd name="connsiteX9" fmla="*/ 147566 w 543909"/>
              <a:gd name="connsiteY9" fmla="*/ 60632 h 152786"/>
              <a:gd name="connsiteX10" fmla="*/ 74541 w 543909"/>
              <a:gd name="connsiteY10" fmla="*/ 28882 h 152786"/>
              <a:gd name="connsiteX11" fmla="*/ 6278 w 543909"/>
              <a:gd name="connsiteY11" fmla="*/ 307 h 152786"/>
              <a:gd name="connsiteX12" fmla="*/ 23741 w 543909"/>
              <a:gd name="connsiteY12" fmla="*/ 17769 h 152786"/>
              <a:gd name="connsiteX13" fmla="*/ 188841 w 543909"/>
              <a:gd name="connsiteY13" fmla="*/ 76507 h 152786"/>
              <a:gd name="connsiteX14" fmla="*/ 292028 w 543909"/>
              <a:gd name="connsiteY14" fmla="*/ 65394 h 152786"/>
              <a:gd name="connsiteX15" fmla="*/ 195191 w 543909"/>
              <a:gd name="connsiteY15" fmla="*/ 74919 h 152786"/>
              <a:gd name="connsiteX16" fmla="*/ 152328 w 543909"/>
              <a:gd name="connsiteY16" fmla="*/ 92382 h 152786"/>
              <a:gd name="connsiteX17" fmla="*/ 115816 w 543909"/>
              <a:gd name="connsiteY17" fmla="*/ 152707 h 152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3909" h="152786">
                <a:moveTo>
                  <a:pt x="115816" y="152707"/>
                </a:moveTo>
                <a:cubicBezTo>
                  <a:pt x="129839" y="150326"/>
                  <a:pt x="194133" y="82856"/>
                  <a:pt x="236466" y="78094"/>
                </a:cubicBezTo>
                <a:cubicBezTo>
                  <a:pt x="278799" y="73332"/>
                  <a:pt x="318751" y="114078"/>
                  <a:pt x="369816" y="124132"/>
                </a:cubicBezTo>
                <a:cubicBezTo>
                  <a:pt x="420881" y="134186"/>
                  <a:pt x="531211" y="138684"/>
                  <a:pt x="542853" y="138419"/>
                </a:cubicBezTo>
                <a:cubicBezTo>
                  <a:pt x="554495" y="138154"/>
                  <a:pt x="466653" y="121221"/>
                  <a:pt x="439666" y="122544"/>
                </a:cubicBezTo>
                <a:cubicBezTo>
                  <a:pt x="412679" y="123867"/>
                  <a:pt x="397068" y="150061"/>
                  <a:pt x="380928" y="146357"/>
                </a:cubicBezTo>
                <a:cubicBezTo>
                  <a:pt x="364788" y="142653"/>
                  <a:pt x="360291" y="110109"/>
                  <a:pt x="342828" y="100319"/>
                </a:cubicBezTo>
                <a:cubicBezTo>
                  <a:pt x="325365" y="90529"/>
                  <a:pt x="290176" y="97144"/>
                  <a:pt x="276153" y="87619"/>
                </a:cubicBezTo>
                <a:cubicBezTo>
                  <a:pt x="262130" y="78094"/>
                  <a:pt x="280122" y="47667"/>
                  <a:pt x="258691" y="43169"/>
                </a:cubicBezTo>
                <a:cubicBezTo>
                  <a:pt x="237260" y="38671"/>
                  <a:pt x="178258" y="63013"/>
                  <a:pt x="147566" y="60632"/>
                </a:cubicBezTo>
                <a:cubicBezTo>
                  <a:pt x="116874" y="58251"/>
                  <a:pt x="98089" y="38936"/>
                  <a:pt x="74541" y="28882"/>
                </a:cubicBezTo>
                <a:cubicBezTo>
                  <a:pt x="50993" y="18828"/>
                  <a:pt x="14745" y="2159"/>
                  <a:pt x="6278" y="307"/>
                </a:cubicBezTo>
                <a:cubicBezTo>
                  <a:pt x="-2189" y="-1545"/>
                  <a:pt x="-6686" y="5069"/>
                  <a:pt x="23741" y="17769"/>
                </a:cubicBezTo>
                <a:cubicBezTo>
                  <a:pt x="54168" y="30469"/>
                  <a:pt x="144127" y="68570"/>
                  <a:pt x="188841" y="76507"/>
                </a:cubicBezTo>
                <a:cubicBezTo>
                  <a:pt x="233555" y="84444"/>
                  <a:pt x="290970" y="65659"/>
                  <a:pt x="292028" y="65394"/>
                </a:cubicBezTo>
                <a:cubicBezTo>
                  <a:pt x="293086" y="65129"/>
                  <a:pt x="218474" y="70421"/>
                  <a:pt x="195191" y="74919"/>
                </a:cubicBezTo>
                <a:cubicBezTo>
                  <a:pt x="171908" y="79417"/>
                  <a:pt x="162647" y="81270"/>
                  <a:pt x="152328" y="92382"/>
                </a:cubicBezTo>
                <a:cubicBezTo>
                  <a:pt x="142009" y="103494"/>
                  <a:pt x="101793" y="155088"/>
                  <a:pt x="115816" y="15270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0" name="フリーフォーム: 図形 1649">
            <a:extLst>
              <a:ext uri="{FF2B5EF4-FFF2-40B4-BE49-F238E27FC236}">
                <a16:creationId xmlns:a16="http://schemas.microsoft.com/office/drawing/2014/main" id="{695C4E09-40F8-41D7-8830-901B6157CA0B}"/>
              </a:ext>
            </a:extLst>
          </p:cNvPr>
          <p:cNvSpPr/>
          <p:nvPr/>
        </p:nvSpPr>
        <p:spPr>
          <a:xfrm>
            <a:off x="3681241" y="7635018"/>
            <a:ext cx="185917" cy="480370"/>
          </a:xfrm>
          <a:custGeom>
            <a:avLst/>
            <a:gdLst>
              <a:gd name="connsiteX0" fmla="*/ 1759 w 185917"/>
              <a:gd name="connsiteY0" fmla="*/ 857 h 480370"/>
              <a:gd name="connsiteX1" fmla="*/ 74784 w 185917"/>
              <a:gd name="connsiteY1" fmla="*/ 291370 h 480370"/>
              <a:gd name="connsiteX2" fmla="*/ 185909 w 185917"/>
              <a:gd name="connsiteY2" fmla="*/ 480282 h 480370"/>
              <a:gd name="connsiteX3" fmla="*/ 81134 w 185917"/>
              <a:gd name="connsiteY3" fmla="*/ 269145 h 480370"/>
              <a:gd name="connsiteX4" fmla="*/ 117647 w 185917"/>
              <a:gd name="connsiteY4" fmla="*/ 327882 h 480370"/>
              <a:gd name="connsiteX5" fmla="*/ 111297 w 185917"/>
              <a:gd name="connsiteY5" fmla="*/ 302482 h 480370"/>
              <a:gd name="connsiteX6" fmla="*/ 128759 w 185917"/>
              <a:gd name="connsiteY6" fmla="*/ 358045 h 480370"/>
              <a:gd name="connsiteX7" fmla="*/ 95422 w 185917"/>
              <a:gd name="connsiteY7" fmla="*/ 264382 h 480370"/>
              <a:gd name="connsiteX8" fmla="*/ 36684 w 185917"/>
              <a:gd name="connsiteY8" fmla="*/ 194532 h 480370"/>
              <a:gd name="connsiteX9" fmla="*/ 22397 w 185917"/>
              <a:gd name="connsiteY9" fmla="*/ 207232 h 480370"/>
              <a:gd name="connsiteX10" fmla="*/ 22397 w 185917"/>
              <a:gd name="connsiteY10" fmla="*/ 200882 h 480370"/>
              <a:gd name="connsiteX11" fmla="*/ 1759 w 185917"/>
              <a:gd name="connsiteY11" fmla="*/ 857 h 48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917" h="480370">
                <a:moveTo>
                  <a:pt x="1759" y="857"/>
                </a:moveTo>
                <a:cubicBezTo>
                  <a:pt x="10490" y="15938"/>
                  <a:pt x="44092" y="211466"/>
                  <a:pt x="74784" y="291370"/>
                </a:cubicBezTo>
                <a:cubicBezTo>
                  <a:pt x="105476" y="371274"/>
                  <a:pt x="184851" y="483986"/>
                  <a:pt x="185909" y="480282"/>
                </a:cubicBezTo>
                <a:cubicBezTo>
                  <a:pt x="186967" y="476578"/>
                  <a:pt x="92511" y="294545"/>
                  <a:pt x="81134" y="269145"/>
                </a:cubicBezTo>
                <a:cubicBezTo>
                  <a:pt x="69757" y="243745"/>
                  <a:pt x="112620" y="322326"/>
                  <a:pt x="117647" y="327882"/>
                </a:cubicBezTo>
                <a:cubicBezTo>
                  <a:pt x="122674" y="333438"/>
                  <a:pt x="109445" y="297455"/>
                  <a:pt x="111297" y="302482"/>
                </a:cubicBezTo>
                <a:cubicBezTo>
                  <a:pt x="113149" y="307509"/>
                  <a:pt x="131405" y="364395"/>
                  <a:pt x="128759" y="358045"/>
                </a:cubicBezTo>
                <a:cubicBezTo>
                  <a:pt x="126113" y="351695"/>
                  <a:pt x="110768" y="291634"/>
                  <a:pt x="95422" y="264382"/>
                </a:cubicBezTo>
                <a:cubicBezTo>
                  <a:pt x="80076" y="237130"/>
                  <a:pt x="48855" y="204057"/>
                  <a:pt x="36684" y="194532"/>
                </a:cubicBezTo>
                <a:cubicBezTo>
                  <a:pt x="24513" y="185007"/>
                  <a:pt x="24778" y="206174"/>
                  <a:pt x="22397" y="207232"/>
                </a:cubicBezTo>
                <a:cubicBezTo>
                  <a:pt x="20016" y="208290"/>
                  <a:pt x="25307" y="227605"/>
                  <a:pt x="22397" y="200882"/>
                </a:cubicBezTo>
                <a:cubicBezTo>
                  <a:pt x="19487" y="174159"/>
                  <a:pt x="-6972" y="-14224"/>
                  <a:pt x="1759" y="85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1" name="フリーフォーム: 図形 1650">
            <a:extLst>
              <a:ext uri="{FF2B5EF4-FFF2-40B4-BE49-F238E27FC236}">
                <a16:creationId xmlns:a16="http://schemas.microsoft.com/office/drawing/2014/main" id="{76352B34-3FF5-4225-97ED-07EEC779D2C2}"/>
              </a:ext>
            </a:extLst>
          </p:cNvPr>
          <p:cNvSpPr/>
          <p:nvPr/>
        </p:nvSpPr>
        <p:spPr>
          <a:xfrm>
            <a:off x="3139811" y="7543797"/>
            <a:ext cx="529115" cy="393790"/>
          </a:xfrm>
          <a:custGeom>
            <a:avLst/>
            <a:gdLst>
              <a:gd name="connsiteX0" fmla="*/ 1852 w 529115"/>
              <a:gd name="connsiteY0" fmla="*/ 3 h 393790"/>
              <a:gd name="connsiteX1" fmla="*/ 219339 w 529115"/>
              <a:gd name="connsiteY1" fmla="*/ 77791 h 393790"/>
              <a:gd name="connsiteX2" fmla="*/ 238389 w 529115"/>
              <a:gd name="connsiteY2" fmla="*/ 65091 h 393790"/>
              <a:gd name="connsiteX3" fmla="*/ 332052 w 529115"/>
              <a:gd name="connsiteY3" fmla="*/ 122241 h 393790"/>
              <a:gd name="connsiteX4" fmla="*/ 336814 w 529115"/>
              <a:gd name="connsiteY4" fmla="*/ 104778 h 393790"/>
              <a:gd name="connsiteX5" fmla="*/ 376502 w 529115"/>
              <a:gd name="connsiteY5" fmla="*/ 195266 h 393790"/>
              <a:gd name="connsiteX6" fmla="*/ 528902 w 529115"/>
              <a:gd name="connsiteY6" fmla="*/ 393703 h 393790"/>
              <a:gd name="connsiteX7" fmla="*/ 409839 w 529115"/>
              <a:gd name="connsiteY7" fmla="*/ 220666 h 393790"/>
              <a:gd name="connsiteX8" fmla="*/ 409839 w 529115"/>
              <a:gd name="connsiteY8" fmla="*/ 230191 h 393790"/>
              <a:gd name="connsiteX9" fmla="*/ 443177 w 529115"/>
              <a:gd name="connsiteY9" fmla="*/ 201616 h 393790"/>
              <a:gd name="connsiteX10" fmla="*/ 433652 w 529115"/>
              <a:gd name="connsiteY10" fmla="*/ 160341 h 393790"/>
              <a:gd name="connsiteX11" fmla="*/ 459052 w 529115"/>
              <a:gd name="connsiteY11" fmla="*/ 158753 h 393790"/>
              <a:gd name="connsiteX12" fmla="*/ 481277 w 529115"/>
              <a:gd name="connsiteY12" fmla="*/ 123828 h 393790"/>
              <a:gd name="connsiteX13" fmla="*/ 420952 w 529115"/>
              <a:gd name="connsiteY13" fmla="*/ 155578 h 393790"/>
              <a:gd name="connsiteX14" fmla="*/ 401902 w 529115"/>
              <a:gd name="connsiteY14" fmla="*/ 176216 h 393790"/>
              <a:gd name="connsiteX15" fmla="*/ 359039 w 529115"/>
              <a:gd name="connsiteY15" fmla="*/ 117478 h 393790"/>
              <a:gd name="connsiteX16" fmla="*/ 295539 w 529115"/>
              <a:gd name="connsiteY16" fmla="*/ 88903 h 393790"/>
              <a:gd name="connsiteX17" fmla="*/ 203464 w 529115"/>
              <a:gd name="connsiteY17" fmla="*/ 71441 h 393790"/>
              <a:gd name="connsiteX18" fmla="*/ 117739 w 529115"/>
              <a:gd name="connsiteY18" fmla="*/ 80966 h 393790"/>
              <a:gd name="connsiteX19" fmla="*/ 1852 w 529115"/>
              <a:gd name="connsiteY19" fmla="*/ 3 h 39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9115" h="393790">
                <a:moveTo>
                  <a:pt x="1852" y="3"/>
                </a:moveTo>
                <a:cubicBezTo>
                  <a:pt x="18785" y="-526"/>
                  <a:pt x="179916" y="66943"/>
                  <a:pt x="219339" y="77791"/>
                </a:cubicBezTo>
                <a:cubicBezTo>
                  <a:pt x="258762" y="88639"/>
                  <a:pt x="219604" y="57683"/>
                  <a:pt x="238389" y="65091"/>
                </a:cubicBezTo>
                <a:cubicBezTo>
                  <a:pt x="257174" y="72499"/>
                  <a:pt x="315648" y="115627"/>
                  <a:pt x="332052" y="122241"/>
                </a:cubicBezTo>
                <a:cubicBezTo>
                  <a:pt x="348456" y="128856"/>
                  <a:pt x="329406" y="92607"/>
                  <a:pt x="336814" y="104778"/>
                </a:cubicBezTo>
                <a:cubicBezTo>
                  <a:pt x="344222" y="116949"/>
                  <a:pt x="344487" y="147112"/>
                  <a:pt x="376502" y="195266"/>
                </a:cubicBezTo>
                <a:cubicBezTo>
                  <a:pt x="408517" y="243420"/>
                  <a:pt x="523346" y="389470"/>
                  <a:pt x="528902" y="393703"/>
                </a:cubicBezTo>
                <a:cubicBezTo>
                  <a:pt x="534458" y="397936"/>
                  <a:pt x="429683" y="247918"/>
                  <a:pt x="409839" y="220666"/>
                </a:cubicBezTo>
                <a:cubicBezTo>
                  <a:pt x="389995" y="193414"/>
                  <a:pt x="404283" y="233366"/>
                  <a:pt x="409839" y="230191"/>
                </a:cubicBezTo>
                <a:cubicBezTo>
                  <a:pt x="415395" y="227016"/>
                  <a:pt x="439208" y="213258"/>
                  <a:pt x="443177" y="201616"/>
                </a:cubicBezTo>
                <a:cubicBezTo>
                  <a:pt x="447146" y="189974"/>
                  <a:pt x="431006" y="167485"/>
                  <a:pt x="433652" y="160341"/>
                </a:cubicBezTo>
                <a:cubicBezTo>
                  <a:pt x="436298" y="153197"/>
                  <a:pt x="451115" y="164838"/>
                  <a:pt x="459052" y="158753"/>
                </a:cubicBezTo>
                <a:cubicBezTo>
                  <a:pt x="466989" y="152668"/>
                  <a:pt x="487627" y="124357"/>
                  <a:pt x="481277" y="123828"/>
                </a:cubicBezTo>
                <a:cubicBezTo>
                  <a:pt x="474927" y="123299"/>
                  <a:pt x="434181" y="146847"/>
                  <a:pt x="420952" y="155578"/>
                </a:cubicBezTo>
                <a:cubicBezTo>
                  <a:pt x="407723" y="164309"/>
                  <a:pt x="412221" y="182566"/>
                  <a:pt x="401902" y="176216"/>
                </a:cubicBezTo>
                <a:cubicBezTo>
                  <a:pt x="391583" y="169866"/>
                  <a:pt x="376766" y="132030"/>
                  <a:pt x="359039" y="117478"/>
                </a:cubicBezTo>
                <a:cubicBezTo>
                  <a:pt x="341312" y="102926"/>
                  <a:pt x="321468" y="96576"/>
                  <a:pt x="295539" y="88903"/>
                </a:cubicBezTo>
                <a:cubicBezTo>
                  <a:pt x="269610" y="81230"/>
                  <a:pt x="233097" y="72764"/>
                  <a:pt x="203464" y="71441"/>
                </a:cubicBezTo>
                <a:cubicBezTo>
                  <a:pt x="173831" y="70118"/>
                  <a:pt x="146578" y="92078"/>
                  <a:pt x="117739" y="80966"/>
                </a:cubicBezTo>
                <a:cubicBezTo>
                  <a:pt x="88900" y="69854"/>
                  <a:pt x="-15081" y="532"/>
                  <a:pt x="1852" y="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2" name="フリーフォーム: 図形 1651">
            <a:extLst>
              <a:ext uri="{FF2B5EF4-FFF2-40B4-BE49-F238E27FC236}">
                <a16:creationId xmlns:a16="http://schemas.microsoft.com/office/drawing/2014/main" id="{35626F63-FC25-40B5-9722-93CCBF923AF7}"/>
              </a:ext>
            </a:extLst>
          </p:cNvPr>
          <p:cNvSpPr/>
          <p:nvPr/>
        </p:nvSpPr>
        <p:spPr>
          <a:xfrm>
            <a:off x="2751901" y="7483235"/>
            <a:ext cx="210357" cy="321123"/>
          </a:xfrm>
          <a:custGeom>
            <a:avLst/>
            <a:gdLst>
              <a:gd name="connsiteX0" fmla="*/ 111949 w 210357"/>
              <a:gd name="connsiteY0" fmla="*/ 1298 h 321123"/>
              <a:gd name="connsiteX1" fmla="*/ 39982 w 210357"/>
              <a:gd name="connsiteY1" fmla="*/ 117715 h 321123"/>
              <a:gd name="connsiteX2" fmla="*/ 18816 w 210357"/>
              <a:gd name="connsiteY2" fmla="*/ 320915 h 321123"/>
              <a:gd name="connsiteX3" fmla="*/ 44216 w 210357"/>
              <a:gd name="connsiteY3" fmla="*/ 77498 h 321123"/>
              <a:gd name="connsiteX4" fmla="*/ 25166 w 210357"/>
              <a:gd name="connsiteY4" fmla="*/ 314565 h 321123"/>
              <a:gd name="connsiteX5" fmla="*/ 99249 w 210357"/>
              <a:gd name="connsiteY5" fmla="*/ 189682 h 321123"/>
              <a:gd name="connsiteX6" fmla="*/ 209316 w 210357"/>
              <a:gd name="connsiteY6" fmla="*/ 28815 h 321123"/>
              <a:gd name="connsiteX7" fmla="*/ 145816 w 210357"/>
              <a:gd name="connsiteY7" fmla="*/ 162165 h 321123"/>
              <a:gd name="connsiteX8" fmla="*/ 3999 w 210357"/>
              <a:gd name="connsiteY8" fmla="*/ 299748 h 321123"/>
              <a:gd name="connsiteX9" fmla="*/ 37866 w 210357"/>
              <a:gd name="connsiteY9" fmla="*/ 69032 h 321123"/>
              <a:gd name="connsiteX10" fmla="*/ 25166 w 210357"/>
              <a:gd name="connsiteY10" fmla="*/ 71148 h 321123"/>
              <a:gd name="connsiteX11" fmla="*/ 61149 w 210357"/>
              <a:gd name="connsiteY11" fmla="*/ 5532 h 321123"/>
              <a:gd name="connsiteX12" fmla="*/ 56916 w 210357"/>
              <a:gd name="connsiteY12" fmla="*/ 52098 h 321123"/>
              <a:gd name="connsiteX13" fmla="*/ 111949 w 210357"/>
              <a:gd name="connsiteY13" fmla="*/ 1298 h 32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0357" h="321123">
                <a:moveTo>
                  <a:pt x="111949" y="1298"/>
                </a:moveTo>
                <a:cubicBezTo>
                  <a:pt x="109127" y="12234"/>
                  <a:pt x="55504" y="64446"/>
                  <a:pt x="39982" y="117715"/>
                </a:cubicBezTo>
                <a:cubicBezTo>
                  <a:pt x="24460" y="170984"/>
                  <a:pt x="18110" y="327618"/>
                  <a:pt x="18816" y="320915"/>
                </a:cubicBezTo>
                <a:cubicBezTo>
                  <a:pt x="19522" y="314212"/>
                  <a:pt x="43158" y="78556"/>
                  <a:pt x="44216" y="77498"/>
                </a:cubicBezTo>
                <a:cubicBezTo>
                  <a:pt x="45274" y="76440"/>
                  <a:pt x="15994" y="295868"/>
                  <a:pt x="25166" y="314565"/>
                </a:cubicBezTo>
                <a:cubicBezTo>
                  <a:pt x="34338" y="333262"/>
                  <a:pt x="68557" y="237307"/>
                  <a:pt x="99249" y="189682"/>
                </a:cubicBezTo>
                <a:cubicBezTo>
                  <a:pt x="129941" y="142057"/>
                  <a:pt x="201555" y="33401"/>
                  <a:pt x="209316" y="28815"/>
                </a:cubicBezTo>
                <a:cubicBezTo>
                  <a:pt x="217077" y="24229"/>
                  <a:pt x="180035" y="117010"/>
                  <a:pt x="145816" y="162165"/>
                </a:cubicBezTo>
                <a:cubicBezTo>
                  <a:pt x="111597" y="207320"/>
                  <a:pt x="21990" y="315270"/>
                  <a:pt x="3999" y="299748"/>
                </a:cubicBezTo>
                <a:cubicBezTo>
                  <a:pt x="-13992" y="284226"/>
                  <a:pt x="34338" y="107132"/>
                  <a:pt x="37866" y="69032"/>
                </a:cubicBezTo>
                <a:cubicBezTo>
                  <a:pt x="41394" y="30932"/>
                  <a:pt x="21286" y="81731"/>
                  <a:pt x="25166" y="71148"/>
                </a:cubicBezTo>
                <a:cubicBezTo>
                  <a:pt x="29046" y="60565"/>
                  <a:pt x="55857" y="8707"/>
                  <a:pt x="61149" y="5532"/>
                </a:cubicBezTo>
                <a:cubicBezTo>
                  <a:pt x="66441" y="2357"/>
                  <a:pt x="46333" y="52098"/>
                  <a:pt x="56916" y="52098"/>
                </a:cubicBezTo>
                <a:cubicBezTo>
                  <a:pt x="67499" y="52098"/>
                  <a:pt x="114771" y="-9638"/>
                  <a:pt x="111949" y="129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3" name="フリーフォーム: 図形 1652">
            <a:extLst>
              <a:ext uri="{FF2B5EF4-FFF2-40B4-BE49-F238E27FC236}">
                <a16:creationId xmlns:a16="http://schemas.microsoft.com/office/drawing/2014/main" id="{E49CF60F-71EC-4E89-B054-D65160810132}"/>
              </a:ext>
            </a:extLst>
          </p:cNvPr>
          <p:cNvSpPr/>
          <p:nvPr/>
        </p:nvSpPr>
        <p:spPr>
          <a:xfrm>
            <a:off x="2969562" y="7551916"/>
            <a:ext cx="212263" cy="164965"/>
          </a:xfrm>
          <a:custGeom>
            <a:avLst/>
            <a:gdLst>
              <a:gd name="connsiteX0" fmla="*/ 121 w 212263"/>
              <a:gd name="connsiteY0" fmla="*/ 351 h 164965"/>
              <a:gd name="connsiteX1" fmla="*/ 21288 w 212263"/>
              <a:gd name="connsiteY1" fmla="*/ 91367 h 164965"/>
              <a:gd name="connsiteX2" fmla="*/ 40338 w 212263"/>
              <a:gd name="connsiteY2" fmla="*/ 53267 h 164965"/>
              <a:gd name="connsiteX3" fmla="*/ 40338 w 212263"/>
              <a:gd name="connsiteY3" fmla="*/ 156984 h 164965"/>
              <a:gd name="connsiteX4" fmla="*/ 97488 w 212263"/>
              <a:gd name="connsiteY4" fmla="*/ 57501 h 164965"/>
              <a:gd name="connsiteX5" fmla="*/ 112305 w 212263"/>
              <a:gd name="connsiteY5" fmla="*/ 40567 h 164965"/>
              <a:gd name="connsiteX6" fmla="*/ 112305 w 212263"/>
              <a:gd name="connsiteY6" fmla="*/ 68084 h 164965"/>
              <a:gd name="connsiteX7" fmla="*/ 148288 w 212263"/>
              <a:gd name="connsiteY7" fmla="*/ 32101 h 164965"/>
              <a:gd name="connsiteX8" fmla="*/ 188505 w 212263"/>
              <a:gd name="connsiteY8" fmla="*/ 87134 h 164965"/>
              <a:gd name="connsiteX9" fmla="*/ 209671 w 212263"/>
              <a:gd name="connsiteY9" fmla="*/ 65967 h 164965"/>
              <a:gd name="connsiteX10" fmla="*/ 129238 w 212263"/>
              <a:gd name="connsiteY10" fmla="*/ 40567 h 164965"/>
              <a:gd name="connsiteX11" fmla="*/ 25521 w 212263"/>
              <a:gd name="connsiteY11" fmla="*/ 163334 h 164965"/>
              <a:gd name="connsiteX12" fmla="*/ 46688 w 212263"/>
              <a:gd name="connsiteY12" fmla="*/ 108301 h 164965"/>
              <a:gd name="connsiteX13" fmla="*/ 23405 w 212263"/>
              <a:gd name="connsiteY13" fmla="*/ 68084 h 164965"/>
              <a:gd name="connsiteX14" fmla="*/ 12821 w 212263"/>
              <a:gd name="connsiteY14" fmla="*/ 59617 h 164965"/>
              <a:gd name="connsiteX15" fmla="*/ 121 w 212263"/>
              <a:gd name="connsiteY15" fmla="*/ 351 h 16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2263" h="164965">
                <a:moveTo>
                  <a:pt x="121" y="351"/>
                </a:moveTo>
                <a:cubicBezTo>
                  <a:pt x="1532" y="5643"/>
                  <a:pt x="14585" y="82548"/>
                  <a:pt x="21288" y="91367"/>
                </a:cubicBezTo>
                <a:cubicBezTo>
                  <a:pt x="27991" y="100186"/>
                  <a:pt x="37163" y="42331"/>
                  <a:pt x="40338" y="53267"/>
                </a:cubicBezTo>
                <a:cubicBezTo>
                  <a:pt x="43513" y="64203"/>
                  <a:pt x="30813" y="156278"/>
                  <a:pt x="40338" y="156984"/>
                </a:cubicBezTo>
                <a:cubicBezTo>
                  <a:pt x="49863" y="157690"/>
                  <a:pt x="85493" y="76904"/>
                  <a:pt x="97488" y="57501"/>
                </a:cubicBezTo>
                <a:cubicBezTo>
                  <a:pt x="109483" y="38098"/>
                  <a:pt x="109836" y="38803"/>
                  <a:pt x="112305" y="40567"/>
                </a:cubicBezTo>
                <a:cubicBezTo>
                  <a:pt x="114774" y="42331"/>
                  <a:pt x="106308" y="69495"/>
                  <a:pt x="112305" y="68084"/>
                </a:cubicBezTo>
                <a:cubicBezTo>
                  <a:pt x="118302" y="66673"/>
                  <a:pt x="135588" y="28926"/>
                  <a:pt x="148288" y="32101"/>
                </a:cubicBezTo>
                <a:cubicBezTo>
                  <a:pt x="160988" y="35276"/>
                  <a:pt x="178275" y="81490"/>
                  <a:pt x="188505" y="87134"/>
                </a:cubicBezTo>
                <a:cubicBezTo>
                  <a:pt x="198736" y="92778"/>
                  <a:pt x="219549" y="73728"/>
                  <a:pt x="209671" y="65967"/>
                </a:cubicBezTo>
                <a:cubicBezTo>
                  <a:pt x="199793" y="58206"/>
                  <a:pt x="159930" y="24339"/>
                  <a:pt x="129238" y="40567"/>
                </a:cubicBezTo>
                <a:cubicBezTo>
                  <a:pt x="98546" y="56795"/>
                  <a:pt x="39279" y="152045"/>
                  <a:pt x="25521" y="163334"/>
                </a:cubicBezTo>
                <a:cubicBezTo>
                  <a:pt x="11763" y="174623"/>
                  <a:pt x="47041" y="124176"/>
                  <a:pt x="46688" y="108301"/>
                </a:cubicBezTo>
                <a:cubicBezTo>
                  <a:pt x="46335" y="92426"/>
                  <a:pt x="29050" y="76198"/>
                  <a:pt x="23405" y="68084"/>
                </a:cubicBezTo>
                <a:cubicBezTo>
                  <a:pt x="17760" y="59970"/>
                  <a:pt x="15643" y="68084"/>
                  <a:pt x="12821" y="59617"/>
                </a:cubicBezTo>
                <a:cubicBezTo>
                  <a:pt x="9999" y="51150"/>
                  <a:pt x="-1290" y="-4941"/>
                  <a:pt x="121" y="35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4" name="フリーフォーム: 図形 1653">
            <a:extLst>
              <a:ext uri="{FF2B5EF4-FFF2-40B4-BE49-F238E27FC236}">
                <a16:creationId xmlns:a16="http://schemas.microsoft.com/office/drawing/2014/main" id="{EB7B4654-DBFC-4871-BB5C-2347FF575C37}"/>
              </a:ext>
            </a:extLst>
          </p:cNvPr>
          <p:cNvSpPr/>
          <p:nvPr/>
        </p:nvSpPr>
        <p:spPr>
          <a:xfrm>
            <a:off x="3213078" y="7613550"/>
            <a:ext cx="263042" cy="115651"/>
          </a:xfrm>
          <a:custGeom>
            <a:avLst/>
            <a:gdLst>
              <a:gd name="connsiteX0" fmla="*/ 22 w 263042"/>
              <a:gd name="connsiteY0" fmla="*/ 100 h 115651"/>
              <a:gd name="connsiteX1" fmla="*/ 42355 w 263042"/>
              <a:gd name="connsiteY1" fmla="*/ 80533 h 115651"/>
              <a:gd name="connsiteX2" fmla="*/ 36005 w 263042"/>
              <a:gd name="connsiteY2" fmla="*/ 114400 h 115651"/>
              <a:gd name="connsiteX3" fmla="*/ 97389 w 263042"/>
              <a:gd name="connsiteY3" fmla="*/ 40317 h 115651"/>
              <a:gd name="connsiteX4" fmla="*/ 133372 w 263042"/>
              <a:gd name="connsiteY4" fmla="*/ 21267 h 115651"/>
              <a:gd name="connsiteX5" fmla="*/ 251905 w 263042"/>
              <a:gd name="connsiteY5" fmla="*/ 78417 h 115651"/>
              <a:gd name="connsiteX6" fmla="*/ 245555 w 263042"/>
              <a:gd name="connsiteY6" fmla="*/ 67833 h 115651"/>
              <a:gd name="connsiteX7" fmla="*/ 141839 w 263042"/>
              <a:gd name="connsiteY7" fmla="*/ 36083 h 115651"/>
              <a:gd name="connsiteX8" fmla="*/ 61405 w 263042"/>
              <a:gd name="connsiteY8" fmla="*/ 91117 h 115651"/>
              <a:gd name="connsiteX9" fmla="*/ 46589 w 263042"/>
              <a:gd name="connsiteY9" fmla="*/ 86883 h 115651"/>
              <a:gd name="connsiteX10" fmla="*/ 48705 w 263042"/>
              <a:gd name="connsiteY10" fmla="*/ 63600 h 115651"/>
              <a:gd name="connsiteX11" fmla="*/ 22 w 263042"/>
              <a:gd name="connsiteY11" fmla="*/ 100 h 11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3042" h="115651">
                <a:moveTo>
                  <a:pt x="22" y="100"/>
                </a:moveTo>
                <a:cubicBezTo>
                  <a:pt x="-1036" y="2922"/>
                  <a:pt x="36358" y="61483"/>
                  <a:pt x="42355" y="80533"/>
                </a:cubicBezTo>
                <a:cubicBezTo>
                  <a:pt x="48352" y="99583"/>
                  <a:pt x="26833" y="121103"/>
                  <a:pt x="36005" y="114400"/>
                </a:cubicBezTo>
                <a:cubicBezTo>
                  <a:pt x="45177" y="107697"/>
                  <a:pt x="81161" y="55839"/>
                  <a:pt x="97389" y="40317"/>
                </a:cubicBezTo>
                <a:cubicBezTo>
                  <a:pt x="113617" y="24795"/>
                  <a:pt x="107619" y="14917"/>
                  <a:pt x="133372" y="21267"/>
                </a:cubicBezTo>
                <a:cubicBezTo>
                  <a:pt x="159125" y="27617"/>
                  <a:pt x="233208" y="70656"/>
                  <a:pt x="251905" y="78417"/>
                </a:cubicBezTo>
                <a:cubicBezTo>
                  <a:pt x="270602" y="86178"/>
                  <a:pt x="263899" y="74889"/>
                  <a:pt x="245555" y="67833"/>
                </a:cubicBezTo>
                <a:cubicBezTo>
                  <a:pt x="227211" y="60777"/>
                  <a:pt x="172531" y="32202"/>
                  <a:pt x="141839" y="36083"/>
                </a:cubicBezTo>
                <a:cubicBezTo>
                  <a:pt x="111147" y="39964"/>
                  <a:pt x="77280" y="82650"/>
                  <a:pt x="61405" y="91117"/>
                </a:cubicBezTo>
                <a:cubicBezTo>
                  <a:pt x="45530" y="99584"/>
                  <a:pt x="48706" y="91469"/>
                  <a:pt x="46589" y="86883"/>
                </a:cubicBezTo>
                <a:cubicBezTo>
                  <a:pt x="44472" y="82297"/>
                  <a:pt x="52233" y="72419"/>
                  <a:pt x="48705" y="63600"/>
                </a:cubicBezTo>
                <a:cubicBezTo>
                  <a:pt x="45177" y="54781"/>
                  <a:pt x="1080" y="-2722"/>
                  <a:pt x="22" y="10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5" name="フリーフォーム: 図形 1654">
            <a:extLst>
              <a:ext uri="{FF2B5EF4-FFF2-40B4-BE49-F238E27FC236}">
                <a16:creationId xmlns:a16="http://schemas.microsoft.com/office/drawing/2014/main" id="{DC5F2784-295D-41AF-89BD-20D5F699D2EE}"/>
              </a:ext>
            </a:extLst>
          </p:cNvPr>
          <p:cNvSpPr/>
          <p:nvPr/>
        </p:nvSpPr>
        <p:spPr>
          <a:xfrm>
            <a:off x="2037982" y="7128268"/>
            <a:ext cx="211935" cy="290130"/>
          </a:xfrm>
          <a:custGeom>
            <a:avLst/>
            <a:gdLst>
              <a:gd name="connsiteX0" fmla="*/ 368 w 211935"/>
              <a:gd name="connsiteY0" fmla="*/ 665 h 290130"/>
              <a:gd name="connsiteX1" fmla="*/ 201451 w 211935"/>
              <a:gd name="connsiteY1" fmla="*/ 112849 h 290130"/>
              <a:gd name="connsiteX2" fmla="*/ 180285 w 211935"/>
              <a:gd name="connsiteY2" fmla="*/ 146715 h 290130"/>
              <a:gd name="connsiteX3" fmla="*/ 152768 w 211935"/>
              <a:gd name="connsiteY3" fmla="*/ 258899 h 290130"/>
              <a:gd name="connsiteX4" fmla="*/ 142185 w 211935"/>
              <a:gd name="connsiteY4" fmla="*/ 277949 h 290130"/>
              <a:gd name="connsiteX5" fmla="*/ 192985 w 211935"/>
              <a:gd name="connsiteY5" fmla="*/ 93799 h 290130"/>
              <a:gd name="connsiteX6" fmla="*/ 152768 w 211935"/>
              <a:gd name="connsiteY6" fmla="*/ 68399 h 290130"/>
              <a:gd name="connsiteX7" fmla="*/ 368 w 211935"/>
              <a:gd name="connsiteY7" fmla="*/ 665 h 29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35" h="290130">
                <a:moveTo>
                  <a:pt x="368" y="665"/>
                </a:moveTo>
                <a:cubicBezTo>
                  <a:pt x="8482" y="8073"/>
                  <a:pt x="171465" y="88507"/>
                  <a:pt x="201451" y="112849"/>
                </a:cubicBezTo>
                <a:cubicBezTo>
                  <a:pt x="231437" y="137191"/>
                  <a:pt x="188399" y="122373"/>
                  <a:pt x="180285" y="146715"/>
                </a:cubicBezTo>
                <a:cubicBezTo>
                  <a:pt x="172171" y="171057"/>
                  <a:pt x="159118" y="237027"/>
                  <a:pt x="152768" y="258899"/>
                </a:cubicBezTo>
                <a:cubicBezTo>
                  <a:pt x="146418" y="280771"/>
                  <a:pt x="135482" y="305466"/>
                  <a:pt x="142185" y="277949"/>
                </a:cubicBezTo>
                <a:cubicBezTo>
                  <a:pt x="148888" y="250432"/>
                  <a:pt x="191221" y="128724"/>
                  <a:pt x="192985" y="93799"/>
                </a:cubicBezTo>
                <a:cubicBezTo>
                  <a:pt x="194749" y="58874"/>
                  <a:pt x="185224" y="87096"/>
                  <a:pt x="152768" y="68399"/>
                </a:cubicBezTo>
                <a:cubicBezTo>
                  <a:pt x="120312" y="49702"/>
                  <a:pt x="-7746" y="-6743"/>
                  <a:pt x="368" y="66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6" name="フリーフォーム: 図形 1655">
            <a:extLst>
              <a:ext uri="{FF2B5EF4-FFF2-40B4-BE49-F238E27FC236}">
                <a16:creationId xmlns:a16="http://schemas.microsoft.com/office/drawing/2014/main" id="{01239745-D7ED-42D4-892E-4B2CD018E01E}"/>
              </a:ext>
            </a:extLst>
          </p:cNvPr>
          <p:cNvSpPr/>
          <p:nvPr/>
        </p:nvSpPr>
        <p:spPr>
          <a:xfrm>
            <a:off x="2264832" y="7310619"/>
            <a:ext cx="195560" cy="310866"/>
          </a:xfrm>
          <a:custGeom>
            <a:avLst/>
            <a:gdLst>
              <a:gd name="connsiteX0" fmla="*/ 194735 w 195560"/>
              <a:gd name="connsiteY0" fmla="*/ 63848 h 310866"/>
              <a:gd name="connsiteX1" fmla="*/ 154518 w 195560"/>
              <a:gd name="connsiteY1" fmla="*/ 148514 h 310866"/>
              <a:gd name="connsiteX2" fmla="*/ 177801 w 195560"/>
              <a:gd name="connsiteY2" fmla="*/ 296681 h 310866"/>
              <a:gd name="connsiteX3" fmla="*/ 190501 w 195560"/>
              <a:gd name="connsiteY3" fmla="*/ 292448 h 310866"/>
              <a:gd name="connsiteX4" fmla="*/ 175685 w 195560"/>
              <a:gd name="connsiteY4" fmla="*/ 186614 h 310866"/>
              <a:gd name="connsiteX5" fmla="*/ 150285 w 195560"/>
              <a:gd name="connsiteY5" fmla="*/ 87131 h 310866"/>
              <a:gd name="connsiteX6" fmla="*/ 139701 w 195560"/>
              <a:gd name="connsiteY6" fmla="*/ 51148 h 310866"/>
              <a:gd name="connsiteX7" fmla="*/ 80435 w 195560"/>
              <a:gd name="connsiteY7" fmla="*/ 23631 h 310866"/>
              <a:gd name="connsiteX8" fmla="*/ 1 w 195560"/>
              <a:gd name="connsiteY8" fmla="*/ 8814 h 310866"/>
              <a:gd name="connsiteX9" fmla="*/ 78318 w 195560"/>
              <a:gd name="connsiteY9" fmla="*/ 6698 h 310866"/>
              <a:gd name="connsiteX10" fmla="*/ 110068 w 195560"/>
              <a:gd name="connsiteY10" fmla="*/ 2464 h 310866"/>
              <a:gd name="connsiteX11" fmla="*/ 194735 w 195560"/>
              <a:gd name="connsiteY11" fmla="*/ 63848 h 31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5560" h="310866">
                <a:moveTo>
                  <a:pt x="194735" y="63848"/>
                </a:moveTo>
                <a:cubicBezTo>
                  <a:pt x="202143" y="88190"/>
                  <a:pt x="157340" y="109708"/>
                  <a:pt x="154518" y="148514"/>
                </a:cubicBezTo>
                <a:cubicBezTo>
                  <a:pt x="151696" y="187320"/>
                  <a:pt x="171804" y="272692"/>
                  <a:pt x="177801" y="296681"/>
                </a:cubicBezTo>
                <a:cubicBezTo>
                  <a:pt x="183798" y="320670"/>
                  <a:pt x="190854" y="310792"/>
                  <a:pt x="190501" y="292448"/>
                </a:cubicBezTo>
                <a:cubicBezTo>
                  <a:pt x="190148" y="274104"/>
                  <a:pt x="182388" y="220834"/>
                  <a:pt x="175685" y="186614"/>
                </a:cubicBezTo>
                <a:cubicBezTo>
                  <a:pt x="168982" y="152395"/>
                  <a:pt x="156282" y="109709"/>
                  <a:pt x="150285" y="87131"/>
                </a:cubicBezTo>
                <a:cubicBezTo>
                  <a:pt x="144288" y="64553"/>
                  <a:pt x="151343" y="61731"/>
                  <a:pt x="139701" y="51148"/>
                </a:cubicBezTo>
                <a:cubicBezTo>
                  <a:pt x="128059" y="40565"/>
                  <a:pt x="103718" y="30687"/>
                  <a:pt x="80435" y="23631"/>
                </a:cubicBezTo>
                <a:cubicBezTo>
                  <a:pt x="57152" y="16575"/>
                  <a:pt x="354" y="11636"/>
                  <a:pt x="1" y="8814"/>
                </a:cubicBezTo>
                <a:cubicBezTo>
                  <a:pt x="-352" y="5992"/>
                  <a:pt x="59974" y="7756"/>
                  <a:pt x="78318" y="6698"/>
                </a:cubicBezTo>
                <a:cubicBezTo>
                  <a:pt x="96662" y="5640"/>
                  <a:pt x="92076" y="-4592"/>
                  <a:pt x="110068" y="2464"/>
                </a:cubicBezTo>
                <a:cubicBezTo>
                  <a:pt x="128060" y="9520"/>
                  <a:pt x="187327" y="39506"/>
                  <a:pt x="194735" y="6384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7" name="フリーフォーム: 図形 1656">
            <a:extLst>
              <a:ext uri="{FF2B5EF4-FFF2-40B4-BE49-F238E27FC236}">
                <a16:creationId xmlns:a16="http://schemas.microsoft.com/office/drawing/2014/main" id="{844D129B-181F-4821-AC74-E6E7E2C2F1D1}"/>
              </a:ext>
            </a:extLst>
          </p:cNvPr>
          <p:cNvSpPr/>
          <p:nvPr/>
        </p:nvSpPr>
        <p:spPr>
          <a:xfrm>
            <a:off x="2639896" y="7438076"/>
            <a:ext cx="126748" cy="527366"/>
          </a:xfrm>
          <a:custGeom>
            <a:avLst/>
            <a:gdLst>
              <a:gd name="connsiteX0" fmla="*/ 10171 w 126748"/>
              <a:gd name="connsiteY0" fmla="*/ 2007 h 527366"/>
              <a:gd name="connsiteX1" fmla="*/ 84254 w 126748"/>
              <a:gd name="connsiteY1" fmla="*/ 126891 h 527366"/>
              <a:gd name="connsiteX2" fmla="*/ 48271 w 126748"/>
              <a:gd name="connsiteY2" fmla="*/ 262357 h 527366"/>
              <a:gd name="connsiteX3" fmla="*/ 71554 w 126748"/>
              <a:gd name="connsiteY3" fmla="*/ 355491 h 527366"/>
              <a:gd name="connsiteX4" fmla="*/ 126587 w 126748"/>
              <a:gd name="connsiteY4" fmla="*/ 526941 h 527366"/>
              <a:gd name="connsiteX5" fmla="*/ 86371 w 126748"/>
              <a:gd name="connsiteY5" fmla="*/ 402057 h 527366"/>
              <a:gd name="connsiteX6" fmla="*/ 29221 w 126748"/>
              <a:gd name="connsiteY6" fmla="*/ 334324 h 527366"/>
              <a:gd name="connsiteX7" fmla="*/ 52504 w 126748"/>
              <a:gd name="connsiteY7" fmla="*/ 315274 h 527366"/>
              <a:gd name="connsiteX8" fmla="*/ 41921 w 126748"/>
              <a:gd name="connsiteY8" fmla="*/ 264474 h 527366"/>
              <a:gd name="connsiteX9" fmla="*/ 39804 w 126748"/>
              <a:gd name="connsiteY9" fmla="*/ 253891 h 527366"/>
              <a:gd name="connsiteX10" fmla="*/ 75787 w 126748"/>
              <a:gd name="connsiteY10" fmla="*/ 196741 h 527366"/>
              <a:gd name="connsiteX11" fmla="*/ 60971 w 126748"/>
              <a:gd name="connsiteY11" fmla="*/ 131124 h 527366"/>
              <a:gd name="connsiteX12" fmla="*/ 60971 w 126748"/>
              <a:gd name="connsiteY12" fmla="*/ 129007 h 527366"/>
              <a:gd name="connsiteX13" fmla="*/ 101187 w 126748"/>
              <a:gd name="connsiteY13" fmla="*/ 109957 h 527366"/>
              <a:gd name="connsiteX14" fmla="*/ 1704 w 126748"/>
              <a:gd name="connsiteY14" fmla="*/ 54924 h 527366"/>
              <a:gd name="connsiteX15" fmla="*/ 37687 w 126748"/>
              <a:gd name="connsiteY15" fmla="*/ 48574 h 527366"/>
              <a:gd name="connsiteX16" fmla="*/ 10171 w 126748"/>
              <a:gd name="connsiteY16" fmla="*/ 2007 h 52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6748" h="527366">
                <a:moveTo>
                  <a:pt x="10171" y="2007"/>
                </a:moveTo>
                <a:cubicBezTo>
                  <a:pt x="17932" y="15060"/>
                  <a:pt x="77904" y="83499"/>
                  <a:pt x="84254" y="126891"/>
                </a:cubicBezTo>
                <a:cubicBezTo>
                  <a:pt x="90604" y="170283"/>
                  <a:pt x="50388" y="224257"/>
                  <a:pt x="48271" y="262357"/>
                </a:cubicBezTo>
                <a:cubicBezTo>
                  <a:pt x="46154" y="300457"/>
                  <a:pt x="58501" y="311394"/>
                  <a:pt x="71554" y="355491"/>
                </a:cubicBezTo>
                <a:cubicBezTo>
                  <a:pt x="84607" y="399588"/>
                  <a:pt x="124118" y="519180"/>
                  <a:pt x="126587" y="526941"/>
                </a:cubicBezTo>
                <a:cubicBezTo>
                  <a:pt x="129057" y="534702"/>
                  <a:pt x="102599" y="434160"/>
                  <a:pt x="86371" y="402057"/>
                </a:cubicBezTo>
                <a:cubicBezTo>
                  <a:pt x="70143" y="369954"/>
                  <a:pt x="34866" y="348788"/>
                  <a:pt x="29221" y="334324"/>
                </a:cubicBezTo>
                <a:cubicBezTo>
                  <a:pt x="23577" y="319860"/>
                  <a:pt x="50387" y="326916"/>
                  <a:pt x="52504" y="315274"/>
                </a:cubicBezTo>
                <a:cubicBezTo>
                  <a:pt x="54621" y="303632"/>
                  <a:pt x="44038" y="274704"/>
                  <a:pt x="41921" y="264474"/>
                </a:cubicBezTo>
                <a:cubicBezTo>
                  <a:pt x="39804" y="254244"/>
                  <a:pt x="34160" y="265180"/>
                  <a:pt x="39804" y="253891"/>
                </a:cubicBezTo>
                <a:cubicBezTo>
                  <a:pt x="45448" y="242602"/>
                  <a:pt x="72259" y="217202"/>
                  <a:pt x="75787" y="196741"/>
                </a:cubicBezTo>
                <a:cubicBezTo>
                  <a:pt x="79315" y="176280"/>
                  <a:pt x="63440" y="142413"/>
                  <a:pt x="60971" y="131124"/>
                </a:cubicBezTo>
                <a:cubicBezTo>
                  <a:pt x="58502" y="119835"/>
                  <a:pt x="54268" y="132535"/>
                  <a:pt x="60971" y="129007"/>
                </a:cubicBezTo>
                <a:cubicBezTo>
                  <a:pt x="67674" y="125479"/>
                  <a:pt x="111065" y="122304"/>
                  <a:pt x="101187" y="109957"/>
                </a:cubicBezTo>
                <a:cubicBezTo>
                  <a:pt x="91309" y="97610"/>
                  <a:pt x="12287" y="65155"/>
                  <a:pt x="1704" y="54924"/>
                </a:cubicBezTo>
                <a:cubicBezTo>
                  <a:pt x="-8879" y="44694"/>
                  <a:pt x="33101" y="53513"/>
                  <a:pt x="37687" y="48574"/>
                </a:cubicBezTo>
                <a:cubicBezTo>
                  <a:pt x="42273" y="43635"/>
                  <a:pt x="2410" y="-11046"/>
                  <a:pt x="10171" y="200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8" name="フリーフォーム: 図形 1657">
            <a:extLst>
              <a:ext uri="{FF2B5EF4-FFF2-40B4-BE49-F238E27FC236}">
                <a16:creationId xmlns:a16="http://schemas.microsoft.com/office/drawing/2014/main" id="{21C7F94D-E99E-410D-A471-A98E6BFCAF88}"/>
              </a:ext>
            </a:extLst>
          </p:cNvPr>
          <p:cNvSpPr/>
          <p:nvPr/>
        </p:nvSpPr>
        <p:spPr>
          <a:xfrm>
            <a:off x="4348813" y="8047991"/>
            <a:ext cx="1473375" cy="283218"/>
          </a:xfrm>
          <a:custGeom>
            <a:avLst/>
            <a:gdLst>
              <a:gd name="connsiteX0" fmla="*/ 937 w 1473375"/>
              <a:gd name="connsiteY0" fmla="*/ 181609 h 283218"/>
              <a:gd name="connsiteX1" fmla="*/ 166037 w 1473375"/>
              <a:gd name="connsiteY1" fmla="*/ 194309 h 283218"/>
              <a:gd name="connsiteX2" fmla="*/ 534337 w 1473375"/>
              <a:gd name="connsiteY2" fmla="*/ 181609 h 283218"/>
              <a:gd name="connsiteX3" fmla="*/ 597837 w 1473375"/>
              <a:gd name="connsiteY3" fmla="*/ 213359 h 283218"/>
              <a:gd name="connsiteX4" fmla="*/ 654987 w 1473375"/>
              <a:gd name="connsiteY4" fmla="*/ 213359 h 283218"/>
              <a:gd name="connsiteX5" fmla="*/ 756587 w 1473375"/>
              <a:gd name="connsiteY5" fmla="*/ 251459 h 283218"/>
              <a:gd name="connsiteX6" fmla="*/ 851837 w 1473375"/>
              <a:gd name="connsiteY6" fmla="*/ 149859 h 283218"/>
              <a:gd name="connsiteX7" fmla="*/ 908987 w 1473375"/>
              <a:gd name="connsiteY7" fmla="*/ 257809 h 283218"/>
              <a:gd name="connsiteX8" fmla="*/ 1055037 w 1473375"/>
              <a:gd name="connsiteY8" fmla="*/ 238759 h 283218"/>
              <a:gd name="connsiteX9" fmla="*/ 1105837 w 1473375"/>
              <a:gd name="connsiteY9" fmla="*/ 232409 h 283218"/>
              <a:gd name="connsiteX10" fmla="*/ 1169337 w 1473375"/>
              <a:gd name="connsiteY10" fmla="*/ 200659 h 283218"/>
              <a:gd name="connsiteX11" fmla="*/ 1264587 w 1473375"/>
              <a:gd name="connsiteY11" fmla="*/ 270509 h 283218"/>
              <a:gd name="connsiteX12" fmla="*/ 1334437 w 1473375"/>
              <a:gd name="connsiteY12" fmla="*/ 181609 h 283218"/>
              <a:gd name="connsiteX13" fmla="*/ 1455087 w 1473375"/>
              <a:gd name="connsiteY13" fmla="*/ 257809 h 283218"/>
              <a:gd name="connsiteX14" fmla="*/ 1467787 w 1473375"/>
              <a:gd name="connsiteY14" fmla="*/ 194309 h 283218"/>
              <a:gd name="connsiteX15" fmla="*/ 1404287 w 1473375"/>
              <a:gd name="connsiteY15" fmla="*/ 283209 h 283218"/>
              <a:gd name="connsiteX16" fmla="*/ 1226487 w 1473375"/>
              <a:gd name="connsiteY16" fmla="*/ 187959 h 283218"/>
              <a:gd name="connsiteX17" fmla="*/ 1055037 w 1473375"/>
              <a:gd name="connsiteY17" fmla="*/ 245109 h 283218"/>
              <a:gd name="connsiteX18" fmla="*/ 807387 w 1473375"/>
              <a:gd name="connsiteY18" fmla="*/ 194309 h 283218"/>
              <a:gd name="connsiteX19" fmla="*/ 731187 w 1473375"/>
              <a:gd name="connsiteY19" fmla="*/ 194309 h 283218"/>
              <a:gd name="connsiteX20" fmla="*/ 864537 w 1473375"/>
              <a:gd name="connsiteY20" fmla="*/ 143509 h 283218"/>
              <a:gd name="connsiteX21" fmla="*/ 908987 w 1473375"/>
              <a:gd name="connsiteY21" fmla="*/ 124459 h 283218"/>
              <a:gd name="connsiteX22" fmla="*/ 858187 w 1473375"/>
              <a:gd name="connsiteY22" fmla="*/ 10159 h 283218"/>
              <a:gd name="connsiteX23" fmla="*/ 756587 w 1473375"/>
              <a:gd name="connsiteY23" fmla="*/ 22859 h 283218"/>
              <a:gd name="connsiteX24" fmla="*/ 756587 w 1473375"/>
              <a:gd name="connsiteY24" fmla="*/ 162559 h 283218"/>
              <a:gd name="connsiteX25" fmla="*/ 731187 w 1473375"/>
              <a:gd name="connsiteY25" fmla="*/ 213359 h 283218"/>
              <a:gd name="connsiteX26" fmla="*/ 496237 w 1473375"/>
              <a:gd name="connsiteY26" fmla="*/ 181609 h 283218"/>
              <a:gd name="connsiteX27" fmla="*/ 445437 w 1473375"/>
              <a:gd name="connsiteY27" fmla="*/ 213359 h 283218"/>
              <a:gd name="connsiteX28" fmla="*/ 115237 w 1473375"/>
              <a:gd name="connsiteY28" fmla="*/ 194309 h 283218"/>
              <a:gd name="connsiteX29" fmla="*/ 937 w 1473375"/>
              <a:gd name="connsiteY29" fmla="*/ 181609 h 28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473375" h="283218">
                <a:moveTo>
                  <a:pt x="937" y="181609"/>
                </a:moveTo>
                <a:cubicBezTo>
                  <a:pt x="9404" y="181609"/>
                  <a:pt x="77137" y="194309"/>
                  <a:pt x="166037" y="194309"/>
                </a:cubicBezTo>
                <a:cubicBezTo>
                  <a:pt x="254937" y="194309"/>
                  <a:pt x="462370" y="178434"/>
                  <a:pt x="534337" y="181609"/>
                </a:cubicBezTo>
                <a:cubicBezTo>
                  <a:pt x="606304" y="184784"/>
                  <a:pt x="577729" y="208067"/>
                  <a:pt x="597837" y="213359"/>
                </a:cubicBezTo>
                <a:cubicBezTo>
                  <a:pt x="617945" y="218651"/>
                  <a:pt x="628529" y="207009"/>
                  <a:pt x="654987" y="213359"/>
                </a:cubicBezTo>
                <a:cubicBezTo>
                  <a:pt x="681445" y="219709"/>
                  <a:pt x="723779" y="262042"/>
                  <a:pt x="756587" y="251459"/>
                </a:cubicBezTo>
                <a:cubicBezTo>
                  <a:pt x="789395" y="240876"/>
                  <a:pt x="826437" y="148801"/>
                  <a:pt x="851837" y="149859"/>
                </a:cubicBezTo>
                <a:cubicBezTo>
                  <a:pt x="877237" y="150917"/>
                  <a:pt x="875120" y="242992"/>
                  <a:pt x="908987" y="257809"/>
                </a:cubicBezTo>
                <a:cubicBezTo>
                  <a:pt x="942854" y="272626"/>
                  <a:pt x="1022229" y="242992"/>
                  <a:pt x="1055037" y="238759"/>
                </a:cubicBezTo>
                <a:cubicBezTo>
                  <a:pt x="1087845" y="234526"/>
                  <a:pt x="1086787" y="238759"/>
                  <a:pt x="1105837" y="232409"/>
                </a:cubicBezTo>
                <a:cubicBezTo>
                  <a:pt x="1124887" y="226059"/>
                  <a:pt x="1142879" y="194309"/>
                  <a:pt x="1169337" y="200659"/>
                </a:cubicBezTo>
                <a:cubicBezTo>
                  <a:pt x="1195795" y="207009"/>
                  <a:pt x="1237070" y="273684"/>
                  <a:pt x="1264587" y="270509"/>
                </a:cubicBezTo>
                <a:cubicBezTo>
                  <a:pt x="1292104" y="267334"/>
                  <a:pt x="1302687" y="183726"/>
                  <a:pt x="1334437" y="181609"/>
                </a:cubicBezTo>
                <a:cubicBezTo>
                  <a:pt x="1366187" y="179492"/>
                  <a:pt x="1432862" y="255692"/>
                  <a:pt x="1455087" y="257809"/>
                </a:cubicBezTo>
                <a:cubicBezTo>
                  <a:pt x="1477312" y="259926"/>
                  <a:pt x="1476254" y="190076"/>
                  <a:pt x="1467787" y="194309"/>
                </a:cubicBezTo>
                <a:cubicBezTo>
                  <a:pt x="1459320" y="198542"/>
                  <a:pt x="1444504" y="284267"/>
                  <a:pt x="1404287" y="283209"/>
                </a:cubicBezTo>
                <a:cubicBezTo>
                  <a:pt x="1364070" y="282151"/>
                  <a:pt x="1284695" y="194309"/>
                  <a:pt x="1226487" y="187959"/>
                </a:cubicBezTo>
                <a:cubicBezTo>
                  <a:pt x="1168279" y="181609"/>
                  <a:pt x="1124887" y="244051"/>
                  <a:pt x="1055037" y="245109"/>
                </a:cubicBezTo>
                <a:cubicBezTo>
                  <a:pt x="985187" y="246167"/>
                  <a:pt x="861362" y="202776"/>
                  <a:pt x="807387" y="194309"/>
                </a:cubicBezTo>
                <a:cubicBezTo>
                  <a:pt x="753412" y="185842"/>
                  <a:pt x="721662" y="202776"/>
                  <a:pt x="731187" y="194309"/>
                </a:cubicBezTo>
                <a:cubicBezTo>
                  <a:pt x="740712" y="185842"/>
                  <a:pt x="834904" y="155151"/>
                  <a:pt x="864537" y="143509"/>
                </a:cubicBezTo>
                <a:cubicBezTo>
                  <a:pt x="894170" y="131867"/>
                  <a:pt x="910045" y="146684"/>
                  <a:pt x="908987" y="124459"/>
                </a:cubicBezTo>
                <a:cubicBezTo>
                  <a:pt x="907929" y="102234"/>
                  <a:pt x="883587" y="27092"/>
                  <a:pt x="858187" y="10159"/>
                </a:cubicBezTo>
                <a:cubicBezTo>
                  <a:pt x="832787" y="-6774"/>
                  <a:pt x="773520" y="-2541"/>
                  <a:pt x="756587" y="22859"/>
                </a:cubicBezTo>
                <a:cubicBezTo>
                  <a:pt x="739654" y="48259"/>
                  <a:pt x="760820" y="130809"/>
                  <a:pt x="756587" y="162559"/>
                </a:cubicBezTo>
                <a:cubicBezTo>
                  <a:pt x="752354" y="194309"/>
                  <a:pt x="774579" y="210184"/>
                  <a:pt x="731187" y="213359"/>
                </a:cubicBezTo>
                <a:cubicBezTo>
                  <a:pt x="687795" y="216534"/>
                  <a:pt x="543862" y="181609"/>
                  <a:pt x="496237" y="181609"/>
                </a:cubicBezTo>
                <a:cubicBezTo>
                  <a:pt x="448612" y="181609"/>
                  <a:pt x="508937" y="211242"/>
                  <a:pt x="445437" y="213359"/>
                </a:cubicBezTo>
                <a:cubicBezTo>
                  <a:pt x="381937" y="215476"/>
                  <a:pt x="188262" y="196426"/>
                  <a:pt x="115237" y="194309"/>
                </a:cubicBezTo>
                <a:cubicBezTo>
                  <a:pt x="42212" y="192192"/>
                  <a:pt x="-7530" y="181609"/>
                  <a:pt x="937" y="18160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9" name="フリーフォーム: 図形 1658">
            <a:extLst>
              <a:ext uri="{FF2B5EF4-FFF2-40B4-BE49-F238E27FC236}">
                <a16:creationId xmlns:a16="http://schemas.microsoft.com/office/drawing/2014/main" id="{7E2F9BA7-3CD1-4646-8311-EB29C93EE45F}"/>
              </a:ext>
            </a:extLst>
          </p:cNvPr>
          <p:cNvSpPr/>
          <p:nvPr/>
        </p:nvSpPr>
        <p:spPr>
          <a:xfrm>
            <a:off x="2954174" y="8130452"/>
            <a:ext cx="1446991" cy="242201"/>
          </a:xfrm>
          <a:custGeom>
            <a:avLst/>
            <a:gdLst>
              <a:gd name="connsiteX0" fmla="*/ 4926 w 1446991"/>
              <a:gd name="connsiteY0" fmla="*/ 3898 h 242201"/>
              <a:gd name="connsiteX1" fmla="*/ 106526 w 1446991"/>
              <a:gd name="connsiteY1" fmla="*/ 111848 h 242201"/>
              <a:gd name="connsiteX2" fmla="*/ 252576 w 1446991"/>
              <a:gd name="connsiteY2" fmla="*/ 67398 h 242201"/>
              <a:gd name="connsiteX3" fmla="*/ 322426 w 1446991"/>
              <a:gd name="connsiteY3" fmla="*/ 61048 h 242201"/>
              <a:gd name="connsiteX4" fmla="*/ 443076 w 1446991"/>
              <a:gd name="connsiteY4" fmla="*/ 54698 h 242201"/>
              <a:gd name="connsiteX5" fmla="*/ 519276 w 1446991"/>
              <a:gd name="connsiteY5" fmla="*/ 35648 h 242201"/>
              <a:gd name="connsiteX6" fmla="*/ 690726 w 1446991"/>
              <a:gd name="connsiteY6" fmla="*/ 35648 h 242201"/>
              <a:gd name="connsiteX7" fmla="*/ 747876 w 1446991"/>
              <a:gd name="connsiteY7" fmla="*/ 3898 h 242201"/>
              <a:gd name="connsiteX8" fmla="*/ 843126 w 1446991"/>
              <a:gd name="connsiteY8" fmla="*/ 137248 h 242201"/>
              <a:gd name="connsiteX9" fmla="*/ 900276 w 1446991"/>
              <a:gd name="connsiteY9" fmla="*/ 80098 h 242201"/>
              <a:gd name="connsiteX10" fmla="*/ 1173326 w 1446991"/>
              <a:gd name="connsiteY10" fmla="*/ 99148 h 242201"/>
              <a:gd name="connsiteX11" fmla="*/ 1249526 w 1446991"/>
              <a:gd name="connsiteY11" fmla="*/ 61048 h 242201"/>
              <a:gd name="connsiteX12" fmla="*/ 1389226 w 1446991"/>
              <a:gd name="connsiteY12" fmla="*/ 200748 h 242201"/>
              <a:gd name="connsiteX13" fmla="*/ 1446376 w 1446991"/>
              <a:gd name="connsiteY13" fmla="*/ 238848 h 242201"/>
              <a:gd name="connsiteX14" fmla="*/ 1357476 w 1446991"/>
              <a:gd name="connsiteY14" fmla="*/ 130898 h 242201"/>
              <a:gd name="connsiteX15" fmla="*/ 1186026 w 1446991"/>
              <a:gd name="connsiteY15" fmla="*/ 29298 h 242201"/>
              <a:gd name="connsiteX16" fmla="*/ 1033626 w 1446991"/>
              <a:gd name="connsiteY16" fmla="*/ 61048 h 242201"/>
              <a:gd name="connsiteX17" fmla="*/ 925676 w 1446991"/>
              <a:gd name="connsiteY17" fmla="*/ 118198 h 242201"/>
              <a:gd name="connsiteX18" fmla="*/ 849476 w 1446991"/>
              <a:gd name="connsiteY18" fmla="*/ 48348 h 242201"/>
              <a:gd name="connsiteX19" fmla="*/ 709776 w 1446991"/>
              <a:gd name="connsiteY19" fmla="*/ 80098 h 242201"/>
              <a:gd name="connsiteX20" fmla="*/ 557376 w 1446991"/>
              <a:gd name="connsiteY20" fmla="*/ 61048 h 242201"/>
              <a:gd name="connsiteX21" fmla="*/ 506576 w 1446991"/>
              <a:gd name="connsiteY21" fmla="*/ 41998 h 242201"/>
              <a:gd name="connsiteX22" fmla="*/ 462126 w 1446991"/>
              <a:gd name="connsiteY22" fmla="*/ 86448 h 242201"/>
              <a:gd name="connsiteX23" fmla="*/ 265276 w 1446991"/>
              <a:gd name="connsiteY23" fmla="*/ 86448 h 242201"/>
              <a:gd name="connsiteX24" fmla="*/ 4926 w 1446991"/>
              <a:gd name="connsiteY24" fmla="*/ 3898 h 242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46991" h="242201">
                <a:moveTo>
                  <a:pt x="4926" y="3898"/>
                </a:moveTo>
                <a:cubicBezTo>
                  <a:pt x="-21532" y="8131"/>
                  <a:pt x="65251" y="101265"/>
                  <a:pt x="106526" y="111848"/>
                </a:cubicBezTo>
                <a:cubicBezTo>
                  <a:pt x="147801" y="122431"/>
                  <a:pt x="216593" y="75865"/>
                  <a:pt x="252576" y="67398"/>
                </a:cubicBezTo>
                <a:cubicBezTo>
                  <a:pt x="288559" y="58931"/>
                  <a:pt x="290676" y="63165"/>
                  <a:pt x="322426" y="61048"/>
                </a:cubicBezTo>
                <a:cubicBezTo>
                  <a:pt x="354176" y="58931"/>
                  <a:pt x="410268" y="58931"/>
                  <a:pt x="443076" y="54698"/>
                </a:cubicBezTo>
                <a:cubicBezTo>
                  <a:pt x="475884" y="50465"/>
                  <a:pt x="478001" y="38823"/>
                  <a:pt x="519276" y="35648"/>
                </a:cubicBezTo>
                <a:cubicBezTo>
                  <a:pt x="560551" y="32473"/>
                  <a:pt x="652626" y="40940"/>
                  <a:pt x="690726" y="35648"/>
                </a:cubicBezTo>
                <a:cubicBezTo>
                  <a:pt x="728826" y="30356"/>
                  <a:pt x="722476" y="-13035"/>
                  <a:pt x="747876" y="3898"/>
                </a:cubicBezTo>
                <a:cubicBezTo>
                  <a:pt x="773276" y="20831"/>
                  <a:pt x="817726" y="124548"/>
                  <a:pt x="843126" y="137248"/>
                </a:cubicBezTo>
                <a:cubicBezTo>
                  <a:pt x="868526" y="149948"/>
                  <a:pt x="845243" y="86448"/>
                  <a:pt x="900276" y="80098"/>
                </a:cubicBezTo>
                <a:cubicBezTo>
                  <a:pt x="955309" y="73748"/>
                  <a:pt x="1115118" y="102323"/>
                  <a:pt x="1173326" y="99148"/>
                </a:cubicBezTo>
                <a:cubicBezTo>
                  <a:pt x="1231534" y="95973"/>
                  <a:pt x="1213543" y="44115"/>
                  <a:pt x="1249526" y="61048"/>
                </a:cubicBezTo>
                <a:cubicBezTo>
                  <a:pt x="1285509" y="77981"/>
                  <a:pt x="1356418" y="171115"/>
                  <a:pt x="1389226" y="200748"/>
                </a:cubicBezTo>
                <a:cubicBezTo>
                  <a:pt x="1422034" y="230381"/>
                  <a:pt x="1451668" y="250490"/>
                  <a:pt x="1446376" y="238848"/>
                </a:cubicBezTo>
                <a:cubicBezTo>
                  <a:pt x="1441084" y="227206"/>
                  <a:pt x="1400868" y="165823"/>
                  <a:pt x="1357476" y="130898"/>
                </a:cubicBezTo>
                <a:cubicBezTo>
                  <a:pt x="1314084" y="95973"/>
                  <a:pt x="1240001" y="40940"/>
                  <a:pt x="1186026" y="29298"/>
                </a:cubicBezTo>
                <a:cubicBezTo>
                  <a:pt x="1132051" y="17656"/>
                  <a:pt x="1077018" y="46231"/>
                  <a:pt x="1033626" y="61048"/>
                </a:cubicBezTo>
                <a:cubicBezTo>
                  <a:pt x="990234" y="75865"/>
                  <a:pt x="956368" y="120315"/>
                  <a:pt x="925676" y="118198"/>
                </a:cubicBezTo>
                <a:cubicBezTo>
                  <a:pt x="894984" y="116081"/>
                  <a:pt x="885459" y="54698"/>
                  <a:pt x="849476" y="48348"/>
                </a:cubicBezTo>
                <a:cubicBezTo>
                  <a:pt x="813493" y="41998"/>
                  <a:pt x="758459" y="77981"/>
                  <a:pt x="709776" y="80098"/>
                </a:cubicBezTo>
                <a:cubicBezTo>
                  <a:pt x="661093" y="82215"/>
                  <a:pt x="591243" y="67398"/>
                  <a:pt x="557376" y="61048"/>
                </a:cubicBezTo>
                <a:cubicBezTo>
                  <a:pt x="523509" y="54698"/>
                  <a:pt x="522451" y="37765"/>
                  <a:pt x="506576" y="41998"/>
                </a:cubicBezTo>
                <a:cubicBezTo>
                  <a:pt x="490701" y="46231"/>
                  <a:pt x="502343" y="79040"/>
                  <a:pt x="462126" y="86448"/>
                </a:cubicBezTo>
                <a:cubicBezTo>
                  <a:pt x="421909" y="93856"/>
                  <a:pt x="338301" y="95973"/>
                  <a:pt x="265276" y="86448"/>
                </a:cubicBezTo>
                <a:cubicBezTo>
                  <a:pt x="192251" y="76923"/>
                  <a:pt x="31384" y="-335"/>
                  <a:pt x="4926" y="389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0" name="フリーフォーム: 図形 1659">
            <a:extLst>
              <a:ext uri="{FF2B5EF4-FFF2-40B4-BE49-F238E27FC236}">
                <a16:creationId xmlns:a16="http://schemas.microsoft.com/office/drawing/2014/main" id="{59B8B01D-CE6B-430F-80CC-D69FA49509BF}"/>
              </a:ext>
            </a:extLst>
          </p:cNvPr>
          <p:cNvSpPr/>
          <p:nvPr/>
        </p:nvSpPr>
        <p:spPr>
          <a:xfrm>
            <a:off x="4722571" y="8806409"/>
            <a:ext cx="1064398" cy="283743"/>
          </a:xfrm>
          <a:custGeom>
            <a:avLst/>
            <a:gdLst>
              <a:gd name="connsiteX0" fmla="*/ 1829 w 1064398"/>
              <a:gd name="connsiteY0" fmla="*/ 235991 h 283743"/>
              <a:gd name="connsiteX1" fmla="*/ 255829 w 1064398"/>
              <a:gd name="connsiteY1" fmla="*/ 7391 h 283743"/>
              <a:gd name="connsiteX2" fmla="*/ 351079 w 1064398"/>
              <a:gd name="connsiteY2" fmla="*/ 115341 h 283743"/>
              <a:gd name="connsiteX3" fmla="*/ 446329 w 1064398"/>
              <a:gd name="connsiteY3" fmla="*/ 108991 h 283743"/>
              <a:gd name="connsiteX4" fmla="*/ 586029 w 1064398"/>
              <a:gd name="connsiteY4" fmla="*/ 185191 h 283743"/>
              <a:gd name="connsiteX5" fmla="*/ 655879 w 1064398"/>
              <a:gd name="connsiteY5" fmla="*/ 229641 h 283743"/>
              <a:gd name="connsiteX6" fmla="*/ 738429 w 1064398"/>
              <a:gd name="connsiteY6" fmla="*/ 280441 h 283743"/>
              <a:gd name="connsiteX7" fmla="*/ 846379 w 1064398"/>
              <a:gd name="connsiteY7" fmla="*/ 274091 h 283743"/>
              <a:gd name="connsiteX8" fmla="*/ 941629 w 1064398"/>
              <a:gd name="connsiteY8" fmla="*/ 235991 h 283743"/>
              <a:gd name="connsiteX9" fmla="*/ 1036879 w 1064398"/>
              <a:gd name="connsiteY9" fmla="*/ 229641 h 283743"/>
              <a:gd name="connsiteX10" fmla="*/ 1049579 w 1064398"/>
              <a:gd name="connsiteY10" fmla="*/ 242341 h 283743"/>
              <a:gd name="connsiteX11" fmla="*/ 846379 w 1064398"/>
              <a:gd name="connsiteY11" fmla="*/ 204241 h 283743"/>
              <a:gd name="connsiteX12" fmla="*/ 662229 w 1064398"/>
              <a:gd name="connsiteY12" fmla="*/ 166141 h 283743"/>
              <a:gd name="connsiteX13" fmla="*/ 459029 w 1064398"/>
              <a:gd name="connsiteY13" fmla="*/ 121691 h 283743"/>
              <a:gd name="connsiteX14" fmla="*/ 376479 w 1064398"/>
              <a:gd name="connsiteY14" fmla="*/ 102641 h 283743"/>
              <a:gd name="connsiteX15" fmla="*/ 230429 w 1064398"/>
              <a:gd name="connsiteY15" fmla="*/ 1041 h 283743"/>
              <a:gd name="connsiteX16" fmla="*/ 192329 w 1064398"/>
              <a:gd name="connsiteY16" fmla="*/ 51841 h 283743"/>
              <a:gd name="connsiteX17" fmla="*/ 147879 w 1064398"/>
              <a:gd name="connsiteY17" fmla="*/ 83591 h 283743"/>
              <a:gd name="connsiteX18" fmla="*/ 141529 w 1064398"/>
              <a:gd name="connsiteY18" fmla="*/ 147091 h 283743"/>
              <a:gd name="connsiteX19" fmla="*/ 1829 w 1064398"/>
              <a:gd name="connsiteY19" fmla="*/ 235991 h 28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64398" h="283743">
                <a:moveTo>
                  <a:pt x="1829" y="235991"/>
                </a:moveTo>
                <a:cubicBezTo>
                  <a:pt x="20879" y="212708"/>
                  <a:pt x="197621" y="27499"/>
                  <a:pt x="255829" y="7391"/>
                </a:cubicBezTo>
                <a:cubicBezTo>
                  <a:pt x="314037" y="-12717"/>
                  <a:pt x="319329" y="98408"/>
                  <a:pt x="351079" y="115341"/>
                </a:cubicBezTo>
                <a:cubicBezTo>
                  <a:pt x="382829" y="132274"/>
                  <a:pt x="407171" y="97349"/>
                  <a:pt x="446329" y="108991"/>
                </a:cubicBezTo>
                <a:cubicBezTo>
                  <a:pt x="485487" y="120633"/>
                  <a:pt x="586029" y="185191"/>
                  <a:pt x="586029" y="185191"/>
                </a:cubicBezTo>
                <a:cubicBezTo>
                  <a:pt x="620954" y="205299"/>
                  <a:pt x="630479" y="213766"/>
                  <a:pt x="655879" y="229641"/>
                </a:cubicBezTo>
                <a:cubicBezTo>
                  <a:pt x="681279" y="245516"/>
                  <a:pt x="706679" y="273033"/>
                  <a:pt x="738429" y="280441"/>
                </a:cubicBezTo>
                <a:cubicBezTo>
                  <a:pt x="770179" y="287849"/>
                  <a:pt x="812512" y="281499"/>
                  <a:pt x="846379" y="274091"/>
                </a:cubicBezTo>
                <a:cubicBezTo>
                  <a:pt x="880246" y="266683"/>
                  <a:pt x="909879" y="243399"/>
                  <a:pt x="941629" y="235991"/>
                </a:cubicBezTo>
                <a:cubicBezTo>
                  <a:pt x="973379" y="228583"/>
                  <a:pt x="1018888" y="228583"/>
                  <a:pt x="1036879" y="229641"/>
                </a:cubicBezTo>
                <a:cubicBezTo>
                  <a:pt x="1054870" y="230699"/>
                  <a:pt x="1081329" y="246574"/>
                  <a:pt x="1049579" y="242341"/>
                </a:cubicBezTo>
                <a:cubicBezTo>
                  <a:pt x="1017829" y="238108"/>
                  <a:pt x="910937" y="216941"/>
                  <a:pt x="846379" y="204241"/>
                </a:cubicBezTo>
                <a:cubicBezTo>
                  <a:pt x="781821" y="191541"/>
                  <a:pt x="662229" y="166141"/>
                  <a:pt x="662229" y="166141"/>
                </a:cubicBezTo>
                <a:lnTo>
                  <a:pt x="459029" y="121691"/>
                </a:lnTo>
                <a:cubicBezTo>
                  <a:pt x="411404" y="111108"/>
                  <a:pt x="414579" y="122749"/>
                  <a:pt x="376479" y="102641"/>
                </a:cubicBezTo>
                <a:cubicBezTo>
                  <a:pt x="338379" y="82533"/>
                  <a:pt x="261121" y="9508"/>
                  <a:pt x="230429" y="1041"/>
                </a:cubicBezTo>
                <a:cubicBezTo>
                  <a:pt x="199737" y="-7426"/>
                  <a:pt x="206087" y="38083"/>
                  <a:pt x="192329" y="51841"/>
                </a:cubicBezTo>
                <a:cubicBezTo>
                  <a:pt x="178571" y="65599"/>
                  <a:pt x="156346" y="67716"/>
                  <a:pt x="147879" y="83591"/>
                </a:cubicBezTo>
                <a:cubicBezTo>
                  <a:pt x="139412" y="99466"/>
                  <a:pt x="164812" y="128041"/>
                  <a:pt x="141529" y="147091"/>
                </a:cubicBezTo>
                <a:cubicBezTo>
                  <a:pt x="118246" y="166141"/>
                  <a:pt x="-17221" y="259274"/>
                  <a:pt x="1829" y="23599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1" name="フリーフォーム: 図形 1660">
            <a:extLst>
              <a:ext uri="{FF2B5EF4-FFF2-40B4-BE49-F238E27FC236}">
                <a16:creationId xmlns:a16="http://schemas.microsoft.com/office/drawing/2014/main" id="{4CC08FF6-3C5B-4A80-9AD0-F26E9C1BCA72}"/>
              </a:ext>
            </a:extLst>
          </p:cNvPr>
          <p:cNvSpPr/>
          <p:nvPr/>
        </p:nvSpPr>
        <p:spPr>
          <a:xfrm>
            <a:off x="2831861" y="8046733"/>
            <a:ext cx="2195414" cy="348167"/>
          </a:xfrm>
          <a:custGeom>
            <a:avLst/>
            <a:gdLst>
              <a:gd name="connsiteX0" fmla="*/ 239 w 2195414"/>
              <a:gd name="connsiteY0" fmla="*/ 157467 h 348167"/>
              <a:gd name="connsiteX1" fmla="*/ 146289 w 2195414"/>
              <a:gd name="connsiteY1" fmla="*/ 297167 h 348167"/>
              <a:gd name="connsiteX2" fmla="*/ 184389 w 2195414"/>
              <a:gd name="connsiteY2" fmla="*/ 347967 h 348167"/>
              <a:gd name="connsiteX3" fmla="*/ 247889 w 2195414"/>
              <a:gd name="connsiteY3" fmla="*/ 309867 h 348167"/>
              <a:gd name="connsiteX4" fmla="*/ 311389 w 2195414"/>
              <a:gd name="connsiteY4" fmla="*/ 195567 h 348167"/>
              <a:gd name="connsiteX5" fmla="*/ 457439 w 2195414"/>
              <a:gd name="connsiteY5" fmla="*/ 271767 h 348167"/>
              <a:gd name="connsiteX6" fmla="*/ 508239 w 2195414"/>
              <a:gd name="connsiteY6" fmla="*/ 252717 h 348167"/>
              <a:gd name="connsiteX7" fmla="*/ 584439 w 2195414"/>
              <a:gd name="connsiteY7" fmla="*/ 303517 h 348167"/>
              <a:gd name="connsiteX8" fmla="*/ 641589 w 2195414"/>
              <a:gd name="connsiteY8" fmla="*/ 252717 h 348167"/>
              <a:gd name="connsiteX9" fmla="*/ 736839 w 2195414"/>
              <a:gd name="connsiteY9" fmla="*/ 303517 h 348167"/>
              <a:gd name="connsiteX10" fmla="*/ 876539 w 2195414"/>
              <a:gd name="connsiteY10" fmla="*/ 290817 h 348167"/>
              <a:gd name="connsiteX11" fmla="*/ 940039 w 2195414"/>
              <a:gd name="connsiteY11" fmla="*/ 252717 h 348167"/>
              <a:gd name="connsiteX12" fmla="*/ 997189 w 2195414"/>
              <a:gd name="connsiteY12" fmla="*/ 252717 h 348167"/>
              <a:gd name="connsiteX13" fmla="*/ 1105139 w 2195414"/>
              <a:gd name="connsiteY13" fmla="*/ 290817 h 348167"/>
              <a:gd name="connsiteX14" fmla="*/ 1155939 w 2195414"/>
              <a:gd name="connsiteY14" fmla="*/ 233667 h 348167"/>
              <a:gd name="connsiteX15" fmla="*/ 1295639 w 2195414"/>
              <a:gd name="connsiteY15" fmla="*/ 265417 h 348167"/>
              <a:gd name="connsiteX16" fmla="*/ 1359139 w 2195414"/>
              <a:gd name="connsiteY16" fmla="*/ 208267 h 348167"/>
              <a:gd name="connsiteX17" fmla="*/ 1524239 w 2195414"/>
              <a:gd name="connsiteY17" fmla="*/ 290817 h 348167"/>
              <a:gd name="connsiteX18" fmla="*/ 1594089 w 2195414"/>
              <a:gd name="connsiteY18" fmla="*/ 297167 h 348167"/>
              <a:gd name="connsiteX19" fmla="*/ 1663939 w 2195414"/>
              <a:gd name="connsiteY19" fmla="*/ 303517 h 348167"/>
              <a:gd name="connsiteX20" fmla="*/ 1765539 w 2195414"/>
              <a:gd name="connsiteY20" fmla="*/ 316217 h 348167"/>
              <a:gd name="connsiteX21" fmla="*/ 1829039 w 2195414"/>
              <a:gd name="connsiteY21" fmla="*/ 278117 h 348167"/>
              <a:gd name="connsiteX22" fmla="*/ 1886189 w 2195414"/>
              <a:gd name="connsiteY22" fmla="*/ 240017 h 348167"/>
              <a:gd name="connsiteX23" fmla="*/ 1936989 w 2195414"/>
              <a:gd name="connsiteY23" fmla="*/ 265417 h 348167"/>
              <a:gd name="connsiteX24" fmla="*/ 2063989 w 2195414"/>
              <a:gd name="connsiteY24" fmla="*/ 271767 h 348167"/>
              <a:gd name="connsiteX25" fmla="*/ 2159239 w 2195414"/>
              <a:gd name="connsiteY25" fmla="*/ 106667 h 348167"/>
              <a:gd name="connsiteX26" fmla="*/ 2190989 w 2195414"/>
              <a:gd name="connsiteY26" fmla="*/ 5067 h 348167"/>
              <a:gd name="connsiteX27" fmla="*/ 2070339 w 2195414"/>
              <a:gd name="connsiteY27" fmla="*/ 265417 h 348167"/>
              <a:gd name="connsiteX28" fmla="*/ 1968739 w 2195414"/>
              <a:gd name="connsiteY28" fmla="*/ 297167 h 348167"/>
              <a:gd name="connsiteX29" fmla="*/ 1803639 w 2195414"/>
              <a:gd name="connsiteY29" fmla="*/ 278117 h 348167"/>
              <a:gd name="connsiteX30" fmla="*/ 1644889 w 2195414"/>
              <a:gd name="connsiteY30" fmla="*/ 265417 h 348167"/>
              <a:gd name="connsiteX31" fmla="*/ 1492489 w 2195414"/>
              <a:gd name="connsiteY31" fmla="*/ 290817 h 348167"/>
              <a:gd name="connsiteX32" fmla="*/ 1301989 w 2195414"/>
              <a:gd name="connsiteY32" fmla="*/ 201917 h 348167"/>
              <a:gd name="connsiteX33" fmla="*/ 1238489 w 2195414"/>
              <a:gd name="connsiteY33" fmla="*/ 278117 h 348167"/>
              <a:gd name="connsiteX34" fmla="*/ 1086089 w 2195414"/>
              <a:gd name="connsiteY34" fmla="*/ 259067 h 348167"/>
              <a:gd name="connsiteX35" fmla="*/ 997189 w 2195414"/>
              <a:gd name="connsiteY35" fmla="*/ 246367 h 348167"/>
              <a:gd name="connsiteX36" fmla="*/ 901939 w 2195414"/>
              <a:gd name="connsiteY36" fmla="*/ 265417 h 348167"/>
              <a:gd name="connsiteX37" fmla="*/ 755889 w 2195414"/>
              <a:gd name="connsiteY37" fmla="*/ 284467 h 348167"/>
              <a:gd name="connsiteX38" fmla="*/ 533639 w 2195414"/>
              <a:gd name="connsiteY38" fmla="*/ 278117 h 348167"/>
              <a:gd name="connsiteX39" fmla="*/ 489189 w 2195414"/>
              <a:gd name="connsiteY39" fmla="*/ 290817 h 348167"/>
              <a:gd name="connsiteX40" fmla="*/ 374889 w 2195414"/>
              <a:gd name="connsiteY40" fmla="*/ 246367 h 348167"/>
              <a:gd name="connsiteX41" fmla="*/ 279639 w 2195414"/>
              <a:gd name="connsiteY41" fmla="*/ 259067 h 348167"/>
              <a:gd name="connsiteX42" fmla="*/ 146289 w 2195414"/>
              <a:gd name="connsiteY42" fmla="*/ 246367 h 348167"/>
              <a:gd name="connsiteX43" fmla="*/ 184389 w 2195414"/>
              <a:gd name="connsiteY43" fmla="*/ 328917 h 348167"/>
              <a:gd name="connsiteX44" fmla="*/ 239 w 2195414"/>
              <a:gd name="connsiteY44" fmla="*/ 157467 h 34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195414" h="348167">
                <a:moveTo>
                  <a:pt x="239" y="157467"/>
                </a:moveTo>
                <a:cubicBezTo>
                  <a:pt x="-6111" y="152175"/>
                  <a:pt x="115597" y="265417"/>
                  <a:pt x="146289" y="297167"/>
                </a:cubicBezTo>
                <a:cubicBezTo>
                  <a:pt x="176981" y="328917"/>
                  <a:pt x="167456" y="345850"/>
                  <a:pt x="184389" y="347967"/>
                </a:cubicBezTo>
                <a:cubicBezTo>
                  <a:pt x="201322" y="350084"/>
                  <a:pt x="226722" y="335267"/>
                  <a:pt x="247889" y="309867"/>
                </a:cubicBezTo>
                <a:cubicBezTo>
                  <a:pt x="269056" y="284467"/>
                  <a:pt x="276464" y="201917"/>
                  <a:pt x="311389" y="195567"/>
                </a:cubicBezTo>
                <a:cubicBezTo>
                  <a:pt x="346314" y="189217"/>
                  <a:pt x="424631" y="262242"/>
                  <a:pt x="457439" y="271767"/>
                </a:cubicBezTo>
                <a:cubicBezTo>
                  <a:pt x="490247" y="281292"/>
                  <a:pt x="487073" y="247425"/>
                  <a:pt x="508239" y="252717"/>
                </a:cubicBezTo>
                <a:cubicBezTo>
                  <a:pt x="529405" y="258009"/>
                  <a:pt x="562214" y="303517"/>
                  <a:pt x="584439" y="303517"/>
                </a:cubicBezTo>
                <a:cubicBezTo>
                  <a:pt x="606664" y="303517"/>
                  <a:pt x="616189" y="252717"/>
                  <a:pt x="641589" y="252717"/>
                </a:cubicBezTo>
                <a:cubicBezTo>
                  <a:pt x="666989" y="252717"/>
                  <a:pt x="697681" y="297167"/>
                  <a:pt x="736839" y="303517"/>
                </a:cubicBezTo>
                <a:cubicBezTo>
                  <a:pt x="775997" y="309867"/>
                  <a:pt x="842672" y="299284"/>
                  <a:pt x="876539" y="290817"/>
                </a:cubicBezTo>
                <a:cubicBezTo>
                  <a:pt x="910406" y="282350"/>
                  <a:pt x="919931" y="259067"/>
                  <a:pt x="940039" y="252717"/>
                </a:cubicBezTo>
                <a:cubicBezTo>
                  <a:pt x="960147" y="246367"/>
                  <a:pt x="969672" y="246367"/>
                  <a:pt x="997189" y="252717"/>
                </a:cubicBezTo>
                <a:cubicBezTo>
                  <a:pt x="1024706" y="259067"/>
                  <a:pt x="1078681" y="293992"/>
                  <a:pt x="1105139" y="290817"/>
                </a:cubicBezTo>
                <a:cubicBezTo>
                  <a:pt x="1131597" y="287642"/>
                  <a:pt x="1124189" y="237900"/>
                  <a:pt x="1155939" y="233667"/>
                </a:cubicBezTo>
                <a:cubicBezTo>
                  <a:pt x="1187689" y="229434"/>
                  <a:pt x="1261772" y="269650"/>
                  <a:pt x="1295639" y="265417"/>
                </a:cubicBezTo>
                <a:cubicBezTo>
                  <a:pt x="1329506" y="261184"/>
                  <a:pt x="1321039" y="204034"/>
                  <a:pt x="1359139" y="208267"/>
                </a:cubicBezTo>
                <a:cubicBezTo>
                  <a:pt x="1397239" y="212500"/>
                  <a:pt x="1485081" y="276000"/>
                  <a:pt x="1524239" y="290817"/>
                </a:cubicBezTo>
                <a:cubicBezTo>
                  <a:pt x="1563397" y="305634"/>
                  <a:pt x="1570806" y="295050"/>
                  <a:pt x="1594089" y="297167"/>
                </a:cubicBezTo>
                <a:lnTo>
                  <a:pt x="1663939" y="303517"/>
                </a:lnTo>
                <a:cubicBezTo>
                  <a:pt x="1692514" y="306692"/>
                  <a:pt x="1738022" y="320450"/>
                  <a:pt x="1765539" y="316217"/>
                </a:cubicBezTo>
                <a:cubicBezTo>
                  <a:pt x="1793056" y="311984"/>
                  <a:pt x="1808931" y="290817"/>
                  <a:pt x="1829039" y="278117"/>
                </a:cubicBezTo>
                <a:cubicBezTo>
                  <a:pt x="1849147" y="265417"/>
                  <a:pt x="1868197" y="242134"/>
                  <a:pt x="1886189" y="240017"/>
                </a:cubicBezTo>
                <a:cubicBezTo>
                  <a:pt x="1904181" y="237900"/>
                  <a:pt x="1907356" y="260125"/>
                  <a:pt x="1936989" y="265417"/>
                </a:cubicBezTo>
                <a:cubicBezTo>
                  <a:pt x="1966622" y="270709"/>
                  <a:pt x="2026947" y="298225"/>
                  <a:pt x="2063989" y="271767"/>
                </a:cubicBezTo>
                <a:cubicBezTo>
                  <a:pt x="2101031" y="245309"/>
                  <a:pt x="2138072" y="151117"/>
                  <a:pt x="2159239" y="106667"/>
                </a:cubicBezTo>
                <a:cubicBezTo>
                  <a:pt x="2180406" y="62217"/>
                  <a:pt x="2205806" y="-21391"/>
                  <a:pt x="2190989" y="5067"/>
                </a:cubicBezTo>
                <a:cubicBezTo>
                  <a:pt x="2176172" y="31525"/>
                  <a:pt x="2107381" y="216734"/>
                  <a:pt x="2070339" y="265417"/>
                </a:cubicBezTo>
                <a:cubicBezTo>
                  <a:pt x="2033297" y="314100"/>
                  <a:pt x="2013189" y="295050"/>
                  <a:pt x="1968739" y="297167"/>
                </a:cubicBezTo>
                <a:cubicBezTo>
                  <a:pt x="1924289" y="299284"/>
                  <a:pt x="1857614" y="283409"/>
                  <a:pt x="1803639" y="278117"/>
                </a:cubicBezTo>
                <a:cubicBezTo>
                  <a:pt x="1749664" y="272825"/>
                  <a:pt x="1696747" y="263300"/>
                  <a:pt x="1644889" y="265417"/>
                </a:cubicBezTo>
                <a:cubicBezTo>
                  <a:pt x="1593031" y="267534"/>
                  <a:pt x="1549639" y="301400"/>
                  <a:pt x="1492489" y="290817"/>
                </a:cubicBezTo>
                <a:cubicBezTo>
                  <a:pt x="1435339" y="280234"/>
                  <a:pt x="1344322" y="204034"/>
                  <a:pt x="1301989" y="201917"/>
                </a:cubicBezTo>
                <a:cubicBezTo>
                  <a:pt x="1259656" y="199800"/>
                  <a:pt x="1274472" y="268592"/>
                  <a:pt x="1238489" y="278117"/>
                </a:cubicBezTo>
                <a:cubicBezTo>
                  <a:pt x="1202506" y="287642"/>
                  <a:pt x="1126306" y="264359"/>
                  <a:pt x="1086089" y="259067"/>
                </a:cubicBezTo>
                <a:cubicBezTo>
                  <a:pt x="1045872" y="253775"/>
                  <a:pt x="1027881" y="245309"/>
                  <a:pt x="997189" y="246367"/>
                </a:cubicBezTo>
                <a:cubicBezTo>
                  <a:pt x="966497" y="247425"/>
                  <a:pt x="942156" y="259067"/>
                  <a:pt x="901939" y="265417"/>
                </a:cubicBezTo>
                <a:cubicBezTo>
                  <a:pt x="861722" y="271767"/>
                  <a:pt x="817272" y="282350"/>
                  <a:pt x="755889" y="284467"/>
                </a:cubicBezTo>
                <a:cubicBezTo>
                  <a:pt x="694506" y="286584"/>
                  <a:pt x="578089" y="277059"/>
                  <a:pt x="533639" y="278117"/>
                </a:cubicBezTo>
                <a:cubicBezTo>
                  <a:pt x="489189" y="279175"/>
                  <a:pt x="515647" y="296109"/>
                  <a:pt x="489189" y="290817"/>
                </a:cubicBezTo>
                <a:cubicBezTo>
                  <a:pt x="462731" y="285525"/>
                  <a:pt x="409814" y="251659"/>
                  <a:pt x="374889" y="246367"/>
                </a:cubicBezTo>
                <a:cubicBezTo>
                  <a:pt x="339964" y="241075"/>
                  <a:pt x="317739" y="259067"/>
                  <a:pt x="279639" y="259067"/>
                </a:cubicBezTo>
                <a:cubicBezTo>
                  <a:pt x="241539" y="259067"/>
                  <a:pt x="162164" y="234725"/>
                  <a:pt x="146289" y="246367"/>
                </a:cubicBezTo>
                <a:cubicBezTo>
                  <a:pt x="130414" y="258009"/>
                  <a:pt x="205555" y="347967"/>
                  <a:pt x="184389" y="328917"/>
                </a:cubicBezTo>
                <a:cubicBezTo>
                  <a:pt x="163223" y="309867"/>
                  <a:pt x="6589" y="162759"/>
                  <a:pt x="239" y="15746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2" name="フリーフォーム: 図形 1661">
            <a:extLst>
              <a:ext uri="{FF2B5EF4-FFF2-40B4-BE49-F238E27FC236}">
                <a16:creationId xmlns:a16="http://schemas.microsoft.com/office/drawing/2014/main" id="{8C321879-BAF4-4E1F-820C-7AFA704837CE}"/>
              </a:ext>
            </a:extLst>
          </p:cNvPr>
          <p:cNvSpPr/>
          <p:nvPr/>
        </p:nvSpPr>
        <p:spPr>
          <a:xfrm>
            <a:off x="2451100" y="7937396"/>
            <a:ext cx="914378" cy="847482"/>
          </a:xfrm>
          <a:custGeom>
            <a:avLst/>
            <a:gdLst>
              <a:gd name="connsiteX0" fmla="*/ 133350 w 914378"/>
              <a:gd name="connsiteY0" fmla="*/ 104 h 847482"/>
              <a:gd name="connsiteX1" fmla="*/ 0 w 914378"/>
              <a:gd name="connsiteY1" fmla="*/ 127104 h 847482"/>
              <a:gd name="connsiteX2" fmla="*/ 133350 w 914378"/>
              <a:gd name="connsiteY2" fmla="*/ 260454 h 847482"/>
              <a:gd name="connsiteX3" fmla="*/ 209550 w 914378"/>
              <a:gd name="connsiteY3" fmla="*/ 311254 h 847482"/>
              <a:gd name="connsiteX4" fmla="*/ 215900 w 914378"/>
              <a:gd name="connsiteY4" fmla="*/ 387454 h 847482"/>
              <a:gd name="connsiteX5" fmla="*/ 450850 w 914378"/>
              <a:gd name="connsiteY5" fmla="*/ 489054 h 847482"/>
              <a:gd name="connsiteX6" fmla="*/ 431800 w 914378"/>
              <a:gd name="connsiteY6" fmla="*/ 520804 h 847482"/>
              <a:gd name="connsiteX7" fmla="*/ 539750 w 914378"/>
              <a:gd name="connsiteY7" fmla="*/ 603354 h 847482"/>
              <a:gd name="connsiteX8" fmla="*/ 685800 w 914378"/>
              <a:gd name="connsiteY8" fmla="*/ 616054 h 847482"/>
              <a:gd name="connsiteX9" fmla="*/ 793750 w 914378"/>
              <a:gd name="connsiteY9" fmla="*/ 698604 h 847482"/>
              <a:gd name="connsiteX10" fmla="*/ 863600 w 914378"/>
              <a:gd name="connsiteY10" fmla="*/ 781154 h 847482"/>
              <a:gd name="connsiteX11" fmla="*/ 901700 w 914378"/>
              <a:gd name="connsiteY11" fmla="*/ 844654 h 847482"/>
              <a:gd name="connsiteX12" fmla="*/ 635000 w 914378"/>
              <a:gd name="connsiteY12" fmla="*/ 685904 h 847482"/>
              <a:gd name="connsiteX13" fmla="*/ 768350 w 914378"/>
              <a:gd name="connsiteY13" fmla="*/ 736704 h 847482"/>
              <a:gd name="connsiteX14" fmla="*/ 742950 w 914378"/>
              <a:gd name="connsiteY14" fmla="*/ 660504 h 847482"/>
              <a:gd name="connsiteX15" fmla="*/ 527050 w 914378"/>
              <a:gd name="connsiteY15" fmla="*/ 565254 h 847482"/>
              <a:gd name="connsiteX16" fmla="*/ 425450 w 914378"/>
              <a:gd name="connsiteY16" fmla="*/ 520804 h 847482"/>
              <a:gd name="connsiteX17" fmla="*/ 495300 w 914378"/>
              <a:gd name="connsiteY17" fmla="*/ 527154 h 847482"/>
              <a:gd name="connsiteX18" fmla="*/ 234950 w 914378"/>
              <a:gd name="connsiteY18" fmla="*/ 349354 h 847482"/>
              <a:gd name="connsiteX19" fmla="*/ 88900 w 914378"/>
              <a:gd name="connsiteY19" fmla="*/ 235054 h 847482"/>
              <a:gd name="connsiteX20" fmla="*/ 101600 w 914378"/>
              <a:gd name="connsiteY20" fmla="*/ 279504 h 847482"/>
              <a:gd name="connsiteX21" fmla="*/ 63500 w 914378"/>
              <a:gd name="connsiteY21" fmla="*/ 108054 h 847482"/>
              <a:gd name="connsiteX22" fmla="*/ 133350 w 914378"/>
              <a:gd name="connsiteY22" fmla="*/ 104 h 8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14378" h="847482">
                <a:moveTo>
                  <a:pt x="133350" y="104"/>
                </a:moveTo>
                <a:cubicBezTo>
                  <a:pt x="122767" y="3279"/>
                  <a:pt x="0" y="83712"/>
                  <a:pt x="0" y="127104"/>
                </a:cubicBezTo>
                <a:cubicBezTo>
                  <a:pt x="0" y="170496"/>
                  <a:pt x="98425" y="229762"/>
                  <a:pt x="133350" y="260454"/>
                </a:cubicBezTo>
                <a:cubicBezTo>
                  <a:pt x="168275" y="291146"/>
                  <a:pt x="195792" y="290087"/>
                  <a:pt x="209550" y="311254"/>
                </a:cubicBezTo>
                <a:cubicBezTo>
                  <a:pt x="223308" y="332421"/>
                  <a:pt x="175684" y="357821"/>
                  <a:pt x="215900" y="387454"/>
                </a:cubicBezTo>
                <a:cubicBezTo>
                  <a:pt x="256116" y="417087"/>
                  <a:pt x="414867" y="466829"/>
                  <a:pt x="450850" y="489054"/>
                </a:cubicBezTo>
                <a:cubicBezTo>
                  <a:pt x="486833" y="511279"/>
                  <a:pt x="416983" y="501754"/>
                  <a:pt x="431800" y="520804"/>
                </a:cubicBezTo>
                <a:cubicBezTo>
                  <a:pt x="446617" y="539854"/>
                  <a:pt x="497417" y="587479"/>
                  <a:pt x="539750" y="603354"/>
                </a:cubicBezTo>
                <a:cubicBezTo>
                  <a:pt x="582083" y="619229"/>
                  <a:pt x="643467" y="600179"/>
                  <a:pt x="685800" y="616054"/>
                </a:cubicBezTo>
                <a:cubicBezTo>
                  <a:pt x="728133" y="631929"/>
                  <a:pt x="764117" y="671087"/>
                  <a:pt x="793750" y="698604"/>
                </a:cubicBezTo>
                <a:cubicBezTo>
                  <a:pt x="823383" y="726121"/>
                  <a:pt x="845608" y="756812"/>
                  <a:pt x="863600" y="781154"/>
                </a:cubicBezTo>
                <a:cubicBezTo>
                  <a:pt x="881592" y="805496"/>
                  <a:pt x="939800" y="860529"/>
                  <a:pt x="901700" y="844654"/>
                </a:cubicBezTo>
                <a:cubicBezTo>
                  <a:pt x="863600" y="828779"/>
                  <a:pt x="657225" y="703896"/>
                  <a:pt x="635000" y="685904"/>
                </a:cubicBezTo>
                <a:cubicBezTo>
                  <a:pt x="612775" y="667912"/>
                  <a:pt x="750358" y="740937"/>
                  <a:pt x="768350" y="736704"/>
                </a:cubicBezTo>
                <a:cubicBezTo>
                  <a:pt x="786342" y="732471"/>
                  <a:pt x="783167" y="689079"/>
                  <a:pt x="742950" y="660504"/>
                </a:cubicBezTo>
                <a:cubicBezTo>
                  <a:pt x="702733" y="631929"/>
                  <a:pt x="579967" y="588537"/>
                  <a:pt x="527050" y="565254"/>
                </a:cubicBezTo>
                <a:cubicBezTo>
                  <a:pt x="474133" y="541971"/>
                  <a:pt x="430742" y="527154"/>
                  <a:pt x="425450" y="520804"/>
                </a:cubicBezTo>
                <a:cubicBezTo>
                  <a:pt x="420158" y="514454"/>
                  <a:pt x="527050" y="555729"/>
                  <a:pt x="495300" y="527154"/>
                </a:cubicBezTo>
                <a:cubicBezTo>
                  <a:pt x="463550" y="498579"/>
                  <a:pt x="302683" y="398037"/>
                  <a:pt x="234950" y="349354"/>
                </a:cubicBezTo>
                <a:cubicBezTo>
                  <a:pt x="167217" y="300671"/>
                  <a:pt x="111125" y="246696"/>
                  <a:pt x="88900" y="235054"/>
                </a:cubicBezTo>
                <a:cubicBezTo>
                  <a:pt x="66675" y="223412"/>
                  <a:pt x="105833" y="300671"/>
                  <a:pt x="101600" y="279504"/>
                </a:cubicBezTo>
                <a:cubicBezTo>
                  <a:pt x="97367" y="258337"/>
                  <a:pt x="58208" y="149329"/>
                  <a:pt x="63500" y="108054"/>
                </a:cubicBezTo>
                <a:cubicBezTo>
                  <a:pt x="68792" y="66779"/>
                  <a:pt x="143933" y="-3071"/>
                  <a:pt x="133350" y="10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3" name="フリーフォーム: 図形 1662">
            <a:extLst>
              <a:ext uri="{FF2B5EF4-FFF2-40B4-BE49-F238E27FC236}">
                <a16:creationId xmlns:a16="http://schemas.microsoft.com/office/drawing/2014/main" id="{6869C204-5901-4AC7-913C-172063615BA8}"/>
              </a:ext>
            </a:extLst>
          </p:cNvPr>
          <p:cNvSpPr/>
          <p:nvPr/>
        </p:nvSpPr>
        <p:spPr>
          <a:xfrm>
            <a:off x="8697802" y="7981950"/>
            <a:ext cx="1382118" cy="425840"/>
          </a:xfrm>
          <a:custGeom>
            <a:avLst/>
            <a:gdLst>
              <a:gd name="connsiteX0" fmla="*/ 1373298 w 1382118"/>
              <a:gd name="connsiteY0" fmla="*/ 6350 h 425840"/>
              <a:gd name="connsiteX1" fmla="*/ 1252648 w 1382118"/>
              <a:gd name="connsiteY1" fmla="*/ 107950 h 425840"/>
              <a:gd name="connsiteX2" fmla="*/ 1233598 w 1382118"/>
              <a:gd name="connsiteY2" fmla="*/ 95250 h 425840"/>
              <a:gd name="connsiteX3" fmla="*/ 1151048 w 1382118"/>
              <a:gd name="connsiteY3" fmla="*/ 234950 h 425840"/>
              <a:gd name="connsiteX4" fmla="*/ 1112948 w 1382118"/>
              <a:gd name="connsiteY4" fmla="*/ 127000 h 425840"/>
              <a:gd name="connsiteX5" fmla="*/ 1011348 w 1382118"/>
              <a:gd name="connsiteY5" fmla="*/ 285750 h 425840"/>
              <a:gd name="connsiteX6" fmla="*/ 979598 w 1382118"/>
              <a:gd name="connsiteY6" fmla="*/ 177800 h 425840"/>
              <a:gd name="connsiteX7" fmla="*/ 897048 w 1382118"/>
              <a:gd name="connsiteY7" fmla="*/ 228600 h 425840"/>
              <a:gd name="connsiteX8" fmla="*/ 839898 w 1382118"/>
              <a:gd name="connsiteY8" fmla="*/ 241300 h 425840"/>
              <a:gd name="connsiteX9" fmla="*/ 611298 w 1382118"/>
              <a:gd name="connsiteY9" fmla="*/ 419100 h 425840"/>
              <a:gd name="connsiteX10" fmla="*/ 674798 w 1382118"/>
              <a:gd name="connsiteY10" fmla="*/ 304800 h 425840"/>
              <a:gd name="connsiteX11" fmla="*/ 579548 w 1382118"/>
              <a:gd name="connsiteY11" fmla="*/ 425450 h 425840"/>
              <a:gd name="connsiteX12" fmla="*/ 516048 w 1382118"/>
              <a:gd name="connsiteY12" fmla="*/ 342900 h 425840"/>
              <a:gd name="connsiteX13" fmla="*/ 395398 w 1382118"/>
              <a:gd name="connsiteY13" fmla="*/ 330200 h 425840"/>
              <a:gd name="connsiteX14" fmla="*/ 255698 w 1382118"/>
              <a:gd name="connsiteY14" fmla="*/ 285750 h 425840"/>
              <a:gd name="connsiteX15" fmla="*/ 230298 w 1382118"/>
              <a:gd name="connsiteY15" fmla="*/ 260350 h 425840"/>
              <a:gd name="connsiteX16" fmla="*/ 274748 w 1382118"/>
              <a:gd name="connsiteY16" fmla="*/ 190500 h 425840"/>
              <a:gd name="connsiteX17" fmla="*/ 8048 w 1382118"/>
              <a:gd name="connsiteY17" fmla="*/ 139700 h 425840"/>
              <a:gd name="connsiteX18" fmla="*/ 274748 w 1382118"/>
              <a:gd name="connsiteY18" fmla="*/ 25400 h 425840"/>
              <a:gd name="connsiteX19" fmla="*/ 109648 w 1382118"/>
              <a:gd name="connsiteY19" fmla="*/ 165100 h 425840"/>
              <a:gd name="connsiteX20" fmla="*/ 242998 w 1382118"/>
              <a:gd name="connsiteY20" fmla="*/ 355600 h 425840"/>
              <a:gd name="connsiteX21" fmla="*/ 90598 w 1382118"/>
              <a:gd name="connsiteY21" fmla="*/ 317500 h 425840"/>
              <a:gd name="connsiteX22" fmla="*/ 1698 w 1382118"/>
              <a:gd name="connsiteY22" fmla="*/ 317500 h 425840"/>
              <a:gd name="connsiteX23" fmla="*/ 166798 w 1382118"/>
              <a:gd name="connsiteY23" fmla="*/ 412750 h 425840"/>
              <a:gd name="connsiteX24" fmla="*/ 350948 w 1382118"/>
              <a:gd name="connsiteY24" fmla="*/ 336550 h 425840"/>
              <a:gd name="connsiteX25" fmla="*/ 496998 w 1382118"/>
              <a:gd name="connsiteY25" fmla="*/ 412750 h 425840"/>
              <a:gd name="connsiteX26" fmla="*/ 623998 w 1382118"/>
              <a:gd name="connsiteY26" fmla="*/ 355600 h 425840"/>
              <a:gd name="connsiteX27" fmla="*/ 738298 w 1382118"/>
              <a:gd name="connsiteY27" fmla="*/ 330200 h 425840"/>
              <a:gd name="connsiteX28" fmla="*/ 871648 w 1382118"/>
              <a:gd name="connsiteY28" fmla="*/ 234950 h 425840"/>
              <a:gd name="connsiteX29" fmla="*/ 998648 w 1382118"/>
              <a:gd name="connsiteY29" fmla="*/ 247650 h 425840"/>
              <a:gd name="connsiteX30" fmla="*/ 1328848 w 1382118"/>
              <a:gd name="connsiteY30" fmla="*/ 38100 h 425840"/>
              <a:gd name="connsiteX31" fmla="*/ 1373298 w 1382118"/>
              <a:gd name="connsiteY31" fmla="*/ 6350 h 42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82118" h="425840">
                <a:moveTo>
                  <a:pt x="1373298" y="6350"/>
                </a:moveTo>
                <a:cubicBezTo>
                  <a:pt x="1360598" y="17992"/>
                  <a:pt x="1275931" y="93133"/>
                  <a:pt x="1252648" y="107950"/>
                </a:cubicBezTo>
                <a:cubicBezTo>
                  <a:pt x="1229365" y="122767"/>
                  <a:pt x="1250531" y="74083"/>
                  <a:pt x="1233598" y="95250"/>
                </a:cubicBezTo>
                <a:cubicBezTo>
                  <a:pt x="1216665" y="116417"/>
                  <a:pt x="1171156" y="229658"/>
                  <a:pt x="1151048" y="234950"/>
                </a:cubicBezTo>
                <a:cubicBezTo>
                  <a:pt x="1130940" y="240242"/>
                  <a:pt x="1136231" y="118533"/>
                  <a:pt x="1112948" y="127000"/>
                </a:cubicBezTo>
                <a:cubicBezTo>
                  <a:pt x="1089665" y="135467"/>
                  <a:pt x="1033573" y="277283"/>
                  <a:pt x="1011348" y="285750"/>
                </a:cubicBezTo>
                <a:cubicBezTo>
                  <a:pt x="989123" y="294217"/>
                  <a:pt x="998648" y="187325"/>
                  <a:pt x="979598" y="177800"/>
                </a:cubicBezTo>
                <a:cubicBezTo>
                  <a:pt x="960548" y="168275"/>
                  <a:pt x="920331" y="218017"/>
                  <a:pt x="897048" y="228600"/>
                </a:cubicBezTo>
                <a:cubicBezTo>
                  <a:pt x="873765" y="239183"/>
                  <a:pt x="887523" y="209550"/>
                  <a:pt x="839898" y="241300"/>
                </a:cubicBezTo>
                <a:cubicBezTo>
                  <a:pt x="792273" y="273050"/>
                  <a:pt x="638815" y="408517"/>
                  <a:pt x="611298" y="419100"/>
                </a:cubicBezTo>
                <a:cubicBezTo>
                  <a:pt x="583781" y="429683"/>
                  <a:pt x="680089" y="303742"/>
                  <a:pt x="674798" y="304800"/>
                </a:cubicBezTo>
                <a:cubicBezTo>
                  <a:pt x="669507" y="305858"/>
                  <a:pt x="606006" y="419100"/>
                  <a:pt x="579548" y="425450"/>
                </a:cubicBezTo>
                <a:cubicBezTo>
                  <a:pt x="553090" y="431800"/>
                  <a:pt x="546740" y="358775"/>
                  <a:pt x="516048" y="342900"/>
                </a:cubicBezTo>
                <a:cubicBezTo>
                  <a:pt x="485356" y="327025"/>
                  <a:pt x="438790" y="339725"/>
                  <a:pt x="395398" y="330200"/>
                </a:cubicBezTo>
                <a:cubicBezTo>
                  <a:pt x="352006" y="320675"/>
                  <a:pt x="283215" y="297392"/>
                  <a:pt x="255698" y="285750"/>
                </a:cubicBezTo>
                <a:cubicBezTo>
                  <a:pt x="228181" y="274108"/>
                  <a:pt x="227123" y="276225"/>
                  <a:pt x="230298" y="260350"/>
                </a:cubicBezTo>
                <a:cubicBezTo>
                  <a:pt x="233473" y="244475"/>
                  <a:pt x="311790" y="210608"/>
                  <a:pt x="274748" y="190500"/>
                </a:cubicBezTo>
                <a:cubicBezTo>
                  <a:pt x="237706" y="170392"/>
                  <a:pt x="8048" y="167217"/>
                  <a:pt x="8048" y="139700"/>
                </a:cubicBezTo>
                <a:cubicBezTo>
                  <a:pt x="8048" y="112183"/>
                  <a:pt x="257815" y="21167"/>
                  <a:pt x="274748" y="25400"/>
                </a:cubicBezTo>
                <a:cubicBezTo>
                  <a:pt x="291681" y="29633"/>
                  <a:pt x="114940" y="110067"/>
                  <a:pt x="109648" y="165100"/>
                </a:cubicBezTo>
                <a:cubicBezTo>
                  <a:pt x="104356" y="220133"/>
                  <a:pt x="246173" y="330200"/>
                  <a:pt x="242998" y="355600"/>
                </a:cubicBezTo>
                <a:cubicBezTo>
                  <a:pt x="239823" y="381000"/>
                  <a:pt x="130815" y="323850"/>
                  <a:pt x="90598" y="317500"/>
                </a:cubicBezTo>
                <a:cubicBezTo>
                  <a:pt x="50381" y="311150"/>
                  <a:pt x="-11002" y="301625"/>
                  <a:pt x="1698" y="317500"/>
                </a:cubicBezTo>
                <a:cubicBezTo>
                  <a:pt x="14398" y="333375"/>
                  <a:pt x="108590" y="409575"/>
                  <a:pt x="166798" y="412750"/>
                </a:cubicBezTo>
                <a:cubicBezTo>
                  <a:pt x="225006" y="415925"/>
                  <a:pt x="295915" y="336550"/>
                  <a:pt x="350948" y="336550"/>
                </a:cubicBezTo>
                <a:cubicBezTo>
                  <a:pt x="405981" y="336550"/>
                  <a:pt x="451490" y="409575"/>
                  <a:pt x="496998" y="412750"/>
                </a:cubicBezTo>
                <a:cubicBezTo>
                  <a:pt x="542506" y="415925"/>
                  <a:pt x="583781" y="369358"/>
                  <a:pt x="623998" y="355600"/>
                </a:cubicBezTo>
                <a:cubicBezTo>
                  <a:pt x="664215" y="341842"/>
                  <a:pt x="697023" y="350308"/>
                  <a:pt x="738298" y="330200"/>
                </a:cubicBezTo>
                <a:cubicBezTo>
                  <a:pt x="779573" y="310092"/>
                  <a:pt x="828256" y="248708"/>
                  <a:pt x="871648" y="234950"/>
                </a:cubicBezTo>
                <a:cubicBezTo>
                  <a:pt x="915040" y="221192"/>
                  <a:pt x="922448" y="280458"/>
                  <a:pt x="998648" y="247650"/>
                </a:cubicBezTo>
                <a:cubicBezTo>
                  <a:pt x="1074848" y="214842"/>
                  <a:pt x="1263231" y="80433"/>
                  <a:pt x="1328848" y="38100"/>
                </a:cubicBezTo>
                <a:cubicBezTo>
                  <a:pt x="1394465" y="-4233"/>
                  <a:pt x="1385998" y="-5292"/>
                  <a:pt x="1373298" y="63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4" name="フリーフォーム: 図形 1663">
            <a:extLst>
              <a:ext uri="{FF2B5EF4-FFF2-40B4-BE49-F238E27FC236}">
                <a16:creationId xmlns:a16="http://schemas.microsoft.com/office/drawing/2014/main" id="{70CFD1D2-BFDD-4520-8054-B66269B692A6}"/>
              </a:ext>
            </a:extLst>
          </p:cNvPr>
          <p:cNvSpPr/>
          <p:nvPr/>
        </p:nvSpPr>
        <p:spPr>
          <a:xfrm>
            <a:off x="5996335" y="8553055"/>
            <a:ext cx="250963" cy="539302"/>
          </a:xfrm>
          <a:custGeom>
            <a:avLst/>
            <a:gdLst>
              <a:gd name="connsiteX0" fmla="*/ 239365 w 250963"/>
              <a:gd name="connsiteY0" fmla="*/ 395 h 539302"/>
              <a:gd name="connsiteX1" fmla="*/ 175865 w 250963"/>
              <a:gd name="connsiteY1" fmla="*/ 260745 h 539302"/>
              <a:gd name="connsiteX2" fmla="*/ 245715 w 250963"/>
              <a:gd name="connsiteY2" fmla="*/ 355995 h 539302"/>
              <a:gd name="connsiteX3" fmla="*/ 4415 w 250963"/>
              <a:gd name="connsiteY3" fmla="*/ 514745 h 539302"/>
              <a:gd name="connsiteX4" fmla="*/ 99665 w 250963"/>
              <a:gd name="connsiteY4" fmla="*/ 533795 h 539302"/>
              <a:gd name="connsiteX5" fmla="*/ 226665 w 250963"/>
              <a:gd name="connsiteY5" fmla="*/ 463945 h 539302"/>
              <a:gd name="connsiteX6" fmla="*/ 156815 w 250963"/>
              <a:gd name="connsiteY6" fmla="*/ 292495 h 539302"/>
              <a:gd name="connsiteX7" fmla="*/ 188565 w 250963"/>
              <a:gd name="connsiteY7" fmla="*/ 203595 h 539302"/>
              <a:gd name="connsiteX8" fmla="*/ 239365 w 250963"/>
              <a:gd name="connsiteY8" fmla="*/ 395 h 53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963" h="539302">
                <a:moveTo>
                  <a:pt x="239365" y="395"/>
                </a:moveTo>
                <a:cubicBezTo>
                  <a:pt x="237248" y="9920"/>
                  <a:pt x="174807" y="201478"/>
                  <a:pt x="175865" y="260745"/>
                </a:cubicBezTo>
                <a:cubicBezTo>
                  <a:pt x="176923" y="320012"/>
                  <a:pt x="274290" y="313662"/>
                  <a:pt x="245715" y="355995"/>
                </a:cubicBezTo>
                <a:cubicBezTo>
                  <a:pt x="217140" y="398328"/>
                  <a:pt x="28757" y="485112"/>
                  <a:pt x="4415" y="514745"/>
                </a:cubicBezTo>
                <a:cubicBezTo>
                  <a:pt x="-19927" y="544378"/>
                  <a:pt x="62623" y="542262"/>
                  <a:pt x="99665" y="533795"/>
                </a:cubicBezTo>
                <a:cubicBezTo>
                  <a:pt x="136707" y="525328"/>
                  <a:pt x="217140" y="504162"/>
                  <a:pt x="226665" y="463945"/>
                </a:cubicBezTo>
                <a:cubicBezTo>
                  <a:pt x="236190" y="423728"/>
                  <a:pt x="163165" y="335887"/>
                  <a:pt x="156815" y="292495"/>
                </a:cubicBezTo>
                <a:cubicBezTo>
                  <a:pt x="150465" y="249103"/>
                  <a:pt x="174807" y="251220"/>
                  <a:pt x="188565" y="203595"/>
                </a:cubicBezTo>
                <a:cubicBezTo>
                  <a:pt x="202323" y="155970"/>
                  <a:pt x="241482" y="-9130"/>
                  <a:pt x="239365" y="39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5" name="フリーフォーム: 図形 1664">
            <a:extLst>
              <a:ext uri="{FF2B5EF4-FFF2-40B4-BE49-F238E27FC236}">
                <a16:creationId xmlns:a16="http://schemas.microsoft.com/office/drawing/2014/main" id="{6276F50C-A5AD-46A8-B6B5-EB9198591DBB}"/>
              </a:ext>
            </a:extLst>
          </p:cNvPr>
          <p:cNvSpPr/>
          <p:nvPr/>
        </p:nvSpPr>
        <p:spPr>
          <a:xfrm>
            <a:off x="6292415" y="8466586"/>
            <a:ext cx="576050" cy="626149"/>
          </a:xfrm>
          <a:custGeom>
            <a:avLst/>
            <a:gdLst>
              <a:gd name="connsiteX0" fmla="*/ 552885 w 576050"/>
              <a:gd name="connsiteY0" fmla="*/ 4314 h 626149"/>
              <a:gd name="connsiteX1" fmla="*/ 571935 w 576050"/>
              <a:gd name="connsiteY1" fmla="*/ 194814 h 626149"/>
              <a:gd name="connsiteX2" fmla="*/ 463985 w 576050"/>
              <a:gd name="connsiteY2" fmla="*/ 188464 h 626149"/>
              <a:gd name="connsiteX3" fmla="*/ 483035 w 576050"/>
              <a:gd name="connsiteY3" fmla="*/ 251964 h 626149"/>
              <a:gd name="connsiteX4" fmla="*/ 387785 w 576050"/>
              <a:gd name="connsiteY4" fmla="*/ 283714 h 626149"/>
              <a:gd name="connsiteX5" fmla="*/ 324285 w 576050"/>
              <a:gd name="connsiteY5" fmla="*/ 334514 h 626149"/>
              <a:gd name="connsiteX6" fmla="*/ 209985 w 576050"/>
              <a:gd name="connsiteY6" fmla="*/ 359914 h 626149"/>
              <a:gd name="connsiteX7" fmla="*/ 127435 w 576050"/>
              <a:gd name="connsiteY7" fmla="*/ 442464 h 626149"/>
              <a:gd name="connsiteX8" fmla="*/ 70285 w 576050"/>
              <a:gd name="connsiteY8" fmla="*/ 493264 h 626149"/>
              <a:gd name="connsiteX9" fmla="*/ 209985 w 576050"/>
              <a:gd name="connsiteY9" fmla="*/ 512314 h 626149"/>
              <a:gd name="connsiteX10" fmla="*/ 419535 w 576050"/>
              <a:gd name="connsiteY10" fmla="*/ 607564 h 626149"/>
              <a:gd name="connsiteX11" fmla="*/ 425885 w 576050"/>
              <a:gd name="connsiteY11" fmla="*/ 620264 h 626149"/>
              <a:gd name="connsiteX12" fmla="*/ 267135 w 576050"/>
              <a:gd name="connsiteY12" fmla="*/ 537714 h 626149"/>
              <a:gd name="connsiteX13" fmla="*/ 435 w 576050"/>
              <a:gd name="connsiteY13" fmla="*/ 512314 h 626149"/>
              <a:gd name="connsiteX14" fmla="*/ 209985 w 576050"/>
              <a:gd name="connsiteY14" fmla="*/ 410714 h 626149"/>
              <a:gd name="connsiteX15" fmla="*/ 419535 w 576050"/>
              <a:gd name="connsiteY15" fmla="*/ 315464 h 626149"/>
              <a:gd name="connsiteX16" fmla="*/ 527485 w 576050"/>
              <a:gd name="connsiteY16" fmla="*/ 169414 h 626149"/>
              <a:gd name="connsiteX17" fmla="*/ 546535 w 576050"/>
              <a:gd name="connsiteY17" fmla="*/ 67814 h 626149"/>
              <a:gd name="connsiteX18" fmla="*/ 552885 w 576050"/>
              <a:gd name="connsiteY18" fmla="*/ 4314 h 62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6050" h="626149">
                <a:moveTo>
                  <a:pt x="552885" y="4314"/>
                </a:moveTo>
                <a:cubicBezTo>
                  <a:pt x="557118" y="25481"/>
                  <a:pt x="586752" y="164122"/>
                  <a:pt x="571935" y="194814"/>
                </a:cubicBezTo>
                <a:cubicBezTo>
                  <a:pt x="557118" y="225506"/>
                  <a:pt x="478802" y="178939"/>
                  <a:pt x="463985" y="188464"/>
                </a:cubicBezTo>
                <a:cubicBezTo>
                  <a:pt x="449168" y="197989"/>
                  <a:pt x="495735" y="236089"/>
                  <a:pt x="483035" y="251964"/>
                </a:cubicBezTo>
                <a:cubicBezTo>
                  <a:pt x="470335" y="267839"/>
                  <a:pt x="414243" y="269956"/>
                  <a:pt x="387785" y="283714"/>
                </a:cubicBezTo>
                <a:cubicBezTo>
                  <a:pt x="361327" y="297472"/>
                  <a:pt x="353918" y="321814"/>
                  <a:pt x="324285" y="334514"/>
                </a:cubicBezTo>
                <a:cubicBezTo>
                  <a:pt x="294652" y="347214"/>
                  <a:pt x="242793" y="341922"/>
                  <a:pt x="209985" y="359914"/>
                </a:cubicBezTo>
                <a:cubicBezTo>
                  <a:pt x="177177" y="377906"/>
                  <a:pt x="150718" y="420239"/>
                  <a:pt x="127435" y="442464"/>
                </a:cubicBezTo>
                <a:cubicBezTo>
                  <a:pt x="104152" y="464689"/>
                  <a:pt x="56527" y="481622"/>
                  <a:pt x="70285" y="493264"/>
                </a:cubicBezTo>
                <a:cubicBezTo>
                  <a:pt x="84043" y="504906"/>
                  <a:pt x="151777" y="493264"/>
                  <a:pt x="209985" y="512314"/>
                </a:cubicBezTo>
                <a:cubicBezTo>
                  <a:pt x="268193" y="531364"/>
                  <a:pt x="383552" y="589572"/>
                  <a:pt x="419535" y="607564"/>
                </a:cubicBezTo>
                <a:cubicBezTo>
                  <a:pt x="455518" y="625556"/>
                  <a:pt x="451285" y="631906"/>
                  <a:pt x="425885" y="620264"/>
                </a:cubicBezTo>
                <a:cubicBezTo>
                  <a:pt x="400485" y="608622"/>
                  <a:pt x="338043" y="555706"/>
                  <a:pt x="267135" y="537714"/>
                </a:cubicBezTo>
                <a:cubicBezTo>
                  <a:pt x="196227" y="519722"/>
                  <a:pt x="9960" y="533481"/>
                  <a:pt x="435" y="512314"/>
                </a:cubicBezTo>
                <a:cubicBezTo>
                  <a:pt x="-9090" y="491147"/>
                  <a:pt x="140135" y="443522"/>
                  <a:pt x="209985" y="410714"/>
                </a:cubicBezTo>
                <a:cubicBezTo>
                  <a:pt x="279835" y="377906"/>
                  <a:pt x="366618" y="355681"/>
                  <a:pt x="419535" y="315464"/>
                </a:cubicBezTo>
                <a:cubicBezTo>
                  <a:pt x="472452" y="275247"/>
                  <a:pt x="506318" y="210689"/>
                  <a:pt x="527485" y="169414"/>
                </a:cubicBezTo>
                <a:cubicBezTo>
                  <a:pt x="548652" y="128139"/>
                  <a:pt x="543360" y="90039"/>
                  <a:pt x="546535" y="67814"/>
                </a:cubicBezTo>
                <a:cubicBezTo>
                  <a:pt x="549710" y="45589"/>
                  <a:pt x="548652" y="-16853"/>
                  <a:pt x="552885" y="431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6" name="フリーフォーム: 図形 1665">
            <a:extLst>
              <a:ext uri="{FF2B5EF4-FFF2-40B4-BE49-F238E27FC236}">
                <a16:creationId xmlns:a16="http://schemas.microsoft.com/office/drawing/2014/main" id="{78488506-5616-49ED-A3AD-78813B5B37EC}"/>
              </a:ext>
            </a:extLst>
          </p:cNvPr>
          <p:cNvSpPr/>
          <p:nvPr/>
        </p:nvSpPr>
        <p:spPr>
          <a:xfrm>
            <a:off x="5233439" y="8736347"/>
            <a:ext cx="617540" cy="292914"/>
          </a:xfrm>
          <a:custGeom>
            <a:avLst/>
            <a:gdLst>
              <a:gd name="connsiteX0" fmla="*/ 5311 w 617540"/>
              <a:gd name="connsiteY0" fmla="*/ 134603 h 292914"/>
              <a:gd name="connsiteX1" fmla="*/ 164061 w 617540"/>
              <a:gd name="connsiteY1" fmla="*/ 198103 h 292914"/>
              <a:gd name="connsiteX2" fmla="*/ 348211 w 617540"/>
              <a:gd name="connsiteY2" fmla="*/ 172703 h 292914"/>
              <a:gd name="connsiteX3" fmla="*/ 430761 w 617540"/>
              <a:gd name="connsiteY3" fmla="*/ 134603 h 292914"/>
              <a:gd name="connsiteX4" fmla="*/ 557761 w 617540"/>
              <a:gd name="connsiteY4" fmla="*/ 166353 h 292914"/>
              <a:gd name="connsiteX5" fmla="*/ 614911 w 617540"/>
              <a:gd name="connsiteY5" fmla="*/ 1253 h 292914"/>
              <a:gd name="connsiteX6" fmla="*/ 602211 w 617540"/>
              <a:gd name="connsiteY6" fmla="*/ 267953 h 292914"/>
              <a:gd name="connsiteX7" fmla="*/ 551411 w 617540"/>
              <a:gd name="connsiteY7" fmla="*/ 274303 h 292914"/>
              <a:gd name="connsiteX8" fmla="*/ 538711 w 617540"/>
              <a:gd name="connsiteY8" fmla="*/ 204453 h 292914"/>
              <a:gd name="connsiteX9" fmla="*/ 532361 w 617540"/>
              <a:gd name="connsiteY9" fmla="*/ 83803 h 292914"/>
              <a:gd name="connsiteX10" fmla="*/ 475211 w 617540"/>
              <a:gd name="connsiteY10" fmla="*/ 90153 h 292914"/>
              <a:gd name="connsiteX11" fmla="*/ 475211 w 617540"/>
              <a:gd name="connsiteY11" fmla="*/ 166353 h 292914"/>
              <a:gd name="connsiteX12" fmla="*/ 284711 w 617540"/>
              <a:gd name="connsiteY12" fmla="*/ 172703 h 292914"/>
              <a:gd name="connsiteX13" fmla="*/ 81511 w 617540"/>
              <a:gd name="connsiteY13" fmla="*/ 242553 h 292914"/>
              <a:gd name="connsiteX14" fmla="*/ 43411 w 617540"/>
              <a:gd name="connsiteY14" fmla="*/ 179053 h 292914"/>
              <a:gd name="connsiteX15" fmla="*/ 5311 w 617540"/>
              <a:gd name="connsiteY15" fmla="*/ 134603 h 29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7540" h="292914">
                <a:moveTo>
                  <a:pt x="5311" y="134603"/>
                </a:moveTo>
                <a:cubicBezTo>
                  <a:pt x="25419" y="137778"/>
                  <a:pt x="106911" y="191753"/>
                  <a:pt x="164061" y="198103"/>
                </a:cubicBezTo>
                <a:cubicBezTo>
                  <a:pt x="221211" y="204453"/>
                  <a:pt x="303761" y="183286"/>
                  <a:pt x="348211" y="172703"/>
                </a:cubicBezTo>
                <a:cubicBezTo>
                  <a:pt x="392661" y="162120"/>
                  <a:pt x="395836" y="135661"/>
                  <a:pt x="430761" y="134603"/>
                </a:cubicBezTo>
                <a:cubicBezTo>
                  <a:pt x="465686" y="133545"/>
                  <a:pt x="527069" y="188578"/>
                  <a:pt x="557761" y="166353"/>
                </a:cubicBezTo>
                <a:cubicBezTo>
                  <a:pt x="588453" y="144128"/>
                  <a:pt x="607503" y="-15680"/>
                  <a:pt x="614911" y="1253"/>
                </a:cubicBezTo>
                <a:cubicBezTo>
                  <a:pt x="622319" y="18186"/>
                  <a:pt x="612794" y="222445"/>
                  <a:pt x="602211" y="267953"/>
                </a:cubicBezTo>
                <a:cubicBezTo>
                  <a:pt x="591628" y="313461"/>
                  <a:pt x="561994" y="284886"/>
                  <a:pt x="551411" y="274303"/>
                </a:cubicBezTo>
                <a:cubicBezTo>
                  <a:pt x="540828" y="263720"/>
                  <a:pt x="541886" y="236203"/>
                  <a:pt x="538711" y="204453"/>
                </a:cubicBezTo>
                <a:cubicBezTo>
                  <a:pt x="535536" y="172703"/>
                  <a:pt x="542944" y="102853"/>
                  <a:pt x="532361" y="83803"/>
                </a:cubicBezTo>
                <a:cubicBezTo>
                  <a:pt x="521778" y="64753"/>
                  <a:pt x="484736" y="76395"/>
                  <a:pt x="475211" y="90153"/>
                </a:cubicBezTo>
                <a:cubicBezTo>
                  <a:pt x="465686" y="103911"/>
                  <a:pt x="506961" y="152595"/>
                  <a:pt x="475211" y="166353"/>
                </a:cubicBezTo>
                <a:cubicBezTo>
                  <a:pt x="443461" y="180111"/>
                  <a:pt x="350328" y="160003"/>
                  <a:pt x="284711" y="172703"/>
                </a:cubicBezTo>
                <a:cubicBezTo>
                  <a:pt x="219094" y="185403"/>
                  <a:pt x="121728" y="241495"/>
                  <a:pt x="81511" y="242553"/>
                </a:cubicBezTo>
                <a:cubicBezTo>
                  <a:pt x="41294" y="243611"/>
                  <a:pt x="59286" y="195986"/>
                  <a:pt x="43411" y="179053"/>
                </a:cubicBezTo>
                <a:cubicBezTo>
                  <a:pt x="27536" y="162120"/>
                  <a:pt x="-14797" y="131428"/>
                  <a:pt x="5311" y="13460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7" name="フリーフォーム: 図形 1666">
            <a:extLst>
              <a:ext uri="{FF2B5EF4-FFF2-40B4-BE49-F238E27FC236}">
                <a16:creationId xmlns:a16="http://schemas.microsoft.com/office/drawing/2014/main" id="{220BB974-920C-4DC7-859F-326DBD997931}"/>
              </a:ext>
            </a:extLst>
          </p:cNvPr>
          <p:cNvSpPr/>
          <p:nvPr/>
        </p:nvSpPr>
        <p:spPr>
          <a:xfrm>
            <a:off x="7116737" y="8324531"/>
            <a:ext cx="971656" cy="566912"/>
          </a:xfrm>
          <a:custGeom>
            <a:avLst/>
            <a:gdLst>
              <a:gd name="connsiteX0" fmla="*/ 7963 w 971656"/>
              <a:gd name="connsiteY0" fmla="*/ 319 h 566912"/>
              <a:gd name="connsiteX1" fmla="*/ 14313 w 971656"/>
              <a:gd name="connsiteY1" fmla="*/ 260669 h 566912"/>
              <a:gd name="connsiteX2" fmla="*/ 7963 w 971656"/>
              <a:gd name="connsiteY2" fmla="*/ 381319 h 566912"/>
              <a:gd name="connsiteX3" fmla="*/ 20663 w 971656"/>
              <a:gd name="connsiteY3" fmla="*/ 489269 h 566912"/>
              <a:gd name="connsiteX4" fmla="*/ 236563 w 971656"/>
              <a:gd name="connsiteY4" fmla="*/ 482919 h 566912"/>
              <a:gd name="connsiteX5" fmla="*/ 300063 w 971656"/>
              <a:gd name="connsiteY5" fmla="*/ 521019 h 566912"/>
              <a:gd name="connsiteX6" fmla="*/ 433413 w 971656"/>
              <a:gd name="connsiteY6" fmla="*/ 565469 h 566912"/>
              <a:gd name="connsiteX7" fmla="*/ 566763 w 971656"/>
              <a:gd name="connsiteY7" fmla="*/ 463869 h 566912"/>
              <a:gd name="connsiteX8" fmla="*/ 668363 w 971656"/>
              <a:gd name="connsiteY8" fmla="*/ 463869 h 566912"/>
              <a:gd name="connsiteX9" fmla="*/ 719163 w 971656"/>
              <a:gd name="connsiteY9" fmla="*/ 317819 h 566912"/>
              <a:gd name="connsiteX10" fmla="*/ 731863 w 971656"/>
              <a:gd name="connsiteY10" fmla="*/ 247969 h 566912"/>
              <a:gd name="connsiteX11" fmla="*/ 966813 w 971656"/>
              <a:gd name="connsiteY11" fmla="*/ 184469 h 566912"/>
              <a:gd name="connsiteX12" fmla="*/ 884263 w 971656"/>
              <a:gd name="connsiteY12" fmla="*/ 114619 h 566912"/>
              <a:gd name="connsiteX13" fmla="*/ 808063 w 971656"/>
              <a:gd name="connsiteY13" fmla="*/ 216219 h 566912"/>
              <a:gd name="connsiteX14" fmla="*/ 693763 w 971656"/>
              <a:gd name="connsiteY14" fmla="*/ 368619 h 566912"/>
              <a:gd name="connsiteX15" fmla="*/ 585813 w 971656"/>
              <a:gd name="connsiteY15" fmla="*/ 489269 h 566912"/>
              <a:gd name="connsiteX16" fmla="*/ 357213 w 971656"/>
              <a:gd name="connsiteY16" fmla="*/ 521019 h 566912"/>
              <a:gd name="connsiteX17" fmla="*/ 115913 w 971656"/>
              <a:gd name="connsiteY17" fmla="*/ 521019 h 566912"/>
              <a:gd name="connsiteX18" fmla="*/ 27013 w 971656"/>
              <a:gd name="connsiteY18" fmla="*/ 317819 h 566912"/>
              <a:gd name="connsiteX19" fmla="*/ 7963 w 971656"/>
              <a:gd name="connsiteY19" fmla="*/ 319 h 56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71656" h="566912">
                <a:moveTo>
                  <a:pt x="7963" y="319"/>
                </a:moveTo>
                <a:cubicBezTo>
                  <a:pt x="5846" y="-9206"/>
                  <a:pt x="14313" y="197169"/>
                  <a:pt x="14313" y="260669"/>
                </a:cubicBezTo>
                <a:cubicBezTo>
                  <a:pt x="14313" y="324169"/>
                  <a:pt x="6905" y="343219"/>
                  <a:pt x="7963" y="381319"/>
                </a:cubicBezTo>
                <a:cubicBezTo>
                  <a:pt x="9021" y="419419"/>
                  <a:pt x="-17437" y="472336"/>
                  <a:pt x="20663" y="489269"/>
                </a:cubicBezTo>
                <a:cubicBezTo>
                  <a:pt x="58763" y="506202"/>
                  <a:pt x="189996" y="477627"/>
                  <a:pt x="236563" y="482919"/>
                </a:cubicBezTo>
                <a:cubicBezTo>
                  <a:pt x="283130" y="488211"/>
                  <a:pt x="267255" y="507261"/>
                  <a:pt x="300063" y="521019"/>
                </a:cubicBezTo>
                <a:cubicBezTo>
                  <a:pt x="332871" y="534777"/>
                  <a:pt x="388963" y="574994"/>
                  <a:pt x="433413" y="565469"/>
                </a:cubicBezTo>
                <a:cubicBezTo>
                  <a:pt x="477863" y="555944"/>
                  <a:pt x="527605" y="480802"/>
                  <a:pt x="566763" y="463869"/>
                </a:cubicBezTo>
                <a:cubicBezTo>
                  <a:pt x="605921" y="446936"/>
                  <a:pt x="642963" y="488211"/>
                  <a:pt x="668363" y="463869"/>
                </a:cubicBezTo>
                <a:cubicBezTo>
                  <a:pt x="693763" y="439527"/>
                  <a:pt x="708580" y="353802"/>
                  <a:pt x="719163" y="317819"/>
                </a:cubicBezTo>
                <a:cubicBezTo>
                  <a:pt x="729746" y="281836"/>
                  <a:pt x="690588" y="270194"/>
                  <a:pt x="731863" y="247969"/>
                </a:cubicBezTo>
                <a:cubicBezTo>
                  <a:pt x="773138" y="225744"/>
                  <a:pt x="941413" y="206694"/>
                  <a:pt x="966813" y="184469"/>
                </a:cubicBezTo>
                <a:cubicBezTo>
                  <a:pt x="992213" y="162244"/>
                  <a:pt x="910721" y="109327"/>
                  <a:pt x="884263" y="114619"/>
                </a:cubicBezTo>
                <a:cubicBezTo>
                  <a:pt x="857805" y="119911"/>
                  <a:pt x="839813" y="173886"/>
                  <a:pt x="808063" y="216219"/>
                </a:cubicBezTo>
                <a:cubicBezTo>
                  <a:pt x="776313" y="258552"/>
                  <a:pt x="730805" y="323111"/>
                  <a:pt x="693763" y="368619"/>
                </a:cubicBezTo>
                <a:cubicBezTo>
                  <a:pt x="656721" y="414127"/>
                  <a:pt x="641905" y="463869"/>
                  <a:pt x="585813" y="489269"/>
                </a:cubicBezTo>
                <a:cubicBezTo>
                  <a:pt x="529721" y="514669"/>
                  <a:pt x="435530" y="515727"/>
                  <a:pt x="357213" y="521019"/>
                </a:cubicBezTo>
                <a:cubicBezTo>
                  <a:pt x="278896" y="526311"/>
                  <a:pt x="170946" y="554886"/>
                  <a:pt x="115913" y="521019"/>
                </a:cubicBezTo>
                <a:cubicBezTo>
                  <a:pt x="60880" y="487152"/>
                  <a:pt x="46063" y="399311"/>
                  <a:pt x="27013" y="317819"/>
                </a:cubicBezTo>
                <a:cubicBezTo>
                  <a:pt x="7963" y="236327"/>
                  <a:pt x="10080" y="9844"/>
                  <a:pt x="7963" y="31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8" name="フリーフォーム: 図形 1667">
            <a:extLst>
              <a:ext uri="{FF2B5EF4-FFF2-40B4-BE49-F238E27FC236}">
                <a16:creationId xmlns:a16="http://schemas.microsoft.com/office/drawing/2014/main" id="{68B14D5B-51BC-4145-A895-09DECC6EEBFB}"/>
              </a:ext>
            </a:extLst>
          </p:cNvPr>
          <p:cNvSpPr/>
          <p:nvPr/>
        </p:nvSpPr>
        <p:spPr>
          <a:xfrm>
            <a:off x="3004556" y="1474230"/>
            <a:ext cx="123321" cy="200583"/>
          </a:xfrm>
          <a:custGeom>
            <a:avLst/>
            <a:gdLst>
              <a:gd name="connsiteX0" fmla="*/ 122819 w 123321"/>
              <a:gd name="connsiteY0" fmla="*/ 558 h 200583"/>
              <a:gd name="connsiteX1" fmla="*/ 18044 w 123321"/>
              <a:gd name="connsiteY1" fmla="*/ 116445 h 200583"/>
              <a:gd name="connsiteX2" fmla="*/ 582 w 123321"/>
              <a:gd name="connsiteY2" fmla="*/ 200583 h 200583"/>
              <a:gd name="connsiteX3" fmla="*/ 24394 w 123321"/>
              <a:gd name="connsiteY3" fmla="*/ 118033 h 200583"/>
              <a:gd name="connsiteX4" fmla="*/ 56144 w 123321"/>
              <a:gd name="connsiteY4" fmla="*/ 73583 h 200583"/>
              <a:gd name="connsiteX5" fmla="*/ 122819 w 123321"/>
              <a:gd name="connsiteY5" fmla="*/ 558 h 20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321" h="200583">
                <a:moveTo>
                  <a:pt x="122819" y="558"/>
                </a:moveTo>
                <a:cubicBezTo>
                  <a:pt x="116469" y="7702"/>
                  <a:pt x="38417" y="83108"/>
                  <a:pt x="18044" y="116445"/>
                </a:cubicBezTo>
                <a:cubicBezTo>
                  <a:pt x="-2329" y="149782"/>
                  <a:pt x="-476" y="200318"/>
                  <a:pt x="582" y="200583"/>
                </a:cubicBezTo>
                <a:cubicBezTo>
                  <a:pt x="1640" y="200848"/>
                  <a:pt x="15134" y="139200"/>
                  <a:pt x="24394" y="118033"/>
                </a:cubicBezTo>
                <a:cubicBezTo>
                  <a:pt x="33654" y="96866"/>
                  <a:pt x="38681" y="90252"/>
                  <a:pt x="56144" y="73583"/>
                </a:cubicBezTo>
                <a:cubicBezTo>
                  <a:pt x="73606" y="56914"/>
                  <a:pt x="129169" y="-6586"/>
                  <a:pt x="122819" y="55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9" name="フリーフォーム: 図形 1668">
            <a:extLst>
              <a:ext uri="{FF2B5EF4-FFF2-40B4-BE49-F238E27FC236}">
                <a16:creationId xmlns:a16="http://schemas.microsoft.com/office/drawing/2014/main" id="{C6325475-6B30-48CC-96A3-32050F1A39A4}"/>
              </a:ext>
            </a:extLst>
          </p:cNvPr>
          <p:cNvSpPr/>
          <p:nvPr/>
        </p:nvSpPr>
        <p:spPr>
          <a:xfrm>
            <a:off x="3008280" y="1489924"/>
            <a:ext cx="134994" cy="196096"/>
          </a:xfrm>
          <a:custGeom>
            <a:avLst/>
            <a:gdLst>
              <a:gd name="connsiteX0" fmla="*/ 134970 w 134994"/>
              <a:gd name="connsiteY0" fmla="*/ 739 h 196096"/>
              <a:gd name="connsiteX1" fmla="*/ 109570 w 134994"/>
              <a:gd name="connsiteY1" fmla="*/ 159489 h 196096"/>
              <a:gd name="connsiteX2" fmla="*/ 92108 w 134994"/>
              <a:gd name="connsiteY2" fmla="*/ 178539 h 196096"/>
              <a:gd name="connsiteX3" fmla="*/ 33 w 134994"/>
              <a:gd name="connsiteY3" fmla="*/ 196001 h 196096"/>
              <a:gd name="connsiteX4" fmla="*/ 103220 w 134994"/>
              <a:gd name="connsiteY4" fmla="*/ 170601 h 196096"/>
              <a:gd name="connsiteX5" fmla="*/ 104808 w 134994"/>
              <a:gd name="connsiteY5" fmla="*/ 102339 h 196096"/>
              <a:gd name="connsiteX6" fmla="*/ 134970 w 134994"/>
              <a:gd name="connsiteY6" fmla="*/ 739 h 19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994" h="196096">
                <a:moveTo>
                  <a:pt x="134970" y="739"/>
                </a:moveTo>
                <a:cubicBezTo>
                  <a:pt x="135764" y="10264"/>
                  <a:pt x="116714" y="129856"/>
                  <a:pt x="109570" y="159489"/>
                </a:cubicBezTo>
                <a:cubicBezTo>
                  <a:pt x="102426" y="189122"/>
                  <a:pt x="110364" y="172454"/>
                  <a:pt x="92108" y="178539"/>
                </a:cubicBezTo>
                <a:cubicBezTo>
                  <a:pt x="73852" y="184624"/>
                  <a:pt x="-1819" y="197324"/>
                  <a:pt x="33" y="196001"/>
                </a:cubicBezTo>
                <a:cubicBezTo>
                  <a:pt x="1885" y="194678"/>
                  <a:pt x="85758" y="186211"/>
                  <a:pt x="103220" y="170601"/>
                </a:cubicBezTo>
                <a:cubicBezTo>
                  <a:pt x="120682" y="154991"/>
                  <a:pt x="101897" y="128268"/>
                  <a:pt x="104808" y="102339"/>
                </a:cubicBezTo>
                <a:cubicBezTo>
                  <a:pt x="107718" y="76410"/>
                  <a:pt x="134176" y="-8786"/>
                  <a:pt x="134970" y="73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0" name="フリーフォーム: 図形 1669">
            <a:extLst>
              <a:ext uri="{FF2B5EF4-FFF2-40B4-BE49-F238E27FC236}">
                <a16:creationId xmlns:a16="http://schemas.microsoft.com/office/drawing/2014/main" id="{CC05F0A3-C9E5-40DA-8795-4A324C7974DB}"/>
              </a:ext>
            </a:extLst>
          </p:cNvPr>
          <p:cNvSpPr/>
          <p:nvPr/>
        </p:nvSpPr>
        <p:spPr>
          <a:xfrm>
            <a:off x="3002135" y="1498552"/>
            <a:ext cx="125240" cy="178470"/>
          </a:xfrm>
          <a:custGeom>
            <a:avLst/>
            <a:gdLst>
              <a:gd name="connsiteX0" fmla="*/ 125240 w 125240"/>
              <a:gd name="connsiteY0" fmla="*/ 48 h 178470"/>
              <a:gd name="connsiteX1" fmla="*/ 42690 w 125240"/>
              <a:gd name="connsiteY1" fmla="*/ 106411 h 178470"/>
              <a:gd name="connsiteX2" fmla="*/ 58565 w 125240"/>
              <a:gd name="connsiteY2" fmla="*/ 131811 h 178470"/>
              <a:gd name="connsiteX3" fmla="*/ 91903 w 125240"/>
              <a:gd name="connsiteY3" fmla="*/ 168323 h 178470"/>
              <a:gd name="connsiteX4" fmla="*/ 45865 w 125240"/>
              <a:gd name="connsiteY4" fmla="*/ 169911 h 178470"/>
              <a:gd name="connsiteX5" fmla="*/ 1415 w 125240"/>
              <a:gd name="connsiteY5" fmla="*/ 177848 h 178470"/>
              <a:gd name="connsiteX6" fmla="*/ 101428 w 125240"/>
              <a:gd name="connsiteY6" fmla="*/ 171498 h 178470"/>
              <a:gd name="connsiteX7" fmla="*/ 42690 w 125240"/>
              <a:gd name="connsiteY7" fmla="*/ 120698 h 178470"/>
              <a:gd name="connsiteX8" fmla="*/ 125240 w 125240"/>
              <a:gd name="connsiteY8" fmla="*/ 48 h 17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240" h="178470">
                <a:moveTo>
                  <a:pt x="125240" y="48"/>
                </a:moveTo>
                <a:cubicBezTo>
                  <a:pt x="125240" y="-2333"/>
                  <a:pt x="53802" y="84451"/>
                  <a:pt x="42690" y="106411"/>
                </a:cubicBezTo>
                <a:cubicBezTo>
                  <a:pt x="31578" y="128371"/>
                  <a:pt x="50363" y="121492"/>
                  <a:pt x="58565" y="131811"/>
                </a:cubicBezTo>
                <a:cubicBezTo>
                  <a:pt x="66767" y="142130"/>
                  <a:pt x="94020" y="161973"/>
                  <a:pt x="91903" y="168323"/>
                </a:cubicBezTo>
                <a:cubicBezTo>
                  <a:pt x="89786" y="174673"/>
                  <a:pt x="60946" y="168324"/>
                  <a:pt x="45865" y="169911"/>
                </a:cubicBezTo>
                <a:cubicBezTo>
                  <a:pt x="30784" y="171498"/>
                  <a:pt x="-7845" y="177584"/>
                  <a:pt x="1415" y="177848"/>
                </a:cubicBezTo>
                <a:cubicBezTo>
                  <a:pt x="10675" y="178112"/>
                  <a:pt x="94549" y="181023"/>
                  <a:pt x="101428" y="171498"/>
                </a:cubicBezTo>
                <a:cubicBezTo>
                  <a:pt x="108307" y="161973"/>
                  <a:pt x="40309" y="144775"/>
                  <a:pt x="42690" y="120698"/>
                </a:cubicBezTo>
                <a:cubicBezTo>
                  <a:pt x="45071" y="96621"/>
                  <a:pt x="125240" y="2429"/>
                  <a:pt x="125240" y="4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1" name="フリーフォーム: 図形 1670">
            <a:extLst>
              <a:ext uri="{FF2B5EF4-FFF2-40B4-BE49-F238E27FC236}">
                <a16:creationId xmlns:a16="http://schemas.microsoft.com/office/drawing/2014/main" id="{24F52BA6-A7D8-4276-B685-F99D1D3C411F}"/>
              </a:ext>
            </a:extLst>
          </p:cNvPr>
          <p:cNvSpPr/>
          <p:nvPr/>
        </p:nvSpPr>
        <p:spPr>
          <a:xfrm>
            <a:off x="3133534" y="1457310"/>
            <a:ext cx="132349" cy="219551"/>
          </a:xfrm>
          <a:custGeom>
            <a:avLst/>
            <a:gdLst>
              <a:gd name="connsiteX0" fmla="*/ 81154 w 132349"/>
              <a:gd name="connsiteY0" fmla="*/ 15 h 219551"/>
              <a:gd name="connsiteX1" fmla="*/ 122429 w 132349"/>
              <a:gd name="connsiteY1" fmla="*/ 74628 h 219551"/>
              <a:gd name="connsiteX2" fmla="*/ 95441 w 132349"/>
              <a:gd name="connsiteY2" fmla="*/ 133365 h 219551"/>
              <a:gd name="connsiteX3" fmla="*/ 74804 w 132349"/>
              <a:gd name="connsiteY3" fmla="*/ 176228 h 219551"/>
              <a:gd name="connsiteX4" fmla="*/ 27179 w 132349"/>
              <a:gd name="connsiteY4" fmla="*/ 219090 h 219551"/>
              <a:gd name="connsiteX5" fmla="*/ 6541 w 132349"/>
              <a:gd name="connsiteY5" fmla="*/ 147653 h 219551"/>
              <a:gd name="connsiteX6" fmla="*/ 14479 w 132349"/>
              <a:gd name="connsiteY6" fmla="*/ 130190 h 219551"/>
              <a:gd name="connsiteX7" fmla="*/ 1779 w 132349"/>
              <a:gd name="connsiteY7" fmla="*/ 211153 h 219551"/>
              <a:gd name="connsiteX8" fmla="*/ 60516 w 132349"/>
              <a:gd name="connsiteY8" fmla="*/ 200040 h 219551"/>
              <a:gd name="connsiteX9" fmla="*/ 131954 w 132349"/>
              <a:gd name="connsiteY9" fmla="*/ 80978 h 219551"/>
              <a:gd name="connsiteX10" fmla="*/ 81154 w 132349"/>
              <a:gd name="connsiteY10" fmla="*/ 15 h 21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349" h="219551">
                <a:moveTo>
                  <a:pt x="81154" y="15"/>
                </a:moveTo>
                <a:cubicBezTo>
                  <a:pt x="79566" y="-1043"/>
                  <a:pt x="120048" y="52403"/>
                  <a:pt x="122429" y="74628"/>
                </a:cubicBezTo>
                <a:cubicBezTo>
                  <a:pt x="124810" y="96853"/>
                  <a:pt x="103378" y="116432"/>
                  <a:pt x="95441" y="133365"/>
                </a:cubicBezTo>
                <a:cubicBezTo>
                  <a:pt x="87504" y="150298"/>
                  <a:pt x="86181" y="161940"/>
                  <a:pt x="74804" y="176228"/>
                </a:cubicBezTo>
                <a:cubicBezTo>
                  <a:pt x="63427" y="190516"/>
                  <a:pt x="38556" y="223852"/>
                  <a:pt x="27179" y="219090"/>
                </a:cubicBezTo>
                <a:cubicBezTo>
                  <a:pt x="15802" y="214328"/>
                  <a:pt x="8658" y="162470"/>
                  <a:pt x="6541" y="147653"/>
                </a:cubicBezTo>
                <a:cubicBezTo>
                  <a:pt x="4424" y="132836"/>
                  <a:pt x="15273" y="119607"/>
                  <a:pt x="14479" y="130190"/>
                </a:cubicBezTo>
                <a:cubicBezTo>
                  <a:pt x="13685" y="140773"/>
                  <a:pt x="-5894" y="199511"/>
                  <a:pt x="1779" y="211153"/>
                </a:cubicBezTo>
                <a:cubicBezTo>
                  <a:pt x="9452" y="222795"/>
                  <a:pt x="38820" y="221736"/>
                  <a:pt x="60516" y="200040"/>
                </a:cubicBezTo>
                <a:cubicBezTo>
                  <a:pt x="82212" y="178344"/>
                  <a:pt x="126398" y="112728"/>
                  <a:pt x="131954" y="80978"/>
                </a:cubicBezTo>
                <a:cubicBezTo>
                  <a:pt x="137510" y="49228"/>
                  <a:pt x="82742" y="1073"/>
                  <a:pt x="81154" y="1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3" name="フリーフォーム: 図形 1672">
            <a:extLst>
              <a:ext uri="{FF2B5EF4-FFF2-40B4-BE49-F238E27FC236}">
                <a16:creationId xmlns:a16="http://schemas.microsoft.com/office/drawing/2014/main" id="{F8ED6B41-7154-4561-B1DE-2C450D6E4EE5}"/>
              </a:ext>
            </a:extLst>
          </p:cNvPr>
          <p:cNvSpPr/>
          <p:nvPr/>
        </p:nvSpPr>
        <p:spPr>
          <a:xfrm>
            <a:off x="3151088" y="1476373"/>
            <a:ext cx="86325" cy="162543"/>
          </a:xfrm>
          <a:custGeom>
            <a:avLst/>
            <a:gdLst>
              <a:gd name="connsiteX0" fmla="*/ 30262 w 86325"/>
              <a:gd name="connsiteY0" fmla="*/ 2 h 162543"/>
              <a:gd name="connsiteX1" fmla="*/ 1687 w 86325"/>
              <a:gd name="connsiteY1" fmla="*/ 122240 h 162543"/>
              <a:gd name="connsiteX2" fmla="*/ 27087 w 86325"/>
              <a:gd name="connsiteY2" fmla="*/ 150815 h 162543"/>
              <a:gd name="connsiteX3" fmla="*/ 35025 w 86325"/>
              <a:gd name="connsiteY3" fmla="*/ 160340 h 162543"/>
              <a:gd name="connsiteX4" fmla="*/ 57250 w 86325"/>
              <a:gd name="connsiteY4" fmla="*/ 111127 h 162543"/>
              <a:gd name="connsiteX5" fmla="*/ 85825 w 86325"/>
              <a:gd name="connsiteY5" fmla="*/ 11115 h 162543"/>
              <a:gd name="connsiteX6" fmla="*/ 74712 w 86325"/>
              <a:gd name="connsiteY6" fmla="*/ 53977 h 162543"/>
              <a:gd name="connsiteX7" fmla="*/ 65187 w 86325"/>
              <a:gd name="connsiteY7" fmla="*/ 111127 h 162543"/>
              <a:gd name="connsiteX8" fmla="*/ 27087 w 86325"/>
              <a:gd name="connsiteY8" fmla="*/ 160340 h 162543"/>
              <a:gd name="connsiteX9" fmla="*/ 100 w 86325"/>
              <a:gd name="connsiteY9" fmla="*/ 119065 h 162543"/>
              <a:gd name="connsiteX10" fmla="*/ 30262 w 86325"/>
              <a:gd name="connsiteY10" fmla="*/ 2 h 16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325" h="162543">
                <a:moveTo>
                  <a:pt x="30262" y="2"/>
                </a:moveTo>
                <a:cubicBezTo>
                  <a:pt x="30527" y="531"/>
                  <a:pt x="2216" y="97105"/>
                  <a:pt x="1687" y="122240"/>
                </a:cubicBezTo>
                <a:cubicBezTo>
                  <a:pt x="1158" y="147375"/>
                  <a:pt x="21531" y="144465"/>
                  <a:pt x="27087" y="150815"/>
                </a:cubicBezTo>
                <a:cubicBezTo>
                  <a:pt x="32643" y="157165"/>
                  <a:pt x="29998" y="166955"/>
                  <a:pt x="35025" y="160340"/>
                </a:cubicBezTo>
                <a:cubicBezTo>
                  <a:pt x="40052" y="153725"/>
                  <a:pt x="48783" y="135998"/>
                  <a:pt x="57250" y="111127"/>
                </a:cubicBezTo>
                <a:cubicBezTo>
                  <a:pt x="65717" y="86256"/>
                  <a:pt x="82915" y="20640"/>
                  <a:pt x="85825" y="11115"/>
                </a:cubicBezTo>
                <a:cubicBezTo>
                  <a:pt x="88735" y="1590"/>
                  <a:pt x="78152" y="37308"/>
                  <a:pt x="74712" y="53977"/>
                </a:cubicBezTo>
                <a:cubicBezTo>
                  <a:pt x="71272" y="70646"/>
                  <a:pt x="73125" y="93400"/>
                  <a:pt x="65187" y="111127"/>
                </a:cubicBezTo>
                <a:cubicBezTo>
                  <a:pt x="57250" y="128854"/>
                  <a:pt x="37935" y="159017"/>
                  <a:pt x="27087" y="160340"/>
                </a:cubicBezTo>
                <a:cubicBezTo>
                  <a:pt x="16239" y="161663"/>
                  <a:pt x="2217" y="142084"/>
                  <a:pt x="100" y="119065"/>
                </a:cubicBezTo>
                <a:cubicBezTo>
                  <a:pt x="-2017" y="96046"/>
                  <a:pt x="29997" y="-527"/>
                  <a:pt x="30262" y="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4" name="フリーフォーム: 図形 1673">
            <a:extLst>
              <a:ext uri="{FF2B5EF4-FFF2-40B4-BE49-F238E27FC236}">
                <a16:creationId xmlns:a16="http://schemas.microsoft.com/office/drawing/2014/main" id="{57660228-B749-49B3-9047-31BF7E6B1BCD}"/>
              </a:ext>
            </a:extLst>
          </p:cNvPr>
          <p:cNvSpPr/>
          <p:nvPr/>
        </p:nvSpPr>
        <p:spPr>
          <a:xfrm>
            <a:off x="3179762" y="1461853"/>
            <a:ext cx="58938" cy="100024"/>
          </a:xfrm>
          <a:custGeom>
            <a:avLst/>
            <a:gdLst>
              <a:gd name="connsiteX0" fmla="*/ 1 w 58938"/>
              <a:gd name="connsiteY0" fmla="*/ 235 h 100024"/>
              <a:gd name="connsiteX1" fmla="*/ 52388 w 58938"/>
              <a:gd name="connsiteY1" fmla="*/ 97072 h 100024"/>
              <a:gd name="connsiteX2" fmla="*/ 53976 w 58938"/>
              <a:gd name="connsiteY2" fmla="*/ 70085 h 100024"/>
              <a:gd name="connsiteX3" fmla="*/ 1 w 58938"/>
              <a:gd name="connsiteY3" fmla="*/ 235 h 10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38" h="100024">
                <a:moveTo>
                  <a:pt x="1" y="235"/>
                </a:moveTo>
                <a:cubicBezTo>
                  <a:pt x="-264" y="4733"/>
                  <a:pt x="43392" y="85430"/>
                  <a:pt x="52388" y="97072"/>
                </a:cubicBezTo>
                <a:cubicBezTo>
                  <a:pt x="61384" y="108714"/>
                  <a:pt x="60326" y="83049"/>
                  <a:pt x="53976" y="70085"/>
                </a:cubicBezTo>
                <a:cubicBezTo>
                  <a:pt x="47626" y="57121"/>
                  <a:pt x="266" y="-4263"/>
                  <a:pt x="1" y="23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5" name="フリーフォーム: 図形 1674">
            <a:extLst>
              <a:ext uri="{FF2B5EF4-FFF2-40B4-BE49-F238E27FC236}">
                <a16:creationId xmlns:a16="http://schemas.microsoft.com/office/drawing/2014/main" id="{88890DAF-9E3A-466E-B230-F45150C54A9F}"/>
              </a:ext>
            </a:extLst>
          </p:cNvPr>
          <p:cNvSpPr/>
          <p:nvPr/>
        </p:nvSpPr>
        <p:spPr>
          <a:xfrm>
            <a:off x="3612839" y="1485810"/>
            <a:ext cx="137637" cy="235195"/>
          </a:xfrm>
          <a:custGeom>
            <a:avLst/>
            <a:gdLst>
              <a:gd name="connsiteX0" fmla="*/ 73336 w 137637"/>
              <a:gd name="connsiteY0" fmla="*/ 90 h 235195"/>
              <a:gd name="connsiteX1" fmla="*/ 16186 w 137637"/>
              <a:gd name="connsiteY1" fmla="*/ 84228 h 235195"/>
              <a:gd name="connsiteX2" fmla="*/ 9836 w 137637"/>
              <a:gd name="connsiteY2" fmla="*/ 168365 h 235195"/>
              <a:gd name="connsiteX3" fmla="*/ 9836 w 137637"/>
              <a:gd name="connsiteY3" fmla="*/ 230278 h 235195"/>
              <a:gd name="connsiteX4" fmla="*/ 52699 w 137637"/>
              <a:gd name="connsiteY4" fmla="*/ 200115 h 235195"/>
              <a:gd name="connsiteX5" fmla="*/ 95561 w 137637"/>
              <a:gd name="connsiteY5" fmla="*/ 154078 h 235195"/>
              <a:gd name="connsiteX6" fmla="*/ 117786 w 137637"/>
              <a:gd name="connsiteY6" fmla="*/ 96928 h 235195"/>
              <a:gd name="connsiteX7" fmla="*/ 124136 w 137637"/>
              <a:gd name="connsiteY7" fmla="*/ 1678 h 235195"/>
              <a:gd name="connsiteX8" fmla="*/ 136836 w 137637"/>
              <a:gd name="connsiteY8" fmla="*/ 49303 h 235195"/>
              <a:gd name="connsiteX9" fmla="*/ 98736 w 137637"/>
              <a:gd name="connsiteY9" fmla="*/ 173128 h 235195"/>
              <a:gd name="connsiteX10" fmla="*/ 43174 w 137637"/>
              <a:gd name="connsiteY10" fmla="*/ 230278 h 235195"/>
              <a:gd name="connsiteX11" fmla="*/ 6661 w 137637"/>
              <a:gd name="connsiteY11" fmla="*/ 225515 h 235195"/>
              <a:gd name="connsiteX12" fmla="*/ 311 w 137637"/>
              <a:gd name="connsiteY12" fmla="*/ 171540 h 235195"/>
              <a:gd name="connsiteX13" fmla="*/ 1899 w 137637"/>
              <a:gd name="connsiteY13" fmla="*/ 103278 h 235195"/>
              <a:gd name="connsiteX14" fmla="*/ 9836 w 137637"/>
              <a:gd name="connsiteY14" fmla="*/ 68353 h 235195"/>
              <a:gd name="connsiteX15" fmla="*/ 73336 w 137637"/>
              <a:gd name="connsiteY15" fmla="*/ 90 h 23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7637" h="235195">
                <a:moveTo>
                  <a:pt x="73336" y="90"/>
                </a:moveTo>
                <a:cubicBezTo>
                  <a:pt x="74394" y="2736"/>
                  <a:pt x="26769" y="56182"/>
                  <a:pt x="16186" y="84228"/>
                </a:cubicBezTo>
                <a:cubicBezTo>
                  <a:pt x="5603" y="112274"/>
                  <a:pt x="10894" y="144023"/>
                  <a:pt x="9836" y="168365"/>
                </a:cubicBezTo>
                <a:cubicBezTo>
                  <a:pt x="8778" y="192707"/>
                  <a:pt x="2692" y="224986"/>
                  <a:pt x="9836" y="230278"/>
                </a:cubicBezTo>
                <a:cubicBezTo>
                  <a:pt x="16980" y="235570"/>
                  <a:pt x="38411" y="212815"/>
                  <a:pt x="52699" y="200115"/>
                </a:cubicBezTo>
                <a:cubicBezTo>
                  <a:pt x="66986" y="187415"/>
                  <a:pt x="84713" y="171276"/>
                  <a:pt x="95561" y="154078"/>
                </a:cubicBezTo>
                <a:cubicBezTo>
                  <a:pt x="106409" y="136880"/>
                  <a:pt x="113024" y="122328"/>
                  <a:pt x="117786" y="96928"/>
                </a:cubicBezTo>
                <a:cubicBezTo>
                  <a:pt x="122548" y="71528"/>
                  <a:pt x="120961" y="9616"/>
                  <a:pt x="124136" y="1678"/>
                </a:cubicBezTo>
                <a:cubicBezTo>
                  <a:pt x="127311" y="-6260"/>
                  <a:pt x="141069" y="20728"/>
                  <a:pt x="136836" y="49303"/>
                </a:cubicBezTo>
                <a:cubicBezTo>
                  <a:pt x="132603" y="77878"/>
                  <a:pt x="114346" y="142966"/>
                  <a:pt x="98736" y="173128"/>
                </a:cubicBezTo>
                <a:cubicBezTo>
                  <a:pt x="83126" y="203290"/>
                  <a:pt x="58520" y="221547"/>
                  <a:pt x="43174" y="230278"/>
                </a:cubicBezTo>
                <a:cubicBezTo>
                  <a:pt x="27828" y="239009"/>
                  <a:pt x="13805" y="235305"/>
                  <a:pt x="6661" y="225515"/>
                </a:cubicBezTo>
                <a:cubicBezTo>
                  <a:pt x="-483" y="215725"/>
                  <a:pt x="1105" y="191913"/>
                  <a:pt x="311" y="171540"/>
                </a:cubicBezTo>
                <a:cubicBezTo>
                  <a:pt x="-483" y="151167"/>
                  <a:pt x="311" y="120476"/>
                  <a:pt x="1899" y="103278"/>
                </a:cubicBezTo>
                <a:cubicBezTo>
                  <a:pt x="3486" y="86080"/>
                  <a:pt x="1369" y="83434"/>
                  <a:pt x="9836" y="68353"/>
                </a:cubicBezTo>
                <a:cubicBezTo>
                  <a:pt x="18303" y="53272"/>
                  <a:pt x="72278" y="-2556"/>
                  <a:pt x="73336" y="9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6" name="フリーフォーム: 図形 1675">
            <a:extLst>
              <a:ext uri="{FF2B5EF4-FFF2-40B4-BE49-F238E27FC236}">
                <a16:creationId xmlns:a16="http://schemas.microsoft.com/office/drawing/2014/main" id="{DF142EB5-04B9-4505-9A4C-603B6BAFA51A}"/>
              </a:ext>
            </a:extLst>
          </p:cNvPr>
          <p:cNvSpPr/>
          <p:nvPr/>
        </p:nvSpPr>
        <p:spPr>
          <a:xfrm>
            <a:off x="3629333" y="1468950"/>
            <a:ext cx="134908" cy="253665"/>
          </a:xfrm>
          <a:custGeom>
            <a:avLst/>
            <a:gdLst>
              <a:gd name="connsiteX0" fmla="*/ 45730 w 134908"/>
              <a:gd name="connsiteY0" fmla="*/ 18538 h 253665"/>
              <a:gd name="connsiteX1" fmla="*/ 125105 w 134908"/>
              <a:gd name="connsiteY1" fmla="*/ 20125 h 253665"/>
              <a:gd name="connsiteX2" fmla="*/ 133042 w 134908"/>
              <a:gd name="connsiteY2" fmla="*/ 55050 h 253665"/>
              <a:gd name="connsiteX3" fmla="*/ 133042 w 134908"/>
              <a:gd name="connsiteY3" fmla="*/ 115375 h 253665"/>
              <a:gd name="connsiteX4" fmla="*/ 112405 w 134908"/>
              <a:gd name="connsiteY4" fmla="*/ 191575 h 253665"/>
              <a:gd name="connsiteX5" fmla="*/ 71130 w 134908"/>
              <a:gd name="connsiteY5" fmla="*/ 237613 h 253665"/>
              <a:gd name="connsiteX6" fmla="*/ 42555 w 134908"/>
              <a:gd name="connsiteY6" fmla="*/ 250313 h 253665"/>
              <a:gd name="connsiteX7" fmla="*/ 1280 w 134908"/>
              <a:gd name="connsiteY7" fmla="*/ 251900 h 253665"/>
              <a:gd name="connsiteX8" fmla="*/ 94942 w 134908"/>
              <a:gd name="connsiteY8" fmla="*/ 228088 h 253665"/>
              <a:gd name="connsiteX9" fmla="*/ 125105 w 134908"/>
              <a:gd name="connsiteY9" fmla="*/ 153475 h 253665"/>
              <a:gd name="connsiteX10" fmla="*/ 129867 w 134908"/>
              <a:gd name="connsiteY10" fmla="*/ 13775 h 253665"/>
              <a:gd name="connsiteX11" fmla="*/ 101292 w 134908"/>
              <a:gd name="connsiteY11" fmla="*/ 4250 h 253665"/>
              <a:gd name="connsiteX12" fmla="*/ 45730 w 134908"/>
              <a:gd name="connsiteY12" fmla="*/ 18538 h 25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4908" h="253665">
                <a:moveTo>
                  <a:pt x="45730" y="18538"/>
                </a:moveTo>
                <a:cubicBezTo>
                  <a:pt x="49699" y="21184"/>
                  <a:pt x="110553" y="14040"/>
                  <a:pt x="125105" y="20125"/>
                </a:cubicBezTo>
                <a:cubicBezTo>
                  <a:pt x="139657" y="26210"/>
                  <a:pt x="131719" y="39175"/>
                  <a:pt x="133042" y="55050"/>
                </a:cubicBezTo>
                <a:cubicBezTo>
                  <a:pt x="134365" y="70925"/>
                  <a:pt x="136481" y="92621"/>
                  <a:pt x="133042" y="115375"/>
                </a:cubicBezTo>
                <a:cubicBezTo>
                  <a:pt x="129603" y="138129"/>
                  <a:pt x="122724" y="171202"/>
                  <a:pt x="112405" y="191575"/>
                </a:cubicBezTo>
                <a:cubicBezTo>
                  <a:pt x="102086" y="211948"/>
                  <a:pt x="82772" y="227823"/>
                  <a:pt x="71130" y="237613"/>
                </a:cubicBezTo>
                <a:cubicBezTo>
                  <a:pt x="59488" y="247403"/>
                  <a:pt x="54197" y="247932"/>
                  <a:pt x="42555" y="250313"/>
                </a:cubicBezTo>
                <a:cubicBezTo>
                  <a:pt x="30913" y="252694"/>
                  <a:pt x="-7451" y="255604"/>
                  <a:pt x="1280" y="251900"/>
                </a:cubicBezTo>
                <a:cubicBezTo>
                  <a:pt x="10011" y="248196"/>
                  <a:pt x="74305" y="244492"/>
                  <a:pt x="94942" y="228088"/>
                </a:cubicBezTo>
                <a:cubicBezTo>
                  <a:pt x="115579" y="211684"/>
                  <a:pt x="119284" y="189194"/>
                  <a:pt x="125105" y="153475"/>
                </a:cubicBezTo>
                <a:cubicBezTo>
                  <a:pt x="130926" y="117756"/>
                  <a:pt x="133836" y="38646"/>
                  <a:pt x="129867" y="13775"/>
                </a:cubicBezTo>
                <a:cubicBezTo>
                  <a:pt x="125898" y="-11096"/>
                  <a:pt x="112140" y="5573"/>
                  <a:pt x="101292" y="4250"/>
                </a:cubicBezTo>
                <a:cubicBezTo>
                  <a:pt x="90444" y="2927"/>
                  <a:pt x="41761" y="15892"/>
                  <a:pt x="45730" y="1853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7" name="フリーフォーム: 図形 1676">
            <a:extLst>
              <a:ext uri="{FF2B5EF4-FFF2-40B4-BE49-F238E27FC236}">
                <a16:creationId xmlns:a16="http://schemas.microsoft.com/office/drawing/2014/main" id="{3FA13317-D88A-4697-AC9D-9C1CDFB1BEF8}"/>
              </a:ext>
            </a:extLst>
          </p:cNvPr>
          <p:cNvSpPr/>
          <p:nvPr/>
        </p:nvSpPr>
        <p:spPr>
          <a:xfrm>
            <a:off x="3660700" y="1504672"/>
            <a:ext cx="59786" cy="157654"/>
          </a:xfrm>
          <a:custGeom>
            <a:avLst/>
            <a:gdLst>
              <a:gd name="connsiteX0" fmla="*/ 31825 w 59786"/>
              <a:gd name="connsiteY0" fmla="*/ 278 h 157654"/>
              <a:gd name="connsiteX1" fmla="*/ 46113 w 59786"/>
              <a:gd name="connsiteY1" fmla="*/ 82828 h 157654"/>
              <a:gd name="connsiteX2" fmla="*/ 75 w 59786"/>
              <a:gd name="connsiteY2" fmla="*/ 157441 h 157654"/>
              <a:gd name="connsiteX3" fmla="*/ 58813 w 59786"/>
              <a:gd name="connsiteY3" fmla="*/ 59016 h 157654"/>
              <a:gd name="connsiteX4" fmla="*/ 31825 w 59786"/>
              <a:gd name="connsiteY4" fmla="*/ 278 h 15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86" h="157654">
                <a:moveTo>
                  <a:pt x="31825" y="278"/>
                </a:moveTo>
                <a:cubicBezTo>
                  <a:pt x="29708" y="4247"/>
                  <a:pt x="51405" y="56634"/>
                  <a:pt x="46113" y="82828"/>
                </a:cubicBezTo>
                <a:cubicBezTo>
                  <a:pt x="40821" y="109022"/>
                  <a:pt x="-2042" y="161410"/>
                  <a:pt x="75" y="157441"/>
                </a:cubicBezTo>
                <a:cubicBezTo>
                  <a:pt x="2192" y="153472"/>
                  <a:pt x="51934" y="82299"/>
                  <a:pt x="58813" y="59016"/>
                </a:cubicBezTo>
                <a:cubicBezTo>
                  <a:pt x="65692" y="35733"/>
                  <a:pt x="33942" y="-3691"/>
                  <a:pt x="31825" y="27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8" name="フリーフォーム: 図形 1677">
            <a:extLst>
              <a:ext uri="{FF2B5EF4-FFF2-40B4-BE49-F238E27FC236}">
                <a16:creationId xmlns:a16="http://schemas.microsoft.com/office/drawing/2014/main" id="{6C8FFA17-8C21-4EEC-AF36-3417D78612CB}"/>
              </a:ext>
            </a:extLst>
          </p:cNvPr>
          <p:cNvSpPr/>
          <p:nvPr/>
        </p:nvSpPr>
        <p:spPr>
          <a:xfrm>
            <a:off x="3041615" y="1156425"/>
            <a:ext cx="453065" cy="299399"/>
          </a:xfrm>
          <a:custGeom>
            <a:avLst/>
            <a:gdLst>
              <a:gd name="connsiteX0" fmla="*/ 87348 w 453065"/>
              <a:gd name="connsiteY0" fmla="*/ 161200 h 299399"/>
              <a:gd name="connsiteX1" fmla="*/ 268323 w 453065"/>
              <a:gd name="connsiteY1" fmla="*/ 105638 h 299399"/>
              <a:gd name="connsiteX2" fmla="*/ 452473 w 453065"/>
              <a:gd name="connsiteY2" fmla="*/ 863 h 299399"/>
              <a:gd name="connsiteX3" fmla="*/ 330235 w 453065"/>
              <a:gd name="connsiteY3" fmla="*/ 53250 h 299399"/>
              <a:gd name="connsiteX4" fmla="*/ 423898 w 453065"/>
              <a:gd name="connsiteY4" fmla="*/ 5625 h 299399"/>
              <a:gd name="connsiteX5" fmla="*/ 323885 w 453065"/>
              <a:gd name="connsiteY5" fmla="*/ 69125 h 299399"/>
              <a:gd name="connsiteX6" fmla="*/ 198473 w 453065"/>
              <a:gd name="connsiteY6" fmla="*/ 148500 h 299399"/>
              <a:gd name="connsiteX7" fmla="*/ 35 w 453065"/>
              <a:gd name="connsiteY7" fmla="*/ 299313 h 299399"/>
              <a:gd name="connsiteX8" fmla="*/ 214348 w 453065"/>
              <a:gd name="connsiteY8" fmla="*/ 126275 h 299399"/>
              <a:gd name="connsiteX9" fmla="*/ 87348 w 453065"/>
              <a:gd name="connsiteY9" fmla="*/ 161200 h 29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3065" h="299399">
                <a:moveTo>
                  <a:pt x="87348" y="161200"/>
                </a:moveTo>
                <a:cubicBezTo>
                  <a:pt x="96344" y="157761"/>
                  <a:pt x="207469" y="132361"/>
                  <a:pt x="268323" y="105638"/>
                </a:cubicBezTo>
                <a:cubicBezTo>
                  <a:pt x="329177" y="78915"/>
                  <a:pt x="442154" y="9594"/>
                  <a:pt x="452473" y="863"/>
                </a:cubicBezTo>
                <a:cubicBezTo>
                  <a:pt x="462792" y="-7868"/>
                  <a:pt x="334997" y="52456"/>
                  <a:pt x="330235" y="53250"/>
                </a:cubicBezTo>
                <a:cubicBezTo>
                  <a:pt x="325473" y="54044"/>
                  <a:pt x="424956" y="2979"/>
                  <a:pt x="423898" y="5625"/>
                </a:cubicBezTo>
                <a:cubicBezTo>
                  <a:pt x="422840" y="8271"/>
                  <a:pt x="361456" y="45313"/>
                  <a:pt x="323885" y="69125"/>
                </a:cubicBezTo>
                <a:cubicBezTo>
                  <a:pt x="286314" y="92937"/>
                  <a:pt x="252448" y="110135"/>
                  <a:pt x="198473" y="148500"/>
                </a:cubicBezTo>
                <a:cubicBezTo>
                  <a:pt x="144498" y="186865"/>
                  <a:pt x="-2611" y="303017"/>
                  <a:pt x="35" y="299313"/>
                </a:cubicBezTo>
                <a:cubicBezTo>
                  <a:pt x="2681" y="295609"/>
                  <a:pt x="195033" y="147177"/>
                  <a:pt x="214348" y="126275"/>
                </a:cubicBezTo>
                <a:cubicBezTo>
                  <a:pt x="233663" y="105373"/>
                  <a:pt x="78352" y="164639"/>
                  <a:pt x="87348" y="16120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9" name="フリーフォーム: 図形 1678">
            <a:extLst>
              <a:ext uri="{FF2B5EF4-FFF2-40B4-BE49-F238E27FC236}">
                <a16:creationId xmlns:a16="http://schemas.microsoft.com/office/drawing/2014/main" id="{03C4E19E-F12A-4FB5-BF9A-AB9358BCF05C}"/>
              </a:ext>
            </a:extLst>
          </p:cNvPr>
          <p:cNvSpPr/>
          <p:nvPr/>
        </p:nvSpPr>
        <p:spPr>
          <a:xfrm>
            <a:off x="3509589" y="952500"/>
            <a:ext cx="267080" cy="198056"/>
          </a:xfrm>
          <a:custGeom>
            <a:avLst/>
            <a:gdLst>
              <a:gd name="connsiteX0" fmla="*/ 267074 w 267080"/>
              <a:gd name="connsiteY0" fmla="*/ 0 h 198056"/>
              <a:gd name="connsiteX1" fmla="*/ 94036 w 267080"/>
              <a:gd name="connsiteY1" fmla="*/ 87313 h 198056"/>
              <a:gd name="connsiteX2" fmla="*/ 36886 w 267080"/>
              <a:gd name="connsiteY2" fmla="*/ 123825 h 198056"/>
              <a:gd name="connsiteX3" fmla="*/ 374 w 267080"/>
              <a:gd name="connsiteY3" fmla="*/ 196850 h 198056"/>
              <a:gd name="connsiteX4" fmla="*/ 59111 w 267080"/>
              <a:gd name="connsiteY4" fmla="*/ 166688 h 198056"/>
              <a:gd name="connsiteX5" fmla="*/ 170236 w 267080"/>
              <a:gd name="connsiteY5" fmla="*/ 131763 h 198056"/>
              <a:gd name="connsiteX6" fmla="*/ 36886 w 267080"/>
              <a:gd name="connsiteY6" fmla="*/ 166688 h 198056"/>
              <a:gd name="connsiteX7" fmla="*/ 16249 w 267080"/>
              <a:gd name="connsiteY7" fmla="*/ 168275 h 198056"/>
              <a:gd name="connsiteX8" fmla="*/ 100386 w 267080"/>
              <a:gd name="connsiteY8" fmla="*/ 90488 h 198056"/>
              <a:gd name="connsiteX9" fmla="*/ 267074 w 267080"/>
              <a:gd name="connsiteY9" fmla="*/ 0 h 19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080" h="198056">
                <a:moveTo>
                  <a:pt x="267074" y="0"/>
                </a:moveTo>
                <a:lnTo>
                  <a:pt x="94036" y="87313"/>
                </a:lnTo>
                <a:cubicBezTo>
                  <a:pt x="55671" y="107950"/>
                  <a:pt x="52496" y="105569"/>
                  <a:pt x="36886" y="123825"/>
                </a:cubicBezTo>
                <a:cubicBezTo>
                  <a:pt x="21276" y="142081"/>
                  <a:pt x="-3330" y="189706"/>
                  <a:pt x="374" y="196850"/>
                </a:cubicBezTo>
                <a:cubicBezTo>
                  <a:pt x="4078" y="203994"/>
                  <a:pt x="30801" y="177536"/>
                  <a:pt x="59111" y="166688"/>
                </a:cubicBezTo>
                <a:cubicBezTo>
                  <a:pt x="87421" y="155840"/>
                  <a:pt x="173940" y="131763"/>
                  <a:pt x="170236" y="131763"/>
                </a:cubicBezTo>
                <a:cubicBezTo>
                  <a:pt x="166532" y="131763"/>
                  <a:pt x="62550" y="160603"/>
                  <a:pt x="36886" y="166688"/>
                </a:cubicBezTo>
                <a:cubicBezTo>
                  <a:pt x="11221" y="172773"/>
                  <a:pt x="5666" y="180975"/>
                  <a:pt x="16249" y="168275"/>
                </a:cubicBezTo>
                <a:cubicBezTo>
                  <a:pt x="26832" y="155575"/>
                  <a:pt x="63080" y="115359"/>
                  <a:pt x="100386" y="90488"/>
                </a:cubicBezTo>
                <a:cubicBezTo>
                  <a:pt x="137692" y="65617"/>
                  <a:pt x="268132" y="529"/>
                  <a:pt x="267074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0" name="フリーフォーム: 図形 1679">
            <a:extLst>
              <a:ext uri="{FF2B5EF4-FFF2-40B4-BE49-F238E27FC236}">
                <a16:creationId xmlns:a16="http://schemas.microsoft.com/office/drawing/2014/main" id="{F20F1E09-30AC-480D-8998-78273B0220BC}"/>
              </a:ext>
            </a:extLst>
          </p:cNvPr>
          <p:cNvSpPr/>
          <p:nvPr/>
        </p:nvSpPr>
        <p:spPr>
          <a:xfrm>
            <a:off x="3596076" y="957122"/>
            <a:ext cx="186916" cy="117620"/>
          </a:xfrm>
          <a:custGeom>
            <a:avLst/>
            <a:gdLst>
              <a:gd name="connsiteX0" fmla="*/ 185349 w 186916"/>
              <a:gd name="connsiteY0" fmla="*/ 141 h 117620"/>
              <a:gd name="connsiteX1" fmla="*/ 112324 w 186916"/>
              <a:gd name="connsiteY1" fmla="*/ 79516 h 117620"/>
              <a:gd name="connsiteX2" fmla="*/ 59937 w 186916"/>
              <a:gd name="connsiteY2" fmla="*/ 95391 h 117620"/>
              <a:gd name="connsiteX3" fmla="*/ 1199 w 186916"/>
              <a:gd name="connsiteY3" fmla="*/ 117616 h 117620"/>
              <a:gd name="connsiteX4" fmla="*/ 117087 w 186916"/>
              <a:gd name="connsiteY4" fmla="*/ 96978 h 117620"/>
              <a:gd name="connsiteX5" fmla="*/ 159949 w 186916"/>
              <a:gd name="connsiteY5" fmla="*/ 60466 h 117620"/>
              <a:gd name="connsiteX6" fmla="*/ 185349 w 186916"/>
              <a:gd name="connsiteY6" fmla="*/ 141 h 11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916" h="117620">
                <a:moveTo>
                  <a:pt x="185349" y="141"/>
                </a:moveTo>
                <a:cubicBezTo>
                  <a:pt x="177411" y="3316"/>
                  <a:pt x="133226" y="63641"/>
                  <a:pt x="112324" y="79516"/>
                </a:cubicBezTo>
                <a:cubicBezTo>
                  <a:pt x="91422" y="95391"/>
                  <a:pt x="78458" y="89041"/>
                  <a:pt x="59937" y="95391"/>
                </a:cubicBezTo>
                <a:cubicBezTo>
                  <a:pt x="41416" y="101741"/>
                  <a:pt x="-8326" y="117352"/>
                  <a:pt x="1199" y="117616"/>
                </a:cubicBezTo>
                <a:cubicBezTo>
                  <a:pt x="10724" y="117881"/>
                  <a:pt x="90629" y="106503"/>
                  <a:pt x="117087" y="96978"/>
                </a:cubicBezTo>
                <a:cubicBezTo>
                  <a:pt x="143545" y="87453"/>
                  <a:pt x="150953" y="72637"/>
                  <a:pt x="159949" y="60466"/>
                </a:cubicBezTo>
                <a:cubicBezTo>
                  <a:pt x="168945" y="48295"/>
                  <a:pt x="193287" y="-3034"/>
                  <a:pt x="185349" y="14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1" name="フリーフォーム: 図形 1680">
            <a:extLst>
              <a:ext uri="{FF2B5EF4-FFF2-40B4-BE49-F238E27FC236}">
                <a16:creationId xmlns:a16="http://schemas.microsoft.com/office/drawing/2014/main" id="{ABB10582-8714-412C-8832-E7C0DA6861D0}"/>
              </a:ext>
            </a:extLst>
          </p:cNvPr>
          <p:cNvSpPr/>
          <p:nvPr/>
        </p:nvSpPr>
        <p:spPr>
          <a:xfrm>
            <a:off x="3762571" y="947703"/>
            <a:ext cx="220467" cy="79225"/>
          </a:xfrm>
          <a:custGeom>
            <a:avLst/>
            <a:gdLst>
              <a:gd name="connsiteX0" fmla="*/ 220467 w 220467"/>
              <a:gd name="connsiteY0" fmla="*/ 35 h 79225"/>
              <a:gd name="connsiteX1" fmla="*/ 87117 w 220467"/>
              <a:gd name="connsiteY1" fmla="*/ 69885 h 79225"/>
              <a:gd name="connsiteX2" fmla="*/ 12504 w 220467"/>
              <a:gd name="connsiteY2" fmla="*/ 77822 h 79225"/>
              <a:gd name="connsiteX3" fmla="*/ 7742 w 220467"/>
              <a:gd name="connsiteY3" fmla="*/ 63535 h 79225"/>
              <a:gd name="connsiteX4" fmla="*/ 90292 w 220467"/>
              <a:gd name="connsiteY4" fmla="*/ 11147 h 79225"/>
              <a:gd name="connsiteX5" fmla="*/ 26792 w 220467"/>
              <a:gd name="connsiteY5" fmla="*/ 63535 h 79225"/>
              <a:gd name="connsiteX6" fmla="*/ 87117 w 220467"/>
              <a:gd name="connsiteY6" fmla="*/ 60360 h 79225"/>
              <a:gd name="connsiteX7" fmla="*/ 220467 w 220467"/>
              <a:gd name="connsiteY7" fmla="*/ 35 h 7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467" h="79225">
                <a:moveTo>
                  <a:pt x="220467" y="35"/>
                </a:moveTo>
                <a:cubicBezTo>
                  <a:pt x="220467" y="1622"/>
                  <a:pt x="121777" y="56921"/>
                  <a:pt x="87117" y="69885"/>
                </a:cubicBezTo>
                <a:cubicBezTo>
                  <a:pt x="52457" y="82849"/>
                  <a:pt x="25733" y="78880"/>
                  <a:pt x="12504" y="77822"/>
                </a:cubicBezTo>
                <a:cubicBezTo>
                  <a:pt x="-725" y="76764"/>
                  <a:pt x="-5223" y="74648"/>
                  <a:pt x="7742" y="63535"/>
                </a:cubicBezTo>
                <a:cubicBezTo>
                  <a:pt x="20707" y="52423"/>
                  <a:pt x="87117" y="11147"/>
                  <a:pt x="90292" y="11147"/>
                </a:cubicBezTo>
                <a:cubicBezTo>
                  <a:pt x="93467" y="11147"/>
                  <a:pt x="27321" y="55333"/>
                  <a:pt x="26792" y="63535"/>
                </a:cubicBezTo>
                <a:cubicBezTo>
                  <a:pt x="26263" y="71737"/>
                  <a:pt x="58278" y="69885"/>
                  <a:pt x="87117" y="60360"/>
                </a:cubicBezTo>
                <a:cubicBezTo>
                  <a:pt x="115956" y="50835"/>
                  <a:pt x="220467" y="-1552"/>
                  <a:pt x="220467" y="3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2" name="フリーフォーム: 図形 1681">
            <a:extLst>
              <a:ext uri="{FF2B5EF4-FFF2-40B4-BE49-F238E27FC236}">
                <a16:creationId xmlns:a16="http://schemas.microsoft.com/office/drawing/2014/main" id="{38091DDA-8529-4A7A-B85D-27CE3F542793}"/>
              </a:ext>
            </a:extLst>
          </p:cNvPr>
          <p:cNvSpPr/>
          <p:nvPr/>
        </p:nvSpPr>
        <p:spPr>
          <a:xfrm>
            <a:off x="3761610" y="948800"/>
            <a:ext cx="232107" cy="128936"/>
          </a:xfrm>
          <a:custGeom>
            <a:avLst/>
            <a:gdLst>
              <a:gd name="connsiteX0" fmla="*/ 230953 w 232107"/>
              <a:gd name="connsiteY0" fmla="*/ 525 h 128936"/>
              <a:gd name="connsiteX1" fmla="*/ 191265 w 232107"/>
              <a:gd name="connsiteY1" fmla="*/ 67200 h 128936"/>
              <a:gd name="connsiteX2" fmla="*/ 142053 w 232107"/>
              <a:gd name="connsiteY2" fmla="*/ 94188 h 128936"/>
              <a:gd name="connsiteX3" fmla="*/ 26165 w 232107"/>
              <a:gd name="connsiteY3" fmla="*/ 116413 h 128936"/>
              <a:gd name="connsiteX4" fmla="*/ 2353 w 232107"/>
              <a:gd name="connsiteY4" fmla="*/ 79900 h 128936"/>
              <a:gd name="connsiteX5" fmla="*/ 65853 w 232107"/>
              <a:gd name="connsiteY5" fmla="*/ 127525 h 128936"/>
              <a:gd name="connsiteX6" fmla="*/ 145228 w 232107"/>
              <a:gd name="connsiteY6" fmla="*/ 106888 h 128936"/>
              <a:gd name="connsiteX7" fmla="*/ 230953 w 232107"/>
              <a:gd name="connsiteY7" fmla="*/ 525 h 12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107" h="128936">
                <a:moveTo>
                  <a:pt x="230953" y="525"/>
                </a:moveTo>
                <a:cubicBezTo>
                  <a:pt x="238626" y="-6090"/>
                  <a:pt x="206082" y="51590"/>
                  <a:pt x="191265" y="67200"/>
                </a:cubicBezTo>
                <a:cubicBezTo>
                  <a:pt x="176448" y="82811"/>
                  <a:pt x="169570" y="85986"/>
                  <a:pt x="142053" y="94188"/>
                </a:cubicBezTo>
                <a:cubicBezTo>
                  <a:pt x="114536" y="102390"/>
                  <a:pt x="49448" y="118794"/>
                  <a:pt x="26165" y="116413"/>
                </a:cubicBezTo>
                <a:cubicBezTo>
                  <a:pt x="2882" y="114032"/>
                  <a:pt x="-4262" y="78048"/>
                  <a:pt x="2353" y="79900"/>
                </a:cubicBezTo>
                <a:cubicBezTo>
                  <a:pt x="8968" y="81752"/>
                  <a:pt x="42040" y="123027"/>
                  <a:pt x="65853" y="127525"/>
                </a:cubicBezTo>
                <a:cubicBezTo>
                  <a:pt x="89665" y="132023"/>
                  <a:pt x="115595" y="125938"/>
                  <a:pt x="145228" y="106888"/>
                </a:cubicBezTo>
                <a:cubicBezTo>
                  <a:pt x="174861" y="87838"/>
                  <a:pt x="223280" y="7140"/>
                  <a:pt x="230953" y="52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3" name="フリーフォーム: 図形 1682">
            <a:extLst>
              <a:ext uri="{FF2B5EF4-FFF2-40B4-BE49-F238E27FC236}">
                <a16:creationId xmlns:a16="http://schemas.microsoft.com/office/drawing/2014/main" id="{2E54E9F7-6570-4374-A98D-0D6500FE1C94}"/>
              </a:ext>
            </a:extLst>
          </p:cNvPr>
          <p:cNvSpPr/>
          <p:nvPr/>
        </p:nvSpPr>
        <p:spPr>
          <a:xfrm>
            <a:off x="3828722" y="866970"/>
            <a:ext cx="232004" cy="98421"/>
          </a:xfrm>
          <a:custGeom>
            <a:avLst/>
            <a:gdLst>
              <a:gd name="connsiteX0" fmla="*/ 328 w 232004"/>
              <a:gd name="connsiteY0" fmla="*/ 55368 h 98421"/>
              <a:gd name="connsiteX1" fmla="*/ 171778 w 232004"/>
              <a:gd name="connsiteY1" fmla="*/ 88705 h 98421"/>
              <a:gd name="connsiteX2" fmla="*/ 203528 w 232004"/>
              <a:gd name="connsiteY2" fmla="*/ 55368 h 98421"/>
              <a:gd name="connsiteX3" fmla="*/ 228928 w 232004"/>
              <a:gd name="connsiteY3" fmla="*/ 1393 h 98421"/>
              <a:gd name="connsiteX4" fmla="*/ 228928 w 232004"/>
              <a:gd name="connsiteY4" fmla="*/ 22030 h 98421"/>
              <a:gd name="connsiteX5" fmla="*/ 205116 w 232004"/>
              <a:gd name="connsiteY5" fmla="*/ 87118 h 98421"/>
              <a:gd name="connsiteX6" fmla="*/ 167016 w 232004"/>
              <a:gd name="connsiteY6" fmla="*/ 98230 h 98421"/>
              <a:gd name="connsiteX7" fmla="*/ 128916 w 232004"/>
              <a:gd name="connsiteY7" fmla="*/ 91880 h 98421"/>
              <a:gd name="connsiteX8" fmla="*/ 328 w 232004"/>
              <a:gd name="connsiteY8" fmla="*/ 55368 h 98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004" h="98421">
                <a:moveTo>
                  <a:pt x="328" y="55368"/>
                </a:moveTo>
                <a:cubicBezTo>
                  <a:pt x="7472" y="54839"/>
                  <a:pt x="137911" y="88705"/>
                  <a:pt x="171778" y="88705"/>
                </a:cubicBezTo>
                <a:cubicBezTo>
                  <a:pt x="205645" y="88705"/>
                  <a:pt x="194003" y="69920"/>
                  <a:pt x="203528" y="55368"/>
                </a:cubicBezTo>
                <a:cubicBezTo>
                  <a:pt x="213053" y="40816"/>
                  <a:pt x="224695" y="6949"/>
                  <a:pt x="228928" y="1393"/>
                </a:cubicBezTo>
                <a:cubicBezTo>
                  <a:pt x="233161" y="-4163"/>
                  <a:pt x="232897" y="7743"/>
                  <a:pt x="228928" y="22030"/>
                </a:cubicBezTo>
                <a:cubicBezTo>
                  <a:pt x="224959" y="36317"/>
                  <a:pt x="215435" y="74418"/>
                  <a:pt x="205116" y="87118"/>
                </a:cubicBezTo>
                <a:cubicBezTo>
                  <a:pt x="194797" y="99818"/>
                  <a:pt x="179716" y="97436"/>
                  <a:pt x="167016" y="98230"/>
                </a:cubicBezTo>
                <a:cubicBezTo>
                  <a:pt x="154316" y="99024"/>
                  <a:pt x="152993" y="97436"/>
                  <a:pt x="128916" y="91880"/>
                </a:cubicBezTo>
                <a:cubicBezTo>
                  <a:pt x="104839" y="86324"/>
                  <a:pt x="-6816" y="55897"/>
                  <a:pt x="328" y="5536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4" name="フリーフォーム: 図形 1683">
            <a:extLst>
              <a:ext uri="{FF2B5EF4-FFF2-40B4-BE49-F238E27FC236}">
                <a16:creationId xmlns:a16="http://schemas.microsoft.com/office/drawing/2014/main" id="{4D2A8FF9-6B94-4C44-80B3-F01A0467CC0D}"/>
              </a:ext>
            </a:extLst>
          </p:cNvPr>
          <p:cNvSpPr/>
          <p:nvPr/>
        </p:nvSpPr>
        <p:spPr>
          <a:xfrm>
            <a:off x="3850407" y="851338"/>
            <a:ext cx="216774" cy="57798"/>
          </a:xfrm>
          <a:custGeom>
            <a:avLst/>
            <a:gdLst>
              <a:gd name="connsiteX0" fmla="*/ 868 w 216774"/>
              <a:gd name="connsiteY0" fmla="*/ 56712 h 57798"/>
              <a:gd name="connsiteX1" fmla="*/ 151681 w 216774"/>
              <a:gd name="connsiteY1" fmla="*/ 4325 h 57798"/>
              <a:gd name="connsiteX2" fmla="*/ 216768 w 216774"/>
              <a:gd name="connsiteY2" fmla="*/ 4325 h 57798"/>
              <a:gd name="connsiteX3" fmla="*/ 148506 w 216774"/>
              <a:gd name="connsiteY3" fmla="*/ 15437 h 57798"/>
              <a:gd name="connsiteX4" fmla="*/ 91356 w 216774"/>
              <a:gd name="connsiteY4" fmla="*/ 37662 h 57798"/>
              <a:gd name="connsiteX5" fmla="*/ 868 w 216774"/>
              <a:gd name="connsiteY5" fmla="*/ 56712 h 5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774" h="57798">
                <a:moveTo>
                  <a:pt x="868" y="56712"/>
                </a:moveTo>
                <a:cubicBezTo>
                  <a:pt x="10922" y="51156"/>
                  <a:pt x="115698" y="13056"/>
                  <a:pt x="151681" y="4325"/>
                </a:cubicBezTo>
                <a:cubicBezTo>
                  <a:pt x="187664" y="-4406"/>
                  <a:pt x="217297" y="2473"/>
                  <a:pt x="216768" y="4325"/>
                </a:cubicBezTo>
                <a:cubicBezTo>
                  <a:pt x="216239" y="6177"/>
                  <a:pt x="169408" y="9881"/>
                  <a:pt x="148506" y="15437"/>
                </a:cubicBezTo>
                <a:cubicBezTo>
                  <a:pt x="127604" y="20993"/>
                  <a:pt x="111729" y="30254"/>
                  <a:pt x="91356" y="37662"/>
                </a:cubicBezTo>
                <a:cubicBezTo>
                  <a:pt x="70983" y="45070"/>
                  <a:pt x="-9186" y="62268"/>
                  <a:pt x="868" y="5671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5" name="フリーフォーム: 図形 1684">
            <a:extLst>
              <a:ext uri="{FF2B5EF4-FFF2-40B4-BE49-F238E27FC236}">
                <a16:creationId xmlns:a16="http://schemas.microsoft.com/office/drawing/2014/main" id="{42916B64-CC4E-4D78-B7D0-A13A36BD638D}"/>
              </a:ext>
            </a:extLst>
          </p:cNvPr>
          <p:cNvSpPr/>
          <p:nvPr/>
        </p:nvSpPr>
        <p:spPr>
          <a:xfrm>
            <a:off x="3846481" y="855578"/>
            <a:ext cx="185917" cy="81080"/>
          </a:xfrm>
          <a:custGeom>
            <a:avLst/>
            <a:gdLst>
              <a:gd name="connsiteX0" fmla="*/ 32 w 185917"/>
              <a:gd name="connsiteY0" fmla="*/ 55647 h 81080"/>
              <a:gd name="connsiteX1" fmla="*/ 127032 w 185917"/>
              <a:gd name="connsiteY1" fmla="*/ 81047 h 81080"/>
              <a:gd name="connsiteX2" fmla="*/ 161957 w 185917"/>
              <a:gd name="connsiteY2" fmla="*/ 49297 h 81080"/>
              <a:gd name="connsiteX3" fmla="*/ 185769 w 185917"/>
              <a:gd name="connsiteY3" fmla="*/ 85 h 81080"/>
              <a:gd name="connsiteX4" fmla="*/ 150844 w 185917"/>
              <a:gd name="connsiteY4" fmla="*/ 61997 h 81080"/>
              <a:gd name="connsiteX5" fmla="*/ 139732 w 185917"/>
              <a:gd name="connsiteY5" fmla="*/ 66760 h 81080"/>
              <a:gd name="connsiteX6" fmla="*/ 32 w 185917"/>
              <a:gd name="connsiteY6" fmla="*/ 55647 h 8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917" h="81080">
                <a:moveTo>
                  <a:pt x="32" y="55647"/>
                </a:moveTo>
                <a:cubicBezTo>
                  <a:pt x="-2085" y="58028"/>
                  <a:pt x="100045" y="82105"/>
                  <a:pt x="127032" y="81047"/>
                </a:cubicBezTo>
                <a:cubicBezTo>
                  <a:pt x="154019" y="79989"/>
                  <a:pt x="152168" y="62791"/>
                  <a:pt x="161957" y="49297"/>
                </a:cubicBezTo>
                <a:cubicBezTo>
                  <a:pt x="171746" y="35803"/>
                  <a:pt x="187621" y="-2032"/>
                  <a:pt x="185769" y="85"/>
                </a:cubicBezTo>
                <a:cubicBezTo>
                  <a:pt x="183917" y="2202"/>
                  <a:pt x="158517" y="50885"/>
                  <a:pt x="150844" y="61997"/>
                </a:cubicBezTo>
                <a:cubicBezTo>
                  <a:pt x="143171" y="73109"/>
                  <a:pt x="160634" y="66760"/>
                  <a:pt x="139732" y="66760"/>
                </a:cubicBezTo>
                <a:cubicBezTo>
                  <a:pt x="118830" y="66760"/>
                  <a:pt x="2149" y="53266"/>
                  <a:pt x="32" y="5564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6" name="フリーフォーム: 図形 1685">
            <a:extLst>
              <a:ext uri="{FF2B5EF4-FFF2-40B4-BE49-F238E27FC236}">
                <a16:creationId xmlns:a16="http://schemas.microsoft.com/office/drawing/2014/main" id="{6BCC909B-F267-48D5-8071-9341FB9BA7F4}"/>
              </a:ext>
            </a:extLst>
          </p:cNvPr>
          <p:cNvSpPr/>
          <p:nvPr/>
        </p:nvSpPr>
        <p:spPr>
          <a:xfrm>
            <a:off x="4090350" y="755631"/>
            <a:ext cx="278453" cy="129699"/>
          </a:xfrm>
          <a:custGeom>
            <a:avLst/>
            <a:gdLst>
              <a:gd name="connsiteX0" fmla="*/ 638 w 278453"/>
              <a:gd name="connsiteY0" fmla="*/ 104794 h 129699"/>
              <a:gd name="connsiteX1" fmla="*/ 119700 w 278453"/>
              <a:gd name="connsiteY1" fmla="*/ 76219 h 129699"/>
              <a:gd name="connsiteX2" fmla="*/ 222888 w 278453"/>
              <a:gd name="connsiteY2" fmla="*/ 4782 h 129699"/>
              <a:gd name="connsiteX3" fmla="*/ 253050 w 278453"/>
              <a:gd name="connsiteY3" fmla="*/ 25419 h 129699"/>
              <a:gd name="connsiteX4" fmla="*/ 278450 w 278453"/>
              <a:gd name="connsiteY4" fmla="*/ 52407 h 129699"/>
              <a:gd name="connsiteX5" fmla="*/ 251463 w 278453"/>
              <a:gd name="connsiteY5" fmla="*/ 85744 h 129699"/>
              <a:gd name="connsiteX6" fmla="*/ 197488 w 278453"/>
              <a:gd name="connsiteY6" fmla="*/ 122257 h 129699"/>
              <a:gd name="connsiteX7" fmla="*/ 176850 w 278453"/>
              <a:gd name="connsiteY7" fmla="*/ 128607 h 129699"/>
              <a:gd name="connsiteX8" fmla="*/ 122875 w 278453"/>
              <a:gd name="connsiteY8" fmla="*/ 127019 h 129699"/>
              <a:gd name="connsiteX9" fmla="*/ 222888 w 278453"/>
              <a:gd name="connsiteY9" fmla="*/ 103207 h 129699"/>
              <a:gd name="connsiteX10" fmla="*/ 267338 w 278453"/>
              <a:gd name="connsiteY10" fmla="*/ 39707 h 129699"/>
              <a:gd name="connsiteX11" fmla="*/ 230825 w 278453"/>
              <a:gd name="connsiteY11" fmla="*/ 19 h 129699"/>
              <a:gd name="connsiteX12" fmla="*/ 151450 w 278453"/>
              <a:gd name="connsiteY12" fmla="*/ 44469 h 129699"/>
              <a:gd name="connsiteX13" fmla="*/ 75250 w 278453"/>
              <a:gd name="connsiteY13" fmla="*/ 85744 h 129699"/>
              <a:gd name="connsiteX14" fmla="*/ 638 w 278453"/>
              <a:gd name="connsiteY14" fmla="*/ 104794 h 12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8453" h="129699">
                <a:moveTo>
                  <a:pt x="638" y="104794"/>
                </a:moveTo>
                <a:cubicBezTo>
                  <a:pt x="8046" y="103207"/>
                  <a:pt x="82658" y="92888"/>
                  <a:pt x="119700" y="76219"/>
                </a:cubicBezTo>
                <a:cubicBezTo>
                  <a:pt x="156742" y="59550"/>
                  <a:pt x="200663" y="13249"/>
                  <a:pt x="222888" y="4782"/>
                </a:cubicBezTo>
                <a:cubicBezTo>
                  <a:pt x="245113" y="-3685"/>
                  <a:pt x="243790" y="17482"/>
                  <a:pt x="253050" y="25419"/>
                </a:cubicBezTo>
                <a:cubicBezTo>
                  <a:pt x="262310" y="33356"/>
                  <a:pt x="278714" y="42353"/>
                  <a:pt x="278450" y="52407"/>
                </a:cubicBezTo>
                <a:cubicBezTo>
                  <a:pt x="278186" y="62461"/>
                  <a:pt x="264957" y="74102"/>
                  <a:pt x="251463" y="85744"/>
                </a:cubicBezTo>
                <a:cubicBezTo>
                  <a:pt x="237969" y="97386"/>
                  <a:pt x="209924" y="115113"/>
                  <a:pt x="197488" y="122257"/>
                </a:cubicBezTo>
                <a:cubicBezTo>
                  <a:pt x="185052" y="129401"/>
                  <a:pt x="189285" y="127813"/>
                  <a:pt x="176850" y="128607"/>
                </a:cubicBezTo>
                <a:cubicBezTo>
                  <a:pt x="164415" y="129401"/>
                  <a:pt x="115202" y="131252"/>
                  <a:pt x="122875" y="127019"/>
                </a:cubicBezTo>
                <a:cubicBezTo>
                  <a:pt x="130548" y="122786"/>
                  <a:pt x="198811" y="117759"/>
                  <a:pt x="222888" y="103207"/>
                </a:cubicBezTo>
                <a:cubicBezTo>
                  <a:pt x="246965" y="88655"/>
                  <a:pt x="266015" y="56905"/>
                  <a:pt x="267338" y="39707"/>
                </a:cubicBezTo>
                <a:cubicBezTo>
                  <a:pt x="268661" y="22509"/>
                  <a:pt x="250140" y="-775"/>
                  <a:pt x="230825" y="19"/>
                </a:cubicBezTo>
                <a:cubicBezTo>
                  <a:pt x="211510" y="813"/>
                  <a:pt x="151450" y="44469"/>
                  <a:pt x="151450" y="44469"/>
                </a:cubicBezTo>
                <a:cubicBezTo>
                  <a:pt x="125521" y="58756"/>
                  <a:pt x="98269" y="77013"/>
                  <a:pt x="75250" y="85744"/>
                </a:cubicBezTo>
                <a:cubicBezTo>
                  <a:pt x="52231" y="94475"/>
                  <a:pt x="-6770" y="106381"/>
                  <a:pt x="638" y="10479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7" name="フリーフォーム: 図形 1686">
            <a:extLst>
              <a:ext uri="{FF2B5EF4-FFF2-40B4-BE49-F238E27FC236}">
                <a16:creationId xmlns:a16="http://schemas.microsoft.com/office/drawing/2014/main" id="{89EB6D1A-193E-4AB9-B506-26D306F0C102}"/>
              </a:ext>
            </a:extLst>
          </p:cNvPr>
          <p:cNvSpPr/>
          <p:nvPr/>
        </p:nvSpPr>
        <p:spPr>
          <a:xfrm>
            <a:off x="4067069" y="773541"/>
            <a:ext cx="259074" cy="151998"/>
          </a:xfrm>
          <a:custGeom>
            <a:avLst/>
            <a:gdLst>
              <a:gd name="connsiteX0" fmla="*/ 106 w 259074"/>
              <a:gd name="connsiteY0" fmla="*/ 96409 h 151998"/>
              <a:gd name="connsiteX1" fmla="*/ 146156 w 259074"/>
              <a:gd name="connsiteY1" fmla="*/ 80534 h 151998"/>
              <a:gd name="connsiteX2" fmla="*/ 160444 w 259074"/>
              <a:gd name="connsiteY2" fmla="*/ 110697 h 151998"/>
              <a:gd name="connsiteX3" fmla="*/ 173144 w 259074"/>
              <a:gd name="connsiteY3" fmla="*/ 151972 h 151998"/>
              <a:gd name="connsiteX4" fmla="*/ 208069 w 259074"/>
              <a:gd name="connsiteY4" fmla="*/ 104347 h 151998"/>
              <a:gd name="connsiteX5" fmla="*/ 227119 w 259074"/>
              <a:gd name="connsiteY5" fmla="*/ 77359 h 151998"/>
              <a:gd name="connsiteX6" fmla="*/ 208069 w 259074"/>
              <a:gd name="connsiteY6" fmla="*/ 39259 h 151998"/>
              <a:gd name="connsiteX7" fmla="*/ 242994 w 259074"/>
              <a:gd name="connsiteY7" fmla="*/ 10684 h 151998"/>
              <a:gd name="connsiteX8" fmla="*/ 255694 w 259074"/>
              <a:gd name="connsiteY8" fmla="*/ 2747 h 151998"/>
              <a:gd name="connsiteX9" fmla="*/ 182669 w 259074"/>
              <a:gd name="connsiteY9" fmla="*/ 55134 h 151998"/>
              <a:gd name="connsiteX10" fmla="*/ 171556 w 259074"/>
              <a:gd name="connsiteY10" fmla="*/ 61484 h 151998"/>
              <a:gd name="connsiteX11" fmla="*/ 106 w 259074"/>
              <a:gd name="connsiteY11" fmla="*/ 96409 h 15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9074" h="151998">
                <a:moveTo>
                  <a:pt x="106" y="96409"/>
                </a:moveTo>
                <a:cubicBezTo>
                  <a:pt x="-4127" y="99584"/>
                  <a:pt x="119433" y="78153"/>
                  <a:pt x="146156" y="80534"/>
                </a:cubicBezTo>
                <a:cubicBezTo>
                  <a:pt x="172879" y="82915"/>
                  <a:pt x="155946" y="98791"/>
                  <a:pt x="160444" y="110697"/>
                </a:cubicBezTo>
                <a:cubicBezTo>
                  <a:pt x="164942" y="122603"/>
                  <a:pt x="165207" y="153030"/>
                  <a:pt x="173144" y="151972"/>
                </a:cubicBezTo>
                <a:cubicBezTo>
                  <a:pt x="181081" y="150914"/>
                  <a:pt x="199073" y="116783"/>
                  <a:pt x="208069" y="104347"/>
                </a:cubicBezTo>
                <a:cubicBezTo>
                  <a:pt x="217065" y="91911"/>
                  <a:pt x="227119" y="88207"/>
                  <a:pt x="227119" y="77359"/>
                </a:cubicBezTo>
                <a:cubicBezTo>
                  <a:pt x="227119" y="66511"/>
                  <a:pt x="205423" y="50372"/>
                  <a:pt x="208069" y="39259"/>
                </a:cubicBezTo>
                <a:cubicBezTo>
                  <a:pt x="210715" y="28146"/>
                  <a:pt x="235057" y="16769"/>
                  <a:pt x="242994" y="10684"/>
                </a:cubicBezTo>
                <a:cubicBezTo>
                  <a:pt x="250931" y="4599"/>
                  <a:pt x="265748" y="-4661"/>
                  <a:pt x="255694" y="2747"/>
                </a:cubicBezTo>
                <a:cubicBezTo>
                  <a:pt x="245640" y="10155"/>
                  <a:pt x="196692" y="45345"/>
                  <a:pt x="182669" y="55134"/>
                </a:cubicBezTo>
                <a:cubicBezTo>
                  <a:pt x="168646" y="64923"/>
                  <a:pt x="197221" y="56722"/>
                  <a:pt x="171556" y="61484"/>
                </a:cubicBezTo>
                <a:cubicBezTo>
                  <a:pt x="145891" y="66246"/>
                  <a:pt x="4339" y="93234"/>
                  <a:pt x="106" y="9640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8" name="フリーフォーム: 図形 1687">
            <a:extLst>
              <a:ext uri="{FF2B5EF4-FFF2-40B4-BE49-F238E27FC236}">
                <a16:creationId xmlns:a16="http://schemas.microsoft.com/office/drawing/2014/main" id="{21543A88-2553-4095-8946-60D2A4D4F7E3}"/>
              </a:ext>
            </a:extLst>
          </p:cNvPr>
          <p:cNvSpPr/>
          <p:nvPr/>
        </p:nvSpPr>
        <p:spPr>
          <a:xfrm>
            <a:off x="4351090" y="698500"/>
            <a:ext cx="276061" cy="134974"/>
          </a:xfrm>
          <a:custGeom>
            <a:avLst/>
            <a:gdLst>
              <a:gd name="connsiteX0" fmla="*/ 248 w 276061"/>
              <a:gd name="connsiteY0" fmla="*/ 134938 h 134974"/>
              <a:gd name="connsiteX1" fmla="*/ 87560 w 276061"/>
              <a:gd name="connsiteY1" fmla="*/ 47625 h 134974"/>
              <a:gd name="connsiteX2" fmla="*/ 163760 w 276061"/>
              <a:gd name="connsiteY2" fmla="*/ 12700 h 134974"/>
              <a:gd name="connsiteX3" fmla="*/ 268535 w 276061"/>
              <a:gd name="connsiteY3" fmla="*/ 0 h 134974"/>
              <a:gd name="connsiteX4" fmla="*/ 263773 w 276061"/>
              <a:gd name="connsiteY4" fmla="*/ 12700 h 134974"/>
              <a:gd name="connsiteX5" fmla="*/ 232023 w 276061"/>
              <a:gd name="connsiteY5" fmla="*/ 33338 h 134974"/>
              <a:gd name="connsiteX6" fmla="*/ 162173 w 276061"/>
              <a:gd name="connsiteY6" fmla="*/ 66675 h 134974"/>
              <a:gd name="connsiteX7" fmla="*/ 238373 w 276061"/>
              <a:gd name="connsiteY7" fmla="*/ 36513 h 134974"/>
              <a:gd name="connsiteX8" fmla="*/ 216148 w 276061"/>
              <a:gd name="connsiteY8" fmla="*/ 9525 h 134974"/>
              <a:gd name="connsiteX9" fmla="*/ 116135 w 276061"/>
              <a:gd name="connsiteY9" fmla="*/ 36513 h 134974"/>
              <a:gd name="connsiteX10" fmla="*/ 248 w 276061"/>
              <a:gd name="connsiteY10" fmla="*/ 134938 h 13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6061" h="134974">
                <a:moveTo>
                  <a:pt x="248" y="134938"/>
                </a:moveTo>
                <a:cubicBezTo>
                  <a:pt x="-4515" y="136790"/>
                  <a:pt x="60308" y="67998"/>
                  <a:pt x="87560" y="47625"/>
                </a:cubicBezTo>
                <a:cubicBezTo>
                  <a:pt x="114812" y="27252"/>
                  <a:pt x="133597" y="20638"/>
                  <a:pt x="163760" y="12700"/>
                </a:cubicBezTo>
                <a:cubicBezTo>
                  <a:pt x="193923" y="4762"/>
                  <a:pt x="251866" y="0"/>
                  <a:pt x="268535" y="0"/>
                </a:cubicBezTo>
                <a:cubicBezTo>
                  <a:pt x="285204" y="0"/>
                  <a:pt x="269858" y="7144"/>
                  <a:pt x="263773" y="12700"/>
                </a:cubicBezTo>
                <a:cubicBezTo>
                  <a:pt x="257688" y="18256"/>
                  <a:pt x="248956" y="24342"/>
                  <a:pt x="232023" y="33338"/>
                </a:cubicBezTo>
                <a:cubicBezTo>
                  <a:pt x="215090" y="42334"/>
                  <a:pt x="161115" y="66146"/>
                  <a:pt x="162173" y="66675"/>
                </a:cubicBezTo>
                <a:cubicBezTo>
                  <a:pt x="163231" y="67204"/>
                  <a:pt x="229377" y="46038"/>
                  <a:pt x="238373" y="36513"/>
                </a:cubicBezTo>
                <a:cubicBezTo>
                  <a:pt x="247369" y="26988"/>
                  <a:pt x="236521" y="9525"/>
                  <a:pt x="216148" y="9525"/>
                </a:cubicBezTo>
                <a:cubicBezTo>
                  <a:pt x="195775" y="9525"/>
                  <a:pt x="150002" y="21696"/>
                  <a:pt x="116135" y="36513"/>
                </a:cubicBezTo>
                <a:cubicBezTo>
                  <a:pt x="82268" y="51330"/>
                  <a:pt x="5011" y="133086"/>
                  <a:pt x="248" y="13493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9" name="フリーフォーム: 図形 1688">
            <a:extLst>
              <a:ext uri="{FF2B5EF4-FFF2-40B4-BE49-F238E27FC236}">
                <a16:creationId xmlns:a16="http://schemas.microsoft.com/office/drawing/2014/main" id="{26E25031-51C9-4F8B-A74F-58AE7549E5F2}"/>
              </a:ext>
            </a:extLst>
          </p:cNvPr>
          <p:cNvSpPr/>
          <p:nvPr/>
        </p:nvSpPr>
        <p:spPr>
          <a:xfrm>
            <a:off x="4381476" y="754059"/>
            <a:ext cx="149854" cy="68285"/>
          </a:xfrm>
          <a:custGeom>
            <a:avLst/>
            <a:gdLst>
              <a:gd name="connsiteX0" fmla="*/ 24 w 149854"/>
              <a:gd name="connsiteY0" fmla="*/ 14291 h 68285"/>
              <a:gd name="connsiteX1" fmla="*/ 146074 w 149854"/>
              <a:gd name="connsiteY1" fmla="*/ 4 h 68285"/>
              <a:gd name="connsiteX2" fmla="*/ 101624 w 149854"/>
              <a:gd name="connsiteY2" fmla="*/ 15879 h 68285"/>
              <a:gd name="connsiteX3" fmla="*/ 44474 w 149854"/>
              <a:gd name="connsiteY3" fmla="*/ 68266 h 68285"/>
              <a:gd name="connsiteX4" fmla="*/ 133374 w 149854"/>
              <a:gd name="connsiteY4" fmla="*/ 9529 h 68285"/>
              <a:gd name="connsiteX5" fmla="*/ 24 w 149854"/>
              <a:gd name="connsiteY5" fmla="*/ 14291 h 6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54" h="68285">
                <a:moveTo>
                  <a:pt x="24" y="14291"/>
                </a:moveTo>
                <a:cubicBezTo>
                  <a:pt x="2141" y="12703"/>
                  <a:pt x="129141" y="-261"/>
                  <a:pt x="146074" y="4"/>
                </a:cubicBezTo>
                <a:cubicBezTo>
                  <a:pt x="163007" y="269"/>
                  <a:pt x="118557" y="4502"/>
                  <a:pt x="101624" y="15879"/>
                </a:cubicBezTo>
                <a:cubicBezTo>
                  <a:pt x="84691" y="27256"/>
                  <a:pt x="39183" y="69324"/>
                  <a:pt x="44474" y="68266"/>
                </a:cubicBezTo>
                <a:cubicBezTo>
                  <a:pt x="49765" y="67208"/>
                  <a:pt x="135226" y="18260"/>
                  <a:pt x="133374" y="9529"/>
                </a:cubicBezTo>
                <a:cubicBezTo>
                  <a:pt x="131522" y="798"/>
                  <a:pt x="-2093" y="15879"/>
                  <a:pt x="24" y="1429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0" name="フリーフォーム: 図形 1689">
            <a:extLst>
              <a:ext uri="{FF2B5EF4-FFF2-40B4-BE49-F238E27FC236}">
                <a16:creationId xmlns:a16="http://schemas.microsoft.com/office/drawing/2014/main" id="{A1D166BC-FB73-4CA0-85D4-22D03F107B3D}"/>
              </a:ext>
            </a:extLst>
          </p:cNvPr>
          <p:cNvSpPr/>
          <p:nvPr/>
        </p:nvSpPr>
        <p:spPr>
          <a:xfrm>
            <a:off x="4571453" y="684202"/>
            <a:ext cx="229804" cy="131794"/>
          </a:xfrm>
          <a:custGeom>
            <a:avLst/>
            <a:gdLst>
              <a:gd name="connsiteX0" fmla="*/ 229147 w 229804"/>
              <a:gd name="connsiteY0" fmla="*/ 11 h 131794"/>
              <a:gd name="connsiteX1" fmla="*/ 35472 w 229804"/>
              <a:gd name="connsiteY1" fmla="*/ 55573 h 131794"/>
              <a:gd name="connsiteX2" fmla="*/ 18010 w 229804"/>
              <a:gd name="connsiteY2" fmla="*/ 80973 h 131794"/>
              <a:gd name="connsiteX3" fmla="*/ 18010 w 229804"/>
              <a:gd name="connsiteY3" fmla="*/ 131773 h 131794"/>
              <a:gd name="connsiteX4" fmla="*/ 3722 w 229804"/>
              <a:gd name="connsiteY4" fmla="*/ 74623 h 131794"/>
              <a:gd name="connsiteX5" fmla="*/ 95797 w 229804"/>
              <a:gd name="connsiteY5" fmla="*/ 50811 h 131794"/>
              <a:gd name="connsiteX6" fmla="*/ 229147 w 229804"/>
              <a:gd name="connsiteY6" fmla="*/ 11 h 13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804" h="131794">
                <a:moveTo>
                  <a:pt x="229147" y="11"/>
                </a:moveTo>
                <a:cubicBezTo>
                  <a:pt x="219093" y="805"/>
                  <a:pt x="70662" y="42079"/>
                  <a:pt x="35472" y="55573"/>
                </a:cubicBezTo>
                <a:cubicBezTo>
                  <a:pt x="282" y="69067"/>
                  <a:pt x="20920" y="68273"/>
                  <a:pt x="18010" y="80973"/>
                </a:cubicBezTo>
                <a:cubicBezTo>
                  <a:pt x="15100" y="93673"/>
                  <a:pt x="20391" y="132831"/>
                  <a:pt x="18010" y="131773"/>
                </a:cubicBezTo>
                <a:cubicBezTo>
                  <a:pt x="15629" y="130715"/>
                  <a:pt x="-9242" y="88117"/>
                  <a:pt x="3722" y="74623"/>
                </a:cubicBezTo>
                <a:cubicBezTo>
                  <a:pt x="16686" y="61129"/>
                  <a:pt x="60343" y="61130"/>
                  <a:pt x="95797" y="50811"/>
                </a:cubicBezTo>
                <a:cubicBezTo>
                  <a:pt x="131251" y="40492"/>
                  <a:pt x="239201" y="-783"/>
                  <a:pt x="229147" y="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1" name="フリーフォーム: 図形 1690">
            <a:extLst>
              <a:ext uri="{FF2B5EF4-FFF2-40B4-BE49-F238E27FC236}">
                <a16:creationId xmlns:a16="http://schemas.microsoft.com/office/drawing/2014/main" id="{2187F1A8-CC2F-453C-9835-B3A2A0910144}"/>
              </a:ext>
            </a:extLst>
          </p:cNvPr>
          <p:cNvSpPr/>
          <p:nvPr/>
        </p:nvSpPr>
        <p:spPr>
          <a:xfrm>
            <a:off x="4586196" y="722312"/>
            <a:ext cx="213574" cy="96488"/>
          </a:xfrm>
          <a:custGeom>
            <a:avLst/>
            <a:gdLst>
              <a:gd name="connsiteX0" fmla="*/ 212817 w 213574"/>
              <a:gd name="connsiteY0" fmla="*/ 1 h 96488"/>
              <a:gd name="connsiteX1" fmla="*/ 55654 w 213574"/>
              <a:gd name="connsiteY1" fmla="*/ 46038 h 96488"/>
              <a:gd name="connsiteX2" fmla="*/ 39779 w 213574"/>
              <a:gd name="connsiteY2" fmla="*/ 49213 h 96488"/>
              <a:gd name="connsiteX3" fmla="*/ 92 w 213574"/>
              <a:gd name="connsiteY3" fmla="*/ 26988 h 96488"/>
              <a:gd name="connsiteX4" fmla="*/ 28667 w 213574"/>
              <a:gd name="connsiteY4" fmla="*/ 46038 h 96488"/>
              <a:gd name="connsiteX5" fmla="*/ 23904 w 213574"/>
              <a:gd name="connsiteY5" fmla="*/ 85726 h 96488"/>
              <a:gd name="connsiteX6" fmla="*/ 19142 w 213574"/>
              <a:gd name="connsiteY6" fmla="*/ 95251 h 96488"/>
              <a:gd name="connsiteX7" fmla="*/ 20729 w 213574"/>
              <a:gd name="connsiteY7" fmla="*/ 63501 h 96488"/>
              <a:gd name="connsiteX8" fmla="*/ 111217 w 213574"/>
              <a:gd name="connsiteY8" fmla="*/ 44451 h 96488"/>
              <a:gd name="connsiteX9" fmla="*/ 212817 w 213574"/>
              <a:gd name="connsiteY9" fmla="*/ 1 h 9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574" h="96488">
                <a:moveTo>
                  <a:pt x="212817" y="1"/>
                </a:moveTo>
                <a:cubicBezTo>
                  <a:pt x="203557" y="265"/>
                  <a:pt x="84494" y="37836"/>
                  <a:pt x="55654" y="46038"/>
                </a:cubicBezTo>
                <a:cubicBezTo>
                  <a:pt x="26814" y="54240"/>
                  <a:pt x="49039" y="52388"/>
                  <a:pt x="39779" y="49213"/>
                </a:cubicBezTo>
                <a:cubicBezTo>
                  <a:pt x="30519" y="46038"/>
                  <a:pt x="1944" y="27517"/>
                  <a:pt x="92" y="26988"/>
                </a:cubicBezTo>
                <a:cubicBezTo>
                  <a:pt x="-1760" y="26459"/>
                  <a:pt x="24698" y="36248"/>
                  <a:pt x="28667" y="46038"/>
                </a:cubicBezTo>
                <a:cubicBezTo>
                  <a:pt x="32636" y="55828"/>
                  <a:pt x="25492" y="77524"/>
                  <a:pt x="23904" y="85726"/>
                </a:cubicBezTo>
                <a:cubicBezTo>
                  <a:pt x="22316" y="93928"/>
                  <a:pt x="19671" y="98955"/>
                  <a:pt x="19142" y="95251"/>
                </a:cubicBezTo>
                <a:cubicBezTo>
                  <a:pt x="18613" y="91547"/>
                  <a:pt x="5383" y="71968"/>
                  <a:pt x="20729" y="63501"/>
                </a:cubicBezTo>
                <a:cubicBezTo>
                  <a:pt x="36075" y="55034"/>
                  <a:pt x="78409" y="52653"/>
                  <a:pt x="111217" y="44451"/>
                </a:cubicBezTo>
                <a:cubicBezTo>
                  <a:pt x="144025" y="36249"/>
                  <a:pt x="222077" y="-263"/>
                  <a:pt x="212817" y="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2" name="フリーフォーム: 図形 1691">
            <a:extLst>
              <a:ext uri="{FF2B5EF4-FFF2-40B4-BE49-F238E27FC236}">
                <a16:creationId xmlns:a16="http://schemas.microsoft.com/office/drawing/2014/main" id="{509046DB-C3BF-4ECC-AD75-B16DA03FF524}"/>
              </a:ext>
            </a:extLst>
          </p:cNvPr>
          <p:cNvSpPr/>
          <p:nvPr/>
        </p:nvSpPr>
        <p:spPr>
          <a:xfrm>
            <a:off x="4601420" y="712436"/>
            <a:ext cx="212560" cy="103290"/>
          </a:xfrm>
          <a:custGeom>
            <a:avLst/>
            <a:gdLst>
              <a:gd name="connsiteX0" fmla="*/ 743 w 212560"/>
              <a:gd name="connsiteY0" fmla="*/ 101952 h 103290"/>
              <a:gd name="connsiteX1" fmla="*/ 203943 w 212560"/>
              <a:gd name="connsiteY1" fmla="*/ 28927 h 103290"/>
              <a:gd name="connsiteX2" fmla="*/ 170605 w 212560"/>
              <a:gd name="connsiteY2" fmla="*/ 6702 h 103290"/>
              <a:gd name="connsiteX3" fmla="*/ 130918 w 212560"/>
              <a:gd name="connsiteY3" fmla="*/ 3527 h 103290"/>
              <a:gd name="connsiteX4" fmla="*/ 191243 w 212560"/>
              <a:gd name="connsiteY4" fmla="*/ 52739 h 103290"/>
              <a:gd name="connsiteX5" fmla="*/ 137268 w 212560"/>
              <a:gd name="connsiteY5" fmla="*/ 74964 h 103290"/>
              <a:gd name="connsiteX6" fmla="*/ 743 w 212560"/>
              <a:gd name="connsiteY6" fmla="*/ 101952 h 10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560" h="103290">
                <a:moveTo>
                  <a:pt x="743" y="101952"/>
                </a:moveTo>
                <a:cubicBezTo>
                  <a:pt x="11855" y="94279"/>
                  <a:pt x="175633" y="44802"/>
                  <a:pt x="203943" y="28927"/>
                </a:cubicBezTo>
                <a:cubicBezTo>
                  <a:pt x="232253" y="13052"/>
                  <a:pt x="182776" y="10935"/>
                  <a:pt x="170605" y="6702"/>
                </a:cubicBezTo>
                <a:cubicBezTo>
                  <a:pt x="158434" y="2469"/>
                  <a:pt x="127478" y="-4146"/>
                  <a:pt x="130918" y="3527"/>
                </a:cubicBezTo>
                <a:cubicBezTo>
                  <a:pt x="134358" y="11200"/>
                  <a:pt x="190185" y="40833"/>
                  <a:pt x="191243" y="52739"/>
                </a:cubicBezTo>
                <a:cubicBezTo>
                  <a:pt x="192301" y="64645"/>
                  <a:pt x="168224" y="67820"/>
                  <a:pt x="137268" y="74964"/>
                </a:cubicBezTo>
                <a:cubicBezTo>
                  <a:pt x="106312" y="82108"/>
                  <a:pt x="-10369" y="109625"/>
                  <a:pt x="743" y="10195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3" name="フリーフォーム: 図形 1692">
            <a:extLst>
              <a:ext uri="{FF2B5EF4-FFF2-40B4-BE49-F238E27FC236}">
                <a16:creationId xmlns:a16="http://schemas.microsoft.com/office/drawing/2014/main" id="{F631E376-91E4-4CAD-A50D-DF29E041127C}"/>
              </a:ext>
            </a:extLst>
          </p:cNvPr>
          <p:cNvSpPr/>
          <p:nvPr/>
        </p:nvSpPr>
        <p:spPr>
          <a:xfrm>
            <a:off x="4875197" y="685247"/>
            <a:ext cx="221380" cy="53812"/>
          </a:xfrm>
          <a:custGeom>
            <a:avLst/>
            <a:gdLst>
              <a:gd name="connsiteX0" fmla="*/ 16 w 221380"/>
              <a:gd name="connsiteY0" fmla="*/ 52941 h 53812"/>
              <a:gd name="connsiteX1" fmla="*/ 150828 w 221380"/>
              <a:gd name="connsiteY1" fmla="*/ 43416 h 53812"/>
              <a:gd name="connsiteX2" fmla="*/ 220678 w 221380"/>
              <a:gd name="connsiteY2" fmla="*/ 553 h 53812"/>
              <a:gd name="connsiteX3" fmla="*/ 184166 w 221380"/>
              <a:gd name="connsiteY3" fmla="*/ 19603 h 53812"/>
              <a:gd name="connsiteX4" fmla="*/ 141303 w 221380"/>
              <a:gd name="connsiteY4" fmla="*/ 27541 h 53812"/>
              <a:gd name="connsiteX5" fmla="*/ 16 w 221380"/>
              <a:gd name="connsiteY5" fmla="*/ 52941 h 5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380" h="53812">
                <a:moveTo>
                  <a:pt x="16" y="52941"/>
                </a:moveTo>
                <a:cubicBezTo>
                  <a:pt x="1604" y="55587"/>
                  <a:pt x="114051" y="52147"/>
                  <a:pt x="150828" y="43416"/>
                </a:cubicBezTo>
                <a:cubicBezTo>
                  <a:pt x="187605" y="34685"/>
                  <a:pt x="215122" y="4522"/>
                  <a:pt x="220678" y="553"/>
                </a:cubicBezTo>
                <a:cubicBezTo>
                  <a:pt x="226234" y="-3416"/>
                  <a:pt x="197395" y="15105"/>
                  <a:pt x="184166" y="19603"/>
                </a:cubicBezTo>
                <a:cubicBezTo>
                  <a:pt x="170937" y="24101"/>
                  <a:pt x="168820" y="23837"/>
                  <a:pt x="141303" y="27541"/>
                </a:cubicBezTo>
                <a:cubicBezTo>
                  <a:pt x="113786" y="31245"/>
                  <a:pt x="-1572" y="50295"/>
                  <a:pt x="16" y="5294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4" name="フリーフォーム: 図形 1693">
            <a:extLst>
              <a:ext uri="{FF2B5EF4-FFF2-40B4-BE49-F238E27FC236}">
                <a16:creationId xmlns:a16="http://schemas.microsoft.com/office/drawing/2014/main" id="{B9D9E80A-FA96-4A93-B465-0660FE4FF581}"/>
              </a:ext>
            </a:extLst>
          </p:cNvPr>
          <p:cNvSpPr/>
          <p:nvPr/>
        </p:nvSpPr>
        <p:spPr>
          <a:xfrm>
            <a:off x="4811486" y="634868"/>
            <a:ext cx="285176" cy="104997"/>
          </a:xfrm>
          <a:custGeom>
            <a:avLst/>
            <a:gdLst>
              <a:gd name="connsiteX0" fmla="*/ 279627 w 285176"/>
              <a:gd name="connsiteY0" fmla="*/ 39820 h 104997"/>
              <a:gd name="connsiteX1" fmla="*/ 192314 w 285176"/>
              <a:gd name="connsiteY1" fmla="*/ 132 h 104997"/>
              <a:gd name="connsiteX2" fmla="*/ 8164 w 285176"/>
              <a:gd name="connsiteY2" fmla="*/ 55695 h 104997"/>
              <a:gd name="connsiteX3" fmla="*/ 35152 w 285176"/>
              <a:gd name="connsiteY3" fmla="*/ 77920 h 104997"/>
              <a:gd name="connsiteX4" fmla="*/ 60552 w 285176"/>
              <a:gd name="connsiteY4" fmla="*/ 103320 h 104997"/>
              <a:gd name="connsiteX5" fmla="*/ 39914 w 285176"/>
              <a:gd name="connsiteY5" fmla="*/ 27120 h 104997"/>
              <a:gd name="connsiteX6" fmla="*/ 279627 w 285176"/>
              <a:gd name="connsiteY6" fmla="*/ 39820 h 10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176" h="104997">
                <a:moveTo>
                  <a:pt x="279627" y="39820"/>
                </a:moveTo>
                <a:cubicBezTo>
                  <a:pt x="305027" y="35322"/>
                  <a:pt x="237558" y="-2514"/>
                  <a:pt x="192314" y="132"/>
                </a:cubicBezTo>
                <a:cubicBezTo>
                  <a:pt x="147070" y="2778"/>
                  <a:pt x="34358" y="42730"/>
                  <a:pt x="8164" y="55695"/>
                </a:cubicBezTo>
                <a:cubicBezTo>
                  <a:pt x="-18030" y="68660"/>
                  <a:pt x="26421" y="69983"/>
                  <a:pt x="35152" y="77920"/>
                </a:cubicBezTo>
                <a:cubicBezTo>
                  <a:pt x="43883" y="85857"/>
                  <a:pt x="59758" y="111787"/>
                  <a:pt x="60552" y="103320"/>
                </a:cubicBezTo>
                <a:cubicBezTo>
                  <a:pt x="61346" y="94853"/>
                  <a:pt x="5254" y="43789"/>
                  <a:pt x="39914" y="27120"/>
                </a:cubicBezTo>
                <a:cubicBezTo>
                  <a:pt x="74574" y="10451"/>
                  <a:pt x="254227" y="44318"/>
                  <a:pt x="279627" y="3982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5" name="フリーフォーム: 図形 1694">
            <a:extLst>
              <a:ext uri="{FF2B5EF4-FFF2-40B4-BE49-F238E27FC236}">
                <a16:creationId xmlns:a16="http://schemas.microsoft.com/office/drawing/2014/main" id="{2EAF6DC2-D844-42AF-A309-949CCF18181F}"/>
              </a:ext>
            </a:extLst>
          </p:cNvPr>
          <p:cNvSpPr/>
          <p:nvPr/>
        </p:nvSpPr>
        <p:spPr>
          <a:xfrm>
            <a:off x="4862507" y="670277"/>
            <a:ext cx="228611" cy="53738"/>
          </a:xfrm>
          <a:custGeom>
            <a:avLst/>
            <a:gdLst>
              <a:gd name="connsiteX0" fmla="*/ 6 w 228611"/>
              <a:gd name="connsiteY0" fmla="*/ 53623 h 53738"/>
              <a:gd name="connsiteX1" fmla="*/ 107956 w 228611"/>
              <a:gd name="connsiteY1" fmla="*/ 7586 h 53738"/>
              <a:gd name="connsiteX2" fmla="*/ 228606 w 228611"/>
              <a:gd name="connsiteY2" fmla="*/ 1236 h 53738"/>
              <a:gd name="connsiteX3" fmla="*/ 112718 w 228611"/>
              <a:gd name="connsiteY3" fmla="*/ 20286 h 53738"/>
              <a:gd name="connsiteX4" fmla="*/ 6 w 228611"/>
              <a:gd name="connsiteY4" fmla="*/ 53623 h 5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11" h="53738">
                <a:moveTo>
                  <a:pt x="6" y="53623"/>
                </a:moveTo>
                <a:cubicBezTo>
                  <a:pt x="-788" y="51506"/>
                  <a:pt x="69856" y="16317"/>
                  <a:pt x="107956" y="7586"/>
                </a:cubicBezTo>
                <a:cubicBezTo>
                  <a:pt x="146056" y="-1145"/>
                  <a:pt x="227812" y="-881"/>
                  <a:pt x="228606" y="1236"/>
                </a:cubicBezTo>
                <a:cubicBezTo>
                  <a:pt x="229400" y="3353"/>
                  <a:pt x="148701" y="12348"/>
                  <a:pt x="112718" y="20286"/>
                </a:cubicBezTo>
                <a:cubicBezTo>
                  <a:pt x="76735" y="28223"/>
                  <a:pt x="800" y="55740"/>
                  <a:pt x="6" y="5362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6" name="フリーフォーム: 図形 1695">
            <a:extLst>
              <a:ext uri="{FF2B5EF4-FFF2-40B4-BE49-F238E27FC236}">
                <a16:creationId xmlns:a16="http://schemas.microsoft.com/office/drawing/2014/main" id="{FCF208CF-277E-47FC-B8E5-75BD58724206}"/>
              </a:ext>
            </a:extLst>
          </p:cNvPr>
          <p:cNvSpPr/>
          <p:nvPr/>
        </p:nvSpPr>
        <p:spPr>
          <a:xfrm>
            <a:off x="5027692" y="632228"/>
            <a:ext cx="247674" cy="139052"/>
          </a:xfrm>
          <a:custGeom>
            <a:avLst/>
            <a:gdLst>
              <a:gd name="connsiteX0" fmla="*/ 1508 w 247674"/>
              <a:gd name="connsiteY0" fmla="*/ 98022 h 139052"/>
              <a:gd name="connsiteX1" fmla="*/ 123746 w 247674"/>
              <a:gd name="connsiteY1" fmla="*/ 44047 h 139052"/>
              <a:gd name="connsiteX2" fmla="*/ 212646 w 247674"/>
              <a:gd name="connsiteY2" fmla="*/ 23410 h 139052"/>
              <a:gd name="connsiteX3" fmla="*/ 233283 w 247674"/>
              <a:gd name="connsiteY3" fmla="*/ 50397 h 139052"/>
              <a:gd name="connsiteX4" fmla="*/ 206296 w 247674"/>
              <a:gd name="connsiteY4" fmla="*/ 82147 h 139052"/>
              <a:gd name="connsiteX5" fmla="*/ 134858 w 247674"/>
              <a:gd name="connsiteY5" fmla="*/ 117072 h 139052"/>
              <a:gd name="connsiteX6" fmla="*/ 65008 w 247674"/>
              <a:gd name="connsiteY6" fmla="*/ 137710 h 139052"/>
              <a:gd name="connsiteX7" fmla="*/ 228521 w 247674"/>
              <a:gd name="connsiteY7" fmla="*/ 78972 h 139052"/>
              <a:gd name="connsiteX8" fmla="*/ 242808 w 247674"/>
              <a:gd name="connsiteY8" fmla="*/ 24997 h 139052"/>
              <a:gd name="connsiteX9" fmla="*/ 214233 w 247674"/>
              <a:gd name="connsiteY9" fmla="*/ 2772 h 139052"/>
              <a:gd name="connsiteX10" fmla="*/ 1508 w 247674"/>
              <a:gd name="connsiteY10" fmla="*/ 98022 h 13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674" h="139052">
                <a:moveTo>
                  <a:pt x="1508" y="98022"/>
                </a:moveTo>
                <a:cubicBezTo>
                  <a:pt x="-13573" y="104901"/>
                  <a:pt x="88556" y="56482"/>
                  <a:pt x="123746" y="44047"/>
                </a:cubicBezTo>
                <a:cubicBezTo>
                  <a:pt x="158936" y="31612"/>
                  <a:pt x="194390" y="22352"/>
                  <a:pt x="212646" y="23410"/>
                </a:cubicBezTo>
                <a:cubicBezTo>
                  <a:pt x="230902" y="24468"/>
                  <a:pt x="234341" y="40608"/>
                  <a:pt x="233283" y="50397"/>
                </a:cubicBezTo>
                <a:cubicBezTo>
                  <a:pt x="232225" y="60186"/>
                  <a:pt x="222700" y="71035"/>
                  <a:pt x="206296" y="82147"/>
                </a:cubicBezTo>
                <a:cubicBezTo>
                  <a:pt x="189892" y="93259"/>
                  <a:pt x="158406" y="107812"/>
                  <a:pt x="134858" y="117072"/>
                </a:cubicBezTo>
                <a:cubicBezTo>
                  <a:pt x="111310" y="126332"/>
                  <a:pt x="49398" y="144060"/>
                  <a:pt x="65008" y="137710"/>
                </a:cubicBezTo>
                <a:cubicBezTo>
                  <a:pt x="80618" y="131360"/>
                  <a:pt x="198888" y="97757"/>
                  <a:pt x="228521" y="78972"/>
                </a:cubicBezTo>
                <a:cubicBezTo>
                  <a:pt x="258154" y="60187"/>
                  <a:pt x="245189" y="37697"/>
                  <a:pt x="242808" y="24997"/>
                </a:cubicBezTo>
                <a:cubicBezTo>
                  <a:pt x="240427" y="12297"/>
                  <a:pt x="252862" y="-7282"/>
                  <a:pt x="214233" y="2772"/>
                </a:cubicBezTo>
                <a:cubicBezTo>
                  <a:pt x="175604" y="12826"/>
                  <a:pt x="16589" y="91143"/>
                  <a:pt x="1508" y="9802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7" name="フリーフォーム: 図形 1696">
            <a:extLst>
              <a:ext uri="{FF2B5EF4-FFF2-40B4-BE49-F238E27FC236}">
                <a16:creationId xmlns:a16="http://schemas.microsoft.com/office/drawing/2014/main" id="{914DA005-A32C-4AE0-996A-F62FA17D12B7}"/>
              </a:ext>
            </a:extLst>
          </p:cNvPr>
          <p:cNvSpPr/>
          <p:nvPr/>
        </p:nvSpPr>
        <p:spPr>
          <a:xfrm>
            <a:off x="5013363" y="723611"/>
            <a:ext cx="264210" cy="86292"/>
          </a:xfrm>
          <a:custGeom>
            <a:avLst/>
            <a:gdLst>
              <a:gd name="connsiteX0" fmla="*/ 263487 w 264210"/>
              <a:gd name="connsiteY0" fmla="*/ 289 h 86292"/>
              <a:gd name="connsiteX1" fmla="*/ 31712 w 264210"/>
              <a:gd name="connsiteY1" fmla="*/ 82839 h 86292"/>
              <a:gd name="connsiteX2" fmla="*/ 1550 w 264210"/>
              <a:gd name="connsiteY2" fmla="*/ 43152 h 86292"/>
              <a:gd name="connsiteX3" fmla="*/ 4725 w 264210"/>
              <a:gd name="connsiteY3" fmla="*/ 289 h 86292"/>
              <a:gd name="connsiteX4" fmla="*/ 7900 w 264210"/>
              <a:gd name="connsiteY4" fmla="*/ 65377 h 86292"/>
              <a:gd name="connsiteX5" fmla="*/ 101562 w 264210"/>
              <a:gd name="connsiteY5" fmla="*/ 82839 h 86292"/>
              <a:gd name="connsiteX6" fmla="*/ 263487 w 264210"/>
              <a:gd name="connsiteY6" fmla="*/ 289 h 8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210" h="86292">
                <a:moveTo>
                  <a:pt x="263487" y="289"/>
                </a:moveTo>
                <a:cubicBezTo>
                  <a:pt x="251845" y="289"/>
                  <a:pt x="75368" y="75695"/>
                  <a:pt x="31712" y="82839"/>
                </a:cubicBezTo>
                <a:cubicBezTo>
                  <a:pt x="-11944" y="89983"/>
                  <a:pt x="6048" y="56910"/>
                  <a:pt x="1550" y="43152"/>
                </a:cubicBezTo>
                <a:cubicBezTo>
                  <a:pt x="-2948" y="29394"/>
                  <a:pt x="3667" y="-3415"/>
                  <a:pt x="4725" y="289"/>
                </a:cubicBezTo>
                <a:cubicBezTo>
                  <a:pt x="5783" y="3993"/>
                  <a:pt x="-8239" y="51619"/>
                  <a:pt x="7900" y="65377"/>
                </a:cubicBezTo>
                <a:cubicBezTo>
                  <a:pt x="24039" y="79135"/>
                  <a:pt x="60022" y="92893"/>
                  <a:pt x="101562" y="82839"/>
                </a:cubicBezTo>
                <a:cubicBezTo>
                  <a:pt x="143102" y="72785"/>
                  <a:pt x="275129" y="289"/>
                  <a:pt x="263487" y="28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8" name="フリーフォーム: 図形 1697">
            <a:extLst>
              <a:ext uri="{FF2B5EF4-FFF2-40B4-BE49-F238E27FC236}">
                <a16:creationId xmlns:a16="http://schemas.microsoft.com/office/drawing/2014/main" id="{5010DC46-1CA4-4054-A1DE-49B2127F077F}"/>
              </a:ext>
            </a:extLst>
          </p:cNvPr>
          <p:cNvSpPr/>
          <p:nvPr/>
        </p:nvSpPr>
        <p:spPr>
          <a:xfrm>
            <a:off x="5023665" y="681021"/>
            <a:ext cx="154760" cy="93205"/>
          </a:xfrm>
          <a:custGeom>
            <a:avLst/>
            <a:gdLst>
              <a:gd name="connsiteX0" fmla="*/ 154760 w 154760"/>
              <a:gd name="connsiteY0" fmla="*/ 17 h 93205"/>
              <a:gd name="connsiteX1" fmla="*/ 13473 w 154760"/>
              <a:gd name="connsiteY1" fmla="*/ 58754 h 93205"/>
              <a:gd name="connsiteX2" fmla="*/ 13473 w 154760"/>
              <a:gd name="connsiteY2" fmla="*/ 73042 h 93205"/>
              <a:gd name="connsiteX3" fmla="*/ 81735 w 154760"/>
              <a:gd name="connsiteY3" fmla="*/ 90504 h 93205"/>
              <a:gd name="connsiteX4" fmla="*/ 27760 w 154760"/>
              <a:gd name="connsiteY4" fmla="*/ 90504 h 93205"/>
              <a:gd name="connsiteX5" fmla="*/ 13473 w 154760"/>
              <a:gd name="connsiteY5" fmla="*/ 65104 h 93205"/>
              <a:gd name="connsiteX6" fmla="*/ 154760 w 154760"/>
              <a:gd name="connsiteY6" fmla="*/ 17 h 9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760" h="93205">
                <a:moveTo>
                  <a:pt x="154760" y="17"/>
                </a:moveTo>
                <a:cubicBezTo>
                  <a:pt x="154760" y="-1041"/>
                  <a:pt x="37021" y="46583"/>
                  <a:pt x="13473" y="58754"/>
                </a:cubicBezTo>
                <a:cubicBezTo>
                  <a:pt x="-10075" y="70925"/>
                  <a:pt x="2096" y="67750"/>
                  <a:pt x="13473" y="73042"/>
                </a:cubicBezTo>
                <a:cubicBezTo>
                  <a:pt x="24850" y="78334"/>
                  <a:pt x="79354" y="87594"/>
                  <a:pt x="81735" y="90504"/>
                </a:cubicBezTo>
                <a:cubicBezTo>
                  <a:pt x="84116" y="93414"/>
                  <a:pt x="39137" y="94737"/>
                  <a:pt x="27760" y="90504"/>
                </a:cubicBezTo>
                <a:cubicBezTo>
                  <a:pt x="16383" y="86271"/>
                  <a:pt x="-5577" y="76216"/>
                  <a:pt x="13473" y="65104"/>
                </a:cubicBezTo>
                <a:cubicBezTo>
                  <a:pt x="32523" y="53992"/>
                  <a:pt x="154760" y="1075"/>
                  <a:pt x="154760" y="1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9" name="フリーフォーム: 図形 1698">
            <a:extLst>
              <a:ext uri="{FF2B5EF4-FFF2-40B4-BE49-F238E27FC236}">
                <a16:creationId xmlns:a16="http://schemas.microsoft.com/office/drawing/2014/main" id="{43BB01FE-B748-4B82-AC5C-25C9ED92A37F}"/>
              </a:ext>
            </a:extLst>
          </p:cNvPr>
          <p:cNvSpPr/>
          <p:nvPr/>
        </p:nvSpPr>
        <p:spPr>
          <a:xfrm>
            <a:off x="4602181" y="531651"/>
            <a:ext cx="1072662" cy="193964"/>
          </a:xfrm>
          <a:custGeom>
            <a:avLst/>
            <a:gdLst>
              <a:gd name="connsiteX0" fmla="*/ 53957 w 1072662"/>
              <a:gd name="connsiteY0" fmla="*/ 170024 h 193964"/>
              <a:gd name="connsiteX1" fmla="*/ 109519 w 1072662"/>
              <a:gd name="connsiteY1" fmla="*/ 170024 h 193964"/>
              <a:gd name="connsiteX2" fmla="*/ 452419 w 1072662"/>
              <a:gd name="connsiteY2" fmla="*/ 77949 h 193964"/>
              <a:gd name="connsiteX3" fmla="*/ 392094 w 1072662"/>
              <a:gd name="connsiteY3" fmla="*/ 89062 h 193964"/>
              <a:gd name="connsiteX4" fmla="*/ 620694 w 1072662"/>
              <a:gd name="connsiteY4" fmla="*/ 49374 h 193964"/>
              <a:gd name="connsiteX5" fmla="*/ 631807 w 1072662"/>
              <a:gd name="connsiteY5" fmla="*/ 54137 h 193964"/>
              <a:gd name="connsiteX6" fmla="*/ 877869 w 1072662"/>
              <a:gd name="connsiteY6" fmla="*/ 28737 h 193964"/>
              <a:gd name="connsiteX7" fmla="*/ 817544 w 1072662"/>
              <a:gd name="connsiteY7" fmla="*/ 23974 h 193964"/>
              <a:gd name="connsiteX8" fmla="*/ 1001694 w 1072662"/>
              <a:gd name="connsiteY8" fmla="*/ 23974 h 193964"/>
              <a:gd name="connsiteX9" fmla="*/ 1071544 w 1072662"/>
              <a:gd name="connsiteY9" fmla="*/ 31912 h 193964"/>
              <a:gd name="connsiteX10" fmla="*/ 954069 w 1072662"/>
              <a:gd name="connsiteY10" fmla="*/ 162 h 193964"/>
              <a:gd name="connsiteX11" fmla="*/ 620694 w 1072662"/>
              <a:gd name="connsiteY11" fmla="*/ 47787 h 193964"/>
              <a:gd name="connsiteX12" fmla="*/ 636569 w 1072662"/>
              <a:gd name="connsiteY12" fmla="*/ 60487 h 193964"/>
              <a:gd name="connsiteX13" fmla="*/ 641332 w 1072662"/>
              <a:gd name="connsiteY13" fmla="*/ 62074 h 193964"/>
              <a:gd name="connsiteX14" fmla="*/ 533382 w 1072662"/>
              <a:gd name="connsiteY14" fmla="*/ 71599 h 193964"/>
              <a:gd name="connsiteX15" fmla="*/ 412732 w 1072662"/>
              <a:gd name="connsiteY15" fmla="*/ 87474 h 193964"/>
              <a:gd name="connsiteX16" fmla="*/ 461944 w 1072662"/>
              <a:gd name="connsiteY16" fmla="*/ 81124 h 193964"/>
              <a:gd name="connsiteX17" fmla="*/ 323832 w 1072662"/>
              <a:gd name="connsiteY17" fmla="*/ 84299 h 193964"/>
              <a:gd name="connsiteX18" fmla="*/ 212707 w 1072662"/>
              <a:gd name="connsiteY18" fmla="*/ 131924 h 193964"/>
              <a:gd name="connsiteX19" fmla="*/ 7919 w 1072662"/>
              <a:gd name="connsiteY19" fmla="*/ 192249 h 193964"/>
              <a:gd name="connsiteX20" fmla="*/ 53957 w 1072662"/>
              <a:gd name="connsiteY20" fmla="*/ 170024 h 193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72662" h="193964">
                <a:moveTo>
                  <a:pt x="53957" y="170024"/>
                </a:moveTo>
                <a:cubicBezTo>
                  <a:pt x="70890" y="166320"/>
                  <a:pt x="43109" y="185370"/>
                  <a:pt x="109519" y="170024"/>
                </a:cubicBezTo>
                <a:cubicBezTo>
                  <a:pt x="175929" y="154678"/>
                  <a:pt x="405323" y="91443"/>
                  <a:pt x="452419" y="77949"/>
                </a:cubicBezTo>
                <a:cubicBezTo>
                  <a:pt x="499515" y="64455"/>
                  <a:pt x="392094" y="89062"/>
                  <a:pt x="392094" y="89062"/>
                </a:cubicBezTo>
                <a:lnTo>
                  <a:pt x="620694" y="49374"/>
                </a:lnTo>
                <a:cubicBezTo>
                  <a:pt x="660646" y="43553"/>
                  <a:pt x="588945" y="57576"/>
                  <a:pt x="631807" y="54137"/>
                </a:cubicBezTo>
                <a:cubicBezTo>
                  <a:pt x="674670" y="50697"/>
                  <a:pt x="846913" y="33764"/>
                  <a:pt x="877869" y="28737"/>
                </a:cubicBezTo>
                <a:cubicBezTo>
                  <a:pt x="908825" y="23710"/>
                  <a:pt x="796907" y="24768"/>
                  <a:pt x="817544" y="23974"/>
                </a:cubicBezTo>
                <a:cubicBezTo>
                  <a:pt x="838181" y="23180"/>
                  <a:pt x="959361" y="22651"/>
                  <a:pt x="1001694" y="23974"/>
                </a:cubicBezTo>
                <a:cubicBezTo>
                  <a:pt x="1044027" y="25297"/>
                  <a:pt x="1079481" y="35881"/>
                  <a:pt x="1071544" y="31912"/>
                </a:cubicBezTo>
                <a:cubicBezTo>
                  <a:pt x="1063607" y="27943"/>
                  <a:pt x="1029211" y="-2484"/>
                  <a:pt x="954069" y="162"/>
                </a:cubicBezTo>
                <a:cubicBezTo>
                  <a:pt x="878927" y="2808"/>
                  <a:pt x="673611" y="37733"/>
                  <a:pt x="620694" y="47787"/>
                </a:cubicBezTo>
                <a:cubicBezTo>
                  <a:pt x="567777" y="57841"/>
                  <a:pt x="633129" y="58106"/>
                  <a:pt x="636569" y="60487"/>
                </a:cubicBezTo>
                <a:cubicBezTo>
                  <a:pt x="640009" y="62868"/>
                  <a:pt x="658530" y="60222"/>
                  <a:pt x="641332" y="62074"/>
                </a:cubicBezTo>
                <a:cubicBezTo>
                  <a:pt x="624134" y="63926"/>
                  <a:pt x="571482" y="67366"/>
                  <a:pt x="533382" y="71599"/>
                </a:cubicBezTo>
                <a:cubicBezTo>
                  <a:pt x="495282" y="75832"/>
                  <a:pt x="412732" y="87474"/>
                  <a:pt x="412732" y="87474"/>
                </a:cubicBezTo>
                <a:cubicBezTo>
                  <a:pt x="400826" y="89061"/>
                  <a:pt x="476761" y="81653"/>
                  <a:pt x="461944" y="81124"/>
                </a:cubicBezTo>
                <a:cubicBezTo>
                  <a:pt x="447127" y="80595"/>
                  <a:pt x="365372" y="75832"/>
                  <a:pt x="323832" y="84299"/>
                </a:cubicBezTo>
                <a:cubicBezTo>
                  <a:pt x="282293" y="92766"/>
                  <a:pt x="265359" y="113932"/>
                  <a:pt x="212707" y="131924"/>
                </a:cubicBezTo>
                <a:cubicBezTo>
                  <a:pt x="160055" y="149916"/>
                  <a:pt x="36759" y="183518"/>
                  <a:pt x="7919" y="192249"/>
                </a:cubicBezTo>
                <a:cubicBezTo>
                  <a:pt x="-20921" y="200980"/>
                  <a:pt x="37024" y="173728"/>
                  <a:pt x="53957" y="17002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0" name="フリーフォーム: 図形 1699">
            <a:extLst>
              <a:ext uri="{FF2B5EF4-FFF2-40B4-BE49-F238E27FC236}">
                <a16:creationId xmlns:a16="http://schemas.microsoft.com/office/drawing/2014/main" id="{DAE10F53-2631-4C1F-8CA7-606343157D93}"/>
              </a:ext>
            </a:extLst>
          </p:cNvPr>
          <p:cNvSpPr/>
          <p:nvPr/>
        </p:nvSpPr>
        <p:spPr>
          <a:xfrm>
            <a:off x="5576876" y="501043"/>
            <a:ext cx="470931" cy="36481"/>
          </a:xfrm>
          <a:custGeom>
            <a:avLst/>
            <a:gdLst>
              <a:gd name="connsiteX0" fmla="*/ 12 w 470931"/>
              <a:gd name="connsiteY0" fmla="*/ 35532 h 36481"/>
              <a:gd name="connsiteX1" fmla="*/ 227024 w 470931"/>
              <a:gd name="connsiteY1" fmla="*/ 22832 h 36481"/>
              <a:gd name="connsiteX2" fmla="*/ 341324 w 470931"/>
              <a:gd name="connsiteY2" fmla="*/ 607 h 36481"/>
              <a:gd name="connsiteX3" fmla="*/ 468324 w 470931"/>
              <a:gd name="connsiteY3" fmla="*/ 8545 h 36481"/>
              <a:gd name="connsiteX4" fmla="*/ 217499 w 470931"/>
              <a:gd name="connsiteY4" fmla="*/ 32357 h 36481"/>
              <a:gd name="connsiteX5" fmla="*/ 12 w 470931"/>
              <a:gd name="connsiteY5" fmla="*/ 35532 h 3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931" h="36481">
                <a:moveTo>
                  <a:pt x="12" y="35532"/>
                </a:moveTo>
                <a:cubicBezTo>
                  <a:pt x="1599" y="33945"/>
                  <a:pt x="170139" y="28653"/>
                  <a:pt x="227024" y="22832"/>
                </a:cubicBezTo>
                <a:cubicBezTo>
                  <a:pt x="283909" y="17011"/>
                  <a:pt x="301107" y="2988"/>
                  <a:pt x="341324" y="607"/>
                </a:cubicBezTo>
                <a:cubicBezTo>
                  <a:pt x="381541" y="-1774"/>
                  <a:pt x="488961" y="3253"/>
                  <a:pt x="468324" y="8545"/>
                </a:cubicBezTo>
                <a:cubicBezTo>
                  <a:pt x="447687" y="13837"/>
                  <a:pt x="289995" y="27594"/>
                  <a:pt x="217499" y="32357"/>
                </a:cubicBezTo>
                <a:cubicBezTo>
                  <a:pt x="145003" y="37120"/>
                  <a:pt x="-1575" y="37119"/>
                  <a:pt x="12" y="3553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1" name="フリーフォーム: 図形 1700">
            <a:extLst>
              <a:ext uri="{FF2B5EF4-FFF2-40B4-BE49-F238E27FC236}">
                <a16:creationId xmlns:a16="http://schemas.microsoft.com/office/drawing/2014/main" id="{5CC13136-61A5-4C9C-9B1B-F7EFA04E2F67}"/>
              </a:ext>
            </a:extLst>
          </p:cNvPr>
          <p:cNvSpPr/>
          <p:nvPr/>
        </p:nvSpPr>
        <p:spPr>
          <a:xfrm>
            <a:off x="5562600" y="461847"/>
            <a:ext cx="471998" cy="76316"/>
          </a:xfrm>
          <a:custGeom>
            <a:avLst/>
            <a:gdLst>
              <a:gd name="connsiteX0" fmla="*/ 0 w 471998"/>
              <a:gd name="connsiteY0" fmla="*/ 76316 h 76316"/>
              <a:gd name="connsiteX1" fmla="*/ 123825 w 471998"/>
              <a:gd name="connsiteY1" fmla="*/ 33453 h 76316"/>
              <a:gd name="connsiteX2" fmla="*/ 277813 w 471998"/>
              <a:gd name="connsiteY2" fmla="*/ 25516 h 76316"/>
              <a:gd name="connsiteX3" fmla="*/ 361950 w 471998"/>
              <a:gd name="connsiteY3" fmla="*/ 14403 h 76316"/>
              <a:gd name="connsiteX4" fmla="*/ 300038 w 471998"/>
              <a:gd name="connsiteY4" fmla="*/ 35041 h 76316"/>
              <a:gd name="connsiteX5" fmla="*/ 246063 w 471998"/>
              <a:gd name="connsiteY5" fmla="*/ 57266 h 76316"/>
              <a:gd name="connsiteX6" fmla="*/ 471488 w 471998"/>
              <a:gd name="connsiteY6" fmla="*/ 3291 h 76316"/>
              <a:gd name="connsiteX7" fmla="*/ 304800 w 471998"/>
              <a:gd name="connsiteY7" fmla="*/ 8053 h 76316"/>
              <a:gd name="connsiteX8" fmla="*/ 214313 w 471998"/>
              <a:gd name="connsiteY8" fmla="*/ 25516 h 76316"/>
              <a:gd name="connsiteX9" fmla="*/ 0 w 471998"/>
              <a:gd name="connsiteY9" fmla="*/ 76316 h 7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998" h="76316">
                <a:moveTo>
                  <a:pt x="0" y="76316"/>
                </a:moveTo>
                <a:cubicBezTo>
                  <a:pt x="38761" y="59118"/>
                  <a:pt x="77523" y="41920"/>
                  <a:pt x="123825" y="33453"/>
                </a:cubicBezTo>
                <a:cubicBezTo>
                  <a:pt x="170127" y="24986"/>
                  <a:pt x="238126" y="28691"/>
                  <a:pt x="277813" y="25516"/>
                </a:cubicBezTo>
                <a:cubicBezTo>
                  <a:pt x="317500" y="22341"/>
                  <a:pt x="358246" y="12816"/>
                  <a:pt x="361950" y="14403"/>
                </a:cubicBezTo>
                <a:cubicBezTo>
                  <a:pt x="365654" y="15990"/>
                  <a:pt x="319352" y="27897"/>
                  <a:pt x="300038" y="35041"/>
                </a:cubicBezTo>
                <a:cubicBezTo>
                  <a:pt x="280724" y="42185"/>
                  <a:pt x="217488" y="62558"/>
                  <a:pt x="246063" y="57266"/>
                </a:cubicBezTo>
                <a:cubicBezTo>
                  <a:pt x="274638" y="51974"/>
                  <a:pt x="461699" y="11493"/>
                  <a:pt x="471488" y="3291"/>
                </a:cubicBezTo>
                <a:cubicBezTo>
                  <a:pt x="481278" y="-4911"/>
                  <a:pt x="347663" y="4349"/>
                  <a:pt x="304800" y="8053"/>
                </a:cubicBezTo>
                <a:cubicBezTo>
                  <a:pt x="261937" y="11757"/>
                  <a:pt x="214313" y="25516"/>
                  <a:pt x="214313" y="25516"/>
                </a:cubicBezTo>
                <a:lnTo>
                  <a:pt x="0" y="7631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2" name="フリーフォーム: 図形 1701">
            <a:extLst>
              <a:ext uri="{FF2B5EF4-FFF2-40B4-BE49-F238E27FC236}">
                <a16:creationId xmlns:a16="http://schemas.microsoft.com/office/drawing/2014/main" id="{8EB5C9DD-86BE-4FB3-B329-B36A3ECA147C}"/>
              </a:ext>
            </a:extLst>
          </p:cNvPr>
          <p:cNvSpPr/>
          <p:nvPr/>
        </p:nvSpPr>
        <p:spPr>
          <a:xfrm>
            <a:off x="5851525" y="462012"/>
            <a:ext cx="206784" cy="33516"/>
          </a:xfrm>
          <a:custGeom>
            <a:avLst/>
            <a:gdLst>
              <a:gd name="connsiteX0" fmla="*/ 0 w 206784"/>
              <a:gd name="connsiteY0" fmla="*/ 7888 h 33516"/>
              <a:gd name="connsiteX1" fmla="*/ 187325 w 206784"/>
              <a:gd name="connsiteY1" fmla="*/ 1538 h 33516"/>
              <a:gd name="connsiteX2" fmla="*/ 200025 w 206784"/>
              <a:gd name="connsiteY2" fmla="*/ 33288 h 33516"/>
              <a:gd name="connsiteX3" fmla="*/ 179388 w 206784"/>
              <a:gd name="connsiteY3" fmla="*/ 15826 h 33516"/>
              <a:gd name="connsiteX4" fmla="*/ 109538 w 206784"/>
              <a:gd name="connsiteY4" fmla="*/ 15826 h 33516"/>
              <a:gd name="connsiteX5" fmla="*/ 0 w 206784"/>
              <a:gd name="connsiteY5" fmla="*/ 7888 h 3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784" h="33516">
                <a:moveTo>
                  <a:pt x="0" y="7888"/>
                </a:moveTo>
                <a:cubicBezTo>
                  <a:pt x="76993" y="2596"/>
                  <a:pt x="153987" y="-2695"/>
                  <a:pt x="187325" y="1538"/>
                </a:cubicBezTo>
                <a:cubicBezTo>
                  <a:pt x="220663" y="5771"/>
                  <a:pt x="201348" y="30907"/>
                  <a:pt x="200025" y="33288"/>
                </a:cubicBezTo>
                <a:cubicBezTo>
                  <a:pt x="198702" y="35669"/>
                  <a:pt x="194469" y="18736"/>
                  <a:pt x="179388" y="15826"/>
                </a:cubicBezTo>
                <a:cubicBezTo>
                  <a:pt x="164307" y="12916"/>
                  <a:pt x="109538" y="15826"/>
                  <a:pt x="109538" y="15826"/>
                </a:cubicBezTo>
                <a:lnTo>
                  <a:pt x="0" y="788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3" name="フリーフォーム: 図形 1702">
            <a:extLst>
              <a:ext uri="{FF2B5EF4-FFF2-40B4-BE49-F238E27FC236}">
                <a16:creationId xmlns:a16="http://schemas.microsoft.com/office/drawing/2014/main" id="{04D1BD7D-E0E0-451E-AD12-76B593A300E3}"/>
              </a:ext>
            </a:extLst>
          </p:cNvPr>
          <p:cNvSpPr/>
          <p:nvPr/>
        </p:nvSpPr>
        <p:spPr>
          <a:xfrm>
            <a:off x="5840926" y="517469"/>
            <a:ext cx="202687" cy="52444"/>
          </a:xfrm>
          <a:custGeom>
            <a:avLst/>
            <a:gdLst>
              <a:gd name="connsiteX0" fmla="*/ 202687 w 202687"/>
              <a:gd name="connsiteY0" fmla="*/ 23869 h 52444"/>
              <a:gd name="connsiteX1" fmla="*/ 43937 w 202687"/>
              <a:gd name="connsiteY1" fmla="*/ 52444 h 52444"/>
              <a:gd name="connsiteX2" fmla="*/ 5837 w 202687"/>
              <a:gd name="connsiteY2" fmla="*/ 47681 h 52444"/>
              <a:gd name="connsiteX3" fmla="*/ 1074 w 202687"/>
              <a:gd name="connsiteY3" fmla="*/ 56 h 52444"/>
              <a:gd name="connsiteX4" fmla="*/ 15362 w 202687"/>
              <a:gd name="connsiteY4" fmla="*/ 38156 h 52444"/>
              <a:gd name="connsiteX5" fmla="*/ 89974 w 202687"/>
              <a:gd name="connsiteY5" fmla="*/ 44506 h 52444"/>
              <a:gd name="connsiteX6" fmla="*/ 202687 w 202687"/>
              <a:gd name="connsiteY6" fmla="*/ 23869 h 5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687" h="52444">
                <a:moveTo>
                  <a:pt x="202687" y="23869"/>
                </a:moveTo>
                <a:cubicBezTo>
                  <a:pt x="139716" y="36172"/>
                  <a:pt x="76745" y="48475"/>
                  <a:pt x="43937" y="52444"/>
                </a:cubicBezTo>
                <a:lnTo>
                  <a:pt x="5837" y="47681"/>
                </a:lnTo>
                <a:cubicBezTo>
                  <a:pt x="-1307" y="38950"/>
                  <a:pt x="-513" y="1643"/>
                  <a:pt x="1074" y="56"/>
                </a:cubicBezTo>
                <a:cubicBezTo>
                  <a:pt x="2661" y="-1531"/>
                  <a:pt x="545" y="30748"/>
                  <a:pt x="15362" y="38156"/>
                </a:cubicBezTo>
                <a:cubicBezTo>
                  <a:pt x="30179" y="45564"/>
                  <a:pt x="61135" y="43977"/>
                  <a:pt x="89974" y="44506"/>
                </a:cubicBezTo>
                <a:cubicBezTo>
                  <a:pt x="118813" y="45035"/>
                  <a:pt x="153606" y="43183"/>
                  <a:pt x="202687" y="2386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4" name="フリーフォーム: 図形 1703">
            <a:extLst>
              <a:ext uri="{FF2B5EF4-FFF2-40B4-BE49-F238E27FC236}">
                <a16:creationId xmlns:a16="http://schemas.microsoft.com/office/drawing/2014/main" id="{13AC671D-4EC9-4D0B-807C-F1B0D7693CA2}"/>
              </a:ext>
            </a:extLst>
          </p:cNvPr>
          <p:cNvSpPr/>
          <p:nvPr/>
        </p:nvSpPr>
        <p:spPr>
          <a:xfrm>
            <a:off x="5857664" y="506393"/>
            <a:ext cx="191881" cy="46582"/>
          </a:xfrm>
          <a:custGeom>
            <a:avLst/>
            <a:gdLst>
              <a:gd name="connsiteX0" fmla="*/ 211 w 191881"/>
              <a:gd name="connsiteY0" fmla="*/ 14307 h 46582"/>
              <a:gd name="connsiteX1" fmla="*/ 98636 w 191881"/>
              <a:gd name="connsiteY1" fmla="*/ 33357 h 46582"/>
              <a:gd name="connsiteX2" fmla="*/ 171661 w 191881"/>
              <a:gd name="connsiteY2" fmla="*/ 27007 h 46582"/>
              <a:gd name="connsiteX3" fmla="*/ 160549 w 191881"/>
              <a:gd name="connsiteY3" fmla="*/ 20 h 46582"/>
              <a:gd name="connsiteX4" fmla="*/ 190711 w 191881"/>
              <a:gd name="connsiteY4" fmla="*/ 31770 h 46582"/>
              <a:gd name="connsiteX5" fmla="*/ 112924 w 191881"/>
              <a:gd name="connsiteY5" fmla="*/ 44470 h 46582"/>
              <a:gd name="connsiteX6" fmla="*/ 73236 w 191881"/>
              <a:gd name="connsiteY6" fmla="*/ 44470 h 46582"/>
              <a:gd name="connsiteX7" fmla="*/ 211 w 191881"/>
              <a:gd name="connsiteY7" fmla="*/ 14307 h 4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81" h="46582">
                <a:moveTo>
                  <a:pt x="211" y="14307"/>
                </a:moveTo>
                <a:cubicBezTo>
                  <a:pt x="4444" y="12455"/>
                  <a:pt x="70061" y="31240"/>
                  <a:pt x="98636" y="33357"/>
                </a:cubicBezTo>
                <a:cubicBezTo>
                  <a:pt x="127211" y="35474"/>
                  <a:pt x="161342" y="32563"/>
                  <a:pt x="171661" y="27007"/>
                </a:cubicBezTo>
                <a:cubicBezTo>
                  <a:pt x="181980" y="21451"/>
                  <a:pt x="157374" y="-774"/>
                  <a:pt x="160549" y="20"/>
                </a:cubicBezTo>
                <a:cubicBezTo>
                  <a:pt x="163724" y="814"/>
                  <a:pt x="198649" y="24362"/>
                  <a:pt x="190711" y="31770"/>
                </a:cubicBezTo>
                <a:cubicBezTo>
                  <a:pt x="182774" y="39178"/>
                  <a:pt x="132503" y="42353"/>
                  <a:pt x="112924" y="44470"/>
                </a:cubicBezTo>
                <a:cubicBezTo>
                  <a:pt x="93345" y="46587"/>
                  <a:pt x="89905" y="47910"/>
                  <a:pt x="73236" y="44470"/>
                </a:cubicBezTo>
                <a:cubicBezTo>
                  <a:pt x="56567" y="41030"/>
                  <a:pt x="-4022" y="16159"/>
                  <a:pt x="211" y="1430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5" name="フリーフォーム: 図形 1704">
            <a:extLst>
              <a:ext uri="{FF2B5EF4-FFF2-40B4-BE49-F238E27FC236}">
                <a16:creationId xmlns:a16="http://schemas.microsoft.com/office/drawing/2014/main" id="{1832D391-AE6A-4E21-A22F-821D54248701}"/>
              </a:ext>
            </a:extLst>
          </p:cNvPr>
          <p:cNvSpPr/>
          <p:nvPr/>
        </p:nvSpPr>
        <p:spPr>
          <a:xfrm>
            <a:off x="6214844" y="468219"/>
            <a:ext cx="248793" cy="64593"/>
          </a:xfrm>
          <a:custGeom>
            <a:avLst/>
            <a:gdLst>
              <a:gd name="connsiteX0" fmla="*/ 1806 w 248793"/>
              <a:gd name="connsiteY0" fmla="*/ 39781 h 64593"/>
              <a:gd name="connsiteX1" fmla="*/ 241519 w 248793"/>
              <a:gd name="connsiteY1" fmla="*/ 63594 h 64593"/>
              <a:gd name="connsiteX2" fmla="*/ 189131 w 248793"/>
              <a:gd name="connsiteY2" fmla="*/ 94 h 64593"/>
              <a:gd name="connsiteX3" fmla="*/ 214531 w 248793"/>
              <a:gd name="connsiteY3" fmla="*/ 49306 h 64593"/>
              <a:gd name="connsiteX4" fmla="*/ 135156 w 248793"/>
              <a:gd name="connsiteY4" fmla="*/ 50894 h 64593"/>
              <a:gd name="connsiteX5" fmla="*/ 1806 w 248793"/>
              <a:gd name="connsiteY5" fmla="*/ 39781 h 6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793" h="64593">
                <a:moveTo>
                  <a:pt x="1806" y="39781"/>
                </a:moveTo>
                <a:cubicBezTo>
                  <a:pt x="19533" y="41898"/>
                  <a:pt x="210298" y="70209"/>
                  <a:pt x="241519" y="63594"/>
                </a:cubicBezTo>
                <a:cubicBezTo>
                  <a:pt x="272740" y="56979"/>
                  <a:pt x="193629" y="2475"/>
                  <a:pt x="189131" y="94"/>
                </a:cubicBezTo>
                <a:cubicBezTo>
                  <a:pt x="184633" y="-2287"/>
                  <a:pt x="223527" y="40839"/>
                  <a:pt x="214531" y="49306"/>
                </a:cubicBezTo>
                <a:cubicBezTo>
                  <a:pt x="205535" y="57773"/>
                  <a:pt x="168493" y="52217"/>
                  <a:pt x="135156" y="50894"/>
                </a:cubicBezTo>
                <a:cubicBezTo>
                  <a:pt x="101819" y="49571"/>
                  <a:pt x="-15921" y="37664"/>
                  <a:pt x="1806" y="3978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6" name="フリーフォーム: 図形 1705">
            <a:extLst>
              <a:ext uri="{FF2B5EF4-FFF2-40B4-BE49-F238E27FC236}">
                <a16:creationId xmlns:a16="http://schemas.microsoft.com/office/drawing/2014/main" id="{50AD17F5-2873-4ED0-B73D-239C83AD773D}"/>
              </a:ext>
            </a:extLst>
          </p:cNvPr>
          <p:cNvSpPr/>
          <p:nvPr/>
        </p:nvSpPr>
        <p:spPr>
          <a:xfrm>
            <a:off x="6154725" y="442574"/>
            <a:ext cx="413234" cy="89413"/>
          </a:xfrm>
          <a:custGeom>
            <a:avLst/>
            <a:gdLst>
              <a:gd name="connsiteX0" fmla="*/ 58750 w 413234"/>
              <a:gd name="connsiteY0" fmla="*/ 40026 h 89413"/>
              <a:gd name="connsiteX1" fmla="*/ 198450 w 413234"/>
              <a:gd name="connsiteY1" fmla="*/ 17801 h 89413"/>
              <a:gd name="connsiteX2" fmla="*/ 288938 w 413234"/>
              <a:gd name="connsiteY2" fmla="*/ 339 h 89413"/>
              <a:gd name="connsiteX3" fmla="*/ 392125 w 413234"/>
              <a:gd name="connsiteY3" fmla="*/ 33676 h 89413"/>
              <a:gd name="connsiteX4" fmla="*/ 409588 w 413234"/>
              <a:gd name="connsiteY4" fmla="*/ 59076 h 89413"/>
              <a:gd name="connsiteX5" fmla="*/ 342913 w 413234"/>
              <a:gd name="connsiteY5" fmla="*/ 63839 h 89413"/>
              <a:gd name="connsiteX6" fmla="*/ 298463 w 413234"/>
              <a:gd name="connsiteY6" fmla="*/ 89239 h 89413"/>
              <a:gd name="connsiteX7" fmla="*/ 393713 w 413234"/>
              <a:gd name="connsiteY7" fmla="*/ 49551 h 89413"/>
              <a:gd name="connsiteX8" fmla="*/ 325450 w 413234"/>
              <a:gd name="connsiteY8" fmla="*/ 14626 h 89413"/>
              <a:gd name="connsiteX9" fmla="*/ 285763 w 413234"/>
              <a:gd name="connsiteY9" fmla="*/ 19389 h 89413"/>
              <a:gd name="connsiteX10" fmla="*/ 214325 w 413234"/>
              <a:gd name="connsiteY10" fmla="*/ 36851 h 89413"/>
              <a:gd name="connsiteX11" fmla="*/ 317513 w 413234"/>
              <a:gd name="connsiteY11" fmla="*/ 36851 h 89413"/>
              <a:gd name="connsiteX12" fmla="*/ 231788 w 413234"/>
              <a:gd name="connsiteY12" fmla="*/ 51139 h 89413"/>
              <a:gd name="connsiteX13" fmla="*/ 161938 w 413234"/>
              <a:gd name="connsiteY13" fmla="*/ 47964 h 89413"/>
              <a:gd name="connsiteX14" fmla="*/ 282588 w 413234"/>
              <a:gd name="connsiteY14" fmla="*/ 55901 h 89413"/>
              <a:gd name="connsiteX15" fmla="*/ 174638 w 413234"/>
              <a:gd name="connsiteY15" fmla="*/ 49551 h 89413"/>
              <a:gd name="connsiteX16" fmla="*/ 13 w 413234"/>
              <a:gd name="connsiteY16" fmla="*/ 47964 h 89413"/>
              <a:gd name="connsiteX17" fmla="*/ 165113 w 413234"/>
              <a:gd name="connsiteY17" fmla="*/ 52726 h 89413"/>
              <a:gd name="connsiteX18" fmla="*/ 184163 w 413234"/>
              <a:gd name="connsiteY18" fmla="*/ 52726 h 89413"/>
              <a:gd name="connsiteX19" fmla="*/ 390538 w 413234"/>
              <a:gd name="connsiteY19" fmla="*/ 35264 h 89413"/>
              <a:gd name="connsiteX20" fmla="*/ 260363 w 413234"/>
              <a:gd name="connsiteY20" fmla="*/ 9864 h 89413"/>
              <a:gd name="connsiteX21" fmla="*/ 58750 w 413234"/>
              <a:gd name="connsiteY21" fmla="*/ 40026 h 89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3234" h="89413">
                <a:moveTo>
                  <a:pt x="58750" y="40026"/>
                </a:moveTo>
                <a:cubicBezTo>
                  <a:pt x="48431" y="41349"/>
                  <a:pt x="160085" y="24415"/>
                  <a:pt x="198450" y="17801"/>
                </a:cubicBezTo>
                <a:cubicBezTo>
                  <a:pt x="236815" y="11187"/>
                  <a:pt x="256659" y="-2307"/>
                  <a:pt x="288938" y="339"/>
                </a:cubicBezTo>
                <a:cubicBezTo>
                  <a:pt x="321217" y="2985"/>
                  <a:pt x="372017" y="23886"/>
                  <a:pt x="392125" y="33676"/>
                </a:cubicBezTo>
                <a:cubicBezTo>
                  <a:pt x="412233" y="43466"/>
                  <a:pt x="417790" y="54049"/>
                  <a:pt x="409588" y="59076"/>
                </a:cubicBezTo>
                <a:cubicBezTo>
                  <a:pt x="401386" y="64103"/>
                  <a:pt x="361434" y="58812"/>
                  <a:pt x="342913" y="63839"/>
                </a:cubicBezTo>
                <a:cubicBezTo>
                  <a:pt x="324392" y="68866"/>
                  <a:pt x="289996" y="91620"/>
                  <a:pt x="298463" y="89239"/>
                </a:cubicBezTo>
                <a:cubicBezTo>
                  <a:pt x="306930" y="86858"/>
                  <a:pt x="389215" y="61987"/>
                  <a:pt x="393713" y="49551"/>
                </a:cubicBezTo>
                <a:cubicBezTo>
                  <a:pt x="398211" y="37115"/>
                  <a:pt x="343441" y="19653"/>
                  <a:pt x="325450" y="14626"/>
                </a:cubicBezTo>
                <a:cubicBezTo>
                  <a:pt x="307459" y="9599"/>
                  <a:pt x="304284" y="15685"/>
                  <a:pt x="285763" y="19389"/>
                </a:cubicBezTo>
                <a:cubicBezTo>
                  <a:pt x="267242" y="23093"/>
                  <a:pt x="209033" y="33941"/>
                  <a:pt x="214325" y="36851"/>
                </a:cubicBezTo>
                <a:cubicBezTo>
                  <a:pt x="219617" y="39761"/>
                  <a:pt x="314603" y="34470"/>
                  <a:pt x="317513" y="36851"/>
                </a:cubicBezTo>
                <a:cubicBezTo>
                  <a:pt x="320423" y="39232"/>
                  <a:pt x="257717" y="49287"/>
                  <a:pt x="231788" y="51139"/>
                </a:cubicBezTo>
                <a:cubicBezTo>
                  <a:pt x="205859" y="52991"/>
                  <a:pt x="153471" y="47170"/>
                  <a:pt x="161938" y="47964"/>
                </a:cubicBezTo>
                <a:cubicBezTo>
                  <a:pt x="170405" y="48758"/>
                  <a:pt x="280471" y="55637"/>
                  <a:pt x="282588" y="55901"/>
                </a:cubicBezTo>
                <a:cubicBezTo>
                  <a:pt x="284705" y="56165"/>
                  <a:pt x="221734" y="50874"/>
                  <a:pt x="174638" y="49551"/>
                </a:cubicBezTo>
                <a:cubicBezTo>
                  <a:pt x="127542" y="48228"/>
                  <a:pt x="1600" y="47435"/>
                  <a:pt x="13" y="47964"/>
                </a:cubicBezTo>
                <a:cubicBezTo>
                  <a:pt x="-1574" y="48493"/>
                  <a:pt x="134421" y="51932"/>
                  <a:pt x="165113" y="52726"/>
                </a:cubicBezTo>
                <a:cubicBezTo>
                  <a:pt x="195805" y="53520"/>
                  <a:pt x="184163" y="52726"/>
                  <a:pt x="184163" y="52726"/>
                </a:cubicBezTo>
                <a:cubicBezTo>
                  <a:pt x="221734" y="49816"/>
                  <a:pt x="377838" y="42408"/>
                  <a:pt x="390538" y="35264"/>
                </a:cubicBezTo>
                <a:cubicBezTo>
                  <a:pt x="403238" y="28120"/>
                  <a:pt x="311163" y="10393"/>
                  <a:pt x="260363" y="9864"/>
                </a:cubicBezTo>
                <a:cubicBezTo>
                  <a:pt x="209563" y="9335"/>
                  <a:pt x="69069" y="38703"/>
                  <a:pt x="58750" y="4002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7" name="フリーフォーム: 図形 1706">
            <a:extLst>
              <a:ext uri="{FF2B5EF4-FFF2-40B4-BE49-F238E27FC236}">
                <a16:creationId xmlns:a16="http://schemas.microsoft.com/office/drawing/2014/main" id="{BBC5BDB5-98F6-40B1-8326-E80D2AB321F3}"/>
              </a:ext>
            </a:extLst>
          </p:cNvPr>
          <p:cNvSpPr/>
          <p:nvPr/>
        </p:nvSpPr>
        <p:spPr>
          <a:xfrm>
            <a:off x="6553008" y="436777"/>
            <a:ext cx="258340" cy="117813"/>
          </a:xfrm>
          <a:custGeom>
            <a:avLst/>
            <a:gdLst>
              <a:gd name="connsiteX0" fmla="*/ 44642 w 258340"/>
              <a:gd name="connsiteY0" fmla="*/ 117261 h 117813"/>
              <a:gd name="connsiteX1" fmla="*/ 1780 w 258340"/>
              <a:gd name="connsiteY1" fmla="*/ 34711 h 117813"/>
              <a:gd name="connsiteX2" fmla="*/ 116080 w 258340"/>
              <a:gd name="connsiteY2" fmla="*/ 17248 h 117813"/>
              <a:gd name="connsiteX3" fmla="*/ 257367 w 258340"/>
              <a:gd name="connsiteY3" fmla="*/ 1373 h 117813"/>
              <a:gd name="connsiteX4" fmla="*/ 174817 w 258340"/>
              <a:gd name="connsiteY4" fmla="*/ 1373 h 117813"/>
              <a:gd name="connsiteX5" fmla="*/ 103380 w 258340"/>
              <a:gd name="connsiteY5" fmla="*/ 6136 h 117813"/>
              <a:gd name="connsiteX6" fmla="*/ 27180 w 258340"/>
              <a:gd name="connsiteY6" fmla="*/ 39473 h 117813"/>
              <a:gd name="connsiteX7" fmla="*/ 20830 w 258340"/>
              <a:gd name="connsiteY7" fmla="*/ 69636 h 117813"/>
              <a:gd name="connsiteX8" fmla="*/ 44642 w 258340"/>
              <a:gd name="connsiteY8" fmla="*/ 117261 h 117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340" h="117813">
                <a:moveTo>
                  <a:pt x="44642" y="117261"/>
                </a:moveTo>
                <a:cubicBezTo>
                  <a:pt x="41467" y="111440"/>
                  <a:pt x="-10126" y="51380"/>
                  <a:pt x="1780" y="34711"/>
                </a:cubicBezTo>
                <a:cubicBezTo>
                  <a:pt x="13686" y="18042"/>
                  <a:pt x="73482" y="22804"/>
                  <a:pt x="116080" y="17248"/>
                </a:cubicBezTo>
                <a:cubicBezTo>
                  <a:pt x="158678" y="11692"/>
                  <a:pt x="247578" y="4019"/>
                  <a:pt x="257367" y="1373"/>
                </a:cubicBezTo>
                <a:cubicBezTo>
                  <a:pt x="267156" y="-1273"/>
                  <a:pt x="200481" y="579"/>
                  <a:pt x="174817" y="1373"/>
                </a:cubicBezTo>
                <a:cubicBezTo>
                  <a:pt x="149153" y="2167"/>
                  <a:pt x="127986" y="-214"/>
                  <a:pt x="103380" y="6136"/>
                </a:cubicBezTo>
                <a:cubicBezTo>
                  <a:pt x="78774" y="12486"/>
                  <a:pt x="40938" y="28890"/>
                  <a:pt x="27180" y="39473"/>
                </a:cubicBezTo>
                <a:cubicBezTo>
                  <a:pt x="13422" y="50056"/>
                  <a:pt x="20036" y="57994"/>
                  <a:pt x="20830" y="69636"/>
                </a:cubicBezTo>
                <a:cubicBezTo>
                  <a:pt x="21624" y="81278"/>
                  <a:pt x="47817" y="123082"/>
                  <a:pt x="44642" y="11726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8" name="フリーフォーム: 図形 1707">
            <a:extLst>
              <a:ext uri="{FF2B5EF4-FFF2-40B4-BE49-F238E27FC236}">
                <a16:creationId xmlns:a16="http://schemas.microsoft.com/office/drawing/2014/main" id="{C938E559-260F-4C64-8107-2D8C1CE52ABD}"/>
              </a:ext>
            </a:extLst>
          </p:cNvPr>
          <p:cNvSpPr/>
          <p:nvPr/>
        </p:nvSpPr>
        <p:spPr>
          <a:xfrm>
            <a:off x="6571667" y="439737"/>
            <a:ext cx="226277" cy="119064"/>
          </a:xfrm>
          <a:custGeom>
            <a:avLst/>
            <a:gdLst>
              <a:gd name="connsiteX0" fmla="*/ 583 w 226277"/>
              <a:gd name="connsiteY0" fmla="*/ 119063 h 119064"/>
              <a:gd name="connsiteX1" fmla="*/ 89483 w 226277"/>
              <a:gd name="connsiteY1" fmla="*/ 69851 h 119064"/>
              <a:gd name="connsiteX2" fmla="*/ 162508 w 226277"/>
              <a:gd name="connsiteY2" fmla="*/ 71438 h 119064"/>
              <a:gd name="connsiteX3" fmla="*/ 200608 w 226277"/>
              <a:gd name="connsiteY3" fmla="*/ 47626 h 119064"/>
              <a:gd name="connsiteX4" fmla="*/ 226008 w 226277"/>
              <a:gd name="connsiteY4" fmla="*/ 1 h 119064"/>
              <a:gd name="connsiteX5" fmla="*/ 184733 w 226277"/>
              <a:gd name="connsiteY5" fmla="*/ 49213 h 119064"/>
              <a:gd name="connsiteX6" fmla="*/ 146633 w 226277"/>
              <a:gd name="connsiteY6" fmla="*/ 57151 h 119064"/>
              <a:gd name="connsiteX7" fmla="*/ 54558 w 226277"/>
              <a:gd name="connsiteY7" fmla="*/ 71438 h 119064"/>
              <a:gd name="connsiteX8" fmla="*/ 583 w 226277"/>
              <a:gd name="connsiteY8" fmla="*/ 119063 h 11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277" h="119064">
                <a:moveTo>
                  <a:pt x="583" y="119063"/>
                </a:moveTo>
                <a:cubicBezTo>
                  <a:pt x="6404" y="118799"/>
                  <a:pt x="62496" y="77788"/>
                  <a:pt x="89483" y="69851"/>
                </a:cubicBezTo>
                <a:cubicBezTo>
                  <a:pt x="116470" y="61914"/>
                  <a:pt x="143987" y="75142"/>
                  <a:pt x="162508" y="71438"/>
                </a:cubicBezTo>
                <a:cubicBezTo>
                  <a:pt x="181029" y="67734"/>
                  <a:pt x="190025" y="59532"/>
                  <a:pt x="200608" y="47626"/>
                </a:cubicBezTo>
                <a:cubicBezTo>
                  <a:pt x="211191" y="35720"/>
                  <a:pt x="228654" y="-263"/>
                  <a:pt x="226008" y="1"/>
                </a:cubicBezTo>
                <a:cubicBezTo>
                  <a:pt x="223362" y="265"/>
                  <a:pt x="197962" y="39688"/>
                  <a:pt x="184733" y="49213"/>
                </a:cubicBezTo>
                <a:cubicBezTo>
                  <a:pt x="171504" y="58738"/>
                  <a:pt x="168329" y="53447"/>
                  <a:pt x="146633" y="57151"/>
                </a:cubicBezTo>
                <a:cubicBezTo>
                  <a:pt x="124937" y="60855"/>
                  <a:pt x="75195" y="63236"/>
                  <a:pt x="54558" y="71438"/>
                </a:cubicBezTo>
                <a:cubicBezTo>
                  <a:pt x="33921" y="79640"/>
                  <a:pt x="-5238" y="119327"/>
                  <a:pt x="583" y="11906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9" name="フリーフォーム: 図形 1708">
            <a:extLst>
              <a:ext uri="{FF2B5EF4-FFF2-40B4-BE49-F238E27FC236}">
                <a16:creationId xmlns:a16="http://schemas.microsoft.com/office/drawing/2014/main" id="{1AAC09D0-9631-4566-8705-11ED448060D8}"/>
              </a:ext>
            </a:extLst>
          </p:cNvPr>
          <p:cNvSpPr/>
          <p:nvPr/>
        </p:nvSpPr>
        <p:spPr>
          <a:xfrm>
            <a:off x="6578390" y="460213"/>
            <a:ext cx="202272" cy="76363"/>
          </a:xfrm>
          <a:custGeom>
            <a:avLst/>
            <a:gdLst>
              <a:gd name="connsiteX0" fmla="*/ 210 w 202272"/>
              <a:gd name="connsiteY0" fmla="*/ 76362 h 76363"/>
              <a:gd name="connsiteX1" fmla="*/ 73235 w 202272"/>
              <a:gd name="connsiteY1" fmla="*/ 25562 h 76363"/>
              <a:gd name="connsiteX2" fmla="*/ 151023 w 202272"/>
              <a:gd name="connsiteY2" fmla="*/ 23975 h 76363"/>
              <a:gd name="connsiteX3" fmla="*/ 201823 w 202272"/>
              <a:gd name="connsiteY3" fmla="*/ 162 h 76363"/>
              <a:gd name="connsiteX4" fmla="*/ 122448 w 202272"/>
              <a:gd name="connsiteY4" fmla="*/ 12862 h 76363"/>
              <a:gd name="connsiteX5" fmla="*/ 52598 w 202272"/>
              <a:gd name="connsiteY5" fmla="*/ 23975 h 76363"/>
              <a:gd name="connsiteX6" fmla="*/ 210 w 202272"/>
              <a:gd name="connsiteY6" fmla="*/ 76362 h 7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272" h="76363">
                <a:moveTo>
                  <a:pt x="210" y="76362"/>
                </a:moveTo>
                <a:cubicBezTo>
                  <a:pt x="3649" y="76626"/>
                  <a:pt x="48099" y="34293"/>
                  <a:pt x="73235" y="25562"/>
                </a:cubicBezTo>
                <a:cubicBezTo>
                  <a:pt x="98371" y="16831"/>
                  <a:pt x="129592" y="28208"/>
                  <a:pt x="151023" y="23975"/>
                </a:cubicBezTo>
                <a:cubicBezTo>
                  <a:pt x="172454" y="19742"/>
                  <a:pt x="206585" y="2014"/>
                  <a:pt x="201823" y="162"/>
                </a:cubicBezTo>
                <a:cubicBezTo>
                  <a:pt x="197061" y="-1690"/>
                  <a:pt x="122448" y="12862"/>
                  <a:pt x="122448" y="12862"/>
                </a:cubicBezTo>
                <a:cubicBezTo>
                  <a:pt x="97577" y="16831"/>
                  <a:pt x="68738" y="20535"/>
                  <a:pt x="52598" y="23975"/>
                </a:cubicBezTo>
                <a:cubicBezTo>
                  <a:pt x="36458" y="27415"/>
                  <a:pt x="-3229" y="76098"/>
                  <a:pt x="210" y="7636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0" name="フリーフォーム: 図形 1709">
            <a:extLst>
              <a:ext uri="{FF2B5EF4-FFF2-40B4-BE49-F238E27FC236}">
                <a16:creationId xmlns:a16="http://schemas.microsoft.com/office/drawing/2014/main" id="{9F907953-7A45-4628-8198-1E678FA37222}"/>
              </a:ext>
            </a:extLst>
          </p:cNvPr>
          <p:cNvSpPr/>
          <p:nvPr/>
        </p:nvSpPr>
        <p:spPr>
          <a:xfrm>
            <a:off x="6780213" y="460081"/>
            <a:ext cx="211446" cy="43157"/>
          </a:xfrm>
          <a:custGeom>
            <a:avLst/>
            <a:gdLst>
              <a:gd name="connsiteX0" fmla="*/ 0 w 211446"/>
              <a:gd name="connsiteY0" fmla="*/ 43157 h 43157"/>
              <a:gd name="connsiteX1" fmla="*/ 209550 w 211446"/>
              <a:gd name="connsiteY1" fmla="*/ 35219 h 43157"/>
              <a:gd name="connsiteX2" fmla="*/ 100012 w 211446"/>
              <a:gd name="connsiteY2" fmla="*/ 19344 h 43157"/>
              <a:gd name="connsiteX3" fmla="*/ 39687 w 211446"/>
              <a:gd name="connsiteY3" fmla="*/ 294 h 43157"/>
              <a:gd name="connsiteX4" fmla="*/ 176212 w 211446"/>
              <a:gd name="connsiteY4" fmla="*/ 35219 h 43157"/>
              <a:gd name="connsiteX5" fmla="*/ 71437 w 211446"/>
              <a:gd name="connsiteY5" fmla="*/ 33632 h 43157"/>
              <a:gd name="connsiteX6" fmla="*/ 0 w 211446"/>
              <a:gd name="connsiteY6" fmla="*/ 43157 h 4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446" h="43157">
                <a:moveTo>
                  <a:pt x="0" y="43157"/>
                </a:moveTo>
                <a:cubicBezTo>
                  <a:pt x="96440" y="41172"/>
                  <a:pt x="192881" y="39188"/>
                  <a:pt x="209550" y="35219"/>
                </a:cubicBezTo>
                <a:cubicBezTo>
                  <a:pt x="226219" y="31250"/>
                  <a:pt x="128323" y="25165"/>
                  <a:pt x="100012" y="19344"/>
                </a:cubicBezTo>
                <a:cubicBezTo>
                  <a:pt x="71702" y="13523"/>
                  <a:pt x="26987" y="-2352"/>
                  <a:pt x="39687" y="294"/>
                </a:cubicBezTo>
                <a:cubicBezTo>
                  <a:pt x="52387" y="2940"/>
                  <a:pt x="170920" y="29663"/>
                  <a:pt x="176212" y="35219"/>
                </a:cubicBezTo>
                <a:cubicBezTo>
                  <a:pt x="181504" y="40775"/>
                  <a:pt x="71437" y="33632"/>
                  <a:pt x="71437" y="33632"/>
                </a:cubicBezTo>
                <a:lnTo>
                  <a:pt x="0" y="4315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1" name="フリーフォーム: 図形 1710">
            <a:extLst>
              <a:ext uri="{FF2B5EF4-FFF2-40B4-BE49-F238E27FC236}">
                <a16:creationId xmlns:a16="http://schemas.microsoft.com/office/drawing/2014/main" id="{EFBD415A-358E-4037-9BAF-AFE5015626C0}"/>
              </a:ext>
            </a:extLst>
          </p:cNvPr>
          <p:cNvSpPr/>
          <p:nvPr/>
        </p:nvSpPr>
        <p:spPr>
          <a:xfrm>
            <a:off x="6776497" y="474416"/>
            <a:ext cx="242118" cy="66929"/>
          </a:xfrm>
          <a:custGeom>
            <a:avLst/>
            <a:gdLst>
              <a:gd name="connsiteX0" fmla="*/ 241841 w 242118"/>
              <a:gd name="connsiteY0" fmla="*/ 20884 h 66929"/>
              <a:gd name="connsiteX1" fmla="*/ 157703 w 242118"/>
              <a:gd name="connsiteY1" fmla="*/ 49459 h 66929"/>
              <a:gd name="connsiteX2" fmla="*/ 29116 w 242118"/>
              <a:gd name="connsiteY2" fmla="*/ 47872 h 66929"/>
              <a:gd name="connsiteX3" fmla="*/ 541 w 242118"/>
              <a:gd name="connsiteY3" fmla="*/ 28822 h 66929"/>
              <a:gd name="connsiteX4" fmla="*/ 43403 w 242118"/>
              <a:gd name="connsiteY4" fmla="*/ 247 h 66929"/>
              <a:gd name="connsiteX5" fmla="*/ 22766 w 242118"/>
              <a:gd name="connsiteY5" fmla="*/ 46284 h 66929"/>
              <a:gd name="connsiteX6" fmla="*/ 133891 w 242118"/>
              <a:gd name="connsiteY6" fmla="*/ 62159 h 66929"/>
              <a:gd name="connsiteX7" fmla="*/ 183103 w 242118"/>
              <a:gd name="connsiteY7" fmla="*/ 63747 h 66929"/>
              <a:gd name="connsiteX8" fmla="*/ 241841 w 242118"/>
              <a:gd name="connsiteY8" fmla="*/ 20884 h 6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118" h="66929">
                <a:moveTo>
                  <a:pt x="241841" y="20884"/>
                </a:moveTo>
                <a:cubicBezTo>
                  <a:pt x="237608" y="18503"/>
                  <a:pt x="193157" y="44961"/>
                  <a:pt x="157703" y="49459"/>
                </a:cubicBezTo>
                <a:cubicBezTo>
                  <a:pt x="122249" y="53957"/>
                  <a:pt x="55310" y="51311"/>
                  <a:pt x="29116" y="47872"/>
                </a:cubicBezTo>
                <a:cubicBezTo>
                  <a:pt x="2922" y="44433"/>
                  <a:pt x="-1840" y="36759"/>
                  <a:pt x="541" y="28822"/>
                </a:cubicBezTo>
                <a:cubicBezTo>
                  <a:pt x="2922" y="20885"/>
                  <a:pt x="39699" y="-2663"/>
                  <a:pt x="43403" y="247"/>
                </a:cubicBezTo>
                <a:cubicBezTo>
                  <a:pt x="47107" y="3157"/>
                  <a:pt x="7685" y="35965"/>
                  <a:pt x="22766" y="46284"/>
                </a:cubicBezTo>
                <a:cubicBezTo>
                  <a:pt x="37847" y="56603"/>
                  <a:pt x="107168" y="59249"/>
                  <a:pt x="133891" y="62159"/>
                </a:cubicBezTo>
                <a:cubicBezTo>
                  <a:pt x="160614" y="65069"/>
                  <a:pt x="165376" y="70362"/>
                  <a:pt x="183103" y="63747"/>
                </a:cubicBezTo>
                <a:cubicBezTo>
                  <a:pt x="200830" y="57133"/>
                  <a:pt x="246074" y="23265"/>
                  <a:pt x="241841" y="2088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2" name="フリーフォーム: 図形 1711">
            <a:extLst>
              <a:ext uri="{FF2B5EF4-FFF2-40B4-BE49-F238E27FC236}">
                <a16:creationId xmlns:a16="http://schemas.microsoft.com/office/drawing/2014/main" id="{B5B74711-46C0-4AC5-BD5D-5F9D07D008EC}"/>
              </a:ext>
            </a:extLst>
          </p:cNvPr>
          <p:cNvSpPr/>
          <p:nvPr/>
        </p:nvSpPr>
        <p:spPr>
          <a:xfrm>
            <a:off x="6604000" y="554038"/>
            <a:ext cx="125414" cy="100230"/>
          </a:xfrm>
          <a:custGeom>
            <a:avLst/>
            <a:gdLst>
              <a:gd name="connsiteX0" fmla="*/ 0 w 125414"/>
              <a:gd name="connsiteY0" fmla="*/ 0 h 100230"/>
              <a:gd name="connsiteX1" fmla="*/ 73025 w 125414"/>
              <a:gd name="connsiteY1" fmla="*/ 68262 h 100230"/>
              <a:gd name="connsiteX2" fmla="*/ 125413 w 125414"/>
              <a:gd name="connsiteY2" fmla="*/ 100012 h 100230"/>
              <a:gd name="connsiteX3" fmla="*/ 74613 w 125414"/>
              <a:gd name="connsiteY3" fmla="*/ 53975 h 100230"/>
              <a:gd name="connsiteX4" fmla="*/ 44450 w 125414"/>
              <a:gd name="connsiteY4" fmla="*/ 34925 h 100230"/>
              <a:gd name="connsiteX5" fmla="*/ 0 w 125414"/>
              <a:gd name="connsiteY5" fmla="*/ 0 h 10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414" h="100230">
                <a:moveTo>
                  <a:pt x="0" y="0"/>
                </a:moveTo>
                <a:cubicBezTo>
                  <a:pt x="26061" y="25796"/>
                  <a:pt x="52123" y="51593"/>
                  <a:pt x="73025" y="68262"/>
                </a:cubicBezTo>
                <a:cubicBezTo>
                  <a:pt x="93927" y="84931"/>
                  <a:pt x="125148" y="102393"/>
                  <a:pt x="125413" y="100012"/>
                </a:cubicBezTo>
                <a:cubicBezTo>
                  <a:pt x="125678" y="97631"/>
                  <a:pt x="88107" y="64823"/>
                  <a:pt x="74613" y="53975"/>
                </a:cubicBezTo>
                <a:cubicBezTo>
                  <a:pt x="61119" y="43127"/>
                  <a:pt x="44450" y="34925"/>
                  <a:pt x="44450" y="349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3" name="フリーフォーム: 図形 1712">
            <a:extLst>
              <a:ext uri="{FF2B5EF4-FFF2-40B4-BE49-F238E27FC236}">
                <a16:creationId xmlns:a16="http://schemas.microsoft.com/office/drawing/2014/main" id="{3764D0ED-0E4E-49D2-A3D2-E4FA587FF448}"/>
              </a:ext>
            </a:extLst>
          </p:cNvPr>
          <p:cNvSpPr/>
          <p:nvPr/>
        </p:nvSpPr>
        <p:spPr>
          <a:xfrm>
            <a:off x="6613525" y="535999"/>
            <a:ext cx="156669" cy="153034"/>
          </a:xfrm>
          <a:custGeom>
            <a:avLst/>
            <a:gdLst>
              <a:gd name="connsiteX0" fmla="*/ 0 w 156669"/>
              <a:gd name="connsiteY0" fmla="*/ 6926 h 153034"/>
              <a:gd name="connsiteX1" fmla="*/ 84138 w 156669"/>
              <a:gd name="connsiteY1" fmla="*/ 2164 h 153034"/>
              <a:gd name="connsiteX2" fmla="*/ 147638 w 156669"/>
              <a:gd name="connsiteY2" fmla="*/ 46614 h 153034"/>
              <a:gd name="connsiteX3" fmla="*/ 155575 w 156669"/>
              <a:gd name="connsiteY3" fmla="*/ 72014 h 153034"/>
              <a:gd name="connsiteX4" fmla="*/ 141288 w 156669"/>
              <a:gd name="connsiteY4" fmla="*/ 110114 h 153034"/>
              <a:gd name="connsiteX5" fmla="*/ 109538 w 156669"/>
              <a:gd name="connsiteY5" fmla="*/ 152976 h 153034"/>
              <a:gd name="connsiteX6" fmla="*/ 144463 w 156669"/>
              <a:gd name="connsiteY6" fmla="*/ 100589 h 153034"/>
              <a:gd name="connsiteX7" fmla="*/ 147638 w 156669"/>
              <a:gd name="connsiteY7" fmla="*/ 67251 h 153034"/>
              <a:gd name="connsiteX8" fmla="*/ 117475 w 156669"/>
              <a:gd name="connsiteY8" fmla="*/ 24389 h 153034"/>
              <a:gd name="connsiteX9" fmla="*/ 82550 w 156669"/>
              <a:gd name="connsiteY9" fmla="*/ 6926 h 153034"/>
              <a:gd name="connsiteX10" fmla="*/ 0 w 156669"/>
              <a:gd name="connsiteY10" fmla="*/ 6926 h 15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6669" h="153034">
                <a:moveTo>
                  <a:pt x="0" y="6926"/>
                </a:moveTo>
                <a:cubicBezTo>
                  <a:pt x="265" y="6132"/>
                  <a:pt x="59532" y="-4451"/>
                  <a:pt x="84138" y="2164"/>
                </a:cubicBezTo>
                <a:cubicBezTo>
                  <a:pt x="108744" y="8779"/>
                  <a:pt x="135732" y="34973"/>
                  <a:pt x="147638" y="46614"/>
                </a:cubicBezTo>
                <a:cubicBezTo>
                  <a:pt x="159544" y="58255"/>
                  <a:pt x="156633" y="61431"/>
                  <a:pt x="155575" y="72014"/>
                </a:cubicBezTo>
                <a:cubicBezTo>
                  <a:pt x="154517" y="82597"/>
                  <a:pt x="148961" y="96620"/>
                  <a:pt x="141288" y="110114"/>
                </a:cubicBezTo>
                <a:cubicBezTo>
                  <a:pt x="133615" y="123608"/>
                  <a:pt x="109009" y="154563"/>
                  <a:pt x="109538" y="152976"/>
                </a:cubicBezTo>
                <a:cubicBezTo>
                  <a:pt x="110067" y="151389"/>
                  <a:pt x="138113" y="114877"/>
                  <a:pt x="144463" y="100589"/>
                </a:cubicBezTo>
                <a:cubicBezTo>
                  <a:pt x="150813" y="86301"/>
                  <a:pt x="152136" y="79951"/>
                  <a:pt x="147638" y="67251"/>
                </a:cubicBezTo>
                <a:cubicBezTo>
                  <a:pt x="143140" y="54551"/>
                  <a:pt x="128323" y="34443"/>
                  <a:pt x="117475" y="24389"/>
                </a:cubicBezTo>
                <a:cubicBezTo>
                  <a:pt x="106627" y="14335"/>
                  <a:pt x="99483" y="11424"/>
                  <a:pt x="82550" y="6926"/>
                </a:cubicBezTo>
                <a:cubicBezTo>
                  <a:pt x="65617" y="2428"/>
                  <a:pt x="-265" y="7720"/>
                  <a:pt x="0" y="692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4" name="フリーフォーム: 図形 1713">
            <a:extLst>
              <a:ext uri="{FF2B5EF4-FFF2-40B4-BE49-F238E27FC236}">
                <a16:creationId xmlns:a16="http://schemas.microsoft.com/office/drawing/2014/main" id="{A461A2DE-484B-4663-AE63-DBA3AB24DD73}"/>
              </a:ext>
            </a:extLst>
          </p:cNvPr>
          <p:cNvSpPr/>
          <p:nvPr/>
        </p:nvSpPr>
        <p:spPr>
          <a:xfrm>
            <a:off x="6602126" y="542925"/>
            <a:ext cx="137327" cy="150814"/>
          </a:xfrm>
          <a:custGeom>
            <a:avLst/>
            <a:gdLst>
              <a:gd name="connsiteX0" fmla="*/ 1874 w 137327"/>
              <a:gd name="connsiteY0" fmla="*/ 0 h 150814"/>
              <a:gd name="connsiteX1" fmla="*/ 6637 w 137327"/>
              <a:gd name="connsiteY1" fmla="*/ 77788 h 150814"/>
              <a:gd name="connsiteX2" fmla="*/ 54262 w 137327"/>
              <a:gd name="connsiteY2" fmla="*/ 100013 h 150814"/>
              <a:gd name="connsiteX3" fmla="*/ 136812 w 137327"/>
              <a:gd name="connsiteY3" fmla="*/ 150813 h 150814"/>
              <a:gd name="connsiteX4" fmla="*/ 86012 w 137327"/>
              <a:gd name="connsiteY4" fmla="*/ 98425 h 150814"/>
              <a:gd name="connsiteX5" fmla="*/ 20924 w 137327"/>
              <a:gd name="connsiteY5" fmla="*/ 76200 h 150814"/>
              <a:gd name="connsiteX6" fmla="*/ 1874 w 137327"/>
              <a:gd name="connsiteY6" fmla="*/ 0 h 15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327" h="150814">
                <a:moveTo>
                  <a:pt x="1874" y="0"/>
                </a:moveTo>
                <a:cubicBezTo>
                  <a:pt x="-507" y="265"/>
                  <a:pt x="-2094" y="61119"/>
                  <a:pt x="6637" y="77788"/>
                </a:cubicBezTo>
                <a:cubicBezTo>
                  <a:pt x="15368" y="94457"/>
                  <a:pt x="32566" y="87842"/>
                  <a:pt x="54262" y="100013"/>
                </a:cubicBezTo>
                <a:cubicBezTo>
                  <a:pt x="75958" y="112184"/>
                  <a:pt x="131520" y="151078"/>
                  <a:pt x="136812" y="150813"/>
                </a:cubicBezTo>
                <a:cubicBezTo>
                  <a:pt x="142104" y="150548"/>
                  <a:pt x="105327" y="110860"/>
                  <a:pt x="86012" y="98425"/>
                </a:cubicBezTo>
                <a:cubicBezTo>
                  <a:pt x="66697" y="85990"/>
                  <a:pt x="34153" y="86254"/>
                  <a:pt x="20924" y="76200"/>
                </a:cubicBezTo>
                <a:cubicBezTo>
                  <a:pt x="7695" y="66146"/>
                  <a:pt x="4255" y="-265"/>
                  <a:pt x="1874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5" name="フリーフォーム: 図形 1714">
            <a:extLst>
              <a:ext uri="{FF2B5EF4-FFF2-40B4-BE49-F238E27FC236}">
                <a16:creationId xmlns:a16="http://schemas.microsoft.com/office/drawing/2014/main" id="{47E33F75-E0DB-4C32-A6D4-FBF28F22A328}"/>
              </a:ext>
            </a:extLst>
          </p:cNvPr>
          <p:cNvSpPr/>
          <p:nvPr/>
        </p:nvSpPr>
        <p:spPr>
          <a:xfrm>
            <a:off x="6714952" y="551052"/>
            <a:ext cx="16580" cy="124769"/>
          </a:xfrm>
          <a:custGeom>
            <a:avLst/>
            <a:gdLst>
              <a:gd name="connsiteX0" fmla="*/ 8111 w 16580"/>
              <a:gd name="connsiteY0" fmla="*/ 1398 h 124769"/>
              <a:gd name="connsiteX1" fmla="*/ 173 w 16580"/>
              <a:gd name="connsiteY1" fmla="*/ 123636 h 124769"/>
              <a:gd name="connsiteX2" fmla="*/ 16048 w 16580"/>
              <a:gd name="connsiteY2" fmla="*/ 60136 h 124769"/>
              <a:gd name="connsiteX3" fmla="*/ 8111 w 16580"/>
              <a:gd name="connsiteY3" fmla="*/ 1398 h 12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80" h="124769">
                <a:moveTo>
                  <a:pt x="8111" y="1398"/>
                </a:moveTo>
                <a:cubicBezTo>
                  <a:pt x="5465" y="11981"/>
                  <a:pt x="-1150" y="113846"/>
                  <a:pt x="173" y="123636"/>
                </a:cubicBezTo>
                <a:cubicBezTo>
                  <a:pt x="1496" y="133426"/>
                  <a:pt x="13402" y="77069"/>
                  <a:pt x="16048" y="60136"/>
                </a:cubicBezTo>
                <a:cubicBezTo>
                  <a:pt x="18694" y="43203"/>
                  <a:pt x="10757" y="-9185"/>
                  <a:pt x="8111" y="139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6" name="フリーフォーム: 図形 1715">
            <a:extLst>
              <a:ext uri="{FF2B5EF4-FFF2-40B4-BE49-F238E27FC236}">
                <a16:creationId xmlns:a16="http://schemas.microsoft.com/office/drawing/2014/main" id="{C403289D-9ECF-4946-94E8-ECD41DB8BFB8}"/>
              </a:ext>
            </a:extLst>
          </p:cNvPr>
          <p:cNvSpPr/>
          <p:nvPr/>
        </p:nvSpPr>
        <p:spPr>
          <a:xfrm>
            <a:off x="6842161" y="664346"/>
            <a:ext cx="289969" cy="124973"/>
          </a:xfrm>
          <a:custGeom>
            <a:avLst/>
            <a:gdLst>
              <a:gd name="connsiteX0" fmla="*/ 22189 w 289969"/>
              <a:gd name="connsiteY0" fmla="*/ 26217 h 124973"/>
              <a:gd name="connsiteX1" fmla="*/ 239677 w 289969"/>
              <a:gd name="connsiteY1" fmla="*/ 18279 h 124973"/>
              <a:gd name="connsiteX2" fmla="*/ 284127 w 289969"/>
              <a:gd name="connsiteY2" fmla="*/ 91304 h 124973"/>
              <a:gd name="connsiteX3" fmla="*/ 226977 w 289969"/>
              <a:gd name="connsiteY3" fmla="*/ 105592 h 124973"/>
              <a:gd name="connsiteX4" fmla="*/ 117439 w 289969"/>
              <a:gd name="connsiteY4" fmla="*/ 121467 h 124973"/>
              <a:gd name="connsiteX5" fmla="*/ 98389 w 289969"/>
              <a:gd name="connsiteY5" fmla="*/ 121467 h 124973"/>
              <a:gd name="connsiteX6" fmla="*/ 6314 w 289969"/>
              <a:gd name="connsiteY6" fmla="*/ 83367 h 124973"/>
              <a:gd name="connsiteX7" fmla="*/ 7902 w 289969"/>
              <a:gd name="connsiteY7" fmla="*/ 83367 h 124973"/>
              <a:gd name="connsiteX8" fmla="*/ 201577 w 289969"/>
              <a:gd name="connsiteY8" fmla="*/ 110354 h 124973"/>
              <a:gd name="connsiteX9" fmla="*/ 288889 w 289969"/>
              <a:gd name="connsiteY9" fmla="*/ 73842 h 124973"/>
              <a:gd name="connsiteX10" fmla="*/ 236502 w 289969"/>
              <a:gd name="connsiteY10" fmla="*/ 2404 h 124973"/>
              <a:gd name="connsiteX11" fmla="*/ 22189 w 289969"/>
              <a:gd name="connsiteY11" fmla="*/ 26217 h 12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9969" h="124973">
                <a:moveTo>
                  <a:pt x="22189" y="26217"/>
                </a:moveTo>
                <a:cubicBezTo>
                  <a:pt x="22718" y="28863"/>
                  <a:pt x="196021" y="7431"/>
                  <a:pt x="239677" y="18279"/>
                </a:cubicBezTo>
                <a:cubicBezTo>
                  <a:pt x="283333" y="29127"/>
                  <a:pt x="286244" y="76752"/>
                  <a:pt x="284127" y="91304"/>
                </a:cubicBezTo>
                <a:cubicBezTo>
                  <a:pt x="282010" y="105856"/>
                  <a:pt x="254758" y="100565"/>
                  <a:pt x="226977" y="105592"/>
                </a:cubicBezTo>
                <a:cubicBezTo>
                  <a:pt x="199196" y="110619"/>
                  <a:pt x="138870" y="118821"/>
                  <a:pt x="117439" y="121467"/>
                </a:cubicBezTo>
                <a:cubicBezTo>
                  <a:pt x="96008" y="124113"/>
                  <a:pt x="116910" y="127817"/>
                  <a:pt x="98389" y="121467"/>
                </a:cubicBezTo>
                <a:cubicBezTo>
                  <a:pt x="79868" y="115117"/>
                  <a:pt x="21395" y="89717"/>
                  <a:pt x="6314" y="83367"/>
                </a:cubicBezTo>
                <a:cubicBezTo>
                  <a:pt x="-8767" y="77017"/>
                  <a:pt x="7902" y="83367"/>
                  <a:pt x="7902" y="83367"/>
                </a:cubicBezTo>
                <a:cubicBezTo>
                  <a:pt x="40446" y="87865"/>
                  <a:pt x="154746" y="111941"/>
                  <a:pt x="201577" y="110354"/>
                </a:cubicBezTo>
                <a:cubicBezTo>
                  <a:pt x="248408" y="108767"/>
                  <a:pt x="283068" y="91834"/>
                  <a:pt x="288889" y="73842"/>
                </a:cubicBezTo>
                <a:cubicBezTo>
                  <a:pt x="294710" y="55850"/>
                  <a:pt x="276983" y="13781"/>
                  <a:pt x="236502" y="2404"/>
                </a:cubicBezTo>
                <a:cubicBezTo>
                  <a:pt x="196021" y="-8973"/>
                  <a:pt x="21660" y="23571"/>
                  <a:pt x="22189" y="2621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7" name="フリーフォーム: 図形 1716">
            <a:extLst>
              <a:ext uri="{FF2B5EF4-FFF2-40B4-BE49-F238E27FC236}">
                <a16:creationId xmlns:a16="http://schemas.microsoft.com/office/drawing/2014/main" id="{3C473C07-86BC-45A6-816B-58CE4B6625E6}"/>
              </a:ext>
            </a:extLst>
          </p:cNvPr>
          <p:cNvSpPr/>
          <p:nvPr/>
        </p:nvSpPr>
        <p:spPr>
          <a:xfrm>
            <a:off x="6862763" y="691946"/>
            <a:ext cx="233522" cy="68480"/>
          </a:xfrm>
          <a:custGeom>
            <a:avLst/>
            <a:gdLst>
              <a:gd name="connsiteX0" fmla="*/ 0 w 233522"/>
              <a:gd name="connsiteY0" fmla="*/ 14492 h 68480"/>
              <a:gd name="connsiteX1" fmla="*/ 206375 w 233522"/>
              <a:gd name="connsiteY1" fmla="*/ 204 h 68480"/>
              <a:gd name="connsiteX2" fmla="*/ 206375 w 233522"/>
              <a:gd name="connsiteY2" fmla="*/ 24017 h 68480"/>
              <a:gd name="connsiteX3" fmla="*/ 233362 w 233522"/>
              <a:gd name="connsiteY3" fmla="*/ 68467 h 68480"/>
              <a:gd name="connsiteX4" fmla="*/ 192087 w 233522"/>
              <a:gd name="connsiteY4" fmla="*/ 19254 h 68480"/>
              <a:gd name="connsiteX5" fmla="*/ 107950 w 233522"/>
              <a:gd name="connsiteY5" fmla="*/ 16079 h 68480"/>
              <a:gd name="connsiteX6" fmla="*/ 0 w 233522"/>
              <a:gd name="connsiteY6" fmla="*/ 14492 h 6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522" h="68480">
                <a:moveTo>
                  <a:pt x="0" y="14492"/>
                </a:moveTo>
                <a:cubicBezTo>
                  <a:pt x="85989" y="6554"/>
                  <a:pt x="171979" y="-1384"/>
                  <a:pt x="206375" y="204"/>
                </a:cubicBezTo>
                <a:cubicBezTo>
                  <a:pt x="240771" y="1791"/>
                  <a:pt x="201877" y="12640"/>
                  <a:pt x="206375" y="24017"/>
                </a:cubicBezTo>
                <a:cubicBezTo>
                  <a:pt x="210873" y="35394"/>
                  <a:pt x="235743" y="69261"/>
                  <a:pt x="233362" y="68467"/>
                </a:cubicBezTo>
                <a:cubicBezTo>
                  <a:pt x="230981" y="67673"/>
                  <a:pt x="212989" y="27985"/>
                  <a:pt x="192087" y="19254"/>
                </a:cubicBezTo>
                <a:cubicBezTo>
                  <a:pt x="171185" y="10523"/>
                  <a:pt x="107950" y="16079"/>
                  <a:pt x="107950" y="16079"/>
                </a:cubicBezTo>
                <a:lnTo>
                  <a:pt x="0" y="144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8" name="フリーフォーム: 図形 1717">
            <a:extLst>
              <a:ext uri="{FF2B5EF4-FFF2-40B4-BE49-F238E27FC236}">
                <a16:creationId xmlns:a16="http://schemas.microsoft.com/office/drawing/2014/main" id="{A4152B8D-1E0A-4B50-81CD-21905115F613}"/>
              </a:ext>
            </a:extLst>
          </p:cNvPr>
          <p:cNvSpPr/>
          <p:nvPr/>
        </p:nvSpPr>
        <p:spPr>
          <a:xfrm>
            <a:off x="7005613" y="492027"/>
            <a:ext cx="222793" cy="57299"/>
          </a:xfrm>
          <a:custGeom>
            <a:avLst/>
            <a:gdLst>
              <a:gd name="connsiteX0" fmla="*/ 25 w 222793"/>
              <a:gd name="connsiteY0" fmla="*/ 98 h 57299"/>
              <a:gd name="connsiteX1" fmla="*/ 65112 w 222793"/>
              <a:gd name="connsiteY1" fmla="*/ 33436 h 57299"/>
              <a:gd name="connsiteX2" fmla="*/ 98450 w 222793"/>
              <a:gd name="connsiteY2" fmla="*/ 57248 h 57299"/>
              <a:gd name="connsiteX3" fmla="*/ 104800 w 222793"/>
              <a:gd name="connsiteY3" fmla="*/ 27086 h 57299"/>
              <a:gd name="connsiteX4" fmla="*/ 222275 w 222793"/>
              <a:gd name="connsiteY4" fmla="*/ 15973 h 57299"/>
              <a:gd name="connsiteX5" fmla="*/ 146075 w 222793"/>
              <a:gd name="connsiteY5" fmla="*/ 27086 h 57299"/>
              <a:gd name="connsiteX6" fmla="*/ 104800 w 222793"/>
              <a:gd name="connsiteY6" fmla="*/ 39786 h 57299"/>
              <a:gd name="connsiteX7" fmla="*/ 73050 w 222793"/>
              <a:gd name="connsiteY7" fmla="*/ 23911 h 57299"/>
              <a:gd name="connsiteX8" fmla="*/ 25 w 222793"/>
              <a:gd name="connsiteY8" fmla="*/ 98 h 5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93" h="57299">
                <a:moveTo>
                  <a:pt x="25" y="98"/>
                </a:moveTo>
                <a:cubicBezTo>
                  <a:pt x="-1298" y="1685"/>
                  <a:pt x="48708" y="23911"/>
                  <a:pt x="65112" y="33436"/>
                </a:cubicBezTo>
                <a:cubicBezTo>
                  <a:pt x="81516" y="42961"/>
                  <a:pt x="91835" y="58306"/>
                  <a:pt x="98450" y="57248"/>
                </a:cubicBezTo>
                <a:cubicBezTo>
                  <a:pt x="105065" y="56190"/>
                  <a:pt x="84163" y="33965"/>
                  <a:pt x="104800" y="27086"/>
                </a:cubicBezTo>
                <a:cubicBezTo>
                  <a:pt x="125437" y="20207"/>
                  <a:pt x="215396" y="15973"/>
                  <a:pt x="222275" y="15973"/>
                </a:cubicBezTo>
                <a:cubicBezTo>
                  <a:pt x="229154" y="15973"/>
                  <a:pt x="165654" y="23117"/>
                  <a:pt x="146075" y="27086"/>
                </a:cubicBezTo>
                <a:cubicBezTo>
                  <a:pt x="126496" y="31055"/>
                  <a:pt x="116971" y="40315"/>
                  <a:pt x="104800" y="39786"/>
                </a:cubicBezTo>
                <a:cubicBezTo>
                  <a:pt x="92629" y="39257"/>
                  <a:pt x="87073" y="31319"/>
                  <a:pt x="73050" y="23911"/>
                </a:cubicBezTo>
                <a:cubicBezTo>
                  <a:pt x="59027" y="16503"/>
                  <a:pt x="1348" y="-1489"/>
                  <a:pt x="25" y="9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9" name="フリーフォーム: 図形 1718">
            <a:extLst>
              <a:ext uri="{FF2B5EF4-FFF2-40B4-BE49-F238E27FC236}">
                <a16:creationId xmlns:a16="http://schemas.microsoft.com/office/drawing/2014/main" id="{E15452B9-00D6-4313-B779-D38693C0BDCB}"/>
              </a:ext>
            </a:extLst>
          </p:cNvPr>
          <p:cNvSpPr/>
          <p:nvPr/>
        </p:nvSpPr>
        <p:spPr>
          <a:xfrm>
            <a:off x="3257618" y="2910585"/>
            <a:ext cx="379228" cy="375514"/>
          </a:xfrm>
          <a:custGeom>
            <a:avLst/>
            <a:gdLst>
              <a:gd name="connsiteX0" fmla="*/ 167149 w 379228"/>
              <a:gd name="connsiteY0" fmla="*/ 1948 h 375514"/>
              <a:gd name="connsiteX1" fmla="*/ 23215 w 379228"/>
              <a:gd name="connsiteY1" fmla="*/ 217848 h 375514"/>
              <a:gd name="connsiteX2" fmla="*/ 27449 w 379228"/>
              <a:gd name="connsiteY2" fmla="*/ 230548 h 375514"/>
              <a:gd name="connsiteX3" fmla="*/ 285682 w 379228"/>
              <a:gd name="connsiteY3" fmla="*/ 188215 h 375514"/>
              <a:gd name="connsiteX4" fmla="*/ 311082 w 379228"/>
              <a:gd name="connsiteY4" fmla="*/ 289815 h 375514"/>
              <a:gd name="connsiteX5" fmla="*/ 378815 w 379228"/>
              <a:gd name="connsiteY5" fmla="*/ 374482 h 375514"/>
              <a:gd name="connsiteX6" fmla="*/ 340715 w 379228"/>
              <a:gd name="connsiteY6" fmla="*/ 230548 h 375514"/>
              <a:gd name="connsiteX7" fmla="*/ 366115 w 379228"/>
              <a:gd name="connsiteY7" fmla="*/ 133182 h 375514"/>
              <a:gd name="connsiteX8" fmla="*/ 217949 w 379228"/>
              <a:gd name="connsiteY8" fmla="*/ 167048 h 375514"/>
              <a:gd name="connsiteX9" fmla="*/ 61315 w 379228"/>
              <a:gd name="connsiteY9" fmla="*/ 192448 h 375514"/>
              <a:gd name="connsiteX10" fmla="*/ 150215 w 379228"/>
              <a:gd name="connsiteY10" fmla="*/ 116248 h 375514"/>
              <a:gd name="connsiteX11" fmla="*/ 167149 w 379228"/>
              <a:gd name="connsiteY11" fmla="*/ 1948 h 37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9228" h="375514">
                <a:moveTo>
                  <a:pt x="167149" y="1948"/>
                </a:moveTo>
                <a:cubicBezTo>
                  <a:pt x="145982" y="18881"/>
                  <a:pt x="46498" y="179748"/>
                  <a:pt x="23215" y="217848"/>
                </a:cubicBezTo>
                <a:cubicBezTo>
                  <a:pt x="-68" y="255948"/>
                  <a:pt x="-16296" y="235487"/>
                  <a:pt x="27449" y="230548"/>
                </a:cubicBezTo>
                <a:cubicBezTo>
                  <a:pt x="71193" y="225609"/>
                  <a:pt x="238410" y="178337"/>
                  <a:pt x="285682" y="188215"/>
                </a:cubicBezTo>
                <a:cubicBezTo>
                  <a:pt x="332954" y="198093"/>
                  <a:pt x="295560" y="258771"/>
                  <a:pt x="311082" y="289815"/>
                </a:cubicBezTo>
                <a:cubicBezTo>
                  <a:pt x="326604" y="320859"/>
                  <a:pt x="373876" y="384360"/>
                  <a:pt x="378815" y="374482"/>
                </a:cubicBezTo>
                <a:cubicBezTo>
                  <a:pt x="383754" y="364604"/>
                  <a:pt x="342832" y="270765"/>
                  <a:pt x="340715" y="230548"/>
                </a:cubicBezTo>
                <a:cubicBezTo>
                  <a:pt x="338598" y="190331"/>
                  <a:pt x="386576" y="143765"/>
                  <a:pt x="366115" y="133182"/>
                </a:cubicBezTo>
                <a:cubicBezTo>
                  <a:pt x="345654" y="122599"/>
                  <a:pt x="217949" y="167048"/>
                  <a:pt x="217949" y="167048"/>
                </a:cubicBezTo>
                <a:cubicBezTo>
                  <a:pt x="167149" y="176926"/>
                  <a:pt x="72604" y="200915"/>
                  <a:pt x="61315" y="192448"/>
                </a:cubicBezTo>
                <a:cubicBezTo>
                  <a:pt x="50026" y="183981"/>
                  <a:pt x="126226" y="149409"/>
                  <a:pt x="150215" y="116248"/>
                </a:cubicBezTo>
                <a:cubicBezTo>
                  <a:pt x="174204" y="83087"/>
                  <a:pt x="188316" y="-14985"/>
                  <a:pt x="167149" y="194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0" name="フリーフォーム: 図形 1719">
            <a:extLst>
              <a:ext uri="{FF2B5EF4-FFF2-40B4-BE49-F238E27FC236}">
                <a16:creationId xmlns:a16="http://schemas.microsoft.com/office/drawing/2014/main" id="{C26CBBD7-F2AA-4CC7-B63E-6F4D5E9DAB7A}"/>
              </a:ext>
            </a:extLst>
          </p:cNvPr>
          <p:cNvSpPr/>
          <p:nvPr/>
        </p:nvSpPr>
        <p:spPr>
          <a:xfrm>
            <a:off x="3957757" y="2980735"/>
            <a:ext cx="581837" cy="280423"/>
          </a:xfrm>
          <a:custGeom>
            <a:avLst/>
            <a:gdLst>
              <a:gd name="connsiteX0" fmla="*/ 571910 w 581837"/>
              <a:gd name="connsiteY0" fmla="*/ 7998 h 280423"/>
              <a:gd name="connsiteX1" fmla="*/ 521110 w 581837"/>
              <a:gd name="connsiteY1" fmla="*/ 33398 h 280423"/>
              <a:gd name="connsiteX2" fmla="*/ 224776 w 581837"/>
              <a:gd name="connsiteY2" fmla="*/ 206965 h 280423"/>
              <a:gd name="connsiteX3" fmla="*/ 410 w 581837"/>
              <a:gd name="connsiteY3" fmla="*/ 278932 h 280423"/>
              <a:gd name="connsiteX4" fmla="*/ 279810 w 581837"/>
              <a:gd name="connsiteY4" fmla="*/ 147698 h 280423"/>
              <a:gd name="connsiteX5" fmla="*/ 385643 w 581837"/>
              <a:gd name="connsiteY5" fmla="*/ 130765 h 280423"/>
              <a:gd name="connsiteX6" fmla="*/ 571910 w 581837"/>
              <a:gd name="connsiteY6" fmla="*/ 7998 h 28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837" h="280423">
                <a:moveTo>
                  <a:pt x="571910" y="7998"/>
                </a:moveTo>
                <a:cubicBezTo>
                  <a:pt x="594488" y="-8230"/>
                  <a:pt x="578966" y="237"/>
                  <a:pt x="521110" y="33398"/>
                </a:cubicBezTo>
                <a:cubicBezTo>
                  <a:pt x="463254" y="66559"/>
                  <a:pt x="311559" y="166043"/>
                  <a:pt x="224776" y="206965"/>
                </a:cubicBezTo>
                <a:cubicBezTo>
                  <a:pt x="137993" y="247887"/>
                  <a:pt x="-8762" y="288810"/>
                  <a:pt x="410" y="278932"/>
                </a:cubicBezTo>
                <a:cubicBezTo>
                  <a:pt x="9582" y="269054"/>
                  <a:pt x="215605" y="172392"/>
                  <a:pt x="279810" y="147698"/>
                </a:cubicBezTo>
                <a:cubicBezTo>
                  <a:pt x="344015" y="123004"/>
                  <a:pt x="341899" y="147698"/>
                  <a:pt x="385643" y="130765"/>
                </a:cubicBezTo>
                <a:cubicBezTo>
                  <a:pt x="429387" y="113832"/>
                  <a:pt x="549332" y="24226"/>
                  <a:pt x="571910" y="799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72B861EA-3FC2-4CA8-ADDB-C9B01FB533E2}"/>
              </a:ext>
            </a:extLst>
          </p:cNvPr>
          <p:cNvSpPr/>
          <p:nvPr/>
        </p:nvSpPr>
        <p:spPr>
          <a:xfrm>
            <a:off x="7162768" y="547353"/>
            <a:ext cx="243369" cy="79061"/>
          </a:xfrm>
          <a:custGeom>
            <a:avLst/>
            <a:gdLst>
              <a:gd name="connsiteX0" fmla="*/ 32 w 243369"/>
              <a:gd name="connsiteY0" fmla="*/ 63835 h 79061"/>
              <a:gd name="connsiteX1" fmla="*/ 168307 w 243369"/>
              <a:gd name="connsiteY1" fmla="*/ 78122 h 79061"/>
              <a:gd name="connsiteX2" fmla="*/ 207995 w 243369"/>
              <a:gd name="connsiteY2" fmla="*/ 33672 h 79061"/>
              <a:gd name="connsiteX3" fmla="*/ 242920 w 243369"/>
              <a:gd name="connsiteY3" fmla="*/ 335 h 79061"/>
              <a:gd name="connsiteX4" fmla="*/ 182595 w 243369"/>
              <a:gd name="connsiteY4" fmla="*/ 54310 h 79061"/>
              <a:gd name="connsiteX5" fmla="*/ 154020 w 243369"/>
              <a:gd name="connsiteY5" fmla="*/ 62247 h 79061"/>
              <a:gd name="connsiteX6" fmla="*/ 32 w 243369"/>
              <a:gd name="connsiteY6" fmla="*/ 63835 h 7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369" h="79061">
                <a:moveTo>
                  <a:pt x="32" y="63835"/>
                </a:moveTo>
                <a:cubicBezTo>
                  <a:pt x="2413" y="66481"/>
                  <a:pt x="133647" y="83149"/>
                  <a:pt x="168307" y="78122"/>
                </a:cubicBezTo>
                <a:cubicBezTo>
                  <a:pt x="202967" y="73095"/>
                  <a:pt x="195560" y="46636"/>
                  <a:pt x="207995" y="33672"/>
                </a:cubicBezTo>
                <a:cubicBezTo>
                  <a:pt x="220430" y="20708"/>
                  <a:pt x="247153" y="-3105"/>
                  <a:pt x="242920" y="335"/>
                </a:cubicBezTo>
                <a:cubicBezTo>
                  <a:pt x="238687" y="3775"/>
                  <a:pt x="197412" y="43991"/>
                  <a:pt x="182595" y="54310"/>
                </a:cubicBezTo>
                <a:cubicBezTo>
                  <a:pt x="167778" y="64629"/>
                  <a:pt x="181007" y="60660"/>
                  <a:pt x="154020" y="62247"/>
                </a:cubicBezTo>
                <a:cubicBezTo>
                  <a:pt x="127033" y="63834"/>
                  <a:pt x="-2349" y="61189"/>
                  <a:pt x="32" y="6383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E33CF128-2008-4AE7-8245-83157E048EBF}"/>
              </a:ext>
            </a:extLst>
          </p:cNvPr>
          <p:cNvSpPr/>
          <p:nvPr/>
        </p:nvSpPr>
        <p:spPr>
          <a:xfrm>
            <a:off x="7185015" y="542076"/>
            <a:ext cx="222510" cy="56424"/>
          </a:xfrm>
          <a:custGeom>
            <a:avLst/>
            <a:gdLst>
              <a:gd name="connsiteX0" fmla="*/ 10 w 222510"/>
              <a:gd name="connsiteY0" fmla="*/ 4024 h 56424"/>
              <a:gd name="connsiteX1" fmla="*/ 161935 w 222510"/>
              <a:gd name="connsiteY1" fmla="*/ 849 h 56424"/>
              <a:gd name="connsiteX2" fmla="*/ 222260 w 222510"/>
              <a:gd name="connsiteY2" fmla="*/ 19899 h 56424"/>
              <a:gd name="connsiteX3" fmla="*/ 180985 w 222510"/>
              <a:gd name="connsiteY3" fmla="*/ 24662 h 56424"/>
              <a:gd name="connsiteX4" fmla="*/ 122248 w 222510"/>
              <a:gd name="connsiteY4" fmla="*/ 42124 h 56424"/>
              <a:gd name="connsiteX5" fmla="*/ 71448 w 222510"/>
              <a:gd name="connsiteY5" fmla="*/ 45299 h 56424"/>
              <a:gd name="connsiteX6" fmla="*/ 28585 w 222510"/>
              <a:gd name="connsiteY6" fmla="*/ 54824 h 56424"/>
              <a:gd name="connsiteX7" fmla="*/ 23823 w 222510"/>
              <a:gd name="connsiteY7" fmla="*/ 56412 h 56424"/>
              <a:gd name="connsiteX8" fmla="*/ 173048 w 222510"/>
              <a:gd name="connsiteY8" fmla="*/ 43712 h 56424"/>
              <a:gd name="connsiteX9" fmla="*/ 198448 w 222510"/>
              <a:gd name="connsiteY9" fmla="*/ 18312 h 56424"/>
              <a:gd name="connsiteX10" fmla="*/ 169873 w 222510"/>
              <a:gd name="connsiteY10" fmla="*/ 10374 h 56424"/>
              <a:gd name="connsiteX11" fmla="*/ 10 w 222510"/>
              <a:gd name="connsiteY11" fmla="*/ 4024 h 5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2510" h="56424">
                <a:moveTo>
                  <a:pt x="10" y="4024"/>
                </a:moveTo>
                <a:cubicBezTo>
                  <a:pt x="-1313" y="2437"/>
                  <a:pt x="124893" y="-1797"/>
                  <a:pt x="161935" y="849"/>
                </a:cubicBezTo>
                <a:cubicBezTo>
                  <a:pt x="198977" y="3495"/>
                  <a:pt x="219085" y="15930"/>
                  <a:pt x="222260" y="19899"/>
                </a:cubicBezTo>
                <a:cubicBezTo>
                  <a:pt x="225435" y="23868"/>
                  <a:pt x="197654" y="20958"/>
                  <a:pt x="180985" y="24662"/>
                </a:cubicBezTo>
                <a:cubicBezTo>
                  <a:pt x="164316" y="28366"/>
                  <a:pt x="140504" y="38685"/>
                  <a:pt x="122248" y="42124"/>
                </a:cubicBezTo>
                <a:cubicBezTo>
                  <a:pt x="103992" y="45564"/>
                  <a:pt x="87058" y="43182"/>
                  <a:pt x="71448" y="45299"/>
                </a:cubicBezTo>
                <a:cubicBezTo>
                  <a:pt x="55838" y="47416"/>
                  <a:pt x="36523" y="52972"/>
                  <a:pt x="28585" y="54824"/>
                </a:cubicBezTo>
                <a:cubicBezTo>
                  <a:pt x="20648" y="56676"/>
                  <a:pt x="23823" y="56412"/>
                  <a:pt x="23823" y="56412"/>
                </a:cubicBezTo>
                <a:cubicBezTo>
                  <a:pt x="47900" y="54560"/>
                  <a:pt x="143944" y="50062"/>
                  <a:pt x="173048" y="43712"/>
                </a:cubicBezTo>
                <a:cubicBezTo>
                  <a:pt x="202152" y="37362"/>
                  <a:pt x="198977" y="23868"/>
                  <a:pt x="198448" y="18312"/>
                </a:cubicBezTo>
                <a:cubicBezTo>
                  <a:pt x="197919" y="12756"/>
                  <a:pt x="202946" y="11432"/>
                  <a:pt x="169873" y="10374"/>
                </a:cubicBezTo>
                <a:lnTo>
                  <a:pt x="10" y="402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C5A56D38-E62C-4BA7-B969-D83E7FD5E3A2}"/>
              </a:ext>
            </a:extLst>
          </p:cNvPr>
          <p:cNvSpPr/>
          <p:nvPr/>
        </p:nvSpPr>
        <p:spPr>
          <a:xfrm>
            <a:off x="7122426" y="545906"/>
            <a:ext cx="137364" cy="75899"/>
          </a:xfrm>
          <a:custGeom>
            <a:avLst/>
            <a:gdLst>
              <a:gd name="connsiteX0" fmla="*/ 70537 w 137364"/>
              <a:gd name="connsiteY0" fmla="*/ 194 h 75899"/>
              <a:gd name="connsiteX1" fmla="*/ 7037 w 137364"/>
              <a:gd name="connsiteY1" fmla="*/ 43057 h 75899"/>
              <a:gd name="connsiteX2" fmla="*/ 75299 w 137364"/>
              <a:gd name="connsiteY2" fmla="*/ 71632 h 75899"/>
              <a:gd name="connsiteX3" fmla="*/ 137212 w 137364"/>
              <a:gd name="connsiteY3" fmla="*/ 74807 h 75899"/>
              <a:gd name="connsiteX4" fmla="*/ 92762 w 137364"/>
              <a:gd name="connsiteY4" fmla="*/ 62107 h 75899"/>
              <a:gd name="connsiteX5" fmla="*/ 91174 w 137364"/>
              <a:gd name="connsiteY5" fmla="*/ 66869 h 75899"/>
              <a:gd name="connsiteX6" fmla="*/ 8624 w 137364"/>
              <a:gd name="connsiteY6" fmla="*/ 62107 h 75899"/>
              <a:gd name="connsiteX7" fmla="*/ 8624 w 137364"/>
              <a:gd name="connsiteY7" fmla="*/ 28769 h 75899"/>
              <a:gd name="connsiteX8" fmla="*/ 70537 w 137364"/>
              <a:gd name="connsiteY8" fmla="*/ 194 h 7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364" h="75899">
                <a:moveTo>
                  <a:pt x="70537" y="194"/>
                </a:moveTo>
                <a:cubicBezTo>
                  <a:pt x="70273" y="2575"/>
                  <a:pt x="6243" y="31151"/>
                  <a:pt x="7037" y="43057"/>
                </a:cubicBezTo>
                <a:cubicBezTo>
                  <a:pt x="7831" y="54963"/>
                  <a:pt x="53603" y="66340"/>
                  <a:pt x="75299" y="71632"/>
                </a:cubicBezTo>
                <a:cubicBezTo>
                  <a:pt x="96995" y="76924"/>
                  <a:pt x="134302" y="76394"/>
                  <a:pt x="137212" y="74807"/>
                </a:cubicBezTo>
                <a:cubicBezTo>
                  <a:pt x="140122" y="73220"/>
                  <a:pt x="100435" y="63430"/>
                  <a:pt x="92762" y="62107"/>
                </a:cubicBezTo>
                <a:cubicBezTo>
                  <a:pt x="85089" y="60784"/>
                  <a:pt x="105197" y="66869"/>
                  <a:pt x="91174" y="66869"/>
                </a:cubicBezTo>
                <a:cubicBezTo>
                  <a:pt x="77151" y="66869"/>
                  <a:pt x="22382" y="68457"/>
                  <a:pt x="8624" y="62107"/>
                </a:cubicBezTo>
                <a:cubicBezTo>
                  <a:pt x="-5134" y="55757"/>
                  <a:pt x="-372" y="39617"/>
                  <a:pt x="8624" y="28769"/>
                </a:cubicBezTo>
                <a:cubicBezTo>
                  <a:pt x="17620" y="17921"/>
                  <a:pt x="70801" y="-2187"/>
                  <a:pt x="70537" y="19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: 図形 1588">
            <a:extLst>
              <a:ext uri="{FF2B5EF4-FFF2-40B4-BE49-F238E27FC236}">
                <a16:creationId xmlns:a16="http://schemas.microsoft.com/office/drawing/2014/main" id="{FF51C574-9017-42CC-B94C-C02257E56457}"/>
              </a:ext>
            </a:extLst>
          </p:cNvPr>
          <p:cNvSpPr/>
          <p:nvPr/>
        </p:nvSpPr>
        <p:spPr>
          <a:xfrm>
            <a:off x="7163772" y="553963"/>
            <a:ext cx="146921" cy="50472"/>
          </a:xfrm>
          <a:custGeom>
            <a:avLst/>
            <a:gdLst>
              <a:gd name="connsiteX0" fmla="*/ 2203 w 146921"/>
              <a:gd name="connsiteY0" fmla="*/ 75 h 50472"/>
              <a:gd name="connsiteX1" fmla="*/ 59353 w 146921"/>
              <a:gd name="connsiteY1" fmla="*/ 38175 h 50472"/>
              <a:gd name="connsiteX2" fmla="*/ 146666 w 146921"/>
              <a:gd name="connsiteY2" fmla="*/ 44525 h 50472"/>
              <a:gd name="connsiteX3" fmla="*/ 87928 w 146921"/>
              <a:gd name="connsiteY3" fmla="*/ 46112 h 50472"/>
              <a:gd name="connsiteX4" fmla="*/ 18078 w 146921"/>
              <a:gd name="connsiteY4" fmla="*/ 49287 h 50472"/>
              <a:gd name="connsiteX5" fmla="*/ 2203 w 146921"/>
              <a:gd name="connsiteY5" fmla="*/ 75 h 5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921" h="50472">
                <a:moveTo>
                  <a:pt x="2203" y="75"/>
                </a:moveTo>
                <a:cubicBezTo>
                  <a:pt x="9082" y="-1777"/>
                  <a:pt x="35276" y="30767"/>
                  <a:pt x="59353" y="38175"/>
                </a:cubicBezTo>
                <a:cubicBezTo>
                  <a:pt x="83430" y="45583"/>
                  <a:pt x="141904" y="43202"/>
                  <a:pt x="146666" y="44525"/>
                </a:cubicBezTo>
                <a:cubicBezTo>
                  <a:pt x="151428" y="45848"/>
                  <a:pt x="87928" y="46112"/>
                  <a:pt x="87928" y="46112"/>
                </a:cubicBezTo>
                <a:cubicBezTo>
                  <a:pt x="66497" y="46906"/>
                  <a:pt x="30513" y="52991"/>
                  <a:pt x="18078" y="49287"/>
                </a:cubicBezTo>
                <a:cubicBezTo>
                  <a:pt x="5643" y="45583"/>
                  <a:pt x="-4676" y="1927"/>
                  <a:pt x="2203" y="7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2" name="フリーフォーム: 図形 1671">
            <a:extLst>
              <a:ext uri="{FF2B5EF4-FFF2-40B4-BE49-F238E27FC236}">
                <a16:creationId xmlns:a16="http://schemas.microsoft.com/office/drawing/2014/main" id="{B6374F84-E207-42B2-9199-1029E70E07F2}"/>
              </a:ext>
            </a:extLst>
          </p:cNvPr>
          <p:cNvSpPr/>
          <p:nvPr/>
        </p:nvSpPr>
        <p:spPr>
          <a:xfrm>
            <a:off x="7217272" y="496857"/>
            <a:ext cx="234305" cy="53155"/>
          </a:xfrm>
          <a:custGeom>
            <a:avLst/>
            <a:gdLst>
              <a:gd name="connsiteX0" fmla="*/ 1091 w 234305"/>
              <a:gd name="connsiteY0" fmla="*/ 27018 h 53155"/>
              <a:gd name="connsiteX1" fmla="*/ 185241 w 234305"/>
              <a:gd name="connsiteY1" fmla="*/ 31 h 53155"/>
              <a:gd name="connsiteX2" fmla="*/ 232866 w 234305"/>
              <a:gd name="connsiteY2" fmla="*/ 22256 h 53155"/>
              <a:gd name="connsiteX3" fmla="*/ 212228 w 234305"/>
              <a:gd name="connsiteY3" fmla="*/ 52418 h 53155"/>
              <a:gd name="connsiteX4" fmla="*/ 116978 w 234305"/>
              <a:gd name="connsiteY4" fmla="*/ 42893 h 53155"/>
              <a:gd name="connsiteX5" fmla="*/ 212228 w 234305"/>
              <a:gd name="connsiteY5" fmla="*/ 31781 h 53155"/>
              <a:gd name="connsiteX6" fmla="*/ 158253 w 234305"/>
              <a:gd name="connsiteY6" fmla="*/ 27018 h 53155"/>
              <a:gd name="connsiteX7" fmla="*/ 110628 w 234305"/>
              <a:gd name="connsiteY7" fmla="*/ 19081 h 53155"/>
              <a:gd name="connsiteX8" fmla="*/ 1091 w 234305"/>
              <a:gd name="connsiteY8" fmla="*/ 27018 h 5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05" h="53155">
                <a:moveTo>
                  <a:pt x="1091" y="27018"/>
                </a:moveTo>
                <a:cubicBezTo>
                  <a:pt x="13526" y="23843"/>
                  <a:pt x="146612" y="825"/>
                  <a:pt x="185241" y="31"/>
                </a:cubicBezTo>
                <a:cubicBezTo>
                  <a:pt x="223870" y="-763"/>
                  <a:pt x="228368" y="13525"/>
                  <a:pt x="232866" y="22256"/>
                </a:cubicBezTo>
                <a:cubicBezTo>
                  <a:pt x="237364" y="30987"/>
                  <a:pt x="231543" y="48978"/>
                  <a:pt x="212228" y="52418"/>
                </a:cubicBezTo>
                <a:cubicBezTo>
                  <a:pt x="192913" y="55858"/>
                  <a:pt x="116978" y="46332"/>
                  <a:pt x="116978" y="42893"/>
                </a:cubicBezTo>
                <a:cubicBezTo>
                  <a:pt x="116978" y="39454"/>
                  <a:pt x="205349" y="34427"/>
                  <a:pt x="212228" y="31781"/>
                </a:cubicBezTo>
                <a:cubicBezTo>
                  <a:pt x="219107" y="29135"/>
                  <a:pt x="175186" y="29135"/>
                  <a:pt x="158253" y="27018"/>
                </a:cubicBezTo>
                <a:cubicBezTo>
                  <a:pt x="141320" y="24901"/>
                  <a:pt x="135234" y="20404"/>
                  <a:pt x="110628" y="19081"/>
                </a:cubicBezTo>
                <a:cubicBezTo>
                  <a:pt x="86022" y="17758"/>
                  <a:pt x="-11344" y="30193"/>
                  <a:pt x="1091" y="270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1" name="フリーフォーム: 図形 1720">
            <a:extLst>
              <a:ext uri="{FF2B5EF4-FFF2-40B4-BE49-F238E27FC236}">
                <a16:creationId xmlns:a16="http://schemas.microsoft.com/office/drawing/2014/main" id="{2052AAAB-4163-4C81-A0F5-8F0F4E8F2410}"/>
              </a:ext>
            </a:extLst>
          </p:cNvPr>
          <p:cNvSpPr/>
          <p:nvPr/>
        </p:nvSpPr>
        <p:spPr>
          <a:xfrm>
            <a:off x="7438942" y="528378"/>
            <a:ext cx="393998" cy="94109"/>
          </a:xfrm>
          <a:custGeom>
            <a:avLst/>
            <a:gdLst>
              <a:gd name="connsiteX0" fmla="*/ 83 w 393998"/>
              <a:gd name="connsiteY0" fmla="*/ 260 h 94109"/>
              <a:gd name="connsiteX1" fmla="*/ 268371 w 393998"/>
              <a:gd name="connsiteY1" fmla="*/ 20897 h 94109"/>
              <a:gd name="connsiteX2" fmla="*/ 258846 w 393998"/>
              <a:gd name="connsiteY2" fmla="*/ 30422 h 94109"/>
              <a:gd name="connsiteX3" fmla="*/ 393783 w 393998"/>
              <a:gd name="connsiteY3" fmla="*/ 93922 h 94109"/>
              <a:gd name="connsiteX4" fmla="*/ 289008 w 393998"/>
              <a:gd name="connsiteY4" fmla="*/ 49472 h 94109"/>
              <a:gd name="connsiteX5" fmla="*/ 239796 w 393998"/>
              <a:gd name="connsiteY5" fmla="*/ 36772 h 94109"/>
              <a:gd name="connsiteX6" fmla="*/ 83 w 393998"/>
              <a:gd name="connsiteY6" fmla="*/ 260 h 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998" h="94109">
                <a:moveTo>
                  <a:pt x="83" y="260"/>
                </a:moveTo>
                <a:cubicBezTo>
                  <a:pt x="4845" y="-2386"/>
                  <a:pt x="225244" y="15870"/>
                  <a:pt x="268371" y="20897"/>
                </a:cubicBezTo>
                <a:cubicBezTo>
                  <a:pt x="311498" y="25924"/>
                  <a:pt x="237944" y="18251"/>
                  <a:pt x="258846" y="30422"/>
                </a:cubicBezTo>
                <a:cubicBezTo>
                  <a:pt x="279748" y="42593"/>
                  <a:pt x="388756" y="90747"/>
                  <a:pt x="393783" y="93922"/>
                </a:cubicBezTo>
                <a:cubicBezTo>
                  <a:pt x="398810" y="97097"/>
                  <a:pt x="314672" y="58997"/>
                  <a:pt x="289008" y="49472"/>
                </a:cubicBezTo>
                <a:cubicBezTo>
                  <a:pt x="263344" y="39947"/>
                  <a:pt x="283717" y="44445"/>
                  <a:pt x="239796" y="36772"/>
                </a:cubicBezTo>
                <a:cubicBezTo>
                  <a:pt x="195875" y="29099"/>
                  <a:pt x="-4679" y="2906"/>
                  <a:pt x="83" y="26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2" name="フリーフォーム: 図形 1721">
            <a:extLst>
              <a:ext uri="{FF2B5EF4-FFF2-40B4-BE49-F238E27FC236}">
                <a16:creationId xmlns:a16="http://schemas.microsoft.com/office/drawing/2014/main" id="{9D0998FC-CCF8-44D0-8EBA-B3053220626A}"/>
              </a:ext>
            </a:extLst>
          </p:cNvPr>
          <p:cNvSpPr/>
          <p:nvPr/>
        </p:nvSpPr>
        <p:spPr>
          <a:xfrm>
            <a:off x="7437438" y="533400"/>
            <a:ext cx="391407" cy="85727"/>
          </a:xfrm>
          <a:custGeom>
            <a:avLst/>
            <a:gdLst>
              <a:gd name="connsiteX0" fmla="*/ 0 w 391407"/>
              <a:gd name="connsiteY0" fmla="*/ 0 h 85727"/>
              <a:gd name="connsiteX1" fmla="*/ 241300 w 391407"/>
              <a:gd name="connsiteY1" fmla="*/ 49213 h 85727"/>
              <a:gd name="connsiteX2" fmla="*/ 133350 w 391407"/>
              <a:gd name="connsiteY2" fmla="*/ 26988 h 85727"/>
              <a:gd name="connsiteX3" fmla="*/ 317500 w 391407"/>
              <a:gd name="connsiteY3" fmla="*/ 58738 h 85727"/>
              <a:gd name="connsiteX4" fmla="*/ 390525 w 391407"/>
              <a:gd name="connsiteY4" fmla="*/ 85725 h 85727"/>
              <a:gd name="connsiteX5" fmla="*/ 274637 w 391407"/>
              <a:gd name="connsiteY5" fmla="*/ 60325 h 85727"/>
              <a:gd name="connsiteX6" fmla="*/ 173037 w 391407"/>
              <a:gd name="connsiteY6" fmla="*/ 52388 h 85727"/>
              <a:gd name="connsiteX7" fmla="*/ 0 w 391407"/>
              <a:gd name="connsiteY7" fmla="*/ 0 h 85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407" h="85727">
                <a:moveTo>
                  <a:pt x="0" y="0"/>
                </a:moveTo>
                <a:lnTo>
                  <a:pt x="241300" y="49213"/>
                </a:lnTo>
                <a:lnTo>
                  <a:pt x="133350" y="26988"/>
                </a:lnTo>
                <a:cubicBezTo>
                  <a:pt x="146050" y="28575"/>
                  <a:pt x="274638" y="48949"/>
                  <a:pt x="317500" y="58738"/>
                </a:cubicBezTo>
                <a:cubicBezTo>
                  <a:pt x="360362" y="68527"/>
                  <a:pt x="397669" y="85461"/>
                  <a:pt x="390525" y="85725"/>
                </a:cubicBezTo>
                <a:cubicBezTo>
                  <a:pt x="383381" y="85989"/>
                  <a:pt x="310885" y="65881"/>
                  <a:pt x="274637" y="60325"/>
                </a:cubicBezTo>
                <a:cubicBezTo>
                  <a:pt x="238389" y="54769"/>
                  <a:pt x="216693" y="61384"/>
                  <a:pt x="173037" y="52388"/>
                </a:cubicBezTo>
                <a:cubicBezTo>
                  <a:pt x="129381" y="43392"/>
                  <a:pt x="71040" y="24871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3" name="フリーフォーム: 図形 1722">
            <a:extLst>
              <a:ext uri="{FF2B5EF4-FFF2-40B4-BE49-F238E27FC236}">
                <a16:creationId xmlns:a16="http://schemas.microsoft.com/office/drawing/2014/main" id="{F1654F35-5995-4BAD-89B7-7243C99091C1}"/>
              </a:ext>
            </a:extLst>
          </p:cNvPr>
          <p:cNvSpPr/>
          <p:nvPr/>
        </p:nvSpPr>
        <p:spPr>
          <a:xfrm>
            <a:off x="7403950" y="561328"/>
            <a:ext cx="447844" cy="78607"/>
          </a:xfrm>
          <a:custGeom>
            <a:avLst/>
            <a:gdLst>
              <a:gd name="connsiteX0" fmla="*/ 1738 w 447844"/>
              <a:gd name="connsiteY0" fmla="*/ 647 h 78607"/>
              <a:gd name="connsiteX1" fmla="*/ 260500 w 447844"/>
              <a:gd name="connsiteY1" fmla="*/ 59385 h 78607"/>
              <a:gd name="connsiteX2" fmla="*/ 98575 w 447844"/>
              <a:gd name="connsiteY2" fmla="*/ 33985 h 78607"/>
              <a:gd name="connsiteX3" fmla="*/ 295425 w 447844"/>
              <a:gd name="connsiteY3" fmla="*/ 59385 h 78607"/>
              <a:gd name="connsiteX4" fmla="*/ 447825 w 447844"/>
              <a:gd name="connsiteY4" fmla="*/ 78435 h 78607"/>
              <a:gd name="connsiteX5" fmla="*/ 285900 w 447844"/>
              <a:gd name="connsiteY5" fmla="*/ 48272 h 78607"/>
              <a:gd name="connsiteX6" fmla="*/ 216050 w 447844"/>
              <a:gd name="connsiteY6" fmla="*/ 45097 h 78607"/>
              <a:gd name="connsiteX7" fmla="*/ 150963 w 447844"/>
              <a:gd name="connsiteY7" fmla="*/ 29222 h 78607"/>
              <a:gd name="connsiteX8" fmla="*/ 1738 w 447844"/>
              <a:gd name="connsiteY8" fmla="*/ 647 h 7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7844" h="78607">
                <a:moveTo>
                  <a:pt x="1738" y="647"/>
                </a:moveTo>
                <a:cubicBezTo>
                  <a:pt x="19994" y="5674"/>
                  <a:pt x="244361" y="53829"/>
                  <a:pt x="260500" y="59385"/>
                </a:cubicBezTo>
                <a:cubicBezTo>
                  <a:pt x="276639" y="64941"/>
                  <a:pt x="92754" y="33985"/>
                  <a:pt x="98575" y="33985"/>
                </a:cubicBezTo>
                <a:cubicBezTo>
                  <a:pt x="104396" y="33985"/>
                  <a:pt x="295425" y="59385"/>
                  <a:pt x="295425" y="59385"/>
                </a:cubicBezTo>
                <a:cubicBezTo>
                  <a:pt x="353633" y="66793"/>
                  <a:pt x="449412" y="80287"/>
                  <a:pt x="447825" y="78435"/>
                </a:cubicBezTo>
                <a:cubicBezTo>
                  <a:pt x="446238" y="76583"/>
                  <a:pt x="324529" y="53828"/>
                  <a:pt x="285900" y="48272"/>
                </a:cubicBezTo>
                <a:cubicBezTo>
                  <a:pt x="247271" y="42716"/>
                  <a:pt x="238539" y="48272"/>
                  <a:pt x="216050" y="45097"/>
                </a:cubicBezTo>
                <a:cubicBezTo>
                  <a:pt x="193561" y="41922"/>
                  <a:pt x="187740" y="37159"/>
                  <a:pt x="150963" y="29222"/>
                </a:cubicBezTo>
                <a:cubicBezTo>
                  <a:pt x="114186" y="21285"/>
                  <a:pt x="-16518" y="-4380"/>
                  <a:pt x="1738" y="64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4" name="フリーフォーム: 図形 1723">
            <a:extLst>
              <a:ext uri="{FF2B5EF4-FFF2-40B4-BE49-F238E27FC236}">
                <a16:creationId xmlns:a16="http://schemas.microsoft.com/office/drawing/2014/main" id="{281F6D57-9CDB-4EC7-9F21-32622A602C53}"/>
              </a:ext>
            </a:extLst>
          </p:cNvPr>
          <p:cNvSpPr/>
          <p:nvPr/>
        </p:nvSpPr>
        <p:spPr>
          <a:xfrm>
            <a:off x="7402264" y="619412"/>
            <a:ext cx="230805" cy="68361"/>
          </a:xfrm>
          <a:custGeom>
            <a:avLst/>
            <a:gdLst>
              <a:gd name="connsiteX0" fmla="*/ 1836 w 230805"/>
              <a:gd name="connsiteY0" fmla="*/ 1301 h 68361"/>
              <a:gd name="connsiteX1" fmla="*/ 141536 w 230805"/>
              <a:gd name="connsiteY1" fmla="*/ 66388 h 68361"/>
              <a:gd name="connsiteX2" fmla="*/ 230436 w 230805"/>
              <a:gd name="connsiteY2" fmla="*/ 52101 h 68361"/>
              <a:gd name="connsiteX3" fmla="*/ 171699 w 230805"/>
              <a:gd name="connsiteY3" fmla="*/ 58451 h 68361"/>
              <a:gd name="connsiteX4" fmla="*/ 133599 w 230805"/>
              <a:gd name="connsiteY4" fmla="*/ 55276 h 68361"/>
              <a:gd name="connsiteX5" fmla="*/ 65336 w 230805"/>
              <a:gd name="connsiteY5" fmla="*/ 25113 h 68361"/>
              <a:gd name="connsiteX6" fmla="*/ 1836 w 230805"/>
              <a:gd name="connsiteY6" fmla="*/ 1301 h 6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05" h="68361">
                <a:moveTo>
                  <a:pt x="1836" y="1301"/>
                </a:moveTo>
                <a:cubicBezTo>
                  <a:pt x="14536" y="8180"/>
                  <a:pt x="103436" y="57921"/>
                  <a:pt x="141536" y="66388"/>
                </a:cubicBezTo>
                <a:cubicBezTo>
                  <a:pt x="179636" y="74855"/>
                  <a:pt x="225409" y="53424"/>
                  <a:pt x="230436" y="52101"/>
                </a:cubicBezTo>
                <a:cubicBezTo>
                  <a:pt x="235463" y="50778"/>
                  <a:pt x="187838" y="57922"/>
                  <a:pt x="171699" y="58451"/>
                </a:cubicBezTo>
                <a:cubicBezTo>
                  <a:pt x="155560" y="58980"/>
                  <a:pt x="151326" y="60832"/>
                  <a:pt x="133599" y="55276"/>
                </a:cubicBezTo>
                <a:cubicBezTo>
                  <a:pt x="115872" y="49720"/>
                  <a:pt x="84915" y="33580"/>
                  <a:pt x="65336" y="25113"/>
                </a:cubicBezTo>
                <a:cubicBezTo>
                  <a:pt x="45757" y="16646"/>
                  <a:pt x="-10864" y="-5578"/>
                  <a:pt x="1836" y="130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5" name="フリーフォーム: 図形 1724">
            <a:extLst>
              <a:ext uri="{FF2B5EF4-FFF2-40B4-BE49-F238E27FC236}">
                <a16:creationId xmlns:a16="http://schemas.microsoft.com/office/drawing/2014/main" id="{055D42A7-EF2C-4F43-9B9C-79F8B58179B7}"/>
              </a:ext>
            </a:extLst>
          </p:cNvPr>
          <p:cNvSpPr/>
          <p:nvPr/>
        </p:nvSpPr>
        <p:spPr>
          <a:xfrm>
            <a:off x="7402337" y="597878"/>
            <a:ext cx="120935" cy="84774"/>
          </a:xfrm>
          <a:custGeom>
            <a:avLst/>
            <a:gdLst>
              <a:gd name="connsiteX0" fmla="*/ 120826 w 120935"/>
              <a:gd name="connsiteY0" fmla="*/ 84747 h 84774"/>
              <a:gd name="connsiteX1" fmla="*/ 57326 w 120935"/>
              <a:gd name="connsiteY1" fmla="*/ 3785 h 84774"/>
              <a:gd name="connsiteX2" fmla="*/ 176 w 120935"/>
              <a:gd name="connsiteY2" fmla="*/ 13310 h 84774"/>
              <a:gd name="connsiteX3" fmla="*/ 41451 w 120935"/>
              <a:gd name="connsiteY3" fmla="*/ 13310 h 84774"/>
              <a:gd name="connsiteX4" fmla="*/ 120826 w 120935"/>
              <a:gd name="connsiteY4" fmla="*/ 84747 h 8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35" h="84774">
                <a:moveTo>
                  <a:pt x="120826" y="84747"/>
                </a:moveTo>
                <a:cubicBezTo>
                  <a:pt x="123472" y="83159"/>
                  <a:pt x="77434" y="15691"/>
                  <a:pt x="57326" y="3785"/>
                </a:cubicBezTo>
                <a:cubicBezTo>
                  <a:pt x="37218" y="-8121"/>
                  <a:pt x="2822" y="11722"/>
                  <a:pt x="176" y="13310"/>
                </a:cubicBezTo>
                <a:cubicBezTo>
                  <a:pt x="-2470" y="14897"/>
                  <a:pt x="25312" y="6960"/>
                  <a:pt x="41451" y="13310"/>
                </a:cubicBezTo>
                <a:cubicBezTo>
                  <a:pt x="57590" y="19660"/>
                  <a:pt x="118180" y="86335"/>
                  <a:pt x="120826" y="8474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6" name="フリーフォーム: 図形 1725">
            <a:extLst>
              <a:ext uri="{FF2B5EF4-FFF2-40B4-BE49-F238E27FC236}">
                <a16:creationId xmlns:a16="http://schemas.microsoft.com/office/drawing/2014/main" id="{B05CAA56-8CF6-4603-A7BC-2EEC6F5ED675}"/>
              </a:ext>
            </a:extLst>
          </p:cNvPr>
          <p:cNvSpPr/>
          <p:nvPr/>
        </p:nvSpPr>
        <p:spPr>
          <a:xfrm>
            <a:off x="7398358" y="612745"/>
            <a:ext cx="263139" cy="111586"/>
          </a:xfrm>
          <a:custGeom>
            <a:avLst/>
            <a:gdLst>
              <a:gd name="connsiteX0" fmla="*/ 56542 w 263139"/>
              <a:gd name="connsiteY0" fmla="*/ 30 h 111586"/>
              <a:gd name="connsiteX1" fmla="*/ 199417 w 263139"/>
              <a:gd name="connsiteY1" fmla="*/ 17493 h 111586"/>
              <a:gd name="connsiteX2" fmla="*/ 159730 w 263139"/>
              <a:gd name="connsiteY2" fmla="*/ 19080 h 111586"/>
              <a:gd name="connsiteX3" fmla="*/ 207355 w 263139"/>
              <a:gd name="connsiteY3" fmla="*/ 44480 h 111586"/>
              <a:gd name="connsiteX4" fmla="*/ 258155 w 263139"/>
              <a:gd name="connsiteY4" fmla="*/ 76230 h 111586"/>
              <a:gd name="connsiteX5" fmla="*/ 256567 w 263139"/>
              <a:gd name="connsiteY5" fmla="*/ 100043 h 111586"/>
              <a:gd name="connsiteX6" fmla="*/ 216880 w 263139"/>
              <a:gd name="connsiteY6" fmla="*/ 103218 h 111586"/>
              <a:gd name="connsiteX7" fmla="*/ 89880 w 263139"/>
              <a:gd name="connsiteY7" fmla="*/ 103218 h 111586"/>
              <a:gd name="connsiteX8" fmla="*/ 12092 w 263139"/>
              <a:gd name="connsiteY8" fmla="*/ 55593 h 111586"/>
              <a:gd name="connsiteX9" fmla="*/ 2567 w 263139"/>
              <a:gd name="connsiteY9" fmla="*/ 14318 h 111586"/>
              <a:gd name="connsiteX10" fmla="*/ 35905 w 263139"/>
              <a:gd name="connsiteY10" fmla="*/ 71468 h 111586"/>
              <a:gd name="connsiteX11" fmla="*/ 137505 w 263139"/>
              <a:gd name="connsiteY11" fmla="*/ 111155 h 111586"/>
              <a:gd name="connsiteX12" fmla="*/ 245455 w 263139"/>
              <a:gd name="connsiteY12" fmla="*/ 90518 h 111586"/>
              <a:gd name="connsiteX13" fmla="*/ 218467 w 263139"/>
              <a:gd name="connsiteY13" fmla="*/ 58768 h 111586"/>
              <a:gd name="connsiteX14" fmla="*/ 172430 w 263139"/>
              <a:gd name="connsiteY14" fmla="*/ 22255 h 111586"/>
              <a:gd name="connsiteX15" fmla="*/ 56542 w 263139"/>
              <a:gd name="connsiteY15" fmla="*/ 30 h 11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3139" h="111586">
                <a:moveTo>
                  <a:pt x="56542" y="30"/>
                </a:moveTo>
                <a:cubicBezTo>
                  <a:pt x="61040" y="-764"/>
                  <a:pt x="182219" y="14318"/>
                  <a:pt x="199417" y="17493"/>
                </a:cubicBezTo>
                <a:cubicBezTo>
                  <a:pt x="216615" y="20668"/>
                  <a:pt x="158407" y="14582"/>
                  <a:pt x="159730" y="19080"/>
                </a:cubicBezTo>
                <a:cubicBezTo>
                  <a:pt x="161053" y="23578"/>
                  <a:pt x="190951" y="34955"/>
                  <a:pt x="207355" y="44480"/>
                </a:cubicBezTo>
                <a:cubicBezTo>
                  <a:pt x="223759" y="54005"/>
                  <a:pt x="249953" y="66970"/>
                  <a:pt x="258155" y="76230"/>
                </a:cubicBezTo>
                <a:cubicBezTo>
                  <a:pt x="266357" y="85491"/>
                  <a:pt x="263446" y="95545"/>
                  <a:pt x="256567" y="100043"/>
                </a:cubicBezTo>
                <a:cubicBezTo>
                  <a:pt x="249688" y="104541"/>
                  <a:pt x="244661" y="102689"/>
                  <a:pt x="216880" y="103218"/>
                </a:cubicBezTo>
                <a:cubicBezTo>
                  <a:pt x="189099" y="103747"/>
                  <a:pt x="124011" y="111156"/>
                  <a:pt x="89880" y="103218"/>
                </a:cubicBezTo>
                <a:cubicBezTo>
                  <a:pt x="55749" y="95280"/>
                  <a:pt x="26644" y="70410"/>
                  <a:pt x="12092" y="55593"/>
                </a:cubicBezTo>
                <a:cubicBezTo>
                  <a:pt x="-2460" y="40776"/>
                  <a:pt x="-1402" y="11672"/>
                  <a:pt x="2567" y="14318"/>
                </a:cubicBezTo>
                <a:cubicBezTo>
                  <a:pt x="6536" y="16964"/>
                  <a:pt x="13415" y="55329"/>
                  <a:pt x="35905" y="71468"/>
                </a:cubicBezTo>
                <a:cubicBezTo>
                  <a:pt x="58395" y="87608"/>
                  <a:pt x="102580" y="107980"/>
                  <a:pt x="137505" y="111155"/>
                </a:cubicBezTo>
                <a:cubicBezTo>
                  <a:pt x="172430" y="114330"/>
                  <a:pt x="231961" y="99249"/>
                  <a:pt x="245455" y="90518"/>
                </a:cubicBezTo>
                <a:cubicBezTo>
                  <a:pt x="258949" y="81787"/>
                  <a:pt x="230638" y="70145"/>
                  <a:pt x="218467" y="58768"/>
                </a:cubicBezTo>
                <a:cubicBezTo>
                  <a:pt x="206296" y="47391"/>
                  <a:pt x="194919" y="30722"/>
                  <a:pt x="172430" y="22255"/>
                </a:cubicBezTo>
                <a:cubicBezTo>
                  <a:pt x="149941" y="13788"/>
                  <a:pt x="52044" y="824"/>
                  <a:pt x="56542" y="3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7" name="フリーフォーム: 図形 1726">
            <a:extLst>
              <a:ext uri="{FF2B5EF4-FFF2-40B4-BE49-F238E27FC236}">
                <a16:creationId xmlns:a16="http://schemas.microsoft.com/office/drawing/2014/main" id="{D7DD561E-3998-4030-8EF2-256D18636EB0}"/>
              </a:ext>
            </a:extLst>
          </p:cNvPr>
          <p:cNvSpPr/>
          <p:nvPr/>
        </p:nvSpPr>
        <p:spPr>
          <a:xfrm>
            <a:off x="7766292" y="675057"/>
            <a:ext cx="226250" cy="116325"/>
          </a:xfrm>
          <a:custGeom>
            <a:avLst/>
            <a:gdLst>
              <a:gd name="connsiteX0" fmla="*/ 1346 w 226250"/>
              <a:gd name="connsiteY0" fmla="*/ 1218 h 116325"/>
              <a:gd name="connsiteX1" fmla="*/ 204546 w 226250"/>
              <a:gd name="connsiteY1" fmla="*/ 113931 h 116325"/>
              <a:gd name="connsiteX2" fmla="*/ 169621 w 226250"/>
              <a:gd name="connsiteY2" fmla="*/ 72656 h 116325"/>
              <a:gd name="connsiteX3" fmla="*/ 99771 w 226250"/>
              <a:gd name="connsiteY3" fmla="*/ 7568 h 116325"/>
              <a:gd name="connsiteX4" fmla="*/ 220421 w 226250"/>
              <a:gd name="connsiteY4" fmla="*/ 102818 h 116325"/>
              <a:gd name="connsiteX5" fmla="*/ 198196 w 226250"/>
              <a:gd name="connsiteY5" fmla="*/ 109168 h 116325"/>
              <a:gd name="connsiteX6" fmla="*/ 118821 w 226250"/>
              <a:gd name="connsiteY6" fmla="*/ 56781 h 116325"/>
              <a:gd name="connsiteX7" fmla="*/ 1346 w 226250"/>
              <a:gd name="connsiteY7" fmla="*/ 1218 h 11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250" h="116325">
                <a:moveTo>
                  <a:pt x="1346" y="1218"/>
                </a:moveTo>
                <a:cubicBezTo>
                  <a:pt x="15633" y="10743"/>
                  <a:pt x="176500" y="102025"/>
                  <a:pt x="204546" y="113931"/>
                </a:cubicBezTo>
                <a:cubicBezTo>
                  <a:pt x="232592" y="125837"/>
                  <a:pt x="187083" y="90383"/>
                  <a:pt x="169621" y="72656"/>
                </a:cubicBezTo>
                <a:cubicBezTo>
                  <a:pt x="152159" y="54929"/>
                  <a:pt x="91304" y="2541"/>
                  <a:pt x="99771" y="7568"/>
                </a:cubicBezTo>
                <a:cubicBezTo>
                  <a:pt x="108238" y="12595"/>
                  <a:pt x="204017" y="85885"/>
                  <a:pt x="220421" y="102818"/>
                </a:cubicBezTo>
                <a:cubicBezTo>
                  <a:pt x="236825" y="119751"/>
                  <a:pt x="215129" y="116841"/>
                  <a:pt x="198196" y="109168"/>
                </a:cubicBezTo>
                <a:cubicBezTo>
                  <a:pt x="181263" y="101495"/>
                  <a:pt x="147131" y="72920"/>
                  <a:pt x="118821" y="56781"/>
                </a:cubicBezTo>
                <a:cubicBezTo>
                  <a:pt x="90511" y="40642"/>
                  <a:pt x="-12941" y="-8307"/>
                  <a:pt x="1346" y="12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8" name="フリーフォーム: 図形 1727">
            <a:extLst>
              <a:ext uri="{FF2B5EF4-FFF2-40B4-BE49-F238E27FC236}">
                <a16:creationId xmlns:a16="http://schemas.microsoft.com/office/drawing/2014/main" id="{233616E7-4D90-4948-9E34-C6182C27AE69}"/>
              </a:ext>
            </a:extLst>
          </p:cNvPr>
          <p:cNvSpPr/>
          <p:nvPr/>
        </p:nvSpPr>
        <p:spPr>
          <a:xfrm>
            <a:off x="7736065" y="655383"/>
            <a:ext cx="227683" cy="148738"/>
          </a:xfrm>
          <a:custGeom>
            <a:avLst/>
            <a:gdLst>
              <a:gd name="connsiteX0" fmla="*/ 226835 w 227683"/>
              <a:gd name="connsiteY0" fmla="*/ 147892 h 148738"/>
              <a:gd name="connsiteX1" fmla="*/ 50623 w 227683"/>
              <a:gd name="connsiteY1" fmla="*/ 66930 h 148738"/>
              <a:gd name="connsiteX2" fmla="*/ 2998 w 227683"/>
              <a:gd name="connsiteY2" fmla="*/ 49467 h 148738"/>
              <a:gd name="connsiteX3" fmla="*/ 17285 w 227683"/>
              <a:gd name="connsiteY3" fmla="*/ 19305 h 148738"/>
              <a:gd name="connsiteX4" fmla="*/ 117298 w 227683"/>
              <a:gd name="connsiteY4" fmla="*/ 12955 h 148738"/>
              <a:gd name="connsiteX5" fmla="*/ 39510 w 227683"/>
              <a:gd name="connsiteY5" fmla="*/ 255 h 148738"/>
              <a:gd name="connsiteX6" fmla="*/ 18873 w 227683"/>
              <a:gd name="connsiteY6" fmla="*/ 25655 h 148738"/>
              <a:gd name="connsiteX7" fmla="*/ 69673 w 227683"/>
              <a:gd name="connsiteY7" fmla="*/ 82805 h 148738"/>
              <a:gd name="connsiteX8" fmla="*/ 115710 w 227683"/>
              <a:gd name="connsiteY8" fmla="*/ 108205 h 148738"/>
              <a:gd name="connsiteX9" fmla="*/ 226835 w 227683"/>
              <a:gd name="connsiteY9" fmla="*/ 147892 h 14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683" h="148738">
                <a:moveTo>
                  <a:pt x="226835" y="147892"/>
                </a:moveTo>
                <a:cubicBezTo>
                  <a:pt x="215987" y="141013"/>
                  <a:pt x="87929" y="83334"/>
                  <a:pt x="50623" y="66930"/>
                </a:cubicBezTo>
                <a:cubicBezTo>
                  <a:pt x="13317" y="50526"/>
                  <a:pt x="8554" y="57404"/>
                  <a:pt x="2998" y="49467"/>
                </a:cubicBezTo>
                <a:cubicBezTo>
                  <a:pt x="-2558" y="41529"/>
                  <a:pt x="-1765" y="25390"/>
                  <a:pt x="17285" y="19305"/>
                </a:cubicBezTo>
                <a:cubicBezTo>
                  <a:pt x="36335" y="13220"/>
                  <a:pt x="113594" y="16130"/>
                  <a:pt x="117298" y="12955"/>
                </a:cubicBezTo>
                <a:cubicBezTo>
                  <a:pt x="121002" y="9780"/>
                  <a:pt x="55914" y="-1862"/>
                  <a:pt x="39510" y="255"/>
                </a:cubicBezTo>
                <a:cubicBezTo>
                  <a:pt x="23106" y="2372"/>
                  <a:pt x="13846" y="11897"/>
                  <a:pt x="18873" y="25655"/>
                </a:cubicBezTo>
                <a:cubicBezTo>
                  <a:pt x="23900" y="39413"/>
                  <a:pt x="53534" y="69047"/>
                  <a:pt x="69673" y="82805"/>
                </a:cubicBezTo>
                <a:cubicBezTo>
                  <a:pt x="85812" y="96563"/>
                  <a:pt x="90046" y="98680"/>
                  <a:pt x="115710" y="108205"/>
                </a:cubicBezTo>
                <a:cubicBezTo>
                  <a:pt x="141374" y="117730"/>
                  <a:pt x="237683" y="154771"/>
                  <a:pt x="226835" y="14789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9" name="フリーフォーム: 図形 1728">
            <a:extLst>
              <a:ext uri="{FF2B5EF4-FFF2-40B4-BE49-F238E27FC236}">
                <a16:creationId xmlns:a16="http://schemas.microsoft.com/office/drawing/2014/main" id="{9CBFDD8D-1F8F-4E01-8FD9-D8ECACA53B67}"/>
              </a:ext>
            </a:extLst>
          </p:cNvPr>
          <p:cNvSpPr/>
          <p:nvPr/>
        </p:nvSpPr>
        <p:spPr>
          <a:xfrm>
            <a:off x="7789860" y="609672"/>
            <a:ext cx="236904" cy="89141"/>
          </a:xfrm>
          <a:custGeom>
            <a:avLst/>
            <a:gdLst>
              <a:gd name="connsiteX0" fmla="*/ 3 w 236904"/>
              <a:gd name="connsiteY0" fmla="*/ 9453 h 89141"/>
              <a:gd name="connsiteX1" fmla="*/ 103190 w 236904"/>
              <a:gd name="connsiteY1" fmla="*/ 3103 h 89141"/>
              <a:gd name="connsiteX2" fmla="*/ 214315 w 236904"/>
              <a:gd name="connsiteY2" fmla="*/ 65016 h 89141"/>
              <a:gd name="connsiteX3" fmla="*/ 203203 w 236904"/>
              <a:gd name="connsiteY3" fmla="*/ 71366 h 89141"/>
              <a:gd name="connsiteX4" fmla="*/ 55565 w 236904"/>
              <a:gd name="connsiteY4" fmla="*/ 39616 h 89141"/>
              <a:gd name="connsiteX5" fmla="*/ 236540 w 236904"/>
              <a:gd name="connsiteY5" fmla="*/ 88828 h 89141"/>
              <a:gd name="connsiteX6" fmla="*/ 100015 w 236904"/>
              <a:gd name="connsiteY6" fmla="*/ 11041 h 89141"/>
              <a:gd name="connsiteX7" fmla="*/ 3 w 236904"/>
              <a:gd name="connsiteY7" fmla="*/ 9453 h 89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904" h="89141">
                <a:moveTo>
                  <a:pt x="3" y="9453"/>
                </a:moveTo>
                <a:cubicBezTo>
                  <a:pt x="532" y="8130"/>
                  <a:pt x="67471" y="-6158"/>
                  <a:pt x="103190" y="3103"/>
                </a:cubicBezTo>
                <a:cubicBezTo>
                  <a:pt x="138909" y="12364"/>
                  <a:pt x="197646" y="53639"/>
                  <a:pt x="214315" y="65016"/>
                </a:cubicBezTo>
                <a:cubicBezTo>
                  <a:pt x="230984" y="76393"/>
                  <a:pt x="229661" y="75599"/>
                  <a:pt x="203203" y="71366"/>
                </a:cubicBezTo>
                <a:cubicBezTo>
                  <a:pt x="176745" y="67133"/>
                  <a:pt x="50009" y="36706"/>
                  <a:pt x="55565" y="39616"/>
                </a:cubicBezTo>
                <a:cubicBezTo>
                  <a:pt x="61121" y="42526"/>
                  <a:pt x="229132" y="93591"/>
                  <a:pt x="236540" y="88828"/>
                </a:cubicBezTo>
                <a:cubicBezTo>
                  <a:pt x="243948" y="84066"/>
                  <a:pt x="136263" y="24799"/>
                  <a:pt x="100015" y="11041"/>
                </a:cubicBezTo>
                <a:cubicBezTo>
                  <a:pt x="63767" y="-2717"/>
                  <a:pt x="-526" y="10776"/>
                  <a:pt x="3" y="945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0" name="フリーフォーム: 図形 1729">
            <a:extLst>
              <a:ext uri="{FF2B5EF4-FFF2-40B4-BE49-F238E27FC236}">
                <a16:creationId xmlns:a16="http://schemas.microsoft.com/office/drawing/2014/main" id="{4BEBFD24-3F12-486C-9D86-1D48DB3A04FD}"/>
              </a:ext>
            </a:extLst>
          </p:cNvPr>
          <p:cNvSpPr/>
          <p:nvPr/>
        </p:nvSpPr>
        <p:spPr>
          <a:xfrm>
            <a:off x="7953350" y="647698"/>
            <a:ext cx="214485" cy="81512"/>
          </a:xfrm>
          <a:custGeom>
            <a:avLst/>
            <a:gdLst>
              <a:gd name="connsiteX0" fmla="*/ 25 w 214485"/>
              <a:gd name="connsiteY0" fmla="*/ 2 h 81512"/>
              <a:gd name="connsiteX1" fmla="*/ 168300 w 214485"/>
              <a:gd name="connsiteY1" fmla="*/ 31752 h 81512"/>
              <a:gd name="connsiteX2" fmla="*/ 200050 w 214485"/>
              <a:gd name="connsiteY2" fmla="*/ 66677 h 81512"/>
              <a:gd name="connsiteX3" fmla="*/ 66700 w 214485"/>
              <a:gd name="connsiteY3" fmla="*/ 49215 h 81512"/>
              <a:gd name="connsiteX4" fmla="*/ 187350 w 214485"/>
              <a:gd name="connsiteY4" fmla="*/ 80965 h 81512"/>
              <a:gd name="connsiteX5" fmla="*/ 212750 w 214485"/>
              <a:gd name="connsiteY5" fmla="*/ 66677 h 81512"/>
              <a:gd name="connsiteX6" fmla="*/ 155600 w 214485"/>
              <a:gd name="connsiteY6" fmla="*/ 33340 h 81512"/>
              <a:gd name="connsiteX7" fmla="*/ 25 w 214485"/>
              <a:gd name="connsiteY7" fmla="*/ 2 h 8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485" h="81512">
                <a:moveTo>
                  <a:pt x="25" y="2"/>
                </a:moveTo>
                <a:cubicBezTo>
                  <a:pt x="2142" y="-263"/>
                  <a:pt x="134963" y="20640"/>
                  <a:pt x="168300" y="31752"/>
                </a:cubicBezTo>
                <a:cubicBezTo>
                  <a:pt x="201637" y="42864"/>
                  <a:pt x="216983" y="63767"/>
                  <a:pt x="200050" y="66677"/>
                </a:cubicBezTo>
                <a:cubicBezTo>
                  <a:pt x="183117" y="69587"/>
                  <a:pt x="68817" y="46834"/>
                  <a:pt x="66700" y="49215"/>
                </a:cubicBezTo>
                <a:cubicBezTo>
                  <a:pt x="64583" y="51596"/>
                  <a:pt x="163008" y="78055"/>
                  <a:pt x="187350" y="80965"/>
                </a:cubicBezTo>
                <a:cubicBezTo>
                  <a:pt x="211692" y="83875"/>
                  <a:pt x="218042" y="74614"/>
                  <a:pt x="212750" y="66677"/>
                </a:cubicBezTo>
                <a:cubicBezTo>
                  <a:pt x="207458" y="58740"/>
                  <a:pt x="183910" y="42071"/>
                  <a:pt x="155600" y="33340"/>
                </a:cubicBezTo>
                <a:cubicBezTo>
                  <a:pt x="127290" y="24609"/>
                  <a:pt x="-2092" y="267"/>
                  <a:pt x="25" y="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1" name="フリーフォーム: 図形 1730">
            <a:extLst>
              <a:ext uri="{FF2B5EF4-FFF2-40B4-BE49-F238E27FC236}">
                <a16:creationId xmlns:a16="http://schemas.microsoft.com/office/drawing/2014/main" id="{199C07E6-0604-4AB0-9F80-D23F588A163D}"/>
              </a:ext>
            </a:extLst>
          </p:cNvPr>
          <p:cNvSpPr/>
          <p:nvPr/>
        </p:nvSpPr>
        <p:spPr>
          <a:xfrm>
            <a:off x="7936342" y="626741"/>
            <a:ext cx="255279" cy="94377"/>
          </a:xfrm>
          <a:custGeom>
            <a:avLst/>
            <a:gdLst>
              <a:gd name="connsiteX0" fmla="*/ 2746 w 255279"/>
              <a:gd name="connsiteY0" fmla="*/ 9847 h 94377"/>
              <a:gd name="connsiteX1" fmla="*/ 147208 w 255279"/>
              <a:gd name="connsiteY1" fmla="*/ 5084 h 94377"/>
              <a:gd name="connsiteX2" fmla="*/ 253571 w 255279"/>
              <a:gd name="connsiteY2" fmla="*/ 92397 h 94377"/>
              <a:gd name="connsiteX3" fmla="*/ 207533 w 255279"/>
              <a:gd name="connsiteY3" fmla="*/ 62234 h 94377"/>
              <a:gd name="connsiteX4" fmla="*/ 137683 w 255279"/>
              <a:gd name="connsiteY4" fmla="*/ 17784 h 94377"/>
              <a:gd name="connsiteX5" fmla="*/ 58308 w 255279"/>
              <a:gd name="connsiteY5" fmla="*/ 5084 h 94377"/>
              <a:gd name="connsiteX6" fmla="*/ 2746 w 255279"/>
              <a:gd name="connsiteY6" fmla="*/ 9847 h 9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279" h="94377">
                <a:moveTo>
                  <a:pt x="2746" y="9847"/>
                </a:moveTo>
                <a:cubicBezTo>
                  <a:pt x="17563" y="9847"/>
                  <a:pt x="105404" y="-8674"/>
                  <a:pt x="147208" y="5084"/>
                </a:cubicBezTo>
                <a:cubicBezTo>
                  <a:pt x="189012" y="18842"/>
                  <a:pt x="243517" y="82872"/>
                  <a:pt x="253571" y="92397"/>
                </a:cubicBezTo>
                <a:cubicBezTo>
                  <a:pt x="263625" y="101922"/>
                  <a:pt x="226848" y="74669"/>
                  <a:pt x="207533" y="62234"/>
                </a:cubicBezTo>
                <a:cubicBezTo>
                  <a:pt x="188218" y="49799"/>
                  <a:pt x="162554" y="27309"/>
                  <a:pt x="137683" y="17784"/>
                </a:cubicBezTo>
                <a:cubicBezTo>
                  <a:pt x="112812" y="8259"/>
                  <a:pt x="79739" y="7201"/>
                  <a:pt x="58308" y="5084"/>
                </a:cubicBezTo>
                <a:cubicBezTo>
                  <a:pt x="36877" y="2967"/>
                  <a:pt x="-12071" y="9847"/>
                  <a:pt x="2746" y="984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2" name="フリーフォーム: 図形 1731">
            <a:extLst>
              <a:ext uri="{FF2B5EF4-FFF2-40B4-BE49-F238E27FC236}">
                <a16:creationId xmlns:a16="http://schemas.microsoft.com/office/drawing/2014/main" id="{69DF98BD-A4E3-434C-BA22-228A665D773D}"/>
              </a:ext>
            </a:extLst>
          </p:cNvPr>
          <p:cNvSpPr/>
          <p:nvPr/>
        </p:nvSpPr>
        <p:spPr>
          <a:xfrm>
            <a:off x="7929518" y="895224"/>
            <a:ext cx="98508" cy="123085"/>
          </a:xfrm>
          <a:custGeom>
            <a:avLst/>
            <a:gdLst>
              <a:gd name="connsiteX0" fmla="*/ 57195 w 98508"/>
              <a:gd name="connsiteY0" fmla="*/ 126 h 123085"/>
              <a:gd name="connsiteX1" fmla="*/ 3220 w 98508"/>
              <a:gd name="connsiteY1" fmla="*/ 54101 h 123085"/>
              <a:gd name="connsiteX2" fmla="*/ 11157 w 98508"/>
              <a:gd name="connsiteY2" fmla="*/ 103314 h 123085"/>
              <a:gd name="connsiteX3" fmla="*/ 52432 w 98508"/>
              <a:gd name="connsiteY3" fmla="*/ 93789 h 123085"/>
              <a:gd name="connsiteX4" fmla="*/ 98470 w 98508"/>
              <a:gd name="connsiteY4" fmla="*/ 122364 h 123085"/>
              <a:gd name="connsiteX5" fmla="*/ 44495 w 98508"/>
              <a:gd name="connsiteY5" fmla="*/ 58864 h 123085"/>
              <a:gd name="connsiteX6" fmla="*/ 95295 w 98508"/>
              <a:gd name="connsiteY6" fmla="*/ 90614 h 123085"/>
              <a:gd name="connsiteX7" fmla="*/ 30207 w 98508"/>
              <a:gd name="connsiteY7" fmla="*/ 89026 h 123085"/>
              <a:gd name="connsiteX8" fmla="*/ 6395 w 98508"/>
              <a:gd name="connsiteY8" fmla="*/ 65214 h 123085"/>
              <a:gd name="connsiteX9" fmla="*/ 23857 w 98508"/>
              <a:gd name="connsiteY9" fmla="*/ 39814 h 123085"/>
              <a:gd name="connsiteX10" fmla="*/ 57195 w 98508"/>
              <a:gd name="connsiteY10" fmla="*/ 126 h 12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508" h="123085">
                <a:moveTo>
                  <a:pt x="57195" y="126"/>
                </a:moveTo>
                <a:cubicBezTo>
                  <a:pt x="53756" y="2507"/>
                  <a:pt x="10893" y="36903"/>
                  <a:pt x="3220" y="54101"/>
                </a:cubicBezTo>
                <a:cubicBezTo>
                  <a:pt x="-4453" y="71299"/>
                  <a:pt x="2955" y="96699"/>
                  <a:pt x="11157" y="103314"/>
                </a:cubicBezTo>
                <a:cubicBezTo>
                  <a:pt x="19359" y="109929"/>
                  <a:pt x="37880" y="90614"/>
                  <a:pt x="52432" y="93789"/>
                </a:cubicBezTo>
                <a:cubicBezTo>
                  <a:pt x="66984" y="96964"/>
                  <a:pt x="99793" y="128185"/>
                  <a:pt x="98470" y="122364"/>
                </a:cubicBezTo>
                <a:cubicBezTo>
                  <a:pt x="97147" y="116543"/>
                  <a:pt x="45024" y="64156"/>
                  <a:pt x="44495" y="58864"/>
                </a:cubicBezTo>
                <a:cubicBezTo>
                  <a:pt x="43966" y="53572"/>
                  <a:pt x="97676" y="85587"/>
                  <a:pt x="95295" y="90614"/>
                </a:cubicBezTo>
                <a:cubicBezTo>
                  <a:pt x="92914" y="95641"/>
                  <a:pt x="45024" y="93259"/>
                  <a:pt x="30207" y="89026"/>
                </a:cubicBezTo>
                <a:cubicBezTo>
                  <a:pt x="15390" y="84793"/>
                  <a:pt x="7453" y="73416"/>
                  <a:pt x="6395" y="65214"/>
                </a:cubicBezTo>
                <a:cubicBezTo>
                  <a:pt x="5337" y="57012"/>
                  <a:pt x="13538" y="49868"/>
                  <a:pt x="23857" y="39814"/>
                </a:cubicBezTo>
                <a:cubicBezTo>
                  <a:pt x="34176" y="29760"/>
                  <a:pt x="60634" y="-2255"/>
                  <a:pt x="57195" y="12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3" name="フリーフォーム: 図形 1732">
            <a:extLst>
              <a:ext uri="{FF2B5EF4-FFF2-40B4-BE49-F238E27FC236}">
                <a16:creationId xmlns:a16="http://schemas.microsoft.com/office/drawing/2014/main" id="{D4B95A0E-9EC7-47B6-ABAB-228E03B7E19C}"/>
              </a:ext>
            </a:extLst>
          </p:cNvPr>
          <p:cNvSpPr/>
          <p:nvPr/>
        </p:nvSpPr>
        <p:spPr>
          <a:xfrm>
            <a:off x="7954961" y="888327"/>
            <a:ext cx="191682" cy="124591"/>
          </a:xfrm>
          <a:custGeom>
            <a:avLst/>
            <a:gdLst>
              <a:gd name="connsiteX0" fmla="*/ 2 w 191682"/>
              <a:gd name="connsiteY0" fmla="*/ 3848 h 124591"/>
              <a:gd name="connsiteX1" fmla="*/ 128589 w 191682"/>
              <a:gd name="connsiteY1" fmla="*/ 7023 h 124591"/>
              <a:gd name="connsiteX2" fmla="*/ 190502 w 191682"/>
              <a:gd name="connsiteY2" fmla="*/ 84811 h 124591"/>
              <a:gd name="connsiteX3" fmla="*/ 165102 w 191682"/>
              <a:gd name="connsiteY3" fmla="*/ 107036 h 124591"/>
              <a:gd name="connsiteX4" fmla="*/ 114302 w 191682"/>
              <a:gd name="connsiteY4" fmla="*/ 95923 h 124591"/>
              <a:gd name="connsiteX5" fmla="*/ 46039 w 191682"/>
              <a:gd name="connsiteY5" fmla="*/ 124498 h 124591"/>
              <a:gd name="connsiteX6" fmla="*/ 163514 w 191682"/>
              <a:gd name="connsiteY6" fmla="*/ 103861 h 124591"/>
              <a:gd name="connsiteX7" fmla="*/ 185739 w 191682"/>
              <a:gd name="connsiteY7" fmla="*/ 70523 h 124591"/>
              <a:gd name="connsiteX8" fmla="*/ 125414 w 191682"/>
              <a:gd name="connsiteY8" fmla="*/ 8611 h 124591"/>
              <a:gd name="connsiteX9" fmla="*/ 2 w 191682"/>
              <a:gd name="connsiteY9" fmla="*/ 3848 h 12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682" h="124591">
                <a:moveTo>
                  <a:pt x="2" y="3848"/>
                </a:moveTo>
                <a:cubicBezTo>
                  <a:pt x="531" y="3583"/>
                  <a:pt x="96839" y="-6471"/>
                  <a:pt x="128589" y="7023"/>
                </a:cubicBezTo>
                <a:cubicBezTo>
                  <a:pt x="160339" y="20517"/>
                  <a:pt x="184417" y="68142"/>
                  <a:pt x="190502" y="84811"/>
                </a:cubicBezTo>
                <a:cubicBezTo>
                  <a:pt x="196587" y="101480"/>
                  <a:pt x="177802" y="105184"/>
                  <a:pt x="165102" y="107036"/>
                </a:cubicBezTo>
                <a:cubicBezTo>
                  <a:pt x="152402" y="108888"/>
                  <a:pt x="134146" y="93013"/>
                  <a:pt x="114302" y="95923"/>
                </a:cubicBezTo>
                <a:cubicBezTo>
                  <a:pt x="94458" y="98833"/>
                  <a:pt x="37837" y="123175"/>
                  <a:pt x="46039" y="124498"/>
                </a:cubicBezTo>
                <a:cubicBezTo>
                  <a:pt x="54241" y="125821"/>
                  <a:pt x="140231" y="112857"/>
                  <a:pt x="163514" y="103861"/>
                </a:cubicBezTo>
                <a:cubicBezTo>
                  <a:pt x="186797" y="94865"/>
                  <a:pt x="192089" y="86398"/>
                  <a:pt x="185739" y="70523"/>
                </a:cubicBezTo>
                <a:cubicBezTo>
                  <a:pt x="179389" y="54648"/>
                  <a:pt x="150020" y="19194"/>
                  <a:pt x="125414" y="8611"/>
                </a:cubicBezTo>
                <a:cubicBezTo>
                  <a:pt x="100808" y="-1972"/>
                  <a:pt x="-527" y="4113"/>
                  <a:pt x="2" y="384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4" name="フリーフォーム: 図形 1733">
            <a:extLst>
              <a:ext uri="{FF2B5EF4-FFF2-40B4-BE49-F238E27FC236}">
                <a16:creationId xmlns:a16="http://schemas.microsoft.com/office/drawing/2014/main" id="{A3953F21-7F21-4760-84B9-23D6924F156B}"/>
              </a:ext>
            </a:extLst>
          </p:cNvPr>
          <p:cNvSpPr/>
          <p:nvPr/>
        </p:nvSpPr>
        <p:spPr>
          <a:xfrm>
            <a:off x="7980360" y="920617"/>
            <a:ext cx="130184" cy="53580"/>
          </a:xfrm>
          <a:custGeom>
            <a:avLst/>
            <a:gdLst>
              <a:gd name="connsiteX0" fmla="*/ 3 w 130184"/>
              <a:gd name="connsiteY0" fmla="*/ 133 h 53580"/>
              <a:gd name="connsiteX1" fmla="*/ 74615 w 130184"/>
              <a:gd name="connsiteY1" fmla="*/ 49346 h 53580"/>
              <a:gd name="connsiteX2" fmla="*/ 130178 w 130184"/>
              <a:gd name="connsiteY2" fmla="*/ 49346 h 53580"/>
              <a:gd name="connsiteX3" fmla="*/ 77790 w 130184"/>
              <a:gd name="connsiteY3" fmla="*/ 35058 h 53580"/>
              <a:gd name="connsiteX4" fmla="*/ 3 w 130184"/>
              <a:gd name="connsiteY4" fmla="*/ 133 h 5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84" h="53580">
                <a:moveTo>
                  <a:pt x="3" y="133"/>
                </a:moveTo>
                <a:cubicBezTo>
                  <a:pt x="-526" y="2514"/>
                  <a:pt x="52919" y="41144"/>
                  <a:pt x="74615" y="49346"/>
                </a:cubicBezTo>
                <a:cubicBezTo>
                  <a:pt x="96311" y="57548"/>
                  <a:pt x="129649" y="51727"/>
                  <a:pt x="130178" y="49346"/>
                </a:cubicBezTo>
                <a:cubicBezTo>
                  <a:pt x="130707" y="46965"/>
                  <a:pt x="96575" y="42202"/>
                  <a:pt x="77790" y="35058"/>
                </a:cubicBezTo>
                <a:cubicBezTo>
                  <a:pt x="59005" y="27914"/>
                  <a:pt x="532" y="-2248"/>
                  <a:pt x="3" y="1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5" name="フリーフォーム: 図形 1734">
            <a:extLst>
              <a:ext uri="{FF2B5EF4-FFF2-40B4-BE49-F238E27FC236}">
                <a16:creationId xmlns:a16="http://schemas.microsoft.com/office/drawing/2014/main" id="{270D99A6-E951-47E3-8783-C2CB26F7EC27}"/>
              </a:ext>
            </a:extLst>
          </p:cNvPr>
          <p:cNvSpPr/>
          <p:nvPr/>
        </p:nvSpPr>
        <p:spPr>
          <a:xfrm>
            <a:off x="8139353" y="718074"/>
            <a:ext cx="440662" cy="137615"/>
          </a:xfrm>
          <a:custGeom>
            <a:avLst/>
            <a:gdLst>
              <a:gd name="connsiteX0" fmla="*/ 12460 w 440662"/>
              <a:gd name="connsiteY0" fmla="*/ 1064 h 137615"/>
              <a:gd name="connsiteX1" fmla="*/ 283922 w 440662"/>
              <a:gd name="connsiteY1" fmla="*/ 51864 h 137615"/>
              <a:gd name="connsiteX2" fmla="*/ 112472 w 440662"/>
              <a:gd name="connsiteY2" fmla="*/ 12176 h 137615"/>
              <a:gd name="connsiteX3" fmla="*/ 439497 w 440662"/>
              <a:gd name="connsiteY3" fmla="*/ 136001 h 137615"/>
              <a:gd name="connsiteX4" fmla="*/ 215660 w 440662"/>
              <a:gd name="connsiteY4" fmla="*/ 78851 h 137615"/>
              <a:gd name="connsiteX5" fmla="*/ 60085 w 440662"/>
              <a:gd name="connsiteY5" fmla="*/ 21701 h 137615"/>
              <a:gd name="connsiteX6" fmla="*/ 12460 w 440662"/>
              <a:gd name="connsiteY6" fmla="*/ 1064 h 13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662" h="137615">
                <a:moveTo>
                  <a:pt x="12460" y="1064"/>
                </a:moveTo>
                <a:cubicBezTo>
                  <a:pt x="49766" y="6091"/>
                  <a:pt x="267254" y="50012"/>
                  <a:pt x="283922" y="51864"/>
                </a:cubicBezTo>
                <a:cubicBezTo>
                  <a:pt x="300590" y="53716"/>
                  <a:pt x="86543" y="-1847"/>
                  <a:pt x="112472" y="12176"/>
                </a:cubicBezTo>
                <a:cubicBezTo>
                  <a:pt x="138401" y="26199"/>
                  <a:pt x="422299" y="124889"/>
                  <a:pt x="439497" y="136001"/>
                </a:cubicBezTo>
                <a:cubicBezTo>
                  <a:pt x="456695" y="147113"/>
                  <a:pt x="278895" y="97901"/>
                  <a:pt x="215660" y="78851"/>
                </a:cubicBezTo>
                <a:cubicBezTo>
                  <a:pt x="152425" y="59801"/>
                  <a:pt x="89454" y="33607"/>
                  <a:pt x="60085" y="21701"/>
                </a:cubicBezTo>
                <a:cubicBezTo>
                  <a:pt x="30716" y="9795"/>
                  <a:pt x="-24846" y="-3963"/>
                  <a:pt x="12460" y="106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6" name="フリーフォーム: 図形 1735">
            <a:extLst>
              <a:ext uri="{FF2B5EF4-FFF2-40B4-BE49-F238E27FC236}">
                <a16:creationId xmlns:a16="http://schemas.microsoft.com/office/drawing/2014/main" id="{1756C797-B1D8-4DE5-9479-BBF69883BB6A}"/>
              </a:ext>
            </a:extLst>
          </p:cNvPr>
          <p:cNvSpPr/>
          <p:nvPr/>
        </p:nvSpPr>
        <p:spPr>
          <a:xfrm>
            <a:off x="8211040" y="944083"/>
            <a:ext cx="151783" cy="113203"/>
          </a:xfrm>
          <a:custGeom>
            <a:avLst/>
            <a:gdLst>
              <a:gd name="connsiteX0" fmla="*/ 4273 w 151783"/>
              <a:gd name="connsiteY0" fmla="*/ 113192 h 113203"/>
              <a:gd name="connsiteX1" fmla="*/ 31260 w 151783"/>
              <a:gd name="connsiteY1" fmla="*/ 25880 h 113203"/>
              <a:gd name="connsiteX2" fmla="*/ 83648 w 151783"/>
              <a:gd name="connsiteY2" fmla="*/ 480 h 113203"/>
              <a:gd name="connsiteX3" fmla="*/ 150323 w 151783"/>
              <a:gd name="connsiteY3" fmla="*/ 10005 h 113203"/>
              <a:gd name="connsiteX4" fmla="*/ 15385 w 151783"/>
              <a:gd name="connsiteY4" fmla="*/ 19530 h 113203"/>
              <a:gd name="connsiteX5" fmla="*/ 4273 w 151783"/>
              <a:gd name="connsiteY5" fmla="*/ 113192 h 113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783" h="113203">
                <a:moveTo>
                  <a:pt x="4273" y="113192"/>
                </a:moveTo>
                <a:cubicBezTo>
                  <a:pt x="6919" y="114250"/>
                  <a:pt x="18031" y="44665"/>
                  <a:pt x="31260" y="25880"/>
                </a:cubicBezTo>
                <a:cubicBezTo>
                  <a:pt x="44489" y="7095"/>
                  <a:pt x="63804" y="3126"/>
                  <a:pt x="83648" y="480"/>
                </a:cubicBezTo>
                <a:cubicBezTo>
                  <a:pt x="103492" y="-2166"/>
                  <a:pt x="161700" y="6830"/>
                  <a:pt x="150323" y="10005"/>
                </a:cubicBezTo>
                <a:cubicBezTo>
                  <a:pt x="138946" y="13180"/>
                  <a:pt x="38933" y="3391"/>
                  <a:pt x="15385" y="19530"/>
                </a:cubicBezTo>
                <a:cubicBezTo>
                  <a:pt x="-8163" y="35669"/>
                  <a:pt x="1627" y="112134"/>
                  <a:pt x="4273" y="11319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7" name="フリーフォーム: 図形 1736">
            <a:extLst>
              <a:ext uri="{FF2B5EF4-FFF2-40B4-BE49-F238E27FC236}">
                <a16:creationId xmlns:a16="http://schemas.microsoft.com/office/drawing/2014/main" id="{6F823D0F-74A1-40BE-BE09-8E2F3132A023}"/>
              </a:ext>
            </a:extLst>
          </p:cNvPr>
          <p:cNvSpPr/>
          <p:nvPr/>
        </p:nvSpPr>
        <p:spPr>
          <a:xfrm>
            <a:off x="8212134" y="951010"/>
            <a:ext cx="198581" cy="115841"/>
          </a:xfrm>
          <a:custGeom>
            <a:avLst/>
            <a:gdLst>
              <a:gd name="connsiteX0" fmla="*/ 4 w 198581"/>
              <a:gd name="connsiteY0" fmla="*/ 115790 h 115841"/>
              <a:gd name="connsiteX1" fmla="*/ 71441 w 198581"/>
              <a:gd name="connsiteY1" fmla="*/ 23715 h 115841"/>
              <a:gd name="connsiteX2" fmla="*/ 144466 w 198581"/>
              <a:gd name="connsiteY2" fmla="*/ 36415 h 115841"/>
              <a:gd name="connsiteX3" fmla="*/ 198441 w 198581"/>
              <a:gd name="connsiteY3" fmla="*/ 71340 h 115841"/>
              <a:gd name="connsiteX4" fmla="*/ 128591 w 198581"/>
              <a:gd name="connsiteY4" fmla="*/ 7840 h 115841"/>
              <a:gd name="connsiteX5" fmla="*/ 68266 w 198581"/>
              <a:gd name="connsiteY5" fmla="*/ 9428 h 115841"/>
              <a:gd name="connsiteX6" fmla="*/ 4 w 198581"/>
              <a:gd name="connsiteY6" fmla="*/ 115790 h 11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581" h="115841">
                <a:moveTo>
                  <a:pt x="4" y="115790"/>
                </a:moveTo>
                <a:cubicBezTo>
                  <a:pt x="533" y="118171"/>
                  <a:pt x="47364" y="36944"/>
                  <a:pt x="71441" y="23715"/>
                </a:cubicBezTo>
                <a:cubicBezTo>
                  <a:pt x="95518" y="10486"/>
                  <a:pt x="123299" y="28477"/>
                  <a:pt x="144466" y="36415"/>
                </a:cubicBezTo>
                <a:cubicBezTo>
                  <a:pt x="165633" y="44352"/>
                  <a:pt x="201087" y="76102"/>
                  <a:pt x="198441" y="71340"/>
                </a:cubicBezTo>
                <a:cubicBezTo>
                  <a:pt x="195795" y="66578"/>
                  <a:pt x="150287" y="18159"/>
                  <a:pt x="128591" y="7840"/>
                </a:cubicBezTo>
                <a:cubicBezTo>
                  <a:pt x="106895" y="-2479"/>
                  <a:pt x="88903" y="-3272"/>
                  <a:pt x="68266" y="9428"/>
                </a:cubicBezTo>
                <a:cubicBezTo>
                  <a:pt x="47629" y="22128"/>
                  <a:pt x="-525" y="113409"/>
                  <a:pt x="4" y="11579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8" name="フリーフォーム: 図形 1737">
            <a:extLst>
              <a:ext uri="{FF2B5EF4-FFF2-40B4-BE49-F238E27FC236}">
                <a16:creationId xmlns:a16="http://schemas.microsoft.com/office/drawing/2014/main" id="{2CACB4D4-6C1D-43DA-B3DA-B30854E8FC70}"/>
              </a:ext>
            </a:extLst>
          </p:cNvPr>
          <p:cNvSpPr/>
          <p:nvPr/>
        </p:nvSpPr>
        <p:spPr>
          <a:xfrm>
            <a:off x="8211236" y="947118"/>
            <a:ext cx="206486" cy="156859"/>
          </a:xfrm>
          <a:custGeom>
            <a:avLst/>
            <a:gdLst>
              <a:gd name="connsiteX0" fmla="*/ 135839 w 206486"/>
              <a:gd name="connsiteY0" fmla="*/ 620 h 156859"/>
              <a:gd name="connsiteX1" fmla="*/ 197752 w 206486"/>
              <a:gd name="connsiteY1" fmla="*/ 72057 h 156859"/>
              <a:gd name="connsiteX2" fmla="*/ 192989 w 206486"/>
              <a:gd name="connsiteY2" fmla="*/ 121270 h 156859"/>
              <a:gd name="connsiteX3" fmla="*/ 153302 w 206486"/>
              <a:gd name="connsiteY3" fmla="*/ 130795 h 156859"/>
              <a:gd name="connsiteX4" fmla="*/ 92977 w 206486"/>
              <a:gd name="connsiteY4" fmla="*/ 140320 h 156859"/>
              <a:gd name="connsiteX5" fmla="*/ 902 w 206486"/>
              <a:gd name="connsiteY5" fmla="*/ 135557 h 156859"/>
              <a:gd name="connsiteX6" fmla="*/ 153302 w 206486"/>
              <a:gd name="connsiteY6" fmla="*/ 154607 h 156859"/>
              <a:gd name="connsiteX7" fmla="*/ 202514 w 206486"/>
              <a:gd name="connsiteY7" fmla="*/ 75232 h 156859"/>
              <a:gd name="connsiteX8" fmla="*/ 199339 w 206486"/>
              <a:gd name="connsiteY8" fmla="*/ 38720 h 156859"/>
              <a:gd name="connsiteX9" fmla="*/ 135839 w 206486"/>
              <a:gd name="connsiteY9" fmla="*/ 620 h 156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6486" h="156859">
                <a:moveTo>
                  <a:pt x="135839" y="620"/>
                </a:moveTo>
                <a:cubicBezTo>
                  <a:pt x="135574" y="6176"/>
                  <a:pt x="188227" y="51949"/>
                  <a:pt x="197752" y="72057"/>
                </a:cubicBezTo>
                <a:cubicBezTo>
                  <a:pt x="207277" y="92165"/>
                  <a:pt x="200397" y="111480"/>
                  <a:pt x="192989" y="121270"/>
                </a:cubicBezTo>
                <a:cubicBezTo>
                  <a:pt x="185581" y="131060"/>
                  <a:pt x="169971" y="127620"/>
                  <a:pt x="153302" y="130795"/>
                </a:cubicBezTo>
                <a:cubicBezTo>
                  <a:pt x="136633" y="133970"/>
                  <a:pt x="118377" y="139526"/>
                  <a:pt x="92977" y="140320"/>
                </a:cubicBezTo>
                <a:cubicBezTo>
                  <a:pt x="67577" y="141114"/>
                  <a:pt x="-9152" y="133176"/>
                  <a:pt x="902" y="135557"/>
                </a:cubicBezTo>
                <a:cubicBezTo>
                  <a:pt x="10956" y="137938"/>
                  <a:pt x="119700" y="164661"/>
                  <a:pt x="153302" y="154607"/>
                </a:cubicBezTo>
                <a:cubicBezTo>
                  <a:pt x="186904" y="144553"/>
                  <a:pt x="194841" y="94546"/>
                  <a:pt x="202514" y="75232"/>
                </a:cubicBezTo>
                <a:cubicBezTo>
                  <a:pt x="210187" y="55918"/>
                  <a:pt x="205424" y="49039"/>
                  <a:pt x="199339" y="38720"/>
                </a:cubicBezTo>
                <a:cubicBezTo>
                  <a:pt x="193254" y="28401"/>
                  <a:pt x="136104" y="-4936"/>
                  <a:pt x="135839" y="62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9" name="フリーフォーム: 図形 1738">
            <a:extLst>
              <a:ext uri="{FF2B5EF4-FFF2-40B4-BE49-F238E27FC236}">
                <a16:creationId xmlns:a16="http://schemas.microsoft.com/office/drawing/2014/main" id="{C2DEC3DC-1B44-45D3-8868-6E63B57CA6FD}"/>
              </a:ext>
            </a:extLst>
          </p:cNvPr>
          <p:cNvSpPr/>
          <p:nvPr/>
        </p:nvSpPr>
        <p:spPr>
          <a:xfrm>
            <a:off x="8456744" y="796607"/>
            <a:ext cx="363804" cy="125830"/>
          </a:xfrm>
          <a:custGeom>
            <a:avLst/>
            <a:gdLst>
              <a:gd name="connsiteX0" fmla="*/ 3044 w 363804"/>
              <a:gd name="connsiteY0" fmla="*/ 318 h 125830"/>
              <a:gd name="connsiteX1" fmla="*/ 255456 w 363804"/>
              <a:gd name="connsiteY1" fmla="*/ 97156 h 125830"/>
              <a:gd name="connsiteX2" fmla="*/ 363406 w 363804"/>
              <a:gd name="connsiteY2" fmla="*/ 125731 h 125830"/>
              <a:gd name="connsiteX3" fmla="*/ 222119 w 363804"/>
              <a:gd name="connsiteY3" fmla="*/ 105093 h 125830"/>
              <a:gd name="connsiteX4" fmla="*/ 122106 w 363804"/>
              <a:gd name="connsiteY4" fmla="*/ 66993 h 125830"/>
              <a:gd name="connsiteX5" fmla="*/ 3044 w 363804"/>
              <a:gd name="connsiteY5" fmla="*/ 318 h 125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804" h="125830">
                <a:moveTo>
                  <a:pt x="3044" y="318"/>
                </a:moveTo>
                <a:cubicBezTo>
                  <a:pt x="25269" y="5345"/>
                  <a:pt x="195396" y="76254"/>
                  <a:pt x="255456" y="97156"/>
                </a:cubicBezTo>
                <a:cubicBezTo>
                  <a:pt x="315516" y="118058"/>
                  <a:pt x="368962" y="124408"/>
                  <a:pt x="363406" y="125731"/>
                </a:cubicBezTo>
                <a:cubicBezTo>
                  <a:pt x="357850" y="127054"/>
                  <a:pt x="262336" y="114883"/>
                  <a:pt x="222119" y="105093"/>
                </a:cubicBezTo>
                <a:cubicBezTo>
                  <a:pt x="181902" y="95303"/>
                  <a:pt x="157825" y="82868"/>
                  <a:pt x="122106" y="66993"/>
                </a:cubicBezTo>
                <a:cubicBezTo>
                  <a:pt x="86387" y="51118"/>
                  <a:pt x="-19181" y="-4709"/>
                  <a:pt x="3044" y="3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0" name="フリーフォーム: 図形 1739">
            <a:extLst>
              <a:ext uri="{FF2B5EF4-FFF2-40B4-BE49-F238E27FC236}">
                <a16:creationId xmlns:a16="http://schemas.microsoft.com/office/drawing/2014/main" id="{E2F4246F-F9E8-4F4A-9407-E7255F0D066C}"/>
              </a:ext>
            </a:extLst>
          </p:cNvPr>
          <p:cNvSpPr/>
          <p:nvPr/>
        </p:nvSpPr>
        <p:spPr>
          <a:xfrm>
            <a:off x="8481996" y="798773"/>
            <a:ext cx="304402" cy="114543"/>
          </a:xfrm>
          <a:custGeom>
            <a:avLst/>
            <a:gdLst>
              <a:gd name="connsiteX0" fmla="*/ 17 w 304402"/>
              <a:gd name="connsiteY0" fmla="*/ 4502 h 114543"/>
              <a:gd name="connsiteX1" fmla="*/ 155592 w 304402"/>
              <a:gd name="connsiteY1" fmla="*/ 12440 h 114543"/>
              <a:gd name="connsiteX2" fmla="*/ 284179 w 304402"/>
              <a:gd name="connsiteY2" fmla="*/ 94990 h 114543"/>
              <a:gd name="connsiteX3" fmla="*/ 300054 w 304402"/>
              <a:gd name="connsiteY3" fmla="*/ 114040 h 114543"/>
              <a:gd name="connsiteX4" fmla="*/ 242904 w 304402"/>
              <a:gd name="connsiteY4" fmla="*/ 82290 h 114543"/>
              <a:gd name="connsiteX5" fmla="*/ 190517 w 304402"/>
              <a:gd name="connsiteY5" fmla="*/ 53715 h 114543"/>
              <a:gd name="connsiteX6" fmla="*/ 122254 w 304402"/>
              <a:gd name="connsiteY6" fmla="*/ 29902 h 114543"/>
              <a:gd name="connsiteX7" fmla="*/ 263542 w 304402"/>
              <a:gd name="connsiteY7" fmla="*/ 106102 h 114543"/>
              <a:gd name="connsiteX8" fmla="*/ 204804 w 304402"/>
              <a:gd name="connsiteY8" fmla="*/ 17202 h 114543"/>
              <a:gd name="connsiteX9" fmla="*/ 165117 w 304402"/>
              <a:gd name="connsiteY9" fmla="*/ 1327 h 114543"/>
              <a:gd name="connsiteX10" fmla="*/ 17 w 304402"/>
              <a:gd name="connsiteY10" fmla="*/ 4502 h 11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4402" h="114543">
                <a:moveTo>
                  <a:pt x="17" y="4502"/>
                </a:moveTo>
                <a:cubicBezTo>
                  <a:pt x="-1570" y="6354"/>
                  <a:pt x="108232" y="-2641"/>
                  <a:pt x="155592" y="12440"/>
                </a:cubicBezTo>
                <a:cubicBezTo>
                  <a:pt x="202952" y="27521"/>
                  <a:pt x="260102" y="78057"/>
                  <a:pt x="284179" y="94990"/>
                </a:cubicBezTo>
                <a:cubicBezTo>
                  <a:pt x="308256" y="111923"/>
                  <a:pt x="306933" y="116157"/>
                  <a:pt x="300054" y="114040"/>
                </a:cubicBezTo>
                <a:cubicBezTo>
                  <a:pt x="293175" y="111923"/>
                  <a:pt x="242904" y="82290"/>
                  <a:pt x="242904" y="82290"/>
                </a:cubicBezTo>
                <a:cubicBezTo>
                  <a:pt x="224648" y="72236"/>
                  <a:pt x="210625" y="62446"/>
                  <a:pt x="190517" y="53715"/>
                </a:cubicBezTo>
                <a:cubicBezTo>
                  <a:pt x="170409" y="44984"/>
                  <a:pt x="110083" y="21171"/>
                  <a:pt x="122254" y="29902"/>
                </a:cubicBezTo>
                <a:cubicBezTo>
                  <a:pt x="134425" y="38633"/>
                  <a:pt x="249784" y="108219"/>
                  <a:pt x="263542" y="106102"/>
                </a:cubicBezTo>
                <a:cubicBezTo>
                  <a:pt x="277300" y="103985"/>
                  <a:pt x="221208" y="34665"/>
                  <a:pt x="204804" y="17202"/>
                </a:cubicBezTo>
                <a:cubicBezTo>
                  <a:pt x="188400" y="-261"/>
                  <a:pt x="196338" y="5031"/>
                  <a:pt x="165117" y="1327"/>
                </a:cubicBezTo>
                <a:cubicBezTo>
                  <a:pt x="133896" y="-2377"/>
                  <a:pt x="1604" y="2650"/>
                  <a:pt x="17" y="450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1" name="フリーフォーム: 図形 1740">
            <a:extLst>
              <a:ext uri="{FF2B5EF4-FFF2-40B4-BE49-F238E27FC236}">
                <a16:creationId xmlns:a16="http://schemas.microsoft.com/office/drawing/2014/main" id="{1A2942E4-E6D4-4C68-AFD2-F3367B2E69D0}"/>
              </a:ext>
            </a:extLst>
          </p:cNvPr>
          <p:cNvSpPr/>
          <p:nvPr/>
        </p:nvSpPr>
        <p:spPr>
          <a:xfrm>
            <a:off x="8792700" y="902925"/>
            <a:ext cx="653429" cy="332997"/>
          </a:xfrm>
          <a:custGeom>
            <a:avLst/>
            <a:gdLst>
              <a:gd name="connsiteX0" fmla="*/ 8400 w 653429"/>
              <a:gd name="connsiteY0" fmla="*/ 8300 h 332997"/>
              <a:gd name="connsiteX1" fmla="*/ 448138 w 653429"/>
              <a:gd name="connsiteY1" fmla="*/ 192450 h 332997"/>
              <a:gd name="connsiteX2" fmla="*/ 230650 w 653429"/>
              <a:gd name="connsiteY2" fmla="*/ 82913 h 332997"/>
              <a:gd name="connsiteX3" fmla="*/ 416388 w 653429"/>
              <a:gd name="connsiteY3" fmla="*/ 159113 h 332997"/>
              <a:gd name="connsiteX4" fmla="*/ 652925 w 653429"/>
              <a:gd name="connsiteY4" fmla="*/ 332150 h 332997"/>
              <a:gd name="connsiteX5" fmla="*/ 470363 w 653429"/>
              <a:gd name="connsiteY5" fmla="*/ 217850 h 332997"/>
              <a:gd name="connsiteX6" fmla="*/ 183025 w 653429"/>
              <a:gd name="connsiteY6" fmla="*/ 51163 h 332997"/>
              <a:gd name="connsiteX7" fmla="*/ 8400 w 653429"/>
              <a:gd name="connsiteY7" fmla="*/ 8300 h 332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3429" h="332997">
                <a:moveTo>
                  <a:pt x="8400" y="8300"/>
                </a:moveTo>
                <a:cubicBezTo>
                  <a:pt x="52585" y="31848"/>
                  <a:pt x="411096" y="180014"/>
                  <a:pt x="448138" y="192450"/>
                </a:cubicBezTo>
                <a:cubicBezTo>
                  <a:pt x="485180" y="204886"/>
                  <a:pt x="235942" y="88469"/>
                  <a:pt x="230650" y="82913"/>
                </a:cubicBezTo>
                <a:cubicBezTo>
                  <a:pt x="225358" y="77357"/>
                  <a:pt x="346009" y="117574"/>
                  <a:pt x="416388" y="159113"/>
                </a:cubicBezTo>
                <a:cubicBezTo>
                  <a:pt x="486767" y="200653"/>
                  <a:pt x="643929" y="322361"/>
                  <a:pt x="652925" y="332150"/>
                </a:cubicBezTo>
                <a:cubicBezTo>
                  <a:pt x="661921" y="341939"/>
                  <a:pt x="548680" y="264681"/>
                  <a:pt x="470363" y="217850"/>
                </a:cubicBezTo>
                <a:cubicBezTo>
                  <a:pt x="392046" y="171019"/>
                  <a:pt x="261077" y="87146"/>
                  <a:pt x="183025" y="51163"/>
                </a:cubicBezTo>
                <a:cubicBezTo>
                  <a:pt x="104973" y="15180"/>
                  <a:pt x="-35785" y="-15248"/>
                  <a:pt x="8400" y="830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2" name="フリーフォーム: 図形 1741">
            <a:extLst>
              <a:ext uri="{FF2B5EF4-FFF2-40B4-BE49-F238E27FC236}">
                <a16:creationId xmlns:a16="http://schemas.microsoft.com/office/drawing/2014/main" id="{2F89DC3E-3D90-4F26-B8FC-A2EF2568E797}"/>
              </a:ext>
            </a:extLst>
          </p:cNvPr>
          <p:cNvSpPr/>
          <p:nvPr/>
        </p:nvSpPr>
        <p:spPr>
          <a:xfrm>
            <a:off x="9218476" y="1070757"/>
            <a:ext cx="278023" cy="150103"/>
          </a:xfrm>
          <a:custGeom>
            <a:avLst/>
            <a:gdLst>
              <a:gd name="connsiteX0" fmla="*/ 137 w 278023"/>
              <a:gd name="connsiteY0" fmla="*/ 2393 h 150103"/>
              <a:gd name="connsiteX1" fmla="*/ 152537 w 278023"/>
              <a:gd name="connsiteY1" fmla="*/ 16681 h 150103"/>
              <a:gd name="connsiteX2" fmla="*/ 220799 w 278023"/>
              <a:gd name="connsiteY2" fmla="*/ 42081 h 150103"/>
              <a:gd name="connsiteX3" fmla="*/ 111262 w 278023"/>
              <a:gd name="connsiteY3" fmla="*/ 40493 h 150103"/>
              <a:gd name="connsiteX4" fmla="*/ 201749 w 278023"/>
              <a:gd name="connsiteY4" fmla="*/ 84943 h 150103"/>
              <a:gd name="connsiteX5" fmla="*/ 277949 w 278023"/>
              <a:gd name="connsiteY5" fmla="*/ 138918 h 150103"/>
              <a:gd name="connsiteX6" fmla="*/ 212862 w 278023"/>
              <a:gd name="connsiteY6" fmla="*/ 143681 h 150103"/>
              <a:gd name="connsiteX7" fmla="*/ 74749 w 278023"/>
              <a:gd name="connsiteY7" fmla="*/ 65893 h 150103"/>
              <a:gd name="connsiteX8" fmla="*/ 243024 w 278023"/>
              <a:gd name="connsiteY8" fmla="*/ 127806 h 150103"/>
              <a:gd name="connsiteX9" fmla="*/ 152537 w 278023"/>
              <a:gd name="connsiteY9" fmla="*/ 34143 h 150103"/>
              <a:gd name="connsiteX10" fmla="*/ 181112 w 278023"/>
              <a:gd name="connsiteY10" fmla="*/ 3981 h 150103"/>
              <a:gd name="connsiteX11" fmla="*/ 137 w 278023"/>
              <a:gd name="connsiteY11" fmla="*/ 2393 h 150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8023" h="150103">
                <a:moveTo>
                  <a:pt x="137" y="2393"/>
                </a:moveTo>
                <a:cubicBezTo>
                  <a:pt x="-4625" y="4510"/>
                  <a:pt x="115760" y="10066"/>
                  <a:pt x="152537" y="16681"/>
                </a:cubicBezTo>
                <a:cubicBezTo>
                  <a:pt x="189314" y="23296"/>
                  <a:pt x="227678" y="38112"/>
                  <a:pt x="220799" y="42081"/>
                </a:cubicBezTo>
                <a:cubicBezTo>
                  <a:pt x="213920" y="46050"/>
                  <a:pt x="114437" y="33349"/>
                  <a:pt x="111262" y="40493"/>
                </a:cubicBezTo>
                <a:cubicBezTo>
                  <a:pt x="108087" y="47637"/>
                  <a:pt x="173968" y="68539"/>
                  <a:pt x="201749" y="84943"/>
                </a:cubicBezTo>
                <a:cubicBezTo>
                  <a:pt x="229530" y="101347"/>
                  <a:pt x="276097" y="129128"/>
                  <a:pt x="277949" y="138918"/>
                </a:cubicBezTo>
                <a:cubicBezTo>
                  <a:pt x="279801" y="148708"/>
                  <a:pt x="246729" y="155852"/>
                  <a:pt x="212862" y="143681"/>
                </a:cubicBezTo>
                <a:cubicBezTo>
                  <a:pt x="178995" y="131510"/>
                  <a:pt x="69722" y="68539"/>
                  <a:pt x="74749" y="65893"/>
                </a:cubicBezTo>
                <a:cubicBezTo>
                  <a:pt x="79776" y="63247"/>
                  <a:pt x="230059" y="133098"/>
                  <a:pt x="243024" y="127806"/>
                </a:cubicBezTo>
                <a:cubicBezTo>
                  <a:pt x="255989" y="122514"/>
                  <a:pt x="162856" y="54781"/>
                  <a:pt x="152537" y="34143"/>
                </a:cubicBezTo>
                <a:cubicBezTo>
                  <a:pt x="142218" y="13506"/>
                  <a:pt x="202808" y="10331"/>
                  <a:pt x="181112" y="3981"/>
                </a:cubicBezTo>
                <a:cubicBezTo>
                  <a:pt x="159416" y="-2369"/>
                  <a:pt x="4899" y="276"/>
                  <a:pt x="137" y="239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3" name="フリーフォーム: 図形 1742">
            <a:extLst>
              <a:ext uri="{FF2B5EF4-FFF2-40B4-BE49-F238E27FC236}">
                <a16:creationId xmlns:a16="http://schemas.microsoft.com/office/drawing/2014/main" id="{E850E66A-51BF-4BEF-B6FE-AD614DCB82E6}"/>
              </a:ext>
            </a:extLst>
          </p:cNvPr>
          <p:cNvSpPr/>
          <p:nvPr/>
        </p:nvSpPr>
        <p:spPr>
          <a:xfrm>
            <a:off x="9440823" y="1233250"/>
            <a:ext cx="147770" cy="128197"/>
          </a:xfrm>
          <a:custGeom>
            <a:avLst/>
            <a:gdLst>
              <a:gd name="connsiteX0" fmla="*/ 40 w 147770"/>
              <a:gd name="connsiteY0" fmla="*/ 238 h 128197"/>
              <a:gd name="connsiteX1" fmla="*/ 68302 w 147770"/>
              <a:gd name="connsiteY1" fmla="*/ 89138 h 128197"/>
              <a:gd name="connsiteX2" fmla="*/ 147677 w 147770"/>
              <a:gd name="connsiteY2" fmla="*/ 108188 h 128197"/>
              <a:gd name="connsiteX3" fmla="*/ 84177 w 147770"/>
              <a:gd name="connsiteY3" fmla="*/ 120888 h 128197"/>
              <a:gd name="connsiteX4" fmla="*/ 77827 w 147770"/>
              <a:gd name="connsiteY4" fmla="*/ 119300 h 128197"/>
              <a:gd name="connsiteX5" fmla="*/ 40 w 147770"/>
              <a:gd name="connsiteY5" fmla="*/ 238 h 12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770" h="128197">
                <a:moveTo>
                  <a:pt x="40" y="238"/>
                </a:moveTo>
                <a:cubicBezTo>
                  <a:pt x="-1547" y="-4789"/>
                  <a:pt x="43696" y="71146"/>
                  <a:pt x="68302" y="89138"/>
                </a:cubicBezTo>
                <a:cubicBezTo>
                  <a:pt x="92908" y="107130"/>
                  <a:pt x="145031" y="102896"/>
                  <a:pt x="147677" y="108188"/>
                </a:cubicBezTo>
                <a:cubicBezTo>
                  <a:pt x="150323" y="113480"/>
                  <a:pt x="95819" y="119036"/>
                  <a:pt x="84177" y="120888"/>
                </a:cubicBezTo>
                <a:cubicBezTo>
                  <a:pt x="72535" y="122740"/>
                  <a:pt x="92115" y="137292"/>
                  <a:pt x="77827" y="119300"/>
                </a:cubicBezTo>
                <a:cubicBezTo>
                  <a:pt x="63539" y="101308"/>
                  <a:pt x="1627" y="5265"/>
                  <a:pt x="40" y="23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4" name="フリーフォーム: 図形 1743">
            <a:extLst>
              <a:ext uri="{FF2B5EF4-FFF2-40B4-BE49-F238E27FC236}">
                <a16:creationId xmlns:a16="http://schemas.microsoft.com/office/drawing/2014/main" id="{5D35A549-8AD0-471D-A203-092127E40AC2}"/>
              </a:ext>
            </a:extLst>
          </p:cNvPr>
          <p:cNvSpPr/>
          <p:nvPr/>
        </p:nvSpPr>
        <p:spPr>
          <a:xfrm>
            <a:off x="9450144" y="1220787"/>
            <a:ext cx="144706" cy="154450"/>
          </a:xfrm>
          <a:custGeom>
            <a:avLst/>
            <a:gdLst>
              <a:gd name="connsiteX0" fmla="*/ 244 w 144706"/>
              <a:gd name="connsiteY0" fmla="*/ 1 h 154450"/>
              <a:gd name="connsiteX1" fmla="*/ 105019 w 144706"/>
              <a:gd name="connsiteY1" fmla="*/ 65088 h 154450"/>
              <a:gd name="connsiteX2" fmla="*/ 144706 w 144706"/>
              <a:gd name="connsiteY2" fmla="*/ 153988 h 154450"/>
              <a:gd name="connsiteX3" fmla="*/ 105019 w 144706"/>
              <a:gd name="connsiteY3" fmla="*/ 98426 h 154450"/>
              <a:gd name="connsiteX4" fmla="*/ 76444 w 144706"/>
              <a:gd name="connsiteY4" fmla="*/ 63501 h 154450"/>
              <a:gd name="connsiteX5" fmla="*/ 244 w 144706"/>
              <a:gd name="connsiteY5" fmla="*/ 1 h 15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06" h="154450">
                <a:moveTo>
                  <a:pt x="244" y="1"/>
                </a:moveTo>
                <a:cubicBezTo>
                  <a:pt x="5006" y="265"/>
                  <a:pt x="80942" y="39424"/>
                  <a:pt x="105019" y="65088"/>
                </a:cubicBezTo>
                <a:cubicBezTo>
                  <a:pt x="129096" y="90753"/>
                  <a:pt x="144706" y="148432"/>
                  <a:pt x="144706" y="153988"/>
                </a:cubicBezTo>
                <a:cubicBezTo>
                  <a:pt x="144706" y="159544"/>
                  <a:pt x="116396" y="113507"/>
                  <a:pt x="105019" y="98426"/>
                </a:cubicBezTo>
                <a:cubicBezTo>
                  <a:pt x="93642" y="83345"/>
                  <a:pt x="91261" y="78318"/>
                  <a:pt x="76444" y="63501"/>
                </a:cubicBezTo>
                <a:cubicBezTo>
                  <a:pt x="61627" y="48684"/>
                  <a:pt x="-4518" y="-263"/>
                  <a:pt x="244" y="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5" name="フリーフォーム: 図形 1744">
            <a:extLst>
              <a:ext uri="{FF2B5EF4-FFF2-40B4-BE49-F238E27FC236}">
                <a16:creationId xmlns:a16="http://schemas.microsoft.com/office/drawing/2014/main" id="{677A23BA-0770-4E8C-B7AE-9ED8AFB0137D}"/>
              </a:ext>
            </a:extLst>
          </p:cNvPr>
          <p:cNvSpPr/>
          <p:nvPr/>
        </p:nvSpPr>
        <p:spPr>
          <a:xfrm>
            <a:off x="9472551" y="1228181"/>
            <a:ext cx="211483" cy="303065"/>
          </a:xfrm>
          <a:custGeom>
            <a:avLst/>
            <a:gdLst>
              <a:gd name="connsiteX0" fmla="*/ 62 w 211483"/>
              <a:gd name="connsiteY0" fmla="*/ 544 h 303065"/>
              <a:gd name="connsiteX1" fmla="*/ 88962 w 211483"/>
              <a:gd name="connsiteY1" fmla="*/ 41819 h 303065"/>
              <a:gd name="connsiteX2" fmla="*/ 150874 w 211483"/>
              <a:gd name="connsiteY2" fmla="*/ 111669 h 303065"/>
              <a:gd name="connsiteX3" fmla="*/ 192149 w 211483"/>
              <a:gd name="connsiteY3" fmla="*/ 164057 h 303065"/>
              <a:gd name="connsiteX4" fmla="*/ 152462 w 211483"/>
              <a:gd name="connsiteY4" fmla="*/ 127544 h 303065"/>
              <a:gd name="connsiteX5" fmla="*/ 211199 w 211483"/>
              <a:gd name="connsiteY5" fmla="*/ 295819 h 303065"/>
              <a:gd name="connsiteX6" fmla="*/ 171512 w 211483"/>
              <a:gd name="connsiteY6" fmla="*/ 259307 h 303065"/>
              <a:gd name="connsiteX7" fmla="*/ 98487 w 211483"/>
              <a:gd name="connsiteY7" fmla="*/ 140244 h 303065"/>
              <a:gd name="connsiteX8" fmla="*/ 208024 w 211483"/>
              <a:gd name="connsiteY8" fmla="*/ 279944 h 303065"/>
              <a:gd name="connsiteX9" fmla="*/ 152462 w 211483"/>
              <a:gd name="connsiteY9" fmla="*/ 141832 h 303065"/>
              <a:gd name="connsiteX10" fmla="*/ 103249 w 211483"/>
              <a:gd name="connsiteY10" fmla="*/ 70394 h 303065"/>
              <a:gd name="connsiteX11" fmla="*/ 62 w 211483"/>
              <a:gd name="connsiteY11" fmla="*/ 544 h 30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483" h="303065">
                <a:moveTo>
                  <a:pt x="62" y="544"/>
                </a:moveTo>
                <a:cubicBezTo>
                  <a:pt x="-2319" y="-4218"/>
                  <a:pt x="63827" y="23298"/>
                  <a:pt x="88962" y="41819"/>
                </a:cubicBezTo>
                <a:cubicBezTo>
                  <a:pt x="114097" y="60340"/>
                  <a:pt x="133676" y="91296"/>
                  <a:pt x="150874" y="111669"/>
                </a:cubicBezTo>
                <a:cubicBezTo>
                  <a:pt x="168072" y="132042"/>
                  <a:pt x="191884" y="161411"/>
                  <a:pt x="192149" y="164057"/>
                </a:cubicBezTo>
                <a:cubicBezTo>
                  <a:pt x="192414" y="166703"/>
                  <a:pt x="149287" y="105584"/>
                  <a:pt x="152462" y="127544"/>
                </a:cubicBezTo>
                <a:cubicBezTo>
                  <a:pt x="155637" y="149504"/>
                  <a:pt x="208024" y="273859"/>
                  <a:pt x="211199" y="295819"/>
                </a:cubicBezTo>
                <a:cubicBezTo>
                  <a:pt x="214374" y="317779"/>
                  <a:pt x="190297" y="285236"/>
                  <a:pt x="171512" y="259307"/>
                </a:cubicBezTo>
                <a:cubicBezTo>
                  <a:pt x="152727" y="233378"/>
                  <a:pt x="92402" y="136805"/>
                  <a:pt x="98487" y="140244"/>
                </a:cubicBezTo>
                <a:cubicBezTo>
                  <a:pt x="104572" y="143683"/>
                  <a:pt x="199028" y="279679"/>
                  <a:pt x="208024" y="279944"/>
                </a:cubicBezTo>
                <a:cubicBezTo>
                  <a:pt x="217020" y="280209"/>
                  <a:pt x="169925" y="176757"/>
                  <a:pt x="152462" y="141832"/>
                </a:cubicBezTo>
                <a:cubicBezTo>
                  <a:pt x="135000" y="106907"/>
                  <a:pt x="125474" y="90767"/>
                  <a:pt x="103249" y="70394"/>
                </a:cubicBezTo>
                <a:cubicBezTo>
                  <a:pt x="81024" y="50021"/>
                  <a:pt x="2443" y="5306"/>
                  <a:pt x="62" y="5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6" name="フリーフォーム: 図形 1745">
            <a:extLst>
              <a:ext uri="{FF2B5EF4-FFF2-40B4-BE49-F238E27FC236}">
                <a16:creationId xmlns:a16="http://schemas.microsoft.com/office/drawing/2014/main" id="{53DC3496-C509-4861-BD4E-24C44E097276}"/>
              </a:ext>
            </a:extLst>
          </p:cNvPr>
          <p:cNvSpPr/>
          <p:nvPr/>
        </p:nvSpPr>
        <p:spPr>
          <a:xfrm>
            <a:off x="9433811" y="1202622"/>
            <a:ext cx="248632" cy="218011"/>
          </a:xfrm>
          <a:custGeom>
            <a:avLst/>
            <a:gdLst>
              <a:gd name="connsiteX0" fmla="*/ 3877 w 248632"/>
              <a:gd name="connsiteY0" fmla="*/ 703 h 218011"/>
              <a:gd name="connsiteX1" fmla="*/ 157864 w 248632"/>
              <a:gd name="connsiteY1" fmla="*/ 37216 h 218011"/>
              <a:gd name="connsiteX2" fmla="*/ 180089 w 248632"/>
              <a:gd name="connsiteY2" fmla="*/ 67378 h 218011"/>
              <a:gd name="connsiteX3" fmla="*/ 222952 w 248632"/>
              <a:gd name="connsiteY3" fmla="*/ 153103 h 218011"/>
              <a:gd name="connsiteX4" fmla="*/ 248352 w 248632"/>
              <a:gd name="connsiteY4" fmla="*/ 216603 h 218011"/>
              <a:gd name="connsiteX5" fmla="*/ 207077 w 248632"/>
              <a:gd name="connsiteY5" fmla="*/ 91191 h 218011"/>
              <a:gd name="connsiteX6" fmla="*/ 165802 w 248632"/>
              <a:gd name="connsiteY6" fmla="*/ 65791 h 218011"/>
              <a:gd name="connsiteX7" fmla="*/ 54677 w 248632"/>
              <a:gd name="connsiteY7" fmla="*/ 16578 h 218011"/>
              <a:gd name="connsiteX8" fmla="*/ 3877 w 248632"/>
              <a:gd name="connsiteY8" fmla="*/ 703 h 21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632" h="218011">
                <a:moveTo>
                  <a:pt x="3877" y="703"/>
                </a:moveTo>
                <a:cubicBezTo>
                  <a:pt x="21075" y="4143"/>
                  <a:pt x="128495" y="26104"/>
                  <a:pt x="157864" y="37216"/>
                </a:cubicBezTo>
                <a:cubicBezTo>
                  <a:pt x="187233" y="48328"/>
                  <a:pt x="169241" y="48064"/>
                  <a:pt x="180089" y="67378"/>
                </a:cubicBezTo>
                <a:cubicBezTo>
                  <a:pt x="190937" y="86693"/>
                  <a:pt x="211575" y="128232"/>
                  <a:pt x="222952" y="153103"/>
                </a:cubicBezTo>
                <a:cubicBezTo>
                  <a:pt x="234329" y="177974"/>
                  <a:pt x="250998" y="226922"/>
                  <a:pt x="248352" y="216603"/>
                </a:cubicBezTo>
                <a:cubicBezTo>
                  <a:pt x="245706" y="206284"/>
                  <a:pt x="220835" y="116326"/>
                  <a:pt x="207077" y="91191"/>
                </a:cubicBezTo>
                <a:cubicBezTo>
                  <a:pt x="193319" y="66056"/>
                  <a:pt x="191202" y="78227"/>
                  <a:pt x="165802" y="65791"/>
                </a:cubicBezTo>
                <a:cubicBezTo>
                  <a:pt x="140402" y="53356"/>
                  <a:pt x="78490" y="26103"/>
                  <a:pt x="54677" y="16578"/>
                </a:cubicBezTo>
                <a:cubicBezTo>
                  <a:pt x="30865" y="7053"/>
                  <a:pt x="-13321" y="-2737"/>
                  <a:pt x="3877" y="70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8" name="フリーフォーム: 図形 1747">
            <a:extLst>
              <a:ext uri="{FF2B5EF4-FFF2-40B4-BE49-F238E27FC236}">
                <a16:creationId xmlns:a16="http://schemas.microsoft.com/office/drawing/2014/main" id="{0A885F6C-7FA7-4C04-A554-3D772B4D73DB}"/>
              </a:ext>
            </a:extLst>
          </p:cNvPr>
          <p:cNvSpPr/>
          <p:nvPr/>
        </p:nvSpPr>
        <p:spPr>
          <a:xfrm>
            <a:off x="9282918" y="1446212"/>
            <a:ext cx="140561" cy="223908"/>
          </a:xfrm>
          <a:custGeom>
            <a:avLst/>
            <a:gdLst>
              <a:gd name="connsiteX0" fmla="*/ 49995 w 140561"/>
              <a:gd name="connsiteY0" fmla="*/ 1 h 223908"/>
              <a:gd name="connsiteX1" fmla="*/ 782 w 140561"/>
              <a:gd name="connsiteY1" fmla="*/ 60326 h 223908"/>
              <a:gd name="connsiteX2" fmla="*/ 21420 w 140561"/>
              <a:gd name="connsiteY2" fmla="*/ 111126 h 223908"/>
              <a:gd name="connsiteX3" fmla="*/ 43645 w 140561"/>
              <a:gd name="connsiteY3" fmla="*/ 195263 h 223908"/>
              <a:gd name="connsiteX4" fmla="*/ 140482 w 140561"/>
              <a:gd name="connsiteY4" fmla="*/ 223838 h 223908"/>
              <a:gd name="connsiteX5" fmla="*/ 59520 w 140561"/>
              <a:gd name="connsiteY5" fmla="*/ 188913 h 223908"/>
              <a:gd name="connsiteX6" fmla="*/ 26182 w 140561"/>
              <a:gd name="connsiteY6" fmla="*/ 111126 h 223908"/>
              <a:gd name="connsiteX7" fmla="*/ 8720 w 140561"/>
              <a:gd name="connsiteY7" fmla="*/ 61913 h 223908"/>
              <a:gd name="connsiteX8" fmla="*/ 49995 w 140561"/>
              <a:gd name="connsiteY8" fmla="*/ 1 h 22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561" h="223908">
                <a:moveTo>
                  <a:pt x="49995" y="1"/>
                </a:moveTo>
                <a:cubicBezTo>
                  <a:pt x="48672" y="-263"/>
                  <a:pt x="5545" y="41805"/>
                  <a:pt x="782" y="60326"/>
                </a:cubicBezTo>
                <a:cubicBezTo>
                  <a:pt x="-3981" y="78847"/>
                  <a:pt x="14276" y="88636"/>
                  <a:pt x="21420" y="111126"/>
                </a:cubicBezTo>
                <a:cubicBezTo>
                  <a:pt x="28564" y="133616"/>
                  <a:pt x="23801" y="176478"/>
                  <a:pt x="43645" y="195263"/>
                </a:cubicBezTo>
                <a:cubicBezTo>
                  <a:pt x="63489" y="214048"/>
                  <a:pt x="137836" y="224896"/>
                  <a:pt x="140482" y="223838"/>
                </a:cubicBezTo>
                <a:cubicBezTo>
                  <a:pt x="143128" y="222780"/>
                  <a:pt x="78570" y="207698"/>
                  <a:pt x="59520" y="188913"/>
                </a:cubicBezTo>
                <a:cubicBezTo>
                  <a:pt x="40470" y="170128"/>
                  <a:pt x="34649" y="132293"/>
                  <a:pt x="26182" y="111126"/>
                </a:cubicBezTo>
                <a:cubicBezTo>
                  <a:pt x="17715" y="89959"/>
                  <a:pt x="6868" y="79375"/>
                  <a:pt x="8720" y="61913"/>
                </a:cubicBezTo>
                <a:cubicBezTo>
                  <a:pt x="10572" y="44451"/>
                  <a:pt x="51318" y="265"/>
                  <a:pt x="49995" y="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9" name="フリーフォーム: 図形 1748">
            <a:extLst>
              <a:ext uri="{FF2B5EF4-FFF2-40B4-BE49-F238E27FC236}">
                <a16:creationId xmlns:a16="http://schemas.microsoft.com/office/drawing/2014/main" id="{85FCED07-E21F-4042-AAD8-1695946B2D51}"/>
              </a:ext>
            </a:extLst>
          </p:cNvPr>
          <p:cNvSpPr/>
          <p:nvPr/>
        </p:nvSpPr>
        <p:spPr>
          <a:xfrm>
            <a:off x="9309097" y="1458902"/>
            <a:ext cx="112811" cy="204799"/>
          </a:xfrm>
          <a:custGeom>
            <a:avLst/>
            <a:gdLst>
              <a:gd name="connsiteX0" fmla="*/ 47628 w 112811"/>
              <a:gd name="connsiteY0" fmla="*/ 11 h 204799"/>
              <a:gd name="connsiteX1" fmla="*/ 14291 w 112811"/>
              <a:gd name="connsiteY1" fmla="*/ 53986 h 204799"/>
              <a:gd name="connsiteX2" fmla="*/ 23816 w 112811"/>
              <a:gd name="connsiteY2" fmla="*/ 73036 h 204799"/>
              <a:gd name="connsiteX3" fmla="*/ 63503 w 112811"/>
              <a:gd name="connsiteY3" fmla="*/ 157173 h 204799"/>
              <a:gd name="connsiteX4" fmla="*/ 112716 w 112811"/>
              <a:gd name="connsiteY4" fmla="*/ 204798 h 204799"/>
              <a:gd name="connsiteX5" fmla="*/ 74616 w 112811"/>
              <a:gd name="connsiteY5" fmla="*/ 155586 h 204799"/>
              <a:gd name="connsiteX6" fmla="*/ 25403 w 112811"/>
              <a:gd name="connsiteY6" fmla="*/ 76211 h 204799"/>
              <a:gd name="connsiteX7" fmla="*/ 3 w 112811"/>
              <a:gd name="connsiteY7" fmla="*/ 49223 h 204799"/>
              <a:gd name="connsiteX8" fmla="*/ 47628 w 112811"/>
              <a:gd name="connsiteY8" fmla="*/ 11 h 20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11" h="204799">
                <a:moveTo>
                  <a:pt x="47628" y="11"/>
                </a:moveTo>
                <a:cubicBezTo>
                  <a:pt x="50009" y="805"/>
                  <a:pt x="18260" y="41815"/>
                  <a:pt x="14291" y="53986"/>
                </a:cubicBezTo>
                <a:cubicBezTo>
                  <a:pt x="10322" y="66157"/>
                  <a:pt x="15614" y="55838"/>
                  <a:pt x="23816" y="73036"/>
                </a:cubicBezTo>
                <a:cubicBezTo>
                  <a:pt x="32018" y="90234"/>
                  <a:pt x="48686" y="135213"/>
                  <a:pt x="63503" y="157173"/>
                </a:cubicBezTo>
                <a:cubicBezTo>
                  <a:pt x="78320" y="179133"/>
                  <a:pt x="110864" y="205062"/>
                  <a:pt x="112716" y="204798"/>
                </a:cubicBezTo>
                <a:cubicBezTo>
                  <a:pt x="114568" y="204534"/>
                  <a:pt x="89168" y="177017"/>
                  <a:pt x="74616" y="155586"/>
                </a:cubicBezTo>
                <a:cubicBezTo>
                  <a:pt x="60064" y="134155"/>
                  <a:pt x="37838" y="93938"/>
                  <a:pt x="25403" y="76211"/>
                </a:cubicBezTo>
                <a:cubicBezTo>
                  <a:pt x="12967" y="58484"/>
                  <a:pt x="-262" y="60335"/>
                  <a:pt x="3" y="49223"/>
                </a:cubicBezTo>
                <a:cubicBezTo>
                  <a:pt x="268" y="38111"/>
                  <a:pt x="45247" y="-783"/>
                  <a:pt x="47628" y="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0" name="フリーフォーム: 図形 1749">
            <a:extLst>
              <a:ext uri="{FF2B5EF4-FFF2-40B4-BE49-F238E27FC236}">
                <a16:creationId xmlns:a16="http://schemas.microsoft.com/office/drawing/2014/main" id="{216C0898-1A61-4324-AFAC-48B40B0278C1}"/>
              </a:ext>
            </a:extLst>
          </p:cNvPr>
          <p:cNvSpPr/>
          <p:nvPr/>
        </p:nvSpPr>
        <p:spPr>
          <a:xfrm>
            <a:off x="9329720" y="1452023"/>
            <a:ext cx="122730" cy="206921"/>
          </a:xfrm>
          <a:custGeom>
            <a:avLst/>
            <a:gdLst>
              <a:gd name="connsiteX0" fmla="*/ 18 w 122730"/>
              <a:gd name="connsiteY0" fmla="*/ 540 h 206921"/>
              <a:gd name="connsiteX1" fmla="*/ 92093 w 122730"/>
              <a:gd name="connsiteY1" fmla="*/ 60865 h 206921"/>
              <a:gd name="connsiteX2" fmla="*/ 115905 w 122730"/>
              <a:gd name="connsiteY2" fmla="*/ 114840 h 206921"/>
              <a:gd name="connsiteX3" fmla="*/ 109555 w 122730"/>
              <a:gd name="connsiteY3" fmla="*/ 157702 h 206921"/>
              <a:gd name="connsiteX4" fmla="*/ 82568 w 122730"/>
              <a:gd name="connsiteY4" fmla="*/ 206915 h 206921"/>
              <a:gd name="connsiteX5" fmla="*/ 122255 w 122730"/>
              <a:gd name="connsiteY5" fmla="*/ 154527 h 206921"/>
              <a:gd name="connsiteX6" fmla="*/ 103205 w 122730"/>
              <a:gd name="connsiteY6" fmla="*/ 51340 h 206921"/>
              <a:gd name="connsiteX7" fmla="*/ 84155 w 122730"/>
              <a:gd name="connsiteY7" fmla="*/ 32290 h 206921"/>
              <a:gd name="connsiteX8" fmla="*/ 18 w 122730"/>
              <a:gd name="connsiteY8" fmla="*/ 540 h 20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730" h="206921">
                <a:moveTo>
                  <a:pt x="18" y="540"/>
                </a:moveTo>
                <a:cubicBezTo>
                  <a:pt x="1341" y="5302"/>
                  <a:pt x="72779" y="41815"/>
                  <a:pt x="92093" y="60865"/>
                </a:cubicBezTo>
                <a:cubicBezTo>
                  <a:pt x="111407" y="79915"/>
                  <a:pt x="112995" y="98701"/>
                  <a:pt x="115905" y="114840"/>
                </a:cubicBezTo>
                <a:cubicBezTo>
                  <a:pt x="118815" y="130980"/>
                  <a:pt x="115111" y="142356"/>
                  <a:pt x="109555" y="157702"/>
                </a:cubicBezTo>
                <a:cubicBezTo>
                  <a:pt x="103999" y="173048"/>
                  <a:pt x="80451" y="207444"/>
                  <a:pt x="82568" y="206915"/>
                </a:cubicBezTo>
                <a:cubicBezTo>
                  <a:pt x="84685" y="206386"/>
                  <a:pt x="118815" y="180456"/>
                  <a:pt x="122255" y="154527"/>
                </a:cubicBezTo>
                <a:cubicBezTo>
                  <a:pt x="125695" y="128598"/>
                  <a:pt x="109555" y="71713"/>
                  <a:pt x="103205" y="51340"/>
                </a:cubicBezTo>
                <a:cubicBezTo>
                  <a:pt x="96855" y="30967"/>
                  <a:pt x="98707" y="40757"/>
                  <a:pt x="84155" y="32290"/>
                </a:cubicBezTo>
                <a:cubicBezTo>
                  <a:pt x="69603" y="23823"/>
                  <a:pt x="-1305" y="-4222"/>
                  <a:pt x="18" y="54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1" name="フリーフォーム: 図形 1750">
            <a:extLst>
              <a:ext uri="{FF2B5EF4-FFF2-40B4-BE49-F238E27FC236}">
                <a16:creationId xmlns:a16="http://schemas.microsoft.com/office/drawing/2014/main" id="{67971FAC-50A8-43B8-93C2-6F88D42C261B}"/>
              </a:ext>
            </a:extLst>
          </p:cNvPr>
          <p:cNvSpPr/>
          <p:nvPr/>
        </p:nvSpPr>
        <p:spPr>
          <a:xfrm>
            <a:off x="9714717" y="1490261"/>
            <a:ext cx="213499" cy="98947"/>
          </a:xfrm>
          <a:custGeom>
            <a:avLst/>
            <a:gdLst>
              <a:gd name="connsiteX0" fmla="*/ 783 w 213499"/>
              <a:gd name="connsiteY0" fmla="*/ 3577 h 98947"/>
              <a:gd name="connsiteX1" fmla="*/ 89683 w 213499"/>
              <a:gd name="connsiteY1" fmla="*/ 9927 h 98947"/>
              <a:gd name="connsiteX2" fmla="*/ 211921 w 213499"/>
              <a:gd name="connsiteY2" fmla="*/ 98827 h 98947"/>
              <a:gd name="connsiteX3" fmla="*/ 157946 w 213499"/>
              <a:gd name="connsiteY3" fmla="*/ 28977 h 98947"/>
              <a:gd name="connsiteX4" fmla="*/ 140483 w 213499"/>
              <a:gd name="connsiteY4" fmla="*/ 22627 h 98947"/>
              <a:gd name="connsiteX5" fmla="*/ 783 w 213499"/>
              <a:gd name="connsiteY5" fmla="*/ 3577 h 98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499" h="98947">
                <a:moveTo>
                  <a:pt x="783" y="3577"/>
                </a:moveTo>
                <a:cubicBezTo>
                  <a:pt x="-7684" y="1460"/>
                  <a:pt x="54494" y="-5948"/>
                  <a:pt x="89683" y="9927"/>
                </a:cubicBezTo>
                <a:cubicBezTo>
                  <a:pt x="124872" y="25802"/>
                  <a:pt x="200544" y="95652"/>
                  <a:pt x="211921" y="98827"/>
                </a:cubicBezTo>
                <a:cubicBezTo>
                  <a:pt x="223298" y="102002"/>
                  <a:pt x="169852" y="41677"/>
                  <a:pt x="157946" y="28977"/>
                </a:cubicBezTo>
                <a:cubicBezTo>
                  <a:pt x="146040" y="16277"/>
                  <a:pt x="162973" y="26860"/>
                  <a:pt x="140483" y="22627"/>
                </a:cubicBezTo>
                <a:cubicBezTo>
                  <a:pt x="117993" y="18394"/>
                  <a:pt x="9250" y="5694"/>
                  <a:pt x="783" y="357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2" name="フリーフォーム: 図形 1751">
            <a:extLst>
              <a:ext uri="{FF2B5EF4-FFF2-40B4-BE49-F238E27FC236}">
                <a16:creationId xmlns:a16="http://schemas.microsoft.com/office/drawing/2014/main" id="{DBD535FA-612B-4448-8C9E-26A707AF0797}"/>
              </a:ext>
            </a:extLst>
          </p:cNvPr>
          <p:cNvSpPr/>
          <p:nvPr/>
        </p:nvSpPr>
        <p:spPr>
          <a:xfrm>
            <a:off x="9718224" y="1501176"/>
            <a:ext cx="202302" cy="83932"/>
          </a:xfrm>
          <a:custGeom>
            <a:avLst/>
            <a:gdLst>
              <a:gd name="connsiteX0" fmla="*/ 451 w 202302"/>
              <a:gd name="connsiteY0" fmla="*/ 599 h 83932"/>
              <a:gd name="connsiteX1" fmla="*/ 114751 w 202302"/>
              <a:gd name="connsiteY1" fmla="*/ 72037 h 83932"/>
              <a:gd name="connsiteX2" fmla="*/ 202064 w 202302"/>
              <a:gd name="connsiteY2" fmla="*/ 83149 h 83932"/>
              <a:gd name="connsiteX3" fmla="*/ 138564 w 202302"/>
              <a:gd name="connsiteY3" fmla="*/ 64099 h 83932"/>
              <a:gd name="connsiteX4" fmla="*/ 76651 w 202302"/>
              <a:gd name="connsiteY4" fmla="*/ 38699 h 83932"/>
              <a:gd name="connsiteX5" fmla="*/ 451 w 202302"/>
              <a:gd name="connsiteY5" fmla="*/ 599 h 8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302" h="83932">
                <a:moveTo>
                  <a:pt x="451" y="599"/>
                </a:moveTo>
                <a:cubicBezTo>
                  <a:pt x="6801" y="6155"/>
                  <a:pt x="81149" y="58279"/>
                  <a:pt x="114751" y="72037"/>
                </a:cubicBezTo>
                <a:cubicBezTo>
                  <a:pt x="148353" y="85795"/>
                  <a:pt x="198095" y="84472"/>
                  <a:pt x="202064" y="83149"/>
                </a:cubicBezTo>
                <a:cubicBezTo>
                  <a:pt x="206033" y="81826"/>
                  <a:pt x="159466" y="71507"/>
                  <a:pt x="138564" y="64099"/>
                </a:cubicBezTo>
                <a:cubicBezTo>
                  <a:pt x="117662" y="56691"/>
                  <a:pt x="96759" y="47695"/>
                  <a:pt x="76651" y="38699"/>
                </a:cubicBezTo>
                <a:cubicBezTo>
                  <a:pt x="56543" y="29703"/>
                  <a:pt x="-5899" y="-4957"/>
                  <a:pt x="451" y="59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3" name="フリーフォーム: 図形 1752">
            <a:extLst>
              <a:ext uri="{FF2B5EF4-FFF2-40B4-BE49-F238E27FC236}">
                <a16:creationId xmlns:a16="http://schemas.microsoft.com/office/drawing/2014/main" id="{BF30160D-2E1A-49A9-ADD8-591F8D4F15B4}"/>
              </a:ext>
            </a:extLst>
          </p:cNvPr>
          <p:cNvSpPr/>
          <p:nvPr/>
        </p:nvSpPr>
        <p:spPr>
          <a:xfrm>
            <a:off x="9725022" y="1520821"/>
            <a:ext cx="195433" cy="86201"/>
          </a:xfrm>
          <a:custGeom>
            <a:avLst/>
            <a:gdLst>
              <a:gd name="connsiteX0" fmla="*/ 3 w 195433"/>
              <a:gd name="connsiteY0" fmla="*/ 4 h 86201"/>
              <a:gd name="connsiteX1" fmla="*/ 85728 w 195433"/>
              <a:gd name="connsiteY1" fmla="*/ 61917 h 86201"/>
              <a:gd name="connsiteX2" fmla="*/ 165103 w 195433"/>
              <a:gd name="connsiteY2" fmla="*/ 85729 h 86201"/>
              <a:gd name="connsiteX3" fmla="*/ 195266 w 195433"/>
              <a:gd name="connsiteY3" fmla="*/ 77792 h 86201"/>
              <a:gd name="connsiteX4" fmla="*/ 153991 w 195433"/>
              <a:gd name="connsiteY4" fmla="*/ 77792 h 86201"/>
              <a:gd name="connsiteX5" fmla="*/ 82553 w 195433"/>
              <a:gd name="connsiteY5" fmla="*/ 65092 h 86201"/>
              <a:gd name="connsiteX6" fmla="*/ 3 w 195433"/>
              <a:gd name="connsiteY6" fmla="*/ 4 h 8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433" h="86201">
                <a:moveTo>
                  <a:pt x="3" y="4"/>
                </a:moveTo>
                <a:cubicBezTo>
                  <a:pt x="532" y="-525"/>
                  <a:pt x="58211" y="47630"/>
                  <a:pt x="85728" y="61917"/>
                </a:cubicBezTo>
                <a:cubicBezTo>
                  <a:pt x="113245" y="76205"/>
                  <a:pt x="146847" y="83083"/>
                  <a:pt x="165103" y="85729"/>
                </a:cubicBezTo>
                <a:cubicBezTo>
                  <a:pt x="183359" y="88375"/>
                  <a:pt x="197118" y="79115"/>
                  <a:pt x="195266" y="77792"/>
                </a:cubicBezTo>
                <a:cubicBezTo>
                  <a:pt x="193414" y="76469"/>
                  <a:pt x="172776" y="79909"/>
                  <a:pt x="153991" y="77792"/>
                </a:cubicBezTo>
                <a:cubicBezTo>
                  <a:pt x="135206" y="75675"/>
                  <a:pt x="106630" y="76469"/>
                  <a:pt x="82553" y="65092"/>
                </a:cubicBezTo>
                <a:cubicBezTo>
                  <a:pt x="58476" y="53715"/>
                  <a:pt x="-526" y="533"/>
                  <a:pt x="3" y="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4" name="フリーフォーム: 図形 1753">
            <a:extLst>
              <a:ext uri="{FF2B5EF4-FFF2-40B4-BE49-F238E27FC236}">
                <a16:creationId xmlns:a16="http://schemas.microsoft.com/office/drawing/2014/main" id="{37E559B4-3240-4112-9BFC-549868F26C55}"/>
              </a:ext>
            </a:extLst>
          </p:cNvPr>
          <p:cNvSpPr/>
          <p:nvPr/>
        </p:nvSpPr>
        <p:spPr>
          <a:xfrm>
            <a:off x="9673282" y="1358092"/>
            <a:ext cx="189785" cy="139548"/>
          </a:xfrm>
          <a:custGeom>
            <a:avLst/>
            <a:gdLst>
              <a:gd name="connsiteX0" fmla="*/ 2531 w 189785"/>
              <a:gd name="connsiteY0" fmla="*/ 808 h 139548"/>
              <a:gd name="connsiteX1" fmla="*/ 188268 w 189785"/>
              <a:gd name="connsiteY1" fmla="*/ 137333 h 139548"/>
              <a:gd name="connsiteX2" fmla="*/ 86668 w 189785"/>
              <a:gd name="connsiteY2" fmla="*/ 81771 h 139548"/>
              <a:gd name="connsiteX3" fmla="*/ 2531 w 189785"/>
              <a:gd name="connsiteY3" fmla="*/ 808 h 13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85" h="139548">
                <a:moveTo>
                  <a:pt x="2531" y="808"/>
                </a:moveTo>
                <a:cubicBezTo>
                  <a:pt x="19464" y="10068"/>
                  <a:pt x="174245" y="123839"/>
                  <a:pt x="188268" y="137333"/>
                </a:cubicBezTo>
                <a:cubicBezTo>
                  <a:pt x="202291" y="150827"/>
                  <a:pt x="115243" y="98969"/>
                  <a:pt x="86668" y="81771"/>
                </a:cubicBezTo>
                <a:cubicBezTo>
                  <a:pt x="58093" y="64573"/>
                  <a:pt x="-14402" y="-8452"/>
                  <a:pt x="2531" y="80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5" name="フリーフォーム: 図形 1754">
            <a:extLst>
              <a:ext uri="{FF2B5EF4-FFF2-40B4-BE49-F238E27FC236}">
                <a16:creationId xmlns:a16="http://schemas.microsoft.com/office/drawing/2014/main" id="{9B14BA62-440C-442B-AC27-65EFE5E07AB8}"/>
              </a:ext>
            </a:extLst>
          </p:cNvPr>
          <p:cNvSpPr/>
          <p:nvPr/>
        </p:nvSpPr>
        <p:spPr>
          <a:xfrm>
            <a:off x="9928024" y="1583978"/>
            <a:ext cx="158501" cy="169150"/>
          </a:xfrm>
          <a:custGeom>
            <a:avLst/>
            <a:gdLst>
              <a:gd name="connsiteX0" fmla="*/ 1789 w 158501"/>
              <a:gd name="connsiteY0" fmla="*/ 3522 h 169150"/>
              <a:gd name="connsiteX1" fmla="*/ 154189 w 158501"/>
              <a:gd name="connsiteY1" fmla="*/ 167035 h 169150"/>
              <a:gd name="connsiteX2" fmla="*/ 112914 w 158501"/>
              <a:gd name="connsiteY2" fmla="*/ 94010 h 169150"/>
              <a:gd name="connsiteX3" fmla="*/ 73226 w 158501"/>
              <a:gd name="connsiteY3" fmla="*/ 57497 h 169150"/>
              <a:gd name="connsiteX4" fmla="*/ 1789 w 158501"/>
              <a:gd name="connsiteY4" fmla="*/ 3522 h 16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501" h="169150">
                <a:moveTo>
                  <a:pt x="1789" y="3522"/>
                </a:moveTo>
                <a:cubicBezTo>
                  <a:pt x="15283" y="21778"/>
                  <a:pt x="135668" y="151954"/>
                  <a:pt x="154189" y="167035"/>
                </a:cubicBezTo>
                <a:cubicBezTo>
                  <a:pt x="172710" y="182116"/>
                  <a:pt x="126408" y="112266"/>
                  <a:pt x="112914" y="94010"/>
                </a:cubicBezTo>
                <a:cubicBezTo>
                  <a:pt x="99420" y="75754"/>
                  <a:pt x="91482" y="71785"/>
                  <a:pt x="73226" y="57497"/>
                </a:cubicBezTo>
                <a:cubicBezTo>
                  <a:pt x="54970" y="43209"/>
                  <a:pt x="-11705" y="-14734"/>
                  <a:pt x="1789" y="352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6" name="フリーフォーム: 図形 1755">
            <a:extLst>
              <a:ext uri="{FF2B5EF4-FFF2-40B4-BE49-F238E27FC236}">
                <a16:creationId xmlns:a16="http://schemas.microsoft.com/office/drawing/2014/main" id="{6A6F2EB6-A63D-47AF-AE08-FC31E558CF04}"/>
              </a:ext>
            </a:extLst>
          </p:cNvPr>
          <p:cNvSpPr/>
          <p:nvPr/>
        </p:nvSpPr>
        <p:spPr>
          <a:xfrm>
            <a:off x="9767020" y="1650610"/>
            <a:ext cx="152901" cy="149643"/>
          </a:xfrm>
          <a:custGeom>
            <a:avLst/>
            <a:gdLst>
              <a:gd name="connsiteX0" fmla="*/ 868 w 152901"/>
              <a:gd name="connsiteY0" fmla="*/ 390 h 149643"/>
              <a:gd name="connsiteX1" fmla="*/ 46905 w 152901"/>
              <a:gd name="connsiteY1" fmla="*/ 82940 h 149643"/>
              <a:gd name="connsiteX2" fmla="*/ 104055 w 152901"/>
              <a:gd name="connsiteY2" fmla="*/ 132153 h 149643"/>
              <a:gd name="connsiteX3" fmla="*/ 123105 w 152901"/>
              <a:gd name="connsiteY3" fmla="*/ 149615 h 149643"/>
              <a:gd name="connsiteX4" fmla="*/ 143743 w 152901"/>
              <a:gd name="connsiteY4" fmla="*/ 128978 h 149643"/>
              <a:gd name="connsiteX5" fmla="*/ 131043 w 152901"/>
              <a:gd name="connsiteY5" fmla="*/ 60715 h 149643"/>
              <a:gd name="connsiteX6" fmla="*/ 151680 w 152901"/>
              <a:gd name="connsiteY6" fmla="*/ 141678 h 149643"/>
              <a:gd name="connsiteX7" fmla="*/ 88180 w 152901"/>
              <a:gd name="connsiteY7" fmla="*/ 119453 h 149643"/>
              <a:gd name="connsiteX8" fmla="*/ 868 w 152901"/>
              <a:gd name="connsiteY8" fmla="*/ 390 h 14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901" h="149643">
                <a:moveTo>
                  <a:pt x="868" y="390"/>
                </a:moveTo>
                <a:cubicBezTo>
                  <a:pt x="-6011" y="-5695"/>
                  <a:pt x="29707" y="60980"/>
                  <a:pt x="46905" y="82940"/>
                </a:cubicBezTo>
                <a:cubicBezTo>
                  <a:pt x="64103" y="104901"/>
                  <a:pt x="91355" y="121041"/>
                  <a:pt x="104055" y="132153"/>
                </a:cubicBezTo>
                <a:cubicBezTo>
                  <a:pt x="116755" y="143265"/>
                  <a:pt x="116491" y="150144"/>
                  <a:pt x="123105" y="149615"/>
                </a:cubicBezTo>
                <a:cubicBezTo>
                  <a:pt x="129719" y="149086"/>
                  <a:pt x="142420" y="143795"/>
                  <a:pt x="143743" y="128978"/>
                </a:cubicBezTo>
                <a:cubicBezTo>
                  <a:pt x="145066" y="114161"/>
                  <a:pt x="129720" y="58598"/>
                  <a:pt x="131043" y="60715"/>
                </a:cubicBezTo>
                <a:cubicBezTo>
                  <a:pt x="132366" y="62832"/>
                  <a:pt x="158824" y="131888"/>
                  <a:pt x="151680" y="141678"/>
                </a:cubicBezTo>
                <a:cubicBezTo>
                  <a:pt x="144536" y="151468"/>
                  <a:pt x="114109" y="137180"/>
                  <a:pt x="88180" y="119453"/>
                </a:cubicBezTo>
                <a:cubicBezTo>
                  <a:pt x="62251" y="101726"/>
                  <a:pt x="7747" y="6475"/>
                  <a:pt x="868" y="39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7" name="フリーフォーム: 図形 1756">
            <a:extLst>
              <a:ext uri="{FF2B5EF4-FFF2-40B4-BE49-F238E27FC236}">
                <a16:creationId xmlns:a16="http://schemas.microsoft.com/office/drawing/2014/main" id="{85A91765-96DF-4BA2-9C75-E0DA45A20648}"/>
              </a:ext>
            </a:extLst>
          </p:cNvPr>
          <p:cNvSpPr/>
          <p:nvPr/>
        </p:nvSpPr>
        <p:spPr>
          <a:xfrm>
            <a:off x="9785033" y="1627206"/>
            <a:ext cx="115234" cy="147631"/>
          </a:xfrm>
          <a:custGeom>
            <a:avLst/>
            <a:gdLst>
              <a:gd name="connsiteX0" fmla="*/ 114617 w 115234"/>
              <a:gd name="connsiteY0" fmla="*/ 147619 h 147631"/>
              <a:gd name="connsiteX1" fmla="*/ 27305 w 115234"/>
              <a:gd name="connsiteY1" fmla="*/ 58719 h 147631"/>
              <a:gd name="connsiteX2" fmla="*/ 11430 w 115234"/>
              <a:gd name="connsiteY2" fmla="*/ 25382 h 147631"/>
              <a:gd name="connsiteX3" fmla="*/ 47942 w 115234"/>
              <a:gd name="connsiteY3" fmla="*/ 15857 h 147631"/>
              <a:gd name="connsiteX4" fmla="*/ 106680 w 115234"/>
              <a:gd name="connsiteY4" fmla="*/ 69832 h 147631"/>
              <a:gd name="connsiteX5" fmla="*/ 24130 w 115234"/>
              <a:gd name="connsiteY5" fmla="*/ 1569 h 147631"/>
              <a:gd name="connsiteX6" fmla="*/ 1905 w 115234"/>
              <a:gd name="connsiteY6" fmla="*/ 25382 h 147631"/>
              <a:gd name="connsiteX7" fmla="*/ 63817 w 115234"/>
              <a:gd name="connsiteY7" fmla="*/ 65069 h 147631"/>
              <a:gd name="connsiteX8" fmla="*/ 114617 w 115234"/>
              <a:gd name="connsiteY8" fmla="*/ 147619 h 14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34" h="147631">
                <a:moveTo>
                  <a:pt x="114617" y="147619"/>
                </a:moveTo>
                <a:cubicBezTo>
                  <a:pt x="108532" y="146561"/>
                  <a:pt x="44503" y="79092"/>
                  <a:pt x="27305" y="58719"/>
                </a:cubicBezTo>
                <a:cubicBezTo>
                  <a:pt x="10107" y="38346"/>
                  <a:pt x="7990" y="32526"/>
                  <a:pt x="11430" y="25382"/>
                </a:cubicBezTo>
                <a:cubicBezTo>
                  <a:pt x="14869" y="18238"/>
                  <a:pt x="32067" y="8449"/>
                  <a:pt x="47942" y="15857"/>
                </a:cubicBezTo>
                <a:cubicBezTo>
                  <a:pt x="63817" y="23265"/>
                  <a:pt x="110649" y="72213"/>
                  <a:pt x="106680" y="69832"/>
                </a:cubicBezTo>
                <a:cubicBezTo>
                  <a:pt x="102711" y="67451"/>
                  <a:pt x="41592" y="8977"/>
                  <a:pt x="24130" y="1569"/>
                </a:cubicBezTo>
                <a:cubicBezTo>
                  <a:pt x="6668" y="-5839"/>
                  <a:pt x="-4709" y="14799"/>
                  <a:pt x="1905" y="25382"/>
                </a:cubicBezTo>
                <a:cubicBezTo>
                  <a:pt x="8519" y="35965"/>
                  <a:pt x="47413" y="47077"/>
                  <a:pt x="63817" y="65069"/>
                </a:cubicBezTo>
                <a:cubicBezTo>
                  <a:pt x="80221" y="83061"/>
                  <a:pt x="120702" y="148677"/>
                  <a:pt x="114617" y="14761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8" name="フリーフォーム: 図形 1757">
            <a:extLst>
              <a:ext uri="{FF2B5EF4-FFF2-40B4-BE49-F238E27FC236}">
                <a16:creationId xmlns:a16="http://schemas.microsoft.com/office/drawing/2014/main" id="{EB94A428-C8CA-41E6-A408-5B7F20814C08}"/>
              </a:ext>
            </a:extLst>
          </p:cNvPr>
          <p:cNvSpPr/>
          <p:nvPr/>
        </p:nvSpPr>
        <p:spPr>
          <a:xfrm>
            <a:off x="10083178" y="1740643"/>
            <a:ext cx="187053" cy="236388"/>
          </a:xfrm>
          <a:custGeom>
            <a:avLst/>
            <a:gdLst>
              <a:gd name="connsiteX0" fmla="*/ 2210 w 187053"/>
              <a:gd name="connsiteY0" fmla="*/ 5607 h 236388"/>
              <a:gd name="connsiteX1" fmla="*/ 183185 w 187053"/>
              <a:gd name="connsiteY1" fmla="*/ 234207 h 236388"/>
              <a:gd name="connsiteX2" fmla="*/ 122860 w 187053"/>
              <a:gd name="connsiteY2" fmla="*/ 118320 h 236388"/>
              <a:gd name="connsiteX3" fmla="*/ 84760 w 187053"/>
              <a:gd name="connsiteY3" fmla="*/ 73870 h 236388"/>
              <a:gd name="connsiteX4" fmla="*/ 2210 w 187053"/>
              <a:gd name="connsiteY4" fmla="*/ 5607 h 23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53" h="236388">
                <a:moveTo>
                  <a:pt x="2210" y="5607"/>
                </a:moveTo>
                <a:cubicBezTo>
                  <a:pt x="18614" y="32330"/>
                  <a:pt x="163077" y="215422"/>
                  <a:pt x="183185" y="234207"/>
                </a:cubicBezTo>
                <a:cubicBezTo>
                  <a:pt x="203293" y="252992"/>
                  <a:pt x="139264" y="145043"/>
                  <a:pt x="122860" y="118320"/>
                </a:cubicBezTo>
                <a:cubicBezTo>
                  <a:pt x="106456" y="91597"/>
                  <a:pt x="104074" y="92391"/>
                  <a:pt x="84760" y="73870"/>
                </a:cubicBezTo>
                <a:cubicBezTo>
                  <a:pt x="65446" y="55349"/>
                  <a:pt x="-14194" y="-21116"/>
                  <a:pt x="2210" y="560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9" name="フリーフォーム: 図形 1758">
            <a:extLst>
              <a:ext uri="{FF2B5EF4-FFF2-40B4-BE49-F238E27FC236}">
                <a16:creationId xmlns:a16="http://schemas.microsoft.com/office/drawing/2014/main" id="{F2AEF31E-2D1F-4CC1-AEBF-216839161E19}"/>
              </a:ext>
            </a:extLst>
          </p:cNvPr>
          <p:cNvSpPr/>
          <p:nvPr/>
        </p:nvSpPr>
        <p:spPr>
          <a:xfrm>
            <a:off x="9794861" y="1903364"/>
            <a:ext cx="43054" cy="159093"/>
          </a:xfrm>
          <a:custGeom>
            <a:avLst/>
            <a:gdLst>
              <a:gd name="connsiteX0" fmla="*/ 3189 w 43054"/>
              <a:gd name="connsiteY0" fmla="*/ 49 h 159093"/>
              <a:gd name="connsiteX1" fmla="*/ 3189 w 43054"/>
              <a:gd name="connsiteY1" fmla="*/ 95299 h 159093"/>
              <a:gd name="connsiteX2" fmla="*/ 42877 w 43054"/>
              <a:gd name="connsiteY2" fmla="*/ 158799 h 159093"/>
              <a:gd name="connsiteX3" fmla="*/ 17477 w 43054"/>
              <a:gd name="connsiteY3" fmla="*/ 117524 h 159093"/>
              <a:gd name="connsiteX4" fmla="*/ 9539 w 43054"/>
              <a:gd name="connsiteY4" fmla="*/ 82599 h 159093"/>
              <a:gd name="connsiteX5" fmla="*/ 3189 w 43054"/>
              <a:gd name="connsiteY5" fmla="*/ 49 h 15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54" h="159093">
                <a:moveTo>
                  <a:pt x="3189" y="49"/>
                </a:moveTo>
                <a:cubicBezTo>
                  <a:pt x="2131" y="2166"/>
                  <a:pt x="-3426" y="68841"/>
                  <a:pt x="3189" y="95299"/>
                </a:cubicBezTo>
                <a:cubicBezTo>
                  <a:pt x="9804" y="121757"/>
                  <a:pt x="40496" y="155095"/>
                  <a:pt x="42877" y="158799"/>
                </a:cubicBezTo>
                <a:cubicBezTo>
                  <a:pt x="45258" y="162503"/>
                  <a:pt x="23033" y="130224"/>
                  <a:pt x="17477" y="117524"/>
                </a:cubicBezTo>
                <a:cubicBezTo>
                  <a:pt x="11921" y="104824"/>
                  <a:pt x="11920" y="100326"/>
                  <a:pt x="9539" y="82599"/>
                </a:cubicBezTo>
                <a:cubicBezTo>
                  <a:pt x="7158" y="64872"/>
                  <a:pt x="4247" y="-2068"/>
                  <a:pt x="3189" y="4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0" name="フリーフォーム: 図形 1759">
            <a:extLst>
              <a:ext uri="{FF2B5EF4-FFF2-40B4-BE49-F238E27FC236}">
                <a16:creationId xmlns:a16="http://schemas.microsoft.com/office/drawing/2014/main" id="{8C26FC12-2EBB-4476-ADE0-D9466A5D5CE8}"/>
              </a:ext>
            </a:extLst>
          </p:cNvPr>
          <p:cNvSpPr/>
          <p:nvPr/>
        </p:nvSpPr>
        <p:spPr>
          <a:xfrm>
            <a:off x="9808912" y="1869839"/>
            <a:ext cx="123419" cy="189159"/>
          </a:xfrm>
          <a:custGeom>
            <a:avLst/>
            <a:gdLst>
              <a:gd name="connsiteX0" fmla="*/ 41526 w 123419"/>
              <a:gd name="connsiteY0" fmla="*/ 189149 h 189159"/>
              <a:gd name="connsiteX1" fmla="*/ 122488 w 123419"/>
              <a:gd name="connsiteY1" fmla="*/ 84374 h 189159"/>
              <a:gd name="connsiteX2" fmla="*/ 81213 w 123419"/>
              <a:gd name="connsiteY2" fmla="*/ 16111 h 189159"/>
              <a:gd name="connsiteX3" fmla="*/ 16126 w 123419"/>
              <a:gd name="connsiteY3" fmla="*/ 1824 h 189159"/>
              <a:gd name="connsiteX4" fmla="*/ 251 w 123419"/>
              <a:gd name="connsiteY4" fmla="*/ 46274 h 189159"/>
              <a:gd name="connsiteX5" fmla="*/ 24063 w 123419"/>
              <a:gd name="connsiteY5" fmla="*/ 100249 h 189159"/>
              <a:gd name="connsiteX6" fmla="*/ 68513 w 123419"/>
              <a:gd name="connsiteY6" fmla="*/ 119299 h 189159"/>
              <a:gd name="connsiteX7" fmla="*/ 32001 w 123419"/>
              <a:gd name="connsiteY7" fmla="*/ 108186 h 189159"/>
              <a:gd name="connsiteX8" fmla="*/ 11363 w 123419"/>
              <a:gd name="connsiteY8" fmla="*/ 39924 h 189159"/>
              <a:gd name="connsiteX9" fmla="*/ 38351 w 123419"/>
              <a:gd name="connsiteY9" fmla="*/ 22461 h 189159"/>
              <a:gd name="connsiteX10" fmla="*/ 103438 w 123419"/>
              <a:gd name="connsiteY10" fmla="*/ 46274 h 189159"/>
              <a:gd name="connsiteX11" fmla="*/ 105026 w 123419"/>
              <a:gd name="connsiteY11" fmla="*/ 90724 h 189159"/>
              <a:gd name="connsiteX12" fmla="*/ 41526 w 123419"/>
              <a:gd name="connsiteY12" fmla="*/ 189149 h 18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419" h="189159">
                <a:moveTo>
                  <a:pt x="41526" y="189149"/>
                </a:moveTo>
                <a:cubicBezTo>
                  <a:pt x="44436" y="188091"/>
                  <a:pt x="115874" y="113214"/>
                  <a:pt x="122488" y="84374"/>
                </a:cubicBezTo>
                <a:cubicBezTo>
                  <a:pt x="129102" y="55534"/>
                  <a:pt x="98940" y="29869"/>
                  <a:pt x="81213" y="16111"/>
                </a:cubicBezTo>
                <a:cubicBezTo>
                  <a:pt x="63486" y="2353"/>
                  <a:pt x="29620" y="-3203"/>
                  <a:pt x="16126" y="1824"/>
                </a:cubicBezTo>
                <a:cubicBezTo>
                  <a:pt x="2632" y="6851"/>
                  <a:pt x="-1072" y="29870"/>
                  <a:pt x="251" y="46274"/>
                </a:cubicBezTo>
                <a:cubicBezTo>
                  <a:pt x="1574" y="62678"/>
                  <a:pt x="12686" y="88078"/>
                  <a:pt x="24063" y="100249"/>
                </a:cubicBezTo>
                <a:cubicBezTo>
                  <a:pt x="35440" y="112420"/>
                  <a:pt x="67190" y="117976"/>
                  <a:pt x="68513" y="119299"/>
                </a:cubicBezTo>
                <a:cubicBezTo>
                  <a:pt x="69836" y="120622"/>
                  <a:pt x="41526" y="121415"/>
                  <a:pt x="32001" y="108186"/>
                </a:cubicBezTo>
                <a:cubicBezTo>
                  <a:pt x="22476" y="94957"/>
                  <a:pt x="10305" y="54211"/>
                  <a:pt x="11363" y="39924"/>
                </a:cubicBezTo>
                <a:cubicBezTo>
                  <a:pt x="12421" y="25637"/>
                  <a:pt x="23005" y="21403"/>
                  <a:pt x="38351" y="22461"/>
                </a:cubicBezTo>
                <a:cubicBezTo>
                  <a:pt x="53697" y="23519"/>
                  <a:pt x="92326" y="34897"/>
                  <a:pt x="103438" y="46274"/>
                </a:cubicBezTo>
                <a:cubicBezTo>
                  <a:pt x="114551" y="57651"/>
                  <a:pt x="116932" y="71409"/>
                  <a:pt x="105026" y="90724"/>
                </a:cubicBezTo>
                <a:cubicBezTo>
                  <a:pt x="93120" y="110038"/>
                  <a:pt x="38616" y="190207"/>
                  <a:pt x="41526" y="18914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1" name="フリーフォーム: 図形 1760">
            <a:extLst>
              <a:ext uri="{FF2B5EF4-FFF2-40B4-BE49-F238E27FC236}">
                <a16:creationId xmlns:a16="http://schemas.microsoft.com/office/drawing/2014/main" id="{FD38AF72-AA5F-485A-B6F5-847D36EF060A}"/>
              </a:ext>
            </a:extLst>
          </p:cNvPr>
          <p:cNvSpPr/>
          <p:nvPr/>
        </p:nvSpPr>
        <p:spPr>
          <a:xfrm>
            <a:off x="9902788" y="1717655"/>
            <a:ext cx="157507" cy="162886"/>
          </a:xfrm>
          <a:custGeom>
            <a:avLst/>
            <a:gdLst>
              <a:gd name="connsiteX0" fmla="*/ 44487 w 157507"/>
              <a:gd name="connsiteY0" fmla="*/ 6370 h 162886"/>
              <a:gd name="connsiteX1" fmla="*/ 100050 w 157507"/>
              <a:gd name="connsiteY1" fmla="*/ 4783 h 162886"/>
              <a:gd name="connsiteX2" fmla="*/ 150850 w 157507"/>
              <a:gd name="connsiteY2" fmla="*/ 65108 h 162886"/>
              <a:gd name="connsiteX3" fmla="*/ 152437 w 157507"/>
              <a:gd name="connsiteY3" fmla="*/ 122258 h 162886"/>
              <a:gd name="connsiteX4" fmla="*/ 109575 w 157507"/>
              <a:gd name="connsiteY4" fmla="*/ 155595 h 162886"/>
              <a:gd name="connsiteX5" fmla="*/ 54012 w 157507"/>
              <a:gd name="connsiteY5" fmla="*/ 160358 h 162886"/>
              <a:gd name="connsiteX6" fmla="*/ 98462 w 157507"/>
              <a:gd name="connsiteY6" fmla="*/ 123845 h 162886"/>
              <a:gd name="connsiteX7" fmla="*/ 63537 w 157507"/>
              <a:gd name="connsiteY7" fmla="*/ 84158 h 162886"/>
              <a:gd name="connsiteX8" fmla="*/ 37 w 157507"/>
              <a:gd name="connsiteY8" fmla="*/ 63520 h 162886"/>
              <a:gd name="connsiteX9" fmla="*/ 55600 w 157507"/>
              <a:gd name="connsiteY9" fmla="*/ 80983 h 162886"/>
              <a:gd name="connsiteX10" fmla="*/ 134975 w 157507"/>
              <a:gd name="connsiteY10" fmla="*/ 117495 h 162886"/>
              <a:gd name="connsiteX11" fmla="*/ 155612 w 157507"/>
              <a:gd name="connsiteY11" fmla="*/ 79395 h 162886"/>
              <a:gd name="connsiteX12" fmla="*/ 103225 w 157507"/>
              <a:gd name="connsiteY12" fmla="*/ 27008 h 162886"/>
              <a:gd name="connsiteX13" fmla="*/ 44487 w 157507"/>
              <a:gd name="connsiteY13" fmla="*/ 6370 h 16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7507" h="162886">
                <a:moveTo>
                  <a:pt x="44487" y="6370"/>
                </a:moveTo>
                <a:cubicBezTo>
                  <a:pt x="43958" y="2666"/>
                  <a:pt x="82323" y="-5007"/>
                  <a:pt x="100050" y="4783"/>
                </a:cubicBezTo>
                <a:cubicBezTo>
                  <a:pt x="117777" y="14573"/>
                  <a:pt x="142119" y="45529"/>
                  <a:pt x="150850" y="65108"/>
                </a:cubicBezTo>
                <a:cubicBezTo>
                  <a:pt x="159581" y="84687"/>
                  <a:pt x="159316" y="107177"/>
                  <a:pt x="152437" y="122258"/>
                </a:cubicBezTo>
                <a:cubicBezTo>
                  <a:pt x="145558" y="137339"/>
                  <a:pt x="125979" y="149245"/>
                  <a:pt x="109575" y="155595"/>
                </a:cubicBezTo>
                <a:cubicBezTo>
                  <a:pt x="93171" y="161945"/>
                  <a:pt x="55864" y="165650"/>
                  <a:pt x="54012" y="160358"/>
                </a:cubicBezTo>
                <a:cubicBezTo>
                  <a:pt x="52160" y="155066"/>
                  <a:pt x="96875" y="136545"/>
                  <a:pt x="98462" y="123845"/>
                </a:cubicBezTo>
                <a:cubicBezTo>
                  <a:pt x="100049" y="111145"/>
                  <a:pt x="79941" y="94212"/>
                  <a:pt x="63537" y="84158"/>
                </a:cubicBezTo>
                <a:cubicBezTo>
                  <a:pt x="47133" y="74104"/>
                  <a:pt x="1360" y="64049"/>
                  <a:pt x="37" y="63520"/>
                </a:cubicBezTo>
                <a:cubicBezTo>
                  <a:pt x="-1286" y="62991"/>
                  <a:pt x="33110" y="71987"/>
                  <a:pt x="55600" y="80983"/>
                </a:cubicBezTo>
                <a:cubicBezTo>
                  <a:pt x="78090" y="89979"/>
                  <a:pt x="118306" y="117760"/>
                  <a:pt x="134975" y="117495"/>
                </a:cubicBezTo>
                <a:cubicBezTo>
                  <a:pt x="151644" y="117230"/>
                  <a:pt x="160904" y="94476"/>
                  <a:pt x="155612" y="79395"/>
                </a:cubicBezTo>
                <a:cubicBezTo>
                  <a:pt x="150320" y="64314"/>
                  <a:pt x="122010" y="35739"/>
                  <a:pt x="103225" y="27008"/>
                </a:cubicBezTo>
                <a:cubicBezTo>
                  <a:pt x="84440" y="18277"/>
                  <a:pt x="45016" y="10074"/>
                  <a:pt x="44487" y="637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2" name="フリーフォーム: 図形 1761">
            <a:extLst>
              <a:ext uri="{FF2B5EF4-FFF2-40B4-BE49-F238E27FC236}">
                <a16:creationId xmlns:a16="http://schemas.microsoft.com/office/drawing/2014/main" id="{4B83AA1A-4975-40D4-9B71-EF49144B1A68}"/>
              </a:ext>
            </a:extLst>
          </p:cNvPr>
          <p:cNvSpPr/>
          <p:nvPr/>
        </p:nvSpPr>
        <p:spPr>
          <a:xfrm>
            <a:off x="10230656" y="1954074"/>
            <a:ext cx="99222" cy="292315"/>
          </a:xfrm>
          <a:custGeom>
            <a:avLst/>
            <a:gdLst>
              <a:gd name="connsiteX0" fmla="*/ 3957 w 99222"/>
              <a:gd name="connsiteY0" fmla="*/ 139 h 292315"/>
              <a:gd name="connsiteX1" fmla="*/ 11894 w 99222"/>
              <a:gd name="connsiteY1" fmla="*/ 127139 h 292315"/>
              <a:gd name="connsiteX2" fmla="*/ 16657 w 99222"/>
              <a:gd name="connsiteY2" fmla="*/ 157301 h 292315"/>
              <a:gd name="connsiteX3" fmla="*/ 56344 w 99222"/>
              <a:gd name="connsiteY3" fmla="*/ 216039 h 292315"/>
              <a:gd name="connsiteX4" fmla="*/ 99207 w 99222"/>
              <a:gd name="connsiteY4" fmla="*/ 292239 h 292315"/>
              <a:gd name="connsiteX5" fmla="*/ 51582 w 99222"/>
              <a:gd name="connsiteY5" fmla="*/ 228739 h 292315"/>
              <a:gd name="connsiteX6" fmla="*/ 3957 w 99222"/>
              <a:gd name="connsiteY6" fmla="*/ 154126 h 292315"/>
              <a:gd name="connsiteX7" fmla="*/ 3957 w 99222"/>
              <a:gd name="connsiteY7" fmla="*/ 139 h 29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222" h="292315">
                <a:moveTo>
                  <a:pt x="3957" y="139"/>
                </a:moveTo>
                <a:cubicBezTo>
                  <a:pt x="5280" y="-4359"/>
                  <a:pt x="9777" y="100945"/>
                  <a:pt x="11894" y="127139"/>
                </a:cubicBezTo>
                <a:cubicBezTo>
                  <a:pt x="14011" y="153333"/>
                  <a:pt x="9249" y="142484"/>
                  <a:pt x="16657" y="157301"/>
                </a:cubicBezTo>
                <a:cubicBezTo>
                  <a:pt x="24065" y="172118"/>
                  <a:pt x="42586" y="193549"/>
                  <a:pt x="56344" y="216039"/>
                </a:cubicBezTo>
                <a:cubicBezTo>
                  <a:pt x="70102" y="238529"/>
                  <a:pt x="100001" y="290122"/>
                  <a:pt x="99207" y="292239"/>
                </a:cubicBezTo>
                <a:cubicBezTo>
                  <a:pt x="98413" y="294356"/>
                  <a:pt x="67457" y="251758"/>
                  <a:pt x="51582" y="228739"/>
                </a:cubicBezTo>
                <a:cubicBezTo>
                  <a:pt x="35707" y="205720"/>
                  <a:pt x="12159" y="187728"/>
                  <a:pt x="3957" y="154126"/>
                </a:cubicBezTo>
                <a:cubicBezTo>
                  <a:pt x="-4245" y="120524"/>
                  <a:pt x="2634" y="4637"/>
                  <a:pt x="3957" y="13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3" name="フリーフォーム: 図形 1762">
            <a:extLst>
              <a:ext uri="{FF2B5EF4-FFF2-40B4-BE49-F238E27FC236}">
                <a16:creationId xmlns:a16="http://schemas.microsoft.com/office/drawing/2014/main" id="{536F86C0-E0B6-4446-9556-A61438E1E524}"/>
              </a:ext>
            </a:extLst>
          </p:cNvPr>
          <p:cNvSpPr/>
          <p:nvPr/>
        </p:nvSpPr>
        <p:spPr>
          <a:xfrm>
            <a:off x="10249877" y="1966869"/>
            <a:ext cx="73928" cy="271633"/>
          </a:xfrm>
          <a:custGeom>
            <a:avLst/>
            <a:gdLst>
              <a:gd name="connsiteX0" fmla="*/ 2198 w 73928"/>
              <a:gd name="connsiteY0" fmla="*/ 44 h 271633"/>
              <a:gd name="connsiteX1" fmla="*/ 611 w 73928"/>
              <a:gd name="connsiteY1" fmla="*/ 104819 h 271633"/>
              <a:gd name="connsiteX2" fmla="*/ 11723 w 73928"/>
              <a:gd name="connsiteY2" fmla="*/ 131806 h 271633"/>
              <a:gd name="connsiteX3" fmla="*/ 73636 w 73928"/>
              <a:gd name="connsiteY3" fmla="*/ 271506 h 271633"/>
              <a:gd name="connsiteX4" fmla="*/ 33948 w 73928"/>
              <a:gd name="connsiteY4" fmla="*/ 155619 h 271633"/>
              <a:gd name="connsiteX5" fmla="*/ 8548 w 73928"/>
              <a:gd name="connsiteY5" fmla="*/ 92119 h 271633"/>
              <a:gd name="connsiteX6" fmla="*/ 2198 w 73928"/>
              <a:gd name="connsiteY6" fmla="*/ 44 h 271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928" h="271633">
                <a:moveTo>
                  <a:pt x="2198" y="44"/>
                </a:moveTo>
                <a:cubicBezTo>
                  <a:pt x="875" y="2161"/>
                  <a:pt x="-976" y="82859"/>
                  <a:pt x="611" y="104819"/>
                </a:cubicBezTo>
                <a:cubicBezTo>
                  <a:pt x="2198" y="126779"/>
                  <a:pt x="-448" y="104025"/>
                  <a:pt x="11723" y="131806"/>
                </a:cubicBezTo>
                <a:cubicBezTo>
                  <a:pt x="23894" y="159587"/>
                  <a:pt x="69932" y="267537"/>
                  <a:pt x="73636" y="271506"/>
                </a:cubicBezTo>
                <a:cubicBezTo>
                  <a:pt x="77340" y="275475"/>
                  <a:pt x="44796" y="185517"/>
                  <a:pt x="33948" y="155619"/>
                </a:cubicBezTo>
                <a:cubicBezTo>
                  <a:pt x="23100" y="125721"/>
                  <a:pt x="15692" y="112756"/>
                  <a:pt x="8548" y="92119"/>
                </a:cubicBezTo>
                <a:cubicBezTo>
                  <a:pt x="1404" y="71482"/>
                  <a:pt x="3521" y="-2073"/>
                  <a:pt x="2198" y="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4" name="フリーフォーム: 図形 1763">
            <a:extLst>
              <a:ext uri="{FF2B5EF4-FFF2-40B4-BE49-F238E27FC236}">
                <a16:creationId xmlns:a16="http://schemas.microsoft.com/office/drawing/2014/main" id="{315199FC-F61B-4547-8FEA-576EFC12065C}"/>
              </a:ext>
            </a:extLst>
          </p:cNvPr>
          <p:cNvSpPr/>
          <p:nvPr/>
        </p:nvSpPr>
        <p:spPr>
          <a:xfrm>
            <a:off x="10255158" y="1962131"/>
            <a:ext cx="73265" cy="273082"/>
          </a:xfrm>
          <a:custGeom>
            <a:avLst/>
            <a:gdLst>
              <a:gd name="connsiteX0" fmla="*/ 92 w 73265"/>
              <a:gd name="connsiteY0" fmla="*/ 19 h 273082"/>
              <a:gd name="connsiteX1" fmla="*/ 65180 w 73265"/>
              <a:gd name="connsiteY1" fmla="*/ 122257 h 273082"/>
              <a:gd name="connsiteX2" fmla="*/ 65180 w 73265"/>
              <a:gd name="connsiteY2" fmla="*/ 150832 h 273082"/>
              <a:gd name="connsiteX3" fmla="*/ 73117 w 73265"/>
              <a:gd name="connsiteY3" fmla="*/ 273069 h 273082"/>
              <a:gd name="connsiteX4" fmla="*/ 57242 w 73265"/>
              <a:gd name="connsiteY4" fmla="*/ 142894 h 273082"/>
              <a:gd name="connsiteX5" fmla="*/ 50892 w 73265"/>
              <a:gd name="connsiteY5" fmla="*/ 112732 h 273082"/>
              <a:gd name="connsiteX6" fmla="*/ 92 w 73265"/>
              <a:gd name="connsiteY6" fmla="*/ 19 h 27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265" h="273082">
                <a:moveTo>
                  <a:pt x="92" y="19"/>
                </a:moveTo>
                <a:cubicBezTo>
                  <a:pt x="2473" y="1606"/>
                  <a:pt x="54332" y="97122"/>
                  <a:pt x="65180" y="122257"/>
                </a:cubicBezTo>
                <a:cubicBezTo>
                  <a:pt x="76028" y="147392"/>
                  <a:pt x="63857" y="125697"/>
                  <a:pt x="65180" y="150832"/>
                </a:cubicBezTo>
                <a:cubicBezTo>
                  <a:pt x="66503" y="175967"/>
                  <a:pt x="74440" y="274392"/>
                  <a:pt x="73117" y="273069"/>
                </a:cubicBezTo>
                <a:cubicBezTo>
                  <a:pt x="71794" y="271746"/>
                  <a:pt x="60946" y="169617"/>
                  <a:pt x="57242" y="142894"/>
                </a:cubicBezTo>
                <a:cubicBezTo>
                  <a:pt x="53538" y="116171"/>
                  <a:pt x="59623" y="133369"/>
                  <a:pt x="50892" y="112732"/>
                </a:cubicBezTo>
                <a:cubicBezTo>
                  <a:pt x="42161" y="92095"/>
                  <a:pt x="-2289" y="-1568"/>
                  <a:pt x="92" y="1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5" name="フリーフォーム: 図形 1764">
            <a:extLst>
              <a:ext uri="{FF2B5EF4-FFF2-40B4-BE49-F238E27FC236}">
                <a16:creationId xmlns:a16="http://schemas.microsoft.com/office/drawing/2014/main" id="{3D7AFBAD-CC6E-49A5-BF1D-5802D26CBC62}"/>
              </a:ext>
            </a:extLst>
          </p:cNvPr>
          <p:cNvSpPr/>
          <p:nvPr/>
        </p:nvSpPr>
        <p:spPr>
          <a:xfrm>
            <a:off x="10284680" y="1974468"/>
            <a:ext cx="143624" cy="308605"/>
          </a:xfrm>
          <a:custGeom>
            <a:avLst/>
            <a:gdLst>
              <a:gd name="connsiteX0" fmla="*/ 733 w 143624"/>
              <a:gd name="connsiteY0" fmla="*/ 382 h 308605"/>
              <a:gd name="connsiteX1" fmla="*/ 113445 w 143624"/>
              <a:gd name="connsiteY1" fmla="*/ 190882 h 308605"/>
              <a:gd name="connsiteX2" fmla="*/ 62645 w 143624"/>
              <a:gd name="connsiteY2" fmla="*/ 108332 h 308605"/>
              <a:gd name="connsiteX3" fmla="*/ 143608 w 143624"/>
              <a:gd name="connsiteY3" fmla="*/ 308357 h 308605"/>
              <a:gd name="connsiteX4" fmla="*/ 68995 w 143624"/>
              <a:gd name="connsiteY4" fmla="*/ 146432 h 308605"/>
              <a:gd name="connsiteX5" fmla="*/ 733 w 143624"/>
              <a:gd name="connsiteY5" fmla="*/ 382 h 30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624" h="308605">
                <a:moveTo>
                  <a:pt x="733" y="382"/>
                </a:moveTo>
                <a:cubicBezTo>
                  <a:pt x="8141" y="7790"/>
                  <a:pt x="103126" y="172890"/>
                  <a:pt x="113445" y="190882"/>
                </a:cubicBezTo>
                <a:cubicBezTo>
                  <a:pt x="123764" y="208874"/>
                  <a:pt x="57618" y="88753"/>
                  <a:pt x="62645" y="108332"/>
                </a:cubicBezTo>
                <a:cubicBezTo>
                  <a:pt x="67672" y="127911"/>
                  <a:pt x="142550" y="302007"/>
                  <a:pt x="143608" y="308357"/>
                </a:cubicBezTo>
                <a:cubicBezTo>
                  <a:pt x="144666" y="314707"/>
                  <a:pt x="94130" y="197761"/>
                  <a:pt x="68995" y="146432"/>
                </a:cubicBezTo>
                <a:cubicBezTo>
                  <a:pt x="43860" y="95103"/>
                  <a:pt x="-6675" y="-7026"/>
                  <a:pt x="733" y="38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6" name="フリーフォーム: 図形 1765">
            <a:extLst>
              <a:ext uri="{FF2B5EF4-FFF2-40B4-BE49-F238E27FC236}">
                <a16:creationId xmlns:a16="http://schemas.microsoft.com/office/drawing/2014/main" id="{FE2707A0-A7F2-4E56-B6EC-ADA2D9B80D2B}"/>
              </a:ext>
            </a:extLst>
          </p:cNvPr>
          <p:cNvSpPr/>
          <p:nvPr/>
        </p:nvSpPr>
        <p:spPr>
          <a:xfrm>
            <a:off x="10131003" y="2149406"/>
            <a:ext cx="242583" cy="169782"/>
          </a:xfrm>
          <a:custGeom>
            <a:avLst/>
            <a:gdLst>
              <a:gd name="connsiteX0" fmla="*/ 57572 w 242583"/>
              <a:gd name="connsiteY0" fmla="*/ 25469 h 169782"/>
              <a:gd name="connsiteX1" fmla="*/ 235372 w 242583"/>
              <a:gd name="connsiteY1" fmla="*/ 103257 h 169782"/>
              <a:gd name="connsiteX2" fmla="*/ 205210 w 242583"/>
              <a:gd name="connsiteY2" fmla="*/ 125482 h 169782"/>
              <a:gd name="connsiteX3" fmla="*/ 179810 w 242583"/>
              <a:gd name="connsiteY3" fmla="*/ 168344 h 169782"/>
              <a:gd name="connsiteX4" fmla="*/ 122660 w 242583"/>
              <a:gd name="connsiteY4" fmla="*/ 157232 h 169782"/>
              <a:gd name="connsiteX5" fmla="*/ 86147 w 242583"/>
              <a:gd name="connsiteY5" fmla="*/ 133419 h 169782"/>
              <a:gd name="connsiteX6" fmla="*/ 40110 w 242583"/>
              <a:gd name="connsiteY6" fmla="*/ 79444 h 169782"/>
              <a:gd name="connsiteX7" fmla="*/ 133772 w 242583"/>
              <a:gd name="connsiteY7" fmla="*/ 152469 h 169782"/>
              <a:gd name="connsiteX8" fmla="*/ 195685 w 242583"/>
              <a:gd name="connsiteY8" fmla="*/ 155644 h 169782"/>
              <a:gd name="connsiteX9" fmla="*/ 222672 w 242583"/>
              <a:gd name="connsiteY9" fmla="*/ 112782 h 169782"/>
              <a:gd name="connsiteX10" fmla="*/ 217910 w 242583"/>
              <a:gd name="connsiteY10" fmla="*/ 106432 h 169782"/>
              <a:gd name="connsiteX11" fmla="*/ 163935 w 242583"/>
              <a:gd name="connsiteY11" fmla="*/ 112782 h 169782"/>
              <a:gd name="connsiteX12" fmla="*/ 122660 w 242583"/>
              <a:gd name="connsiteY12" fmla="*/ 109607 h 169782"/>
              <a:gd name="connsiteX13" fmla="*/ 422 w 242583"/>
              <a:gd name="connsiteY13" fmla="*/ 69 h 169782"/>
              <a:gd name="connsiteX14" fmla="*/ 86147 w 242583"/>
              <a:gd name="connsiteY14" fmla="*/ 93732 h 169782"/>
              <a:gd name="connsiteX15" fmla="*/ 184572 w 242583"/>
              <a:gd name="connsiteY15" fmla="*/ 135007 h 169782"/>
              <a:gd name="connsiteX16" fmla="*/ 176635 w 242583"/>
              <a:gd name="connsiteY16" fmla="*/ 73094 h 169782"/>
              <a:gd name="connsiteX17" fmla="*/ 133772 w 242583"/>
              <a:gd name="connsiteY17" fmla="*/ 41344 h 169782"/>
              <a:gd name="connsiteX18" fmla="*/ 57572 w 242583"/>
              <a:gd name="connsiteY18" fmla="*/ 25469 h 16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2583" h="169782">
                <a:moveTo>
                  <a:pt x="57572" y="25469"/>
                </a:moveTo>
                <a:cubicBezTo>
                  <a:pt x="74505" y="35788"/>
                  <a:pt x="210766" y="86588"/>
                  <a:pt x="235372" y="103257"/>
                </a:cubicBezTo>
                <a:cubicBezTo>
                  <a:pt x="259978" y="119926"/>
                  <a:pt x="214470" y="114634"/>
                  <a:pt x="205210" y="125482"/>
                </a:cubicBezTo>
                <a:cubicBezTo>
                  <a:pt x="195950" y="136330"/>
                  <a:pt x="193568" y="163052"/>
                  <a:pt x="179810" y="168344"/>
                </a:cubicBezTo>
                <a:cubicBezTo>
                  <a:pt x="166052" y="173636"/>
                  <a:pt x="138270" y="163053"/>
                  <a:pt x="122660" y="157232"/>
                </a:cubicBezTo>
                <a:cubicBezTo>
                  <a:pt x="107050" y="151411"/>
                  <a:pt x="99905" y="146384"/>
                  <a:pt x="86147" y="133419"/>
                </a:cubicBezTo>
                <a:cubicBezTo>
                  <a:pt x="72389" y="120454"/>
                  <a:pt x="32172" y="76269"/>
                  <a:pt x="40110" y="79444"/>
                </a:cubicBezTo>
                <a:cubicBezTo>
                  <a:pt x="48048" y="82619"/>
                  <a:pt x="107843" y="139769"/>
                  <a:pt x="133772" y="152469"/>
                </a:cubicBezTo>
                <a:cubicBezTo>
                  <a:pt x="159701" y="165169"/>
                  <a:pt x="180868" y="162259"/>
                  <a:pt x="195685" y="155644"/>
                </a:cubicBezTo>
                <a:cubicBezTo>
                  <a:pt x="210502" y="149029"/>
                  <a:pt x="218968" y="120984"/>
                  <a:pt x="222672" y="112782"/>
                </a:cubicBezTo>
                <a:cubicBezTo>
                  <a:pt x="226376" y="104580"/>
                  <a:pt x="227699" y="106432"/>
                  <a:pt x="217910" y="106432"/>
                </a:cubicBezTo>
                <a:cubicBezTo>
                  <a:pt x="208121" y="106432"/>
                  <a:pt x="179810" y="112253"/>
                  <a:pt x="163935" y="112782"/>
                </a:cubicBezTo>
                <a:cubicBezTo>
                  <a:pt x="148060" y="113311"/>
                  <a:pt x="149912" y="128392"/>
                  <a:pt x="122660" y="109607"/>
                </a:cubicBezTo>
                <a:cubicBezTo>
                  <a:pt x="95408" y="90822"/>
                  <a:pt x="6507" y="2715"/>
                  <a:pt x="422" y="69"/>
                </a:cubicBezTo>
                <a:cubicBezTo>
                  <a:pt x="-5663" y="-2577"/>
                  <a:pt x="55455" y="71242"/>
                  <a:pt x="86147" y="93732"/>
                </a:cubicBezTo>
                <a:cubicBezTo>
                  <a:pt x="116839" y="116222"/>
                  <a:pt x="169491" y="138447"/>
                  <a:pt x="184572" y="135007"/>
                </a:cubicBezTo>
                <a:cubicBezTo>
                  <a:pt x="199653" y="131567"/>
                  <a:pt x="185102" y="88705"/>
                  <a:pt x="176635" y="73094"/>
                </a:cubicBezTo>
                <a:cubicBezTo>
                  <a:pt x="168168" y="57483"/>
                  <a:pt x="150176" y="47959"/>
                  <a:pt x="133772" y="41344"/>
                </a:cubicBezTo>
                <a:cubicBezTo>
                  <a:pt x="117368" y="34730"/>
                  <a:pt x="40639" y="15150"/>
                  <a:pt x="57572" y="2546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7" name="フリーフォーム: 図形 1766">
            <a:extLst>
              <a:ext uri="{FF2B5EF4-FFF2-40B4-BE49-F238E27FC236}">
                <a16:creationId xmlns:a16="http://schemas.microsoft.com/office/drawing/2014/main" id="{3682C796-8C71-42AD-9D7D-6E0BE8E5F364}"/>
              </a:ext>
            </a:extLst>
          </p:cNvPr>
          <p:cNvSpPr/>
          <p:nvPr/>
        </p:nvSpPr>
        <p:spPr>
          <a:xfrm>
            <a:off x="10351982" y="2138118"/>
            <a:ext cx="97831" cy="234397"/>
          </a:xfrm>
          <a:custGeom>
            <a:avLst/>
            <a:gdLst>
              <a:gd name="connsiteX0" fmla="*/ 1693 w 97831"/>
              <a:gd name="connsiteY0" fmla="*/ 8182 h 234397"/>
              <a:gd name="connsiteX1" fmla="*/ 95356 w 97831"/>
              <a:gd name="connsiteY1" fmla="*/ 230432 h 234397"/>
              <a:gd name="connsiteX2" fmla="*/ 69956 w 97831"/>
              <a:gd name="connsiteY2" fmla="*/ 147882 h 234397"/>
              <a:gd name="connsiteX3" fmla="*/ 62018 w 97831"/>
              <a:gd name="connsiteY3" fmla="*/ 111370 h 234397"/>
              <a:gd name="connsiteX4" fmla="*/ 36618 w 97831"/>
              <a:gd name="connsiteY4" fmla="*/ 52632 h 234397"/>
              <a:gd name="connsiteX5" fmla="*/ 1693 w 97831"/>
              <a:gd name="connsiteY5" fmla="*/ 8182 h 23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31" h="234397">
                <a:moveTo>
                  <a:pt x="1693" y="8182"/>
                </a:moveTo>
                <a:cubicBezTo>
                  <a:pt x="11483" y="37815"/>
                  <a:pt x="83979" y="207149"/>
                  <a:pt x="95356" y="230432"/>
                </a:cubicBezTo>
                <a:cubicBezTo>
                  <a:pt x="106733" y="253715"/>
                  <a:pt x="75512" y="167726"/>
                  <a:pt x="69956" y="147882"/>
                </a:cubicBezTo>
                <a:cubicBezTo>
                  <a:pt x="64400" y="128038"/>
                  <a:pt x="67574" y="127245"/>
                  <a:pt x="62018" y="111370"/>
                </a:cubicBezTo>
                <a:cubicBezTo>
                  <a:pt x="56462" y="95495"/>
                  <a:pt x="45878" y="67449"/>
                  <a:pt x="36618" y="52632"/>
                </a:cubicBezTo>
                <a:cubicBezTo>
                  <a:pt x="27358" y="37815"/>
                  <a:pt x="-8097" y="-21451"/>
                  <a:pt x="1693" y="818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8" name="フリーフォーム: 図形 1767">
            <a:extLst>
              <a:ext uri="{FF2B5EF4-FFF2-40B4-BE49-F238E27FC236}">
                <a16:creationId xmlns:a16="http://schemas.microsoft.com/office/drawing/2014/main" id="{12542E84-380A-4180-BA17-824BC628D233}"/>
              </a:ext>
            </a:extLst>
          </p:cNvPr>
          <p:cNvSpPr/>
          <p:nvPr/>
        </p:nvSpPr>
        <p:spPr>
          <a:xfrm>
            <a:off x="9828182" y="2278190"/>
            <a:ext cx="123962" cy="276417"/>
          </a:xfrm>
          <a:custGeom>
            <a:avLst/>
            <a:gdLst>
              <a:gd name="connsiteX0" fmla="*/ 9556 w 123962"/>
              <a:gd name="connsiteY0" fmla="*/ 1460 h 276417"/>
              <a:gd name="connsiteX1" fmla="*/ 31 w 123962"/>
              <a:gd name="connsiteY1" fmla="*/ 110998 h 276417"/>
              <a:gd name="connsiteX2" fmla="*/ 12731 w 123962"/>
              <a:gd name="connsiteY2" fmla="*/ 137985 h 276417"/>
              <a:gd name="connsiteX3" fmla="*/ 84168 w 123962"/>
              <a:gd name="connsiteY3" fmla="*/ 263398 h 276417"/>
              <a:gd name="connsiteX4" fmla="*/ 123856 w 123962"/>
              <a:gd name="connsiteY4" fmla="*/ 266573 h 276417"/>
              <a:gd name="connsiteX5" fmla="*/ 95281 w 123962"/>
              <a:gd name="connsiteY5" fmla="*/ 211010 h 276417"/>
              <a:gd name="connsiteX6" fmla="*/ 77818 w 123962"/>
              <a:gd name="connsiteY6" fmla="*/ 187198 h 276417"/>
              <a:gd name="connsiteX7" fmla="*/ 55593 w 123962"/>
              <a:gd name="connsiteY7" fmla="*/ 126873 h 276417"/>
              <a:gd name="connsiteX8" fmla="*/ 65118 w 123962"/>
              <a:gd name="connsiteY8" fmla="*/ 6223 h 276417"/>
              <a:gd name="connsiteX9" fmla="*/ 87343 w 123962"/>
              <a:gd name="connsiteY9" fmla="*/ 55435 h 276417"/>
              <a:gd name="connsiteX10" fmla="*/ 122268 w 123962"/>
              <a:gd name="connsiteY10" fmla="*/ 115760 h 276417"/>
              <a:gd name="connsiteX11" fmla="*/ 71468 w 123962"/>
              <a:gd name="connsiteY11" fmla="*/ 1460 h 276417"/>
              <a:gd name="connsiteX12" fmla="*/ 68293 w 123962"/>
              <a:gd name="connsiteY12" fmla="*/ 55435 h 276417"/>
              <a:gd name="connsiteX13" fmla="*/ 61943 w 123962"/>
              <a:gd name="connsiteY13" fmla="*/ 118935 h 276417"/>
              <a:gd name="connsiteX14" fmla="*/ 52418 w 123962"/>
              <a:gd name="connsiteY14" fmla="*/ 144335 h 276417"/>
              <a:gd name="connsiteX15" fmla="*/ 98456 w 123962"/>
              <a:gd name="connsiteY15" fmla="*/ 255460 h 276417"/>
              <a:gd name="connsiteX16" fmla="*/ 79406 w 123962"/>
              <a:gd name="connsiteY16" fmla="*/ 223710 h 276417"/>
              <a:gd name="connsiteX17" fmla="*/ 22256 w 123962"/>
              <a:gd name="connsiteY17" fmla="*/ 131635 h 276417"/>
              <a:gd name="connsiteX18" fmla="*/ 9556 w 123962"/>
              <a:gd name="connsiteY18" fmla="*/ 1460 h 276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3962" h="276417">
                <a:moveTo>
                  <a:pt x="9556" y="1460"/>
                </a:moveTo>
                <a:cubicBezTo>
                  <a:pt x="5852" y="-1979"/>
                  <a:pt x="-498" y="88244"/>
                  <a:pt x="31" y="110998"/>
                </a:cubicBezTo>
                <a:cubicBezTo>
                  <a:pt x="560" y="133752"/>
                  <a:pt x="-1292" y="112585"/>
                  <a:pt x="12731" y="137985"/>
                </a:cubicBezTo>
                <a:cubicBezTo>
                  <a:pt x="26754" y="163385"/>
                  <a:pt x="65647" y="241967"/>
                  <a:pt x="84168" y="263398"/>
                </a:cubicBezTo>
                <a:cubicBezTo>
                  <a:pt x="102689" y="284829"/>
                  <a:pt x="122004" y="275304"/>
                  <a:pt x="123856" y="266573"/>
                </a:cubicBezTo>
                <a:cubicBezTo>
                  <a:pt x="125708" y="257842"/>
                  <a:pt x="102954" y="224239"/>
                  <a:pt x="95281" y="211010"/>
                </a:cubicBezTo>
                <a:cubicBezTo>
                  <a:pt x="87608" y="197781"/>
                  <a:pt x="84433" y="201221"/>
                  <a:pt x="77818" y="187198"/>
                </a:cubicBezTo>
                <a:cubicBezTo>
                  <a:pt x="71203" y="173175"/>
                  <a:pt x="57710" y="157035"/>
                  <a:pt x="55593" y="126873"/>
                </a:cubicBezTo>
                <a:cubicBezTo>
                  <a:pt x="53476" y="96711"/>
                  <a:pt x="59826" y="18129"/>
                  <a:pt x="65118" y="6223"/>
                </a:cubicBezTo>
                <a:cubicBezTo>
                  <a:pt x="70410" y="-5683"/>
                  <a:pt x="77818" y="37179"/>
                  <a:pt x="87343" y="55435"/>
                </a:cubicBezTo>
                <a:cubicBezTo>
                  <a:pt x="96868" y="73691"/>
                  <a:pt x="124914" y="124756"/>
                  <a:pt x="122268" y="115760"/>
                </a:cubicBezTo>
                <a:cubicBezTo>
                  <a:pt x="119622" y="106764"/>
                  <a:pt x="80464" y="11514"/>
                  <a:pt x="71468" y="1460"/>
                </a:cubicBezTo>
                <a:cubicBezTo>
                  <a:pt x="62472" y="-8594"/>
                  <a:pt x="69880" y="35856"/>
                  <a:pt x="68293" y="55435"/>
                </a:cubicBezTo>
                <a:cubicBezTo>
                  <a:pt x="66706" y="75014"/>
                  <a:pt x="64589" y="104118"/>
                  <a:pt x="61943" y="118935"/>
                </a:cubicBezTo>
                <a:cubicBezTo>
                  <a:pt x="59297" y="133752"/>
                  <a:pt x="46333" y="121581"/>
                  <a:pt x="52418" y="144335"/>
                </a:cubicBezTo>
                <a:cubicBezTo>
                  <a:pt x="58504" y="167089"/>
                  <a:pt x="93958" y="242231"/>
                  <a:pt x="98456" y="255460"/>
                </a:cubicBezTo>
                <a:cubicBezTo>
                  <a:pt x="102954" y="268689"/>
                  <a:pt x="79406" y="223710"/>
                  <a:pt x="79406" y="223710"/>
                </a:cubicBezTo>
                <a:cubicBezTo>
                  <a:pt x="66706" y="203073"/>
                  <a:pt x="32839" y="163120"/>
                  <a:pt x="22256" y="131635"/>
                </a:cubicBezTo>
                <a:cubicBezTo>
                  <a:pt x="11673" y="100150"/>
                  <a:pt x="13260" y="4899"/>
                  <a:pt x="9556" y="146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9" name="フリーフォーム: 図形 1768">
            <a:extLst>
              <a:ext uri="{FF2B5EF4-FFF2-40B4-BE49-F238E27FC236}">
                <a16:creationId xmlns:a16="http://schemas.microsoft.com/office/drawing/2014/main" id="{4C24B720-3AC7-404B-B3F7-8E3B5B5F8F10}"/>
              </a:ext>
            </a:extLst>
          </p:cNvPr>
          <p:cNvSpPr/>
          <p:nvPr/>
        </p:nvSpPr>
        <p:spPr>
          <a:xfrm>
            <a:off x="9856595" y="2267934"/>
            <a:ext cx="114620" cy="270919"/>
          </a:xfrm>
          <a:custGeom>
            <a:avLst/>
            <a:gdLst>
              <a:gd name="connsiteX0" fmla="*/ 193 w 114620"/>
              <a:gd name="connsiteY0" fmla="*/ 13304 h 270919"/>
              <a:gd name="connsiteX1" fmla="*/ 70043 w 114620"/>
              <a:gd name="connsiteY1" fmla="*/ 48229 h 270919"/>
              <a:gd name="connsiteX2" fmla="*/ 95443 w 114620"/>
              <a:gd name="connsiteY2" fmla="*/ 121254 h 270919"/>
              <a:gd name="connsiteX3" fmla="*/ 93855 w 114620"/>
              <a:gd name="connsiteY3" fmla="*/ 176816 h 270919"/>
              <a:gd name="connsiteX4" fmla="*/ 97030 w 114620"/>
              <a:gd name="connsiteY4" fmla="*/ 270479 h 270919"/>
              <a:gd name="connsiteX5" fmla="*/ 112905 w 114620"/>
              <a:gd name="connsiteY5" fmla="*/ 135541 h 270919"/>
              <a:gd name="connsiteX6" fmla="*/ 50993 w 114620"/>
              <a:gd name="connsiteY6" fmla="*/ 10129 h 270919"/>
              <a:gd name="connsiteX7" fmla="*/ 193 w 114620"/>
              <a:gd name="connsiteY7" fmla="*/ 13304 h 27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620" h="270919">
                <a:moveTo>
                  <a:pt x="193" y="13304"/>
                </a:moveTo>
                <a:cubicBezTo>
                  <a:pt x="3368" y="19654"/>
                  <a:pt x="54168" y="30237"/>
                  <a:pt x="70043" y="48229"/>
                </a:cubicBezTo>
                <a:cubicBezTo>
                  <a:pt x="85918" y="66221"/>
                  <a:pt x="91474" y="99823"/>
                  <a:pt x="95443" y="121254"/>
                </a:cubicBezTo>
                <a:cubicBezTo>
                  <a:pt x="99412" y="142685"/>
                  <a:pt x="93591" y="151945"/>
                  <a:pt x="93855" y="176816"/>
                </a:cubicBezTo>
                <a:cubicBezTo>
                  <a:pt x="94119" y="201687"/>
                  <a:pt x="93855" y="277358"/>
                  <a:pt x="97030" y="270479"/>
                </a:cubicBezTo>
                <a:cubicBezTo>
                  <a:pt x="100205" y="263600"/>
                  <a:pt x="120578" y="178933"/>
                  <a:pt x="112905" y="135541"/>
                </a:cubicBezTo>
                <a:cubicBezTo>
                  <a:pt x="105232" y="92149"/>
                  <a:pt x="68191" y="31560"/>
                  <a:pt x="50993" y="10129"/>
                </a:cubicBezTo>
                <a:cubicBezTo>
                  <a:pt x="33795" y="-11302"/>
                  <a:pt x="-2982" y="6954"/>
                  <a:pt x="193" y="1330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0" name="フリーフォーム: 図形 1769">
            <a:extLst>
              <a:ext uri="{FF2B5EF4-FFF2-40B4-BE49-F238E27FC236}">
                <a16:creationId xmlns:a16="http://schemas.microsoft.com/office/drawing/2014/main" id="{970F5A87-A82F-4838-849D-EDA0E9B56E6A}"/>
              </a:ext>
            </a:extLst>
          </p:cNvPr>
          <p:cNvSpPr/>
          <p:nvPr/>
        </p:nvSpPr>
        <p:spPr>
          <a:xfrm>
            <a:off x="10434476" y="2359015"/>
            <a:ext cx="113569" cy="305109"/>
          </a:xfrm>
          <a:custGeom>
            <a:avLst/>
            <a:gdLst>
              <a:gd name="connsiteX0" fmla="*/ 162 w 113569"/>
              <a:gd name="connsiteY0" fmla="*/ 10 h 305109"/>
              <a:gd name="connsiteX1" fmla="*/ 101762 w 113569"/>
              <a:gd name="connsiteY1" fmla="*/ 119073 h 305109"/>
              <a:gd name="connsiteX2" fmla="*/ 109699 w 113569"/>
              <a:gd name="connsiteY2" fmla="*/ 219085 h 305109"/>
              <a:gd name="connsiteX3" fmla="*/ 85887 w 113569"/>
              <a:gd name="connsiteY3" fmla="*/ 304810 h 305109"/>
              <a:gd name="connsiteX4" fmla="*/ 81124 w 113569"/>
              <a:gd name="connsiteY4" fmla="*/ 242898 h 305109"/>
              <a:gd name="connsiteX5" fmla="*/ 58899 w 113569"/>
              <a:gd name="connsiteY5" fmla="*/ 127010 h 305109"/>
              <a:gd name="connsiteX6" fmla="*/ 87474 w 113569"/>
              <a:gd name="connsiteY6" fmla="*/ 234960 h 305109"/>
              <a:gd name="connsiteX7" fmla="*/ 87474 w 113569"/>
              <a:gd name="connsiteY7" fmla="*/ 234960 h 305109"/>
              <a:gd name="connsiteX8" fmla="*/ 77949 w 113569"/>
              <a:gd name="connsiteY8" fmla="*/ 112723 h 305109"/>
              <a:gd name="connsiteX9" fmla="*/ 162 w 113569"/>
              <a:gd name="connsiteY9" fmla="*/ 10 h 30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569" h="305109">
                <a:moveTo>
                  <a:pt x="162" y="10"/>
                </a:moveTo>
                <a:cubicBezTo>
                  <a:pt x="4131" y="1068"/>
                  <a:pt x="83506" y="82561"/>
                  <a:pt x="101762" y="119073"/>
                </a:cubicBezTo>
                <a:cubicBezTo>
                  <a:pt x="120018" y="155585"/>
                  <a:pt x="112345" y="188129"/>
                  <a:pt x="109699" y="219085"/>
                </a:cubicBezTo>
                <a:cubicBezTo>
                  <a:pt x="107053" y="250041"/>
                  <a:pt x="90649" y="300841"/>
                  <a:pt x="85887" y="304810"/>
                </a:cubicBezTo>
                <a:cubicBezTo>
                  <a:pt x="81125" y="308779"/>
                  <a:pt x="85622" y="272531"/>
                  <a:pt x="81124" y="242898"/>
                </a:cubicBezTo>
                <a:cubicBezTo>
                  <a:pt x="76626" y="213265"/>
                  <a:pt x="57841" y="128333"/>
                  <a:pt x="58899" y="127010"/>
                </a:cubicBezTo>
                <a:cubicBezTo>
                  <a:pt x="59957" y="125687"/>
                  <a:pt x="82712" y="216968"/>
                  <a:pt x="87474" y="234960"/>
                </a:cubicBezTo>
                <a:lnTo>
                  <a:pt x="87474" y="234960"/>
                </a:lnTo>
                <a:cubicBezTo>
                  <a:pt x="85887" y="214587"/>
                  <a:pt x="89591" y="147912"/>
                  <a:pt x="77949" y="112723"/>
                </a:cubicBezTo>
                <a:cubicBezTo>
                  <a:pt x="66307" y="77534"/>
                  <a:pt x="-3807" y="-1048"/>
                  <a:pt x="162" y="1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1" name="フリーフォーム: 図形 1770">
            <a:extLst>
              <a:ext uri="{FF2B5EF4-FFF2-40B4-BE49-F238E27FC236}">
                <a16:creationId xmlns:a16="http://schemas.microsoft.com/office/drawing/2014/main" id="{A82BD613-A6D8-467F-B3F9-CAC500F789B7}"/>
              </a:ext>
            </a:extLst>
          </p:cNvPr>
          <p:cNvSpPr/>
          <p:nvPr/>
        </p:nvSpPr>
        <p:spPr>
          <a:xfrm>
            <a:off x="10410620" y="2358983"/>
            <a:ext cx="95567" cy="296481"/>
          </a:xfrm>
          <a:custGeom>
            <a:avLst/>
            <a:gdLst>
              <a:gd name="connsiteX0" fmla="*/ 28780 w 95567"/>
              <a:gd name="connsiteY0" fmla="*/ 42 h 296481"/>
              <a:gd name="connsiteX1" fmla="*/ 205 w 95567"/>
              <a:gd name="connsiteY1" fmla="*/ 79417 h 296481"/>
              <a:gd name="connsiteX2" fmla="*/ 46243 w 95567"/>
              <a:gd name="connsiteY2" fmla="*/ 130217 h 296481"/>
              <a:gd name="connsiteX3" fmla="*/ 65293 w 95567"/>
              <a:gd name="connsiteY3" fmla="*/ 173080 h 296481"/>
              <a:gd name="connsiteX4" fmla="*/ 93868 w 95567"/>
              <a:gd name="connsiteY4" fmla="*/ 295317 h 296481"/>
              <a:gd name="connsiteX5" fmla="*/ 92280 w 95567"/>
              <a:gd name="connsiteY5" fmla="*/ 228642 h 296481"/>
              <a:gd name="connsiteX6" fmla="*/ 92280 w 95567"/>
              <a:gd name="connsiteY6" fmla="*/ 128630 h 296481"/>
              <a:gd name="connsiteX7" fmla="*/ 57355 w 95567"/>
              <a:gd name="connsiteY7" fmla="*/ 76242 h 296481"/>
              <a:gd name="connsiteX8" fmla="*/ 73230 w 95567"/>
              <a:gd name="connsiteY8" fmla="*/ 128630 h 296481"/>
              <a:gd name="connsiteX9" fmla="*/ 16080 w 95567"/>
              <a:gd name="connsiteY9" fmla="*/ 90530 h 296481"/>
              <a:gd name="connsiteX10" fmla="*/ 28780 w 95567"/>
              <a:gd name="connsiteY10" fmla="*/ 42 h 29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567" h="296481">
                <a:moveTo>
                  <a:pt x="28780" y="42"/>
                </a:moveTo>
                <a:cubicBezTo>
                  <a:pt x="26134" y="-1810"/>
                  <a:pt x="-2705" y="57721"/>
                  <a:pt x="205" y="79417"/>
                </a:cubicBezTo>
                <a:cubicBezTo>
                  <a:pt x="3115" y="101113"/>
                  <a:pt x="35395" y="114607"/>
                  <a:pt x="46243" y="130217"/>
                </a:cubicBezTo>
                <a:cubicBezTo>
                  <a:pt x="57091" y="145827"/>
                  <a:pt x="57356" y="145564"/>
                  <a:pt x="65293" y="173080"/>
                </a:cubicBezTo>
                <a:cubicBezTo>
                  <a:pt x="73230" y="200596"/>
                  <a:pt x="89370" y="286057"/>
                  <a:pt x="93868" y="295317"/>
                </a:cubicBezTo>
                <a:cubicBezTo>
                  <a:pt x="98366" y="304577"/>
                  <a:pt x="92545" y="256423"/>
                  <a:pt x="92280" y="228642"/>
                </a:cubicBezTo>
                <a:cubicBezTo>
                  <a:pt x="92015" y="200861"/>
                  <a:pt x="98101" y="154030"/>
                  <a:pt x="92280" y="128630"/>
                </a:cubicBezTo>
                <a:cubicBezTo>
                  <a:pt x="86459" y="103230"/>
                  <a:pt x="60530" y="76242"/>
                  <a:pt x="57355" y="76242"/>
                </a:cubicBezTo>
                <a:cubicBezTo>
                  <a:pt x="54180" y="76242"/>
                  <a:pt x="80109" y="126249"/>
                  <a:pt x="73230" y="128630"/>
                </a:cubicBezTo>
                <a:cubicBezTo>
                  <a:pt x="66351" y="131011"/>
                  <a:pt x="25340" y="106405"/>
                  <a:pt x="16080" y="90530"/>
                </a:cubicBezTo>
                <a:cubicBezTo>
                  <a:pt x="6820" y="74655"/>
                  <a:pt x="31426" y="1894"/>
                  <a:pt x="28780" y="4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2" name="フリーフォーム: 図形 1771">
            <a:extLst>
              <a:ext uri="{FF2B5EF4-FFF2-40B4-BE49-F238E27FC236}">
                <a16:creationId xmlns:a16="http://schemas.microsoft.com/office/drawing/2014/main" id="{859C67C3-F959-4776-A20A-29BADBA1AB19}"/>
              </a:ext>
            </a:extLst>
          </p:cNvPr>
          <p:cNvSpPr/>
          <p:nvPr/>
        </p:nvSpPr>
        <p:spPr>
          <a:xfrm>
            <a:off x="10367934" y="2470554"/>
            <a:ext cx="117514" cy="336658"/>
          </a:xfrm>
          <a:custGeom>
            <a:avLst/>
            <a:gdLst>
              <a:gd name="connsiteX0" fmla="*/ 9554 w 117514"/>
              <a:gd name="connsiteY0" fmla="*/ 1184 h 336658"/>
              <a:gd name="connsiteX1" fmla="*/ 29 w 117514"/>
              <a:gd name="connsiteY1" fmla="*/ 105959 h 336658"/>
              <a:gd name="connsiteX2" fmla="*/ 9554 w 117514"/>
              <a:gd name="connsiteY2" fmla="*/ 156759 h 336658"/>
              <a:gd name="connsiteX3" fmla="*/ 63529 w 117514"/>
              <a:gd name="connsiteY3" fmla="*/ 334559 h 336658"/>
              <a:gd name="connsiteX4" fmla="*/ 87341 w 117514"/>
              <a:gd name="connsiteY4" fmla="*/ 245659 h 336658"/>
              <a:gd name="connsiteX5" fmla="*/ 61941 w 117514"/>
              <a:gd name="connsiteY5" fmla="*/ 115484 h 336658"/>
              <a:gd name="connsiteX6" fmla="*/ 90516 w 117514"/>
              <a:gd name="connsiteY6" fmla="*/ 186921 h 336658"/>
              <a:gd name="connsiteX7" fmla="*/ 96866 w 117514"/>
              <a:gd name="connsiteY7" fmla="*/ 93259 h 336658"/>
              <a:gd name="connsiteX8" fmla="*/ 68291 w 117514"/>
              <a:gd name="connsiteY8" fmla="*/ 34521 h 336658"/>
              <a:gd name="connsiteX9" fmla="*/ 117504 w 117514"/>
              <a:gd name="connsiteY9" fmla="*/ 128184 h 336658"/>
              <a:gd name="connsiteX10" fmla="*/ 63529 w 117514"/>
              <a:gd name="connsiteY10" fmla="*/ 105959 h 336658"/>
              <a:gd name="connsiteX11" fmla="*/ 68291 w 117514"/>
              <a:gd name="connsiteY11" fmla="*/ 177396 h 336658"/>
              <a:gd name="connsiteX12" fmla="*/ 55591 w 117514"/>
              <a:gd name="connsiteY12" fmla="*/ 242484 h 336658"/>
              <a:gd name="connsiteX13" fmla="*/ 15904 w 117514"/>
              <a:gd name="connsiteY13" fmla="*/ 98021 h 336658"/>
              <a:gd name="connsiteX14" fmla="*/ 14316 w 117514"/>
              <a:gd name="connsiteY14" fmla="*/ 51984 h 336658"/>
              <a:gd name="connsiteX15" fmla="*/ 9554 w 117514"/>
              <a:gd name="connsiteY15" fmla="*/ 1184 h 33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7514" h="336658">
                <a:moveTo>
                  <a:pt x="9554" y="1184"/>
                </a:moveTo>
                <a:cubicBezTo>
                  <a:pt x="7173" y="10180"/>
                  <a:pt x="29" y="80030"/>
                  <a:pt x="29" y="105959"/>
                </a:cubicBezTo>
                <a:cubicBezTo>
                  <a:pt x="29" y="131888"/>
                  <a:pt x="-1029" y="118659"/>
                  <a:pt x="9554" y="156759"/>
                </a:cubicBezTo>
                <a:cubicBezTo>
                  <a:pt x="20137" y="194859"/>
                  <a:pt x="50565" y="319742"/>
                  <a:pt x="63529" y="334559"/>
                </a:cubicBezTo>
                <a:cubicBezTo>
                  <a:pt x="76493" y="349376"/>
                  <a:pt x="87606" y="282172"/>
                  <a:pt x="87341" y="245659"/>
                </a:cubicBezTo>
                <a:cubicBezTo>
                  <a:pt x="87076" y="209147"/>
                  <a:pt x="61412" y="125274"/>
                  <a:pt x="61941" y="115484"/>
                </a:cubicBezTo>
                <a:cubicBezTo>
                  <a:pt x="62470" y="105694"/>
                  <a:pt x="84695" y="190625"/>
                  <a:pt x="90516" y="186921"/>
                </a:cubicBezTo>
                <a:cubicBezTo>
                  <a:pt x="96337" y="183217"/>
                  <a:pt x="100570" y="118659"/>
                  <a:pt x="96866" y="93259"/>
                </a:cubicBezTo>
                <a:cubicBezTo>
                  <a:pt x="93162" y="67859"/>
                  <a:pt x="64851" y="28700"/>
                  <a:pt x="68291" y="34521"/>
                </a:cubicBezTo>
                <a:cubicBezTo>
                  <a:pt x="71731" y="40342"/>
                  <a:pt x="118298" y="116278"/>
                  <a:pt x="117504" y="128184"/>
                </a:cubicBezTo>
                <a:cubicBezTo>
                  <a:pt x="116710" y="140090"/>
                  <a:pt x="71731" y="97757"/>
                  <a:pt x="63529" y="105959"/>
                </a:cubicBezTo>
                <a:cubicBezTo>
                  <a:pt x="55327" y="114161"/>
                  <a:pt x="69614" y="154642"/>
                  <a:pt x="68291" y="177396"/>
                </a:cubicBezTo>
                <a:cubicBezTo>
                  <a:pt x="66968" y="200150"/>
                  <a:pt x="64322" y="255713"/>
                  <a:pt x="55591" y="242484"/>
                </a:cubicBezTo>
                <a:cubicBezTo>
                  <a:pt x="46860" y="229255"/>
                  <a:pt x="22783" y="129771"/>
                  <a:pt x="15904" y="98021"/>
                </a:cubicBezTo>
                <a:cubicBezTo>
                  <a:pt x="9025" y="66271"/>
                  <a:pt x="14052" y="67065"/>
                  <a:pt x="14316" y="51984"/>
                </a:cubicBezTo>
                <a:cubicBezTo>
                  <a:pt x="14580" y="36903"/>
                  <a:pt x="11935" y="-7812"/>
                  <a:pt x="9554" y="118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3" name="フリーフォーム: 図形 1772">
            <a:extLst>
              <a:ext uri="{FF2B5EF4-FFF2-40B4-BE49-F238E27FC236}">
                <a16:creationId xmlns:a16="http://schemas.microsoft.com/office/drawing/2014/main" id="{18063534-1FB4-4A34-A9CE-683A1D9E63E8}"/>
              </a:ext>
            </a:extLst>
          </p:cNvPr>
          <p:cNvSpPr/>
          <p:nvPr/>
        </p:nvSpPr>
        <p:spPr>
          <a:xfrm>
            <a:off x="10168480" y="2476411"/>
            <a:ext cx="88623" cy="299093"/>
          </a:xfrm>
          <a:custGeom>
            <a:avLst/>
            <a:gdLst>
              <a:gd name="connsiteX0" fmla="*/ 43908 w 88623"/>
              <a:gd name="connsiteY0" fmla="*/ 89 h 299093"/>
              <a:gd name="connsiteX1" fmla="*/ 1045 w 88623"/>
              <a:gd name="connsiteY1" fmla="*/ 111214 h 299093"/>
              <a:gd name="connsiteX2" fmla="*/ 15333 w 88623"/>
              <a:gd name="connsiteY2" fmla="*/ 193764 h 299093"/>
              <a:gd name="connsiteX3" fmla="*/ 39145 w 88623"/>
              <a:gd name="connsiteY3" fmla="*/ 252502 h 299093"/>
              <a:gd name="connsiteX4" fmla="*/ 88358 w 88623"/>
              <a:gd name="connsiteY4" fmla="*/ 298539 h 299093"/>
              <a:gd name="connsiteX5" fmla="*/ 58195 w 88623"/>
              <a:gd name="connsiteY5" fmla="*/ 220752 h 299093"/>
              <a:gd name="connsiteX6" fmla="*/ 45495 w 88623"/>
              <a:gd name="connsiteY6" fmla="*/ 93752 h 299093"/>
              <a:gd name="connsiteX7" fmla="*/ 43908 w 88623"/>
              <a:gd name="connsiteY7" fmla="*/ 127089 h 299093"/>
              <a:gd name="connsiteX8" fmla="*/ 40733 w 88623"/>
              <a:gd name="connsiteY8" fmla="*/ 233452 h 299093"/>
              <a:gd name="connsiteX9" fmla="*/ 23270 w 88623"/>
              <a:gd name="connsiteY9" fmla="*/ 184239 h 299093"/>
              <a:gd name="connsiteX10" fmla="*/ 16920 w 88623"/>
              <a:gd name="connsiteY10" fmla="*/ 130264 h 299093"/>
              <a:gd name="connsiteX11" fmla="*/ 43908 w 88623"/>
              <a:gd name="connsiteY11" fmla="*/ 89 h 29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623" h="299093">
                <a:moveTo>
                  <a:pt x="43908" y="89"/>
                </a:moveTo>
                <a:cubicBezTo>
                  <a:pt x="41262" y="-3086"/>
                  <a:pt x="5807" y="78935"/>
                  <a:pt x="1045" y="111214"/>
                </a:cubicBezTo>
                <a:cubicBezTo>
                  <a:pt x="-3718" y="143493"/>
                  <a:pt x="8983" y="170216"/>
                  <a:pt x="15333" y="193764"/>
                </a:cubicBezTo>
                <a:cubicBezTo>
                  <a:pt x="21683" y="217312"/>
                  <a:pt x="26974" y="235040"/>
                  <a:pt x="39145" y="252502"/>
                </a:cubicBezTo>
                <a:cubicBezTo>
                  <a:pt x="51316" y="269964"/>
                  <a:pt x="85183" y="303831"/>
                  <a:pt x="88358" y="298539"/>
                </a:cubicBezTo>
                <a:cubicBezTo>
                  <a:pt x="91533" y="293247"/>
                  <a:pt x="65339" y="254883"/>
                  <a:pt x="58195" y="220752"/>
                </a:cubicBezTo>
                <a:cubicBezTo>
                  <a:pt x="51051" y="186621"/>
                  <a:pt x="47876" y="109362"/>
                  <a:pt x="45495" y="93752"/>
                </a:cubicBezTo>
                <a:cubicBezTo>
                  <a:pt x="43114" y="78142"/>
                  <a:pt x="44702" y="103806"/>
                  <a:pt x="43908" y="127089"/>
                </a:cubicBezTo>
                <a:cubicBezTo>
                  <a:pt x="43114" y="150372"/>
                  <a:pt x="44173" y="223927"/>
                  <a:pt x="40733" y="233452"/>
                </a:cubicBezTo>
                <a:cubicBezTo>
                  <a:pt x="37293" y="242977"/>
                  <a:pt x="27239" y="201437"/>
                  <a:pt x="23270" y="184239"/>
                </a:cubicBezTo>
                <a:cubicBezTo>
                  <a:pt x="19301" y="167041"/>
                  <a:pt x="16126" y="157516"/>
                  <a:pt x="16920" y="130264"/>
                </a:cubicBezTo>
                <a:cubicBezTo>
                  <a:pt x="17714" y="103012"/>
                  <a:pt x="46554" y="3264"/>
                  <a:pt x="43908" y="8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4" name="フリーフォーム: 図形 1773">
            <a:extLst>
              <a:ext uri="{FF2B5EF4-FFF2-40B4-BE49-F238E27FC236}">
                <a16:creationId xmlns:a16="http://schemas.microsoft.com/office/drawing/2014/main" id="{22390B77-5A23-4A30-8B1F-F88B1830D844}"/>
              </a:ext>
            </a:extLst>
          </p:cNvPr>
          <p:cNvSpPr/>
          <p:nvPr/>
        </p:nvSpPr>
        <p:spPr>
          <a:xfrm>
            <a:off x="10227981" y="2482749"/>
            <a:ext cx="51170" cy="287801"/>
          </a:xfrm>
          <a:custGeom>
            <a:avLst/>
            <a:gdLst>
              <a:gd name="connsiteX0" fmla="*/ 282 w 51170"/>
              <a:gd name="connsiteY0" fmla="*/ 101 h 287801"/>
              <a:gd name="connsiteX1" fmla="*/ 43144 w 51170"/>
              <a:gd name="connsiteY1" fmla="*/ 117576 h 287801"/>
              <a:gd name="connsiteX2" fmla="*/ 49494 w 51170"/>
              <a:gd name="connsiteY2" fmla="*/ 177901 h 287801"/>
              <a:gd name="connsiteX3" fmla="*/ 49494 w 51170"/>
              <a:gd name="connsiteY3" fmla="*/ 225526 h 287801"/>
              <a:gd name="connsiteX4" fmla="*/ 30444 w 51170"/>
              <a:gd name="connsiteY4" fmla="*/ 287439 h 287801"/>
              <a:gd name="connsiteX5" fmla="*/ 49494 w 51170"/>
              <a:gd name="connsiteY5" fmla="*/ 195364 h 287801"/>
              <a:gd name="connsiteX6" fmla="*/ 25682 w 51170"/>
              <a:gd name="connsiteY6" fmla="*/ 98526 h 287801"/>
              <a:gd name="connsiteX7" fmla="*/ 282 w 51170"/>
              <a:gd name="connsiteY7" fmla="*/ 101 h 28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70" h="287801">
                <a:moveTo>
                  <a:pt x="282" y="101"/>
                </a:moveTo>
                <a:cubicBezTo>
                  <a:pt x="3192" y="3276"/>
                  <a:pt x="34942" y="87943"/>
                  <a:pt x="43144" y="117576"/>
                </a:cubicBezTo>
                <a:cubicBezTo>
                  <a:pt x="51346" y="147209"/>
                  <a:pt x="48436" y="159910"/>
                  <a:pt x="49494" y="177901"/>
                </a:cubicBezTo>
                <a:cubicBezTo>
                  <a:pt x="50552" y="195892"/>
                  <a:pt x="52669" y="207270"/>
                  <a:pt x="49494" y="225526"/>
                </a:cubicBezTo>
                <a:cubicBezTo>
                  <a:pt x="46319" y="243782"/>
                  <a:pt x="30444" y="292466"/>
                  <a:pt x="30444" y="287439"/>
                </a:cubicBezTo>
                <a:cubicBezTo>
                  <a:pt x="30444" y="282412"/>
                  <a:pt x="50288" y="226849"/>
                  <a:pt x="49494" y="195364"/>
                </a:cubicBezTo>
                <a:cubicBezTo>
                  <a:pt x="48700" y="163879"/>
                  <a:pt x="33619" y="128159"/>
                  <a:pt x="25682" y="98526"/>
                </a:cubicBezTo>
                <a:cubicBezTo>
                  <a:pt x="17745" y="68893"/>
                  <a:pt x="-2628" y="-3074"/>
                  <a:pt x="282" y="10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5" name="フリーフォーム: 図形 1774">
            <a:extLst>
              <a:ext uri="{FF2B5EF4-FFF2-40B4-BE49-F238E27FC236}">
                <a16:creationId xmlns:a16="http://schemas.microsoft.com/office/drawing/2014/main" id="{E73516FD-18FA-4E37-A042-ECAE4FFAD81B}"/>
              </a:ext>
            </a:extLst>
          </p:cNvPr>
          <p:cNvSpPr/>
          <p:nvPr/>
        </p:nvSpPr>
        <p:spPr>
          <a:xfrm>
            <a:off x="10532377" y="2645562"/>
            <a:ext cx="74823" cy="222108"/>
          </a:xfrm>
          <a:custGeom>
            <a:avLst/>
            <a:gdLst>
              <a:gd name="connsiteX0" fmla="*/ 5448 w 74823"/>
              <a:gd name="connsiteY0" fmla="*/ 801 h 222108"/>
              <a:gd name="connsiteX1" fmla="*/ 73711 w 74823"/>
              <a:gd name="connsiteY1" fmla="*/ 221463 h 222108"/>
              <a:gd name="connsiteX2" fmla="*/ 45136 w 74823"/>
              <a:gd name="connsiteY2" fmla="*/ 70651 h 222108"/>
              <a:gd name="connsiteX3" fmla="*/ 10211 w 74823"/>
              <a:gd name="connsiteY3" fmla="*/ 143676 h 222108"/>
              <a:gd name="connsiteX4" fmla="*/ 5448 w 74823"/>
              <a:gd name="connsiteY4" fmla="*/ 801 h 222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23" h="222108">
                <a:moveTo>
                  <a:pt x="5448" y="801"/>
                </a:moveTo>
                <a:cubicBezTo>
                  <a:pt x="16031" y="13766"/>
                  <a:pt x="67096" y="209821"/>
                  <a:pt x="73711" y="221463"/>
                </a:cubicBezTo>
                <a:cubicBezTo>
                  <a:pt x="80326" y="233105"/>
                  <a:pt x="55719" y="83616"/>
                  <a:pt x="45136" y="70651"/>
                </a:cubicBezTo>
                <a:cubicBezTo>
                  <a:pt x="34553" y="57687"/>
                  <a:pt x="18942" y="151084"/>
                  <a:pt x="10211" y="143676"/>
                </a:cubicBezTo>
                <a:cubicBezTo>
                  <a:pt x="1480" y="136268"/>
                  <a:pt x="-5135" y="-12164"/>
                  <a:pt x="5448" y="80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6" name="フリーフォーム: 図形 1775">
            <a:extLst>
              <a:ext uri="{FF2B5EF4-FFF2-40B4-BE49-F238E27FC236}">
                <a16:creationId xmlns:a16="http://schemas.microsoft.com/office/drawing/2014/main" id="{3E7FA33A-D412-4F96-B41B-2BC053C5E535}"/>
              </a:ext>
            </a:extLst>
          </p:cNvPr>
          <p:cNvSpPr/>
          <p:nvPr/>
        </p:nvSpPr>
        <p:spPr>
          <a:xfrm>
            <a:off x="10559905" y="2856638"/>
            <a:ext cx="119784" cy="244402"/>
          </a:xfrm>
          <a:custGeom>
            <a:avLst/>
            <a:gdLst>
              <a:gd name="connsiteX0" fmla="*/ 16020 w 119784"/>
              <a:gd name="connsiteY0" fmla="*/ 862 h 244402"/>
              <a:gd name="connsiteX1" fmla="*/ 145 w 119784"/>
              <a:gd name="connsiteY1" fmla="*/ 183425 h 244402"/>
              <a:gd name="connsiteX2" fmla="*/ 27133 w 119784"/>
              <a:gd name="connsiteY2" fmla="*/ 235812 h 244402"/>
              <a:gd name="connsiteX3" fmla="*/ 119208 w 119784"/>
              <a:gd name="connsiteY3" fmla="*/ 243750 h 244402"/>
              <a:gd name="connsiteX4" fmla="*/ 63645 w 119784"/>
              <a:gd name="connsiteY4" fmla="*/ 229462 h 244402"/>
              <a:gd name="connsiteX5" fmla="*/ 11258 w 119784"/>
              <a:gd name="connsiteY5" fmla="*/ 199300 h 244402"/>
              <a:gd name="connsiteX6" fmla="*/ 8083 w 119784"/>
              <a:gd name="connsiteY6" fmla="*/ 116750 h 244402"/>
              <a:gd name="connsiteX7" fmla="*/ 16020 w 119784"/>
              <a:gd name="connsiteY7" fmla="*/ 862 h 24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784" h="244402">
                <a:moveTo>
                  <a:pt x="16020" y="862"/>
                </a:moveTo>
                <a:cubicBezTo>
                  <a:pt x="14697" y="11974"/>
                  <a:pt x="-1707" y="144267"/>
                  <a:pt x="145" y="183425"/>
                </a:cubicBezTo>
                <a:cubicBezTo>
                  <a:pt x="1997" y="222583"/>
                  <a:pt x="7289" y="225758"/>
                  <a:pt x="27133" y="235812"/>
                </a:cubicBezTo>
                <a:cubicBezTo>
                  <a:pt x="46977" y="245866"/>
                  <a:pt x="113123" y="244808"/>
                  <a:pt x="119208" y="243750"/>
                </a:cubicBezTo>
                <a:cubicBezTo>
                  <a:pt x="125293" y="242692"/>
                  <a:pt x="81637" y="236870"/>
                  <a:pt x="63645" y="229462"/>
                </a:cubicBezTo>
                <a:cubicBezTo>
                  <a:pt x="45653" y="222054"/>
                  <a:pt x="20518" y="218085"/>
                  <a:pt x="11258" y="199300"/>
                </a:cubicBezTo>
                <a:cubicBezTo>
                  <a:pt x="1998" y="180515"/>
                  <a:pt x="8348" y="144267"/>
                  <a:pt x="8083" y="116750"/>
                </a:cubicBezTo>
                <a:cubicBezTo>
                  <a:pt x="7818" y="89233"/>
                  <a:pt x="17343" y="-10250"/>
                  <a:pt x="16020" y="86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7" name="フリーフォーム: 図形 1776">
            <a:extLst>
              <a:ext uri="{FF2B5EF4-FFF2-40B4-BE49-F238E27FC236}">
                <a16:creationId xmlns:a16="http://schemas.microsoft.com/office/drawing/2014/main" id="{696C327A-8BEA-4753-BF64-9D25381635CF}"/>
              </a:ext>
            </a:extLst>
          </p:cNvPr>
          <p:cNvSpPr/>
          <p:nvPr/>
        </p:nvSpPr>
        <p:spPr>
          <a:xfrm>
            <a:off x="10583265" y="2881313"/>
            <a:ext cx="80120" cy="208017"/>
          </a:xfrm>
          <a:custGeom>
            <a:avLst/>
            <a:gdLst>
              <a:gd name="connsiteX0" fmla="*/ 14885 w 80120"/>
              <a:gd name="connsiteY0" fmla="*/ 0 h 208017"/>
              <a:gd name="connsiteX1" fmla="*/ 21235 w 80120"/>
              <a:gd name="connsiteY1" fmla="*/ 130175 h 208017"/>
              <a:gd name="connsiteX2" fmla="*/ 78385 w 80120"/>
              <a:gd name="connsiteY2" fmla="*/ 207962 h 208017"/>
              <a:gd name="connsiteX3" fmla="*/ 64098 w 80120"/>
              <a:gd name="connsiteY3" fmla="*/ 141287 h 208017"/>
              <a:gd name="connsiteX4" fmla="*/ 51398 w 80120"/>
              <a:gd name="connsiteY4" fmla="*/ 66675 h 208017"/>
              <a:gd name="connsiteX5" fmla="*/ 52985 w 80120"/>
              <a:gd name="connsiteY5" fmla="*/ 36512 h 208017"/>
              <a:gd name="connsiteX6" fmla="*/ 65685 w 80120"/>
              <a:gd name="connsiteY6" fmla="*/ 84137 h 208017"/>
              <a:gd name="connsiteX7" fmla="*/ 70448 w 80120"/>
              <a:gd name="connsiteY7" fmla="*/ 201612 h 208017"/>
              <a:gd name="connsiteX8" fmla="*/ 27585 w 80120"/>
              <a:gd name="connsiteY8" fmla="*/ 177800 h 208017"/>
              <a:gd name="connsiteX9" fmla="*/ 598 w 80120"/>
              <a:gd name="connsiteY9" fmla="*/ 128587 h 208017"/>
              <a:gd name="connsiteX10" fmla="*/ 14885 w 80120"/>
              <a:gd name="connsiteY10" fmla="*/ 0 h 208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120" h="208017">
                <a:moveTo>
                  <a:pt x="14885" y="0"/>
                </a:moveTo>
                <a:cubicBezTo>
                  <a:pt x="18324" y="265"/>
                  <a:pt x="10652" y="95515"/>
                  <a:pt x="21235" y="130175"/>
                </a:cubicBezTo>
                <a:cubicBezTo>
                  <a:pt x="31818" y="164835"/>
                  <a:pt x="71241" y="206110"/>
                  <a:pt x="78385" y="207962"/>
                </a:cubicBezTo>
                <a:cubicBezTo>
                  <a:pt x="85529" y="209814"/>
                  <a:pt x="68596" y="164835"/>
                  <a:pt x="64098" y="141287"/>
                </a:cubicBezTo>
                <a:cubicBezTo>
                  <a:pt x="59600" y="117739"/>
                  <a:pt x="53250" y="84137"/>
                  <a:pt x="51398" y="66675"/>
                </a:cubicBezTo>
                <a:cubicBezTo>
                  <a:pt x="49546" y="49213"/>
                  <a:pt x="50604" y="33602"/>
                  <a:pt x="52985" y="36512"/>
                </a:cubicBezTo>
                <a:cubicBezTo>
                  <a:pt x="55366" y="39422"/>
                  <a:pt x="62775" y="56620"/>
                  <a:pt x="65685" y="84137"/>
                </a:cubicBezTo>
                <a:cubicBezTo>
                  <a:pt x="68595" y="111654"/>
                  <a:pt x="76798" y="186002"/>
                  <a:pt x="70448" y="201612"/>
                </a:cubicBezTo>
                <a:cubicBezTo>
                  <a:pt x="64098" y="217222"/>
                  <a:pt x="39227" y="189971"/>
                  <a:pt x="27585" y="177800"/>
                </a:cubicBezTo>
                <a:cubicBezTo>
                  <a:pt x="15943" y="165629"/>
                  <a:pt x="4302" y="151077"/>
                  <a:pt x="598" y="128587"/>
                </a:cubicBezTo>
                <a:cubicBezTo>
                  <a:pt x="-3106" y="106097"/>
                  <a:pt x="11446" y="-265"/>
                  <a:pt x="14885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8" name="フリーフォーム: 図形 1777">
            <a:extLst>
              <a:ext uri="{FF2B5EF4-FFF2-40B4-BE49-F238E27FC236}">
                <a16:creationId xmlns:a16="http://schemas.microsoft.com/office/drawing/2014/main" id="{916C56A3-D1F8-47BE-BEA5-915692E7E40E}"/>
              </a:ext>
            </a:extLst>
          </p:cNvPr>
          <p:cNvSpPr/>
          <p:nvPr/>
        </p:nvSpPr>
        <p:spPr>
          <a:xfrm>
            <a:off x="10042922" y="2583291"/>
            <a:ext cx="105608" cy="269449"/>
          </a:xfrm>
          <a:custGeom>
            <a:avLst/>
            <a:gdLst>
              <a:gd name="connsiteX0" fmla="*/ 51991 w 105608"/>
              <a:gd name="connsiteY0" fmla="*/ 1159 h 269449"/>
              <a:gd name="connsiteX1" fmla="*/ 98028 w 105608"/>
              <a:gd name="connsiteY1" fmla="*/ 74184 h 269449"/>
              <a:gd name="connsiteX2" fmla="*/ 91678 w 105608"/>
              <a:gd name="connsiteY2" fmla="*/ 151972 h 269449"/>
              <a:gd name="connsiteX3" fmla="*/ 42466 w 105608"/>
              <a:gd name="connsiteY3" fmla="*/ 228172 h 269449"/>
              <a:gd name="connsiteX4" fmla="*/ 17066 w 105608"/>
              <a:gd name="connsiteY4" fmla="*/ 269447 h 269449"/>
              <a:gd name="connsiteX5" fmla="*/ 17066 w 105608"/>
              <a:gd name="connsiteY5" fmla="*/ 226584 h 269449"/>
              <a:gd name="connsiteX6" fmla="*/ 2778 w 105608"/>
              <a:gd name="connsiteY6" fmla="*/ 63072 h 269449"/>
              <a:gd name="connsiteX7" fmla="*/ 1191 w 105608"/>
              <a:gd name="connsiteY7" fmla="*/ 201184 h 269449"/>
              <a:gd name="connsiteX8" fmla="*/ 9128 w 105608"/>
              <a:gd name="connsiteY8" fmla="*/ 261509 h 269449"/>
              <a:gd name="connsiteX9" fmla="*/ 90091 w 105608"/>
              <a:gd name="connsiteY9" fmla="*/ 202772 h 269449"/>
              <a:gd name="connsiteX10" fmla="*/ 104378 w 105608"/>
              <a:gd name="connsiteY10" fmla="*/ 134509 h 269449"/>
              <a:gd name="connsiteX11" fmla="*/ 51991 w 105608"/>
              <a:gd name="connsiteY11" fmla="*/ 1159 h 26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608" h="269449">
                <a:moveTo>
                  <a:pt x="51991" y="1159"/>
                </a:moveTo>
                <a:cubicBezTo>
                  <a:pt x="50933" y="-8895"/>
                  <a:pt x="91414" y="49049"/>
                  <a:pt x="98028" y="74184"/>
                </a:cubicBezTo>
                <a:cubicBezTo>
                  <a:pt x="104642" y="99319"/>
                  <a:pt x="100938" y="126307"/>
                  <a:pt x="91678" y="151972"/>
                </a:cubicBezTo>
                <a:cubicBezTo>
                  <a:pt x="82418" y="177637"/>
                  <a:pt x="54901" y="208593"/>
                  <a:pt x="42466" y="228172"/>
                </a:cubicBezTo>
                <a:cubicBezTo>
                  <a:pt x="30031" y="247751"/>
                  <a:pt x="21299" y="269712"/>
                  <a:pt x="17066" y="269447"/>
                </a:cubicBezTo>
                <a:cubicBezTo>
                  <a:pt x="12833" y="269182"/>
                  <a:pt x="19447" y="260980"/>
                  <a:pt x="17066" y="226584"/>
                </a:cubicBezTo>
                <a:cubicBezTo>
                  <a:pt x="14685" y="192188"/>
                  <a:pt x="5424" y="67305"/>
                  <a:pt x="2778" y="63072"/>
                </a:cubicBezTo>
                <a:cubicBezTo>
                  <a:pt x="132" y="58839"/>
                  <a:pt x="133" y="168111"/>
                  <a:pt x="1191" y="201184"/>
                </a:cubicBezTo>
                <a:cubicBezTo>
                  <a:pt x="2249" y="234257"/>
                  <a:pt x="-5689" y="261244"/>
                  <a:pt x="9128" y="261509"/>
                </a:cubicBezTo>
                <a:cubicBezTo>
                  <a:pt x="23945" y="261774"/>
                  <a:pt x="74216" y="223939"/>
                  <a:pt x="90091" y="202772"/>
                </a:cubicBezTo>
                <a:cubicBezTo>
                  <a:pt x="105966" y="181605"/>
                  <a:pt x="107288" y="166524"/>
                  <a:pt x="104378" y="134509"/>
                </a:cubicBezTo>
                <a:cubicBezTo>
                  <a:pt x="101468" y="102494"/>
                  <a:pt x="53049" y="11213"/>
                  <a:pt x="51991" y="115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9" name="フリーフォーム: 図形 1778">
            <a:extLst>
              <a:ext uri="{FF2B5EF4-FFF2-40B4-BE49-F238E27FC236}">
                <a16:creationId xmlns:a16="http://schemas.microsoft.com/office/drawing/2014/main" id="{43C417BD-BEC6-4E5A-B722-2A1B01A1658C}"/>
              </a:ext>
            </a:extLst>
          </p:cNvPr>
          <p:cNvSpPr/>
          <p:nvPr/>
        </p:nvSpPr>
        <p:spPr>
          <a:xfrm>
            <a:off x="10008883" y="2582549"/>
            <a:ext cx="89233" cy="251474"/>
          </a:xfrm>
          <a:custGeom>
            <a:avLst/>
            <a:gdLst>
              <a:gd name="connsiteX0" fmla="*/ 89205 w 89233"/>
              <a:gd name="connsiteY0" fmla="*/ 314 h 251474"/>
              <a:gd name="connsiteX1" fmla="*/ 11417 w 89233"/>
              <a:gd name="connsiteY1" fmla="*/ 43176 h 251474"/>
              <a:gd name="connsiteX2" fmla="*/ 11417 w 89233"/>
              <a:gd name="connsiteY2" fmla="*/ 73339 h 251474"/>
              <a:gd name="connsiteX3" fmla="*/ 22530 w 89233"/>
              <a:gd name="connsiteY3" fmla="*/ 111439 h 251474"/>
              <a:gd name="connsiteX4" fmla="*/ 19355 w 89233"/>
              <a:gd name="connsiteY4" fmla="*/ 251139 h 251474"/>
              <a:gd name="connsiteX5" fmla="*/ 1892 w 89233"/>
              <a:gd name="connsiteY5" fmla="*/ 66989 h 251474"/>
              <a:gd name="connsiteX6" fmla="*/ 89205 w 89233"/>
              <a:gd name="connsiteY6" fmla="*/ 314 h 25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233" h="251474">
                <a:moveTo>
                  <a:pt x="89205" y="314"/>
                </a:moveTo>
                <a:cubicBezTo>
                  <a:pt x="90793" y="-3655"/>
                  <a:pt x="24382" y="31005"/>
                  <a:pt x="11417" y="43176"/>
                </a:cubicBezTo>
                <a:cubicBezTo>
                  <a:pt x="-1548" y="55347"/>
                  <a:pt x="9565" y="61962"/>
                  <a:pt x="11417" y="73339"/>
                </a:cubicBezTo>
                <a:cubicBezTo>
                  <a:pt x="13269" y="84716"/>
                  <a:pt x="21207" y="81806"/>
                  <a:pt x="22530" y="111439"/>
                </a:cubicBezTo>
                <a:cubicBezTo>
                  <a:pt x="23853" y="141072"/>
                  <a:pt x="22795" y="258547"/>
                  <a:pt x="19355" y="251139"/>
                </a:cubicBezTo>
                <a:cubicBezTo>
                  <a:pt x="15915" y="243731"/>
                  <a:pt x="-6575" y="106677"/>
                  <a:pt x="1892" y="66989"/>
                </a:cubicBezTo>
                <a:cubicBezTo>
                  <a:pt x="10359" y="27302"/>
                  <a:pt x="87617" y="4283"/>
                  <a:pt x="89205" y="31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0" name="フリーフォーム: 図形 1779">
            <a:extLst>
              <a:ext uri="{FF2B5EF4-FFF2-40B4-BE49-F238E27FC236}">
                <a16:creationId xmlns:a16="http://schemas.microsoft.com/office/drawing/2014/main" id="{DECC241C-C2E6-45B9-96EF-A36F944CD51F}"/>
              </a:ext>
            </a:extLst>
          </p:cNvPr>
          <p:cNvSpPr/>
          <p:nvPr/>
        </p:nvSpPr>
        <p:spPr>
          <a:xfrm>
            <a:off x="10025347" y="2595559"/>
            <a:ext cx="82355" cy="92133"/>
          </a:xfrm>
          <a:custGeom>
            <a:avLst/>
            <a:gdLst>
              <a:gd name="connsiteX0" fmla="*/ 82266 w 82355"/>
              <a:gd name="connsiteY0" fmla="*/ 4 h 92133"/>
              <a:gd name="connsiteX1" fmla="*/ 2891 w 82355"/>
              <a:gd name="connsiteY1" fmla="*/ 60329 h 92133"/>
              <a:gd name="connsiteX2" fmla="*/ 17178 w 82355"/>
              <a:gd name="connsiteY2" fmla="*/ 65091 h 92133"/>
              <a:gd name="connsiteX3" fmla="*/ 15591 w 82355"/>
              <a:gd name="connsiteY3" fmla="*/ 92079 h 92133"/>
              <a:gd name="connsiteX4" fmla="*/ 18766 w 82355"/>
              <a:gd name="connsiteY4" fmla="*/ 57154 h 92133"/>
              <a:gd name="connsiteX5" fmla="*/ 82266 w 82355"/>
              <a:gd name="connsiteY5" fmla="*/ 4 h 9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355" h="92133">
                <a:moveTo>
                  <a:pt x="82266" y="4"/>
                </a:moveTo>
                <a:cubicBezTo>
                  <a:pt x="79620" y="533"/>
                  <a:pt x="13739" y="49481"/>
                  <a:pt x="2891" y="60329"/>
                </a:cubicBezTo>
                <a:cubicBezTo>
                  <a:pt x="-7957" y="71177"/>
                  <a:pt x="15061" y="59799"/>
                  <a:pt x="17178" y="65091"/>
                </a:cubicBezTo>
                <a:cubicBezTo>
                  <a:pt x="19295" y="70383"/>
                  <a:pt x="15326" y="93402"/>
                  <a:pt x="15591" y="92079"/>
                </a:cubicBezTo>
                <a:cubicBezTo>
                  <a:pt x="15856" y="90756"/>
                  <a:pt x="9241" y="67473"/>
                  <a:pt x="18766" y="57154"/>
                </a:cubicBezTo>
                <a:cubicBezTo>
                  <a:pt x="28291" y="46835"/>
                  <a:pt x="84912" y="-525"/>
                  <a:pt x="82266" y="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1" name="フリーフォーム: 図形 1780">
            <a:extLst>
              <a:ext uri="{FF2B5EF4-FFF2-40B4-BE49-F238E27FC236}">
                <a16:creationId xmlns:a16="http://schemas.microsoft.com/office/drawing/2014/main" id="{B0A37978-CF36-420E-A614-514CCA407B90}"/>
              </a:ext>
            </a:extLst>
          </p:cNvPr>
          <p:cNvSpPr/>
          <p:nvPr/>
        </p:nvSpPr>
        <p:spPr>
          <a:xfrm>
            <a:off x="9691616" y="2501530"/>
            <a:ext cx="238273" cy="200635"/>
          </a:xfrm>
          <a:custGeom>
            <a:avLst/>
            <a:gdLst>
              <a:gd name="connsiteX0" fmla="*/ 54047 w 238273"/>
              <a:gd name="connsiteY0" fmla="*/ 90858 h 200635"/>
              <a:gd name="connsiteX1" fmla="*/ 166759 w 238273"/>
              <a:gd name="connsiteY1" fmla="*/ 47995 h 200635"/>
              <a:gd name="connsiteX2" fmla="*/ 215972 w 238273"/>
              <a:gd name="connsiteY2" fmla="*/ 73395 h 200635"/>
              <a:gd name="connsiteX3" fmla="*/ 200097 w 238273"/>
              <a:gd name="connsiteY3" fmla="*/ 173408 h 200635"/>
              <a:gd name="connsiteX4" fmla="*/ 131834 w 238273"/>
              <a:gd name="connsiteY4" fmla="*/ 162295 h 200635"/>
              <a:gd name="connsiteX5" fmla="*/ 106434 w 238273"/>
              <a:gd name="connsiteY5" fmla="*/ 157533 h 200635"/>
              <a:gd name="connsiteX6" fmla="*/ 209622 w 238273"/>
              <a:gd name="connsiteY6" fmla="*/ 200395 h 200635"/>
              <a:gd name="connsiteX7" fmla="*/ 238197 w 238273"/>
              <a:gd name="connsiteY7" fmla="*/ 135308 h 200635"/>
              <a:gd name="connsiteX8" fmla="*/ 217559 w 238273"/>
              <a:gd name="connsiteY8" fmla="*/ 74983 h 200635"/>
              <a:gd name="connsiteX9" fmla="*/ 203272 w 238273"/>
              <a:gd name="connsiteY9" fmla="*/ 40058 h 200635"/>
              <a:gd name="connsiteX10" fmla="*/ 173109 w 238273"/>
              <a:gd name="connsiteY10" fmla="*/ 11483 h 200635"/>
              <a:gd name="connsiteX11" fmla="*/ 146122 w 238273"/>
              <a:gd name="connsiteY11" fmla="*/ 3545 h 200635"/>
              <a:gd name="connsiteX12" fmla="*/ 72 w 238273"/>
              <a:gd name="connsiteY12" fmla="*/ 67045 h 200635"/>
              <a:gd name="connsiteX13" fmla="*/ 166759 w 238273"/>
              <a:gd name="connsiteY13" fmla="*/ 22595 h 200635"/>
              <a:gd name="connsiteX14" fmla="*/ 54047 w 238273"/>
              <a:gd name="connsiteY14" fmla="*/ 90858 h 200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273" h="200635">
                <a:moveTo>
                  <a:pt x="54047" y="90858"/>
                </a:moveTo>
                <a:cubicBezTo>
                  <a:pt x="54047" y="95091"/>
                  <a:pt x="139772" y="50905"/>
                  <a:pt x="166759" y="47995"/>
                </a:cubicBezTo>
                <a:cubicBezTo>
                  <a:pt x="193746" y="45085"/>
                  <a:pt x="210416" y="52493"/>
                  <a:pt x="215972" y="73395"/>
                </a:cubicBezTo>
                <a:cubicBezTo>
                  <a:pt x="221528" y="94297"/>
                  <a:pt x="214120" y="158591"/>
                  <a:pt x="200097" y="173408"/>
                </a:cubicBezTo>
                <a:cubicBezTo>
                  <a:pt x="186074" y="188225"/>
                  <a:pt x="147444" y="164941"/>
                  <a:pt x="131834" y="162295"/>
                </a:cubicBezTo>
                <a:cubicBezTo>
                  <a:pt x="116224" y="159649"/>
                  <a:pt x="93469" y="151183"/>
                  <a:pt x="106434" y="157533"/>
                </a:cubicBezTo>
                <a:cubicBezTo>
                  <a:pt x="119399" y="163883"/>
                  <a:pt x="187662" y="204099"/>
                  <a:pt x="209622" y="200395"/>
                </a:cubicBezTo>
                <a:cubicBezTo>
                  <a:pt x="231583" y="196691"/>
                  <a:pt x="236874" y="156210"/>
                  <a:pt x="238197" y="135308"/>
                </a:cubicBezTo>
                <a:cubicBezTo>
                  <a:pt x="239520" y="114406"/>
                  <a:pt x="223380" y="90858"/>
                  <a:pt x="217559" y="74983"/>
                </a:cubicBezTo>
                <a:cubicBezTo>
                  <a:pt x="211738" y="59108"/>
                  <a:pt x="210680" y="50641"/>
                  <a:pt x="203272" y="40058"/>
                </a:cubicBezTo>
                <a:cubicBezTo>
                  <a:pt x="195864" y="29475"/>
                  <a:pt x="182634" y="17568"/>
                  <a:pt x="173109" y="11483"/>
                </a:cubicBezTo>
                <a:cubicBezTo>
                  <a:pt x="163584" y="5398"/>
                  <a:pt x="174961" y="-5715"/>
                  <a:pt x="146122" y="3545"/>
                </a:cubicBezTo>
                <a:cubicBezTo>
                  <a:pt x="117283" y="12805"/>
                  <a:pt x="-3368" y="63870"/>
                  <a:pt x="72" y="67045"/>
                </a:cubicBezTo>
                <a:cubicBezTo>
                  <a:pt x="3512" y="70220"/>
                  <a:pt x="154324" y="22595"/>
                  <a:pt x="166759" y="22595"/>
                </a:cubicBezTo>
                <a:cubicBezTo>
                  <a:pt x="179194" y="22595"/>
                  <a:pt x="54047" y="86625"/>
                  <a:pt x="54047" y="9085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2" name="フリーフォーム: 図形 1781">
            <a:extLst>
              <a:ext uri="{FF2B5EF4-FFF2-40B4-BE49-F238E27FC236}">
                <a16:creationId xmlns:a16="http://schemas.microsoft.com/office/drawing/2014/main" id="{764843D9-8562-4B7D-8178-6363920F11B8}"/>
              </a:ext>
            </a:extLst>
          </p:cNvPr>
          <p:cNvSpPr/>
          <p:nvPr/>
        </p:nvSpPr>
        <p:spPr>
          <a:xfrm>
            <a:off x="4982846" y="3535981"/>
            <a:ext cx="330761" cy="211231"/>
          </a:xfrm>
          <a:custGeom>
            <a:avLst/>
            <a:gdLst>
              <a:gd name="connsiteX0" fmla="*/ 23071 w 330761"/>
              <a:gd name="connsiteY0" fmla="*/ 13669 h 211231"/>
              <a:gd name="connsiteX1" fmla="*/ 302471 w 330761"/>
              <a:gd name="connsiteY1" fmla="*/ 11552 h 211231"/>
              <a:gd name="connsiteX2" fmla="*/ 156421 w 330761"/>
              <a:gd name="connsiteY2" fmla="*/ 969 h 211231"/>
              <a:gd name="connsiteX3" fmla="*/ 327871 w 330761"/>
              <a:gd name="connsiteY3" fmla="*/ 39069 h 211231"/>
              <a:gd name="connsiteX4" fmla="*/ 266487 w 330761"/>
              <a:gd name="connsiteY4" fmla="*/ 138552 h 211231"/>
              <a:gd name="connsiteX5" fmla="*/ 298237 w 330761"/>
              <a:gd name="connsiteY5" fmla="*/ 77169 h 211231"/>
              <a:gd name="connsiteX6" fmla="*/ 226271 w 330761"/>
              <a:gd name="connsiteY6" fmla="*/ 151252 h 211231"/>
              <a:gd name="connsiteX7" fmla="*/ 111971 w 330761"/>
              <a:gd name="connsiteY7" fmla="*/ 89869 h 211231"/>
              <a:gd name="connsiteX8" fmla="*/ 4021 w 330761"/>
              <a:gd name="connsiteY8" fmla="*/ 66586 h 211231"/>
              <a:gd name="connsiteX9" fmla="*/ 260137 w 330761"/>
              <a:gd name="connsiteY9" fmla="*/ 206286 h 211231"/>
              <a:gd name="connsiteX10" fmla="*/ 116204 w 330761"/>
              <a:gd name="connsiteY10" fmla="*/ 172419 h 211231"/>
              <a:gd name="connsiteX11" fmla="*/ 8254 w 330761"/>
              <a:gd name="connsiteY11" fmla="*/ 100452 h 211231"/>
              <a:gd name="connsiteX12" fmla="*/ 97154 w 330761"/>
              <a:gd name="connsiteY12" fmla="*/ 60236 h 211231"/>
              <a:gd name="connsiteX13" fmla="*/ 147954 w 330761"/>
              <a:gd name="connsiteY13" fmla="*/ 36952 h 211231"/>
              <a:gd name="connsiteX14" fmla="*/ 23071 w 330761"/>
              <a:gd name="connsiteY14" fmla="*/ 13669 h 21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0761" h="211231">
                <a:moveTo>
                  <a:pt x="23071" y="13669"/>
                </a:moveTo>
                <a:cubicBezTo>
                  <a:pt x="48824" y="9436"/>
                  <a:pt x="280246" y="13669"/>
                  <a:pt x="302471" y="11552"/>
                </a:cubicBezTo>
                <a:cubicBezTo>
                  <a:pt x="324696" y="9435"/>
                  <a:pt x="152188" y="-3617"/>
                  <a:pt x="156421" y="969"/>
                </a:cubicBezTo>
                <a:cubicBezTo>
                  <a:pt x="160654" y="5555"/>
                  <a:pt x="309527" y="16139"/>
                  <a:pt x="327871" y="39069"/>
                </a:cubicBezTo>
                <a:cubicBezTo>
                  <a:pt x="346215" y="61999"/>
                  <a:pt x="271426" y="132202"/>
                  <a:pt x="266487" y="138552"/>
                </a:cubicBezTo>
                <a:cubicBezTo>
                  <a:pt x="261548" y="144902"/>
                  <a:pt x="304940" y="75052"/>
                  <a:pt x="298237" y="77169"/>
                </a:cubicBezTo>
                <a:cubicBezTo>
                  <a:pt x="291534" y="79286"/>
                  <a:pt x="257315" y="149135"/>
                  <a:pt x="226271" y="151252"/>
                </a:cubicBezTo>
                <a:cubicBezTo>
                  <a:pt x="195227" y="153369"/>
                  <a:pt x="149013" y="103980"/>
                  <a:pt x="111971" y="89869"/>
                </a:cubicBezTo>
                <a:cubicBezTo>
                  <a:pt x="74929" y="75758"/>
                  <a:pt x="-20673" y="47183"/>
                  <a:pt x="4021" y="66586"/>
                </a:cubicBezTo>
                <a:cubicBezTo>
                  <a:pt x="28715" y="85989"/>
                  <a:pt x="241440" y="188647"/>
                  <a:pt x="260137" y="206286"/>
                </a:cubicBezTo>
                <a:cubicBezTo>
                  <a:pt x="278834" y="223925"/>
                  <a:pt x="158185" y="190058"/>
                  <a:pt x="116204" y="172419"/>
                </a:cubicBezTo>
                <a:cubicBezTo>
                  <a:pt x="74224" y="154780"/>
                  <a:pt x="11429" y="119149"/>
                  <a:pt x="8254" y="100452"/>
                </a:cubicBezTo>
                <a:cubicBezTo>
                  <a:pt x="5079" y="81755"/>
                  <a:pt x="73871" y="70819"/>
                  <a:pt x="97154" y="60236"/>
                </a:cubicBezTo>
                <a:cubicBezTo>
                  <a:pt x="120437" y="49653"/>
                  <a:pt x="157832" y="45066"/>
                  <a:pt x="147954" y="36952"/>
                </a:cubicBezTo>
                <a:cubicBezTo>
                  <a:pt x="138076" y="28838"/>
                  <a:pt x="-2682" y="17902"/>
                  <a:pt x="23071" y="1366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3" name="フリーフォーム: 図形 1782">
            <a:extLst>
              <a:ext uri="{FF2B5EF4-FFF2-40B4-BE49-F238E27FC236}">
                <a16:creationId xmlns:a16="http://schemas.microsoft.com/office/drawing/2014/main" id="{CDA74BAF-BEBC-4E39-B2C1-26C96088D7FF}"/>
              </a:ext>
            </a:extLst>
          </p:cNvPr>
          <p:cNvSpPr/>
          <p:nvPr/>
        </p:nvSpPr>
        <p:spPr>
          <a:xfrm>
            <a:off x="4660627" y="3346449"/>
            <a:ext cx="231044" cy="463790"/>
          </a:xfrm>
          <a:custGeom>
            <a:avLst/>
            <a:gdLst>
              <a:gd name="connsiteX0" fmla="*/ 175956 w 231044"/>
              <a:gd name="connsiteY0" fmla="*/ 1 h 463790"/>
              <a:gd name="connsiteX1" fmla="*/ 15090 w 231044"/>
              <a:gd name="connsiteY1" fmla="*/ 112184 h 463790"/>
              <a:gd name="connsiteX2" fmla="*/ 32023 w 231044"/>
              <a:gd name="connsiteY2" fmla="*/ 71968 h 463790"/>
              <a:gd name="connsiteX3" fmla="*/ 8740 w 231044"/>
              <a:gd name="connsiteY3" fmla="*/ 173568 h 463790"/>
              <a:gd name="connsiteX4" fmla="*/ 6623 w 231044"/>
              <a:gd name="connsiteY4" fmla="*/ 275168 h 463790"/>
              <a:gd name="connsiteX5" fmla="*/ 8740 w 231044"/>
              <a:gd name="connsiteY5" fmla="*/ 260351 h 463790"/>
              <a:gd name="connsiteX6" fmla="*/ 116690 w 231044"/>
              <a:gd name="connsiteY6" fmla="*/ 381001 h 463790"/>
              <a:gd name="connsiteX7" fmla="*/ 230990 w 231044"/>
              <a:gd name="connsiteY7" fmla="*/ 463551 h 463790"/>
              <a:gd name="connsiteX8" fmla="*/ 131506 w 231044"/>
              <a:gd name="connsiteY8" fmla="*/ 355601 h 463790"/>
              <a:gd name="connsiteX9" fmla="*/ 116690 w 231044"/>
              <a:gd name="connsiteY9" fmla="*/ 141818 h 463790"/>
              <a:gd name="connsiteX10" fmla="*/ 127273 w 231044"/>
              <a:gd name="connsiteY10" fmla="*/ 332318 h 463790"/>
              <a:gd name="connsiteX11" fmla="*/ 144206 w 231044"/>
              <a:gd name="connsiteY11" fmla="*/ 110068 h 463790"/>
              <a:gd name="connsiteX12" fmla="*/ 175956 w 231044"/>
              <a:gd name="connsiteY12" fmla="*/ 1 h 46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1044" h="463790">
                <a:moveTo>
                  <a:pt x="175956" y="1"/>
                </a:moveTo>
                <a:cubicBezTo>
                  <a:pt x="154437" y="354"/>
                  <a:pt x="39079" y="100190"/>
                  <a:pt x="15090" y="112184"/>
                </a:cubicBezTo>
                <a:cubicBezTo>
                  <a:pt x="-8899" y="124179"/>
                  <a:pt x="33081" y="61737"/>
                  <a:pt x="32023" y="71968"/>
                </a:cubicBezTo>
                <a:cubicBezTo>
                  <a:pt x="30965" y="82199"/>
                  <a:pt x="12973" y="139701"/>
                  <a:pt x="8740" y="173568"/>
                </a:cubicBezTo>
                <a:cubicBezTo>
                  <a:pt x="4507" y="207435"/>
                  <a:pt x="6623" y="260704"/>
                  <a:pt x="6623" y="275168"/>
                </a:cubicBezTo>
                <a:cubicBezTo>
                  <a:pt x="6623" y="289632"/>
                  <a:pt x="-9605" y="242712"/>
                  <a:pt x="8740" y="260351"/>
                </a:cubicBezTo>
                <a:cubicBezTo>
                  <a:pt x="27084" y="277990"/>
                  <a:pt x="79648" y="347134"/>
                  <a:pt x="116690" y="381001"/>
                </a:cubicBezTo>
                <a:cubicBezTo>
                  <a:pt x="153732" y="414868"/>
                  <a:pt x="228521" y="467784"/>
                  <a:pt x="230990" y="463551"/>
                </a:cubicBezTo>
                <a:cubicBezTo>
                  <a:pt x="233459" y="459318"/>
                  <a:pt x="150556" y="409223"/>
                  <a:pt x="131506" y="355601"/>
                </a:cubicBezTo>
                <a:cubicBezTo>
                  <a:pt x="112456" y="301979"/>
                  <a:pt x="117395" y="145698"/>
                  <a:pt x="116690" y="141818"/>
                </a:cubicBezTo>
                <a:cubicBezTo>
                  <a:pt x="115985" y="137938"/>
                  <a:pt x="122687" y="337610"/>
                  <a:pt x="127273" y="332318"/>
                </a:cubicBezTo>
                <a:cubicBezTo>
                  <a:pt x="131859" y="327026"/>
                  <a:pt x="136798" y="159104"/>
                  <a:pt x="144206" y="110068"/>
                </a:cubicBezTo>
                <a:cubicBezTo>
                  <a:pt x="151614" y="61032"/>
                  <a:pt x="197475" y="-352"/>
                  <a:pt x="175956" y="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4" name="フリーフォーム: 図形 1783">
            <a:extLst>
              <a:ext uri="{FF2B5EF4-FFF2-40B4-BE49-F238E27FC236}">
                <a16:creationId xmlns:a16="http://schemas.microsoft.com/office/drawing/2014/main" id="{37212AC3-EBC7-4D06-94B4-0F8F52DD73F8}"/>
              </a:ext>
            </a:extLst>
          </p:cNvPr>
          <p:cNvSpPr/>
          <p:nvPr/>
        </p:nvSpPr>
        <p:spPr>
          <a:xfrm>
            <a:off x="6237817" y="3001366"/>
            <a:ext cx="189925" cy="104592"/>
          </a:xfrm>
          <a:custGeom>
            <a:avLst/>
            <a:gdLst>
              <a:gd name="connsiteX0" fmla="*/ 188383 w 189925"/>
              <a:gd name="connsiteY0" fmla="*/ 67 h 104592"/>
              <a:gd name="connsiteX1" fmla="*/ 112183 w 189925"/>
              <a:gd name="connsiteY1" fmla="*/ 95317 h 104592"/>
              <a:gd name="connsiteX2" fmla="*/ 25400 w 189925"/>
              <a:gd name="connsiteY2" fmla="*/ 101667 h 104592"/>
              <a:gd name="connsiteX3" fmla="*/ 0 w 189925"/>
              <a:gd name="connsiteY3" fmla="*/ 101667 h 104592"/>
              <a:gd name="connsiteX4" fmla="*/ 67733 w 189925"/>
              <a:gd name="connsiteY4" fmla="*/ 101667 h 104592"/>
              <a:gd name="connsiteX5" fmla="*/ 40216 w 189925"/>
              <a:gd name="connsiteY5" fmla="*/ 80501 h 104592"/>
              <a:gd name="connsiteX6" fmla="*/ 188383 w 189925"/>
              <a:gd name="connsiteY6" fmla="*/ 67 h 104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925" h="104592">
                <a:moveTo>
                  <a:pt x="188383" y="67"/>
                </a:moveTo>
                <a:cubicBezTo>
                  <a:pt x="200377" y="2536"/>
                  <a:pt x="139347" y="78384"/>
                  <a:pt x="112183" y="95317"/>
                </a:cubicBezTo>
                <a:cubicBezTo>
                  <a:pt x="85019" y="112250"/>
                  <a:pt x="44097" y="100609"/>
                  <a:pt x="25400" y="101667"/>
                </a:cubicBezTo>
                <a:cubicBezTo>
                  <a:pt x="6703" y="102725"/>
                  <a:pt x="0" y="101667"/>
                  <a:pt x="0" y="101667"/>
                </a:cubicBezTo>
                <a:cubicBezTo>
                  <a:pt x="7055" y="101667"/>
                  <a:pt x="61030" y="105195"/>
                  <a:pt x="67733" y="101667"/>
                </a:cubicBezTo>
                <a:cubicBezTo>
                  <a:pt x="74436" y="98139"/>
                  <a:pt x="22930" y="97787"/>
                  <a:pt x="40216" y="80501"/>
                </a:cubicBezTo>
                <a:cubicBezTo>
                  <a:pt x="57502" y="63215"/>
                  <a:pt x="176389" y="-2402"/>
                  <a:pt x="188383" y="6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5" name="フリーフォーム: 図形 1784">
            <a:extLst>
              <a:ext uri="{FF2B5EF4-FFF2-40B4-BE49-F238E27FC236}">
                <a16:creationId xmlns:a16="http://schemas.microsoft.com/office/drawing/2014/main" id="{0E5E7C40-8861-4007-9B7B-4E639766E39A}"/>
              </a:ext>
            </a:extLst>
          </p:cNvPr>
          <p:cNvSpPr/>
          <p:nvPr/>
        </p:nvSpPr>
        <p:spPr>
          <a:xfrm>
            <a:off x="7381931" y="4012405"/>
            <a:ext cx="1179295" cy="453952"/>
          </a:xfrm>
          <a:custGeom>
            <a:avLst/>
            <a:gdLst>
              <a:gd name="connsiteX0" fmla="*/ 970436 w 1179295"/>
              <a:gd name="connsiteY0" fmla="*/ 246328 h 453952"/>
              <a:gd name="connsiteX1" fmla="*/ 911169 w 1179295"/>
              <a:gd name="connsiteY1" fmla="*/ 402962 h 453952"/>
              <a:gd name="connsiteX2" fmla="*/ 729136 w 1179295"/>
              <a:gd name="connsiteY2" fmla="*/ 407195 h 453952"/>
              <a:gd name="connsiteX3" fmla="*/ 707969 w 1179295"/>
              <a:gd name="connsiteY3" fmla="*/ 411428 h 453952"/>
              <a:gd name="connsiteX4" fmla="*/ 890002 w 1179295"/>
              <a:gd name="connsiteY4" fmla="*/ 415662 h 453952"/>
              <a:gd name="connsiteX5" fmla="*/ 504769 w 1179295"/>
              <a:gd name="connsiteY5" fmla="*/ 356395 h 453952"/>
              <a:gd name="connsiteX6" fmla="*/ 339669 w 1179295"/>
              <a:gd name="connsiteY6" fmla="*/ 432595 h 453952"/>
              <a:gd name="connsiteX7" fmla="*/ 191502 w 1179295"/>
              <a:gd name="connsiteY7" fmla="*/ 453762 h 453952"/>
              <a:gd name="connsiteX8" fmla="*/ 111069 w 1179295"/>
              <a:gd name="connsiteY8" fmla="*/ 424128 h 453952"/>
              <a:gd name="connsiteX9" fmla="*/ 5236 w 1179295"/>
              <a:gd name="connsiteY9" fmla="*/ 259028 h 453952"/>
              <a:gd name="connsiteX10" fmla="*/ 288869 w 1179295"/>
              <a:gd name="connsiteY10" fmla="*/ 115095 h 453952"/>
              <a:gd name="connsiteX11" fmla="*/ 22169 w 1179295"/>
              <a:gd name="connsiteY11" fmla="*/ 161662 h 453952"/>
              <a:gd name="connsiteX12" fmla="*/ 500536 w 1179295"/>
              <a:gd name="connsiteY12" fmla="*/ 17728 h 453952"/>
              <a:gd name="connsiteX13" fmla="*/ 593669 w 1179295"/>
              <a:gd name="connsiteY13" fmla="*/ 13495 h 453952"/>
              <a:gd name="connsiteX14" fmla="*/ 280402 w 1179295"/>
              <a:gd name="connsiteY14" fmla="*/ 119328 h 453952"/>
              <a:gd name="connsiteX15" fmla="*/ 636002 w 1179295"/>
              <a:gd name="connsiteY15" fmla="*/ 34662 h 453952"/>
              <a:gd name="connsiteX16" fmla="*/ 826502 w 1179295"/>
              <a:gd name="connsiteY16" fmla="*/ 123562 h 453952"/>
              <a:gd name="connsiteX17" fmla="*/ 1173636 w 1179295"/>
              <a:gd name="connsiteY17" fmla="*/ 288662 h 453952"/>
              <a:gd name="connsiteX18" fmla="*/ 1050869 w 1179295"/>
              <a:gd name="connsiteY18" fmla="*/ 263262 h 453952"/>
              <a:gd name="connsiteX19" fmla="*/ 970436 w 1179295"/>
              <a:gd name="connsiteY19" fmla="*/ 246328 h 45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79295" h="453952">
                <a:moveTo>
                  <a:pt x="970436" y="246328"/>
                </a:moveTo>
                <a:cubicBezTo>
                  <a:pt x="960911" y="311239"/>
                  <a:pt x="951386" y="376151"/>
                  <a:pt x="911169" y="402962"/>
                </a:cubicBezTo>
                <a:cubicBezTo>
                  <a:pt x="870952" y="429773"/>
                  <a:pt x="763003" y="405784"/>
                  <a:pt x="729136" y="407195"/>
                </a:cubicBezTo>
                <a:cubicBezTo>
                  <a:pt x="695269" y="408606"/>
                  <a:pt x="681158" y="410017"/>
                  <a:pt x="707969" y="411428"/>
                </a:cubicBezTo>
                <a:cubicBezTo>
                  <a:pt x="734780" y="412839"/>
                  <a:pt x="923869" y="424834"/>
                  <a:pt x="890002" y="415662"/>
                </a:cubicBezTo>
                <a:cubicBezTo>
                  <a:pt x="856135" y="406490"/>
                  <a:pt x="596491" y="353573"/>
                  <a:pt x="504769" y="356395"/>
                </a:cubicBezTo>
                <a:cubicBezTo>
                  <a:pt x="413047" y="359217"/>
                  <a:pt x="391880" y="416367"/>
                  <a:pt x="339669" y="432595"/>
                </a:cubicBezTo>
                <a:cubicBezTo>
                  <a:pt x="287458" y="448823"/>
                  <a:pt x="229602" y="455173"/>
                  <a:pt x="191502" y="453762"/>
                </a:cubicBezTo>
                <a:cubicBezTo>
                  <a:pt x="153402" y="452351"/>
                  <a:pt x="142113" y="456584"/>
                  <a:pt x="111069" y="424128"/>
                </a:cubicBezTo>
                <a:cubicBezTo>
                  <a:pt x="80025" y="391672"/>
                  <a:pt x="-24397" y="310534"/>
                  <a:pt x="5236" y="259028"/>
                </a:cubicBezTo>
                <a:cubicBezTo>
                  <a:pt x="34869" y="207522"/>
                  <a:pt x="286047" y="131323"/>
                  <a:pt x="288869" y="115095"/>
                </a:cubicBezTo>
                <a:cubicBezTo>
                  <a:pt x="291691" y="98867"/>
                  <a:pt x="-13109" y="177890"/>
                  <a:pt x="22169" y="161662"/>
                </a:cubicBezTo>
                <a:cubicBezTo>
                  <a:pt x="57447" y="145434"/>
                  <a:pt x="405286" y="42422"/>
                  <a:pt x="500536" y="17728"/>
                </a:cubicBezTo>
                <a:cubicBezTo>
                  <a:pt x="595786" y="-6967"/>
                  <a:pt x="630358" y="-3438"/>
                  <a:pt x="593669" y="13495"/>
                </a:cubicBezTo>
                <a:cubicBezTo>
                  <a:pt x="556980" y="30428"/>
                  <a:pt x="273346" y="115800"/>
                  <a:pt x="280402" y="119328"/>
                </a:cubicBezTo>
                <a:cubicBezTo>
                  <a:pt x="287458" y="122856"/>
                  <a:pt x="544985" y="33956"/>
                  <a:pt x="636002" y="34662"/>
                </a:cubicBezTo>
                <a:cubicBezTo>
                  <a:pt x="727019" y="35368"/>
                  <a:pt x="826502" y="123562"/>
                  <a:pt x="826502" y="123562"/>
                </a:cubicBezTo>
                <a:cubicBezTo>
                  <a:pt x="916108" y="165895"/>
                  <a:pt x="1136242" y="265379"/>
                  <a:pt x="1173636" y="288662"/>
                </a:cubicBezTo>
                <a:cubicBezTo>
                  <a:pt x="1211031" y="311945"/>
                  <a:pt x="1050869" y="263262"/>
                  <a:pt x="1050869" y="263262"/>
                </a:cubicBezTo>
                <a:lnTo>
                  <a:pt x="970436" y="24632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6" name="フリーフォーム: 図形 1785">
            <a:extLst>
              <a:ext uri="{FF2B5EF4-FFF2-40B4-BE49-F238E27FC236}">
                <a16:creationId xmlns:a16="http://schemas.microsoft.com/office/drawing/2014/main" id="{2880B913-8CA1-4515-8167-036DEF850541}"/>
              </a:ext>
            </a:extLst>
          </p:cNvPr>
          <p:cNvSpPr/>
          <p:nvPr/>
        </p:nvSpPr>
        <p:spPr>
          <a:xfrm>
            <a:off x="6171098" y="4507012"/>
            <a:ext cx="563632" cy="356092"/>
          </a:xfrm>
          <a:custGeom>
            <a:avLst/>
            <a:gdLst>
              <a:gd name="connsiteX0" fmla="*/ 136569 w 563632"/>
              <a:gd name="connsiteY0" fmla="*/ 120021 h 356092"/>
              <a:gd name="connsiteX1" fmla="*/ 555669 w 563632"/>
              <a:gd name="connsiteY1" fmla="*/ 166588 h 356092"/>
              <a:gd name="connsiteX2" fmla="*/ 390569 w 563632"/>
              <a:gd name="connsiteY2" fmla="*/ 191988 h 356092"/>
              <a:gd name="connsiteX3" fmla="*/ 132335 w 563632"/>
              <a:gd name="connsiteY3" fmla="*/ 293588 h 356092"/>
              <a:gd name="connsiteX4" fmla="*/ 1102 w 563632"/>
              <a:gd name="connsiteY4" fmla="*/ 352855 h 356092"/>
              <a:gd name="connsiteX5" fmla="*/ 200069 w 563632"/>
              <a:gd name="connsiteY5" fmla="*/ 196221 h 356092"/>
              <a:gd name="connsiteX6" fmla="*/ 64602 w 563632"/>
              <a:gd name="connsiteY6" fmla="*/ 225855 h 356092"/>
              <a:gd name="connsiteX7" fmla="*/ 18035 w 563632"/>
              <a:gd name="connsiteY7" fmla="*/ 297821 h 356092"/>
              <a:gd name="connsiteX8" fmla="*/ 102702 w 563632"/>
              <a:gd name="connsiteY8" fmla="*/ 5721 h 356092"/>
              <a:gd name="connsiteX9" fmla="*/ 136569 w 563632"/>
              <a:gd name="connsiteY9" fmla="*/ 120021 h 35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3632" h="356092">
                <a:moveTo>
                  <a:pt x="136569" y="120021"/>
                </a:moveTo>
                <a:cubicBezTo>
                  <a:pt x="212063" y="146832"/>
                  <a:pt x="513336" y="154594"/>
                  <a:pt x="555669" y="166588"/>
                </a:cubicBezTo>
                <a:cubicBezTo>
                  <a:pt x="598002" y="178582"/>
                  <a:pt x="461125" y="170821"/>
                  <a:pt x="390569" y="191988"/>
                </a:cubicBezTo>
                <a:cubicBezTo>
                  <a:pt x="320013" y="213155"/>
                  <a:pt x="197246" y="266777"/>
                  <a:pt x="132335" y="293588"/>
                </a:cubicBezTo>
                <a:cubicBezTo>
                  <a:pt x="67424" y="320399"/>
                  <a:pt x="-10187" y="369083"/>
                  <a:pt x="1102" y="352855"/>
                </a:cubicBezTo>
                <a:cubicBezTo>
                  <a:pt x="12391" y="336627"/>
                  <a:pt x="189486" y="217388"/>
                  <a:pt x="200069" y="196221"/>
                </a:cubicBezTo>
                <a:cubicBezTo>
                  <a:pt x="210652" y="175054"/>
                  <a:pt x="94941" y="208922"/>
                  <a:pt x="64602" y="225855"/>
                </a:cubicBezTo>
                <a:cubicBezTo>
                  <a:pt x="34263" y="242788"/>
                  <a:pt x="11685" y="334510"/>
                  <a:pt x="18035" y="297821"/>
                </a:cubicBezTo>
                <a:cubicBezTo>
                  <a:pt x="24385" y="261132"/>
                  <a:pt x="84357" y="38882"/>
                  <a:pt x="102702" y="5721"/>
                </a:cubicBezTo>
                <a:cubicBezTo>
                  <a:pt x="121046" y="-27440"/>
                  <a:pt x="61075" y="93210"/>
                  <a:pt x="136569" y="12002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7" name="フリーフォーム: 図形 1786">
            <a:extLst>
              <a:ext uri="{FF2B5EF4-FFF2-40B4-BE49-F238E27FC236}">
                <a16:creationId xmlns:a16="http://schemas.microsoft.com/office/drawing/2014/main" id="{FC214227-1102-40C1-A287-4A979D6AD056}"/>
              </a:ext>
            </a:extLst>
          </p:cNvPr>
          <p:cNvSpPr/>
          <p:nvPr/>
        </p:nvSpPr>
        <p:spPr>
          <a:xfrm>
            <a:off x="4715251" y="4255090"/>
            <a:ext cx="709777" cy="446775"/>
          </a:xfrm>
          <a:custGeom>
            <a:avLst/>
            <a:gdLst>
              <a:gd name="connsiteX0" fmla="*/ 682 w 709777"/>
              <a:gd name="connsiteY0" fmla="*/ 198377 h 446775"/>
              <a:gd name="connsiteX1" fmla="*/ 233516 w 709777"/>
              <a:gd name="connsiteY1" fmla="*/ 414277 h 446775"/>
              <a:gd name="connsiteX2" fmla="*/ 184832 w 709777"/>
              <a:gd name="connsiteY2" fmla="*/ 352893 h 446775"/>
              <a:gd name="connsiteX3" fmla="*/ 225049 w 709777"/>
              <a:gd name="connsiteY3" fmla="*/ 446027 h 446775"/>
              <a:gd name="connsiteX4" fmla="*/ 244099 w 709777"/>
              <a:gd name="connsiteY4" fmla="*/ 395227 h 446775"/>
              <a:gd name="connsiteX5" fmla="*/ 388032 w 709777"/>
              <a:gd name="connsiteY5" fmla="*/ 367710 h 446775"/>
              <a:gd name="connsiteX6" fmla="*/ 385916 w 709777"/>
              <a:gd name="connsiteY6" fmla="*/ 382527 h 446775"/>
              <a:gd name="connsiteX7" fmla="*/ 432482 w 709777"/>
              <a:gd name="connsiteY7" fmla="*/ 263993 h 446775"/>
              <a:gd name="connsiteX8" fmla="*/ 440949 w 709777"/>
              <a:gd name="connsiteY8" fmla="*/ 52327 h 446775"/>
              <a:gd name="connsiteX9" fmla="*/ 538316 w 709777"/>
              <a:gd name="connsiteY9" fmla="*/ 45977 h 446775"/>
              <a:gd name="connsiteX10" fmla="*/ 709766 w 709777"/>
              <a:gd name="connsiteY10" fmla="*/ 62910 h 446775"/>
              <a:gd name="connsiteX11" fmla="*/ 529849 w 709777"/>
              <a:gd name="connsiteY11" fmla="*/ 48093 h 446775"/>
              <a:gd name="connsiteX12" fmla="*/ 366866 w 709777"/>
              <a:gd name="connsiteY12" fmla="*/ 1527 h 446775"/>
              <a:gd name="connsiteX13" fmla="*/ 472699 w 709777"/>
              <a:gd name="connsiteY13" fmla="*/ 18460 h 446775"/>
              <a:gd name="connsiteX14" fmla="*/ 426132 w 709777"/>
              <a:gd name="connsiteY14" fmla="*/ 88310 h 446775"/>
              <a:gd name="connsiteX15" fmla="*/ 396499 w 709777"/>
              <a:gd name="connsiteY15" fmla="*/ 329610 h 446775"/>
              <a:gd name="connsiteX16" fmla="*/ 235632 w 709777"/>
              <a:gd name="connsiteY16" fmla="*/ 420627 h 446775"/>
              <a:gd name="connsiteX17" fmla="*/ 208116 w 709777"/>
              <a:gd name="connsiteY17" fmla="*/ 426977 h 446775"/>
              <a:gd name="connsiteX18" fmla="*/ 163666 w 709777"/>
              <a:gd name="connsiteY18" fmla="*/ 340193 h 446775"/>
              <a:gd name="connsiteX19" fmla="*/ 682 w 709777"/>
              <a:gd name="connsiteY19" fmla="*/ 198377 h 4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09777" h="446775">
                <a:moveTo>
                  <a:pt x="682" y="198377"/>
                </a:moveTo>
                <a:cubicBezTo>
                  <a:pt x="12324" y="210724"/>
                  <a:pt x="202824" y="388524"/>
                  <a:pt x="233516" y="414277"/>
                </a:cubicBezTo>
                <a:cubicBezTo>
                  <a:pt x="264208" y="440030"/>
                  <a:pt x="186243" y="347601"/>
                  <a:pt x="184832" y="352893"/>
                </a:cubicBezTo>
                <a:cubicBezTo>
                  <a:pt x="183421" y="358185"/>
                  <a:pt x="215171" y="438971"/>
                  <a:pt x="225049" y="446027"/>
                </a:cubicBezTo>
                <a:cubicBezTo>
                  <a:pt x="234927" y="453083"/>
                  <a:pt x="216935" y="408280"/>
                  <a:pt x="244099" y="395227"/>
                </a:cubicBezTo>
                <a:cubicBezTo>
                  <a:pt x="271263" y="382174"/>
                  <a:pt x="364396" y="369827"/>
                  <a:pt x="388032" y="367710"/>
                </a:cubicBezTo>
                <a:cubicBezTo>
                  <a:pt x="411668" y="365593"/>
                  <a:pt x="378508" y="399813"/>
                  <a:pt x="385916" y="382527"/>
                </a:cubicBezTo>
                <a:cubicBezTo>
                  <a:pt x="393324" y="365241"/>
                  <a:pt x="423310" y="319026"/>
                  <a:pt x="432482" y="263993"/>
                </a:cubicBezTo>
                <a:cubicBezTo>
                  <a:pt x="441654" y="208960"/>
                  <a:pt x="423310" y="88663"/>
                  <a:pt x="440949" y="52327"/>
                </a:cubicBezTo>
                <a:cubicBezTo>
                  <a:pt x="458588" y="15991"/>
                  <a:pt x="493513" y="44213"/>
                  <a:pt x="538316" y="45977"/>
                </a:cubicBezTo>
                <a:cubicBezTo>
                  <a:pt x="583119" y="47741"/>
                  <a:pt x="711177" y="62557"/>
                  <a:pt x="709766" y="62910"/>
                </a:cubicBezTo>
                <a:cubicBezTo>
                  <a:pt x="708355" y="63263"/>
                  <a:pt x="586999" y="58323"/>
                  <a:pt x="529849" y="48093"/>
                </a:cubicBezTo>
                <a:cubicBezTo>
                  <a:pt x="472699" y="37863"/>
                  <a:pt x="376391" y="6466"/>
                  <a:pt x="366866" y="1527"/>
                </a:cubicBezTo>
                <a:cubicBezTo>
                  <a:pt x="357341" y="-3412"/>
                  <a:pt x="462821" y="3996"/>
                  <a:pt x="472699" y="18460"/>
                </a:cubicBezTo>
                <a:cubicBezTo>
                  <a:pt x="482577" y="32924"/>
                  <a:pt x="438832" y="36452"/>
                  <a:pt x="426132" y="88310"/>
                </a:cubicBezTo>
                <a:cubicBezTo>
                  <a:pt x="413432" y="140168"/>
                  <a:pt x="428249" y="274224"/>
                  <a:pt x="396499" y="329610"/>
                </a:cubicBezTo>
                <a:cubicBezTo>
                  <a:pt x="364749" y="384996"/>
                  <a:pt x="267029" y="404399"/>
                  <a:pt x="235632" y="420627"/>
                </a:cubicBezTo>
                <a:cubicBezTo>
                  <a:pt x="204235" y="436855"/>
                  <a:pt x="220110" y="440383"/>
                  <a:pt x="208116" y="426977"/>
                </a:cubicBezTo>
                <a:cubicBezTo>
                  <a:pt x="196122" y="413571"/>
                  <a:pt x="197533" y="377588"/>
                  <a:pt x="163666" y="340193"/>
                </a:cubicBezTo>
                <a:cubicBezTo>
                  <a:pt x="129799" y="302799"/>
                  <a:pt x="-10960" y="186030"/>
                  <a:pt x="682" y="19837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8" name="フリーフォーム: 図形 1787">
            <a:extLst>
              <a:ext uri="{FF2B5EF4-FFF2-40B4-BE49-F238E27FC236}">
                <a16:creationId xmlns:a16="http://schemas.microsoft.com/office/drawing/2014/main" id="{F07CECB3-E58F-4174-908E-B0E270AA4930}"/>
              </a:ext>
            </a:extLst>
          </p:cNvPr>
          <p:cNvSpPr/>
          <p:nvPr/>
        </p:nvSpPr>
        <p:spPr>
          <a:xfrm>
            <a:off x="5692032" y="4334918"/>
            <a:ext cx="266697" cy="269389"/>
          </a:xfrm>
          <a:custGeom>
            <a:avLst/>
            <a:gdLst>
              <a:gd name="connsiteX0" fmla="*/ 264268 w 266697"/>
              <a:gd name="connsiteY0" fmla="*/ 2132 h 269389"/>
              <a:gd name="connsiteX1" fmla="*/ 1801 w 266697"/>
              <a:gd name="connsiteY1" fmla="*/ 268832 h 269389"/>
              <a:gd name="connsiteX2" fmla="*/ 147851 w 266697"/>
              <a:gd name="connsiteY2" fmla="*/ 74099 h 269389"/>
              <a:gd name="connsiteX3" fmla="*/ 135151 w 266697"/>
              <a:gd name="connsiteY3" fmla="*/ 139715 h 269389"/>
              <a:gd name="connsiteX4" fmla="*/ 264268 w 266697"/>
              <a:gd name="connsiteY4" fmla="*/ 2132 h 26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697" h="269389">
                <a:moveTo>
                  <a:pt x="264268" y="2132"/>
                </a:moveTo>
                <a:cubicBezTo>
                  <a:pt x="242043" y="23651"/>
                  <a:pt x="21204" y="256837"/>
                  <a:pt x="1801" y="268832"/>
                </a:cubicBezTo>
                <a:cubicBezTo>
                  <a:pt x="-17602" y="280827"/>
                  <a:pt x="125626" y="95618"/>
                  <a:pt x="147851" y="74099"/>
                </a:cubicBezTo>
                <a:cubicBezTo>
                  <a:pt x="170076" y="52580"/>
                  <a:pt x="121040" y="150651"/>
                  <a:pt x="135151" y="139715"/>
                </a:cubicBezTo>
                <a:cubicBezTo>
                  <a:pt x="149262" y="128779"/>
                  <a:pt x="286493" y="-19387"/>
                  <a:pt x="264268" y="213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9" name="フリーフォーム: 図形 1788">
            <a:extLst>
              <a:ext uri="{FF2B5EF4-FFF2-40B4-BE49-F238E27FC236}">
                <a16:creationId xmlns:a16="http://schemas.microsoft.com/office/drawing/2014/main" id="{DE80DD30-074D-4FC7-844F-77B9DF5A2655}"/>
              </a:ext>
            </a:extLst>
          </p:cNvPr>
          <p:cNvSpPr/>
          <p:nvPr/>
        </p:nvSpPr>
        <p:spPr>
          <a:xfrm>
            <a:off x="5141185" y="4380512"/>
            <a:ext cx="63507" cy="239690"/>
          </a:xfrm>
          <a:custGeom>
            <a:avLst/>
            <a:gdLst>
              <a:gd name="connsiteX0" fmla="*/ 57348 w 63507"/>
              <a:gd name="connsiteY0" fmla="*/ 988 h 239690"/>
              <a:gd name="connsiteX1" fmla="*/ 12898 w 63507"/>
              <a:gd name="connsiteY1" fmla="*/ 174555 h 239690"/>
              <a:gd name="connsiteX2" fmla="*/ 2315 w 63507"/>
              <a:gd name="connsiteY2" fmla="*/ 238055 h 239690"/>
              <a:gd name="connsiteX3" fmla="*/ 50998 w 63507"/>
              <a:gd name="connsiteY3" fmla="*/ 117405 h 239690"/>
              <a:gd name="connsiteX4" fmla="*/ 61582 w 63507"/>
              <a:gd name="connsiteY4" fmla="*/ 102588 h 239690"/>
              <a:gd name="connsiteX5" fmla="*/ 57348 w 63507"/>
              <a:gd name="connsiteY5" fmla="*/ 988 h 23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07" h="239690">
                <a:moveTo>
                  <a:pt x="57348" y="988"/>
                </a:moveTo>
                <a:cubicBezTo>
                  <a:pt x="49234" y="12982"/>
                  <a:pt x="22070" y="135044"/>
                  <a:pt x="12898" y="174555"/>
                </a:cubicBezTo>
                <a:cubicBezTo>
                  <a:pt x="3726" y="214066"/>
                  <a:pt x="-4035" y="247580"/>
                  <a:pt x="2315" y="238055"/>
                </a:cubicBezTo>
                <a:cubicBezTo>
                  <a:pt x="8665" y="228530"/>
                  <a:pt x="41120" y="139983"/>
                  <a:pt x="50998" y="117405"/>
                </a:cubicBezTo>
                <a:cubicBezTo>
                  <a:pt x="60876" y="94827"/>
                  <a:pt x="59112" y="115288"/>
                  <a:pt x="61582" y="102588"/>
                </a:cubicBezTo>
                <a:cubicBezTo>
                  <a:pt x="64052" y="89888"/>
                  <a:pt x="65462" y="-11006"/>
                  <a:pt x="57348" y="98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0" name="フリーフォーム: 図形 1789">
            <a:extLst>
              <a:ext uri="{FF2B5EF4-FFF2-40B4-BE49-F238E27FC236}">
                <a16:creationId xmlns:a16="http://schemas.microsoft.com/office/drawing/2014/main" id="{072EA7C9-1A53-4996-BEDC-ED5A49DFAC3D}"/>
              </a:ext>
            </a:extLst>
          </p:cNvPr>
          <p:cNvSpPr/>
          <p:nvPr/>
        </p:nvSpPr>
        <p:spPr>
          <a:xfrm>
            <a:off x="5364280" y="4439247"/>
            <a:ext cx="296558" cy="411106"/>
          </a:xfrm>
          <a:custGeom>
            <a:avLst/>
            <a:gdLst>
              <a:gd name="connsiteX0" fmla="*/ 18403 w 296558"/>
              <a:gd name="connsiteY0" fmla="*/ 1520 h 411106"/>
              <a:gd name="connsiteX1" fmla="*/ 12053 w 296558"/>
              <a:gd name="connsiteY1" fmla="*/ 149686 h 411106"/>
              <a:gd name="connsiteX2" fmla="*/ 198320 w 296558"/>
              <a:gd name="connsiteY2" fmla="*/ 230120 h 411106"/>
              <a:gd name="connsiteX3" fmla="*/ 126353 w 296558"/>
              <a:gd name="connsiteY3" fmla="*/ 192020 h 411106"/>
              <a:gd name="connsiteX4" fmla="*/ 253353 w 296558"/>
              <a:gd name="connsiteY4" fmla="*/ 342303 h 411106"/>
              <a:gd name="connsiteX5" fmla="*/ 295687 w 296558"/>
              <a:gd name="connsiteY5" fmla="*/ 410036 h 411106"/>
              <a:gd name="connsiteX6" fmla="*/ 221603 w 296558"/>
              <a:gd name="connsiteY6" fmla="*/ 293620 h 411106"/>
              <a:gd name="connsiteX7" fmla="*/ 41687 w 296558"/>
              <a:gd name="connsiteY7" fmla="*/ 153920 h 411106"/>
              <a:gd name="connsiteX8" fmla="*/ 18403 w 296558"/>
              <a:gd name="connsiteY8" fmla="*/ 75603 h 411106"/>
              <a:gd name="connsiteX9" fmla="*/ 18403 w 296558"/>
              <a:gd name="connsiteY9" fmla="*/ 1520 h 41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6558" h="411106">
                <a:moveTo>
                  <a:pt x="18403" y="1520"/>
                </a:moveTo>
                <a:cubicBezTo>
                  <a:pt x="17345" y="13867"/>
                  <a:pt x="-17933" y="111586"/>
                  <a:pt x="12053" y="149686"/>
                </a:cubicBezTo>
                <a:cubicBezTo>
                  <a:pt x="42039" y="187786"/>
                  <a:pt x="179270" y="223064"/>
                  <a:pt x="198320" y="230120"/>
                </a:cubicBezTo>
                <a:cubicBezTo>
                  <a:pt x="217370" y="237176"/>
                  <a:pt x="117181" y="173323"/>
                  <a:pt x="126353" y="192020"/>
                </a:cubicBezTo>
                <a:cubicBezTo>
                  <a:pt x="135525" y="210717"/>
                  <a:pt x="225131" y="305967"/>
                  <a:pt x="253353" y="342303"/>
                </a:cubicBezTo>
                <a:cubicBezTo>
                  <a:pt x="281575" y="378639"/>
                  <a:pt x="300979" y="418150"/>
                  <a:pt x="295687" y="410036"/>
                </a:cubicBezTo>
                <a:cubicBezTo>
                  <a:pt x="290395" y="401922"/>
                  <a:pt x="263936" y="336306"/>
                  <a:pt x="221603" y="293620"/>
                </a:cubicBezTo>
                <a:cubicBezTo>
                  <a:pt x="179270" y="250934"/>
                  <a:pt x="75554" y="190256"/>
                  <a:pt x="41687" y="153920"/>
                </a:cubicBezTo>
                <a:cubicBezTo>
                  <a:pt x="7820" y="117584"/>
                  <a:pt x="20167" y="95711"/>
                  <a:pt x="18403" y="75603"/>
                </a:cubicBezTo>
                <a:cubicBezTo>
                  <a:pt x="16639" y="55495"/>
                  <a:pt x="19461" y="-10827"/>
                  <a:pt x="18403" y="152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1" name="フリーフォーム: 図形 1790">
            <a:extLst>
              <a:ext uri="{FF2B5EF4-FFF2-40B4-BE49-F238E27FC236}">
                <a16:creationId xmlns:a16="http://schemas.microsoft.com/office/drawing/2014/main" id="{0EE86FFC-775F-4325-9A70-F78F68A5FA64}"/>
              </a:ext>
            </a:extLst>
          </p:cNvPr>
          <p:cNvSpPr/>
          <p:nvPr/>
        </p:nvSpPr>
        <p:spPr>
          <a:xfrm>
            <a:off x="5877440" y="4366867"/>
            <a:ext cx="233672" cy="445174"/>
          </a:xfrm>
          <a:custGeom>
            <a:avLst/>
            <a:gdLst>
              <a:gd name="connsiteX0" fmla="*/ 136010 w 233672"/>
              <a:gd name="connsiteY0" fmla="*/ 4050 h 445174"/>
              <a:gd name="connsiteX1" fmla="*/ 207977 w 233672"/>
              <a:gd name="connsiteY1" fmla="*/ 196666 h 445174"/>
              <a:gd name="connsiteX2" fmla="*/ 195277 w 233672"/>
              <a:gd name="connsiteY2" fmla="*/ 243233 h 445174"/>
              <a:gd name="connsiteX3" fmla="*/ 136010 w 233672"/>
              <a:gd name="connsiteY3" fmla="*/ 332133 h 445174"/>
              <a:gd name="connsiteX4" fmla="*/ 218560 w 233672"/>
              <a:gd name="connsiteY4" fmla="*/ 258050 h 445174"/>
              <a:gd name="connsiteX5" fmla="*/ 106377 w 233672"/>
              <a:gd name="connsiteY5" fmla="*/ 374466 h 445174"/>
              <a:gd name="connsiteX6" fmla="*/ 543 w 233672"/>
              <a:gd name="connsiteY6" fmla="*/ 444316 h 445174"/>
              <a:gd name="connsiteX7" fmla="*/ 152943 w 233672"/>
              <a:gd name="connsiteY7" fmla="*/ 327900 h 445174"/>
              <a:gd name="connsiteX8" fmla="*/ 233377 w 233672"/>
              <a:gd name="connsiteY8" fmla="*/ 211483 h 445174"/>
              <a:gd name="connsiteX9" fmla="*/ 178343 w 233672"/>
              <a:gd name="connsiteY9" fmla="*/ 76016 h 445174"/>
              <a:gd name="connsiteX10" fmla="*/ 136010 w 233672"/>
              <a:gd name="connsiteY10" fmla="*/ 4050 h 445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3672" h="445174">
                <a:moveTo>
                  <a:pt x="136010" y="4050"/>
                </a:moveTo>
                <a:cubicBezTo>
                  <a:pt x="140949" y="24158"/>
                  <a:pt x="198099" y="156802"/>
                  <a:pt x="207977" y="196666"/>
                </a:cubicBezTo>
                <a:cubicBezTo>
                  <a:pt x="217855" y="236530"/>
                  <a:pt x="207272" y="220655"/>
                  <a:pt x="195277" y="243233"/>
                </a:cubicBezTo>
                <a:cubicBezTo>
                  <a:pt x="183283" y="265811"/>
                  <a:pt x="132129" y="329664"/>
                  <a:pt x="136010" y="332133"/>
                </a:cubicBezTo>
                <a:cubicBezTo>
                  <a:pt x="139891" y="334603"/>
                  <a:pt x="223499" y="250995"/>
                  <a:pt x="218560" y="258050"/>
                </a:cubicBezTo>
                <a:cubicBezTo>
                  <a:pt x="213621" y="265105"/>
                  <a:pt x="142713" y="343422"/>
                  <a:pt x="106377" y="374466"/>
                </a:cubicBezTo>
                <a:cubicBezTo>
                  <a:pt x="70041" y="405510"/>
                  <a:pt x="-7218" y="452077"/>
                  <a:pt x="543" y="444316"/>
                </a:cubicBezTo>
                <a:cubicBezTo>
                  <a:pt x="8304" y="436555"/>
                  <a:pt x="114137" y="366705"/>
                  <a:pt x="152943" y="327900"/>
                </a:cubicBezTo>
                <a:cubicBezTo>
                  <a:pt x="191749" y="289095"/>
                  <a:pt x="229144" y="253464"/>
                  <a:pt x="233377" y="211483"/>
                </a:cubicBezTo>
                <a:cubicBezTo>
                  <a:pt x="237610" y="169502"/>
                  <a:pt x="195276" y="108471"/>
                  <a:pt x="178343" y="76016"/>
                </a:cubicBezTo>
                <a:cubicBezTo>
                  <a:pt x="161410" y="43561"/>
                  <a:pt x="131071" y="-16058"/>
                  <a:pt x="136010" y="40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136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hidden="1">
            <a:extLst>
              <a:ext uri="{FF2B5EF4-FFF2-40B4-BE49-F238E27FC236}">
                <a16:creationId xmlns:a16="http://schemas.microsoft.com/office/drawing/2014/main" id="{1B4E7C7C-4787-4DCB-87B1-6F85985BA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7" t="18333" r="8000" b="8834"/>
          <a:stretch/>
        </p:blipFill>
        <p:spPr bwMode="auto">
          <a:xfrm>
            <a:off x="1083880" y="19780"/>
            <a:ext cx="10633840" cy="958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9559061E-EBD7-4FEF-A608-8731BA871A2F}"/>
              </a:ext>
            </a:extLst>
          </p:cNvPr>
          <p:cNvSpPr/>
          <p:nvPr/>
        </p:nvSpPr>
        <p:spPr>
          <a:xfrm>
            <a:off x="2191597" y="1357752"/>
            <a:ext cx="934408" cy="1427975"/>
          </a:xfrm>
          <a:custGeom>
            <a:avLst/>
            <a:gdLst>
              <a:gd name="connsiteX0" fmla="*/ 932603 w 934408"/>
              <a:gd name="connsiteY0" fmla="*/ 3688 h 1427975"/>
              <a:gd name="connsiteX1" fmla="*/ 262043 w 934408"/>
              <a:gd name="connsiteY1" fmla="*/ 699648 h 1427975"/>
              <a:gd name="connsiteX2" fmla="*/ 597323 w 934408"/>
              <a:gd name="connsiteY2" fmla="*/ 333888 h 1427975"/>
              <a:gd name="connsiteX3" fmla="*/ 221403 w 934408"/>
              <a:gd name="connsiteY3" fmla="*/ 765688 h 1427975"/>
              <a:gd name="connsiteX4" fmla="*/ 8043 w 934408"/>
              <a:gd name="connsiteY4" fmla="*/ 1405768 h 1427975"/>
              <a:gd name="connsiteX5" fmla="*/ 84243 w 934408"/>
              <a:gd name="connsiteY5" fmla="*/ 1233048 h 1427975"/>
              <a:gd name="connsiteX6" fmla="*/ 8043 w 934408"/>
              <a:gd name="connsiteY6" fmla="*/ 1410848 h 1427975"/>
              <a:gd name="connsiteX7" fmla="*/ 317923 w 934408"/>
              <a:gd name="connsiteY7" fmla="*/ 719968 h 1427975"/>
              <a:gd name="connsiteX8" fmla="*/ 455083 w 934408"/>
              <a:gd name="connsiteY8" fmla="*/ 435488 h 1427975"/>
              <a:gd name="connsiteX9" fmla="*/ 932603 w 934408"/>
              <a:gd name="connsiteY9" fmla="*/ 3688 h 142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4408" h="1427975">
                <a:moveTo>
                  <a:pt x="932603" y="3688"/>
                </a:moveTo>
                <a:cubicBezTo>
                  <a:pt x="900430" y="47715"/>
                  <a:pt x="317923" y="644615"/>
                  <a:pt x="262043" y="699648"/>
                </a:cubicBezTo>
                <a:cubicBezTo>
                  <a:pt x="206163" y="754681"/>
                  <a:pt x="604096" y="322881"/>
                  <a:pt x="597323" y="333888"/>
                </a:cubicBezTo>
                <a:cubicBezTo>
                  <a:pt x="590550" y="344895"/>
                  <a:pt x="319616" y="587041"/>
                  <a:pt x="221403" y="765688"/>
                </a:cubicBezTo>
                <a:cubicBezTo>
                  <a:pt x="123190" y="944335"/>
                  <a:pt x="30903" y="1327875"/>
                  <a:pt x="8043" y="1405768"/>
                </a:cubicBezTo>
                <a:cubicBezTo>
                  <a:pt x="-14817" y="1483661"/>
                  <a:pt x="84243" y="1232201"/>
                  <a:pt x="84243" y="1233048"/>
                </a:cubicBezTo>
                <a:cubicBezTo>
                  <a:pt x="84243" y="1233895"/>
                  <a:pt x="-30904" y="1496361"/>
                  <a:pt x="8043" y="1410848"/>
                </a:cubicBezTo>
                <a:cubicBezTo>
                  <a:pt x="46990" y="1325335"/>
                  <a:pt x="243416" y="882528"/>
                  <a:pt x="317923" y="719968"/>
                </a:cubicBezTo>
                <a:cubicBezTo>
                  <a:pt x="392430" y="557408"/>
                  <a:pt x="352636" y="548941"/>
                  <a:pt x="455083" y="435488"/>
                </a:cubicBezTo>
                <a:cubicBezTo>
                  <a:pt x="557530" y="322035"/>
                  <a:pt x="964776" y="-40339"/>
                  <a:pt x="932603" y="3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EC75D5E7-5C8C-42CA-8ADB-EEF411ADD29F}"/>
              </a:ext>
            </a:extLst>
          </p:cNvPr>
          <p:cNvSpPr/>
          <p:nvPr/>
        </p:nvSpPr>
        <p:spPr>
          <a:xfrm>
            <a:off x="2423057" y="3055882"/>
            <a:ext cx="793385" cy="86166"/>
          </a:xfrm>
          <a:custGeom>
            <a:avLst/>
            <a:gdLst>
              <a:gd name="connsiteX0" fmla="*/ 6876 w 793385"/>
              <a:gd name="connsiteY0" fmla="*/ 34451 h 86166"/>
              <a:gd name="connsiteX1" fmla="*/ 540276 w 793385"/>
              <a:gd name="connsiteY1" fmla="*/ 47151 h 86166"/>
              <a:gd name="connsiteX2" fmla="*/ 785810 w 793385"/>
              <a:gd name="connsiteY2" fmla="*/ 585 h 86166"/>
              <a:gd name="connsiteX3" fmla="*/ 273576 w 793385"/>
              <a:gd name="connsiteY3" fmla="*/ 85251 h 86166"/>
              <a:gd name="connsiteX4" fmla="*/ 6876 w 793385"/>
              <a:gd name="connsiteY4" fmla="*/ 34451 h 8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3385" h="86166">
                <a:moveTo>
                  <a:pt x="6876" y="34451"/>
                </a:moveTo>
                <a:cubicBezTo>
                  <a:pt x="51326" y="28101"/>
                  <a:pt x="410454" y="52795"/>
                  <a:pt x="540276" y="47151"/>
                </a:cubicBezTo>
                <a:cubicBezTo>
                  <a:pt x="670098" y="41507"/>
                  <a:pt x="830260" y="-5765"/>
                  <a:pt x="785810" y="585"/>
                </a:cubicBezTo>
                <a:cubicBezTo>
                  <a:pt x="741360" y="6935"/>
                  <a:pt x="404104" y="76784"/>
                  <a:pt x="273576" y="85251"/>
                </a:cubicBezTo>
                <a:cubicBezTo>
                  <a:pt x="143048" y="93718"/>
                  <a:pt x="-37574" y="40801"/>
                  <a:pt x="6876" y="34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8355AE71-D902-4DAD-A9FD-E8C0EA11D26B}"/>
              </a:ext>
            </a:extLst>
          </p:cNvPr>
          <p:cNvSpPr/>
          <p:nvPr/>
        </p:nvSpPr>
        <p:spPr>
          <a:xfrm>
            <a:off x="3908898" y="2611861"/>
            <a:ext cx="925473" cy="268153"/>
          </a:xfrm>
          <a:custGeom>
            <a:avLst/>
            <a:gdLst>
              <a:gd name="connsiteX0" fmla="*/ 193202 w 925473"/>
              <a:gd name="connsiteY0" fmla="*/ 106 h 268153"/>
              <a:gd name="connsiteX1" fmla="*/ 129702 w 925473"/>
              <a:gd name="connsiteY1" fmla="*/ 182139 h 268153"/>
              <a:gd name="connsiteX2" fmla="*/ 2702 w 925473"/>
              <a:gd name="connsiteY2" fmla="*/ 266806 h 268153"/>
              <a:gd name="connsiteX3" fmla="*/ 260935 w 925473"/>
              <a:gd name="connsiteY3" fmla="*/ 232939 h 268153"/>
              <a:gd name="connsiteX4" fmla="*/ 625002 w 925473"/>
              <a:gd name="connsiteY4" fmla="*/ 216006 h 268153"/>
              <a:gd name="connsiteX5" fmla="*/ 895935 w 925473"/>
              <a:gd name="connsiteY5" fmla="*/ 165206 h 268153"/>
              <a:gd name="connsiteX6" fmla="*/ 895935 w 925473"/>
              <a:gd name="connsiteY6" fmla="*/ 135572 h 268153"/>
              <a:gd name="connsiteX7" fmla="*/ 696969 w 925473"/>
              <a:gd name="connsiteY7" fmla="*/ 203306 h 268153"/>
              <a:gd name="connsiteX8" fmla="*/ 315969 w 925473"/>
              <a:gd name="connsiteY8" fmla="*/ 224472 h 268153"/>
              <a:gd name="connsiteX9" fmla="*/ 83135 w 925473"/>
              <a:gd name="connsiteY9" fmla="*/ 237172 h 268153"/>
              <a:gd name="connsiteX10" fmla="*/ 180502 w 925473"/>
              <a:gd name="connsiteY10" fmla="*/ 156739 h 268153"/>
              <a:gd name="connsiteX11" fmla="*/ 193202 w 925473"/>
              <a:gd name="connsiteY11" fmla="*/ 106 h 26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5473" h="268153">
                <a:moveTo>
                  <a:pt x="193202" y="106"/>
                </a:moveTo>
                <a:cubicBezTo>
                  <a:pt x="184735" y="4339"/>
                  <a:pt x="161452" y="137689"/>
                  <a:pt x="129702" y="182139"/>
                </a:cubicBezTo>
                <a:cubicBezTo>
                  <a:pt x="97952" y="226589"/>
                  <a:pt x="-19170" y="258339"/>
                  <a:pt x="2702" y="266806"/>
                </a:cubicBezTo>
                <a:cubicBezTo>
                  <a:pt x="24574" y="275273"/>
                  <a:pt x="157218" y="241406"/>
                  <a:pt x="260935" y="232939"/>
                </a:cubicBezTo>
                <a:cubicBezTo>
                  <a:pt x="364652" y="224472"/>
                  <a:pt x="519169" y="227295"/>
                  <a:pt x="625002" y="216006"/>
                </a:cubicBezTo>
                <a:cubicBezTo>
                  <a:pt x="730835" y="204717"/>
                  <a:pt x="850780" y="178612"/>
                  <a:pt x="895935" y="165206"/>
                </a:cubicBezTo>
                <a:cubicBezTo>
                  <a:pt x="941090" y="151800"/>
                  <a:pt x="929096" y="129222"/>
                  <a:pt x="895935" y="135572"/>
                </a:cubicBezTo>
                <a:cubicBezTo>
                  <a:pt x="862774" y="141922"/>
                  <a:pt x="793630" y="188489"/>
                  <a:pt x="696969" y="203306"/>
                </a:cubicBezTo>
                <a:cubicBezTo>
                  <a:pt x="600308" y="218123"/>
                  <a:pt x="315969" y="224472"/>
                  <a:pt x="315969" y="224472"/>
                </a:cubicBezTo>
                <a:cubicBezTo>
                  <a:pt x="213663" y="230116"/>
                  <a:pt x="105713" y="248461"/>
                  <a:pt x="83135" y="237172"/>
                </a:cubicBezTo>
                <a:cubicBezTo>
                  <a:pt x="60557" y="225883"/>
                  <a:pt x="159335" y="194133"/>
                  <a:pt x="180502" y="156739"/>
                </a:cubicBezTo>
                <a:cubicBezTo>
                  <a:pt x="201669" y="119345"/>
                  <a:pt x="201669" y="-4127"/>
                  <a:pt x="193202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AB1D9D86-560E-4EEF-B667-B415120C4864}"/>
              </a:ext>
            </a:extLst>
          </p:cNvPr>
          <p:cNvSpPr/>
          <p:nvPr/>
        </p:nvSpPr>
        <p:spPr>
          <a:xfrm>
            <a:off x="4181925" y="2538889"/>
            <a:ext cx="1852220" cy="272044"/>
          </a:xfrm>
          <a:custGeom>
            <a:avLst/>
            <a:gdLst>
              <a:gd name="connsiteX0" fmla="*/ 34475 w 1852220"/>
              <a:gd name="connsiteY0" fmla="*/ 229711 h 272044"/>
              <a:gd name="connsiteX1" fmla="*/ 144542 w 1852220"/>
              <a:gd name="connsiteY1" fmla="*/ 229711 h 272044"/>
              <a:gd name="connsiteX2" fmla="*/ 737208 w 1852220"/>
              <a:gd name="connsiteY2" fmla="*/ 149278 h 272044"/>
              <a:gd name="connsiteX3" fmla="*/ 838808 w 1852220"/>
              <a:gd name="connsiteY3" fmla="*/ 1111 h 272044"/>
              <a:gd name="connsiteX4" fmla="*/ 758375 w 1852220"/>
              <a:gd name="connsiteY4" fmla="*/ 233944 h 272044"/>
              <a:gd name="connsiteX5" fmla="*/ 1046242 w 1852220"/>
              <a:gd name="connsiteY5" fmla="*/ 229711 h 272044"/>
              <a:gd name="connsiteX6" fmla="*/ 1833642 w 1852220"/>
              <a:gd name="connsiteY6" fmla="*/ 263578 h 272044"/>
              <a:gd name="connsiteX7" fmla="*/ 1545775 w 1852220"/>
              <a:gd name="connsiteY7" fmla="*/ 272044 h 272044"/>
              <a:gd name="connsiteX8" fmla="*/ 893842 w 1852220"/>
              <a:gd name="connsiteY8" fmla="*/ 263578 h 272044"/>
              <a:gd name="connsiteX9" fmla="*/ 775308 w 1852220"/>
              <a:gd name="connsiteY9" fmla="*/ 229711 h 272044"/>
              <a:gd name="connsiteX10" fmla="*/ 635608 w 1852220"/>
              <a:gd name="connsiteY10" fmla="*/ 204311 h 272044"/>
              <a:gd name="connsiteX11" fmla="*/ 34475 w 1852220"/>
              <a:gd name="connsiteY11" fmla="*/ 229711 h 27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2220" h="272044">
                <a:moveTo>
                  <a:pt x="34475" y="229711"/>
                </a:moveTo>
                <a:cubicBezTo>
                  <a:pt x="-47369" y="233944"/>
                  <a:pt x="27420" y="243116"/>
                  <a:pt x="144542" y="229711"/>
                </a:cubicBezTo>
                <a:cubicBezTo>
                  <a:pt x="261664" y="216306"/>
                  <a:pt x="621497" y="187378"/>
                  <a:pt x="737208" y="149278"/>
                </a:cubicBezTo>
                <a:cubicBezTo>
                  <a:pt x="852919" y="111178"/>
                  <a:pt x="835280" y="-13000"/>
                  <a:pt x="838808" y="1111"/>
                </a:cubicBezTo>
                <a:cubicBezTo>
                  <a:pt x="842336" y="15222"/>
                  <a:pt x="723803" y="195844"/>
                  <a:pt x="758375" y="233944"/>
                </a:cubicBezTo>
                <a:cubicBezTo>
                  <a:pt x="792947" y="272044"/>
                  <a:pt x="867031" y="224772"/>
                  <a:pt x="1046242" y="229711"/>
                </a:cubicBezTo>
                <a:cubicBezTo>
                  <a:pt x="1225453" y="234650"/>
                  <a:pt x="1750387" y="256523"/>
                  <a:pt x="1833642" y="263578"/>
                </a:cubicBezTo>
                <a:cubicBezTo>
                  <a:pt x="1916898" y="270634"/>
                  <a:pt x="1702408" y="272044"/>
                  <a:pt x="1545775" y="272044"/>
                </a:cubicBezTo>
                <a:cubicBezTo>
                  <a:pt x="1389142" y="272044"/>
                  <a:pt x="1022253" y="270633"/>
                  <a:pt x="893842" y="263578"/>
                </a:cubicBezTo>
                <a:cubicBezTo>
                  <a:pt x="765431" y="256523"/>
                  <a:pt x="818347" y="239589"/>
                  <a:pt x="775308" y="229711"/>
                </a:cubicBezTo>
                <a:cubicBezTo>
                  <a:pt x="732269" y="219833"/>
                  <a:pt x="754847" y="200783"/>
                  <a:pt x="635608" y="204311"/>
                </a:cubicBezTo>
                <a:cubicBezTo>
                  <a:pt x="516369" y="207839"/>
                  <a:pt x="116319" y="225478"/>
                  <a:pt x="34475" y="229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5901D2C2-0B89-4DFE-95BE-6FA66DBDB5C0}"/>
              </a:ext>
            </a:extLst>
          </p:cNvPr>
          <p:cNvSpPr/>
          <p:nvPr/>
        </p:nvSpPr>
        <p:spPr>
          <a:xfrm>
            <a:off x="5371056" y="2712927"/>
            <a:ext cx="1858383" cy="123428"/>
          </a:xfrm>
          <a:custGeom>
            <a:avLst/>
            <a:gdLst>
              <a:gd name="connsiteX0" fmla="*/ 17977 w 1858383"/>
              <a:gd name="connsiteY0" fmla="*/ 26040 h 123428"/>
              <a:gd name="connsiteX1" fmla="*/ 119577 w 1858383"/>
              <a:gd name="connsiteY1" fmla="*/ 13340 h 123428"/>
              <a:gd name="connsiteX2" fmla="*/ 534444 w 1858383"/>
              <a:gd name="connsiteY2" fmla="*/ 640 h 123428"/>
              <a:gd name="connsiteX3" fmla="*/ 898511 w 1858383"/>
              <a:gd name="connsiteY3" fmla="*/ 34506 h 123428"/>
              <a:gd name="connsiteX4" fmla="*/ 1842544 w 1858383"/>
              <a:gd name="connsiteY4" fmla="*/ 123406 h 123428"/>
              <a:gd name="connsiteX5" fmla="*/ 1457311 w 1858383"/>
              <a:gd name="connsiteY5" fmla="*/ 42973 h 123428"/>
              <a:gd name="connsiteX6" fmla="*/ 1025511 w 1858383"/>
              <a:gd name="connsiteY6" fmla="*/ 17573 h 123428"/>
              <a:gd name="connsiteX7" fmla="*/ 729177 w 1858383"/>
              <a:gd name="connsiteY7" fmla="*/ 47206 h 123428"/>
              <a:gd name="connsiteX8" fmla="*/ 894277 w 1858383"/>
              <a:gd name="connsiteY8" fmla="*/ 47206 h 123428"/>
              <a:gd name="connsiteX9" fmla="*/ 428611 w 1858383"/>
              <a:gd name="connsiteY9" fmla="*/ 4873 h 123428"/>
              <a:gd name="connsiteX10" fmla="*/ 17977 w 1858383"/>
              <a:gd name="connsiteY10" fmla="*/ 26040 h 12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383" h="123428">
                <a:moveTo>
                  <a:pt x="17977" y="26040"/>
                </a:moveTo>
                <a:cubicBezTo>
                  <a:pt x="-33529" y="27451"/>
                  <a:pt x="33499" y="17573"/>
                  <a:pt x="119577" y="13340"/>
                </a:cubicBezTo>
                <a:cubicBezTo>
                  <a:pt x="205655" y="9107"/>
                  <a:pt x="404622" y="-2888"/>
                  <a:pt x="534444" y="640"/>
                </a:cubicBezTo>
                <a:cubicBezTo>
                  <a:pt x="664266" y="4168"/>
                  <a:pt x="898511" y="34506"/>
                  <a:pt x="898511" y="34506"/>
                </a:cubicBezTo>
                <a:lnTo>
                  <a:pt x="1842544" y="123406"/>
                </a:lnTo>
                <a:cubicBezTo>
                  <a:pt x="1935677" y="124817"/>
                  <a:pt x="1593483" y="60612"/>
                  <a:pt x="1457311" y="42973"/>
                </a:cubicBezTo>
                <a:cubicBezTo>
                  <a:pt x="1321139" y="25334"/>
                  <a:pt x="1146867" y="16867"/>
                  <a:pt x="1025511" y="17573"/>
                </a:cubicBezTo>
                <a:cubicBezTo>
                  <a:pt x="904155" y="18278"/>
                  <a:pt x="751049" y="42267"/>
                  <a:pt x="729177" y="47206"/>
                </a:cubicBezTo>
                <a:cubicBezTo>
                  <a:pt x="707305" y="52145"/>
                  <a:pt x="944371" y="54261"/>
                  <a:pt x="894277" y="47206"/>
                </a:cubicBezTo>
                <a:cubicBezTo>
                  <a:pt x="844183" y="40151"/>
                  <a:pt x="573955" y="10517"/>
                  <a:pt x="428611" y="4873"/>
                </a:cubicBezTo>
                <a:cubicBezTo>
                  <a:pt x="283267" y="-771"/>
                  <a:pt x="69483" y="24629"/>
                  <a:pt x="17977" y="260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FE6CD322-816A-4511-B572-68E17C358A13}"/>
              </a:ext>
            </a:extLst>
          </p:cNvPr>
          <p:cNvSpPr/>
          <p:nvPr/>
        </p:nvSpPr>
        <p:spPr>
          <a:xfrm>
            <a:off x="7219950" y="2774160"/>
            <a:ext cx="800116" cy="118674"/>
          </a:xfrm>
          <a:custGeom>
            <a:avLst/>
            <a:gdLst>
              <a:gd name="connsiteX0" fmla="*/ 0 w 800116"/>
              <a:gd name="connsiteY0" fmla="*/ 64290 h 118674"/>
              <a:gd name="connsiteX1" fmla="*/ 434975 w 800116"/>
              <a:gd name="connsiteY1" fmla="*/ 32540 h 118674"/>
              <a:gd name="connsiteX2" fmla="*/ 517525 w 800116"/>
              <a:gd name="connsiteY2" fmla="*/ 45240 h 118674"/>
              <a:gd name="connsiteX3" fmla="*/ 374650 w 800116"/>
              <a:gd name="connsiteY3" fmla="*/ 35715 h 118674"/>
              <a:gd name="connsiteX4" fmla="*/ 615950 w 800116"/>
              <a:gd name="connsiteY4" fmla="*/ 105565 h 118674"/>
              <a:gd name="connsiteX5" fmla="*/ 800100 w 800116"/>
              <a:gd name="connsiteY5" fmla="*/ 118265 h 118674"/>
              <a:gd name="connsiteX6" fmla="*/ 606425 w 800116"/>
              <a:gd name="connsiteY6" fmla="*/ 99215 h 118674"/>
              <a:gd name="connsiteX7" fmla="*/ 358775 w 800116"/>
              <a:gd name="connsiteY7" fmla="*/ 3965 h 118674"/>
              <a:gd name="connsiteX8" fmla="*/ 196850 w 800116"/>
              <a:gd name="connsiteY8" fmla="*/ 16665 h 118674"/>
              <a:gd name="connsiteX9" fmla="*/ 0 w 800116"/>
              <a:gd name="connsiteY9" fmla="*/ 64290 h 11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0116" h="118674">
                <a:moveTo>
                  <a:pt x="0" y="64290"/>
                </a:moveTo>
                <a:lnTo>
                  <a:pt x="434975" y="32540"/>
                </a:lnTo>
                <a:cubicBezTo>
                  <a:pt x="521229" y="29365"/>
                  <a:pt x="527579" y="44711"/>
                  <a:pt x="517525" y="45240"/>
                </a:cubicBezTo>
                <a:cubicBezTo>
                  <a:pt x="507471" y="45769"/>
                  <a:pt x="358246" y="25661"/>
                  <a:pt x="374650" y="35715"/>
                </a:cubicBezTo>
                <a:cubicBezTo>
                  <a:pt x="391054" y="45769"/>
                  <a:pt x="545042" y="91807"/>
                  <a:pt x="615950" y="105565"/>
                </a:cubicBezTo>
                <a:cubicBezTo>
                  <a:pt x="686858" y="119323"/>
                  <a:pt x="801688" y="119323"/>
                  <a:pt x="800100" y="118265"/>
                </a:cubicBezTo>
                <a:cubicBezTo>
                  <a:pt x="798512" y="117207"/>
                  <a:pt x="679979" y="118265"/>
                  <a:pt x="606425" y="99215"/>
                </a:cubicBezTo>
                <a:cubicBezTo>
                  <a:pt x="532871" y="80165"/>
                  <a:pt x="427037" y="17723"/>
                  <a:pt x="358775" y="3965"/>
                </a:cubicBezTo>
                <a:cubicBezTo>
                  <a:pt x="290513" y="-9793"/>
                  <a:pt x="196850" y="16665"/>
                  <a:pt x="196850" y="16665"/>
                </a:cubicBezTo>
                <a:lnTo>
                  <a:pt x="0" y="6429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C291F630-A618-4986-801C-E954C1D105EE}"/>
              </a:ext>
            </a:extLst>
          </p:cNvPr>
          <p:cNvSpPr/>
          <p:nvPr/>
        </p:nvSpPr>
        <p:spPr>
          <a:xfrm>
            <a:off x="7722638" y="2882814"/>
            <a:ext cx="544140" cy="15961"/>
          </a:xfrm>
          <a:custGeom>
            <a:avLst/>
            <a:gdLst>
              <a:gd name="connsiteX0" fmla="*/ 24362 w 544140"/>
              <a:gd name="connsiteY0" fmla="*/ 6436 h 15961"/>
              <a:gd name="connsiteX1" fmla="*/ 526012 w 544140"/>
              <a:gd name="connsiteY1" fmla="*/ 15961 h 15961"/>
              <a:gd name="connsiteX2" fmla="*/ 421237 w 544140"/>
              <a:gd name="connsiteY2" fmla="*/ 86 h 15961"/>
              <a:gd name="connsiteX3" fmla="*/ 300587 w 544140"/>
              <a:gd name="connsiteY3" fmla="*/ 9611 h 15961"/>
              <a:gd name="connsiteX4" fmla="*/ 103737 w 544140"/>
              <a:gd name="connsiteY4" fmla="*/ 9611 h 15961"/>
              <a:gd name="connsiteX5" fmla="*/ 24362 w 544140"/>
              <a:gd name="connsiteY5" fmla="*/ 6436 h 15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140" h="15961">
                <a:moveTo>
                  <a:pt x="24362" y="6436"/>
                </a:moveTo>
                <a:lnTo>
                  <a:pt x="526012" y="15961"/>
                </a:lnTo>
                <a:cubicBezTo>
                  <a:pt x="592158" y="14903"/>
                  <a:pt x="458808" y="1144"/>
                  <a:pt x="421237" y="86"/>
                </a:cubicBezTo>
                <a:cubicBezTo>
                  <a:pt x="383666" y="-972"/>
                  <a:pt x="353504" y="8024"/>
                  <a:pt x="300587" y="9611"/>
                </a:cubicBezTo>
                <a:cubicBezTo>
                  <a:pt x="247670" y="11198"/>
                  <a:pt x="154008" y="17019"/>
                  <a:pt x="103737" y="9611"/>
                </a:cubicBezTo>
                <a:cubicBezTo>
                  <a:pt x="53466" y="2203"/>
                  <a:pt x="-46017" y="5378"/>
                  <a:pt x="24362" y="6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27CCD745-A77F-4C32-A0C0-86889CE3244B}"/>
              </a:ext>
            </a:extLst>
          </p:cNvPr>
          <p:cNvSpPr/>
          <p:nvPr/>
        </p:nvSpPr>
        <p:spPr>
          <a:xfrm>
            <a:off x="8743950" y="2908300"/>
            <a:ext cx="1124077" cy="185339"/>
          </a:xfrm>
          <a:custGeom>
            <a:avLst/>
            <a:gdLst>
              <a:gd name="connsiteX0" fmla="*/ 0 w 1124077"/>
              <a:gd name="connsiteY0" fmla="*/ 0 h 185339"/>
              <a:gd name="connsiteX1" fmla="*/ 66675 w 1124077"/>
              <a:gd name="connsiteY1" fmla="*/ 12700 h 185339"/>
              <a:gd name="connsiteX2" fmla="*/ 530225 w 1124077"/>
              <a:gd name="connsiteY2" fmla="*/ 79375 h 185339"/>
              <a:gd name="connsiteX3" fmla="*/ 644525 w 1124077"/>
              <a:gd name="connsiteY3" fmla="*/ 53975 h 185339"/>
              <a:gd name="connsiteX4" fmla="*/ 523875 w 1124077"/>
              <a:gd name="connsiteY4" fmla="*/ 76200 h 185339"/>
              <a:gd name="connsiteX5" fmla="*/ 835025 w 1124077"/>
              <a:gd name="connsiteY5" fmla="*/ 146050 h 185339"/>
              <a:gd name="connsiteX6" fmla="*/ 952500 w 1124077"/>
              <a:gd name="connsiteY6" fmla="*/ 180975 h 185339"/>
              <a:gd name="connsiteX7" fmla="*/ 1123950 w 1124077"/>
              <a:gd name="connsiteY7" fmla="*/ 47625 h 185339"/>
              <a:gd name="connsiteX8" fmla="*/ 977900 w 1124077"/>
              <a:gd name="connsiteY8" fmla="*/ 139700 h 185339"/>
              <a:gd name="connsiteX9" fmla="*/ 835025 w 1124077"/>
              <a:gd name="connsiteY9" fmla="*/ 117475 h 185339"/>
              <a:gd name="connsiteX10" fmla="*/ 0 w 1124077"/>
              <a:gd name="connsiteY10" fmla="*/ 0 h 18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24077" h="185339">
                <a:moveTo>
                  <a:pt x="0" y="0"/>
                </a:moveTo>
                <a:lnTo>
                  <a:pt x="66675" y="12700"/>
                </a:lnTo>
                <a:cubicBezTo>
                  <a:pt x="155046" y="25929"/>
                  <a:pt x="433917" y="72496"/>
                  <a:pt x="530225" y="79375"/>
                </a:cubicBezTo>
                <a:cubicBezTo>
                  <a:pt x="626533" y="86254"/>
                  <a:pt x="645583" y="54504"/>
                  <a:pt x="644525" y="53975"/>
                </a:cubicBezTo>
                <a:cubicBezTo>
                  <a:pt x="643467" y="53446"/>
                  <a:pt x="492125" y="60854"/>
                  <a:pt x="523875" y="76200"/>
                </a:cubicBezTo>
                <a:cubicBezTo>
                  <a:pt x="555625" y="91546"/>
                  <a:pt x="763588" y="128588"/>
                  <a:pt x="835025" y="146050"/>
                </a:cubicBezTo>
                <a:cubicBezTo>
                  <a:pt x="906462" y="163512"/>
                  <a:pt x="904346" y="197379"/>
                  <a:pt x="952500" y="180975"/>
                </a:cubicBezTo>
                <a:cubicBezTo>
                  <a:pt x="1000654" y="164571"/>
                  <a:pt x="1119717" y="54504"/>
                  <a:pt x="1123950" y="47625"/>
                </a:cubicBezTo>
                <a:cubicBezTo>
                  <a:pt x="1128183" y="40746"/>
                  <a:pt x="1026054" y="128058"/>
                  <a:pt x="977900" y="139700"/>
                </a:cubicBezTo>
                <a:cubicBezTo>
                  <a:pt x="929746" y="151342"/>
                  <a:pt x="835025" y="117475"/>
                  <a:pt x="835025" y="1174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982B2E5E-1DA9-4EB8-94E5-1D585716EBA1}"/>
              </a:ext>
            </a:extLst>
          </p:cNvPr>
          <p:cNvSpPr/>
          <p:nvPr/>
        </p:nvSpPr>
        <p:spPr>
          <a:xfrm>
            <a:off x="9079934" y="2933590"/>
            <a:ext cx="345863" cy="195849"/>
          </a:xfrm>
          <a:custGeom>
            <a:avLst/>
            <a:gdLst>
              <a:gd name="connsiteX0" fmla="*/ 13266 w 345863"/>
              <a:gd name="connsiteY0" fmla="*/ 6460 h 195849"/>
              <a:gd name="connsiteX1" fmla="*/ 330766 w 345863"/>
              <a:gd name="connsiteY1" fmla="*/ 181085 h 195849"/>
              <a:gd name="connsiteX2" fmla="*/ 292666 w 345863"/>
              <a:gd name="connsiteY2" fmla="*/ 181085 h 195849"/>
              <a:gd name="connsiteX3" fmla="*/ 273616 w 345863"/>
              <a:gd name="connsiteY3" fmla="*/ 187435 h 195849"/>
              <a:gd name="connsiteX4" fmla="*/ 76766 w 345863"/>
              <a:gd name="connsiteY4" fmla="*/ 50910 h 195849"/>
              <a:gd name="connsiteX5" fmla="*/ 13266 w 345863"/>
              <a:gd name="connsiteY5" fmla="*/ 6460 h 19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863" h="195849">
                <a:moveTo>
                  <a:pt x="13266" y="6460"/>
                </a:moveTo>
                <a:cubicBezTo>
                  <a:pt x="55599" y="28156"/>
                  <a:pt x="284199" y="151981"/>
                  <a:pt x="330766" y="181085"/>
                </a:cubicBezTo>
                <a:cubicBezTo>
                  <a:pt x="377333" y="210189"/>
                  <a:pt x="302191" y="180027"/>
                  <a:pt x="292666" y="181085"/>
                </a:cubicBezTo>
                <a:cubicBezTo>
                  <a:pt x="283141" y="182143"/>
                  <a:pt x="309599" y="209131"/>
                  <a:pt x="273616" y="187435"/>
                </a:cubicBezTo>
                <a:cubicBezTo>
                  <a:pt x="237633" y="165739"/>
                  <a:pt x="113278" y="79485"/>
                  <a:pt x="76766" y="50910"/>
                </a:cubicBezTo>
                <a:cubicBezTo>
                  <a:pt x="40254" y="22335"/>
                  <a:pt x="-29067" y="-15236"/>
                  <a:pt x="13266" y="6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7E2C766F-252A-453B-A48A-7F7529946CD6}"/>
              </a:ext>
            </a:extLst>
          </p:cNvPr>
          <p:cNvSpPr/>
          <p:nvPr/>
        </p:nvSpPr>
        <p:spPr>
          <a:xfrm>
            <a:off x="10051703" y="2762272"/>
            <a:ext cx="239079" cy="607506"/>
          </a:xfrm>
          <a:custGeom>
            <a:avLst/>
            <a:gdLst>
              <a:gd name="connsiteX0" fmla="*/ 238472 w 239079"/>
              <a:gd name="connsiteY0" fmla="*/ 6328 h 607506"/>
              <a:gd name="connsiteX1" fmla="*/ 101947 w 239079"/>
              <a:gd name="connsiteY1" fmla="*/ 403203 h 607506"/>
              <a:gd name="connsiteX2" fmla="*/ 3522 w 239079"/>
              <a:gd name="connsiteY2" fmla="*/ 371453 h 607506"/>
              <a:gd name="connsiteX3" fmla="*/ 101947 w 239079"/>
              <a:gd name="connsiteY3" fmla="*/ 419078 h 607506"/>
              <a:gd name="connsiteX4" fmla="*/ 347 w 239079"/>
              <a:gd name="connsiteY4" fmla="*/ 606403 h 607506"/>
              <a:gd name="connsiteX5" fmla="*/ 70197 w 239079"/>
              <a:gd name="connsiteY5" fmla="*/ 485753 h 607506"/>
              <a:gd name="connsiteX6" fmla="*/ 111472 w 239079"/>
              <a:gd name="connsiteY6" fmla="*/ 266678 h 607506"/>
              <a:gd name="connsiteX7" fmla="*/ 149572 w 239079"/>
              <a:gd name="connsiteY7" fmla="*/ 168253 h 607506"/>
              <a:gd name="connsiteX8" fmla="*/ 238472 w 239079"/>
              <a:gd name="connsiteY8" fmla="*/ 6328 h 60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079" h="607506">
                <a:moveTo>
                  <a:pt x="238472" y="6328"/>
                </a:moveTo>
                <a:cubicBezTo>
                  <a:pt x="230535" y="45486"/>
                  <a:pt x="141105" y="342349"/>
                  <a:pt x="101947" y="403203"/>
                </a:cubicBezTo>
                <a:cubicBezTo>
                  <a:pt x="62789" y="464057"/>
                  <a:pt x="3522" y="368807"/>
                  <a:pt x="3522" y="371453"/>
                </a:cubicBezTo>
                <a:cubicBezTo>
                  <a:pt x="3522" y="374099"/>
                  <a:pt x="102476" y="379920"/>
                  <a:pt x="101947" y="419078"/>
                </a:cubicBezTo>
                <a:cubicBezTo>
                  <a:pt x="101418" y="458236"/>
                  <a:pt x="5639" y="595291"/>
                  <a:pt x="347" y="606403"/>
                </a:cubicBezTo>
                <a:cubicBezTo>
                  <a:pt x="-4945" y="617516"/>
                  <a:pt x="51676" y="542374"/>
                  <a:pt x="70197" y="485753"/>
                </a:cubicBezTo>
                <a:cubicBezTo>
                  <a:pt x="88718" y="429132"/>
                  <a:pt x="98243" y="319595"/>
                  <a:pt x="111472" y="266678"/>
                </a:cubicBezTo>
                <a:cubicBezTo>
                  <a:pt x="124701" y="213761"/>
                  <a:pt x="124701" y="215878"/>
                  <a:pt x="149572" y="168253"/>
                </a:cubicBezTo>
                <a:cubicBezTo>
                  <a:pt x="174443" y="120628"/>
                  <a:pt x="246409" y="-32830"/>
                  <a:pt x="238472" y="6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320CA4D8-2620-4AC9-933B-72BD1076B61D}"/>
              </a:ext>
            </a:extLst>
          </p:cNvPr>
          <p:cNvSpPr/>
          <p:nvPr/>
        </p:nvSpPr>
        <p:spPr>
          <a:xfrm>
            <a:off x="10444993" y="3034068"/>
            <a:ext cx="170858" cy="467098"/>
          </a:xfrm>
          <a:custGeom>
            <a:avLst/>
            <a:gdLst>
              <a:gd name="connsiteX0" fmla="*/ 84895 w 170858"/>
              <a:gd name="connsiteY0" fmla="*/ 1232 h 467098"/>
              <a:gd name="connsiteX1" fmla="*/ 3932 w 170858"/>
              <a:gd name="connsiteY1" fmla="*/ 212370 h 467098"/>
              <a:gd name="connsiteX2" fmla="*/ 16632 w 170858"/>
              <a:gd name="connsiteY2" fmla="*/ 309207 h 467098"/>
              <a:gd name="connsiteX3" fmla="*/ 51557 w 170858"/>
              <a:gd name="connsiteY3" fmla="*/ 461607 h 467098"/>
              <a:gd name="connsiteX4" fmla="*/ 65845 w 170858"/>
              <a:gd name="connsiteY4" fmla="*/ 420332 h 467098"/>
              <a:gd name="connsiteX5" fmla="*/ 170620 w 170858"/>
              <a:gd name="connsiteY5" fmla="*/ 294920 h 467098"/>
              <a:gd name="connsiteX6" fmla="*/ 96007 w 170858"/>
              <a:gd name="connsiteY6" fmla="*/ 347307 h 467098"/>
              <a:gd name="connsiteX7" fmla="*/ 149982 w 170858"/>
              <a:gd name="connsiteY7" fmla="*/ 252057 h 467098"/>
              <a:gd name="connsiteX8" fmla="*/ 164270 w 170858"/>
              <a:gd name="connsiteY8" fmla="*/ 183795 h 467098"/>
              <a:gd name="connsiteX9" fmla="*/ 122995 w 170858"/>
              <a:gd name="connsiteY9" fmla="*/ 272695 h 467098"/>
              <a:gd name="connsiteX10" fmla="*/ 65845 w 170858"/>
              <a:gd name="connsiteY10" fmla="*/ 360007 h 467098"/>
              <a:gd name="connsiteX11" fmla="*/ 43620 w 170858"/>
              <a:gd name="connsiteY11" fmla="*/ 283807 h 467098"/>
              <a:gd name="connsiteX12" fmla="*/ 67432 w 170858"/>
              <a:gd name="connsiteY12" fmla="*/ 129820 h 467098"/>
              <a:gd name="connsiteX13" fmla="*/ 122995 w 170858"/>
              <a:gd name="connsiteY13" fmla="*/ 69495 h 467098"/>
              <a:gd name="connsiteX14" fmla="*/ 135695 w 170858"/>
              <a:gd name="connsiteY14" fmla="*/ 118707 h 467098"/>
              <a:gd name="connsiteX15" fmla="*/ 145220 w 170858"/>
              <a:gd name="connsiteY15" fmla="*/ 150457 h 467098"/>
              <a:gd name="connsiteX16" fmla="*/ 138870 w 170858"/>
              <a:gd name="connsiteY16" fmla="*/ 123470 h 467098"/>
              <a:gd name="connsiteX17" fmla="*/ 99182 w 170858"/>
              <a:gd name="connsiteY17" fmla="*/ 59970 h 467098"/>
              <a:gd name="connsiteX18" fmla="*/ 40445 w 170858"/>
              <a:gd name="connsiteY18" fmla="*/ 155220 h 467098"/>
              <a:gd name="connsiteX19" fmla="*/ 40445 w 170858"/>
              <a:gd name="connsiteY19" fmla="*/ 353657 h 467098"/>
              <a:gd name="connsiteX20" fmla="*/ 29332 w 170858"/>
              <a:gd name="connsiteY20" fmla="*/ 296507 h 467098"/>
              <a:gd name="connsiteX21" fmla="*/ 10282 w 170858"/>
              <a:gd name="connsiteY21" fmla="*/ 132995 h 467098"/>
              <a:gd name="connsiteX22" fmla="*/ 84895 w 170858"/>
              <a:gd name="connsiteY22" fmla="*/ 1232 h 46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0858" h="467098">
                <a:moveTo>
                  <a:pt x="84895" y="1232"/>
                </a:moveTo>
                <a:cubicBezTo>
                  <a:pt x="83837" y="14461"/>
                  <a:pt x="15309" y="161041"/>
                  <a:pt x="3932" y="212370"/>
                </a:cubicBezTo>
                <a:cubicBezTo>
                  <a:pt x="-7445" y="263699"/>
                  <a:pt x="8694" y="267668"/>
                  <a:pt x="16632" y="309207"/>
                </a:cubicBezTo>
                <a:cubicBezTo>
                  <a:pt x="24569" y="350747"/>
                  <a:pt x="43355" y="443086"/>
                  <a:pt x="51557" y="461607"/>
                </a:cubicBezTo>
                <a:cubicBezTo>
                  <a:pt x="59759" y="480128"/>
                  <a:pt x="46001" y="448113"/>
                  <a:pt x="65845" y="420332"/>
                </a:cubicBezTo>
                <a:cubicBezTo>
                  <a:pt x="85689" y="392551"/>
                  <a:pt x="165593" y="307091"/>
                  <a:pt x="170620" y="294920"/>
                </a:cubicBezTo>
                <a:cubicBezTo>
                  <a:pt x="175647" y="282749"/>
                  <a:pt x="99447" y="354451"/>
                  <a:pt x="96007" y="347307"/>
                </a:cubicBezTo>
                <a:cubicBezTo>
                  <a:pt x="92567" y="340163"/>
                  <a:pt x="138605" y="279309"/>
                  <a:pt x="149982" y="252057"/>
                </a:cubicBezTo>
                <a:cubicBezTo>
                  <a:pt x="161359" y="224805"/>
                  <a:pt x="168768" y="180355"/>
                  <a:pt x="164270" y="183795"/>
                </a:cubicBezTo>
                <a:cubicBezTo>
                  <a:pt x="159772" y="187235"/>
                  <a:pt x="139399" y="243326"/>
                  <a:pt x="122995" y="272695"/>
                </a:cubicBezTo>
                <a:cubicBezTo>
                  <a:pt x="106591" y="302064"/>
                  <a:pt x="79074" y="358155"/>
                  <a:pt x="65845" y="360007"/>
                </a:cubicBezTo>
                <a:cubicBezTo>
                  <a:pt x="52616" y="361859"/>
                  <a:pt x="43356" y="322171"/>
                  <a:pt x="43620" y="283807"/>
                </a:cubicBezTo>
                <a:cubicBezTo>
                  <a:pt x="43884" y="245443"/>
                  <a:pt x="54203" y="165539"/>
                  <a:pt x="67432" y="129820"/>
                </a:cubicBezTo>
                <a:cubicBezTo>
                  <a:pt x="80661" y="94101"/>
                  <a:pt x="111618" y="71347"/>
                  <a:pt x="122995" y="69495"/>
                </a:cubicBezTo>
                <a:cubicBezTo>
                  <a:pt x="134372" y="67643"/>
                  <a:pt x="131991" y="105213"/>
                  <a:pt x="135695" y="118707"/>
                </a:cubicBezTo>
                <a:cubicBezTo>
                  <a:pt x="139399" y="132201"/>
                  <a:pt x="144691" y="149663"/>
                  <a:pt x="145220" y="150457"/>
                </a:cubicBezTo>
                <a:cubicBezTo>
                  <a:pt x="145749" y="151251"/>
                  <a:pt x="146543" y="138551"/>
                  <a:pt x="138870" y="123470"/>
                </a:cubicBezTo>
                <a:cubicBezTo>
                  <a:pt x="131197" y="108389"/>
                  <a:pt x="115586" y="54678"/>
                  <a:pt x="99182" y="59970"/>
                </a:cubicBezTo>
                <a:cubicBezTo>
                  <a:pt x="82778" y="65262"/>
                  <a:pt x="50234" y="106272"/>
                  <a:pt x="40445" y="155220"/>
                </a:cubicBezTo>
                <a:cubicBezTo>
                  <a:pt x="30656" y="204168"/>
                  <a:pt x="42297" y="330109"/>
                  <a:pt x="40445" y="353657"/>
                </a:cubicBezTo>
                <a:cubicBezTo>
                  <a:pt x="38593" y="377205"/>
                  <a:pt x="34359" y="333284"/>
                  <a:pt x="29332" y="296507"/>
                </a:cubicBezTo>
                <a:cubicBezTo>
                  <a:pt x="24305" y="259730"/>
                  <a:pt x="757" y="181414"/>
                  <a:pt x="10282" y="132995"/>
                </a:cubicBezTo>
                <a:cubicBezTo>
                  <a:pt x="19807" y="84576"/>
                  <a:pt x="85953" y="-11997"/>
                  <a:pt x="84895" y="1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F38FA322-4D67-46CB-83A8-F4FD0F37A298}"/>
              </a:ext>
            </a:extLst>
          </p:cNvPr>
          <p:cNvSpPr/>
          <p:nvPr/>
        </p:nvSpPr>
        <p:spPr>
          <a:xfrm>
            <a:off x="2401877" y="2115715"/>
            <a:ext cx="175538" cy="921614"/>
          </a:xfrm>
          <a:custGeom>
            <a:avLst/>
            <a:gdLst>
              <a:gd name="connsiteX0" fmla="*/ 23823 w 175538"/>
              <a:gd name="connsiteY0" fmla="*/ 189335 h 921614"/>
              <a:gd name="connsiteX1" fmla="*/ 2656 w 175538"/>
              <a:gd name="connsiteY1" fmla="*/ 578802 h 921614"/>
              <a:gd name="connsiteX2" fmla="*/ 540 w 175538"/>
              <a:gd name="connsiteY2" fmla="*/ 502602 h 921614"/>
              <a:gd name="connsiteX3" fmla="*/ 4773 w 175538"/>
              <a:gd name="connsiteY3" fmla="*/ 911118 h 921614"/>
              <a:gd name="connsiteX4" fmla="*/ 4773 w 175538"/>
              <a:gd name="connsiteY4" fmla="*/ 779885 h 921614"/>
              <a:gd name="connsiteX5" fmla="*/ 28056 w 175538"/>
              <a:gd name="connsiteY5" fmla="*/ 553402 h 921614"/>
              <a:gd name="connsiteX6" fmla="*/ 169873 w 175538"/>
              <a:gd name="connsiteY6" fmla="*/ 36935 h 921614"/>
              <a:gd name="connsiteX7" fmla="*/ 136006 w 175538"/>
              <a:gd name="connsiteY7" fmla="*/ 94085 h 921614"/>
              <a:gd name="connsiteX8" fmla="*/ 30173 w 175538"/>
              <a:gd name="connsiteY8" fmla="*/ 515302 h 921614"/>
              <a:gd name="connsiteX9" fmla="*/ 30173 w 175538"/>
              <a:gd name="connsiteY9" fmla="*/ 417935 h 921614"/>
              <a:gd name="connsiteX10" fmla="*/ 23823 w 175538"/>
              <a:gd name="connsiteY10" fmla="*/ 189335 h 92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538" h="921614">
                <a:moveTo>
                  <a:pt x="23823" y="189335"/>
                </a:moveTo>
                <a:cubicBezTo>
                  <a:pt x="19237" y="216146"/>
                  <a:pt x="6536" y="526591"/>
                  <a:pt x="2656" y="578802"/>
                </a:cubicBezTo>
                <a:cubicBezTo>
                  <a:pt x="-1224" y="631013"/>
                  <a:pt x="187" y="447216"/>
                  <a:pt x="540" y="502602"/>
                </a:cubicBezTo>
                <a:cubicBezTo>
                  <a:pt x="893" y="557988"/>
                  <a:pt x="4068" y="864904"/>
                  <a:pt x="4773" y="911118"/>
                </a:cubicBezTo>
                <a:cubicBezTo>
                  <a:pt x="5478" y="957332"/>
                  <a:pt x="893" y="839504"/>
                  <a:pt x="4773" y="779885"/>
                </a:cubicBezTo>
                <a:cubicBezTo>
                  <a:pt x="8653" y="720266"/>
                  <a:pt x="539" y="677227"/>
                  <a:pt x="28056" y="553402"/>
                </a:cubicBezTo>
                <a:cubicBezTo>
                  <a:pt x="55573" y="429577"/>
                  <a:pt x="151881" y="113488"/>
                  <a:pt x="169873" y="36935"/>
                </a:cubicBezTo>
                <a:cubicBezTo>
                  <a:pt x="187865" y="-39618"/>
                  <a:pt x="159289" y="14357"/>
                  <a:pt x="136006" y="94085"/>
                </a:cubicBezTo>
                <a:cubicBezTo>
                  <a:pt x="112723" y="173813"/>
                  <a:pt x="47812" y="461327"/>
                  <a:pt x="30173" y="515302"/>
                </a:cubicBezTo>
                <a:cubicBezTo>
                  <a:pt x="12534" y="569277"/>
                  <a:pt x="28409" y="467324"/>
                  <a:pt x="30173" y="417935"/>
                </a:cubicBezTo>
                <a:cubicBezTo>
                  <a:pt x="31937" y="368546"/>
                  <a:pt x="28409" y="162524"/>
                  <a:pt x="23823" y="189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2DC5664E-EE98-42CB-8E74-1D57F7AD59A9}"/>
              </a:ext>
            </a:extLst>
          </p:cNvPr>
          <p:cNvSpPr/>
          <p:nvPr/>
        </p:nvSpPr>
        <p:spPr>
          <a:xfrm>
            <a:off x="2678279" y="1500947"/>
            <a:ext cx="361387" cy="681202"/>
          </a:xfrm>
          <a:custGeom>
            <a:avLst/>
            <a:gdLst>
              <a:gd name="connsiteX0" fmla="*/ 252246 w 361387"/>
              <a:gd name="connsiteY0" fmla="*/ 140528 h 681202"/>
              <a:gd name="connsiteX1" fmla="*/ 128421 w 361387"/>
              <a:gd name="connsiteY1" fmla="*/ 340553 h 681202"/>
              <a:gd name="connsiteX2" fmla="*/ 64921 w 361387"/>
              <a:gd name="connsiteY2" fmla="*/ 527878 h 681202"/>
              <a:gd name="connsiteX3" fmla="*/ 109371 w 361387"/>
              <a:gd name="connsiteY3" fmla="*/ 321503 h 681202"/>
              <a:gd name="connsiteX4" fmla="*/ 1421 w 361387"/>
              <a:gd name="connsiteY4" fmla="*/ 680278 h 681202"/>
              <a:gd name="connsiteX5" fmla="*/ 52221 w 361387"/>
              <a:gd name="connsiteY5" fmla="*/ 419928 h 681202"/>
              <a:gd name="connsiteX6" fmla="*/ 118896 w 361387"/>
              <a:gd name="connsiteY6" fmla="*/ 258003 h 681202"/>
              <a:gd name="connsiteX7" fmla="*/ 357021 w 361387"/>
              <a:gd name="connsiteY7" fmla="*/ 4003 h 681202"/>
              <a:gd name="connsiteX8" fmla="*/ 252246 w 361387"/>
              <a:gd name="connsiteY8" fmla="*/ 140528 h 681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387" h="681202">
                <a:moveTo>
                  <a:pt x="252246" y="140528"/>
                </a:moveTo>
                <a:cubicBezTo>
                  <a:pt x="214146" y="196620"/>
                  <a:pt x="159642" y="275995"/>
                  <a:pt x="128421" y="340553"/>
                </a:cubicBezTo>
                <a:cubicBezTo>
                  <a:pt x="97200" y="405111"/>
                  <a:pt x="68096" y="531053"/>
                  <a:pt x="64921" y="527878"/>
                </a:cubicBezTo>
                <a:cubicBezTo>
                  <a:pt x="61746" y="524703"/>
                  <a:pt x="119954" y="296103"/>
                  <a:pt x="109371" y="321503"/>
                </a:cubicBezTo>
                <a:cubicBezTo>
                  <a:pt x="98788" y="346903"/>
                  <a:pt x="10946" y="663874"/>
                  <a:pt x="1421" y="680278"/>
                </a:cubicBezTo>
                <a:cubicBezTo>
                  <a:pt x="-8104" y="696682"/>
                  <a:pt x="32642" y="490307"/>
                  <a:pt x="52221" y="419928"/>
                </a:cubicBezTo>
                <a:cubicBezTo>
                  <a:pt x="71800" y="349549"/>
                  <a:pt x="68096" y="327324"/>
                  <a:pt x="118896" y="258003"/>
                </a:cubicBezTo>
                <a:cubicBezTo>
                  <a:pt x="169696" y="188682"/>
                  <a:pt x="331621" y="29932"/>
                  <a:pt x="357021" y="4003"/>
                </a:cubicBezTo>
                <a:cubicBezTo>
                  <a:pt x="382421" y="-21926"/>
                  <a:pt x="290346" y="84436"/>
                  <a:pt x="252246" y="140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06003CA8-6DAC-4F97-96A0-823C2B383A8B}"/>
              </a:ext>
            </a:extLst>
          </p:cNvPr>
          <p:cNvSpPr/>
          <p:nvPr/>
        </p:nvSpPr>
        <p:spPr>
          <a:xfrm>
            <a:off x="2770717" y="1808021"/>
            <a:ext cx="255796" cy="620855"/>
          </a:xfrm>
          <a:custGeom>
            <a:avLst/>
            <a:gdLst>
              <a:gd name="connsiteX0" fmla="*/ 255058 w 255796"/>
              <a:gd name="connsiteY0" fmla="*/ 1729 h 620855"/>
              <a:gd name="connsiteX1" fmla="*/ 67733 w 255796"/>
              <a:gd name="connsiteY1" fmla="*/ 236679 h 620855"/>
              <a:gd name="connsiteX2" fmla="*/ 10583 w 255796"/>
              <a:gd name="connsiteY2" fmla="*/ 281129 h 620855"/>
              <a:gd name="connsiteX3" fmla="*/ 143933 w 255796"/>
              <a:gd name="connsiteY3" fmla="*/ 128729 h 620855"/>
              <a:gd name="connsiteX4" fmla="*/ 74083 w 255796"/>
              <a:gd name="connsiteY4" fmla="*/ 220804 h 620855"/>
              <a:gd name="connsiteX5" fmla="*/ 23283 w 255796"/>
              <a:gd name="connsiteY5" fmla="*/ 427179 h 620855"/>
              <a:gd name="connsiteX6" fmla="*/ 1058 w 255796"/>
              <a:gd name="connsiteY6" fmla="*/ 620854 h 620855"/>
              <a:gd name="connsiteX7" fmla="*/ 16933 w 255796"/>
              <a:gd name="connsiteY7" fmla="*/ 430354 h 620855"/>
              <a:gd name="connsiteX8" fmla="*/ 128058 w 255796"/>
              <a:gd name="connsiteY8" fmla="*/ 144604 h 620855"/>
              <a:gd name="connsiteX9" fmla="*/ 255058 w 255796"/>
              <a:gd name="connsiteY9" fmla="*/ 1729 h 62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796" h="620855">
                <a:moveTo>
                  <a:pt x="255058" y="1729"/>
                </a:moveTo>
                <a:cubicBezTo>
                  <a:pt x="245004" y="17075"/>
                  <a:pt x="108479" y="190112"/>
                  <a:pt x="67733" y="236679"/>
                </a:cubicBezTo>
                <a:cubicBezTo>
                  <a:pt x="26987" y="283246"/>
                  <a:pt x="-2117" y="299121"/>
                  <a:pt x="10583" y="281129"/>
                </a:cubicBezTo>
                <a:cubicBezTo>
                  <a:pt x="23283" y="263137"/>
                  <a:pt x="133350" y="138783"/>
                  <a:pt x="143933" y="128729"/>
                </a:cubicBezTo>
                <a:cubicBezTo>
                  <a:pt x="154516" y="118675"/>
                  <a:pt x="94191" y="171062"/>
                  <a:pt x="74083" y="220804"/>
                </a:cubicBezTo>
                <a:cubicBezTo>
                  <a:pt x="53975" y="270546"/>
                  <a:pt x="35454" y="360504"/>
                  <a:pt x="23283" y="427179"/>
                </a:cubicBezTo>
                <a:cubicBezTo>
                  <a:pt x="11112" y="493854"/>
                  <a:pt x="2116" y="620325"/>
                  <a:pt x="1058" y="620854"/>
                </a:cubicBezTo>
                <a:cubicBezTo>
                  <a:pt x="0" y="621383"/>
                  <a:pt x="-4234" y="509729"/>
                  <a:pt x="16933" y="430354"/>
                </a:cubicBezTo>
                <a:cubicBezTo>
                  <a:pt x="38100" y="350979"/>
                  <a:pt x="86254" y="212866"/>
                  <a:pt x="128058" y="144604"/>
                </a:cubicBezTo>
                <a:cubicBezTo>
                  <a:pt x="169862" y="76342"/>
                  <a:pt x="265112" y="-13617"/>
                  <a:pt x="255058" y="1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D6251223-2A8A-4148-BB10-FAF6427AB981}"/>
              </a:ext>
            </a:extLst>
          </p:cNvPr>
          <p:cNvSpPr/>
          <p:nvPr/>
        </p:nvSpPr>
        <p:spPr>
          <a:xfrm>
            <a:off x="2558430" y="2659325"/>
            <a:ext cx="580318" cy="407183"/>
          </a:xfrm>
          <a:custGeom>
            <a:avLst/>
            <a:gdLst>
              <a:gd name="connsiteX0" fmla="*/ 54595 w 580318"/>
              <a:gd name="connsiteY0" fmla="*/ 1325 h 407183"/>
              <a:gd name="connsiteX1" fmla="*/ 19670 w 580318"/>
              <a:gd name="connsiteY1" fmla="*/ 236275 h 407183"/>
              <a:gd name="connsiteX2" fmla="*/ 19670 w 580318"/>
              <a:gd name="connsiteY2" fmla="*/ 395025 h 407183"/>
              <a:gd name="connsiteX3" fmla="*/ 18083 w 580318"/>
              <a:gd name="connsiteY3" fmla="*/ 333113 h 407183"/>
              <a:gd name="connsiteX4" fmla="*/ 56183 w 580318"/>
              <a:gd name="connsiteY4" fmla="*/ 118800 h 407183"/>
              <a:gd name="connsiteX5" fmla="*/ 68883 w 580318"/>
              <a:gd name="connsiteY5" fmla="*/ 177538 h 407183"/>
              <a:gd name="connsiteX6" fmla="*/ 122858 w 580318"/>
              <a:gd name="connsiteY6" fmla="*/ 287075 h 407183"/>
              <a:gd name="connsiteX7" fmla="*/ 89520 w 580318"/>
              <a:gd name="connsiteY7" fmla="*/ 172775 h 407183"/>
              <a:gd name="connsiteX8" fmla="*/ 157783 w 580318"/>
              <a:gd name="connsiteY8" fmla="*/ 260088 h 407183"/>
              <a:gd name="connsiteX9" fmla="*/ 283195 w 580318"/>
              <a:gd name="connsiteY9" fmla="*/ 366450 h 407183"/>
              <a:gd name="connsiteX10" fmla="*/ 286370 w 580318"/>
              <a:gd name="connsiteY10" fmla="*/ 406138 h 407183"/>
              <a:gd name="connsiteX11" fmla="*/ 359395 w 580318"/>
              <a:gd name="connsiteY11" fmla="*/ 329938 h 407183"/>
              <a:gd name="connsiteX12" fmla="*/ 489570 w 580318"/>
              <a:gd name="connsiteY12" fmla="*/ 334700 h 407183"/>
              <a:gd name="connsiteX13" fmla="*/ 503858 w 580318"/>
              <a:gd name="connsiteY13" fmla="*/ 347400 h 407183"/>
              <a:gd name="connsiteX14" fmla="*/ 580058 w 580318"/>
              <a:gd name="connsiteY14" fmla="*/ 361688 h 407183"/>
              <a:gd name="connsiteX15" fmla="*/ 524495 w 580318"/>
              <a:gd name="connsiteY15" fmla="*/ 358513 h 407183"/>
              <a:gd name="connsiteX16" fmla="*/ 413370 w 580318"/>
              <a:gd name="connsiteY16" fmla="*/ 379150 h 407183"/>
              <a:gd name="connsiteX17" fmla="*/ 564183 w 580318"/>
              <a:gd name="connsiteY17" fmla="*/ 368038 h 407183"/>
              <a:gd name="connsiteX18" fmla="*/ 335583 w 580318"/>
              <a:gd name="connsiteY18" fmla="*/ 328350 h 407183"/>
              <a:gd name="connsiteX19" fmla="*/ 227633 w 580318"/>
              <a:gd name="connsiteY19" fmla="*/ 339463 h 407183"/>
              <a:gd name="connsiteX20" fmla="*/ 146670 w 580318"/>
              <a:gd name="connsiteY20" fmla="*/ 274375 h 407183"/>
              <a:gd name="connsiteX21" fmla="*/ 56183 w 580318"/>
              <a:gd name="connsiteY21" fmla="*/ 136263 h 407183"/>
              <a:gd name="connsiteX22" fmla="*/ 2208 w 580318"/>
              <a:gd name="connsiteY22" fmla="*/ 266438 h 407183"/>
              <a:gd name="connsiteX23" fmla="*/ 14908 w 580318"/>
              <a:gd name="connsiteY23" fmla="*/ 145788 h 407183"/>
              <a:gd name="connsiteX24" fmla="*/ 54595 w 580318"/>
              <a:gd name="connsiteY24" fmla="*/ 1325 h 407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0318" h="407183">
                <a:moveTo>
                  <a:pt x="54595" y="1325"/>
                </a:moveTo>
                <a:cubicBezTo>
                  <a:pt x="55389" y="16406"/>
                  <a:pt x="25491" y="170658"/>
                  <a:pt x="19670" y="236275"/>
                </a:cubicBezTo>
                <a:cubicBezTo>
                  <a:pt x="13849" y="301892"/>
                  <a:pt x="19934" y="378885"/>
                  <a:pt x="19670" y="395025"/>
                </a:cubicBezTo>
                <a:cubicBezTo>
                  <a:pt x="19406" y="411165"/>
                  <a:pt x="11998" y="379150"/>
                  <a:pt x="18083" y="333113"/>
                </a:cubicBezTo>
                <a:cubicBezTo>
                  <a:pt x="24168" y="287076"/>
                  <a:pt x="47716" y="144729"/>
                  <a:pt x="56183" y="118800"/>
                </a:cubicBezTo>
                <a:cubicBezTo>
                  <a:pt x="64650" y="92871"/>
                  <a:pt x="57771" y="149492"/>
                  <a:pt x="68883" y="177538"/>
                </a:cubicBezTo>
                <a:cubicBezTo>
                  <a:pt x="79996" y="205584"/>
                  <a:pt x="119419" y="287869"/>
                  <a:pt x="122858" y="287075"/>
                </a:cubicBezTo>
                <a:cubicBezTo>
                  <a:pt x="126297" y="286281"/>
                  <a:pt x="83699" y="177273"/>
                  <a:pt x="89520" y="172775"/>
                </a:cubicBezTo>
                <a:cubicBezTo>
                  <a:pt x="95341" y="168277"/>
                  <a:pt x="125504" y="227809"/>
                  <a:pt x="157783" y="260088"/>
                </a:cubicBezTo>
                <a:cubicBezTo>
                  <a:pt x="190062" y="292367"/>
                  <a:pt x="261764" y="342108"/>
                  <a:pt x="283195" y="366450"/>
                </a:cubicBezTo>
                <a:cubicBezTo>
                  <a:pt x="304626" y="390792"/>
                  <a:pt x="273670" y="412223"/>
                  <a:pt x="286370" y="406138"/>
                </a:cubicBezTo>
                <a:cubicBezTo>
                  <a:pt x="299070" y="400053"/>
                  <a:pt x="325528" y="341844"/>
                  <a:pt x="359395" y="329938"/>
                </a:cubicBezTo>
                <a:cubicBezTo>
                  <a:pt x="393262" y="318032"/>
                  <a:pt x="465493" y="331790"/>
                  <a:pt x="489570" y="334700"/>
                </a:cubicBezTo>
                <a:cubicBezTo>
                  <a:pt x="513647" y="337610"/>
                  <a:pt x="488777" y="342902"/>
                  <a:pt x="503858" y="347400"/>
                </a:cubicBezTo>
                <a:cubicBezTo>
                  <a:pt x="518939" y="351898"/>
                  <a:pt x="576619" y="359836"/>
                  <a:pt x="580058" y="361688"/>
                </a:cubicBezTo>
                <a:cubicBezTo>
                  <a:pt x="583497" y="363540"/>
                  <a:pt x="552276" y="355603"/>
                  <a:pt x="524495" y="358513"/>
                </a:cubicBezTo>
                <a:cubicBezTo>
                  <a:pt x="496714" y="361423"/>
                  <a:pt x="406755" y="377563"/>
                  <a:pt x="413370" y="379150"/>
                </a:cubicBezTo>
                <a:cubicBezTo>
                  <a:pt x="419985" y="380737"/>
                  <a:pt x="577147" y="376505"/>
                  <a:pt x="564183" y="368038"/>
                </a:cubicBezTo>
                <a:cubicBezTo>
                  <a:pt x="551219" y="359571"/>
                  <a:pt x="391674" y="333112"/>
                  <a:pt x="335583" y="328350"/>
                </a:cubicBezTo>
                <a:cubicBezTo>
                  <a:pt x="279492" y="323588"/>
                  <a:pt x="259119" y="348459"/>
                  <a:pt x="227633" y="339463"/>
                </a:cubicBezTo>
                <a:cubicBezTo>
                  <a:pt x="196148" y="330467"/>
                  <a:pt x="175245" y="308242"/>
                  <a:pt x="146670" y="274375"/>
                </a:cubicBezTo>
                <a:cubicBezTo>
                  <a:pt x="118095" y="240508"/>
                  <a:pt x="80260" y="137586"/>
                  <a:pt x="56183" y="136263"/>
                </a:cubicBezTo>
                <a:cubicBezTo>
                  <a:pt x="32106" y="134940"/>
                  <a:pt x="9087" y="264851"/>
                  <a:pt x="2208" y="266438"/>
                </a:cubicBezTo>
                <a:cubicBezTo>
                  <a:pt x="-4671" y="268025"/>
                  <a:pt x="5912" y="187592"/>
                  <a:pt x="14908" y="145788"/>
                </a:cubicBezTo>
                <a:cubicBezTo>
                  <a:pt x="23904" y="103984"/>
                  <a:pt x="53801" y="-13756"/>
                  <a:pt x="54595" y="1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46AFBD24-28C0-445E-819C-8478F211FD9E}"/>
              </a:ext>
            </a:extLst>
          </p:cNvPr>
          <p:cNvSpPr/>
          <p:nvPr/>
        </p:nvSpPr>
        <p:spPr>
          <a:xfrm>
            <a:off x="3760204" y="1619950"/>
            <a:ext cx="379099" cy="596232"/>
          </a:xfrm>
          <a:custGeom>
            <a:avLst/>
            <a:gdLst>
              <a:gd name="connsiteX0" fmla="*/ 187379 w 379099"/>
              <a:gd name="connsiteY0" fmla="*/ 1417 h 596232"/>
              <a:gd name="connsiteX1" fmla="*/ 191613 w 379099"/>
              <a:gd name="connsiteY1" fmla="*/ 141117 h 596232"/>
              <a:gd name="connsiteX2" fmla="*/ 104829 w 379099"/>
              <a:gd name="connsiteY2" fmla="*/ 198267 h 596232"/>
              <a:gd name="connsiteX3" fmla="*/ 153513 w 379099"/>
              <a:gd name="connsiteY3" fmla="*/ 225783 h 596232"/>
              <a:gd name="connsiteX4" fmla="*/ 274163 w 379099"/>
              <a:gd name="connsiteY4" fmla="*/ 352783 h 596232"/>
              <a:gd name="connsiteX5" fmla="*/ 138696 w 379099"/>
              <a:gd name="connsiteY5" fmla="*/ 295633 h 596232"/>
              <a:gd name="connsiteX6" fmla="*/ 1113 w 379099"/>
              <a:gd name="connsiteY6" fmla="*/ 253300 h 596232"/>
              <a:gd name="connsiteX7" fmla="*/ 217013 w 379099"/>
              <a:gd name="connsiteY7" fmla="*/ 310450 h 596232"/>
              <a:gd name="connsiteX8" fmla="*/ 250879 w 379099"/>
              <a:gd name="connsiteY8" fmla="*/ 405700 h 596232"/>
              <a:gd name="connsiteX9" fmla="*/ 377879 w 379099"/>
              <a:gd name="connsiteY9" fmla="*/ 594083 h 596232"/>
              <a:gd name="connsiteX10" fmla="*/ 310146 w 379099"/>
              <a:gd name="connsiteY10" fmla="*/ 498833 h 596232"/>
              <a:gd name="connsiteX11" fmla="*/ 227596 w 379099"/>
              <a:gd name="connsiteY11" fmla="*/ 363367 h 596232"/>
              <a:gd name="connsiteX12" fmla="*/ 168329 w 379099"/>
              <a:gd name="connsiteY12" fmla="*/ 210967 h 596232"/>
              <a:gd name="connsiteX13" fmla="*/ 166213 w 379099"/>
              <a:gd name="connsiteY13" fmla="*/ 177100 h 596232"/>
              <a:gd name="connsiteX14" fmla="*/ 166213 w 379099"/>
              <a:gd name="connsiteY14" fmla="*/ 128417 h 596232"/>
              <a:gd name="connsiteX15" fmla="*/ 164096 w 379099"/>
              <a:gd name="connsiteY15" fmla="*/ 105133 h 596232"/>
              <a:gd name="connsiteX16" fmla="*/ 193729 w 379099"/>
              <a:gd name="connsiteY16" fmla="*/ 69150 h 596232"/>
              <a:gd name="connsiteX17" fmla="*/ 187379 w 379099"/>
              <a:gd name="connsiteY17" fmla="*/ 1417 h 59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9099" h="596232">
                <a:moveTo>
                  <a:pt x="187379" y="1417"/>
                </a:moveTo>
                <a:cubicBezTo>
                  <a:pt x="187026" y="13411"/>
                  <a:pt x="205371" y="108309"/>
                  <a:pt x="191613" y="141117"/>
                </a:cubicBezTo>
                <a:cubicBezTo>
                  <a:pt x="177855" y="173925"/>
                  <a:pt x="111179" y="184156"/>
                  <a:pt x="104829" y="198267"/>
                </a:cubicBezTo>
                <a:cubicBezTo>
                  <a:pt x="98479" y="212378"/>
                  <a:pt x="125291" y="200030"/>
                  <a:pt x="153513" y="225783"/>
                </a:cubicBezTo>
                <a:cubicBezTo>
                  <a:pt x="181735" y="251536"/>
                  <a:pt x="276633" y="341141"/>
                  <a:pt x="274163" y="352783"/>
                </a:cubicBezTo>
                <a:cubicBezTo>
                  <a:pt x="271694" y="364425"/>
                  <a:pt x="184204" y="312214"/>
                  <a:pt x="138696" y="295633"/>
                </a:cubicBezTo>
                <a:cubicBezTo>
                  <a:pt x="93188" y="279053"/>
                  <a:pt x="-11940" y="250831"/>
                  <a:pt x="1113" y="253300"/>
                </a:cubicBezTo>
                <a:cubicBezTo>
                  <a:pt x="14166" y="255770"/>
                  <a:pt x="175385" y="285050"/>
                  <a:pt x="217013" y="310450"/>
                </a:cubicBezTo>
                <a:cubicBezTo>
                  <a:pt x="258641" y="335850"/>
                  <a:pt x="224068" y="358428"/>
                  <a:pt x="250879" y="405700"/>
                </a:cubicBezTo>
                <a:cubicBezTo>
                  <a:pt x="277690" y="452972"/>
                  <a:pt x="368001" y="578561"/>
                  <a:pt x="377879" y="594083"/>
                </a:cubicBezTo>
                <a:cubicBezTo>
                  <a:pt x="387757" y="609605"/>
                  <a:pt x="335193" y="537286"/>
                  <a:pt x="310146" y="498833"/>
                </a:cubicBezTo>
                <a:cubicBezTo>
                  <a:pt x="285099" y="460380"/>
                  <a:pt x="251232" y="411344"/>
                  <a:pt x="227596" y="363367"/>
                </a:cubicBezTo>
                <a:cubicBezTo>
                  <a:pt x="203960" y="315390"/>
                  <a:pt x="178559" y="242011"/>
                  <a:pt x="168329" y="210967"/>
                </a:cubicBezTo>
                <a:cubicBezTo>
                  <a:pt x="158099" y="179923"/>
                  <a:pt x="166566" y="190858"/>
                  <a:pt x="166213" y="177100"/>
                </a:cubicBezTo>
                <a:cubicBezTo>
                  <a:pt x="165860" y="163342"/>
                  <a:pt x="166566" y="140411"/>
                  <a:pt x="166213" y="128417"/>
                </a:cubicBezTo>
                <a:cubicBezTo>
                  <a:pt x="165860" y="116423"/>
                  <a:pt x="159510" y="115011"/>
                  <a:pt x="164096" y="105133"/>
                </a:cubicBezTo>
                <a:cubicBezTo>
                  <a:pt x="168682" y="95255"/>
                  <a:pt x="188790" y="81144"/>
                  <a:pt x="193729" y="69150"/>
                </a:cubicBezTo>
                <a:cubicBezTo>
                  <a:pt x="198668" y="57156"/>
                  <a:pt x="187732" y="-10577"/>
                  <a:pt x="187379" y="1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45AC2F01-4011-4D80-B888-E0F51A0BC39F}"/>
              </a:ext>
            </a:extLst>
          </p:cNvPr>
          <p:cNvSpPr/>
          <p:nvPr/>
        </p:nvSpPr>
        <p:spPr>
          <a:xfrm>
            <a:off x="3784931" y="2146031"/>
            <a:ext cx="302407" cy="622640"/>
          </a:xfrm>
          <a:custGeom>
            <a:avLst/>
            <a:gdLst>
              <a:gd name="connsiteX0" fmla="*/ 302352 w 302407"/>
              <a:gd name="connsiteY0" fmla="*/ 269 h 622640"/>
              <a:gd name="connsiteX1" fmla="*/ 219802 w 302407"/>
              <a:gd name="connsiteY1" fmla="*/ 159019 h 622640"/>
              <a:gd name="connsiteX2" fmla="*/ 84336 w 302407"/>
              <a:gd name="connsiteY2" fmla="*/ 192886 h 622640"/>
              <a:gd name="connsiteX3" fmla="*/ 3902 w 302407"/>
              <a:gd name="connsiteY3" fmla="*/ 209819 h 622640"/>
              <a:gd name="connsiteX4" fmla="*/ 207102 w 302407"/>
              <a:gd name="connsiteY4" fmla="*/ 186536 h 622640"/>
              <a:gd name="connsiteX5" fmla="*/ 213452 w 302407"/>
              <a:gd name="connsiteY5" fmla="*/ 283902 h 622640"/>
              <a:gd name="connsiteX6" fmla="*/ 154186 w 302407"/>
              <a:gd name="connsiteY6" fmla="*/ 618336 h 622640"/>
              <a:gd name="connsiteX7" fmla="*/ 183819 w 302407"/>
              <a:gd name="connsiteY7" fmla="*/ 463819 h 622640"/>
              <a:gd name="connsiteX8" fmla="*/ 213452 w 302407"/>
              <a:gd name="connsiteY8" fmla="*/ 319886 h 622640"/>
              <a:gd name="connsiteX9" fmla="*/ 249436 w 302407"/>
              <a:gd name="connsiteY9" fmla="*/ 438419 h 622640"/>
              <a:gd name="connsiteX10" fmla="*/ 285419 w 302407"/>
              <a:gd name="connsiteY10" fmla="*/ 527319 h 622640"/>
              <a:gd name="connsiteX11" fmla="*/ 245202 w 302407"/>
              <a:gd name="connsiteY11" fmla="*/ 372802 h 622640"/>
              <a:gd name="connsiteX12" fmla="*/ 217686 w 302407"/>
              <a:gd name="connsiteY12" fmla="*/ 237336 h 622640"/>
              <a:gd name="connsiteX13" fmla="*/ 232502 w 302407"/>
              <a:gd name="connsiteY13" fmla="*/ 201352 h 622640"/>
              <a:gd name="connsiteX14" fmla="*/ 302352 w 302407"/>
              <a:gd name="connsiteY14" fmla="*/ 269 h 62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2407" h="622640">
                <a:moveTo>
                  <a:pt x="302352" y="269"/>
                </a:moveTo>
                <a:cubicBezTo>
                  <a:pt x="300235" y="-6786"/>
                  <a:pt x="256138" y="126916"/>
                  <a:pt x="219802" y="159019"/>
                </a:cubicBezTo>
                <a:cubicBezTo>
                  <a:pt x="183466" y="191122"/>
                  <a:pt x="120319" y="184419"/>
                  <a:pt x="84336" y="192886"/>
                </a:cubicBezTo>
                <a:cubicBezTo>
                  <a:pt x="48353" y="201353"/>
                  <a:pt x="-16559" y="210877"/>
                  <a:pt x="3902" y="209819"/>
                </a:cubicBezTo>
                <a:cubicBezTo>
                  <a:pt x="24363" y="208761"/>
                  <a:pt x="172177" y="174189"/>
                  <a:pt x="207102" y="186536"/>
                </a:cubicBezTo>
                <a:cubicBezTo>
                  <a:pt x="242027" y="198883"/>
                  <a:pt x="222271" y="211935"/>
                  <a:pt x="213452" y="283902"/>
                </a:cubicBezTo>
                <a:cubicBezTo>
                  <a:pt x="204633" y="355869"/>
                  <a:pt x="159125" y="588350"/>
                  <a:pt x="154186" y="618336"/>
                </a:cubicBezTo>
                <a:cubicBezTo>
                  <a:pt x="149247" y="648322"/>
                  <a:pt x="173941" y="513561"/>
                  <a:pt x="183819" y="463819"/>
                </a:cubicBezTo>
                <a:cubicBezTo>
                  <a:pt x="193697" y="414077"/>
                  <a:pt x="202516" y="324119"/>
                  <a:pt x="213452" y="319886"/>
                </a:cubicBezTo>
                <a:cubicBezTo>
                  <a:pt x="224388" y="315653"/>
                  <a:pt x="237442" y="403847"/>
                  <a:pt x="249436" y="438419"/>
                </a:cubicBezTo>
                <a:cubicBezTo>
                  <a:pt x="261430" y="472991"/>
                  <a:pt x="286125" y="538255"/>
                  <a:pt x="285419" y="527319"/>
                </a:cubicBezTo>
                <a:cubicBezTo>
                  <a:pt x="284713" y="516383"/>
                  <a:pt x="256491" y="421133"/>
                  <a:pt x="245202" y="372802"/>
                </a:cubicBezTo>
                <a:cubicBezTo>
                  <a:pt x="233913" y="324471"/>
                  <a:pt x="219803" y="265911"/>
                  <a:pt x="217686" y="237336"/>
                </a:cubicBezTo>
                <a:cubicBezTo>
                  <a:pt x="215569" y="208761"/>
                  <a:pt x="219449" y="234866"/>
                  <a:pt x="232502" y="201352"/>
                </a:cubicBezTo>
                <a:cubicBezTo>
                  <a:pt x="245555" y="167838"/>
                  <a:pt x="304469" y="7324"/>
                  <a:pt x="302352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1E9FF16E-6653-42C1-8384-C2AFEE3FFAEC}"/>
              </a:ext>
            </a:extLst>
          </p:cNvPr>
          <p:cNvSpPr/>
          <p:nvPr/>
        </p:nvSpPr>
        <p:spPr>
          <a:xfrm>
            <a:off x="4052504" y="2053158"/>
            <a:ext cx="132490" cy="461509"/>
          </a:xfrm>
          <a:custGeom>
            <a:avLst/>
            <a:gdLst>
              <a:gd name="connsiteX0" fmla="*/ 36896 w 132490"/>
              <a:gd name="connsiteY0" fmla="*/ 9 h 461509"/>
              <a:gd name="connsiteX1" fmla="*/ 132146 w 132490"/>
              <a:gd name="connsiteY1" fmla="*/ 141825 h 461509"/>
              <a:gd name="connsiteX2" fmla="*/ 66529 w 132490"/>
              <a:gd name="connsiteY2" fmla="*/ 224375 h 461509"/>
              <a:gd name="connsiteX3" fmla="*/ 5146 w 132490"/>
              <a:gd name="connsiteY3" fmla="*/ 338675 h 461509"/>
              <a:gd name="connsiteX4" fmla="*/ 5146 w 132490"/>
              <a:gd name="connsiteY4" fmla="*/ 461442 h 461509"/>
              <a:gd name="connsiteX5" fmla="*/ 19963 w 132490"/>
              <a:gd name="connsiteY5" fmla="*/ 321742 h 461509"/>
              <a:gd name="connsiteX6" fmla="*/ 121563 w 132490"/>
              <a:gd name="connsiteY6" fmla="*/ 135475 h 461509"/>
              <a:gd name="connsiteX7" fmla="*/ 36896 w 132490"/>
              <a:gd name="connsiteY7" fmla="*/ 9 h 46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490" h="461509">
                <a:moveTo>
                  <a:pt x="36896" y="9"/>
                </a:moveTo>
                <a:cubicBezTo>
                  <a:pt x="38660" y="1067"/>
                  <a:pt x="127207" y="104431"/>
                  <a:pt x="132146" y="141825"/>
                </a:cubicBezTo>
                <a:cubicBezTo>
                  <a:pt x="137085" y="179219"/>
                  <a:pt x="87696" y="191567"/>
                  <a:pt x="66529" y="224375"/>
                </a:cubicBezTo>
                <a:cubicBezTo>
                  <a:pt x="45362" y="257183"/>
                  <a:pt x="15376" y="299164"/>
                  <a:pt x="5146" y="338675"/>
                </a:cubicBezTo>
                <a:cubicBezTo>
                  <a:pt x="-5084" y="378186"/>
                  <a:pt x="2676" y="464264"/>
                  <a:pt x="5146" y="461442"/>
                </a:cubicBezTo>
                <a:cubicBezTo>
                  <a:pt x="7615" y="458620"/>
                  <a:pt x="560" y="376070"/>
                  <a:pt x="19963" y="321742"/>
                </a:cubicBezTo>
                <a:cubicBezTo>
                  <a:pt x="39366" y="267414"/>
                  <a:pt x="119094" y="185922"/>
                  <a:pt x="121563" y="135475"/>
                </a:cubicBezTo>
                <a:cubicBezTo>
                  <a:pt x="124032" y="85028"/>
                  <a:pt x="35132" y="-1049"/>
                  <a:pt x="36896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E126A2B4-D7B9-4455-9421-EBDD963B9C53}"/>
              </a:ext>
            </a:extLst>
          </p:cNvPr>
          <p:cNvSpPr/>
          <p:nvPr/>
        </p:nvSpPr>
        <p:spPr>
          <a:xfrm>
            <a:off x="4388855" y="2069852"/>
            <a:ext cx="204401" cy="731679"/>
          </a:xfrm>
          <a:custGeom>
            <a:avLst/>
            <a:gdLst>
              <a:gd name="connsiteX0" fmla="*/ 96362 w 204401"/>
              <a:gd name="connsiteY0" fmla="*/ 248 h 731679"/>
              <a:gd name="connsiteX1" fmla="*/ 20162 w 204401"/>
              <a:gd name="connsiteY1" fmla="*/ 222498 h 731679"/>
              <a:gd name="connsiteX2" fmla="*/ 62495 w 204401"/>
              <a:gd name="connsiteY2" fmla="*/ 334681 h 731679"/>
              <a:gd name="connsiteX3" fmla="*/ 117528 w 204401"/>
              <a:gd name="connsiteY3" fmla="*/ 478615 h 731679"/>
              <a:gd name="connsiteX4" fmla="*/ 189495 w 204401"/>
              <a:gd name="connsiteY4" fmla="*/ 730498 h 731679"/>
              <a:gd name="connsiteX5" fmla="*/ 161978 w 204401"/>
              <a:gd name="connsiteY5" fmla="*/ 565398 h 731679"/>
              <a:gd name="connsiteX6" fmla="*/ 104828 w 204401"/>
              <a:gd name="connsiteY6" fmla="*/ 385481 h 731679"/>
              <a:gd name="connsiteX7" fmla="*/ 121762 w 204401"/>
              <a:gd name="connsiteY7" fmla="*/ 290231 h 731679"/>
              <a:gd name="connsiteX8" fmla="*/ 204312 w 204401"/>
              <a:gd name="connsiteY8" fmla="*/ 34115 h 731679"/>
              <a:gd name="connsiteX9" fmla="*/ 136578 w 204401"/>
              <a:gd name="connsiteY9" fmla="*/ 146298 h 731679"/>
              <a:gd name="connsiteX10" fmla="*/ 79428 w 204401"/>
              <a:gd name="connsiteY10" fmla="*/ 372781 h 731679"/>
              <a:gd name="connsiteX11" fmla="*/ 41328 w 204401"/>
              <a:gd name="connsiteY11" fmla="*/ 273298 h 731679"/>
              <a:gd name="connsiteX12" fmla="*/ 1112 w 204401"/>
              <a:gd name="connsiteY12" fmla="*/ 180165 h 731679"/>
              <a:gd name="connsiteX13" fmla="*/ 96362 w 204401"/>
              <a:gd name="connsiteY13" fmla="*/ 248 h 73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4401" h="731679">
                <a:moveTo>
                  <a:pt x="96362" y="248"/>
                </a:moveTo>
                <a:cubicBezTo>
                  <a:pt x="99537" y="7304"/>
                  <a:pt x="25806" y="166759"/>
                  <a:pt x="20162" y="222498"/>
                </a:cubicBezTo>
                <a:cubicBezTo>
                  <a:pt x="14517" y="278237"/>
                  <a:pt x="46267" y="291995"/>
                  <a:pt x="62495" y="334681"/>
                </a:cubicBezTo>
                <a:cubicBezTo>
                  <a:pt x="78723" y="377367"/>
                  <a:pt x="96361" y="412646"/>
                  <a:pt x="117528" y="478615"/>
                </a:cubicBezTo>
                <a:cubicBezTo>
                  <a:pt x="138695" y="544584"/>
                  <a:pt x="182087" y="716034"/>
                  <a:pt x="189495" y="730498"/>
                </a:cubicBezTo>
                <a:cubicBezTo>
                  <a:pt x="196903" y="744962"/>
                  <a:pt x="176089" y="622901"/>
                  <a:pt x="161978" y="565398"/>
                </a:cubicBezTo>
                <a:cubicBezTo>
                  <a:pt x="147867" y="507895"/>
                  <a:pt x="111531" y="431342"/>
                  <a:pt x="104828" y="385481"/>
                </a:cubicBezTo>
                <a:cubicBezTo>
                  <a:pt x="98125" y="339620"/>
                  <a:pt x="105181" y="348792"/>
                  <a:pt x="121762" y="290231"/>
                </a:cubicBezTo>
                <a:cubicBezTo>
                  <a:pt x="138343" y="231670"/>
                  <a:pt x="201843" y="58104"/>
                  <a:pt x="204312" y="34115"/>
                </a:cubicBezTo>
                <a:cubicBezTo>
                  <a:pt x="206781" y="10126"/>
                  <a:pt x="157392" y="89854"/>
                  <a:pt x="136578" y="146298"/>
                </a:cubicBezTo>
                <a:cubicBezTo>
                  <a:pt x="115764" y="202742"/>
                  <a:pt x="95303" y="351614"/>
                  <a:pt x="79428" y="372781"/>
                </a:cubicBezTo>
                <a:cubicBezTo>
                  <a:pt x="63553" y="393948"/>
                  <a:pt x="54381" y="305401"/>
                  <a:pt x="41328" y="273298"/>
                </a:cubicBezTo>
                <a:cubicBezTo>
                  <a:pt x="28275" y="241195"/>
                  <a:pt x="-6649" y="221793"/>
                  <a:pt x="1112" y="180165"/>
                </a:cubicBezTo>
                <a:cubicBezTo>
                  <a:pt x="8873" y="138537"/>
                  <a:pt x="93187" y="-6808"/>
                  <a:pt x="96362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D787838F-E15E-4F3E-AAC6-FF718262A28E}"/>
              </a:ext>
            </a:extLst>
          </p:cNvPr>
          <p:cNvSpPr/>
          <p:nvPr/>
        </p:nvSpPr>
        <p:spPr>
          <a:xfrm>
            <a:off x="4870429" y="2207692"/>
            <a:ext cx="120713" cy="380621"/>
          </a:xfrm>
          <a:custGeom>
            <a:avLst/>
            <a:gdLst>
              <a:gd name="connsiteX0" fmla="*/ 107971 w 120713"/>
              <a:gd name="connsiteY0" fmla="*/ 2108 h 380621"/>
              <a:gd name="connsiteX1" fmla="*/ 84688 w 120713"/>
              <a:gd name="connsiteY1" fmla="*/ 300558 h 380621"/>
              <a:gd name="connsiteX2" fmla="*/ 21 w 120713"/>
              <a:gd name="connsiteY2" fmla="*/ 378875 h 380621"/>
              <a:gd name="connsiteX3" fmla="*/ 93154 w 120713"/>
              <a:gd name="connsiteY3" fmla="*/ 247641 h 380621"/>
              <a:gd name="connsiteX4" fmla="*/ 120671 w 120713"/>
              <a:gd name="connsiteY4" fmla="*/ 201075 h 380621"/>
              <a:gd name="connsiteX5" fmla="*/ 88921 w 120713"/>
              <a:gd name="connsiteY5" fmla="*/ 167208 h 380621"/>
              <a:gd name="connsiteX6" fmla="*/ 107971 w 120713"/>
              <a:gd name="connsiteY6" fmla="*/ 2108 h 38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13" h="380621">
                <a:moveTo>
                  <a:pt x="107971" y="2108"/>
                </a:moveTo>
                <a:cubicBezTo>
                  <a:pt x="107266" y="24333"/>
                  <a:pt x="102680" y="237763"/>
                  <a:pt x="84688" y="300558"/>
                </a:cubicBezTo>
                <a:cubicBezTo>
                  <a:pt x="66696" y="363353"/>
                  <a:pt x="-1390" y="387694"/>
                  <a:pt x="21" y="378875"/>
                </a:cubicBezTo>
                <a:cubicBezTo>
                  <a:pt x="1432" y="370056"/>
                  <a:pt x="73046" y="277274"/>
                  <a:pt x="93154" y="247641"/>
                </a:cubicBezTo>
                <a:cubicBezTo>
                  <a:pt x="113262" y="218008"/>
                  <a:pt x="121376" y="214480"/>
                  <a:pt x="120671" y="201075"/>
                </a:cubicBezTo>
                <a:cubicBezTo>
                  <a:pt x="119966" y="187670"/>
                  <a:pt x="89979" y="194372"/>
                  <a:pt x="88921" y="167208"/>
                </a:cubicBezTo>
                <a:cubicBezTo>
                  <a:pt x="87863" y="140044"/>
                  <a:pt x="108676" y="-20117"/>
                  <a:pt x="107971" y="2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6FD3A52C-461C-4190-B5D6-72B070FDB126}"/>
              </a:ext>
            </a:extLst>
          </p:cNvPr>
          <p:cNvSpPr/>
          <p:nvPr/>
        </p:nvSpPr>
        <p:spPr>
          <a:xfrm>
            <a:off x="4987084" y="2491278"/>
            <a:ext cx="918570" cy="259282"/>
          </a:xfrm>
          <a:custGeom>
            <a:avLst/>
            <a:gdLst>
              <a:gd name="connsiteX0" fmla="*/ 90799 w 918570"/>
              <a:gd name="connsiteY0" fmla="*/ 39 h 259282"/>
              <a:gd name="connsiteX1" fmla="*/ 6133 w 918570"/>
              <a:gd name="connsiteY1" fmla="*/ 201122 h 259282"/>
              <a:gd name="connsiteX2" fmla="*/ 52699 w 918570"/>
              <a:gd name="connsiteY2" fmla="*/ 192655 h 259282"/>
              <a:gd name="connsiteX3" fmla="*/ 145833 w 918570"/>
              <a:gd name="connsiteY3" fmla="*/ 218055 h 259282"/>
              <a:gd name="connsiteX4" fmla="*/ 207216 w 918570"/>
              <a:gd name="connsiteY4" fmla="*/ 184189 h 259282"/>
              <a:gd name="connsiteX5" fmla="*/ 251666 w 918570"/>
              <a:gd name="connsiteY5" fmla="*/ 256155 h 259282"/>
              <a:gd name="connsiteX6" fmla="*/ 469683 w 918570"/>
              <a:gd name="connsiteY6" fmla="*/ 165139 h 259282"/>
              <a:gd name="connsiteX7" fmla="*/ 516249 w 918570"/>
              <a:gd name="connsiteY7" fmla="*/ 139739 h 259282"/>
              <a:gd name="connsiteX8" fmla="*/ 492966 w 918570"/>
              <a:gd name="connsiteY8" fmla="*/ 258272 h 259282"/>
              <a:gd name="connsiteX9" fmla="*/ 641133 w 918570"/>
              <a:gd name="connsiteY9" fmla="*/ 192655 h 259282"/>
              <a:gd name="connsiteX10" fmla="*/ 700399 w 918570"/>
              <a:gd name="connsiteY10" fmla="*/ 118572 h 259282"/>
              <a:gd name="connsiteX11" fmla="*/ 689816 w 918570"/>
              <a:gd name="connsiteY11" fmla="*/ 179955 h 259282"/>
              <a:gd name="connsiteX12" fmla="*/ 742733 w 918570"/>
              <a:gd name="connsiteY12" fmla="*/ 165139 h 259282"/>
              <a:gd name="connsiteX13" fmla="*/ 787183 w 918570"/>
              <a:gd name="connsiteY13" fmla="*/ 101639 h 259282"/>
              <a:gd name="connsiteX14" fmla="*/ 816816 w 918570"/>
              <a:gd name="connsiteY14" fmla="*/ 188422 h 259282"/>
              <a:gd name="connsiteX15" fmla="*/ 918416 w 918570"/>
              <a:gd name="connsiteY15" fmla="*/ 245572 h 259282"/>
              <a:gd name="connsiteX16" fmla="*/ 791416 w 918570"/>
              <a:gd name="connsiteY16" fmla="*/ 209589 h 259282"/>
              <a:gd name="connsiteX17" fmla="*/ 435816 w 918570"/>
              <a:gd name="connsiteY17" fmla="*/ 256155 h 259282"/>
              <a:gd name="connsiteX18" fmla="*/ 238966 w 918570"/>
              <a:gd name="connsiteY18" fmla="*/ 241339 h 259282"/>
              <a:gd name="connsiteX19" fmla="*/ 4016 w 918570"/>
              <a:gd name="connsiteY19" fmla="*/ 184189 h 259282"/>
              <a:gd name="connsiteX20" fmla="*/ 90799 w 918570"/>
              <a:gd name="connsiteY20" fmla="*/ 39 h 25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8570" h="259282">
                <a:moveTo>
                  <a:pt x="90799" y="39"/>
                </a:moveTo>
                <a:cubicBezTo>
                  <a:pt x="91152" y="2861"/>
                  <a:pt x="12483" y="169019"/>
                  <a:pt x="6133" y="201122"/>
                </a:cubicBezTo>
                <a:cubicBezTo>
                  <a:pt x="-217" y="233225"/>
                  <a:pt x="29416" y="189833"/>
                  <a:pt x="52699" y="192655"/>
                </a:cubicBezTo>
                <a:cubicBezTo>
                  <a:pt x="75982" y="195477"/>
                  <a:pt x="120080" y="219466"/>
                  <a:pt x="145833" y="218055"/>
                </a:cubicBezTo>
                <a:cubicBezTo>
                  <a:pt x="171586" y="216644"/>
                  <a:pt x="189577" y="177839"/>
                  <a:pt x="207216" y="184189"/>
                </a:cubicBezTo>
                <a:cubicBezTo>
                  <a:pt x="224855" y="190539"/>
                  <a:pt x="207922" y="259330"/>
                  <a:pt x="251666" y="256155"/>
                </a:cubicBezTo>
                <a:cubicBezTo>
                  <a:pt x="295410" y="252980"/>
                  <a:pt x="425586" y="184542"/>
                  <a:pt x="469683" y="165139"/>
                </a:cubicBezTo>
                <a:cubicBezTo>
                  <a:pt x="513780" y="145736"/>
                  <a:pt x="512369" y="124217"/>
                  <a:pt x="516249" y="139739"/>
                </a:cubicBezTo>
                <a:cubicBezTo>
                  <a:pt x="520130" y="155261"/>
                  <a:pt x="472152" y="249453"/>
                  <a:pt x="492966" y="258272"/>
                </a:cubicBezTo>
                <a:cubicBezTo>
                  <a:pt x="513780" y="267091"/>
                  <a:pt x="606561" y="215938"/>
                  <a:pt x="641133" y="192655"/>
                </a:cubicBezTo>
                <a:cubicBezTo>
                  <a:pt x="675705" y="169372"/>
                  <a:pt x="692285" y="120689"/>
                  <a:pt x="700399" y="118572"/>
                </a:cubicBezTo>
                <a:cubicBezTo>
                  <a:pt x="708513" y="116455"/>
                  <a:pt x="682760" y="172194"/>
                  <a:pt x="689816" y="179955"/>
                </a:cubicBezTo>
                <a:cubicBezTo>
                  <a:pt x="696872" y="187716"/>
                  <a:pt x="726505" y="178192"/>
                  <a:pt x="742733" y="165139"/>
                </a:cubicBezTo>
                <a:cubicBezTo>
                  <a:pt x="758961" y="152086"/>
                  <a:pt x="774836" y="97759"/>
                  <a:pt x="787183" y="101639"/>
                </a:cubicBezTo>
                <a:cubicBezTo>
                  <a:pt x="799530" y="105520"/>
                  <a:pt x="794944" y="164433"/>
                  <a:pt x="816816" y="188422"/>
                </a:cubicBezTo>
                <a:cubicBezTo>
                  <a:pt x="838688" y="212411"/>
                  <a:pt x="922649" y="242044"/>
                  <a:pt x="918416" y="245572"/>
                </a:cubicBezTo>
                <a:cubicBezTo>
                  <a:pt x="914183" y="249100"/>
                  <a:pt x="871849" y="207825"/>
                  <a:pt x="791416" y="209589"/>
                </a:cubicBezTo>
                <a:cubicBezTo>
                  <a:pt x="710983" y="211353"/>
                  <a:pt x="527891" y="250863"/>
                  <a:pt x="435816" y="256155"/>
                </a:cubicBezTo>
                <a:cubicBezTo>
                  <a:pt x="343741" y="261447"/>
                  <a:pt x="310933" y="253333"/>
                  <a:pt x="238966" y="241339"/>
                </a:cubicBezTo>
                <a:cubicBezTo>
                  <a:pt x="166999" y="229345"/>
                  <a:pt x="30474" y="220878"/>
                  <a:pt x="4016" y="184189"/>
                </a:cubicBezTo>
                <a:cubicBezTo>
                  <a:pt x="-22442" y="147500"/>
                  <a:pt x="90446" y="-2783"/>
                  <a:pt x="90799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EBA6DB25-B908-47C8-B1B7-6B30E73B76BC}"/>
              </a:ext>
            </a:extLst>
          </p:cNvPr>
          <p:cNvSpPr/>
          <p:nvPr/>
        </p:nvSpPr>
        <p:spPr>
          <a:xfrm>
            <a:off x="5405168" y="1863745"/>
            <a:ext cx="180715" cy="773686"/>
          </a:xfrm>
          <a:custGeom>
            <a:avLst/>
            <a:gdLst>
              <a:gd name="connsiteX0" fmla="*/ 180715 w 180715"/>
              <a:gd name="connsiteY0" fmla="*/ 1038 h 773686"/>
              <a:gd name="connsiteX1" fmla="*/ 60065 w 180715"/>
              <a:gd name="connsiteY1" fmla="*/ 187305 h 773686"/>
              <a:gd name="connsiteX2" fmla="*/ 96049 w 180715"/>
              <a:gd name="connsiteY2" fmla="*/ 233872 h 773686"/>
              <a:gd name="connsiteX3" fmla="*/ 132032 w 180715"/>
              <a:gd name="connsiteY3" fmla="*/ 329122 h 773686"/>
              <a:gd name="connsiteX4" fmla="*/ 57949 w 180715"/>
              <a:gd name="connsiteY4" fmla="*/ 386272 h 773686"/>
              <a:gd name="connsiteX5" fmla="*/ 43132 w 180715"/>
              <a:gd name="connsiteY5" fmla="*/ 583122 h 773686"/>
              <a:gd name="connsiteX6" fmla="*/ 96049 w 180715"/>
              <a:gd name="connsiteY6" fmla="*/ 752455 h 773686"/>
              <a:gd name="connsiteX7" fmla="*/ 87582 w 180715"/>
              <a:gd name="connsiteY7" fmla="*/ 767272 h 773686"/>
              <a:gd name="connsiteX8" fmla="*/ 60065 w 180715"/>
              <a:gd name="connsiteY8" fmla="*/ 716472 h 773686"/>
              <a:gd name="connsiteX9" fmla="*/ 11382 w 180715"/>
              <a:gd name="connsiteY9" fmla="*/ 642388 h 773686"/>
              <a:gd name="connsiteX10" fmla="*/ 799 w 180715"/>
              <a:gd name="connsiteY10" fmla="*/ 754572 h 773686"/>
              <a:gd name="connsiteX11" fmla="*/ 26199 w 180715"/>
              <a:gd name="connsiteY11" fmla="*/ 547138 h 773686"/>
              <a:gd name="connsiteX12" fmla="*/ 104515 w 180715"/>
              <a:gd name="connsiteY12" fmla="*/ 348172 h 773686"/>
              <a:gd name="connsiteX13" fmla="*/ 62182 w 180715"/>
              <a:gd name="connsiteY13" fmla="*/ 280438 h 773686"/>
              <a:gd name="connsiteX14" fmla="*/ 180715 w 180715"/>
              <a:gd name="connsiteY14" fmla="*/ 1038 h 77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0715" h="773686">
                <a:moveTo>
                  <a:pt x="180715" y="1038"/>
                </a:moveTo>
                <a:cubicBezTo>
                  <a:pt x="180362" y="-14484"/>
                  <a:pt x="74176" y="148499"/>
                  <a:pt x="60065" y="187305"/>
                </a:cubicBezTo>
                <a:cubicBezTo>
                  <a:pt x="45954" y="226111"/>
                  <a:pt x="84055" y="210236"/>
                  <a:pt x="96049" y="233872"/>
                </a:cubicBezTo>
                <a:cubicBezTo>
                  <a:pt x="108043" y="257508"/>
                  <a:pt x="138382" y="303722"/>
                  <a:pt x="132032" y="329122"/>
                </a:cubicBezTo>
                <a:cubicBezTo>
                  <a:pt x="125682" y="354522"/>
                  <a:pt x="72766" y="343939"/>
                  <a:pt x="57949" y="386272"/>
                </a:cubicBezTo>
                <a:cubicBezTo>
                  <a:pt x="43132" y="428605"/>
                  <a:pt x="36782" y="522092"/>
                  <a:pt x="43132" y="583122"/>
                </a:cubicBezTo>
                <a:cubicBezTo>
                  <a:pt x="49482" y="644152"/>
                  <a:pt x="88641" y="721763"/>
                  <a:pt x="96049" y="752455"/>
                </a:cubicBezTo>
                <a:cubicBezTo>
                  <a:pt x="103457" y="783147"/>
                  <a:pt x="93579" y="773269"/>
                  <a:pt x="87582" y="767272"/>
                </a:cubicBezTo>
                <a:cubicBezTo>
                  <a:pt x="81585" y="761275"/>
                  <a:pt x="72765" y="737286"/>
                  <a:pt x="60065" y="716472"/>
                </a:cubicBezTo>
                <a:cubicBezTo>
                  <a:pt x="47365" y="695658"/>
                  <a:pt x="21260" y="636038"/>
                  <a:pt x="11382" y="642388"/>
                </a:cubicBezTo>
                <a:cubicBezTo>
                  <a:pt x="1504" y="648738"/>
                  <a:pt x="-1671" y="770447"/>
                  <a:pt x="799" y="754572"/>
                </a:cubicBezTo>
                <a:cubicBezTo>
                  <a:pt x="3268" y="738697"/>
                  <a:pt x="8913" y="614871"/>
                  <a:pt x="26199" y="547138"/>
                </a:cubicBezTo>
                <a:cubicBezTo>
                  <a:pt x="43485" y="479405"/>
                  <a:pt x="98518" y="392622"/>
                  <a:pt x="104515" y="348172"/>
                </a:cubicBezTo>
                <a:cubicBezTo>
                  <a:pt x="110512" y="303722"/>
                  <a:pt x="47718" y="334413"/>
                  <a:pt x="62182" y="280438"/>
                </a:cubicBezTo>
                <a:cubicBezTo>
                  <a:pt x="76646" y="226463"/>
                  <a:pt x="181068" y="16560"/>
                  <a:pt x="180715" y="1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2BA2C715-4452-4326-A12B-70FE0397A5C9}"/>
              </a:ext>
            </a:extLst>
          </p:cNvPr>
          <p:cNvSpPr/>
          <p:nvPr/>
        </p:nvSpPr>
        <p:spPr>
          <a:xfrm>
            <a:off x="5703417" y="1870063"/>
            <a:ext cx="148387" cy="675561"/>
          </a:xfrm>
          <a:custGeom>
            <a:avLst/>
            <a:gdLst>
              <a:gd name="connsiteX0" fmla="*/ 148108 w 148387"/>
              <a:gd name="connsiteY0" fmla="*/ 12 h 675561"/>
              <a:gd name="connsiteX1" fmla="*/ 40158 w 148387"/>
              <a:gd name="connsiteY1" fmla="*/ 225437 h 675561"/>
              <a:gd name="connsiteX2" fmla="*/ 84608 w 148387"/>
              <a:gd name="connsiteY2" fmla="*/ 609612 h 675561"/>
              <a:gd name="connsiteX3" fmla="*/ 27458 w 148387"/>
              <a:gd name="connsiteY3" fmla="*/ 301637 h 675561"/>
              <a:gd name="connsiteX4" fmla="*/ 71908 w 148387"/>
              <a:gd name="connsiteY4" fmla="*/ 673112 h 675561"/>
              <a:gd name="connsiteX5" fmla="*/ 59208 w 148387"/>
              <a:gd name="connsiteY5" fmla="*/ 450862 h 675561"/>
              <a:gd name="connsiteX6" fmla="*/ 2058 w 148387"/>
              <a:gd name="connsiteY6" fmla="*/ 215912 h 675561"/>
              <a:gd name="connsiteX7" fmla="*/ 148108 w 148387"/>
              <a:gd name="connsiteY7" fmla="*/ 12 h 67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387" h="675561">
                <a:moveTo>
                  <a:pt x="148108" y="12"/>
                </a:moveTo>
                <a:cubicBezTo>
                  <a:pt x="154458" y="1600"/>
                  <a:pt x="50741" y="123837"/>
                  <a:pt x="40158" y="225437"/>
                </a:cubicBezTo>
                <a:cubicBezTo>
                  <a:pt x="29575" y="327037"/>
                  <a:pt x="86725" y="596912"/>
                  <a:pt x="84608" y="609612"/>
                </a:cubicBezTo>
                <a:cubicBezTo>
                  <a:pt x="82491" y="622312"/>
                  <a:pt x="29575" y="291054"/>
                  <a:pt x="27458" y="301637"/>
                </a:cubicBezTo>
                <a:cubicBezTo>
                  <a:pt x="25341" y="312220"/>
                  <a:pt x="66616" y="648241"/>
                  <a:pt x="71908" y="673112"/>
                </a:cubicBezTo>
                <a:cubicBezTo>
                  <a:pt x="77200" y="697983"/>
                  <a:pt x="70850" y="527062"/>
                  <a:pt x="59208" y="450862"/>
                </a:cubicBezTo>
                <a:cubicBezTo>
                  <a:pt x="47566" y="374662"/>
                  <a:pt x="-11700" y="286820"/>
                  <a:pt x="2058" y="215912"/>
                </a:cubicBezTo>
                <a:cubicBezTo>
                  <a:pt x="15816" y="145004"/>
                  <a:pt x="141758" y="-1576"/>
                  <a:pt x="148108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BB02282B-0364-4062-AE34-DC0619D883E4}"/>
              </a:ext>
            </a:extLst>
          </p:cNvPr>
          <p:cNvSpPr/>
          <p:nvPr/>
        </p:nvSpPr>
        <p:spPr>
          <a:xfrm>
            <a:off x="6173079" y="1862622"/>
            <a:ext cx="567892" cy="899657"/>
          </a:xfrm>
          <a:custGeom>
            <a:avLst/>
            <a:gdLst>
              <a:gd name="connsiteX0" fmla="*/ 167396 w 567892"/>
              <a:gd name="connsiteY0" fmla="*/ 1103 h 899657"/>
              <a:gd name="connsiteX1" fmla="*/ 202321 w 567892"/>
              <a:gd name="connsiteY1" fmla="*/ 432903 h 899657"/>
              <a:gd name="connsiteX2" fmla="*/ 110246 w 567892"/>
              <a:gd name="connsiteY2" fmla="*/ 772628 h 899657"/>
              <a:gd name="connsiteX3" fmla="*/ 2296 w 567892"/>
              <a:gd name="connsiteY3" fmla="*/ 731353 h 899657"/>
              <a:gd name="connsiteX4" fmla="*/ 218196 w 567892"/>
              <a:gd name="connsiteY4" fmla="*/ 810728 h 899657"/>
              <a:gd name="connsiteX5" fmla="*/ 561096 w 567892"/>
              <a:gd name="connsiteY5" fmla="*/ 899628 h 899657"/>
              <a:gd name="connsiteX6" fmla="*/ 449971 w 567892"/>
              <a:gd name="connsiteY6" fmla="*/ 801203 h 899657"/>
              <a:gd name="connsiteX7" fmla="*/ 491246 w 567892"/>
              <a:gd name="connsiteY7" fmla="*/ 880578 h 899657"/>
              <a:gd name="connsiteX8" fmla="*/ 281696 w 567892"/>
              <a:gd name="connsiteY8" fmla="*/ 823428 h 899657"/>
              <a:gd name="connsiteX9" fmla="*/ 135646 w 567892"/>
              <a:gd name="connsiteY9" fmla="*/ 782153 h 899657"/>
              <a:gd name="connsiteX10" fmla="*/ 211846 w 567892"/>
              <a:gd name="connsiteY10" fmla="*/ 594828 h 899657"/>
              <a:gd name="connsiteX11" fmla="*/ 218196 w 567892"/>
              <a:gd name="connsiteY11" fmla="*/ 451953 h 899657"/>
              <a:gd name="connsiteX12" fmla="*/ 173746 w 567892"/>
              <a:gd name="connsiteY12" fmla="*/ 312253 h 899657"/>
              <a:gd name="connsiteX13" fmla="*/ 167396 w 567892"/>
              <a:gd name="connsiteY13" fmla="*/ 1103 h 89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7892" h="899657">
                <a:moveTo>
                  <a:pt x="167396" y="1103"/>
                </a:moveTo>
                <a:cubicBezTo>
                  <a:pt x="172158" y="21211"/>
                  <a:pt x="211846" y="304315"/>
                  <a:pt x="202321" y="432903"/>
                </a:cubicBezTo>
                <a:cubicBezTo>
                  <a:pt x="192796" y="561491"/>
                  <a:pt x="143583" y="722886"/>
                  <a:pt x="110246" y="772628"/>
                </a:cubicBezTo>
                <a:cubicBezTo>
                  <a:pt x="76909" y="822370"/>
                  <a:pt x="-15696" y="725003"/>
                  <a:pt x="2296" y="731353"/>
                </a:cubicBezTo>
                <a:cubicBezTo>
                  <a:pt x="20288" y="737703"/>
                  <a:pt x="125063" y="782682"/>
                  <a:pt x="218196" y="810728"/>
                </a:cubicBezTo>
                <a:cubicBezTo>
                  <a:pt x="311329" y="838774"/>
                  <a:pt x="522467" y="901215"/>
                  <a:pt x="561096" y="899628"/>
                </a:cubicBezTo>
                <a:cubicBezTo>
                  <a:pt x="599725" y="898041"/>
                  <a:pt x="461613" y="804378"/>
                  <a:pt x="449971" y="801203"/>
                </a:cubicBezTo>
                <a:cubicBezTo>
                  <a:pt x="438329" y="798028"/>
                  <a:pt x="519292" y="876874"/>
                  <a:pt x="491246" y="880578"/>
                </a:cubicBezTo>
                <a:cubicBezTo>
                  <a:pt x="463200" y="884282"/>
                  <a:pt x="340963" y="839832"/>
                  <a:pt x="281696" y="823428"/>
                </a:cubicBezTo>
                <a:cubicBezTo>
                  <a:pt x="222429" y="807024"/>
                  <a:pt x="147288" y="820253"/>
                  <a:pt x="135646" y="782153"/>
                </a:cubicBezTo>
                <a:cubicBezTo>
                  <a:pt x="124004" y="744053"/>
                  <a:pt x="198088" y="649861"/>
                  <a:pt x="211846" y="594828"/>
                </a:cubicBezTo>
                <a:cubicBezTo>
                  <a:pt x="225604" y="539795"/>
                  <a:pt x="224546" y="499049"/>
                  <a:pt x="218196" y="451953"/>
                </a:cubicBezTo>
                <a:cubicBezTo>
                  <a:pt x="211846" y="404857"/>
                  <a:pt x="179567" y="383161"/>
                  <a:pt x="173746" y="312253"/>
                </a:cubicBezTo>
                <a:cubicBezTo>
                  <a:pt x="167925" y="241345"/>
                  <a:pt x="162634" y="-19005"/>
                  <a:pt x="167396" y="1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58D2F2CC-5F99-40BC-848E-5C65F3239CA3}"/>
              </a:ext>
            </a:extLst>
          </p:cNvPr>
          <p:cNvSpPr/>
          <p:nvPr/>
        </p:nvSpPr>
        <p:spPr>
          <a:xfrm>
            <a:off x="6806939" y="2300093"/>
            <a:ext cx="223446" cy="462399"/>
          </a:xfrm>
          <a:custGeom>
            <a:avLst/>
            <a:gdLst>
              <a:gd name="connsiteX0" fmla="*/ 130436 w 223446"/>
              <a:gd name="connsiteY0" fmla="*/ 1782 h 462399"/>
              <a:gd name="connsiteX1" fmla="*/ 190761 w 223446"/>
              <a:gd name="connsiteY1" fmla="*/ 255782 h 462399"/>
              <a:gd name="connsiteX2" fmla="*/ 60586 w 223446"/>
              <a:gd name="connsiteY2" fmla="*/ 265307 h 462399"/>
              <a:gd name="connsiteX3" fmla="*/ 187586 w 223446"/>
              <a:gd name="connsiteY3" fmla="*/ 230382 h 462399"/>
              <a:gd name="connsiteX4" fmla="*/ 143136 w 223446"/>
              <a:gd name="connsiteY4" fmla="*/ 293882 h 462399"/>
              <a:gd name="connsiteX5" fmla="*/ 111386 w 223446"/>
              <a:gd name="connsiteY5" fmla="*/ 382782 h 462399"/>
              <a:gd name="connsiteX6" fmla="*/ 261 w 223446"/>
              <a:gd name="connsiteY6" fmla="*/ 462157 h 462399"/>
              <a:gd name="connsiteX7" fmla="*/ 146311 w 223446"/>
              <a:gd name="connsiteY7" fmla="*/ 405007 h 462399"/>
              <a:gd name="connsiteX8" fmla="*/ 178061 w 223446"/>
              <a:gd name="connsiteY8" fmla="*/ 335157 h 462399"/>
              <a:gd name="connsiteX9" fmla="*/ 178061 w 223446"/>
              <a:gd name="connsiteY9" fmla="*/ 220857 h 462399"/>
              <a:gd name="connsiteX10" fmla="*/ 222511 w 223446"/>
              <a:gd name="connsiteY10" fmla="*/ 144657 h 462399"/>
              <a:gd name="connsiteX11" fmla="*/ 130436 w 223446"/>
              <a:gd name="connsiteY11" fmla="*/ 1782 h 46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3446" h="462399">
                <a:moveTo>
                  <a:pt x="130436" y="1782"/>
                </a:moveTo>
                <a:cubicBezTo>
                  <a:pt x="125144" y="20303"/>
                  <a:pt x="202403" y="211861"/>
                  <a:pt x="190761" y="255782"/>
                </a:cubicBezTo>
                <a:cubicBezTo>
                  <a:pt x="179119" y="299703"/>
                  <a:pt x="61115" y="269540"/>
                  <a:pt x="60586" y="265307"/>
                </a:cubicBezTo>
                <a:cubicBezTo>
                  <a:pt x="60057" y="261074"/>
                  <a:pt x="173828" y="225620"/>
                  <a:pt x="187586" y="230382"/>
                </a:cubicBezTo>
                <a:cubicBezTo>
                  <a:pt x="201344" y="235144"/>
                  <a:pt x="155836" y="268482"/>
                  <a:pt x="143136" y="293882"/>
                </a:cubicBezTo>
                <a:cubicBezTo>
                  <a:pt x="130436" y="319282"/>
                  <a:pt x="135199" y="354736"/>
                  <a:pt x="111386" y="382782"/>
                </a:cubicBezTo>
                <a:cubicBezTo>
                  <a:pt x="87573" y="410828"/>
                  <a:pt x="-5560" y="458453"/>
                  <a:pt x="261" y="462157"/>
                </a:cubicBezTo>
                <a:cubicBezTo>
                  <a:pt x="6082" y="465861"/>
                  <a:pt x="116678" y="426174"/>
                  <a:pt x="146311" y="405007"/>
                </a:cubicBezTo>
                <a:cubicBezTo>
                  <a:pt x="175944" y="383840"/>
                  <a:pt x="172769" y="365849"/>
                  <a:pt x="178061" y="335157"/>
                </a:cubicBezTo>
                <a:cubicBezTo>
                  <a:pt x="183353" y="304465"/>
                  <a:pt x="170653" y="252607"/>
                  <a:pt x="178061" y="220857"/>
                </a:cubicBezTo>
                <a:cubicBezTo>
                  <a:pt x="185469" y="189107"/>
                  <a:pt x="230449" y="174820"/>
                  <a:pt x="222511" y="144657"/>
                </a:cubicBezTo>
                <a:cubicBezTo>
                  <a:pt x="214573" y="114494"/>
                  <a:pt x="135728" y="-16739"/>
                  <a:pt x="130436" y="1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1CFC03D6-4092-4835-86A0-31ECD6BBD34A}"/>
              </a:ext>
            </a:extLst>
          </p:cNvPr>
          <p:cNvSpPr/>
          <p:nvPr/>
        </p:nvSpPr>
        <p:spPr>
          <a:xfrm>
            <a:off x="7187693" y="2051043"/>
            <a:ext cx="140694" cy="730556"/>
          </a:xfrm>
          <a:custGeom>
            <a:avLst/>
            <a:gdLst>
              <a:gd name="connsiteX0" fmla="*/ 86232 w 140694"/>
              <a:gd name="connsiteY0" fmla="*/ 7 h 730556"/>
              <a:gd name="connsiteX1" fmla="*/ 124332 w 140694"/>
              <a:gd name="connsiteY1" fmla="*/ 323857 h 730556"/>
              <a:gd name="connsiteX2" fmla="*/ 13207 w 140694"/>
              <a:gd name="connsiteY2" fmla="*/ 377832 h 730556"/>
              <a:gd name="connsiteX3" fmla="*/ 38607 w 140694"/>
              <a:gd name="connsiteY3" fmla="*/ 473082 h 730556"/>
              <a:gd name="connsiteX4" fmla="*/ 32257 w 140694"/>
              <a:gd name="connsiteY4" fmla="*/ 612782 h 730556"/>
              <a:gd name="connsiteX5" fmla="*/ 507 w 140694"/>
              <a:gd name="connsiteY5" fmla="*/ 730257 h 730556"/>
              <a:gd name="connsiteX6" fmla="*/ 60832 w 140694"/>
              <a:gd name="connsiteY6" fmla="*/ 577857 h 730556"/>
              <a:gd name="connsiteX7" fmla="*/ 76707 w 140694"/>
              <a:gd name="connsiteY7" fmla="*/ 412757 h 730556"/>
              <a:gd name="connsiteX8" fmla="*/ 140207 w 140694"/>
              <a:gd name="connsiteY8" fmla="*/ 314332 h 730556"/>
              <a:gd name="connsiteX9" fmla="*/ 86232 w 140694"/>
              <a:gd name="connsiteY9" fmla="*/ 7 h 73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694" h="730556">
                <a:moveTo>
                  <a:pt x="86232" y="7"/>
                </a:moveTo>
                <a:cubicBezTo>
                  <a:pt x="83586" y="1595"/>
                  <a:pt x="136503" y="260886"/>
                  <a:pt x="124332" y="323857"/>
                </a:cubicBezTo>
                <a:cubicBezTo>
                  <a:pt x="112161" y="386828"/>
                  <a:pt x="27494" y="352961"/>
                  <a:pt x="13207" y="377832"/>
                </a:cubicBezTo>
                <a:cubicBezTo>
                  <a:pt x="-1081" y="402703"/>
                  <a:pt x="35432" y="433924"/>
                  <a:pt x="38607" y="473082"/>
                </a:cubicBezTo>
                <a:cubicBezTo>
                  <a:pt x="41782" y="512240"/>
                  <a:pt x="38607" y="569920"/>
                  <a:pt x="32257" y="612782"/>
                </a:cubicBezTo>
                <a:cubicBezTo>
                  <a:pt x="25907" y="655644"/>
                  <a:pt x="-4255" y="736078"/>
                  <a:pt x="507" y="730257"/>
                </a:cubicBezTo>
                <a:cubicBezTo>
                  <a:pt x="5269" y="724436"/>
                  <a:pt x="48132" y="630774"/>
                  <a:pt x="60832" y="577857"/>
                </a:cubicBezTo>
                <a:cubicBezTo>
                  <a:pt x="73532" y="524940"/>
                  <a:pt x="63478" y="456678"/>
                  <a:pt x="76707" y="412757"/>
                </a:cubicBezTo>
                <a:cubicBezTo>
                  <a:pt x="89936" y="368836"/>
                  <a:pt x="133857" y="382595"/>
                  <a:pt x="140207" y="314332"/>
                </a:cubicBezTo>
                <a:cubicBezTo>
                  <a:pt x="146557" y="246070"/>
                  <a:pt x="88878" y="-1581"/>
                  <a:pt x="8623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BA55F2F3-CFC0-4253-B6A6-7A88C35F934C}"/>
              </a:ext>
            </a:extLst>
          </p:cNvPr>
          <p:cNvSpPr/>
          <p:nvPr/>
        </p:nvSpPr>
        <p:spPr>
          <a:xfrm>
            <a:off x="7257299" y="2149900"/>
            <a:ext cx="258054" cy="606642"/>
          </a:xfrm>
          <a:custGeom>
            <a:avLst/>
            <a:gdLst>
              <a:gd name="connsiteX0" fmla="*/ 146801 w 258054"/>
              <a:gd name="connsiteY0" fmla="*/ 2750 h 606642"/>
              <a:gd name="connsiteX1" fmla="*/ 257926 w 258054"/>
              <a:gd name="connsiteY1" fmla="*/ 342475 h 606642"/>
              <a:gd name="connsiteX2" fmla="*/ 121401 w 258054"/>
              <a:gd name="connsiteY2" fmla="*/ 244050 h 606642"/>
              <a:gd name="connsiteX3" fmla="*/ 207126 w 258054"/>
              <a:gd name="connsiteY3" fmla="*/ 313900 h 606642"/>
              <a:gd name="connsiteX4" fmla="*/ 99176 w 258054"/>
              <a:gd name="connsiteY4" fmla="*/ 361525 h 606642"/>
              <a:gd name="connsiteX5" fmla="*/ 35676 w 258054"/>
              <a:gd name="connsiteY5" fmla="*/ 475825 h 606642"/>
              <a:gd name="connsiteX6" fmla="*/ 751 w 258054"/>
              <a:gd name="connsiteY6" fmla="*/ 606000 h 606642"/>
              <a:gd name="connsiteX7" fmla="*/ 67426 w 258054"/>
              <a:gd name="connsiteY7" fmla="*/ 418675 h 606642"/>
              <a:gd name="connsiteX8" fmla="*/ 175376 w 258054"/>
              <a:gd name="connsiteY8" fmla="*/ 193250 h 606642"/>
              <a:gd name="connsiteX9" fmla="*/ 146801 w 258054"/>
              <a:gd name="connsiteY9" fmla="*/ 2750 h 60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054" h="606642">
                <a:moveTo>
                  <a:pt x="146801" y="2750"/>
                </a:moveTo>
                <a:cubicBezTo>
                  <a:pt x="160559" y="27621"/>
                  <a:pt x="262159" y="302258"/>
                  <a:pt x="257926" y="342475"/>
                </a:cubicBezTo>
                <a:cubicBezTo>
                  <a:pt x="253693" y="382692"/>
                  <a:pt x="129868" y="248813"/>
                  <a:pt x="121401" y="244050"/>
                </a:cubicBezTo>
                <a:cubicBezTo>
                  <a:pt x="112934" y="239287"/>
                  <a:pt x="210830" y="294321"/>
                  <a:pt x="207126" y="313900"/>
                </a:cubicBezTo>
                <a:cubicBezTo>
                  <a:pt x="203422" y="333479"/>
                  <a:pt x="127751" y="334538"/>
                  <a:pt x="99176" y="361525"/>
                </a:cubicBezTo>
                <a:cubicBezTo>
                  <a:pt x="70601" y="388513"/>
                  <a:pt x="52080" y="435079"/>
                  <a:pt x="35676" y="475825"/>
                </a:cubicBezTo>
                <a:cubicBezTo>
                  <a:pt x="19272" y="516571"/>
                  <a:pt x="-4541" y="615525"/>
                  <a:pt x="751" y="606000"/>
                </a:cubicBezTo>
                <a:cubicBezTo>
                  <a:pt x="6043" y="596475"/>
                  <a:pt x="38322" y="487467"/>
                  <a:pt x="67426" y="418675"/>
                </a:cubicBezTo>
                <a:cubicBezTo>
                  <a:pt x="96530" y="349883"/>
                  <a:pt x="158443" y="258337"/>
                  <a:pt x="175376" y="193250"/>
                </a:cubicBezTo>
                <a:cubicBezTo>
                  <a:pt x="192309" y="128163"/>
                  <a:pt x="133043" y="-22121"/>
                  <a:pt x="146801" y="2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DB52C581-2105-46EB-BB26-B3206A9909AF}"/>
              </a:ext>
            </a:extLst>
          </p:cNvPr>
          <p:cNvSpPr/>
          <p:nvPr/>
        </p:nvSpPr>
        <p:spPr>
          <a:xfrm>
            <a:off x="7940749" y="1644523"/>
            <a:ext cx="230525" cy="1155337"/>
          </a:xfrm>
          <a:custGeom>
            <a:avLst/>
            <a:gdLst>
              <a:gd name="connsiteX0" fmla="*/ 72951 w 230525"/>
              <a:gd name="connsiteY0" fmla="*/ 127 h 1155337"/>
              <a:gd name="connsiteX1" fmla="*/ 187251 w 230525"/>
              <a:gd name="connsiteY1" fmla="*/ 371602 h 1155337"/>
              <a:gd name="connsiteX2" fmla="*/ 92001 w 230525"/>
              <a:gd name="connsiteY2" fmla="*/ 470027 h 1155337"/>
              <a:gd name="connsiteX3" fmla="*/ 120576 w 230525"/>
              <a:gd name="connsiteY3" fmla="*/ 470027 h 1155337"/>
              <a:gd name="connsiteX4" fmla="*/ 225351 w 230525"/>
              <a:gd name="connsiteY4" fmla="*/ 670052 h 1155337"/>
              <a:gd name="connsiteX5" fmla="*/ 193601 w 230525"/>
              <a:gd name="connsiteY5" fmla="*/ 631952 h 1155337"/>
              <a:gd name="connsiteX6" fmla="*/ 133276 w 230525"/>
              <a:gd name="connsiteY6" fmla="*/ 717677 h 1155337"/>
              <a:gd name="connsiteX7" fmla="*/ 139626 w 230525"/>
              <a:gd name="connsiteY7" fmla="*/ 873252 h 1155337"/>
              <a:gd name="connsiteX8" fmla="*/ 228526 w 230525"/>
              <a:gd name="connsiteY8" fmla="*/ 755777 h 1155337"/>
              <a:gd name="connsiteX9" fmla="*/ 41201 w 230525"/>
              <a:gd name="connsiteY9" fmla="*/ 1019302 h 1155337"/>
              <a:gd name="connsiteX10" fmla="*/ 6276 w 230525"/>
              <a:gd name="connsiteY10" fmla="*/ 1152652 h 1155337"/>
              <a:gd name="connsiteX11" fmla="*/ 133276 w 230525"/>
              <a:gd name="connsiteY11" fmla="*/ 905002 h 1155337"/>
              <a:gd name="connsiteX12" fmla="*/ 139626 w 230525"/>
              <a:gd name="connsiteY12" fmla="*/ 336677 h 1155337"/>
              <a:gd name="connsiteX13" fmla="*/ 72951 w 230525"/>
              <a:gd name="connsiteY13" fmla="*/ 127 h 115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525" h="1155337">
                <a:moveTo>
                  <a:pt x="72951" y="127"/>
                </a:moveTo>
                <a:cubicBezTo>
                  <a:pt x="80888" y="5948"/>
                  <a:pt x="184076" y="293285"/>
                  <a:pt x="187251" y="371602"/>
                </a:cubicBezTo>
                <a:cubicBezTo>
                  <a:pt x="190426" y="449919"/>
                  <a:pt x="103113" y="453623"/>
                  <a:pt x="92001" y="470027"/>
                </a:cubicBezTo>
                <a:cubicBezTo>
                  <a:pt x="80889" y="486431"/>
                  <a:pt x="98351" y="436690"/>
                  <a:pt x="120576" y="470027"/>
                </a:cubicBezTo>
                <a:cubicBezTo>
                  <a:pt x="142801" y="503364"/>
                  <a:pt x="213180" y="643065"/>
                  <a:pt x="225351" y="670052"/>
                </a:cubicBezTo>
                <a:cubicBezTo>
                  <a:pt x="237522" y="697040"/>
                  <a:pt x="208947" y="624015"/>
                  <a:pt x="193601" y="631952"/>
                </a:cubicBezTo>
                <a:cubicBezTo>
                  <a:pt x="178255" y="639889"/>
                  <a:pt x="142272" y="677460"/>
                  <a:pt x="133276" y="717677"/>
                </a:cubicBezTo>
                <a:cubicBezTo>
                  <a:pt x="124280" y="757894"/>
                  <a:pt x="123751" y="866902"/>
                  <a:pt x="139626" y="873252"/>
                </a:cubicBezTo>
                <a:cubicBezTo>
                  <a:pt x="155501" y="879602"/>
                  <a:pt x="244930" y="731435"/>
                  <a:pt x="228526" y="755777"/>
                </a:cubicBezTo>
                <a:cubicBezTo>
                  <a:pt x="212122" y="780119"/>
                  <a:pt x="78243" y="953156"/>
                  <a:pt x="41201" y="1019302"/>
                </a:cubicBezTo>
                <a:cubicBezTo>
                  <a:pt x="4159" y="1085448"/>
                  <a:pt x="-9070" y="1171702"/>
                  <a:pt x="6276" y="1152652"/>
                </a:cubicBezTo>
                <a:cubicBezTo>
                  <a:pt x="21622" y="1133602"/>
                  <a:pt x="111051" y="1040998"/>
                  <a:pt x="133276" y="905002"/>
                </a:cubicBezTo>
                <a:cubicBezTo>
                  <a:pt x="155501" y="769006"/>
                  <a:pt x="147563" y="484314"/>
                  <a:pt x="139626" y="336677"/>
                </a:cubicBezTo>
                <a:cubicBezTo>
                  <a:pt x="131689" y="189040"/>
                  <a:pt x="65014" y="-5694"/>
                  <a:pt x="72951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05775BD7-F991-4E0B-B87C-C6D477070DC2}"/>
              </a:ext>
            </a:extLst>
          </p:cNvPr>
          <p:cNvSpPr/>
          <p:nvPr/>
        </p:nvSpPr>
        <p:spPr>
          <a:xfrm>
            <a:off x="7939211" y="2327221"/>
            <a:ext cx="495600" cy="534259"/>
          </a:xfrm>
          <a:custGeom>
            <a:avLst/>
            <a:gdLst>
              <a:gd name="connsiteX0" fmla="*/ 369764 w 495600"/>
              <a:gd name="connsiteY0" fmla="*/ 54 h 534259"/>
              <a:gd name="connsiteX1" fmla="*/ 385639 w 495600"/>
              <a:gd name="connsiteY1" fmla="*/ 136579 h 534259"/>
              <a:gd name="connsiteX2" fmla="*/ 290389 w 495600"/>
              <a:gd name="connsiteY2" fmla="*/ 222304 h 534259"/>
              <a:gd name="connsiteX3" fmla="*/ 207839 w 495600"/>
              <a:gd name="connsiteY3" fmla="*/ 362004 h 534259"/>
              <a:gd name="connsiteX4" fmla="*/ 90364 w 495600"/>
              <a:gd name="connsiteY4" fmla="*/ 447729 h 534259"/>
              <a:gd name="connsiteX5" fmla="*/ 1464 w 495600"/>
              <a:gd name="connsiteY5" fmla="*/ 495354 h 534259"/>
              <a:gd name="connsiteX6" fmla="*/ 163389 w 495600"/>
              <a:gd name="connsiteY6" fmla="*/ 393754 h 534259"/>
              <a:gd name="connsiteX7" fmla="*/ 328489 w 495600"/>
              <a:gd name="connsiteY7" fmla="*/ 288979 h 534259"/>
              <a:gd name="connsiteX8" fmla="*/ 252289 w 495600"/>
              <a:gd name="connsiteY8" fmla="*/ 396929 h 534259"/>
              <a:gd name="connsiteX9" fmla="*/ 103064 w 495600"/>
              <a:gd name="connsiteY9" fmla="*/ 533454 h 534259"/>
              <a:gd name="connsiteX10" fmla="*/ 357064 w 495600"/>
              <a:gd name="connsiteY10" fmla="*/ 330254 h 534259"/>
              <a:gd name="connsiteX11" fmla="*/ 401514 w 495600"/>
              <a:gd name="connsiteY11" fmla="*/ 196904 h 534259"/>
              <a:gd name="connsiteX12" fmla="*/ 493589 w 495600"/>
              <a:gd name="connsiteY12" fmla="*/ 88954 h 534259"/>
              <a:gd name="connsiteX13" fmla="*/ 465014 w 495600"/>
              <a:gd name="connsiteY13" fmla="*/ 19104 h 534259"/>
              <a:gd name="connsiteX14" fmla="*/ 465014 w 495600"/>
              <a:gd name="connsiteY14" fmla="*/ 130229 h 534259"/>
              <a:gd name="connsiteX15" fmla="*/ 366589 w 495600"/>
              <a:gd name="connsiteY15" fmla="*/ 263579 h 534259"/>
              <a:gd name="connsiteX16" fmla="*/ 398339 w 495600"/>
              <a:gd name="connsiteY16" fmla="*/ 181029 h 534259"/>
              <a:gd name="connsiteX17" fmla="*/ 417389 w 495600"/>
              <a:gd name="connsiteY17" fmla="*/ 120704 h 534259"/>
              <a:gd name="connsiteX18" fmla="*/ 369764 w 495600"/>
              <a:gd name="connsiteY18" fmla="*/ 54 h 53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5600" h="534259">
                <a:moveTo>
                  <a:pt x="369764" y="54"/>
                </a:moveTo>
                <a:cubicBezTo>
                  <a:pt x="364472" y="2700"/>
                  <a:pt x="398868" y="99537"/>
                  <a:pt x="385639" y="136579"/>
                </a:cubicBezTo>
                <a:cubicBezTo>
                  <a:pt x="372410" y="173621"/>
                  <a:pt x="320022" y="184733"/>
                  <a:pt x="290389" y="222304"/>
                </a:cubicBezTo>
                <a:cubicBezTo>
                  <a:pt x="260756" y="259875"/>
                  <a:pt x="241176" y="324433"/>
                  <a:pt x="207839" y="362004"/>
                </a:cubicBezTo>
                <a:cubicBezTo>
                  <a:pt x="174502" y="399575"/>
                  <a:pt x="124760" y="425504"/>
                  <a:pt x="90364" y="447729"/>
                </a:cubicBezTo>
                <a:cubicBezTo>
                  <a:pt x="55968" y="469954"/>
                  <a:pt x="-10707" y="504350"/>
                  <a:pt x="1464" y="495354"/>
                </a:cubicBezTo>
                <a:cubicBezTo>
                  <a:pt x="13635" y="486358"/>
                  <a:pt x="163389" y="393754"/>
                  <a:pt x="163389" y="393754"/>
                </a:cubicBezTo>
                <a:cubicBezTo>
                  <a:pt x="217893" y="359358"/>
                  <a:pt x="313672" y="288450"/>
                  <a:pt x="328489" y="288979"/>
                </a:cubicBezTo>
                <a:cubicBezTo>
                  <a:pt x="343306" y="289508"/>
                  <a:pt x="289860" y="356183"/>
                  <a:pt x="252289" y="396929"/>
                </a:cubicBezTo>
                <a:cubicBezTo>
                  <a:pt x="214718" y="437675"/>
                  <a:pt x="85602" y="544566"/>
                  <a:pt x="103064" y="533454"/>
                </a:cubicBezTo>
                <a:cubicBezTo>
                  <a:pt x="120526" y="522342"/>
                  <a:pt x="307322" y="386346"/>
                  <a:pt x="357064" y="330254"/>
                </a:cubicBezTo>
                <a:cubicBezTo>
                  <a:pt x="406806" y="274162"/>
                  <a:pt x="378760" y="237121"/>
                  <a:pt x="401514" y="196904"/>
                </a:cubicBezTo>
                <a:cubicBezTo>
                  <a:pt x="424268" y="156687"/>
                  <a:pt x="483006" y="118587"/>
                  <a:pt x="493589" y="88954"/>
                </a:cubicBezTo>
                <a:cubicBezTo>
                  <a:pt x="504172" y="59321"/>
                  <a:pt x="469776" y="12225"/>
                  <a:pt x="465014" y="19104"/>
                </a:cubicBezTo>
                <a:cubicBezTo>
                  <a:pt x="460252" y="25983"/>
                  <a:pt x="481418" y="89483"/>
                  <a:pt x="465014" y="130229"/>
                </a:cubicBezTo>
                <a:cubicBezTo>
                  <a:pt x="448610" y="170975"/>
                  <a:pt x="377701" y="255112"/>
                  <a:pt x="366589" y="263579"/>
                </a:cubicBezTo>
                <a:cubicBezTo>
                  <a:pt x="355477" y="272046"/>
                  <a:pt x="389872" y="204841"/>
                  <a:pt x="398339" y="181029"/>
                </a:cubicBezTo>
                <a:cubicBezTo>
                  <a:pt x="406806" y="157217"/>
                  <a:pt x="421093" y="149808"/>
                  <a:pt x="417389" y="120704"/>
                </a:cubicBezTo>
                <a:cubicBezTo>
                  <a:pt x="413685" y="91600"/>
                  <a:pt x="375056" y="-2592"/>
                  <a:pt x="369764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D98B1224-E5B2-4E27-BF76-5AAA6FBB5B1D}"/>
              </a:ext>
            </a:extLst>
          </p:cNvPr>
          <p:cNvSpPr/>
          <p:nvPr/>
        </p:nvSpPr>
        <p:spPr>
          <a:xfrm>
            <a:off x="8552668" y="2370635"/>
            <a:ext cx="187302" cy="318769"/>
          </a:xfrm>
          <a:custGeom>
            <a:avLst/>
            <a:gdLst>
              <a:gd name="connsiteX0" fmla="*/ 13482 w 187302"/>
              <a:gd name="connsiteY0" fmla="*/ 1090 h 318769"/>
              <a:gd name="connsiteX1" fmla="*/ 184932 w 187302"/>
              <a:gd name="connsiteY1" fmla="*/ 147140 h 318769"/>
              <a:gd name="connsiteX2" fmla="*/ 111907 w 187302"/>
              <a:gd name="connsiteY2" fmla="*/ 197940 h 318769"/>
              <a:gd name="connsiteX3" fmla="*/ 89682 w 187302"/>
              <a:gd name="connsiteY3" fmla="*/ 318590 h 318769"/>
              <a:gd name="connsiteX4" fmla="*/ 121432 w 187302"/>
              <a:gd name="connsiteY4" fmla="*/ 223340 h 318769"/>
              <a:gd name="connsiteX5" fmla="*/ 159532 w 187302"/>
              <a:gd name="connsiteY5" fmla="*/ 153490 h 318769"/>
              <a:gd name="connsiteX6" fmla="*/ 26182 w 187302"/>
              <a:gd name="connsiteY6" fmla="*/ 83640 h 318769"/>
              <a:gd name="connsiteX7" fmla="*/ 13482 w 187302"/>
              <a:gd name="connsiteY7" fmla="*/ 1090 h 3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302" h="318769">
                <a:moveTo>
                  <a:pt x="13482" y="1090"/>
                </a:moveTo>
                <a:cubicBezTo>
                  <a:pt x="39940" y="11673"/>
                  <a:pt x="168528" y="114332"/>
                  <a:pt x="184932" y="147140"/>
                </a:cubicBezTo>
                <a:cubicBezTo>
                  <a:pt x="201336" y="179948"/>
                  <a:pt x="127782" y="169365"/>
                  <a:pt x="111907" y="197940"/>
                </a:cubicBezTo>
                <a:cubicBezTo>
                  <a:pt x="96032" y="226515"/>
                  <a:pt x="88095" y="314357"/>
                  <a:pt x="89682" y="318590"/>
                </a:cubicBezTo>
                <a:cubicBezTo>
                  <a:pt x="91269" y="322823"/>
                  <a:pt x="109790" y="250857"/>
                  <a:pt x="121432" y="223340"/>
                </a:cubicBezTo>
                <a:cubicBezTo>
                  <a:pt x="133074" y="195823"/>
                  <a:pt x="175407" y="176773"/>
                  <a:pt x="159532" y="153490"/>
                </a:cubicBezTo>
                <a:cubicBezTo>
                  <a:pt x="143657" y="130207"/>
                  <a:pt x="48407" y="107452"/>
                  <a:pt x="26182" y="83640"/>
                </a:cubicBezTo>
                <a:cubicBezTo>
                  <a:pt x="3957" y="59828"/>
                  <a:pt x="-12976" y="-9493"/>
                  <a:pt x="13482" y="1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5D68D0D2-CBF3-4C2A-8293-32D101E87621}"/>
              </a:ext>
            </a:extLst>
          </p:cNvPr>
          <p:cNvSpPr/>
          <p:nvPr/>
        </p:nvSpPr>
        <p:spPr>
          <a:xfrm>
            <a:off x="8623440" y="2172170"/>
            <a:ext cx="277642" cy="723257"/>
          </a:xfrm>
          <a:custGeom>
            <a:avLst/>
            <a:gdLst>
              <a:gd name="connsiteX0" fmla="*/ 12560 w 277642"/>
              <a:gd name="connsiteY0" fmla="*/ 21755 h 723257"/>
              <a:gd name="connsiteX1" fmla="*/ 269735 w 277642"/>
              <a:gd name="connsiteY1" fmla="*/ 374180 h 723257"/>
              <a:gd name="connsiteX2" fmla="*/ 206235 w 277642"/>
              <a:gd name="connsiteY2" fmla="*/ 304330 h 723257"/>
              <a:gd name="connsiteX3" fmla="*/ 149085 w 277642"/>
              <a:gd name="connsiteY3" fmla="*/ 409105 h 723257"/>
              <a:gd name="connsiteX4" fmla="*/ 133210 w 277642"/>
              <a:gd name="connsiteY4" fmla="*/ 501180 h 723257"/>
              <a:gd name="connsiteX5" fmla="*/ 180835 w 277642"/>
              <a:gd name="connsiteY5" fmla="*/ 720255 h 723257"/>
              <a:gd name="connsiteX6" fmla="*/ 155435 w 277642"/>
              <a:gd name="connsiteY6" fmla="*/ 609130 h 723257"/>
              <a:gd name="connsiteX7" fmla="*/ 168135 w 277642"/>
              <a:gd name="connsiteY7" fmla="*/ 342430 h 723257"/>
              <a:gd name="connsiteX8" fmla="*/ 142735 w 277642"/>
              <a:gd name="connsiteY8" fmla="*/ 275755 h 723257"/>
              <a:gd name="connsiteX9" fmla="*/ 47485 w 277642"/>
              <a:gd name="connsiteY9" fmla="*/ 63030 h 723257"/>
              <a:gd name="connsiteX10" fmla="*/ 12560 w 277642"/>
              <a:gd name="connsiteY10" fmla="*/ 21755 h 72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7642" h="723257">
                <a:moveTo>
                  <a:pt x="12560" y="21755"/>
                </a:moveTo>
                <a:cubicBezTo>
                  <a:pt x="49602" y="73613"/>
                  <a:pt x="237456" y="327084"/>
                  <a:pt x="269735" y="374180"/>
                </a:cubicBezTo>
                <a:cubicBezTo>
                  <a:pt x="302014" y="421276"/>
                  <a:pt x="226343" y="298509"/>
                  <a:pt x="206235" y="304330"/>
                </a:cubicBezTo>
                <a:cubicBezTo>
                  <a:pt x="186127" y="310151"/>
                  <a:pt x="161256" y="376297"/>
                  <a:pt x="149085" y="409105"/>
                </a:cubicBezTo>
                <a:cubicBezTo>
                  <a:pt x="136914" y="441913"/>
                  <a:pt x="127918" y="449322"/>
                  <a:pt x="133210" y="501180"/>
                </a:cubicBezTo>
                <a:cubicBezTo>
                  <a:pt x="138502" y="553038"/>
                  <a:pt x="177131" y="702263"/>
                  <a:pt x="180835" y="720255"/>
                </a:cubicBezTo>
                <a:cubicBezTo>
                  <a:pt x="184539" y="738247"/>
                  <a:pt x="157552" y="672101"/>
                  <a:pt x="155435" y="609130"/>
                </a:cubicBezTo>
                <a:cubicBezTo>
                  <a:pt x="153318" y="546159"/>
                  <a:pt x="170252" y="397992"/>
                  <a:pt x="168135" y="342430"/>
                </a:cubicBezTo>
                <a:cubicBezTo>
                  <a:pt x="166018" y="286868"/>
                  <a:pt x="162843" y="322322"/>
                  <a:pt x="142735" y="275755"/>
                </a:cubicBezTo>
                <a:cubicBezTo>
                  <a:pt x="122627" y="229188"/>
                  <a:pt x="64418" y="104305"/>
                  <a:pt x="47485" y="63030"/>
                </a:cubicBezTo>
                <a:cubicBezTo>
                  <a:pt x="30552" y="21755"/>
                  <a:pt x="-24482" y="-30103"/>
                  <a:pt x="12560" y="21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492D3E08-973A-43AE-AED5-172DD05B6F75}"/>
              </a:ext>
            </a:extLst>
          </p:cNvPr>
          <p:cNvSpPr/>
          <p:nvPr/>
        </p:nvSpPr>
        <p:spPr>
          <a:xfrm>
            <a:off x="8861395" y="2199695"/>
            <a:ext cx="257274" cy="683140"/>
          </a:xfrm>
          <a:custGeom>
            <a:avLst/>
            <a:gdLst>
              <a:gd name="connsiteX0" fmla="*/ 257205 w 257274"/>
              <a:gd name="connsiteY0" fmla="*/ 580 h 683140"/>
              <a:gd name="connsiteX1" fmla="*/ 222280 w 257274"/>
              <a:gd name="connsiteY1" fmla="*/ 384755 h 683140"/>
              <a:gd name="connsiteX2" fmla="*/ 193705 w 257274"/>
              <a:gd name="connsiteY2" fmla="*/ 448255 h 683140"/>
              <a:gd name="connsiteX3" fmla="*/ 152430 w 257274"/>
              <a:gd name="connsiteY3" fmla="*/ 660980 h 683140"/>
              <a:gd name="connsiteX4" fmla="*/ 30 w 257274"/>
              <a:gd name="connsiteY4" fmla="*/ 673680 h 683140"/>
              <a:gd name="connsiteX5" fmla="*/ 139730 w 257274"/>
              <a:gd name="connsiteY5" fmla="*/ 635580 h 683140"/>
              <a:gd name="connsiteX6" fmla="*/ 190530 w 257274"/>
              <a:gd name="connsiteY6" fmla="*/ 511755 h 683140"/>
              <a:gd name="connsiteX7" fmla="*/ 79405 w 257274"/>
              <a:gd name="connsiteY7" fmla="*/ 156155 h 683140"/>
              <a:gd name="connsiteX8" fmla="*/ 206405 w 257274"/>
              <a:gd name="connsiteY8" fmla="*/ 381580 h 683140"/>
              <a:gd name="connsiteX9" fmla="*/ 212755 w 257274"/>
              <a:gd name="connsiteY9" fmla="*/ 299030 h 683140"/>
              <a:gd name="connsiteX10" fmla="*/ 257205 w 257274"/>
              <a:gd name="connsiteY10" fmla="*/ 580 h 68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7274" h="683140">
                <a:moveTo>
                  <a:pt x="257205" y="580"/>
                </a:moveTo>
                <a:cubicBezTo>
                  <a:pt x="258792" y="14867"/>
                  <a:pt x="232863" y="310143"/>
                  <a:pt x="222280" y="384755"/>
                </a:cubicBezTo>
                <a:cubicBezTo>
                  <a:pt x="211697" y="459367"/>
                  <a:pt x="205347" y="402218"/>
                  <a:pt x="193705" y="448255"/>
                </a:cubicBezTo>
                <a:cubicBezTo>
                  <a:pt x="182063" y="494292"/>
                  <a:pt x="184709" y="623409"/>
                  <a:pt x="152430" y="660980"/>
                </a:cubicBezTo>
                <a:cubicBezTo>
                  <a:pt x="120151" y="698551"/>
                  <a:pt x="2147" y="677913"/>
                  <a:pt x="30" y="673680"/>
                </a:cubicBezTo>
                <a:cubicBezTo>
                  <a:pt x="-2087" y="669447"/>
                  <a:pt x="107980" y="662567"/>
                  <a:pt x="139730" y="635580"/>
                </a:cubicBezTo>
                <a:cubicBezTo>
                  <a:pt x="171480" y="608593"/>
                  <a:pt x="200584" y="591659"/>
                  <a:pt x="190530" y="511755"/>
                </a:cubicBezTo>
                <a:cubicBezTo>
                  <a:pt x="180476" y="431851"/>
                  <a:pt x="76759" y="177851"/>
                  <a:pt x="79405" y="156155"/>
                </a:cubicBezTo>
                <a:cubicBezTo>
                  <a:pt x="82051" y="134459"/>
                  <a:pt x="184180" y="357768"/>
                  <a:pt x="206405" y="381580"/>
                </a:cubicBezTo>
                <a:cubicBezTo>
                  <a:pt x="228630" y="405392"/>
                  <a:pt x="203230" y="358297"/>
                  <a:pt x="212755" y="299030"/>
                </a:cubicBezTo>
                <a:cubicBezTo>
                  <a:pt x="222280" y="239763"/>
                  <a:pt x="255618" y="-13707"/>
                  <a:pt x="257205" y="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D7C4A3BD-0D88-43E6-BF85-CC454A32634D}"/>
              </a:ext>
            </a:extLst>
          </p:cNvPr>
          <p:cNvSpPr/>
          <p:nvPr/>
        </p:nvSpPr>
        <p:spPr>
          <a:xfrm>
            <a:off x="9115704" y="2282789"/>
            <a:ext cx="218956" cy="606480"/>
          </a:xfrm>
          <a:custGeom>
            <a:avLst/>
            <a:gdLst>
              <a:gd name="connsiteX0" fmla="*/ 218796 w 218956"/>
              <a:gd name="connsiteY0" fmla="*/ 36 h 606480"/>
              <a:gd name="connsiteX1" fmla="*/ 148946 w 218956"/>
              <a:gd name="connsiteY1" fmla="*/ 184186 h 606480"/>
              <a:gd name="connsiteX2" fmla="*/ 145771 w 218956"/>
              <a:gd name="connsiteY2" fmla="*/ 336586 h 606480"/>
              <a:gd name="connsiteX3" fmla="*/ 152121 w 218956"/>
              <a:gd name="connsiteY3" fmla="*/ 466761 h 606480"/>
              <a:gd name="connsiteX4" fmla="*/ 44171 w 218956"/>
              <a:gd name="connsiteY4" fmla="*/ 606461 h 606480"/>
              <a:gd name="connsiteX5" fmla="*/ 2896 w 218956"/>
              <a:gd name="connsiteY5" fmla="*/ 457236 h 606480"/>
              <a:gd name="connsiteX6" fmla="*/ 117196 w 218956"/>
              <a:gd name="connsiteY6" fmla="*/ 514386 h 606480"/>
              <a:gd name="connsiteX7" fmla="*/ 129896 w 218956"/>
              <a:gd name="connsiteY7" fmla="*/ 393736 h 606480"/>
              <a:gd name="connsiteX8" fmla="*/ 136246 w 218956"/>
              <a:gd name="connsiteY8" fmla="*/ 215936 h 606480"/>
              <a:gd name="connsiteX9" fmla="*/ 126721 w 218956"/>
              <a:gd name="connsiteY9" fmla="*/ 168311 h 606480"/>
              <a:gd name="connsiteX10" fmla="*/ 218796 w 218956"/>
              <a:gd name="connsiteY10" fmla="*/ 36 h 60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956" h="606480">
                <a:moveTo>
                  <a:pt x="218796" y="36"/>
                </a:moveTo>
                <a:cubicBezTo>
                  <a:pt x="222500" y="2682"/>
                  <a:pt x="161117" y="128094"/>
                  <a:pt x="148946" y="184186"/>
                </a:cubicBezTo>
                <a:cubicBezTo>
                  <a:pt x="136775" y="240278"/>
                  <a:pt x="145242" y="289490"/>
                  <a:pt x="145771" y="336586"/>
                </a:cubicBezTo>
                <a:cubicBezTo>
                  <a:pt x="146300" y="383682"/>
                  <a:pt x="169054" y="421782"/>
                  <a:pt x="152121" y="466761"/>
                </a:cubicBezTo>
                <a:cubicBezTo>
                  <a:pt x="135188" y="511740"/>
                  <a:pt x="69042" y="608049"/>
                  <a:pt x="44171" y="606461"/>
                </a:cubicBezTo>
                <a:cubicBezTo>
                  <a:pt x="19300" y="604874"/>
                  <a:pt x="-9275" y="472582"/>
                  <a:pt x="2896" y="457236"/>
                </a:cubicBezTo>
                <a:cubicBezTo>
                  <a:pt x="15067" y="441890"/>
                  <a:pt x="96029" y="524969"/>
                  <a:pt x="117196" y="514386"/>
                </a:cubicBezTo>
                <a:cubicBezTo>
                  <a:pt x="138363" y="503803"/>
                  <a:pt x="126721" y="443478"/>
                  <a:pt x="129896" y="393736"/>
                </a:cubicBezTo>
                <a:cubicBezTo>
                  <a:pt x="133071" y="343994"/>
                  <a:pt x="136775" y="253507"/>
                  <a:pt x="136246" y="215936"/>
                </a:cubicBezTo>
                <a:cubicBezTo>
                  <a:pt x="135717" y="178365"/>
                  <a:pt x="115079" y="198473"/>
                  <a:pt x="126721" y="168311"/>
                </a:cubicBezTo>
                <a:cubicBezTo>
                  <a:pt x="138363" y="138149"/>
                  <a:pt x="215092" y="-2610"/>
                  <a:pt x="218796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94A4DD60-76D9-465E-8F05-DDFBCFE8106D}"/>
              </a:ext>
            </a:extLst>
          </p:cNvPr>
          <p:cNvSpPr/>
          <p:nvPr/>
        </p:nvSpPr>
        <p:spPr>
          <a:xfrm>
            <a:off x="9331324" y="2116331"/>
            <a:ext cx="190238" cy="853998"/>
          </a:xfrm>
          <a:custGeom>
            <a:avLst/>
            <a:gdLst>
              <a:gd name="connsiteX0" fmla="*/ 69851 w 190238"/>
              <a:gd name="connsiteY0" fmla="*/ 4569 h 853998"/>
              <a:gd name="connsiteX1" fmla="*/ 187326 w 190238"/>
              <a:gd name="connsiteY1" fmla="*/ 709419 h 853998"/>
              <a:gd name="connsiteX2" fmla="*/ 1 w 190238"/>
              <a:gd name="connsiteY2" fmla="*/ 849119 h 853998"/>
              <a:gd name="connsiteX3" fmla="*/ 184151 w 190238"/>
              <a:gd name="connsiteY3" fmla="*/ 617344 h 853998"/>
              <a:gd name="connsiteX4" fmla="*/ 146051 w 190238"/>
              <a:gd name="connsiteY4" fmla="*/ 547494 h 853998"/>
              <a:gd name="connsiteX5" fmla="*/ 146051 w 190238"/>
              <a:gd name="connsiteY5" fmla="*/ 410969 h 853998"/>
              <a:gd name="connsiteX6" fmla="*/ 69851 w 190238"/>
              <a:gd name="connsiteY6" fmla="*/ 4569 h 85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238" h="853998">
                <a:moveTo>
                  <a:pt x="69851" y="4569"/>
                </a:moveTo>
                <a:cubicBezTo>
                  <a:pt x="76730" y="54311"/>
                  <a:pt x="198968" y="568661"/>
                  <a:pt x="187326" y="709419"/>
                </a:cubicBezTo>
                <a:cubicBezTo>
                  <a:pt x="175684" y="850177"/>
                  <a:pt x="530" y="864465"/>
                  <a:pt x="1" y="849119"/>
                </a:cubicBezTo>
                <a:cubicBezTo>
                  <a:pt x="-528" y="833773"/>
                  <a:pt x="159809" y="667615"/>
                  <a:pt x="184151" y="617344"/>
                </a:cubicBezTo>
                <a:cubicBezTo>
                  <a:pt x="208493" y="567073"/>
                  <a:pt x="152401" y="581890"/>
                  <a:pt x="146051" y="547494"/>
                </a:cubicBezTo>
                <a:cubicBezTo>
                  <a:pt x="139701" y="513098"/>
                  <a:pt x="159280" y="496165"/>
                  <a:pt x="146051" y="410969"/>
                </a:cubicBezTo>
                <a:cubicBezTo>
                  <a:pt x="132822" y="325773"/>
                  <a:pt x="62972" y="-45173"/>
                  <a:pt x="69851" y="45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AF608073-D2AB-4AB6-9341-64D08E49958C}"/>
              </a:ext>
            </a:extLst>
          </p:cNvPr>
          <p:cNvSpPr/>
          <p:nvPr/>
        </p:nvSpPr>
        <p:spPr>
          <a:xfrm>
            <a:off x="10201155" y="2689335"/>
            <a:ext cx="202992" cy="498498"/>
          </a:xfrm>
          <a:custGeom>
            <a:avLst/>
            <a:gdLst>
              <a:gd name="connsiteX0" fmla="*/ 174745 w 202992"/>
              <a:gd name="connsiteY0" fmla="*/ 18940 h 498498"/>
              <a:gd name="connsiteX1" fmla="*/ 190620 w 202992"/>
              <a:gd name="connsiteY1" fmla="*/ 460265 h 498498"/>
              <a:gd name="connsiteX2" fmla="*/ 190620 w 202992"/>
              <a:gd name="connsiteY2" fmla="*/ 307865 h 498498"/>
              <a:gd name="connsiteX3" fmla="*/ 165220 w 202992"/>
              <a:gd name="connsiteY3" fmla="*/ 241190 h 498498"/>
              <a:gd name="connsiteX4" fmla="*/ 95370 w 202992"/>
              <a:gd name="connsiteY4" fmla="*/ 336440 h 498498"/>
              <a:gd name="connsiteX5" fmla="*/ 120 w 202992"/>
              <a:gd name="connsiteY5" fmla="*/ 498365 h 498498"/>
              <a:gd name="connsiteX6" fmla="*/ 76320 w 202992"/>
              <a:gd name="connsiteY6" fmla="*/ 307865 h 498498"/>
              <a:gd name="connsiteX7" fmla="*/ 114420 w 202992"/>
              <a:gd name="connsiteY7" fmla="*/ 145940 h 498498"/>
              <a:gd name="connsiteX8" fmla="*/ 123945 w 202992"/>
              <a:gd name="connsiteY8" fmla="*/ 104665 h 498498"/>
              <a:gd name="connsiteX9" fmla="*/ 82670 w 202992"/>
              <a:gd name="connsiteY9" fmla="*/ 336440 h 498498"/>
              <a:gd name="connsiteX10" fmla="*/ 114420 w 202992"/>
              <a:gd name="connsiteY10" fmla="*/ 269765 h 498498"/>
              <a:gd name="connsiteX11" fmla="*/ 155695 w 202992"/>
              <a:gd name="connsiteY11" fmla="*/ 196740 h 498498"/>
              <a:gd name="connsiteX12" fmla="*/ 200145 w 202992"/>
              <a:gd name="connsiteY12" fmla="*/ 339615 h 498498"/>
              <a:gd name="connsiteX13" fmla="*/ 196970 w 202992"/>
              <a:gd name="connsiteY13" fmla="*/ 107840 h 498498"/>
              <a:gd name="connsiteX14" fmla="*/ 174745 w 202992"/>
              <a:gd name="connsiteY14" fmla="*/ 18940 h 49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2992" h="498498">
                <a:moveTo>
                  <a:pt x="174745" y="18940"/>
                </a:moveTo>
                <a:cubicBezTo>
                  <a:pt x="173687" y="77677"/>
                  <a:pt x="187974" y="412111"/>
                  <a:pt x="190620" y="460265"/>
                </a:cubicBezTo>
                <a:cubicBezTo>
                  <a:pt x="193266" y="508419"/>
                  <a:pt x="194853" y="344378"/>
                  <a:pt x="190620" y="307865"/>
                </a:cubicBezTo>
                <a:cubicBezTo>
                  <a:pt x="186387" y="271353"/>
                  <a:pt x="181095" y="236428"/>
                  <a:pt x="165220" y="241190"/>
                </a:cubicBezTo>
                <a:cubicBezTo>
                  <a:pt x="149345" y="245952"/>
                  <a:pt x="122887" y="293578"/>
                  <a:pt x="95370" y="336440"/>
                </a:cubicBezTo>
                <a:cubicBezTo>
                  <a:pt x="67853" y="379302"/>
                  <a:pt x="3295" y="503127"/>
                  <a:pt x="120" y="498365"/>
                </a:cubicBezTo>
                <a:cubicBezTo>
                  <a:pt x="-3055" y="493603"/>
                  <a:pt x="57270" y="366602"/>
                  <a:pt x="76320" y="307865"/>
                </a:cubicBezTo>
                <a:cubicBezTo>
                  <a:pt x="95370" y="249128"/>
                  <a:pt x="106482" y="179807"/>
                  <a:pt x="114420" y="145940"/>
                </a:cubicBezTo>
                <a:cubicBezTo>
                  <a:pt x="122357" y="112073"/>
                  <a:pt x="129237" y="72915"/>
                  <a:pt x="123945" y="104665"/>
                </a:cubicBezTo>
                <a:cubicBezTo>
                  <a:pt x="118653" y="136415"/>
                  <a:pt x="84257" y="308923"/>
                  <a:pt x="82670" y="336440"/>
                </a:cubicBezTo>
                <a:cubicBezTo>
                  <a:pt x="81083" y="363957"/>
                  <a:pt x="102249" y="293048"/>
                  <a:pt x="114420" y="269765"/>
                </a:cubicBezTo>
                <a:cubicBezTo>
                  <a:pt x="126591" y="246482"/>
                  <a:pt x="141408" y="185098"/>
                  <a:pt x="155695" y="196740"/>
                </a:cubicBezTo>
                <a:cubicBezTo>
                  <a:pt x="169982" y="208382"/>
                  <a:pt x="193266" y="354432"/>
                  <a:pt x="200145" y="339615"/>
                </a:cubicBezTo>
                <a:cubicBezTo>
                  <a:pt x="207024" y="324798"/>
                  <a:pt x="199616" y="163932"/>
                  <a:pt x="196970" y="107840"/>
                </a:cubicBezTo>
                <a:cubicBezTo>
                  <a:pt x="194324" y="51748"/>
                  <a:pt x="175803" y="-39797"/>
                  <a:pt x="174745" y="18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35FA9FDA-C507-4B32-AEC7-81B81D60A18C}"/>
              </a:ext>
            </a:extLst>
          </p:cNvPr>
          <p:cNvSpPr/>
          <p:nvPr/>
        </p:nvSpPr>
        <p:spPr>
          <a:xfrm>
            <a:off x="4414324" y="1061209"/>
            <a:ext cx="386979" cy="1166356"/>
          </a:xfrm>
          <a:custGeom>
            <a:avLst/>
            <a:gdLst>
              <a:gd name="connsiteX0" fmla="*/ 386276 w 386979"/>
              <a:gd name="connsiteY0" fmla="*/ 511 h 1166356"/>
              <a:gd name="connsiteX1" fmla="*/ 152596 w 386979"/>
              <a:gd name="connsiteY1" fmla="*/ 335791 h 1166356"/>
              <a:gd name="connsiteX2" fmla="*/ 244036 w 386979"/>
              <a:gd name="connsiteY2" fmla="*/ 305311 h 1166356"/>
              <a:gd name="connsiteX3" fmla="*/ 203396 w 386979"/>
              <a:gd name="connsiteY3" fmla="*/ 457711 h 1166356"/>
              <a:gd name="connsiteX4" fmla="*/ 111956 w 386979"/>
              <a:gd name="connsiteY4" fmla="*/ 594871 h 1166356"/>
              <a:gd name="connsiteX5" fmla="*/ 196 w 386979"/>
              <a:gd name="connsiteY5" fmla="*/ 772671 h 1166356"/>
              <a:gd name="connsiteX6" fmla="*/ 86556 w 386979"/>
              <a:gd name="connsiteY6" fmla="*/ 671071 h 1166356"/>
              <a:gd name="connsiteX7" fmla="*/ 152596 w 386979"/>
              <a:gd name="connsiteY7" fmla="*/ 777751 h 1166356"/>
              <a:gd name="connsiteX8" fmla="*/ 233876 w 386979"/>
              <a:gd name="connsiteY8" fmla="*/ 879351 h 1166356"/>
              <a:gd name="connsiteX9" fmla="*/ 325316 w 386979"/>
              <a:gd name="connsiteY9" fmla="*/ 1163831 h 1166356"/>
              <a:gd name="connsiteX10" fmla="*/ 279596 w 386979"/>
              <a:gd name="connsiteY10" fmla="*/ 1001271 h 1166356"/>
              <a:gd name="connsiteX11" fmla="*/ 137356 w 386979"/>
              <a:gd name="connsiteY11" fmla="*/ 706631 h 1166356"/>
              <a:gd name="connsiteX12" fmla="*/ 162756 w 386979"/>
              <a:gd name="connsiteY12" fmla="*/ 467871 h 1166356"/>
              <a:gd name="connsiteX13" fmla="*/ 223716 w 386979"/>
              <a:gd name="connsiteY13" fmla="*/ 264671 h 1166356"/>
              <a:gd name="connsiteX14" fmla="*/ 386276 w 386979"/>
              <a:gd name="connsiteY14" fmla="*/ 511 h 116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6979" h="1166356">
                <a:moveTo>
                  <a:pt x="386276" y="511"/>
                </a:moveTo>
                <a:cubicBezTo>
                  <a:pt x="374423" y="12364"/>
                  <a:pt x="176303" y="284991"/>
                  <a:pt x="152596" y="335791"/>
                </a:cubicBezTo>
                <a:cubicBezTo>
                  <a:pt x="128889" y="386591"/>
                  <a:pt x="235569" y="284991"/>
                  <a:pt x="244036" y="305311"/>
                </a:cubicBezTo>
                <a:cubicBezTo>
                  <a:pt x="252503" y="325631"/>
                  <a:pt x="225409" y="409451"/>
                  <a:pt x="203396" y="457711"/>
                </a:cubicBezTo>
                <a:cubicBezTo>
                  <a:pt x="181383" y="505971"/>
                  <a:pt x="145823" y="542378"/>
                  <a:pt x="111956" y="594871"/>
                </a:cubicBezTo>
                <a:cubicBezTo>
                  <a:pt x="78089" y="647364"/>
                  <a:pt x="4429" y="759971"/>
                  <a:pt x="196" y="772671"/>
                </a:cubicBezTo>
                <a:cubicBezTo>
                  <a:pt x="-4037" y="785371"/>
                  <a:pt x="61156" y="670224"/>
                  <a:pt x="86556" y="671071"/>
                </a:cubicBezTo>
                <a:cubicBezTo>
                  <a:pt x="111956" y="671918"/>
                  <a:pt x="128043" y="743038"/>
                  <a:pt x="152596" y="777751"/>
                </a:cubicBezTo>
                <a:cubicBezTo>
                  <a:pt x="177149" y="812464"/>
                  <a:pt x="205089" y="815004"/>
                  <a:pt x="233876" y="879351"/>
                </a:cubicBezTo>
                <a:cubicBezTo>
                  <a:pt x="262663" y="943698"/>
                  <a:pt x="317696" y="1143511"/>
                  <a:pt x="325316" y="1163831"/>
                </a:cubicBezTo>
                <a:cubicBezTo>
                  <a:pt x="332936" y="1184151"/>
                  <a:pt x="310923" y="1077471"/>
                  <a:pt x="279596" y="1001271"/>
                </a:cubicBezTo>
                <a:cubicBezTo>
                  <a:pt x="248269" y="925071"/>
                  <a:pt x="156829" y="795531"/>
                  <a:pt x="137356" y="706631"/>
                </a:cubicBezTo>
                <a:cubicBezTo>
                  <a:pt x="117883" y="617731"/>
                  <a:pt x="148363" y="541531"/>
                  <a:pt x="162756" y="467871"/>
                </a:cubicBezTo>
                <a:cubicBezTo>
                  <a:pt x="177149" y="394211"/>
                  <a:pt x="190696" y="343411"/>
                  <a:pt x="223716" y="264671"/>
                </a:cubicBezTo>
                <a:cubicBezTo>
                  <a:pt x="256736" y="185931"/>
                  <a:pt x="398129" y="-11342"/>
                  <a:pt x="386276" y="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017B15D4-6325-4FB1-A18D-9FEA54245DC7}"/>
              </a:ext>
            </a:extLst>
          </p:cNvPr>
          <p:cNvSpPr/>
          <p:nvPr/>
        </p:nvSpPr>
        <p:spPr>
          <a:xfrm>
            <a:off x="4660772" y="1447791"/>
            <a:ext cx="135694" cy="751431"/>
          </a:xfrm>
          <a:custGeom>
            <a:avLst/>
            <a:gdLst>
              <a:gd name="connsiteX0" fmla="*/ 128 w 135694"/>
              <a:gd name="connsiteY0" fmla="*/ 9 h 751431"/>
              <a:gd name="connsiteX1" fmla="*/ 110195 w 135694"/>
              <a:gd name="connsiteY1" fmla="*/ 211676 h 751431"/>
              <a:gd name="connsiteX2" fmla="*/ 76328 w 135694"/>
              <a:gd name="connsiteY2" fmla="*/ 304809 h 751431"/>
              <a:gd name="connsiteX3" fmla="*/ 63628 w 135694"/>
              <a:gd name="connsiteY3" fmla="*/ 427576 h 751431"/>
              <a:gd name="connsiteX4" fmla="*/ 110195 w 135694"/>
              <a:gd name="connsiteY4" fmla="*/ 745076 h 751431"/>
              <a:gd name="connsiteX5" fmla="*/ 80561 w 135694"/>
              <a:gd name="connsiteY5" fmla="*/ 626542 h 751431"/>
              <a:gd name="connsiteX6" fmla="*/ 38228 w 135694"/>
              <a:gd name="connsiteY6" fmla="*/ 465676 h 751431"/>
              <a:gd name="connsiteX7" fmla="*/ 135595 w 135694"/>
              <a:gd name="connsiteY7" fmla="*/ 220142 h 751431"/>
              <a:gd name="connsiteX8" fmla="*/ 128 w 135694"/>
              <a:gd name="connsiteY8" fmla="*/ 9 h 75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694" h="751431">
                <a:moveTo>
                  <a:pt x="128" y="9"/>
                </a:moveTo>
                <a:cubicBezTo>
                  <a:pt x="-4105" y="-1402"/>
                  <a:pt x="97495" y="160876"/>
                  <a:pt x="110195" y="211676"/>
                </a:cubicBezTo>
                <a:cubicBezTo>
                  <a:pt x="122895" y="262476"/>
                  <a:pt x="84089" y="268826"/>
                  <a:pt x="76328" y="304809"/>
                </a:cubicBezTo>
                <a:cubicBezTo>
                  <a:pt x="68567" y="340792"/>
                  <a:pt x="57983" y="354198"/>
                  <a:pt x="63628" y="427576"/>
                </a:cubicBezTo>
                <a:cubicBezTo>
                  <a:pt x="69273" y="500954"/>
                  <a:pt x="107373" y="711915"/>
                  <a:pt x="110195" y="745076"/>
                </a:cubicBezTo>
                <a:cubicBezTo>
                  <a:pt x="113017" y="778237"/>
                  <a:pt x="92556" y="673109"/>
                  <a:pt x="80561" y="626542"/>
                </a:cubicBezTo>
                <a:cubicBezTo>
                  <a:pt x="68566" y="579975"/>
                  <a:pt x="29056" y="533409"/>
                  <a:pt x="38228" y="465676"/>
                </a:cubicBezTo>
                <a:cubicBezTo>
                  <a:pt x="47400" y="397943"/>
                  <a:pt x="139123" y="299870"/>
                  <a:pt x="135595" y="220142"/>
                </a:cubicBezTo>
                <a:cubicBezTo>
                  <a:pt x="132067" y="140414"/>
                  <a:pt x="4361" y="1420"/>
                  <a:pt x="128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0C96F3D8-0B40-46EA-A180-4D668781B806}"/>
              </a:ext>
            </a:extLst>
          </p:cNvPr>
          <p:cNvSpPr/>
          <p:nvPr/>
        </p:nvSpPr>
        <p:spPr>
          <a:xfrm>
            <a:off x="4559732" y="1391167"/>
            <a:ext cx="186058" cy="793233"/>
          </a:xfrm>
          <a:custGeom>
            <a:avLst/>
            <a:gdLst>
              <a:gd name="connsiteX0" fmla="*/ 3801 w 186058"/>
              <a:gd name="connsiteY0" fmla="*/ 1600 h 793233"/>
              <a:gd name="connsiteX1" fmla="*/ 122335 w 186058"/>
              <a:gd name="connsiteY1" fmla="*/ 289466 h 793233"/>
              <a:gd name="connsiteX2" fmla="*/ 105401 w 186058"/>
              <a:gd name="connsiteY2" fmla="*/ 378366 h 793233"/>
              <a:gd name="connsiteX3" fmla="*/ 92701 w 186058"/>
              <a:gd name="connsiteY3" fmla="*/ 556166 h 793233"/>
              <a:gd name="connsiteX4" fmla="*/ 185835 w 186058"/>
              <a:gd name="connsiteY4" fmla="*/ 793233 h 793233"/>
              <a:gd name="connsiteX5" fmla="*/ 118101 w 186058"/>
              <a:gd name="connsiteY5" fmla="*/ 556166 h 793233"/>
              <a:gd name="connsiteX6" fmla="*/ 96935 w 186058"/>
              <a:gd name="connsiteY6" fmla="*/ 242900 h 793233"/>
              <a:gd name="connsiteX7" fmla="*/ 33435 w 186058"/>
              <a:gd name="connsiteY7" fmla="*/ 175166 h 793233"/>
              <a:gd name="connsiteX8" fmla="*/ 3801 w 186058"/>
              <a:gd name="connsiteY8" fmla="*/ 1600 h 79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058" h="793233">
                <a:moveTo>
                  <a:pt x="3801" y="1600"/>
                </a:moveTo>
                <a:cubicBezTo>
                  <a:pt x="18618" y="20650"/>
                  <a:pt x="105402" y="226672"/>
                  <a:pt x="122335" y="289466"/>
                </a:cubicBezTo>
                <a:cubicBezTo>
                  <a:pt x="139268" y="352260"/>
                  <a:pt x="110340" y="333916"/>
                  <a:pt x="105401" y="378366"/>
                </a:cubicBezTo>
                <a:cubicBezTo>
                  <a:pt x="100462" y="422816"/>
                  <a:pt x="79295" y="487022"/>
                  <a:pt x="92701" y="556166"/>
                </a:cubicBezTo>
                <a:cubicBezTo>
                  <a:pt x="106107" y="625310"/>
                  <a:pt x="181602" y="793233"/>
                  <a:pt x="185835" y="793233"/>
                </a:cubicBezTo>
                <a:cubicBezTo>
                  <a:pt x="190068" y="793233"/>
                  <a:pt x="132918" y="647888"/>
                  <a:pt x="118101" y="556166"/>
                </a:cubicBezTo>
                <a:cubicBezTo>
                  <a:pt x="103284" y="464444"/>
                  <a:pt x="111046" y="306400"/>
                  <a:pt x="96935" y="242900"/>
                </a:cubicBezTo>
                <a:cubicBezTo>
                  <a:pt x="82824" y="179400"/>
                  <a:pt x="45429" y="211149"/>
                  <a:pt x="33435" y="175166"/>
                </a:cubicBezTo>
                <a:cubicBezTo>
                  <a:pt x="21441" y="139183"/>
                  <a:pt x="-11016" y="-17450"/>
                  <a:pt x="3801" y="1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CF9B2B25-171D-4C6B-9C7D-3307FEBA24AA}"/>
              </a:ext>
            </a:extLst>
          </p:cNvPr>
          <p:cNvSpPr/>
          <p:nvPr/>
        </p:nvSpPr>
        <p:spPr>
          <a:xfrm>
            <a:off x="2971263" y="1625830"/>
            <a:ext cx="495823" cy="861481"/>
          </a:xfrm>
          <a:custGeom>
            <a:avLst/>
            <a:gdLst>
              <a:gd name="connsiteX0" fmla="*/ 440804 w 495823"/>
              <a:gd name="connsiteY0" fmla="*/ 50570 h 861481"/>
              <a:gd name="connsiteX1" fmla="*/ 271470 w 495823"/>
              <a:gd name="connsiteY1" fmla="*/ 313037 h 861481"/>
              <a:gd name="connsiteX2" fmla="*/ 254537 w 495823"/>
              <a:gd name="connsiteY2" fmla="*/ 749070 h 861481"/>
              <a:gd name="connsiteX3" fmla="*/ 241837 w 495823"/>
              <a:gd name="connsiteY3" fmla="*/ 482370 h 861481"/>
              <a:gd name="connsiteX4" fmla="*/ 250304 w 495823"/>
              <a:gd name="connsiteY4" fmla="*/ 232603 h 861481"/>
              <a:gd name="connsiteX5" fmla="*/ 182570 w 495823"/>
              <a:gd name="connsiteY5" fmla="*/ 313037 h 861481"/>
              <a:gd name="connsiteX6" fmla="*/ 131770 w 495823"/>
              <a:gd name="connsiteY6" fmla="*/ 423103 h 861481"/>
              <a:gd name="connsiteX7" fmla="*/ 537 w 495823"/>
              <a:gd name="connsiteY7" fmla="*/ 859137 h 861481"/>
              <a:gd name="connsiteX8" fmla="*/ 89437 w 495823"/>
              <a:gd name="connsiteY8" fmla="*/ 579737 h 861481"/>
              <a:gd name="connsiteX9" fmla="*/ 191037 w 495823"/>
              <a:gd name="connsiteY9" fmla="*/ 215670 h 861481"/>
              <a:gd name="connsiteX10" fmla="*/ 334970 w 495823"/>
              <a:gd name="connsiteY10" fmla="*/ 156403 h 861481"/>
              <a:gd name="connsiteX11" fmla="*/ 491604 w 495823"/>
              <a:gd name="connsiteY11" fmla="*/ 8237 h 861481"/>
              <a:gd name="connsiteX12" fmla="*/ 440804 w 495823"/>
              <a:gd name="connsiteY12" fmla="*/ 50570 h 86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5823" h="861481">
                <a:moveTo>
                  <a:pt x="440804" y="50570"/>
                </a:moveTo>
                <a:cubicBezTo>
                  <a:pt x="404115" y="101370"/>
                  <a:pt x="302514" y="196620"/>
                  <a:pt x="271470" y="313037"/>
                </a:cubicBezTo>
                <a:cubicBezTo>
                  <a:pt x="240425" y="429454"/>
                  <a:pt x="259476" y="720848"/>
                  <a:pt x="254537" y="749070"/>
                </a:cubicBezTo>
                <a:cubicBezTo>
                  <a:pt x="249598" y="777292"/>
                  <a:pt x="242542" y="568448"/>
                  <a:pt x="241837" y="482370"/>
                </a:cubicBezTo>
                <a:cubicBezTo>
                  <a:pt x="241132" y="396292"/>
                  <a:pt x="260182" y="260825"/>
                  <a:pt x="250304" y="232603"/>
                </a:cubicBezTo>
                <a:cubicBezTo>
                  <a:pt x="240426" y="204381"/>
                  <a:pt x="202326" y="281287"/>
                  <a:pt x="182570" y="313037"/>
                </a:cubicBezTo>
                <a:cubicBezTo>
                  <a:pt x="162814" y="344787"/>
                  <a:pt x="162109" y="332086"/>
                  <a:pt x="131770" y="423103"/>
                </a:cubicBezTo>
                <a:cubicBezTo>
                  <a:pt x="101431" y="514120"/>
                  <a:pt x="7593" y="833031"/>
                  <a:pt x="537" y="859137"/>
                </a:cubicBezTo>
                <a:cubicBezTo>
                  <a:pt x="-6519" y="885243"/>
                  <a:pt x="57687" y="686981"/>
                  <a:pt x="89437" y="579737"/>
                </a:cubicBezTo>
                <a:cubicBezTo>
                  <a:pt x="121187" y="472493"/>
                  <a:pt x="150115" y="286226"/>
                  <a:pt x="191037" y="215670"/>
                </a:cubicBezTo>
                <a:cubicBezTo>
                  <a:pt x="231959" y="145114"/>
                  <a:pt x="284876" y="190975"/>
                  <a:pt x="334970" y="156403"/>
                </a:cubicBezTo>
                <a:cubicBezTo>
                  <a:pt x="385064" y="121831"/>
                  <a:pt x="476082" y="25876"/>
                  <a:pt x="491604" y="8237"/>
                </a:cubicBezTo>
                <a:cubicBezTo>
                  <a:pt x="507126" y="-9402"/>
                  <a:pt x="477493" y="-230"/>
                  <a:pt x="440804" y="50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60C0CA4C-7ED6-4DFF-B863-F03C71F331A2}"/>
              </a:ext>
            </a:extLst>
          </p:cNvPr>
          <p:cNvSpPr/>
          <p:nvPr/>
        </p:nvSpPr>
        <p:spPr>
          <a:xfrm>
            <a:off x="7285494" y="913685"/>
            <a:ext cx="687805" cy="1156428"/>
          </a:xfrm>
          <a:custGeom>
            <a:avLst/>
            <a:gdLst>
              <a:gd name="connsiteX0" fmla="*/ 73 w 687805"/>
              <a:gd name="connsiteY0" fmla="*/ 715 h 1156428"/>
              <a:gd name="connsiteX1" fmla="*/ 431873 w 687805"/>
              <a:gd name="connsiteY1" fmla="*/ 559515 h 1156428"/>
              <a:gd name="connsiteX2" fmla="*/ 262539 w 687805"/>
              <a:gd name="connsiteY2" fmla="*/ 373248 h 1156428"/>
              <a:gd name="connsiteX3" fmla="*/ 618139 w 687805"/>
              <a:gd name="connsiteY3" fmla="*/ 783882 h 1156428"/>
              <a:gd name="connsiteX4" fmla="*/ 681639 w 687805"/>
              <a:gd name="connsiteY4" fmla="*/ 1156415 h 1156428"/>
              <a:gd name="connsiteX5" fmla="*/ 529239 w 687805"/>
              <a:gd name="connsiteY5" fmla="*/ 771182 h 1156428"/>
              <a:gd name="connsiteX6" fmla="*/ 398006 w 687805"/>
              <a:gd name="connsiteY6" fmla="*/ 449448 h 1156428"/>
              <a:gd name="connsiteX7" fmla="*/ 73 w 687805"/>
              <a:gd name="connsiteY7" fmla="*/ 715 h 115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7805" h="1156428">
                <a:moveTo>
                  <a:pt x="73" y="715"/>
                </a:moveTo>
                <a:cubicBezTo>
                  <a:pt x="5718" y="19060"/>
                  <a:pt x="388129" y="497426"/>
                  <a:pt x="431873" y="559515"/>
                </a:cubicBezTo>
                <a:cubicBezTo>
                  <a:pt x="475617" y="621604"/>
                  <a:pt x="262539" y="373248"/>
                  <a:pt x="262539" y="373248"/>
                </a:cubicBezTo>
                <a:cubicBezTo>
                  <a:pt x="293583" y="410642"/>
                  <a:pt x="548289" y="653354"/>
                  <a:pt x="618139" y="783882"/>
                </a:cubicBezTo>
                <a:cubicBezTo>
                  <a:pt x="687989" y="914410"/>
                  <a:pt x="696456" y="1158532"/>
                  <a:pt x="681639" y="1156415"/>
                </a:cubicBezTo>
                <a:cubicBezTo>
                  <a:pt x="666822" y="1154298"/>
                  <a:pt x="576511" y="889010"/>
                  <a:pt x="529239" y="771182"/>
                </a:cubicBezTo>
                <a:cubicBezTo>
                  <a:pt x="481967" y="653354"/>
                  <a:pt x="478439" y="577154"/>
                  <a:pt x="398006" y="449448"/>
                </a:cubicBezTo>
                <a:cubicBezTo>
                  <a:pt x="317573" y="321742"/>
                  <a:pt x="-5572" y="-17630"/>
                  <a:pt x="73" y="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EB98A7D2-E201-4F0A-9CE6-91E84BBBEE7F}"/>
              </a:ext>
            </a:extLst>
          </p:cNvPr>
          <p:cNvSpPr/>
          <p:nvPr/>
        </p:nvSpPr>
        <p:spPr>
          <a:xfrm>
            <a:off x="7441476" y="807751"/>
            <a:ext cx="721206" cy="608791"/>
          </a:xfrm>
          <a:custGeom>
            <a:avLst/>
            <a:gdLst>
              <a:gd name="connsiteX0" fmla="*/ 254724 w 721206"/>
              <a:gd name="connsiteY0" fmla="*/ 77016 h 608791"/>
              <a:gd name="connsiteX1" fmla="*/ 716157 w 721206"/>
              <a:gd name="connsiteY1" fmla="*/ 597716 h 608791"/>
              <a:gd name="connsiteX2" fmla="*/ 512957 w 721206"/>
              <a:gd name="connsiteY2" fmla="*/ 445316 h 608791"/>
              <a:gd name="connsiteX3" fmla="*/ 330924 w 721206"/>
              <a:gd name="connsiteY3" fmla="*/ 297149 h 608791"/>
              <a:gd name="connsiteX4" fmla="*/ 724 w 721206"/>
              <a:gd name="connsiteY4" fmla="*/ 9282 h 608791"/>
              <a:gd name="connsiteX5" fmla="*/ 428291 w 721206"/>
              <a:gd name="connsiteY5" fmla="*/ 275982 h 608791"/>
              <a:gd name="connsiteX6" fmla="*/ 242024 w 721206"/>
              <a:gd name="connsiteY6" fmla="*/ 21982 h 608791"/>
              <a:gd name="connsiteX7" fmla="*/ 254724 w 721206"/>
              <a:gd name="connsiteY7" fmla="*/ 77016 h 608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1206" h="608791">
                <a:moveTo>
                  <a:pt x="254724" y="77016"/>
                </a:moveTo>
                <a:cubicBezTo>
                  <a:pt x="333746" y="172972"/>
                  <a:pt x="673118" y="536333"/>
                  <a:pt x="716157" y="597716"/>
                </a:cubicBezTo>
                <a:cubicBezTo>
                  <a:pt x="759196" y="659099"/>
                  <a:pt x="512957" y="445316"/>
                  <a:pt x="512957" y="445316"/>
                </a:cubicBezTo>
                <a:cubicBezTo>
                  <a:pt x="448752" y="395222"/>
                  <a:pt x="416296" y="369821"/>
                  <a:pt x="330924" y="297149"/>
                </a:cubicBezTo>
                <a:cubicBezTo>
                  <a:pt x="245552" y="224477"/>
                  <a:pt x="-15504" y="12810"/>
                  <a:pt x="724" y="9282"/>
                </a:cubicBezTo>
                <a:cubicBezTo>
                  <a:pt x="16952" y="5754"/>
                  <a:pt x="388074" y="273865"/>
                  <a:pt x="428291" y="275982"/>
                </a:cubicBezTo>
                <a:cubicBezTo>
                  <a:pt x="468508" y="278099"/>
                  <a:pt x="273069" y="53732"/>
                  <a:pt x="242024" y="21982"/>
                </a:cubicBezTo>
                <a:cubicBezTo>
                  <a:pt x="210979" y="-9768"/>
                  <a:pt x="175702" y="-18940"/>
                  <a:pt x="254724" y="770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44EC2F2D-4A1B-448C-885B-E35719F25EDD}"/>
              </a:ext>
            </a:extLst>
          </p:cNvPr>
          <p:cNvSpPr/>
          <p:nvPr/>
        </p:nvSpPr>
        <p:spPr>
          <a:xfrm>
            <a:off x="8254382" y="1290471"/>
            <a:ext cx="403117" cy="734026"/>
          </a:xfrm>
          <a:custGeom>
            <a:avLst/>
            <a:gdLst>
              <a:gd name="connsiteX0" fmla="*/ 360451 w 403117"/>
              <a:gd name="connsiteY0" fmla="*/ 59962 h 734026"/>
              <a:gd name="connsiteX1" fmla="*/ 284251 w 403117"/>
              <a:gd name="connsiteY1" fmla="*/ 436729 h 734026"/>
              <a:gd name="connsiteX2" fmla="*/ 402785 w 403117"/>
              <a:gd name="connsiteY2" fmla="*/ 733062 h 734026"/>
              <a:gd name="connsiteX3" fmla="*/ 322351 w 403117"/>
              <a:gd name="connsiteY3" fmla="*/ 538329 h 734026"/>
              <a:gd name="connsiteX4" fmla="*/ 208051 w 403117"/>
              <a:gd name="connsiteY4" fmla="*/ 280096 h 734026"/>
              <a:gd name="connsiteX5" fmla="*/ 618 w 403117"/>
              <a:gd name="connsiteY5" fmla="*/ 696 h 734026"/>
              <a:gd name="connsiteX6" fmla="*/ 280018 w 403117"/>
              <a:gd name="connsiteY6" fmla="*/ 364762 h 734026"/>
              <a:gd name="connsiteX7" fmla="*/ 284251 w 403117"/>
              <a:gd name="connsiteY7" fmla="*/ 271629 h 734026"/>
              <a:gd name="connsiteX8" fmla="*/ 360451 w 403117"/>
              <a:gd name="connsiteY8" fmla="*/ 59962 h 73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117" h="734026">
                <a:moveTo>
                  <a:pt x="360451" y="59962"/>
                </a:moveTo>
                <a:cubicBezTo>
                  <a:pt x="360451" y="87479"/>
                  <a:pt x="277195" y="324546"/>
                  <a:pt x="284251" y="436729"/>
                </a:cubicBezTo>
                <a:cubicBezTo>
                  <a:pt x="291307" y="548912"/>
                  <a:pt x="396435" y="716129"/>
                  <a:pt x="402785" y="733062"/>
                </a:cubicBezTo>
                <a:cubicBezTo>
                  <a:pt x="409135" y="749995"/>
                  <a:pt x="322351" y="538329"/>
                  <a:pt x="322351" y="538329"/>
                </a:cubicBezTo>
                <a:cubicBezTo>
                  <a:pt x="289895" y="462835"/>
                  <a:pt x="261673" y="369701"/>
                  <a:pt x="208051" y="280096"/>
                </a:cubicBezTo>
                <a:cubicBezTo>
                  <a:pt x="154429" y="190491"/>
                  <a:pt x="-11376" y="-13415"/>
                  <a:pt x="618" y="696"/>
                </a:cubicBezTo>
                <a:cubicBezTo>
                  <a:pt x="12612" y="14807"/>
                  <a:pt x="232746" y="319607"/>
                  <a:pt x="280018" y="364762"/>
                </a:cubicBezTo>
                <a:cubicBezTo>
                  <a:pt x="327290" y="409917"/>
                  <a:pt x="267318" y="326662"/>
                  <a:pt x="284251" y="271629"/>
                </a:cubicBezTo>
                <a:cubicBezTo>
                  <a:pt x="301184" y="216596"/>
                  <a:pt x="360451" y="32445"/>
                  <a:pt x="360451" y="59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C6F74CC9-2785-482F-B189-0EC178287512}"/>
              </a:ext>
            </a:extLst>
          </p:cNvPr>
          <p:cNvSpPr/>
          <p:nvPr/>
        </p:nvSpPr>
        <p:spPr>
          <a:xfrm>
            <a:off x="7982732" y="1450766"/>
            <a:ext cx="695260" cy="888551"/>
          </a:xfrm>
          <a:custGeom>
            <a:avLst/>
            <a:gdLst>
              <a:gd name="connsiteX0" fmla="*/ 1335 w 695260"/>
              <a:gd name="connsiteY0" fmla="*/ 9734 h 888551"/>
              <a:gd name="connsiteX1" fmla="*/ 318835 w 695260"/>
              <a:gd name="connsiteY1" fmla="*/ 39367 h 888551"/>
              <a:gd name="connsiteX2" fmla="*/ 420435 w 695260"/>
              <a:gd name="connsiteY2" fmla="*/ 259501 h 888551"/>
              <a:gd name="connsiteX3" fmla="*/ 420435 w 695260"/>
              <a:gd name="connsiteY3" fmla="*/ 390734 h 888551"/>
              <a:gd name="connsiteX4" fmla="*/ 467001 w 695260"/>
              <a:gd name="connsiteY4" fmla="*/ 543134 h 888551"/>
              <a:gd name="connsiteX5" fmla="*/ 691368 w 695260"/>
              <a:gd name="connsiteY5" fmla="*/ 877567 h 888551"/>
              <a:gd name="connsiteX6" fmla="*/ 615168 w 695260"/>
              <a:gd name="connsiteY6" fmla="*/ 814067 h 888551"/>
              <a:gd name="connsiteX7" fmla="*/ 229935 w 695260"/>
              <a:gd name="connsiteY7" fmla="*/ 500801 h 888551"/>
              <a:gd name="connsiteX8" fmla="*/ 674435 w 695260"/>
              <a:gd name="connsiteY8" fmla="*/ 797134 h 888551"/>
              <a:gd name="connsiteX9" fmla="*/ 492401 w 695260"/>
              <a:gd name="connsiteY9" fmla="*/ 505034 h 888551"/>
              <a:gd name="connsiteX10" fmla="*/ 454301 w 695260"/>
              <a:gd name="connsiteY10" fmla="*/ 149434 h 888551"/>
              <a:gd name="connsiteX11" fmla="*/ 1335 w 695260"/>
              <a:gd name="connsiteY11" fmla="*/ 9734 h 88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5260" h="888551">
                <a:moveTo>
                  <a:pt x="1335" y="9734"/>
                </a:moveTo>
                <a:cubicBezTo>
                  <a:pt x="-21243" y="-8610"/>
                  <a:pt x="248985" y="-2261"/>
                  <a:pt x="318835" y="39367"/>
                </a:cubicBezTo>
                <a:cubicBezTo>
                  <a:pt x="388685" y="80995"/>
                  <a:pt x="403502" y="200940"/>
                  <a:pt x="420435" y="259501"/>
                </a:cubicBezTo>
                <a:cubicBezTo>
                  <a:pt x="437368" y="318062"/>
                  <a:pt x="412674" y="343462"/>
                  <a:pt x="420435" y="390734"/>
                </a:cubicBezTo>
                <a:cubicBezTo>
                  <a:pt x="428196" y="438006"/>
                  <a:pt x="421846" y="461995"/>
                  <a:pt x="467001" y="543134"/>
                </a:cubicBezTo>
                <a:cubicBezTo>
                  <a:pt x="512157" y="624273"/>
                  <a:pt x="666674" y="832412"/>
                  <a:pt x="691368" y="877567"/>
                </a:cubicBezTo>
                <a:cubicBezTo>
                  <a:pt x="716063" y="922723"/>
                  <a:pt x="615168" y="814067"/>
                  <a:pt x="615168" y="814067"/>
                </a:cubicBezTo>
                <a:cubicBezTo>
                  <a:pt x="538263" y="751273"/>
                  <a:pt x="220057" y="503623"/>
                  <a:pt x="229935" y="500801"/>
                </a:cubicBezTo>
                <a:cubicBezTo>
                  <a:pt x="239813" y="497979"/>
                  <a:pt x="630691" y="796429"/>
                  <a:pt x="674435" y="797134"/>
                </a:cubicBezTo>
                <a:cubicBezTo>
                  <a:pt x="718179" y="797840"/>
                  <a:pt x="529090" y="612984"/>
                  <a:pt x="492401" y="505034"/>
                </a:cubicBezTo>
                <a:cubicBezTo>
                  <a:pt x="455712" y="397084"/>
                  <a:pt x="535440" y="239745"/>
                  <a:pt x="454301" y="149434"/>
                </a:cubicBezTo>
                <a:cubicBezTo>
                  <a:pt x="373162" y="59123"/>
                  <a:pt x="23913" y="28078"/>
                  <a:pt x="1335" y="9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69CF2B91-25A0-40B7-A49F-82F834F09369}"/>
              </a:ext>
            </a:extLst>
          </p:cNvPr>
          <p:cNvSpPr/>
          <p:nvPr/>
        </p:nvSpPr>
        <p:spPr>
          <a:xfrm>
            <a:off x="8602500" y="1216019"/>
            <a:ext cx="607163" cy="996498"/>
          </a:xfrm>
          <a:custGeom>
            <a:avLst/>
            <a:gdLst>
              <a:gd name="connsiteX0" fmla="*/ 8100 w 607163"/>
              <a:gd name="connsiteY0" fmla="*/ 3181 h 996498"/>
              <a:gd name="connsiteX1" fmla="*/ 605000 w 607163"/>
              <a:gd name="connsiteY1" fmla="*/ 346081 h 996498"/>
              <a:gd name="connsiteX2" fmla="*/ 185900 w 607163"/>
              <a:gd name="connsiteY2" fmla="*/ 134414 h 996498"/>
              <a:gd name="connsiteX3" fmla="*/ 181667 w 607163"/>
              <a:gd name="connsiteY3" fmla="*/ 312214 h 996498"/>
              <a:gd name="connsiteX4" fmla="*/ 295967 w 607163"/>
              <a:gd name="connsiteY4" fmla="*/ 887948 h 996498"/>
              <a:gd name="connsiteX5" fmla="*/ 257867 w 607163"/>
              <a:gd name="connsiteY5" fmla="*/ 604314 h 996498"/>
              <a:gd name="connsiteX6" fmla="*/ 270567 w 607163"/>
              <a:gd name="connsiteY6" fmla="*/ 227548 h 996498"/>
              <a:gd name="connsiteX7" fmla="*/ 342533 w 607163"/>
              <a:gd name="connsiteY7" fmla="*/ 367248 h 996498"/>
              <a:gd name="connsiteX8" fmla="*/ 605000 w 607163"/>
              <a:gd name="connsiteY8" fmla="*/ 993781 h 996498"/>
              <a:gd name="connsiteX9" fmla="*/ 456833 w 607163"/>
              <a:gd name="connsiteY9" fmla="*/ 578914 h 996498"/>
              <a:gd name="connsiteX10" fmla="*/ 270567 w 607163"/>
              <a:gd name="connsiteY10" fmla="*/ 197914 h 996498"/>
              <a:gd name="connsiteX11" fmla="*/ 8100 w 607163"/>
              <a:gd name="connsiteY11" fmla="*/ 3181 h 99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7163" h="996498">
                <a:moveTo>
                  <a:pt x="8100" y="3181"/>
                </a:moveTo>
                <a:cubicBezTo>
                  <a:pt x="63839" y="27875"/>
                  <a:pt x="575367" y="324209"/>
                  <a:pt x="605000" y="346081"/>
                </a:cubicBezTo>
                <a:cubicBezTo>
                  <a:pt x="634633" y="367953"/>
                  <a:pt x="256456" y="140059"/>
                  <a:pt x="185900" y="134414"/>
                </a:cubicBezTo>
                <a:cubicBezTo>
                  <a:pt x="115345" y="128770"/>
                  <a:pt x="163322" y="186625"/>
                  <a:pt x="181667" y="312214"/>
                </a:cubicBezTo>
                <a:cubicBezTo>
                  <a:pt x="200012" y="437803"/>
                  <a:pt x="283267" y="839265"/>
                  <a:pt x="295967" y="887948"/>
                </a:cubicBezTo>
                <a:cubicBezTo>
                  <a:pt x="308667" y="936631"/>
                  <a:pt x="262100" y="714381"/>
                  <a:pt x="257867" y="604314"/>
                </a:cubicBezTo>
                <a:cubicBezTo>
                  <a:pt x="253634" y="494247"/>
                  <a:pt x="256456" y="267059"/>
                  <a:pt x="270567" y="227548"/>
                </a:cubicBezTo>
                <a:cubicBezTo>
                  <a:pt x="284678" y="188037"/>
                  <a:pt x="286794" y="239543"/>
                  <a:pt x="342533" y="367248"/>
                </a:cubicBezTo>
                <a:cubicBezTo>
                  <a:pt x="398272" y="494954"/>
                  <a:pt x="585950" y="958503"/>
                  <a:pt x="605000" y="993781"/>
                </a:cubicBezTo>
                <a:cubicBezTo>
                  <a:pt x="624050" y="1029059"/>
                  <a:pt x="512572" y="711559"/>
                  <a:pt x="456833" y="578914"/>
                </a:cubicBezTo>
                <a:cubicBezTo>
                  <a:pt x="401094" y="446270"/>
                  <a:pt x="341123" y="293164"/>
                  <a:pt x="270567" y="197914"/>
                </a:cubicBezTo>
                <a:cubicBezTo>
                  <a:pt x="200012" y="102664"/>
                  <a:pt x="-47639" y="-21513"/>
                  <a:pt x="8100" y="3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A8067CBE-EB4A-40D4-B04A-5C094AEB441B}"/>
              </a:ext>
            </a:extLst>
          </p:cNvPr>
          <p:cNvSpPr/>
          <p:nvPr/>
        </p:nvSpPr>
        <p:spPr>
          <a:xfrm>
            <a:off x="8973736" y="1128957"/>
            <a:ext cx="269550" cy="374564"/>
          </a:xfrm>
          <a:custGeom>
            <a:avLst/>
            <a:gdLst>
              <a:gd name="connsiteX0" fmla="*/ 55964 w 269550"/>
              <a:gd name="connsiteY0" fmla="*/ 43676 h 374564"/>
              <a:gd name="connsiteX1" fmla="*/ 263397 w 269550"/>
              <a:gd name="connsiteY1" fmla="*/ 263810 h 374564"/>
              <a:gd name="connsiteX2" fmla="*/ 204131 w 269550"/>
              <a:gd name="connsiteY2" fmla="*/ 217243 h 374564"/>
              <a:gd name="connsiteX3" fmla="*/ 94064 w 269550"/>
              <a:gd name="connsiteY3" fmla="*/ 170676 h 374564"/>
              <a:gd name="connsiteX4" fmla="*/ 237997 w 269550"/>
              <a:gd name="connsiteY4" fmla="*/ 369643 h 374564"/>
              <a:gd name="connsiteX5" fmla="*/ 208364 w 269550"/>
              <a:gd name="connsiteY5" fmla="*/ 289210 h 374564"/>
              <a:gd name="connsiteX6" fmla="*/ 9397 w 269550"/>
              <a:gd name="connsiteY6" fmla="*/ 22510 h 374564"/>
              <a:gd name="connsiteX7" fmla="*/ 55964 w 269550"/>
              <a:gd name="connsiteY7" fmla="*/ 43676 h 37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550" h="374564">
                <a:moveTo>
                  <a:pt x="55964" y="43676"/>
                </a:moveTo>
                <a:cubicBezTo>
                  <a:pt x="98297" y="83893"/>
                  <a:pt x="238703" y="234882"/>
                  <a:pt x="263397" y="263810"/>
                </a:cubicBezTo>
                <a:cubicBezTo>
                  <a:pt x="288092" y="292738"/>
                  <a:pt x="232353" y="232765"/>
                  <a:pt x="204131" y="217243"/>
                </a:cubicBezTo>
                <a:cubicBezTo>
                  <a:pt x="175909" y="201721"/>
                  <a:pt x="88420" y="145276"/>
                  <a:pt x="94064" y="170676"/>
                </a:cubicBezTo>
                <a:cubicBezTo>
                  <a:pt x="99708" y="196076"/>
                  <a:pt x="218947" y="349887"/>
                  <a:pt x="237997" y="369643"/>
                </a:cubicBezTo>
                <a:cubicBezTo>
                  <a:pt x="257047" y="389399"/>
                  <a:pt x="246464" y="347066"/>
                  <a:pt x="208364" y="289210"/>
                </a:cubicBezTo>
                <a:cubicBezTo>
                  <a:pt x="170264" y="231354"/>
                  <a:pt x="34797" y="64843"/>
                  <a:pt x="9397" y="22510"/>
                </a:cubicBezTo>
                <a:cubicBezTo>
                  <a:pt x="-16003" y="-19823"/>
                  <a:pt x="13631" y="3459"/>
                  <a:pt x="55964" y="436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3F361896-77BD-4DA3-B4FB-89E19CB8B2DF}"/>
              </a:ext>
            </a:extLst>
          </p:cNvPr>
          <p:cNvSpPr/>
          <p:nvPr/>
        </p:nvSpPr>
        <p:spPr>
          <a:xfrm>
            <a:off x="9420135" y="1361496"/>
            <a:ext cx="476250" cy="863628"/>
          </a:xfrm>
          <a:custGeom>
            <a:avLst/>
            <a:gdLst>
              <a:gd name="connsiteX0" fmla="*/ 7498 w 476250"/>
              <a:gd name="connsiteY0" fmla="*/ 5871 h 863628"/>
              <a:gd name="connsiteX1" fmla="*/ 464698 w 476250"/>
              <a:gd name="connsiteY1" fmla="*/ 501171 h 863628"/>
              <a:gd name="connsiteX2" fmla="*/ 329232 w 476250"/>
              <a:gd name="connsiteY2" fmla="*/ 361471 h 863628"/>
              <a:gd name="connsiteX3" fmla="*/ 219165 w 476250"/>
              <a:gd name="connsiteY3" fmla="*/ 306437 h 863628"/>
              <a:gd name="connsiteX4" fmla="*/ 248798 w 476250"/>
              <a:gd name="connsiteY4" fmla="*/ 467304 h 863628"/>
              <a:gd name="connsiteX5" fmla="*/ 181065 w 476250"/>
              <a:gd name="connsiteY5" fmla="*/ 365704 h 863628"/>
              <a:gd name="connsiteX6" fmla="*/ 181065 w 476250"/>
              <a:gd name="connsiteY6" fmla="*/ 471537 h 863628"/>
              <a:gd name="connsiteX7" fmla="*/ 219165 w 476250"/>
              <a:gd name="connsiteY7" fmla="*/ 793271 h 863628"/>
              <a:gd name="connsiteX8" fmla="*/ 248798 w 476250"/>
              <a:gd name="connsiteY8" fmla="*/ 852537 h 863628"/>
              <a:gd name="connsiteX9" fmla="*/ 181065 w 476250"/>
              <a:gd name="connsiteY9" fmla="*/ 632404 h 863628"/>
              <a:gd name="connsiteX10" fmla="*/ 189532 w 476250"/>
              <a:gd name="connsiteY10" fmla="*/ 306437 h 863628"/>
              <a:gd name="connsiteX11" fmla="*/ 181065 w 476250"/>
              <a:gd name="connsiteY11" fmla="*/ 234471 h 863628"/>
              <a:gd name="connsiteX12" fmla="*/ 7498 w 476250"/>
              <a:gd name="connsiteY12" fmla="*/ 5871 h 86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6250" h="863628">
                <a:moveTo>
                  <a:pt x="7498" y="5871"/>
                </a:moveTo>
                <a:cubicBezTo>
                  <a:pt x="54770" y="50321"/>
                  <a:pt x="411076" y="441904"/>
                  <a:pt x="464698" y="501171"/>
                </a:cubicBezTo>
                <a:cubicBezTo>
                  <a:pt x="518320" y="560438"/>
                  <a:pt x="370154" y="393927"/>
                  <a:pt x="329232" y="361471"/>
                </a:cubicBezTo>
                <a:cubicBezTo>
                  <a:pt x="288310" y="329015"/>
                  <a:pt x="232571" y="288798"/>
                  <a:pt x="219165" y="306437"/>
                </a:cubicBezTo>
                <a:cubicBezTo>
                  <a:pt x="205759" y="324076"/>
                  <a:pt x="255148" y="457426"/>
                  <a:pt x="248798" y="467304"/>
                </a:cubicBezTo>
                <a:cubicBezTo>
                  <a:pt x="242448" y="477182"/>
                  <a:pt x="192354" y="364999"/>
                  <a:pt x="181065" y="365704"/>
                </a:cubicBezTo>
                <a:cubicBezTo>
                  <a:pt x="169776" y="366409"/>
                  <a:pt x="174715" y="400276"/>
                  <a:pt x="181065" y="471537"/>
                </a:cubicBezTo>
                <a:cubicBezTo>
                  <a:pt x="187415" y="542798"/>
                  <a:pt x="207876" y="729771"/>
                  <a:pt x="219165" y="793271"/>
                </a:cubicBezTo>
                <a:cubicBezTo>
                  <a:pt x="230454" y="856771"/>
                  <a:pt x="255148" y="879348"/>
                  <a:pt x="248798" y="852537"/>
                </a:cubicBezTo>
                <a:cubicBezTo>
                  <a:pt x="242448" y="825726"/>
                  <a:pt x="190943" y="723421"/>
                  <a:pt x="181065" y="632404"/>
                </a:cubicBezTo>
                <a:cubicBezTo>
                  <a:pt x="171187" y="541387"/>
                  <a:pt x="189532" y="372759"/>
                  <a:pt x="189532" y="306437"/>
                </a:cubicBezTo>
                <a:cubicBezTo>
                  <a:pt x="189532" y="240115"/>
                  <a:pt x="211404" y="286682"/>
                  <a:pt x="181065" y="234471"/>
                </a:cubicBezTo>
                <a:cubicBezTo>
                  <a:pt x="150726" y="182260"/>
                  <a:pt x="-39774" y="-38579"/>
                  <a:pt x="7498" y="5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5D64C81B-1E04-4F88-A8C5-D45358593DE2}"/>
              </a:ext>
            </a:extLst>
          </p:cNvPr>
          <p:cNvSpPr/>
          <p:nvPr/>
        </p:nvSpPr>
        <p:spPr>
          <a:xfrm>
            <a:off x="1947770" y="2832891"/>
            <a:ext cx="326508" cy="293079"/>
          </a:xfrm>
          <a:custGeom>
            <a:avLst/>
            <a:gdLst>
              <a:gd name="connsiteX0" fmla="*/ 325530 w 326508"/>
              <a:gd name="connsiteY0" fmla="*/ 73822 h 293079"/>
              <a:gd name="connsiteX1" fmla="*/ 304893 w 326508"/>
              <a:gd name="connsiteY1" fmla="*/ 2384 h 293079"/>
              <a:gd name="connsiteX2" fmla="*/ 206468 w 326508"/>
              <a:gd name="connsiteY2" fmla="*/ 30959 h 293079"/>
              <a:gd name="connsiteX3" fmla="*/ 109630 w 326508"/>
              <a:gd name="connsiteY3" fmla="*/ 164309 h 293079"/>
              <a:gd name="connsiteX4" fmla="*/ 93 w 326508"/>
              <a:gd name="connsiteY4" fmla="*/ 292897 h 293079"/>
              <a:gd name="connsiteX5" fmla="*/ 128680 w 326508"/>
              <a:gd name="connsiteY5" fmla="*/ 135734 h 293079"/>
              <a:gd name="connsiteX6" fmla="*/ 120743 w 326508"/>
              <a:gd name="connsiteY6" fmla="*/ 148434 h 293079"/>
              <a:gd name="connsiteX7" fmla="*/ 249330 w 326508"/>
              <a:gd name="connsiteY7" fmla="*/ 27784 h 293079"/>
              <a:gd name="connsiteX8" fmla="*/ 285843 w 326508"/>
              <a:gd name="connsiteY8" fmla="*/ 40484 h 293079"/>
              <a:gd name="connsiteX9" fmla="*/ 325530 w 326508"/>
              <a:gd name="connsiteY9" fmla="*/ 73822 h 293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508" h="293079">
                <a:moveTo>
                  <a:pt x="325530" y="73822"/>
                </a:moveTo>
                <a:cubicBezTo>
                  <a:pt x="328705" y="67472"/>
                  <a:pt x="324737" y="9528"/>
                  <a:pt x="304893" y="2384"/>
                </a:cubicBezTo>
                <a:cubicBezTo>
                  <a:pt x="285049" y="-4760"/>
                  <a:pt x="239012" y="3972"/>
                  <a:pt x="206468" y="30959"/>
                </a:cubicBezTo>
                <a:cubicBezTo>
                  <a:pt x="173924" y="57946"/>
                  <a:pt x="144026" y="120653"/>
                  <a:pt x="109630" y="164309"/>
                </a:cubicBezTo>
                <a:cubicBezTo>
                  <a:pt x="75234" y="207965"/>
                  <a:pt x="-3082" y="297659"/>
                  <a:pt x="93" y="292897"/>
                </a:cubicBezTo>
                <a:cubicBezTo>
                  <a:pt x="3268" y="288135"/>
                  <a:pt x="128680" y="135734"/>
                  <a:pt x="128680" y="135734"/>
                </a:cubicBezTo>
                <a:cubicBezTo>
                  <a:pt x="148788" y="111657"/>
                  <a:pt x="100635" y="166426"/>
                  <a:pt x="120743" y="148434"/>
                </a:cubicBezTo>
                <a:cubicBezTo>
                  <a:pt x="140851" y="130442"/>
                  <a:pt x="221813" y="45776"/>
                  <a:pt x="249330" y="27784"/>
                </a:cubicBezTo>
                <a:cubicBezTo>
                  <a:pt x="276847" y="9792"/>
                  <a:pt x="273937" y="33076"/>
                  <a:pt x="285843" y="40484"/>
                </a:cubicBezTo>
                <a:cubicBezTo>
                  <a:pt x="297749" y="47892"/>
                  <a:pt x="322355" y="80172"/>
                  <a:pt x="325530" y="73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417D99A5-1A98-4B7B-858B-2C42AC3EE2E2}"/>
              </a:ext>
            </a:extLst>
          </p:cNvPr>
          <p:cNvSpPr/>
          <p:nvPr/>
        </p:nvSpPr>
        <p:spPr>
          <a:xfrm>
            <a:off x="1955780" y="3124122"/>
            <a:ext cx="31595" cy="363621"/>
          </a:xfrm>
          <a:custGeom>
            <a:avLst/>
            <a:gdLst>
              <a:gd name="connsiteX0" fmla="*/ 20 w 31595"/>
              <a:gd name="connsiteY0" fmla="*/ 78 h 363621"/>
              <a:gd name="connsiteX1" fmla="*/ 25420 w 31595"/>
              <a:gd name="connsiteY1" fmla="*/ 173116 h 363621"/>
              <a:gd name="connsiteX2" fmla="*/ 22245 w 31595"/>
              <a:gd name="connsiteY2" fmla="*/ 55641 h 363621"/>
              <a:gd name="connsiteX3" fmla="*/ 7958 w 31595"/>
              <a:gd name="connsiteY3" fmla="*/ 136603 h 363621"/>
              <a:gd name="connsiteX4" fmla="*/ 19070 w 31595"/>
              <a:gd name="connsiteY4" fmla="*/ 285828 h 363621"/>
              <a:gd name="connsiteX5" fmla="*/ 15895 w 31595"/>
              <a:gd name="connsiteY5" fmla="*/ 363616 h 363621"/>
              <a:gd name="connsiteX6" fmla="*/ 28595 w 31595"/>
              <a:gd name="connsiteY6" fmla="*/ 282653 h 363621"/>
              <a:gd name="connsiteX7" fmla="*/ 30183 w 31595"/>
              <a:gd name="connsiteY7" fmla="*/ 198516 h 363621"/>
              <a:gd name="connsiteX8" fmla="*/ 20 w 31595"/>
              <a:gd name="connsiteY8" fmla="*/ 78 h 363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95" h="363621">
                <a:moveTo>
                  <a:pt x="20" y="78"/>
                </a:moveTo>
                <a:cubicBezTo>
                  <a:pt x="-774" y="-4155"/>
                  <a:pt x="21716" y="163856"/>
                  <a:pt x="25420" y="173116"/>
                </a:cubicBezTo>
                <a:cubicBezTo>
                  <a:pt x="29124" y="182377"/>
                  <a:pt x="25155" y="61726"/>
                  <a:pt x="22245" y="55641"/>
                </a:cubicBezTo>
                <a:cubicBezTo>
                  <a:pt x="19335" y="49556"/>
                  <a:pt x="8487" y="98239"/>
                  <a:pt x="7958" y="136603"/>
                </a:cubicBezTo>
                <a:cubicBezTo>
                  <a:pt x="7429" y="174967"/>
                  <a:pt x="17747" y="247993"/>
                  <a:pt x="19070" y="285828"/>
                </a:cubicBezTo>
                <a:cubicBezTo>
                  <a:pt x="20393" y="323663"/>
                  <a:pt x="14308" y="364145"/>
                  <a:pt x="15895" y="363616"/>
                </a:cubicBezTo>
                <a:cubicBezTo>
                  <a:pt x="17482" y="363087"/>
                  <a:pt x="26214" y="310170"/>
                  <a:pt x="28595" y="282653"/>
                </a:cubicBezTo>
                <a:cubicBezTo>
                  <a:pt x="30976" y="255136"/>
                  <a:pt x="33093" y="244554"/>
                  <a:pt x="30183" y="198516"/>
                </a:cubicBezTo>
                <a:cubicBezTo>
                  <a:pt x="27273" y="152479"/>
                  <a:pt x="814" y="4311"/>
                  <a:pt x="20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BFA6C39A-F04D-436B-A99E-E7B3F6F45E96}"/>
              </a:ext>
            </a:extLst>
          </p:cNvPr>
          <p:cNvSpPr/>
          <p:nvPr/>
        </p:nvSpPr>
        <p:spPr>
          <a:xfrm>
            <a:off x="2279264" y="2949565"/>
            <a:ext cx="396810" cy="195533"/>
          </a:xfrm>
          <a:custGeom>
            <a:avLst/>
            <a:gdLst>
              <a:gd name="connsiteX0" fmla="*/ 386 w 396810"/>
              <a:gd name="connsiteY0" fmla="*/ 10 h 195533"/>
              <a:gd name="connsiteX1" fmla="*/ 54361 w 396810"/>
              <a:gd name="connsiteY1" fmla="*/ 107960 h 195533"/>
              <a:gd name="connsiteX2" fmla="*/ 109924 w 396810"/>
              <a:gd name="connsiteY2" fmla="*/ 163523 h 195533"/>
              <a:gd name="connsiteX3" fmla="*/ 394086 w 396810"/>
              <a:gd name="connsiteY3" fmla="*/ 193685 h 195533"/>
              <a:gd name="connsiteX4" fmla="*/ 246449 w 396810"/>
              <a:gd name="connsiteY4" fmla="*/ 190510 h 195533"/>
              <a:gd name="connsiteX5" fmla="*/ 127386 w 396810"/>
              <a:gd name="connsiteY5" fmla="*/ 176223 h 195533"/>
              <a:gd name="connsiteX6" fmla="*/ 190886 w 396810"/>
              <a:gd name="connsiteY6" fmla="*/ 176223 h 195533"/>
              <a:gd name="connsiteX7" fmla="*/ 82936 w 396810"/>
              <a:gd name="connsiteY7" fmla="*/ 114310 h 195533"/>
              <a:gd name="connsiteX8" fmla="*/ 386 w 396810"/>
              <a:gd name="connsiteY8" fmla="*/ 10 h 19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810" h="195533">
                <a:moveTo>
                  <a:pt x="386" y="10"/>
                </a:moveTo>
                <a:cubicBezTo>
                  <a:pt x="-4376" y="-1048"/>
                  <a:pt x="36105" y="80708"/>
                  <a:pt x="54361" y="107960"/>
                </a:cubicBezTo>
                <a:cubicBezTo>
                  <a:pt x="72617" y="135212"/>
                  <a:pt x="53303" y="149235"/>
                  <a:pt x="109924" y="163523"/>
                </a:cubicBezTo>
                <a:cubicBezTo>
                  <a:pt x="166545" y="177811"/>
                  <a:pt x="371332" y="189187"/>
                  <a:pt x="394086" y="193685"/>
                </a:cubicBezTo>
                <a:cubicBezTo>
                  <a:pt x="416840" y="198183"/>
                  <a:pt x="290899" y="193420"/>
                  <a:pt x="246449" y="190510"/>
                </a:cubicBezTo>
                <a:cubicBezTo>
                  <a:pt x="201999" y="187600"/>
                  <a:pt x="136647" y="178604"/>
                  <a:pt x="127386" y="176223"/>
                </a:cubicBezTo>
                <a:cubicBezTo>
                  <a:pt x="118126" y="173842"/>
                  <a:pt x="198294" y="186542"/>
                  <a:pt x="190886" y="176223"/>
                </a:cubicBezTo>
                <a:cubicBezTo>
                  <a:pt x="183478" y="165904"/>
                  <a:pt x="113628" y="142621"/>
                  <a:pt x="82936" y="114310"/>
                </a:cubicBezTo>
                <a:cubicBezTo>
                  <a:pt x="52244" y="86000"/>
                  <a:pt x="5148" y="1068"/>
                  <a:pt x="386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EDC01C06-F3E1-4F82-8988-A3D68B5C8113}"/>
              </a:ext>
            </a:extLst>
          </p:cNvPr>
          <p:cNvSpPr/>
          <p:nvPr/>
        </p:nvSpPr>
        <p:spPr>
          <a:xfrm>
            <a:off x="1995766" y="2990172"/>
            <a:ext cx="126935" cy="465836"/>
          </a:xfrm>
          <a:custGeom>
            <a:avLst/>
            <a:gdLst>
              <a:gd name="connsiteX0" fmla="*/ 126722 w 126935"/>
              <a:gd name="connsiteY0" fmla="*/ 678 h 465836"/>
              <a:gd name="connsiteX1" fmla="*/ 50522 w 126935"/>
              <a:gd name="connsiteY1" fmla="*/ 102278 h 465836"/>
              <a:gd name="connsiteX2" fmla="*/ 47347 w 126935"/>
              <a:gd name="connsiteY2" fmla="*/ 154666 h 465836"/>
              <a:gd name="connsiteX3" fmla="*/ 44172 w 126935"/>
              <a:gd name="connsiteY3" fmla="*/ 294366 h 465836"/>
              <a:gd name="connsiteX4" fmla="*/ 37822 w 126935"/>
              <a:gd name="connsiteY4" fmla="*/ 116566 h 465836"/>
              <a:gd name="connsiteX5" fmla="*/ 50522 w 126935"/>
              <a:gd name="connsiteY5" fmla="*/ 67353 h 465836"/>
              <a:gd name="connsiteX6" fmla="*/ 56872 w 126935"/>
              <a:gd name="connsiteY6" fmla="*/ 175303 h 465836"/>
              <a:gd name="connsiteX7" fmla="*/ 37822 w 126935"/>
              <a:gd name="connsiteY7" fmla="*/ 376916 h 465836"/>
              <a:gd name="connsiteX8" fmla="*/ 47347 w 126935"/>
              <a:gd name="connsiteY8" fmla="*/ 432478 h 465836"/>
              <a:gd name="connsiteX9" fmla="*/ 88622 w 126935"/>
              <a:gd name="connsiteY9" fmla="*/ 397553 h 465836"/>
              <a:gd name="connsiteX10" fmla="*/ 1309 w 126935"/>
              <a:gd name="connsiteY10" fmla="*/ 465816 h 465836"/>
              <a:gd name="connsiteX11" fmla="*/ 36234 w 126935"/>
              <a:gd name="connsiteY11" fmla="*/ 389616 h 465836"/>
              <a:gd name="connsiteX12" fmla="*/ 37822 w 126935"/>
              <a:gd name="connsiteY12" fmla="*/ 294366 h 465836"/>
              <a:gd name="connsiteX13" fmla="*/ 72747 w 126935"/>
              <a:gd name="connsiteY13" fmla="*/ 68941 h 465836"/>
              <a:gd name="connsiteX14" fmla="*/ 126722 w 126935"/>
              <a:gd name="connsiteY14" fmla="*/ 678 h 46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6935" h="465836">
                <a:moveTo>
                  <a:pt x="126722" y="678"/>
                </a:moveTo>
                <a:cubicBezTo>
                  <a:pt x="123018" y="6234"/>
                  <a:pt x="63751" y="76613"/>
                  <a:pt x="50522" y="102278"/>
                </a:cubicBezTo>
                <a:cubicBezTo>
                  <a:pt x="37293" y="127943"/>
                  <a:pt x="48405" y="122651"/>
                  <a:pt x="47347" y="154666"/>
                </a:cubicBezTo>
                <a:cubicBezTo>
                  <a:pt x="46289" y="186681"/>
                  <a:pt x="45759" y="300716"/>
                  <a:pt x="44172" y="294366"/>
                </a:cubicBezTo>
                <a:cubicBezTo>
                  <a:pt x="42584" y="288016"/>
                  <a:pt x="36764" y="154402"/>
                  <a:pt x="37822" y="116566"/>
                </a:cubicBezTo>
                <a:cubicBezTo>
                  <a:pt x="38880" y="78731"/>
                  <a:pt x="47347" y="57564"/>
                  <a:pt x="50522" y="67353"/>
                </a:cubicBezTo>
                <a:cubicBezTo>
                  <a:pt x="53697" y="77142"/>
                  <a:pt x="58989" y="123709"/>
                  <a:pt x="56872" y="175303"/>
                </a:cubicBezTo>
                <a:cubicBezTo>
                  <a:pt x="54755" y="226897"/>
                  <a:pt x="39409" y="334054"/>
                  <a:pt x="37822" y="376916"/>
                </a:cubicBezTo>
                <a:cubicBezTo>
                  <a:pt x="36235" y="419778"/>
                  <a:pt x="38880" y="429038"/>
                  <a:pt x="47347" y="432478"/>
                </a:cubicBezTo>
                <a:cubicBezTo>
                  <a:pt x="55814" y="435918"/>
                  <a:pt x="96295" y="391997"/>
                  <a:pt x="88622" y="397553"/>
                </a:cubicBezTo>
                <a:cubicBezTo>
                  <a:pt x="80949" y="403109"/>
                  <a:pt x="10040" y="467139"/>
                  <a:pt x="1309" y="465816"/>
                </a:cubicBezTo>
                <a:cubicBezTo>
                  <a:pt x="-7422" y="464493"/>
                  <a:pt x="30148" y="418191"/>
                  <a:pt x="36234" y="389616"/>
                </a:cubicBezTo>
                <a:cubicBezTo>
                  <a:pt x="42320" y="361041"/>
                  <a:pt x="31737" y="347812"/>
                  <a:pt x="37822" y="294366"/>
                </a:cubicBezTo>
                <a:cubicBezTo>
                  <a:pt x="43907" y="240920"/>
                  <a:pt x="60576" y="113656"/>
                  <a:pt x="72747" y="68941"/>
                </a:cubicBezTo>
                <a:cubicBezTo>
                  <a:pt x="84918" y="24226"/>
                  <a:pt x="130426" y="-4878"/>
                  <a:pt x="126722" y="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3D008D3E-6331-42C8-B67C-B9AAB9016855}"/>
              </a:ext>
            </a:extLst>
          </p:cNvPr>
          <p:cNvSpPr/>
          <p:nvPr/>
        </p:nvSpPr>
        <p:spPr>
          <a:xfrm>
            <a:off x="2159195" y="3060677"/>
            <a:ext cx="132021" cy="521680"/>
          </a:xfrm>
          <a:custGeom>
            <a:avLst/>
            <a:gdLst>
              <a:gd name="connsiteX0" fmla="*/ 52193 w 132021"/>
              <a:gd name="connsiteY0" fmla="*/ 23 h 521680"/>
              <a:gd name="connsiteX1" fmla="*/ 4568 w 132021"/>
              <a:gd name="connsiteY1" fmla="*/ 112736 h 521680"/>
              <a:gd name="connsiteX2" fmla="*/ 2980 w 132021"/>
              <a:gd name="connsiteY2" fmla="*/ 203223 h 521680"/>
              <a:gd name="connsiteX3" fmla="*/ 14093 w 132021"/>
              <a:gd name="connsiteY3" fmla="*/ 285773 h 521680"/>
              <a:gd name="connsiteX4" fmla="*/ 31555 w 132021"/>
              <a:gd name="connsiteY4" fmla="*/ 254023 h 521680"/>
              <a:gd name="connsiteX5" fmla="*/ 90293 w 132021"/>
              <a:gd name="connsiteY5" fmla="*/ 360386 h 521680"/>
              <a:gd name="connsiteX6" fmla="*/ 131568 w 132021"/>
              <a:gd name="connsiteY6" fmla="*/ 427061 h 521680"/>
              <a:gd name="connsiteX7" fmla="*/ 112518 w 132021"/>
              <a:gd name="connsiteY7" fmla="*/ 520723 h 521680"/>
              <a:gd name="connsiteX8" fmla="*/ 115693 w 132021"/>
              <a:gd name="connsiteY8" fmla="*/ 468336 h 521680"/>
              <a:gd name="connsiteX9" fmla="*/ 99818 w 132021"/>
              <a:gd name="connsiteY9" fmla="*/ 354036 h 521680"/>
              <a:gd name="connsiteX10" fmla="*/ 18855 w 132021"/>
              <a:gd name="connsiteY10" fmla="*/ 273073 h 521680"/>
              <a:gd name="connsiteX11" fmla="*/ 10918 w 132021"/>
              <a:gd name="connsiteY11" fmla="*/ 122261 h 521680"/>
              <a:gd name="connsiteX12" fmla="*/ 52193 w 132021"/>
              <a:gd name="connsiteY12" fmla="*/ 23 h 52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2021" h="521680">
                <a:moveTo>
                  <a:pt x="52193" y="23"/>
                </a:moveTo>
                <a:cubicBezTo>
                  <a:pt x="51135" y="-1565"/>
                  <a:pt x="12770" y="78869"/>
                  <a:pt x="4568" y="112736"/>
                </a:cubicBezTo>
                <a:cubicBezTo>
                  <a:pt x="-3634" y="146603"/>
                  <a:pt x="1393" y="174384"/>
                  <a:pt x="2980" y="203223"/>
                </a:cubicBezTo>
                <a:cubicBezTo>
                  <a:pt x="4567" y="232062"/>
                  <a:pt x="9330" y="277306"/>
                  <a:pt x="14093" y="285773"/>
                </a:cubicBezTo>
                <a:cubicBezTo>
                  <a:pt x="18856" y="294240"/>
                  <a:pt x="18855" y="241588"/>
                  <a:pt x="31555" y="254023"/>
                </a:cubicBezTo>
                <a:cubicBezTo>
                  <a:pt x="44255" y="266459"/>
                  <a:pt x="73624" y="331546"/>
                  <a:pt x="90293" y="360386"/>
                </a:cubicBezTo>
                <a:cubicBezTo>
                  <a:pt x="106962" y="389226"/>
                  <a:pt x="127864" y="400338"/>
                  <a:pt x="131568" y="427061"/>
                </a:cubicBezTo>
                <a:cubicBezTo>
                  <a:pt x="135272" y="453784"/>
                  <a:pt x="115164" y="513844"/>
                  <a:pt x="112518" y="520723"/>
                </a:cubicBezTo>
                <a:cubicBezTo>
                  <a:pt x="109872" y="527602"/>
                  <a:pt x="117810" y="496117"/>
                  <a:pt x="115693" y="468336"/>
                </a:cubicBezTo>
                <a:cubicBezTo>
                  <a:pt x="113576" y="440555"/>
                  <a:pt x="115958" y="386580"/>
                  <a:pt x="99818" y="354036"/>
                </a:cubicBezTo>
                <a:cubicBezTo>
                  <a:pt x="83678" y="321492"/>
                  <a:pt x="33672" y="311702"/>
                  <a:pt x="18855" y="273073"/>
                </a:cubicBezTo>
                <a:cubicBezTo>
                  <a:pt x="4038" y="234444"/>
                  <a:pt x="4568" y="164594"/>
                  <a:pt x="10918" y="122261"/>
                </a:cubicBezTo>
                <a:cubicBezTo>
                  <a:pt x="17268" y="79928"/>
                  <a:pt x="53251" y="1611"/>
                  <a:pt x="52193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8DAF1F24-CD8C-4ACF-8D43-B5243271A4B2}"/>
              </a:ext>
            </a:extLst>
          </p:cNvPr>
          <p:cNvSpPr/>
          <p:nvPr/>
        </p:nvSpPr>
        <p:spPr>
          <a:xfrm>
            <a:off x="2129935" y="3181342"/>
            <a:ext cx="134361" cy="401903"/>
          </a:xfrm>
          <a:custGeom>
            <a:avLst/>
            <a:gdLst>
              <a:gd name="connsiteX0" fmla="*/ 490 w 134361"/>
              <a:gd name="connsiteY0" fmla="*/ 8 h 401903"/>
              <a:gd name="connsiteX1" fmla="*/ 8428 w 134361"/>
              <a:gd name="connsiteY1" fmla="*/ 193683 h 401903"/>
              <a:gd name="connsiteX2" fmla="*/ 21128 w 134361"/>
              <a:gd name="connsiteY2" fmla="*/ 171458 h 401903"/>
              <a:gd name="connsiteX3" fmla="*/ 62403 w 134361"/>
              <a:gd name="connsiteY3" fmla="*/ 217496 h 401903"/>
              <a:gd name="connsiteX4" fmla="*/ 119553 w 134361"/>
              <a:gd name="connsiteY4" fmla="*/ 290521 h 401903"/>
              <a:gd name="connsiteX5" fmla="*/ 127490 w 134361"/>
              <a:gd name="connsiteY5" fmla="*/ 401646 h 401903"/>
              <a:gd name="connsiteX6" fmla="*/ 125903 w 134361"/>
              <a:gd name="connsiteY6" fmla="*/ 257183 h 401903"/>
              <a:gd name="connsiteX7" fmla="*/ 22715 w 134361"/>
              <a:gd name="connsiteY7" fmla="*/ 185746 h 401903"/>
              <a:gd name="connsiteX8" fmla="*/ 490 w 134361"/>
              <a:gd name="connsiteY8" fmla="*/ 8 h 40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361" h="401903">
                <a:moveTo>
                  <a:pt x="490" y="8"/>
                </a:moveTo>
                <a:cubicBezTo>
                  <a:pt x="-1891" y="1331"/>
                  <a:pt x="4988" y="165108"/>
                  <a:pt x="8428" y="193683"/>
                </a:cubicBezTo>
                <a:cubicBezTo>
                  <a:pt x="11868" y="222258"/>
                  <a:pt x="12132" y="167489"/>
                  <a:pt x="21128" y="171458"/>
                </a:cubicBezTo>
                <a:cubicBezTo>
                  <a:pt x="30124" y="175427"/>
                  <a:pt x="45999" y="197652"/>
                  <a:pt x="62403" y="217496"/>
                </a:cubicBezTo>
                <a:cubicBezTo>
                  <a:pt x="78807" y="237340"/>
                  <a:pt x="108705" y="259829"/>
                  <a:pt x="119553" y="290521"/>
                </a:cubicBezTo>
                <a:cubicBezTo>
                  <a:pt x="130401" y="321213"/>
                  <a:pt x="126432" y="407202"/>
                  <a:pt x="127490" y="401646"/>
                </a:cubicBezTo>
                <a:cubicBezTo>
                  <a:pt x="128548" y="396090"/>
                  <a:pt x="143365" y="293166"/>
                  <a:pt x="125903" y="257183"/>
                </a:cubicBezTo>
                <a:cubicBezTo>
                  <a:pt x="108441" y="221200"/>
                  <a:pt x="41236" y="227285"/>
                  <a:pt x="22715" y="185746"/>
                </a:cubicBezTo>
                <a:cubicBezTo>
                  <a:pt x="4194" y="144207"/>
                  <a:pt x="2871" y="-1315"/>
                  <a:pt x="490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F8385258-3663-4D80-A27B-2C310439B3C9}"/>
              </a:ext>
            </a:extLst>
          </p:cNvPr>
          <p:cNvSpPr/>
          <p:nvPr/>
        </p:nvSpPr>
        <p:spPr>
          <a:xfrm>
            <a:off x="2201863" y="2955664"/>
            <a:ext cx="89373" cy="402072"/>
          </a:xfrm>
          <a:custGeom>
            <a:avLst/>
            <a:gdLst>
              <a:gd name="connsiteX0" fmla="*/ 0 w 89373"/>
              <a:gd name="connsiteY0" fmla="*/ 261 h 402072"/>
              <a:gd name="connsiteX1" fmla="*/ 6350 w 89373"/>
              <a:gd name="connsiteY1" fmla="*/ 114561 h 402072"/>
              <a:gd name="connsiteX2" fmla="*/ 34925 w 89373"/>
              <a:gd name="connsiteY2" fmla="*/ 157424 h 402072"/>
              <a:gd name="connsiteX3" fmla="*/ 25400 w 89373"/>
              <a:gd name="connsiteY3" fmla="*/ 139961 h 402072"/>
              <a:gd name="connsiteX4" fmla="*/ 85725 w 89373"/>
              <a:gd name="connsiteY4" fmla="*/ 243149 h 402072"/>
              <a:gd name="connsiteX5" fmla="*/ 79375 w 89373"/>
              <a:gd name="connsiteY5" fmla="*/ 322524 h 402072"/>
              <a:gd name="connsiteX6" fmla="*/ 52387 w 89373"/>
              <a:gd name="connsiteY6" fmla="*/ 401899 h 402072"/>
              <a:gd name="connsiteX7" fmla="*/ 85725 w 89373"/>
              <a:gd name="connsiteY7" fmla="*/ 300299 h 402072"/>
              <a:gd name="connsiteX8" fmla="*/ 77787 w 89373"/>
              <a:gd name="connsiteY8" fmla="*/ 205049 h 402072"/>
              <a:gd name="connsiteX9" fmla="*/ 41275 w 89373"/>
              <a:gd name="connsiteY9" fmla="*/ 147899 h 402072"/>
              <a:gd name="connsiteX10" fmla="*/ 6350 w 89373"/>
              <a:gd name="connsiteY10" fmla="*/ 84399 h 402072"/>
              <a:gd name="connsiteX11" fmla="*/ 0 w 89373"/>
              <a:gd name="connsiteY11" fmla="*/ 261 h 402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373" h="402072">
                <a:moveTo>
                  <a:pt x="0" y="261"/>
                </a:moveTo>
                <a:cubicBezTo>
                  <a:pt x="0" y="5288"/>
                  <a:pt x="529" y="88367"/>
                  <a:pt x="6350" y="114561"/>
                </a:cubicBezTo>
                <a:cubicBezTo>
                  <a:pt x="12171" y="140755"/>
                  <a:pt x="31750" y="153191"/>
                  <a:pt x="34925" y="157424"/>
                </a:cubicBezTo>
                <a:cubicBezTo>
                  <a:pt x="38100" y="161657"/>
                  <a:pt x="16933" y="125673"/>
                  <a:pt x="25400" y="139961"/>
                </a:cubicBezTo>
                <a:cubicBezTo>
                  <a:pt x="33867" y="154249"/>
                  <a:pt x="76729" y="212722"/>
                  <a:pt x="85725" y="243149"/>
                </a:cubicBezTo>
                <a:cubicBezTo>
                  <a:pt x="94721" y="273576"/>
                  <a:pt x="84931" y="296066"/>
                  <a:pt x="79375" y="322524"/>
                </a:cubicBezTo>
                <a:cubicBezTo>
                  <a:pt x="73819" y="348982"/>
                  <a:pt x="51329" y="405603"/>
                  <a:pt x="52387" y="401899"/>
                </a:cubicBezTo>
                <a:cubicBezTo>
                  <a:pt x="53445" y="398195"/>
                  <a:pt x="81492" y="333107"/>
                  <a:pt x="85725" y="300299"/>
                </a:cubicBezTo>
                <a:cubicBezTo>
                  <a:pt x="89958" y="267491"/>
                  <a:pt x="85195" y="230449"/>
                  <a:pt x="77787" y="205049"/>
                </a:cubicBezTo>
                <a:cubicBezTo>
                  <a:pt x="70379" y="179649"/>
                  <a:pt x="53181" y="168007"/>
                  <a:pt x="41275" y="147899"/>
                </a:cubicBezTo>
                <a:cubicBezTo>
                  <a:pt x="29369" y="127791"/>
                  <a:pt x="12171" y="104772"/>
                  <a:pt x="6350" y="84399"/>
                </a:cubicBezTo>
                <a:cubicBezTo>
                  <a:pt x="529" y="64026"/>
                  <a:pt x="0" y="-4766"/>
                  <a:pt x="0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F575AEFD-78D5-4D7C-A1F2-323B87126C1F}"/>
              </a:ext>
            </a:extLst>
          </p:cNvPr>
          <p:cNvSpPr/>
          <p:nvPr/>
        </p:nvSpPr>
        <p:spPr>
          <a:xfrm>
            <a:off x="2255808" y="3081014"/>
            <a:ext cx="276197" cy="250571"/>
          </a:xfrm>
          <a:custGeom>
            <a:avLst/>
            <a:gdLst>
              <a:gd name="connsiteX0" fmla="*/ 30 w 276197"/>
              <a:gd name="connsiteY0" fmla="*/ 1911 h 250571"/>
              <a:gd name="connsiteX1" fmla="*/ 46067 w 276197"/>
              <a:gd name="connsiteY1" fmla="*/ 120974 h 250571"/>
              <a:gd name="connsiteX2" fmla="*/ 31780 w 276197"/>
              <a:gd name="connsiteY2" fmla="*/ 249561 h 250571"/>
              <a:gd name="connsiteX3" fmla="*/ 50830 w 276197"/>
              <a:gd name="connsiteY3" fmla="*/ 174949 h 250571"/>
              <a:gd name="connsiteX4" fmla="*/ 65117 w 276197"/>
              <a:gd name="connsiteY4" fmla="*/ 66999 h 250571"/>
              <a:gd name="connsiteX5" fmla="*/ 122267 w 276197"/>
              <a:gd name="connsiteY5" fmla="*/ 101924 h 250571"/>
              <a:gd name="connsiteX6" fmla="*/ 274667 w 276197"/>
              <a:gd name="connsiteY6" fmla="*/ 132086 h 250571"/>
              <a:gd name="connsiteX7" fmla="*/ 192117 w 276197"/>
              <a:gd name="connsiteY7" fmla="*/ 103511 h 250571"/>
              <a:gd name="connsiteX8" fmla="*/ 54005 w 276197"/>
              <a:gd name="connsiteY8" fmla="*/ 49536 h 250571"/>
              <a:gd name="connsiteX9" fmla="*/ 30 w 276197"/>
              <a:gd name="connsiteY9" fmla="*/ 1911 h 25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6197" h="250571">
                <a:moveTo>
                  <a:pt x="30" y="1911"/>
                </a:moveTo>
                <a:cubicBezTo>
                  <a:pt x="-1293" y="13817"/>
                  <a:pt x="40775" y="79699"/>
                  <a:pt x="46067" y="120974"/>
                </a:cubicBezTo>
                <a:cubicBezTo>
                  <a:pt x="51359" y="162249"/>
                  <a:pt x="30986" y="240565"/>
                  <a:pt x="31780" y="249561"/>
                </a:cubicBezTo>
                <a:cubicBezTo>
                  <a:pt x="32574" y="258557"/>
                  <a:pt x="45274" y="205376"/>
                  <a:pt x="50830" y="174949"/>
                </a:cubicBezTo>
                <a:cubicBezTo>
                  <a:pt x="56386" y="144522"/>
                  <a:pt x="53211" y="79170"/>
                  <a:pt x="65117" y="66999"/>
                </a:cubicBezTo>
                <a:cubicBezTo>
                  <a:pt x="77023" y="54828"/>
                  <a:pt x="87342" y="91076"/>
                  <a:pt x="122267" y="101924"/>
                </a:cubicBezTo>
                <a:cubicBezTo>
                  <a:pt x="157192" y="112772"/>
                  <a:pt x="263025" y="131822"/>
                  <a:pt x="274667" y="132086"/>
                </a:cubicBezTo>
                <a:cubicBezTo>
                  <a:pt x="286309" y="132351"/>
                  <a:pt x="228894" y="117269"/>
                  <a:pt x="192117" y="103511"/>
                </a:cubicBezTo>
                <a:cubicBezTo>
                  <a:pt x="155340" y="89753"/>
                  <a:pt x="82580" y="61971"/>
                  <a:pt x="54005" y="49536"/>
                </a:cubicBezTo>
                <a:cubicBezTo>
                  <a:pt x="25430" y="37101"/>
                  <a:pt x="1353" y="-9995"/>
                  <a:pt x="30" y="1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AC673874-9462-47FF-B5CB-DC30DBEC20E9}"/>
              </a:ext>
            </a:extLst>
          </p:cNvPr>
          <p:cNvSpPr/>
          <p:nvPr/>
        </p:nvSpPr>
        <p:spPr>
          <a:xfrm>
            <a:off x="2487613" y="3139806"/>
            <a:ext cx="555868" cy="168867"/>
          </a:xfrm>
          <a:custGeom>
            <a:avLst/>
            <a:gdLst>
              <a:gd name="connsiteX0" fmla="*/ 0 w 555868"/>
              <a:gd name="connsiteY0" fmla="*/ 105044 h 168867"/>
              <a:gd name="connsiteX1" fmla="*/ 104775 w 555868"/>
              <a:gd name="connsiteY1" fmla="*/ 168544 h 168867"/>
              <a:gd name="connsiteX2" fmla="*/ 125412 w 555868"/>
              <a:gd name="connsiteY2" fmla="*/ 130444 h 168867"/>
              <a:gd name="connsiteX3" fmla="*/ 174625 w 555868"/>
              <a:gd name="connsiteY3" fmla="*/ 146319 h 168867"/>
              <a:gd name="connsiteX4" fmla="*/ 204787 w 555868"/>
              <a:gd name="connsiteY4" fmla="*/ 92344 h 168867"/>
              <a:gd name="connsiteX5" fmla="*/ 265112 w 555868"/>
              <a:gd name="connsiteY5" fmla="*/ 33607 h 168867"/>
              <a:gd name="connsiteX6" fmla="*/ 555625 w 555868"/>
              <a:gd name="connsiteY6" fmla="*/ 8207 h 168867"/>
              <a:gd name="connsiteX7" fmla="*/ 312737 w 555868"/>
              <a:gd name="connsiteY7" fmla="*/ 6619 h 168867"/>
              <a:gd name="connsiteX8" fmla="*/ 182562 w 555868"/>
              <a:gd name="connsiteY8" fmla="*/ 89169 h 168867"/>
              <a:gd name="connsiteX9" fmla="*/ 109537 w 555868"/>
              <a:gd name="connsiteY9" fmla="*/ 159019 h 168867"/>
              <a:gd name="connsiteX10" fmla="*/ 87312 w 555868"/>
              <a:gd name="connsiteY10" fmla="*/ 160607 h 168867"/>
              <a:gd name="connsiteX11" fmla="*/ 0 w 555868"/>
              <a:gd name="connsiteY11" fmla="*/ 105044 h 16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5868" h="168867">
                <a:moveTo>
                  <a:pt x="0" y="105044"/>
                </a:moveTo>
                <a:cubicBezTo>
                  <a:pt x="2911" y="106367"/>
                  <a:pt x="83873" y="164311"/>
                  <a:pt x="104775" y="168544"/>
                </a:cubicBezTo>
                <a:cubicBezTo>
                  <a:pt x="125677" y="172777"/>
                  <a:pt x="113770" y="134148"/>
                  <a:pt x="125412" y="130444"/>
                </a:cubicBezTo>
                <a:cubicBezTo>
                  <a:pt x="137054" y="126740"/>
                  <a:pt x="161396" y="152669"/>
                  <a:pt x="174625" y="146319"/>
                </a:cubicBezTo>
                <a:cubicBezTo>
                  <a:pt x="187854" y="139969"/>
                  <a:pt x="189706" y="111129"/>
                  <a:pt x="204787" y="92344"/>
                </a:cubicBezTo>
                <a:cubicBezTo>
                  <a:pt x="219868" y="73559"/>
                  <a:pt x="206639" y="47630"/>
                  <a:pt x="265112" y="33607"/>
                </a:cubicBezTo>
                <a:cubicBezTo>
                  <a:pt x="323585" y="19584"/>
                  <a:pt x="547688" y="12705"/>
                  <a:pt x="555625" y="8207"/>
                </a:cubicBezTo>
                <a:cubicBezTo>
                  <a:pt x="563563" y="3709"/>
                  <a:pt x="374914" y="-6875"/>
                  <a:pt x="312737" y="6619"/>
                </a:cubicBezTo>
                <a:cubicBezTo>
                  <a:pt x="250560" y="20113"/>
                  <a:pt x="216429" y="63769"/>
                  <a:pt x="182562" y="89169"/>
                </a:cubicBezTo>
                <a:cubicBezTo>
                  <a:pt x="148695" y="114569"/>
                  <a:pt x="125412" y="147113"/>
                  <a:pt x="109537" y="159019"/>
                </a:cubicBezTo>
                <a:cubicBezTo>
                  <a:pt x="93662" y="170925"/>
                  <a:pt x="104245" y="171455"/>
                  <a:pt x="87312" y="160607"/>
                </a:cubicBezTo>
                <a:lnTo>
                  <a:pt x="0" y="10504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E7D4A442-9475-4D6D-B37C-95D6ED272FEE}"/>
              </a:ext>
            </a:extLst>
          </p:cNvPr>
          <p:cNvSpPr/>
          <p:nvPr/>
        </p:nvSpPr>
        <p:spPr>
          <a:xfrm>
            <a:off x="1951535" y="3466893"/>
            <a:ext cx="191491" cy="200321"/>
          </a:xfrm>
          <a:custGeom>
            <a:avLst/>
            <a:gdLst>
              <a:gd name="connsiteX0" fmla="*/ 4265 w 191491"/>
              <a:gd name="connsiteY0" fmla="*/ 1795 h 200321"/>
              <a:gd name="connsiteX1" fmla="*/ 177303 w 191491"/>
              <a:gd name="connsiteY1" fmla="*/ 165307 h 200321"/>
              <a:gd name="connsiteX2" fmla="*/ 182065 w 191491"/>
              <a:gd name="connsiteY2" fmla="*/ 200232 h 200321"/>
              <a:gd name="connsiteX3" fmla="*/ 185240 w 191491"/>
              <a:gd name="connsiteY3" fmla="*/ 174832 h 200321"/>
              <a:gd name="connsiteX4" fmla="*/ 180478 w 191491"/>
              <a:gd name="connsiteY4" fmla="*/ 157370 h 200321"/>
              <a:gd name="connsiteX5" fmla="*/ 159840 w 191491"/>
              <a:gd name="connsiteY5" fmla="*/ 122445 h 200321"/>
              <a:gd name="connsiteX6" fmla="*/ 59828 w 191491"/>
              <a:gd name="connsiteY6" fmla="*/ 79582 h 200321"/>
              <a:gd name="connsiteX7" fmla="*/ 4265 w 191491"/>
              <a:gd name="connsiteY7" fmla="*/ 1795 h 20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491" h="200321">
                <a:moveTo>
                  <a:pt x="4265" y="1795"/>
                </a:moveTo>
                <a:cubicBezTo>
                  <a:pt x="23844" y="16082"/>
                  <a:pt x="147670" y="132234"/>
                  <a:pt x="177303" y="165307"/>
                </a:cubicBezTo>
                <a:cubicBezTo>
                  <a:pt x="206936" y="198380"/>
                  <a:pt x="180742" y="198645"/>
                  <a:pt x="182065" y="200232"/>
                </a:cubicBezTo>
                <a:cubicBezTo>
                  <a:pt x="183388" y="201819"/>
                  <a:pt x="185504" y="181976"/>
                  <a:pt x="185240" y="174832"/>
                </a:cubicBezTo>
                <a:cubicBezTo>
                  <a:pt x="184976" y="167688"/>
                  <a:pt x="184711" y="166101"/>
                  <a:pt x="180478" y="157370"/>
                </a:cubicBezTo>
                <a:cubicBezTo>
                  <a:pt x="176245" y="148639"/>
                  <a:pt x="179948" y="135410"/>
                  <a:pt x="159840" y="122445"/>
                </a:cubicBezTo>
                <a:cubicBezTo>
                  <a:pt x="139732" y="109480"/>
                  <a:pt x="82053" y="96515"/>
                  <a:pt x="59828" y="79582"/>
                </a:cubicBezTo>
                <a:cubicBezTo>
                  <a:pt x="37603" y="62649"/>
                  <a:pt x="-15314" y="-12492"/>
                  <a:pt x="4265" y="1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5767A37E-2E05-4D63-80DD-03B53D122AF5}"/>
              </a:ext>
            </a:extLst>
          </p:cNvPr>
          <p:cNvSpPr/>
          <p:nvPr/>
        </p:nvSpPr>
        <p:spPr>
          <a:xfrm>
            <a:off x="1998627" y="3482917"/>
            <a:ext cx="460685" cy="202641"/>
          </a:xfrm>
          <a:custGeom>
            <a:avLst/>
            <a:gdLst>
              <a:gd name="connsiteX0" fmla="*/ 36 w 460685"/>
              <a:gd name="connsiteY0" fmla="*/ 58 h 202641"/>
              <a:gd name="connsiteX1" fmla="*/ 146086 w 460685"/>
              <a:gd name="connsiteY1" fmla="*/ 103246 h 202641"/>
              <a:gd name="connsiteX2" fmla="*/ 130211 w 460685"/>
              <a:gd name="connsiteY2" fmla="*/ 165158 h 202641"/>
              <a:gd name="connsiteX3" fmla="*/ 185773 w 460685"/>
              <a:gd name="connsiteY3" fmla="*/ 125471 h 202641"/>
              <a:gd name="connsiteX4" fmla="*/ 207998 w 460685"/>
              <a:gd name="connsiteY4" fmla="*/ 131821 h 202641"/>
              <a:gd name="connsiteX5" fmla="*/ 288961 w 460685"/>
              <a:gd name="connsiteY5" fmla="*/ 201671 h 202641"/>
              <a:gd name="connsiteX6" fmla="*/ 306423 w 460685"/>
              <a:gd name="connsiteY6" fmla="*/ 169921 h 202641"/>
              <a:gd name="connsiteX7" fmla="*/ 336586 w 460685"/>
              <a:gd name="connsiteY7" fmla="*/ 131821 h 202641"/>
              <a:gd name="connsiteX8" fmla="*/ 460411 w 460685"/>
              <a:gd name="connsiteY8" fmla="*/ 171508 h 202641"/>
              <a:gd name="connsiteX9" fmla="*/ 366748 w 460685"/>
              <a:gd name="connsiteY9" fmla="*/ 128646 h 202641"/>
              <a:gd name="connsiteX10" fmla="*/ 260386 w 460685"/>
              <a:gd name="connsiteY10" fmla="*/ 147696 h 202641"/>
              <a:gd name="connsiteX11" fmla="*/ 206411 w 460685"/>
              <a:gd name="connsiteY11" fmla="*/ 115946 h 202641"/>
              <a:gd name="connsiteX12" fmla="*/ 120686 w 460685"/>
              <a:gd name="connsiteY12" fmla="*/ 136583 h 202641"/>
              <a:gd name="connsiteX13" fmla="*/ 131798 w 460685"/>
              <a:gd name="connsiteY13" fmla="*/ 88958 h 202641"/>
              <a:gd name="connsiteX14" fmla="*/ 36 w 460685"/>
              <a:gd name="connsiteY14" fmla="*/ 58 h 20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0685" h="202641">
                <a:moveTo>
                  <a:pt x="36" y="58"/>
                </a:moveTo>
                <a:cubicBezTo>
                  <a:pt x="2417" y="2439"/>
                  <a:pt x="124390" y="75729"/>
                  <a:pt x="146086" y="103246"/>
                </a:cubicBezTo>
                <a:cubicBezTo>
                  <a:pt x="167782" y="130763"/>
                  <a:pt x="123597" y="161454"/>
                  <a:pt x="130211" y="165158"/>
                </a:cubicBezTo>
                <a:cubicBezTo>
                  <a:pt x="136825" y="168862"/>
                  <a:pt x="172808" y="131027"/>
                  <a:pt x="185773" y="125471"/>
                </a:cubicBezTo>
                <a:cubicBezTo>
                  <a:pt x="198738" y="119915"/>
                  <a:pt x="190800" y="119121"/>
                  <a:pt x="207998" y="131821"/>
                </a:cubicBezTo>
                <a:cubicBezTo>
                  <a:pt x="225196" y="144521"/>
                  <a:pt x="272557" y="195321"/>
                  <a:pt x="288961" y="201671"/>
                </a:cubicBezTo>
                <a:cubicBezTo>
                  <a:pt x="305365" y="208021"/>
                  <a:pt x="298486" y="181563"/>
                  <a:pt x="306423" y="169921"/>
                </a:cubicBezTo>
                <a:cubicBezTo>
                  <a:pt x="314361" y="158279"/>
                  <a:pt x="310921" y="131557"/>
                  <a:pt x="336586" y="131821"/>
                </a:cubicBezTo>
                <a:cubicBezTo>
                  <a:pt x="362251" y="132086"/>
                  <a:pt x="455384" y="172037"/>
                  <a:pt x="460411" y="171508"/>
                </a:cubicBezTo>
                <a:cubicBezTo>
                  <a:pt x="465438" y="170979"/>
                  <a:pt x="400085" y="132615"/>
                  <a:pt x="366748" y="128646"/>
                </a:cubicBezTo>
                <a:cubicBezTo>
                  <a:pt x="333411" y="124677"/>
                  <a:pt x="287109" y="149813"/>
                  <a:pt x="260386" y="147696"/>
                </a:cubicBezTo>
                <a:cubicBezTo>
                  <a:pt x="233663" y="145579"/>
                  <a:pt x="229694" y="117798"/>
                  <a:pt x="206411" y="115946"/>
                </a:cubicBezTo>
                <a:cubicBezTo>
                  <a:pt x="183128" y="114094"/>
                  <a:pt x="133121" y="141081"/>
                  <a:pt x="120686" y="136583"/>
                </a:cubicBezTo>
                <a:cubicBezTo>
                  <a:pt x="108251" y="132085"/>
                  <a:pt x="152171" y="109860"/>
                  <a:pt x="131798" y="88958"/>
                </a:cubicBezTo>
                <a:cubicBezTo>
                  <a:pt x="111425" y="68056"/>
                  <a:pt x="-2345" y="-2323"/>
                  <a:pt x="36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882B3ED1-EE57-413E-9A37-FFBAB460A993}"/>
              </a:ext>
            </a:extLst>
          </p:cNvPr>
          <p:cNvSpPr/>
          <p:nvPr/>
        </p:nvSpPr>
        <p:spPr>
          <a:xfrm>
            <a:off x="2360476" y="3622604"/>
            <a:ext cx="352270" cy="205841"/>
          </a:xfrm>
          <a:custGeom>
            <a:avLst/>
            <a:gdLst>
              <a:gd name="connsiteX0" fmla="*/ 137 w 352270"/>
              <a:gd name="connsiteY0" fmla="*/ 71 h 205841"/>
              <a:gd name="connsiteX1" fmla="*/ 108087 w 352270"/>
              <a:gd name="connsiteY1" fmla="*/ 68334 h 205841"/>
              <a:gd name="connsiteX2" fmla="*/ 174762 w 352270"/>
              <a:gd name="connsiteY2" fmla="*/ 69921 h 205841"/>
              <a:gd name="connsiteX3" fmla="*/ 204924 w 352270"/>
              <a:gd name="connsiteY3" fmla="*/ 111196 h 205841"/>
              <a:gd name="connsiteX4" fmla="*/ 350974 w 352270"/>
              <a:gd name="connsiteY4" fmla="*/ 204859 h 205841"/>
              <a:gd name="connsiteX5" fmla="*/ 268424 w 352270"/>
              <a:gd name="connsiteY5" fmla="*/ 154059 h 205841"/>
              <a:gd name="connsiteX6" fmla="*/ 131899 w 352270"/>
              <a:gd name="connsiteY6" fmla="*/ 57221 h 205841"/>
              <a:gd name="connsiteX7" fmla="*/ 137 w 352270"/>
              <a:gd name="connsiteY7" fmla="*/ 71 h 20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2270" h="205841">
                <a:moveTo>
                  <a:pt x="137" y="71"/>
                </a:moveTo>
                <a:cubicBezTo>
                  <a:pt x="-3832" y="1923"/>
                  <a:pt x="78983" y="56692"/>
                  <a:pt x="108087" y="68334"/>
                </a:cubicBezTo>
                <a:cubicBezTo>
                  <a:pt x="137191" y="79976"/>
                  <a:pt x="158623" y="62777"/>
                  <a:pt x="174762" y="69921"/>
                </a:cubicBezTo>
                <a:cubicBezTo>
                  <a:pt x="190902" y="77065"/>
                  <a:pt x="175555" y="88706"/>
                  <a:pt x="204924" y="111196"/>
                </a:cubicBezTo>
                <a:cubicBezTo>
                  <a:pt x="234293" y="133686"/>
                  <a:pt x="340391" y="197715"/>
                  <a:pt x="350974" y="204859"/>
                </a:cubicBezTo>
                <a:cubicBezTo>
                  <a:pt x="361557" y="212003"/>
                  <a:pt x="304937" y="178665"/>
                  <a:pt x="268424" y="154059"/>
                </a:cubicBezTo>
                <a:cubicBezTo>
                  <a:pt x="231912" y="129453"/>
                  <a:pt x="175291" y="81563"/>
                  <a:pt x="131899" y="57221"/>
                </a:cubicBezTo>
                <a:cubicBezTo>
                  <a:pt x="88507" y="32879"/>
                  <a:pt x="4106" y="-1781"/>
                  <a:pt x="137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D0438229-6297-42AF-9ACD-9997C79D3C3A}"/>
              </a:ext>
            </a:extLst>
          </p:cNvPr>
          <p:cNvSpPr/>
          <p:nvPr/>
        </p:nvSpPr>
        <p:spPr>
          <a:xfrm>
            <a:off x="3167336" y="3193426"/>
            <a:ext cx="507945" cy="189652"/>
          </a:xfrm>
          <a:custGeom>
            <a:avLst/>
            <a:gdLst>
              <a:gd name="connsiteX0" fmla="*/ 507727 w 507945"/>
              <a:gd name="connsiteY0" fmla="*/ 184774 h 189652"/>
              <a:gd name="connsiteX1" fmla="*/ 317227 w 507945"/>
              <a:gd name="connsiteY1" fmla="*/ 189537 h 189652"/>
              <a:gd name="connsiteX2" fmla="*/ 239439 w 507945"/>
              <a:gd name="connsiteY2" fmla="*/ 183187 h 189652"/>
              <a:gd name="connsiteX3" fmla="*/ 133077 w 507945"/>
              <a:gd name="connsiteY3" fmla="*/ 145087 h 189652"/>
              <a:gd name="connsiteX4" fmla="*/ 12427 w 507945"/>
              <a:gd name="connsiteY4" fmla="*/ 72062 h 189652"/>
              <a:gd name="connsiteX5" fmla="*/ 31477 w 507945"/>
              <a:gd name="connsiteY5" fmla="*/ 624 h 189652"/>
              <a:gd name="connsiteX6" fmla="*/ 18777 w 507945"/>
              <a:gd name="connsiteY6" fmla="*/ 38724 h 189652"/>
              <a:gd name="connsiteX7" fmla="*/ 10839 w 507945"/>
              <a:gd name="connsiteY7" fmla="*/ 64124 h 189652"/>
              <a:gd name="connsiteX8" fmla="*/ 180702 w 507945"/>
              <a:gd name="connsiteY8" fmla="*/ 130799 h 189652"/>
              <a:gd name="connsiteX9" fmla="*/ 352152 w 507945"/>
              <a:gd name="connsiteY9" fmla="*/ 157787 h 189652"/>
              <a:gd name="connsiteX10" fmla="*/ 507727 w 507945"/>
              <a:gd name="connsiteY10" fmla="*/ 184774 h 18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7945" h="189652">
                <a:moveTo>
                  <a:pt x="507727" y="184774"/>
                </a:moveTo>
                <a:cubicBezTo>
                  <a:pt x="501906" y="190066"/>
                  <a:pt x="361942" y="189802"/>
                  <a:pt x="317227" y="189537"/>
                </a:cubicBezTo>
                <a:cubicBezTo>
                  <a:pt x="272512" y="189273"/>
                  <a:pt x="270131" y="190595"/>
                  <a:pt x="239439" y="183187"/>
                </a:cubicBezTo>
                <a:cubicBezTo>
                  <a:pt x="208747" y="175779"/>
                  <a:pt x="170912" y="163608"/>
                  <a:pt x="133077" y="145087"/>
                </a:cubicBezTo>
                <a:cubicBezTo>
                  <a:pt x="95242" y="126566"/>
                  <a:pt x="29360" y="96139"/>
                  <a:pt x="12427" y="72062"/>
                </a:cubicBezTo>
                <a:cubicBezTo>
                  <a:pt x="-4506" y="47985"/>
                  <a:pt x="30419" y="6180"/>
                  <a:pt x="31477" y="624"/>
                </a:cubicBezTo>
                <a:cubicBezTo>
                  <a:pt x="32535" y="-4932"/>
                  <a:pt x="22217" y="28141"/>
                  <a:pt x="18777" y="38724"/>
                </a:cubicBezTo>
                <a:cubicBezTo>
                  <a:pt x="15337" y="49307"/>
                  <a:pt x="-16148" y="48778"/>
                  <a:pt x="10839" y="64124"/>
                </a:cubicBezTo>
                <a:cubicBezTo>
                  <a:pt x="37826" y="79470"/>
                  <a:pt x="123817" y="115189"/>
                  <a:pt x="180702" y="130799"/>
                </a:cubicBezTo>
                <a:cubicBezTo>
                  <a:pt x="237587" y="146409"/>
                  <a:pt x="302939" y="152231"/>
                  <a:pt x="352152" y="157787"/>
                </a:cubicBezTo>
                <a:cubicBezTo>
                  <a:pt x="401364" y="163343"/>
                  <a:pt x="513548" y="179482"/>
                  <a:pt x="507727" y="1847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24D69F5A-C7C2-45EC-BC7C-D14C7ABF684A}"/>
              </a:ext>
            </a:extLst>
          </p:cNvPr>
          <p:cNvSpPr/>
          <p:nvPr/>
        </p:nvSpPr>
        <p:spPr>
          <a:xfrm>
            <a:off x="3168927" y="2779711"/>
            <a:ext cx="720085" cy="611166"/>
          </a:xfrm>
          <a:custGeom>
            <a:avLst/>
            <a:gdLst>
              <a:gd name="connsiteX0" fmla="*/ 29886 w 720085"/>
              <a:gd name="connsiteY0" fmla="*/ 441327 h 611166"/>
              <a:gd name="connsiteX1" fmla="*/ 2898 w 720085"/>
              <a:gd name="connsiteY1" fmla="*/ 312739 h 611166"/>
              <a:gd name="connsiteX2" fmla="*/ 2898 w 720085"/>
              <a:gd name="connsiteY2" fmla="*/ 231777 h 611166"/>
              <a:gd name="connsiteX3" fmla="*/ 21948 w 720085"/>
              <a:gd name="connsiteY3" fmla="*/ 277814 h 611166"/>
              <a:gd name="connsiteX4" fmla="*/ 45761 w 720085"/>
              <a:gd name="connsiteY4" fmla="*/ 207964 h 611166"/>
              <a:gd name="connsiteX5" fmla="*/ 179111 w 720085"/>
              <a:gd name="connsiteY5" fmla="*/ 82552 h 611166"/>
              <a:gd name="connsiteX6" fmla="*/ 261661 w 720085"/>
              <a:gd name="connsiteY6" fmla="*/ 1589 h 611166"/>
              <a:gd name="connsiteX7" fmla="*/ 179111 w 720085"/>
              <a:gd name="connsiteY7" fmla="*/ 69852 h 611166"/>
              <a:gd name="connsiteX8" fmla="*/ 90211 w 720085"/>
              <a:gd name="connsiteY8" fmla="*/ 160339 h 611166"/>
              <a:gd name="connsiteX9" fmla="*/ 255311 w 720085"/>
              <a:gd name="connsiteY9" fmla="*/ 22227 h 611166"/>
              <a:gd name="connsiteX10" fmla="*/ 485498 w 720085"/>
              <a:gd name="connsiteY10" fmla="*/ 41277 h 611166"/>
              <a:gd name="connsiteX11" fmla="*/ 522011 w 720085"/>
              <a:gd name="connsiteY11" fmla="*/ 80964 h 611166"/>
              <a:gd name="connsiteX12" fmla="*/ 539473 w 720085"/>
              <a:gd name="connsiteY12" fmla="*/ 204789 h 611166"/>
              <a:gd name="connsiteX13" fmla="*/ 544236 w 720085"/>
              <a:gd name="connsiteY13" fmla="*/ 427039 h 611166"/>
              <a:gd name="connsiteX14" fmla="*/ 531536 w 720085"/>
              <a:gd name="connsiteY14" fmla="*/ 330202 h 611166"/>
              <a:gd name="connsiteX15" fmla="*/ 529948 w 720085"/>
              <a:gd name="connsiteY15" fmla="*/ 484189 h 611166"/>
              <a:gd name="connsiteX16" fmla="*/ 574398 w 720085"/>
              <a:gd name="connsiteY16" fmla="*/ 547689 h 611166"/>
              <a:gd name="connsiteX17" fmla="*/ 677586 w 720085"/>
              <a:gd name="connsiteY17" fmla="*/ 596902 h 611166"/>
              <a:gd name="connsiteX18" fmla="*/ 715686 w 720085"/>
              <a:gd name="connsiteY18" fmla="*/ 608014 h 611166"/>
              <a:gd name="connsiteX19" fmla="*/ 582336 w 720085"/>
              <a:gd name="connsiteY19" fmla="*/ 547689 h 611166"/>
              <a:gd name="connsiteX20" fmla="*/ 555348 w 720085"/>
              <a:gd name="connsiteY20" fmla="*/ 436564 h 611166"/>
              <a:gd name="connsiteX21" fmla="*/ 560111 w 720085"/>
              <a:gd name="connsiteY21" fmla="*/ 136527 h 611166"/>
              <a:gd name="connsiteX22" fmla="*/ 499786 w 720085"/>
              <a:gd name="connsiteY22" fmla="*/ 58739 h 611166"/>
              <a:gd name="connsiteX23" fmla="*/ 229911 w 720085"/>
              <a:gd name="connsiteY23" fmla="*/ 3177 h 611166"/>
              <a:gd name="connsiteX24" fmla="*/ 75923 w 720085"/>
              <a:gd name="connsiteY24" fmla="*/ 155577 h 611166"/>
              <a:gd name="connsiteX25" fmla="*/ 25123 w 720085"/>
              <a:gd name="connsiteY25" fmla="*/ 242889 h 611166"/>
              <a:gd name="connsiteX26" fmla="*/ 29886 w 720085"/>
              <a:gd name="connsiteY26" fmla="*/ 441327 h 61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0085" h="611166">
                <a:moveTo>
                  <a:pt x="29886" y="441327"/>
                </a:moveTo>
                <a:cubicBezTo>
                  <a:pt x="26182" y="452969"/>
                  <a:pt x="7396" y="347664"/>
                  <a:pt x="2898" y="312739"/>
                </a:cubicBezTo>
                <a:cubicBezTo>
                  <a:pt x="-1600" y="277814"/>
                  <a:pt x="-277" y="237598"/>
                  <a:pt x="2898" y="231777"/>
                </a:cubicBezTo>
                <a:cubicBezTo>
                  <a:pt x="6073" y="225956"/>
                  <a:pt x="14804" y="281783"/>
                  <a:pt x="21948" y="277814"/>
                </a:cubicBezTo>
                <a:cubicBezTo>
                  <a:pt x="29092" y="273845"/>
                  <a:pt x="19567" y="240508"/>
                  <a:pt x="45761" y="207964"/>
                </a:cubicBezTo>
                <a:cubicBezTo>
                  <a:pt x="71955" y="175420"/>
                  <a:pt x="143128" y="116948"/>
                  <a:pt x="179111" y="82552"/>
                </a:cubicBezTo>
                <a:cubicBezTo>
                  <a:pt x="215094" y="48156"/>
                  <a:pt x="261661" y="3706"/>
                  <a:pt x="261661" y="1589"/>
                </a:cubicBezTo>
                <a:cubicBezTo>
                  <a:pt x="261661" y="-528"/>
                  <a:pt x="207686" y="43394"/>
                  <a:pt x="179111" y="69852"/>
                </a:cubicBezTo>
                <a:cubicBezTo>
                  <a:pt x="150536" y="96310"/>
                  <a:pt x="77511" y="168276"/>
                  <a:pt x="90211" y="160339"/>
                </a:cubicBezTo>
                <a:cubicBezTo>
                  <a:pt x="102911" y="152402"/>
                  <a:pt x="189430" y="42071"/>
                  <a:pt x="255311" y="22227"/>
                </a:cubicBezTo>
                <a:cubicBezTo>
                  <a:pt x="321192" y="2383"/>
                  <a:pt x="441048" y="31487"/>
                  <a:pt x="485498" y="41277"/>
                </a:cubicBezTo>
                <a:cubicBezTo>
                  <a:pt x="529948" y="51066"/>
                  <a:pt x="513015" y="53712"/>
                  <a:pt x="522011" y="80964"/>
                </a:cubicBezTo>
                <a:cubicBezTo>
                  <a:pt x="531007" y="108216"/>
                  <a:pt x="535769" y="147110"/>
                  <a:pt x="539473" y="204789"/>
                </a:cubicBezTo>
                <a:cubicBezTo>
                  <a:pt x="543177" y="262468"/>
                  <a:pt x="545559" y="406137"/>
                  <a:pt x="544236" y="427039"/>
                </a:cubicBezTo>
                <a:cubicBezTo>
                  <a:pt x="542913" y="447941"/>
                  <a:pt x="533917" y="320677"/>
                  <a:pt x="531536" y="330202"/>
                </a:cubicBezTo>
                <a:cubicBezTo>
                  <a:pt x="529155" y="339727"/>
                  <a:pt x="522804" y="447941"/>
                  <a:pt x="529948" y="484189"/>
                </a:cubicBezTo>
                <a:cubicBezTo>
                  <a:pt x="537092" y="520437"/>
                  <a:pt x="549792" y="528904"/>
                  <a:pt x="574398" y="547689"/>
                </a:cubicBezTo>
                <a:cubicBezTo>
                  <a:pt x="599004" y="566474"/>
                  <a:pt x="654038" y="586848"/>
                  <a:pt x="677586" y="596902"/>
                </a:cubicBezTo>
                <a:cubicBezTo>
                  <a:pt x="701134" y="606956"/>
                  <a:pt x="731561" y="616216"/>
                  <a:pt x="715686" y="608014"/>
                </a:cubicBezTo>
                <a:cubicBezTo>
                  <a:pt x="699811" y="599812"/>
                  <a:pt x="609059" y="576264"/>
                  <a:pt x="582336" y="547689"/>
                </a:cubicBezTo>
                <a:cubicBezTo>
                  <a:pt x="555613" y="519114"/>
                  <a:pt x="559052" y="505091"/>
                  <a:pt x="555348" y="436564"/>
                </a:cubicBezTo>
                <a:cubicBezTo>
                  <a:pt x="551644" y="368037"/>
                  <a:pt x="569371" y="199498"/>
                  <a:pt x="560111" y="136527"/>
                </a:cubicBezTo>
                <a:cubicBezTo>
                  <a:pt x="550851" y="73556"/>
                  <a:pt x="554819" y="80964"/>
                  <a:pt x="499786" y="58739"/>
                </a:cubicBezTo>
                <a:cubicBezTo>
                  <a:pt x="444753" y="36514"/>
                  <a:pt x="300555" y="-12963"/>
                  <a:pt x="229911" y="3177"/>
                </a:cubicBezTo>
                <a:cubicBezTo>
                  <a:pt x="159267" y="19317"/>
                  <a:pt x="110054" y="115625"/>
                  <a:pt x="75923" y="155577"/>
                </a:cubicBezTo>
                <a:cubicBezTo>
                  <a:pt x="41792" y="195529"/>
                  <a:pt x="31738" y="195793"/>
                  <a:pt x="25123" y="242889"/>
                </a:cubicBezTo>
                <a:cubicBezTo>
                  <a:pt x="18508" y="289985"/>
                  <a:pt x="33590" y="429685"/>
                  <a:pt x="29886" y="441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10865D5A-A17E-4052-AD4C-CCBC982A9058}"/>
              </a:ext>
            </a:extLst>
          </p:cNvPr>
          <p:cNvSpPr/>
          <p:nvPr/>
        </p:nvSpPr>
        <p:spPr>
          <a:xfrm>
            <a:off x="3344419" y="2761924"/>
            <a:ext cx="1049786" cy="357867"/>
          </a:xfrm>
          <a:custGeom>
            <a:avLst/>
            <a:gdLst>
              <a:gd name="connsiteX0" fmla="*/ 146494 w 1049786"/>
              <a:gd name="connsiteY0" fmla="*/ 1914 h 357867"/>
              <a:gd name="connsiteX1" fmla="*/ 586231 w 1049786"/>
              <a:gd name="connsiteY1" fmla="*/ 155901 h 357867"/>
              <a:gd name="connsiteX2" fmla="*/ 541781 w 1049786"/>
              <a:gd name="connsiteY2" fmla="*/ 141614 h 357867"/>
              <a:gd name="connsiteX3" fmla="*/ 813244 w 1049786"/>
              <a:gd name="connsiteY3" fmla="*/ 205114 h 357867"/>
              <a:gd name="connsiteX4" fmla="*/ 943419 w 1049786"/>
              <a:gd name="connsiteY4" fmla="*/ 355926 h 357867"/>
              <a:gd name="connsiteX5" fmla="*/ 884681 w 1049786"/>
              <a:gd name="connsiteY5" fmla="*/ 287664 h 357867"/>
              <a:gd name="connsiteX6" fmla="*/ 852931 w 1049786"/>
              <a:gd name="connsiteY6" fmla="*/ 243214 h 357867"/>
              <a:gd name="connsiteX7" fmla="*/ 1049781 w 1049786"/>
              <a:gd name="connsiteY7" fmla="*/ 243214 h 357867"/>
              <a:gd name="connsiteX8" fmla="*/ 859281 w 1049786"/>
              <a:gd name="connsiteY8" fmla="*/ 268614 h 357867"/>
              <a:gd name="connsiteX9" fmla="*/ 808481 w 1049786"/>
              <a:gd name="connsiteY9" fmla="*/ 259089 h 357867"/>
              <a:gd name="connsiteX10" fmla="*/ 683069 w 1049786"/>
              <a:gd name="connsiteY10" fmla="*/ 233689 h 357867"/>
              <a:gd name="connsiteX11" fmla="*/ 530669 w 1049786"/>
              <a:gd name="connsiteY11" fmla="*/ 206701 h 357867"/>
              <a:gd name="connsiteX12" fmla="*/ 859281 w 1049786"/>
              <a:gd name="connsiteY12" fmla="*/ 290839 h 357867"/>
              <a:gd name="connsiteX13" fmla="*/ 671956 w 1049786"/>
              <a:gd name="connsiteY13" fmla="*/ 209876 h 357867"/>
              <a:gd name="connsiteX14" fmla="*/ 495744 w 1049786"/>
              <a:gd name="connsiteY14" fmla="*/ 152726 h 357867"/>
              <a:gd name="connsiteX15" fmla="*/ 232219 w 1049786"/>
              <a:gd name="connsiteY15" fmla="*/ 55889 h 357867"/>
              <a:gd name="connsiteX16" fmla="*/ 3619 w 1049786"/>
              <a:gd name="connsiteY16" fmla="*/ 67001 h 357867"/>
              <a:gd name="connsiteX17" fmla="*/ 146494 w 1049786"/>
              <a:gd name="connsiteY17" fmla="*/ 1914 h 35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49786" h="357867">
                <a:moveTo>
                  <a:pt x="146494" y="1914"/>
                </a:moveTo>
                <a:cubicBezTo>
                  <a:pt x="243596" y="16731"/>
                  <a:pt x="520350" y="132618"/>
                  <a:pt x="586231" y="155901"/>
                </a:cubicBezTo>
                <a:cubicBezTo>
                  <a:pt x="652112" y="179184"/>
                  <a:pt x="503945" y="133412"/>
                  <a:pt x="541781" y="141614"/>
                </a:cubicBezTo>
                <a:cubicBezTo>
                  <a:pt x="579617" y="149816"/>
                  <a:pt x="746304" y="169395"/>
                  <a:pt x="813244" y="205114"/>
                </a:cubicBezTo>
                <a:cubicBezTo>
                  <a:pt x="880184" y="240833"/>
                  <a:pt x="943419" y="355926"/>
                  <a:pt x="943419" y="355926"/>
                </a:cubicBezTo>
                <a:cubicBezTo>
                  <a:pt x="955325" y="369684"/>
                  <a:pt x="899762" y="306449"/>
                  <a:pt x="884681" y="287664"/>
                </a:cubicBezTo>
                <a:cubicBezTo>
                  <a:pt x="869600" y="268879"/>
                  <a:pt x="825414" y="250622"/>
                  <a:pt x="852931" y="243214"/>
                </a:cubicBezTo>
                <a:cubicBezTo>
                  <a:pt x="880448" y="235806"/>
                  <a:pt x="1048723" y="238981"/>
                  <a:pt x="1049781" y="243214"/>
                </a:cubicBezTo>
                <a:cubicBezTo>
                  <a:pt x="1050839" y="247447"/>
                  <a:pt x="899498" y="265968"/>
                  <a:pt x="859281" y="268614"/>
                </a:cubicBezTo>
                <a:cubicBezTo>
                  <a:pt x="819064" y="271260"/>
                  <a:pt x="808481" y="259089"/>
                  <a:pt x="808481" y="259089"/>
                </a:cubicBezTo>
                <a:lnTo>
                  <a:pt x="683069" y="233689"/>
                </a:lnTo>
                <a:cubicBezTo>
                  <a:pt x="636767" y="224958"/>
                  <a:pt x="501300" y="197176"/>
                  <a:pt x="530669" y="206701"/>
                </a:cubicBezTo>
                <a:cubicBezTo>
                  <a:pt x="560038" y="216226"/>
                  <a:pt x="835733" y="290310"/>
                  <a:pt x="859281" y="290839"/>
                </a:cubicBezTo>
                <a:cubicBezTo>
                  <a:pt x="882829" y="291368"/>
                  <a:pt x="732546" y="232895"/>
                  <a:pt x="671956" y="209876"/>
                </a:cubicBezTo>
                <a:cubicBezTo>
                  <a:pt x="611367" y="186857"/>
                  <a:pt x="569033" y="178390"/>
                  <a:pt x="495744" y="152726"/>
                </a:cubicBezTo>
                <a:cubicBezTo>
                  <a:pt x="422455" y="127062"/>
                  <a:pt x="314240" y="70177"/>
                  <a:pt x="232219" y="55889"/>
                </a:cubicBezTo>
                <a:cubicBezTo>
                  <a:pt x="150198" y="41601"/>
                  <a:pt x="23727" y="70970"/>
                  <a:pt x="3619" y="67001"/>
                </a:cubicBezTo>
                <a:cubicBezTo>
                  <a:pt x="-16489" y="63032"/>
                  <a:pt x="49392" y="-12903"/>
                  <a:pt x="146494" y="19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C00D38F1-7B2F-410D-9BEC-548D54C66C42}"/>
              </a:ext>
            </a:extLst>
          </p:cNvPr>
          <p:cNvSpPr/>
          <p:nvPr/>
        </p:nvSpPr>
        <p:spPr>
          <a:xfrm>
            <a:off x="4273080" y="2767007"/>
            <a:ext cx="472003" cy="254020"/>
          </a:xfrm>
          <a:custGeom>
            <a:avLst/>
            <a:gdLst>
              <a:gd name="connsiteX0" fmla="*/ 471958 w 472003"/>
              <a:gd name="connsiteY0" fmla="*/ 6 h 254020"/>
              <a:gd name="connsiteX1" fmla="*/ 362420 w 472003"/>
              <a:gd name="connsiteY1" fmla="*/ 93668 h 254020"/>
              <a:gd name="connsiteX2" fmla="*/ 284633 w 472003"/>
              <a:gd name="connsiteY2" fmla="*/ 133356 h 254020"/>
              <a:gd name="connsiteX3" fmla="*/ 470 w 472003"/>
              <a:gd name="connsiteY3" fmla="*/ 241306 h 254020"/>
              <a:gd name="connsiteX4" fmla="*/ 214783 w 472003"/>
              <a:gd name="connsiteY4" fmla="*/ 163518 h 254020"/>
              <a:gd name="connsiteX5" fmla="*/ 106833 w 472003"/>
              <a:gd name="connsiteY5" fmla="*/ 254006 h 254020"/>
              <a:gd name="connsiteX6" fmla="*/ 283045 w 472003"/>
              <a:gd name="connsiteY6" fmla="*/ 155581 h 254020"/>
              <a:gd name="connsiteX7" fmla="*/ 375120 w 472003"/>
              <a:gd name="connsiteY7" fmla="*/ 98431 h 254020"/>
              <a:gd name="connsiteX8" fmla="*/ 471958 w 472003"/>
              <a:gd name="connsiteY8" fmla="*/ 6 h 25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003" h="254020">
                <a:moveTo>
                  <a:pt x="471958" y="6"/>
                </a:moveTo>
                <a:cubicBezTo>
                  <a:pt x="469841" y="-788"/>
                  <a:pt x="393641" y="71443"/>
                  <a:pt x="362420" y="93668"/>
                </a:cubicBezTo>
                <a:cubicBezTo>
                  <a:pt x="331199" y="115893"/>
                  <a:pt x="344958" y="108750"/>
                  <a:pt x="284633" y="133356"/>
                </a:cubicBezTo>
                <a:cubicBezTo>
                  <a:pt x="224308" y="157962"/>
                  <a:pt x="12112" y="236279"/>
                  <a:pt x="470" y="241306"/>
                </a:cubicBezTo>
                <a:cubicBezTo>
                  <a:pt x="-11172" y="246333"/>
                  <a:pt x="197056" y="161401"/>
                  <a:pt x="214783" y="163518"/>
                </a:cubicBezTo>
                <a:cubicBezTo>
                  <a:pt x="232510" y="165635"/>
                  <a:pt x="95456" y="255329"/>
                  <a:pt x="106833" y="254006"/>
                </a:cubicBezTo>
                <a:cubicBezTo>
                  <a:pt x="118210" y="252683"/>
                  <a:pt x="238331" y="181510"/>
                  <a:pt x="283045" y="155581"/>
                </a:cubicBezTo>
                <a:cubicBezTo>
                  <a:pt x="327759" y="129652"/>
                  <a:pt x="348397" y="119598"/>
                  <a:pt x="375120" y="98431"/>
                </a:cubicBezTo>
                <a:cubicBezTo>
                  <a:pt x="401843" y="77264"/>
                  <a:pt x="474075" y="800"/>
                  <a:pt x="471958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F7715527-D5F3-432E-8719-86DA1BB03420}"/>
              </a:ext>
            </a:extLst>
          </p:cNvPr>
          <p:cNvSpPr/>
          <p:nvPr/>
        </p:nvSpPr>
        <p:spPr>
          <a:xfrm>
            <a:off x="4400436" y="2812829"/>
            <a:ext cx="321925" cy="510726"/>
          </a:xfrm>
          <a:custGeom>
            <a:avLst/>
            <a:gdLst>
              <a:gd name="connsiteX0" fmla="*/ 320789 w 321925"/>
              <a:gd name="connsiteY0" fmla="*/ 221 h 510726"/>
              <a:gd name="connsiteX1" fmla="*/ 258877 w 321925"/>
              <a:gd name="connsiteY1" fmla="*/ 120871 h 510726"/>
              <a:gd name="connsiteX2" fmla="*/ 192202 w 321925"/>
              <a:gd name="connsiteY2" fmla="*/ 209771 h 510726"/>
              <a:gd name="connsiteX3" fmla="*/ 93777 w 321925"/>
              <a:gd name="connsiteY3" fmla="*/ 360584 h 510726"/>
              <a:gd name="connsiteX4" fmla="*/ 196964 w 321925"/>
              <a:gd name="connsiteY4" fmla="*/ 182784 h 510726"/>
              <a:gd name="connsiteX5" fmla="*/ 96952 w 321925"/>
              <a:gd name="connsiteY5" fmla="*/ 363759 h 510726"/>
              <a:gd name="connsiteX6" fmla="*/ 49327 w 321925"/>
              <a:gd name="connsiteY6" fmla="*/ 447896 h 510726"/>
              <a:gd name="connsiteX7" fmla="*/ 114 w 321925"/>
              <a:gd name="connsiteY7" fmla="*/ 509809 h 510726"/>
              <a:gd name="connsiteX8" fmla="*/ 63614 w 321925"/>
              <a:gd name="connsiteY8" fmla="*/ 400271 h 510726"/>
              <a:gd name="connsiteX9" fmla="*/ 203314 w 321925"/>
              <a:gd name="connsiteY9" fmla="*/ 152621 h 510726"/>
              <a:gd name="connsiteX10" fmla="*/ 320789 w 321925"/>
              <a:gd name="connsiteY10" fmla="*/ 221 h 51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1925" h="510726">
                <a:moveTo>
                  <a:pt x="320789" y="221"/>
                </a:moveTo>
                <a:cubicBezTo>
                  <a:pt x="330049" y="-5071"/>
                  <a:pt x="280308" y="85946"/>
                  <a:pt x="258877" y="120871"/>
                </a:cubicBezTo>
                <a:cubicBezTo>
                  <a:pt x="237446" y="155796"/>
                  <a:pt x="219719" y="169819"/>
                  <a:pt x="192202" y="209771"/>
                </a:cubicBezTo>
                <a:cubicBezTo>
                  <a:pt x="164685" y="249723"/>
                  <a:pt x="92983" y="365082"/>
                  <a:pt x="93777" y="360584"/>
                </a:cubicBezTo>
                <a:cubicBezTo>
                  <a:pt x="94571" y="356086"/>
                  <a:pt x="196435" y="182255"/>
                  <a:pt x="196964" y="182784"/>
                </a:cubicBezTo>
                <a:cubicBezTo>
                  <a:pt x="197493" y="183313"/>
                  <a:pt x="121558" y="319574"/>
                  <a:pt x="96952" y="363759"/>
                </a:cubicBezTo>
                <a:cubicBezTo>
                  <a:pt x="72346" y="407944"/>
                  <a:pt x="65467" y="423554"/>
                  <a:pt x="49327" y="447896"/>
                </a:cubicBezTo>
                <a:cubicBezTo>
                  <a:pt x="33187" y="472238"/>
                  <a:pt x="-2267" y="517746"/>
                  <a:pt x="114" y="509809"/>
                </a:cubicBezTo>
                <a:cubicBezTo>
                  <a:pt x="2495" y="501872"/>
                  <a:pt x="29747" y="459802"/>
                  <a:pt x="63614" y="400271"/>
                </a:cubicBezTo>
                <a:cubicBezTo>
                  <a:pt x="97481" y="340740"/>
                  <a:pt x="164420" y="215327"/>
                  <a:pt x="203314" y="152621"/>
                </a:cubicBezTo>
                <a:cubicBezTo>
                  <a:pt x="242208" y="89915"/>
                  <a:pt x="311529" y="5513"/>
                  <a:pt x="320789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DB705BF2-3CDB-4DDC-B264-37EA3AF1EC4D}"/>
              </a:ext>
            </a:extLst>
          </p:cNvPr>
          <p:cNvSpPr/>
          <p:nvPr/>
        </p:nvSpPr>
        <p:spPr>
          <a:xfrm>
            <a:off x="4393704" y="2766996"/>
            <a:ext cx="381255" cy="575095"/>
          </a:xfrm>
          <a:custGeom>
            <a:avLst/>
            <a:gdLst>
              <a:gd name="connsiteX0" fmla="*/ 379909 w 381255"/>
              <a:gd name="connsiteY0" fmla="*/ 17 h 575095"/>
              <a:gd name="connsiteX1" fmla="*/ 364034 w 381255"/>
              <a:gd name="connsiteY1" fmla="*/ 93679 h 575095"/>
              <a:gd name="connsiteX2" fmla="*/ 300534 w 381255"/>
              <a:gd name="connsiteY2" fmla="*/ 166704 h 575095"/>
              <a:gd name="connsiteX3" fmla="*/ 211634 w 381255"/>
              <a:gd name="connsiteY3" fmla="*/ 295292 h 575095"/>
              <a:gd name="connsiteX4" fmla="*/ 95746 w 381255"/>
              <a:gd name="connsiteY4" fmla="*/ 477854 h 575095"/>
              <a:gd name="connsiteX5" fmla="*/ 496 w 381255"/>
              <a:gd name="connsiteY5" fmla="*/ 574692 h 575095"/>
              <a:gd name="connsiteX6" fmla="*/ 62409 w 381255"/>
              <a:gd name="connsiteY6" fmla="*/ 509604 h 575095"/>
              <a:gd name="connsiteX7" fmla="*/ 151309 w 381255"/>
              <a:gd name="connsiteY7" fmla="*/ 441342 h 575095"/>
              <a:gd name="connsiteX8" fmla="*/ 202109 w 381255"/>
              <a:gd name="connsiteY8" fmla="*/ 312754 h 575095"/>
              <a:gd name="connsiteX9" fmla="*/ 95746 w 381255"/>
              <a:gd name="connsiteY9" fmla="*/ 460392 h 575095"/>
              <a:gd name="connsiteX10" fmla="*/ 202109 w 381255"/>
              <a:gd name="connsiteY10" fmla="*/ 288942 h 575095"/>
              <a:gd name="connsiteX11" fmla="*/ 311646 w 381255"/>
              <a:gd name="connsiteY11" fmla="*/ 120667 h 575095"/>
              <a:gd name="connsiteX12" fmla="*/ 337046 w 381255"/>
              <a:gd name="connsiteY12" fmla="*/ 85742 h 575095"/>
              <a:gd name="connsiteX13" fmla="*/ 379909 w 381255"/>
              <a:gd name="connsiteY13" fmla="*/ 17 h 57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255" h="575095">
                <a:moveTo>
                  <a:pt x="379909" y="17"/>
                </a:moveTo>
                <a:cubicBezTo>
                  <a:pt x="384407" y="1340"/>
                  <a:pt x="377263" y="65898"/>
                  <a:pt x="364034" y="93679"/>
                </a:cubicBezTo>
                <a:cubicBezTo>
                  <a:pt x="350805" y="121460"/>
                  <a:pt x="325934" y="133102"/>
                  <a:pt x="300534" y="166704"/>
                </a:cubicBezTo>
                <a:cubicBezTo>
                  <a:pt x="275134" y="200306"/>
                  <a:pt x="245765" y="243434"/>
                  <a:pt x="211634" y="295292"/>
                </a:cubicBezTo>
                <a:cubicBezTo>
                  <a:pt x="177503" y="347150"/>
                  <a:pt x="130936" y="431287"/>
                  <a:pt x="95746" y="477854"/>
                </a:cubicBezTo>
                <a:cubicBezTo>
                  <a:pt x="60556" y="524421"/>
                  <a:pt x="6052" y="569400"/>
                  <a:pt x="496" y="574692"/>
                </a:cubicBezTo>
                <a:cubicBezTo>
                  <a:pt x="-5060" y="579984"/>
                  <a:pt x="37273" y="531829"/>
                  <a:pt x="62409" y="509604"/>
                </a:cubicBezTo>
                <a:cubicBezTo>
                  <a:pt x="87545" y="487379"/>
                  <a:pt x="128026" y="474150"/>
                  <a:pt x="151309" y="441342"/>
                </a:cubicBezTo>
                <a:cubicBezTo>
                  <a:pt x="174592" y="408534"/>
                  <a:pt x="211369" y="309579"/>
                  <a:pt x="202109" y="312754"/>
                </a:cubicBezTo>
                <a:cubicBezTo>
                  <a:pt x="192849" y="315929"/>
                  <a:pt x="95746" y="464361"/>
                  <a:pt x="95746" y="460392"/>
                </a:cubicBezTo>
                <a:cubicBezTo>
                  <a:pt x="95746" y="456423"/>
                  <a:pt x="166126" y="345563"/>
                  <a:pt x="202109" y="288942"/>
                </a:cubicBezTo>
                <a:cubicBezTo>
                  <a:pt x="238092" y="232321"/>
                  <a:pt x="289157" y="154534"/>
                  <a:pt x="311646" y="120667"/>
                </a:cubicBezTo>
                <a:cubicBezTo>
                  <a:pt x="334135" y="86800"/>
                  <a:pt x="329638" y="100294"/>
                  <a:pt x="337046" y="85742"/>
                </a:cubicBezTo>
                <a:cubicBezTo>
                  <a:pt x="344454" y="71190"/>
                  <a:pt x="375411" y="-1306"/>
                  <a:pt x="379909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D4C6FB40-E336-44F6-A750-38E363F5D245}"/>
              </a:ext>
            </a:extLst>
          </p:cNvPr>
          <p:cNvSpPr/>
          <p:nvPr/>
        </p:nvSpPr>
        <p:spPr>
          <a:xfrm>
            <a:off x="4708170" y="2778032"/>
            <a:ext cx="164664" cy="508420"/>
          </a:xfrm>
          <a:custGeom>
            <a:avLst/>
            <a:gdLst>
              <a:gd name="connsiteX0" fmla="*/ 94018 w 164664"/>
              <a:gd name="connsiteY0" fmla="*/ 93 h 508420"/>
              <a:gd name="connsiteX1" fmla="*/ 149580 w 164664"/>
              <a:gd name="connsiteY1" fmla="*/ 73118 h 508420"/>
              <a:gd name="connsiteX2" fmla="*/ 149580 w 164664"/>
              <a:gd name="connsiteY2" fmla="*/ 130268 h 508420"/>
              <a:gd name="connsiteX3" fmla="*/ 140055 w 164664"/>
              <a:gd name="connsiteY3" fmla="*/ 277906 h 508420"/>
              <a:gd name="connsiteX4" fmla="*/ 136880 w 164664"/>
              <a:gd name="connsiteY4" fmla="*/ 423956 h 508420"/>
              <a:gd name="connsiteX5" fmla="*/ 133705 w 164664"/>
              <a:gd name="connsiteY5" fmla="*/ 462056 h 508420"/>
              <a:gd name="connsiteX6" fmla="*/ 103543 w 164664"/>
              <a:gd name="connsiteY6" fmla="*/ 489043 h 508420"/>
              <a:gd name="connsiteX7" fmla="*/ 355 w 164664"/>
              <a:gd name="connsiteY7" fmla="*/ 508093 h 508420"/>
              <a:gd name="connsiteX8" fmla="*/ 143230 w 164664"/>
              <a:gd name="connsiteY8" fmla="*/ 473168 h 508420"/>
              <a:gd name="connsiteX9" fmla="*/ 151168 w 164664"/>
              <a:gd name="connsiteY9" fmla="*/ 400143 h 508420"/>
              <a:gd name="connsiteX10" fmla="*/ 127355 w 164664"/>
              <a:gd name="connsiteY10" fmla="*/ 173131 h 508420"/>
              <a:gd name="connsiteX11" fmla="*/ 157518 w 164664"/>
              <a:gd name="connsiteY11" fmla="*/ 284256 h 508420"/>
              <a:gd name="connsiteX12" fmla="*/ 157518 w 164664"/>
              <a:gd name="connsiteY12" fmla="*/ 181068 h 508420"/>
              <a:gd name="connsiteX13" fmla="*/ 162280 w 164664"/>
              <a:gd name="connsiteY13" fmla="*/ 88993 h 508420"/>
              <a:gd name="connsiteX14" fmla="*/ 94018 w 164664"/>
              <a:gd name="connsiteY14" fmla="*/ 93 h 50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4664" h="508420">
                <a:moveTo>
                  <a:pt x="94018" y="93"/>
                </a:moveTo>
                <a:cubicBezTo>
                  <a:pt x="91901" y="-2553"/>
                  <a:pt x="140320" y="51422"/>
                  <a:pt x="149580" y="73118"/>
                </a:cubicBezTo>
                <a:cubicBezTo>
                  <a:pt x="158840" y="94814"/>
                  <a:pt x="151167" y="96137"/>
                  <a:pt x="149580" y="130268"/>
                </a:cubicBezTo>
                <a:cubicBezTo>
                  <a:pt x="147993" y="164399"/>
                  <a:pt x="142172" y="228958"/>
                  <a:pt x="140055" y="277906"/>
                </a:cubicBezTo>
                <a:cubicBezTo>
                  <a:pt x="137938" y="326854"/>
                  <a:pt x="137938" y="393264"/>
                  <a:pt x="136880" y="423956"/>
                </a:cubicBezTo>
                <a:cubicBezTo>
                  <a:pt x="135822" y="454648"/>
                  <a:pt x="139261" y="451208"/>
                  <a:pt x="133705" y="462056"/>
                </a:cubicBezTo>
                <a:cubicBezTo>
                  <a:pt x="128149" y="472904"/>
                  <a:pt x="125768" y="481370"/>
                  <a:pt x="103543" y="489043"/>
                </a:cubicBezTo>
                <a:cubicBezTo>
                  <a:pt x="81318" y="496716"/>
                  <a:pt x="-6260" y="510739"/>
                  <a:pt x="355" y="508093"/>
                </a:cubicBezTo>
                <a:cubicBezTo>
                  <a:pt x="6969" y="505447"/>
                  <a:pt x="118094" y="491160"/>
                  <a:pt x="143230" y="473168"/>
                </a:cubicBezTo>
                <a:cubicBezTo>
                  <a:pt x="168366" y="455176"/>
                  <a:pt x="153814" y="450149"/>
                  <a:pt x="151168" y="400143"/>
                </a:cubicBezTo>
                <a:cubicBezTo>
                  <a:pt x="148522" y="350137"/>
                  <a:pt x="126297" y="192445"/>
                  <a:pt x="127355" y="173131"/>
                </a:cubicBezTo>
                <a:cubicBezTo>
                  <a:pt x="128413" y="153817"/>
                  <a:pt x="152491" y="282933"/>
                  <a:pt x="157518" y="284256"/>
                </a:cubicBezTo>
                <a:cubicBezTo>
                  <a:pt x="162545" y="285579"/>
                  <a:pt x="156724" y="213612"/>
                  <a:pt x="157518" y="181068"/>
                </a:cubicBezTo>
                <a:cubicBezTo>
                  <a:pt x="158312" y="148524"/>
                  <a:pt x="169424" y="117039"/>
                  <a:pt x="162280" y="88993"/>
                </a:cubicBezTo>
                <a:cubicBezTo>
                  <a:pt x="155136" y="60947"/>
                  <a:pt x="96135" y="2739"/>
                  <a:pt x="94018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AAE10962-D480-4007-9150-50CAE572AA39}"/>
              </a:ext>
            </a:extLst>
          </p:cNvPr>
          <p:cNvSpPr/>
          <p:nvPr/>
        </p:nvSpPr>
        <p:spPr>
          <a:xfrm>
            <a:off x="4691787" y="2773233"/>
            <a:ext cx="255766" cy="571876"/>
          </a:xfrm>
          <a:custGeom>
            <a:avLst/>
            <a:gdLst>
              <a:gd name="connsiteX0" fmla="*/ 164376 w 255766"/>
              <a:gd name="connsiteY0" fmla="*/ 130 h 571876"/>
              <a:gd name="connsiteX1" fmla="*/ 234226 w 255766"/>
              <a:gd name="connsiteY1" fmla="*/ 133480 h 571876"/>
              <a:gd name="connsiteX2" fmla="*/ 221526 w 255766"/>
              <a:gd name="connsiteY2" fmla="*/ 79505 h 571876"/>
              <a:gd name="connsiteX3" fmla="*/ 223113 w 255766"/>
              <a:gd name="connsiteY3" fmla="*/ 177930 h 571876"/>
              <a:gd name="connsiteX4" fmla="*/ 240576 w 255766"/>
              <a:gd name="connsiteY4" fmla="*/ 323980 h 571876"/>
              <a:gd name="connsiteX5" fmla="*/ 254863 w 255766"/>
              <a:gd name="connsiteY5" fmla="*/ 223967 h 571876"/>
              <a:gd name="connsiteX6" fmla="*/ 213588 w 255766"/>
              <a:gd name="connsiteY6" fmla="*/ 493842 h 571876"/>
              <a:gd name="connsiteX7" fmla="*/ 175488 w 255766"/>
              <a:gd name="connsiteY7" fmla="*/ 528767 h 571876"/>
              <a:gd name="connsiteX8" fmla="*/ 113576 w 255766"/>
              <a:gd name="connsiteY8" fmla="*/ 571630 h 571876"/>
              <a:gd name="connsiteX9" fmla="*/ 53251 w 255766"/>
              <a:gd name="connsiteY9" fmla="*/ 544642 h 571876"/>
              <a:gd name="connsiteX10" fmla="*/ 2451 w 255766"/>
              <a:gd name="connsiteY10" fmla="*/ 509717 h 571876"/>
              <a:gd name="connsiteX11" fmla="*/ 134213 w 255766"/>
              <a:gd name="connsiteY11" fmla="*/ 555755 h 571876"/>
              <a:gd name="connsiteX12" fmla="*/ 194538 w 255766"/>
              <a:gd name="connsiteY12" fmla="*/ 487492 h 571876"/>
              <a:gd name="connsiteX13" fmla="*/ 231051 w 255766"/>
              <a:gd name="connsiteY13" fmla="*/ 358905 h 571876"/>
              <a:gd name="connsiteX14" fmla="*/ 245338 w 255766"/>
              <a:gd name="connsiteY14" fmla="*/ 244605 h 571876"/>
              <a:gd name="connsiteX15" fmla="*/ 231051 w 255766"/>
              <a:gd name="connsiteY15" fmla="*/ 111255 h 571876"/>
              <a:gd name="connsiteX16" fmla="*/ 164376 w 255766"/>
              <a:gd name="connsiteY16" fmla="*/ 130 h 57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5766" h="571876">
                <a:moveTo>
                  <a:pt x="164376" y="130"/>
                </a:moveTo>
                <a:cubicBezTo>
                  <a:pt x="164905" y="3834"/>
                  <a:pt x="224701" y="120251"/>
                  <a:pt x="234226" y="133480"/>
                </a:cubicBezTo>
                <a:cubicBezTo>
                  <a:pt x="243751" y="146709"/>
                  <a:pt x="223378" y="72097"/>
                  <a:pt x="221526" y="79505"/>
                </a:cubicBezTo>
                <a:cubicBezTo>
                  <a:pt x="219674" y="86913"/>
                  <a:pt x="219938" y="137184"/>
                  <a:pt x="223113" y="177930"/>
                </a:cubicBezTo>
                <a:cubicBezTo>
                  <a:pt x="226288" y="218676"/>
                  <a:pt x="235284" y="316307"/>
                  <a:pt x="240576" y="323980"/>
                </a:cubicBezTo>
                <a:cubicBezTo>
                  <a:pt x="245868" y="331653"/>
                  <a:pt x="259361" y="195657"/>
                  <a:pt x="254863" y="223967"/>
                </a:cubicBezTo>
                <a:cubicBezTo>
                  <a:pt x="250365" y="252277"/>
                  <a:pt x="226817" y="443042"/>
                  <a:pt x="213588" y="493842"/>
                </a:cubicBezTo>
                <a:cubicBezTo>
                  <a:pt x="200359" y="544642"/>
                  <a:pt x="192157" y="515802"/>
                  <a:pt x="175488" y="528767"/>
                </a:cubicBezTo>
                <a:cubicBezTo>
                  <a:pt x="158819" y="541732"/>
                  <a:pt x="133949" y="568984"/>
                  <a:pt x="113576" y="571630"/>
                </a:cubicBezTo>
                <a:cubicBezTo>
                  <a:pt x="93203" y="574276"/>
                  <a:pt x="71772" y="554961"/>
                  <a:pt x="53251" y="544642"/>
                </a:cubicBezTo>
                <a:cubicBezTo>
                  <a:pt x="34730" y="534323"/>
                  <a:pt x="-11043" y="507865"/>
                  <a:pt x="2451" y="509717"/>
                </a:cubicBezTo>
                <a:cubicBezTo>
                  <a:pt x="15945" y="511569"/>
                  <a:pt x="102198" y="559459"/>
                  <a:pt x="134213" y="555755"/>
                </a:cubicBezTo>
                <a:cubicBezTo>
                  <a:pt x="166228" y="552051"/>
                  <a:pt x="178398" y="520300"/>
                  <a:pt x="194538" y="487492"/>
                </a:cubicBezTo>
                <a:cubicBezTo>
                  <a:pt x="210678" y="454684"/>
                  <a:pt x="222584" y="399386"/>
                  <a:pt x="231051" y="358905"/>
                </a:cubicBezTo>
                <a:cubicBezTo>
                  <a:pt x="239518" y="318424"/>
                  <a:pt x="245338" y="285880"/>
                  <a:pt x="245338" y="244605"/>
                </a:cubicBezTo>
                <a:cubicBezTo>
                  <a:pt x="245338" y="203330"/>
                  <a:pt x="242163" y="149884"/>
                  <a:pt x="231051" y="111255"/>
                </a:cubicBezTo>
                <a:cubicBezTo>
                  <a:pt x="219939" y="72626"/>
                  <a:pt x="163847" y="-3574"/>
                  <a:pt x="164376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DC3ADBFB-4111-4129-8BEA-BCB92881191F}"/>
              </a:ext>
            </a:extLst>
          </p:cNvPr>
          <p:cNvSpPr/>
          <p:nvPr/>
        </p:nvSpPr>
        <p:spPr>
          <a:xfrm>
            <a:off x="4614805" y="3092443"/>
            <a:ext cx="95730" cy="224639"/>
          </a:xfrm>
          <a:custGeom>
            <a:avLst/>
            <a:gdLst>
              <a:gd name="connsiteX0" fmla="*/ 58 w 95730"/>
              <a:gd name="connsiteY0" fmla="*/ 7 h 224639"/>
              <a:gd name="connsiteX1" fmla="*/ 81020 w 95730"/>
              <a:gd name="connsiteY1" fmla="*/ 98432 h 224639"/>
              <a:gd name="connsiteX2" fmla="*/ 74670 w 95730"/>
              <a:gd name="connsiteY2" fmla="*/ 146057 h 224639"/>
              <a:gd name="connsiteX3" fmla="*/ 63558 w 95730"/>
              <a:gd name="connsiteY3" fmla="*/ 223845 h 224639"/>
              <a:gd name="connsiteX4" fmla="*/ 95308 w 95730"/>
              <a:gd name="connsiteY4" fmla="*/ 93670 h 224639"/>
              <a:gd name="connsiteX5" fmla="*/ 58 w 95730"/>
              <a:gd name="connsiteY5" fmla="*/ 7 h 224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730" h="224639">
                <a:moveTo>
                  <a:pt x="58" y="7"/>
                </a:moveTo>
                <a:cubicBezTo>
                  <a:pt x="-2323" y="801"/>
                  <a:pt x="68585" y="74090"/>
                  <a:pt x="81020" y="98432"/>
                </a:cubicBezTo>
                <a:cubicBezTo>
                  <a:pt x="93455" y="122774"/>
                  <a:pt x="77580" y="125155"/>
                  <a:pt x="74670" y="146057"/>
                </a:cubicBezTo>
                <a:cubicBezTo>
                  <a:pt x="71760" y="166959"/>
                  <a:pt x="60118" y="232576"/>
                  <a:pt x="63558" y="223845"/>
                </a:cubicBezTo>
                <a:cubicBezTo>
                  <a:pt x="66998" y="215114"/>
                  <a:pt x="99806" y="125949"/>
                  <a:pt x="95308" y="93670"/>
                </a:cubicBezTo>
                <a:cubicBezTo>
                  <a:pt x="90810" y="61391"/>
                  <a:pt x="2439" y="-787"/>
                  <a:pt x="5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5F48E095-8484-4798-9CB9-DEB32E6835BF}"/>
              </a:ext>
            </a:extLst>
          </p:cNvPr>
          <p:cNvSpPr/>
          <p:nvPr/>
        </p:nvSpPr>
        <p:spPr>
          <a:xfrm>
            <a:off x="4619589" y="3069754"/>
            <a:ext cx="239990" cy="214386"/>
          </a:xfrm>
          <a:custGeom>
            <a:avLst/>
            <a:gdLst>
              <a:gd name="connsiteX0" fmla="*/ 36 w 239990"/>
              <a:gd name="connsiteY0" fmla="*/ 471 h 214386"/>
              <a:gd name="connsiteX1" fmla="*/ 119099 w 239990"/>
              <a:gd name="connsiteY1" fmla="*/ 130646 h 214386"/>
              <a:gd name="connsiteX2" fmla="*/ 101636 w 239990"/>
              <a:gd name="connsiteY2" fmla="*/ 113184 h 214386"/>
              <a:gd name="connsiteX3" fmla="*/ 98461 w 239990"/>
              <a:gd name="connsiteY3" fmla="*/ 175096 h 214386"/>
              <a:gd name="connsiteX4" fmla="*/ 239749 w 239990"/>
              <a:gd name="connsiteY4" fmla="*/ 210021 h 214386"/>
              <a:gd name="connsiteX5" fmla="*/ 131799 w 239990"/>
              <a:gd name="connsiteY5" fmla="*/ 210021 h 214386"/>
              <a:gd name="connsiteX6" fmla="*/ 109574 w 239990"/>
              <a:gd name="connsiteY6" fmla="*/ 175096 h 214386"/>
              <a:gd name="connsiteX7" fmla="*/ 107986 w 239990"/>
              <a:gd name="connsiteY7" fmla="*/ 119534 h 214386"/>
              <a:gd name="connsiteX8" fmla="*/ 106399 w 239990"/>
              <a:gd name="connsiteY8" fmla="*/ 87784 h 214386"/>
              <a:gd name="connsiteX9" fmla="*/ 36 w 239990"/>
              <a:gd name="connsiteY9" fmla="*/ 471 h 214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990" h="214386">
                <a:moveTo>
                  <a:pt x="36" y="471"/>
                </a:moveTo>
                <a:cubicBezTo>
                  <a:pt x="2153" y="7615"/>
                  <a:pt x="102166" y="111861"/>
                  <a:pt x="119099" y="130646"/>
                </a:cubicBezTo>
                <a:cubicBezTo>
                  <a:pt x="136032" y="149431"/>
                  <a:pt x="105076" y="105776"/>
                  <a:pt x="101636" y="113184"/>
                </a:cubicBezTo>
                <a:cubicBezTo>
                  <a:pt x="98196" y="120592"/>
                  <a:pt x="75442" y="158957"/>
                  <a:pt x="98461" y="175096"/>
                </a:cubicBezTo>
                <a:cubicBezTo>
                  <a:pt x="121480" y="191236"/>
                  <a:pt x="234193" y="204200"/>
                  <a:pt x="239749" y="210021"/>
                </a:cubicBezTo>
                <a:cubicBezTo>
                  <a:pt x="245305" y="215842"/>
                  <a:pt x="153495" y="215842"/>
                  <a:pt x="131799" y="210021"/>
                </a:cubicBezTo>
                <a:cubicBezTo>
                  <a:pt x="110103" y="204200"/>
                  <a:pt x="113543" y="190177"/>
                  <a:pt x="109574" y="175096"/>
                </a:cubicBezTo>
                <a:cubicBezTo>
                  <a:pt x="105605" y="160015"/>
                  <a:pt x="108515" y="134086"/>
                  <a:pt x="107986" y="119534"/>
                </a:cubicBezTo>
                <a:cubicBezTo>
                  <a:pt x="107457" y="104982"/>
                  <a:pt x="123068" y="106040"/>
                  <a:pt x="106399" y="87784"/>
                </a:cubicBezTo>
                <a:cubicBezTo>
                  <a:pt x="89730" y="69528"/>
                  <a:pt x="-2081" y="-6673"/>
                  <a:pt x="36" y="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66F0BD23-4210-4563-8231-DC52956E32D3}"/>
              </a:ext>
            </a:extLst>
          </p:cNvPr>
          <p:cNvSpPr/>
          <p:nvPr/>
        </p:nvSpPr>
        <p:spPr>
          <a:xfrm>
            <a:off x="4484680" y="3300168"/>
            <a:ext cx="379448" cy="101350"/>
          </a:xfrm>
          <a:custGeom>
            <a:avLst/>
            <a:gdLst>
              <a:gd name="connsiteX0" fmla="*/ 8 w 379448"/>
              <a:gd name="connsiteY0" fmla="*/ 78032 h 101350"/>
              <a:gd name="connsiteX1" fmla="*/ 122245 w 379448"/>
              <a:gd name="connsiteY1" fmla="*/ 47870 h 101350"/>
              <a:gd name="connsiteX2" fmla="*/ 168283 w 379448"/>
              <a:gd name="connsiteY2" fmla="*/ 17707 h 101350"/>
              <a:gd name="connsiteX3" fmla="*/ 271470 w 379448"/>
              <a:gd name="connsiteY3" fmla="*/ 41520 h 101350"/>
              <a:gd name="connsiteX4" fmla="*/ 379420 w 379448"/>
              <a:gd name="connsiteY4" fmla="*/ 49457 h 101350"/>
              <a:gd name="connsiteX5" fmla="*/ 280995 w 379448"/>
              <a:gd name="connsiteY5" fmla="*/ 57395 h 101350"/>
              <a:gd name="connsiteX6" fmla="*/ 176220 w 379448"/>
              <a:gd name="connsiteY6" fmla="*/ 85970 h 101350"/>
              <a:gd name="connsiteX7" fmla="*/ 66683 w 379448"/>
              <a:gd name="connsiteY7" fmla="*/ 100257 h 101350"/>
              <a:gd name="connsiteX8" fmla="*/ 263533 w 379448"/>
              <a:gd name="connsiteY8" fmla="*/ 57395 h 101350"/>
              <a:gd name="connsiteX9" fmla="*/ 215908 w 379448"/>
              <a:gd name="connsiteY9" fmla="*/ 8182 h 101350"/>
              <a:gd name="connsiteX10" fmla="*/ 188920 w 379448"/>
              <a:gd name="connsiteY10" fmla="*/ 1832 h 101350"/>
              <a:gd name="connsiteX11" fmla="*/ 128595 w 379448"/>
              <a:gd name="connsiteY11" fmla="*/ 27232 h 101350"/>
              <a:gd name="connsiteX12" fmla="*/ 8 w 379448"/>
              <a:gd name="connsiteY12" fmla="*/ 78032 h 10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9448" h="101350">
                <a:moveTo>
                  <a:pt x="8" y="78032"/>
                </a:moveTo>
                <a:cubicBezTo>
                  <a:pt x="-1050" y="81471"/>
                  <a:pt x="94199" y="57924"/>
                  <a:pt x="122245" y="47870"/>
                </a:cubicBezTo>
                <a:cubicBezTo>
                  <a:pt x="150291" y="37816"/>
                  <a:pt x="143412" y="18765"/>
                  <a:pt x="168283" y="17707"/>
                </a:cubicBezTo>
                <a:cubicBezTo>
                  <a:pt x="193154" y="16649"/>
                  <a:pt x="236281" y="36228"/>
                  <a:pt x="271470" y="41520"/>
                </a:cubicBezTo>
                <a:cubicBezTo>
                  <a:pt x="306659" y="46812"/>
                  <a:pt x="377833" y="46811"/>
                  <a:pt x="379420" y="49457"/>
                </a:cubicBezTo>
                <a:cubicBezTo>
                  <a:pt x="381008" y="52103"/>
                  <a:pt x="314862" y="51309"/>
                  <a:pt x="280995" y="57395"/>
                </a:cubicBezTo>
                <a:cubicBezTo>
                  <a:pt x="247128" y="63480"/>
                  <a:pt x="211939" y="78826"/>
                  <a:pt x="176220" y="85970"/>
                </a:cubicBezTo>
                <a:cubicBezTo>
                  <a:pt x="140501" y="93114"/>
                  <a:pt x="52131" y="105020"/>
                  <a:pt x="66683" y="100257"/>
                </a:cubicBezTo>
                <a:cubicBezTo>
                  <a:pt x="81235" y="95494"/>
                  <a:pt x="238662" y="72741"/>
                  <a:pt x="263533" y="57395"/>
                </a:cubicBezTo>
                <a:cubicBezTo>
                  <a:pt x="288404" y="42049"/>
                  <a:pt x="228344" y="17442"/>
                  <a:pt x="215908" y="8182"/>
                </a:cubicBezTo>
                <a:cubicBezTo>
                  <a:pt x="203473" y="-1079"/>
                  <a:pt x="203472" y="-1343"/>
                  <a:pt x="188920" y="1832"/>
                </a:cubicBezTo>
                <a:cubicBezTo>
                  <a:pt x="174368" y="5007"/>
                  <a:pt x="153466" y="19030"/>
                  <a:pt x="128595" y="27232"/>
                </a:cubicBezTo>
                <a:cubicBezTo>
                  <a:pt x="103724" y="35434"/>
                  <a:pt x="1066" y="74593"/>
                  <a:pt x="8" y="78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8F29AD23-D1B1-4D3E-BBE1-2166DBCE63A1}"/>
              </a:ext>
            </a:extLst>
          </p:cNvPr>
          <p:cNvSpPr/>
          <p:nvPr/>
        </p:nvSpPr>
        <p:spPr>
          <a:xfrm>
            <a:off x="3187658" y="2822999"/>
            <a:ext cx="266006" cy="263136"/>
          </a:xfrm>
          <a:custGeom>
            <a:avLst/>
            <a:gdLst>
              <a:gd name="connsiteX0" fmla="*/ 263567 w 266006"/>
              <a:gd name="connsiteY0" fmla="*/ 4339 h 263136"/>
              <a:gd name="connsiteX1" fmla="*/ 98467 w 266006"/>
              <a:gd name="connsiteY1" fmla="*/ 117051 h 263136"/>
              <a:gd name="connsiteX2" fmla="*/ 34967 w 266006"/>
              <a:gd name="connsiteY2" fmla="*/ 204364 h 263136"/>
              <a:gd name="connsiteX3" fmla="*/ 42 w 266006"/>
              <a:gd name="connsiteY3" fmla="*/ 263101 h 263136"/>
              <a:gd name="connsiteX4" fmla="*/ 30205 w 266006"/>
              <a:gd name="connsiteY4" fmla="*/ 196426 h 263136"/>
              <a:gd name="connsiteX5" fmla="*/ 123867 w 266006"/>
              <a:gd name="connsiteY5" fmla="*/ 113876 h 263136"/>
              <a:gd name="connsiteX6" fmla="*/ 192130 w 266006"/>
              <a:gd name="connsiteY6" fmla="*/ 32914 h 263136"/>
              <a:gd name="connsiteX7" fmla="*/ 263567 w 266006"/>
              <a:gd name="connsiteY7" fmla="*/ 4339 h 26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006" h="263136">
                <a:moveTo>
                  <a:pt x="263567" y="4339"/>
                </a:moveTo>
                <a:cubicBezTo>
                  <a:pt x="247957" y="18362"/>
                  <a:pt x="136567" y="83714"/>
                  <a:pt x="98467" y="117051"/>
                </a:cubicBezTo>
                <a:cubicBezTo>
                  <a:pt x="60367" y="150388"/>
                  <a:pt x="51371" y="180022"/>
                  <a:pt x="34967" y="204364"/>
                </a:cubicBezTo>
                <a:cubicBezTo>
                  <a:pt x="18563" y="228706"/>
                  <a:pt x="836" y="264424"/>
                  <a:pt x="42" y="263101"/>
                </a:cubicBezTo>
                <a:cubicBezTo>
                  <a:pt x="-752" y="261778"/>
                  <a:pt x="9568" y="221297"/>
                  <a:pt x="30205" y="196426"/>
                </a:cubicBezTo>
                <a:cubicBezTo>
                  <a:pt x="50842" y="171555"/>
                  <a:pt x="96880" y="141128"/>
                  <a:pt x="123867" y="113876"/>
                </a:cubicBezTo>
                <a:cubicBezTo>
                  <a:pt x="150854" y="86624"/>
                  <a:pt x="168582" y="52758"/>
                  <a:pt x="192130" y="32914"/>
                </a:cubicBezTo>
                <a:cubicBezTo>
                  <a:pt x="215678" y="13070"/>
                  <a:pt x="279177" y="-9684"/>
                  <a:pt x="263567" y="4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6D54D876-3111-4F66-A9DF-65EB8DEA8F93}"/>
              </a:ext>
            </a:extLst>
          </p:cNvPr>
          <p:cNvSpPr/>
          <p:nvPr/>
        </p:nvSpPr>
        <p:spPr>
          <a:xfrm>
            <a:off x="3738563" y="2875652"/>
            <a:ext cx="31750" cy="438237"/>
          </a:xfrm>
          <a:custGeom>
            <a:avLst/>
            <a:gdLst>
              <a:gd name="connsiteX0" fmla="*/ 0 w 31750"/>
              <a:gd name="connsiteY0" fmla="*/ 898 h 438237"/>
              <a:gd name="connsiteX1" fmla="*/ 23812 w 31750"/>
              <a:gd name="connsiteY1" fmla="*/ 170761 h 438237"/>
              <a:gd name="connsiteX2" fmla="*/ 31750 w 31750"/>
              <a:gd name="connsiteY2" fmla="*/ 88211 h 438237"/>
              <a:gd name="connsiteX3" fmla="*/ 23812 w 31750"/>
              <a:gd name="connsiteY3" fmla="*/ 185048 h 438237"/>
              <a:gd name="connsiteX4" fmla="*/ 1587 w 31750"/>
              <a:gd name="connsiteY4" fmla="*/ 267598 h 438237"/>
              <a:gd name="connsiteX5" fmla="*/ 20637 w 31750"/>
              <a:gd name="connsiteY5" fmla="*/ 223148 h 438237"/>
              <a:gd name="connsiteX6" fmla="*/ 17462 w 31750"/>
              <a:gd name="connsiteY6" fmla="*/ 297761 h 438237"/>
              <a:gd name="connsiteX7" fmla="*/ 23812 w 31750"/>
              <a:gd name="connsiteY7" fmla="*/ 437461 h 438237"/>
              <a:gd name="connsiteX8" fmla="*/ 15875 w 31750"/>
              <a:gd name="connsiteY8" fmla="*/ 345386 h 438237"/>
              <a:gd name="connsiteX9" fmla="*/ 22225 w 31750"/>
              <a:gd name="connsiteY9" fmla="*/ 164411 h 438237"/>
              <a:gd name="connsiteX10" fmla="*/ 23812 w 31750"/>
              <a:gd name="connsiteY10" fmla="*/ 105673 h 438237"/>
              <a:gd name="connsiteX11" fmla="*/ 0 w 31750"/>
              <a:gd name="connsiteY11" fmla="*/ 898 h 43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750" h="438237">
                <a:moveTo>
                  <a:pt x="0" y="898"/>
                </a:moveTo>
                <a:cubicBezTo>
                  <a:pt x="0" y="11746"/>
                  <a:pt x="18520" y="156209"/>
                  <a:pt x="23812" y="170761"/>
                </a:cubicBezTo>
                <a:cubicBezTo>
                  <a:pt x="29104" y="185313"/>
                  <a:pt x="31750" y="85830"/>
                  <a:pt x="31750" y="88211"/>
                </a:cubicBezTo>
                <a:cubicBezTo>
                  <a:pt x="31750" y="90592"/>
                  <a:pt x="28839" y="155150"/>
                  <a:pt x="23812" y="185048"/>
                </a:cubicBezTo>
                <a:cubicBezTo>
                  <a:pt x="18785" y="214946"/>
                  <a:pt x="2116" y="261248"/>
                  <a:pt x="1587" y="267598"/>
                </a:cubicBezTo>
                <a:cubicBezTo>
                  <a:pt x="1058" y="273948"/>
                  <a:pt x="17991" y="218121"/>
                  <a:pt x="20637" y="223148"/>
                </a:cubicBezTo>
                <a:cubicBezTo>
                  <a:pt x="23283" y="228175"/>
                  <a:pt x="16933" y="262042"/>
                  <a:pt x="17462" y="297761"/>
                </a:cubicBezTo>
                <a:cubicBezTo>
                  <a:pt x="17991" y="333480"/>
                  <a:pt x="24076" y="429524"/>
                  <a:pt x="23812" y="437461"/>
                </a:cubicBezTo>
                <a:cubicBezTo>
                  <a:pt x="23548" y="445398"/>
                  <a:pt x="16140" y="390894"/>
                  <a:pt x="15875" y="345386"/>
                </a:cubicBezTo>
                <a:cubicBezTo>
                  <a:pt x="15611" y="299878"/>
                  <a:pt x="20902" y="204363"/>
                  <a:pt x="22225" y="164411"/>
                </a:cubicBezTo>
                <a:cubicBezTo>
                  <a:pt x="23548" y="124459"/>
                  <a:pt x="26723" y="130809"/>
                  <a:pt x="23812" y="105673"/>
                </a:cubicBezTo>
                <a:cubicBezTo>
                  <a:pt x="20902" y="80538"/>
                  <a:pt x="0" y="-9950"/>
                  <a:pt x="0" y="8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CCCCA027-2647-4B63-AC49-6C4BB6CF7E07}"/>
              </a:ext>
            </a:extLst>
          </p:cNvPr>
          <p:cNvSpPr/>
          <p:nvPr/>
        </p:nvSpPr>
        <p:spPr>
          <a:xfrm>
            <a:off x="3389439" y="3325317"/>
            <a:ext cx="492703" cy="221189"/>
          </a:xfrm>
          <a:custGeom>
            <a:avLst/>
            <a:gdLst>
              <a:gd name="connsiteX0" fmla="*/ 1461 w 492703"/>
              <a:gd name="connsiteY0" fmla="*/ 3671 h 221189"/>
              <a:gd name="connsiteX1" fmla="*/ 236411 w 492703"/>
              <a:gd name="connsiteY1" fmla="*/ 6846 h 221189"/>
              <a:gd name="connsiteX2" fmla="*/ 334836 w 492703"/>
              <a:gd name="connsiteY2" fmla="*/ 65583 h 221189"/>
              <a:gd name="connsiteX3" fmla="*/ 452311 w 492703"/>
              <a:gd name="connsiteY3" fmla="*/ 116383 h 221189"/>
              <a:gd name="connsiteX4" fmla="*/ 468186 w 492703"/>
              <a:gd name="connsiteY4" fmla="*/ 76696 h 221189"/>
              <a:gd name="connsiteX5" fmla="*/ 466599 w 492703"/>
              <a:gd name="connsiteY5" fmla="*/ 140196 h 221189"/>
              <a:gd name="connsiteX6" fmla="*/ 461836 w 492703"/>
              <a:gd name="connsiteY6" fmla="*/ 141783 h 221189"/>
              <a:gd name="connsiteX7" fmla="*/ 423736 w 492703"/>
              <a:gd name="connsiteY7" fmla="*/ 102096 h 221189"/>
              <a:gd name="connsiteX8" fmla="*/ 301499 w 492703"/>
              <a:gd name="connsiteY8" fmla="*/ 38596 h 221189"/>
              <a:gd name="connsiteX9" fmla="*/ 161799 w 492703"/>
              <a:gd name="connsiteY9" fmla="*/ 22721 h 221189"/>
              <a:gd name="connsiteX10" fmla="*/ 336424 w 492703"/>
              <a:gd name="connsiteY10" fmla="*/ 49708 h 221189"/>
              <a:gd name="connsiteX11" fmla="*/ 490411 w 492703"/>
              <a:gd name="connsiteY11" fmla="*/ 217983 h 221189"/>
              <a:gd name="connsiteX12" fmla="*/ 415799 w 492703"/>
              <a:gd name="connsiteY12" fmla="*/ 151308 h 221189"/>
              <a:gd name="connsiteX13" fmla="*/ 242761 w 492703"/>
              <a:gd name="connsiteY13" fmla="*/ 41771 h 221189"/>
              <a:gd name="connsiteX14" fmla="*/ 415799 w 492703"/>
              <a:gd name="connsiteY14" fmla="*/ 130671 h 221189"/>
              <a:gd name="connsiteX15" fmla="*/ 149099 w 492703"/>
              <a:gd name="connsiteY15" fmla="*/ 29071 h 221189"/>
              <a:gd name="connsiteX16" fmla="*/ 1461 w 492703"/>
              <a:gd name="connsiteY16" fmla="*/ 3671 h 22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2703" h="221189">
                <a:moveTo>
                  <a:pt x="1461" y="3671"/>
                </a:moveTo>
                <a:cubicBezTo>
                  <a:pt x="16013" y="-33"/>
                  <a:pt x="180849" y="-3473"/>
                  <a:pt x="236411" y="6846"/>
                </a:cubicBezTo>
                <a:cubicBezTo>
                  <a:pt x="291973" y="17165"/>
                  <a:pt x="298853" y="47327"/>
                  <a:pt x="334836" y="65583"/>
                </a:cubicBezTo>
                <a:cubicBezTo>
                  <a:pt x="370819" y="83839"/>
                  <a:pt x="430086" y="114531"/>
                  <a:pt x="452311" y="116383"/>
                </a:cubicBezTo>
                <a:cubicBezTo>
                  <a:pt x="474536" y="118235"/>
                  <a:pt x="465805" y="72727"/>
                  <a:pt x="468186" y="76696"/>
                </a:cubicBezTo>
                <a:cubicBezTo>
                  <a:pt x="470567" y="80665"/>
                  <a:pt x="467657" y="129348"/>
                  <a:pt x="466599" y="140196"/>
                </a:cubicBezTo>
                <a:cubicBezTo>
                  <a:pt x="465541" y="151044"/>
                  <a:pt x="468980" y="148133"/>
                  <a:pt x="461836" y="141783"/>
                </a:cubicBezTo>
                <a:cubicBezTo>
                  <a:pt x="454692" y="135433"/>
                  <a:pt x="450459" y="119294"/>
                  <a:pt x="423736" y="102096"/>
                </a:cubicBezTo>
                <a:cubicBezTo>
                  <a:pt x="397013" y="84898"/>
                  <a:pt x="345155" y="51825"/>
                  <a:pt x="301499" y="38596"/>
                </a:cubicBezTo>
                <a:cubicBezTo>
                  <a:pt x="257843" y="25367"/>
                  <a:pt x="155978" y="20869"/>
                  <a:pt x="161799" y="22721"/>
                </a:cubicBezTo>
                <a:cubicBezTo>
                  <a:pt x="167620" y="24573"/>
                  <a:pt x="281655" y="17164"/>
                  <a:pt x="336424" y="49708"/>
                </a:cubicBezTo>
                <a:cubicBezTo>
                  <a:pt x="391193" y="82252"/>
                  <a:pt x="477182" y="201050"/>
                  <a:pt x="490411" y="217983"/>
                </a:cubicBezTo>
                <a:cubicBezTo>
                  <a:pt x="503640" y="234916"/>
                  <a:pt x="457074" y="180677"/>
                  <a:pt x="415799" y="151308"/>
                </a:cubicBezTo>
                <a:cubicBezTo>
                  <a:pt x="374524" y="121939"/>
                  <a:pt x="242761" y="45210"/>
                  <a:pt x="242761" y="41771"/>
                </a:cubicBezTo>
                <a:cubicBezTo>
                  <a:pt x="242761" y="38332"/>
                  <a:pt x="431409" y="132788"/>
                  <a:pt x="415799" y="130671"/>
                </a:cubicBezTo>
                <a:cubicBezTo>
                  <a:pt x="400189" y="128554"/>
                  <a:pt x="213922" y="49444"/>
                  <a:pt x="149099" y="29071"/>
                </a:cubicBezTo>
                <a:cubicBezTo>
                  <a:pt x="84276" y="8698"/>
                  <a:pt x="-13091" y="7375"/>
                  <a:pt x="1461" y="3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C3379D53-8542-47E1-90AA-CE0DB10FC4FA}"/>
              </a:ext>
            </a:extLst>
          </p:cNvPr>
          <p:cNvSpPr/>
          <p:nvPr/>
        </p:nvSpPr>
        <p:spPr>
          <a:xfrm>
            <a:off x="4913144" y="2845965"/>
            <a:ext cx="551879" cy="397317"/>
          </a:xfrm>
          <a:custGeom>
            <a:avLst/>
            <a:gdLst>
              <a:gd name="connsiteX0" fmla="*/ 169 w 551879"/>
              <a:gd name="connsiteY0" fmla="*/ 62335 h 397317"/>
              <a:gd name="connsiteX1" fmla="*/ 74781 w 551879"/>
              <a:gd name="connsiteY1" fmla="*/ 6773 h 397317"/>
              <a:gd name="connsiteX2" fmla="*/ 150981 w 551879"/>
              <a:gd name="connsiteY2" fmla="*/ 75035 h 397317"/>
              <a:gd name="connsiteX3" fmla="*/ 125581 w 551879"/>
              <a:gd name="connsiteY3" fmla="*/ 51223 h 397317"/>
              <a:gd name="connsiteX4" fmla="*/ 204956 w 551879"/>
              <a:gd name="connsiteY4" fmla="*/ 102023 h 397317"/>
              <a:gd name="connsiteX5" fmla="*/ 225594 w 551879"/>
              <a:gd name="connsiteY5" fmla="*/ 143298 h 397317"/>
              <a:gd name="connsiteX6" fmla="*/ 235119 w 551879"/>
              <a:gd name="connsiteY6" fmla="*/ 197273 h 397317"/>
              <a:gd name="connsiteX7" fmla="*/ 289094 w 551879"/>
              <a:gd name="connsiteY7" fmla="*/ 192510 h 397317"/>
              <a:gd name="connsiteX8" fmla="*/ 382756 w 551879"/>
              <a:gd name="connsiteY8" fmla="*/ 182985 h 397317"/>
              <a:gd name="connsiteX9" fmla="*/ 436731 w 551879"/>
              <a:gd name="connsiteY9" fmla="*/ 219498 h 397317"/>
              <a:gd name="connsiteX10" fmla="*/ 541506 w 551879"/>
              <a:gd name="connsiteY10" fmla="*/ 316335 h 397317"/>
              <a:gd name="connsiteX11" fmla="*/ 546269 w 551879"/>
              <a:gd name="connsiteY11" fmla="*/ 335385 h 397317"/>
              <a:gd name="connsiteX12" fmla="*/ 525631 w 551879"/>
              <a:gd name="connsiteY12" fmla="*/ 363960 h 397317"/>
              <a:gd name="connsiteX13" fmla="*/ 497056 w 551879"/>
              <a:gd name="connsiteY13" fmla="*/ 397298 h 397317"/>
              <a:gd name="connsiteX14" fmla="*/ 551031 w 551879"/>
              <a:gd name="connsiteY14" fmla="*/ 359198 h 397317"/>
              <a:gd name="connsiteX15" fmla="*/ 512931 w 551879"/>
              <a:gd name="connsiteY15" fmla="*/ 275060 h 397317"/>
              <a:gd name="connsiteX16" fmla="*/ 377994 w 551879"/>
              <a:gd name="connsiteY16" fmla="*/ 178223 h 397317"/>
              <a:gd name="connsiteX17" fmla="*/ 270044 w 551879"/>
              <a:gd name="connsiteY17" fmla="*/ 197273 h 397317"/>
              <a:gd name="connsiteX18" fmla="*/ 216069 w 551879"/>
              <a:gd name="connsiteY18" fmla="*/ 116310 h 397317"/>
              <a:gd name="connsiteX19" fmla="*/ 173206 w 551879"/>
              <a:gd name="connsiteY19" fmla="*/ 73448 h 397317"/>
              <a:gd name="connsiteX20" fmla="*/ 57319 w 551879"/>
              <a:gd name="connsiteY20" fmla="*/ 423 h 397317"/>
              <a:gd name="connsiteX21" fmla="*/ 169 w 551879"/>
              <a:gd name="connsiteY21" fmla="*/ 62335 h 39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51879" h="397317">
                <a:moveTo>
                  <a:pt x="169" y="62335"/>
                </a:moveTo>
                <a:cubicBezTo>
                  <a:pt x="3079" y="63393"/>
                  <a:pt x="49646" y="4656"/>
                  <a:pt x="74781" y="6773"/>
                </a:cubicBezTo>
                <a:cubicBezTo>
                  <a:pt x="99916" y="8890"/>
                  <a:pt x="142514" y="67627"/>
                  <a:pt x="150981" y="75035"/>
                </a:cubicBezTo>
                <a:cubicBezTo>
                  <a:pt x="159448" y="82443"/>
                  <a:pt x="116585" y="46725"/>
                  <a:pt x="125581" y="51223"/>
                </a:cubicBezTo>
                <a:cubicBezTo>
                  <a:pt x="134577" y="55721"/>
                  <a:pt x="188287" y="86677"/>
                  <a:pt x="204956" y="102023"/>
                </a:cubicBezTo>
                <a:cubicBezTo>
                  <a:pt x="221625" y="117369"/>
                  <a:pt x="220567" y="127423"/>
                  <a:pt x="225594" y="143298"/>
                </a:cubicBezTo>
                <a:cubicBezTo>
                  <a:pt x="230621" y="159173"/>
                  <a:pt x="224536" y="189071"/>
                  <a:pt x="235119" y="197273"/>
                </a:cubicBezTo>
                <a:cubicBezTo>
                  <a:pt x="245702" y="205475"/>
                  <a:pt x="289094" y="192510"/>
                  <a:pt x="289094" y="192510"/>
                </a:cubicBezTo>
                <a:cubicBezTo>
                  <a:pt x="313700" y="190129"/>
                  <a:pt x="358150" y="178487"/>
                  <a:pt x="382756" y="182985"/>
                </a:cubicBezTo>
                <a:cubicBezTo>
                  <a:pt x="407362" y="187483"/>
                  <a:pt x="410273" y="197273"/>
                  <a:pt x="436731" y="219498"/>
                </a:cubicBezTo>
                <a:cubicBezTo>
                  <a:pt x="463189" y="241723"/>
                  <a:pt x="523250" y="297021"/>
                  <a:pt x="541506" y="316335"/>
                </a:cubicBezTo>
                <a:cubicBezTo>
                  <a:pt x="559762" y="335649"/>
                  <a:pt x="548915" y="327448"/>
                  <a:pt x="546269" y="335385"/>
                </a:cubicBezTo>
                <a:cubicBezTo>
                  <a:pt x="543623" y="343322"/>
                  <a:pt x="533833" y="353641"/>
                  <a:pt x="525631" y="363960"/>
                </a:cubicBezTo>
                <a:cubicBezTo>
                  <a:pt x="517429" y="374279"/>
                  <a:pt x="492823" y="398092"/>
                  <a:pt x="497056" y="397298"/>
                </a:cubicBezTo>
                <a:cubicBezTo>
                  <a:pt x="501289" y="396504"/>
                  <a:pt x="548385" y="379571"/>
                  <a:pt x="551031" y="359198"/>
                </a:cubicBezTo>
                <a:cubicBezTo>
                  <a:pt x="553677" y="338825"/>
                  <a:pt x="541770" y="305222"/>
                  <a:pt x="512931" y="275060"/>
                </a:cubicBezTo>
                <a:cubicBezTo>
                  <a:pt x="484092" y="244898"/>
                  <a:pt x="418475" y="191188"/>
                  <a:pt x="377994" y="178223"/>
                </a:cubicBezTo>
                <a:cubicBezTo>
                  <a:pt x="337513" y="165259"/>
                  <a:pt x="297032" y="207592"/>
                  <a:pt x="270044" y="197273"/>
                </a:cubicBezTo>
                <a:cubicBezTo>
                  <a:pt x="243057" y="186954"/>
                  <a:pt x="232209" y="136947"/>
                  <a:pt x="216069" y="116310"/>
                </a:cubicBezTo>
                <a:cubicBezTo>
                  <a:pt x="199929" y="95673"/>
                  <a:pt x="199664" y="92762"/>
                  <a:pt x="173206" y="73448"/>
                </a:cubicBezTo>
                <a:cubicBezTo>
                  <a:pt x="146748" y="54134"/>
                  <a:pt x="82190" y="6773"/>
                  <a:pt x="57319" y="423"/>
                </a:cubicBezTo>
                <a:cubicBezTo>
                  <a:pt x="32448" y="-5927"/>
                  <a:pt x="-2741" y="61277"/>
                  <a:pt x="169" y="62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6477A024-D241-48E0-876F-5B35A1551BBC}"/>
              </a:ext>
            </a:extLst>
          </p:cNvPr>
          <p:cNvSpPr/>
          <p:nvPr/>
        </p:nvSpPr>
        <p:spPr>
          <a:xfrm>
            <a:off x="4914419" y="2866956"/>
            <a:ext cx="211627" cy="321929"/>
          </a:xfrm>
          <a:custGeom>
            <a:avLst/>
            <a:gdLst>
              <a:gd name="connsiteX0" fmla="*/ 481 w 211627"/>
              <a:gd name="connsiteY0" fmla="*/ 61982 h 321929"/>
              <a:gd name="connsiteX1" fmla="*/ 60806 w 211627"/>
              <a:gd name="connsiteY1" fmla="*/ 69 h 321929"/>
              <a:gd name="connsiteX2" fmla="*/ 132244 w 211627"/>
              <a:gd name="connsiteY2" fmla="*/ 49282 h 321929"/>
              <a:gd name="connsiteX3" fmla="*/ 105256 w 211627"/>
              <a:gd name="connsiteY3" fmla="*/ 25469 h 321929"/>
              <a:gd name="connsiteX4" fmla="*/ 148119 w 211627"/>
              <a:gd name="connsiteY4" fmla="*/ 61982 h 321929"/>
              <a:gd name="connsiteX5" fmla="*/ 187806 w 211627"/>
              <a:gd name="connsiteY5" fmla="*/ 74682 h 321929"/>
              <a:gd name="connsiteX6" fmla="*/ 211619 w 211627"/>
              <a:gd name="connsiteY6" fmla="*/ 166757 h 321929"/>
              <a:gd name="connsiteX7" fmla="*/ 189394 w 211627"/>
              <a:gd name="connsiteY7" fmla="*/ 177869 h 321929"/>
              <a:gd name="connsiteX8" fmla="*/ 111606 w 211627"/>
              <a:gd name="connsiteY8" fmla="*/ 209619 h 321929"/>
              <a:gd name="connsiteX9" fmla="*/ 14769 w 211627"/>
              <a:gd name="connsiteY9" fmla="*/ 320744 h 321929"/>
              <a:gd name="connsiteX10" fmla="*/ 95731 w 211627"/>
              <a:gd name="connsiteY10" fmla="*/ 263594 h 321929"/>
              <a:gd name="connsiteX11" fmla="*/ 183044 w 211627"/>
              <a:gd name="connsiteY11" fmla="*/ 190569 h 321929"/>
              <a:gd name="connsiteX12" fmla="*/ 189394 w 211627"/>
              <a:gd name="connsiteY12" fmla="*/ 136594 h 321929"/>
              <a:gd name="connsiteX13" fmla="*/ 183044 w 211627"/>
              <a:gd name="connsiteY13" fmla="*/ 104844 h 321929"/>
              <a:gd name="connsiteX14" fmla="*/ 94144 w 211627"/>
              <a:gd name="connsiteY14" fmla="*/ 9594 h 321929"/>
              <a:gd name="connsiteX15" fmla="*/ 481 w 211627"/>
              <a:gd name="connsiteY15" fmla="*/ 61982 h 321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1627" h="321929">
                <a:moveTo>
                  <a:pt x="481" y="61982"/>
                </a:moveTo>
                <a:cubicBezTo>
                  <a:pt x="-5075" y="60395"/>
                  <a:pt x="38846" y="2186"/>
                  <a:pt x="60806" y="69"/>
                </a:cubicBezTo>
                <a:cubicBezTo>
                  <a:pt x="82766" y="-2048"/>
                  <a:pt x="124836" y="45049"/>
                  <a:pt x="132244" y="49282"/>
                </a:cubicBezTo>
                <a:cubicBezTo>
                  <a:pt x="139652" y="53515"/>
                  <a:pt x="102610" y="23352"/>
                  <a:pt x="105256" y="25469"/>
                </a:cubicBezTo>
                <a:cubicBezTo>
                  <a:pt x="107902" y="27586"/>
                  <a:pt x="134361" y="53780"/>
                  <a:pt x="148119" y="61982"/>
                </a:cubicBezTo>
                <a:cubicBezTo>
                  <a:pt x="161877" y="70184"/>
                  <a:pt x="177223" y="57219"/>
                  <a:pt x="187806" y="74682"/>
                </a:cubicBezTo>
                <a:cubicBezTo>
                  <a:pt x="198389" y="92145"/>
                  <a:pt x="211354" y="149559"/>
                  <a:pt x="211619" y="166757"/>
                </a:cubicBezTo>
                <a:cubicBezTo>
                  <a:pt x="211884" y="183955"/>
                  <a:pt x="206063" y="170725"/>
                  <a:pt x="189394" y="177869"/>
                </a:cubicBezTo>
                <a:cubicBezTo>
                  <a:pt x="172725" y="185013"/>
                  <a:pt x="140710" y="185807"/>
                  <a:pt x="111606" y="209619"/>
                </a:cubicBezTo>
                <a:cubicBezTo>
                  <a:pt x="82502" y="233431"/>
                  <a:pt x="17415" y="311748"/>
                  <a:pt x="14769" y="320744"/>
                </a:cubicBezTo>
                <a:cubicBezTo>
                  <a:pt x="12123" y="329740"/>
                  <a:pt x="67685" y="285290"/>
                  <a:pt x="95731" y="263594"/>
                </a:cubicBezTo>
                <a:cubicBezTo>
                  <a:pt x="123777" y="241898"/>
                  <a:pt x="167433" y="211736"/>
                  <a:pt x="183044" y="190569"/>
                </a:cubicBezTo>
                <a:cubicBezTo>
                  <a:pt x="198655" y="169402"/>
                  <a:pt x="189394" y="150881"/>
                  <a:pt x="189394" y="136594"/>
                </a:cubicBezTo>
                <a:cubicBezTo>
                  <a:pt x="189394" y="122307"/>
                  <a:pt x="198919" y="126011"/>
                  <a:pt x="183044" y="104844"/>
                </a:cubicBezTo>
                <a:cubicBezTo>
                  <a:pt x="167169" y="83677"/>
                  <a:pt x="123777" y="19913"/>
                  <a:pt x="94144" y="9594"/>
                </a:cubicBezTo>
                <a:cubicBezTo>
                  <a:pt x="64511" y="-725"/>
                  <a:pt x="6037" y="63569"/>
                  <a:pt x="481" y="619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00F69EEA-CEDB-41E1-B814-508A01645832}"/>
              </a:ext>
            </a:extLst>
          </p:cNvPr>
          <p:cNvSpPr/>
          <p:nvPr/>
        </p:nvSpPr>
        <p:spPr>
          <a:xfrm>
            <a:off x="4945908" y="3052724"/>
            <a:ext cx="489410" cy="193049"/>
          </a:xfrm>
          <a:custGeom>
            <a:avLst/>
            <a:gdLst>
              <a:gd name="connsiteX0" fmla="*/ 2330 w 489410"/>
              <a:gd name="connsiteY0" fmla="*/ 142914 h 193049"/>
              <a:gd name="connsiteX1" fmla="*/ 183305 w 489410"/>
              <a:gd name="connsiteY1" fmla="*/ 23851 h 193049"/>
              <a:gd name="connsiteX2" fmla="*/ 124567 w 489410"/>
              <a:gd name="connsiteY2" fmla="*/ 42901 h 193049"/>
              <a:gd name="connsiteX3" fmla="*/ 229342 w 489410"/>
              <a:gd name="connsiteY3" fmla="*/ 7976 h 193049"/>
              <a:gd name="connsiteX4" fmla="*/ 345230 w 489410"/>
              <a:gd name="connsiteY4" fmla="*/ 6389 h 193049"/>
              <a:gd name="connsiteX5" fmla="*/ 283317 w 489410"/>
              <a:gd name="connsiteY5" fmla="*/ 6389 h 193049"/>
              <a:gd name="connsiteX6" fmla="*/ 348405 w 489410"/>
              <a:gd name="connsiteY6" fmla="*/ 12739 h 193049"/>
              <a:gd name="connsiteX7" fmla="*/ 438892 w 489410"/>
              <a:gd name="connsiteY7" fmla="*/ 73064 h 193049"/>
              <a:gd name="connsiteX8" fmla="*/ 488105 w 489410"/>
              <a:gd name="connsiteY8" fmla="*/ 119101 h 193049"/>
              <a:gd name="connsiteX9" fmla="*/ 472230 w 489410"/>
              <a:gd name="connsiteY9" fmla="*/ 150851 h 193049"/>
              <a:gd name="connsiteX10" fmla="*/ 440480 w 489410"/>
              <a:gd name="connsiteY10" fmla="*/ 192126 h 193049"/>
              <a:gd name="connsiteX11" fmla="*/ 486517 w 489410"/>
              <a:gd name="connsiteY11" fmla="*/ 107989 h 193049"/>
              <a:gd name="connsiteX12" fmla="*/ 386505 w 489410"/>
              <a:gd name="connsiteY12" fmla="*/ 38139 h 193049"/>
              <a:gd name="connsiteX13" fmla="*/ 323005 w 489410"/>
              <a:gd name="connsiteY13" fmla="*/ 4801 h 193049"/>
              <a:gd name="connsiteX14" fmla="*/ 281730 w 489410"/>
              <a:gd name="connsiteY14" fmla="*/ 3214 h 193049"/>
              <a:gd name="connsiteX15" fmla="*/ 188067 w 489410"/>
              <a:gd name="connsiteY15" fmla="*/ 33376 h 193049"/>
              <a:gd name="connsiteX16" fmla="*/ 86467 w 489410"/>
              <a:gd name="connsiteY16" fmla="*/ 69889 h 193049"/>
              <a:gd name="connsiteX17" fmla="*/ 2330 w 489410"/>
              <a:gd name="connsiteY17" fmla="*/ 142914 h 19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9410" h="193049">
                <a:moveTo>
                  <a:pt x="2330" y="142914"/>
                </a:moveTo>
                <a:cubicBezTo>
                  <a:pt x="18470" y="135241"/>
                  <a:pt x="162932" y="40520"/>
                  <a:pt x="183305" y="23851"/>
                </a:cubicBezTo>
                <a:cubicBezTo>
                  <a:pt x="203678" y="7182"/>
                  <a:pt x="116894" y="45547"/>
                  <a:pt x="124567" y="42901"/>
                </a:cubicBezTo>
                <a:cubicBezTo>
                  <a:pt x="132240" y="40255"/>
                  <a:pt x="192565" y="14061"/>
                  <a:pt x="229342" y="7976"/>
                </a:cubicBezTo>
                <a:cubicBezTo>
                  <a:pt x="266119" y="1891"/>
                  <a:pt x="336234" y="6653"/>
                  <a:pt x="345230" y="6389"/>
                </a:cubicBezTo>
                <a:cubicBezTo>
                  <a:pt x="354226" y="6125"/>
                  <a:pt x="282788" y="5331"/>
                  <a:pt x="283317" y="6389"/>
                </a:cubicBezTo>
                <a:cubicBezTo>
                  <a:pt x="283846" y="7447"/>
                  <a:pt x="322476" y="1626"/>
                  <a:pt x="348405" y="12739"/>
                </a:cubicBezTo>
                <a:cubicBezTo>
                  <a:pt x="374334" y="23851"/>
                  <a:pt x="415609" y="55337"/>
                  <a:pt x="438892" y="73064"/>
                </a:cubicBezTo>
                <a:cubicBezTo>
                  <a:pt x="462175" y="90791"/>
                  <a:pt x="482549" y="106137"/>
                  <a:pt x="488105" y="119101"/>
                </a:cubicBezTo>
                <a:cubicBezTo>
                  <a:pt x="493661" y="132065"/>
                  <a:pt x="480167" y="138680"/>
                  <a:pt x="472230" y="150851"/>
                </a:cubicBezTo>
                <a:cubicBezTo>
                  <a:pt x="464293" y="163022"/>
                  <a:pt x="438099" y="199270"/>
                  <a:pt x="440480" y="192126"/>
                </a:cubicBezTo>
                <a:cubicBezTo>
                  <a:pt x="442861" y="184982"/>
                  <a:pt x="495513" y="133653"/>
                  <a:pt x="486517" y="107989"/>
                </a:cubicBezTo>
                <a:cubicBezTo>
                  <a:pt x="477521" y="82325"/>
                  <a:pt x="413757" y="55337"/>
                  <a:pt x="386505" y="38139"/>
                </a:cubicBezTo>
                <a:cubicBezTo>
                  <a:pt x="359253" y="20941"/>
                  <a:pt x="340467" y="10622"/>
                  <a:pt x="323005" y="4801"/>
                </a:cubicBezTo>
                <a:cubicBezTo>
                  <a:pt x="305543" y="-1020"/>
                  <a:pt x="304220" y="-1548"/>
                  <a:pt x="281730" y="3214"/>
                </a:cubicBezTo>
                <a:cubicBezTo>
                  <a:pt x="259240" y="7976"/>
                  <a:pt x="220611" y="22264"/>
                  <a:pt x="188067" y="33376"/>
                </a:cubicBezTo>
                <a:cubicBezTo>
                  <a:pt x="155523" y="44488"/>
                  <a:pt x="114777" y="57454"/>
                  <a:pt x="86467" y="69889"/>
                </a:cubicBezTo>
                <a:cubicBezTo>
                  <a:pt x="58157" y="82324"/>
                  <a:pt x="-13810" y="150587"/>
                  <a:pt x="2330" y="1429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131EAE0D-02C1-48A8-9B34-6156109672C9}"/>
              </a:ext>
            </a:extLst>
          </p:cNvPr>
          <p:cNvSpPr/>
          <p:nvPr/>
        </p:nvSpPr>
        <p:spPr>
          <a:xfrm>
            <a:off x="4801674" y="3249381"/>
            <a:ext cx="114041" cy="515045"/>
          </a:xfrm>
          <a:custGeom>
            <a:avLst/>
            <a:gdLst>
              <a:gd name="connsiteX0" fmla="*/ 113226 w 114041"/>
              <a:gd name="connsiteY0" fmla="*/ 1819 h 515045"/>
              <a:gd name="connsiteX1" fmla="*/ 32264 w 114041"/>
              <a:gd name="connsiteY1" fmla="*/ 143107 h 515045"/>
              <a:gd name="connsiteX2" fmla="*/ 21151 w 114041"/>
              <a:gd name="connsiteY2" fmla="*/ 160569 h 515045"/>
              <a:gd name="connsiteX3" fmla="*/ 10039 w 114041"/>
              <a:gd name="connsiteY3" fmla="*/ 344719 h 515045"/>
              <a:gd name="connsiteX4" fmla="*/ 11626 w 114041"/>
              <a:gd name="connsiteY4" fmla="*/ 171682 h 515045"/>
              <a:gd name="connsiteX5" fmla="*/ 2101 w 114041"/>
              <a:gd name="connsiteY5" fmla="*/ 378057 h 515045"/>
              <a:gd name="connsiteX6" fmla="*/ 8451 w 114041"/>
              <a:gd name="connsiteY6" fmla="*/ 416157 h 515045"/>
              <a:gd name="connsiteX7" fmla="*/ 70364 w 114041"/>
              <a:gd name="connsiteY7" fmla="*/ 514582 h 515045"/>
              <a:gd name="connsiteX8" fmla="*/ 24326 w 114041"/>
              <a:gd name="connsiteY8" fmla="*/ 444732 h 515045"/>
              <a:gd name="connsiteX9" fmla="*/ 514 w 114041"/>
              <a:gd name="connsiteY9" fmla="*/ 262169 h 515045"/>
              <a:gd name="connsiteX10" fmla="*/ 13214 w 114041"/>
              <a:gd name="connsiteY10" fmla="*/ 141519 h 515045"/>
              <a:gd name="connsiteX11" fmla="*/ 70364 w 114041"/>
              <a:gd name="connsiteY11" fmla="*/ 68494 h 515045"/>
              <a:gd name="connsiteX12" fmla="*/ 113226 w 114041"/>
              <a:gd name="connsiteY12" fmla="*/ 1819 h 51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4041" h="515045">
                <a:moveTo>
                  <a:pt x="113226" y="1819"/>
                </a:moveTo>
                <a:cubicBezTo>
                  <a:pt x="106876" y="14255"/>
                  <a:pt x="47610" y="116649"/>
                  <a:pt x="32264" y="143107"/>
                </a:cubicBezTo>
                <a:cubicBezTo>
                  <a:pt x="16918" y="169565"/>
                  <a:pt x="24855" y="126967"/>
                  <a:pt x="21151" y="160569"/>
                </a:cubicBezTo>
                <a:cubicBezTo>
                  <a:pt x="17447" y="194171"/>
                  <a:pt x="11626" y="342867"/>
                  <a:pt x="10039" y="344719"/>
                </a:cubicBezTo>
                <a:cubicBezTo>
                  <a:pt x="8452" y="346571"/>
                  <a:pt x="12949" y="166126"/>
                  <a:pt x="11626" y="171682"/>
                </a:cubicBezTo>
                <a:cubicBezTo>
                  <a:pt x="10303" y="177238"/>
                  <a:pt x="2630" y="337311"/>
                  <a:pt x="2101" y="378057"/>
                </a:cubicBezTo>
                <a:cubicBezTo>
                  <a:pt x="1572" y="418803"/>
                  <a:pt x="-2926" y="393403"/>
                  <a:pt x="8451" y="416157"/>
                </a:cubicBezTo>
                <a:cubicBezTo>
                  <a:pt x="19828" y="438911"/>
                  <a:pt x="67718" y="509820"/>
                  <a:pt x="70364" y="514582"/>
                </a:cubicBezTo>
                <a:cubicBezTo>
                  <a:pt x="73010" y="519344"/>
                  <a:pt x="35968" y="486801"/>
                  <a:pt x="24326" y="444732"/>
                </a:cubicBezTo>
                <a:cubicBezTo>
                  <a:pt x="12684" y="402663"/>
                  <a:pt x="2366" y="312704"/>
                  <a:pt x="514" y="262169"/>
                </a:cubicBezTo>
                <a:cubicBezTo>
                  <a:pt x="-1338" y="211634"/>
                  <a:pt x="1572" y="173798"/>
                  <a:pt x="13214" y="141519"/>
                </a:cubicBezTo>
                <a:cubicBezTo>
                  <a:pt x="24856" y="109240"/>
                  <a:pt x="53431" y="93100"/>
                  <a:pt x="70364" y="68494"/>
                </a:cubicBezTo>
                <a:cubicBezTo>
                  <a:pt x="87297" y="43888"/>
                  <a:pt x="119576" y="-10617"/>
                  <a:pt x="113226" y="1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C6BB5ED8-26C6-4FBA-8DA2-3C4D9F03C0D5}"/>
              </a:ext>
            </a:extLst>
          </p:cNvPr>
          <p:cNvSpPr/>
          <p:nvPr/>
        </p:nvSpPr>
        <p:spPr>
          <a:xfrm>
            <a:off x="5384651" y="3242788"/>
            <a:ext cx="157557" cy="373756"/>
          </a:xfrm>
          <a:custGeom>
            <a:avLst/>
            <a:gdLst>
              <a:gd name="connsiteX0" fmla="*/ 149 w 157557"/>
              <a:gd name="connsiteY0" fmla="*/ 2062 h 373756"/>
              <a:gd name="connsiteX1" fmla="*/ 109687 w 157557"/>
              <a:gd name="connsiteY1" fmla="*/ 56037 h 373756"/>
              <a:gd name="connsiteX2" fmla="*/ 93812 w 157557"/>
              <a:gd name="connsiteY2" fmla="*/ 52862 h 373756"/>
              <a:gd name="connsiteX3" fmla="*/ 136674 w 157557"/>
              <a:gd name="connsiteY3" fmla="*/ 114775 h 373756"/>
              <a:gd name="connsiteX4" fmla="*/ 149374 w 157557"/>
              <a:gd name="connsiteY4" fmla="*/ 197325 h 373756"/>
              <a:gd name="connsiteX5" fmla="*/ 150962 w 157557"/>
              <a:gd name="connsiteY5" fmla="*/ 162400 h 373756"/>
              <a:gd name="connsiteX6" fmla="*/ 144612 w 157557"/>
              <a:gd name="connsiteY6" fmla="*/ 252887 h 373756"/>
              <a:gd name="connsiteX7" fmla="*/ 74762 w 157557"/>
              <a:gd name="connsiteY7" fmla="*/ 354487 h 373756"/>
              <a:gd name="connsiteX8" fmla="*/ 157312 w 157557"/>
              <a:gd name="connsiteY8" fmla="*/ 252887 h 373756"/>
              <a:gd name="connsiteX9" fmla="*/ 100162 w 157557"/>
              <a:gd name="connsiteY9" fmla="*/ 332262 h 373756"/>
              <a:gd name="connsiteX10" fmla="*/ 100162 w 157557"/>
              <a:gd name="connsiteY10" fmla="*/ 367187 h 373756"/>
              <a:gd name="connsiteX11" fmla="*/ 93812 w 157557"/>
              <a:gd name="connsiteY11" fmla="*/ 357662 h 373756"/>
              <a:gd name="connsiteX12" fmla="*/ 146199 w 157557"/>
              <a:gd name="connsiteY12" fmla="*/ 211612 h 373756"/>
              <a:gd name="connsiteX13" fmla="*/ 136674 w 157557"/>
              <a:gd name="connsiteY13" fmla="*/ 138587 h 373756"/>
              <a:gd name="connsiteX14" fmla="*/ 149 w 157557"/>
              <a:gd name="connsiteY14" fmla="*/ 2062 h 37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7557" h="373756">
                <a:moveTo>
                  <a:pt x="149" y="2062"/>
                </a:moveTo>
                <a:cubicBezTo>
                  <a:pt x="-4349" y="-11696"/>
                  <a:pt x="94076" y="47570"/>
                  <a:pt x="109687" y="56037"/>
                </a:cubicBezTo>
                <a:cubicBezTo>
                  <a:pt x="125298" y="64504"/>
                  <a:pt x="89314" y="43072"/>
                  <a:pt x="93812" y="52862"/>
                </a:cubicBezTo>
                <a:cubicBezTo>
                  <a:pt x="98310" y="62652"/>
                  <a:pt x="127414" y="90698"/>
                  <a:pt x="136674" y="114775"/>
                </a:cubicBezTo>
                <a:cubicBezTo>
                  <a:pt x="145934" y="138852"/>
                  <a:pt x="146993" y="189388"/>
                  <a:pt x="149374" y="197325"/>
                </a:cubicBezTo>
                <a:cubicBezTo>
                  <a:pt x="151755" y="205262"/>
                  <a:pt x="151756" y="153140"/>
                  <a:pt x="150962" y="162400"/>
                </a:cubicBezTo>
                <a:cubicBezTo>
                  <a:pt x="150168" y="171660"/>
                  <a:pt x="157312" y="220873"/>
                  <a:pt x="144612" y="252887"/>
                </a:cubicBezTo>
                <a:cubicBezTo>
                  <a:pt x="131912" y="284901"/>
                  <a:pt x="72645" y="354487"/>
                  <a:pt x="74762" y="354487"/>
                </a:cubicBezTo>
                <a:cubicBezTo>
                  <a:pt x="76879" y="354487"/>
                  <a:pt x="153079" y="256591"/>
                  <a:pt x="157312" y="252887"/>
                </a:cubicBezTo>
                <a:cubicBezTo>
                  <a:pt x="161545" y="249183"/>
                  <a:pt x="109687" y="313212"/>
                  <a:pt x="100162" y="332262"/>
                </a:cubicBezTo>
                <a:cubicBezTo>
                  <a:pt x="90637" y="351312"/>
                  <a:pt x="101220" y="362954"/>
                  <a:pt x="100162" y="367187"/>
                </a:cubicBezTo>
                <a:cubicBezTo>
                  <a:pt x="99104" y="371420"/>
                  <a:pt x="86139" y="383591"/>
                  <a:pt x="93812" y="357662"/>
                </a:cubicBezTo>
                <a:cubicBezTo>
                  <a:pt x="101485" y="331733"/>
                  <a:pt x="139055" y="248125"/>
                  <a:pt x="146199" y="211612"/>
                </a:cubicBezTo>
                <a:cubicBezTo>
                  <a:pt x="153343" y="175100"/>
                  <a:pt x="158370" y="171925"/>
                  <a:pt x="136674" y="138587"/>
                </a:cubicBezTo>
                <a:cubicBezTo>
                  <a:pt x="114978" y="105250"/>
                  <a:pt x="4647" y="15820"/>
                  <a:pt x="149" y="2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62B7F54D-7AE0-4AD6-BAB0-7A5977EB1A0E}"/>
              </a:ext>
            </a:extLst>
          </p:cNvPr>
          <p:cNvSpPr/>
          <p:nvPr/>
        </p:nvSpPr>
        <p:spPr>
          <a:xfrm>
            <a:off x="4823910" y="3382963"/>
            <a:ext cx="56122" cy="365862"/>
          </a:xfrm>
          <a:custGeom>
            <a:avLst/>
            <a:gdLst>
              <a:gd name="connsiteX0" fmla="*/ 21140 w 56122"/>
              <a:gd name="connsiteY0" fmla="*/ 0 h 365862"/>
              <a:gd name="connsiteX1" fmla="*/ 6853 w 56122"/>
              <a:gd name="connsiteY1" fmla="*/ 212725 h 365862"/>
              <a:gd name="connsiteX2" fmla="*/ 503 w 56122"/>
              <a:gd name="connsiteY2" fmla="*/ 146050 h 365862"/>
              <a:gd name="connsiteX3" fmla="*/ 19553 w 56122"/>
              <a:gd name="connsiteY3" fmla="*/ 252412 h 365862"/>
              <a:gd name="connsiteX4" fmla="*/ 56065 w 56122"/>
              <a:gd name="connsiteY4" fmla="*/ 365125 h 365862"/>
              <a:gd name="connsiteX5" fmla="*/ 27490 w 56122"/>
              <a:gd name="connsiteY5" fmla="*/ 296862 h 365862"/>
              <a:gd name="connsiteX6" fmla="*/ 8440 w 56122"/>
              <a:gd name="connsiteY6" fmla="*/ 212725 h 365862"/>
              <a:gd name="connsiteX7" fmla="*/ 21140 w 56122"/>
              <a:gd name="connsiteY7" fmla="*/ 0 h 36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122" h="365862">
                <a:moveTo>
                  <a:pt x="21140" y="0"/>
                </a:moveTo>
                <a:cubicBezTo>
                  <a:pt x="20876" y="0"/>
                  <a:pt x="10292" y="188383"/>
                  <a:pt x="6853" y="212725"/>
                </a:cubicBezTo>
                <a:cubicBezTo>
                  <a:pt x="3414" y="237067"/>
                  <a:pt x="-1614" y="139436"/>
                  <a:pt x="503" y="146050"/>
                </a:cubicBezTo>
                <a:cubicBezTo>
                  <a:pt x="2620" y="152664"/>
                  <a:pt x="10293" y="215900"/>
                  <a:pt x="19553" y="252412"/>
                </a:cubicBezTo>
                <a:cubicBezTo>
                  <a:pt x="28813" y="288924"/>
                  <a:pt x="54742" y="357717"/>
                  <a:pt x="56065" y="365125"/>
                </a:cubicBezTo>
                <a:cubicBezTo>
                  <a:pt x="57388" y="372533"/>
                  <a:pt x="35427" y="322262"/>
                  <a:pt x="27490" y="296862"/>
                </a:cubicBezTo>
                <a:cubicBezTo>
                  <a:pt x="19553" y="271462"/>
                  <a:pt x="10821" y="260085"/>
                  <a:pt x="8440" y="212725"/>
                </a:cubicBezTo>
                <a:cubicBezTo>
                  <a:pt x="6059" y="165365"/>
                  <a:pt x="21404" y="0"/>
                  <a:pt x="2114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7FFC4DA5-83F4-4B93-9057-8B6292E29A0B}"/>
              </a:ext>
            </a:extLst>
          </p:cNvPr>
          <p:cNvSpPr/>
          <p:nvPr/>
        </p:nvSpPr>
        <p:spPr>
          <a:xfrm>
            <a:off x="5416500" y="3245797"/>
            <a:ext cx="157330" cy="581056"/>
          </a:xfrm>
          <a:custGeom>
            <a:avLst/>
            <a:gdLst>
              <a:gd name="connsiteX0" fmla="*/ 36563 w 157330"/>
              <a:gd name="connsiteY0" fmla="*/ 641 h 581056"/>
              <a:gd name="connsiteX1" fmla="*/ 117525 w 157330"/>
              <a:gd name="connsiteY1" fmla="*/ 92716 h 581056"/>
              <a:gd name="connsiteX2" fmla="*/ 108000 w 157330"/>
              <a:gd name="connsiteY2" fmla="*/ 76841 h 581056"/>
              <a:gd name="connsiteX3" fmla="*/ 154038 w 157330"/>
              <a:gd name="connsiteY3" fmla="*/ 232416 h 581056"/>
              <a:gd name="connsiteX4" fmla="*/ 150863 w 157330"/>
              <a:gd name="connsiteY4" fmla="*/ 203841 h 581056"/>
              <a:gd name="connsiteX5" fmla="*/ 128638 w 157330"/>
              <a:gd name="connsiteY5" fmla="*/ 307028 h 581056"/>
              <a:gd name="connsiteX6" fmla="*/ 136575 w 157330"/>
              <a:gd name="connsiteY6" fmla="*/ 322903 h 581056"/>
              <a:gd name="connsiteX7" fmla="*/ 119113 w 157330"/>
              <a:gd name="connsiteY7" fmla="*/ 321316 h 581056"/>
              <a:gd name="connsiteX8" fmla="*/ 108000 w 157330"/>
              <a:gd name="connsiteY8" fmla="*/ 373703 h 581056"/>
              <a:gd name="connsiteX9" fmla="*/ 27038 w 157330"/>
              <a:gd name="connsiteY9" fmla="*/ 480066 h 581056"/>
              <a:gd name="connsiteX10" fmla="*/ 6400 w 157330"/>
              <a:gd name="connsiteY10" fmla="*/ 580078 h 581056"/>
              <a:gd name="connsiteX11" fmla="*/ 7988 w 157330"/>
              <a:gd name="connsiteY11" fmla="*/ 521341 h 581056"/>
              <a:gd name="connsiteX12" fmla="*/ 96888 w 157330"/>
              <a:gd name="connsiteY12" fmla="*/ 368941 h 581056"/>
              <a:gd name="connsiteX13" fmla="*/ 125463 w 157330"/>
              <a:gd name="connsiteY13" fmla="*/ 256228 h 581056"/>
              <a:gd name="connsiteX14" fmla="*/ 150863 w 157330"/>
              <a:gd name="connsiteY14" fmla="*/ 146691 h 581056"/>
              <a:gd name="connsiteX15" fmla="*/ 36563 w 157330"/>
              <a:gd name="connsiteY15" fmla="*/ 641 h 58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7330" h="581056">
                <a:moveTo>
                  <a:pt x="36563" y="641"/>
                </a:moveTo>
                <a:cubicBezTo>
                  <a:pt x="31007" y="-8355"/>
                  <a:pt x="105619" y="80016"/>
                  <a:pt x="117525" y="92716"/>
                </a:cubicBezTo>
                <a:cubicBezTo>
                  <a:pt x="129431" y="105416"/>
                  <a:pt x="101915" y="53558"/>
                  <a:pt x="108000" y="76841"/>
                </a:cubicBezTo>
                <a:cubicBezTo>
                  <a:pt x="114085" y="100124"/>
                  <a:pt x="146894" y="211249"/>
                  <a:pt x="154038" y="232416"/>
                </a:cubicBezTo>
                <a:cubicBezTo>
                  <a:pt x="161182" y="253583"/>
                  <a:pt x="155096" y="191406"/>
                  <a:pt x="150863" y="203841"/>
                </a:cubicBezTo>
                <a:cubicBezTo>
                  <a:pt x="146630" y="216276"/>
                  <a:pt x="131019" y="287184"/>
                  <a:pt x="128638" y="307028"/>
                </a:cubicBezTo>
                <a:cubicBezTo>
                  <a:pt x="126257" y="326872"/>
                  <a:pt x="138162" y="320522"/>
                  <a:pt x="136575" y="322903"/>
                </a:cubicBezTo>
                <a:cubicBezTo>
                  <a:pt x="134988" y="325284"/>
                  <a:pt x="123876" y="312849"/>
                  <a:pt x="119113" y="321316"/>
                </a:cubicBezTo>
                <a:cubicBezTo>
                  <a:pt x="114350" y="329783"/>
                  <a:pt x="123346" y="347245"/>
                  <a:pt x="108000" y="373703"/>
                </a:cubicBezTo>
                <a:cubicBezTo>
                  <a:pt x="92654" y="400161"/>
                  <a:pt x="43971" y="445670"/>
                  <a:pt x="27038" y="480066"/>
                </a:cubicBezTo>
                <a:cubicBezTo>
                  <a:pt x="10105" y="514462"/>
                  <a:pt x="9575" y="573199"/>
                  <a:pt x="6400" y="580078"/>
                </a:cubicBezTo>
                <a:cubicBezTo>
                  <a:pt x="3225" y="586957"/>
                  <a:pt x="-7093" y="556530"/>
                  <a:pt x="7988" y="521341"/>
                </a:cubicBezTo>
                <a:cubicBezTo>
                  <a:pt x="23069" y="486152"/>
                  <a:pt x="77309" y="413126"/>
                  <a:pt x="96888" y="368941"/>
                </a:cubicBezTo>
                <a:cubicBezTo>
                  <a:pt x="116467" y="324756"/>
                  <a:pt x="116467" y="293270"/>
                  <a:pt x="125463" y="256228"/>
                </a:cubicBezTo>
                <a:cubicBezTo>
                  <a:pt x="134459" y="219186"/>
                  <a:pt x="163828" y="187172"/>
                  <a:pt x="150863" y="146691"/>
                </a:cubicBezTo>
                <a:cubicBezTo>
                  <a:pt x="137898" y="106210"/>
                  <a:pt x="42119" y="9637"/>
                  <a:pt x="36563" y="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25889B12-C424-41FC-AC95-30264E6B12B9}"/>
              </a:ext>
            </a:extLst>
          </p:cNvPr>
          <p:cNvSpPr/>
          <p:nvPr/>
        </p:nvSpPr>
        <p:spPr>
          <a:xfrm>
            <a:off x="4874564" y="3217506"/>
            <a:ext cx="147617" cy="353724"/>
          </a:xfrm>
          <a:custGeom>
            <a:avLst/>
            <a:gdLst>
              <a:gd name="connsiteX0" fmla="*/ 146699 w 147617"/>
              <a:gd name="connsiteY0" fmla="*/ 11469 h 353724"/>
              <a:gd name="connsiteX1" fmla="*/ 68911 w 147617"/>
              <a:gd name="connsiteY1" fmla="*/ 181332 h 353724"/>
              <a:gd name="connsiteX2" fmla="*/ 30811 w 147617"/>
              <a:gd name="connsiteY2" fmla="*/ 352782 h 353724"/>
              <a:gd name="connsiteX3" fmla="*/ 48274 w 147617"/>
              <a:gd name="connsiteY3" fmla="*/ 244832 h 353724"/>
              <a:gd name="connsiteX4" fmla="*/ 59386 w 147617"/>
              <a:gd name="connsiteY4" fmla="*/ 128944 h 353724"/>
              <a:gd name="connsiteX5" fmla="*/ 649 w 147617"/>
              <a:gd name="connsiteY5" fmla="*/ 317857 h 353724"/>
              <a:gd name="connsiteX6" fmla="*/ 103836 w 147617"/>
              <a:gd name="connsiteY6" fmla="*/ 49569 h 353724"/>
              <a:gd name="connsiteX7" fmla="*/ 146699 w 147617"/>
              <a:gd name="connsiteY7" fmla="*/ 11469 h 353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617" h="353724">
                <a:moveTo>
                  <a:pt x="146699" y="11469"/>
                </a:moveTo>
                <a:cubicBezTo>
                  <a:pt x="140878" y="33429"/>
                  <a:pt x="88226" y="124446"/>
                  <a:pt x="68911" y="181332"/>
                </a:cubicBezTo>
                <a:cubicBezTo>
                  <a:pt x="49596" y="238218"/>
                  <a:pt x="34250" y="342199"/>
                  <a:pt x="30811" y="352782"/>
                </a:cubicBezTo>
                <a:cubicBezTo>
                  <a:pt x="27372" y="363365"/>
                  <a:pt x="43511" y="282138"/>
                  <a:pt x="48274" y="244832"/>
                </a:cubicBezTo>
                <a:cubicBezTo>
                  <a:pt x="53036" y="207526"/>
                  <a:pt x="67323" y="116773"/>
                  <a:pt x="59386" y="128944"/>
                </a:cubicBezTo>
                <a:cubicBezTo>
                  <a:pt x="51449" y="141115"/>
                  <a:pt x="-6759" y="331086"/>
                  <a:pt x="649" y="317857"/>
                </a:cubicBezTo>
                <a:cubicBezTo>
                  <a:pt x="8057" y="304628"/>
                  <a:pt x="77907" y="101692"/>
                  <a:pt x="103836" y="49569"/>
                </a:cubicBezTo>
                <a:cubicBezTo>
                  <a:pt x="129765" y="-2554"/>
                  <a:pt x="152520" y="-10491"/>
                  <a:pt x="146699" y="11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BB777A4D-DFC3-4CAA-BF67-DACA3D1B9112}"/>
              </a:ext>
            </a:extLst>
          </p:cNvPr>
          <p:cNvSpPr/>
          <p:nvPr/>
        </p:nvSpPr>
        <p:spPr>
          <a:xfrm>
            <a:off x="4927261" y="3106410"/>
            <a:ext cx="373158" cy="407011"/>
          </a:xfrm>
          <a:custGeom>
            <a:avLst/>
            <a:gdLst>
              <a:gd name="connsiteX0" fmla="*/ 236877 w 373158"/>
              <a:gd name="connsiteY0" fmla="*/ 328 h 407011"/>
              <a:gd name="connsiteX1" fmla="*/ 133689 w 373158"/>
              <a:gd name="connsiteY1" fmla="*/ 205115 h 407011"/>
              <a:gd name="connsiteX2" fmla="*/ 157502 w 373158"/>
              <a:gd name="connsiteY2" fmla="*/ 259090 h 407011"/>
              <a:gd name="connsiteX3" fmla="*/ 236877 w 373158"/>
              <a:gd name="connsiteY3" fmla="*/ 308303 h 407011"/>
              <a:gd name="connsiteX4" fmla="*/ 371814 w 373158"/>
              <a:gd name="connsiteY4" fmla="*/ 357515 h 407011"/>
              <a:gd name="connsiteX5" fmla="*/ 300377 w 373158"/>
              <a:gd name="connsiteY5" fmla="*/ 330528 h 407011"/>
              <a:gd name="connsiteX6" fmla="*/ 206714 w 373158"/>
              <a:gd name="connsiteY6" fmla="*/ 316240 h 407011"/>
              <a:gd name="connsiteX7" fmla="*/ 127339 w 373158"/>
              <a:gd name="connsiteY7" fmla="*/ 319415 h 407011"/>
              <a:gd name="connsiteX8" fmla="*/ 339 w 373158"/>
              <a:gd name="connsiteY8" fmla="*/ 406728 h 407011"/>
              <a:gd name="connsiteX9" fmla="*/ 168614 w 373158"/>
              <a:gd name="connsiteY9" fmla="*/ 286078 h 407011"/>
              <a:gd name="connsiteX10" fmla="*/ 114639 w 373158"/>
              <a:gd name="connsiteY10" fmla="*/ 241628 h 407011"/>
              <a:gd name="connsiteX11" fmla="*/ 117814 w 373158"/>
              <a:gd name="connsiteY11" fmla="*/ 194003 h 407011"/>
              <a:gd name="connsiteX12" fmla="*/ 162264 w 373158"/>
              <a:gd name="connsiteY12" fmla="*/ 86053 h 407011"/>
              <a:gd name="connsiteX13" fmla="*/ 105114 w 373158"/>
              <a:gd name="connsiteY13" fmla="*/ 155903 h 407011"/>
              <a:gd name="connsiteX14" fmla="*/ 236877 w 373158"/>
              <a:gd name="connsiteY14" fmla="*/ 328 h 40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3158" h="407011">
                <a:moveTo>
                  <a:pt x="236877" y="328"/>
                </a:moveTo>
                <a:cubicBezTo>
                  <a:pt x="241639" y="8530"/>
                  <a:pt x="146918" y="161988"/>
                  <a:pt x="133689" y="205115"/>
                </a:cubicBezTo>
                <a:cubicBezTo>
                  <a:pt x="120460" y="248242"/>
                  <a:pt x="140304" y="241892"/>
                  <a:pt x="157502" y="259090"/>
                </a:cubicBezTo>
                <a:cubicBezTo>
                  <a:pt x="174700" y="276288"/>
                  <a:pt x="201158" y="291899"/>
                  <a:pt x="236877" y="308303"/>
                </a:cubicBezTo>
                <a:cubicBezTo>
                  <a:pt x="272596" y="324707"/>
                  <a:pt x="361231" y="353811"/>
                  <a:pt x="371814" y="357515"/>
                </a:cubicBezTo>
                <a:cubicBezTo>
                  <a:pt x="382397" y="361219"/>
                  <a:pt x="327894" y="337407"/>
                  <a:pt x="300377" y="330528"/>
                </a:cubicBezTo>
                <a:cubicBezTo>
                  <a:pt x="272860" y="323649"/>
                  <a:pt x="235554" y="318092"/>
                  <a:pt x="206714" y="316240"/>
                </a:cubicBezTo>
                <a:cubicBezTo>
                  <a:pt x="177874" y="314388"/>
                  <a:pt x="161735" y="304334"/>
                  <a:pt x="127339" y="319415"/>
                </a:cubicBezTo>
                <a:cubicBezTo>
                  <a:pt x="92943" y="334496"/>
                  <a:pt x="-6540" y="412284"/>
                  <a:pt x="339" y="406728"/>
                </a:cubicBezTo>
                <a:cubicBezTo>
                  <a:pt x="7218" y="401172"/>
                  <a:pt x="149564" y="313595"/>
                  <a:pt x="168614" y="286078"/>
                </a:cubicBezTo>
                <a:cubicBezTo>
                  <a:pt x="187664" y="258561"/>
                  <a:pt x="123106" y="256974"/>
                  <a:pt x="114639" y="241628"/>
                </a:cubicBezTo>
                <a:cubicBezTo>
                  <a:pt x="106172" y="226282"/>
                  <a:pt x="109877" y="219932"/>
                  <a:pt x="117814" y="194003"/>
                </a:cubicBezTo>
                <a:cubicBezTo>
                  <a:pt x="125751" y="168074"/>
                  <a:pt x="164381" y="92403"/>
                  <a:pt x="162264" y="86053"/>
                </a:cubicBezTo>
                <a:cubicBezTo>
                  <a:pt x="160147" y="79703"/>
                  <a:pt x="92943" y="171514"/>
                  <a:pt x="105114" y="155903"/>
                </a:cubicBezTo>
                <a:cubicBezTo>
                  <a:pt x="117285" y="140293"/>
                  <a:pt x="232115" y="-7874"/>
                  <a:pt x="236877" y="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4433D22F-31D1-487A-AFEA-9E5849773D9D}"/>
              </a:ext>
            </a:extLst>
          </p:cNvPr>
          <p:cNvSpPr/>
          <p:nvPr/>
        </p:nvSpPr>
        <p:spPr>
          <a:xfrm>
            <a:off x="5116618" y="3192049"/>
            <a:ext cx="141244" cy="230634"/>
          </a:xfrm>
          <a:custGeom>
            <a:avLst/>
            <a:gdLst>
              <a:gd name="connsiteX0" fmla="*/ 95145 w 141244"/>
              <a:gd name="connsiteY0" fmla="*/ 14701 h 230634"/>
              <a:gd name="connsiteX1" fmla="*/ 53870 w 141244"/>
              <a:gd name="connsiteY1" fmla="*/ 149639 h 230634"/>
              <a:gd name="connsiteX2" fmla="*/ 141182 w 141244"/>
              <a:gd name="connsiteY2" fmla="*/ 230601 h 230634"/>
              <a:gd name="connsiteX3" fmla="*/ 37995 w 141244"/>
              <a:gd name="connsiteY3" fmla="*/ 159164 h 230634"/>
              <a:gd name="connsiteX4" fmla="*/ 37995 w 141244"/>
              <a:gd name="connsiteY4" fmla="*/ 119476 h 230634"/>
              <a:gd name="connsiteX5" fmla="*/ 45932 w 141244"/>
              <a:gd name="connsiteY5" fmla="*/ 57564 h 230634"/>
              <a:gd name="connsiteX6" fmla="*/ 15770 w 141244"/>
              <a:gd name="connsiteY6" fmla="*/ 33751 h 230634"/>
              <a:gd name="connsiteX7" fmla="*/ 1482 w 141244"/>
              <a:gd name="connsiteY7" fmla="*/ 3589 h 230634"/>
              <a:gd name="connsiteX8" fmla="*/ 95145 w 141244"/>
              <a:gd name="connsiteY8" fmla="*/ 14701 h 23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244" h="230634">
                <a:moveTo>
                  <a:pt x="95145" y="14701"/>
                </a:moveTo>
                <a:cubicBezTo>
                  <a:pt x="103876" y="39043"/>
                  <a:pt x="46197" y="113656"/>
                  <a:pt x="53870" y="149639"/>
                </a:cubicBezTo>
                <a:cubicBezTo>
                  <a:pt x="61543" y="185622"/>
                  <a:pt x="143828" y="229014"/>
                  <a:pt x="141182" y="230601"/>
                </a:cubicBezTo>
                <a:cubicBezTo>
                  <a:pt x="138536" y="232189"/>
                  <a:pt x="55193" y="177685"/>
                  <a:pt x="37995" y="159164"/>
                </a:cubicBezTo>
                <a:cubicBezTo>
                  <a:pt x="20797" y="140643"/>
                  <a:pt x="36672" y="136409"/>
                  <a:pt x="37995" y="119476"/>
                </a:cubicBezTo>
                <a:cubicBezTo>
                  <a:pt x="39318" y="102543"/>
                  <a:pt x="49636" y="71851"/>
                  <a:pt x="45932" y="57564"/>
                </a:cubicBezTo>
                <a:cubicBezTo>
                  <a:pt x="42228" y="43277"/>
                  <a:pt x="23178" y="42747"/>
                  <a:pt x="15770" y="33751"/>
                </a:cubicBezTo>
                <a:cubicBezTo>
                  <a:pt x="8362" y="24755"/>
                  <a:pt x="-4339" y="3589"/>
                  <a:pt x="1482" y="3589"/>
                </a:cubicBezTo>
                <a:cubicBezTo>
                  <a:pt x="7303" y="3589"/>
                  <a:pt x="86414" y="-9641"/>
                  <a:pt x="95145" y="14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84F1DBDA-45DB-4314-ADD4-5AA1F2AB68C9}"/>
              </a:ext>
            </a:extLst>
          </p:cNvPr>
          <p:cNvSpPr/>
          <p:nvPr/>
        </p:nvSpPr>
        <p:spPr>
          <a:xfrm>
            <a:off x="4942905" y="3497650"/>
            <a:ext cx="358416" cy="107582"/>
          </a:xfrm>
          <a:custGeom>
            <a:avLst/>
            <a:gdLst>
              <a:gd name="connsiteX0" fmla="*/ 570 w 358416"/>
              <a:gd name="connsiteY0" fmla="*/ 107563 h 107582"/>
              <a:gd name="connsiteX1" fmla="*/ 133920 w 358416"/>
              <a:gd name="connsiteY1" fmla="*/ 1200 h 107582"/>
              <a:gd name="connsiteX2" fmla="*/ 357758 w 358416"/>
              <a:gd name="connsiteY2" fmla="*/ 48825 h 107582"/>
              <a:gd name="connsiteX3" fmla="*/ 206945 w 358416"/>
              <a:gd name="connsiteY3" fmla="*/ 26600 h 107582"/>
              <a:gd name="connsiteX4" fmla="*/ 343470 w 358416"/>
              <a:gd name="connsiteY4" fmla="*/ 45650 h 107582"/>
              <a:gd name="connsiteX5" fmla="*/ 183133 w 358416"/>
              <a:gd name="connsiteY5" fmla="*/ 10725 h 107582"/>
              <a:gd name="connsiteX6" fmla="*/ 570 w 358416"/>
              <a:gd name="connsiteY6" fmla="*/ 107563 h 10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416" h="107582">
                <a:moveTo>
                  <a:pt x="570" y="107563"/>
                </a:moveTo>
                <a:cubicBezTo>
                  <a:pt x="-7632" y="105975"/>
                  <a:pt x="74389" y="10990"/>
                  <a:pt x="133920" y="1200"/>
                </a:cubicBezTo>
                <a:cubicBezTo>
                  <a:pt x="193451" y="-8590"/>
                  <a:pt x="345587" y="44592"/>
                  <a:pt x="357758" y="48825"/>
                </a:cubicBezTo>
                <a:cubicBezTo>
                  <a:pt x="369929" y="53058"/>
                  <a:pt x="209326" y="27129"/>
                  <a:pt x="206945" y="26600"/>
                </a:cubicBezTo>
                <a:cubicBezTo>
                  <a:pt x="204564" y="26071"/>
                  <a:pt x="347439" y="48296"/>
                  <a:pt x="343470" y="45650"/>
                </a:cubicBezTo>
                <a:cubicBezTo>
                  <a:pt x="339501" y="43004"/>
                  <a:pt x="235520" y="5963"/>
                  <a:pt x="183133" y="10725"/>
                </a:cubicBezTo>
                <a:cubicBezTo>
                  <a:pt x="130746" y="15487"/>
                  <a:pt x="8772" y="109151"/>
                  <a:pt x="570" y="1075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6803141A-0231-465A-94E9-AC68E2D7F210}"/>
              </a:ext>
            </a:extLst>
          </p:cNvPr>
          <p:cNvSpPr/>
          <p:nvPr/>
        </p:nvSpPr>
        <p:spPr>
          <a:xfrm>
            <a:off x="5230603" y="3460853"/>
            <a:ext cx="117531" cy="282857"/>
          </a:xfrm>
          <a:custGeom>
            <a:avLst/>
            <a:gdLst>
              <a:gd name="connsiteX0" fmla="*/ 27197 w 117531"/>
              <a:gd name="connsiteY0" fmla="*/ 1485 h 282857"/>
              <a:gd name="connsiteX1" fmla="*/ 108160 w 117531"/>
              <a:gd name="connsiteY1" fmla="*/ 123722 h 282857"/>
              <a:gd name="connsiteX2" fmla="*/ 76410 w 117531"/>
              <a:gd name="connsiteY2" fmla="*/ 180872 h 282857"/>
              <a:gd name="connsiteX3" fmla="*/ 210 w 117531"/>
              <a:gd name="connsiteY3" fmla="*/ 282472 h 282857"/>
              <a:gd name="connsiteX4" fmla="*/ 55772 w 117531"/>
              <a:gd name="connsiteY4" fmla="*/ 211035 h 282857"/>
              <a:gd name="connsiteX5" fmla="*/ 116097 w 117531"/>
              <a:gd name="connsiteY5" fmla="*/ 95147 h 282857"/>
              <a:gd name="connsiteX6" fmla="*/ 92285 w 117531"/>
              <a:gd name="connsiteY6" fmla="*/ 58635 h 282857"/>
              <a:gd name="connsiteX7" fmla="*/ 27197 w 117531"/>
              <a:gd name="connsiteY7" fmla="*/ 1485 h 28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531" h="282857">
                <a:moveTo>
                  <a:pt x="27197" y="1485"/>
                </a:moveTo>
                <a:cubicBezTo>
                  <a:pt x="29843" y="12333"/>
                  <a:pt x="99958" y="93824"/>
                  <a:pt x="108160" y="123722"/>
                </a:cubicBezTo>
                <a:cubicBezTo>
                  <a:pt x="116362" y="153620"/>
                  <a:pt x="94402" y="154414"/>
                  <a:pt x="76410" y="180872"/>
                </a:cubicBezTo>
                <a:cubicBezTo>
                  <a:pt x="58418" y="207330"/>
                  <a:pt x="3650" y="277445"/>
                  <a:pt x="210" y="282472"/>
                </a:cubicBezTo>
                <a:cubicBezTo>
                  <a:pt x="-3230" y="287499"/>
                  <a:pt x="36458" y="242256"/>
                  <a:pt x="55772" y="211035"/>
                </a:cubicBezTo>
                <a:cubicBezTo>
                  <a:pt x="75086" y="179814"/>
                  <a:pt x="110012" y="120547"/>
                  <a:pt x="116097" y="95147"/>
                </a:cubicBezTo>
                <a:cubicBezTo>
                  <a:pt x="122183" y="69747"/>
                  <a:pt x="107895" y="75039"/>
                  <a:pt x="92285" y="58635"/>
                </a:cubicBezTo>
                <a:cubicBezTo>
                  <a:pt x="76675" y="42231"/>
                  <a:pt x="24551" y="-9363"/>
                  <a:pt x="27197" y="1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D67C1F37-9DF4-4154-8D9B-80383270B39B}"/>
              </a:ext>
            </a:extLst>
          </p:cNvPr>
          <p:cNvSpPr/>
          <p:nvPr/>
        </p:nvSpPr>
        <p:spPr>
          <a:xfrm>
            <a:off x="5132904" y="3552575"/>
            <a:ext cx="263513" cy="206847"/>
          </a:xfrm>
          <a:custGeom>
            <a:avLst/>
            <a:gdLst>
              <a:gd name="connsiteX0" fmla="*/ 263009 w 263513"/>
              <a:gd name="connsiteY0" fmla="*/ 250 h 206847"/>
              <a:gd name="connsiteX1" fmla="*/ 164584 w 263513"/>
              <a:gd name="connsiteY1" fmla="*/ 159000 h 206847"/>
              <a:gd name="connsiteX2" fmla="*/ 109021 w 263513"/>
              <a:gd name="connsiteY2" fmla="*/ 197100 h 206847"/>
              <a:gd name="connsiteX3" fmla="*/ 69334 w 263513"/>
              <a:gd name="connsiteY3" fmla="*/ 206625 h 206847"/>
              <a:gd name="connsiteX4" fmla="*/ 1071 w 263513"/>
              <a:gd name="connsiteY4" fmla="*/ 190750 h 206847"/>
              <a:gd name="connsiteX5" fmla="*/ 128071 w 263513"/>
              <a:gd name="connsiteY5" fmla="*/ 201863 h 206847"/>
              <a:gd name="connsiteX6" fmla="*/ 199509 w 263513"/>
              <a:gd name="connsiteY6" fmla="*/ 124075 h 206847"/>
              <a:gd name="connsiteX7" fmla="*/ 263009 w 263513"/>
              <a:gd name="connsiteY7" fmla="*/ 250 h 20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513" h="206847">
                <a:moveTo>
                  <a:pt x="263009" y="250"/>
                </a:moveTo>
                <a:cubicBezTo>
                  <a:pt x="257188" y="6071"/>
                  <a:pt x="190249" y="126192"/>
                  <a:pt x="164584" y="159000"/>
                </a:cubicBezTo>
                <a:cubicBezTo>
                  <a:pt x="138919" y="191808"/>
                  <a:pt x="124896" y="189163"/>
                  <a:pt x="109021" y="197100"/>
                </a:cubicBezTo>
                <a:cubicBezTo>
                  <a:pt x="93146" y="205037"/>
                  <a:pt x="87325" y="207683"/>
                  <a:pt x="69334" y="206625"/>
                </a:cubicBezTo>
                <a:cubicBezTo>
                  <a:pt x="51343" y="205567"/>
                  <a:pt x="-8718" y="191544"/>
                  <a:pt x="1071" y="190750"/>
                </a:cubicBezTo>
                <a:cubicBezTo>
                  <a:pt x="10860" y="189956"/>
                  <a:pt x="94998" y="212975"/>
                  <a:pt x="128071" y="201863"/>
                </a:cubicBezTo>
                <a:cubicBezTo>
                  <a:pt x="161144" y="190751"/>
                  <a:pt x="176226" y="156619"/>
                  <a:pt x="199509" y="124075"/>
                </a:cubicBezTo>
                <a:cubicBezTo>
                  <a:pt x="222792" y="91531"/>
                  <a:pt x="268830" y="-5571"/>
                  <a:pt x="263009" y="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7BAC2708-FB74-416C-9673-DCDDE22BE40F}"/>
              </a:ext>
            </a:extLst>
          </p:cNvPr>
          <p:cNvSpPr/>
          <p:nvPr/>
        </p:nvSpPr>
        <p:spPr>
          <a:xfrm>
            <a:off x="4927415" y="3593635"/>
            <a:ext cx="326502" cy="169456"/>
          </a:xfrm>
          <a:custGeom>
            <a:avLst/>
            <a:gdLst>
              <a:gd name="connsiteX0" fmla="*/ 185 w 326502"/>
              <a:gd name="connsiteY0" fmla="*/ 465 h 169456"/>
              <a:gd name="connsiteX1" fmla="*/ 197035 w 326502"/>
              <a:gd name="connsiteY1" fmla="*/ 143340 h 169456"/>
              <a:gd name="connsiteX2" fmla="*/ 174810 w 326502"/>
              <a:gd name="connsiteY2" fmla="*/ 113178 h 169456"/>
              <a:gd name="connsiteX3" fmla="*/ 325623 w 326502"/>
              <a:gd name="connsiteY3" fmla="*/ 168740 h 169456"/>
              <a:gd name="connsiteX4" fmla="*/ 233548 w 326502"/>
              <a:gd name="connsiteY4" fmla="*/ 141753 h 169456"/>
              <a:gd name="connsiteX5" fmla="*/ 162110 w 326502"/>
              <a:gd name="connsiteY5" fmla="*/ 98890 h 169456"/>
              <a:gd name="connsiteX6" fmla="*/ 185 w 326502"/>
              <a:gd name="connsiteY6" fmla="*/ 465 h 16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502" h="169456">
                <a:moveTo>
                  <a:pt x="185" y="465"/>
                </a:moveTo>
                <a:cubicBezTo>
                  <a:pt x="6006" y="7873"/>
                  <a:pt x="167931" y="124555"/>
                  <a:pt x="197035" y="143340"/>
                </a:cubicBezTo>
                <a:cubicBezTo>
                  <a:pt x="226139" y="162125"/>
                  <a:pt x="153379" y="108945"/>
                  <a:pt x="174810" y="113178"/>
                </a:cubicBezTo>
                <a:cubicBezTo>
                  <a:pt x="196241" y="117411"/>
                  <a:pt x="315833" y="163978"/>
                  <a:pt x="325623" y="168740"/>
                </a:cubicBezTo>
                <a:cubicBezTo>
                  <a:pt x="335413" y="173502"/>
                  <a:pt x="260800" y="153395"/>
                  <a:pt x="233548" y="141753"/>
                </a:cubicBezTo>
                <a:cubicBezTo>
                  <a:pt x="206296" y="130111"/>
                  <a:pt x="197035" y="121644"/>
                  <a:pt x="162110" y="98890"/>
                </a:cubicBezTo>
                <a:cubicBezTo>
                  <a:pt x="127185" y="76136"/>
                  <a:pt x="-5636" y="-6943"/>
                  <a:pt x="185" y="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DB8C4CC1-4953-4C88-BEEE-9AB3FD89BA16}"/>
              </a:ext>
            </a:extLst>
          </p:cNvPr>
          <p:cNvSpPr/>
          <p:nvPr/>
        </p:nvSpPr>
        <p:spPr>
          <a:xfrm>
            <a:off x="4928355" y="3577908"/>
            <a:ext cx="544122" cy="251142"/>
          </a:xfrm>
          <a:custGeom>
            <a:avLst/>
            <a:gdLst>
              <a:gd name="connsiteX0" fmla="*/ 8770 w 544122"/>
              <a:gd name="connsiteY0" fmla="*/ 317 h 251142"/>
              <a:gd name="connsiteX1" fmla="*/ 8770 w 544122"/>
              <a:gd name="connsiteY1" fmla="*/ 68580 h 251142"/>
              <a:gd name="connsiteX2" fmla="*/ 35758 w 544122"/>
              <a:gd name="connsiteY2" fmla="*/ 103505 h 251142"/>
              <a:gd name="connsiteX3" fmla="*/ 256420 w 544122"/>
              <a:gd name="connsiteY3" fmla="*/ 230505 h 251142"/>
              <a:gd name="connsiteX4" fmla="*/ 210383 w 544122"/>
              <a:gd name="connsiteY4" fmla="*/ 209867 h 251142"/>
              <a:gd name="connsiteX5" fmla="*/ 37345 w 544122"/>
              <a:gd name="connsiteY5" fmla="*/ 119380 h 251142"/>
              <a:gd name="connsiteX6" fmla="*/ 267533 w 544122"/>
              <a:gd name="connsiteY6" fmla="*/ 238442 h 251142"/>
              <a:gd name="connsiteX7" fmla="*/ 378658 w 544122"/>
              <a:gd name="connsiteY7" fmla="*/ 233680 h 251142"/>
              <a:gd name="connsiteX8" fmla="*/ 443745 w 544122"/>
              <a:gd name="connsiteY8" fmla="*/ 216217 h 251142"/>
              <a:gd name="connsiteX9" fmla="*/ 543758 w 544122"/>
              <a:gd name="connsiteY9" fmla="*/ 251142 h 251142"/>
              <a:gd name="connsiteX10" fmla="*/ 472320 w 544122"/>
              <a:gd name="connsiteY10" fmla="*/ 216217 h 251142"/>
              <a:gd name="connsiteX11" fmla="*/ 343733 w 544122"/>
              <a:gd name="connsiteY11" fmla="*/ 216217 h 251142"/>
              <a:gd name="connsiteX12" fmla="*/ 267533 w 544122"/>
              <a:gd name="connsiteY12" fmla="*/ 216217 h 251142"/>
              <a:gd name="connsiteX13" fmla="*/ 21470 w 544122"/>
              <a:gd name="connsiteY13" fmla="*/ 98742 h 251142"/>
              <a:gd name="connsiteX14" fmla="*/ 8770 w 544122"/>
              <a:gd name="connsiteY14" fmla="*/ 317 h 25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4122" h="251142">
                <a:moveTo>
                  <a:pt x="8770" y="317"/>
                </a:moveTo>
                <a:cubicBezTo>
                  <a:pt x="6653" y="-4710"/>
                  <a:pt x="4272" y="51382"/>
                  <a:pt x="8770" y="68580"/>
                </a:cubicBezTo>
                <a:cubicBezTo>
                  <a:pt x="13268" y="85778"/>
                  <a:pt x="-5517" y="76518"/>
                  <a:pt x="35758" y="103505"/>
                </a:cubicBezTo>
                <a:cubicBezTo>
                  <a:pt x="77033" y="130492"/>
                  <a:pt x="227316" y="212778"/>
                  <a:pt x="256420" y="230505"/>
                </a:cubicBezTo>
                <a:cubicBezTo>
                  <a:pt x="285524" y="248232"/>
                  <a:pt x="246896" y="228388"/>
                  <a:pt x="210383" y="209867"/>
                </a:cubicBezTo>
                <a:cubicBezTo>
                  <a:pt x="173871" y="191346"/>
                  <a:pt x="27820" y="114617"/>
                  <a:pt x="37345" y="119380"/>
                </a:cubicBezTo>
                <a:cubicBezTo>
                  <a:pt x="46870" y="124143"/>
                  <a:pt x="210648" y="219392"/>
                  <a:pt x="267533" y="238442"/>
                </a:cubicBezTo>
                <a:cubicBezTo>
                  <a:pt x="324419" y="257492"/>
                  <a:pt x="349289" y="237384"/>
                  <a:pt x="378658" y="233680"/>
                </a:cubicBezTo>
                <a:cubicBezTo>
                  <a:pt x="408027" y="229976"/>
                  <a:pt x="416228" y="213307"/>
                  <a:pt x="443745" y="216217"/>
                </a:cubicBezTo>
                <a:cubicBezTo>
                  <a:pt x="471262" y="219127"/>
                  <a:pt x="538996" y="251142"/>
                  <a:pt x="543758" y="251142"/>
                </a:cubicBezTo>
                <a:cubicBezTo>
                  <a:pt x="548520" y="251142"/>
                  <a:pt x="505657" y="222038"/>
                  <a:pt x="472320" y="216217"/>
                </a:cubicBezTo>
                <a:cubicBezTo>
                  <a:pt x="438983" y="210396"/>
                  <a:pt x="377864" y="216217"/>
                  <a:pt x="343733" y="216217"/>
                </a:cubicBezTo>
                <a:cubicBezTo>
                  <a:pt x="309602" y="216217"/>
                  <a:pt x="321244" y="235796"/>
                  <a:pt x="267533" y="216217"/>
                </a:cubicBezTo>
                <a:cubicBezTo>
                  <a:pt x="213823" y="196638"/>
                  <a:pt x="62216" y="130756"/>
                  <a:pt x="21470" y="98742"/>
                </a:cubicBezTo>
                <a:cubicBezTo>
                  <a:pt x="-19276" y="66728"/>
                  <a:pt x="10887" y="5344"/>
                  <a:pt x="8770" y="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8F9BE51D-F44F-4BFB-B166-2B2DD3EAF479}"/>
              </a:ext>
            </a:extLst>
          </p:cNvPr>
          <p:cNvSpPr/>
          <p:nvPr/>
        </p:nvSpPr>
        <p:spPr>
          <a:xfrm>
            <a:off x="4949718" y="3635358"/>
            <a:ext cx="335393" cy="146552"/>
          </a:xfrm>
          <a:custGeom>
            <a:avLst/>
            <a:gdLst>
              <a:gd name="connsiteX0" fmla="*/ 107 w 335393"/>
              <a:gd name="connsiteY0" fmla="*/ 17 h 146552"/>
              <a:gd name="connsiteX1" fmla="*/ 120757 w 335393"/>
              <a:gd name="connsiteY1" fmla="*/ 84155 h 146552"/>
              <a:gd name="connsiteX2" fmla="*/ 79482 w 335393"/>
              <a:gd name="connsiteY2" fmla="*/ 58755 h 146552"/>
              <a:gd name="connsiteX3" fmla="*/ 190607 w 335393"/>
              <a:gd name="connsiteY3" fmla="*/ 115905 h 146552"/>
              <a:gd name="connsiteX4" fmla="*/ 333482 w 335393"/>
              <a:gd name="connsiteY4" fmla="*/ 141305 h 146552"/>
              <a:gd name="connsiteX5" fmla="*/ 258870 w 335393"/>
              <a:gd name="connsiteY5" fmla="*/ 138130 h 146552"/>
              <a:gd name="connsiteX6" fmla="*/ 65195 w 335393"/>
              <a:gd name="connsiteY6" fmla="*/ 55580 h 146552"/>
              <a:gd name="connsiteX7" fmla="*/ 98532 w 335393"/>
              <a:gd name="connsiteY7" fmla="*/ 76217 h 146552"/>
              <a:gd name="connsiteX8" fmla="*/ 107 w 335393"/>
              <a:gd name="connsiteY8" fmla="*/ 17 h 14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393" h="146552">
                <a:moveTo>
                  <a:pt x="107" y="17"/>
                </a:moveTo>
                <a:cubicBezTo>
                  <a:pt x="3811" y="1340"/>
                  <a:pt x="107528" y="74365"/>
                  <a:pt x="120757" y="84155"/>
                </a:cubicBezTo>
                <a:cubicBezTo>
                  <a:pt x="133986" y="93945"/>
                  <a:pt x="67840" y="53463"/>
                  <a:pt x="79482" y="58755"/>
                </a:cubicBezTo>
                <a:cubicBezTo>
                  <a:pt x="91124" y="64047"/>
                  <a:pt x="148274" y="102147"/>
                  <a:pt x="190607" y="115905"/>
                </a:cubicBezTo>
                <a:cubicBezTo>
                  <a:pt x="232940" y="129663"/>
                  <a:pt x="322105" y="137601"/>
                  <a:pt x="333482" y="141305"/>
                </a:cubicBezTo>
                <a:cubicBezTo>
                  <a:pt x="344859" y="145009"/>
                  <a:pt x="303584" y="152417"/>
                  <a:pt x="258870" y="138130"/>
                </a:cubicBezTo>
                <a:cubicBezTo>
                  <a:pt x="214156" y="123843"/>
                  <a:pt x="91918" y="65899"/>
                  <a:pt x="65195" y="55580"/>
                </a:cubicBezTo>
                <a:cubicBezTo>
                  <a:pt x="38472" y="45261"/>
                  <a:pt x="107793" y="81244"/>
                  <a:pt x="98532" y="76217"/>
                </a:cubicBezTo>
                <a:cubicBezTo>
                  <a:pt x="89272" y="71190"/>
                  <a:pt x="-3597" y="-1306"/>
                  <a:pt x="107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1F863D35-0FAC-428D-A7CB-E1710EC632F7}"/>
              </a:ext>
            </a:extLst>
          </p:cNvPr>
          <p:cNvSpPr/>
          <p:nvPr/>
        </p:nvSpPr>
        <p:spPr>
          <a:xfrm>
            <a:off x="4832872" y="3569283"/>
            <a:ext cx="183336" cy="535230"/>
          </a:xfrm>
          <a:custGeom>
            <a:avLst/>
            <a:gdLst>
              <a:gd name="connsiteX0" fmla="*/ 162991 w 183336"/>
              <a:gd name="connsiteY0" fmla="*/ 72442 h 535230"/>
              <a:gd name="connsiteX1" fmla="*/ 104253 w 183336"/>
              <a:gd name="connsiteY1" fmla="*/ 1005 h 535230"/>
              <a:gd name="connsiteX2" fmla="*/ 50278 w 183336"/>
              <a:gd name="connsiteY2" fmla="*/ 32755 h 535230"/>
              <a:gd name="connsiteX3" fmla="*/ 35991 w 183336"/>
              <a:gd name="connsiteY3" fmla="*/ 64505 h 535230"/>
              <a:gd name="connsiteX4" fmla="*/ 39166 w 183336"/>
              <a:gd name="connsiteY4" fmla="*/ 94667 h 535230"/>
              <a:gd name="connsiteX5" fmla="*/ 55041 w 183336"/>
              <a:gd name="connsiteY5" fmla="*/ 162930 h 535230"/>
              <a:gd name="connsiteX6" fmla="*/ 75678 w 183336"/>
              <a:gd name="connsiteY6" fmla="*/ 218492 h 535230"/>
              <a:gd name="connsiteX7" fmla="*/ 69328 w 183336"/>
              <a:gd name="connsiteY7" fmla="*/ 170867 h 535230"/>
              <a:gd name="connsiteX8" fmla="*/ 93141 w 183336"/>
              <a:gd name="connsiteY8" fmla="*/ 253417 h 535230"/>
              <a:gd name="connsiteX9" fmla="*/ 150291 w 183336"/>
              <a:gd name="connsiteY9" fmla="*/ 413755 h 535230"/>
              <a:gd name="connsiteX10" fmla="*/ 134416 w 183336"/>
              <a:gd name="connsiteY10" fmla="*/ 281992 h 535230"/>
              <a:gd name="connsiteX11" fmla="*/ 164578 w 183336"/>
              <a:gd name="connsiteY11" fmla="*/ 416930 h 535230"/>
              <a:gd name="connsiteX12" fmla="*/ 142353 w 183336"/>
              <a:gd name="connsiteY12" fmla="*/ 482017 h 535230"/>
              <a:gd name="connsiteX13" fmla="*/ 75678 w 183336"/>
              <a:gd name="connsiteY13" fmla="*/ 516942 h 535230"/>
              <a:gd name="connsiteX14" fmla="*/ 2653 w 183336"/>
              <a:gd name="connsiteY14" fmla="*/ 532817 h 535230"/>
              <a:gd name="connsiteX15" fmla="*/ 175691 w 183336"/>
              <a:gd name="connsiteY15" fmla="*/ 466142 h 535230"/>
              <a:gd name="connsiteX16" fmla="*/ 137591 w 183336"/>
              <a:gd name="connsiteY16" fmla="*/ 351842 h 535230"/>
              <a:gd name="connsiteX17" fmla="*/ 1066 w 183336"/>
              <a:gd name="connsiteY17" fmla="*/ 75617 h 535230"/>
              <a:gd name="connsiteX18" fmla="*/ 105841 w 183336"/>
              <a:gd name="connsiteY18" fmla="*/ 2592 h 535230"/>
              <a:gd name="connsiteX19" fmla="*/ 162991 w 183336"/>
              <a:gd name="connsiteY19" fmla="*/ 72442 h 53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3336" h="535230">
                <a:moveTo>
                  <a:pt x="162991" y="72442"/>
                </a:moveTo>
                <a:cubicBezTo>
                  <a:pt x="162726" y="72178"/>
                  <a:pt x="123038" y="7619"/>
                  <a:pt x="104253" y="1005"/>
                </a:cubicBezTo>
                <a:cubicBezTo>
                  <a:pt x="85468" y="-5609"/>
                  <a:pt x="61655" y="22172"/>
                  <a:pt x="50278" y="32755"/>
                </a:cubicBezTo>
                <a:cubicBezTo>
                  <a:pt x="38901" y="43338"/>
                  <a:pt x="37843" y="54187"/>
                  <a:pt x="35991" y="64505"/>
                </a:cubicBezTo>
                <a:cubicBezTo>
                  <a:pt x="34139" y="74823"/>
                  <a:pt x="35991" y="78263"/>
                  <a:pt x="39166" y="94667"/>
                </a:cubicBezTo>
                <a:cubicBezTo>
                  <a:pt x="42341" y="111071"/>
                  <a:pt x="48956" y="142293"/>
                  <a:pt x="55041" y="162930"/>
                </a:cubicBezTo>
                <a:cubicBezTo>
                  <a:pt x="61126" y="183567"/>
                  <a:pt x="73297" y="217169"/>
                  <a:pt x="75678" y="218492"/>
                </a:cubicBezTo>
                <a:cubicBezTo>
                  <a:pt x="78059" y="219815"/>
                  <a:pt x="66417" y="165046"/>
                  <a:pt x="69328" y="170867"/>
                </a:cubicBezTo>
                <a:cubicBezTo>
                  <a:pt x="72238" y="176688"/>
                  <a:pt x="79647" y="212936"/>
                  <a:pt x="93141" y="253417"/>
                </a:cubicBezTo>
                <a:cubicBezTo>
                  <a:pt x="106635" y="293898"/>
                  <a:pt x="143412" y="408993"/>
                  <a:pt x="150291" y="413755"/>
                </a:cubicBezTo>
                <a:cubicBezTo>
                  <a:pt x="157170" y="418517"/>
                  <a:pt x="132035" y="281463"/>
                  <a:pt x="134416" y="281992"/>
                </a:cubicBezTo>
                <a:cubicBezTo>
                  <a:pt x="136797" y="282521"/>
                  <a:pt x="163255" y="383593"/>
                  <a:pt x="164578" y="416930"/>
                </a:cubicBezTo>
                <a:cubicBezTo>
                  <a:pt x="165901" y="450267"/>
                  <a:pt x="157170" y="465348"/>
                  <a:pt x="142353" y="482017"/>
                </a:cubicBezTo>
                <a:cubicBezTo>
                  <a:pt x="127536" y="498686"/>
                  <a:pt x="98961" y="508475"/>
                  <a:pt x="75678" y="516942"/>
                </a:cubicBezTo>
                <a:cubicBezTo>
                  <a:pt x="52395" y="525409"/>
                  <a:pt x="-14016" y="541284"/>
                  <a:pt x="2653" y="532817"/>
                </a:cubicBezTo>
                <a:cubicBezTo>
                  <a:pt x="19322" y="524350"/>
                  <a:pt x="153201" y="496305"/>
                  <a:pt x="175691" y="466142"/>
                </a:cubicBezTo>
                <a:cubicBezTo>
                  <a:pt x="198181" y="435980"/>
                  <a:pt x="166695" y="416930"/>
                  <a:pt x="137591" y="351842"/>
                </a:cubicBezTo>
                <a:cubicBezTo>
                  <a:pt x="108487" y="286754"/>
                  <a:pt x="6358" y="133825"/>
                  <a:pt x="1066" y="75617"/>
                </a:cubicBezTo>
                <a:cubicBezTo>
                  <a:pt x="-4226" y="17409"/>
                  <a:pt x="81235" y="4973"/>
                  <a:pt x="105841" y="2592"/>
                </a:cubicBezTo>
                <a:cubicBezTo>
                  <a:pt x="130447" y="211"/>
                  <a:pt x="163256" y="72706"/>
                  <a:pt x="162991" y="72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0C6D6B3E-691A-4034-A6DE-97B4B78DC922}"/>
              </a:ext>
            </a:extLst>
          </p:cNvPr>
          <p:cNvSpPr/>
          <p:nvPr/>
        </p:nvSpPr>
        <p:spPr>
          <a:xfrm>
            <a:off x="4887371" y="3575042"/>
            <a:ext cx="189278" cy="681139"/>
          </a:xfrm>
          <a:custGeom>
            <a:avLst/>
            <a:gdLst>
              <a:gd name="connsiteX0" fmla="*/ 70392 w 189278"/>
              <a:gd name="connsiteY0" fmla="*/ 8 h 681139"/>
              <a:gd name="connsiteX1" fmla="*/ 2129 w 189278"/>
              <a:gd name="connsiteY1" fmla="*/ 71446 h 681139"/>
              <a:gd name="connsiteX2" fmla="*/ 21179 w 189278"/>
              <a:gd name="connsiteY2" fmla="*/ 93671 h 681139"/>
              <a:gd name="connsiteX3" fmla="*/ 60867 w 189278"/>
              <a:gd name="connsiteY3" fmla="*/ 134946 h 681139"/>
              <a:gd name="connsiteX4" fmla="*/ 135479 w 189278"/>
              <a:gd name="connsiteY4" fmla="*/ 266708 h 681139"/>
              <a:gd name="connsiteX5" fmla="*/ 37054 w 189278"/>
              <a:gd name="connsiteY5" fmla="*/ 125421 h 681139"/>
              <a:gd name="connsiteX6" fmla="*/ 116429 w 189278"/>
              <a:gd name="connsiteY6" fmla="*/ 241308 h 681139"/>
              <a:gd name="connsiteX7" fmla="*/ 140242 w 189278"/>
              <a:gd name="connsiteY7" fmla="*/ 322271 h 681139"/>
              <a:gd name="connsiteX8" fmla="*/ 173579 w 189278"/>
              <a:gd name="connsiteY8" fmla="*/ 434983 h 681139"/>
              <a:gd name="connsiteX9" fmla="*/ 173579 w 189278"/>
              <a:gd name="connsiteY9" fmla="*/ 407996 h 681139"/>
              <a:gd name="connsiteX10" fmla="*/ 184692 w 189278"/>
              <a:gd name="connsiteY10" fmla="*/ 465146 h 681139"/>
              <a:gd name="connsiteX11" fmla="*/ 183104 w 189278"/>
              <a:gd name="connsiteY11" fmla="*/ 557221 h 681139"/>
              <a:gd name="connsiteX12" fmla="*/ 181517 w 189278"/>
              <a:gd name="connsiteY12" fmla="*/ 539758 h 681139"/>
              <a:gd name="connsiteX13" fmla="*/ 162467 w 189278"/>
              <a:gd name="connsiteY13" fmla="*/ 681046 h 681139"/>
              <a:gd name="connsiteX14" fmla="*/ 183104 w 189278"/>
              <a:gd name="connsiteY14" fmla="*/ 558808 h 681139"/>
              <a:gd name="connsiteX15" fmla="*/ 186279 w 189278"/>
              <a:gd name="connsiteY15" fmla="*/ 401646 h 681139"/>
              <a:gd name="connsiteX16" fmla="*/ 143417 w 189278"/>
              <a:gd name="connsiteY16" fmla="*/ 241308 h 681139"/>
              <a:gd name="connsiteX17" fmla="*/ 13242 w 189278"/>
              <a:gd name="connsiteY17" fmla="*/ 76208 h 681139"/>
              <a:gd name="connsiteX18" fmla="*/ 70392 w 189278"/>
              <a:gd name="connsiteY18" fmla="*/ 8 h 681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9278" h="681139">
                <a:moveTo>
                  <a:pt x="70392" y="8"/>
                </a:moveTo>
                <a:cubicBezTo>
                  <a:pt x="68540" y="-786"/>
                  <a:pt x="10331" y="55836"/>
                  <a:pt x="2129" y="71446"/>
                </a:cubicBezTo>
                <a:cubicBezTo>
                  <a:pt x="-6073" y="87056"/>
                  <a:pt x="11389" y="83088"/>
                  <a:pt x="21179" y="93671"/>
                </a:cubicBezTo>
                <a:cubicBezTo>
                  <a:pt x="30969" y="104254"/>
                  <a:pt x="41817" y="106106"/>
                  <a:pt x="60867" y="134946"/>
                </a:cubicBezTo>
                <a:cubicBezTo>
                  <a:pt x="79917" y="163786"/>
                  <a:pt x="139448" y="268296"/>
                  <a:pt x="135479" y="266708"/>
                </a:cubicBezTo>
                <a:cubicBezTo>
                  <a:pt x="131510" y="265121"/>
                  <a:pt x="40229" y="129654"/>
                  <a:pt x="37054" y="125421"/>
                </a:cubicBezTo>
                <a:cubicBezTo>
                  <a:pt x="33879" y="121188"/>
                  <a:pt x="99231" y="208500"/>
                  <a:pt x="116429" y="241308"/>
                </a:cubicBezTo>
                <a:cubicBezTo>
                  <a:pt x="133627" y="274116"/>
                  <a:pt x="130717" y="289992"/>
                  <a:pt x="140242" y="322271"/>
                </a:cubicBezTo>
                <a:cubicBezTo>
                  <a:pt x="149767" y="354550"/>
                  <a:pt x="168023" y="420696"/>
                  <a:pt x="173579" y="434983"/>
                </a:cubicBezTo>
                <a:cubicBezTo>
                  <a:pt x="179135" y="449271"/>
                  <a:pt x="171727" y="402969"/>
                  <a:pt x="173579" y="407996"/>
                </a:cubicBezTo>
                <a:cubicBezTo>
                  <a:pt x="175431" y="413023"/>
                  <a:pt x="183105" y="440275"/>
                  <a:pt x="184692" y="465146"/>
                </a:cubicBezTo>
                <a:cubicBezTo>
                  <a:pt x="186280" y="490017"/>
                  <a:pt x="183633" y="544786"/>
                  <a:pt x="183104" y="557221"/>
                </a:cubicBezTo>
                <a:cubicBezTo>
                  <a:pt x="182575" y="569656"/>
                  <a:pt x="184956" y="519121"/>
                  <a:pt x="181517" y="539758"/>
                </a:cubicBezTo>
                <a:cubicBezTo>
                  <a:pt x="178078" y="560395"/>
                  <a:pt x="162203" y="677871"/>
                  <a:pt x="162467" y="681046"/>
                </a:cubicBezTo>
                <a:cubicBezTo>
                  <a:pt x="162732" y="684221"/>
                  <a:pt x="179135" y="605375"/>
                  <a:pt x="183104" y="558808"/>
                </a:cubicBezTo>
                <a:cubicBezTo>
                  <a:pt x="187073" y="512241"/>
                  <a:pt x="192894" y="454563"/>
                  <a:pt x="186279" y="401646"/>
                </a:cubicBezTo>
                <a:cubicBezTo>
                  <a:pt x="179665" y="348729"/>
                  <a:pt x="172256" y="295548"/>
                  <a:pt x="143417" y="241308"/>
                </a:cubicBezTo>
                <a:cubicBezTo>
                  <a:pt x="114578" y="187068"/>
                  <a:pt x="27794" y="111397"/>
                  <a:pt x="13242" y="76208"/>
                </a:cubicBezTo>
                <a:cubicBezTo>
                  <a:pt x="-1310" y="41019"/>
                  <a:pt x="72244" y="802"/>
                  <a:pt x="70392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FABE72CC-5ED6-475D-8091-61948D1ECBB0}"/>
              </a:ext>
            </a:extLst>
          </p:cNvPr>
          <p:cNvSpPr/>
          <p:nvPr/>
        </p:nvSpPr>
        <p:spPr>
          <a:xfrm>
            <a:off x="4885974" y="3657130"/>
            <a:ext cx="181326" cy="397345"/>
          </a:xfrm>
          <a:custGeom>
            <a:avLst/>
            <a:gdLst>
              <a:gd name="connsiteX0" fmla="*/ 351 w 181326"/>
              <a:gd name="connsiteY0" fmla="*/ 3645 h 397345"/>
              <a:gd name="connsiteX1" fmla="*/ 121001 w 181326"/>
              <a:gd name="connsiteY1" fmla="*/ 248120 h 397345"/>
              <a:gd name="connsiteX2" fmla="*/ 63851 w 181326"/>
              <a:gd name="connsiteY2" fmla="*/ 89370 h 397345"/>
              <a:gd name="connsiteX3" fmla="*/ 152751 w 181326"/>
              <a:gd name="connsiteY3" fmla="*/ 325908 h 397345"/>
              <a:gd name="connsiteX4" fmla="*/ 181326 w 181326"/>
              <a:gd name="connsiteY4" fmla="*/ 397345 h 397345"/>
              <a:gd name="connsiteX5" fmla="*/ 146401 w 181326"/>
              <a:gd name="connsiteY5" fmla="*/ 310033 h 397345"/>
              <a:gd name="connsiteX6" fmla="*/ 86076 w 181326"/>
              <a:gd name="connsiteY6" fmla="*/ 114770 h 397345"/>
              <a:gd name="connsiteX7" fmla="*/ 351 w 181326"/>
              <a:gd name="connsiteY7" fmla="*/ 3645 h 39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326" h="397345">
                <a:moveTo>
                  <a:pt x="351" y="3645"/>
                </a:moveTo>
                <a:cubicBezTo>
                  <a:pt x="6172" y="25870"/>
                  <a:pt x="110418" y="233833"/>
                  <a:pt x="121001" y="248120"/>
                </a:cubicBezTo>
                <a:cubicBezTo>
                  <a:pt x="131584" y="262408"/>
                  <a:pt x="58559" y="76405"/>
                  <a:pt x="63851" y="89370"/>
                </a:cubicBezTo>
                <a:cubicBezTo>
                  <a:pt x="69143" y="102335"/>
                  <a:pt x="133172" y="274579"/>
                  <a:pt x="152751" y="325908"/>
                </a:cubicBezTo>
                <a:cubicBezTo>
                  <a:pt x="172330" y="377237"/>
                  <a:pt x="181326" y="397345"/>
                  <a:pt x="181326" y="397345"/>
                </a:cubicBezTo>
                <a:cubicBezTo>
                  <a:pt x="180268" y="394699"/>
                  <a:pt x="162276" y="357129"/>
                  <a:pt x="146401" y="310033"/>
                </a:cubicBezTo>
                <a:cubicBezTo>
                  <a:pt x="130526" y="262937"/>
                  <a:pt x="109624" y="163453"/>
                  <a:pt x="86076" y="114770"/>
                </a:cubicBezTo>
                <a:cubicBezTo>
                  <a:pt x="62528" y="66087"/>
                  <a:pt x="-5470" y="-18580"/>
                  <a:pt x="351" y="3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9D62D045-880E-4AC6-8177-9A3C90B5DABE}"/>
              </a:ext>
            </a:extLst>
          </p:cNvPr>
          <p:cNvSpPr/>
          <p:nvPr/>
        </p:nvSpPr>
        <p:spPr>
          <a:xfrm>
            <a:off x="5026915" y="3978893"/>
            <a:ext cx="27685" cy="289649"/>
          </a:xfrm>
          <a:custGeom>
            <a:avLst/>
            <a:gdLst>
              <a:gd name="connsiteX0" fmla="*/ 21335 w 27685"/>
              <a:gd name="connsiteY0" fmla="*/ 2557 h 289649"/>
              <a:gd name="connsiteX1" fmla="*/ 2285 w 27685"/>
              <a:gd name="connsiteY1" fmla="*/ 286720 h 289649"/>
              <a:gd name="connsiteX2" fmla="*/ 27685 w 27685"/>
              <a:gd name="connsiteY2" fmla="*/ 153370 h 289649"/>
              <a:gd name="connsiteX3" fmla="*/ 2285 w 27685"/>
              <a:gd name="connsiteY3" fmla="*/ 202582 h 289649"/>
              <a:gd name="connsiteX4" fmla="*/ 2285 w 27685"/>
              <a:gd name="connsiteY4" fmla="*/ 148607 h 289649"/>
              <a:gd name="connsiteX5" fmla="*/ 21335 w 27685"/>
              <a:gd name="connsiteY5" fmla="*/ 2557 h 28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85" h="289649">
                <a:moveTo>
                  <a:pt x="21335" y="2557"/>
                </a:moveTo>
                <a:cubicBezTo>
                  <a:pt x="21335" y="25576"/>
                  <a:pt x="1227" y="261585"/>
                  <a:pt x="2285" y="286720"/>
                </a:cubicBezTo>
                <a:cubicBezTo>
                  <a:pt x="3343" y="311855"/>
                  <a:pt x="27685" y="167393"/>
                  <a:pt x="27685" y="153370"/>
                </a:cubicBezTo>
                <a:cubicBezTo>
                  <a:pt x="27685" y="139347"/>
                  <a:pt x="6518" y="203376"/>
                  <a:pt x="2285" y="202582"/>
                </a:cubicBezTo>
                <a:cubicBezTo>
                  <a:pt x="-1948" y="201788"/>
                  <a:pt x="698" y="178505"/>
                  <a:pt x="2285" y="148607"/>
                </a:cubicBezTo>
                <a:cubicBezTo>
                  <a:pt x="3872" y="118709"/>
                  <a:pt x="21335" y="-20462"/>
                  <a:pt x="21335" y="2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F7C86ACB-02CA-46B6-9740-895752F8DF72}"/>
              </a:ext>
            </a:extLst>
          </p:cNvPr>
          <p:cNvSpPr/>
          <p:nvPr/>
        </p:nvSpPr>
        <p:spPr>
          <a:xfrm>
            <a:off x="4811634" y="4265342"/>
            <a:ext cx="249350" cy="139982"/>
          </a:xfrm>
          <a:custGeom>
            <a:avLst/>
            <a:gdLst>
              <a:gd name="connsiteX0" fmla="*/ 249316 w 249350"/>
              <a:gd name="connsiteY0" fmla="*/ 271 h 139982"/>
              <a:gd name="connsiteX1" fmla="*/ 103266 w 249350"/>
              <a:gd name="connsiteY1" fmla="*/ 57421 h 139982"/>
              <a:gd name="connsiteX2" fmla="*/ 79 w 249350"/>
              <a:gd name="connsiteY2" fmla="*/ 139971 h 139982"/>
              <a:gd name="connsiteX3" fmla="*/ 119141 w 249350"/>
              <a:gd name="connsiteY3" fmla="*/ 63771 h 139982"/>
              <a:gd name="connsiteX4" fmla="*/ 4841 w 249350"/>
              <a:gd name="connsiteY4" fmla="*/ 103458 h 139982"/>
              <a:gd name="connsiteX5" fmla="*/ 115966 w 249350"/>
              <a:gd name="connsiteY5" fmla="*/ 38371 h 139982"/>
              <a:gd name="connsiteX6" fmla="*/ 249316 w 249350"/>
              <a:gd name="connsiteY6" fmla="*/ 271 h 13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350" h="139982">
                <a:moveTo>
                  <a:pt x="249316" y="271"/>
                </a:moveTo>
                <a:cubicBezTo>
                  <a:pt x="247199" y="3446"/>
                  <a:pt x="144805" y="34138"/>
                  <a:pt x="103266" y="57421"/>
                </a:cubicBezTo>
                <a:cubicBezTo>
                  <a:pt x="61727" y="80704"/>
                  <a:pt x="-2567" y="138913"/>
                  <a:pt x="79" y="139971"/>
                </a:cubicBezTo>
                <a:cubicBezTo>
                  <a:pt x="2725" y="141029"/>
                  <a:pt x="118347" y="69857"/>
                  <a:pt x="119141" y="63771"/>
                </a:cubicBezTo>
                <a:cubicBezTo>
                  <a:pt x="119935" y="57686"/>
                  <a:pt x="5370" y="107691"/>
                  <a:pt x="4841" y="103458"/>
                </a:cubicBezTo>
                <a:cubicBezTo>
                  <a:pt x="4312" y="99225"/>
                  <a:pt x="77072" y="54246"/>
                  <a:pt x="115966" y="38371"/>
                </a:cubicBezTo>
                <a:cubicBezTo>
                  <a:pt x="154860" y="22496"/>
                  <a:pt x="251433" y="-2904"/>
                  <a:pt x="249316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05C3C5FF-4693-4EC5-A614-AEF638A4D5E7}"/>
              </a:ext>
            </a:extLst>
          </p:cNvPr>
          <p:cNvSpPr/>
          <p:nvPr/>
        </p:nvSpPr>
        <p:spPr>
          <a:xfrm>
            <a:off x="4375150" y="4157663"/>
            <a:ext cx="530960" cy="257536"/>
          </a:xfrm>
          <a:custGeom>
            <a:avLst/>
            <a:gdLst>
              <a:gd name="connsiteX0" fmla="*/ 0 w 530960"/>
              <a:gd name="connsiteY0" fmla="*/ 0 h 257536"/>
              <a:gd name="connsiteX1" fmla="*/ 230188 w 530960"/>
              <a:gd name="connsiteY1" fmla="*/ 138112 h 257536"/>
              <a:gd name="connsiteX2" fmla="*/ 177800 w 530960"/>
              <a:gd name="connsiteY2" fmla="*/ 101600 h 257536"/>
              <a:gd name="connsiteX3" fmla="*/ 95250 w 530960"/>
              <a:gd name="connsiteY3" fmla="*/ 71437 h 257536"/>
              <a:gd name="connsiteX4" fmla="*/ 165100 w 530960"/>
              <a:gd name="connsiteY4" fmla="*/ 107950 h 257536"/>
              <a:gd name="connsiteX5" fmla="*/ 282575 w 530960"/>
              <a:gd name="connsiteY5" fmla="*/ 257175 h 257536"/>
              <a:gd name="connsiteX6" fmla="*/ 212725 w 530960"/>
              <a:gd name="connsiteY6" fmla="*/ 152400 h 257536"/>
              <a:gd name="connsiteX7" fmla="*/ 303213 w 530960"/>
              <a:gd name="connsiteY7" fmla="*/ 236537 h 257536"/>
              <a:gd name="connsiteX8" fmla="*/ 401638 w 530960"/>
              <a:gd name="connsiteY8" fmla="*/ 233362 h 257536"/>
              <a:gd name="connsiteX9" fmla="*/ 530225 w 530960"/>
              <a:gd name="connsiteY9" fmla="*/ 230187 h 257536"/>
              <a:gd name="connsiteX10" fmla="*/ 339725 w 530960"/>
              <a:gd name="connsiteY10" fmla="*/ 220662 h 257536"/>
              <a:gd name="connsiteX11" fmla="*/ 279400 w 530960"/>
              <a:gd name="connsiteY11" fmla="*/ 204787 h 257536"/>
              <a:gd name="connsiteX12" fmla="*/ 160338 w 530960"/>
              <a:gd name="connsiteY12" fmla="*/ 147637 h 257536"/>
              <a:gd name="connsiteX13" fmla="*/ 169863 w 530960"/>
              <a:gd name="connsiteY13" fmla="*/ 153987 h 257536"/>
              <a:gd name="connsiteX14" fmla="*/ 122238 w 530960"/>
              <a:gd name="connsiteY14" fmla="*/ 122237 h 257536"/>
              <a:gd name="connsiteX15" fmla="*/ 71438 w 530960"/>
              <a:gd name="connsiteY15" fmla="*/ 77787 h 257536"/>
              <a:gd name="connsiteX16" fmla="*/ 80963 w 530960"/>
              <a:gd name="connsiteY16" fmla="*/ 73025 h 257536"/>
              <a:gd name="connsiteX17" fmla="*/ 53975 w 530960"/>
              <a:gd name="connsiteY17" fmla="*/ 53975 h 257536"/>
              <a:gd name="connsiteX18" fmla="*/ 0 w 530960"/>
              <a:gd name="connsiteY18" fmla="*/ 0 h 25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960" h="257536">
                <a:moveTo>
                  <a:pt x="0" y="0"/>
                </a:moveTo>
                <a:lnTo>
                  <a:pt x="230188" y="138112"/>
                </a:lnTo>
                <a:cubicBezTo>
                  <a:pt x="259821" y="155045"/>
                  <a:pt x="200290" y="112713"/>
                  <a:pt x="177800" y="101600"/>
                </a:cubicBezTo>
                <a:cubicBezTo>
                  <a:pt x="155310" y="90488"/>
                  <a:pt x="97367" y="70379"/>
                  <a:pt x="95250" y="71437"/>
                </a:cubicBezTo>
                <a:cubicBezTo>
                  <a:pt x="93133" y="72495"/>
                  <a:pt x="133879" y="76994"/>
                  <a:pt x="165100" y="107950"/>
                </a:cubicBezTo>
                <a:cubicBezTo>
                  <a:pt x="196321" y="138906"/>
                  <a:pt x="274638" y="249767"/>
                  <a:pt x="282575" y="257175"/>
                </a:cubicBezTo>
                <a:cubicBezTo>
                  <a:pt x="290513" y="264583"/>
                  <a:pt x="209285" y="155840"/>
                  <a:pt x="212725" y="152400"/>
                </a:cubicBezTo>
                <a:cubicBezTo>
                  <a:pt x="216165" y="148960"/>
                  <a:pt x="271728" y="223043"/>
                  <a:pt x="303213" y="236537"/>
                </a:cubicBezTo>
                <a:cubicBezTo>
                  <a:pt x="334698" y="250031"/>
                  <a:pt x="363803" y="234420"/>
                  <a:pt x="401638" y="233362"/>
                </a:cubicBezTo>
                <a:cubicBezTo>
                  <a:pt x="439473" y="232304"/>
                  <a:pt x="540544" y="232304"/>
                  <a:pt x="530225" y="230187"/>
                </a:cubicBezTo>
                <a:cubicBezTo>
                  <a:pt x="519906" y="228070"/>
                  <a:pt x="381529" y="224895"/>
                  <a:pt x="339725" y="220662"/>
                </a:cubicBezTo>
                <a:cubicBezTo>
                  <a:pt x="297921" y="216429"/>
                  <a:pt x="309298" y="216958"/>
                  <a:pt x="279400" y="204787"/>
                </a:cubicBezTo>
                <a:cubicBezTo>
                  <a:pt x="249502" y="192616"/>
                  <a:pt x="178594" y="156104"/>
                  <a:pt x="160338" y="147637"/>
                </a:cubicBezTo>
                <a:cubicBezTo>
                  <a:pt x="142082" y="139170"/>
                  <a:pt x="169863" y="153987"/>
                  <a:pt x="169863" y="153987"/>
                </a:cubicBezTo>
                <a:cubicBezTo>
                  <a:pt x="163513" y="149754"/>
                  <a:pt x="138642" y="134937"/>
                  <a:pt x="122238" y="122237"/>
                </a:cubicBezTo>
                <a:cubicBezTo>
                  <a:pt x="105834" y="109537"/>
                  <a:pt x="78317" y="85989"/>
                  <a:pt x="71438" y="77787"/>
                </a:cubicBezTo>
                <a:cubicBezTo>
                  <a:pt x="64559" y="69585"/>
                  <a:pt x="83874" y="76994"/>
                  <a:pt x="80963" y="73025"/>
                </a:cubicBezTo>
                <a:cubicBezTo>
                  <a:pt x="78053" y="69056"/>
                  <a:pt x="66940" y="63235"/>
                  <a:pt x="53975" y="539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F2F104F2-8395-4234-AA4F-0B463185C6DB}"/>
              </a:ext>
            </a:extLst>
          </p:cNvPr>
          <p:cNvSpPr/>
          <p:nvPr/>
        </p:nvSpPr>
        <p:spPr>
          <a:xfrm>
            <a:off x="4356460" y="4022415"/>
            <a:ext cx="164749" cy="241908"/>
          </a:xfrm>
          <a:custGeom>
            <a:avLst/>
            <a:gdLst>
              <a:gd name="connsiteX0" fmla="*/ 47265 w 164749"/>
              <a:gd name="connsiteY0" fmla="*/ 310 h 241908"/>
              <a:gd name="connsiteX1" fmla="*/ 29803 w 164749"/>
              <a:gd name="connsiteY1" fmla="*/ 105085 h 241908"/>
              <a:gd name="connsiteX2" fmla="*/ 63140 w 164749"/>
              <a:gd name="connsiteY2" fmla="*/ 154298 h 241908"/>
              <a:gd name="connsiteX3" fmla="*/ 164740 w 164749"/>
              <a:gd name="connsiteY3" fmla="*/ 241610 h 241908"/>
              <a:gd name="connsiteX4" fmla="*/ 69490 w 164749"/>
              <a:gd name="connsiteY4" fmla="*/ 184460 h 241908"/>
              <a:gd name="connsiteX5" fmla="*/ 110765 w 164749"/>
              <a:gd name="connsiteY5" fmla="*/ 228910 h 241908"/>
              <a:gd name="connsiteX6" fmla="*/ 25040 w 164749"/>
              <a:gd name="connsiteY6" fmla="*/ 186048 h 241908"/>
              <a:gd name="connsiteX7" fmla="*/ 4403 w 164749"/>
              <a:gd name="connsiteY7" fmla="*/ 151123 h 241908"/>
              <a:gd name="connsiteX8" fmla="*/ 98065 w 164749"/>
              <a:gd name="connsiteY8" fmla="*/ 182873 h 241908"/>
              <a:gd name="connsiteX9" fmla="*/ 56790 w 164749"/>
              <a:gd name="connsiteY9" fmla="*/ 141598 h 241908"/>
              <a:gd name="connsiteX10" fmla="*/ 47265 w 164749"/>
              <a:gd name="connsiteY10" fmla="*/ 310 h 24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749" h="241908">
                <a:moveTo>
                  <a:pt x="47265" y="310"/>
                </a:moveTo>
                <a:cubicBezTo>
                  <a:pt x="42767" y="-5775"/>
                  <a:pt x="27157" y="79420"/>
                  <a:pt x="29803" y="105085"/>
                </a:cubicBezTo>
                <a:cubicBezTo>
                  <a:pt x="32449" y="130750"/>
                  <a:pt x="40651" y="131544"/>
                  <a:pt x="63140" y="154298"/>
                </a:cubicBezTo>
                <a:cubicBezTo>
                  <a:pt x="85629" y="177052"/>
                  <a:pt x="163682" y="236583"/>
                  <a:pt x="164740" y="241610"/>
                </a:cubicBezTo>
                <a:cubicBezTo>
                  <a:pt x="165798" y="246637"/>
                  <a:pt x="78486" y="186577"/>
                  <a:pt x="69490" y="184460"/>
                </a:cubicBezTo>
                <a:cubicBezTo>
                  <a:pt x="60494" y="182343"/>
                  <a:pt x="118173" y="228645"/>
                  <a:pt x="110765" y="228910"/>
                </a:cubicBezTo>
                <a:cubicBezTo>
                  <a:pt x="103357" y="229175"/>
                  <a:pt x="42767" y="199013"/>
                  <a:pt x="25040" y="186048"/>
                </a:cubicBezTo>
                <a:cubicBezTo>
                  <a:pt x="7313" y="173084"/>
                  <a:pt x="-7768" y="151652"/>
                  <a:pt x="4403" y="151123"/>
                </a:cubicBezTo>
                <a:cubicBezTo>
                  <a:pt x="16574" y="150594"/>
                  <a:pt x="89334" y="184461"/>
                  <a:pt x="98065" y="182873"/>
                </a:cubicBezTo>
                <a:cubicBezTo>
                  <a:pt x="106796" y="181285"/>
                  <a:pt x="63404" y="168321"/>
                  <a:pt x="56790" y="141598"/>
                </a:cubicBezTo>
                <a:cubicBezTo>
                  <a:pt x="50176" y="114875"/>
                  <a:pt x="51763" y="6395"/>
                  <a:pt x="47265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4074D6EA-5DAE-4C8F-A360-830421537C4A}"/>
              </a:ext>
            </a:extLst>
          </p:cNvPr>
          <p:cNvSpPr/>
          <p:nvPr/>
        </p:nvSpPr>
        <p:spPr>
          <a:xfrm>
            <a:off x="4357389" y="3944900"/>
            <a:ext cx="94521" cy="236772"/>
          </a:xfrm>
          <a:custGeom>
            <a:avLst/>
            <a:gdLst>
              <a:gd name="connsiteX0" fmla="*/ 93961 w 94521"/>
              <a:gd name="connsiteY0" fmla="*/ 38 h 236772"/>
              <a:gd name="connsiteX1" fmla="*/ 27286 w 94521"/>
              <a:gd name="connsiteY1" fmla="*/ 85763 h 236772"/>
              <a:gd name="connsiteX2" fmla="*/ 17761 w 94521"/>
              <a:gd name="connsiteY2" fmla="*/ 133388 h 236772"/>
              <a:gd name="connsiteX3" fmla="*/ 299 w 94521"/>
              <a:gd name="connsiteY3" fmla="*/ 236575 h 236772"/>
              <a:gd name="connsiteX4" fmla="*/ 33636 w 94521"/>
              <a:gd name="connsiteY4" fmla="*/ 104813 h 236772"/>
              <a:gd name="connsiteX5" fmla="*/ 25699 w 94521"/>
              <a:gd name="connsiteY5" fmla="*/ 144500 h 236772"/>
              <a:gd name="connsiteX6" fmla="*/ 55861 w 94521"/>
              <a:gd name="connsiteY6" fmla="*/ 96875 h 236772"/>
              <a:gd name="connsiteX7" fmla="*/ 93961 w 94521"/>
              <a:gd name="connsiteY7" fmla="*/ 38 h 23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521" h="236772">
                <a:moveTo>
                  <a:pt x="93961" y="38"/>
                </a:moveTo>
                <a:cubicBezTo>
                  <a:pt x="89198" y="-1814"/>
                  <a:pt x="39986" y="63538"/>
                  <a:pt x="27286" y="85763"/>
                </a:cubicBezTo>
                <a:cubicBezTo>
                  <a:pt x="14586" y="107988"/>
                  <a:pt x="22259" y="108253"/>
                  <a:pt x="17761" y="133388"/>
                </a:cubicBezTo>
                <a:cubicBezTo>
                  <a:pt x="13263" y="158523"/>
                  <a:pt x="-2347" y="241337"/>
                  <a:pt x="299" y="236575"/>
                </a:cubicBezTo>
                <a:cubicBezTo>
                  <a:pt x="2945" y="231813"/>
                  <a:pt x="29403" y="120159"/>
                  <a:pt x="33636" y="104813"/>
                </a:cubicBezTo>
                <a:cubicBezTo>
                  <a:pt x="37869" y="89467"/>
                  <a:pt x="21995" y="145823"/>
                  <a:pt x="25699" y="144500"/>
                </a:cubicBezTo>
                <a:cubicBezTo>
                  <a:pt x="29403" y="143177"/>
                  <a:pt x="39721" y="116719"/>
                  <a:pt x="55861" y="96875"/>
                </a:cubicBezTo>
                <a:cubicBezTo>
                  <a:pt x="72000" y="77031"/>
                  <a:pt x="98724" y="1890"/>
                  <a:pt x="93961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2FB050F0-4EA9-4670-B19D-F6B1AB68835D}"/>
              </a:ext>
            </a:extLst>
          </p:cNvPr>
          <p:cNvSpPr/>
          <p:nvPr/>
        </p:nvSpPr>
        <p:spPr>
          <a:xfrm>
            <a:off x="4393117" y="3375395"/>
            <a:ext cx="136152" cy="631601"/>
          </a:xfrm>
          <a:custGeom>
            <a:avLst/>
            <a:gdLst>
              <a:gd name="connsiteX0" fmla="*/ 136021 w 136152"/>
              <a:gd name="connsiteY0" fmla="*/ 1218 h 631601"/>
              <a:gd name="connsiteX1" fmla="*/ 96333 w 136152"/>
              <a:gd name="connsiteY1" fmla="*/ 91705 h 631601"/>
              <a:gd name="connsiteX2" fmla="*/ 101096 w 136152"/>
              <a:gd name="connsiteY2" fmla="*/ 121868 h 631601"/>
              <a:gd name="connsiteX3" fmla="*/ 74108 w 136152"/>
              <a:gd name="connsiteY3" fmla="*/ 286968 h 631601"/>
              <a:gd name="connsiteX4" fmla="*/ 85221 w 136152"/>
              <a:gd name="connsiteY4" fmla="*/ 188543 h 631601"/>
              <a:gd name="connsiteX5" fmla="*/ 70933 w 136152"/>
              <a:gd name="connsiteY5" fmla="*/ 317130 h 631601"/>
              <a:gd name="connsiteX6" fmla="*/ 72521 w 136152"/>
              <a:gd name="connsiteY6" fmla="*/ 453655 h 631601"/>
              <a:gd name="connsiteX7" fmla="*/ 56646 w 136152"/>
              <a:gd name="connsiteY7" fmla="*/ 507630 h 631601"/>
              <a:gd name="connsiteX8" fmla="*/ 4258 w 136152"/>
              <a:gd name="connsiteY8" fmla="*/ 591768 h 631601"/>
              <a:gd name="connsiteX9" fmla="*/ 4258 w 136152"/>
              <a:gd name="connsiteY9" fmla="*/ 631455 h 631601"/>
              <a:gd name="connsiteX10" fmla="*/ 13783 w 136152"/>
              <a:gd name="connsiteY10" fmla="*/ 579068 h 631601"/>
              <a:gd name="connsiteX11" fmla="*/ 78871 w 136152"/>
              <a:gd name="connsiteY11" fmla="*/ 433018 h 631601"/>
              <a:gd name="connsiteX12" fmla="*/ 86808 w 136152"/>
              <a:gd name="connsiteY12" fmla="*/ 312368 h 631601"/>
              <a:gd name="connsiteX13" fmla="*/ 105858 w 136152"/>
              <a:gd name="connsiteY13" fmla="*/ 164730 h 631601"/>
              <a:gd name="connsiteX14" fmla="*/ 109033 w 136152"/>
              <a:gd name="connsiteY14" fmla="*/ 164730 h 631601"/>
              <a:gd name="connsiteX15" fmla="*/ 136021 w 136152"/>
              <a:gd name="connsiteY15" fmla="*/ 1218 h 63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152" h="631601">
                <a:moveTo>
                  <a:pt x="136021" y="1218"/>
                </a:moveTo>
                <a:cubicBezTo>
                  <a:pt x="133904" y="-10953"/>
                  <a:pt x="102154" y="71597"/>
                  <a:pt x="96333" y="91705"/>
                </a:cubicBezTo>
                <a:cubicBezTo>
                  <a:pt x="90512" y="111813"/>
                  <a:pt x="104800" y="89324"/>
                  <a:pt x="101096" y="121868"/>
                </a:cubicBezTo>
                <a:cubicBezTo>
                  <a:pt x="97392" y="154412"/>
                  <a:pt x="76754" y="275855"/>
                  <a:pt x="74108" y="286968"/>
                </a:cubicBezTo>
                <a:cubicBezTo>
                  <a:pt x="71462" y="298081"/>
                  <a:pt x="85750" y="183516"/>
                  <a:pt x="85221" y="188543"/>
                </a:cubicBezTo>
                <a:cubicBezTo>
                  <a:pt x="84692" y="193570"/>
                  <a:pt x="73050" y="272945"/>
                  <a:pt x="70933" y="317130"/>
                </a:cubicBezTo>
                <a:cubicBezTo>
                  <a:pt x="68816" y="361315"/>
                  <a:pt x="74902" y="421905"/>
                  <a:pt x="72521" y="453655"/>
                </a:cubicBezTo>
                <a:cubicBezTo>
                  <a:pt x="70140" y="485405"/>
                  <a:pt x="68023" y="484611"/>
                  <a:pt x="56646" y="507630"/>
                </a:cubicBezTo>
                <a:cubicBezTo>
                  <a:pt x="45269" y="530649"/>
                  <a:pt x="12989" y="571130"/>
                  <a:pt x="4258" y="591768"/>
                </a:cubicBezTo>
                <a:cubicBezTo>
                  <a:pt x="-4473" y="612406"/>
                  <a:pt x="2670" y="633572"/>
                  <a:pt x="4258" y="631455"/>
                </a:cubicBezTo>
                <a:cubicBezTo>
                  <a:pt x="5846" y="629338"/>
                  <a:pt x="1348" y="612141"/>
                  <a:pt x="13783" y="579068"/>
                </a:cubicBezTo>
                <a:cubicBezTo>
                  <a:pt x="26218" y="545995"/>
                  <a:pt x="66700" y="477468"/>
                  <a:pt x="78871" y="433018"/>
                </a:cubicBezTo>
                <a:cubicBezTo>
                  <a:pt x="91042" y="388568"/>
                  <a:pt x="82310" y="357083"/>
                  <a:pt x="86808" y="312368"/>
                </a:cubicBezTo>
                <a:cubicBezTo>
                  <a:pt x="91306" y="267653"/>
                  <a:pt x="102154" y="189336"/>
                  <a:pt x="105858" y="164730"/>
                </a:cubicBezTo>
                <a:cubicBezTo>
                  <a:pt x="109562" y="140124"/>
                  <a:pt x="104006" y="187484"/>
                  <a:pt x="109033" y="164730"/>
                </a:cubicBezTo>
                <a:cubicBezTo>
                  <a:pt x="114060" y="141976"/>
                  <a:pt x="138138" y="13389"/>
                  <a:pt x="136021" y="1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87043885-6F2A-4B97-B547-91179E5DE523}"/>
              </a:ext>
            </a:extLst>
          </p:cNvPr>
          <p:cNvSpPr/>
          <p:nvPr/>
        </p:nvSpPr>
        <p:spPr>
          <a:xfrm>
            <a:off x="4368735" y="3365490"/>
            <a:ext cx="147704" cy="626811"/>
          </a:xfrm>
          <a:custGeom>
            <a:avLst/>
            <a:gdLst>
              <a:gd name="connsiteX0" fmla="*/ 147703 w 147704"/>
              <a:gd name="connsiteY0" fmla="*/ 10 h 626811"/>
              <a:gd name="connsiteX1" fmla="*/ 98490 w 147704"/>
              <a:gd name="connsiteY1" fmla="*/ 171460 h 626811"/>
              <a:gd name="connsiteX2" fmla="*/ 93728 w 147704"/>
              <a:gd name="connsiteY2" fmla="*/ 255598 h 626811"/>
              <a:gd name="connsiteX3" fmla="*/ 109603 w 147704"/>
              <a:gd name="connsiteY3" fmla="*/ 174635 h 626811"/>
              <a:gd name="connsiteX4" fmla="*/ 88965 w 147704"/>
              <a:gd name="connsiteY4" fmla="*/ 288935 h 626811"/>
              <a:gd name="connsiteX5" fmla="*/ 88965 w 147704"/>
              <a:gd name="connsiteY5" fmla="*/ 404823 h 626811"/>
              <a:gd name="connsiteX6" fmla="*/ 82615 w 147704"/>
              <a:gd name="connsiteY6" fmla="*/ 352435 h 626811"/>
              <a:gd name="connsiteX7" fmla="*/ 71503 w 147704"/>
              <a:gd name="connsiteY7" fmla="*/ 465148 h 626811"/>
              <a:gd name="connsiteX8" fmla="*/ 38165 w 147704"/>
              <a:gd name="connsiteY8" fmla="*/ 534998 h 626811"/>
              <a:gd name="connsiteX9" fmla="*/ 65 w 147704"/>
              <a:gd name="connsiteY9" fmla="*/ 606435 h 626811"/>
              <a:gd name="connsiteX10" fmla="*/ 47690 w 147704"/>
              <a:gd name="connsiteY10" fmla="*/ 622310 h 626811"/>
              <a:gd name="connsiteX11" fmla="*/ 109603 w 147704"/>
              <a:gd name="connsiteY11" fmla="*/ 536585 h 626811"/>
              <a:gd name="connsiteX12" fmla="*/ 25465 w 147704"/>
              <a:gd name="connsiteY12" fmla="*/ 585798 h 626811"/>
              <a:gd name="connsiteX13" fmla="*/ 85790 w 147704"/>
              <a:gd name="connsiteY13" fmla="*/ 430223 h 626811"/>
              <a:gd name="connsiteX14" fmla="*/ 100078 w 147704"/>
              <a:gd name="connsiteY14" fmla="*/ 179398 h 626811"/>
              <a:gd name="connsiteX15" fmla="*/ 147703 w 147704"/>
              <a:gd name="connsiteY15" fmla="*/ 10 h 62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7704" h="626811">
                <a:moveTo>
                  <a:pt x="147703" y="10"/>
                </a:moveTo>
                <a:cubicBezTo>
                  <a:pt x="147438" y="-1313"/>
                  <a:pt x="107486" y="128862"/>
                  <a:pt x="98490" y="171460"/>
                </a:cubicBezTo>
                <a:cubicBezTo>
                  <a:pt x="89494" y="214058"/>
                  <a:pt x="91876" y="255069"/>
                  <a:pt x="93728" y="255598"/>
                </a:cubicBezTo>
                <a:cubicBezTo>
                  <a:pt x="95580" y="256127"/>
                  <a:pt x="110397" y="169079"/>
                  <a:pt x="109603" y="174635"/>
                </a:cubicBezTo>
                <a:cubicBezTo>
                  <a:pt x="108809" y="180191"/>
                  <a:pt x="92405" y="250570"/>
                  <a:pt x="88965" y="288935"/>
                </a:cubicBezTo>
                <a:cubicBezTo>
                  <a:pt x="85525" y="327300"/>
                  <a:pt x="90023" y="394240"/>
                  <a:pt x="88965" y="404823"/>
                </a:cubicBezTo>
                <a:cubicBezTo>
                  <a:pt x="87907" y="415406"/>
                  <a:pt x="85525" y="342381"/>
                  <a:pt x="82615" y="352435"/>
                </a:cubicBezTo>
                <a:cubicBezTo>
                  <a:pt x="79705" y="362489"/>
                  <a:pt x="78911" y="434721"/>
                  <a:pt x="71503" y="465148"/>
                </a:cubicBezTo>
                <a:cubicBezTo>
                  <a:pt x="64095" y="495575"/>
                  <a:pt x="50071" y="511450"/>
                  <a:pt x="38165" y="534998"/>
                </a:cubicBezTo>
                <a:cubicBezTo>
                  <a:pt x="26259" y="558546"/>
                  <a:pt x="-1522" y="591883"/>
                  <a:pt x="65" y="606435"/>
                </a:cubicBezTo>
                <a:cubicBezTo>
                  <a:pt x="1652" y="620987"/>
                  <a:pt x="29434" y="633952"/>
                  <a:pt x="47690" y="622310"/>
                </a:cubicBezTo>
                <a:cubicBezTo>
                  <a:pt x="65946" y="610668"/>
                  <a:pt x="113307" y="542670"/>
                  <a:pt x="109603" y="536585"/>
                </a:cubicBezTo>
                <a:cubicBezTo>
                  <a:pt x="105899" y="530500"/>
                  <a:pt x="29434" y="603525"/>
                  <a:pt x="25465" y="585798"/>
                </a:cubicBezTo>
                <a:cubicBezTo>
                  <a:pt x="21496" y="568071"/>
                  <a:pt x="73354" y="497956"/>
                  <a:pt x="85790" y="430223"/>
                </a:cubicBezTo>
                <a:cubicBezTo>
                  <a:pt x="98225" y="362490"/>
                  <a:pt x="88436" y="248454"/>
                  <a:pt x="100078" y="179398"/>
                </a:cubicBezTo>
                <a:cubicBezTo>
                  <a:pt x="111720" y="110342"/>
                  <a:pt x="147968" y="1333"/>
                  <a:pt x="147703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098025B8-4AB6-4E60-88BE-35CEF8D5F51B}"/>
              </a:ext>
            </a:extLst>
          </p:cNvPr>
          <p:cNvSpPr/>
          <p:nvPr/>
        </p:nvSpPr>
        <p:spPr>
          <a:xfrm>
            <a:off x="4483100" y="3516201"/>
            <a:ext cx="101990" cy="484300"/>
          </a:xfrm>
          <a:custGeom>
            <a:avLst/>
            <a:gdLst>
              <a:gd name="connsiteX0" fmla="*/ 50800 w 101990"/>
              <a:gd name="connsiteY0" fmla="*/ 112 h 484300"/>
              <a:gd name="connsiteX1" fmla="*/ 42863 w 101990"/>
              <a:gd name="connsiteY1" fmla="*/ 142987 h 484300"/>
              <a:gd name="connsiteX2" fmla="*/ 74613 w 101990"/>
              <a:gd name="connsiteY2" fmla="*/ 93774 h 484300"/>
              <a:gd name="connsiteX3" fmla="*/ 63500 w 101990"/>
              <a:gd name="connsiteY3" fmla="*/ 177912 h 484300"/>
              <a:gd name="connsiteX4" fmla="*/ 90488 w 101990"/>
              <a:gd name="connsiteY4" fmla="*/ 273162 h 484300"/>
              <a:gd name="connsiteX5" fmla="*/ 101600 w 101990"/>
              <a:gd name="connsiteY5" fmla="*/ 306499 h 484300"/>
              <a:gd name="connsiteX6" fmla="*/ 77788 w 101990"/>
              <a:gd name="connsiteY6" fmla="*/ 323962 h 484300"/>
              <a:gd name="connsiteX7" fmla="*/ 0 w 101990"/>
              <a:gd name="connsiteY7" fmla="*/ 484299 h 484300"/>
              <a:gd name="connsiteX8" fmla="*/ 76200 w 101990"/>
              <a:gd name="connsiteY8" fmla="*/ 327137 h 484300"/>
              <a:gd name="connsiteX9" fmla="*/ 79375 w 101990"/>
              <a:gd name="connsiteY9" fmla="*/ 258874 h 484300"/>
              <a:gd name="connsiteX10" fmla="*/ 52388 w 101990"/>
              <a:gd name="connsiteY10" fmla="*/ 169974 h 484300"/>
              <a:gd name="connsiteX11" fmla="*/ 50800 w 101990"/>
              <a:gd name="connsiteY11" fmla="*/ 112 h 48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990" h="484300">
                <a:moveTo>
                  <a:pt x="50800" y="112"/>
                </a:moveTo>
                <a:cubicBezTo>
                  <a:pt x="49213" y="-4386"/>
                  <a:pt x="38894" y="127377"/>
                  <a:pt x="42863" y="142987"/>
                </a:cubicBezTo>
                <a:cubicBezTo>
                  <a:pt x="46832" y="158597"/>
                  <a:pt x="71174" y="87953"/>
                  <a:pt x="74613" y="93774"/>
                </a:cubicBezTo>
                <a:cubicBezTo>
                  <a:pt x="78052" y="99595"/>
                  <a:pt x="60854" y="148014"/>
                  <a:pt x="63500" y="177912"/>
                </a:cubicBezTo>
                <a:cubicBezTo>
                  <a:pt x="66146" y="207810"/>
                  <a:pt x="84138" y="251731"/>
                  <a:pt x="90488" y="273162"/>
                </a:cubicBezTo>
                <a:cubicBezTo>
                  <a:pt x="96838" y="294593"/>
                  <a:pt x="103717" y="298032"/>
                  <a:pt x="101600" y="306499"/>
                </a:cubicBezTo>
                <a:cubicBezTo>
                  <a:pt x="99483" y="314966"/>
                  <a:pt x="94721" y="294329"/>
                  <a:pt x="77788" y="323962"/>
                </a:cubicBezTo>
                <a:cubicBezTo>
                  <a:pt x="60855" y="353595"/>
                  <a:pt x="265" y="483770"/>
                  <a:pt x="0" y="484299"/>
                </a:cubicBezTo>
                <a:cubicBezTo>
                  <a:pt x="-265" y="484828"/>
                  <a:pt x="62971" y="364708"/>
                  <a:pt x="76200" y="327137"/>
                </a:cubicBezTo>
                <a:cubicBezTo>
                  <a:pt x="89429" y="289566"/>
                  <a:pt x="83344" y="285068"/>
                  <a:pt x="79375" y="258874"/>
                </a:cubicBezTo>
                <a:cubicBezTo>
                  <a:pt x="75406" y="232680"/>
                  <a:pt x="57150" y="209397"/>
                  <a:pt x="52388" y="169974"/>
                </a:cubicBezTo>
                <a:cubicBezTo>
                  <a:pt x="47626" y="130551"/>
                  <a:pt x="52387" y="4610"/>
                  <a:pt x="50800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9DB092DF-37FD-4A74-AA62-8C8B322B3F93}"/>
              </a:ext>
            </a:extLst>
          </p:cNvPr>
          <p:cNvSpPr/>
          <p:nvPr/>
        </p:nvSpPr>
        <p:spPr>
          <a:xfrm>
            <a:off x="4606408" y="3861729"/>
            <a:ext cx="254810" cy="240377"/>
          </a:xfrm>
          <a:custGeom>
            <a:avLst/>
            <a:gdLst>
              <a:gd name="connsiteX0" fmla="*/ 2105 w 254810"/>
              <a:gd name="connsiteY0" fmla="*/ 659 h 240377"/>
              <a:gd name="connsiteX1" fmla="*/ 106880 w 254810"/>
              <a:gd name="connsiteY1" fmla="*/ 122896 h 240377"/>
              <a:gd name="connsiteX2" fmla="*/ 156092 w 254810"/>
              <a:gd name="connsiteY2" fmla="*/ 230846 h 240377"/>
              <a:gd name="connsiteX3" fmla="*/ 133867 w 254810"/>
              <a:gd name="connsiteY3" fmla="*/ 176871 h 240377"/>
              <a:gd name="connsiteX4" fmla="*/ 254517 w 254810"/>
              <a:gd name="connsiteY4" fmla="*/ 240371 h 240377"/>
              <a:gd name="connsiteX5" fmla="*/ 164030 w 254810"/>
              <a:gd name="connsiteY5" fmla="*/ 180046 h 240377"/>
              <a:gd name="connsiteX6" fmla="*/ 46555 w 254810"/>
              <a:gd name="connsiteY6" fmla="*/ 78446 h 240377"/>
              <a:gd name="connsiteX7" fmla="*/ 2105 w 254810"/>
              <a:gd name="connsiteY7" fmla="*/ 659 h 24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810" h="240377">
                <a:moveTo>
                  <a:pt x="2105" y="659"/>
                </a:moveTo>
                <a:cubicBezTo>
                  <a:pt x="12159" y="8067"/>
                  <a:pt x="81216" y="84532"/>
                  <a:pt x="106880" y="122896"/>
                </a:cubicBezTo>
                <a:cubicBezTo>
                  <a:pt x="132544" y="161260"/>
                  <a:pt x="151594" y="221850"/>
                  <a:pt x="156092" y="230846"/>
                </a:cubicBezTo>
                <a:cubicBezTo>
                  <a:pt x="160590" y="239842"/>
                  <a:pt x="117463" y="175284"/>
                  <a:pt x="133867" y="176871"/>
                </a:cubicBezTo>
                <a:cubicBezTo>
                  <a:pt x="150271" y="178458"/>
                  <a:pt x="249490" y="239842"/>
                  <a:pt x="254517" y="240371"/>
                </a:cubicBezTo>
                <a:cubicBezTo>
                  <a:pt x="259544" y="240900"/>
                  <a:pt x="198690" y="207033"/>
                  <a:pt x="164030" y="180046"/>
                </a:cubicBezTo>
                <a:cubicBezTo>
                  <a:pt x="129370" y="153059"/>
                  <a:pt x="73278" y="106756"/>
                  <a:pt x="46555" y="78446"/>
                </a:cubicBezTo>
                <a:cubicBezTo>
                  <a:pt x="19832" y="50136"/>
                  <a:pt x="-7949" y="-6749"/>
                  <a:pt x="2105" y="6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9E616F95-EB0F-4FE0-827C-4DED82D1D6E2}"/>
              </a:ext>
            </a:extLst>
          </p:cNvPr>
          <p:cNvSpPr/>
          <p:nvPr/>
        </p:nvSpPr>
        <p:spPr>
          <a:xfrm>
            <a:off x="4638765" y="3837937"/>
            <a:ext cx="323840" cy="218129"/>
          </a:xfrm>
          <a:custGeom>
            <a:avLst/>
            <a:gdLst>
              <a:gd name="connsiteX0" fmla="*/ 3085 w 323840"/>
              <a:gd name="connsiteY0" fmla="*/ 638 h 218129"/>
              <a:gd name="connsiteX1" fmla="*/ 222160 w 323840"/>
              <a:gd name="connsiteY1" fmla="*/ 173676 h 218129"/>
              <a:gd name="connsiteX2" fmla="*/ 318998 w 323840"/>
              <a:gd name="connsiteY2" fmla="*/ 192726 h 218129"/>
              <a:gd name="connsiteX3" fmla="*/ 234860 w 323840"/>
              <a:gd name="connsiteY3" fmla="*/ 187963 h 218129"/>
              <a:gd name="connsiteX4" fmla="*/ 72935 w 323840"/>
              <a:gd name="connsiteY4" fmla="*/ 151451 h 218129"/>
              <a:gd name="connsiteX5" fmla="*/ 290423 w 323840"/>
              <a:gd name="connsiteY5" fmla="*/ 218126 h 218129"/>
              <a:gd name="connsiteX6" fmla="*/ 314235 w 323840"/>
              <a:gd name="connsiteY6" fmla="*/ 148276 h 218129"/>
              <a:gd name="connsiteX7" fmla="*/ 201523 w 323840"/>
              <a:gd name="connsiteY7" fmla="*/ 156213 h 218129"/>
              <a:gd name="connsiteX8" fmla="*/ 149135 w 323840"/>
              <a:gd name="connsiteY8" fmla="*/ 156213 h 218129"/>
              <a:gd name="connsiteX9" fmla="*/ 96748 w 323840"/>
              <a:gd name="connsiteY9" fmla="*/ 116526 h 218129"/>
              <a:gd name="connsiteX10" fmla="*/ 3085 w 323840"/>
              <a:gd name="connsiteY10" fmla="*/ 638 h 21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840" h="218129">
                <a:moveTo>
                  <a:pt x="3085" y="638"/>
                </a:moveTo>
                <a:cubicBezTo>
                  <a:pt x="23987" y="10163"/>
                  <a:pt x="169508" y="141661"/>
                  <a:pt x="222160" y="173676"/>
                </a:cubicBezTo>
                <a:cubicBezTo>
                  <a:pt x="274812" y="205691"/>
                  <a:pt x="316881" y="190345"/>
                  <a:pt x="318998" y="192726"/>
                </a:cubicBezTo>
                <a:cubicBezTo>
                  <a:pt x="321115" y="195107"/>
                  <a:pt x="275871" y="194842"/>
                  <a:pt x="234860" y="187963"/>
                </a:cubicBezTo>
                <a:cubicBezTo>
                  <a:pt x="193849" y="181084"/>
                  <a:pt x="63675" y="146424"/>
                  <a:pt x="72935" y="151451"/>
                </a:cubicBezTo>
                <a:cubicBezTo>
                  <a:pt x="82196" y="156478"/>
                  <a:pt x="250206" y="218655"/>
                  <a:pt x="290423" y="218126"/>
                </a:cubicBezTo>
                <a:cubicBezTo>
                  <a:pt x="330640" y="217597"/>
                  <a:pt x="329052" y="158595"/>
                  <a:pt x="314235" y="148276"/>
                </a:cubicBezTo>
                <a:cubicBezTo>
                  <a:pt x="299418" y="137957"/>
                  <a:pt x="229040" y="154890"/>
                  <a:pt x="201523" y="156213"/>
                </a:cubicBezTo>
                <a:cubicBezTo>
                  <a:pt x="174006" y="157536"/>
                  <a:pt x="166598" y="162828"/>
                  <a:pt x="149135" y="156213"/>
                </a:cubicBezTo>
                <a:cubicBezTo>
                  <a:pt x="131673" y="149599"/>
                  <a:pt x="120031" y="142190"/>
                  <a:pt x="96748" y="116526"/>
                </a:cubicBezTo>
                <a:cubicBezTo>
                  <a:pt x="73465" y="90862"/>
                  <a:pt x="-17817" y="-8887"/>
                  <a:pt x="3085" y="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FFE38DEF-7ADC-4F66-989C-95FDE941C1E9}"/>
              </a:ext>
            </a:extLst>
          </p:cNvPr>
          <p:cNvSpPr/>
          <p:nvPr/>
        </p:nvSpPr>
        <p:spPr>
          <a:xfrm>
            <a:off x="4146550" y="3374537"/>
            <a:ext cx="342136" cy="108438"/>
          </a:xfrm>
          <a:custGeom>
            <a:avLst/>
            <a:gdLst>
              <a:gd name="connsiteX0" fmla="*/ 0 w 342136"/>
              <a:gd name="connsiteY0" fmla="*/ 108438 h 108438"/>
              <a:gd name="connsiteX1" fmla="*/ 88900 w 342136"/>
              <a:gd name="connsiteY1" fmla="*/ 57638 h 108438"/>
              <a:gd name="connsiteX2" fmla="*/ 220663 w 342136"/>
              <a:gd name="connsiteY2" fmla="*/ 46526 h 108438"/>
              <a:gd name="connsiteX3" fmla="*/ 339725 w 342136"/>
              <a:gd name="connsiteY3" fmla="*/ 488 h 108438"/>
              <a:gd name="connsiteX4" fmla="*/ 290513 w 342136"/>
              <a:gd name="connsiteY4" fmla="*/ 24301 h 108438"/>
              <a:gd name="connsiteX5" fmla="*/ 171450 w 342136"/>
              <a:gd name="connsiteY5" fmla="*/ 56051 h 108438"/>
              <a:gd name="connsiteX6" fmla="*/ 0 w 342136"/>
              <a:gd name="connsiteY6" fmla="*/ 108438 h 10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136" h="108438">
                <a:moveTo>
                  <a:pt x="0" y="108438"/>
                </a:moveTo>
                <a:cubicBezTo>
                  <a:pt x="26061" y="88197"/>
                  <a:pt x="52123" y="67957"/>
                  <a:pt x="88900" y="57638"/>
                </a:cubicBezTo>
                <a:cubicBezTo>
                  <a:pt x="125677" y="47319"/>
                  <a:pt x="178859" y="56051"/>
                  <a:pt x="220663" y="46526"/>
                </a:cubicBezTo>
                <a:cubicBezTo>
                  <a:pt x="262467" y="37001"/>
                  <a:pt x="328083" y="4192"/>
                  <a:pt x="339725" y="488"/>
                </a:cubicBezTo>
                <a:cubicBezTo>
                  <a:pt x="351367" y="-3216"/>
                  <a:pt x="318559" y="15041"/>
                  <a:pt x="290513" y="24301"/>
                </a:cubicBezTo>
                <a:cubicBezTo>
                  <a:pt x="262467" y="33561"/>
                  <a:pt x="171450" y="56051"/>
                  <a:pt x="171450" y="56051"/>
                </a:cubicBezTo>
                <a:lnTo>
                  <a:pt x="0" y="1084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B58221BC-E5CF-4639-8C66-1DCBF88A9B9A}"/>
              </a:ext>
            </a:extLst>
          </p:cNvPr>
          <p:cNvSpPr/>
          <p:nvPr/>
        </p:nvSpPr>
        <p:spPr>
          <a:xfrm>
            <a:off x="4132113" y="3478058"/>
            <a:ext cx="33830" cy="313167"/>
          </a:xfrm>
          <a:custGeom>
            <a:avLst/>
            <a:gdLst>
              <a:gd name="connsiteX0" fmla="*/ 150 w 33830"/>
              <a:gd name="connsiteY0" fmla="*/ 1742 h 313167"/>
              <a:gd name="connsiteX1" fmla="*/ 31900 w 33830"/>
              <a:gd name="connsiteY1" fmla="*/ 76355 h 313167"/>
              <a:gd name="connsiteX2" fmla="*/ 30312 w 33830"/>
              <a:gd name="connsiteY2" fmla="*/ 238280 h 313167"/>
              <a:gd name="connsiteX3" fmla="*/ 30312 w 33830"/>
              <a:gd name="connsiteY3" fmla="*/ 312892 h 313167"/>
              <a:gd name="connsiteX4" fmla="*/ 28725 w 33830"/>
              <a:gd name="connsiteY4" fmla="*/ 258917 h 313167"/>
              <a:gd name="connsiteX5" fmla="*/ 19200 w 33830"/>
              <a:gd name="connsiteY5" fmla="*/ 144617 h 313167"/>
              <a:gd name="connsiteX6" fmla="*/ 150 w 33830"/>
              <a:gd name="connsiteY6" fmla="*/ 1742 h 31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30" h="313167">
                <a:moveTo>
                  <a:pt x="150" y="1742"/>
                </a:moveTo>
                <a:cubicBezTo>
                  <a:pt x="2267" y="-9635"/>
                  <a:pt x="26873" y="36932"/>
                  <a:pt x="31900" y="76355"/>
                </a:cubicBezTo>
                <a:cubicBezTo>
                  <a:pt x="36927" y="115778"/>
                  <a:pt x="30577" y="198857"/>
                  <a:pt x="30312" y="238280"/>
                </a:cubicBezTo>
                <a:cubicBezTo>
                  <a:pt x="30047" y="277703"/>
                  <a:pt x="30576" y="309453"/>
                  <a:pt x="30312" y="312892"/>
                </a:cubicBezTo>
                <a:cubicBezTo>
                  <a:pt x="30048" y="316331"/>
                  <a:pt x="30577" y="286963"/>
                  <a:pt x="28725" y="258917"/>
                </a:cubicBezTo>
                <a:cubicBezTo>
                  <a:pt x="26873" y="230871"/>
                  <a:pt x="19465" y="183246"/>
                  <a:pt x="19200" y="144617"/>
                </a:cubicBezTo>
                <a:cubicBezTo>
                  <a:pt x="18935" y="105988"/>
                  <a:pt x="-1967" y="13119"/>
                  <a:pt x="150" y="1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F9C21759-0B90-49BA-A427-58C3F59C056D}"/>
              </a:ext>
            </a:extLst>
          </p:cNvPr>
          <p:cNvSpPr/>
          <p:nvPr/>
        </p:nvSpPr>
        <p:spPr>
          <a:xfrm>
            <a:off x="4280519" y="3394042"/>
            <a:ext cx="224300" cy="179727"/>
          </a:xfrm>
          <a:custGeom>
            <a:avLst/>
            <a:gdLst>
              <a:gd name="connsiteX0" fmla="*/ 969 w 224300"/>
              <a:gd name="connsiteY0" fmla="*/ 46071 h 179727"/>
              <a:gd name="connsiteX1" fmla="*/ 113681 w 224300"/>
              <a:gd name="connsiteY1" fmla="*/ 38133 h 179727"/>
              <a:gd name="connsiteX2" fmla="*/ 220044 w 224300"/>
              <a:gd name="connsiteY2" fmla="*/ 33 h 179727"/>
              <a:gd name="connsiteX3" fmla="*/ 202581 w 224300"/>
              <a:gd name="connsiteY3" fmla="*/ 31783 h 179727"/>
              <a:gd name="connsiteX4" fmla="*/ 196231 w 224300"/>
              <a:gd name="connsiteY4" fmla="*/ 49246 h 179727"/>
              <a:gd name="connsiteX5" fmla="*/ 196231 w 224300"/>
              <a:gd name="connsiteY5" fmla="*/ 98458 h 179727"/>
              <a:gd name="connsiteX6" fmla="*/ 212106 w 224300"/>
              <a:gd name="connsiteY6" fmla="*/ 179421 h 179727"/>
              <a:gd name="connsiteX7" fmla="*/ 193056 w 224300"/>
              <a:gd name="connsiteY7" fmla="*/ 122271 h 179727"/>
              <a:gd name="connsiteX8" fmla="*/ 207344 w 224300"/>
              <a:gd name="connsiteY8" fmla="*/ 25433 h 179727"/>
              <a:gd name="connsiteX9" fmla="*/ 180356 w 224300"/>
              <a:gd name="connsiteY9" fmla="*/ 17496 h 179727"/>
              <a:gd name="connsiteX10" fmla="*/ 969 w 224300"/>
              <a:gd name="connsiteY10" fmla="*/ 46071 h 17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4300" h="179727">
                <a:moveTo>
                  <a:pt x="969" y="46071"/>
                </a:moveTo>
                <a:cubicBezTo>
                  <a:pt x="-10144" y="49511"/>
                  <a:pt x="77169" y="45806"/>
                  <a:pt x="113681" y="38133"/>
                </a:cubicBezTo>
                <a:cubicBezTo>
                  <a:pt x="150193" y="30460"/>
                  <a:pt x="205227" y="1091"/>
                  <a:pt x="220044" y="33"/>
                </a:cubicBezTo>
                <a:cubicBezTo>
                  <a:pt x="234861" y="-1025"/>
                  <a:pt x="206550" y="23581"/>
                  <a:pt x="202581" y="31783"/>
                </a:cubicBezTo>
                <a:cubicBezTo>
                  <a:pt x="198612" y="39985"/>
                  <a:pt x="197289" y="38134"/>
                  <a:pt x="196231" y="49246"/>
                </a:cubicBezTo>
                <a:cubicBezTo>
                  <a:pt x="195173" y="60358"/>
                  <a:pt x="193585" y="76762"/>
                  <a:pt x="196231" y="98458"/>
                </a:cubicBezTo>
                <a:cubicBezTo>
                  <a:pt x="198877" y="120154"/>
                  <a:pt x="212635" y="175452"/>
                  <a:pt x="212106" y="179421"/>
                </a:cubicBezTo>
                <a:cubicBezTo>
                  <a:pt x="211577" y="183390"/>
                  <a:pt x="193850" y="147936"/>
                  <a:pt x="193056" y="122271"/>
                </a:cubicBezTo>
                <a:cubicBezTo>
                  <a:pt x="192262" y="96606"/>
                  <a:pt x="209461" y="42895"/>
                  <a:pt x="207344" y="25433"/>
                </a:cubicBezTo>
                <a:cubicBezTo>
                  <a:pt x="205227" y="7971"/>
                  <a:pt x="211312" y="12733"/>
                  <a:pt x="180356" y="17496"/>
                </a:cubicBezTo>
                <a:lnTo>
                  <a:pt x="969" y="460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27353CFE-B44C-4B38-B2D5-CDDF3831501A}"/>
              </a:ext>
            </a:extLst>
          </p:cNvPr>
          <p:cNvSpPr/>
          <p:nvPr/>
        </p:nvSpPr>
        <p:spPr>
          <a:xfrm>
            <a:off x="4167884" y="3447952"/>
            <a:ext cx="100904" cy="287453"/>
          </a:xfrm>
          <a:custGeom>
            <a:avLst/>
            <a:gdLst>
              <a:gd name="connsiteX0" fmla="*/ 100904 w 100904"/>
              <a:gd name="connsiteY0" fmla="*/ 98 h 287453"/>
              <a:gd name="connsiteX1" fmla="*/ 7241 w 100904"/>
              <a:gd name="connsiteY1" fmla="*/ 41373 h 287453"/>
              <a:gd name="connsiteX2" fmla="*/ 7241 w 100904"/>
              <a:gd name="connsiteY2" fmla="*/ 65186 h 287453"/>
              <a:gd name="connsiteX3" fmla="*/ 15179 w 100904"/>
              <a:gd name="connsiteY3" fmla="*/ 239811 h 287453"/>
              <a:gd name="connsiteX4" fmla="*/ 23116 w 100904"/>
              <a:gd name="connsiteY4" fmla="*/ 287436 h 287453"/>
              <a:gd name="connsiteX5" fmla="*/ 12004 w 100904"/>
              <a:gd name="connsiteY5" fmla="*/ 236636 h 287453"/>
              <a:gd name="connsiteX6" fmla="*/ 15179 w 100904"/>
              <a:gd name="connsiteY6" fmla="*/ 95348 h 287453"/>
              <a:gd name="connsiteX7" fmla="*/ 7241 w 100904"/>
              <a:gd name="connsiteY7" fmla="*/ 54073 h 287453"/>
              <a:gd name="connsiteX8" fmla="*/ 100904 w 100904"/>
              <a:gd name="connsiteY8" fmla="*/ 98 h 28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04" h="287453">
                <a:moveTo>
                  <a:pt x="100904" y="98"/>
                </a:moveTo>
                <a:cubicBezTo>
                  <a:pt x="100904" y="-2019"/>
                  <a:pt x="22851" y="30525"/>
                  <a:pt x="7241" y="41373"/>
                </a:cubicBezTo>
                <a:cubicBezTo>
                  <a:pt x="-8369" y="52221"/>
                  <a:pt x="5918" y="32113"/>
                  <a:pt x="7241" y="65186"/>
                </a:cubicBezTo>
                <a:cubicBezTo>
                  <a:pt x="8564" y="98259"/>
                  <a:pt x="12533" y="202769"/>
                  <a:pt x="15179" y="239811"/>
                </a:cubicBezTo>
                <a:cubicBezTo>
                  <a:pt x="17825" y="276853"/>
                  <a:pt x="23645" y="287965"/>
                  <a:pt x="23116" y="287436"/>
                </a:cubicBezTo>
                <a:cubicBezTo>
                  <a:pt x="22587" y="286907"/>
                  <a:pt x="13327" y="268651"/>
                  <a:pt x="12004" y="236636"/>
                </a:cubicBezTo>
                <a:cubicBezTo>
                  <a:pt x="10681" y="204621"/>
                  <a:pt x="15973" y="125775"/>
                  <a:pt x="15179" y="95348"/>
                </a:cubicBezTo>
                <a:cubicBezTo>
                  <a:pt x="14385" y="64921"/>
                  <a:pt x="-4930" y="67302"/>
                  <a:pt x="7241" y="54073"/>
                </a:cubicBezTo>
                <a:cubicBezTo>
                  <a:pt x="19412" y="40844"/>
                  <a:pt x="100904" y="2215"/>
                  <a:pt x="100904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706FD567-4EBC-4121-A6C9-F936BED43693}"/>
              </a:ext>
            </a:extLst>
          </p:cNvPr>
          <p:cNvSpPr/>
          <p:nvPr/>
        </p:nvSpPr>
        <p:spPr>
          <a:xfrm>
            <a:off x="4160837" y="3613029"/>
            <a:ext cx="290614" cy="206500"/>
          </a:xfrm>
          <a:custGeom>
            <a:avLst/>
            <a:gdLst>
              <a:gd name="connsiteX0" fmla="*/ 290513 w 290614"/>
              <a:gd name="connsiteY0" fmla="*/ 121 h 206500"/>
              <a:gd name="connsiteX1" fmla="*/ 142876 w 290614"/>
              <a:gd name="connsiteY1" fmla="*/ 31871 h 206500"/>
              <a:gd name="connsiteX2" fmla="*/ 61913 w 290614"/>
              <a:gd name="connsiteY2" fmla="*/ 128709 h 206500"/>
              <a:gd name="connsiteX3" fmla="*/ 1 w 290614"/>
              <a:gd name="connsiteY3" fmla="*/ 206496 h 206500"/>
              <a:gd name="connsiteX4" fmla="*/ 63501 w 290614"/>
              <a:gd name="connsiteY4" fmla="*/ 125534 h 206500"/>
              <a:gd name="connsiteX5" fmla="*/ 92076 w 290614"/>
              <a:gd name="connsiteY5" fmla="*/ 58859 h 206500"/>
              <a:gd name="connsiteX6" fmla="*/ 165101 w 290614"/>
              <a:gd name="connsiteY6" fmla="*/ 22346 h 206500"/>
              <a:gd name="connsiteX7" fmla="*/ 290513 w 290614"/>
              <a:gd name="connsiteY7" fmla="*/ 121 h 2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614" h="206500">
                <a:moveTo>
                  <a:pt x="290513" y="121"/>
                </a:moveTo>
                <a:cubicBezTo>
                  <a:pt x="286809" y="1708"/>
                  <a:pt x="180976" y="10440"/>
                  <a:pt x="142876" y="31871"/>
                </a:cubicBezTo>
                <a:cubicBezTo>
                  <a:pt x="104776" y="53302"/>
                  <a:pt x="85725" y="99605"/>
                  <a:pt x="61913" y="128709"/>
                </a:cubicBezTo>
                <a:cubicBezTo>
                  <a:pt x="38101" y="157813"/>
                  <a:pt x="-264" y="207025"/>
                  <a:pt x="1" y="206496"/>
                </a:cubicBezTo>
                <a:cubicBezTo>
                  <a:pt x="266" y="205967"/>
                  <a:pt x="48155" y="150140"/>
                  <a:pt x="63501" y="125534"/>
                </a:cubicBezTo>
                <a:cubicBezTo>
                  <a:pt x="78847" y="100928"/>
                  <a:pt x="75143" y="76057"/>
                  <a:pt x="92076" y="58859"/>
                </a:cubicBezTo>
                <a:cubicBezTo>
                  <a:pt x="109009" y="41661"/>
                  <a:pt x="134674" y="31871"/>
                  <a:pt x="165101" y="22346"/>
                </a:cubicBezTo>
                <a:cubicBezTo>
                  <a:pt x="195528" y="12821"/>
                  <a:pt x="294217" y="-1466"/>
                  <a:pt x="290513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CAF11A83-EEA4-4011-B7C9-306B37A853CD}"/>
              </a:ext>
            </a:extLst>
          </p:cNvPr>
          <p:cNvSpPr/>
          <p:nvPr/>
        </p:nvSpPr>
        <p:spPr>
          <a:xfrm>
            <a:off x="4157642" y="3541707"/>
            <a:ext cx="319368" cy="252569"/>
          </a:xfrm>
          <a:custGeom>
            <a:avLst/>
            <a:gdLst>
              <a:gd name="connsiteX0" fmla="*/ 319108 w 319368"/>
              <a:gd name="connsiteY0" fmla="*/ 6 h 252569"/>
              <a:gd name="connsiteX1" fmla="*/ 187346 w 319368"/>
              <a:gd name="connsiteY1" fmla="*/ 52393 h 252569"/>
              <a:gd name="connsiteX2" fmla="*/ 117496 w 319368"/>
              <a:gd name="connsiteY2" fmla="*/ 85731 h 252569"/>
              <a:gd name="connsiteX3" fmla="*/ 68283 w 319368"/>
              <a:gd name="connsiteY3" fmla="*/ 120656 h 252569"/>
              <a:gd name="connsiteX4" fmla="*/ 44471 w 319368"/>
              <a:gd name="connsiteY4" fmla="*/ 168281 h 252569"/>
              <a:gd name="connsiteX5" fmla="*/ 21 w 319368"/>
              <a:gd name="connsiteY5" fmla="*/ 252418 h 252569"/>
              <a:gd name="connsiteX6" fmla="*/ 38121 w 319368"/>
              <a:gd name="connsiteY6" fmla="*/ 190506 h 252569"/>
              <a:gd name="connsiteX7" fmla="*/ 82571 w 319368"/>
              <a:gd name="connsiteY7" fmla="*/ 120656 h 252569"/>
              <a:gd name="connsiteX8" fmla="*/ 217508 w 319368"/>
              <a:gd name="connsiteY8" fmla="*/ 49218 h 252569"/>
              <a:gd name="connsiteX9" fmla="*/ 319108 w 319368"/>
              <a:gd name="connsiteY9" fmla="*/ 6 h 25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368" h="252569">
                <a:moveTo>
                  <a:pt x="319108" y="6"/>
                </a:moveTo>
                <a:cubicBezTo>
                  <a:pt x="314081" y="535"/>
                  <a:pt x="220948" y="38106"/>
                  <a:pt x="187346" y="52393"/>
                </a:cubicBezTo>
                <a:cubicBezTo>
                  <a:pt x="153744" y="66680"/>
                  <a:pt x="137340" y="74354"/>
                  <a:pt x="117496" y="85731"/>
                </a:cubicBezTo>
                <a:cubicBezTo>
                  <a:pt x="97652" y="97108"/>
                  <a:pt x="80454" y="106898"/>
                  <a:pt x="68283" y="120656"/>
                </a:cubicBezTo>
                <a:cubicBezTo>
                  <a:pt x="56112" y="134414"/>
                  <a:pt x="55848" y="146321"/>
                  <a:pt x="44471" y="168281"/>
                </a:cubicBezTo>
                <a:cubicBezTo>
                  <a:pt x="33094" y="190241"/>
                  <a:pt x="1079" y="248714"/>
                  <a:pt x="21" y="252418"/>
                </a:cubicBezTo>
                <a:cubicBezTo>
                  <a:pt x="-1037" y="256122"/>
                  <a:pt x="38121" y="190506"/>
                  <a:pt x="38121" y="190506"/>
                </a:cubicBezTo>
                <a:cubicBezTo>
                  <a:pt x="51879" y="168546"/>
                  <a:pt x="52673" y="144204"/>
                  <a:pt x="82571" y="120656"/>
                </a:cubicBezTo>
                <a:cubicBezTo>
                  <a:pt x="112469" y="97108"/>
                  <a:pt x="179937" y="66945"/>
                  <a:pt x="217508" y="49218"/>
                </a:cubicBezTo>
                <a:cubicBezTo>
                  <a:pt x="255079" y="31491"/>
                  <a:pt x="324135" y="-523"/>
                  <a:pt x="319108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D20D52CA-0DB1-46C1-84A7-CE24FD2C0684}"/>
              </a:ext>
            </a:extLst>
          </p:cNvPr>
          <p:cNvSpPr/>
          <p:nvPr/>
        </p:nvSpPr>
        <p:spPr>
          <a:xfrm>
            <a:off x="3875702" y="3317251"/>
            <a:ext cx="537821" cy="126634"/>
          </a:xfrm>
          <a:custGeom>
            <a:avLst/>
            <a:gdLst>
              <a:gd name="connsiteX0" fmla="*/ 973 w 537821"/>
              <a:gd name="connsiteY0" fmla="*/ 75237 h 126634"/>
              <a:gd name="connsiteX1" fmla="*/ 156548 w 537821"/>
              <a:gd name="connsiteY1" fmla="*/ 122862 h 126634"/>
              <a:gd name="connsiteX2" fmla="*/ 321648 w 537821"/>
              <a:gd name="connsiteY2" fmla="*/ 110162 h 126634"/>
              <a:gd name="connsiteX3" fmla="*/ 529611 w 537821"/>
              <a:gd name="connsiteY3" fmla="*/ 3799 h 126634"/>
              <a:gd name="connsiteX4" fmla="*/ 486748 w 537821"/>
              <a:gd name="connsiteY4" fmla="*/ 27612 h 126634"/>
              <a:gd name="connsiteX5" fmla="*/ 399436 w 537821"/>
              <a:gd name="connsiteY5" fmla="*/ 65712 h 126634"/>
              <a:gd name="connsiteX6" fmla="*/ 308948 w 537821"/>
              <a:gd name="connsiteY6" fmla="*/ 95874 h 126634"/>
              <a:gd name="connsiteX7" fmla="*/ 232748 w 537821"/>
              <a:gd name="connsiteY7" fmla="*/ 94287 h 126634"/>
              <a:gd name="connsiteX8" fmla="*/ 973 w 537821"/>
              <a:gd name="connsiteY8" fmla="*/ 75237 h 12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821" h="126634">
                <a:moveTo>
                  <a:pt x="973" y="75237"/>
                </a:moveTo>
                <a:cubicBezTo>
                  <a:pt x="-11727" y="80000"/>
                  <a:pt x="103102" y="117041"/>
                  <a:pt x="156548" y="122862"/>
                </a:cubicBezTo>
                <a:cubicBezTo>
                  <a:pt x="209994" y="128683"/>
                  <a:pt x="259471" y="130006"/>
                  <a:pt x="321648" y="110162"/>
                </a:cubicBezTo>
                <a:cubicBezTo>
                  <a:pt x="383825" y="90318"/>
                  <a:pt x="502094" y="17557"/>
                  <a:pt x="529611" y="3799"/>
                </a:cubicBezTo>
                <a:cubicBezTo>
                  <a:pt x="557128" y="-9959"/>
                  <a:pt x="508444" y="17293"/>
                  <a:pt x="486748" y="27612"/>
                </a:cubicBezTo>
                <a:cubicBezTo>
                  <a:pt x="465052" y="37931"/>
                  <a:pt x="429069" y="54335"/>
                  <a:pt x="399436" y="65712"/>
                </a:cubicBezTo>
                <a:cubicBezTo>
                  <a:pt x="369803" y="77089"/>
                  <a:pt x="336729" y="91112"/>
                  <a:pt x="308948" y="95874"/>
                </a:cubicBezTo>
                <a:cubicBezTo>
                  <a:pt x="281167" y="100637"/>
                  <a:pt x="291750" y="99843"/>
                  <a:pt x="232748" y="94287"/>
                </a:cubicBezTo>
                <a:cubicBezTo>
                  <a:pt x="173746" y="88731"/>
                  <a:pt x="13673" y="70474"/>
                  <a:pt x="973" y="75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2C2037A6-3421-41AF-96B2-E53FA69C9AD5}"/>
              </a:ext>
            </a:extLst>
          </p:cNvPr>
          <p:cNvSpPr/>
          <p:nvPr/>
        </p:nvSpPr>
        <p:spPr>
          <a:xfrm>
            <a:off x="3854260" y="3405119"/>
            <a:ext cx="43546" cy="440573"/>
          </a:xfrm>
          <a:custGeom>
            <a:avLst/>
            <a:gdLst>
              <a:gd name="connsiteX0" fmla="*/ 19240 w 43546"/>
              <a:gd name="connsiteY0" fmla="*/ 69 h 440573"/>
              <a:gd name="connsiteX1" fmla="*/ 20828 w 43546"/>
              <a:gd name="connsiteY1" fmla="*/ 158819 h 440573"/>
              <a:gd name="connsiteX2" fmla="*/ 190 w 43546"/>
              <a:gd name="connsiteY2" fmla="*/ 208031 h 440573"/>
              <a:gd name="connsiteX3" fmla="*/ 11303 w 43546"/>
              <a:gd name="connsiteY3" fmla="*/ 247719 h 440573"/>
              <a:gd name="connsiteX4" fmla="*/ 24003 w 43546"/>
              <a:gd name="connsiteY4" fmla="*/ 268356 h 440573"/>
              <a:gd name="connsiteX5" fmla="*/ 33528 w 43546"/>
              <a:gd name="connsiteY5" fmla="*/ 331856 h 440573"/>
              <a:gd name="connsiteX6" fmla="*/ 33528 w 43546"/>
              <a:gd name="connsiteY6" fmla="*/ 439806 h 440573"/>
              <a:gd name="connsiteX7" fmla="*/ 43053 w 43546"/>
              <a:gd name="connsiteY7" fmla="*/ 373131 h 440573"/>
              <a:gd name="connsiteX8" fmla="*/ 16065 w 43546"/>
              <a:gd name="connsiteY8" fmla="*/ 242956 h 440573"/>
              <a:gd name="connsiteX9" fmla="*/ 16065 w 43546"/>
              <a:gd name="connsiteY9" fmla="*/ 139769 h 440573"/>
              <a:gd name="connsiteX10" fmla="*/ 19240 w 43546"/>
              <a:gd name="connsiteY10" fmla="*/ 69 h 44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546" h="440573">
                <a:moveTo>
                  <a:pt x="19240" y="69"/>
                </a:moveTo>
                <a:cubicBezTo>
                  <a:pt x="20034" y="3244"/>
                  <a:pt x="24003" y="124159"/>
                  <a:pt x="20828" y="158819"/>
                </a:cubicBezTo>
                <a:cubicBezTo>
                  <a:pt x="17653" y="193479"/>
                  <a:pt x="1777" y="193214"/>
                  <a:pt x="190" y="208031"/>
                </a:cubicBezTo>
                <a:cubicBezTo>
                  <a:pt x="-1397" y="222848"/>
                  <a:pt x="7334" y="237665"/>
                  <a:pt x="11303" y="247719"/>
                </a:cubicBezTo>
                <a:cubicBezTo>
                  <a:pt x="15272" y="257773"/>
                  <a:pt x="20299" y="254333"/>
                  <a:pt x="24003" y="268356"/>
                </a:cubicBezTo>
                <a:cubicBezTo>
                  <a:pt x="27707" y="282379"/>
                  <a:pt x="31941" y="303281"/>
                  <a:pt x="33528" y="331856"/>
                </a:cubicBezTo>
                <a:cubicBezTo>
                  <a:pt x="35116" y="360431"/>
                  <a:pt x="31941" y="432927"/>
                  <a:pt x="33528" y="439806"/>
                </a:cubicBezTo>
                <a:cubicBezTo>
                  <a:pt x="35115" y="446685"/>
                  <a:pt x="45963" y="405939"/>
                  <a:pt x="43053" y="373131"/>
                </a:cubicBezTo>
                <a:cubicBezTo>
                  <a:pt x="40143" y="340323"/>
                  <a:pt x="20563" y="281850"/>
                  <a:pt x="16065" y="242956"/>
                </a:cubicBezTo>
                <a:cubicBezTo>
                  <a:pt x="11567" y="204062"/>
                  <a:pt x="13948" y="175752"/>
                  <a:pt x="16065" y="139769"/>
                </a:cubicBezTo>
                <a:cubicBezTo>
                  <a:pt x="18182" y="103786"/>
                  <a:pt x="18446" y="-3106"/>
                  <a:pt x="19240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1A7340E2-B1C0-48E3-BF2D-8068B154FA02}"/>
              </a:ext>
            </a:extLst>
          </p:cNvPr>
          <p:cNvSpPr/>
          <p:nvPr/>
        </p:nvSpPr>
        <p:spPr>
          <a:xfrm>
            <a:off x="3841681" y="3409856"/>
            <a:ext cx="121787" cy="551522"/>
          </a:xfrm>
          <a:custGeom>
            <a:avLst/>
            <a:gdLst>
              <a:gd name="connsiteX0" fmla="*/ 20707 w 121787"/>
              <a:gd name="connsiteY0" fmla="*/ 94 h 551522"/>
              <a:gd name="connsiteX1" fmla="*/ 14357 w 121787"/>
              <a:gd name="connsiteY1" fmla="*/ 233457 h 551522"/>
              <a:gd name="connsiteX2" fmla="*/ 27057 w 121787"/>
              <a:gd name="connsiteY2" fmla="*/ 398557 h 551522"/>
              <a:gd name="connsiteX3" fmla="*/ 69 w 121787"/>
              <a:gd name="connsiteY3" fmla="*/ 447769 h 551522"/>
              <a:gd name="connsiteX4" fmla="*/ 36582 w 121787"/>
              <a:gd name="connsiteY4" fmla="*/ 447769 h 551522"/>
              <a:gd name="connsiteX5" fmla="*/ 74682 w 121787"/>
              <a:gd name="connsiteY5" fmla="*/ 468407 h 551522"/>
              <a:gd name="connsiteX6" fmla="*/ 119132 w 121787"/>
              <a:gd name="connsiteY6" fmla="*/ 549369 h 551522"/>
              <a:gd name="connsiteX7" fmla="*/ 108019 w 121787"/>
              <a:gd name="connsiteY7" fmla="*/ 522382 h 551522"/>
              <a:gd name="connsiteX8" fmla="*/ 36582 w 121787"/>
              <a:gd name="connsiteY8" fmla="*/ 460469 h 551522"/>
              <a:gd name="connsiteX9" fmla="*/ 44519 w 121787"/>
              <a:gd name="connsiteY9" fmla="*/ 398557 h 551522"/>
              <a:gd name="connsiteX10" fmla="*/ 44519 w 121787"/>
              <a:gd name="connsiteY10" fmla="*/ 366807 h 551522"/>
              <a:gd name="connsiteX11" fmla="*/ 36582 w 121787"/>
              <a:gd name="connsiteY11" fmla="*/ 344582 h 551522"/>
              <a:gd name="connsiteX12" fmla="*/ 11182 w 121787"/>
              <a:gd name="connsiteY12" fmla="*/ 206469 h 551522"/>
              <a:gd name="connsiteX13" fmla="*/ 20707 w 121787"/>
              <a:gd name="connsiteY13" fmla="*/ 94 h 551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787" h="551522">
                <a:moveTo>
                  <a:pt x="20707" y="94"/>
                </a:moveTo>
                <a:cubicBezTo>
                  <a:pt x="21236" y="4592"/>
                  <a:pt x="13299" y="167047"/>
                  <a:pt x="14357" y="233457"/>
                </a:cubicBezTo>
                <a:cubicBezTo>
                  <a:pt x="15415" y="299867"/>
                  <a:pt x="29438" y="362838"/>
                  <a:pt x="27057" y="398557"/>
                </a:cubicBezTo>
                <a:cubicBezTo>
                  <a:pt x="24676" y="434276"/>
                  <a:pt x="-1519" y="439567"/>
                  <a:pt x="69" y="447769"/>
                </a:cubicBezTo>
                <a:cubicBezTo>
                  <a:pt x="1657" y="455971"/>
                  <a:pt x="24147" y="444329"/>
                  <a:pt x="36582" y="447769"/>
                </a:cubicBezTo>
                <a:cubicBezTo>
                  <a:pt x="49017" y="451209"/>
                  <a:pt x="60924" y="451474"/>
                  <a:pt x="74682" y="468407"/>
                </a:cubicBezTo>
                <a:cubicBezTo>
                  <a:pt x="88440" y="485340"/>
                  <a:pt x="113576" y="540373"/>
                  <a:pt x="119132" y="549369"/>
                </a:cubicBezTo>
                <a:cubicBezTo>
                  <a:pt x="124688" y="558365"/>
                  <a:pt x="121777" y="537199"/>
                  <a:pt x="108019" y="522382"/>
                </a:cubicBezTo>
                <a:cubicBezTo>
                  <a:pt x="94261" y="507565"/>
                  <a:pt x="47165" y="481107"/>
                  <a:pt x="36582" y="460469"/>
                </a:cubicBezTo>
                <a:cubicBezTo>
                  <a:pt x="25999" y="439832"/>
                  <a:pt x="43196" y="414167"/>
                  <a:pt x="44519" y="398557"/>
                </a:cubicBezTo>
                <a:cubicBezTo>
                  <a:pt x="45842" y="382947"/>
                  <a:pt x="45842" y="375803"/>
                  <a:pt x="44519" y="366807"/>
                </a:cubicBezTo>
                <a:cubicBezTo>
                  <a:pt x="43196" y="357811"/>
                  <a:pt x="42138" y="371305"/>
                  <a:pt x="36582" y="344582"/>
                </a:cubicBezTo>
                <a:cubicBezTo>
                  <a:pt x="31026" y="317859"/>
                  <a:pt x="13563" y="259386"/>
                  <a:pt x="11182" y="206469"/>
                </a:cubicBezTo>
                <a:cubicBezTo>
                  <a:pt x="8801" y="153552"/>
                  <a:pt x="20178" y="-4404"/>
                  <a:pt x="20707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E25D4FED-9363-485A-A09D-6453829BF581}"/>
              </a:ext>
            </a:extLst>
          </p:cNvPr>
          <p:cNvSpPr/>
          <p:nvPr/>
        </p:nvSpPr>
        <p:spPr>
          <a:xfrm>
            <a:off x="3909969" y="3797453"/>
            <a:ext cx="241840" cy="179778"/>
          </a:xfrm>
          <a:custGeom>
            <a:avLst/>
            <a:gdLst>
              <a:gd name="connsiteX0" fmla="*/ 241344 w 241840"/>
              <a:gd name="connsiteY0" fmla="*/ 1435 h 179778"/>
              <a:gd name="connsiteX1" fmla="*/ 184194 w 241840"/>
              <a:gd name="connsiteY1" fmla="*/ 125260 h 179778"/>
              <a:gd name="connsiteX2" fmla="*/ 122281 w 241840"/>
              <a:gd name="connsiteY2" fmla="*/ 177647 h 179778"/>
              <a:gd name="connsiteX3" fmla="*/ 92119 w 241840"/>
              <a:gd name="connsiteY3" fmla="*/ 164947 h 179778"/>
              <a:gd name="connsiteX4" fmla="*/ 44 w 241840"/>
              <a:gd name="connsiteY4" fmla="*/ 122085 h 179778"/>
              <a:gd name="connsiteX5" fmla="*/ 104819 w 241840"/>
              <a:gd name="connsiteY5" fmla="*/ 177647 h 179778"/>
              <a:gd name="connsiteX6" fmla="*/ 155619 w 241840"/>
              <a:gd name="connsiteY6" fmla="*/ 141135 h 179778"/>
              <a:gd name="connsiteX7" fmla="*/ 208006 w 241840"/>
              <a:gd name="connsiteY7" fmla="*/ 63347 h 179778"/>
              <a:gd name="connsiteX8" fmla="*/ 241344 w 241840"/>
              <a:gd name="connsiteY8" fmla="*/ 1435 h 17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840" h="179778">
                <a:moveTo>
                  <a:pt x="241344" y="1435"/>
                </a:moveTo>
                <a:cubicBezTo>
                  <a:pt x="237375" y="11754"/>
                  <a:pt x="204038" y="95891"/>
                  <a:pt x="184194" y="125260"/>
                </a:cubicBezTo>
                <a:cubicBezTo>
                  <a:pt x="164350" y="154629"/>
                  <a:pt x="137627" y="171033"/>
                  <a:pt x="122281" y="177647"/>
                </a:cubicBezTo>
                <a:cubicBezTo>
                  <a:pt x="106935" y="184261"/>
                  <a:pt x="112492" y="174207"/>
                  <a:pt x="92119" y="164947"/>
                </a:cubicBezTo>
                <a:cubicBezTo>
                  <a:pt x="71746" y="155687"/>
                  <a:pt x="-2073" y="119968"/>
                  <a:pt x="44" y="122085"/>
                </a:cubicBezTo>
                <a:cubicBezTo>
                  <a:pt x="2161" y="124202"/>
                  <a:pt x="78890" y="174472"/>
                  <a:pt x="104819" y="177647"/>
                </a:cubicBezTo>
                <a:cubicBezTo>
                  <a:pt x="130748" y="180822"/>
                  <a:pt x="138421" y="160185"/>
                  <a:pt x="155619" y="141135"/>
                </a:cubicBezTo>
                <a:cubicBezTo>
                  <a:pt x="172817" y="122085"/>
                  <a:pt x="191337" y="87689"/>
                  <a:pt x="208006" y="63347"/>
                </a:cubicBezTo>
                <a:cubicBezTo>
                  <a:pt x="224675" y="39005"/>
                  <a:pt x="245313" y="-8884"/>
                  <a:pt x="241344" y="1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624E5B97-7A37-41D3-81E8-0A25D947198C}"/>
              </a:ext>
            </a:extLst>
          </p:cNvPr>
          <p:cNvSpPr/>
          <p:nvPr/>
        </p:nvSpPr>
        <p:spPr>
          <a:xfrm>
            <a:off x="3913185" y="3825565"/>
            <a:ext cx="239950" cy="181933"/>
          </a:xfrm>
          <a:custGeom>
            <a:avLst/>
            <a:gdLst>
              <a:gd name="connsiteX0" fmla="*/ 3 w 239950"/>
              <a:gd name="connsiteY0" fmla="*/ 78098 h 181933"/>
              <a:gd name="connsiteX1" fmla="*/ 80965 w 239950"/>
              <a:gd name="connsiteY1" fmla="*/ 157473 h 181933"/>
              <a:gd name="connsiteX2" fmla="*/ 107953 w 239950"/>
              <a:gd name="connsiteY2" fmla="*/ 174935 h 181933"/>
              <a:gd name="connsiteX3" fmla="*/ 144465 w 239950"/>
              <a:gd name="connsiteY3" fmla="*/ 146360 h 181933"/>
              <a:gd name="connsiteX4" fmla="*/ 233365 w 239950"/>
              <a:gd name="connsiteY4" fmla="*/ 78098 h 181933"/>
              <a:gd name="connsiteX5" fmla="*/ 233365 w 239950"/>
              <a:gd name="connsiteY5" fmla="*/ 310 h 181933"/>
              <a:gd name="connsiteX6" fmla="*/ 230190 w 239950"/>
              <a:gd name="connsiteY6" fmla="*/ 52698 h 181933"/>
              <a:gd name="connsiteX7" fmla="*/ 182565 w 239950"/>
              <a:gd name="connsiteY7" fmla="*/ 98735 h 181933"/>
              <a:gd name="connsiteX8" fmla="*/ 111128 w 239950"/>
              <a:gd name="connsiteY8" fmla="*/ 178110 h 181933"/>
              <a:gd name="connsiteX9" fmla="*/ 84140 w 239950"/>
              <a:gd name="connsiteY9" fmla="*/ 160648 h 181933"/>
              <a:gd name="connsiteX10" fmla="*/ 3 w 239950"/>
              <a:gd name="connsiteY10" fmla="*/ 78098 h 18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950" h="181933">
                <a:moveTo>
                  <a:pt x="3" y="78098"/>
                </a:moveTo>
                <a:cubicBezTo>
                  <a:pt x="-526" y="77569"/>
                  <a:pt x="62973" y="141334"/>
                  <a:pt x="80965" y="157473"/>
                </a:cubicBezTo>
                <a:cubicBezTo>
                  <a:pt x="98957" y="173613"/>
                  <a:pt x="97370" y="176787"/>
                  <a:pt x="107953" y="174935"/>
                </a:cubicBezTo>
                <a:cubicBezTo>
                  <a:pt x="118536" y="173083"/>
                  <a:pt x="123563" y="162500"/>
                  <a:pt x="144465" y="146360"/>
                </a:cubicBezTo>
                <a:cubicBezTo>
                  <a:pt x="165367" y="130221"/>
                  <a:pt x="218548" y="102440"/>
                  <a:pt x="233365" y="78098"/>
                </a:cubicBezTo>
                <a:cubicBezTo>
                  <a:pt x="248182" y="53756"/>
                  <a:pt x="233365" y="310"/>
                  <a:pt x="233365" y="310"/>
                </a:cubicBezTo>
                <a:cubicBezTo>
                  <a:pt x="232836" y="-3923"/>
                  <a:pt x="238657" y="36294"/>
                  <a:pt x="230190" y="52698"/>
                </a:cubicBezTo>
                <a:cubicBezTo>
                  <a:pt x="221723" y="69102"/>
                  <a:pt x="202409" y="77833"/>
                  <a:pt x="182565" y="98735"/>
                </a:cubicBezTo>
                <a:cubicBezTo>
                  <a:pt x="162721" y="119637"/>
                  <a:pt x="127532" y="167791"/>
                  <a:pt x="111128" y="178110"/>
                </a:cubicBezTo>
                <a:cubicBezTo>
                  <a:pt x="94724" y="188429"/>
                  <a:pt x="100015" y="176258"/>
                  <a:pt x="84140" y="160648"/>
                </a:cubicBezTo>
                <a:lnTo>
                  <a:pt x="3" y="780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EEC1BB2A-B804-474E-9B45-7B6EA404F008}"/>
              </a:ext>
            </a:extLst>
          </p:cNvPr>
          <p:cNvSpPr/>
          <p:nvPr/>
        </p:nvSpPr>
        <p:spPr>
          <a:xfrm>
            <a:off x="3676372" y="3969166"/>
            <a:ext cx="274128" cy="220364"/>
          </a:xfrm>
          <a:custGeom>
            <a:avLst/>
            <a:gdLst>
              <a:gd name="connsiteX0" fmla="*/ 273328 w 274128"/>
              <a:gd name="connsiteY0" fmla="*/ 1172 h 220364"/>
              <a:gd name="connsiteX1" fmla="*/ 222528 w 274128"/>
              <a:gd name="connsiteY1" fmla="*/ 74197 h 220364"/>
              <a:gd name="connsiteX2" fmla="*/ 181253 w 274128"/>
              <a:gd name="connsiteY2" fmla="*/ 118647 h 220364"/>
              <a:gd name="connsiteX3" fmla="*/ 159028 w 274128"/>
              <a:gd name="connsiteY3" fmla="*/ 140872 h 220364"/>
              <a:gd name="connsiteX4" fmla="*/ 100291 w 274128"/>
              <a:gd name="connsiteY4" fmla="*/ 182147 h 220364"/>
              <a:gd name="connsiteX5" fmla="*/ 278 w 274128"/>
              <a:gd name="connsiteY5" fmla="*/ 220247 h 220364"/>
              <a:gd name="connsiteX6" fmla="*/ 133628 w 274128"/>
              <a:gd name="connsiteY6" fmla="*/ 169447 h 220364"/>
              <a:gd name="connsiteX7" fmla="*/ 179666 w 274128"/>
              <a:gd name="connsiteY7" fmla="*/ 137697 h 220364"/>
              <a:gd name="connsiteX8" fmla="*/ 273328 w 274128"/>
              <a:gd name="connsiteY8" fmla="*/ 1172 h 22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128" h="220364">
                <a:moveTo>
                  <a:pt x="273328" y="1172"/>
                </a:moveTo>
                <a:cubicBezTo>
                  <a:pt x="280472" y="-9411"/>
                  <a:pt x="237874" y="54618"/>
                  <a:pt x="222528" y="74197"/>
                </a:cubicBezTo>
                <a:cubicBezTo>
                  <a:pt x="207182" y="93776"/>
                  <a:pt x="191836" y="107535"/>
                  <a:pt x="181253" y="118647"/>
                </a:cubicBezTo>
                <a:cubicBezTo>
                  <a:pt x="170670" y="129759"/>
                  <a:pt x="172522" y="130289"/>
                  <a:pt x="159028" y="140872"/>
                </a:cubicBezTo>
                <a:cubicBezTo>
                  <a:pt x="145534" y="151455"/>
                  <a:pt x="126749" y="168918"/>
                  <a:pt x="100291" y="182147"/>
                </a:cubicBezTo>
                <a:cubicBezTo>
                  <a:pt x="73833" y="195376"/>
                  <a:pt x="-5278" y="222364"/>
                  <a:pt x="278" y="220247"/>
                </a:cubicBezTo>
                <a:cubicBezTo>
                  <a:pt x="5834" y="218130"/>
                  <a:pt x="103730" y="183205"/>
                  <a:pt x="133628" y="169447"/>
                </a:cubicBezTo>
                <a:cubicBezTo>
                  <a:pt x="163526" y="155689"/>
                  <a:pt x="162203" y="160451"/>
                  <a:pt x="179666" y="137697"/>
                </a:cubicBezTo>
                <a:cubicBezTo>
                  <a:pt x="197128" y="114943"/>
                  <a:pt x="266184" y="11755"/>
                  <a:pt x="273328" y="1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C40B3BB0-AF08-4D3C-8705-E916B8A26787}"/>
              </a:ext>
            </a:extLst>
          </p:cNvPr>
          <p:cNvSpPr/>
          <p:nvPr/>
        </p:nvSpPr>
        <p:spPr>
          <a:xfrm>
            <a:off x="3452933" y="3836988"/>
            <a:ext cx="348307" cy="321332"/>
          </a:xfrm>
          <a:custGeom>
            <a:avLst/>
            <a:gdLst>
              <a:gd name="connsiteX0" fmla="*/ 6230 w 348307"/>
              <a:gd name="connsiteY0" fmla="*/ 0 h 321332"/>
              <a:gd name="connsiteX1" fmla="*/ 6230 w 348307"/>
              <a:gd name="connsiteY1" fmla="*/ 123825 h 321332"/>
              <a:gd name="connsiteX2" fmla="*/ 3055 w 348307"/>
              <a:gd name="connsiteY2" fmla="*/ 106362 h 321332"/>
              <a:gd name="connsiteX3" fmla="*/ 55442 w 348307"/>
              <a:gd name="connsiteY3" fmla="*/ 184150 h 321332"/>
              <a:gd name="connsiteX4" fmla="*/ 157042 w 348307"/>
              <a:gd name="connsiteY4" fmla="*/ 271462 h 321332"/>
              <a:gd name="connsiteX5" fmla="*/ 182442 w 348307"/>
              <a:gd name="connsiteY5" fmla="*/ 306387 h 321332"/>
              <a:gd name="connsiteX6" fmla="*/ 199905 w 348307"/>
              <a:gd name="connsiteY6" fmla="*/ 279400 h 321332"/>
              <a:gd name="connsiteX7" fmla="*/ 231655 w 348307"/>
              <a:gd name="connsiteY7" fmla="*/ 306387 h 321332"/>
              <a:gd name="connsiteX8" fmla="*/ 299917 w 348307"/>
              <a:gd name="connsiteY8" fmla="*/ 320675 h 321332"/>
              <a:gd name="connsiteX9" fmla="*/ 347542 w 348307"/>
              <a:gd name="connsiteY9" fmla="*/ 285750 h 321332"/>
              <a:gd name="connsiteX10" fmla="*/ 261817 w 348307"/>
              <a:gd name="connsiteY10" fmla="*/ 312737 h 321332"/>
              <a:gd name="connsiteX11" fmla="*/ 171330 w 348307"/>
              <a:gd name="connsiteY11" fmla="*/ 284162 h 321332"/>
              <a:gd name="connsiteX12" fmla="*/ 37980 w 348307"/>
              <a:gd name="connsiteY12" fmla="*/ 157162 h 321332"/>
              <a:gd name="connsiteX13" fmla="*/ 17342 w 348307"/>
              <a:gd name="connsiteY13" fmla="*/ 125412 h 321332"/>
              <a:gd name="connsiteX14" fmla="*/ 6230 w 348307"/>
              <a:gd name="connsiteY14" fmla="*/ 0 h 32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8307" h="321332">
                <a:moveTo>
                  <a:pt x="6230" y="0"/>
                </a:moveTo>
                <a:cubicBezTo>
                  <a:pt x="4378" y="-264"/>
                  <a:pt x="6759" y="106098"/>
                  <a:pt x="6230" y="123825"/>
                </a:cubicBezTo>
                <a:cubicBezTo>
                  <a:pt x="5701" y="141552"/>
                  <a:pt x="-5147" y="96308"/>
                  <a:pt x="3055" y="106362"/>
                </a:cubicBezTo>
                <a:cubicBezTo>
                  <a:pt x="11257" y="116416"/>
                  <a:pt x="29778" y="156633"/>
                  <a:pt x="55442" y="184150"/>
                </a:cubicBezTo>
                <a:cubicBezTo>
                  <a:pt x="81106" y="211667"/>
                  <a:pt x="135875" y="251089"/>
                  <a:pt x="157042" y="271462"/>
                </a:cubicBezTo>
                <a:cubicBezTo>
                  <a:pt x="178209" y="291835"/>
                  <a:pt x="175298" y="305064"/>
                  <a:pt x="182442" y="306387"/>
                </a:cubicBezTo>
                <a:cubicBezTo>
                  <a:pt x="189586" y="307710"/>
                  <a:pt x="191703" y="279400"/>
                  <a:pt x="199905" y="279400"/>
                </a:cubicBezTo>
                <a:cubicBezTo>
                  <a:pt x="208107" y="279400"/>
                  <a:pt x="214987" y="299508"/>
                  <a:pt x="231655" y="306387"/>
                </a:cubicBezTo>
                <a:cubicBezTo>
                  <a:pt x="248323" y="313266"/>
                  <a:pt x="280602" y="324115"/>
                  <a:pt x="299917" y="320675"/>
                </a:cubicBezTo>
                <a:cubicBezTo>
                  <a:pt x="319232" y="317235"/>
                  <a:pt x="353892" y="287073"/>
                  <a:pt x="347542" y="285750"/>
                </a:cubicBezTo>
                <a:cubicBezTo>
                  <a:pt x="341192" y="284427"/>
                  <a:pt x="291186" y="313002"/>
                  <a:pt x="261817" y="312737"/>
                </a:cubicBezTo>
                <a:cubicBezTo>
                  <a:pt x="232448" y="312472"/>
                  <a:pt x="208636" y="310091"/>
                  <a:pt x="171330" y="284162"/>
                </a:cubicBezTo>
                <a:cubicBezTo>
                  <a:pt x="134024" y="258233"/>
                  <a:pt x="63645" y="183620"/>
                  <a:pt x="37980" y="157162"/>
                </a:cubicBezTo>
                <a:cubicBezTo>
                  <a:pt x="12315" y="130704"/>
                  <a:pt x="21840" y="150812"/>
                  <a:pt x="17342" y="125412"/>
                </a:cubicBezTo>
                <a:cubicBezTo>
                  <a:pt x="12844" y="100012"/>
                  <a:pt x="8082" y="264"/>
                  <a:pt x="62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DF350B57-1687-41B0-8A58-361C765E20E4}"/>
              </a:ext>
            </a:extLst>
          </p:cNvPr>
          <p:cNvSpPr/>
          <p:nvPr/>
        </p:nvSpPr>
        <p:spPr>
          <a:xfrm>
            <a:off x="3442612" y="3843294"/>
            <a:ext cx="307208" cy="327365"/>
          </a:xfrm>
          <a:custGeom>
            <a:avLst/>
            <a:gdLst>
              <a:gd name="connsiteX0" fmla="*/ 676 w 307208"/>
              <a:gd name="connsiteY0" fmla="*/ 44 h 327365"/>
              <a:gd name="connsiteX1" fmla="*/ 5438 w 307208"/>
              <a:gd name="connsiteY1" fmla="*/ 122281 h 327365"/>
              <a:gd name="connsiteX2" fmla="*/ 32426 w 307208"/>
              <a:gd name="connsiteY2" fmla="*/ 185781 h 327365"/>
              <a:gd name="connsiteX3" fmla="*/ 154663 w 307208"/>
              <a:gd name="connsiteY3" fmla="*/ 296906 h 327365"/>
              <a:gd name="connsiteX4" fmla="*/ 219751 w 307208"/>
              <a:gd name="connsiteY4" fmla="*/ 327069 h 327365"/>
              <a:gd name="connsiteX5" fmla="*/ 305476 w 307208"/>
              <a:gd name="connsiteY5" fmla="*/ 312781 h 327365"/>
              <a:gd name="connsiteX6" fmla="*/ 262613 w 307208"/>
              <a:gd name="connsiteY6" fmla="*/ 320719 h 327365"/>
              <a:gd name="connsiteX7" fmla="*/ 95926 w 307208"/>
              <a:gd name="connsiteY7" fmla="*/ 236581 h 327365"/>
              <a:gd name="connsiteX8" fmla="*/ 14963 w 307208"/>
              <a:gd name="connsiteY8" fmla="*/ 136569 h 327365"/>
              <a:gd name="connsiteX9" fmla="*/ 676 w 307208"/>
              <a:gd name="connsiteY9" fmla="*/ 44 h 3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208" h="327365">
                <a:moveTo>
                  <a:pt x="676" y="44"/>
                </a:moveTo>
                <a:cubicBezTo>
                  <a:pt x="-911" y="-2337"/>
                  <a:pt x="146" y="91325"/>
                  <a:pt x="5438" y="122281"/>
                </a:cubicBezTo>
                <a:cubicBezTo>
                  <a:pt x="10730" y="153237"/>
                  <a:pt x="7555" y="156677"/>
                  <a:pt x="32426" y="185781"/>
                </a:cubicBezTo>
                <a:cubicBezTo>
                  <a:pt x="57297" y="214885"/>
                  <a:pt x="123442" y="273358"/>
                  <a:pt x="154663" y="296906"/>
                </a:cubicBezTo>
                <a:cubicBezTo>
                  <a:pt x="185884" y="320454"/>
                  <a:pt x="194616" y="324423"/>
                  <a:pt x="219751" y="327069"/>
                </a:cubicBezTo>
                <a:cubicBezTo>
                  <a:pt x="244887" y="329715"/>
                  <a:pt x="298332" y="313839"/>
                  <a:pt x="305476" y="312781"/>
                </a:cubicBezTo>
                <a:cubicBezTo>
                  <a:pt x="312620" y="311723"/>
                  <a:pt x="297538" y="333419"/>
                  <a:pt x="262613" y="320719"/>
                </a:cubicBezTo>
                <a:cubicBezTo>
                  <a:pt x="227688" y="308019"/>
                  <a:pt x="137201" y="267273"/>
                  <a:pt x="95926" y="236581"/>
                </a:cubicBezTo>
                <a:cubicBezTo>
                  <a:pt x="54651" y="205889"/>
                  <a:pt x="27928" y="172817"/>
                  <a:pt x="14963" y="136569"/>
                </a:cubicBezTo>
                <a:cubicBezTo>
                  <a:pt x="1998" y="100321"/>
                  <a:pt x="2263" y="2425"/>
                  <a:pt x="676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FBEFB701-1DC9-4BAB-8B04-C0FCCD674076}"/>
              </a:ext>
            </a:extLst>
          </p:cNvPr>
          <p:cNvSpPr/>
          <p:nvPr/>
        </p:nvSpPr>
        <p:spPr>
          <a:xfrm>
            <a:off x="3354067" y="3836977"/>
            <a:ext cx="128980" cy="312990"/>
          </a:xfrm>
          <a:custGeom>
            <a:avLst/>
            <a:gdLst>
              <a:gd name="connsiteX0" fmla="*/ 128908 w 128980"/>
              <a:gd name="connsiteY0" fmla="*/ 11 h 312990"/>
              <a:gd name="connsiteX1" fmla="*/ 9846 w 128980"/>
              <a:gd name="connsiteY1" fmla="*/ 96848 h 312990"/>
              <a:gd name="connsiteX2" fmla="*/ 11433 w 128980"/>
              <a:gd name="connsiteY2" fmla="*/ 117486 h 312990"/>
              <a:gd name="connsiteX3" fmla="*/ 49533 w 128980"/>
              <a:gd name="connsiteY3" fmla="*/ 188923 h 312990"/>
              <a:gd name="connsiteX4" fmla="*/ 60646 w 128980"/>
              <a:gd name="connsiteY4" fmla="*/ 225436 h 312990"/>
              <a:gd name="connsiteX5" fmla="*/ 25721 w 128980"/>
              <a:gd name="connsiteY5" fmla="*/ 312748 h 312990"/>
              <a:gd name="connsiteX6" fmla="*/ 60646 w 128980"/>
              <a:gd name="connsiteY6" fmla="*/ 247661 h 312990"/>
              <a:gd name="connsiteX7" fmla="*/ 17783 w 128980"/>
              <a:gd name="connsiteY7" fmla="*/ 136536 h 312990"/>
              <a:gd name="connsiteX8" fmla="*/ 27308 w 128980"/>
              <a:gd name="connsiteY8" fmla="*/ 90498 h 312990"/>
              <a:gd name="connsiteX9" fmla="*/ 128908 w 128980"/>
              <a:gd name="connsiteY9" fmla="*/ 11 h 31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980" h="312990">
                <a:moveTo>
                  <a:pt x="128908" y="11"/>
                </a:moveTo>
                <a:cubicBezTo>
                  <a:pt x="125998" y="1069"/>
                  <a:pt x="29425" y="77269"/>
                  <a:pt x="9846" y="96848"/>
                </a:cubicBezTo>
                <a:cubicBezTo>
                  <a:pt x="-9733" y="116427"/>
                  <a:pt x="4819" y="102140"/>
                  <a:pt x="11433" y="117486"/>
                </a:cubicBezTo>
                <a:cubicBezTo>
                  <a:pt x="18047" y="132832"/>
                  <a:pt x="41331" y="170931"/>
                  <a:pt x="49533" y="188923"/>
                </a:cubicBezTo>
                <a:cubicBezTo>
                  <a:pt x="57735" y="206915"/>
                  <a:pt x="64615" y="204799"/>
                  <a:pt x="60646" y="225436"/>
                </a:cubicBezTo>
                <a:cubicBezTo>
                  <a:pt x="56677" y="246073"/>
                  <a:pt x="25721" y="309044"/>
                  <a:pt x="25721" y="312748"/>
                </a:cubicBezTo>
                <a:cubicBezTo>
                  <a:pt x="25721" y="316452"/>
                  <a:pt x="61969" y="277030"/>
                  <a:pt x="60646" y="247661"/>
                </a:cubicBezTo>
                <a:cubicBezTo>
                  <a:pt x="59323" y="218292"/>
                  <a:pt x="23339" y="162730"/>
                  <a:pt x="17783" y="136536"/>
                </a:cubicBezTo>
                <a:cubicBezTo>
                  <a:pt x="12227" y="110342"/>
                  <a:pt x="8787" y="110871"/>
                  <a:pt x="27308" y="90498"/>
                </a:cubicBezTo>
                <a:cubicBezTo>
                  <a:pt x="45829" y="70125"/>
                  <a:pt x="131818" y="-1047"/>
                  <a:pt x="128908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963000E4-D352-4570-AFAF-378AE7FC2994}"/>
              </a:ext>
            </a:extLst>
          </p:cNvPr>
          <p:cNvSpPr/>
          <p:nvPr/>
        </p:nvSpPr>
        <p:spPr>
          <a:xfrm>
            <a:off x="3213314" y="3813054"/>
            <a:ext cx="245857" cy="347492"/>
          </a:xfrm>
          <a:custGeom>
            <a:avLst/>
            <a:gdLst>
              <a:gd name="connsiteX0" fmla="*/ 245849 w 245857"/>
              <a:gd name="connsiteY0" fmla="*/ 121 h 347492"/>
              <a:gd name="connsiteX1" fmla="*/ 129961 w 245857"/>
              <a:gd name="connsiteY1" fmla="*/ 100134 h 347492"/>
              <a:gd name="connsiteX2" fmla="*/ 133136 w 245857"/>
              <a:gd name="connsiteY2" fmla="*/ 128709 h 347492"/>
              <a:gd name="connsiteX3" fmla="*/ 180761 w 245857"/>
              <a:gd name="connsiteY3" fmla="*/ 233484 h 347492"/>
              <a:gd name="connsiteX4" fmla="*/ 168061 w 245857"/>
              <a:gd name="connsiteY4" fmla="*/ 296984 h 347492"/>
              <a:gd name="connsiteX5" fmla="*/ 161711 w 245857"/>
              <a:gd name="connsiteY5" fmla="*/ 304921 h 347492"/>
              <a:gd name="connsiteX6" fmla="*/ 1374 w 245857"/>
              <a:gd name="connsiteY6" fmla="*/ 346196 h 347492"/>
              <a:gd name="connsiteX7" fmla="*/ 87099 w 245857"/>
              <a:gd name="connsiteY7" fmla="*/ 335084 h 347492"/>
              <a:gd name="connsiteX8" fmla="*/ 137899 w 245857"/>
              <a:gd name="connsiteY8" fmla="*/ 314446 h 347492"/>
              <a:gd name="connsiteX9" fmla="*/ 171236 w 245857"/>
              <a:gd name="connsiteY9" fmla="*/ 279521 h 347492"/>
              <a:gd name="connsiteX10" fmla="*/ 163299 w 245857"/>
              <a:gd name="connsiteY10" fmla="*/ 189034 h 347492"/>
              <a:gd name="connsiteX11" fmla="*/ 136311 w 245857"/>
              <a:gd name="connsiteY11" fmla="*/ 122359 h 347492"/>
              <a:gd name="connsiteX12" fmla="*/ 245849 w 245857"/>
              <a:gd name="connsiteY12" fmla="*/ 121 h 34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5857" h="347492">
                <a:moveTo>
                  <a:pt x="245849" y="121"/>
                </a:moveTo>
                <a:cubicBezTo>
                  <a:pt x="244791" y="-3583"/>
                  <a:pt x="148746" y="78703"/>
                  <a:pt x="129961" y="100134"/>
                </a:cubicBezTo>
                <a:cubicBezTo>
                  <a:pt x="111176" y="121565"/>
                  <a:pt x="124669" y="106484"/>
                  <a:pt x="133136" y="128709"/>
                </a:cubicBezTo>
                <a:cubicBezTo>
                  <a:pt x="141603" y="150934"/>
                  <a:pt x="174940" y="205438"/>
                  <a:pt x="180761" y="233484"/>
                </a:cubicBezTo>
                <a:cubicBezTo>
                  <a:pt x="186582" y="261530"/>
                  <a:pt x="171236" y="285078"/>
                  <a:pt x="168061" y="296984"/>
                </a:cubicBezTo>
                <a:cubicBezTo>
                  <a:pt x="164886" y="308890"/>
                  <a:pt x="189492" y="296719"/>
                  <a:pt x="161711" y="304921"/>
                </a:cubicBezTo>
                <a:cubicBezTo>
                  <a:pt x="133930" y="313123"/>
                  <a:pt x="13809" y="341169"/>
                  <a:pt x="1374" y="346196"/>
                </a:cubicBezTo>
                <a:cubicBezTo>
                  <a:pt x="-11061" y="351223"/>
                  <a:pt x="64345" y="340376"/>
                  <a:pt x="87099" y="335084"/>
                </a:cubicBezTo>
                <a:cubicBezTo>
                  <a:pt x="109853" y="329792"/>
                  <a:pt x="123876" y="323707"/>
                  <a:pt x="137899" y="314446"/>
                </a:cubicBezTo>
                <a:cubicBezTo>
                  <a:pt x="151922" y="305186"/>
                  <a:pt x="167003" y="300423"/>
                  <a:pt x="171236" y="279521"/>
                </a:cubicBezTo>
                <a:cubicBezTo>
                  <a:pt x="175469" y="258619"/>
                  <a:pt x="169120" y="215228"/>
                  <a:pt x="163299" y="189034"/>
                </a:cubicBezTo>
                <a:cubicBezTo>
                  <a:pt x="157478" y="162840"/>
                  <a:pt x="124669" y="150934"/>
                  <a:pt x="136311" y="122359"/>
                </a:cubicBezTo>
                <a:cubicBezTo>
                  <a:pt x="147953" y="93784"/>
                  <a:pt x="246907" y="3825"/>
                  <a:pt x="245849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041B7468-1CEE-48A9-9918-8FB29CF6BE9B}"/>
              </a:ext>
            </a:extLst>
          </p:cNvPr>
          <p:cNvSpPr/>
          <p:nvPr/>
        </p:nvSpPr>
        <p:spPr>
          <a:xfrm>
            <a:off x="3080936" y="4059379"/>
            <a:ext cx="310658" cy="130967"/>
          </a:xfrm>
          <a:custGeom>
            <a:avLst/>
            <a:gdLst>
              <a:gd name="connsiteX0" fmla="*/ 402 w 310658"/>
              <a:gd name="connsiteY0" fmla="*/ 1446 h 130967"/>
              <a:gd name="connsiteX1" fmla="*/ 71839 w 310658"/>
              <a:gd name="connsiteY1" fmla="*/ 45896 h 130967"/>
              <a:gd name="connsiteX2" fmla="*/ 109939 w 310658"/>
              <a:gd name="connsiteY2" fmla="*/ 123684 h 130967"/>
              <a:gd name="connsiteX3" fmla="*/ 162327 w 310658"/>
              <a:gd name="connsiteY3" fmla="*/ 123684 h 130967"/>
              <a:gd name="connsiteX4" fmla="*/ 309964 w 310658"/>
              <a:gd name="connsiteY4" fmla="*/ 88759 h 130967"/>
              <a:gd name="connsiteX5" fmla="*/ 214714 w 310658"/>
              <a:gd name="connsiteY5" fmla="*/ 109396 h 130967"/>
              <a:gd name="connsiteX6" fmla="*/ 141689 w 310658"/>
              <a:gd name="connsiteY6" fmla="*/ 120509 h 130967"/>
              <a:gd name="connsiteX7" fmla="*/ 106764 w 310658"/>
              <a:gd name="connsiteY7" fmla="*/ 98284 h 130967"/>
              <a:gd name="connsiteX8" fmla="*/ 402 w 310658"/>
              <a:gd name="connsiteY8" fmla="*/ 1446 h 13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658" h="130967">
                <a:moveTo>
                  <a:pt x="402" y="1446"/>
                </a:moveTo>
                <a:cubicBezTo>
                  <a:pt x="-5419" y="-7285"/>
                  <a:pt x="53583" y="25523"/>
                  <a:pt x="71839" y="45896"/>
                </a:cubicBezTo>
                <a:cubicBezTo>
                  <a:pt x="90095" y="66269"/>
                  <a:pt x="94858" y="110719"/>
                  <a:pt x="109939" y="123684"/>
                </a:cubicBezTo>
                <a:cubicBezTo>
                  <a:pt x="125020" y="136649"/>
                  <a:pt x="128990" y="129505"/>
                  <a:pt x="162327" y="123684"/>
                </a:cubicBezTo>
                <a:cubicBezTo>
                  <a:pt x="195664" y="117863"/>
                  <a:pt x="301233" y="91140"/>
                  <a:pt x="309964" y="88759"/>
                </a:cubicBezTo>
                <a:cubicBezTo>
                  <a:pt x="318695" y="86378"/>
                  <a:pt x="242760" y="104104"/>
                  <a:pt x="214714" y="109396"/>
                </a:cubicBezTo>
                <a:cubicBezTo>
                  <a:pt x="186668" y="114688"/>
                  <a:pt x="159681" y="122361"/>
                  <a:pt x="141689" y="120509"/>
                </a:cubicBezTo>
                <a:cubicBezTo>
                  <a:pt x="123697" y="118657"/>
                  <a:pt x="127401" y="116540"/>
                  <a:pt x="106764" y="98284"/>
                </a:cubicBezTo>
                <a:cubicBezTo>
                  <a:pt x="86127" y="80028"/>
                  <a:pt x="6223" y="10177"/>
                  <a:pt x="402" y="1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FDB9DA7B-69B6-4DA2-9D13-161965FB41A0}"/>
              </a:ext>
            </a:extLst>
          </p:cNvPr>
          <p:cNvSpPr/>
          <p:nvPr/>
        </p:nvSpPr>
        <p:spPr>
          <a:xfrm>
            <a:off x="3084460" y="3876589"/>
            <a:ext cx="205245" cy="282335"/>
          </a:xfrm>
          <a:custGeom>
            <a:avLst/>
            <a:gdLst>
              <a:gd name="connsiteX0" fmla="*/ 204840 w 205245"/>
              <a:gd name="connsiteY0" fmla="*/ 86 h 282335"/>
              <a:gd name="connsiteX1" fmla="*/ 84190 w 205245"/>
              <a:gd name="connsiteY1" fmla="*/ 108036 h 282335"/>
              <a:gd name="connsiteX2" fmla="*/ 11165 w 205245"/>
              <a:gd name="connsiteY2" fmla="*/ 154074 h 282335"/>
              <a:gd name="connsiteX3" fmla="*/ 47678 w 205245"/>
              <a:gd name="connsiteY3" fmla="*/ 174711 h 282335"/>
              <a:gd name="connsiteX4" fmla="*/ 81015 w 205245"/>
              <a:gd name="connsiteY4" fmla="*/ 208049 h 282335"/>
              <a:gd name="connsiteX5" fmla="*/ 130228 w 205245"/>
              <a:gd name="connsiteY5" fmla="*/ 281074 h 282335"/>
              <a:gd name="connsiteX6" fmla="*/ 104828 w 205245"/>
              <a:gd name="connsiteY6" fmla="*/ 249324 h 282335"/>
              <a:gd name="connsiteX7" fmla="*/ 39740 w 205245"/>
              <a:gd name="connsiteY7" fmla="*/ 185824 h 282335"/>
              <a:gd name="connsiteX8" fmla="*/ 53 w 205245"/>
              <a:gd name="connsiteY8" fmla="*/ 244561 h 282335"/>
              <a:gd name="connsiteX9" fmla="*/ 31803 w 205245"/>
              <a:gd name="connsiteY9" fmla="*/ 196936 h 282335"/>
              <a:gd name="connsiteX10" fmla="*/ 57203 w 205245"/>
              <a:gd name="connsiteY10" fmla="*/ 141374 h 282335"/>
              <a:gd name="connsiteX11" fmla="*/ 120703 w 205245"/>
              <a:gd name="connsiteY11" fmla="*/ 90574 h 282335"/>
              <a:gd name="connsiteX12" fmla="*/ 204840 w 205245"/>
              <a:gd name="connsiteY12" fmla="*/ 86 h 28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245" h="282335">
                <a:moveTo>
                  <a:pt x="204840" y="86"/>
                </a:moveTo>
                <a:cubicBezTo>
                  <a:pt x="198755" y="2996"/>
                  <a:pt x="116469" y="82371"/>
                  <a:pt x="84190" y="108036"/>
                </a:cubicBezTo>
                <a:cubicBezTo>
                  <a:pt x="51911" y="133701"/>
                  <a:pt x="17250" y="142962"/>
                  <a:pt x="11165" y="154074"/>
                </a:cubicBezTo>
                <a:cubicBezTo>
                  <a:pt x="5080" y="165187"/>
                  <a:pt x="36036" y="165715"/>
                  <a:pt x="47678" y="174711"/>
                </a:cubicBezTo>
                <a:cubicBezTo>
                  <a:pt x="59320" y="183707"/>
                  <a:pt x="67257" y="190322"/>
                  <a:pt x="81015" y="208049"/>
                </a:cubicBezTo>
                <a:cubicBezTo>
                  <a:pt x="94773" y="225776"/>
                  <a:pt x="126259" y="274195"/>
                  <a:pt x="130228" y="281074"/>
                </a:cubicBezTo>
                <a:cubicBezTo>
                  <a:pt x="134197" y="287953"/>
                  <a:pt x="119909" y="265199"/>
                  <a:pt x="104828" y="249324"/>
                </a:cubicBezTo>
                <a:cubicBezTo>
                  <a:pt x="89747" y="233449"/>
                  <a:pt x="57202" y="186618"/>
                  <a:pt x="39740" y="185824"/>
                </a:cubicBezTo>
                <a:cubicBezTo>
                  <a:pt x="22278" y="185030"/>
                  <a:pt x="1376" y="242709"/>
                  <a:pt x="53" y="244561"/>
                </a:cubicBezTo>
                <a:cubicBezTo>
                  <a:pt x="-1270" y="246413"/>
                  <a:pt x="22278" y="214134"/>
                  <a:pt x="31803" y="196936"/>
                </a:cubicBezTo>
                <a:cubicBezTo>
                  <a:pt x="41328" y="179738"/>
                  <a:pt x="42386" y="159101"/>
                  <a:pt x="57203" y="141374"/>
                </a:cubicBezTo>
                <a:cubicBezTo>
                  <a:pt x="72020" y="123647"/>
                  <a:pt x="94509" y="113064"/>
                  <a:pt x="120703" y="90574"/>
                </a:cubicBezTo>
                <a:cubicBezTo>
                  <a:pt x="146897" y="68084"/>
                  <a:pt x="210925" y="-2824"/>
                  <a:pt x="204840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C898CF12-8881-4EFF-88E8-483D25511348}"/>
              </a:ext>
            </a:extLst>
          </p:cNvPr>
          <p:cNvSpPr/>
          <p:nvPr/>
        </p:nvSpPr>
        <p:spPr>
          <a:xfrm>
            <a:off x="3070225" y="3998479"/>
            <a:ext cx="66675" cy="113315"/>
          </a:xfrm>
          <a:custGeom>
            <a:avLst/>
            <a:gdLst>
              <a:gd name="connsiteX0" fmla="*/ 0 w 66675"/>
              <a:gd name="connsiteY0" fmla="*/ 113146 h 113315"/>
              <a:gd name="connsiteX1" fmla="*/ 36513 w 66675"/>
              <a:gd name="connsiteY1" fmla="*/ 48059 h 113315"/>
              <a:gd name="connsiteX2" fmla="*/ 66675 w 66675"/>
              <a:gd name="connsiteY2" fmla="*/ 434 h 113315"/>
              <a:gd name="connsiteX3" fmla="*/ 36513 w 66675"/>
              <a:gd name="connsiteY3" fmla="*/ 27421 h 113315"/>
              <a:gd name="connsiteX4" fmla="*/ 0 w 66675"/>
              <a:gd name="connsiteY4" fmla="*/ 113146 h 11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" h="113315">
                <a:moveTo>
                  <a:pt x="0" y="113146"/>
                </a:moveTo>
                <a:cubicBezTo>
                  <a:pt x="0" y="116586"/>
                  <a:pt x="25401" y="66844"/>
                  <a:pt x="36513" y="48059"/>
                </a:cubicBezTo>
                <a:cubicBezTo>
                  <a:pt x="47626" y="29274"/>
                  <a:pt x="66675" y="3874"/>
                  <a:pt x="66675" y="434"/>
                </a:cubicBezTo>
                <a:cubicBezTo>
                  <a:pt x="66675" y="-3006"/>
                  <a:pt x="47096" y="14721"/>
                  <a:pt x="36513" y="27421"/>
                </a:cubicBezTo>
                <a:cubicBezTo>
                  <a:pt x="25930" y="40121"/>
                  <a:pt x="0" y="109706"/>
                  <a:pt x="0" y="113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21F0425D-AB63-4AC1-9737-FC988137F6E1}"/>
              </a:ext>
            </a:extLst>
          </p:cNvPr>
          <p:cNvSpPr/>
          <p:nvPr/>
        </p:nvSpPr>
        <p:spPr>
          <a:xfrm>
            <a:off x="3090792" y="4161334"/>
            <a:ext cx="90068" cy="115214"/>
          </a:xfrm>
          <a:custGeom>
            <a:avLst/>
            <a:gdLst>
              <a:gd name="connsiteX0" fmla="*/ 88971 w 90068"/>
              <a:gd name="connsiteY0" fmla="*/ 1091 h 115214"/>
              <a:gd name="connsiteX1" fmla="*/ 71 w 90068"/>
              <a:gd name="connsiteY1" fmla="*/ 105866 h 115214"/>
              <a:gd name="connsiteX2" fmla="*/ 73096 w 90068"/>
              <a:gd name="connsiteY2" fmla="*/ 109041 h 115214"/>
              <a:gd name="connsiteX3" fmla="*/ 22296 w 90068"/>
              <a:gd name="connsiteY3" fmla="*/ 96341 h 115214"/>
              <a:gd name="connsiteX4" fmla="*/ 47696 w 90068"/>
              <a:gd name="connsiteY4" fmla="*/ 53479 h 115214"/>
              <a:gd name="connsiteX5" fmla="*/ 88971 w 90068"/>
              <a:gd name="connsiteY5" fmla="*/ 1091 h 11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068" h="115214">
                <a:moveTo>
                  <a:pt x="88971" y="1091"/>
                </a:moveTo>
                <a:cubicBezTo>
                  <a:pt x="81034" y="9822"/>
                  <a:pt x="2717" y="87874"/>
                  <a:pt x="71" y="105866"/>
                </a:cubicBezTo>
                <a:cubicBezTo>
                  <a:pt x="-2575" y="123858"/>
                  <a:pt x="69392" y="110628"/>
                  <a:pt x="73096" y="109041"/>
                </a:cubicBezTo>
                <a:cubicBezTo>
                  <a:pt x="76800" y="107454"/>
                  <a:pt x="26529" y="105601"/>
                  <a:pt x="22296" y="96341"/>
                </a:cubicBezTo>
                <a:cubicBezTo>
                  <a:pt x="18063" y="87081"/>
                  <a:pt x="35790" y="68560"/>
                  <a:pt x="47696" y="53479"/>
                </a:cubicBezTo>
                <a:cubicBezTo>
                  <a:pt x="59602" y="38398"/>
                  <a:pt x="96908" y="-7640"/>
                  <a:pt x="88971" y="10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2FE72F9A-6DF5-46E0-AD9A-1137467F10CB}"/>
              </a:ext>
            </a:extLst>
          </p:cNvPr>
          <p:cNvSpPr/>
          <p:nvPr/>
        </p:nvSpPr>
        <p:spPr>
          <a:xfrm>
            <a:off x="2851122" y="4063966"/>
            <a:ext cx="252441" cy="194043"/>
          </a:xfrm>
          <a:custGeom>
            <a:avLst/>
            <a:gdLst>
              <a:gd name="connsiteX0" fmla="*/ 28 w 252441"/>
              <a:gd name="connsiteY0" fmla="*/ 34 h 194043"/>
              <a:gd name="connsiteX1" fmla="*/ 117503 w 252441"/>
              <a:gd name="connsiteY1" fmla="*/ 127034 h 194043"/>
              <a:gd name="connsiteX2" fmla="*/ 149253 w 252441"/>
              <a:gd name="connsiteY2" fmla="*/ 192122 h 194043"/>
              <a:gd name="connsiteX3" fmla="*/ 155603 w 252441"/>
              <a:gd name="connsiteY3" fmla="*/ 168309 h 194043"/>
              <a:gd name="connsiteX4" fmla="*/ 217516 w 252441"/>
              <a:gd name="connsiteY4" fmla="*/ 82584 h 194043"/>
              <a:gd name="connsiteX5" fmla="*/ 154016 w 252441"/>
              <a:gd name="connsiteY5" fmla="*/ 182597 h 194043"/>
              <a:gd name="connsiteX6" fmla="*/ 252441 w 252441"/>
              <a:gd name="connsiteY6" fmla="*/ 192122 h 194043"/>
              <a:gd name="connsiteX7" fmla="*/ 155603 w 252441"/>
              <a:gd name="connsiteY7" fmla="*/ 185772 h 194043"/>
              <a:gd name="connsiteX8" fmla="*/ 106391 w 252441"/>
              <a:gd name="connsiteY8" fmla="*/ 139734 h 194043"/>
              <a:gd name="connsiteX9" fmla="*/ 28 w 252441"/>
              <a:gd name="connsiteY9" fmla="*/ 34 h 19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441" h="194043">
                <a:moveTo>
                  <a:pt x="28" y="34"/>
                </a:moveTo>
                <a:cubicBezTo>
                  <a:pt x="1880" y="-2083"/>
                  <a:pt x="92632" y="95019"/>
                  <a:pt x="117503" y="127034"/>
                </a:cubicBezTo>
                <a:cubicBezTo>
                  <a:pt x="142374" y="159049"/>
                  <a:pt x="142903" y="185243"/>
                  <a:pt x="149253" y="192122"/>
                </a:cubicBezTo>
                <a:cubicBezTo>
                  <a:pt x="155603" y="199001"/>
                  <a:pt x="144226" y="186565"/>
                  <a:pt x="155603" y="168309"/>
                </a:cubicBezTo>
                <a:cubicBezTo>
                  <a:pt x="166980" y="150053"/>
                  <a:pt x="217780" y="80203"/>
                  <a:pt x="217516" y="82584"/>
                </a:cubicBezTo>
                <a:cubicBezTo>
                  <a:pt x="217252" y="84965"/>
                  <a:pt x="148195" y="164341"/>
                  <a:pt x="154016" y="182597"/>
                </a:cubicBezTo>
                <a:cubicBezTo>
                  <a:pt x="159837" y="200853"/>
                  <a:pt x="252177" y="191593"/>
                  <a:pt x="252441" y="192122"/>
                </a:cubicBezTo>
                <a:cubicBezTo>
                  <a:pt x="252706" y="192651"/>
                  <a:pt x="179945" y="194503"/>
                  <a:pt x="155603" y="185772"/>
                </a:cubicBezTo>
                <a:cubicBezTo>
                  <a:pt x="131261" y="177041"/>
                  <a:pt x="125970" y="168044"/>
                  <a:pt x="106391" y="139734"/>
                </a:cubicBezTo>
                <a:cubicBezTo>
                  <a:pt x="86812" y="111424"/>
                  <a:pt x="-1824" y="2151"/>
                  <a:pt x="28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7F40C50C-E846-445A-BA3D-DB11D837022B}"/>
              </a:ext>
            </a:extLst>
          </p:cNvPr>
          <p:cNvSpPr/>
          <p:nvPr/>
        </p:nvSpPr>
        <p:spPr>
          <a:xfrm>
            <a:off x="2719338" y="3859095"/>
            <a:ext cx="230583" cy="200275"/>
          </a:xfrm>
          <a:custGeom>
            <a:avLst/>
            <a:gdLst>
              <a:gd name="connsiteX0" fmla="*/ 50 w 230583"/>
              <a:gd name="connsiteY0" fmla="*/ 118 h 200275"/>
              <a:gd name="connsiteX1" fmla="*/ 154037 w 230583"/>
              <a:gd name="connsiteY1" fmla="*/ 33455 h 200275"/>
              <a:gd name="connsiteX2" fmla="*/ 130225 w 230583"/>
              <a:gd name="connsiteY2" fmla="*/ 52505 h 200275"/>
              <a:gd name="connsiteX3" fmla="*/ 130225 w 230583"/>
              <a:gd name="connsiteY3" fmla="*/ 84255 h 200275"/>
              <a:gd name="connsiteX4" fmla="*/ 134987 w 230583"/>
              <a:gd name="connsiteY4" fmla="*/ 109655 h 200275"/>
              <a:gd name="connsiteX5" fmla="*/ 215950 w 230583"/>
              <a:gd name="connsiteY5" fmla="*/ 171568 h 200275"/>
              <a:gd name="connsiteX6" fmla="*/ 230237 w 230583"/>
              <a:gd name="connsiteY6" fmla="*/ 200143 h 200275"/>
              <a:gd name="connsiteX7" fmla="*/ 211187 w 230583"/>
              <a:gd name="connsiteY7" fmla="*/ 179505 h 200275"/>
              <a:gd name="connsiteX8" fmla="*/ 119112 w 230583"/>
              <a:gd name="connsiteY8" fmla="*/ 120768 h 200275"/>
              <a:gd name="connsiteX9" fmla="*/ 136575 w 230583"/>
              <a:gd name="connsiteY9" fmla="*/ 46155 h 200275"/>
              <a:gd name="connsiteX10" fmla="*/ 50 w 230583"/>
              <a:gd name="connsiteY10" fmla="*/ 118 h 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0583" h="200275">
                <a:moveTo>
                  <a:pt x="50" y="118"/>
                </a:moveTo>
                <a:cubicBezTo>
                  <a:pt x="2960" y="-1999"/>
                  <a:pt x="132341" y="24724"/>
                  <a:pt x="154037" y="33455"/>
                </a:cubicBezTo>
                <a:cubicBezTo>
                  <a:pt x="175733" y="42186"/>
                  <a:pt x="134194" y="44039"/>
                  <a:pt x="130225" y="52505"/>
                </a:cubicBezTo>
                <a:cubicBezTo>
                  <a:pt x="126256" y="60971"/>
                  <a:pt x="129431" y="74730"/>
                  <a:pt x="130225" y="84255"/>
                </a:cubicBezTo>
                <a:cubicBezTo>
                  <a:pt x="131019" y="93780"/>
                  <a:pt x="120700" y="95103"/>
                  <a:pt x="134987" y="109655"/>
                </a:cubicBezTo>
                <a:cubicBezTo>
                  <a:pt x="149274" y="124207"/>
                  <a:pt x="200075" y="156487"/>
                  <a:pt x="215950" y="171568"/>
                </a:cubicBezTo>
                <a:cubicBezTo>
                  <a:pt x="231825" y="186649"/>
                  <a:pt x="231031" y="198820"/>
                  <a:pt x="230237" y="200143"/>
                </a:cubicBezTo>
                <a:cubicBezTo>
                  <a:pt x="229443" y="201466"/>
                  <a:pt x="229708" y="192734"/>
                  <a:pt x="211187" y="179505"/>
                </a:cubicBezTo>
                <a:cubicBezTo>
                  <a:pt x="192666" y="166276"/>
                  <a:pt x="131547" y="142993"/>
                  <a:pt x="119112" y="120768"/>
                </a:cubicBezTo>
                <a:cubicBezTo>
                  <a:pt x="106677" y="98543"/>
                  <a:pt x="152715" y="66528"/>
                  <a:pt x="136575" y="46155"/>
                </a:cubicBezTo>
                <a:cubicBezTo>
                  <a:pt x="120436" y="25782"/>
                  <a:pt x="-2860" y="2235"/>
                  <a:pt x="50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641794E2-4990-4736-BD68-B6C5F340BB74}"/>
              </a:ext>
            </a:extLst>
          </p:cNvPr>
          <p:cNvSpPr/>
          <p:nvPr/>
        </p:nvSpPr>
        <p:spPr>
          <a:xfrm>
            <a:off x="2566712" y="3828725"/>
            <a:ext cx="289232" cy="248037"/>
          </a:xfrm>
          <a:custGeom>
            <a:avLst/>
            <a:gdLst>
              <a:gd name="connsiteX0" fmla="*/ 276 w 289232"/>
              <a:gd name="connsiteY0" fmla="*/ 24138 h 248037"/>
              <a:gd name="connsiteX1" fmla="*/ 139976 w 289232"/>
              <a:gd name="connsiteY1" fmla="*/ 25725 h 248037"/>
              <a:gd name="connsiteX2" fmla="*/ 138388 w 289232"/>
              <a:gd name="connsiteY2" fmla="*/ 325 h 248037"/>
              <a:gd name="connsiteX3" fmla="*/ 178076 w 289232"/>
              <a:gd name="connsiteY3" fmla="*/ 46363 h 248037"/>
              <a:gd name="connsiteX4" fmla="*/ 235226 w 289232"/>
              <a:gd name="connsiteY4" fmla="*/ 74938 h 248037"/>
              <a:gd name="connsiteX5" fmla="*/ 228876 w 289232"/>
              <a:gd name="connsiteY5" fmla="*/ 108275 h 248037"/>
              <a:gd name="connsiteX6" fmla="*/ 246338 w 289232"/>
              <a:gd name="connsiteY6" fmla="*/ 163838 h 248037"/>
              <a:gd name="connsiteX7" fmla="*/ 257451 w 289232"/>
              <a:gd name="connsiteY7" fmla="*/ 194000 h 248037"/>
              <a:gd name="connsiteX8" fmla="*/ 289201 w 289232"/>
              <a:gd name="connsiteY8" fmla="*/ 247975 h 248037"/>
              <a:gd name="connsiteX9" fmla="*/ 251101 w 289232"/>
              <a:gd name="connsiteY9" fmla="*/ 203525 h 248037"/>
              <a:gd name="connsiteX10" fmla="*/ 228876 w 289232"/>
              <a:gd name="connsiteY10" fmla="*/ 144788 h 248037"/>
              <a:gd name="connsiteX11" fmla="*/ 211413 w 289232"/>
              <a:gd name="connsiteY11" fmla="*/ 78113 h 248037"/>
              <a:gd name="connsiteX12" fmla="*/ 181251 w 289232"/>
              <a:gd name="connsiteY12" fmla="*/ 49538 h 248037"/>
              <a:gd name="connsiteX13" fmla="*/ 276 w 289232"/>
              <a:gd name="connsiteY13" fmla="*/ 24138 h 24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9232" h="248037">
                <a:moveTo>
                  <a:pt x="276" y="24138"/>
                </a:moveTo>
                <a:cubicBezTo>
                  <a:pt x="-6603" y="20169"/>
                  <a:pt x="116957" y="29694"/>
                  <a:pt x="139976" y="25725"/>
                </a:cubicBezTo>
                <a:cubicBezTo>
                  <a:pt x="162995" y="21756"/>
                  <a:pt x="132038" y="-3115"/>
                  <a:pt x="138388" y="325"/>
                </a:cubicBezTo>
                <a:cubicBezTo>
                  <a:pt x="144738" y="3765"/>
                  <a:pt x="161936" y="33928"/>
                  <a:pt x="178076" y="46363"/>
                </a:cubicBezTo>
                <a:cubicBezTo>
                  <a:pt x="194216" y="58798"/>
                  <a:pt x="226759" y="64619"/>
                  <a:pt x="235226" y="74938"/>
                </a:cubicBezTo>
                <a:cubicBezTo>
                  <a:pt x="243693" y="85257"/>
                  <a:pt x="227024" y="93458"/>
                  <a:pt x="228876" y="108275"/>
                </a:cubicBezTo>
                <a:cubicBezTo>
                  <a:pt x="230728" y="123092"/>
                  <a:pt x="241575" y="149550"/>
                  <a:pt x="246338" y="163838"/>
                </a:cubicBezTo>
                <a:cubicBezTo>
                  <a:pt x="251101" y="178126"/>
                  <a:pt x="250307" y="179977"/>
                  <a:pt x="257451" y="194000"/>
                </a:cubicBezTo>
                <a:cubicBezTo>
                  <a:pt x="264595" y="208023"/>
                  <a:pt x="290259" y="246387"/>
                  <a:pt x="289201" y="247975"/>
                </a:cubicBezTo>
                <a:cubicBezTo>
                  <a:pt x="288143" y="249563"/>
                  <a:pt x="261155" y="220723"/>
                  <a:pt x="251101" y="203525"/>
                </a:cubicBezTo>
                <a:cubicBezTo>
                  <a:pt x="241047" y="186327"/>
                  <a:pt x="235491" y="165690"/>
                  <a:pt x="228876" y="144788"/>
                </a:cubicBezTo>
                <a:cubicBezTo>
                  <a:pt x="222261" y="123886"/>
                  <a:pt x="219350" y="93988"/>
                  <a:pt x="211413" y="78113"/>
                </a:cubicBezTo>
                <a:cubicBezTo>
                  <a:pt x="203476" y="62238"/>
                  <a:pt x="210091" y="56153"/>
                  <a:pt x="181251" y="49538"/>
                </a:cubicBezTo>
                <a:cubicBezTo>
                  <a:pt x="152411" y="42923"/>
                  <a:pt x="7155" y="28107"/>
                  <a:pt x="276" y="24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873C9E97-4E94-4564-929E-5D45732B76DE}"/>
              </a:ext>
            </a:extLst>
          </p:cNvPr>
          <p:cNvSpPr/>
          <p:nvPr/>
        </p:nvSpPr>
        <p:spPr>
          <a:xfrm>
            <a:off x="2477968" y="3828569"/>
            <a:ext cx="254152" cy="62398"/>
          </a:xfrm>
          <a:custGeom>
            <a:avLst/>
            <a:gdLst>
              <a:gd name="connsiteX0" fmla="*/ 254120 w 254152"/>
              <a:gd name="connsiteY0" fmla="*/ 13181 h 62398"/>
              <a:gd name="connsiteX1" fmla="*/ 73145 w 254152"/>
              <a:gd name="connsiteY1" fmla="*/ 2069 h 62398"/>
              <a:gd name="connsiteX2" fmla="*/ 120 w 254152"/>
              <a:gd name="connsiteY2" fmla="*/ 62394 h 62398"/>
              <a:gd name="connsiteX3" fmla="*/ 87432 w 254152"/>
              <a:gd name="connsiteY3" fmla="*/ 5244 h 62398"/>
              <a:gd name="connsiteX4" fmla="*/ 254120 w 254152"/>
              <a:gd name="connsiteY4" fmla="*/ 13181 h 6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152" h="62398">
                <a:moveTo>
                  <a:pt x="254120" y="13181"/>
                </a:moveTo>
                <a:cubicBezTo>
                  <a:pt x="251739" y="12652"/>
                  <a:pt x="115478" y="-6133"/>
                  <a:pt x="73145" y="2069"/>
                </a:cubicBezTo>
                <a:cubicBezTo>
                  <a:pt x="30812" y="10271"/>
                  <a:pt x="-2261" y="61865"/>
                  <a:pt x="120" y="62394"/>
                </a:cubicBezTo>
                <a:cubicBezTo>
                  <a:pt x="2501" y="62923"/>
                  <a:pt x="48803" y="12917"/>
                  <a:pt x="87432" y="5244"/>
                </a:cubicBezTo>
                <a:cubicBezTo>
                  <a:pt x="126061" y="-2429"/>
                  <a:pt x="256501" y="13710"/>
                  <a:pt x="254120" y="13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3BB799BD-DA40-4BB3-A362-13147C5D14F7}"/>
              </a:ext>
            </a:extLst>
          </p:cNvPr>
          <p:cNvSpPr/>
          <p:nvPr/>
        </p:nvSpPr>
        <p:spPr>
          <a:xfrm>
            <a:off x="2489196" y="3889347"/>
            <a:ext cx="272443" cy="157210"/>
          </a:xfrm>
          <a:custGeom>
            <a:avLst/>
            <a:gdLst>
              <a:gd name="connsiteX0" fmla="*/ 4 w 272443"/>
              <a:gd name="connsiteY0" fmla="*/ 28 h 157210"/>
              <a:gd name="connsiteX1" fmla="*/ 57154 w 272443"/>
              <a:gd name="connsiteY1" fmla="*/ 38128 h 157210"/>
              <a:gd name="connsiteX2" fmla="*/ 96842 w 272443"/>
              <a:gd name="connsiteY2" fmla="*/ 28603 h 157210"/>
              <a:gd name="connsiteX3" fmla="*/ 261942 w 272443"/>
              <a:gd name="connsiteY3" fmla="*/ 30191 h 157210"/>
              <a:gd name="connsiteX4" fmla="*/ 255592 w 272443"/>
              <a:gd name="connsiteY4" fmla="*/ 65116 h 157210"/>
              <a:gd name="connsiteX5" fmla="*/ 255592 w 272443"/>
              <a:gd name="connsiteY5" fmla="*/ 101628 h 157210"/>
              <a:gd name="connsiteX6" fmla="*/ 250829 w 272443"/>
              <a:gd name="connsiteY6" fmla="*/ 157191 h 157210"/>
              <a:gd name="connsiteX7" fmla="*/ 244479 w 272443"/>
              <a:gd name="connsiteY7" fmla="*/ 95278 h 157210"/>
              <a:gd name="connsiteX8" fmla="*/ 255592 w 272443"/>
              <a:gd name="connsiteY8" fmla="*/ 44478 h 157210"/>
              <a:gd name="connsiteX9" fmla="*/ 98429 w 272443"/>
              <a:gd name="connsiteY9" fmla="*/ 31778 h 157210"/>
              <a:gd name="connsiteX10" fmla="*/ 53979 w 272443"/>
              <a:gd name="connsiteY10" fmla="*/ 31778 h 157210"/>
              <a:gd name="connsiteX11" fmla="*/ 4 w 272443"/>
              <a:gd name="connsiteY11" fmla="*/ 28 h 15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2443" h="157210">
                <a:moveTo>
                  <a:pt x="4" y="28"/>
                </a:moveTo>
                <a:cubicBezTo>
                  <a:pt x="533" y="1086"/>
                  <a:pt x="41014" y="33366"/>
                  <a:pt x="57154" y="38128"/>
                </a:cubicBezTo>
                <a:cubicBezTo>
                  <a:pt x="73294" y="42891"/>
                  <a:pt x="62711" y="29926"/>
                  <a:pt x="96842" y="28603"/>
                </a:cubicBezTo>
                <a:cubicBezTo>
                  <a:pt x="130973" y="27280"/>
                  <a:pt x="235484" y="24106"/>
                  <a:pt x="261942" y="30191"/>
                </a:cubicBezTo>
                <a:cubicBezTo>
                  <a:pt x="288400" y="36276"/>
                  <a:pt x="256650" y="53210"/>
                  <a:pt x="255592" y="65116"/>
                </a:cubicBezTo>
                <a:cubicBezTo>
                  <a:pt x="254534" y="77022"/>
                  <a:pt x="256386" y="86282"/>
                  <a:pt x="255592" y="101628"/>
                </a:cubicBezTo>
                <a:cubicBezTo>
                  <a:pt x="254798" y="116974"/>
                  <a:pt x="252681" y="158249"/>
                  <a:pt x="250829" y="157191"/>
                </a:cubicBezTo>
                <a:cubicBezTo>
                  <a:pt x="248977" y="156133"/>
                  <a:pt x="243685" y="114063"/>
                  <a:pt x="244479" y="95278"/>
                </a:cubicBezTo>
                <a:cubicBezTo>
                  <a:pt x="245273" y="76493"/>
                  <a:pt x="279934" y="55061"/>
                  <a:pt x="255592" y="44478"/>
                </a:cubicBezTo>
                <a:cubicBezTo>
                  <a:pt x="231250" y="33895"/>
                  <a:pt x="132031" y="33895"/>
                  <a:pt x="98429" y="31778"/>
                </a:cubicBezTo>
                <a:cubicBezTo>
                  <a:pt x="64827" y="29661"/>
                  <a:pt x="65885" y="36011"/>
                  <a:pt x="53979" y="31778"/>
                </a:cubicBezTo>
                <a:cubicBezTo>
                  <a:pt x="42073" y="27545"/>
                  <a:pt x="-525" y="-1030"/>
                  <a:pt x="4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A930FCB6-D0CB-4A1C-8B38-B7A34338B80B}"/>
              </a:ext>
            </a:extLst>
          </p:cNvPr>
          <p:cNvSpPr/>
          <p:nvPr/>
        </p:nvSpPr>
        <p:spPr>
          <a:xfrm>
            <a:off x="2520343" y="3854395"/>
            <a:ext cx="251513" cy="194287"/>
          </a:xfrm>
          <a:custGeom>
            <a:avLst/>
            <a:gdLst>
              <a:gd name="connsiteX0" fmla="*/ 56170 w 251513"/>
              <a:gd name="connsiteY0" fmla="*/ 55 h 194287"/>
              <a:gd name="connsiteX1" fmla="*/ 26007 w 251513"/>
              <a:gd name="connsiteY1" fmla="*/ 46093 h 194287"/>
              <a:gd name="connsiteX2" fmla="*/ 78395 w 251513"/>
              <a:gd name="connsiteY2" fmla="*/ 47680 h 194287"/>
              <a:gd name="connsiteX3" fmla="*/ 92682 w 251513"/>
              <a:gd name="connsiteY3" fmla="*/ 49268 h 194287"/>
              <a:gd name="connsiteX4" fmla="*/ 138720 w 251513"/>
              <a:gd name="connsiteY4" fmla="*/ 49268 h 194287"/>
              <a:gd name="connsiteX5" fmla="*/ 232382 w 251513"/>
              <a:gd name="connsiteY5" fmla="*/ 55618 h 194287"/>
              <a:gd name="connsiteX6" fmla="*/ 251432 w 251513"/>
              <a:gd name="connsiteY6" fmla="*/ 84193 h 194287"/>
              <a:gd name="connsiteX7" fmla="*/ 238732 w 251513"/>
              <a:gd name="connsiteY7" fmla="*/ 125468 h 194287"/>
              <a:gd name="connsiteX8" fmla="*/ 226032 w 251513"/>
              <a:gd name="connsiteY8" fmla="*/ 193730 h 194287"/>
              <a:gd name="connsiteX9" fmla="*/ 222857 w 251513"/>
              <a:gd name="connsiteY9" fmla="*/ 152455 h 194287"/>
              <a:gd name="connsiteX10" fmla="*/ 243495 w 251513"/>
              <a:gd name="connsiteY10" fmla="*/ 60380 h 194287"/>
              <a:gd name="connsiteX11" fmla="*/ 186345 w 251513"/>
              <a:gd name="connsiteY11" fmla="*/ 47680 h 194287"/>
              <a:gd name="connsiteX12" fmla="*/ 5370 w 251513"/>
              <a:gd name="connsiteY12" fmla="*/ 36568 h 194287"/>
              <a:gd name="connsiteX13" fmla="*/ 56170 w 251513"/>
              <a:gd name="connsiteY13" fmla="*/ 55 h 194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513" h="194287">
                <a:moveTo>
                  <a:pt x="56170" y="55"/>
                </a:moveTo>
                <a:cubicBezTo>
                  <a:pt x="59609" y="1642"/>
                  <a:pt x="22303" y="38156"/>
                  <a:pt x="26007" y="46093"/>
                </a:cubicBezTo>
                <a:cubicBezTo>
                  <a:pt x="29711" y="54030"/>
                  <a:pt x="67283" y="47151"/>
                  <a:pt x="78395" y="47680"/>
                </a:cubicBezTo>
                <a:cubicBezTo>
                  <a:pt x="89507" y="48209"/>
                  <a:pt x="82628" y="49003"/>
                  <a:pt x="92682" y="49268"/>
                </a:cubicBezTo>
                <a:cubicBezTo>
                  <a:pt x="102736" y="49533"/>
                  <a:pt x="115437" y="48210"/>
                  <a:pt x="138720" y="49268"/>
                </a:cubicBezTo>
                <a:cubicBezTo>
                  <a:pt x="162003" y="50326"/>
                  <a:pt x="213597" y="49797"/>
                  <a:pt x="232382" y="55618"/>
                </a:cubicBezTo>
                <a:cubicBezTo>
                  <a:pt x="251167" y="61439"/>
                  <a:pt x="250374" y="72551"/>
                  <a:pt x="251432" y="84193"/>
                </a:cubicBezTo>
                <a:cubicBezTo>
                  <a:pt x="252490" y="95835"/>
                  <a:pt x="242965" y="107212"/>
                  <a:pt x="238732" y="125468"/>
                </a:cubicBezTo>
                <a:cubicBezTo>
                  <a:pt x="234499" y="143724"/>
                  <a:pt x="228678" y="189232"/>
                  <a:pt x="226032" y="193730"/>
                </a:cubicBezTo>
                <a:cubicBezTo>
                  <a:pt x="223386" y="198228"/>
                  <a:pt x="219947" y="174680"/>
                  <a:pt x="222857" y="152455"/>
                </a:cubicBezTo>
                <a:cubicBezTo>
                  <a:pt x="225767" y="130230"/>
                  <a:pt x="249580" y="77843"/>
                  <a:pt x="243495" y="60380"/>
                </a:cubicBezTo>
                <a:cubicBezTo>
                  <a:pt x="237410" y="42918"/>
                  <a:pt x="226033" y="51649"/>
                  <a:pt x="186345" y="47680"/>
                </a:cubicBezTo>
                <a:cubicBezTo>
                  <a:pt x="146658" y="43711"/>
                  <a:pt x="30770" y="41595"/>
                  <a:pt x="5370" y="36568"/>
                </a:cubicBezTo>
                <a:cubicBezTo>
                  <a:pt x="-20030" y="31541"/>
                  <a:pt x="52731" y="-1532"/>
                  <a:pt x="56170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160EC5BB-E561-481F-9449-17B6D4671040}"/>
              </a:ext>
            </a:extLst>
          </p:cNvPr>
          <p:cNvSpPr/>
          <p:nvPr/>
        </p:nvSpPr>
        <p:spPr>
          <a:xfrm>
            <a:off x="1936358" y="3519800"/>
            <a:ext cx="188312" cy="300563"/>
          </a:xfrm>
          <a:custGeom>
            <a:avLst/>
            <a:gdLst>
              <a:gd name="connsiteX0" fmla="*/ 82942 w 188312"/>
              <a:gd name="connsiteY0" fmla="*/ 2863 h 300563"/>
              <a:gd name="connsiteX1" fmla="*/ 60717 w 188312"/>
              <a:gd name="connsiteY1" fmla="*/ 142563 h 300563"/>
              <a:gd name="connsiteX2" fmla="*/ 392 w 188312"/>
              <a:gd name="connsiteY2" fmla="*/ 258450 h 300563"/>
              <a:gd name="connsiteX3" fmla="*/ 35317 w 188312"/>
              <a:gd name="connsiteY3" fmla="*/ 223525 h 300563"/>
              <a:gd name="connsiteX4" fmla="*/ 48017 w 188312"/>
              <a:gd name="connsiteY4" fmla="*/ 220350 h 300563"/>
              <a:gd name="connsiteX5" fmla="*/ 89292 w 188312"/>
              <a:gd name="connsiteY5" fmla="*/ 255275 h 300563"/>
              <a:gd name="connsiteX6" fmla="*/ 151205 w 188312"/>
              <a:gd name="connsiteY6" fmla="*/ 290200 h 300563"/>
              <a:gd name="connsiteX7" fmla="*/ 187717 w 188312"/>
              <a:gd name="connsiteY7" fmla="*/ 299725 h 300563"/>
              <a:gd name="connsiteX8" fmla="*/ 122630 w 188312"/>
              <a:gd name="connsiteY8" fmla="*/ 272738 h 300563"/>
              <a:gd name="connsiteX9" fmla="*/ 48017 w 188312"/>
              <a:gd name="connsiteY9" fmla="*/ 204475 h 300563"/>
              <a:gd name="connsiteX10" fmla="*/ 73417 w 188312"/>
              <a:gd name="connsiteY10" fmla="*/ 150500 h 300563"/>
              <a:gd name="connsiteX11" fmla="*/ 87705 w 188312"/>
              <a:gd name="connsiteY11" fmla="*/ 53663 h 300563"/>
              <a:gd name="connsiteX12" fmla="*/ 82942 w 188312"/>
              <a:gd name="connsiteY12" fmla="*/ 2863 h 30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8312" h="300563">
                <a:moveTo>
                  <a:pt x="82942" y="2863"/>
                </a:moveTo>
                <a:cubicBezTo>
                  <a:pt x="78444" y="17680"/>
                  <a:pt x="74475" y="99965"/>
                  <a:pt x="60717" y="142563"/>
                </a:cubicBezTo>
                <a:cubicBezTo>
                  <a:pt x="46959" y="185161"/>
                  <a:pt x="4625" y="244956"/>
                  <a:pt x="392" y="258450"/>
                </a:cubicBezTo>
                <a:cubicBezTo>
                  <a:pt x="-3841" y="271944"/>
                  <a:pt x="27380" y="229875"/>
                  <a:pt x="35317" y="223525"/>
                </a:cubicBezTo>
                <a:cubicBezTo>
                  <a:pt x="43254" y="217175"/>
                  <a:pt x="39021" y="215058"/>
                  <a:pt x="48017" y="220350"/>
                </a:cubicBezTo>
                <a:cubicBezTo>
                  <a:pt x="57013" y="225642"/>
                  <a:pt x="72094" y="243633"/>
                  <a:pt x="89292" y="255275"/>
                </a:cubicBezTo>
                <a:cubicBezTo>
                  <a:pt x="106490" y="266917"/>
                  <a:pt x="134801" y="282792"/>
                  <a:pt x="151205" y="290200"/>
                </a:cubicBezTo>
                <a:cubicBezTo>
                  <a:pt x="167609" y="297608"/>
                  <a:pt x="192479" y="302635"/>
                  <a:pt x="187717" y="299725"/>
                </a:cubicBezTo>
                <a:cubicBezTo>
                  <a:pt x="182955" y="296815"/>
                  <a:pt x="145913" y="288613"/>
                  <a:pt x="122630" y="272738"/>
                </a:cubicBezTo>
                <a:cubicBezTo>
                  <a:pt x="99347" y="256863"/>
                  <a:pt x="56219" y="224848"/>
                  <a:pt x="48017" y="204475"/>
                </a:cubicBezTo>
                <a:cubicBezTo>
                  <a:pt x="39815" y="184102"/>
                  <a:pt x="66802" y="175635"/>
                  <a:pt x="73417" y="150500"/>
                </a:cubicBezTo>
                <a:cubicBezTo>
                  <a:pt x="80032" y="125365"/>
                  <a:pt x="85324" y="72713"/>
                  <a:pt x="87705" y="53663"/>
                </a:cubicBezTo>
                <a:cubicBezTo>
                  <a:pt x="90086" y="34613"/>
                  <a:pt x="87440" y="-11954"/>
                  <a:pt x="82942" y="28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BB0FA36E-ED70-4F78-84D6-4E49D5D18C94}"/>
              </a:ext>
            </a:extLst>
          </p:cNvPr>
          <p:cNvSpPr/>
          <p:nvPr/>
        </p:nvSpPr>
        <p:spPr>
          <a:xfrm>
            <a:off x="2008764" y="3569989"/>
            <a:ext cx="89627" cy="248219"/>
          </a:xfrm>
          <a:custGeom>
            <a:avLst/>
            <a:gdLst>
              <a:gd name="connsiteX0" fmla="*/ 50224 w 89627"/>
              <a:gd name="connsiteY0" fmla="*/ 299 h 248219"/>
              <a:gd name="connsiteX1" fmla="*/ 40699 w 89627"/>
              <a:gd name="connsiteY1" fmla="*/ 92374 h 248219"/>
              <a:gd name="connsiteX2" fmla="*/ 1011 w 89627"/>
              <a:gd name="connsiteY2" fmla="*/ 141586 h 248219"/>
              <a:gd name="connsiteX3" fmla="*/ 18474 w 89627"/>
              <a:gd name="connsiteY3" fmla="*/ 152699 h 248219"/>
              <a:gd name="connsiteX4" fmla="*/ 88324 w 89627"/>
              <a:gd name="connsiteY4" fmla="*/ 246361 h 248219"/>
              <a:gd name="connsiteX5" fmla="*/ 61336 w 89627"/>
              <a:gd name="connsiteY5" fmla="*/ 209849 h 248219"/>
              <a:gd name="connsiteX6" fmla="*/ 27999 w 89627"/>
              <a:gd name="connsiteY6" fmla="*/ 146349 h 248219"/>
              <a:gd name="connsiteX7" fmla="*/ 40699 w 89627"/>
              <a:gd name="connsiteY7" fmla="*/ 65386 h 248219"/>
              <a:gd name="connsiteX8" fmla="*/ 50224 w 89627"/>
              <a:gd name="connsiteY8" fmla="*/ 299 h 2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627" h="248219">
                <a:moveTo>
                  <a:pt x="50224" y="299"/>
                </a:moveTo>
                <a:cubicBezTo>
                  <a:pt x="50224" y="4797"/>
                  <a:pt x="48901" y="68826"/>
                  <a:pt x="40699" y="92374"/>
                </a:cubicBezTo>
                <a:cubicBezTo>
                  <a:pt x="32497" y="115922"/>
                  <a:pt x="4715" y="131532"/>
                  <a:pt x="1011" y="141586"/>
                </a:cubicBezTo>
                <a:cubicBezTo>
                  <a:pt x="-2693" y="151640"/>
                  <a:pt x="3922" y="135237"/>
                  <a:pt x="18474" y="152699"/>
                </a:cubicBezTo>
                <a:cubicBezTo>
                  <a:pt x="33026" y="170162"/>
                  <a:pt x="81180" y="236836"/>
                  <a:pt x="88324" y="246361"/>
                </a:cubicBezTo>
                <a:cubicBezTo>
                  <a:pt x="95468" y="255886"/>
                  <a:pt x="71390" y="226518"/>
                  <a:pt x="61336" y="209849"/>
                </a:cubicBezTo>
                <a:cubicBezTo>
                  <a:pt x="51282" y="193180"/>
                  <a:pt x="31438" y="170426"/>
                  <a:pt x="27999" y="146349"/>
                </a:cubicBezTo>
                <a:cubicBezTo>
                  <a:pt x="24560" y="122272"/>
                  <a:pt x="37524" y="87611"/>
                  <a:pt x="40699" y="65386"/>
                </a:cubicBezTo>
                <a:cubicBezTo>
                  <a:pt x="43874" y="43161"/>
                  <a:pt x="50224" y="-4199"/>
                  <a:pt x="50224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161F4C77-35D0-4524-BC23-E5752B0E3062}"/>
              </a:ext>
            </a:extLst>
          </p:cNvPr>
          <p:cNvSpPr/>
          <p:nvPr/>
        </p:nvSpPr>
        <p:spPr>
          <a:xfrm>
            <a:off x="2362024" y="3687743"/>
            <a:ext cx="108136" cy="334490"/>
          </a:xfrm>
          <a:custGeom>
            <a:avLst/>
            <a:gdLst>
              <a:gd name="connsiteX0" fmla="*/ 108126 w 108136"/>
              <a:gd name="connsiteY0" fmla="*/ 20 h 334490"/>
              <a:gd name="connsiteX1" fmla="*/ 54151 w 108136"/>
              <a:gd name="connsiteY1" fmla="*/ 87332 h 334490"/>
              <a:gd name="connsiteX2" fmla="*/ 84314 w 108136"/>
              <a:gd name="connsiteY2" fmla="*/ 144482 h 334490"/>
              <a:gd name="connsiteX3" fmla="*/ 82726 w 108136"/>
              <a:gd name="connsiteY3" fmla="*/ 217507 h 334490"/>
              <a:gd name="connsiteX4" fmla="*/ 60501 w 108136"/>
              <a:gd name="connsiteY4" fmla="*/ 252432 h 334490"/>
              <a:gd name="connsiteX5" fmla="*/ 176 w 108136"/>
              <a:gd name="connsiteY5" fmla="*/ 333395 h 334490"/>
              <a:gd name="connsiteX6" fmla="*/ 43039 w 108136"/>
              <a:gd name="connsiteY6" fmla="*/ 293707 h 334490"/>
              <a:gd name="connsiteX7" fmla="*/ 71614 w 108136"/>
              <a:gd name="connsiteY7" fmla="*/ 215920 h 334490"/>
              <a:gd name="connsiteX8" fmla="*/ 58914 w 108136"/>
              <a:gd name="connsiteY8" fmla="*/ 119082 h 334490"/>
              <a:gd name="connsiteX9" fmla="*/ 58914 w 108136"/>
              <a:gd name="connsiteY9" fmla="*/ 79395 h 334490"/>
              <a:gd name="connsiteX10" fmla="*/ 108126 w 108136"/>
              <a:gd name="connsiteY10" fmla="*/ 20 h 33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136" h="334490">
                <a:moveTo>
                  <a:pt x="108126" y="20"/>
                </a:moveTo>
                <a:cubicBezTo>
                  <a:pt x="107332" y="1343"/>
                  <a:pt x="58120" y="63255"/>
                  <a:pt x="54151" y="87332"/>
                </a:cubicBezTo>
                <a:cubicBezTo>
                  <a:pt x="50182" y="111409"/>
                  <a:pt x="79552" y="122786"/>
                  <a:pt x="84314" y="144482"/>
                </a:cubicBezTo>
                <a:cubicBezTo>
                  <a:pt x="89076" y="166178"/>
                  <a:pt x="86695" y="199515"/>
                  <a:pt x="82726" y="217507"/>
                </a:cubicBezTo>
                <a:cubicBezTo>
                  <a:pt x="78757" y="235499"/>
                  <a:pt x="74259" y="233117"/>
                  <a:pt x="60501" y="252432"/>
                </a:cubicBezTo>
                <a:cubicBezTo>
                  <a:pt x="46743" y="271747"/>
                  <a:pt x="3086" y="326516"/>
                  <a:pt x="176" y="333395"/>
                </a:cubicBezTo>
                <a:cubicBezTo>
                  <a:pt x="-2734" y="340274"/>
                  <a:pt x="31133" y="313286"/>
                  <a:pt x="43039" y="293707"/>
                </a:cubicBezTo>
                <a:cubicBezTo>
                  <a:pt x="54945" y="274128"/>
                  <a:pt x="68968" y="245024"/>
                  <a:pt x="71614" y="215920"/>
                </a:cubicBezTo>
                <a:cubicBezTo>
                  <a:pt x="74260" y="186816"/>
                  <a:pt x="61031" y="141836"/>
                  <a:pt x="58914" y="119082"/>
                </a:cubicBezTo>
                <a:cubicBezTo>
                  <a:pt x="56797" y="96328"/>
                  <a:pt x="52829" y="96593"/>
                  <a:pt x="58914" y="79395"/>
                </a:cubicBezTo>
                <a:cubicBezTo>
                  <a:pt x="64999" y="62197"/>
                  <a:pt x="108920" y="-1303"/>
                  <a:pt x="108126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C1D31F51-FFE5-4F38-A377-9EA4B9E2CD34}"/>
              </a:ext>
            </a:extLst>
          </p:cNvPr>
          <p:cNvSpPr/>
          <p:nvPr/>
        </p:nvSpPr>
        <p:spPr>
          <a:xfrm>
            <a:off x="2386995" y="3686974"/>
            <a:ext cx="129275" cy="367653"/>
          </a:xfrm>
          <a:custGeom>
            <a:avLst/>
            <a:gdLst>
              <a:gd name="connsiteX0" fmla="*/ 129193 w 129275"/>
              <a:gd name="connsiteY0" fmla="*/ 789 h 367653"/>
              <a:gd name="connsiteX1" fmla="*/ 72043 w 129275"/>
              <a:gd name="connsiteY1" fmla="*/ 78576 h 367653"/>
              <a:gd name="connsiteX2" fmla="*/ 72043 w 129275"/>
              <a:gd name="connsiteY2" fmla="*/ 123026 h 367653"/>
              <a:gd name="connsiteX3" fmla="*/ 86330 w 129275"/>
              <a:gd name="connsiteY3" fmla="*/ 219864 h 367653"/>
              <a:gd name="connsiteX4" fmla="*/ 48230 w 129275"/>
              <a:gd name="connsiteY4" fmla="*/ 286539 h 367653"/>
              <a:gd name="connsiteX5" fmla="*/ 605 w 129275"/>
              <a:gd name="connsiteY5" fmla="*/ 340514 h 367653"/>
              <a:gd name="connsiteX6" fmla="*/ 24418 w 129275"/>
              <a:gd name="connsiteY6" fmla="*/ 367501 h 367653"/>
              <a:gd name="connsiteX7" fmla="*/ 68868 w 129275"/>
              <a:gd name="connsiteY7" fmla="*/ 329401 h 367653"/>
              <a:gd name="connsiteX8" fmla="*/ 40293 w 129275"/>
              <a:gd name="connsiteY8" fmla="*/ 365914 h 367653"/>
              <a:gd name="connsiteX9" fmla="*/ 21243 w 129275"/>
              <a:gd name="connsiteY9" fmla="*/ 342101 h 367653"/>
              <a:gd name="connsiteX10" fmla="*/ 78393 w 129275"/>
              <a:gd name="connsiteY10" fmla="*/ 218276 h 367653"/>
              <a:gd name="connsiteX11" fmla="*/ 72043 w 129275"/>
              <a:gd name="connsiteY11" fmla="*/ 175414 h 367653"/>
              <a:gd name="connsiteX12" fmla="*/ 57755 w 129275"/>
              <a:gd name="connsiteY12" fmla="*/ 130964 h 367653"/>
              <a:gd name="connsiteX13" fmla="*/ 129193 w 129275"/>
              <a:gd name="connsiteY13" fmla="*/ 789 h 367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275" h="367653">
                <a:moveTo>
                  <a:pt x="129193" y="789"/>
                </a:moveTo>
                <a:cubicBezTo>
                  <a:pt x="131574" y="-7942"/>
                  <a:pt x="81568" y="58203"/>
                  <a:pt x="72043" y="78576"/>
                </a:cubicBezTo>
                <a:cubicBezTo>
                  <a:pt x="62518" y="98949"/>
                  <a:pt x="69662" y="99478"/>
                  <a:pt x="72043" y="123026"/>
                </a:cubicBezTo>
                <a:cubicBezTo>
                  <a:pt x="74424" y="146574"/>
                  <a:pt x="90299" y="192612"/>
                  <a:pt x="86330" y="219864"/>
                </a:cubicBezTo>
                <a:cubicBezTo>
                  <a:pt x="82361" y="247116"/>
                  <a:pt x="62517" y="266431"/>
                  <a:pt x="48230" y="286539"/>
                </a:cubicBezTo>
                <a:cubicBezTo>
                  <a:pt x="33943" y="306647"/>
                  <a:pt x="4574" y="327020"/>
                  <a:pt x="605" y="340514"/>
                </a:cubicBezTo>
                <a:cubicBezTo>
                  <a:pt x="-3364" y="354008"/>
                  <a:pt x="13041" y="369353"/>
                  <a:pt x="24418" y="367501"/>
                </a:cubicBezTo>
                <a:cubicBezTo>
                  <a:pt x="35795" y="365649"/>
                  <a:pt x="66222" y="329665"/>
                  <a:pt x="68868" y="329401"/>
                </a:cubicBezTo>
                <a:cubicBezTo>
                  <a:pt x="71514" y="329137"/>
                  <a:pt x="48230" y="363797"/>
                  <a:pt x="40293" y="365914"/>
                </a:cubicBezTo>
                <a:cubicBezTo>
                  <a:pt x="32356" y="368031"/>
                  <a:pt x="14893" y="366707"/>
                  <a:pt x="21243" y="342101"/>
                </a:cubicBezTo>
                <a:cubicBezTo>
                  <a:pt x="27593" y="317495"/>
                  <a:pt x="69926" y="246057"/>
                  <a:pt x="78393" y="218276"/>
                </a:cubicBezTo>
                <a:cubicBezTo>
                  <a:pt x="86860" y="190495"/>
                  <a:pt x="75483" y="189966"/>
                  <a:pt x="72043" y="175414"/>
                </a:cubicBezTo>
                <a:cubicBezTo>
                  <a:pt x="68603" y="160862"/>
                  <a:pt x="48230" y="156099"/>
                  <a:pt x="57755" y="130964"/>
                </a:cubicBezTo>
                <a:cubicBezTo>
                  <a:pt x="67280" y="105829"/>
                  <a:pt x="126812" y="9520"/>
                  <a:pt x="129193" y="7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B06EA2AA-C648-4B4B-A8CC-3BED77552312}"/>
              </a:ext>
            </a:extLst>
          </p:cNvPr>
          <p:cNvSpPr/>
          <p:nvPr/>
        </p:nvSpPr>
        <p:spPr>
          <a:xfrm>
            <a:off x="2009687" y="3748088"/>
            <a:ext cx="142963" cy="300487"/>
          </a:xfrm>
          <a:custGeom>
            <a:avLst/>
            <a:gdLst>
              <a:gd name="connsiteX0" fmla="*/ 142963 w 142963"/>
              <a:gd name="connsiteY0" fmla="*/ 0 h 300487"/>
              <a:gd name="connsiteX1" fmla="*/ 71526 w 142963"/>
              <a:gd name="connsiteY1" fmla="*/ 161925 h 300487"/>
              <a:gd name="connsiteX2" fmla="*/ 60413 w 142963"/>
              <a:gd name="connsiteY2" fmla="*/ 222250 h 300487"/>
              <a:gd name="connsiteX3" fmla="*/ 87401 w 142963"/>
              <a:gd name="connsiteY3" fmla="*/ 255587 h 300487"/>
              <a:gd name="connsiteX4" fmla="*/ 58826 w 142963"/>
              <a:gd name="connsiteY4" fmla="*/ 225425 h 300487"/>
              <a:gd name="connsiteX5" fmla="*/ 88 w 142963"/>
              <a:gd name="connsiteY5" fmla="*/ 198437 h 300487"/>
              <a:gd name="connsiteX6" fmla="*/ 73113 w 142963"/>
              <a:gd name="connsiteY6" fmla="*/ 250825 h 300487"/>
              <a:gd name="connsiteX7" fmla="*/ 112801 w 142963"/>
              <a:gd name="connsiteY7" fmla="*/ 300037 h 300487"/>
              <a:gd name="connsiteX8" fmla="*/ 90576 w 142963"/>
              <a:gd name="connsiteY8" fmla="*/ 276225 h 300487"/>
              <a:gd name="connsiteX9" fmla="*/ 90576 w 142963"/>
              <a:gd name="connsiteY9" fmla="*/ 293687 h 300487"/>
              <a:gd name="connsiteX10" fmla="*/ 52476 w 142963"/>
              <a:gd name="connsiteY10" fmla="*/ 242887 h 300487"/>
              <a:gd name="connsiteX11" fmla="*/ 73113 w 142963"/>
              <a:gd name="connsiteY11" fmla="*/ 195262 h 300487"/>
              <a:gd name="connsiteX12" fmla="*/ 142963 w 142963"/>
              <a:gd name="connsiteY12" fmla="*/ 0 h 30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963" h="300487">
                <a:moveTo>
                  <a:pt x="142963" y="0"/>
                </a:moveTo>
                <a:cubicBezTo>
                  <a:pt x="114123" y="62441"/>
                  <a:pt x="85284" y="124883"/>
                  <a:pt x="71526" y="161925"/>
                </a:cubicBezTo>
                <a:cubicBezTo>
                  <a:pt x="57768" y="198967"/>
                  <a:pt x="57767" y="206640"/>
                  <a:pt x="60413" y="222250"/>
                </a:cubicBezTo>
                <a:cubicBezTo>
                  <a:pt x="63059" y="237860"/>
                  <a:pt x="87665" y="255058"/>
                  <a:pt x="87401" y="255587"/>
                </a:cubicBezTo>
                <a:cubicBezTo>
                  <a:pt x="87136" y="256116"/>
                  <a:pt x="73378" y="234950"/>
                  <a:pt x="58826" y="225425"/>
                </a:cubicBezTo>
                <a:cubicBezTo>
                  <a:pt x="44274" y="215900"/>
                  <a:pt x="-2293" y="194204"/>
                  <a:pt x="88" y="198437"/>
                </a:cubicBezTo>
                <a:cubicBezTo>
                  <a:pt x="2469" y="202670"/>
                  <a:pt x="54328" y="233892"/>
                  <a:pt x="73113" y="250825"/>
                </a:cubicBezTo>
                <a:cubicBezTo>
                  <a:pt x="91898" y="267758"/>
                  <a:pt x="109891" y="295804"/>
                  <a:pt x="112801" y="300037"/>
                </a:cubicBezTo>
                <a:cubicBezTo>
                  <a:pt x="115711" y="304270"/>
                  <a:pt x="94280" y="277283"/>
                  <a:pt x="90576" y="276225"/>
                </a:cubicBezTo>
                <a:cubicBezTo>
                  <a:pt x="86872" y="275167"/>
                  <a:pt x="96926" y="299243"/>
                  <a:pt x="90576" y="293687"/>
                </a:cubicBezTo>
                <a:cubicBezTo>
                  <a:pt x="84226" y="288131"/>
                  <a:pt x="55386" y="259291"/>
                  <a:pt x="52476" y="242887"/>
                </a:cubicBezTo>
                <a:cubicBezTo>
                  <a:pt x="49566" y="226483"/>
                  <a:pt x="56709" y="233362"/>
                  <a:pt x="73113" y="195262"/>
                </a:cubicBezTo>
                <a:lnTo>
                  <a:pt x="14296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086AC220-CB5D-4C0B-9580-5A972F7B4543}"/>
              </a:ext>
            </a:extLst>
          </p:cNvPr>
          <p:cNvSpPr/>
          <p:nvPr/>
        </p:nvSpPr>
        <p:spPr>
          <a:xfrm>
            <a:off x="2153802" y="3755913"/>
            <a:ext cx="157690" cy="336715"/>
          </a:xfrm>
          <a:custGeom>
            <a:avLst/>
            <a:gdLst>
              <a:gd name="connsiteX0" fmla="*/ 436 w 157690"/>
              <a:gd name="connsiteY0" fmla="*/ 112 h 336715"/>
              <a:gd name="connsiteX1" fmla="*/ 109973 w 157690"/>
              <a:gd name="connsiteY1" fmla="*/ 112825 h 336715"/>
              <a:gd name="connsiteX2" fmla="*/ 138548 w 157690"/>
              <a:gd name="connsiteY2" fmla="*/ 142987 h 336715"/>
              <a:gd name="connsiteX3" fmla="*/ 143311 w 157690"/>
              <a:gd name="connsiteY3" fmla="*/ 198550 h 336715"/>
              <a:gd name="connsiteX4" fmla="*/ 143311 w 157690"/>
              <a:gd name="connsiteY4" fmla="*/ 231887 h 336715"/>
              <a:gd name="connsiteX5" fmla="*/ 157598 w 157690"/>
              <a:gd name="connsiteY5" fmla="*/ 296975 h 336715"/>
              <a:gd name="connsiteX6" fmla="*/ 135373 w 157690"/>
              <a:gd name="connsiteY6" fmla="*/ 336662 h 336715"/>
              <a:gd name="connsiteX7" fmla="*/ 144898 w 157690"/>
              <a:gd name="connsiteY7" fmla="*/ 289037 h 336715"/>
              <a:gd name="connsiteX8" fmla="*/ 140136 w 157690"/>
              <a:gd name="connsiteY8" fmla="*/ 182675 h 336715"/>
              <a:gd name="connsiteX9" fmla="*/ 130611 w 157690"/>
              <a:gd name="connsiteY9" fmla="*/ 141400 h 336715"/>
              <a:gd name="connsiteX10" fmla="*/ 73461 w 157690"/>
              <a:gd name="connsiteY10" fmla="*/ 92187 h 336715"/>
              <a:gd name="connsiteX11" fmla="*/ 436 w 157690"/>
              <a:gd name="connsiteY11" fmla="*/ 112 h 336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690" h="336715">
                <a:moveTo>
                  <a:pt x="436" y="112"/>
                </a:moveTo>
                <a:cubicBezTo>
                  <a:pt x="6521" y="3552"/>
                  <a:pt x="86954" y="89013"/>
                  <a:pt x="109973" y="112825"/>
                </a:cubicBezTo>
                <a:cubicBezTo>
                  <a:pt x="132992" y="136638"/>
                  <a:pt x="132992" y="128699"/>
                  <a:pt x="138548" y="142987"/>
                </a:cubicBezTo>
                <a:cubicBezTo>
                  <a:pt x="144104" y="157275"/>
                  <a:pt x="142517" y="183733"/>
                  <a:pt x="143311" y="198550"/>
                </a:cubicBezTo>
                <a:cubicBezTo>
                  <a:pt x="144105" y="213367"/>
                  <a:pt x="140930" y="215483"/>
                  <a:pt x="143311" y="231887"/>
                </a:cubicBezTo>
                <a:cubicBezTo>
                  <a:pt x="145692" y="248291"/>
                  <a:pt x="158921" y="279512"/>
                  <a:pt x="157598" y="296975"/>
                </a:cubicBezTo>
                <a:cubicBezTo>
                  <a:pt x="156275" y="314438"/>
                  <a:pt x="137490" y="337985"/>
                  <a:pt x="135373" y="336662"/>
                </a:cubicBezTo>
                <a:cubicBezTo>
                  <a:pt x="133256" y="335339"/>
                  <a:pt x="144104" y="314701"/>
                  <a:pt x="144898" y="289037"/>
                </a:cubicBezTo>
                <a:cubicBezTo>
                  <a:pt x="145692" y="263373"/>
                  <a:pt x="142517" y="207281"/>
                  <a:pt x="140136" y="182675"/>
                </a:cubicBezTo>
                <a:cubicBezTo>
                  <a:pt x="137755" y="158069"/>
                  <a:pt x="141724" y="156481"/>
                  <a:pt x="130611" y="141400"/>
                </a:cubicBezTo>
                <a:cubicBezTo>
                  <a:pt x="119498" y="126319"/>
                  <a:pt x="93305" y="111237"/>
                  <a:pt x="73461" y="92187"/>
                </a:cubicBezTo>
                <a:cubicBezTo>
                  <a:pt x="53617" y="73137"/>
                  <a:pt x="-5649" y="-3328"/>
                  <a:pt x="436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1F8CCA9A-5DFC-4C29-ABA5-79479AE42280}"/>
              </a:ext>
            </a:extLst>
          </p:cNvPr>
          <p:cNvSpPr/>
          <p:nvPr/>
        </p:nvSpPr>
        <p:spPr>
          <a:xfrm>
            <a:off x="2124691" y="3729388"/>
            <a:ext cx="260293" cy="368358"/>
          </a:xfrm>
          <a:custGeom>
            <a:avLst/>
            <a:gdLst>
              <a:gd name="connsiteX0" fmla="*/ 2559 w 260293"/>
              <a:gd name="connsiteY0" fmla="*/ 2825 h 368358"/>
              <a:gd name="connsiteX1" fmla="*/ 70822 w 260293"/>
              <a:gd name="connsiteY1" fmla="*/ 48862 h 368358"/>
              <a:gd name="connsiteX2" fmla="*/ 170834 w 260293"/>
              <a:gd name="connsiteY2" fmla="*/ 140937 h 368358"/>
              <a:gd name="connsiteX3" fmla="*/ 181947 w 260293"/>
              <a:gd name="connsiteY3" fmla="*/ 167925 h 368358"/>
              <a:gd name="connsiteX4" fmla="*/ 188297 w 260293"/>
              <a:gd name="connsiteY4" fmla="*/ 221900 h 368358"/>
              <a:gd name="connsiteX5" fmla="*/ 204172 w 260293"/>
              <a:gd name="connsiteY5" fmla="*/ 255237 h 368358"/>
              <a:gd name="connsiteX6" fmla="*/ 259734 w 260293"/>
              <a:gd name="connsiteY6" fmla="*/ 363187 h 368358"/>
              <a:gd name="connsiteX7" fmla="*/ 231159 w 260293"/>
              <a:gd name="connsiteY7" fmla="*/ 333025 h 368358"/>
              <a:gd name="connsiteX8" fmla="*/ 204172 w 260293"/>
              <a:gd name="connsiteY8" fmla="*/ 175862 h 368358"/>
              <a:gd name="connsiteX9" fmla="*/ 161309 w 260293"/>
              <a:gd name="connsiteY9" fmla="*/ 128237 h 368358"/>
              <a:gd name="connsiteX10" fmla="*/ 2559 w 260293"/>
              <a:gd name="connsiteY10" fmla="*/ 2825 h 36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293" h="368358">
                <a:moveTo>
                  <a:pt x="2559" y="2825"/>
                </a:moveTo>
                <a:cubicBezTo>
                  <a:pt x="-12522" y="-10404"/>
                  <a:pt x="42776" y="25843"/>
                  <a:pt x="70822" y="48862"/>
                </a:cubicBezTo>
                <a:cubicBezTo>
                  <a:pt x="98868" y="71881"/>
                  <a:pt x="152313" y="121093"/>
                  <a:pt x="170834" y="140937"/>
                </a:cubicBezTo>
                <a:cubicBezTo>
                  <a:pt x="189355" y="160781"/>
                  <a:pt x="179037" y="154431"/>
                  <a:pt x="181947" y="167925"/>
                </a:cubicBezTo>
                <a:cubicBezTo>
                  <a:pt x="184857" y="181419"/>
                  <a:pt x="184593" y="207348"/>
                  <a:pt x="188297" y="221900"/>
                </a:cubicBezTo>
                <a:cubicBezTo>
                  <a:pt x="192001" y="236452"/>
                  <a:pt x="192266" y="231689"/>
                  <a:pt x="204172" y="255237"/>
                </a:cubicBezTo>
                <a:cubicBezTo>
                  <a:pt x="216078" y="278785"/>
                  <a:pt x="255236" y="350222"/>
                  <a:pt x="259734" y="363187"/>
                </a:cubicBezTo>
                <a:cubicBezTo>
                  <a:pt x="264232" y="376152"/>
                  <a:pt x="240419" y="364246"/>
                  <a:pt x="231159" y="333025"/>
                </a:cubicBezTo>
                <a:cubicBezTo>
                  <a:pt x="221899" y="301804"/>
                  <a:pt x="215814" y="209993"/>
                  <a:pt x="204172" y="175862"/>
                </a:cubicBezTo>
                <a:cubicBezTo>
                  <a:pt x="192530" y="141731"/>
                  <a:pt x="187767" y="154431"/>
                  <a:pt x="161309" y="128237"/>
                </a:cubicBezTo>
                <a:cubicBezTo>
                  <a:pt x="134851" y="102043"/>
                  <a:pt x="17640" y="16054"/>
                  <a:pt x="2559" y="2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2F31980C-B91A-46F7-BB65-CD89172CE38F}"/>
              </a:ext>
            </a:extLst>
          </p:cNvPr>
          <p:cNvSpPr/>
          <p:nvPr/>
        </p:nvSpPr>
        <p:spPr>
          <a:xfrm>
            <a:off x="2446103" y="3876621"/>
            <a:ext cx="189265" cy="311221"/>
          </a:xfrm>
          <a:custGeom>
            <a:avLst/>
            <a:gdLst>
              <a:gd name="connsiteX0" fmla="*/ 41510 w 189265"/>
              <a:gd name="connsiteY0" fmla="*/ 54 h 311221"/>
              <a:gd name="connsiteX1" fmla="*/ 51035 w 189265"/>
              <a:gd name="connsiteY1" fmla="*/ 79429 h 311221"/>
              <a:gd name="connsiteX2" fmla="*/ 235 w 189265"/>
              <a:gd name="connsiteY2" fmla="*/ 127054 h 311221"/>
              <a:gd name="connsiteX3" fmla="*/ 31985 w 189265"/>
              <a:gd name="connsiteY3" fmla="*/ 177854 h 311221"/>
              <a:gd name="connsiteX4" fmla="*/ 30397 w 189265"/>
              <a:gd name="connsiteY4" fmla="*/ 228654 h 311221"/>
              <a:gd name="connsiteX5" fmla="*/ 39922 w 189265"/>
              <a:gd name="connsiteY5" fmla="*/ 273104 h 311221"/>
              <a:gd name="connsiteX6" fmla="*/ 63735 w 189265"/>
              <a:gd name="connsiteY6" fmla="*/ 250879 h 311221"/>
              <a:gd name="connsiteX7" fmla="*/ 133585 w 189265"/>
              <a:gd name="connsiteY7" fmla="*/ 254054 h 311221"/>
              <a:gd name="connsiteX8" fmla="*/ 189147 w 189265"/>
              <a:gd name="connsiteY8" fmla="*/ 311204 h 311221"/>
              <a:gd name="connsiteX9" fmla="*/ 144697 w 189265"/>
              <a:gd name="connsiteY9" fmla="*/ 247704 h 311221"/>
              <a:gd name="connsiteX10" fmla="*/ 31985 w 189265"/>
              <a:gd name="connsiteY10" fmla="*/ 227067 h 311221"/>
              <a:gd name="connsiteX11" fmla="*/ 22460 w 189265"/>
              <a:gd name="connsiteY11" fmla="*/ 160392 h 311221"/>
              <a:gd name="connsiteX12" fmla="*/ 16110 w 189265"/>
              <a:gd name="connsiteY12" fmla="*/ 122292 h 311221"/>
              <a:gd name="connsiteX13" fmla="*/ 51035 w 189265"/>
              <a:gd name="connsiteY13" fmla="*/ 92129 h 311221"/>
              <a:gd name="connsiteX14" fmla="*/ 41510 w 189265"/>
              <a:gd name="connsiteY14" fmla="*/ 54 h 31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265" h="311221">
                <a:moveTo>
                  <a:pt x="41510" y="54"/>
                </a:moveTo>
                <a:cubicBezTo>
                  <a:pt x="41510" y="-2063"/>
                  <a:pt x="57914" y="58263"/>
                  <a:pt x="51035" y="79429"/>
                </a:cubicBezTo>
                <a:cubicBezTo>
                  <a:pt x="44156" y="100595"/>
                  <a:pt x="3410" y="110650"/>
                  <a:pt x="235" y="127054"/>
                </a:cubicBezTo>
                <a:cubicBezTo>
                  <a:pt x="-2940" y="143458"/>
                  <a:pt x="26958" y="160921"/>
                  <a:pt x="31985" y="177854"/>
                </a:cubicBezTo>
                <a:cubicBezTo>
                  <a:pt x="37012" y="194787"/>
                  <a:pt x="29074" y="212779"/>
                  <a:pt x="30397" y="228654"/>
                </a:cubicBezTo>
                <a:cubicBezTo>
                  <a:pt x="31720" y="244529"/>
                  <a:pt x="34366" y="269400"/>
                  <a:pt x="39922" y="273104"/>
                </a:cubicBezTo>
                <a:cubicBezTo>
                  <a:pt x="45478" y="276808"/>
                  <a:pt x="48125" y="254054"/>
                  <a:pt x="63735" y="250879"/>
                </a:cubicBezTo>
                <a:cubicBezTo>
                  <a:pt x="79345" y="247704"/>
                  <a:pt x="112683" y="244000"/>
                  <a:pt x="133585" y="254054"/>
                </a:cubicBezTo>
                <a:cubicBezTo>
                  <a:pt x="154487" y="264108"/>
                  <a:pt x="187295" y="312262"/>
                  <a:pt x="189147" y="311204"/>
                </a:cubicBezTo>
                <a:cubicBezTo>
                  <a:pt x="190999" y="310146"/>
                  <a:pt x="170891" y="261727"/>
                  <a:pt x="144697" y="247704"/>
                </a:cubicBezTo>
                <a:cubicBezTo>
                  <a:pt x="118503" y="233681"/>
                  <a:pt x="52358" y="241619"/>
                  <a:pt x="31985" y="227067"/>
                </a:cubicBezTo>
                <a:cubicBezTo>
                  <a:pt x="11612" y="212515"/>
                  <a:pt x="25106" y="177855"/>
                  <a:pt x="22460" y="160392"/>
                </a:cubicBezTo>
                <a:cubicBezTo>
                  <a:pt x="19814" y="142929"/>
                  <a:pt x="11348" y="133669"/>
                  <a:pt x="16110" y="122292"/>
                </a:cubicBezTo>
                <a:cubicBezTo>
                  <a:pt x="20872" y="110915"/>
                  <a:pt x="43891" y="108269"/>
                  <a:pt x="51035" y="92129"/>
                </a:cubicBezTo>
                <a:cubicBezTo>
                  <a:pt x="58179" y="75989"/>
                  <a:pt x="41510" y="2171"/>
                  <a:pt x="41510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0C8F97E8-32F3-4FD6-878E-B69524BF9EAF}"/>
              </a:ext>
            </a:extLst>
          </p:cNvPr>
          <p:cNvSpPr/>
          <p:nvPr/>
        </p:nvSpPr>
        <p:spPr>
          <a:xfrm>
            <a:off x="2178262" y="4043088"/>
            <a:ext cx="290458" cy="135366"/>
          </a:xfrm>
          <a:custGeom>
            <a:avLst/>
            <a:gdLst>
              <a:gd name="connsiteX0" fmla="*/ 290301 w 290458"/>
              <a:gd name="connsiteY0" fmla="*/ 275 h 135366"/>
              <a:gd name="connsiteX1" fmla="*/ 233151 w 290458"/>
              <a:gd name="connsiteY1" fmla="*/ 52662 h 135366"/>
              <a:gd name="connsiteX2" fmla="*/ 185526 w 290458"/>
              <a:gd name="connsiteY2" fmla="*/ 65362 h 135366"/>
              <a:gd name="connsiteX3" fmla="*/ 102976 w 290458"/>
              <a:gd name="connsiteY3" fmla="*/ 59012 h 135366"/>
              <a:gd name="connsiteX4" fmla="*/ 1376 w 290458"/>
              <a:gd name="connsiteY4" fmla="*/ 19325 h 135366"/>
              <a:gd name="connsiteX5" fmla="*/ 47413 w 290458"/>
              <a:gd name="connsiteY5" fmla="*/ 43137 h 135366"/>
              <a:gd name="connsiteX6" fmla="*/ 93451 w 290458"/>
              <a:gd name="connsiteY6" fmla="*/ 135212 h 135366"/>
              <a:gd name="connsiteX7" fmla="*/ 72813 w 290458"/>
              <a:gd name="connsiteY7" fmla="*/ 65362 h 135366"/>
              <a:gd name="connsiteX8" fmla="*/ 204576 w 290458"/>
              <a:gd name="connsiteY8" fmla="*/ 78062 h 135366"/>
              <a:gd name="connsiteX9" fmla="*/ 249026 w 290458"/>
              <a:gd name="connsiteY9" fmla="*/ 78062 h 135366"/>
              <a:gd name="connsiteX10" fmla="*/ 290301 w 290458"/>
              <a:gd name="connsiteY10" fmla="*/ 275 h 13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458" h="135366">
                <a:moveTo>
                  <a:pt x="290301" y="275"/>
                </a:moveTo>
                <a:cubicBezTo>
                  <a:pt x="287655" y="-3958"/>
                  <a:pt x="250613" y="41814"/>
                  <a:pt x="233151" y="52662"/>
                </a:cubicBezTo>
                <a:cubicBezTo>
                  <a:pt x="215689" y="63510"/>
                  <a:pt x="207222" y="64304"/>
                  <a:pt x="185526" y="65362"/>
                </a:cubicBezTo>
                <a:cubicBezTo>
                  <a:pt x="163830" y="66420"/>
                  <a:pt x="133668" y="66685"/>
                  <a:pt x="102976" y="59012"/>
                </a:cubicBezTo>
                <a:cubicBezTo>
                  <a:pt x="72284" y="51339"/>
                  <a:pt x="10636" y="21971"/>
                  <a:pt x="1376" y="19325"/>
                </a:cubicBezTo>
                <a:cubicBezTo>
                  <a:pt x="-7885" y="16679"/>
                  <a:pt x="32067" y="23823"/>
                  <a:pt x="47413" y="43137"/>
                </a:cubicBezTo>
                <a:cubicBezTo>
                  <a:pt x="62759" y="62451"/>
                  <a:pt x="89218" y="131508"/>
                  <a:pt x="93451" y="135212"/>
                </a:cubicBezTo>
                <a:cubicBezTo>
                  <a:pt x="97684" y="138916"/>
                  <a:pt x="54292" y="74887"/>
                  <a:pt x="72813" y="65362"/>
                </a:cubicBezTo>
                <a:cubicBezTo>
                  <a:pt x="91334" y="55837"/>
                  <a:pt x="175207" y="75945"/>
                  <a:pt x="204576" y="78062"/>
                </a:cubicBezTo>
                <a:cubicBezTo>
                  <a:pt x="233945" y="80179"/>
                  <a:pt x="236591" y="87322"/>
                  <a:pt x="249026" y="78062"/>
                </a:cubicBezTo>
                <a:cubicBezTo>
                  <a:pt x="261461" y="68802"/>
                  <a:pt x="292947" y="4508"/>
                  <a:pt x="290301" y="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D3843964-F3F2-404F-84C4-0F0FC7D47627}"/>
              </a:ext>
            </a:extLst>
          </p:cNvPr>
          <p:cNvSpPr/>
          <p:nvPr/>
        </p:nvSpPr>
        <p:spPr>
          <a:xfrm>
            <a:off x="1974570" y="3963986"/>
            <a:ext cx="443648" cy="506452"/>
          </a:xfrm>
          <a:custGeom>
            <a:avLst/>
            <a:gdLst>
              <a:gd name="connsiteX0" fmla="*/ 65368 w 443648"/>
              <a:gd name="connsiteY0" fmla="*/ 2 h 506452"/>
              <a:gd name="connsiteX1" fmla="*/ 108230 w 443648"/>
              <a:gd name="connsiteY1" fmla="*/ 88902 h 506452"/>
              <a:gd name="connsiteX2" fmla="*/ 51080 w 443648"/>
              <a:gd name="connsiteY2" fmla="*/ 85727 h 506452"/>
              <a:gd name="connsiteX3" fmla="*/ 280 w 443648"/>
              <a:gd name="connsiteY3" fmla="*/ 101602 h 506452"/>
              <a:gd name="connsiteX4" fmla="*/ 32030 w 443648"/>
              <a:gd name="connsiteY4" fmla="*/ 120652 h 506452"/>
              <a:gd name="connsiteX5" fmla="*/ 62193 w 443648"/>
              <a:gd name="connsiteY5" fmla="*/ 192089 h 506452"/>
              <a:gd name="connsiteX6" fmla="*/ 49493 w 443648"/>
              <a:gd name="connsiteY6" fmla="*/ 222252 h 506452"/>
              <a:gd name="connsiteX7" fmla="*/ 44730 w 443648"/>
              <a:gd name="connsiteY7" fmla="*/ 233364 h 506452"/>
              <a:gd name="connsiteX8" fmla="*/ 68543 w 443648"/>
              <a:gd name="connsiteY8" fmla="*/ 236539 h 506452"/>
              <a:gd name="connsiteX9" fmla="*/ 106643 w 443648"/>
              <a:gd name="connsiteY9" fmla="*/ 331789 h 506452"/>
              <a:gd name="connsiteX10" fmla="*/ 147918 w 443648"/>
              <a:gd name="connsiteY10" fmla="*/ 298452 h 506452"/>
              <a:gd name="connsiteX11" fmla="*/ 139980 w 443648"/>
              <a:gd name="connsiteY11" fmla="*/ 347664 h 506452"/>
              <a:gd name="connsiteX12" fmla="*/ 149505 w 443648"/>
              <a:gd name="connsiteY12" fmla="*/ 333377 h 506452"/>
              <a:gd name="connsiteX13" fmla="*/ 222530 w 443648"/>
              <a:gd name="connsiteY13" fmla="*/ 382589 h 506452"/>
              <a:gd name="connsiteX14" fmla="*/ 279680 w 443648"/>
              <a:gd name="connsiteY14" fmla="*/ 420689 h 506452"/>
              <a:gd name="connsiteX15" fmla="*/ 400330 w 443648"/>
              <a:gd name="connsiteY15" fmla="*/ 455614 h 506452"/>
              <a:gd name="connsiteX16" fmla="*/ 443193 w 443648"/>
              <a:gd name="connsiteY16" fmla="*/ 506414 h 506452"/>
              <a:gd name="connsiteX17" fmla="*/ 378105 w 443648"/>
              <a:gd name="connsiteY17" fmla="*/ 461964 h 506452"/>
              <a:gd name="connsiteX18" fmla="*/ 181255 w 443648"/>
              <a:gd name="connsiteY18" fmla="*/ 360364 h 506452"/>
              <a:gd name="connsiteX19" fmla="*/ 125693 w 443648"/>
              <a:gd name="connsiteY19" fmla="*/ 304802 h 506452"/>
              <a:gd name="connsiteX20" fmla="*/ 84418 w 443648"/>
              <a:gd name="connsiteY20" fmla="*/ 192089 h 506452"/>
              <a:gd name="connsiteX21" fmla="*/ 41555 w 443648"/>
              <a:gd name="connsiteY21" fmla="*/ 112714 h 506452"/>
              <a:gd name="connsiteX22" fmla="*/ 92355 w 443648"/>
              <a:gd name="connsiteY22" fmla="*/ 101602 h 506452"/>
              <a:gd name="connsiteX23" fmla="*/ 108230 w 443648"/>
              <a:gd name="connsiteY23" fmla="*/ 85727 h 506452"/>
              <a:gd name="connsiteX24" fmla="*/ 65368 w 443648"/>
              <a:gd name="connsiteY24" fmla="*/ 2 h 50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3648" h="506452">
                <a:moveTo>
                  <a:pt x="65368" y="2"/>
                </a:moveTo>
                <a:cubicBezTo>
                  <a:pt x="65368" y="531"/>
                  <a:pt x="110611" y="74615"/>
                  <a:pt x="108230" y="88902"/>
                </a:cubicBezTo>
                <a:cubicBezTo>
                  <a:pt x="105849" y="103189"/>
                  <a:pt x="69072" y="83610"/>
                  <a:pt x="51080" y="85727"/>
                </a:cubicBezTo>
                <a:cubicBezTo>
                  <a:pt x="33088" y="87844"/>
                  <a:pt x="3455" y="95781"/>
                  <a:pt x="280" y="101602"/>
                </a:cubicBezTo>
                <a:cubicBezTo>
                  <a:pt x="-2895" y="107423"/>
                  <a:pt x="21711" y="105571"/>
                  <a:pt x="32030" y="120652"/>
                </a:cubicBezTo>
                <a:cubicBezTo>
                  <a:pt x="42349" y="135733"/>
                  <a:pt x="59283" y="175156"/>
                  <a:pt x="62193" y="192089"/>
                </a:cubicBezTo>
                <a:cubicBezTo>
                  <a:pt x="65103" y="209022"/>
                  <a:pt x="52403" y="215373"/>
                  <a:pt x="49493" y="222252"/>
                </a:cubicBezTo>
                <a:cubicBezTo>
                  <a:pt x="46582" y="229131"/>
                  <a:pt x="41555" y="230983"/>
                  <a:pt x="44730" y="233364"/>
                </a:cubicBezTo>
                <a:cubicBezTo>
                  <a:pt x="47905" y="235745"/>
                  <a:pt x="58224" y="220135"/>
                  <a:pt x="68543" y="236539"/>
                </a:cubicBezTo>
                <a:cubicBezTo>
                  <a:pt x="78862" y="252943"/>
                  <a:pt x="93414" y="321470"/>
                  <a:pt x="106643" y="331789"/>
                </a:cubicBezTo>
                <a:cubicBezTo>
                  <a:pt x="119872" y="342108"/>
                  <a:pt x="142362" y="295806"/>
                  <a:pt x="147918" y="298452"/>
                </a:cubicBezTo>
                <a:cubicBezTo>
                  <a:pt x="153474" y="301098"/>
                  <a:pt x="139716" y="341843"/>
                  <a:pt x="139980" y="347664"/>
                </a:cubicBezTo>
                <a:cubicBezTo>
                  <a:pt x="140244" y="353485"/>
                  <a:pt x="135747" y="327556"/>
                  <a:pt x="149505" y="333377"/>
                </a:cubicBezTo>
                <a:cubicBezTo>
                  <a:pt x="163263" y="339198"/>
                  <a:pt x="200834" y="368037"/>
                  <a:pt x="222530" y="382589"/>
                </a:cubicBezTo>
                <a:cubicBezTo>
                  <a:pt x="244226" y="397141"/>
                  <a:pt x="250047" y="408518"/>
                  <a:pt x="279680" y="420689"/>
                </a:cubicBezTo>
                <a:cubicBezTo>
                  <a:pt x="309313" y="432860"/>
                  <a:pt x="373078" y="441327"/>
                  <a:pt x="400330" y="455614"/>
                </a:cubicBezTo>
                <a:cubicBezTo>
                  <a:pt x="427582" y="469901"/>
                  <a:pt x="446897" y="505356"/>
                  <a:pt x="443193" y="506414"/>
                </a:cubicBezTo>
                <a:cubicBezTo>
                  <a:pt x="439489" y="507472"/>
                  <a:pt x="421761" y="486306"/>
                  <a:pt x="378105" y="461964"/>
                </a:cubicBezTo>
                <a:cubicBezTo>
                  <a:pt x="334449" y="437622"/>
                  <a:pt x="223324" y="386558"/>
                  <a:pt x="181255" y="360364"/>
                </a:cubicBezTo>
                <a:cubicBezTo>
                  <a:pt x="139186" y="334170"/>
                  <a:pt x="141832" y="332848"/>
                  <a:pt x="125693" y="304802"/>
                </a:cubicBezTo>
                <a:cubicBezTo>
                  <a:pt x="109554" y="276756"/>
                  <a:pt x="98441" y="224104"/>
                  <a:pt x="84418" y="192089"/>
                </a:cubicBezTo>
                <a:cubicBezTo>
                  <a:pt x="70395" y="160074"/>
                  <a:pt x="40232" y="127795"/>
                  <a:pt x="41555" y="112714"/>
                </a:cubicBezTo>
                <a:cubicBezTo>
                  <a:pt x="42878" y="97633"/>
                  <a:pt x="81243" y="106100"/>
                  <a:pt x="92355" y="101602"/>
                </a:cubicBezTo>
                <a:cubicBezTo>
                  <a:pt x="103467" y="97104"/>
                  <a:pt x="107965" y="98162"/>
                  <a:pt x="108230" y="85727"/>
                </a:cubicBezTo>
                <a:cubicBezTo>
                  <a:pt x="108495" y="73292"/>
                  <a:pt x="65368" y="-527"/>
                  <a:pt x="6536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10D36B0B-1222-4E5C-B7ED-329311DA0D17}"/>
              </a:ext>
            </a:extLst>
          </p:cNvPr>
          <p:cNvSpPr/>
          <p:nvPr/>
        </p:nvSpPr>
        <p:spPr>
          <a:xfrm>
            <a:off x="2691184" y="4054435"/>
            <a:ext cx="172693" cy="451268"/>
          </a:xfrm>
          <a:custGeom>
            <a:avLst/>
            <a:gdLst>
              <a:gd name="connsiteX0" fmla="*/ 2804 w 172693"/>
              <a:gd name="connsiteY0" fmla="*/ 40 h 451268"/>
              <a:gd name="connsiteX1" fmla="*/ 147266 w 172693"/>
              <a:gd name="connsiteY1" fmla="*/ 44490 h 451268"/>
              <a:gd name="connsiteX2" fmla="*/ 152029 w 172693"/>
              <a:gd name="connsiteY2" fmla="*/ 181015 h 451268"/>
              <a:gd name="connsiteX3" fmla="*/ 125041 w 172693"/>
              <a:gd name="connsiteY3" fmla="*/ 223878 h 451268"/>
              <a:gd name="connsiteX4" fmla="*/ 67891 w 172693"/>
              <a:gd name="connsiteY4" fmla="*/ 281028 h 451268"/>
              <a:gd name="connsiteX5" fmla="*/ 56779 w 172693"/>
              <a:gd name="connsiteY5" fmla="*/ 320715 h 451268"/>
              <a:gd name="connsiteX6" fmla="*/ 55191 w 172693"/>
              <a:gd name="connsiteY6" fmla="*/ 355640 h 451268"/>
              <a:gd name="connsiteX7" fmla="*/ 64716 w 172693"/>
              <a:gd name="connsiteY7" fmla="*/ 450890 h 451268"/>
              <a:gd name="connsiteX8" fmla="*/ 42491 w 172693"/>
              <a:gd name="connsiteY8" fmla="*/ 385803 h 451268"/>
              <a:gd name="connsiteX9" fmla="*/ 55191 w 172693"/>
              <a:gd name="connsiteY9" fmla="*/ 308015 h 451268"/>
              <a:gd name="connsiteX10" fmla="*/ 152029 w 172693"/>
              <a:gd name="connsiteY10" fmla="*/ 182603 h 451268"/>
              <a:gd name="connsiteX11" fmla="*/ 172666 w 172693"/>
              <a:gd name="connsiteY11" fmla="*/ 112753 h 451268"/>
              <a:gd name="connsiteX12" fmla="*/ 150441 w 172693"/>
              <a:gd name="connsiteY12" fmla="*/ 58778 h 451268"/>
              <a:gd name="connsiteX13" fmla="*/ 58366 w 172693"/>
              <a:gd name="connsiteY13" fmla="*/ 36553 h 451268"/>
              <a:gd name="connsiteX14" fmla="*/ 2804 w 172693"/>
              <a:gd name="connsiteY14" fmla="*/ 40 h 45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2693" h="451268">
                <a:moveTo>
                  <a:pt x="2804" y="40"/>
                </a:moveTo>
                <a:cubicBezTo>
                  <a:pt x="17621" y="1363"/>
                  <a:pt x="122395" y="14328"/>
                  <a:pt x="147266" y="44490"/>
                </a:cubicBezTo>
                <a:cubicBezTo>
                  <a:pt x="172137" y="74653"/>
                  <a:pt x="155733" y="151117"/>
                  <a:pt x="152029" y="181015"/>
                </a:cubicBezTo>
                <a:cubicBezTo>
                  <a:pt x="148325" y="210913"/>
                  <a:pt x="139064" y="207209"/>
                  <a:pt x="125041" y="223878"/>
                </a:cubicBezTo>
                <a:cubicBezTo>
                  <a:pt x="111018" y="240547"/>
                  <a:pt x="79268" y="264889"/>
                  <a:pt x="67891" y="281028"/>
                </a:cubicBezTo>
                <a:cubicBezTo>
                  <a:pt x="56514" y="297167"/>
                  <a:pt x="58896" y="308280"/>
                  <a:pt x="56779" y="320715"/>
                </a:cubicBezTo>
                <a:cubicBezTo>
                  <a:pt x="54662" y="333150"/>
                  <a:pt x="53868" y="333944"/>
                  <a:pt x="55191" y="355640"/>
                </a:cubicBezTo>
                <a:cubicBezTo>
                  <a:pt x="56514" y="377336"/>
                  <a:pt x="66833" y="445863"/>
                  <a:pt x="64716" y="450890"/>
                </a:cubicBezTo>
                <a:cubicBezTo>
                  <a:pt x="62599" y="455917"/>
                  <a:pt x="44079" y="409616"/>
                  <a:pt x="42491" y="385803"/>
                </a:cubicBezTo>
                <a:cubicBezTo>
                  <a:pt x="40903" y="361990"/>
                  <a:pt x="36935" y="341882"/>
                  <a:pt x="55191" y="308015"/>
                </a:cubicBezTo>
                <a:cubicBezTo>
                  <a:pt x="73447" y="274148"/>
                  <a:pt x="132450" y="215147"/>
                  <a:pt x="152029" y="182603"/>
                </a:cubicBezTo>
                <a:cubicBezTo>
                  <a:pt x="171608" y="150059"/>
                  <a:pt x="172931" y="133390"/>
                  <a:pt x="172666" y="112753"/>
                </a:cubicBezTo>
                <a:cubicBezTo>
                  <a:pt x="172401" y="92116"/>
                  <a:pt x="169491" y="71478"/>
                  <a:pt x="150441" y="58778"/>
                </a:cubicBezTo>
                <a:cubicBezTo>
                  <a:pt x="131391" y="46078"/>
                  <a:pt x="81120" y="42903"/>
                  <a:pt x="58366" y="36553"/>
                </a:cubicBezTo>
                <a:cubicBezTo>
                  <a:pt x="35612" y="30203"/>
                  <a:pt x="-12013" y="-1283"/>
                  <a:pt x="2804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EA809963-3371-4F8C-A97A-F1E850F1A5A8}"/>
              </a:ext>
            </a:extLst>
          </p:cNvPr>
          <p:cNvSpPr/>
          <p:nvPr/>
        </p:nvSpPr>
        <p:spPr>
          <a:xfrm>
            <a:off x="2260483" y="4116271"/>
            <a:ext cx="233632" cy="160395"/>
          </a:xfrm>
          <a:custGeom>
            <a:avLst/>
            <a:gdLst>
              <a:gd name="connsiteX0" fmla="*/ 15992 w 233632"/>
              <a:gd name="connsiteY0" fmla="*/ 158867 h 160395"/>
              <a:gd name="connsiteX1" fmla="*/ 36630 w 233632"/>
              <a:gd name="connsiteY1" fmla="*/ 15992 h 160395"/>
              <a:gd name="connsiteX2" fmla="*/ 116005 w 233632"/>
              <a:gd name="connsiteY2" fmla="*/ 36629 h 160395"/>
              <a:gd name="connsiteX3" fmla="*/ 233480 w 233632"/>
              <a:gd name="connsiteY3" fmla="*/ 117 h 160395"/>
              <a:gd name="connsiteX4" fmla="*/ 139817 w 233632"/>
              <a:gd name="connsiteY4" fmla="*/ 25517 h 160395"/>
              <a:gd name="connsiteX5" fmla="*/ 95367 w 233632"/>
              <a:gd name="connsiteY5" fmla="*/ 39804 h 160395"/>
              <a:gd name="connsiteX6" fmla="*/ 6467 w 233632"/>
              <a:gd name="connsiteY6" fmla="*/ 30279 h 160395"/>
              <a:gd name="connsiteX7" fmla="*/ 8055 w 233632"/>
              <a:gd name="connsiteY7" fmla="*/ 87429 h 160395"/>
              <a:gd name="connsiteX8" fmla="*/ 15992 w 233632"/>
              <a:gd name="connsiteY8" fmla="*/ 158867 h 16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632" h="160395">
                <a:moveTo>
                  <a:pt x="15992" y="158867"/>
                </a:moveTo>
                <a:cubicBezTo>
                  <a:pt x="20755" y="146961"/>
                  <a:pt x="19961" y="36365"/>
                  <a:pt x="36630" y="15992"/>
                </a:cubicBezTo>
                <a:cubicBezTo>
                  <a:pt x="53299" y="-4381"/>
                  <a:pt x="83197" y="39275"/>
                  <a:pt x="116005" y="36629"/>
                </a:cubicBezTo>
                <a:cubicBezTo>
                  <a:pt x="148813" y="33983"/>
                  <a:pt x="229511" y="1969"/>
                  <a:pt x="233480" y="117"/>
                </a:cubicBezTo>
                <a:cubicBezTo>
                  <a:pt x="237449" y="-1735"/>
                  <a:pt x="162836" y="18902"/>
                  <a:pt x="139817" y="25517"/>
                </a:cubicBezTo>
                <a:cubicBezTo>
                  <a:pt x="116798" y="32131"/>
                  <a:pt x="117592" y="39010"/>
                  <a:pt x="95367" y="39804"/>
                </a:cubicBezTo>
                <a:cubicBezTo>
                  <a:pt x="73142" y="40598"/>
                  <a:pt x="21019" y="22341"/>
                  <a:pt x="6467" y="30279"/>
                </a:cubicBezTo>
                <a:cubicBezTo>
                  <a:pt x="-8085" y="38217"/>
                  <a:pt x="6203" y="64939"/>
                  <a:pt x="8055" y="87429"/>
                </a:cubicBezTo>
                <a:cubicBezTo>
                  <a:pt x="9907" y="109919"/>
                  <a:pt x="11229" y="170773"/>
                  <a:pt x="15992" y="158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4AA0090C-1896-437A-A078-B825B0C8D072}"/>
              </a:ext>
            </a:extLst>
          </p:cNvPr>
          <p:cNvSpPr/>
          <p:nvPr/>
        </p:nvSpPr>
        <p:spPr>
          <a:xfrm>
            <a:off x="2757459" y="4130673"/>
            <a:ext cx="144495" cy="476289"/>
          </a:xfrm>
          <a:custGeom>
            <a:avLst/>
            <a:gdLst>
              <a:gd name="connsiteX0" fmla="*/ 119091 w 144495"/>
              <a:gd name="connsiteY0" fmla="*/ 2 h 476289"/>
              <a:gd name="connsiteX1" fmla="*/ 103216 w 144495"/>
              <a:gd name="connsiteY1" fmla="*/ 120652 h 476289"/>
              <a:gd name="connsiteX2" fmla="*/ 57179 w 144495"/>
              <a:gd name="connsiteY2" fmla="*/ 180977 h 476289"/>
              <a:gd name="connsiteX3" fmla="*/ 22254 w 144495"/>
              <a:gd name="connsiteY3" fmla="*/ 231777 h 476289"/>
              <a:gd name="connsiteX4" fmla="*/ 29 w 144495"/>
              <a:gd name="connsiteY4" fmla="*/ 312740 h 476289"/>
              <a:gd name="connsiteX5" fmla="*/ 19079 w 144495"/>
              <a:gd name="connsiteY5" fmla="*/ 369890 h 476289"/>
              <a:gd name="connsiteX6" fmla="*/ 77816 w 144495"/>
              <a:gd name="connsiteY6" fmla="*/ 438152 h 476289"/>
              <a:gd name="connsiteX7" fmla="*/ 144491 w 144495"/>
              <a:gd name="connsiteY7" fmla="*/ 476252 h 476289"/>
              <a:gd name="connsiteX8" fmla="*/ 74641 w 144495"/>
              <a:gd name="connsiteY8" fmla="*/ 431802 h 476289"/>
              <a:gd name="connsiteX9" fmla="*/ 17491 w 144495"/>
              <a:gd name="connsiteY9" fmla="*/ 349252 h 476289"/>
              <a:gd name="connsiteX10" fmla="*/ 20666 w 144495"/>
              <a:gd name="connsiteY10" fmla="*/ 276227 h 476289"/>
              <a:gd name="connsiteX11" fmla="*/ 79404 w 144495"/>
              <a:gd name="connsiteY11" fmla="*/ 166690 h 476289"/>
              <a:gd name="connsiteX12" fmla="*/ 103216 w 144495"/>
              <a:gd name="connsiteY12" fmla="*/ 117477 h 476289"/>
              <a:gd name="connsiteX13" fmla="*/ 119091 w 144495"/>
              <a:gd name="connsiteY13" fmla="*/ 2 h 476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495" h="476289">
                <a:moveTo>
                  <a:pt x="119091" y="2"/>
                </a:moveTo>
                <a:cubicBezTo>
                  <a:pt x="119091" y="531"/>
                  <a:pt x="113535" y="90490"/>
                  <a:pt x="103216" y="120652"/>
                </a:cubicBezTo>
                <a:cubicBezTo>
                  <a:pt x="92897" y="150814"/>
                  <a:pt x="70673" y="162456"/>
                  <a:pt x="57179" y="180977"/>
                </a:cubicBezTo>
                <a:cubicBezTo>
                  <a:pt x="43685" y="199498"/>
                  <a:pt x="31779" y="209817"/>
                  <a:pt x="22254" y="231777"/>
                </a:cubicBezTo>
                <a:cubicBezTo>
                  <a:pt x="12729" y="253737"/>
                  <a:pt x="558" y="289721"/>
                  <a:pt x="29" y="312740"/>
                </a:cubicBezTo>
                <a:cubicBezTo>
                  <a:pt x="-500" y="335759"/>
                  <a:pt x="6114" y="348988"/>
                  <a:pt x="19079" y="369890"/>
                </a:cubicBezTo>
                <a:cubicBezTo>
                  <a:pt x="32044" y="390792"/>
                  <a:pt x="56914" y="420425"/>
                  <a:pt x="77816" y="438152"/>
                </a:cubicBezTo>
                <a:cubicBezTo>
                  <a:pt x="98718" y="455879"/>
                  <a:pt x="145020" y="477310"/>
                  <a:pt x="144491" y="476252"/>
                </a:cubicBezTo>
                <a:cubicBezTo>
                  <a:pt x="143962" y="475194"/>
                  <a:pt x="95808" y="452969"/>
                  <a:pt x="74641" y="431802"/>
                </a:cubicBezTo>
                <a:cubicBezTo>
                  <a:pt x="53474" y="410635"/>
                  <a:pt x="26487" y="375181"/>
                  <a:pt x="17491" y="349252"/>
                </a:cubicBezTo>
                <a:cubicBezTo>
                  <a:pt x="8495" y="323323"/>
                  <a:pt x="10347" y="306654"/>
                  <a:pt x="20666" y="276227"/>
                </a:cubicBezTo>
                <a:cubicBezTo>
                  <a:pt x="30985" y="245800"/>
                  <a:pt x="65646" y="193148"/>
                  <a:pt x="79404" y="166690"/>
                </a:cubicBezTo>
                <a:cubicBezTo>
                  <a:pt x="93162" y="140232"/>
                  <a:pt x="95279" y="144200"/>
                  <a:pt x="103216" y="117477"/>
                </a:cubicBezTo>
                <a:cubicBezTo>
                  <a:pt x="111153" y="90754"/>
                  <a:pt x="119091" y="-527"/>
                  <a:pt x="11909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E6407BB6-12A1-4528-B1C5-66AD4C473112}"/>
              </a:ext>
            </a:extLst>
          </p:cNvPr>
          <p:cNvSpPr/>
          <p:nvPr/>
        </p:nvSpPr>
        <p:spPr>
          <a:xfrm>
            <a:off x="3096584" y="4161978"/>
            <a:ext cx="154273" cy="418043"/>
          </a:xfrm>
          <a:custGeom>
            <a:avLst/>
            <a:gdLst>
              <a:gd name="connsiteX0" fmla="*/ 89529 w 154273"/>
              <a:gd name="connsiteY0" fmla="*/ 447 h 418043"/>
              <a:gd name="connsiteX1" fmla="*/ 133979 w 154273"/>
              <a:gd name="connsiteY1" fmla="*/ 73472 h 418043"/>
              <a:gd name="connsiteX2" fmla="*/ 146679 w 154273"/>
              <a:gd name="connsiteY2" fmla="*/ 129035 h 418043"/>
              <a:gd name="connsiteX3" fmla="*/ 132391 w 154273"/>
              <a:gd name="connsiteY3" fmla="*/ 190947 h 418043"/>
              <a:gd name="connsiteX4" fmla="*/ 83179 w 154273"/>
              <a:gd name="connsiteY4" fmla="*/ 302072 h 418043"/>
              <a:gd name="connsiteX5" fmla="*/ 37141 w 154273"/>
              <a:gd name="connsiteY5" fmla="*/ 351285 h 418043"/>
              <a:gd name="connsiteX6" fmla="*/ 629 w 154273"/>
              <a:gd name="connsiteY6" fmla="*/ 417960 h 418043"/>
              <a:gd name="connsiteX7" fmla="*/ 24441 w 154273"/>
              <a:gd name="connsiteY7" fmla="*/ 360810 h 418043"/>
              <a:gd name="connsiteX8" fmla="*/ 143504 w 154273"/>
              <a:gd name="connsiteY8" fmla="*/ 192535 h 418043"/>
              <a:gd name="connsiteX9" fmla="*/ 145091 w 154273"/>
              <a:gd name="connsiteY9" fmla="*/ 109985 h 418043"/>
              <a:gd name="connsiteX10" fmla="*/ 89529 w 154273"/>
              <a:gd name="connsiteY10" fmla="*/ 447 h 41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273" h="418043">
                <a:moveTo>
                  <a:pt x="89529" y="447"/>
                </a:moveTo>
                <a:cubicBezTo>
                  <a:pt x="87677" y="-5639"/>
                  <a:pt x="124454" y="52041"/>
                  <a:pt x="133979" y="73472"/>
                </a:cubicBezTo>
                <a:cubicBezTo>
                  <a:pt x="143504" y="94903"/>
                  <a:pt x="146944" y="109456"/>
                  <a:pt x="146679" y="129035"/>
                </a:cubicBezTo>
                <a:cubicBezTo>
                  <a:pt x="146414" y="148614"/>
                  <a:pt x="142974" y="162108"/>
                  <a:pt x="132391" y="190947"/>
                </a:cubicBezTo>
                <a:cubicBezTo>
                  <a:pt x="121808" y="219787"/>
                  <a:pt x="99054" y="275349"/>
                  <a:pt x="83179" y="302072"/>
                </a:cubicBezTo>
                <a:cubicBezTo>
                  <a:pt x="67304" y="328795"/>
                  <a:pt x="50899" y="331970"/>
                  <a:pt x="37141" y="351285"/>
                </a:cubicBezTo>
                <a:cubicBezTo>
                  <a:pt x="23383" y="370600"/>
                  <a:pt x="2746" y="416372"/>
                  <a:pt x="629" y="417960"/>
                </a:cubicBezTo>
                <a:cubicBezTo>
                  <a:pt x="-1488" y="419548"/>
                  <a:pt x="629" y="398381"/>
                  <a:pt x="24441" y="360810"/>
                </a:cubicBezTo>
                <a:cubicBezTo>
                  <a:pt x="48253" y="323239"/>
                  <a:pt x="123396" y="234339"/>
                  <a:pt x="143504" y="192535"/>
                </a:cubicBezTo>
                <a:cubicBezTo>
                  <a:pt x="163612" y="150731"/>
                  <a:pt x="150383" y="136973"/>
                  <a:pt x="145091" y="109985"/>
                </a:cubicBezTo>
                <a:cubicBezTo>
                  <a:pt x="139799" y="82998"/>
                  <a:pt x="91381" y="6533"/>
                  <a:pt x="89529" y="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6A2F336F-0577-434F-862C-2682036406AC}"/>
              </a:ext>
            </a:extLst>
          </p:cNvPr>
          <p:cNvSpPr/>
          <p:nvPr/>
        </p:nvSpPr>
        <p:spPr>
          <a:xfrm>
            <a:off x="3165225" y="4178698"/>
            <a:ext cx="56073" cy="250936"/>
          </a:xfrm>
          <a:custGeom>
            <a:avLst/>
            <a:gdLst>
              <a:gd name="connsiteX0" fmla="*/ 20888 w 56073"/>
              <a:gd name="connsiteY0" fmla="*/ 1190 h 250936"/>
              <a:gd name="connsiteX1" fmla="*/ 14538 w 56073"/>
              <a:gd name="connsiteY1" fmla="*/ 217090 h 250936"/>
              <a:gd name="connsiteX2" fmla="*/ 36763 w 56073"/>
              <a:gd name="connsiteY2" fmla="*/ 121840 h 250936"/>
              <a:gd name="connsiteX3" fmla="*/ 55813 w 56073"/>
              <a:gd name="connsiteY3" fmla="*/ 88502 h 250936"/>
              <a:gd name="connsiteX4" fmla="*/ 22475 w 56073"/>
              <a:gd name="connsiteY4" fmla="*/ 144065 h 250936"/>
              <a:gd name="connsiteX5" fmla="*/ 3425 w 56073"/>
              <a:gd name="connsiteY5" fmla="*/ 250427 h 250936"/>
              <a:gd name="connsiteX6" fmla="*/ 250 w 56073"/>
              <a:gd name="connsiteY6" fmla="*/ 182165 h 250936"/>
              <a:gd name="connsiteX7" fmla="*/ 6600 w 56073"/>
              <a:gd name="connsiteY7" fmla="*/ 131365 h 250936"/>
              <a:gd name="connsiteX8" fmla="*/ 20888 w 56073"/>
              <a:gd name="connsiteY8" fmla="*/ 1190 h 25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073" h="250936">
                <a:moveTo>
                  <a:pt x="20888" y="1190"/>
                </a:moveTo>
                <a:cubicBezTo>
                  <a:pt x="22211" y="15477"/>
                  <a:pt x="11892" y="196982"/>
                  <a:pt x="14538" y="217090"/>
                </a:cubicBezTo>
                <a:cubicBezTo>
                  <a:pt x="17184" y="237198"/>
                  <a:pt x="29884" y="143271"/>
                  <a:pt x="36763" y="121840"/>
                </a:cubicBezTo>
                <a:cubicBezTo>
                  <a:pt x="43642" y="100409"/>
                  <a:pt x="58194" y="84798"/>
                  <a:pt x="55813" y="88502"/>
                </a:cubicBezTo>
                <a:cubicBezTo>
                  <a:pt x="53432" y="92206"/>
                  <a:pt x="31206" y="117078"/>
                  <a:pt x="22475" y="144065"/>
                </a:cubicBezTo>
                <a:cubicBezTo>
                  <a:pt x="13744" y="171052"/>
                  <a:pt x="7129" y="244077"/>
                  <a:pt x="3425" y="250427"/>
                </a:cubicBezTo>
                <a:cubicBezTo>
                  <a:pt x="-279" y="256777"/>
                  <a:pt x="-279" y="202009"/>
                  <a:pt x="250" y="182165"/>
                </a:cubicBezTo>
                <a:cubicBezTo>
                  <a:pt x="779" y="162321"/>
                  <a:pt x="2631" y="157294"/>
                  <a:pt x="6600" y="131365"/>
                </a:cubicBezTo>
                <a:cubicBezTo>
                  <a:pt x="10569" y="105436"/>
                  <a:pt x="19565" y="-13097"/>
                  <a:pt x="20888" y="1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5E72BF99-6D7B-465D-B999-9BF858844A9D}"/>
              </a:ext>
            </a:extLst>
          </p:cNvPr>
          <p:cNvSpPr/>
          <p:nvPr/>
        </p:nvSpPr>
        <p:spPr>
          <a:xfrm>
            <a:off x="2958548" y="4282612"/>
            <a:ext cx="205351" cy="220307"/>
          </a:xfrm>
          <a:custGeom>
            <a:avLst/>
            <a:gdLst>
              <a:gd name="connsiteX0" fmla="*/ 40240 w 205351"/>
              <a:gd name="connsiteY0" fmla="*/ 463 h 220307"/>
              <a:gd name="connsiteX1" fmla="*/ 13252 w 205351"/>
              <a:gd name="connsiteY1" fmla="*/ 103651 h 220307"/>
              <a:gd name="connsiteX2" fmla="*/ 10077 w 205351"/>
              <a:gd name="connsiteY2" fmla="*/ 136988 h 220307"/>
              <a:gd name="connsiteX3" fmla="*/ 102152 w 205351"/>
              <a:gd name="connsiteY3" fmla="*/ 219538 h 220307"/>
              <a:gd name="connsiteX4" fmla="*/ 133902 w 205351"/>
              <a:gd name="connsiteY4" fmla="*/ 171913 h 220307"/>
              <a:gd name="connsiteX5" fmla="*/ 205340 w 205351"/>
              <a:gd name="connsiteY5" fmla="*/ 68726 h 220307"/>
              <a:gd name="connsiteX6" fmla="*/ 138665 w 205351"/>
              <a:gd name="connsiteY6" fmla="*/ 179851 h 220307"/>
              <a:gd name="connsiteX7" fmla="*/ 54527 w 205351"/>
              <a:gd name="connsiteY7" fmla="*/ 205251 h 220307"/>
              <a:gd name="connsiteX8" fmla="*/ 2140 w 205351"/>
              <a:gd name="connsiteY8" fmla="*/ 121113 h 220307"/>
              <a:gd name="connsiteX9" fmla="*/ 11665 w 205351"/>
              <a:gd name="connsiteY9" fmla="*/ 67138 h 220307"/>
              <a:gd name="connsiteX10" fmla="*/ 40240 w 205351"/>
              <a:gd name="connsiteY10" fmla="*/ 463 h 2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351" h="220307">
                <a:moveTo>
                  <a:pt x="40240" y="463"/>
                </a:moveTo>
                <a:cubicBezTo>
                  <a:pt x="40504" y="6548"/>
                  <a:pt x="18279" y="80897"/>
                  <a:pt x="13252" y="103651"/>
                </a:cubicBezTo>
                <a:cubicBezTo>
                  <a:pt x="8225" y="126405"/>
                  <a:pt x="-4740" y="117674"/>
                  <a:pt x="10077" y="136988"/>
                </a:cubicBezTo>
                <a:cubicBezTo>
                  <a:pt x="24894" y="156302"/>
                  <a:pt x="81515" y="213717"/>
                  <a:pt x="102152" y="219538"/>
                </a:cubicBezTo>
                <a:cubicBezTo>
                  <a:pt x="122789" y="225359"/>
                  <a:pt x="116704" y="197048"/>
                  <a:pt x="133902" y="171913"/>
                </a:cubicBezTo>
                <a:cubicBezTo>
                  <a:pt x="151100" y="146778"/>
                  <a:pt x="204546" y="67403"/>
                  <a:pt x="205340" y="68726"/>
                </a:cubicBezTo>
                <a:cubicBezTo>
                  <a:pt x="206134" y="70049"/>
                  <a:pt x="163800" y="157097"/>
                  <a:pt x="138665" y="179851"/>
                </a:cubicBezTo>
                <a:cubicBezTo>
                  <a:pt x="113530" y="202605"/>
                  <a:pt x="77281" y="215041"/>
                  <a:pt x="54527" y="205251"/>
                </a:cubicBezTo>
                <a:cubicBezTo>
                  <a:pt x="31773" y="195461"/>
                  <a:pt x="9284" y="144132"/>
                  <a:pt x="2140" y="121113"/>
                </a:cubicBezTo>
                <a:cubicBezTo>
                  <a:pt x="-5004" y="98094"/>
                  <a:pt x="7696" y="84336"/>
                  <a:pt x="11665" y="67138"/>
                </a:cubicBezTo>
                <a:cubicBezTo>
                  <a:pt x="15634" y="49940"/>
                  <a:pt x="39976" y="-5622"/>
                  <a:pt x="40240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9BC377C2-D64F-4C62-B75A-F91A9091D0A9}"/>
              </a:ext>
            </a:extLst>
          </p:cNvPr>
          <p:cNvSpPr/>
          <p:nvPr/>
        </p:nvSpPr>
        <p:spPr>
          <a:xfrm>
            <a:off x="2987999" y="4275082"/>
            <a:ext cx="179072" cy="182765"/>
          </a:xfrm>
          <a:custGeom>
            <a:avLst/>
            <a:gdLst>
              <a:gd name="connsiteX0" fmla="*/ 179064 w 179072"/>
              <a:gd name="connsiteY0" fmla="*/ 56 h 182765"/>
              <a:gd name="connsiteX1" fmla="*/ 106039 w 179072"/>
              <a:gd name="connsiteY1" fmla="*/ 149281 h 182765"/>
              <a:gd name="connsiteX2" fmla="*/ 56826 w 179072"/>
              <a:gd name="connsiteY2" fmla="*/ 182618 h 182765"/>
              <a:gd name="connsiteX3" fmla="*/ 10789 w 179072"/>
              <a:gd name="connsiteY3" fmla="*/ 142931 h 182765"/>
              <a:gd name="connsiteX4" fmla="*/ 1264 w 179072"/>
              <a:gd name="connsiteY4" fmla="*/ 111181 h 182765"/>
              <a:gd name="connsiteX5" fmla="*/ 31426 w 179072"/>
              <a:gd name="connsiteY5" fmla="*/ 22281 h 182765"/>
              <a:gd name="connsiteX6" fmla="*/ 2851 w 179072"/>
              <a:gd name="connsiteY6" fmla="*/ 81018 h 182765"/>
              <a:gd name="connsiteX7" fmla="*/ 31426 w 179072"/>
              <a:gd name="connsiteY7" fmla="*/ 149281 h 182765"/>
              <a:gd name="connsiteX8" fmla="*/ 63176 w 179072"/>
              <a:gd name="connsiteY8" fmla="*/ 166743 h 182765"/>
              <a:gd name="connsiteX9" fmla="*/ 101276 w 179072"/>
              <a:gd name="connsiteY9" fmla="*/ 131818 h 182765"/>
              <a:gd name="connsiteX10" fmla="*/ 179064 w 179072"/>
              <a:gd name="connsiteY10" fmla="*/ 56 h 18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072" h="182765">
                <a:moveTo>
                  <a:pt x="179064" y="56"/>
                </a:moveTo>
                <a:cubicBezTo>
                  <a:pt x="179858" y="2966"/>
                  <a:pt x="126412" y="118854"/>
                  <a:pt x="106039" y="149281"/>
                </a:cubicBezTo>
                <a:cubicBezTo>
                  <a:pt x="85666" y="179708"/>
                  <a:pt x="72701" y="183676"/>
                  <a:pt x="56826" y="182618"/>
                </a:cubicBezTo>
                <a:cubicBezTo>
                  <a:pt x="40951" y="181560"/>
                  <a:pt x="20049" y="154837"/>
                  <a:pt x="10789" y="142931"/>
                </a:cubicBezTo>
                <a:cubicBezTo>
                  <a:pt x="1529" y="131025"/>
                  <a:pt x="-2175" y="131289"/>
                  <a:pt x="1264" y="111181"/>
                </a:cubicBezTo>
                <a:cubicBezTo>
                  <a:pt x="4703" y="91073"/>
                  <a:pt x="31162" y="27308"/>
                  <a:pt x="31426" y="22281"/>
                </a:cubicBezTo>
                <a:cubicBezTo>
                  <a:pt x="31690" y="17254"/>
                  <a:pt x="2851" y="59851"/>
                  <a:pt x="2851" y="81018"/>
                </a:cubicBezTo>
                <a:cubicBezTo>
                  <a:pt x="2851" y="102185"/>
                  <a:pt x="21372" y="134994"/>
                  <a:pt x="31426" y="149281"/>
                </a:cubicBezTo>
                <a:cubicBezTo>
                  <a:pt x="41480" y="163568"/>
                  <a:pt x="51534" y="169653"/>
                  <a:pt x="63176" y="166743"/>
                </a:cubicBezTo>
                <a:cubicBezTo>
                  <a:pt x="74818" y="163833"/>
                  <a:pt x="84607" y="156160"/>
                  <a:pt x="101276" y="131818"/>
                </a:cubicBezTo>
                <a:cubicBezTo>
                  <a:pt x="117945" y="107476"/>
                  <a:pt x="178270" y="-2854"/>
                  <a:pt x="179064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8284489C-D3CE-47B7-8A81-BE295E6737E8}"/>
              </a:ext>
            </a:extLst>
          </p:cNvPr>
          <p:cNvSpPr/>
          <p:nvPr/>
        </p:nvSpPr>
        <p:spPr>
          <a:xfrm>
            <a:off x="2895526" y="4443155"/>
            <a:ext cx="265447" cy="185284"/>
          </a:xfrm>
          <a:custGeom>
            <a:avLst/>
            <a:gdLst>
              <a:gd name="connsiteX0" fmla="*/ 265187 w 265447"/>
              <a:gd name="connsiteY0" fmla="*/ 258 h 185284"/>
              <a:gd name="connsiteX1" fmla="*/ 198512 w 265447"/>
              <a:gd name="connsiteY1" fmla="*/ 90745 h 185284"/>
              <a:gd name="connsiteX2" fmla="*/ 168349 w 265447"/>
              <a:gd name="connsiteY2" fmla="*/ 155833 h 185284"/>
              <a:gd name="connsiteX3" fmla="*/ 123899 w 265447"/>
              <a:gd name="connsiteY3" fmla="*/ 174883 h 185284"/>
              <a:gd name="connsiteX4" fmla="*/ 74 w 265447"/>
              <a:gd name="connsiteY4" fmla="*/ 159008 h 185284"/>
              <a:gd name="connsiteX5" fmla="*/ 142949 w 265447"/>
              <a:gd name="connsiteY5" fmla="*/ 184408 h 185284"/>
              <a:gd name="connsiteX6" fmla="*/ 171524 w 265447"/>
              <a:gd name="connsiteY6" fmla="*/ 120908 h 185284"/>
              <a:gd name="connsiteX7" fmla="*/ 265187 w 265447"/>
              <a:gd name="connsiteY7" fmla="*/ 258 h 18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447" h="185284">
                <a:moveTo>
                  <a:pt x="265187" y="258"/>
                </a:moveTo>
                <a:cubicBezTo>
                  <a:pt x="269685" y="-4769"/>
                  <a:pt x="214652" y="64816"/>
                  <a:pt x="198512" y="90745"/>
                </a:cubicBezTo>
                <a:cubicBezTo>
                  <a:pt x="182372" y="116674"/>
                  <a:pt x="180784" y="141810"/>
                  <a:pt x="168349" y="155833"/>
                </a:cubicBezTo>
                <a:cubicBezTo>
                  <a:pt x="155914" y="169856"/>
                  <a:pt x="151945" y="174354"/>
                  <a:pt x="123899" y="174883"/>
                </a:cubicBezTo>
                <a:cubicBezTo>
                  <a:pt x="95853" y="175412"/>
                  <a:pt x="-3101" y="157421"/>
                  <a:pt x="74" y="159008"/>
                </a:cubicBezTo>
                <a:cubicBezTo>
                  <a:pt x="3249" y="160595"/>
                  <a:pt x="114374" y="190758"/>
                  <a:pt x="142949" y="184408"/>
                </a:cubicBezTo>
                <a:cubicBezTo>
                  <a:pt x="171524" y="178058"/>
                  <a:pt x="152738" y="151600"/>
                  <a:pt x="171524" y="120908"/>
                </a:cubicBezTo>
                <a:cubicBezTo>
                  <a:pt x="190309" y="90216"/>
                  <a:pt x="260689" y="5285"/>
                  <a:pt x="265187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356CEA09-78B3-48C4-B3D2-83B1C0D42922}"/>
              </a:ext>
            </a:extLst>
          </p:cNvPr>
          <p:cNvSpPr/>
          <p:nvPr/>
        </p:nvSpPr>
        <p:spPr>
          <a:xfrm>
            <a:off x="2270253" y="4405945"/>
            <a:ext cx="520337" cy="420954"/>
          </a:xfrm>
          <a:custGeom>
            <a:avLst/>
            <a:gdLst>
              <a:gd name="connsiteX0" fmla="*/ 1460 w 520337"/>
              <a:gd name="connsiteY0" fmla="*/ 955 h 420954"/>
              <a:gd name="connsiteX1" fmla="*/ 141160 w 520337"/>
              <a:gd name="connsiteY1" fmla="*/ 78743 h 420954"/>
              <a:gd name="connsiteX2" fmla="*/ 203072 w 520337"/>
              <a:gd name="connsiteY2" fmla="*/ 139068 h 420954"/>
              <a:gd name="connsiteX3" fmla="*/ 258635 w 520337"/>
              <a:gd name="connsiteY3" fmla="*/ 197805 h 420954"/>
              <a:gd name="connsiteX4" fmla="*/ 298322 w 520337"/>
              <a:gd name="connsiteY4" fmla="*/ 234318 h 420954"/>
              <a:gd name="connsiteX5" fmla="*/ 407860 w 520337"/>
              <a:gd name="connsiteY5" fmla="*/ 293055 h 420954"/>
              <a:gd name="connsiteX6" fmla="*/ 512635 w 520337"/>
              <a:gd name="connsiteY6" fmla="*/ 418468 h 420954"/>
              <a:gd name="connsiteX7" fmla="*/ 485647 w 520337"/>
              <a:gd name="connsiteY7" fmla="*/ 366080 h 420954"/>
              <a:gd name="connsiteX8" fmla="*/ 272922 w 520337"/>
              <a:gd name="connsiteY8" fmla="*/ 240668 h 420954"/>
              <a:gd name="connsiteX9" fmla="*/ 269747 w 520337"/>
              <a:gd name="connsiteY9" fmla="*/ 173993 h 420954"/>
              <a:gd name="connsiteX10" fmla="*/ 237997 w 520337"/>
              <a:gd name="connsiteY10" fmla="*/ 135893 h 420954"/>
              <a:gd name="connsiteX11" fmla="*/ 1460 w 520337"/>
              <a:gd name="connsiteY11" fmla="*/ 955 h 42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337" h="420954">
                <a:moveTo>
                  <a:pt x="1460" y="955"/>
                </a:moveTo>
                <a:cubicBezTo>
                  <a:pt x="-14680" y="-8570"/>
                  <a:pt x="107558" y="55724"/>
                  <a:pt x="141160" y="78743"/>
                </a:cubicBezTo>
                <a:cubicBezTo>
                  <a:pt x="174762" y="101762"/>
                  <a:pt x="183493" y="119224"/>
                  <a:pt x="203072" y="139068"/>
                </a:cubicBezTo>
                <a:cubicBezTo>
                  <a:pt x="222651" y="158912"/>
                  <a:pt x="242760" y="181930"/>
                  <a:pt x="258635" y="197805"/>
                </a:cubicBezTo>
                <a:cubicBezTo>
                  <a:pt x="274510" y="213680"/>
                  <a:pt x="273451" y="218443"/>
                  <a:pt x="298322" y="234318"/>
                </a:cubicBezTo>
                <a:cubicBezTo>
                  <a:pt x="323193" y="250193"/>
                  <a:pt x="372141" y="262363"/>
                  <a:pt x="407860" y="293055"/>
                </a:cubicBezTo>
                <a:cubicBezTo>
                  <a:pt x="443579" y="323747"/>
                  <a:pt x="499671" y="406297"/>
                  <a:pt x="512635" y="418468"/>
                </a:cubicBezTo>
                <a:cubicBezTo>
                  <a:pt x="525599" y="430639"/>
                  <a:pt x="525599" y="395713"/>
                  <a:pt x="485647" y="366080"/>
                </a:cubicBezTo>
                <a:cubicBezTo>
                  <a:pt x="445695" y="336447"/>
                  <a:pt x="308905" y="272683"/>
                  <a:pt x="272922" y="240668"/>
                </a:cubicBezTo>
                <a:cubicBezTo>
                  <a:pt x="236939" y="208654"/>
                  <a:pt x="275568" y="191455"/>
                  <a:pt x="269747" y="173993"/>
                </a:cubicBezTo>
                <a:cubicBezTo>
                  <a:pt x="263926" y="156531"/>
                  <a:pt x="277685" y="163939"/>
                  <a:pt x="237997" y="135893"/>
                </a:cubicBezTo>
                <a:cubicBezTo>
                  <a:pt x="198310" y="107847"/>
                  <a:pt x="17600" y="10480"/>
                  <a:pt x="1460" y="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9E956E08-9CEC-499D-B90F-13601CB557C2}"/>
              </a:ext>
            </a:extLst>
          </p:cNvPr>
          <p:cNvSpPr/>
          <p:nvPr/>
        </p:nvSpPr>
        <p:spPr>
          <a:xfrm>
            <a:off x="2491757" y="4602157"/>
            <a:ext cx="529150" cy="562048"/>
          </a:xfrm>
          <a:custGeom>
            <a:avLst/>
            <a:gdLst>
              <a:gd name="connsiteX0" fmla="*/ 618 w 529150"/>
              <a:gd name="connsiteY0" fmla="*/ 6 h 562048"/>
              <a:gd name="connsiteX1" fmla="*/ 32368 w 529150"/>
              <a:gd name="connsiteY1" fmla="*/ 100018 h 562048"/>
              <a:gd name="connsiteX2" fmla="*/ 22843 w 529150"/>
              <a:gd name="connsiteY2" fmla="*/ 160343 h 562048"/>
              <a:gd name="connsiteX3" fmla="*/ 19668 w 529150"/>
              <a:gd name="connsiteY3" fmla="*/ 220668 h 562048"/>
              <a:gd name="connsiteX4" fmla="*/ 54593 w 529150"/>
              <a:gd name="connsiteY4" fmla="*/ 388943 h 562048"/>
              <a:gd name="connsiteX5" fmla="*/ 76818 w 529150"/>
              <a:gd name="connsiteY5" fmla="*/ 396881 h 562048"/>
              <a:gd name="connsiteX6" fmla="*/ 162543 w 529150"/>
              <a:gd name="connsiteY6" fmla="*/ 436568 h 562048"/>
              <a:gd name="connsiteX7" fmla="*/ 378443 w 529150"/>
              <a:gd name="connsiteY7" fmla="*/ 515943 h 562048"/>
              <a:gd name="connsiteX8" fmla="*/ 527668 w 529150"/>
              <a:gd name="connsiteY8" fmla="*/ 561981 h 562048"/>
              <a:gd name="connsiteX9" fmla="*/ 438768 w 529150"/>
              <a:gd name="connsiteY9" fmla="*/ 523881 h 562048"/>
              <a:gd name="connsiteX10" fmla="*/ 187943 w 529150"/>
              <a:gd name="connsiteY10" fmla="*/ 434981 h 562048"/>
              <a:gd name="connsiteX11" fmla="*/ 60943 w 529150"/>
              <a:gd name="connsiteY11" fmla="*/ 371481 h 562048"/>
              <a:gd name="connsiteX12" fmla="*/ 16493 w 529150"/>
              <a:gd name="connsiteY12" fmla="*/ 296868 h 562048"/>
              <a:gd name="connsiteX13" fmla="*/ 49831 w 529150"/>
              <a:gd name="connsiteY13" fmla="*/ 138118 h 562048"/>
              <a:gd name="connsiteX14" fmla="*/ 65706 w 529150"/>
              <a:gd name="connsiteY14" fmla="*/ 95256 h 562048"/>
              <a:gd name="connsiteX15" fmla="*/ 618 w 529150"/>
              <a:gd name="connsiteY15" fmla="*/ 6 h 56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9150" h="562048">
                <a:moveTo>
                  <a:pt x="618" y="6"/>
                </a:moveTo>
                <a:cubicBezTo>
                  <a:pt x="-4938" y="800"/>
                  <a:pt x="28664" y="73295"/>
                  <a:pt x="32368" y="100018"/>
                </a:cubicBezTo>
                <a:cubicBezTo>
                  <a:pt x="36072" y="126741"/>
                  <a:pt x="24960" y="140235"/>
                  <a:pt x="22843" y="160343"/>
                </a:cubicBezTo>
                <a:cubicBezTo>
                  <a:pt x="20726" y="180451"/>
                  <a:pt x="14376" y="182568"/>
                  <a:pt x="19668" y="220668"/>
                </a:cubicBezTo>
                <a:cubicBezTo>
                  <a:pt x="24960" y="258768"/>
                  <a:pt x="45068" y="359574"/>
                  <a:pt x="54593" y="388943"/>
                </a:cubicBezTo>
                <a:cubicBezTo>
                  <a:pt x="64118" y="418312"/>
                  <a:pt x="58826" y="388944"/>
                  <a:pt x="76818" y="396881"/>
                </a:cubicBezTo>
                <a:cubicBezTo>
                  <a:pt x="94810" y="404819"/>
                  <a:pt x="112272" y="416724"/>
                  <a:pt x="162543" y="436568"/>
                </a:cubicBezTo>
                <a:cubicBezTo>
                  <a:pt x="212814" y="456412"/>
                  <a:pt x="317589" y="495041"/>
                  <a:pt x="378443" y="515943"/>
                </a:cubicBezTo>
                <a:cubicBezTo>
                  <a:pt x="439297" y="536845"/>
                  <a:pt x="517614" y="560658"/>
                  <a:pt x="527668" y="561981"/>
                </a:cubicBezTo>
                <a:cubicBezTo>
                  <a:pt x="537722" y="563304"/>
                  <a:pt x="495389" y="545048"/>
                  <a:pt x="438768" y="523881"/>
                </a:cubicBezTo>
                <a:cubicBezTo>
                  <a:pt x="382147" y="502714"/>
                  <a:pt x="250914" y="460381"/>
                  <a:pt x="187943" y="434981"/>
                </a:cubicBezTo>
                <a:cubicBezTo>
                  <a:pt x="124972" y="409581"/>
                  <a:pt x="89518" y="394500"/>
                  <a:pt x="60943" y="371481"/>
                </a:cubicBezTo>
                <a:cubicBezTo>
                  <a:pt x="32368" y="348462"/>
                  <a:pt x="18345" y="335762"/>
                  <a:pt x="16493" y="296868"/>
                </a:cubicBezTo>
                <a:cubicBezTo>
                  <a:pt x="14641" y="257974"/>
                  <a:pt x="41629" y="171720"/>
                  <a:pt x="49831" y="138118"/>
                </a:cubicBezTo>
                <a:cubicBezTo>
                  <a:pt x="58033" y="104516"/>
                  <a:pt x="70204" y="117216"/>
                  <a:pt x="65706" y="95256"/>
                </a:cubicBezTo>
                <a:cubicBezTo>
                  <a:pt x="61208" y="73296"/>
                  <a:pt x="6174" y="-788"/>
                  <a:pt x="618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F49BBC82-C874-4530-9260-59ECBB407616}"/>
              </a:ext>
            </a:extLst>
          </p:cNvPr>
          <p:cNvSpPr/>
          <p:nvPr/>
        </p:nvSpPr>
        <p:spPr>
          <a:xfrm>
            <a:off x="3005949" y="4814888"/>
            <a:ext cx="277001" cy="346102"/>
          </a:xfrm>
          <a:custGeom>
            <a:avLst/>
            <a:gdLst>
              <a:gd name="connsiteX0" fmla="*/ 277001 w 277001"/>
              <a:gd name="connsiteY0" fmla="*/ 0 h 346102"/>
              <a:gd name="connsiteX1" fmla="*/ 172226 w 277001"/>
              <a:gd name="connsiteY1" fmla="*/ 173037 h 346102"/>
              <a:gd name="connsiteX2" fmla="*/ 124601 w 277001"/>
              <a:gd name="connsiteY2" fmla="*/ 250825 h 346102"/>
              <a:gd name="connsiteX3" fmla="*/ 72214 w 277001"/>
              <a:gd name="connsiteY3" fmla="*/ 301625 h 346102"/>
              <a:gd name="connsiteX4" fmla="*/ 776 w 277001"/>
              <a:gd name="connsiteY4" fmla="*/ 346075 h 346102"/>
              <a:gd name="connsiteX5" fmla="*/ 121426 w 277001"/>
              <a:gd name="connsiteY5" fmla="*/ 295275 h 346102"/>
              <a:gd name="connsiteX6" fmla="*/ 186514 w 277001"/>
              <a:gd name="connsiteY6" fmla="*/ 173037 h 346102"/>
              <a:gd name="connsiteX7" fmla="*/ 277001 w 277001"/>
              <a:gd name="connsiteY7" fmla="*/ 0 h 346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001" h="346102">
                <a:moveTo>
                  <a:pt x="277001" y="0"/>
                </a:moveTo>
                <a:lnTo>
                  <a:pt x="172226" y="173037"/>
                </a:lnTo>
                <a:cubicBezTo>
                  <a:pt x="146826" y="214841"/>
                  <a:pt x="141270" y="229394"/>
                  <a:pt x="124601" y="250825"/>
                </a:cubicBezTo>
                <a:cubicBezTo>
                  <a:pt x="107932" y="272256"/>
                  <a:pt x="92851" y="285750"/>
                  <a:pt x="72214" y="301625"/>
                </a:cubicBezTo>
                <a:cubicBezTo>
                  <a:pt x="51576" y="317500"/>
                  <a:pt x="-7426" y="347133"/>
                  <a:pt x="776" y="346075"/>
                </a:cubicBezTo>
                <a:cubicBezTo>
                  <a:pt x="8978" y="345017"/>
                  <a:pt x="90470" y="324115"/>
                  <a:pt x="121426" y="295275"/>
                </a:cubicBezTo>
                <a:cubicBezTo>
                  <a:pt x="152382" y="266435"/>
                  <a:pt x="186514" y="173037"/>
                  <a:pt x="186514" y="173037"/>
                </a:cubicBezTo>
                <a:lnTo>
                  <a:pt x="27700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C1EF7CE4-5B68-48A0-A979-465035C9FC7F}"/>
              </a:ext>
            </a:extLst>
          </p:cNvPr>
          <p:cNvSpPr/>
          <p:nvPr/>
        </p:nvSpPr>
        <p:spPr>
          <a:xfrm>
            <a:off x="3126863" y="4819645"/>
            <a:ext cx="125282" cy="235461"/>
          </a:xfrm>
          <a:custGeom>
            <a:avLst/>
            <a:gdLst>
              <a:gd name="connsiteX0" fmla="*/ 124337 w 125282"/>
              <a:gd name="connsiteY0" fmla="*/ 3180 h 235461"/>
              <a:gd name="connsiteX1" fmla="*/ 2100 w 125282"/>
              <a:gd name="connsiteY1" fmla="*/ 233368 h 235461"/>
              <a:gd name="connsiteX2" fmla="*/ 54487 w 125282"/>
              <a:gd name="connsiteY2" fmla="*/ 109543 h 235461"/>
              <a:gd name="connsiteX3" fmla="*/ 124337 w 125282"/>
              <a:gd name="connsiteY3" fmla="*/ 3180 h 235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82" h="235461">
                <a:moveTo>
                  <a:pt x="124337" y="3180"/>
                </a:moveTo>
                <a:cubicBezTo>
                  <a:pt x="115606" y="23817"/>
                  <a:pt x="13742" y="215641"/>
                  <a:pt x="2100" y="233368"/>
                </a:cubicBezTo>
                <a:cubicBezTo>
                  <a:pt x="-9542" y="251095"/>
                  <a:pt x="29881" y="151612"/>
                  <a:pt x="54487" y="109543"/>
                </a:cubicBezTo>
                <a:cubicBezTo>
                  <a:pt x="79093" y="67474"/>
                  <a:pt x="133068" y="-17457"/>
                  <a:pt x="124337" y="3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C98C89AB-E3F5-427C-A80A-A3D7D76D44B4}"/>
              </a:ext>
            </a:extLst>
          </p:cNvPr>
          <p:cNvSpPr/>
          <p:nvPr/>
        </p:nvSpPr>
        <p:spPr>
          <a:xfrm>
            <a:off x="2774701" y="4609913"/>
            <a:ext cx="345562" cy="189100"/>
          </a:xfrm>
          <a:custGeom>
            <a:avLst/>
            <a:gdLst>
              <a:gd name="connsiteX0" fmla="*/ 249 w 345562"/>
              <a:gd name="connsiteY0" fmla="*/ 189100 h 189100"/>
              <a:gd name="connsiteX1" fmla="*/ 189162 w 345562"/>
              <a:gd name="connsiteY1" fmla="*/ 163700 h 189100"/>
              <a:gd name="connsiteX2" fmla="*/ 260599 w 345562"/>
              <a:gd name="connsiteY2" fmla="*/ 127187 h 189100"/>
              <a:gd name="connsiteX3" fmla="*/ 330449 w 345562"/>
              <a:gd name="connsiteY3" fmla="*/ 54162 h 189100"/>
              <a:gd name="connsiteX4" fmla="*/ 324099 w 345562"/>
              <a:gd name="connsiteY4" fmla="*/ 187 h 189100"/>
              <a:gd name="connsiteX5" fmla="*/ 343149 w 345562"/>
              <a:gd name="connsiteY5" fmla="*/ 39875 h 189100"/>
              <a:gd name="connsiteX6" fmla="*/ 260599 w 345562"/>
              <a:gd name="connsiteY6" fmla="*/ 128775 h 189100"/>
              <a:gd name="connsiteX7" fmla="*/ 151062 w 345562"/>
              <a:gd name="connsiteY7" fmla="*/ 163700 h 189100"/>
              <a:gd name="connsiteX8" fmla="*/ 249 w 345562"/>
              <a:gd name="connsiteY8" fmla="*/ 189100 h 1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5562" h="189100">
                <a:moveTo>
                  <a:pt x="249" y="189100"/>
                </a:moveTo>
                <a:cubicBezTo>
                  <a:pt x="6599" y="189100"/>
                  <a:pt x="145770" y="174019"/>
                  <a:pt x="189162" y="163700"/>
                </a:cubicBezTo>
                <a:cubicBezTo>
                  <a:pt x="232554" y="153381"/>
                  <a:pt x="237051" y="145443"/>
                  <a:pt x="260599" y="127187"/>
                </a:cubicBezTo>
                <a:cubicBezTo>
                  <a:pt x="284147" y="108931"/>
                  <a:pt x="319866" y="75329"/>
                  <a:pt x="330449" y="54162"/>
                </a:cubicBezTo>
                <a:cubicBezTo>
                  <a:pt x="341032" y="32995"/>
                  <a:pt x="321982" y="2568"/>
                  <a:pt x="324099" y="187"/>
                </a:cubicBezTo>
                <a:cubicBezTo>
                  <a:pt x="326216" y="-2194"/>
                  <a:pt x="353732" y="18444"/>
                  <a:pt x="343149" y="39875"/>
                </a:cubicBezTo>
                <a:cubicBezTo>
                  <a:pt x="332566" y="61306"/>
                  <a:pt x="292614" y="108137"/>
                  <a:pt x="260599" y="128775"/>
                </a:cubicBezTo>
                <a:cubicBezTo>
                  <a:pt x="228585" y="149412"/>
                  <a:pt x="191808" y="153117"/>
                  <a:pt x="151062" y="163700"/>
                </a:cubicBezTo>
                <a:cubicBezTo>
                  <a:pt x="110316" y="174283"/>
                  <a:pt x="-6101" y="189100"/>
                  <a:pt x="249" y="189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FFA2EC4C-35E7-4237-A4DF-E49B59DDC786}"/>
              </a:ext>
            </a:extLst>
          </p:cNvPr>
          <p:cNvSpPr/>
          <p:nvPr/>
        </p:nvSpPr>
        <p:spPr>
          <a:xfrm>
            <a:off x="2795313" y="4640114"/>
            <a:ext cx="521204" cy="185263"/>
          </a:xfrm>
          <a:custGeom>
            <a:avLst/>
            <a:gdLst>
              <a:gd name="connsiteX0" fmla="*/ 275 w 521204"/>
              <a:gd name="connsiteY0" fmla="*/ 184299 h 185263"/>
              <a:gd name="connsiteX1" fmla="*/ 243162 w 521204"/>
              <a:gd name="connsiteY1" fmla="*/ 130324 h 185263"/>
              <a:gd name="connsiteX2" fmla="*/ 335237 w 521204"/>
              <a:gd name="connsiteY2" fmla="*/ 28724 h 185263"/>
              <a:gd name="connsiteX3" fmla="*/ 424137 w 521204"/>
              <a:gd name="connsiteY3" fmla="*/ 22374 h 185263"/>
              <a:gd name="connsiteX4" fmla="*/ 520975 w 521204"/>
              <a:gd name="connsiteY4" fmla="*/ 149 h 185263"/>
              <a:gd name="connsiteX5" fmla="*/ 395562 w 521204"/>
              <a:gd name="connsiteY5" fmla="*/ 14436 h 185263"/>
              <a:gd name="connsiteX6" fmla="*/ 335237 w 521204"/>
              <a:gd name="connsiteY6" fmla="*/ 47774 h 185263"/>
              <a:gd name="connsiteX7" fmla="*/ 290787 w 521204"/>
              <a:gd name="connsiteY7" fmla="*/ 112861 h 185263"/>
              <a:gd name="connsiteX8" fmla="*/ 197125 w 521204"/>
              <a:gd name="connsiteY8" fmla="*/ 160486 h 185263"/>
              <a:gd name="connsiteX9" fmla="*/ 275 w 521204"/>
              <a:gd name="connsiteY9" fmla="*/ 184299 h 18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204" h="185263">
                <a:moveTo>
                  <a:pt x="275" y="184299"/>
                </a:moveTo>
                <a:cubicBezTo>
                  <a:pt x="7948" y="179272"/>
                  <a:pt x="187335" y="156253"/>
                  <a:pt x="243162" y="130324"/>
                </a:cubicBezTo>
                <a:cubicBezTo>
                  <a:pt x="298989" y="104395"/>
                  <a:pt x="305075" y="46716"/>
                  <a:pt x="335237" y="28724"/>
                </a:cubicBezTo>
                <a:cubicBezTo>
                  <a:pt x="365399" y="10732"/>
                  <a:pt x="393181" y="27137"/>
                  <a:pt x="424137" y="22374"/>
                </a:cubicBezTo>
                <a:cubicBezTo>
                  <a:pt x="455093" y="17611"/>
                  <a:pt x="525737" y="1472"/>
                  <a:pt x="520975" y="149"/>
                </a:cubicBezTo>
                <a:cubicBezTo>
                  <a:pt x="516213" y="-1174"/>
                  <a:pt x="426518" y="6499"/>
                  <a:pt x="395562" y="14436"/>
                </a:cubicBezTo>
                <a:cubicBezTo>
                  <a:pt x="364606" y="22373"/>
                  <a:pt x="352700" y="31370"/>
                  <a:pt x="335237" y="47774"/>
                </a:cubicBezTo>
                <a:cubicBezTo>
                  <a:pt x="317775" y="64178"/>
                  <a:pt x="313806" y="94076"/>
                  <a:pt x="290787" y="112861"/>
                </a:cubicBezTo>
                <a:cubicBezTo>
                  <a:pt x="267768" y="131646"/>
                  <a:pt x="246867" y="147257"/>
                  <a:pt x="197125" y="160486"/>
                </a:cubicBezTo>
                <a:cubicBezTo>
                  <a:pt x="147383" y="173715"/>
                  <a:pt x="-7398" y="189326"/>
                  <a:pt x="275" y="184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E94DED6B-623C-4DAD-A986-8D0F0B748B58}"/>
              </a:ext>
            </a:extLst>
          </p:cNvPr>
          <p:cNvSpPr/>
          <p:nvPr/>
        </p:nvSpPr>
        <p:spPr>
          <a:xfrm>
            <a:off x="2789001" y="4539885"/>
            <a:ext cx="545768" cy="395720"/>
          </a:xfrm>
          <a:custGeom>
            <a:avLst/>
            <a:gdLst>
              <a:gd name="connsiteX0" fmla="*/ 237 w 545768"/>
              <a:gd name="connsiteY0" fmla="*/ 289290 h 395720"/>
              <a:gd name="connsiteX1" fmla="*/ 166924 w 545768"/>
              <a:gd name="connsiteY1" fmla="*/ 336915 h 395720"/>
              <a:gd name="connsiteX2" fmla="*/ 270112 w 545768"/>
              <a:gd name="connsiteY2" fmla="*/ 395653 h 395720"/>
              <a:gd name="connsiteX3" fmla="*/ 258999 w 545768"/>
              <a:gd name="connsiteY3" fmla="*/ 348028 h 395720"/>
              <a:gd name="connsiteX4" fmla="*/ 258999 w 545768"/>
              <a:gd name="connsiteY4" fmla="*/ 319453 h 395720"/>
              <a:gd name="connsiteX5" fmla="*/ 393937 w 545768"/>
              <a:gd name="connsiteY5" fmla="*/ 354378 h 395720"/>
              <a:gd name="connsiteX6" fmla="*/ 381237 w 545768"/>
              <a:gd name="connsiteY6" fmla="*/ 341678 h 395720"/>
              <a:gd name="connsiteX7" fmla="*/ 441562 w 545768"/>
              <a:gd name="connsiteY7" fmla="*/ 279765 h 395720"/>
              <a:gd name="connsiteX8" fmla="*/ 489187 w 545768"/>
              <a:gd name="connsiteY8" fmla="*/ 211503 h 395720"/>
              <a:gd name="connsiteX9" fmla="*/ 520937 w 545768"/>
              <a:gd name="connsiteY9" fmla="*/ 149590 h 395720"/>
              <a:gd name="connsiteX10" fmla="*/ 501887 w 545768"/>
              <a:gd name="connsiteY10" fmla="*/ 103553 h 395720"/>
              <a:gd name="connsiteX11" fmla="*/ 435212 w 545768"/>
              <a:gd name="connsiteY11" fmla="*/ 365 h 395720"/>
              <a:gd name="connsiteX12" fmla="*/ 532049 w 545768"/>
              <a:gd name="connsiteY12" fmla="*/ 143240 h 395720"/>
              <a:gd name="connsiteX13" fmla="*/ 538399 w 545768"/>
              <a:gd name="connsiteY13" fmla="*/ 176578 h 395720"/>
              <a:gd name="connsiteX14" fmla="*/ 468549 w 545768"/>
              <a:gd name="connsiteY14" fmla="*/ 233728 h 395720"/>
              <a:gd name="connsiteX15" fmla="*/ 441562 w 545768"/>
              <a:gd name="connsiteY15" fmla="*/ 276590 h 395720"/>
              <a:gd name="connsiteX16" fmla="*/ 389174 w 545768"/>
              <a:gd name="connsiteY16" fmla="*/ 319453 h 395720"/>
              <a:gd name="connsiteX17" fmla="*/ 332024 w 545768"/>
              <a:gd name="connsiteY17" fmla="*/ 325803 h 395720"/>
              <a:gd name="connsiteX18" fmla="*/ 355837 w 545768"/>
              <a:gd name="connsiteY18" fmla="*/ 343265 h 395720"/>
              <a:gd name="connsiteX19" fmla="*/ 238362 w 545768"/>
              <a:gd name="connsiteY19" fmla="*/ 327390 h 395720"/>
              <a:gd name="connsiteX20" fmla="*/ 260587 w 545768"/>
              <a:gd name="connsiteY20" fmla="*/ 376603 h 395720"/>
              <a:gd name="connsiteX21" fmla="*/ 222487 w 545768"/>
              <a:gd name="connsiteY21" fmla="*/ 349615 h 395720"/>
              <a:gd name="connsiteX22" fmla="*/ 131999 w 545768"/>
              <a:gd name="connsiteY22" fmla="*/ 313103 h 395720"/>
              <a:gd name="connsiteX23" fmla="*/ 237 w 545768"/>
              <a:gd name="connsiteY23" fmla="*/ 289290 h 39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5768" h="395720">
                <a:moveTo>
                  <a:pt x="237" y="289290"/>
                </a:moveTo>
                <a:cubicBezTo>
                  <a:pt x="6058" y="293259"/>
                  <a:pt x="121945" y="319188"/>
                  <a:pt x="166924" y="336915"/>
                </a:cubicBezTo>
                <a:cubicBezTo>
                  <a:pt x="211903" y="354642"/>
                  <a:pt x="254766" y="393801"/>
                  <a:pt x="270112" y="395653"/>
                </a:cubicBezTo>
                <a:cubicBezTo>
                  <a:pt x="285458" y="397505"/>
                  <a:pt x="260851" y="360728"/>
                  <a:pt x="258999" y="348028"/>
                </a:cubicBezTo>
                <a:cubicBezTo>
                  <a:pt x="257147" y="335328"/>
                  <a:pt x="236509" y="318395"/>
                  <a:pt x="258999" y="319453"/>
                </a:cubicBezTo>
                <a:cubicBezTo>
                  <a:pt x="281489" y="320511"/>
                  <a:pt x="373564" y="350674"/>
                  <a:pt x="393937" y="354378"/>
                </a:cubicBezTo>
                <a:cubicBezTo>
                  <a:pt x="414310" y="358082"/>
                  <a:pt x="373300" y="354113"/>
                  <a:pt x="381237" y="341678"/>
                </a:cubicBezTo>
                <a:cubicBezTo>
                  <a:pt x="389174" y="329243"/>
                  <a:pt x="423570" y="301461"/>
                  <a:pt x="441562" y="279765"/>
                </a:cubicBezTo>
                <a:cubicBezTo>
                  <a:pt x="459554" y="258069"/>
                  <a:pt x="475958" y="233199"/>
                  <a:pt x="489187" y="211503"/>
                </a:cubicBezTo>
                <a:cubicBezTo>
                  <a:pt x="502416" y="189807"/>
                  <a:pt x="518820" y="167582"/>
                  <a:pt x="520937" y="149590"/>
                </a:cubicBezTo>
                <a:cubicBezTo>
                  <a:pt x="523054" y="131598"/>
                  <a:pt x="516175" y="128424"/>
                  <a:pt x="501887" y="103553"/>
                </a:cubicBezTo>
                <a:cubicBezTo>
                  <a:pt x="487600" y="78682"/>
                  <a:pt x="430185" y="-6249"/>
                  <a:pt x="435212" y="365"/>
                </a:cubicBezTo>
                <a:cubicBezTo>
                  <a:pt x="440239" y="6979"/>
                  <a:pt x="514851" y="113871"/>
                  <a:pt x="532049" y="143240"/>
                </a:cubicBezTo>
                <a:cubicBezTo>
                  <a:pt x="549247" y="172609"/>
                  <a:pt x="548982" y="161497"/>
                  <a:pt x="538399" y="176578"/>
                </a:cubicBezTo>
                <a:cubicBezTo>
                  <a:pt x="527816" y="191659"/>
                  <a:pt x="484688" y="217059"/>
                  <a:pt x="468549" y="233728"/>
                </a:cubicBezTo>
                <a:cubicBezTo>
                  <a:pt x="452410" y="250397"/>
                  <a:pt x="454791" y="262302"/>
                  <a:pt x="441562" y="276590"/>
                </a:cubicBezTo>
                <a:cubicBezTo>
                  <a:pt x="428333" y="290878"/>
                  <a:pt x="407430" y="311251"/>
                  <a:pt x="389174" y="319453"/>
                </a:cubicBezTo>
                <a:cubicBezTo>
                  <a:pt x="370918" y="327655"/>
                  <a:pt x="337580" y="321834"/>
                  <a:pt x="332024" y="325803"/>
                </a:cubicBezTo>
                <a:cubicBezTo>
                  <a:pt x="326468" y="329772"/>
                  <a:pt x="371447" y="343001"/>
                  <a:pt x="355837" y="343265"/>
                </a:cubicBezTo>
                <a:cubicBezTo>
                  <a:pt x="340227" y="343529"/>
                  <a:pt x="254237" y="321834"/>
                  <a:pt x="238362" y="327390"/>
                </a:cubicBezTo>
                <a:cubicBezTo>
                  <a:pt x="222487" y="332946"/>
                  <a:pt x="263233" y="372899"/>
                  <a:pt x="260587" y="376603"/>
                </a:cubicBezTo>
                <a:cubicBezTo>
                  <a:pt x="257941" y="380307"/>
                  <a:pt x="243918" y="360198"/>
                  <a:pt x="222487" y="349615"/>
                </a:cubicBezTo>
                <a:cubicBezTo>
                  <a:pt x="201056" y="339032"/>
                  <a:pt x="166924" y="322099"/>
                  <a:pt x="131999" y="313103"/>
                </a:cubicBezTo>
                <a:cubicBezTo>
                  <a:pt x="97074" y="304107"/>
                  <a:pt x="-5584" y="285321"/>
                  <a:pt x="237" y="289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0BFF0CCB-B53F-490B-9D0A-8D321F3C1C8C}"/>
              </a:ext>
            </a:extLst>
          </p:cNvPr>
          <p:cNvSpPr/>
          <p:nvPr/>
        </p:nvSpPr>
        <p:spPr>
          <a:xfrm>
            <a:off x="3130481" y="4510087"/>
            <a:ext cx="141404" cy="127001"/>
          </a:xfrm>
          <a:custGeom>
            <a:avLst/>
            <a:gdLst>
              <a:gd name="connsiteX0" fmla="*/ 69 w 141404"/>
              <a:gd name="connsiteY0" fmla="*/ 1 h 127001"/>
              <a:gd name="connsiteX1" fmla="*/ 84207 w 141404"/>
              <a:gd name="connsiteY1" fmla="*/ 52388 h 127001"/>
              <a:gd name="connsiteX2" fmla="*/ 115957 w 141404"/>
              <a:gd name="connsiteY2" fmla="*/ 88901 h 127001"/>
              <a:gd name="connsiteX3" fmla="*/ 141357 w 141404"/>
              <a:gd name="connsiteY3" fmla="*/ 127001 h 127001"/>
              <a:gd name="connsiteX4" fmla="*/ 109607 w 141404"/>
              <a:gd name="connsiteY4" fmla="*/ 88901 h 127001"/>
              <a:gd name="connsiteX5" fmla="*/ 69919 w 141404"/>
              <a:gd name="connsiteY5" fmla="*/ 53976 h 127001"/>
              <a:gd name="connsiteX6" fmla="*/ 69 w 141404"/>
              <a:gd name="connsiteY6" fmla="*/ 1 h 12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404" h="127001">
                <a:moveTo>
                  <a:pt x="69" y="1"/>
                </a:moveTo>
                <a:cubicBezTo>
                  <a:pt x="2450" y="-264"/>
                  <a:pt x="64892" y="37571"/>
                  <a:pt x="84207" y="52388"/>
                </a:cubicBezTo>
                <a:cubicBezTo>
                  <a:pt x="103522" y="67205"/>
                  <a:pt x="106432" y="76466"/>
                  <a:pt x="115957" y="88901"/>
                </a:cubicBezTo>
                <a:cubicBezTo>
                  <a:pt x="125482" y="101336"/>
                  <a:pt x="142415" y="127001"/>
                  <a:pt x="141357" y="127001"/>
                </a:cubicBezTo>
                <a:cubicBezTo>
                  <a:pt x="140299" y="127001"/>
                  <a:pt x="121513" y="101072"/>
                  <a:pt x="109607" y="88901"/>
                </a:cubicBezTo>
                <a:cubicBezTo>
                  <a:pt x="97701" y="76730"/>
                  <a:pt x="82355" y="68264"/>
                  <a:pt x="69919" y="53976"/>
                </a:cubicBezTo>
                <a:cubicBezTo>
                  <a:pt x="57484" y="39689"/>
                  <a:pt x="-2312" y="266"/>
                  <a:pt x="6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81D01666-41C7-4BF8-AF64-0E5852EEE1B5}"/>
              </a:ext>
            </a:extLst>
          </p:cNvPr>
          <p:cNvSpPr/>
          <p:nvPr/>
        </p:nvSpPr>
        <p:spPr>
          <a:xfrm>
            <a:off x="3155741" y="4491037"/>
            <a:ext cx="130603" cy="122948"/>
          </a:xfrm>
          <a:custGeom>
            <a:avLst/>
            <a:gdLst>
              <a:gd name="connsiteX0" fmla="*/ 209 w 130603"/>
              <a:gd name="connsiteY0" fmla="*/ 1 h 122948"/>
              <a:gd name="connsiteX1" fmla="*/ 76409 w 130603"/>
              <a:gd name="connsiteY1" fmla="*/ 49213 h 122948"/>
              <a:gd name="connsiteX2" fmla="*/ 130384 w 130603"/>
              <a:gd name="connsiteY2" fmla="*/ 122238 h 122948"/>
              <a:gd name="connsiteX3" fmla="*/ 93872 w 130603"/>
              <a:gd name="connsiteY3" fmla="*/ 84138 h 122948"/>
              <a:gd name="connsiteX4" fmla="*/ 54184 w 130603"/>
              <a:gd name="connsiteY4" fmla="*/ 47626 h 122948"/>
              <a:gd name="connsiteX5" fmla="*/ 209 w 130603"/>
              <a:gd name="connsiteY5" fmla="*/ 1 h 12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603" h="122948">
                <a:moveTo>
                  <a:pt x="209" y="1"/>
                </a:moveTo>
                <a:cubicBezTo>
                  <a:pt x="3913" y="265"/>
                  <a:pt x="54713" y="28840"/>
                  <a:pt x="76409" y="49213"/>
                </a:cubicBezTo>
                <a:cubicBezTo>
                  <a:pt x="98105" y="69586"/>
                  <a:pt x="127474" y="116417"/>
                  <a:pt x="130384" y="122238"/>
                </a:cubicBezTo>
                <a:cubicBezTo>
                  <a:pt x="133295" y="128059"/>
                  <a:pt x="106572" y="96573"/>
                  <a:pt x="93872" y="84138"/>
                </a:cubicBezTo>
                <a:cubicBezTo>
                  <a:pt x="81172" y="71703"/>
                  <a:pt x="65296" y="58738"/>
                  <a:pt x="54184" y="47626"/>
                </a:cubicBezTo>
                <a:cubicBezTo>
                  <a:pt x="43072" y="36514"/>
                  <a:pt x="-3495" y="-263"/>
                  <a:pt x="20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BBEA6E37-E5FE-4A35-A036-7F6FE1F4FF44}"/>
              </a:ext>
            </a:extLst>
          </p:cNvPr>
          <p:cNvSpPr/>
          <p:nvPr/>
        </p:nvSpPr>
        <p:spPr>
          <a:xfrm>
            <a:off x="3299529" y="4400397"/>
            <a:ext cx="188301" cy="449749"/>
          </a:xfrm>
          <a:custGeom>
            <a:avLst/>
            <a:gdLst>
              <a:gd name="connsiteX0" fmla="*/ 188209 w 188301"/>
              <a:gd name="connsiteY0" fmla="*/ 153 h 449749"/>
              <a:gd name="connsiteX1" fmla="*/ 119946 w 188301"/>
              <a:gd name="connsiteY1" fmla="*/ 63653 h 449749"/>
              <a:gd name="connsiteX2" fmla="*/ 124709 w 188301"/>
              <a:gd name="connsiteY2" fmla="*/ 119216 h 449749"/>
              <a:gd name="connsiteX3" fmla="*/ 108834 w 188301"/>
              <a:gd name="connsiteY3" fmla="*/ 346228 h 449749"/>
              <a:gd name="connsiteX4" fmla="*/ 67559 w 188301"/>
              <a:gd name="connsiteY4" fmla="*/ 343053 h 449749"/>
              <a:gd name="connsiteX5" fmla="*/ 16759 w 188301"/>
              <a:gd name="connsiteY5" fmla="*/ 371628 h 449749"/>
              <a:gd name="connsiteX6" fmla="*/ 16759 w 188301"/>
              <a:gd name="connsiteY6" fmla="*/ 385916 h 449749"/>
              <a:gd name="connsiteX7" fmla="*/ 27871 w 188301"/>
              <a:gd name="connsiteY7" fmla="*/ 449416 h 449749"/>
              <a:gd name="connsiteX8" fmla="*/ 10409 w 188301"/>
              <a:gd name="connsiteY8" fmla="*/ 409728 h 449749"/>
              <a:gd name="connsiteX9" fmla="*/ 7234 w 188301"/>
              <a:gd name="connsiteY9" fmla="*/ 382741 h 449749"/>
              <a:gd name="connsiteX10" fmla="*/ 108834 w 188301"/>
              <a:gd name="connsiteY10" fmla="*/ 365278 h 449749"/>
              <a:gd name="connsiteX11" fmla="*/ 119946 w 188301"/>
              <a:gd name="connsiteY11" fmla="*/ 284316 h 449749"/>
              <a:gd name="connsiteX12" fmla="*/ 134234 w 188301"/>
              <a:gd name="connsiteY12" fmla="*/ 82703 h 449749"/>
              <a:gd name="connsiteX13" fmla="*/ 188209 w 188301"/>
              <a:gd name="connsiteY13" fmla="*/ 153 h 44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8301" h="449749">
                <a:moveTo>
                  <a:pt x="188209" y="153"/>
                </a:moveTo>
                <a:cubicBezTo>
                  <a:pt x="185828" y="-3022"/>
                  <a:pt x="130529" y="43809"/>
                  <a:pt x="119946" y="63653"/>
                </a:cubicBezTo>
                <a:cubicBezTo>
                  <a:pt x="109363" y="83497"/>
                  <a:pt x="126561" y="72120"/>
                  <a:pt x="124709" y="119216"/>
                </a:cubicBezTo>
                <a:cubicBezTo>
                  <a:pt x="122857" y="166312"/>
                  <a:pt x="118359" y="308922"/>
                  <a:pt x="108834" y="346228"/>
                </a:cubicBezTo>
                <a:cubicBezTo>
                  <a:pt x="99309" y="383534"/>
                  <a:pt x="82905" y="338820"/>
                  <a:pt x="67559" y="343053"/>
                </a:cubicBezTo>
                <a:cubicBezTo>
                  <a:pt x="52213" y="347286"/>
                  <a:pt x="25226" y="364484"/>
                  <a:pt x="16759" y="371628"/>
                </a:cubicBezTo>
                <a:cubicBezTo>
                  <a:pt x="8292" y="378772"/>
                  <a:pt x="14907" y="372951"/>
                  <a:pt x="16759" y="385916"/>
                </a:cubicBezTo>
                <a:cubicBezTo>
                  <a:pt x="18611" y="398881"/>
                  <a:pt x="28929" y="445447"/>
                  <a:pt x="27871" y="449416"/>
                </a:cubicBezTo>
                <a:cubicBezTo>
                  <a:pt x="26813" y="453385"/>
                  <a:pt x="13848" y="420841"/>
                  <a:pt x="10409" y="409728"/>
                </a:cubicBezTo>
                <a:cubicBezTo>
                  <a:pt x="6969" y="398616"/>
                  <a:pt x="-9170" y="390149"/>
                  <a:pt x="7234" y="382741"/>
                </a:cubicBezTo>
                <a:cubicBezTo>
                  <a:pt x="23638" y="375333"/>
                  <a:pt x="90049" y="381682"/>
                  <a:pt x="108834" y="365278"/>
                </a:cubicBezTo>
                <a:cubicBezTo>
                  <a:pt x="127619" y="348874"/>
                  <a:pt x="115713" y="331412"/>
                  <a:pt x="119946" y="284316"/>
                </a:cubicBezTo>
                <a:cubicBezTo>
                  <a:pt x="124179" y="237220"/>
                  <a:pt x="122328" y="126359"/>
                  <a:pt x="134234" y="82703"/>
                </a:cubicBezTo>
                <a:cubicBezTo>
                  <a:pt x="146140" y="39047"/>
                  <a:pt x="190590" y="3328"/>
                  <a:pt x="188209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54FAD5C5-7F2E-4E85-98EE-1899C2BAC70E}"/>
              </a:ext>
            </a:extLst>
          </p:cNvPr>
          <p:cNvSpPr/>
          <p:nvPr/>
        </p:nvSpPr>
        <p:spPr>
          <a:xfrm>
            <a:off x="3280931" y="4401513"/>
            <a:ext cx="181529" cy="365771"/>
          </a:xfrm>
          <a:custGeom>
            <a:avLst/>
            <a:gdLst>
              <a:gd name="connsiteX0" fmla="*/ 181407 w 181529"/>
              <a:gd name="connsiteY0" fmla="*/ 625 h 365771"/>
              <a:gd name="connsiteX1" fmla="*/ 114732 w 181529"/>
              <a:gd name="connsiteY1" fmla="*/ 67300 h 365771"/>
              <a:gd name="connsiteX2" fmla="*/ 119494 w 181529"/>
              <a:gd name="connsiteY2" fmla="*/ 178425 h 365771"/>
              <a:gd name="connsiteX3" fmla="*/ 117907 w 181529"/>
              <a:gd name="connsiteY3" fmla="*/ 313362 h 365771"/>
              <a:gd name="connsiteX4" fmla="*/ 63932 w 181529"/>
              <a:gd name="connsiteY4" fmla="*/ 319712 h 365771"/>
              <a:gd name="connsiteX5" fmla="*/ 432 w 181529"/>
              <a:gd name="connsiteY5" fmla="*/ 365750 h 365771"/>
              <a:gd name="connsiteX6" fmla="*/ 97269 w 181529"/>
              <a:gd name="connsiteY6" fmla="*/ 313362 h 365771"/>
              <a:gd name="connsiteX7" fmla="*/ 121082 w 181529"/>
              <a:gd name="connsiteY7" fmla="*/ 248275 h 365771"/>
              <a:gd name="connsiteX8" fmla="*/ 95682 w 181529"/>
              <a:gd name="connsiteY8" fmla="*/ 105400 h 365771"/>
              <a:gd name="connsiteX9" fmla="*/ 181407 w 181529"/>
              <a:gd name="connsiteY9" fmla="*/ 625 h 36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529" h="365771">
                <a:moveTo>
                  <a:pt x="181407" y="625"/>
                </a:moveTo>
                <a:cubicBezTo>
                  <a:pt x="184582" y="-5725"/>
                  <a:pt x="125051" y="37667"/>
                  <a:pt x="114732" y="67300"/>
                </a:cubicBezTo>
                <a:cubicBezTo>
                  <a:pt x="104413" y="96933"/>
                  <a:pt x="118965" y="137415"/>
                  <a:pt x="119494" y="178425"/>
                </a:cubicBezTo>
                <a:cubicBezTo>
                  <a:pt x="120023" y="219435"/>
                  <a:pt x="127167" y="289814"/>
                  <a:pt x="117907" y="313362"/>
                </a:cubicBezTo>
                <a:cubicBezTo>
                  <a:pt x="108647" y="336910"/>
                  <a:pt x="83511" y="310981"/>
                  <a:pt x="63932" y="319712"/>
                </a:cubicBezTo>
                <a:cubicBezTo>
                  <a:pt x="44353" y="328443"/>
                  <a:pt x="-5124" y="366808"/>
                  <a:pt x="432" y="365750"/>
                </a:cubicBezTo>
                <a:cubicBezTo>
                  <a:pt x="5988" y="364692"/>
                  <a:pt x="77161" y="332941"/>
                  <a:pt x="97269" y="313362"/>
                </a:cubicBezTo>
                <a:cubicBezTo>
                  <a:pt x="117377" y="293783"/>
                  <a:pt x="121346" y="282935"/>
                  <a:pt x="121082" y="248275"/>
                </a:cubicBezTo>
                <a:cubicBezTo>
                  <a:pt x="120817" y="213615"/>
                  <a:pt x="84834" y="144029"/>
                  <a:pt x="95682" y="105400"/>
                </a:cubicBezTo>
                <a:cubicBezTo>
                  <a:pt x="106530" y="66771"/>
                  <a:pt x="178232" y="6975"/>
                  <a:pt x="181407" y="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11F314E0-4A1B-401D-B93D-56A6F1667159}"/>
              </a:ext>
            </a:extLst>
          </p:cNvPr>
          <p:cNvSpPr/>
          <p:nvPr/>
        </p:nvSpPr>
        <p:spPr>
          <a:xfrm>
            <a:off x="2908284" y="4886237"/>
            <a:ext cx="104857" cy="233454"/>
          </a:xfrm>
          <a:custGeom>
            <a:avLst/>
            <a:gdLst>
              <a:gd name="connsiteX0" fmla="*/ 63516 w 104857"/>
              <a:gd name="connsiteY0" fmla="*/ 88 h 233454"/>
              <a:gd name="connsiteX1" fmla="*/ 88916 w 104857"/>
              <a:gd name="connsiteY1" fmla="*/ 114388 h 233454"/>
              <a:gd name="connsiteX2" fmla="*/ 16 w 104857"/>
              <a:gd name="connsiteY2" fmla="*/ 211226 h 233454"/>
              <a:gd name="connsiteX3" fmla="*/ 96854 w 104857"/>
              <a:gd name="connsiteY3" fmla="*/ 155663 h 233454"/>
              <a:gd name="connsiteX4" fmla="*/ 93679 w 104857"/>
              <a:gd name="connsiteY4" fmla="*/ 233451 h 233454"/>
              <a:gd name="connsiteX5" fmla="*/ 100029 w 104857"/>
              <a:gd name="connsiteY5" fmla="*/ 158838 h 233454"/>
              <a:gd name="connsiteX6" fmla="*/ 103204 w 104857"/>
              <a:gd name="connsiteY6" fmla="*/ 115976 h 233454"/>
              <a:gd name="connsiteX7" fmla="*/ 103204 w 104857"/>
              <a:gd name="connsiteY7" fmla="*/ 95338 h 233454"/>
              <a:gd name="connsiteX8" fmla="*/ 63516 w 104857"/>
              <a:gd name="connsiteY8" fmla="*/ 88 h 23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857" h="233454">
                <a:moveTo>
                  <a:pt x="63516" y="88"/>
                </a:moveTo>
                <a:cubicBezTo>
                  <a:pt x="61135" y="3263"/>
                  <a:pt x="99499" y="79198"/>
                  <a:pt x="88916" y="114388"/>
                </a:cubicBezTo>
                <a:cubicBezTo>
                  <a:pt x="78333" y="149578"/>
                  <a:pt x="-1307" y="204347"/>
                  <a:pt x="16" y="211226"/>
                </a:cubicBezTo>
                <a:cubicBezTo>
                  <a:pt x="1339" y="218105"/>
                  <a:pt x="81244" y="151959"/>
                  <a:pt x="96854" y="155663"/>
                </a:cubicBezTo>
                <a:cubicBezTo>
                  <a:pt x="112464" y="159367"/>
                  <a:pt x="93150" y="232922"/>
                  <a:pt x="93679" y="233451"/>
                </a:cubicBezTo>
                <a:cubicBezTo>
                  <a:pt x="94208" y="233980"/>
                  <a:pt x="98442" y="178417"/>
                  <a:pt x="100029" y="158838"/>
                </a:cubicBezTo>
                <a:cubicBezTo>
                  <a:pt x="101616" y="139259"/>
                  <a:pt x="102675" y="126559"/>
                  <a:pt x="103204" y="115976"/>
                </a:cubicBezTo>
                <a:cubicBezTo>
                  <a:pt x="103733" y="105393"/>
                  <a:pt x="106644" y="110684"/>
                  <a:pt x="103204" y="95338"/>
                </a:cubicBezTo>
                <a:cubicBezTo>
                  <a:pt x="99764" y="79992"/>
                  <a:pt x="65897" y="-3087"/>
                  <a:pt x="63516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17A589B5-9E28-492F-95ED-97BF6D6289A6}"/>
              </a:ext>
            </a:extLst>
          </p:cNvPr>
          <p:cNvSpPr/>
          <p:nvPr/>
        </p:nvSpPr>
        <p:spPr>
          <a:xfrm>
            <a:off x="3041626" y="4910089"/>
            <a:ext cx="147734" cy="95396"/>
          </a:xfrm>
          <a:custGeom>
            <a:avLst/>
            <a:gdLst>
              <a:gd name="connsiteX0" fmla="*/ 147662 w 147734"/>
              <a:gd name="connsiteY0" fmla="*/ 49 h 95396"/>
              <a:gd name="connsiteX1" fmla="*/ 9549 w 147734"/>
              <a:gd name="connsiteY1" fmla="*/ 33386 h 95396"/>
              <a:gd name="connsiteX2" fmla="*/ 12724 w 147734"/>
              <a:gd name="connsiteY2" fmla="*/ 54024 h 95396"/>
              <a:gd name="connsiteX3" fmla="*/ 19074 w 147734"/>
              <a:gd name="connsiteY3" fmla="*/ 95299 h 95396"/>
              <a:gd name="connsiteX4" fmla="*/ 28599 w 147734"/>
              <a:gd name="connsiteY4" fmla="*/ 41324 h 95396"/>
              <a:gd name="connsiteX5" fmla="*/ 147662 w 147734"/>
              <a:gd name="connsiteY5" fmla="*/ 49 h 9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734" h="95396">
                <a:moveTo>
                  <a:pt x="147662" y="49"/>
                </a:moveTo>
                <a:cubicBezTo>
                  <a:pt x="144487" y="-1274"/>
                  <a:pt x="32039" y="24390"/>
                  <a:pt x="9549" y="33386"/>
                </a:cubicBezTo>
                <a:cubicBezTo>
                  <a:pt x="-12941" y="42382"/>
                  <a:pt x="11136" y="43705"/>
                  <a:pt x="12724" y="54024"/>
                </a:cubicBezTo>
                <a:cubicBezTo>
                  <a:pt x="14311" y="64343"/>
                  <a:pt x="16428" y="97416"/>
                  <a:pt x="19074" y="95299"/>
                </a:cubicBezTo>
                <a:cubicBezTo>
                  <a:pt x="21720" y="93182"/>
                  <a:pt x="8755" y="54818"/>
                  <a:pt x="28599" y="41324"/>
                </a:cubicBezTo>
                <a:cubicBezTo>
                  <a:pt x="48443" y="27830"/>
                  <a:pt x="150837" y="1372"/>
                  <a:pt x="147662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66A5FD8E-674E-4C30-8172-D484D1EC4583}"/>
              </a:ext>
            </a:extLst>
          </p:cNvPr>
          <p:cNvSpPr/>
          <p:nvPr/>
        </p:nvSpPr>
        <p:spPr>
          <a:xfrm>
            <a:off x="3306730" y="4511651"/>
            <a:ext cx="433984" cy="316135"/>
          </a:xfrm>
          <a:custGeom>
            <a:avLst/>
            <a:gdLst>
              <a:gd name="connsiteX0" fmla="*/ 33 w 433984"/>
              <a:gd name="connsiteY0" fmla="*/ 315937 h 316135"/>
              <a:gd name="connsiteX1" fmla="*/ 92108 w 433984"/>
              <a:gd name="connsiteY1" fmla="*/ 296887 h 316135"/>
              <a:gd name="connsiteX2" fmla="*/ 112745 w 433984"/>
              <a:gd name="connsiteY2" fmla="*/ 306412 h 316135"/>
              <a:gd name="connsiteX3" fmla="*/ 149258 w 433984"/>
              <a:gd name="connsiteY3" fmla="*/ 250849 h 316135"/>
              <a:gd name="connsiteX4" fmla="*/ 187358 w 433984"/>
              <a:gd name="connsiteY4" fmla="*/ 217512 h 316135"/>
              <a:gd name="connsiteX5" fmla="*/ 342933 w 433984"/>
              <a:gd name="connsiteY5" fmla="*/ 220687 h 316135"/>
              <a:gd name="connsiteX6" fmla="*/ 357220 w 433984"/>
              <a:gd name="connsiteY6" fmla="*/ 200049 h 316135"/>
              <a:gd name="connsiteX7" fmla="*/ 427070 w 433984"/>
              <a:gd name="connsiteY7" fmla="*/ 106387 h 316135"/>
              <a:gd name="connsiteX8" fmla="*/ 423895 w 433984"/>
              <a:gd name="connsiteY8" fmla="*/ 61937 h 316135"/>
              <a:gd name="connsiteX9" fmla="*/ 360395 w 433984"/>
              <a:gd name="connsiteY9" fmla="*/ 24 h 316135"/>
              <a:gd name="connsiteX10" fmla="*/ 415958 w 433984"/>
              <a:gd name="connsiteY10" fmla="*/ 55587 h 316135"/>
              <a:gd name="connsiteX11" fmla="*/ 395320 w 433984"/>
              <a:gd name="connsiteY11" fmla="*/ 138137 h 316135"/>
              <a:gd name="connsiteX12" fmla="*/ 354045 w 433984"/>
              <a:gd name="connsiteY12" fmla="*/ 185762 h 316135"/>
              <a:gd name="connsiteX13" fmla="*/ 292133 w 433984"/>
              <a:gd name="connsiteY13" fmla="*/ 207987 h 316135"/>
              <a:gd name="connsiteX14" fmla="*/ 176245 w 433984"/>
              <a:gd name="connsiteY14" fmla="*/ 223862 h 316135"/>
              <a:gd name="connsiteX15" fmla="*/ 131795 w 433984"/>
              <a:gd name="connsiteY15" fmla="*/ 268312 h 316135"/>
              <a:gd name="connsiteX16" fmla="*/ 103220 w 433984"/>
              <a:gd name="connsiteY16" fmla="*/ 282599 h 316135"/>
              <a:gd name="connsiteX17" fmla="*/ 33 w 433984"/>
              <a:gd name="connsiteY17" fmla="*/ 315937 h 31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3984" h="316135">
                <a:moveTo>
                  <a:pt x="33" y="315937"/>
                </a:moveTo>
                <a:cubicBezTo>
                  <a:pt x="-1819" y="318318"/>
                  <a:pt x="73323" y="298474"/>
                  <a:pt x="92108" y="296887"/>
                </a:cubicBezTo>
                <a:cubicBezTo>
                  <a:pt x="110893" y="295300"/>
                  <a:pt x="103220" y="314085"/>
                  <a:pt x="112745" y="306412"/>
                </a:cubicBezTo>
                <a:cubicBezTo>
                  <a:pt x="122270" y="298739"/>
                  <a:pt x="136823" y="265666"/>
                  <a:pt x="149258" y="250849"/>
                </a:cubicBezTo>
                <a:cubicBezTo>
                  <a:pt x="161693" y="236032"/>
                  <a:pt x="155079" y="222539"/>
                  <a:pt x="187358" y="217512"/>
                </a:cubicBezTo>
                <a:cubicBezTo>
                  <a:pt x="219637" y="212485"/>
                  <a:pt x="314623" y="223597"/>
                  <a:pt x="342933" y="220687"/>
                </a:cubicBezTo>
                <a:cubicBezTo>
                  <a:pt x="371243" y="217776"/>
                  <a:pt x="343197" y="219099"/>
                  <a:pt x="357220" y="200049"/>
                </a:cubicBezTo>
                <a:cubicBezTo>
                  <a:pt x="371243" y="180999"/>
                  <a:pt x="415957" y="129406"/>
                  <a:pt x="427070" y="106387"/>
                </a:cubicBezTo>
                <a:cubicBezTo>
                  <a:pt x="438183" y="83368"/>
                  <a:pt x="435007" y="79664"/>
                  <a:pt x="423895" y="61937"/>
                </a:cubicBezTo>
                <a:cubicBezTo>
                  <a:pt x="412783" y="44210"/>
                  <a:pt x="361718" y="1082"/>
                  <a:pt x="360395" y="24"/>
                </a:cubicBezTo>
                <a:cubicBezTo>
                  <a:pt x="359072" y="-1034"/>
                  <a:pt x="410137" y="32568"/>
                  <a:pt x="415958" y="55587"/>
                </a:cubicBezTo>
                <a:cubicBezTo>
                  <a:pt x="421779" y="78606"/>
                  <a:pt x="405639" y="116441"/>
                  <a:pt x="395320" y="138137"/>
                </a:cubicBezTo>
                <a:cubicBezTo>
                  <a:pt x="385001" y="159833"/>
                  <a:pt x="371243" y="174120"/>
                  <a:pt x="354045" y="185762"/>
                </a:cubicBezTo>
                <a:cubicBezTo>
                  <a:pt x="336847" y="197404"/>
                  <a:pt x="321766" y="201637"/>
                  <a:pt x="292133" y="207987"/>
                </a:cubicBezTo>
                <a:cubicBezTo>
                  <a:pt x="262500" y="214337"/>
                  <a:pt x="202968" y="213808"/>
                  <a:pt x="176245" y="223862"/>
                </a:cubicBezTo>
                <a:cubicBezTo>
                  <a:pt x="149522" y="233916"/>
                  <a:pt x="143966" y="258522"/>
                  <a:pt x="131795" y="268312"/>
                </a:cubicBezTo>
                <a:cubicBezTo>
                  <a:pt x="119624" y="278101"/>
                  <a:pt x="121741" y="277307"/>
                  <a:pt x="103220" y="282599"/>
                </a:cubicBezTo>
                <a:cubicBezTo>
                  <a:pt x="84699" y="287891"/>
                  <a:pt x="1885" y="313556"/>
                  <a:pt x="33" y="315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9A1BAE64-2A6B-4B3C-9CF2-DED43660688F}"/>
              </a:ext>
            </a:extLst>
          </p:cNvPr>
          <p:cNvSpPr/>
          <p:nvPr/>
        </p:nvSpPr>
        <p:spPr>
          <a:xfrm>
            <a:off x="3273424" y="4568565"/>
            <a:ext cx="489792" cy="291658"/>
          </a:xfrm>
          <a:custGeom>
            <a:avLst/>
            <a:gdLst>
              <a:gd name="connsiteX0" fmla="*/ 488951 w 489792"/>
              <a:gd name="connsiteY0" fmla="*/ 260 h 291658"/>
              <a:gd name="connsiteX1" fmla="*/ 434976 w 489792"/>
              <a:gd name="connsiteY1" fmla="*/ 146310 h 291658"/>
              <a:gd name="connsiteX2" fmla="*/ 407989 w 489792"/>
              <a:gd name="connsiteY2" fmla="*/ 170123 h 291658"/>
              <a:gd name="connsiteX3" fmla="*/ 276226 w 489792"/>
              <a:gd name="connsiteY3" fmla="*/ 181235 h 291658"/>
              <a:gd name="connsiteX4" fmla="*/ 200026 w 489792"/>
              <a:gd name="connsiteY4" fmla="*/ 197110 h 291658"/>
              <a:gd name="connsiteX5" fmla="*/ 166689 w 489792"/>
              <a:gd name="connsiteY5" fmla="*/ 241560 h 291658"/>
              <a:gd name="connsiteX6" fmla="*/ 107951 w 489792"/>
              <a:gd name="connsiteY6" fmla="*/ 254260 h 291658"/>
              <a:gd name="connsiteX7" fmla="*/ 49214 w 489792"/>
              <a:gd name="connsiteY7" fmla="*/ 290773 h 291658"/>
              <a:gd name="connsiteX8" fmla="*/ 1 w 489792"/>
              <a:gd name="connsiteY8" fmla="*/ 212985 h 291658"/>
              <a:gd name="connsiteX9" fmla="*/ 47626 w 489792"/>
              <a:gd name="connsiteY9" fmla="*/ 281248 h 291658"/>
              <a:gd name="connsiteX10" fmla="*/ 130176 w 489792"/>
              <a:gd name="connsiteY10" fmla="*/ 257435 h 291658"/>
              <a:gd name="connsiteX11" fmla="*/ 261939 w 489792"/>
              <a:gd name="connsiteY11" fmla="*/ 187585 h 291658"/>
              <a:gd name="connsiteX12" fmla="*/ 406401 w 489792"/>
              <a:gd name="connsiteY12" fmla="*/ 160598 h 291658"/>
              <a:gd name="connsiteX13" fmla="*/ 463551 w 489792"/>
              <a:gd name="connsiteY13" fmla="*/ 111385 h 291658"/>
              <a:gd name="connsiteX14" fmla="*/ 488951 w 489792"/>
              <a:gd name="connsiteY14" fmla="*/ 260 h 29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9792" h="291658">
                <a:moveTo>
                  <a:pt x="488951" y="260"/>
                </a:moveTo>
                <a:cubicBezTo>
                  <a:pt x="484189" y="6081"/>
                  <a:pt x="448470" y="118000"/>
                  <a:pt x="434976" y="146310"/>
                </a:cubicBezTo>
                <a:cubicBezTo>
                  <a:pt x="421482" y="174621"/>
                  <a:pt x="434447" y="164302"/>
                  <a:pt x="407989" y="170123"/>
                </a:cubicBezTo>
                <a:cubicBezTo>
                  <a:pt x="381531" y="175944"/>
                  <a:pt x="310886" y="176737"/>
                  <a:pt x="276226" y="181235"/>
                </a:cubicBezTo>
                <a:cubicBezTo>
                  <a:pt x="241566" y="185733"/>
                  <a:pt x="218282" y="187056"/>
                  <a:pt x="200026" y="197110"/>
                </a:cubicBezTo>
                <a:cubicBezTo>
                  <a:pt x="181770" y="207164"/>
                  <a:pt x="182035" y="232035"/>
                  <a:pt x="166689" y="241560"/>
                </a:cubicBezTo>
                <a:cubicBezTo>
                  <a:pt x="151343" y="251085"/>
                  <a:pt x="127530" y="246058"/>
                  <a:pt x="107951" y="254260"/>
                </a:cubicBezTo>
                <a:cubicBezTo>
                  <a:pt x="88372" y="262462"/>
                  <a:pt x="67206" y="297652"/>
                  <a:pt x="49214" y="290773"/>
                </a:cubicBezTo>
                <a:cubicBezTo>
                  <a:pt x="31222" y="283894"/>
                  <a:pt x="266" y="214573"/>
                  <a:pt x="1" y="212985"/>
                </a:cubicBezTo>
                <a:cubicBezTo>
                  <a:pt x="-264" y="211398"/>
                  <a:pt x="25930" y="273840"/>
                  <a:pt x="47626" y="281248"/>
                </a:cubicBezTo>
                <a:cubicBezTo>
                  <a:pt x="69322" y="288656"/>
                  <a:pt x="94457" y="273045"/>
                  <a:pt x="130176" y="257435"/>
                </a:cubicBezTo>
                <a:cubicBezTo>
                  <a:pt x="165895" y="241825"/>
                  <a:pt x="215902" y="203724"/>
                  <a:pt x="261939" y="187585"/>
                </a:cubicBezTo>
                <a:cubicBezTo>
                  <a:pt x="307976" y="171446"/>
                  <a:pt x="372799" y="173298"/>
                  <a:pt x="406401" y="160598"/>
                </a:cubicBezTo>
                <a:cubicBezTo>
                  <a:pt x="440003" y="147898"/>
                  <a:pt x="449793" y="134933"/>
                  <a:pt x="463551" y="111385"/>
                </a:cubicBezTo>
                <a:cubicBezTo>
                  <a:pt x="477309" y="87837"/>
                  <a:pt x="493713" y="-5561"/>
                  <a:pt x="488951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D4605B45-8D46-487D-AC05-DF070DA1736C}"/>
              </a:ext>
            </a:extLst>
          </p:cNvPr>
          <p:cNvSpPr/>
          <p:nvPr/>
        </p:nvSpPr>
        <p:spPr>
          <a:xfrm>
            <a:off x="3338509" y="4154472"/>
            <a:ext cx="422739" cy="401942"/>
          </a:xfrm>
          <a:custGeom>
            <a:avLst/>
            <a:gdLst>
              <a:gd name="connsiteX0" fmla="*/ 4 w 422739"/>
              <a:gd name="connsiteY0" fmla="*/ 16 h 401942"/>
              <a:gd name="connsiteX1" fmla="*/ 14291 w 422739"/>
              <a:gd name="connsiteY1" fmla="*/ 104791 h 401942"/>
              <a:gd name="connsiteX2" fmla="*/ 14291 w 422739"/>
              <a:gd name="connsiteY2" fmla="*/ 84153 h 401942"/>
              <a:gd name="connsiteX3" fmla="*/ 34929 w 422739"/>
              <a:gd name="connsiteY3" fmla="*/ 149241 h 401942"/>
              <a:gd name="connsiteX4" fmla="*/ 169866 w 422739"/>
              <a:gd name="connsiteY4" fmla="*/ 225441 h 401942"/>
              <a:gd name="connsiteX5" fmla="*/ 385766 w 422739"/>
              <a:gd name="connsiteY5" fmla="*/ 371491 h 401942"/>
              <a:gd name="connsiteX6" fmla="*/ 422279 w 422739"/>
              <a:gd name="connsiteY6" fmla="*/ 401653 h 401942"/>
              <a:gd name="connsiteX7" fmla="*/ 390529 w 422739"/>
              <a:gd name="connsiteY7" fmla="*/ 363553 h 401942"/>
              <a:gd name="connsiteX8" fmla="*/ 206379 w 422739"/>
              <a:gd name="connsiteY8" fmla="*/ 239728 h 401942"/>
              <a:gd name="connsiteX9" fmla="*/ 209554 w 422739"/>
              <a:gd name="connsiteY9" fmla="*/ 247666 h 401942"/>
              <a:gd name="connsiteX10" fmla="*/ 28579 w 422739"/>
              <a:gd name="connsiteY10" fmla="*/ 130191 h 401942"/>
              <a:gd name="connsiteX11" fmla="*/ 12704 w 422739"/>
              <a:gd name="connsiteY11" fmla="*/ 96853 h 401942"/>
              <a:gd name="connsiteX12" fmla="*/ 4 w 422739"/>
              <a:gd name="connsiteY12" fmla="*/ 16 h 40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2739" h="401942">
                <a:moveTo>
                  <a:pt x="4" y="16"/>
                </a:moveTo>
                <a:cubicBezTo>
                  <a:pt x="268" y="1339"/>
                  <a:pt x="11910" y="90768"/>
                  <a:pt x="14291" y="104791"/>
                </a:cubicBezTo>
                <a:cubicBezTo>
                  <a:pt x="16672" y="118814"/>
                  <a:pt x="10851" y="76745"/>
                  <a:pt x="14291" y="84153"/>
                </a:cubicBezTo>
                <a:cubicBezTo>
                  <a:pt x="17731" y="91561"/>
                  <a:pt x="9000" y="125693"/>
                  <a:pt x="34929" y="149241"/>
                </a:cubicBezTo>
                <a:cubicBezTo>
                  <a:pt x="60858" y="172789"/>
                  <a:pt x="111393" y="188399"/>
                  <a:pt x="169866" y="225441"/>
                </a:cubicBezTo>
                <a:cubicBezTo>
                  <a:pt x="228339" y="262483"/>
                  <a:pt x="343697" y="342122"/>
                  <a:pt x="385766" y="371491"/>
                </a:cubicBezTo>
                <a:cubicBezTo>
                  <a:pt x="427835" y="400860"/>
                  <a:pt x="421485" y="402976"/>
                  <a:pt x="422279" y="401653"/>
                </a:cubicBezTo>
                <a:cubicBezTo>
                  <a:pt x="423073" y="400330"/>
                  <a:pt x="426512" y="390540"/>
                  <a:pt x="390529" y="363553"/>
                </a:cubicBezTo>
                <a:cubicBezTo>
                  <a:pt x="354546" y="336566"/>
                  <a:pt x="236541" y="259042"/>
                  <a:pt x="206379" y="239728"/>
                </a:cubicBezTo>
                <a:cubicBezTo>
                  <a:pt x="176217" y="220414"/>
                  <a:pt x="239187" y="265922"/>
                  <a:pt x="209554" y="247666"/>
                </a:cubicBezTo>
                <a:cubicBezTo>
                  <a:pt x="179921" y="229410"/>
                  <a:pt x="61387" y="155326"/>
                  <a:pt x="28579" y="130191"/>
                </a:cubicBezTo>
                <a:cubicBezTo>
                  <a:pt x="-4229" y="105056"/>
                  <a:pt x="15085" y="114315"/>
                  <a:pt x="12704" y="96853"/>
                </a:cubicBezTo>
                <a:cubicBezTo>
                  <a:pt x="10323" y="79391"/>
                  <a:pt x="-260" y="-1307"/>
                  <a:pt x="4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FE1EA560-2FAE-4B38-9803-2872E6516F81}"/>
              </a:ext>
            </a:extLst>
          </p:cNvPr>
          <p:cNvSpPr/>
          <p:nvPr/>
        </p:nvSpPr>
        <p:spPr>
          <a:xfrm>
            <a:off x="3307795" y="4181452"/>
            <a:ext cx="384891" cy="347907"/>
          </a:xfrm>
          <a:custGeom>
            <a:avLst/>
            <a:gdLst>
              <a:gd name="connsiteX0" fmla="*/ 555 w 384891"/>
              <a:gd name="connsiteY0" fmla="*/ 23 h 347907"/>
              <a:gd name="connsiteX1" fmla="*/ 14843 w 384891"/>
              <a:gd name="connsiteY1" fmla="*/ 93686 h 347907"/>
              <a:gd name="connsiteX2" fmla="*/ 25955 w 384891"/>
              <a:gd name="connsiteY2" fmla="*/ 88923 h 347907"/>
              <a:gd name="connsiteX3" fmla="*/ 51355 w 384891"/>
              <a:gd name="connsiteY3" fmla="*/ 130198 h 347907"/>
              <a:gd name="connsiteX4" fmla="*/ 324405 w 384891"/>
              <a:gd name="connsiteY4" fmla="*/ 311173 h 347907"/>
              <a:gd name="connsiteX5" fmla="*/ 384730 w 384891"/>
              <a:gd name="connsiteY5" fmla="*/ 347686 h 347907"/>
              <a:gd name="connsiteX6" fmla="*/ 337105 w 384891"/>
              <a:gd name="connsiteY6" fmla="*/ 304823 h 347907"/>
              <a:gd name="connsiteX7" fmla="*/ 198993 w 384891"/>
              <a:gd name="connsiteY7" fmla="*/ 217511 h 347907"/>
              <a:gd name="connsiteX8" fmla="*/ 73580 w 384891"/>
              <a:gd name="connsiteY8" fmla="*/ 138136 h 347907"/>
              <a:gd name="connsiteX9" fmla="*/ 35480 w 384891"/>
              <a:gd name="connsiteY9" fmla="*/ 103211 h 347907"/>
              <a:gd name="connsiteX10" fmla="*/ 555 w 384891"/>
              <a:gd name="connsiteY10" fmla="*/ 23 h 34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4891" h="347907">
                <a:moveTo>
                  <a:pt x="555" y="23"/>
                </a:moveTo>
                <a:cubicBezTo>
                  <a:pt x="-2884" y="-1564"/>
                  <a:pt x="10610" y="78869"/>
                  <a:pt x="14843" y="93686"/>
                </a:cubicBezTo>
                <a:cubicBezTo>
                  <a:pt x="19076" y="108503"/>
                  <a:pt x="19870" y="82838"/>
                  <a:pt x="25955" y="88923"/>
                </a:cubicBezTo>
                <a:cubicBezTo>
                  <a:pt x="32040" y="95008"/>
                  <a:pt x="1613" y="93156"/>
                  <a:pt x="51355" y="130198"/>
                </a:cubicBezTo>
                <a:cubicBezTo>
                  <a:pt x="101097" y="167240"/>
                  <a:pt x="268843" y="274925"/>
                  <a:pt x="324405" y="311173"/>
                </a:cubicBezTo>
                <a:cubicBezTo>
                  <a:pt x="379967" y="347421"/>
                  <a:pt x="382613" y="348744"/>
                  <a:pt x="384730" y="347686"/>
                </a:cubicBezTo>
                <a:cubicBezTo>
                  <a:pt x="386847" y="346628"/>
                  <a:pt x="368061" y="326519"/>
                  <a:pt x="337105" y="304823"/>
                </a:cubicBezTo>
                <a:cubicBezTo>
                  <a:pt x="306149" y="283127"/>
                  <a:pt x="198993" y="217511"/>
                  <a:pt x="198993" y="217511"/>
                </a:cubicBezTo>
                <a:cubicBezTo>
                  <a:pt x="155072" y="189730"/>
                  <a:pt x="100832" y="157186"/>
                  <a:pt x="73580" y="138136"/>
                </a:cubicBezTo>
                <a:cubicBezTo>
                  <a:pt x="46328" y="119086"/>
                  <a:pt x="45005" y="125701"/>
                  <a:pt x="35480" y="103211"/>
                </a:cubicBezTo>
                <a:cubicBezTo>
                  <a:pt x="25955" y="80721"/>
                  <a:pt x="3994" y="1610"/>
                  <a:pt x="555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8665F355-4EF7-497C-9E09-05CCB6869C59}"/>
              </a:ext>
            </a:extLst>
          </p:cNvPr>
          <p:cNvSpPr/>
          <p:nvPr/>
        </p:nvSpPr>
        <p:spPr>
          <a:xfrm>
            <a:off x="3795276" y="4156882"/>
            <a:ext cx="278808" cy="129417"/>
          </a:xfrm>
          <a:custGeom>
            <a:avLst/>
            <a:gdLst>
              <a:gd name="connsiteX0" fmla="*/ 437 w 278808"/>
              <a:gd name="connsiteY0" fmla="*/ 781 h 129417"/>
              <a:gd name="connsiteX1" fmla="*/ 198874 w 278808"/>
              <a:gd name="connsiteY1" fmla="*/ 88093 h 129417"/>
              <a:gd name="connsiteX2" fmla="*/ 278249 w 278808"/>
              <a:gd name="connsiteY2" fmla="*/ 129368 h 129417"/>
              <a:gd name="connsiteX3" fmla="*/ 232212 w 278808"/>
              <a:gd name="connsiteY3" fmla="*/ 96031 h 129417"/>
              <a:gd name="connsiteX4" fmla="*/ 192524 w 278808"/>
              <a:gd name="connsiteY4" fmla="*/ 73806 h 129417"/>
              <a:gd name="connsiteX5" fmla="*/ 146487 w 278808"/>
              <a:gd name="connsiteY5" fmla="*/ 46818 h 129417"/>
              <a:gd name="connsiteX6" fmla="*/ 437 w 278808"/>
              <a:gd name="connsiteY6" fmla="*/ 781 h 12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808" h="129417">
                <a:moveTo>
                  <a:pt x="437" y="781"/>
                </a:moveTo>
                <a:cubicBezTo>
                  <a:pt x="9168" y="7660"/>
                  <a:pt x="152572" y="66662"/>
                  <a:pt x="198874" y="88093"/>
                </a:cubicBezTo>
                <a:cubicBezTo>
                  <a:pt x="245176" y="109524"/>
                  <a:pt x="272693" y="128045"/>
                  <a:pt x="278249" y="129368"/>
                </a:cubicBezTo>
                <a:cubicBezTo>
                  <a:pt x="283805" y="130691"/>
                  <a:pt x="246499" y="105291"/>
                  <a:pt x="232212" y="96031"/>
                </a:cubicBezTo>
                <a:cubicBezTo>
                  <a:pt x="217925" y="86771"/>
                  <a:pt x="206812" y="82008"/>
                  <a:pt x="192524" y="73806"/>
                </a:cubicBezTo>
                <a:cubicBezTo>
                  <a:pt x="178236" y="65604"/>
                  <a:pt x="176914" y="59253"/>
                  <a:pt x="146487" y="46818"/>
                </a:cubicBezTo>
                <a:cubicBezTo>
                  <a:pt x="116060" y="34383"/>
                  <a:pt x="-8294" y="-6098"/>
                  <a:pt x="437" y="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2D370E7A-BA39-45B5-9A30-D00432F2F873}"/>
              </a:ext>
            </a:extLst>
          </p:cNvPr>
          <p:cNvSpPr/>
          <p:nvPr/>
        </p:nvSpPr>
        <p:spPr>
          <a:xfrm>
            <a:off x="3755761" y="4563968"/>
            <a:ext cx="203213" cy="185875"/>
          </a:xfrm>
          <a:custGeom>
            <a:avLst/>
            <a:gdLst>
              <a:gd name="connsiteX0" fmla="*/ 264 w 203213"/>
              <a:gd name="connsiteY0" fmla="*/ 95 h 185875"/>
              <a:gd name="connsiteX1" fmla="*/ 87577 w 203213"/>
              <a:gd name="connsiteY1" fmla="*/ 79470 h 185875"/>
              <a:gd name="connsiteX2" fmla="*/ 101864 w 203213"/>
              <a:gd name="connsiteY2" fmla="*/ 106457 h 185875"/>
              <a:gd name="connsiteX3" fmla="*/ 116152 w 203213"/>
              <a:gd name="connsiteY3" fmla="*/ 96932 h 185875"/>
              <a:gd name="connsiteX4" fmla="*/ 155839 w 203213"/>
              <a:gd name="connsiteY4" fmla="*/ 120745 h 185875"/>
              <a:gd name="connsiteX5" fmla="*/ 201877 w 203213"/>
              <a:gd name="connsiteY5" fmla="*/ 185832 h 185875"/>
              <a:gd name="connsiteX6" fmla="*/ 184414 w 203213"/>
              <a:gd name="connsiteY6" fmla="*/ 130270 h 185875"/>
              <a:gd name="connsiteX7" fmla="*/ 119327 w 203213"/>
              <a:gd name="connsiteY7" fmla="*/ 96932 h 185875"/>
              <a:gd name="connsiteX8" fmla="*/ 264 w 203213"/>
              <a:gd name="connsiteY8" fmla="*/ 95 h 1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213" h="185875">
                <a:moveTo>
                  <a:pt x="264" y="95"/>
                </a:moveTo>
                <a:cubicBezTo>
                  <a:pt x="-5028" y="-2815"/>
                  <a:pt x="70644" y="61743"/>
                  <a:pt x="87577" y="79470"/>
                </a:cubicBezTo>
                <a:cubicBezTo>
                  <a:pt x="104510" y="97197"/>
                  <a:pt x="97102" y="103547"/>
                  <a:pt x="101864" y="106457"/>
                </a:cubicBezTo>
                <a:cubicBezTo>
                  <a:pt x="106626" y="109367"/>
                  <a:pt x="107156" y="94551"/>
                  <a:pt x="116152" y="96932"/>
                </a:cubicBezTo>
                <a:cubicBezTo>
                  <a:pt x="125148" y="99313"/>
                  <a:pt x="141552" y="105928"/>
                  <a:pt x="155839" y="120745"/>
                </a:cubicBezTo>
                <a:cubicBezTo>
                  <a:pt x="170126" y="135562"/>
                  <a:pt x="197115" y="184245"/>
                  <a:pt x="201877" y="185832"/>
                </a:cubicBezTo>
                <a:cubicBezTo>
                  <a:pt x="206639" y="187419"/>
                  <a:pt x="198172" y="145087"/>
                  <a:pt x="184414" y="130270"/>
                </a:cubicBezTo>
                <a:cubicBezTo>
                  <a:pt x="170656" y="115453"/>
                  <a:pt x="148166" y="118628"/>
                  <a:pt x="119327" y="96932"/>
                </a:cubicBezTo>
                <a:cubicBezTo>
                  <a:pt x="90488" y="75236"/>
                  <a:pt x="5556" y="3005"/>
                  <a:pt x="264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07A29D1B-912F-44FB-A48A-62085A94F0D7}"/>
              </a:ext>
            </a:extLst>
          </p:cNvPr>
          <p:cNvSpPr/>
          <p:nvPr/>
        </p:nvSpPr>
        <p:spPr>
          <a:xfrm>
            <a:off x="3959200" y="4702780"/>
            <a:ext cx="246723" cy="47128"/>
          </a:xfrm>
          <a:custGeom>
            <a:avLst/>
            <a:gdLst>
              <a:gd name="connsiteX0" fmla="*/ 25 w 246723"/>
              <a:gd name="connsiteY0" fmla="*/ 47020 h 47128"/>
              <a:gd name="connsiteX1" fmla="*/ 101625 w 246723"/>
              <a:gd name="connsiteY1" fmla="*/ 13683 h 47128"/>
              <a:gd name="connsiteX2" fmla="*/ 176238 w 246723"/>
              <a:gd name="connsiteY2" fmla="*/ 12095 h 47128"/>
              <a:gd name="connsiteX3" fmla="*/ 217513 w 246723"/>
              <a:gd name="connsiteY3" fmla="*/ 7333 h 47128"/>
              <a:gd name="connsiteX4" fmla="*/ 241325 w 246723"/>
              <a:gd name="connsiteY4" fmla="*/ 7333 h 47128"/>
              <a:gd name="connsiteX5" fmla="*/ 111150 w 246723"/>
              <a:gd name="connsiteY5" fmla="*/ 983 h 47128"/>
              <a:gd name="connsiteX6" fmla="*/ 25 w 246723"/>
              <a:gd name="connsiteY6" fmla="*/ 47020 h 4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723" h="47128">
                <a:moveTo>
                  <a:pt x="25" y="47020"/>
                </a:moveTo>
                <a:cubicBezTo>
                  <a:pt x="-1563" y="49137"/>
                  <a:pt x="72256" y="19504"/>
                  <a:pt x="101625" y="13683"/>
                </a:cubicBezTo>
                <a:cubicBezTo>
                  <a:pt x="130994" y="7862"/>
                  <a:pt x="156923" y="13153"/>
                  <a:pt x="176238" y="12095"/>
                </a:cubicBezTo>
                <a:cubicBezTo>
                  <a:pt x="195553" y="11037"/>
                  <a:pt x="206665" y="8127"/>
                  <a:pt x="217513" y="7333"/>
                </a:cubicBezTo>
                <a:cubicBezTo>
                  <a:pt x="228361" y="6539"/>
                  <a:pt x="259052" y="8391"/>
                  <a:pt x="241325" y="7333"/>
                </a:cubicBezTo>
                <a:cubicBezTo>
                  <a:pt x="223598" y="6275"/>
                  <a:pt x="149250" y="-2986"/>
                  <a:pt x="111150" y="983"/>
                </a:cubicBezTo>
                <a:cubicBezTo>
                  <a:pt x="73050" y="4952"/>
                  <a:pt x="1613" y="44903"/>
                  <a:pt x="25" y="470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F97AD8A6-AC2E-41D9-9510-C953706EE135}"/>
              </a:ext>
            </a:extLst>
          </p:cNvPr>
          <p:cNvSpPr/>
          <p:nvPr/>
        </p:nvSpPr>
        <p:spPr>
          <a:xfrm>
            <a:off x="4064664" y="4482870"/>
            <a:ext cx="140802" cy="239984"/>
          </a:xfrm>
          <a:custGeom>
            <a:avLst/>
            <a:gdLst>
              <a:gd name="connsiteX0" fmla="*/ 137449 w 140802"/>
              <a:gd name="connsiteY0" fmla="*/ 230 h 239984"/>
              <a:gd name="connsiteX1" fmla="*/ 88236 w 140802"/>
              <a:gd name="connsiteY1" fmla="*/ 74843 h 239984"/>
              <a:gd name="connsiteX2" fmla="*/ 2511 w 140802"/>
              <a:gd name="connsiteY2" fmla="*/ 141518 h 239984"/>
              <a:gd name="connsiteX3" fmla="*/ 29499 w 140802"/>
              <a:gd name="connsiteY3" fmla="*/ 151043 h 239984"/>
              <a:gd name="connsiteX4" fmla="*/ 97761 w 140802"/>
              <a:gd name="connsiteY4" fmla="*/ 206605 h 239984"/>
              <a:gd name="connsiteX5" fmla="*/ 140624 w 140802"/>
              <a:gd name="connsiteY5" fmla="*/ 239943 h 239984"/>
              <a:gd name="connsiteX6" fmla="*/ 108874 w 140802"/>
              <a:gd name="connsiteY6" fmla="*/ 200255 h 239984"/>
              <a:gd name="connsiteX7" fmla="*/ 15211 w 140802"/>
              <a:gd name="connsiteY7" fmla="*/ 154218 h 239984"/>
              <a:gd name="connsiteX8" fmla="*/ 45374 w 140802"/>
              <a:gd name="connsiteY8" fmla="*/ 100243 h 239984"/>
              <a:gd name="connsiteX9" fmla="*/ 137449 w 140802"/>
              <a:gd name="connsiteY9" fmla="*/ 230 h 23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802" h="239984">
                <a:moveTo>
                  <a:pt x="137449" y="230"/>
                </a:moveTo>
                <a:cubicBezTo>
                  <a:pt x="144593" y="-4003"/>
                  <a:pt x="110726" y="51295"/>
                  <a:pt x="88236" y="74843"/>
                </a:cubicBezTo>
                <a:cubicBezTo>
                  <a:pt x="65746" y="98391"/>
                  <a:pt x="12300" y="128818"/>
                  <a:pt x="2511" y="141518"/>
                </a:cubicBezTo>
                <a:cubicBezTo>
                  <a:pt x="-7278" y="154218"/>
                  <a:pt x="13624" y="140195"/>
                  <a:pt x="29499" y="151043"/>
                </a:cubicBezTo>
                <a:cubicBezTo>
                  <a:pt x="45374" y="161891"/>
                  <a:pt x="79240" y="191788"/>
                  <a:pt x="97761" y="206605"/>
                </a:cubicBezTo>
                <a:cubicBezTo>
                  <a:pt x="116282" y="221422"/>
                  <a:pt x="138772" y="241001"/>
                  <a:pt x="140624" y="239943"/>
                </a:cubicBezTo>
                <a:cubicBezTo>
                  <a:pt x="142476" y="238885"/>
                  <a:pt x="129776" y="214543"/>
                  <a:pt x="108874" y="200255"/>
                </a:cubicBezTo>
                <a:cubicBezTo>
                  <a:pt x="87972" y="185968"/>
                  <a:pt x="25794" y="170887"/>
                  <a:pt x="15211" y="154218"/>
                </a:cubicBezTo>
                <a:cubicBezTo>
                  <a:pt x="4628" y="137549"/>
                  <a:pt x="27911" y="123262"/>
                  <a:pt x="45374" y="100243"/>
                </a:cubicBezTo>
                <a:cubicBezTo>
                  <a:pt x="62837" y="77224"/>
                  <a:pt x="130305" y="4463"/>
                  <a:pt x="137449" y="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0CF464E8-7C77-4B32-AA6A-CA02FD3BC3BA}"/>
              </a:ext>
            </a:extLst>
          </p:cNvPr>
          <p:cNvSpPr/>
          <p:nvPr/>
        </p:nvSpPr>
        <p:spPr>
          <a:xfrm>
            <a:off x="4098114" y="4506900"/>
            <a:ext cx="113549" cy="167530"/>
          </a:xfrm>
          <a:custGeom>
            <a:avLst/>
            <a:gdLst>
              <a:gd name="connsiteX0" fmla="*/ 113524 w 113549"/>
              <a:gd name="connsiteY0" fmla="*/ 13 h 167530"/>
              <a:gd name="connsiteX1" fmla="*/ 64311 w 113549"/>
              <a:gd name="connsiteY1" fmla="*/ 80975 h 167530"/>
              <a:gd name="connsiteX2" fmla="*/ 2399 w 113549"/>
              <a:gd name="connsiteY2" fmla="*/ 127013 h 167530"/>
              <a:gd name="connsiteX3" fmla="*/ 62724 w 113549"/>
              <a:gd name="connsiteY3" fmla="*/ 155588 h 167530"/>
              <a:gd name="connsiteX4" fmla="*/ 111936 w 113549"/>
              <a:gd name="connsiteY4" fmla="*/ 166700 h 167530"/>
              <a:gd name="connsiteX5" fmla="*/ 13511 w 113549"/>
              <a:gd name="connsiteY5" fmla="*/ 134950 h 167530"/>
              <a:gd name="connsiteX6" fmla="*/ 5574 w 113549"/>
              <a:gd name="connsiteY6" fmla="*/ 115900 h 167530"/>
              <a:gd name="connsiteX7" fmla="*/ 57961 w 113549"/>
              <a:gd name="connsiteY7" fmla="*/ 74625 h 167530"/>
              <a:gd name="connsiteX8" fmla="*/ 113524 w 113549"/>
              <a:gd name="connsiteY8" fmla="*/ 13 h 16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549" h="167530">
                <a:moveTo>
                  <a:pt x="113524" y="13"/>
                </a:moveTo>
                <a:cubicBezTo>
                  <a:pt x="114582" y="1071"/>
                  <a:pt x="82832" y="59808"/>
                  <a:pt x="64311" y="80975"/>
                </a:cubicBezTo>
                <a:cubicBezTo>
                  <a:pt x="45790" y="102142"/>
                  <a:pt x="2663" y="114578"/>
                  <a:pt x="2399" y="127013"/>
                </a:cubicBezTo>
                <a:cubicBezTo>
                  <a:pt x="2135" y="139448"/>
                  <a:pt x="44468" y="148973"/>
                  <a:pt x="62724" y="155588"/>
                </a:cubicBezTo>
                <a:cubicBezTo>
                  <a:pt x="80980" y="162203"/>
                  <a:pt x="120138" y="170140"/>
                  <a:pt x="111936" y="166700"/>
                </a:cubicBezTo>
                <a:cubicBezTo>
                  <a:pt x="103734" y="163260"/>
                  <a:pt x="31238" y="143417"/>
                  <a:pt x="13511" y="134950"/>
                </a:cubicBezTo>
                <a:cubicBezTo>
                  <a:pt x="-4216" y="126483"/>
                  <a:pt x="-1834" y="125954"/>
                  <a:pt x="5574" y="115900"/>
                </a:cubicBezTo>
                <a:cubicBezTo>
                  <a:pt x="12982" y="105846"/>
                  <a:pt x="39969" y="90500"/>
                  <a:pt x="57961" y="74625"/>
                </a:cubicBezTo>
                <a:cubicBezTo>
                  <a:pt x="75953" y="58750"/>
                  <a:pt x="112466" y="-1045"/>
                  <a:pt x="113524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7C9E6E38-21DF-473A-85EF-B0100AB4DBE7}"/>
              </a:ext>
            </a:extLst>
          </p:cNvPr>
          <p:cNvSpPr/>
          <p:nvPr/>
        </p:nvSpPr>
        <p:spPr>
          <a:xfrm>
            <a:off x="4184012" y="4524253"/>
            <a:ext cx="46700" cy="184275"/>
          </a:xfrm>
          <a:custGeom>
            <a:avLst/>
            <a:gdLst>
              <a:gd name="connsiteX0" fmla="*/ 46676 w 46700"/>
              <a:gd name="connsiteY0" fmla="*/ 122 h 184275"/>
              <a:gd name="connsiteX1" fmla="*/ 8576 w 46700"/>
              <a:gd name="connsiteY1" fmla="*/ 65210 h 184275"/>
              <a:gd name="connsiteX2" fmla="*/ 14926 w 46700"/>
              <a:gd name="connsiteY2" fmla="*/ 109660 h 184275"/>
              <a:gd name="connsiteX3" fmla="*/ 8576 w 46700"/>
              <a:gd name="connsiteY3" fmla="*/ 184272 h 184275"/>
              <a:gd name="connsiteX4" fmla="*/ 5401 w 46700"/>
              <a:gd name="connsiteY4" fmla="*/ 112835 h 184275"/>
              <a:gd name="connsiteX5" fmla="*/ 2226 w 46700"/>
              <a:gd name="connsiteY5" fmla="*/ 82672 h 184275"/>
              <a:gd name="connsiteX6" fmla="*/ 46676 w 46700"/>
              <a:gd name="connsiteY6" fmla="*/ 122 h 18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700" h="184275">
                <a:moveTo>
                  <a:pt x="46676" y="122"/>
                </a:moveTo>
                <a:cubicBezTo>
                  <a:pt x="47734" y="-2788"/>
                  <a:pt x="13868" y="46954"/>
                  <a:pt x="8576" y="65210"/>
                </a:cubicBezTo>
                <a:cubicBezTo>
                  <a:pt x="3284" y="83466"/>
                  <a:pt x="14926" y="89816"/>
                  <a:pt x="14926" y="109660"/>
                </a:cubicBezTo>
                <a:cubicBezTo>
                  <a:pt x="14926" y="129504"/>
                  <a:pt x="10163" y="183743"/>
                  <a:pt x="8576" y="184272"/>
                </a:cubicBezTo>
                <a:cubicBezTo>
                  <a:pt x="6989" y="184801"/>
                  <a:pt x="6459" y="129768"/>
                  <a:pt x="5401" y="112835"/>
                </a:cubicBezTo>
                <a:cubicBezTo>
                  <a:pt x="4343" y="95902"/>
                  <a:pt x="-3859" y="101193"/>
                  <a:pt x="2226" y="82672"/>
                </a:cubicBezTo>
                <a:cubicBezTo>
                  <a:pt x="8311" y="64151"/>
                  <a:pt x="45618" y="3032"/>
                  <a:pt x="46676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3BE17D9A-F118-4F06-8062-839B055AC616}"/>
              </a:ext>
            </a:extLst>
          </p:cNvPr>
          <p:cNvSpPr/>
          <p:nvPr/>
        </p:nvSpPr>
        <p:spPr>
          <a:xfrm>
            <a:off x="4201612" y="4540050"/>
            <a:ext cx="40189" cy="182800"/>
          </a:xfrm>
          <a:custGeom>
            <a:avLst/>
            <a:gdLst>
              <a:gd name="connsiteX0" fmla="*/ 40188 w 40189"/>
              <a:gd name="connsiteY0" fmla="*/ 200 h 182800"/>
              <a:gd name="connsiteX1" fmla="*/ 3676 w 40189"/>
              <a:gd name="connsiteY1" fmla="*/ 52588 h 182800"/>
              <a:gd name="connsiteX2" fmla="*/ 3676 w 40189"/>
              <a:gd name="connsiteY2" fmla="*/ 84338 h 182800"/>
              <a:gd name="connsiteX3" fmla="*/ 501 w 40189"/>
              <a:gd name="connsiteY3" fmla="*/ 181175 h 182800"/>
              <a:gd name="connsiteX4" fmla="*/ 501 w 40189"/>
              <a:gd name="connsiteY4" fmla="*/ 139900 h 182800"/>
              <a:gd name="connsiteX5" fmla="*/ 5263 w 40189"/>
              <a:gd name="connsiteY5" fmla="*/ 73225 h 182800"/>
              <a:gd name="connsiteX6" fmla="*/ 40188 w 40189"/>
              <a:gd name="connsiteY6" fmla="*/ 200 h 1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89" h="182800">
                <a:moveTo>
                  <a:pt x="40188" y="200"/>
                </a:moveTo>
                <a:cubicBezTo>
                  <a:pt x="39924" y="-3239"/>
                  <a:pt x="9761" y="38565"/>
                  <a:pt x="3676" y="52588"/>
                </a:cubicBezTo>
                <a:cubicBezTo>
                  <a:pt x="-2409" y="66611"/>
                  <a:pt x="4205" y="62907"/>
                  <a:pt x="3676" y="84338"/>
                </a:cubicBezTo>
                <a:cubicBezTo>
                  <a:pt x="3147" y="105769"/>
                  <a:pt x="1030" y="171915"/>
                  <a:pt x="501" y="181175"/>
                </a:cubicBezTo>
                <a:cubicBezTo>
                  <a:pt x="-28" y="190435"/>
                  <a:pt x="-293" y="157892"/>
                  <a:pt x="501" y="139900"/>
                </a:cubicBezTo>
                <a:cubicBezTo>
                  <a:pt x="1295" y="121908"/>
                  <a:pt x="-558" y="94921"/>
                  <a:pt x="5263" y="73225"/>
                </a:cubicBezTo>
                <a:cubicBezTo>
                  <a:pt x="11084" y="51529"/>
                  <a:pt x="40452" y="3639"/>
                  <a:pt x="40188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0573B6EF-0F7C-41B7-9ADD-91A0291864B6}"/>
              </a:ext>
            </a:extLst>
          </p:cNvPr>
          <p:cNvSpPr/>
          <p:nvPr/>
        </p:nvSpPr>
        <p:spPr>
          <a:xfrm>
            <a:off x="4054938" y="3951288"/>
            <a:ext cx="153553" cy="542066"/>
          </a:xfrm>
          <a:custGeom>
            <a:avLst/>
            <a:gdLst>
              <a:gd name="connsiteX0" fmla="*/ 50337 w 153553"/>
              <a:gd name="connsiteY0" fmla="*/ 0 h 542066"/>
              <a:gd name="connsiteX1" fmla="*/ 2712 w 153553"/>
              <a:gd name="connsiteY1" fmla="*/ 152400 h 542066"/>
              <a:gd name="connsiteX2" fmla="*/ 5887 w 153553"/>
              <a:gd name="connsiteY2" fmla="*/ 136525 h 542066"/>
              <a:gd name="connsiteX3" fmla="*/ 5887 w 153553"/>
              <a:gd name="connsiteY3" fmla="*/ 227012 h 542066"/>
              <a:gd name="connsiteX4" fmla="*/ 29700 w 153553"/>
              <a:gd name="connsiteY4" fmla="*/ 287337 h 542066"/>
              <a:gd name="connsiteX5" fmla="*/ 67800 w 153553"/>
              <a:gd name="connsiteY5" fmla="*/ 417512 h 542066"/>
              <a:gd name="connsiteX6" fmla="*/ 151937 w 153553"/>
              <a:gd name="connsiteY6" fmla="*/ 539750 h 542066"/>
              <a:gd name="connsiteX7" fmla="*/ 115425 w 153553"/>
              <a:gd name="connsiteY7" fmla="*/ 481012 h 542066"/>
              <a:gd name="connsiteX8" fmla="*/ 21762 w 153553"/>
              <a:gd name="connsiteY8" fmla="*/ 284162 h 542066"/>
              <a:gd name="connsiteX9" fmla="*/ 15412 w 153553"/>
              <a:gd name="connsiteY9" fmla="*/ 153987 h 542066"/>
              <a:gd name="connsiteX10" fmla="*/ 50337 w 153553"/>
              <a:gd name="connsiteY10" fmla="*/ 0 h 54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553" h="542066">
                <a:moveTo>
                  <a:pt x="50337" y="0"/>
                </a:moveTo>
                <a:cubicBezTo>
                  <a:pt x="48220" y="-264"/>
                  <a:pt x="10120" y="129646"/>
                  <a:pt x="2712" y="152400"/>
                </a:cubicBezTo>
                <a:cubicBezTo>
                  <a:pt x="-4696" y="175154"/>
                  <a:pt x="5358" y="124090"/>
                  <a:pt x="5887" y="136525"/>
                </a:cubicBezTo>
                <a:cubicBezTo>
                  <a:pt x="6416" y="148960"/>
                  <a:pt x="1918" y="201877"/>
                  <a:pt x="5887" y="227012"/>
                </a:cubicBezTo>
                <a:cubicBezTo>
                  <a:pt x="9856" y="252147"/>
                  <a:pt x="19381" y="255587"/>
                  <a:pt x="29700" y="287337"/>
                </a:cubicBezTo>
                <a:cubicBezTo>
                  <a:pt x="40019" y="319087"/>
                  <a:pt x="47427" y="375443"/>
                  <a:pt x="67800" y="417512"/>
                </a:cubicBezTo>
                <a:cubicBezTo>
                  <a:pt x="88173" y="459581"/>
                  <a:pt x="144000" y="529167"/>
                  <a:pt x="151937" y="539750"/>
                </a:cubicBezTo>
                <a:cubicBezTo>
                  <a:pt x="159874" y="550333"/>
                  <a:pt x="137121" y="523610"/>
                  <a:pt x="115425" y="481012"/>
                </a:cubicBezTo>
                <a:cubicBezTo>
                  <a:pt x="93729" y="438414"/>
                  <a:pt x="38431" y="338666"/>
                  <a:pt x="21762" y="284162"/>
                </a:cubicBezTo>
                <a:cubicBezTo>
                  <a:pt x="5093" y="229658"/>
                  <a:pt x="10650" y="201612"/>
                  <a:pt x="15412" y="153987"/>
                </a:cubicBezTo>
                <a:cubicBezTo>
                  <a:pt x="20174" y="106362"/>
                  <a:pt x="52454" y="264"/>
                  <a:pt x="5033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764B02C8-FEBF-4529-A7C0-FBB0C031D412}"/>
              </a:ext>
            </a:extLst>
          </p:cNvPr>
          <p:cNvSpPr/>
          <p:nvPr/>
        </p:nvSpPr>
        <p:spPr>
          <a:xfrm>
            <a:off x="4098755" y="3793646"/>
            <a:ext cx="97154" cy="267193"/>
          </a:xfrm>
          <a:custGeom>
            <a:avLst/>
            <a:gdLst>
              <a:gd name="connsiteX0" fmla="*/ 81133 w 97154"/>
              <a:gd name="connsiteY0" fmla="*/ 479 h 267193"/>
              <a:gd name="connsiteX1" fmla="*/ 95420 w 97154"/>
              <a:gd name="connsiteY1" fmla="*/ 67154 h 267193"/>
              <a:gd name="connsiteX2" fmla="*/ 36683 w 97154"/>
              <a:gd name="connsiteY2" fmla="*/ 143354 h 267193"/>
              <a:gd name="connsiteX3" fmla="*/ 170 w 97154"/>
              <a:gd name="connsiteY3" fmla="*/ 267179 h 267193"/>
              <a:gd name="connsiteX4" fmla="*/ 50970 w 97154"/>
              <a:gd name="connsiteY4" fmla="*/ 151292 h 267193"/>
              <a:gd name="connsiteX5" fmla="*/ 76370 w 97154"/>
              <a:gd name="connsiteY5" fmla="*/ 102079 h 267193"/>
              <a:gd name="connsiteX6" fmla="*/ 81133 w 97154"/>
              <a:gd name="connsiteY6" fmla="*/ 479 h 267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54" h="267193">
                <a:moveTo>
                  <a:pt x="81133" y="479"/>
                </a:moveTo>
                <a:cubicBezTo>
                  <a:pt x="84308" y="-5342"/>
                  <a:pt x="102828" y="43342"/>
                  <a:pt x="95420" y="67154"/>
                </a:cubicBezTo>
                <a:cubicBezTo>
                  <a:pt x="88012" y="90967"/>
                  <a:pt x="52558" y="110017"/>
                  <a:pt x="36683" y="143354"/>
                </a:cubicBezTo>
                <a:cubicBezTo>
                  <a:pt x="20808" y="176691"/>
                  <a:pt x="-2211" y="265856"/>
                  <a:pt x="170" y="267179"/>
                </a:cubicBezTo>
                <a:cubicBezTo>
                  <a:pt x="2551" y="268502"/>
                  <a:pt x="38270" y="178809"/>
                  <a:pt x="50970" y="151292"/>
                </a:cubicBezTo>
                <a:cubicBezTo>
                  <a:pt x="63670" y="123775"/>
                  <a:pt x="69491" y="122981"/>
                  <a:pt x="76370" y="102079"/>
                </a:cubicBezTo>
                <a:cubicBezTo>
                  <a:pt x="83249" y="81177"/>
                  <a:pt x="77958" y="6300"/>
                  <a:pt x="81133" y="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E94FC4A1-3906-4B81-A08B-5CEC1D9D59A7}"/>
              </a:ext>
            </a:extLst>
          </p:cNvPr>
          <p:cNvSpPr/>
          <p:nvPr/>
        </p:nvSpPr>
        <p:spPr>
          <a:xfrm>
            <a:off x="4076006" y="4053833"/>
            <a:ext cx="145133" cy="436673"/>
          </a:xfrm>
          <a:custGeom>
            <a:avLst/>
            <a:gdLst>
              <a:gd name="connsiteX0" fmla="*/ 21332 w 145133"/>
              <a:gd name="connsiteY0" fmla="*/ 642 h 436673"/>
              <a:gd name="connsiteX1" fmla="*/ 24507 w 145133"/>
              <a:gd name="connsiteY1" fmla="*/ 149867 h 436673"/>
              <a:gd name="connsiteX2" fmla="*/ 14982 w 145133"/>
              <a:gd name="connsiteY2" fmla="*/ 75255 h 436673"/>
              <a:gd name="connsiteX3" fmla="*/ 27682 w 145133"/>
              <a:gd name="connsiteY3" fmla="*/ 183205 h 436673"/>
              <a:gd name="connsiteX4" fmla="*/ 54669 w 145133"/>
              <a:gd name="connsiteY4" fmla="*/ 248292 h 436673"/>
              <a:gd name="connsiteX5" fmla="*/ 141982 w 145133"/>
              <a:gd name="connsiteY5" fmla="*/ 430855 h 436673"/>
              <a:gd name="connsiteX6" fmla="*/ 114994 w 145133"/>
              <a:gd name="connsiteY6" fmla="*/ 370530 h 436673"/>
              <a:gd name="connsiteX7" fmla="*/ 11807 w 145133"/>
              <a:gd name="connsiteY7" fmla="*/ 164155 h 436673"/>
              <a:gd name="connsiteX8" fmla="*/ 3869 w 145133"/>
              <a:gd name="connsiteY8" fmla="*/ 97480 h 436673"/>
              <a:gd name="connsiteX9" fmla="*/ 21332 w 145133"/>
              <a:gd name="connsiteY9" fmla="*/ 642 h 436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133" h="436673">
                <a:moveTo>
                  <a:pt x="21332" y="642"/>
                </a:moveTo>
                <a:cubicBezTo>
                  <a:pt x="24772" y="9373"/>
                  <a:pt x="25565" y="137432"/>
                  <a:pt x="24507" y="149867"/>
                </a:cubicBezTo>
                <a:cubicBezTo>
                  <a:pt x="23449" y="162302"/>
                  <a:pt x="14453" y="69699"/>
                  <a:pt x="14982" y="75255"/>
                </a:cubicBezTo>
                <a:cubicBezTo>
                  <a:pt x="15511" y="80811"/>
                  <a:pt x="21068" y="154366"/>
                  <a:pt x="27682" y="183205"/>
                </a:cubicBezTo>
                <a:cubicBezTo>
                  <a:pt x="34296" y="212044"/>
                  <a:pt x="35619" y="207017"/>
                  <a:pt x="54669" y="248292"/>
                </a:cubicBezTo>
                <a:cubicBezTo>
                  <a:pt x="73719" y="289567"/>
                  <a:pt x="131928" y="410482"/>
                  <a:pt x="141982" y="430855"/>
                </a:cubicBezTo>
                <a:cubicBezTo>
                  <a:pt x="152036" y="451228"/>
                  <a:pt x="136690" y="414980"/>
                  <a:pt x="114994" y="370530"/>
                </a:cubicBezTo>
                <a:cubicBezTo>
                  <a:pt x="93298" y="326080"/>
                  <a:pt x="30328" y="209663"/>
                  <a:pt x="11807" y="164155"/>
                </a:cubicBezTo>
                <a:cubicBezTo>
                  <a:pt x="-6714" y="118647"/>
                  <a:pt x="1488" y="120234"/>
                  <a:pt x="3869" y="97480"/>
                </a:cubicBezTo>
                <a:cubicBezTo>
                  <a:pt x="6250" y="74726"/>
                  <a:pt x="17892" y="-8089"/>
                  <a:pt x="21332" y="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B5901A42-A275-4380-8221-49B0327D5BD1}"/>
              </a:ext>
            </a:extLst>
          </p:cNvPr>
          <p:cNvSpPr/>
          <p:nvPr/>
        </p:nvSpPr>
        <p:spPr>
          <a:xfrm>
            <a:off x="4243388" y="4498676"/>
            <a:ext cx="324041" cy="57456"/>
          </a:xfrm>
          <a:custGeom>
            <a:avLst/>
            <a:gdLst>
              <a:gd name="connsiteX0" fmla="*/ 0 w 324041"/>
              <a:gd name="connsiteY0" fmla="*/ 14587 h 57456"/>
              <a:gd name="connsiteX1" fmla="*/ 228600 w 324041"/>
              <a:gd name="connsiteY1" fmla="*/ 41574 h 57456"/>
              <a:gd name="connsiteX2" fmla="*/ 323850 w 324041"/>
              <a:gd name="connsiteY2" fmla="*/ 299 h 57456"/>
              <a:gd name="connsiteX3" fmla="*/ 252412 w 324041"/>
              <a:gd name="connsiteY3" fmla="*/ 24112 h 57456"/>
              <a:gd name="connsiteX4" fmla="*/ 223837 w 324041"/>
              <a:gd name="connsiteY4" fmla="*/ 46337 h 57456"/>
              <a:gd name="connsiteX5" fmla="*/ 55562 w 324041"/>
              <a:gd name="connsiteY5" fmla="*/ 57449 h 57456"/>
              <a:gd name="connsiteX6" fmla="*/ 180975 w 324041"/>
              <a:gd name="connsiteY6" fmla="*/ 47924 h 57456"/>
              <a:gd name="connsiteX7" fmla="*/ 119062 w 324041"/>
              <a:gd name="connsiteY7" fmla="*/ 41574 h 57456"/>
              <a:gd name="connsiteX8" fmla="*/ 0 w 324041"/>
              <a:gd name="connsiteY8" fmla="*/ 14587 h 57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041" h="57456">
                <a:moveTo>
                  <a:pt x="0" y="14587"/>
                </a:moveTo>
                <a:cubicBezTo>
                  <a:pt x="87312" y="29271"/>
                  <a:pt x="174625" y="43955"/>
                  <a:pt x="228600" y="41574"/>
                </a:cubicBezTo>
                <a:cubicBezTo>
                  <a:pt x="282575" y="39193"/>
                  <a:pt x="319881" y="3209"/>
                  <a:pt x="323850" y="299"/>
                </a:cubicBezTo>
                <a:cubicBezTo>
                  <a:pt x="327819" y="-2611"/>
                  <a:pt x="269081" y="16439"/>
                  <a:pt x="252412" y="24112"/>
                </a:cubicBezTo>
                <a:cubicBezTo>
                  <a:pt x="235743" y="31785"/>
                  <a:pt x="256645" y="40781"/>
                  <a:pt x="223837" y="46337"/>
                </a:cubicBezTo>
                <a:cubicBezTo>
                  <a:pt x="191029" y="51893"/>
                  <a:pt x="55562" y="57449"/>
                  <a:pt x="55562" y="57449"/>
                </a:cubicBezTo>
                <a:cubicBezTo>
                  <a:pt x="48418" y="57713"/>
                  <a:pt x="170392" y="50570"/>
                  <a:pt x="180975" y="47924"/>
                </a:cubicBezTo>
                <a:cubicBezTo>
                  <a:pt x="191558" y="45278"/>
                  <a:pt x="119062" y="41574"/>
                  <a:pt x="119062" y="41574"/>
                </a:cubicBezTo>
                <a:lnTo>
                  <a:pt x="0" y="1458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1E3E1261-4A7D-4559-AE54-B027A9C58886}"/>
              </a:ext>
            </a:extLst>
          </p:cNvPr>
          <p:cNvSpPr/>
          <p:nvPr/>
        </p:nvSpPr>
        <p:spPr>
          <a:xfrm>
            <a:off x="4219358" y="4511626"/>
            <a:ext cx="227458" cy="213261"/>
          </a:xfrm>
          <a:custGeom>
            <a:avLst/>
            <a:gdLst>
              <a:gd name="connsiteX0" fmla="*/ 217 w 227458"/>
              <a:gd name="connsiteY0" fmla="*/ 49 h 213261"/>
              <a:gd name="connsiteX1" fmla="*/ 108167 w 227458"/>
              <a:gd name="connsiteY1" fmla="*/ 117524 h 213261"/>
              <a:gd name="connsiteX2" fmla="*/ 227230 w 227458"/>
              <a:gd name="connsiteY2" fmla="*/ 212774 h 213261"/>
              <a:gd name="connsiteX3" fmla="*/ 136742 w 227458"/>
              <a:gd name="connsiteY3" fmla="*/ 152449 h 213261"/>
              <a:gd name="connsiteX4" fmla="*/ 81180 w 227458"/>
              <a:gd name="connsiteY4" fmla="*/ 103237 h 213261"/>
              <a:gd name="connsiteX5" fmla="*/ 217 w 227458"/>
              <a:gd name="connsiteY5" fmla="*/ 49 h 21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458" h="213261">
                <a:moveTo>
                  <a:pt x="217" y="49"/>
                </a:moveTo>
                <a:cubicBezTo>
                  <a:pt x="4715" y="2430"/>
                  <a:pt x="70332" y="82070"/>
                  <a:pt x="108167" y="117524"/>
                </a:cubicBezTo>
                <a:cubicBezTo>
                  <a:pt x="146002" y="152978"/>
                  <a:pt x="222468" y="206953"/>
                  <a:pt x="227230" y="212774"/>
                </a:cubicBezTo>
                <a:cubicBezTo>
                  <a:pt x="231992" y="218595"/>
                  <a:pt x="161084" y="170705"/>
                  <a:pt x="136742" y="152449"/>
                </a:cubicBezTo>
                <a:cubicBezTo>
                  <a:pt x="112400" y="134193"/>
                  <a:pt x="100230" y="124668"/>
                  <a:pt x="81180" y="103237"/>
                </a:cubicBezTo>
                <a:cubicBezTo>
                  <a:pt x="62130" y="81806"/>
                  <a:pt x="-4281" y="-2332"/>
                  <a:pt x="217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151FE226-152A-4E70-AE0A-E073BE2878C3}"/>
              </a:ext>
            </a:extLst>
          </p:cNvPr>
          <p:cNvSpPr/>
          <p:nvPr/>
        </p:nvSpPr>
        <p:spPr>
          <a:xfrm>
            <a:off x="4254413" y="4524031"/>
            <a:ext cx="219472" cy="185631"/>
          </a:xfrm>
          <a:custGeom>
            <a:avLst/>
            <a:gdLst>
              <a:gd name="connsiteX0" fmla="*/ 87 w 219472"/>
              <a:gd name="connsiteY0" fmla="*/ 344 h 185631"/>
              <a:gd name="connsiteX1" fmla="*/ 122325 w 219472"/>
              <a:gd name="connsiteY1" fmla="*/ 122582 h 185631"/>
              <a:gd name="connsiteX2" fmla="*/ 201700 w 219472"/>
              <a:gd name="connsiteY2" fmla="*/ 170207 h 185631"/>
              <a:gd name="connsiteX3" fmla="*/ 215987 w 219472"/>
              <a:gd name="connsiteY3" fmla="*/ 184494 h 185631"/>
              <a:gd name="connsiteX4" fmla="*/ 152487 w 219472"/>
              <a:gd name="connsiteY4" fmla="*/ 144807 h 185631"/>
              <a:gd name="connsiteX5" fmla="*/ 103275 w 219472"/>
              <a:gd name="connsiteY5" fmla="*/ 87657 h 185631"/>
              <a:gd name="connsiteX6" fmla="*/ 87 w 219472"/>
              <a:gd name="connsiteY6" fmla="*/ 344 h 18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472" h="185631">
                <a:moveTo>
                  <a:pt x="87" y="344"/>
                </a:moveTo>
                <a:cubicBezTo>
                  <a:pt x="3262" y="6165"/>
                  <a:pt x="88723" y="94272"/>
                  <a:pt x="122325" y="122582"/>
                </a:cubicBezTo>
                <a:cubicBezTo>
                  <a:pt x="155927" y="150892"/>
                  <a:pt x="186090" y="159888"/>
                  <a:pt x="201700" y="170207"/>
                </a:cubicBezTo>
                <a:cubicBezTo>
                  <a:pt x="217310" y="180526"/>
                  <a:pt x="224189" y="188727"/>
                  <a:pt x="215987" y="184494"/>
                </a:cubicBezTo>
                <a:cubicBezTo>
                  <a:pt x="207785" y="180261"/>
                  <a:pt x="171272" y="160946"/>
                  <a:pt x="152487" y="144807"/>
                </a:cubicBezTo>
                <a:cubicBezTo>
                  <a:pt x="133702" y="128668"/>
                  <a:pt x="125500" y="111205"/>
                  <a:pt x="103275" y="87657"/>
                </a:cubicBezTo>
                <a:cubicBezTo>
                  <a:pt x="81050" y="64109"/>
                  <a:pt x="-3088" y="-5477"/>
                  <a:pt x="87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CA12B861-5AA7-455A-9E12-2B57EB7F8569}"/>
              </a:ext>
            </a:extLst>
          </p:cNvPr>
          <p:cNvSpPr/>
          <p:nvPr/>
        </p:nvSpPr>
        <p:spPr>
          <a:xfrm>
            <a:off x="4420128" y="4716422"/>
            <a:ext cx="37925" cy="165396"/>
          </a:xfrm>
          <a:custGeom>
            <a:avLst/>
            <a:gdLst>
              <a:gd name="connsiteX0" fmla="*/ 37572 w 37925"/>
              <a:gd name="connsiteY0" fmla="*/ 41 h 165396"/>
              <a:gd name="connsiteX1" fmla="*/ 2647 w 37925"/>
              <a:gd name="connsiteY1" fmla="*/ 82591 h 165396"/>
              <a:gd name="connsiteX2" fmla="*/ 2647 w 37925"/>
              <a:gd name="connsiteY2" fmla="*/ 117516 h 165396"/>
              <a:gd name="connsiteX3" fmla="*/ 4235 w 37925"/>
              <a:gd name="connsiteY3" fmla="*/ 165141 h 165396"/>
              <a:gd name="connsiteX4" fmla="*/ 7410 w 37925"/>
              <a:gd name="connsiteY4" fmla="*/ 95291 h 165396"/>
              <a:gd name="connsiteX5" fmla="*/ 20110 w 37925"/>
              <a:gd name="connsiteY5" fmla="*/ 71478 h 165396"/>
              <a:gd name="connsiteX6" fmla="*/ 37572 w 37925"/>
              <a:gd name="connsiteY6" fmla="*/ 41 h 16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925" h="165396">
                <a:moveTo>
                  <a:pt x="37572" y="41"/>
                </a:moveTo>
                <a:cubicBezTo>
                  <a:pt x="34662" y="1893"/>
                  <a:pt x="8468" y="63012"/>
                  <a:pt x="2647" y="82591"/>
                </a:cubicBezTo>
                <a:cubicBezTo>
                  <a:pt x="-3174" y="102170"/>
                  <a:pt x="2382" y="103758"/>
                  <a:pt x="2647" y="117516"/>
                </a:cubicBezTo>
                <a:cubicBezTo>
                  <a:pt x="2912" y="131274"/>
                  <a:pt x="3441" y="168845"/>
                  <a:pt x="4235" y="165141"/>
                </a:cubicBezTo>
                <a:cubicBezTo>
                  <a:pt x="5029" y="161437"/>
                  <a:pt x="4764" y="110901"/>
                  <a:pt x="7410" y="95291"/>
                </a:cubicBezTo>
                <a:cubicBezTo>
                  <a:pt x="10056" y="79681"/>
                  <a:pt x="15612" y="83649"/>
                  <a:pt x="20110" y="71478"/>
                </a:cubicBezTo>
                <a:cubicBezTo>
                  <a:pt x="24608" y="59307"/>
                  <a:pt x="40482" y="-1811"/>
                  <a:pt x="37572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47C4DE5E-A0E4-4187-BF6A-B57F70F8D5EB}"/>
              </a:ext>
            </a:extLst>
          </p:cNvPr>
          <p:cNvSpPr/>
          <p:nvPr/>
        </p:nvSpPr>
        <p:spPr>
          <a:xfrm>
            <a:off x="4424331" y="4756057"/>
            <a:ext cx="261735" cy="261356"/>
          </a:xfrm>
          <a:custGeom>
            <a:avLst/>
            <a:gdLst>
              <a:gd name="connsiteX0" fmla="*/ 32 w 261735"/>
              <a:gd name="connsiteY0" fmla="*/ 128681 h 261356"/>
              <a:gd name="connsiteX1" fmla="*/ 38132 w 261735"/>
              <a:gd name="connsiteY1" fmla="*/ 15968 h 261356"/>
              <a:gd name="connsiteX2" fmla="*/ 50832 w 261735"/>
              <a:gd name="connsiteY2" fmla="*/ 6443 h 261356"/>
              <a:gd name="connsiteX3" fmla="*/ 106394 w 261735"/>
              <a:gd name="connsiteY3" fmla="*/ 69943 h 261356"/>
              <a:gd name="connsiteX4" fmla="*/ 258794 w 261735"/>
              <a:gd name="connsiteY4" fmla="*/ 258856 h 261356"/>
              <a:gd name="connsiteX5" fmla="*/ 203232 w 261735"/>
              <a:gd name="connsiteY5" fmla="*/ 173131 h 261356"/>
              <a:gd name="connsiteX6" fmla="*/ 157194 w 261735"/>
              <a:gd name="connsiteY6" fmla="*/ 98518 h 261356"/>
              <a:gd name="connsiteX7" fmla="*/ 55594 w 261735"/>
              <a:gd name="connsiteY7" fmla="*/ 11206 h 261356"/>
              <a:gd name="connsiteX8" fmla="*/ 31782 w 261735"/>
              <a:gd name="connsiteY8" fmla="*/ 44543 h 261356"/>
              <a:gd name="connsiteX9" fmla="*/ 32 w 261735"/>
              <a:gd name="connsiteY9" fmla="*/ 128681 h 26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735" h="261356">
                <a:moveTo>
                  <a:pt x="32" y="128681"/>
                </a:moveTo>
                <a:cubicBezTo>
                  <a:pt x="1090" y="123919"/>
                  <a:pt x="29665" y="36341"/>
                  <a:pt x="38132" y="15968"/>
                </a:cubicBezTo>
                <a:cubicBezTo>
                  <a:pt x="46599" y="-4405"/>
                  <a:pt x="39455" y="-2553"/>
                  <a:pt x="50832" y="6443"/>
                </a:cubicBezTo>
                <a:cubicBezTo>
                  <a:pt x="62209" y="15439"/>
                  <a:pt x="71734" y="27874"/>
                  <a:pt x="106394" y="69943"/>
                </a:cubicBezTo>
                <a:cubicBezTo>
                  <a:pt x="141054" y="112012"/>
                  <a:pt x="242654" y="241658"/>
                  <a:pt x="258794" y="258856"/>
                </a:cubicBezTo>
                <a:cubicBezTo>
                  <a:pt x="274934" y="276054"/>
                  <a:pt x="220165" y="199854"/>
                  <a:pt x="203232" y="173131"/>
                </a:cubicBezTo>
                <a:cubicBezTo>
                  <a:pt x="186299" y="146408"/>
                  <a:pt x="181800" y="125506"/>
                  <a:pt x="157194" y="98518"/>
                </a:cubicBezTo>
                <a:cubicBezTo>
                  <a:pt x="132588" y="71530"/>
                  <a:pt x="76496" y="20202"/>
                  <a:pt x="55594" y="11206"/>
                </a:cubicBezTo>
                <a:cubicBezTo>
                  <a:pt x="34692" y="2210"/>
                  <a:pt x="39190" y="27345"/>
                  <a:pt x="31782" y="44543"/>
                </a:cubicBezTo>
                <a:cubicBezTo>
                  <a:pt x="24374" y="61741"/>
                  <a:pt x="-1026" y="133443"/>
                  <a:pt x="32" y="128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97624C44-B6E0-4997-8777-39FACF21FD0A}"/>
              </a:ext>
            </a:extLst>
          </p:cNvPr>
          <p:cNvSpPr/>
          <p:nvPr/>
        </p:nvSpPr>
        <p:spPr>
          <a:xfrm>
            <a:off x="4576737" y="4841828"/>
            <a:ext cx="141406" cy="201693"/>
          </a:xfrm>
          <a:custGeom>
            <a:avLst/>
            <a:gdLst>
              <a:gd name="connsiteX0" fmla="*/ 26 w 141406"/>
              <a:gd name="connsiteY0" fmla="*/ 47 h 201693"/>
              <a:gd name="connsiteX1" fmla="*/ 92101 w 141406"/>
              <a:gd name="connsiteY1" fmla="*/ 95297 h 201693"/>
              <a:gd name="connsiteX2" fmla="*/ 141313 w 141406"/>
              <a:gd name="connsiteY2" fmla="*/ 201660 h 201693"/>
              <a:gd name="connsiteX3" fmla="*/ 101626 w 141406"/>
              <a:gd name="connsiteY3" fmla="*/ 84185 h 201693"/>
              <a:gd name="connsiteX4" fmla="*/ 26 w 141406"/>
              <a:gd name="connsiteY4" fmla="*/ 47 h 20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06" h="201693">
                <a:moveTo>
                  <a:pt x="26" y="47"/>
                </a:moveTo>
                <a:cubicBezTo>
                  <a:pt x="-1561" y="1899"/>
                  <a:pt x="68553" y="61695"/>
                  <a:pt x="92101" y="95297"/>
                </a:cubicBezTo>
                <a:cubicBezTo>
                  <a:pt x="115649" y="128899"/>
                  <a:pt x="139726" y="203512"/>
                  <a:pt x="141313" y="201660"/>
                </a:cubicBezTo>
                <a:cubicBezTo>
                  <a:pt x="142900" y="199808"/>
                  <a:pt x="124116" y="117787"/>
                  <a:pt x="101626" y="84185"/>
                </a:cubicBezTo>
                <a:cubicBezTo>
                  <a:pt x="79136" y="50583"/>
                  <a:pt x="1613" y="-1805"/>
                  <a:pt x="26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C8D2B54A-CDBF-4079-9C8A-843917BE267A}"/>
              </a:ext>
            </a:extLst>
          </p:cNvPr>
          <p:cNvSpPr/>
          <p:nvPr/>
        </p:nvSpPr>
        <p:spPr>
          <a:xfrm>
            <a:off x="4437053" y="4552935"/>
            <a:ext cx="356625" cy="490587"/>
          </a:xfrm>
          <a:custGeom>
            <a:avLst/>
            <a:gdLst>
              <a:gd name="connsiteX0" fmla="*/ 10 w 356625"/>
              <a:gd name="connsiteY0" fmla="*/ 15 h 490587"/>
              <a:gd name="connsiteX1" fmla="*/ 174635 w 356625"/>
              <a:gd name="connsiteY1" fmla="*/ 144478 h 490587"/>
              <a:gd name="connsiteX2" fmla="*/ 165110 w 356625"/>
              <a:gd name="connsiteY2" fmla="*/ 142890 h 490587"/>
              <a:gd name="connsiteX3" fmla="*/ 254010 w 356625"/>
              <a:gd name="connsiteY3" fmla="*/ 223853 h 490587"/>
              <a:gd name="connsiteX4" fmla="*/ 336560 w 356625"/>
              <a:gd name="connsiteY4" fmla="*/ 303228 h 490587"/>
              <a:gd name="connsiteX5" fmla="*/ 350847 w 356625"/>
              <a:gd name="connsiteY5" fmla="*/ 341328 h 490587"/>
              <a:gd name="connsiteX6" fmla="*/ 330210 w 356625"/>
              <a:gd name="connsiteY6" fmla="*/ 382603 h 490587"/>
              <a:gd name="connsiteX7" fmla="*/ 273060 w 356625"/>
              <a:gd name="connsiteY7" fmla="*/ 490553 h 490587"/>
              <a:gd name="connsiteX8" fmla="*/ 341322 w 356625"/>
              <a:gd name="connsiteY8" fmla="*/ 393715 h 490587"/>
              <a:gd name="connsiteX9" fmla="*/ 352435 w 356625"/>
              <a:gd name="connsiteY9" fmla="*/ 341328 h 490587"/>
              <a:gd name="connsiteX10" fmla="*/ 285760 w 356625"/>
              <a:gd name="connsiteY10" fmla="*/ 263540 h 490587"/>
              <a:gd name="connsiteX11" fmla="*/ 166697 w 356625"/>
              <a:gd name="connsiteY11" fmla="*/ 154003 h 490587"/>
              <a:gd name="connsiteX12" fmla="*/ 10 w 356625"/>
              <a:gd name="connsiteY12" fmla="*/ 15 h 49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6625" h="490587">
                <a:moveTo>
                  <a:pt x="10" y="15"/>
                </a:moveTo>
                <a:cubicBezTo>
                  <a:pt x="1333" y="-1572"/>
                  <a:pt x="147118" y="120666"/>
                  <a:pt x="174635" y="144478"/>
                </a:cubicBezTo>
                <a:cubicBezTo>
                  <a:pt x="202152" y="168290"/>
                  <a:pt x="151881" y="129661"/>
                  <a:pt x="165110" y="142890"/>
                </a:cubicBezTo>
                <a:cubicBezTo>
                  <a:pt x="178339" y="156119"/>
                  <a:pt x="225435" y="197130"/>
                  <a:pt x="254010" y="223853"/>
                </a:cubicBezTo>
                <a:cubicBezTo>
                  <a:pt x="282585" y="250576"/>
                  <a:pt x="320421" y="283649"/>
                  <a:pt x="336560" y="303228"/>
                </a:cubicBezTo>
                <a:cubicBezTo>
                  <a:pt x="352699" y="322807"/>
                  <a:pt x="351905" y="328099"/>
                  <a:pt x="350847" y="341328"/>
                </a:cubicBezTo>
                <a:cubicBezTo>
                  <a:pt x="349789" y="354557"/>
                  <a:pt x="343174" y="357732"/>
                  <a:pt x="330210" y="382603"/>
                </a:cubicBezTo>
                <a:cubicBezTo>
                  <a:pt x="317246" y="407474"/>
                  <a:pt x="271208" y="488701"/>
                  <a:pt x="273060" y="490553"/>
                </a:cubicBezTo>
                <a:cubicBezTo>
                  <a:pt x="274912" y="492405"/>
                  <a:pt x="328093" y="418586"/>
                  <a:pt x="341322" y="393715"/>
                </a:cubicBezTo>
                <a:cubicBezTo>
                  <a:pt x="354551" y="368844"/>
                  <a:pt x="361695" y="363024"/>
                  <a:pt x="352435" y="341328"/>
                </a:cubicBezTo>
                <a:cubicBezTo>
                  <a:pt x="343175" y="319632"/>
                  <a:pt x="316716" y="294761"/>
                  <a:pt x="285760" y="263540"/>
                </a:cubicBezTo>
                <a:cubicBezTo>
                  <a:pt x="254804" y="232319"/>
                  <a:pt x="212734" y="195013"/>
                  <a:pt x="166697" y="154003"/>
                </a:cubicBezTo>
                <a:cubicBezTo>
                  <a:pt x="120660" y="112993"/>
                  <a:pt x="-1313" y="1602"/>
                  <a:pt x="10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18FEA64A-E77D-4F82-A1C1-A5F4AA043C64}"/>
              </a:ext>
            </a:extLst>
          </p:cNvPr>
          <p:cNvSpPr/>
          <p:nvPr/>
        </p:nvSpPr>
        <p:spPr>
          <a:xfrm>
            <a:off x="4476748" y="4552944"/>
            <a:ext cx="344694" cy="595915"/>
          </a:xfrm>
          <a:custGeom>
            <a:avLst/>
            <a:gdLst>
              <a:gd name="connsiteX0" fmla="*/ 2 w 344694"/>
              <a:gd name="connsiteY0" fmla="*/ 6 h 595915"/>
              <a:gd name="connsiteX1" fmla="*/ 212727 w 344694"/>
              <a:gd name="connsiteY1" fmla="*/ 187331 h 595915"/>
              <a:gd name="connsiteX2" fmla="*/ 195265 w 344694"/>
              <a:gd name="connsiteY2" fmla="*/ 169869 h 595915"/>
              <a:gd name="connsiteX3" fmla="*/ 303215 w 344694"/>
              <a:gd name="connsiteY3" fmla="*/ 277819 h 595915"/>
              <a:gd name="connsiteX4" fmla="*/ 338140 w 344694"/>
              <a:gd name="connsiteY4" fmla="*/ 334969 h 595915"/>
              <a:gd name="connsiteX5" fmla="*/ 344490 w 344694"/>
              <a:gd name="connsiteY5" fmla="*/ 404819 h 595915"/>
              <a:gd name="connsiteX6" fmla="*/ 334965 w 344694"/>
              <a:gd name="connsiteY6" fmla="*/ 441331 h 595915"/>
              <a:gd name="connsiteX7" fmla="*/ 298452 w 344694"/>
              <a:gd name="connsiteY7" fmla="*/ 484194 h 595915"/>
              <a:gd name="connsiteX8" fmla="*/ 269877 w 344694"/>
              <a:gd name="connsiteY8" fmla="*/ 525469 h 595915"/>
              <a:gd name="connsiteX9" fmla="*/ 298452 w 344694"/>
              <a:gd name="connsiteY9" fmla="*/ 569919 h 595915"/>
              <a:gd name="connsiteX10" fmla="*/ 339727 w 344694"/>
              <a:gd name="connsiteY10" fmla="*/ 595319 h 595915"/>
              <a:gd name="connsiteX11" fmla="*/ 314327 w 344694"/>
              <a:gd name="connsiteY11" fmla="*/ 581031 h 595915"/>
              <a:gd name="connsiteX12" fmla="*/ 217490 w 344694"/>
              <a:gd name="connsiteY12" fmla="*/ 509594 h 595915"/>
              <a:gd name="connsiteX13" fmla="*/ 282577 w 344694"/>
              <a:gd name="connsiteY13" fmla="*/ 504831 h 595915"/>
              <a:gd name="connsiteX14" fmla="*/ 325440 w 344694"/>
              <a:gd name="connsiteY14" fmla="*/ 414344 h 595915"/>
              <a:gd name="connsiteX15" fmla="*/ 317502 w 344694"/>
              <a:gd name="connsiteY15" fmla="*/ 315919 h 595915"/>
              <a:gd name="connsiteX16" fmla="*/ 217490 w 344694"/>
              <a:gd name="connsiteY16" fmla="*/ 180981 h 595915"/>
              <a:gd name="connsiteX17" fmla="*/ 2 w 344694"/>
              <a:gd name="connsiteY17" fmla="*/ 6 h 59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44694" h="595915">
                <a:moveTo>
                  <a:pt x="2" y="6"/>
                </a:moveTo>
                <a:cubicBezTo>
                  <a:pt x="-792" y="1064"/>
                  <a:pt x="180183" y="159021"/>
                  <a:pt x="212727" y="187331"/>
                </a:cubicBezTo>
                <a:cubicBezTo>
                  <a:pt x="245271" y="215642"/>
                  <a:pt x="195265" y="169869"/>
                  <a:pt x="195265" y="169869"/>
                </a:cubicBezTo>
                <a:cubicBezTo>
                  <a:pt x="210346" y="184950"/>
                  <a:pt x="279403" y="250302"/>
                  <a:pt x="303215" y="277819"/>
                </a:cubicBezTo>
                <a:cubicBezTo>
                  <a:pt x="327027" y="305336"/>
                  <a:pt x="331261" y="313803"/>
                  <a:pt x="338140" y="334969"/>
                </a:cubicBezTo>
                <a:cubicBezTo>
                  <a:pt x="345019" y="356135"/>
                  <a:pt x="345019" y="387092"/>
                  <a:pt x="344490" y="404819"/>
                </a:cubicBezTo>
                <a:cubicBezTo>
                  <a:pt x="343961" y="422546"/>
                  <a:pt x="342638" y="428102"/>
                  <a:pt x="334965" y="441331"/>
                </a:cubicBezTo>
                <a:cubicBezTo>
                  <a:pt x="327292" y="454560"/>
                  <a:pt x="309300" y="470171"/>
                  <a:pt x="298452" y="484194"/>
                </a:cubicBezTo>
                <a:cubicBezTo>
                  <a:pt x="287604" y="498217"/>
                  <a:pt x="269877" y="511182"/>
                  <a:pt x="269877" y="525469"/>
                </a:cubicBezTo>
                <a:cubicBezTo>
                  <a:pt x="269877" y="539756"/>
                  <a:pt x="286810" y="558277"/>
                  <a:pt x="298452" y="569919"/>
                </a:cubicBezTo>
                <a:cubicBezTo>
                  <a:pt x="310094" y="581561"/>
                  <a:pt x="337081" y="593467"/>
                  <a:pt x="339727" y="595319"/>
                </a:cubicBezTo>
                <a:cubicBezTo>
                  <a:pt x="342373" y="597171"/>
                  <a:pt x="334700" y="595318"/>
                  <a:pt x="314327" y="581031"/>
                </a:cubicBezTo>
                <a:cubicBezTo>
                  <a:pt x="293954" y="566744"/>
                  <a:pt x="222782" y="522294"/>
                  <a:pt x="217490" y="509594"/>
                </a:cubicBezTo>
                <a:cubicBezTo>
                  <a:pt x="212198" y="496894"/>
                  <a:pt x="264585" y="520706"/>
                  <a:pt x="282577" y="504831"/>
                </a:cubicBezTo>
                <a:cubicBezTo>
                  <a:pt x="300569" y="488956"/>
                  <a:pt x="319619" y="445829"/>
                  <a:pt x="325440" y="414344"/>
                </a:cubicBezTo>
                <a:cubicBezTo>
                  <a:pt x="331261" y="382859"/>
                  <a:pt x="335494" y="354813"/>
                  <a:pt x="317502" y="315919"/>
                </a:cubicBezTo>
                <a:cubicBezTo>
                  <a:pt x="299510" y="277025"/>
                  <a:pt x="268290" y="232046"/>
                  <a:pt x="217490" y="180981"/>
                </a:cubicBezTo>
                <a:cubicBezTo>
                  <a:pt x="166690" y="129916"/>
                  <a:pt x="796" y="-1052"/>
                  <a:pt x="2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B175F084-06B8-484E-BC2B-DD562B46B302}"/>
              </a:ext>
            </a:extLst>
          </p:cNvPr>
          <p:cNvSpPr/>
          <p:nvPr/>
        </p:nvSpPr>
        <p:spPr>
          <a:xfrm>
            <a:off x="4484528" y="4527549"/>
            <a:ext cx="260398" cy="223654"/>
          </a:xfrm>
          <a:custGeom>
            <a:avLst/>
            <a:gdLst>
              <a:gd name="connsiteX0" fmla="*/ 160 w 260398"/>
              <a:gd name="connsiteY0" fmla="*/ 33339 h 223654"/>
              <a:gd name="connsiteX1" fmla="*/ 87472 w 260398"/>
              <a:gd name="connsiteY1" fmla="*/ 1 h 223654"/>
              <a:gd name="connsiteX2" fmla="*/ 122397 w 260398"/>
              <a:gd name="connsiteY2" fmla="*/ 34926 h 223654"/>
              <a:gd name="connsiteX3" fmla="*/ 166847 w 260398"/>
              <a:gd name="connsiteY3" fmla="*/ 76201 h 223654"/>
              <a:gd name="connsiteX4" fmla="*/ 187485 w 260398"/>
              <a:gd name="connsiteY4" fmla="*/ 104776 h 223654"/>
              <a:gd name="connsiteX5" fmla="*/ 257335 w 260398"/>
              <a:gd name="connsiteY5" fmla="*/ 222251 h 223654"/>
              <a:gd name="connsiteX6" fmla="*/ 236697 w 260398"/>
              <a:gd name="connsiteY6" fmla="*/ 160339 h 223654"/>
              <a:gd name="connsiteX7" fmla="*/ 136685 w 260398"/>
              <a:gd name="connsiteY7" fmla="*/ 25401 h 223654"/>
              <a:gd name="connsiteX8" fmla="*/ 111285 w 260398"/>
              <a:gd name="connsiteY8" fmla="*/ 7939 h 223654"/>
              <a:gd name="connsiteX9" fmla="*/ 160 w 260398"/>
              <a:gd name="connsiteY9" fmla="*/ 33339 h 22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398" h="223654">
                <a:moveTo>
                  <a:pt x="160" y="33339"/>
                </a:moveTo>
                <a:cubicBezTo>
                  <a:pt x="-3809" y="32016"/>
                  <a:pt x="67099" y="-263"/>
                  <a:pt x="87472" y="1"/>
                </a:cubicBezTo>
                <a:cubicBezTo>
                  <a:pt x="107845" y="265"/>
                  <a:pt x="109168" y="22226"/>
                  <a:pt x="122397" y="34926"/>
                </a:cubicBezTo>
                <a:cubicBezTo>
                  <a:pt x="135626" y="47626"/>
                  <a:pt x="155999" y="64559"/>
                  <a:pt x="166847" y="76201"/>
                </a:cubicBezTo>
                <a:cubicBezTo>
                  <a:pt x="177695" y="87843"/>
                  <a:pt x="172404" y="80434"/>
                  <a:pt x="187485" y="104776"/>
                </a:cubicBezTo>
                <a:cubicBezTo>
                  <a:pt x="202566" y="129118"/>
                  <a:pt x="249133" y="212991"/>
                  <a:pt x="257335" y="222251"/>
                </a:cubicBezTo>
                <a:cubicBezTo>
                  <a:pt x="265537" y="231512"/>
                  <a:pt x="256805" y="193147"/>
                  <a:pt x="236697" y="160339"/>
                </a:cubicBezTo>
                <a:cubicBezTo>
                  <a:pt x="216589" y="127531"/>
                  <a:pt x="157587" y="50801"/>
                  <a:pt x="136685" y="25401"/>
                </a:cubicBezTo>
                <a:cubicBezTo>
                  <a:pt x="115783" y="1"/>
                  <a:pt x="130600" y="9791"/>
                  <a:pt x="111285" y="7939"/>
                </a:cubicBezTo>
                <a:cubicBezTo>
                  <a:pt x="91970" y="6087"/>
                  <a:pt x="4129" y="34662"/>
                  <a:pt x="160" y="33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FF22F5F8-1518-40F8-895E-6A0AA5B47324}"/>
              </a:ext>
            </a:extLst>
          </p:cNvPr>
          <p:cNvSpPr/>
          <p:nvPr/>
        </p:nvSpPr>
        <p:spPr>
          <a:xfrm>
            <a:off x="4271551" y="3603832"/>
            <a:ext cx="206820" cy="252132"/>
          </a:xfrm>
          <a:custGeom>
            <a:avLst/>
            <a:gdLst>
              <a:gd name="connsiteX0" fmla="*/ 21049 w 206820"/>
              <a:gd name="connsiteY0" fmla="*/ 39481 h 252132"/>
              <a:gd name="connsiteX1" fmla="*/ 187737 w 206820"/>
              <a:gd name="connsiteY1" fmla="*/ 9318 h 252132"/>
              <a:gd name="connsiteX2" fmla="*/ 154399 w 206820"/>
              <a:gd name="connsiteY2" fmla="*/ 39481 h 252132"/>
              <a:gd name="connsiteX3" fmla="*/ 114712 w 206820"/>
              <a:gd name="connsiteY3" fmla="*/ 72818 h 252132"/>
              <a:gd name="connsiteX4" fmla="*/ 70262 w 206820"/>
              <a:gd name="connsiteY4" fmla="*/ 110918 h 252132"/>
              <a:gd name="connsiteX5" fmla="*/ 412 w 206820"/>
              <a:gd name="connsiteY5" fmla="*/ 250618 h 252132"/>
              <a:gd name="connsiteX6" fmla="*/ 46449 w 206820"/>
              <a:gd name="connsiteY6" fmla="*/ 177593 h 252132"/>
              <a:gd name="connsiteX7" fmla="*/ 148049 w 206820"/>
              <a:gd name="connsiteY7" fmla="*/ 61706 h 252132"/>
              <a:gd name="connsiteX8" fmla="*/ 206787 w 206820"/>
              <a:gd name="connsiteY8" fmla="*/ 10906 h 252132"/>
              <a:gd name="connsiteX9" fmla="*/ 154399 w 206820"/>
              <a:gd name="connsiteY9" fmla="*/ 1381 h 252132"/>
              <a:gd name="connsiteX10" fmla="*/ 21049 w 206820"/>
              <a:gd name="connsiteY10" fmla="*/ 39481 h 25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6820" h="252132">
                <a:moveTo>
                  <a:pt x="21049" y="39481"/>
                </a:moveTo>
                <a:cubicBezTo>
                  <a:pt x="26605" y="40804"/>
                  <a:pt x="165512" y="9318"/>
                  <a:pt x="187737" y="9318"/>
                </a:cubicBezTo>
                <a:cubicBezTo>
                  <a:pt x="209962" y="9318"/>
                  <a:pt x="166570" y="28898"/>
                  <a:pt x="154399" y="39481"/>
                </a:cubicBezTo>
                <a:cubicBezTo>
                  <a:pt x="142228" y="50064"/>
                  <a:pt x="114712" y="72818"/>
                  <a:pt x="114712" y="72818"/>
                </a:cubicBezTo>
                <a:cubicBezTo>
                  <a:pt x="100689" y="84724"/>
                  <a:pt x="89312" y="81285"/>
                  <a:pt x="70262" y="110918"/>
                </a:cubicBezTo>
                <a:cubicBezTo>
                  <a:pt x="51212" y="140551"/>
                  <a:pt x="4381" y="239506"/>
                  <a:pt x="412" y="250618"/>
                </a:cubicBezTo>
                <a:cubicBezTo>
                  <a:pt x="-3557" y="261730"/>
                  <a:pt x="21843" y="209078"/>
                  <a:pt x="46449" y="177593"/>
                </a:cubicBezTo>
                <a:cubicBezTo>
                  <a:pt x="71055" y="146108"/>
                  <a:pt x="121326" y="89487"/>
                  <a:pt x="148049" y="61706"/>
                </a:cubicBezTo>
                <a:cubicBezTo>
                  <a:pt x="174772" y="33925"/>
                  <a:pt x="205729" y="20960"/>
                  <a:pt x="206787" y="10906"/>
                </a:cubicBezTo>
                <a:cubicBezTo>
                  <a:pt x="207845" y="852"/>
                  <a:pt x="184032" y="-2058"/>
                  <a:pt x="154399" y="1381"/>
                </a:cubicBezTo>
                <a:cubicBezTo>
                  <a:pt x="124766" y="4820"/>
                  <a:pt x="15493" y="38158"/>
                  <a:pt x="21049" y="39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9687CED9-DA5D-4DC4-B41E-AFB358438132}"/>
              </a:ext>
            </a:extLst>
          </p:cNvPr>
          <p:cNvSpPr/>
          <p:nvPr/>
        </p:nvSpPr>
        <p:spPr>
          <a:xfrm>
            <a:off x="4346546" y="3670812"/>
            <a:ext cx="75414" cy="228139"/>
          </a:xfrm>
          <a:custGeom>
            <a:avLst/>
            <a:gdLst>
              <a:gd name="connsiteX0" fmla="*/ 65117 w 75414"/>
              <a:gd name="connsiteY0" fmla="*/ 2663 h 228139"/>
              <a:gd name="connsiteX1" fmla="*/ 25429 w 75414"/>
              <a:gd name="connsiteY1" fmla="*/ 167763 h 228139"/>
              <a:gd name="connsiteX2" fmla="*/ 29 w 75414"/>
              <a:gd name="connsiteY2" fmla="*/ 228088 h 228139"/>
              <a:gd name="connsiteX3" fmla="*/ 20667 w 75414"/>
              <a:gd name="connsiteY3" fmla="*/ 159826 h 228139"/>
              <a:gd name="connsiteX4" fmla="*/ 36542 w 75414"/>
              <a:gd name="connsiteY4" fmla="*/ 118551 h 228139"/>
              <a:gd name="connsiteX5" fmla="*/ 73054 w 75414"/>
              <a:gd name="connsiteY5" fmla="*/ 67751 h 228139"/>
              <a:gd name="connsiteX6" fmla="*/ 65117 w 75414"/>
              <a:gd name="connsiteY6" fmla="*/ 2663 h 22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414" h="228139">
                <a:moveTo>
                  <a:pt x="65117" y="2663"/>
                </a:moveTo>
                <a:cubicBezTo>
                  <a:pt x="57180" y="19332"/>
                  <a:pt x="36277" y="130192"/>
                  <a:pt x="25429" y="167763"/>
                </a:cubicBezTo>
                <a:cubicBezTo>
                  <a:pt x="14581" y="205334"/>
                  <a:pt x="823" y="229411"/>
                  <a:pt x="29" y="228088"/>
                </a:cubicBezTo>
                <a:cubicBezTo>
                  <a:pt x="-765" y="226765"/>
                  <a:pt x="14582" y="178082"/>
                  <a:pt x="20667" y="159826"/>
                </a:cubicBezTo>
                <a:cubicBezTo>
                  <a:pt x="26752" y="141570"/>
                  <a:pt x="27811" y="133897"/>
                  <a:pt x="36542" y="118551"/>
                </a:cubicBezTo>
                <a:cubicBezTo>
                  <a:pt x="45273" y="103205"/>
                  <a:pt x="67233" y="83097"/>
                  <a:pt x="73054" y="67751"/>
                </a:cubicBezTo>
                <a:cubicBezTo>
                  <a:pt x="78875" y="52405"/>
                  <a:pt x="73054" y="-14006"/>
                  <a:pt x="65117" y="2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A4BDB128-38BD-4CDA-AF90-406015A67FD7}"/>
              </a:ext>
            </a:extLst>
          </p:cNvPr>
          <p:cNvSpPr/>
          <p:nvPr/>
        </p:nvSpPr>
        <p:spPr>
          <a:xfrm>
            <a:off x="4227344" y="3843237"/>
            <a:ext cx="279580" cy="509776"/>
          </a:xfrm>
          <a:custGeom>
            <a:avLst/>
            <a:gdLst>
              <a:gd name="connsiteX0" fmla="*/ 43031 w 279580"/>
              <a:gd name="connsiteY0" fmla="*/ 101 h 509776"/>
              <a:gd name="connsiteX1" fmla="*/ 22394 w 279580"/>
              <a:gd name="connsiteY1" fmla="*/ 128688 h 509776"/>
              <a:gd name="connsiteX2" fmla="*/ 19219 w 279580"/>
              <a:gd name="connsiteY2" fmla="*/ 201713 h 509776"/>
              <a:gd name="connsiteX3" fmla="*/ 22394 w 279580"/>
              <a:gd name="connsiteY3" fmla="*/ 266801 h 509776"/>
              <a:gd name="connsiteX4" fmla="*/ 54144 w 279580"/>
              <a:gd name="connsiteY4" fmla="*/ 398563 h 509776"/>
              <a:gd name="connsiteX5" fmla="*/ 109706 w 279580"/>
              <a:gd name="connsiteY5" fmla="*/ 473176 h 509776"/>
              <a:gd name="connsiteX6" fmla="*/ 133519 w 279580"/>
              <a:gd name="connsiteY6" fmla="*/ 506513 h 509776"/>
              <a:gd name="connsiteX7" fmla="*/ 189081 w 279580"/>
              <a:gd name="connsiteY7" fmla="*/ 504926 h 509776"/>
              <a:gd name="connsiteX8" fmla="*/ 260519 w 279580"/>
              <a:gd name="connsiteY8" fmla="*/ 474763 h 509776"/>
              <a:gd name="connsiteX9" fmla="*/ 279569 w 279580"/>
              <a:gd name="connsiteY9" fmla="*/ 436663 h 509776"/>
              <a:gd name="connsiteX10" fmla="*/ 258931 w 279580"/>
              <a:gd name="connsiteY10" fmla="*/ 490638 h 509776"/>
              <a:gd name="connsiteX11" fmla="*/ 146219 w 279580"/>
              <a:gd name="connsiteY11" fmla="*/ 485876 h 509776"/>
              <a:gd name="connsiteX12" fmla="*/ 60494 w 279580"/>
              <a:gd name="connsiteY12" fmla="*/ 377926 h 509776"/>
              <a:gd name="connsiteX13" fmla="*/ 169 w 279580"/>
              <a:gd name="connsiteY13" fmla="*/ 150913 h 509776"/>
              <a:gd name="connsiteX14" fmla="*/ 43031 w 279580"/>
              <a:gd name="connsiteY14" fmla="*/ 101 h 50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9580" h="509776">
                <a:moveTo>
                  <a:pt x="43031" y="101"/>
                </a:moveTo>
                <a:cubicBezTo>
                  <a:pt x="46735" y="-3603"/>
                  <a:pt x="26363" y="95086"/>
                  <a:pt x="22394" y="128688"/>
                </a:cubicBezTo>
                <a:cubicBezTo>
                  <a:pt x="18425" y="162290"/>
                  <a:pt x="19219" y="178694"/>
                  <a:pt x="19219" y="201713"/>
                </a:cubicBezTo>
                <a:cubicBezTo>
                  <a:pt x="19219" y="224732"/>
                  <a:pt x="16573" y="233993"/>
                  <a:pt x="22394" y="266801"/>
                </a:cubicBezTo>
                <a:cubicBezTo>
                  <a:pt x="28215" y="299609"/>
                  <a:pt x="39592" y="364167"/>
                  <a:pt x="54144" y="398563"/>
                </a:cubicBezTo>
                <a:cubicBezTo>
                  <a:pt x="68696" y="432959"/>
                  <a:pt x="96477" y="455184"/>
                  <a:pt x="109706" y="473176"/>
                </a:cubicBezTo>
                <a:cubicBezTo>
                  <a:pt x="122935" y="491168"/>
                  <a:pt x="120290" y="501221"/>
                  <a:pt x="133519" y="506513"/>
                </a:cubicBezTo>
                <a:cubicBezTo>
                  <a:pt x="146748" y="511805"/>
                  <a:pt x="167915" y="510218"/>
                  <a:pt x="189081" y="504926"/>
                </a:cubicBezTo>
                <a:cubicBezTo>
                  <a:pt x="210247" y="499634"/>
                  <a:pt x="245438" y="486140"/>
                  <a:pt x="260519" y="474763"/>
                </a:cubicBezTo>
                <a:cubicBezTo>
                  <a:pt x="275600" y="463386"/>
                  <a:pt x="279834" y="434017"/>
                  <a:pt x="279569" y="436663"/>
                </a:cubicBezTo>
                <a:cubicBezTo>
                  <a:pt x="279304" y="439309"/>
                  <a:pt x="281156" y="482436"/>
                  <a:pt x="258931" y="490638"/>
                </a:cubicBezTo>
                <a:cubicBezTo>
                  <a:pt x="236706" y="498840"/>
                  <a:pt x="179292" y="504661"/>
                  <a:pt x="146219" y="485876"/>
                </a:cubicBezTo>
                <a:cubicBezTo>
                  <a:pt x="113146" y="467091"/>
                  <a:pt x="84836" y="433753"/>
                  <a:pt x="60494" y="377926"/>
                </a:cubicBezTo>
                <a:cubicBezTo>
                  <a:pt x="36152" y="322099"/>
                  <a:pt x="3344" y="214678"/>
                  <a:pt x="169" y="150913"/>
                </a:cubicBezTo>
                <a:cubicBezTo>
                  <a:pt x="-3006" y="87148"/>
                  <a:pt x="39327" y="3805"/>
                  <a:pt x="43031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A8535120-0194-47A4-9CEE-039A63B80F66}"/>
              </a:ext>
            </a:extLst>
          </p:cNvPr>
          <p:cNvSpPr/>
          <p:nvPr/>
        </p:nvSpPr>
        <p:spPr>
          <a:xfrm>
            <a:off x="4259087" y="3759026"/>
            <a:ext cx="125595" cy="411407"/>
          </a:xfrm>
          <a:custGeom>
            <a:avLst/>
            <a:gdLst>
              <a:gd name="connsiteX0" fmla="*/ 125588 w 125595"/>
              <a:gd name="connsiteY0" fmla="*/ 174 h 411407"/>
              <a:gd name="connsiteX1" fmla="*/ 46213 w 125595"/>
              <a:gd name="connsiteY1" fmla="*/ 100187 h 411407"/>
              <a:gd name="connsiteX2" fmla="*/ 28751 w 125595"/>
              <a:gd name="connsiteY2" fmla="*/ 123999 h 411407"/>
              <a:gd name="connsiteX3" fmla="*/ 12876 w 125595"/>
              <a:gd name="connsiteY3" fmla="*/ 244649 h 411407"/>
              <a:gd name="connsiteX4" fmla="*/ 176 w 125595"/>
              <a:gd name="connsiteY4" fmla="*/ 339899 h 411407"/>
              <a:gd name="connsiteX5" fmla="*/ 22401 w 125595"/>
              <a:gd name="connsiteY5" fmla="*/ 411337 h 411407"/>
              <a:gd name="connsiteX6" fmla="*/ 9701 w 125595"/>
              <a:gd name="connsiteY6" fmla="*/ 327199 h 411407"/>
              <a:gd name="connsiteX7" fmla="*/ 41451 w 125595"/>
              <a:gd name="connsiteY7" fmla="*/ 127174 h 411407"/>
              <a:gd name="connsiteX8" fmla="*/ 125588 w 125595"/>
              <a:gd name="connsiteY8" fmla="*/ 174 h 41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95" h="411407">
                <a:moveTo>
                  <a:pt x="125588" y="174"/>
                </a:moveTo>
                <a:cubicBezTo>
                  <a:pt x="126382" y="-4324"/>
                  <a:pt x="62352" y="79550"/>
                  <a:pt x="46213" y="100187"/>
                </a:cubicBezTo>
                <a:cubicBezTo>
                  <a:pt x="30074" y="120824"/>
                  <a:pt x="34307" y="99922"/>
                  <a:pt x="28751" y="123999"/>
                </a:cubicBezTo>
                <a:cubicBezTo>
                  <a:pt x="23195" y="148076"/>
                  <a:pt x="17638" y="208666"/>
                  <a:pt x="12876" y="244649"/>
                </a:cubicBezTo>
                <a:cubicBezTo>
                  <a:pt x="8114" y="280632"/>
                  <a:pt x="-1411" y="312118"/>
                  <a:pt x="176" y="339899"/>
                </a:cubicBezTo>
                <a:cubicBezTo>
                  <a:pt x="1763" y="367680"/>
                  <a:pt x="20813" y="413454"/>
                  <a:pt x="22401" y="411337"/>
                </a:cubicBezTo>
                <a:cubicBezTo>
                  <a:pt x="23989" y="409220"/>
                  <a:pt x="6526" y="374559"/>
                  <a:pt x="9701" y="327199"/>
                </a:cubicBezTo>
                <a:cubicBezTo>
                  <a:pt x="12876" y="279839"/>
                  <a:pt x="22401" y="175328"/>
                  <a:pt x="41451" y="127174"/>
                </a:cubicBezTo>
                <a:cubicBezTo>
                  <a:pt x="60501" y="79020"/>
                  <a:pt x="124794" y="4672"/>
                  <a:pt x="125588" y="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56104871-5F4F-4B52-98D0-2973053212F9}"/>
              </a:ext>
            </a:extLst>
          </p:cNvPr>
          <p:cNvSpPr/>
          <p:nvPr/>
        </p:nvSpPr>
        <p:spPr>
          <a:xfrm>
            <a:off x="4425647" y="4341234"/>
            <a:ext cx="179694" cy="221968"/>
          </a:xfrm>
          <a:custGeom>
            <a:avLst/>
            <a:gdLst>
              <a:gd name="connsiteX0" fmla="*/ 179691 w 179694"/>
              <a:gd name="connsiteY0" fmla="*/ 579 h 221968"/>
              <a:gd name="connsiteX1" fmla="*/ 105078 w 179694"/>
              <a:gd name="connsiteY1" fmla="*/ 75191 h 221968"/>
              <a:gd name="connsiteX2" fmla="*/ 71741 w 179694"/>
              <a:gd name="connsiteY2" fmla="*/ 91066 h 221968"/>
              <a:gd name="connsiteX3" fmla="*/ 303 w 179694"/>
              <a:gd name="connsiteY3" fmla="*/ 102179 h 221968"/>
              <a:gd name="connsiteX4" fmla="*/ 47928 w 179694"/>
              <a:gd name="connsiteY4" fmla="*/ 118054 h 221968"/>
              <a:gd name="connsiteX5" fmla="*/ 93966 w 179694"/>
              <a:gd name="connsiteY5" fmla="*/ 168854 h 221968"/>
              <a:gd name="connsiteX6" fmla="*/ 133653 w 179694"/>
              <a:gd name="connsiteY6" fmla="*/ 221241 h 221968"/>
              <a:gd name="connsiteX7" fmla="*/ 68566 w 179694"/>
              <a:gd name="connsiteY7" fmla="*/ 199016 h 221968"/>
              <a:gd name="connsiteX8" fmla="*/ 127303 w 179694"/>
              <a:gd name="connsiteY8" fmla="*/ 192666 h 221968"/>
              <a:gd name="connsiteX9" fmla="*/ 59041 w 179694"/>
              <a:gd name="connsiteY9" fmla="*/ 97416 h 221968"/>
              <a:gd name="connsiteX10" fmla="*/ 108253 w 179694"/>
              <a:gd name="connsiteY10" fmla="*/ 43441 h 221968"/>
              <a:gd name="connsiteX11" fmla="*/ 179691 w 179694"/>
              <a:gd name="connsiteY11" fmla="*/ 579 h 22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9694" h="221968">
                <a:moveTo>
                  <a:pt x="179691" y="579"/>
                </a:moveTo>
                <a:cubicBezTo>
                  <a:pt x="179162" y="5871"/>
                  <a:pt x="123070" y="60110"/>
                  <a:pt x="105078" y="75191"/>
                </a:cubicBezTo>
                <a:cubicBezTo>
                  <a:pt x="87086" y="90272"/>
                  <a:pt x="89204" y="86568"/>
                  <a:pt x="71741" y="91066"/>
                </a:cubicBezTo>
                <a:cubicBezTo>
                  <a:pt x="54278" y="95564"/>
                  <a:pt x="4272" y="97681"/>
                  <a:pt x="303" y="102179"/>
                </a:cubicBezTo>
                <a:cubicBezTo>
                  <a:pt x="-3666" y="106677"/>
                  <a:pt x="32318" y="106942"/>
                  <a:pt x="47928" y="118054"/>
                </a:cubicBezTo>
                <a:cubicBezTo>
                  <a:pt x="63538" y="129166"/>
                  <a:pt x="79679" y="151656"/>
                  <a:pt x="93966" y="168854"/>
                </a:cubicBezTo>
                <a:cubicBezTo>
                  <a:pt x="108253" y="186052"/>
                  <a:pt x="137886" y="216214"/>
                  <a:pt x="133653" y="221241"/>
                </a:cubicBezTo>
                <a:cubicBezTo>
                  <a:pt x="129420" y="226268"/>
                  <a:pt x="69624" y="203778"/>
                  <a:pt x="68566" y="199016"/>
                </a:cubicBezTo>
                <a:cubicBezTo>
                  <a:pt x="67508" y="194254"/>
                  <a:pt x="128890" y="209599"/>
                  <a:pt x="127303" y="192666"/>
                </a:cubicBezTo>
                <a:cubicBezTo>
                  <a:pt x="125715" y="175733"/>
                  <a:pt x="62216" y="122287"/>
                  <a:pt x="59041" y="97416"/>
                </a:cubicBezTo>
                <a:cubicBezTo>
                  <a:pt x="55866" y="72545"/>
                  <a:pt x="91584" y="59316"/>
                  <a:pt x="108253" y="43441"/>
                </a:cubicBezTo>
                <a:cubicBezTo>
                  <a:pt x="124922" y="27566"/>
                  <a:pt x="180220" y="-4713"/>
                  <a:pt x="179691" y="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34E1FD51-8067-4485-8DCF-68DA01648319}"/>
              </a:ext>
            </a:extLst>
          </p:cNvPr>
          <p:cNvSpPr/>
          <p:nvPr/>
        </p:nvSpPr>
        <p:spPr>
          <a:xfrm>
            <a:off x="4371938" y="4371581"/>
            <a:ext cx="198744" cy="143625"/>
          </a:xfrm>
          <a:custGeom>
            <a:avLst/>
            <a:gdLst>
              <a:gd name="connsiteX0" fmla="*/ 37 w 198744"/>
              <a:gd name="connsiteY0" fmla="*/ 394 h 143625"/>
              <a:gd name="connsiteX1" fmla="*/ 174662 w 198744"/>
              <a:gd name="connsiteY1" fmla="*/ 109932 h 143625"/>
              <a:gd name="connsiteX2" fmla="*/ 196887 w 198744"/>
              <a:gd name="connsiteY2" fmla="*/ 143269 h 143625"/>
              <a:gd name="connsiteX3" fmla="*/ 171487 w 198744"/>
              <a:gd name="connsiteY3" fmla="*/ 94057 h 143625"/>
              <a:gd name="connsiteX4" fmla="*/ 158787 w 198744"/>
              <a:gd name="connsiteY4" fmla="*/ 73419 h 143625"/>
              <a:gd name="connsiteX5" fmla="*/ 37 w 198744"/>
              <a:gd name="connsiteY5" fmla="*/ 394 h 14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744" h="143625">
                <a:moveTo>
                  <a:pt x="37" y="394"/>
                </a:moveTo>
                <a:cubicBezTo>
                  <a:pt x="2683" y="6479"/>
                  <a:pt x="141854" y="86119"/>
                  <a:pt x="174662" y="109932"/>
                </a:cubicBezTo>
                <a:cubicBezTo>
                  <a:pt x="207470" y="133745"/>
                  <a:pt x="197416" y="145915"/>
                  <a:pt x="196887" y="143269"/>
                </a:cubicBezTo>
                <a:cubicBezTo>
                  <a:pt x="196358" y="140623"/>
                  <a:pt x="177837" y="105699"/>
                  <a:pt x="171487" y="94057"/>
                </a:cubicBezTo>
                <a:cubicBezTo>
                  <a:pt x="165137" y="82415"/>
                  <a:pt x="182070" y="86384"/>
                  <a:pt x="158787" y="73419"/>
                </a:cubicBezTo>
                <a:cubicBezTo>
                  <a:pt x="135504" y="60454"/>
                  <a:pt x="-2609" y="-5691"/>
                  <a:pt x="37" y="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30A2E87B-92C9-4DA8-BE60-86D372772BC2}"/>
              </a:ext>
            </a:extLst>
          </p:cNvPr>
          <p:cNvSpPr/>
          <p:nvPr/>
        </p:nvSpPr>
        <p:spPr>
          <a:xfrm>
            <a:off x="4717342" y="4846591"/>
            <a:ext cx="362007" cy="321612"/>
          </a:xfrm>
          <a:custGeom>
            <a:avLst/>
            <a:gdLst>
              <a:gd name="connsiteX0" fmla="*/ 708 w 362007"/>
              <a:gd name="connsiteY0" fmla="*/ 228647 h 321612"/>
              <a:gd name="connsiteX1" fmla="*/ 140408 w 362007"/>
              <a:gd name="connsiteY1" fmla="*/ 306434 h 321612"/>
              <a:gd name="connsiteX2" fmla="*/ 181683 w 362007"/>
              <a:gd name="connsiteY2" fmla="*/ 241347 h 321612"/>
              <a:gd name="connsiteX3" fmla="*/ 256296 w 362007"/>
              <a:gd name="connsiteY3" fmla="*/ 160384 h 321612"/>
              <a:gd name="connsiteX4" fmla="*/ 361071 w 362007"/>
              <a:gd name="connsiteY4" fmla="*/ 3222 h 321612"/>
              <a:gd name="connsiteX5" fmla="*/ 302333 w 362007"/>
              <a:gd name="connsiteY5" fmla="*/ 65134 h 321612"/>
              <a:gd name="connsiteX6" fmla="*/ 210258 w 362007"/>
              <a:gd name="connsiteY6" fmla="*/ 192134 h 321612"/>
              <a:gd name="connsiteX7" fmla="*/ 175333 w 362007"/>
              <a:gd name="connsiteY7" fmla="*/ 244522 h 321612"/>
              <a:gd name="connsiteX8" fmla="*/ 130883 w 362007"/>
              <a:gd name="connsiteY8" fmla="*/ 311197 h 321612"/>
              <a:gd name="connsiteX9" fmla="*/ 86433 w 362007"/>
              <a:gd name="connsiteY9" fmla="*/ 315959 h 321612"/>
              <a:gd name="connsiteX10" fmla="*/ 708 w 362007"/>
              <a:gd name="connsiteY10" fmla="*/ 228647 h 32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007" h="321612">
                <a:moveTo>
                  <a:pt x="708" y="228647"/>
                </a:moveTo>
                <a:cubicBezTo>
                  <a:pt x="9704" y="227060"/>
                  <a:pt x="110246" y="304317"/>
                  <a:pt x="140408" y="306434"/>
                </a:cubicBezTo>
                <a:cubicBezTo>
                  <a:pt x="170570" y="308551"/>
                  <a:pt x="162368" y="265689"/>
                  <a:pt x="181683" y="241347"/>
                </a:cubicBezTo>
                <a:cubicBezTo>
                  <a:pt x="200998" y="217005"/>
                  <a:pt x="226398" y="200071"/>
                  <a:pt x="256296" y="160384"/>
                </a:cubicBezTo>
                <a:cubicBezTo>
                  <a:pt x="286194" y="120697"/>
                  <a:pt x="353398" y="19097"/>
                  <a:pt x="361071" y="3222"/>
                </a:cubicBezTo>
                <a:cubicBezTo>
                  <a:pt x="368744" y="-12653"/>
                  <a:pt x="327468" y="33649"/>
                  <a:pt x="302333" y="65134"/>
                </a:cubicBezTo>
                <a:cubicBezTo>
                  <a:pt x="277198" y="96619"/>
                  <a:pt x="231425" y="162236"/>
                  <a:pt x="210258" y="192134"/>
                </a:cubicBezTo>
                <a:cubicBezTo>
                  <a:pt x="189091" y="222032"/>
                  <a:pt x="188562" y="224678"/>
                  <a:pt x="175333" y="244522"/>
                </a:cubicBezTo>
                <a:cubicBezTo>
                  <a:pt x="162104" y="264366"/>
                  <a:pt x="145700" y="299291"/>
                  <a:pt x="130883" y="311197"/>
                </a:cubicBezTo>
                <a:cubicBezTo>
                  <a:pt x="116066" y="323103"/>
                  <a:pt x="101779" y="324955"/>
                  <a:pt x="86433" y="315959"/>
                </a:cubicBezTo>
                <a:cubicBezTo>
                  <a:pt x="71087" y="306963"/>
                  <a:pt x="-8288" y="230234"/>
                  <a:pt x="708" y="228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0B1603C9-A35B-4789-BC5E-7999DAC260ED}"/>
              </a:ext>
            </a:extLst>
          </p:cNvPr>
          <p:cNvSpPr/>
          <p:nvPr/>
        </p:nvSpPr>
        <p:spPr>
          <a:xfrm>
            <a:off x="4803714" y="4797389"/>
            <a:ext cx="122329" cy="354653"/>
          </a:xfrm>
          <a:custGeom>
            <a:avLst/>
            <a:gdLst>
              <a:gd name="connsiteX0" fmla="*/ 61 w 122329"/>
              <a:gd name="connsiteY0" fmla="*/ 36 h 354653"/>
              <a:gd name="connsiteX1" fmla="*/ 54036 w 122329"/>
              <a:gd name="connsiteY1" fmla="*/ 138149 h 354653"/>
              <a:gd name="connsiteX2" fmla="*/ 93724 w 122329"/>
              <a:gd name="connsiteY2" fmla="*/ 155611 h 354653"/>
              <a:gd name="connsiteX3" fmla="*/ 106424 w 122329"/>
              <a:gd name="connsiteY3" fmla="*/ 187361 h 354653"/>
              <a:gd name="connsiteX4" fmla="*/ 119124 w 122329"/>
              <a:gd name="connsiteY4" fmla="*/ 204824 h 354653"/>
              <a:gd name="connsiteX5" fmla="*/ 76261 w 122329"/>
              <a:gd name="connsiteY5" fmla="*/ 242924 h 354653"/>
              <a:gd name="connsiteX6" fmla="*/ 61974 w 122329"/>
              <a:gd name="connsiteY6" fmla="*/ 276261 h 354653"/>
              <a:gd name="connsiteX7" fmla="*/ 39749 w 122329"/>
              <a:gd name="connsiteY7" fmla="*/ 354049 h 354653"/>
              <a:gd name="connsiteX8" fmla="*/ 57211 w 122329"/>
              <a:gd name="connsiteY8" fmla="*/ 306424 h 354653"/>
              <a:gd name="connsiteX9" fmla="*/ 122299 w 122329"/>
              <a:gd name="connsiteY9" fmla="*/ 201649 h 354653"/>
              <a:gd name="connsiteX10" fmla="*/ 65149 w 122329"/>
              <a:gd name="connsiteY10" fmla="*/ 152436 h 354653"/>
              <a:gd name="connsiteX11" fmla="*/ 61 w 122329"/>
              <a:gd name="connsiteY11" fmla="*/ 36 h 35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329" h="354653">
                <a:moveTo>
                  <a:pt x="61" y="36"/>
                </a:moveTo>
                <a:cubicBezTo>
                  <a:pt x="-1791" y="-2345"/>
                  <a:pt x="38426" y="112220"/>
                  <a:pt x="54036" y="138149"/>
                </a:cubicBezTo>
                <a:cubicBezTo>
                  <a:pt x="69646" y="164078"/>
                  <a:pt x="84993" y="147409"/>
                  <a:pt x="93724" y="155611"/>
                </a:cubicBezTo>
                <a:cubicBezTo>
                  <a:pt x="102455" y="163813"/>
                  <a:pt x="102191" y="179159"/>
                  <a:pt x="106424" y="187361"/>
                </a:cubicBezTo>
                <a:cubicBezTo>
                  <a:pt x="110657" y="195563"/>
                  <a:pt x="124151" y="195564"/>
                  <a:pt x="119124" y="204824"/>
                </a:cubicBezTo>
                <a:cubicBezTo>
                  <a:pt x="114097" y="214085"/>
                  <a:pt x="85786" y="231018"/>
                  <a:pt x="76261" y="242924"/>
                </a:cubicBezTo>
                <a:cubicBezTo>
                  <a:pt x="66736" y="254830"/>
                  <a:pt x="68059" y="257740"/>
                  <a:pt x="61974" y="276261"/>
                </a:cubicBezTo>
                <a:cubicBezTo>
                  <a:pt x="55889" y="294782"/>
                  <a:pt x="40543" y="349022"/>
                  <a:pt x="39749" y="354049"/>
                </a:cubicBezTo>
                <a:cubicBezTo>
                  <a:pt x="38955" y="359076"/>
                  <a:pt x="43453" y="331824"/>
                  <a:pt x="57211" y="306424"/>
                </a:cubicBezTo>
                <a:cubicBezTo>
                  <a:pt x="70969" y="281024"/>
                  <a:pt x="120976" y="227314"/>
                  <a:pt x="122299" y="201649"/>
                </a:cubicBezTo>
                <a:cubicBezTo>
                  <a:pt x="123622" y="175984"/>
                  <a:pt x="81553" y="184451"/>
                  <a:pt x="65149" y="152436"/>
                </a:cubicBezTo>
                <a:cubicBezTo>
                  <a:pt x="48745" y="120421"/>
                  <a:pt x="1913" y="2417"/>
                  <a:pt x="61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DB1418E8-13E5-4185-B227-F7BF520F10D6}"/>
              </a:ext>
            </a:extLst>
          </p:cNvPr>
          <p:cNvSpPr/>
          <p:nvPr/>
        </p:nvSpPr>
        <p:spPr>
          <a:xfrm>
            <a:off x="4894314" y="4801400"/>
            <a:ext cx="349504" cy="169633"/>
          </a:xfrm>
          <a:custGeom>
            <a:avLst/>
            <a:gdLst>
              <a:gd name="connsiteX0" fmla="*/ 76149 w 349504"/>
              <a:gd name="connsiteY0" fmla="*/ 167475 h 169633"/>
              <a:gd name="connsiteX1" fmla="*/ 39636 w 349504"/>
              <a:gd name="connsiteY1" fmla="*/ 116675 h 169633"/>
              <a:gd name="connsiteX2" fmla="*/ 15824 w 349504"/>
              <a:gd name="connsiteY2" fmla="*/ 21425 h 169633"/>
              <a:gd name="connsiteX3" fmla="*/ 92024 w 349504"/>
              <a:gd name="connsiteY3" fmla="*/ 18250 h 169633"/>
              <a:gd name="connsiteX4" fmla="*/ 195211 w 349504"/>
              <a:gd name="connsiteY4" fmla="*/ 18250 h 169633"/>
              <a:gd name="connsiteX5" fmla="*/ 330149 w 349504"/>
              <a:gd name="connsiteY5" fmla="*/ 45238 h 169633"/>
              <a:gd name="connsiteX6" fmla="*/ 346024 w 349504"/>
              <a:gd name="connsiteY6" fmla="*/ 53175 h 169633"/>
              <a:gd name="connsiteX7" fmla="*/ 304749 w 349504"/>
              <a:gd name="connsiteY7" fmla="*/ 34125 h 169633"/>
              <a:gd name="connsiteX8" fmla="*/ 138061 w 349504"/>
              <a:gd name="connsiteY8" fmla="*/ 788 h 169633"/>
              <a:gd name="connsiteX9" fmla="*/ 18999 w 349504"/>
              <a:gd name="connsiteY9" fmla="*/ 13488 h 169633"/>
              <a:gd name="connsiteX10" fmla="*/ 4711 w 349504"/>
              <a:gd name="connsiteY10" fmla="*/ 46825 h 169633"/>
              <a:gd name="connsiteX11" fmla="*/ 76149 w 349504"/>
              <a:gd name="connsiteY11" fmla="*/ 167475 h 16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9504" h="169633">
                <a:moveTo>
                  <a:pt x="76149" y="167475"/>
                </a:moveTo>
                <a:cubicBezTo>
                  <a:pt x="81970" y="179117"/>
                  <a:pt x="49690" y="141017"/>
                  <a:pt x="39636" y="116675"/>
                </a:cubicBezTo>
                <a:cubicBezTo>
                  <a:pt x="29582" y="92333"/>
                  <a:pt x="7093" y="37829"/>
                  <a:pt x="15824" y="21425"/>
                </a:cubicBezTo>
                <a:cubicBezTo>
                  <a:pt x="24555" y="5021"/>
                  <a:pt x="62126" y="18779"/>
                  <a:pt x="92024" y="18250"/>
                </a:cubicBezTo>
                <a:cubicBezTo>
                  <a:pt x="121922" y="17721"/>
                  <a:pt x="155524" y="13752"/>
                  <a:pt x="195211" y="18250"/>
                </a:cubicBezTo>
                <a:cubicBezTo>
                  <a:pt x="234898" y="22748"/>
                  <a:pt x="305013" y="39417"/>
                  <a:pt x="330149" y="45238"/>
                </a:cubicBezTo>
                <a:cubicBezTo>
                  <a:pt x="355285" y="51059"/>
                  <a:pt x="350257" y="55027"/>
                  <a:pt x="346024" y="53175"/>
                </a:cubicBezTo>
                <a:cubicBezTo>
                  <a:pt x="341791" y="51323"/>
                  <a:pt x="339409" y="42856"/>
                  <a:pt x="304749" y="34125"/>
                </a:cubicBezTo>
                <a:cubicBezTo>
                  <a:pt x="270089" y="25394"/>
                  <a:pt x="185686" y="4227"/>
                  <a:pt x="138061" y="788"/>
                </a:cubicBezTo>
                <a:cubicBezTo>
                  <a:pt x="90436" y="-2651"/>
                  <a:pt x="41224" y="5815"/>
                  <a:pt x="18999" y="13488"/>
                </a:cubicBezTo>
                <a:cubicBezTo>
                  <a:pt x="-3226" y="21161"/>
                  <a:pt x="-2962" y="20631"/>
                  <a:pt x="4711" y="46825"/>
                </a:cubicBezTo>
                <a:cubicBezTo>
                  <a:pt x="12384" y="73019"/>
                  <a:pt x="70328" y="155833"/>
                  <a:pt x="76149" y="167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19F729D3-A22D-41EC-B6A7-4C3859F05C86}"/>
              </a:ext>
            </a:extLst>
          </p:cNvPr>
          <p:cNvSpPr/>
          <p:nvPr/>
        </p:nvSpPr>
        <p:spPr>
          <a:xfrm>
            <a:off x="4925973" y="4836287"/>
            <a:ext cx="798128" cy="97767"/>
          </a:xfrm>
          <a:custGeom>
            <a:avLst/>
            <a:gdLst>
              <a:gd name="connsiteX0" fmla="*/ 40 w 798128"/>
              <a:gd name="connsiteY0" fmla="*/ 21463 h 97767"/>
              <a:gd name="connsiteX1" fmla="*/ 147677 w 798128"/>
              <a:gd name="connsiteY1" fmla="*/ 19876 h 97767"/>
              <a:gd name="connsiteX2" fmla="*/ 285790 w 798128"/>
              <a:gd name="connsiteY2" fmla="*/ 27813 h 97767"/>
              <a:gd name="connsiteX3" fmla="*/ 309602 w 798128"/>
              <a:gd name="connsiteY3" fmla="*/ 51626 h 97767"/>
              <a:gd name="connsiteX4" fmla="*/ 352465 w 798128"/>
              <a:gd name="connsiteY4" fmla="*/ 73851 h 97767"/>
              <a:gd name="connsiteX5" fmla="*/ 376277 w 798128"/>
              <a:gd name="connsiteY5" fmla="*/ 65913 h 97767"/>
              <a:gd name="connsiteX6" fmla="*/ 435015 w 798128"/>
              <a:gd name="connsiteY6" fmla="*/ 97663 h 97767"/>
              <a:gd name="connsiteX7" fmla="*/ 466765 w 798128"/>
              <a:gd name="connsiteY7" fmla="*/ 75438 h 97767"/>
              <a:gd name="connsiteX8" fmla="*/ 550902 w 798128"/>
              <a:gd name="connsiteY8" fmla="*/ 56388 h 97767"/>
              <a:gd name="connsiteX9" fmla="*/ 736640 w 798128"/>
              <a:gd name="connsiteY9" fmla="*/ 56388 h 97767"/>
              <a:gd name="connsiteX10" fmla="*/ 796965 w 798128"/>
              <a:gd name="connsiteY10" fmla="*/ 88138 h 97767"/>
              <a:gd name="connsiteX11" fmla="*/ 693777 w 798128"/>
              <a:gd name="connsiteY11" fmla="*/ 40513 h 97767"/>
              <a:gd name="connsiteX12" fmla="*/ 471527 w 798128"/>
              <a:gd name="connsiteY12" fmla="*/ 48451 h 97767"/>
              <a:gd name="connsiteX13" fmla="*/ 354052 w 798128"/>
              <a:gd name="connsiteY13" fmla="*/ 73851 h 97767"/>
              <a:gd name="connsiteX14" fmla="*/ 246102 w 798128"/>
              <a:gd name="connsiteY14" fmla="*/ 8763 h 97767"/>
              <a:gd name="connsiteX15" fmla="*/ 161965 w 798128"/>
              <a:gd name="connsiteY15" fmla="*/ 826 h 97767"/>
              <a:gd name="connsiteX16" fmla="*/ 40 w 798128"/>
              <a:gd name="connsiteY16" fmla="*/ 21463 h 9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8128" h="97767">
                <a:moveTo>
                  <a:pt x="40" y="21463"/>
                </a:moveTo>
                <a:cubicBezTo>
                  <a:pt x="-2341" y="24638"/>
                  <a:pt x="100052" y="18818"/>
                  <a:pt x="147677" y="19876"/>
                </a:cubicBezTo>
                <a:cubicBezTo>
                  <a:pt x="195302" y="20934"/>
                  <a:pt x="258803" y="22521"/>
                  <a:pt x="285790" y="27813"/>
                </a:cubicBezTo>
                <a:cubicBezTo>
                  <a:pt x="312778" y="33105"/>
                  <a:pt x="298490" y="43953"/>
                  <a:pt x="309602" y="51626"/>
                </a:cubicBezTo>
                <a:cubicBezTo>
                  <a:pt x="320715" y="59299"/>
                  <a:pt x="341353" y="71470"/>
                  <a:pt x="352465" y="73851"/>
                </a:cubicBezTo>
                <a:cubicBezTo>
                  <a:pt x="363578" y="76232"/>
                  <a:pt x="362519" y="61944"/>
                  <a:pt x="376277" y="65913"/>
                </a:cubicBezTo>
                <a:cubicBezTo>
                  <a:pt x="390035" y="69882"/>
                  <a:pt x="419934" y="96076"/>
                  <a:pt x="435015" y="97663"/>
                </a:cubicBezTo>
                <a:cubicBezTo>
                  <a:pt x="450096" y="99250"/>
                  <a:pt x="447451" y="82317"/>
                  <a:pt x="466765" y="75438"/>
                </a:cubicBezTo>
                <a:cubicBezTo>
                  <a:pt x="486080" y="68559"/>
                  <a:pt x="505923" y="59563"/>
                  <a:pt x="550902" y="56388"/>
                </a:cubicBezTo>
                <a:cubicBezTo>
                  <a:pt x="595881" y="53213"/>
                  <a:pt x="695630" y="51096"/>
                  <a:pt x="736640" y="56388"/>
                </a:cubicBezTo>
                <a:cubicBezTo>
                  <a:pt x="777650" y="61680"/>
                  <a:pt x="804109" y="90784"/>
                  <a:pt x="796965" y="88138"/>
                </a:cubicBezTo>
                <a:cubicBezTo>
                  <a:pt x="789821" y="85492"/>
                  <a:pt x="748017" y="47128"/>
                  <a:pt x="693777" y="40513"/>
                </a:cubicBezTo>
                <a:cubicBezTo>
                  <a:pt x="639537" y="33899"/>
                  <a:pt x="528148" y="42895"/>
                  <a:pt x="471527" y="48451"/>
                </a:cubicBezTo>
                <a:cubicBezTo>
                  <a:pt x="414906" y="54007"/>
                  <a:pt x="391623" y="80466"/>
                  <a:pt x="354052" y="73851"/>
                </a:cubicBezTo>
                <a:cubicBezTo>
                  <a:pt x="316481" y="67236"/>
                  <a:pt x="278116" y="20934"/>
                  <a:pt x="246102" y="8763"/>
                </a:cubicBezTo>
                <a:cubicBezTo>
                  <a:pt x="214088" y="-3408"/>
                  <a:pt x="197419" y="561"/>
                  <a:pt x="161965" y="826"/>
                </a:cubicBezTo>
                <a:cubicBezTo>
                  <a:pt x="126511" y="1091"/>
                  <a:pt x="2421" y="18288"/>
                  <a:pt x="40" y="21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CC34C1A9-056C-4208-AB9C-D29349D66F23}"/>
              </a:ext>
            </a:extLst>
          </p:cNvPr>
          <p:cNvSpPr/>
          <p:nvPr/>
        </p:nvSpPr>
        <p:spPr>
          <a:xfrm>
            <a:off x="5104050" y="4079659"/>
            <a:ext cx="306173" cy="179669"/>
          </a:xfrm>
          <a:custGeom>
            <a:avLst/>
            <a:gdLst>
              <a:gd name="connsiteX0" fmla="*/ 1350 w 306173"/>
              <a:gd name="connsiteY0" fmla="*/ 3391 h 179669"/>
              <a:gd name="connsiteX1" fmla="*/ 145813 w 306173"/>
              <a:gd name="connsiteY1" fmla="*/ 68479 h 179669"/>
              <a:gd name="connsiteX2" fmla="*/ 155338 w 306173"/>
              <a:gd name="connsiteY2" fmla="*/ 112929 h 179669"/>
              <a:gd name="connsiteX3" fmla="*/ 163275 w 306173"/>
              <a:gd name="connsiteY3" fmla="*/ 146266 h 179669"/>
              <a:gd name="connsiteX4" fmla="*/ 222013 w 306173"/>
              <a:gd name="connsiteY4" fmla="*/ 173254 h 179669"/>
              <a:gd name="connsiteX5" fmla="*/ 241063 w 306173"/>
              <a:gd name="connsiteY5" fmla="*/ 151029 h 179669"/>
              <a:gd name="connsiteX6" fmla="*/ 275988 w 306173"/>
              <a:gd name="connsiteY6" fmla="*/ 97054 h 179669"/>
              <a:gd name="connsiteX7" fmla="*/ 306150 w 306173"/>
              <a:gd name="connsiteY7" fmla="*/ 146266 h 179669"/>
              <a:gd name="connsiteX8" fmla="*/ 280750 w 306173"/>
              <a:gd name="connsiteY8" fmla="*/ 112929 h 179669"/>
              <a:gd name="connsiteX9" fmla="*/ 268050 w 306173"/>
              <a:gd name="connsiteY9" fmla="*/ 144679 h 179669"/>
              <a:gd name="connsiteX10" fmla="*/ 228363 w 306173"/>
              <a:gd name="connsiteY10" fmla="*/ 179604 h 179669"/>
              <a:gd name="connsiteX11" fmla="*/ 158513 w 306173"/>
              <a:gd name="connsiteY11" fmla="*/ 151029 h 179669"/>
              <a:gd name="connsiteX12" fmla="*/ 158513 w 306173"/>
              <a:gd name="connsiteY12" fmla="*/ 73241 h 179669"/>
              <a:gd name="connsiteX13" fmla="*/ 131525 w 306173"/>
              <a:gd name="connsiteY13" fmla="*/ 55779 h 179669"/>
              <a:gd name="connsiteX14" fmla="*/ 99775 w 306173"/>
              <a:gd name="connsiteY14" fmla="*/ 31966 h 179669"/>
              <a:gd name="connsiteX15" fmla="*/ 75963 w 306173"/>
              <a:gd name="connsiteY15" fmla="*/ 12916 h 179669"/>
              <a:gd name="connsiteX16" fmla="*/ 1350 w 306173"/>
              <a:gd name="connsiteY16" fmla="*/ 3391 h 17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6173" h="179669">
                <a:moveTo>
                  <a:pt x="1350" y="3391"/>
                </a:moveTo>
                <a:cubicBezTo>
                  <a:pt x="12992" y="12652"/>
                  <a:pt x="120148" y="50223"/>
                  <a:pt x="145813" y="68479"/>
                </a:cubicBezTo>
                <a:cubicBezTo>
                  <a:pt x="171478" y="86735"/>
                  <a:pt x="152428" y="99964"/>
                  <a:pt x="155338" y="112929"/>
                </a:cubicBezTo>
                <a:cubicBezTo>
                  <a:pt x="158248" y="125894"/>
                  <a:pt x="152163" y="136212"/>
                  <a:pt x="163275" y="146266"/>
                </a:cubicBezTo>
                <a:cubicBezTo>
                  <a:pt x="174387" y="156320"/>
                  <a:pt x="209048" y="172460"/>
                  <a:pt x="222013" y="173254"/>
                </a:cubicBezTo>
                <a:cubicBezTo>
                  <a:pt x="234978" y="174048"/>
                  <a:pt x="232067" y="163729"/>
                  <a:pt x="241063" y="151029"/>
                </a:cubicBezTo>
                <a:cubicBezTo>
                  <a:pt x="250059" y="138329"/>
                  <a:pt x="265140" y="97848"/>
                  <a:pt x="275988" y="97054"/>
                </a:cubicBezTo>
                <a:cubicBezTo>
                  <a:pt x="286836" y="96260"/>
                  <a:pt x="305356" y="143620"/>
                  <a:pt x="306150" y="146266"/>
                </a:cubicBezTo>
                <a:cubicBezTo>
                  <a:pt x="306944" y="148912"/>
                  <a:pt x="287100" y="113193"/>
                  <a:pt x="280750" y="112929"/>
                </a:cubicBezTo>
                <a:cubicBezTo>
                  <a:pt x="274400" y="112665"/>
                  <a:pt x="276781" y="133566"/>
                  <a:pt x="268050" y="144679"/>
                </a:cubicBezTo>
                <a:cubicBezTo>
                  <a:pt x="259319" y="155792"/>
                  <a:pt x="246619" y="178546"/>
                  <a:pt x="228363" y="179604"/>
                </a:cubicBezTo>
                <a:cubicBezTo>
                  <a:pt x="210107" y="180662"/>
                  <a:pt x="170155" y="168756"/>
                  <a:pt x="158513" y="151029"/>
                </a:cubicBezTo>
                <a:cubicBezTo>
                  <a:pt x="146871" y="133302"/>
                  <a:pt x="163011" y="89116"/>
                  <a:pt x="158513" y="73241"/>
                </a:cubicBezTo>
                <a:cubicBezTo>
                  <a:pt x="154015" y="57366"/>
                  <a:pt x="141315" y="62658"/>
                  <a:pt x="131525" y="55779"/>
                </a:cubicBezTo>
                <a:cubicBezTo>
                  <a:pt x="121735" y="48900"/>
                  <a:pt x="109035" y="39110"/>
                  <a:pt x="99775" y="31966"/>
                </a:cubicBezTo>
                <a:cubicBezTo>
                  <a:pt x="90515" y="24822"/>
                  <a:pt x="95278" y="19795"/>
                  <a:pt x="75963" y="12916"/>
                </a:cubicBezTo>
                <a:cubicBezTo>
                  <a:pt x="56649" y="6037"/>
                  <a:pt x="-10292" y="-5870"/>
                  <a:pt x="1350" y="3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3A3D6ECD-AD04-4C01-9DED-B6DA373B0899}"/>
              </a:ext>
            </a:extLst>
          </p:cNvPr>
          <p:cNvSpPr/>
          <p:nvPr/>
        </p:nvSpPr>
        <p:spPr>
          <a:xfrm>
            <a:off x="5176750" y="3946525"/>
            <a:ext cx="195364" cy="293426"/>
          </a:xfrm>
          <a:custGeom>
            <a:avLst/>
            <a:gdLst>
              <a:gd name="connsiteX0" fmla="*/ 88 w 195364"/>
              <a:gd name="connsiteY0" fmla="*/ 0 h 293426"/>
              <a:gd name="connsiteX1" fmla="*/ 96925 w 195364"/>
              <a:gd name="connsiteY1" fmla="*/ 109538 h 293426"/>
              <a:gd name="connsiteX2" fmla="*/ 101688 w 195364"/>
              <a:gd name="connsiteY2" fmla="*/ 120650 h 293426"/>
              <a:gd name="connsiteX3" fmla="*/ 103275 w 195364"/>
              <a:gd name="connsiteY3" fmla="*/ 255588 h 293426"/>
              <a:gd name="connsiteX4" fmla="*/ 147725 w 195364"/>
              <a:gd name="connsiteY4" fmla="*/ 266700 h 293426"/>
              <a:gd name="connsiteX5" fmla="*/ 195350 w 195364"/>
              <a:gd name="connsiteY5" fmla="*/ 203200 h 293426"/>
              <a:gd name="connsiteX6" fmla="*/ 142963 w 195364"/>
              <a:gd name="connsiteY6" fmla="*/ 285750 h 293426"/>
              <a:gd name="connsiteX7" fmla="*/ 119150 w 195364"/>
              <a:gd name="connsiteY7" fmla="*/ 279400 h 293426"/>
              <a:gd name="connsiteX8" fmla="*/ 112800 w 195364"/>
              <a:gd name="connsiteY8" fmla="*/ 193675 h 293426"/>
              <a:gd name="connsiteX9" fmla="*/ 115975 w 195364"/>
              <a:gd name="connsiteY9" fmla="*/ 107950 h 293426"/>
              <a:gd name="connsiteX10" fmla="*/ 88 w 195364"/>
              <a:gd name="connsiteY10" fmla="*/ 0 h 29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5364" h="293426">
                <a:moveTo>
                  <a:pt x="88" y="0"/>
                </a:moveTo>
                <a:cubicBezTo>
                  <a:pt x="-3087" y="265"/>
                  <a:pt x="79992" y="89430"/>
                  <a:pt x="96925" y="109538"/>
                </a:cubicBezTo>
                <a:cubicBezTo>
                  <a:pt x="113858" y="129646"/>
                  <a:pt x="100630" y="96308"/>
                  <a:pt x="101688" y="120650"/>
                </a:cubicBezTo>
                <a:cubicBezTo>
                  <a:pt x="102746" y="144992"/>
                  <a:pt x="95602" y="231246"/>
                  <a:pt x="103275" y="255588"/>
                </a:cubicBezTo>
                <a:cubicBezTo>
                  <a:pt x="110948" y="279930"/>
                  <a:pt x="132379" y="275431"/>
                  <a:pt x="147725" y="266700"/>
                </a:cubicBezTo>
                <a:cubicBezTo>
                  <a:pt x="163071" y="257969"/>
                  <a:pt x="196144" y="200025"/>
                  <a:pt x="195350" y="203200"/>
                </a:cubicBezTo>
                <a:cubicBezTo>
                  <a:pt x="194556" y="206375"/>
                  <a:pt x="155663" y="273050"/>
                  <a:pt x="142963" y="285750"/>
                </a:cubicBezTo>
                <a:cubicBezTo>
                  <a:pt x="130263" y="298450"/>
                  <a:pt x="124177" y="294746"/>
                  <a:pt x="119150" y="279400"/>
                </a:cubicBezTo>
                <a:cubicBezTo>
                  <a:pt x="114123" y="264054"/>
                  <a:pt x="113329" y="222250"/>
                  <a:pt x="112800" y="193675"/>
                </a:cubicBezTo>
                <a:cubicBezTo>
                  <a:pt x="112271" y="165100"/>
                  <a:pt x="130527" y="138906"/>
                  <a:pt x="115975" y="107950"/>
                </a:cubicBezTo>
                <a:cubicBezTo>
                  <a:pt x="101423" y="76994"/>
                  <a:pt x="3263" y="-265"/>
                  <a:pt x="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941D528A-2DC8-4CF6-8A2C-91B8593FB841}"/>
              </a:ext>
            </a:extLst>
          </p:cNvPr>
          <p:cNvSpPr/>
          <p:nvPr/>
        </p:nvSpPr>
        <p:spPr>
          <a:xfrm>
            <a:off x="5160945" y="3967044"/>
            <a:ext cx="109611" cy="227149"/>
          </a:xfrm>
          <a:custGeom>
            <a:avLst/>
            <a:gdLst>
              <a:gd name="connsiteX0" fmla="*/ 18 w 109611"/>
              <a:gd name="connsiteY0" fmla="*/ 119 h 227149"/>
              <a:gd name="connsiteX1" fmla="*/ 88918 w 109611"/>
              <a:gd name="connsiteY1" fmla="*/ 84256 h 227149"/>
              <a:gd name="connsiteX2" fmla="*/ 109555 w 109611"/>
              <a:gd name="connsiteY2" fmla="*/ 158869 h 227149"/>
              <a:gd name="connsiteX3" fmla="*/ 95268 w 109611"/>
              <a:gd name="connsiteY3" fmla="*/ 227131 h 227149"/>
              <a:gd name="connsiteX4" fmla="*/ 101618 w 109611"/>
              <a:gd name="connsiteY4" fmla="*/ 152519 h 227149"/>
              <a:gd name="connsiteX5" fmla="*/ 96855 w 109611"/>
              <a:gd name="connsiteY5" fmla="*/ 103306 h 227149"/>
              <a:gd name="connsiteX6" fmla="*/ 18 w 109611"/>
              <a:gd name="connsiteY6" fmla="*/ 119 h 22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611" h="227149">
                <a:moveTo>
                  <a:pt x="18" y="119"/>
                </a:moveTo>
                <a:cubicBezTo>
                  <a:pt x="-1305" y="-3056"/>
                  <a:pt x="70662" y="57798"/>
                  <a:pt x="88918" y="84256"/>
                </a:cubicBezTo>
                <a:cubicBezTo>
                  <a:pt x="107174" y="110714"/>
                  <a:pt x="108497" y="135057"/>
                  <a:pt x="109555" y="158869"/>
                </a:cubicBezTo>
                <a:cubicBezTo>
                  <a:pt x="110613" y="182681"/>
                  <a:pt x="96591" y="228189"/>
                  <a:pt x="95268" y="227131"/>
                </a:cubicBezTo>
                <a:cubicBezTo>
                  <a:pt x="93945" y="226073"/>
                  <a:pt x="101354" y="173156"/>
                  <a:pt x="101618" y="152519"/>
                </a:cubicBezTo>
                <a:cubicBezTo>
                  <a:pt x="101882" y="131882"/>
                  <a:pt x="111143" y="126060"/>
                  <a:pt x="96855" y="103306"/>
                </a:cubicBezTo>
                <a:cubicBezTo>
                  <a:pt x="82568" y="80552"/>
                  <a:pt x="1341" y="3294"/>
                  <a:pt x="18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C9C27A5A-5CF1-44BB-BAA8-EA60F54FBF70}"/>
              </a:ext>
            </a:extLst>
          </p:cNvPr>
          <p:cNvSpPr/>
          <p:nvPr/>
        </p:nvSpPr>
        <p:spPr>
          <a:xfrm>
            <a:off x="5075145" y="3842741"/>
            <a:ext cx="284950" cy="221759"/>
          </a:xfrm>
          <a:custGeom>
            <a:avLst/>
            <a:gdLst>
              <a:gd name="connsiteX0" fmla="*/ 93 w 284950"/>
              <a:gd name="connsiteY0" fmla="*/ 165697 h 221759"/>
              <a:gd name="connsiteX1" fmla="*/ 69943 w 284950"/>
              <a:gd name="connsiteY1" fmla="*/ 73622 h 221759"/>
              <a:gd name="connsiteX2" fmla="*/ 108043 w 284950"/>
              <a:gd name="connsiteY2" fmla="*/ 14884 h 221759"/>
              <a:gd name="connsiteX3" fmla="*/ 141380 w 284950"/>
              <a:gd name="connsiteY3" fmla="*/ 62509 h 221759"/>
              <a:gd name="connsiteX4" fmla="*/ 269968 w 284950"/>
              <a:gd name="connsiteY4" fmla="*/ 205384 h 221759"/>
              <a:gd name="connsiteX5" fmla="*/ 277905 w 284950"/>
              <a:gd name="connsiteY5" fmla="*/ 213322 h 221759"/>
              <a:gd name="connsiteX6" fmla="*/ 230280 w 284950"/>
              <a:gd name="connsiteY6" fmla="*/ 157759 h 221759"/>
              <a:gd name="connsiteX7" fmla="*/ 127093 w 284950"/>
              <a:gd name="connsiteY7" fmla="*/ 5359 h 221759"/>
              <a:gd name="connsiteX8" fmla="*/ 85818 w 284950"/>
              <a:gd name="connsiteY8" fmla="*/ 46634 h 221759"/>
              <a:gd name="connsiteX9" fmla="*/ 93 w 284950"/>
              <a:gd name="connsiteY9" fmla="*/ 165697 h 22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950" h="221759">
                <a:moveTo>
                  <a:pt x="93" y="165697"/>
                </a:moveTo>
                <a:cubicBezTo>
                  <a:pt x="-2553" y="170195"/>
                  <a:pt x="51951" y="98758"/>
                  <a:pt x="69943" y="73622"/>
                </a:cubicBezTo>
                <a:cubicBezTo>
                  <a:pt x="87935" y="48486"/>
                  <a:pt x="96137" y="16736"/>
                  <a:pt x="108043" y="14884"/>
                </a:cubicBezTo>
                <a:cubicBezTo>
                  <a:pt x="119949" y="13032"/>
                  <a:pt x="114393" y="30759"/>
                  <a:pt x="141380" y="62509"/>
                </a:cubicBezTo>
                <a:cubicBezTo>
                  <a:pt x="168367" y="94259"/>
                  <a:pt x="247214" y="180249"/>
                  <a:pt x="269968" y="205384"/>
                </a:cubicBezTo>
                <a:cubicBezTo>
                  <a:pt x="292722" y="230519"/>
                  <a:pt x="284520" y="221259"/>
                  <a:pt x="277905" y="213322"/>
                </a:cubicBezTo>
                <a:cubicBezTo>
                  <a:pt x="271290" y="205385"/>
                  <a:pt x="255415" y="192420"/>
                  <a:pt x="230280" y="157759"/>
                </a:cubicBezTo>
                <a:cubicBezTo>
                  <a:pt x="205145" y="123098"/>
                  <a:pt x="151170" y="23880"/>
                  <a:pt x="127093" y="5359"/>
                </a:cubicBezTo>
                <a:cubicBezTo>
                  <a:pt x="103016" y="-13162"/>
                  <a:pt x="107514" y="20176"/>
                  <a:pt x="85818" y="46634"/>
                </a:cubicBezTo>
                <a:cubicBezTo>
                  <a:pt x="64122" y="73092"/>
                  <a:pt x="2739" y="161199"/>
                  <a:pt x="93" y="165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5328CBCD-E287-4243-9B29-76600D9172FD}"/>
              </a:ext>
            </a:extLst>
          </p:cNvPr>
          <p:cNvSpPr/>
          <p:nvPr/>
        </p:nvSpPr>
        <p:spPr>
          <a:xfrm>
            <a:off x="5087274" y="3890850"/>
            <a:ext cx="439732" cy="521674"/>
          </a:xfrm>
          <a:custGeom>
            <a:avLst/>
            <a:gdLst>
              <a:gd name="connsiteX0" fmla="*/ 664 w 439732"/>
              <a:gd name="connsiteY0" fmla="*/ 155688 h 521674"/>
              <a:gd name="connsiteX1" fmla="*/ 99089 w 439732"/>
              <a:gd name="connsiteY1" fmla="*/ 30275 h 521674"/>
              <a:gd name="connsiteX2" fmla="*/ 110201 w 439732"/>
              <a:gd name="connsiteY2" fmla="*/ 9638 h 521674"/>
              <a:gd name="connsiteX3" fmla="*/ 153064 w 439732"/>
              <a:gd name="connsiteY3" fmla="*/ 77900 h 521674"/>
              <a:gd name="connsiteX4" fmla="*/ 240376 w 439732"/>
              <a:gd name="connsiteY4" fmla="*/ 171563 h 521674"/>
              <a:gd name="connsiteX5" fmla="*/ 262601 w 439732"/>
              <a:gd name="connsiteY5" fmla="*/ 193788 h 521674"/>
              <a:gd name="connsiteX6" fmla="*/ 294351 w 439732"/>
              <a:gd name="connsiteY6" fmla="*/ 257288 h 521674"/>
              <a:gd name="connsiteX7" fmla="*/ 338801 w 439732"/>
              <a:gd name="connsiteY7" fmla="*/ 365238 h 521674"/>
              <a:gd name="connsiteX8" fmla="*/ 438814 w 439732"/>
              <a:gd name="connsiteY8" fmla="*/ 520813 h 521674"/>
              <a:gd name="connsiteX9" fmla="*/ 391189 w 439732"/>
              <a:gd name="connsiteY9" fmla="*/ 431913 h 521674"/>
              <a:gd name="connsiteX10" fmla="*/ 241964 w 439732"/>
              <a:gd name="connsiteY10" fmla="*/ 163625 h 521674"/>
              <a:gd name="connsiteX11" fmla="*/ 86389 w 439732"/>
              <a:gd name="connsiteY11" fmla="*/ 6463 h 521674"/>
              <a:gd name="connsiteX12" fmla="*/ 57814 w 439732"/>
              <a:gd name="connsiteY12" fmla="*/ 39800 h 521674"/>
              <a:gd name="connsiteX13" fmla="*/ 664 w 439732"/>
              <a:gd name="connsiteY13" fmla="*/ 155688 h 52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9732" h="521674">
                <a:moveTo>
                  <a:pt x="664" y="155688"/>
                </a:moveTo>
                <a:cubicBezTo>
                  <a:pt x="7543" y="154101"/>
                  <a:pt x="80833" y="54617"/>
                  <a:pt x="99089" y="30275"/>
                </a:cubicBezTo>
                <a:cubicBezTo>
                  <a:pt x="117345" y="5933"/>
                  <a:pt x="101205" y="1700"/>
                  <a:pt x="110201" y="9638"/>
                </a:cubicBezTo>
                <a:cubicBezTo>
                  <a:pt x="119197" y="17575"/>
                  <a:pt x="131368" y="50913"/>
                  <a:pt x="153064" y="77900"/>
                </a:cubicBezTo>
                <a:cubicBezTo>
                  <a:pt x="174760" y="104887"/>
                  <a:pt x="240376" y="171563"/>
                  <a:pt x="240376" y="171563"/>
                </a:cubicBezTo>
                <a:cubicBezTo>
                  <a:pt x="258632" y="190878"/>
                  <a:pt x="253605" y="179501"/>
                  <a:pt x="262601" y="193788"/>
                </a:cubicBezTo>
                <a:cubicBezTo>
                  <a:pt x="271597" y="208075"/>
                  <a:pt x="281651" y="228713"/>
                  <a:pt x="294351" y="257288"/>
                </a:cubicBezTo>
                <a:cubicBezTo>
                  <a:pt x="307051" y="285863"/>
                  <a:pt x="314724" y="321317"/>
                  <a:pt x="338801" y="365238"/>
                </a:cubicBezTo>
                <a:cubicBezTo>
                  <a:pt x="362878" y="409159"/>
                  <a:pt x="430083" y="509701"/>
                  <a:pt x="438814" y="520813"/>
                </a:cubicBezTo>
                <a:cubicBezTo>
                  <a:pt x="447545" y="531925"/>
                  <a:pt x="391189" y="431913"/>
                  <a:pt x="391189" y="431913"/>
                </a:cubicBezTo>
                <a:cubicBezTo>
                  <a:pt x="358381" y="372382"/>
                  <a:pt x="292764" y="234533"/>
                  <a:pt x="241964" y="163625"/>
                </a:cubicBezTo>
                <a:cubicBezTo>
                  <a:pt x="191164" y="92717"/>
                  <a:pt x="117081" y="27100"/>
                  <a:pt x="86389" y="6463"/>
                </a:cubicBezTo>
                <a:cubicBezTo>
                  <a:pt x="55697" y="-14174"/>
                  <a:pt x="73425" y="19427"/>
                  <a:pt x="57814" y="39800"/>
                </a:cubicBezTo>
                <a:cubicBezTo>
                  <a:pt x="42204" y="60173"/>
                  <a:pt x="-6215" y="157275"/>
                  <a:pt x="664" y="155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760B6092-FEC2-494C-8486-5CCB75F994E9}"/>
              </a:ext>
            </a:extLst>
          </p:cNvPr>
          <p:cNvSpPr/>
          <p:nvPr/>
        </p:nvSpPr>
        <p:spPr>
          <a:xfrm>
            <a:off x="5368857" y="3976637"/>
            <a:ext cx="82941" cy="223006"/>
          </a:xfrm>
          <a:custGeom>
            <a:avLst/>
            <a:gdLst>
              <a:gd name="connsiteX0" fmla="*/ 68 w 82941"/>
              <a:gd name="connsiteY0" fmla="*/ 51 h 223006"/>
              <a:gd name="connsiteX1" fmla="*/ 22293 w 82941"/>
              <a:gd name="connsiteY1" fmla="*/ 133401 h 223006"/>
              <a:gd name="connsiteX2" fmla="*/ 71506 w 82941"/>
              <a:gd name="connsiteY2" fmla="*/ 215951 h 223006"/>
              <a:gd name="connsiteX3" fmla="*/ 81031 w 82941"/>
              <a:gd name="connsiteY3" fmla="*/ 211188 h 223006"/>
              <a:gd name="connsiteX4" fmla="*/ 42931 w 82941"/>
              <a:gd name="connsiteY4" fmla="*/ 150863 h 223006"/>
              <a:gd name="connsiteX5" fmla="*/ 28643 w 82941"/>
              <a:gd name="connsiteY5" fmla="*/ 117526 h 223006"/>
              <a:gd name="connsiteX6" fmla="*/ 68 w 82941"/>
              <a:gd name="connsiteY6" fmla="*/ 51 h 22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941" h="223006">
                <a:moveTo>
                  <a:pt x="68" y="51"/>
                </a:moveTo>
                <a:cubicBezTo>
                  <a:pt x="-990" y="2697"/>
                  <a:pt x="10387" y="97418"/>
                  <a:pt x="22293" y="133401"/>
                </a:cubicBezTo>
                <a:cubicBezTo>
                  <a:pt x="34199" y="169384"/>
                  <a:pt x="61716" y="202987"/>
                  <a:pt x="71506" y="215951"/>
                </a:cubicBezTo>
                <a:cubicBezTo>
                  <a:pt x="81296" y="228915"/>
                  <a:pt x="85793" y="222036"/>
                  <a:pt x="81031" y="211188"/>
                </a:cubicBezTo>
                <a:cubicBezTo>
                  <a:pt x="76269" y="200340"/>
                  <a:pt x="51662" y="166473"/>
                  <a:pt x="42931" y="150863"/>
                </a:cubicBezTo>
                <a:cubicBezTo>
                  <a:pt x="34200" y="135253"/>
                  <a:pt x="34993" y="136576"/>
                  <a:pt x="28643" y="117526"/>
                </a:cubicBezTo>
                <a:cubicBezTo>
                  <a:pt x="22293" y="98476"/>
                  <a:pt x="1126" y="-2595"/>
                  <a:pt x="68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398584D8-DC8B-4CB0-BFE8-B2938E667055}"/>
              </a:ext>
            </a:extLst>
          </p:cNvPr>
          <p:cNvSpPr/>
          <p:nvPr/>
        </p:nvSpPr>
        <p:spPr>
          <a:xfrm>
            <a:off x="5410179" y="3846495"/>
            <a:ext cx="246335" cy="611218"/>
          </a:xfrm>
          <a:custGeom>
            <a:avLst/>
            <a:gdLst>
              <a:gd name="connsiteX0" fmla="*/ 21 w 246335"/>
              <a:gd name="connsiteY0" fmla="*/ 18 h 611218"/>
              <a:gd name="connsiteX1" fmla="*/ 44471 w 246335"/>
              <a:gd name="connsiteY1" fmla="*/ 98443 h 611218"/>
              <a:gd name="connsiteX2" fmla="*/ 44471 w 246335"/>
              <a:gd name="connsiteY2" fmla="*/ 176230 h 611218"/>
              <a:gd name="connsiteX3" fmla="*/ 60346 w 246335"/>
              <a:gd name="connsiteY3" fmla="*/ 281005 h 611218"/>
              <a:gd name="connsiteX4" fmla="*/ 111146 w 246335"/>
              <a:gd name="connsiteY4" fmla="*/ 390543 h 611218"/>
              <a:gd name="connsiteX5" fmla="*/ 244496 w 246335"/>
              <a:gd name="connsiteY5" fmla="*/ 608030 h 611218"/>
              <a:gd name="connsiteX6" fmla="*/ 180996 w 246335"/>
              <a:gd name="connsiteY6" fmla="*/ 506430 h 611218"/>
              <a:gd name="connsiteX7" fmla="*/ 71459 w 246335"/>
              <a:gd name="connsiteY7" fmla="*/ 319105 h 611218"/>
              <a:gd name="connsiteX8" fmla="*/ 52409 w 246335"/>
              <a:gd name="connsiteY8" fmla="*/ 161943 h 611218"/>
              <a:gd name="connsiteX9" fmla="*/ 50821 w 246335"/>
              <a:gd name="connsiteY9" fmla="*/ 106380 h 611218"/>
              <a:gd name="connsiteX10" fmla="*/ 21 w 246335"/>
              <a:gd name="connsiteY10" fmla="*/ 18 h 61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335" h="611218">
                <a:moveTo>
                  <a:pt x="21" y="18"/>
                </a:moveTo>
                <a:cubicBezTo>
                  <a:pt x="-1037" y="-1305"/>
                  <a:pt x="37063" y="69074"/>
                  <a:pt x="44471" y="98443"/>
                </a:cubicBezTo>
                <a:cubicBezTo>
                  <a:pt x="51879" y="127812"/>
                  <a:pt x="41825" y="145803"/>
                  <a:pt x="44471" y="176230"/>
                </a:cubicBezTo>
                <a:cubicBezTo>
                  <a:pt x="47117" y="206657"/>
                  <a:pt x="49234" y="245286"/>
                  <a:pt x="60346" y="281005"/>
                </a:cubicBezTo>
                <a:cubicBezTo>
                  <a:pt x="71459" y="316724"/>
                  <a:pt x="80454" y="336039"/>
                  <a:pt x="111146" y="390543"/>
                </a:cubicBezTo>
                <a:cubicBezTo>
                  <a:pt x="141838" y="445047"/>
                  <a:pt x="232854" y="588716"/>
                  <a:pt x="244496" y="608030"/>
                </a:cubicBezTo>
                <a:cubicBezTo>
                  <a:pt x="256138" y="627345"/>
                  <a:pt x="209835" y="554584"/>
                  <a:pt x="180996" y="506430"/>
                </a:cubicBezTo>
                <a:cubicBezTo>
                  <a:pt x="152157" y="458276"/>
                  <a:pt x="92890" y="376519"/>
                  <a:pt x="71459" y="319105"/>
                </a:cubicBezTo>
                <a:cubicBezTo>
                  <a:pt x="50028" y="261691"/>
                  <a:pt x="55849" y="197397"/>
                  <a:pt x="52409" y="161943"/>
                </a:cubicBezTo>
                <a:cubicBezTo>
                  <a:pt x="48969" y="126489"/>
                  <a:pt x="57700" y="131251"/>
                  <a:pt x="50821" y="106380"/>
                </a:cubicBezTo>
                <a:cubicBezTo>
                  <a:pt x="43942" y="81509"/>
                  <a:pt x="1079" y="1341"/>
                  <a:pt x="21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683B350D-EBD2-448D-B255-8D5D45651192}"/>
              </a:ext>
            </a:extLst>
          </p:cNvPr>
          <p:cNvSpPr/>
          <p:nvPr/>
        </p:nvSpPr>
        <p:spPr>
          <a:xfrm>
            <a:off x="5466297" y="4175123"/>
            <a:ext cx="191577" cy="290538"/>
          </a:xfrm>
          <a:custGeom>
            <a:avLst/>
            <a:gdLst>
              <a:gd name="connsiteX0" fmla="*/ 2641 w 191577"/>
              <a:gd name="connsiteY0" fmla="*/ 3177 h 290538"/>
              <a:gd name="connsiteX1" fmla="*/ 129641 w 191577"/>
              <a:gd name="connsiteY1" fmla="*/ 219077 h 290538"/>
              <a:gd name="connsiteX2" fmla="*/ 191553 w 191577"/>
              <a:gd name="connsiteY2" fmla="*/ 290515 h 290538"/>
              <a:gd name="connsiteX3" fmla="*/ 135991 w 191577"/>
              <a:gd name="connsiteY3" fmla="*/ 225427 h 290538"/>
              <a:gd name="connsiteX4" fmla="*/ 50266 w 191577"/>
              <a:gd name="connsiteY4" fmla="*/ 100015 h 290538"/>
              <a:gd name="connsiteX5" fmla="*/ 2641 w 191577"/>
              <a:gd name="connsiteY5" fmla="*/ 3177 h 2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577" h="290538">
                <a:moveTo>
                  <a:pt x="2641" y="3177"/>
                </a:moveTo>
                <a:cubicBezTo>
                  <a:pt x="15870" y="23021"/>
                  <a:pt x="98156" y="171187"/>
                  <a:pt x="129641" y="219077"/>
                </a:cubicBezTo>
                <a:cubicBezTo>
                  <a:pt x="161126" y="266967"/>
                  <a:pt x="190495" y="289457"/>
                  <a:pt x="191553" y="290515"/>
                </a:cubicBezTo>
                <a:cubicBezTo>
                  <a:pt x="192611" y="291573"/>
                  <a:pt x="159539" y="257177"/>
                  <a:pt x="135991" y="225427"/>
                </a:cubicBezTo>
                <a:cubicBezTo>
                  <a:pt x="112443" y="193677"/>
                  <a:pt x="71433" y="138644"/>
                  <a:pt x="50266" y="100015"/>
                </a:cubicBezTo>
                <a:cubicBezTo>
                  <a:pt x="29099" y="61386"/>
                  <a:pt x="-10588" y="-16667"/>
                  <a:pt x="2641" y="3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FB9A7839-19BE-4121-8F2C-04DDB81F2192}"/>
              </a:ext>
            </a:extLst>
          </p:cNvPr>
          <p:cNvSpPr/>
          <p:nvPr/>
        </p:nvSpPr>
        <p:spPr>
          <a:xfrm>
            <a:off x="5465700" y="4145494"/>
            <a:ext cx="164111" cy="278114"/>
          </a:xfrm>
          <a:custGeom>
            <a:avLst/>
            <a:gdLst>
              <a:gd name="connsiteX0" fmla="*/ 34988 w 164111"/>
              <a:gd name="connsiteY0" fmla="*/ 47094 h 278114"/>
              <a:gd name="connsiteX1" fmla="*/ 163575 w 164111"/>
              <a:gd name="connsiteY1" fmla="*/ 277281 h 278114"/>
              <a:gd name="connsiteX2" fmla="*/ 77850 w 164111"/>
              <a:gd name="connsiteY2" fmla="*/ 120119 h 278114"/>
              <a:gd name="connsiteX3" fmla="*/ 3238 w 164111"/>
              <a:gd name="connsiteY3" fmla="*/ 7406 h 278114"/>
              <a:gd name="connsiteX4" fmla="*/ 34988 w 164111"/>
              <a:gd name="connsiteY4" fmla="*/ 47094 h 27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11" h="278114">
                <a:moveTo>
                  <a:pt x="34988" y="47094"/>
                </a:moveTo>
                <a:cubicBezTo>
                  <a:pt x="61711" y="92073"/>
                  <a:pt x="156431" y="265110"/>
                  <a:pt x="163575" y="277281"/>
                </a:cubicBezTo>
                <a:cubicBezTo>
                  <a:pt x="170719" y="289452"/>
                  <a:pt x="104573" y="165098"/>
                  <a:pt x="77850" y="120119"/>
                </a:cubicBezTo>
                <a:cubicBezTo>
                  <a:pt x="51127" y="75140"/>
                  <a:pt x="13557" y="24339"/>
                  <a:pt x="3238" y="7406"/>
                </a:cubicBezTo>
                <a:cubicBezTo>
                  <a:pt x="-7081" y="-9527"/>
                  <a:pt x="8265" y="2115"/>
                  <a:pt x="34988" y="47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7DF83974-E912-4743-A466-E7E5F8264757}"/>
              </a:ext>
            </a:extLst>
          </p:cNvPr>
          <p:cNvSpPr/>
          <p:nvPr/>
        </p:nvSpPr>
        <p:spPr>
          <a:xfrm>
            <a:off x="5530727" y="4414653"/>
            <a:ext cx="210400" cy="133398"/>
          </a:xfrm>
          <a:custGeom>
            <a:avLst/>
            <a:gdLst>
              <a:gd name="connsiteX0" fmla="*/ 123 w 210400"/>
              <a:gd name="connsiteY0" fmla="*/ 185 h 133398"/>
              <a:gd name="connsiteX1" fmla="*/ 122361 w 210400"/>
              <a:gd name="connsiteY1" fmla="*/ 108135 h 133398"/>
              <a:gd name="connsiteX2" fmla="*/ 176336 w 210400"/>
              <a:gd name="connsiteY2" fmla="*/ 130360 h 133398"/>
              <a:gd name="connsiteX3" fmla="*/ 209673 w 210400"/>
              <a:gd name="connsiteY3" fmla="*/ 58922 h 133398"/>
              <a:gd name="connsiteX4" fmla="*/ 195386 w 210400"/>
              <a:gd name="connsiteY4" fmla="*/ 100197 h 133398"/>
              <a:gd name="connsiteX5" fmla="*/ 150936 w 210400"/>
              <a:gd name="connsiteY5" fmla="*/ 104960 h 133398"/>
              <a:gd name="connsiteX6" fmla="*/ 100136 w 210400"/>
              <a:gd name="connsiteY6" fmla="*/ 82735 h 133398"/>
              <a:gd name="connsiteX7" fmla="*/ 123 w 210400"/>
              <a:gd name="connsiteY7" fmla="*/ 185 h 13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400" h="133398">
                <a:moveTo>
                  <a:pt x="123" y="185"/>
                </a:moveTo>
                <a:cubicBezTo>
                  <a:pt x="3827" y="4418"/>
                  <a:pt x="92992" y="86439"/>
                  <a:pt x="122361" y="108135"/>
                </a:cubicBezTo>
                <a:cubicBezTo>
                  <a:pt x="151730" y="129831"/>
                  <a:pt x="161784" y="138562"/>
                  <a:pt x="176336" y="130360"/>
                </a:cubicBezTo>
                <a:cubicBezTo>
                  <a:pt x="190888" y="122158"/>
                  <a:pt x="206498" y="63949"/>
                  <a:pt x="209673" y="58922"/>
                </a:cubicBezTo>
                <a:cubicBezTo>
                  <a:pt x="212848" y="53895"/>
                  <a:pt x="205176" y="92524"/>
                  <a:pt x="195386" y="100197"/>
                </a:cubicBezTo>
                <a:cubicBezTo>
                  <a:pt x="185597" y="107870"/>
                  <a:pt x="166811" y="107870"/>
                  <a:pt x="150936" y="104960"/>
                </a:cubicBezTo>
                <a:cubicBezTo>
                  <a:pt x="135061" y="102050"/>
                  <a:pt x="123419" y="100198"/>
                  <a:pt x="100136" y="82735"/>
                </a:cubicBezTo>
                <a:cubicBezTo>
                  <a:pt x="76853" y="65273"/>
                  <a:pt x="-3581" y="-4048"/>
                  <a:pt x="123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9AFC6F1C-09C8-4891-9BE7-324BB4C38278}"/>
              </a:ext>
            </a:extLst>
          </p:cNvPr>
          <p:cNvSpPr/>
          <p:nvPr/>
        </p:nvSpPr>
        <p:spPr>
          <a:xfrm>
            <a:off x="5533141" y="4025316"/>
            <a:ext cx="183884" cy="497848"/>
          </a:xfrm>
          <a:custGeom>
            <a:avLst/>
            <a:gdLst>
              <a:gd name="connsiteX0" fmla="*/ 11997 w 183884"/>
              <a:gd name="connsiteY0" fmla="*/ 584 h 497848"/>
              <a:gd name="connsiteX1" fmla="*/ 884 w 183884"/>
              <a:gd name="connsiteY1" fmla="*/ 118059 h 497848"/>
              <a:gd name="connsiteX2" fmla="*/ 37397 w 183884"/>
              <a:gd name="connsiteY2" fmla="*/ 175209 h 497848"/>
              <a:gd name="connsiteX3" fmla="*/ 137409 w 183884"/>
              <a:gd name="connsiteY3" fmla="*/ 378409 h 497848"/>
              <a:gd name="connsiteX4" fmla="*/ 183447 w 183884"/>
              <a:gd name="connsiteY4" fmla="*/ 497472 h 497848"/>
              <a:gd name="connsiteX5" fmla="*/ 151697 w 183884"/>
              <a:gd name="connsiteY5" fmla="*/ 406984 h 497848"/>
              <a:gd name="connsiteX6" fmla="*/ 19934 w 183884"/>
              <a:gd name="connsiteY6" fmla="*/ 172034 h 497848"/>
              <a:gd name="connsiteX7" fmla="*/ 11997 w 183884"/>
              <a:gd name="connsiteY7" fmla="*/ 584 h 49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84" h="497848">
                <a:moveTo>
                  <a:pt x="11997" y="584"/>
                </a:moveTo>
                <a:cubicBezTo>
                  <a:pt x="8822" y="-8412"/>
                  <a:pt x="-3349" y="88955"/>
                  <a:pt x="884" y="118059"/>
                </a:cubicBezTo>
                <a:cubicBezTo>
                  <a:pt x="5117" y="147163"/>
                  <a:pt x="14643" y="131817"/>
                  <a:pt x="37397" y="175209"/>
                </a:cubicBezTo>
                <a:cubicBezTo>
                  <a:pt x="60151" y="218601"/>
                  <a:pt x="113067" y="324699"/>
                  <a:pt x="137409" y="378409"/>
                </a:cubicBezTo>
                <a:cubicBezTo>
                  <a:pt x="161751" y="432119"/>
                  <a:pt x="181066" y="492710"/>
                  <a:pt x="183447" y="497472"/>
                </a:cubicBezTo>
                <a:cubicBezTo>
                  <a:pt x="185828" y="502234"/>
                  <a:pt x="178949" y="461224"/>
                  <a:pt x="151697" y="406984"/>
                </a:cubicBezTo>
                <a:cubicBezTo>
                  <a:pt x="124445" y="352744"/>
                  <a:pt x="44540" y="237121"/>
                  <a:pt x="19934" y="172034"/>
                </a:cubicBezTo>
                <a:cubicBezTo>
                  <a:pt x="-4672" y="106947"/>
                  <a:pt x="15172" y="9580"/>
                  <a:pt x="11997" y="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504653B7-C1D3-4C71-9A8B-F33A8ABDEE93}"/>
              </a:ext>
            </a:extLst>
          </p:cNvPr>
          <p:cNvSpPr/>
          <p:nvPr/>
        </p:nvSpPr>
        <p:spPr>
          <a:xfrm>
            <a:off x="5544522" y="4016115"/>
            <a:ext cx="188242" cy="470755"/>
          </a:xfrm>
          <a:custGeom>
            <a:avLst/>
            <a:gdLst>
              <a:gd name="connsiteX0" fmla="*/ 616 w 188242"/>
              <a:gd name="connsiteY0" fmla="*/ 260 h 470755"/>
              <a:gd name="connsiteX1" fmla="*/ 29191 w 188242"/>
              <a:gd name="connsiteY1" fmla="*/ 127260 h 470755"/>
              <a:gd name="connsiteX2" fmla="*/ 56178 w 188242"/>
              <a:gd name="connsiteY2" fmla="*/ 185998 h 470755"/>
              <a:gd name="connsiteX3" fmla="*/ 146666 w 188242"/>
              <a:gd name="connsiteY3" fmla="*/ 366973 h 470755"/>
              <a:gd name="connsiteX4" fmla="*/ 187941 w 188242"/>
              <a:gd name="connsiteY4" fmla="*/ 470160 h 470755"/>
              <a:gd name="connsiteX5" fmla="*/ 159366 w 188242"/>
              <a:gd name="connsiteY5" fmla="*/ 397135 h 470755"/>
              <a:gd name="connsiteX6" fmla="*/ 57766 w 188242"/>
              <a:gd name="connsiteY6" fmla="*/ 163773 h 470755"/>
              <a:gd name="connsiteX7" fmla="*/ 616 w 188242"/>
              <a:gd name="connsiteY7" fmla="*/ 260 h 47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242" h="470755">
                <a:moveTo>
                  <a:pt x="616" y="260"/>
                </a:moveTo>
                <a:cubicBezTo>
                  <a:pt x="-4146" y="-5825"/>
                  <a:pt x="19931" y="96304"/>
                  <a:pt x="29191" y="127260"/>
                </a:cubicBezTo>
                <a:cubicBezTo>
                  <a:pt x="38451" y="158216"/>
                  <a:pt x="36599" y="146046"/>
                  <a:pt x="56178" y="185998"/>
                </a:cubicBezTo>
                <a:cubicBezTo>
                  <a:pt x="75757" y="225950"/>
                  <a:pt x="124706" y="319613"/>
                  <a:pt x="146666" y="366973"/>
                </a:cubicBezTo>
                <a:cubicBezTo>
                  <a:pt x="168626" y="414333"/>
                  <a:pt x="185824" y="465133"/>
                  <a:pt x="187941" y="470160"/>
                </a:cubicBezTo>
                <a:cubicBezTo>
                  <a:pt x="190058" y="475187"/>
                  <a:pt x="181062" y="448199"/>
                  <a:pt x="159366" y="397135"/>
                </a:cubicBezTo>
                <a:cubicBezTo>
                  <a:pt x="137670" y="346071"/>
                  <a:pt x="81314" y="227008"/>
                  <a:pt x="57766" y="163773"/>
                </a:cubicBezTo>
                <a:cubicBezTo>
                  <a:pt x="34218" y="100538"/>
                  <a:pt x="5378" y="6345"/>
                  <a:pt x="616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EFA038EB-4805-4A9A-8020-95CA3DA37147}"/>
              </a:ext>
            </a:extLst>
          </p:cNvPr>
          <p:cNvSpPr/>
          <p:nvPr/>
        </p:nvSpPr>
        <p:spPr>
          <a:xfrm>
            <a:off x="5357067" y="3830578"/>
            <a:ext cx="43634" cy="219230"/>
          </a:xfrm>
          <a:custGeom>
            <a:avLst/>
            <a:gdLst>
              <a:gd name="connsiteX0" fmla="*/ 746 w 43634"/>
              <a:gd name="connsiteY0" fmla="*/ 60 h 219230"/>
              <a:gd name="connsiteX1" fmla="*/ 29321 w 43634"/>
              <a:gd name="connsiteY1" fmla="*/ 106422 h 219230"/>
              <a:gd name="connsiteX2" fmla="*/ 34083 w 43634"/>
              <a:gd name="connsiteY2" fmla="*/ 115947 h 219230"/>
              <a:gd name="connsiteX3" fmla="*/ 43608 w 43634"/>
              <a:gd name="connsiteY3" fmla="*/ 217547 h 219230"/>
              <a:gd name="connsiteX4" fmla="*/ 30908 w 43634"/>
              <a:gd name="connsiteY4" fmla="*/ 173097 h 219230"/>
              <a:gd name="connsiteX5" fmla="*/ 10271 w 43634"/>
              <a:gd name="connsiteY5" fmla="*/ 92135 h 219230"/>
              <a:gd name="connsiteX6" fmla="*/ 746 w 43634"/>
              <a:gd name="connsiteY6" fmla="*/ 60 h 21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34" h="219230">
                <a:moveTo>
                  <a:pt x="746" y="60"/>
                </a:moveTo>
                <a:cubicBezTo>
                  <a:pt x="3921" y="2441"/>
                  <a:pt x="23765" y="87108"/>
                  <a:pt x="29321" y="106422"/>
                </a:cubicBezTo>
                <a:cubicBezTo>
                  <a:pt x="34877" y="125736"/>
                  <a:pt x="31702" y="97426"/>
                  <a:pt x="34083" y="115947"/>
                </a:cubicBezTo>
                <a:cubicBezTo>
                  <a:pt x="36464" y="134468"/>
                  <a:pt x="44137" y="208022"/>
                  <a:pt x="43608" y="217547"/>
                </a:cubicBezTo>
                <a:cubicBezTo>
                  <a:pt x="43079" y="227072"/>
                  <a:pt x="36464" y="193999"/>
                  <a:pt x="30908" y="173097"/>
                </a:cubicBezTo>
                <a:cubicBezTo>
                  <a:pt x="25352" y="152195"/>
                  <a:pt x="15298" y="118329"/>
                  <a:pt x="10271" y="92135"/>
                </a:cubicBezTo>
                <a:cubicBezTo>
                  <a:pt x="5244" y="65941"/>
                  <a:pt x="-2429" y="-2321"/>
                  <a:pt x="746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5325EE3D-7ACC-4FD8-BFCD-4C77EF71F352}"/>
              </a:ext>
            </a:extLst>
          </p:cNvPr>
          <p:cNvSpPr/>
          <p:nvPr/>
        </p:nvSpPr>
        <p:spPr>
          <a:xfrm>
            <a:off x="5424300" y="3855854"/>
            <a:ext cx="116466" cy="179904"/>
          </a:xfrm>
          <a:custGeom>
            <a:avLst/>
            <a:gdLst>
              <a:gd name="connsiteX0" fmla="*/ 188 w 116466"/>
              <a:gd name="connsiteY0" fmla="*/ 184 h 179904"/>
              <a:gd name="connsiteX1" fmla="*/ 60513 w 116466"/>
              <a:gd name="connsiteY1" fmla="*/ 95434 h 179904"/>
              <a:gd name="connsiteX2" fmla="*/ 116075 w 116466"/>
              <a:gd name="connsiteY2" fmla="*/ 179571 h 179904"/>
              <a:gd name="connsiteX3" fmla="*/ 81150 w 116466"/>
              <a:gd name="connsiteY3" fmla="*/ 120834 h 179904"/>
              <a:gd name="connsiteX4" fmla="*/ 188 w 116466"/>
              <a:gd name="connsiteY4" fmla="*/ 184 h 17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466" h="179904">
                <a:moveTo>
                  <a:pt x="188" y="184"/>
                </a:moveTo>
                <a:cubicBezTo>
                  <a:pt x="-3251" y="-4049"/>
                  <a:pt x="41199" y="65536"/>
                  <a:pt x="60513" y="95434"/>
                </a:cubicBezTo>
                <a:cubicBezTo>
                  <a:pt x="79828" y="125332"/>
                  <a:pt x="112636" y="175338"/>
                  <a:pt x="116075" y="179571"/>
                </a:cubicBezTo>
                <a:cubicBezTo>
                  <a:pt x="119514" y="183804"/>
                  <a:pt x="99671" y="146763"/>
                  <a:pt x="81150" y="120834"/>
                </a:cubicBezTo>
                <a:cubicBezTo>
                  <a:pt x="62629" y="94905"/>
                  <a:pt x="3627" y="4417"/>
                  <a:pt x="188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3B96CB15-0F7F-4622-98E1-D82EA847BD4B}"/>
              </a:ext>
            </a:extLst>
          </p:cNvPr>
          <p:cNvSpPr/>
          <p:nvPr/>
        </p:nvSpPr>
        <p:spPr>
          <a:xfrm>
            <a:off x="5433155" y="3596999"/>
            <a:ext cx="176010" cy="412193"/>
          </a:xfrm>
          <a:custGeom>
            <a:avLst/>
            <a:gdLst>
              <a:gd name="connsiteX0" fmla="*/ 118333 w 176010"/>
              <a:gd name="connsiteY0" fmla="*/ 17739 h 412193"/>
              <a:gd name="connsiteX1" fmla="*/ 26258 w 176010"/>
              <a:gd name="connsiteY1" fmla="*/ 135214 h 412193"/>
              <a:gd name="connsiteX2" fmla="*/ 11970 w 176010"/>
              <a:gd name="connsiteY2" fmla="*/ 170139 h 412193"/>
              <a:gd name="connsiteX3" fmla="*/ 858 w 176010"/>
              <a:gd name="connsiteY3" fmla="*/ 244751 h 412193"/>
              <a:gd name="connsiteX4" fmla="*/ 35783 w 176010"/>
              <a:gd name="connsiteY4" fmla="*/ 301901 h 412193"/>
              <a:gd name="connsiteX5" fmla="*/ 91345 w 176010"/>
              <a:gd name="connsiteY5" fmla="*/ 384451 h 412193"/>
              <a:gd name="connsiteX6" fmla="*/ 116745 w 176010"/>
              <a:gd name="connsiteY6" fmla="*/ 409851 h 412193"/>
              <a:gd name="connsiteX7" fmla="*/ 88170 w 176010"/>
              <a:gd name="connsiteY7" fmla="*/ 333651 h 412193"/>
              <a:gd name="connsiteX8" fmla="*/ 26258 w 176010"/>
              <a:gd name="connsiteY8" fmla="*/ 232051 h 412193"/>
              <a:gd name="connsiteX9" fmla="*/ 51658 w 176010"/>
              <a:gd name="connsiteY9" fmla="*/ 155851 h 412193"/>
              <a:gd name="connsiteX10" fmla="*/ 175483 w 176010"/>
              <a:gd name="connsiteY10" fmla="*/ 276 h 412193"/>
              <a:gd name="connsiteX11" fmla="*/ 92933 w 176010"/>
              <a:gd name="connsiteY11" fmla="*/ 120926 h 412193"/>
              <a:gd name="connsiteX12" fmla="*/ 11970 w 176010"/>
              <a:gd name="connsiteY12" fmla="*/ 233639 h 412193"/>
              <a:gd name="connsiteX13" fmla="*/ 35783 w 176010"/>
              <a:gd name="connsiteY13" fmla="*/ 155851 h 412193"/>
              <a:gd name="connsiteX14" fmla="*/ 118333 w 176010"/>
              <a:gd name="connsiteY14" fmla="*/ 17739 h 41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010" h="412193">
                <a:moveTo>
                  <a:pt x="118333" y="17739"/>
                </a:moveTo>
                <a:cubicBezTo>
                  <a:pt x="116746" y="14300"/>
                  <a:pt x="43985" y="109814"/>
                  <a:pt x="26258" y="135214"/>
                </a:cubicBezTo>
                <a:cubicBezTo>
                  <a:pt x="8531" y="160614"/>
                  <a:pt x="16203" y="151883"/>
                  <a:pt x="11970" y="170139"/>
                </a:cubicBezTo>
                <a:cubicBezTo>
                  <a:pt x="7737" y="188395"/>
                  <a:pt x="-3111" y="222791"/>
                  <a:pt x="858" y="244751"/>
                </a:cubicBezTo>
                <a:cubicBezTo>
                  <a:pt x="4827" y="266711"/>
                  <a:pt x="20702" y="278618"/>
                  <a:pt x="35783" y="301901"/>
                </a:cubicBezTo>
                <a:cubicBezTo>
                  <a:pt x="50864" y="325184"/>
                  <a:pt x="77851" y="366459"/>
                  <a:pt x="91345" y="384451"/>
                </a:cubicBezTo>
                <a:cubicBezTo>
                  <a:pt x="104839" y="402443"/>
                  <a:pt x="117274" y="418318"/>
                  <a:pt x="116745" y="409851"/>
                </a:cubicBezTo>
                <a:cubicBezTo>
                  <a:pt x="116216" y="401384"/>
                  <a:pt x="103251" y="363284"/>
                  <a:pt x="88170" y="333651"/>
                </a:cubicBezTo>
                <a:cubicBezTo>
                  <a:pt x="73089" y="304018"/>
                  <a:pt x="32343" y="261684"/>
                  <a:pt x="26258" y="232051"/>
                </a:cubicBezTo>
                <a:cubicBezTo>
                  <a:pt x="20173" y="202418"/>
                  <a:pt x="26787" y="194480"/>
                  <a:pt x="51658" y="155851"/>
                </a:cubicBezTo>
                <a:cubicBezTo>
                  <a:pt x="76529" y="117222"/>
                  <a:pt x="168604" y="6097"/>
                  <a:pt x="175483" y="276"/>
                </a:cubicBezTo>
                <a:cubicBezTo>
                  <a:pt x="182362" y="-5545"/>
                  <a:pt x="120185" y="82032"/>
                  <a:pt x="92933" y="120926"/>
                </a:cubicBezTo>
                <a:cubicBezTo>
                  <a:pt x="65681" y="159820"/>
                  <a:pt x="21495" y="227818"/>
                  <a:pt x="11970" y="233639"/>
                </a:cubicBezTo>
                <a:cubicBezTo>
                  <a:pt x="2445" y="239460"/>
                  <a:pt x="19114" y="187072"/>
                  <a:pt x="35783" y="155851"/>
                </a:cubicBezTo>
                <a:cubicBezTo>
                  <a:pt x="52452" y="124630"/>
                  <a:pt x="119920" y="21178"/>
                  <a:pt x="118333" y="17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AB13F72C-2EC5-4B64-81B6-75967AB2E6A3}"/>
              </a:ext>
            </a:extLst>
          </p:cNvPr>
          <p:cNvSpPr/>
          <p:nvPr/>
        </p:nvSpPr>
        <p:spPr>
          <a:xfrm>
            <a:off x="5538788" y="3428557"/>
            <a:ext cx="251558" cy="183303"/>
          </a:xfrm>
          <a:custGeom>
            <a:avLst/>
            <a:gdLst>
              <a:gd name="connsiteX0" fmla="*/ 0 w 251558"/>
              <a:gd name="connsiteY0" fmla="*/ 183006 h 183303"/>
              <a:gd name="connsiteX1" fmla="*/ 150812 w 251558"/>
              <a:gd name="connsiteY1" fmla="*/ 143318 h 183303"/>
              <a:gd name="connsiteX2" fmla="*/ 200025 w 251558"/>
              <a:gd name="connsiteY2" fmla="*/ 79818 h 183303"/>
              <a:gd name="connsiteX3" fmla="*/ 250825 w 251558"/>
              <a:gd name="connsiteY3" fmla="*/ 443 h 183303"/>
              <a:gd name="connsiteX4" fmla="*/ 227012 w 251558"/>
              <a:gd name="connsiteY4" fmla="*/ 51243 h 183303"/>
              <a:gd name="connsiteX5" fmla="*/ 184150 w 251558"/>
              <a:gd name="connsiteY5" fmla="*/ 125856 h 183303"/>
              <a:gd name="connsiteX6" fmla="*/ 149225 w 251558"/>
              <a:gd name="connsiteY6" fmla="*/ 159193 h 183303"/>
              <a:gd name="connsiteX7" fmla="*/ 0 w 251558"/>
              <a:gd name="connsiteY7" fmla="*/ 183006 h 18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558" h="183303">
                <a:moveTo>
                  <a:pt x="0" y="183006"/>
                </a:moveTo>
                <a:cubicBezTo>
                  <a:pt x="264" y="180360"/>
                  <a:pt x="117475" y="160516"/>
                  <a:pt x="150812" y="143318"/>
                </a:cubicBezTo>
                <a:cubicBezTo>
                  <a:pt x="184149" y="126120"/>
                  <a:pt x="183356" y="103630"/>
                  <a:pt x="200025" y="79818"/>
                </a:cubicBezTo>
                <a:cubicBezTo>
                  <a:pt x="216694" y="56005"/>
                  <a:pt x="246327" y="5205"/>
                  <a:pt x="250825" y="443"/>
                </a:cubicBezTo>
                <a:cubicBezTo>
                  <a:pt x="255323" y="-4319"/>
                  <a:pt x="238124" y="30341"/>
                  <a:pt x="227012" y="51243"/>
                </a:cubicBezTo>
                <a:cubicBezTo>
                  <a:pt x="215900" y="72145"/>
                  <a:pt x="197114" y="107864"/>
                  <a:pt x="184150" y="125856"/>
                </a:cubicBezTo>
                <a:cubicBezTo>
                  <a:pt x="171186" y="143848"/>
                  <a:pt x="180711" y="148345"/>
                  <a:pt x="149225" y="159193"/>
                </a:cubicBezTo>
                <a:cubicBezTo>
                  <a:pt x="117740" y="170041"/>
                  <a:pt x="-264" y="185652"/>
                  <a:pt x="0" y="183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97EC8ABE-8C67-40D0-85C8-B664B92053B6}"/>
              </a:ext>
            </a:extLst>
          </p:cNvPr>
          <p:cNvSpPr/>
          <p:nvPr/>
        </p:nvSpPr>
        <p:spPr>
          <a:xfrm>
            <a:off x="5581529" y="3409582"/>
            <a:ext cx="224340" cy="108598"/>
          </a:xfrm>
          <a:custGeom>
            <a:avLst/>
            <a:gdLst>
              <a:gd name="connsiteX0" fmla="*/ 121 w 224340"/>
              <a:gd name="connsiteY0" fmla="*/ 108318 h 108598"/>
              <a:gd name="connsiteX1" fmla="*/ 108071 w 224340"/>
              <a:gd name="connsiteY1" fmla="*/ 17831 h 108598"/>
              <a:gd name="connsiteX2" fmla="*/ 163634 w 224340"/>
              <a:gd name="connsiteY2" fmla="*/ 3543 h 108598"/>
              <a:gd name="connsiteX3" fmla="*/ 223959 w 224340"/>
              <a:gd name="connsiteY3" fmla="*/ 22593 h 108598"/>
              <a:gd name="connsiteX4" fmla="*/ 133471 w 224340"/>
              <a:gd name="connsiteY4" fmla="*/ 368 h 108598"/>
              <a:gd name="connsiteX5" fmla="*/ 87434 w 224340"/>
              <a:gd name="connsiteY5" fmla="*/ 44818 h 108598"/>
              <a:gd name="connsiteX6" fmla="*/ 121 w 224340"/>
              <a:gd name="connsiteY6" fmla="*/ 108318 h 10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340" h="108598">
                <a:moveTo>
                  <a:pt x="121" y="108318"/>
                </a:moveTo>
                <a:cubicBezTo>
                  <a:pt x="3560" y="103820"/>
                  <a:pt x="80819" y="35293"/>
                  <a:pt x="108071" y="17831"/>
                </a:cubicBezTo>
                <a:cubicBezTo>
                  <a:pt x="135323" y="369"/>
                  <a:pt x="144319" y="2749"/>
                  <a:pt x="163634" y="3543"/>
                </a:cubicBezTo>
                <a:cubicBezTo>
                  <a:pt x="182949" y="4337"/>
                  <a:pt x="228986" y="23122"/>
                  <a:pt x="223959" y="22593"/>
                </a:cubicBezTo>
                <a:cubicBezTo>
                  <a:pt x="218932" y="22064"/>
                  <a:pt x="156225" y="-3336"/>
                  <a:pt x="133471" y="368"/>
                </a:cubicBezTo>
                <a:cubicBezTo>
                  <a:pt x="110717" y="4072"/>
                  <a:pt x="107807" y="27620"/>
                  <a:pt x="87434" y="44818"/>
                </a:cubicBezTo>
                <a:cubicBezTo>
                  <a:pt x="67061" y="62016"/>
                  <a:pt x="-3318" y="112816"/>
                  <a:pt x="121" y="108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5AF4DF9B-6EF9-4004-BBA3-3109ABE35C4C}"/>
              </a:ext>
            </a:extLst>
          </p:cNvPr>
          <p:cNvSpPr/>
          <p:nvPr/>
        </p:nvSpPr>
        <p:spPr>
          <a:xfrm>
            <a:off x="5617270" y="3429176"/>
            <a:ext cx="149582" cy="125666"/>
          </a:xfrm>
          <a:custGeom>
            <a:avLst/>
            <a:gdLst>
              <a:gd name="connsiteX0" fmla="*/ 2480 w 149582"/>
              <a:gd name="connsiteY0" fmla="*/ 125237 h 125666"/>
              <a:gd name="connsiteX1" fmla="*/ 56455 w 149582"/>
              <a:gd name="connsiteY1" fmla="*/ 28399 h 125666"/>
              <a:gd name="connsiteX2" fmla="*/ 148530 w 149582"/>
              <a:gd name="connsiteY2" fmla="*/ 7762 h 125666"/>
              <a:gd name="connsiteX3" fmla="*/ 104080 w 149582"/>
              <a:gd name="connsiteY3" fmla="*/ 55387 h 125666"/>
              <a:gd name="connsiteX4" fmla="*/ 69155 w 149582"/>
              <a:gd name="connsiteY4" fmla="*/ 106187 h 125666"/>
              <a:gd name="connsiteX5" fmla="*/ 123130 w 149582"/>
              <a:gd name="connsiteY5" fmla="*/ 4587 h 125666"/>
              <a:gd name="connsiteX6" fmla="*/ 80268 w 149582"/>
              <a:gd name="connsiteY6" fmla="*/ 22049 h 125666"/>
              <a:gd name="connsiteX7" fmla="*/ 15180 w 149582"/>
              <a:gd name="connsiteY7" fmla="*/ 63324 h 125666"/>
              <a:gd name="connsiteX8" fmla="*/ 2480 w 149582"/>
              <a:gd name="connsiteY8" fmla="*/ 125237 h 12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582" h="125666">
                <a:moveTo>
                  <a:pt x="2480" y="125237"/>
                </a:moveTo>
                <a:cubicBezTo>
                  <a:pt x="9359" y="119416"/>
                  <a:pt x="32113" y="47978"/>
                  <a:pt x="56455" y="28399"/>
                </a:cubicBezTo>
                <a:cubicBezTo>
                  <a:pt x="80797" y="8820"/>
                  <a:pt x="140593" y="3264"/>
                  <a:pt x="148530" y="7762"/>
                </a:cubicBezTo>
                <a:cubicBezTo>
                  <a:pt x="156468" y="12260"/>
                  <a:pt x="117309" y="38983"/>
                  <a:pt x="104080" y="55387"/>
                </a:cubicBezTo>
                <a:cubicBezTo>
                  <a:pt x="90851" y="71791"/>
                  <a:pt x="65980" y="114654"/>
                  <a:pt x="69155" y="106187"/>
                </a:cubicBezTo>
                <a:cubicBezTo>
                  <a:pt x="72330" y="97720"/>
                  <a:pt x="121278" y="18610"/>
                  <a:pt x="123130" y="4587"/>
                </a:cubicBezTo>
                <a:cubicBezTo>
                  <a:pt x="124982" y="-9436"/>
                  <a:pt x="98260" y="12259"/>
                  <a:pt x="80268" y="22049"/>
                </a:cubicBezTo>
                <a:cubicBezTo>
                  <a:pt x="62276" y="31838"/>
                  <a:pt x="26292" y="50624"/>
                  <a:pt x="15180" y="63324"/>
                </a:cubicBezTo>
                <a:cubicBezTo>
                  <a:pt x="4068" y="76024"/>
                  <a:pt x="-4399" y="131058"/>
                  <a:pt x="2480" y="125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30E07405-3B34-4E9D-B113-69235FEF4F15}"/>
              </a:ext>
            </a:extLst>
          </p:cNvPr>
          <p:cNvSpPr/>
          <p:nvPr/>
        </p:nvSpPr>
        <p:spPr>
          <a:xfrm>
            <a:off x="5529163" y="3463925"/>
            <a:ext cx="184336" cy="109945"/>
          </a:xfrm>
          <a:custGeom>
            <a:avLst/>
            <a:gdLst>
              <a:gd name="connsiteX0" fmla="*/ 184250 w 184336"/>
              <a:gd name="connsiteY0" fmla="*/ 0 h 109945"/>
              <a:gd name="connsiteX1" fmla="*/ 136625 w 184336"/>
              <a:gd name="connsiteY1" fmla="*/ 73025 h 109945"/>
              <a:gd name="connsiteX2" fmla="*/ 109637 w 184336"/>
              <a:gd name="connsiteY2" fmla="*/ 82550 h 109945"/>
              <a:gd name="connsiteX3" fmla="*/ 100 w 184336"/>
              <a:gd name="connsiteY3" fmla="*/ 103188 h 109945"/>
              <a:gd name="connsiteX4" fmla="*/ 90587 w 184336"/>
              <a:gd name="connsiteY4" fmla="*/ 107950 h 109945"/>
              <a:gd name="connsiteX5" fmla="*/ 123925 w 184336"/>
              <a:gd name="connsiteY5" fmla="*/ 73025 h 109945"/>
              <a:gd name="connsiteX6" fmla="*/ 184250 w 184336"/>
              <a:gd name="connsiteY6" fmla="*/ 0 h 1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336" h="109945">
                <a:moveTo>
                  <a:pt x="184250" y="0"/>
                </a:moveTo>
                <a:cubicBezTo>
                  <a:pt x="186367" y="0"/>
                  <a:pt x="149060" y="59267"/>
                  <a:pt x="136625" y="73025"/>
                </a:cubicBezTo>
                <a:cubicBezTo>
                  <a:pt x="124190" y="86783"/>
                  <a:pt x="132391" y="77523"/>
                  <a:pt x="109637" y="82550"/>
                </a:cubicBezTo>
                <a:cubicBezTo>
                  <a:pt x="86883" y="87577"/>
                  <a:pt x="3275" y="98955"/>
                  <a:pt x="100" y="103188"/>
                </a:cubicBezTo>
                <a:cubicBezTo>
                  <a:pt x="-3075" y="107421"/>
                  <a:pt x="69949" y="112977"/>
                  <a:pt x="90587" y="107950"/>
                </a:cubicBezTo>
                <a:cubicBezTo>
                  <a:pt x="111225" y="102923"/>
                  <a:pt x="105404" y="91281"/>
                  <a:pt x="123925" y="73025"/>
                </a:cubicBezTo>
                <a:cubicBezTo>
                  <a:pt x="142446" y="54769"/>
                  <a:pt x="182133" y="0"/>
                  <a:pt x="18425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CC2E2274-156E-4C09-8AC8-55766CAA10EE}"/>
              </a:ext>
            </a:extLst>
          </p:cNvPr>
          <p:cNvSpPr/>
          <p:nvPr/>
        </p:nvSpPr>
        <p:spPr>
          <a:xfrm>
            <a:off x="5199031" y="2795325"/>
            <a:ext cx="778444" cy="225700"/>
          </a:xfrm>
          <a:custGeom>
            <a:avLst/>
            <a:gdLst>
              <a:gd name="connsiteX0" fmla="*/ 32 w 778444"/>
              <a:gd name="connsiteY0" fmla="*/ 225688 h 225700"/>
              <a:gd name="connsiteX1" fmla="*/ 173069 w 778444"/>
              <a:gd name="connsiteY1" fmla="*/ 93925 h 225700"/>
              <a:gd name="connsiteX2" fmla="*/ 277844 w 778444"/>
              <a:gd name="connsiteY2" fmla="*/ 93925 h 225700"/>
              <a:gd name="connsiteX3" fmla="*/ 379444 w 778444"/>
              <a:gd name="connsiteY3" fmla="*/ 74875 h 225700"/>
              <a:gd name="connsiteX4" fmla="*/ 539782 w 778444"/>
              <a:gd name="connsiteY4" fmla="*/ 100275 h 225700"/>
              <a:gd name="connsiteX5" fmla="*/ 777907 w 778444"/>
              <a:gd name="connsiteY5" fmla="*/ 263 h 225700"/>
              <a:gd name="connsiteX6" fmla="*/ 601694 w 778444"/>
              <a:gd name="connsiteY6" fmla="*/ 71700 h 225700"/>
              <a:gd name="connsiteX7" fmla="*/ 504857 w 778444"/>
              <a:gd name="connsiteY7" fmla="*/ 90750 h 225700"/>
              <a:gd name="connsiteX8" fmla="*/ 349282 w 778444"/>
              <a:gd name="connsiteY8" fmla="*/ 60588 h 225700"/>
              <a:gd name="connsiteX9" fmla="*/ 266732 w 778444"/>
              <a:gd name="connsiteY9" fmla="*/ 74875 h 225700"/>
              <a:gd name="connsiteX10" fmla="*/ 187357 w 778444"/>
              <a:gd name="connsiteY10" fmla="*/ 101863 h 225700"/>
              <a:gd name="connsiteX11" fmla="*/ 32 w 778444"/>
              <a:gd name="connsiteY11" fmla="*/ 225688 h 22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8444" h="225700">
                <a:moveTo>
                  <a:pt x="32" y="225688"/>
                </a:moveTo>
                <a:cubicBezTo>
                  <a:pt x="-2349" y="224365"/>
                  <a:pt x="126767" y="115885"/>
                  <a:pt x="173069" y="93925"/>
                </a:cubicBezTo>
                <a:cubicBezTo>
                  <a:pt x="219371" y="71965"/>
                  <a:pt x="243448" y="97100"/>
                  <a:pt x="277844" y="93925"/>
                </a:cubicBezTo>
                <a:cubicBezTo>
                  <a:pt x="312240" y="90750"/>
                  <a:pt x="335788" y="73817"/>
                  <a:pt x="379444" y="74875"/>
                </a:cubicBezTo>
                <a:cubicBezTo>
                  <a:pt x="423100" y="75933"/>
                  <a:pt x="473372" y="112710"/>
                  <a:pt x="539782" y="100275"/>
                </a:cubicBezTo>
                <a:cubicBezTo>
                  <a:pt x="606192" y="87840"/>
                  <a:pt x="767588" y="5025"/>
                  <a:pt x="777907" y="263"/>
                </a:cubicBezTo>
                <a:cubicBezTo>
                  <a:pt x="788226" y="-4499"/>
                  <a:pt x="647202" y="56619"/>
                  <a:pt x="601694" y="71700"/>
                </a:cubicBezTo>
                <a:cubicBezTo>
                  <a:pt x="556186" y="86781"/>
                  <a:pt x="546926" y="92602"/>
                  <a:pt x="504857" y="90750"/>
                </a:cubicBezTo>
                <a:cubicBezTo>
                  <a:pt x="462788" y="88898"/>
                  <a:pt x="388969" y="63234"/>
                  <a:pt x="349282" y="60588"/>
                </a:cubicBezTo>
                <a:cubicBezTo>
                  <a:pt x="309595" y="57942"/>
                  <a:pt x="293719" y="67996"/>
                  <a:pt x="266732" y="74875"/>
                </a:cubicBezTo>
                <a:cubicBezTo>
                  <a:pt x="239745" y="81754"/>
                  <a:pt x="226515" y="81490"/>
                  <a:pt x="187357" y="101863"/>
                </a:cubicBezTo>
                <a:cubicBezTo>
                  <a:pt x="148199" y="122236"/>
                  <a:pt x="2413" y="227011"/>
                  <a:pt x="32" y="225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45908DFB-02DD-4734-BF01-5CFAF50DC67C}"/>
              </a:ext>
            </a:extLst>
          </p:cNvPr>
          <p:cNvSpPr/>
          <p:nvPr/>
        </p:nvSpPr>
        <p:spPr>
          <a:xfrm>
            <a:off x="5286268" y="2945377"/>
            <a:ext cx="552557" cy="124936"/>
          </a:xfrm>
          <a:custGeom>
            <a:avLst/>
            <a:gdLst>
              <a:gd name="connsiteX0" fmla="*/ 107 w 552557"/>
              <a:gd name="connsiteY0" fmla="*/ 74048 h 124936"/>
              <a:gd name="connsiteX1" fmla="*/ 239820 w 552557"/>
              <a:gd name="connsiteY1" fmla="*/ 13723 h 124936"/>
              <a:gd name="connsiteX2" fmla="*/ 436670 w 552557"/>
              <a:gd name="connsiteY2" fmla="*/ 80398 h 124936"/>
              <a:gd name="connsiteX3" fmla="*/ 552557 w 552557"/>
              <a:gd name="connsiteY3" fmla="*/ 124848 h 124936"/>
              <a:gd name="connsiteX4" fmla="*/ 435082 w 552557"/>
              <a:gd name="connsiteY4" fmla="*/ 69286 h 124936"/>
              <a:gd name="connsiteX5" fmla="*/ 366820 w 552557"/>
              <a:gd name="connsiteY5" fmla="*/ 43886 h 124936"/>
              <a:gd name="connsiteX6" fmla="*/ 287445 w 552557"/>
              <a:gd name="connsiteY6" fmla="*/ 10548 h 124936"/>
              <a:gd name="connsiteX7" fmla="*/ 269982 w 552557"/>
              <a:gd name="connsiteY7" fmla="*/ 4198 h 124936"/>
              <a:gd name="connsiteX8" fmla="*/ 107 w 552557"/>
              <a:gd name="connsiteY8" fmla="*/ 74048 h 12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557" h="124936">
                <a:moveTo>
                  <a:pt x="107" y="74048"/>
                </a:moveTo>
                <a:cubicBezTo>
                  <a:pt x="-4920" y="75635"/>
                  <a:pt x="167060" y="12665"/>
                  <a:pt x="239820" y="13723"/>
                </a:cubicBezTo>
                <a:cubicBezTo>
                  <a:pt x="312580" y="14781"/>
                  <a:pt x="384547" y="61877"/>
                  <a:pt x="436670" y="80398"/>
                </a:cubicBezTo>
                <a:cubicBezTo>
                  <a:pt x="488793" y="98919"/>
                  <a:pt x="552822" y="126700"/>
                  <a:pt x="552557" y="124848"/>
                </a:cubicBezTo>
                <a:cubicBezTo>
                  <a:pt x="552292" y="122996"/>
                  <a:pt x="466038" y="82780"/>
                  <a:pt x="435082" y="69286"/>
                </a:cubicBezTo>
                <a:cubicBezTo>
                  <a:pt x="404126" y="55792"/>
                  <a:pt x="391426" y="53676"/>
                  <a:pt x="366820" y="43886"/>
                </a:cubicBezTo>
                <a:cubicBezTo>
                  <a:pt x="342214" y="34096"/>
                  <a:pt x="303585" y="17163"/>
                  <a:pt x="287445" y="10548"/>
                </a:cubicBezTo>
                <a:cubicBezTo>
                  <a:pt x="271305" y="3933"/>
                  <a:pt x="317607" y="-5592"/>
                  <a:pt x="269982" y="4198"/>
                </a:cubicBezTo>
                <a:cubicBezTo>
                  <a:pt x="222357" y="13988"/>
                  <a:pt x="5134" y="72461"/>
                  <a:pt x="107" y="74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762EA570-5309-417B-999C-CE376EB2FE17}"/>
              </a:ext>
            </a:extLst>
          </p:cNvPr>
          <p:cNvSpPr/>
          <p:nvPr/>
        </p:nvSpPr>
        <p:spPr>
          <a:xfrm>
            <a:off x="5601630" y="3001939"/>
            <a:ext cx="250213" cy="415918"/>
          </a:xfrm>
          <a:custGeom>
            <a:avLst/>
            <a:gdLst>
              <a:gd name="connsiteX0" fmla="*/ 658 w 250213"/>
              <a:gd name="connsiteY0" fmla="*/ 24 h 415918"/>
              <a:gd name="connsiteX1" fmla="*/ 87970 w 250213"/>
              <a:gd name="connsiteY1" fmla="*/ 120674 h 415918"/>
              <a:gd name="connsiteX2" fmla="*/ 110195 w 250213"/>
              <a:gd name="connsiteY2" fmla="*/ 209574 h 415918"/>
              <a:gd name="connsiteX3" fmla="*/ 145120 w 250213"/>
              <a:gd name="connsiteY3" fmla="*/ 255611 h 415918"/>
              <a:gd name="connsiteX4" fmla="*/ 249895 w 250213"/>
              <a:gd name="connsiteY4" fmla="*/ 412774 h 415918"/>
              <a:gd name="connsiteX5" fmla="*/ 175283 w 250213"/>
              <a:gd name="connsiteY5" fmla="*/ 350861 h 415918"/>
              <a:gd name="connsiteX6" fmla="*/ 107020 w 250213"/>
              <a:gd name="connsiteY6" fmla="*/ 233386 h 415918"/>
              <a:gd name="connsiteX7" fmla="*/ 51458 w 250213"/>
              <a:gd name="connsiteY7" fmla="*/ 111149 h 415918"/>
              <a:gd name="connsiteX8" fmla="*/ 658 w 250213"/>
              <a:gd name="connsiteY8" fmla="*/ 24 h 41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13" h="415918">
                <a:moveTo>
                  <a:pt x="658" y="24"/>
                </a:moveTo>
                <a:cubicBezTo>
                  <a:pt x="6743" y="1611"/>
                  <a:pt x="69714" y="85749"/>
                  <a:pt x="87970" y="120674"/>
                </a:cubicBezTo>
                <a:cubicBezTo>
                  <a:pt x="106226" y="155599"/>
                  <a:pt x="100670" y="187084"/>
                  <a:pt x="110195" y="209574"/>
                </a:cubicBezTo>
                <a:cubicBezTo>
                  <a:pt x="119720" y="232064"/>
                  <a:pt x="121837" y="221744"/>
                  <a:pt x="145120" y="255611"/>
                </a:cubicBezTo>
                <a:cubicBezTo>
                  <a:pt x="168403" y="289478"/>
                  <a:pt x="244868" y="396899"/>
                  <a:pt x="249895" y="412774"/>
                </a:cubicBezTo>
                <a:cubicBezTo>
                  <a:pt x="254922" y="428649"/>
                  <a:pt x="199096" y="380759"/>
                  <a:pt x="175283" y="350861"/>
                </a:cubicBezTo>
                <a:cubicBezTo>
                  <a:pt x="151471" y="320963"/>
                  <a:pt x="127657" y="273338"/>
                  <a:pt x="107020" y="233386"/>
                </a:cubicBezTo>
                <a:cubicBezTo>
                  <a:pt x="86383" y="193434"/>
                  <a:pt x="70773" y="147926"/>
                  <a:pt x="51458" y="111149"/>
                </a:cubicBezTo>
                <a:cubicBezTo>
                  <a:pt x="32143" y="74372"/>
                  <a:pt x="-5427" y="-1563"/>
                  <a:pt x="658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1543378B-DDF5-42EE-B7F6-5FD1E82D5C9D}"/>
              </a:ext>
            </a:extLst>
          </p:cNvPr>
          <p:cNvSpPr/>
          <p:nvPr/>
        </p:nvSpPr>
        <p:spPr>
          <a:xfrm>
            <a:off x="5736579" y="3097197"/>
            <a:ext cx="80223" cy="249262"/>
          </a:xfrm>
          <a:custGeom>
            <a:avLst/>
            <a:gdLst>
              <a:gd name="connsiteX0" fmla="*/ 80021 w 80223"/>
              <a:gd name="connsiteY0" fmla="*/ 16 h 249262"/>
              <a:gd name="connsiteX1" fmla="*/ 3821 w 80223"/>
              <a:gd name="connsiteY1" fmla="*/ 66691 h 249262"/>
              <a:gd name="connsiteX2" fmla="*/ 16521 w 80223"/>
              <a:gd name="connsiteY2" fmla="*/ 125428 h 249262"/>
              <a:gd name="connsiteX3" fmla="*/ 60971 w 80223"/>
              <a:gd name="connsiteY3" fmla="*/ 249253 h 249262"/>
              <a:gd name="connsiteX4" fmla="*/ 16521 w 80223"/>
              <a:gd name="connsiteY4" fmla="*/ 131778 h 249262"/>
              <a:gd name="connsiteX5" fmla="*/ 22871 w 80223"/>
              <a:gd name="connsiteY5" fmla="*/ 69866 h 249262"/>
              <a:gd name="connsiteX6" fmla="*/ 26046 w 80223"/>
              <a:gd name="connsiteY6" fmla="*/ 60341 h 249262"/>
              <a:gd name="connsiteX7" fmla="*/ 80021 w 80223"/>
              <a:gd name="connsiteY7" fmla="*/ 16 h 24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223" h="249262">
                <a:moveTo>
                  <a:pt x="80021" y="16"/>
                </a:moveTo>
                <a:cubicBezTo>
                  <a:pt x="76317" y="1074"/>
                  <a:pt x="14404" y="45789"/>
                  <a:pt x="3821" y="66691"/>
                </a:cubicBezTo>
                <a:cubicBezTo>
                  <a:pt x="-6762" y="87593"/>
                  <a:pt x="6996" y="95001"/>
                  <a:pt x="16521" y="125428"/>
                </a:cubicBezTo>
                <a:cubicBezTo>
                  <a:pt x="26046" y="155855"/>
                  <a:pt x="60971" y="248195"/>
                  <a:pt x="60971" y="249253"/>
                </a:cubicBezTo>
                <a:cubicBezTo>
                  <a:pt x="60971" y="250311"/>
                  <a:pt x="22871" y="161676"/>
                  <a:pt x="16521" y="131778"/>
                </a:cubicBezTo>
                <a:cubicBezTo>
                  <a:pt x="10171" y="101880"/>
                  <a:pt x="21284" y="81772"/>
                  <a:pt x="22871" y="69866"/>
                </a:cubicBezTo>
                <a:cubicBezTo>
                  <a:pt x="24458" y="57960"/>
                  <a:pt x="16521" y="70131"/>
                  <a:pt x="26046" y="60341"/>
                </a:cubicBezTo>
                <a:cubicBezTo>
                  <a:pt x="35571" y="50551"/>
                  <a:pt x="83725" y="-1042"/>
                  <a:pt x="80021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1B85E082-FBB4-4C6A-85A8-B0608DA165FB}"/>
              </a:ext>
            </a:extLst>
          </p:cNvPr>
          <p:cNvSpPr/>
          <p:nvPr/>
        </p:nvSpPr>
        <p:spPr>
          <a:xfrm>
            <a:off x="5714411" y="3081081"/>
            <a:ext cx="103825" cy="185008"/>
          </a:xfrm>
          <a:custGeom>
            <a:avLst/>
            <a:gdLst>
              <a:gd name="connsiteX0" fmla="*/ 103777 w 103825"/>
              <a:gd name="connsiteY0" fmla="*/ 257 h 185008"/>
              <a:gd name="connsiteX1" fmla="*/ 6939 w 103825"/>
              <a:gd name="connsiteY1" fmla="*/ 38357 h 185008"/>
              <a:gd name="connsiteX2" fmla="*/ 10114 w 103825"/>
              <a:gd name="connsiteY2" fmla="*/ 85982 h 185008"/>
              <a:gd name="connsiteX3" fmla="*/ 29164 w 103825"/>
              <a:gd name="connsiteY3" fmla="*/ 184407 h 185008"/>
              <a:gd name="connsiteX4" fmla="*/ 13289 w 103825"/>
              <a:gd name="connsiteY4" fmla="*/ 124082 h 185008"/>
              <a:gd name="connsiteX5" fmla="*/ 19639 w 103825"/>
              <a:gd name="connsiteY5" fmla="*/ 57407 h 185008"/>
              <a:gd name="connsiteX6" fmla="*/ 103777 w 103825"/>
              <a:gd name="connsiteY6" fmla="*/ 257 h 18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825" h="185008">
                <a:moveTo>
                  <a:pt x="103777" y="257"/>
                </a:moveTo>
                <a:cubicBezTo>
                  <a:pt x="101660" y="-2918"/>
                  <a:pt x="22549" y="24070"/>
                  <a:pt x="6939" y="38357"/>
                </a:cubicBezTo>
                <a:cubicBezTo>
                  <a:pt x="-8672" y="52645"/>
                  <a:pt x="6410" y="61640"/>
                  <a:pt x="10114" y="85982"/>
                </a:cubicBezTo>
                <a:cubicBezTo>
                  <a:pt x="13818" y="110324"/>
                  <a:pt x="28635" y="178057"/>
                  <a:pt x="29164" y="184407"/>
                </a:cubicBezTo>
                <a:cubicBezTo>
                  <a:pt x="29693" y="190757"/>
                  <a:pt x="14876" y="145249"/>
                  <a:pt x="13289" y="124082"/>
                </a:cubicBezTo>
                <a:cubicBezTo>
                  <a:pt x="11702" y="102915"/>
                  <a:pt x="1383" y="75928"/>
                  <a:pt x="19639" y="57407"/>
                </a:cubicBezTo>
                <a:cubicBezTo>
                  <a:pt x="37895" y="38886"/>
                  <a:pt x="105894" y="3432"/>
                  <a:pt x="103777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95FD7C62-F634-470D-939B-B5C865652242}"/>
              </a:ext>
            </a:extLst>
          </p:cNvPr>
          <p:cNvSpPr/>
          <p:nvPr/>
        </p:nvSpPr>
        <p:spPr>
          <a:xfrm>
            <a:off x="5807454" y="3087641"/>
            <a:ext cx="338012" cy="157235"/>
          </a:xfrm>
          <a:custGeom>
            <a:avLst/>
            <a:gdLst>
              <a:gd name="connsiteX0" fmla="*/ 1209 w 338012"/>
              <a:gd name="connsiteY0" fmla="*/ 23859 h 157235"/>
              <a:gd name="connsiteX1" fmla="*/ 163134 w 338012"/>
              <a:gd name="connsiteY1" fmla="*/ 127047 h 157235"/>
              <a:gd name="connsiteX2" fmla="*/ 210759 w 338012"/>
              <a:gd name="connsiteY2" fmla="*/ 157209 h 157235"/>
              <a:gd name="connsiteX3" fmla="*/ 231396 w 338012"/>
              <a:gd name="connsiteY3" fmla="*/ 131809 h 157235"/>
              <a:gd name="connsiteX4" fmla="*/ 274259 w 338012"/>
              <a:gd name="connsiteY4" fmla="*/ 101647 h 157235"/>
              <a:gd name="connsiteX5" fmla="*/ 337759 w 338012"/>
              <a:gd name="connsiteY5" fmla="*/ 47 h 157235"/>
              <a:gd name="connsiteX6" fmla="*/ 248859 w 338012"/>
              <a:gd name="connsiteY6" fmla="*/ 88947 h 157235"/>
              <a:gd name="connsiteX7" fmla="*/ 159959 w 338012"/>
              <a:gd name="connsiteY7" fmla="*/ 130222 h 157235"/>
              <a:gd name="connsiteX8" fmla="*/ 91696 w 338012"/>
              <a:gd name="connsiteY8" fmla="*/ 85772 h 157235"/>
              <a:gd name="connsiteX9" fmla="*/ 1209 w 338012"/>
              <a:gd name="connsiteY9" fmla="*/ 23859 h 15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012" h="157235">
                <a:moveTo>
                  <a:pt x="1209" y="23859"/>
                </a:moveTo>
                <a:cubicBezTo>
                  <a:pt x="13115" y="30738"/>
                  <a:pt x="163134" y="127047"/>
                  <a:pt x="163134" y="127047"/>
                </a:cubicBezTo>
                <a:cubicBezTo>
                  <a:pt x="198059" y="149272"/>
                  <a:pt x="199382" y="156415"/>
                  <a:pt x="210759" y="157209"/>
                </a:cubicBezTo>
                <a:cubicBezTo>
                  <a:pt x="222136" y="158003"/>
                  <a:pt x="220813" y="141069"/>
                  <a:pt x="231396" y="131809"/>
                </a:cubicBezTo>
                <a:cubicBezTo>
                  <a:pt x="241979" y="122549"/>
                  <a:pt x="256532" y="123607"/>
                  <a:pt x="274259" y="101647"/>
                </a:cubicBezTo>
                <a:cubicBezTo>
                  <a:pt x="291986" y="79687"/>
                  <a:pt x="341992" y="2164"/>
                  <a:pt x="337759" y="47"/>
                </a:cubicBezTo>
                <a:cubicBezTo>
                  <a:pt x="333526" y="-2070"/>
                  <a:pt x="278492" y="67251"/>
                  <a:pt x="248859" y="88947"/>
                </a:cubicBezTo>
                <a:cubicBezTo>
                  <a:pt x="219226" y="110643"/>
                  <a:pt x="186153" y="130751"/>
                  <a:pt x="159959" y="130222"/>
                </a:cubicBezTo>
                <a:cubicBezTo>
                  <a:pt x="133765" y="129693"/>
                  <a:pt x="114715" y="102705"/>
                  <a:pt x="91696" y="85772"/>
                </a:cubicBezTo>
                <a:cubicBezTo>
                  <a:pt x="68677" y="68839"/>
                  <a:pt x="-10697" y="16980"/>
                  <a:pt x="1209" y="23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DD8FE773-CD60-468F-BCEA-27DCDAF8D238}"/>
              </a:ext>
            </a:extLst>
          </p:cNvPr>
          <p:cNvSpPr/>
          <p:nvPr/>
        </p:nvSpPr>
        <p:spPr>
          <a:xfrm>
            <a:off x="5827690" y="3101963"/>
            <a:ext cx="306981" cy="90982"/>
          </a:xfrm>
          <a:custGeom>
            <a:avLst/>
            <a:gdLst>
              <a:gd name="connsiteX0" fmla="*/ 23 w 306981"/>
              <a:gd name="connsiteY0" fmla="*/ 12 h 90982"/>
              <a:gd name="connsiteX1" fmla="*/ 136548 w 306981"/>
              <a:gd name="connsiteY1" fmla="*/ 77800 h 90982"/>
              <a:gd name="connsiteX2" fmla="*/ 169885 w 306981"/>
              <a:gd name="connsiteY2" fmla="*/ 84150 h 90982"/>
              <a:gd name="connsiteX3" fmla="*/ 306410 w 306981"/>
              <a:gd name="connsiteY3" fmla="*/ 7950 h 90982"/>
              <a:gd name="connsiteX4" fmla="*/ 215923 w 306981"/>
              <a:gd name="connsiteY4" fmla="*/ 55575 h 90982"/>
              <a:gd name="connsiteX5" fmla="*/ 147660 w 306981"/>
              <a:gd name="connsiteY5" fmla="*/ 84150 h 90982"/>
              <a:gd name="connsiteX6" fmla="*/ 23 w 306981"/>
              <a:gd name="connsiteY6" fmla="*/ 12 h 9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981" h="90982">
                <a:moveTo>
                  <a:pt x="23" y="12"/>
                </a:moveTo>
                <a:cubicBezTo>
                  <a:pt x="-1829" y="-1046"/>
                  <a:pt x="108238" y="63777"/>
                  <a:pt x="136548" y="77800"/>
                </a:cubicBezTo>
                <a:cubicBezTo>
                  <a:pt x="164858" y="91823"/>
                  <a:pt x="141575" y="95792"/>
                  <a:pt x="169885" y="84150"/>
                </a:cubicBezTo>
                <a:cubicBezTo>
                  <a:pt x="198195" y="72508"/>
                  <a:pt x="298737" y="12712"/>
                  <a:pt x="306410" y="7950"/>
                </a:cubicBezTo>
                <a:cubicBezTo>
                  <a:pt x="314083" y="3188"/>
                  <a:pt x="242381" y="42875"/>
                  <a:pt x="215923" y="55575"/>
                </a:cubicBezTo>
                <a:cubicBezTo>
                  <a:pt x="189465" y="68275"/>
                  <a:pt x="181527" y="94469"/>
                  <a:pt x="147660" y="84150"/>
                </a:cubicBezTo>
                <a:cubicBezTo>
                  <a:pt x="113793" y="73831"/>
                  <a:pt x="1875" y="1070"/>
                  <a:pt x="23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AF2D0059-A462-498C-8BC5-DDD3B5CD43E7}"/>
              </a:ext>
            </a:extLst>
          </p:cNvPr>
          <p:cNvSpPr/>
          <p:nvPr/>
        </p:nvSpPr>
        <p:spPr>
          <a:xfrm>
            <a:off x="6123497" y="2797024"/>
            <a:ext cx="57956" cy="295320"/>
          </a:xfrm>
          <a:custGeom>
            <a:avLst/>
            <a:gdLst>
              <a:gd name="connsiteX0" fmla="*/ 40766 w 57956"/>
              <a:gd name="connsiteY0" fmla="*/ 151 h 295320"/>
              <a:gd name="connsiteX1" fmla="*/ 56641 w 57956"/>
              <a:gd name="connsiteY1" fmla="*/ 117626 h 295320"/>
              <a:gd name="connsiteX2" fmla="*/ 1078 w 57956"/>
              <a:gd name="connsiteY2" fmla="*/ 292251 h 295320"/>
              <a:gd name="connsiteX3" fmla="*/ 21716 w 57956"/>
              <a:gd name="connsiteY3" fmla="*/ 219226 h 295320"/>
              <a:gd name="connsiteX4" fmla="*/ 43941 w 57956"/>
              <a:gd name="connsiteY4" fmla="*/ 95401 h 295320"/>
              <a:gd name="connsiteX5" fmla="*/ 40766 w 57956"/>
              <a:gd name="connsiteY5" fmla="*/ 151 h 29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56" h="295320">
                <a:moveTo>
                  <a:pt x="40766" y="151"/>
                </a:moveTo>
                <a:cubicBezTo>
                  <a:pt x="42883" y="3855"/>
                  <a:pt x="63256" y="68943"/>
                  <a:pt x="56641" y="117626"/>
                </a:cubicBezTo>
                <a:cubicBezTo>
                  <a:pt x="50026" y="166309"/>
                  <a:pt x="6899" y="275318"/>
                  <a:pt x="1078" y="292251"/>
                </a:cubicBezTo>
                <a:cubicBezTo>
                  <a:pt x="-4743" y="309184"/>
                  <a:pt x="14572" y="252034"/>
                  <a:pt x="21716" y="219226"/>
                </a:cubicBezTo>
                <a:cubicBezTo>
                  <a:pt x="28860" y="186418"/>
                  <a:pt x="40502" y="129268"/>
                  <a:pt x="43941" y="95401"/>
                </a:cubicBezTo>
                <a:cubicBezTo>
                  <a:pt x="47380" y="61534"/>
                  <a:pt x="38649" y="-3553"/>
                  <a:pt x="40766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A78FDD26-F894-46EA-8192-1121A17EFB37}"/>
              </a:ext>
            </a:extLst>
          </p:cNvPr>
          <p:cNvSpPr/>
          <p:nvPr/>
        </p:nvSpPr>
        <p:spPr>
          <a:xfrm>
            <a:off x="6126011" y="2785515"/>
            <a:ext cx="87366" cy="343737"/>
          </a:xfrm>
          <a:custGeom>
            <a:avLst/>
            <a:gdLst>
              <a:gd name="connsiteX0" fmla="*/ 74764 w 87366"/>
              <a:gd name="connsiteY0" fmla="*/ 548 h 343737"/>
              <a:gd name="connsiteX1" fmla="*/ 85877 w 87366"/>
              <a:gd name="connsiteY1" fmla="*/ 124373 h 343737"/>
              <a:gd name="connsiteX2" fmla="*/ 84289 w 87366"/>
              <a:gd name="connsiteY2" fmla="*/ 95798 h 343737"/>
              <a:gd name="connsiteX3" fmla="*/ 58889 w 87366"/>
              <a:gd name="connsiteY3" fmla="*/ 203748 h 343737"/>
              <a:gd name="connsiteX4" fmla="*/ 152 w 87366"/>
              <a:gd name="connsiteY4" fmla="*/ 343448 h 343737"/>
              <a:gd name="connsiteX5" fmla="*/ 43014 w 87366"/>
              <a:gd name="connsiteY5" fmla="*/ 238673 h 343737"/>
              <a:gd name="connsiteX6" fmla="*/ 77939 w 87366"/>
              <a:gd name="connsiteY6" fmla="*/ 181523 h 343737"/>
              <a:gd name="connsiteX7" fmla="*/ 74764 w 87366"/>
              <a:gd name="connsiteY7" fmla="*/ 548 h 34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66" h="343737">
                <a:moveTo>
                  <a:pt x="74764" y="548"/>
                </a:moveTo>
                <a:cubicBezTo>
                  <a:pt x="76087" y="-8977"/>
                  <a:pt x="84290" y="108498"/>
                  <a:pt x="85877" y="124373"/>
                </a:cubicBezTo>
                <a:cubicBezTo>
                  <a:pt x="87465" y="140248"/>
                  <a:pt x="88787" y="82569"/>
                  <a:pt x="84289" y="95798"/>
                </a:cubicBezTo>
                <a:cubicBezTo>
                  <a:pt x="79791" y="109027"/>
                  <a:pt x="72912" y="162473"/>
                  <a:pt x="58889" y="203748"/>
                </a:cubicBezTo>
                <a:cubicBezTo>
                  <a:pt x="44866" y="245023"/>
                  <a:pt x="2798" y="337627"/>
                  <a:pt x="152" y="343448"/>
                </a:cubicBezTo>
                <a:cubicBezTo>
                  <a:pt x="-2494" y="349269"/>
                  <a:pt x="30050" y="265660"/>
                  <a:pt x="43014" y="238673"/>
                </a:cubicBezTo>
                <a:cubicBezTo>
                  <a:pt x="55978" y="211686"/>
                  <a:pt x="71324" y="216448"/>
                  <a:pt x="77939" y="181523"/>
                </a:cubicBezTo>
                <a:cubicBezTo>
                  <a:pt x="84554" y="146598"/>
                  <a:pt x="73441" y="10073"/>
                  <a:pt x="74764" y="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33754A53-A794-4FFA-BF6B-03B6AE8F6941}"/>
              </a:ext>
            </a:extLst>
          </p:cNvPr>
          <p:cNvSpPr/>
          <p:nvPr/>
        </p:nvSpPr>
        <p:spPr>
          <a:xfrm>
            <a:off x="6147686" y="2779590"/>
            <a:ext cx="306479" cy="370526"/>
          </a:xfrm>
          <a:custGeom>
            <a:avLst/>
            <a:gdLst>
              <a:gd name="connsiteX0" fmla="*/ 186439 w 306479"/>
              <a:gd name="connsiteY0" fmla="*/ 123 h 370526"/>
              <a:gd name="connsiteX1" fmla="*/ 289627 w 306479"/>
              <a:gd name="connsiteY1" fmla="*/ 109660 h 370526"/>
              <a:gd name="connsiteX2" fmla="*/ 300739 w 306479"/>
              <a:gd name="connsiteY2" fmla="*/ 130298 h 370526"/>
              <a:gd name="connsiteX3" fmla="*/ 273752 w 306479"/>
              <a:gd name="connsiteY3" fmla="*/ 147760 h 370526"/>
              <a:gd name="connsiteX4" fmla="*/ 161039 w 306479"/>
              <a:gd name="connsiteY4" fmla="*/ 247773 h 370526"/>
              <a:gd name="connsiteX5" fmla="*/ 115002 w 306479"/>
              <a:gd name="connsiteY5" fmla="*/ 271585 h 370526"/>
              <a:gd name="connsiteX6" fmla="*/ 51502 w 306479"/>
              <a:gd name="connsiteY6" fmla="*/ 289048 h 370526"/>
              <a:gd name="connsiteX7" fmla="*/ 22927 w 306479"/>
              <a:gd name="connsiteY7" fmla="*/ 331910 h 370526"/>
              <a:gd name="connsiteX8" fmla="*/ 702 w 306479"/>
              <a:gd name="connsiteY8" fmla="*/ 370010 h 370526"/>
              <a:gd name="connsiteX9" fmla="*/ 49914 w 306479"/>
              <a:gd name="connsiteY9" fmla="*/ 303335 h 370526"/>
              <a:gd name="connsiteX10" fmla="*/ 154689 w 306479"/>
              <a:gd name="connsiteY10" fmla="*/ 266823 h 370526"/>
              <a:gd name="connsiteX11" fmla="*/ 297564 w 306479"/>
              <a:gd name="connsiteY11" fmla="*/ 149348 h 370526"/>
              <a:gd name="connsiteX12" fmla="*/ 283277 w 306479"/>
              <a:gd name="connsiteY12" fmla="*/ 89023 h 370526"/>
              <a:gd name="connsiteX13" fmla="*/ 186439 w 306479"/>
              <a:gd name="connsiteY13" fmla="*/ 123 h 37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6479" h="370526">
                <a:moveTo>
                  <a:pt x="186439" y="123"/>
                </a:moveTo>
                <a:cubicBezTo>
                  <a:pt x="187497" y="3562"/>
                  <a:pt x="270577" y="87964"/>
                  <a:pt x="289627" y="109660"/>
                </a:cubicBezTo>
                <a:cubicBezTo>
                  <a:pt x="308677" y="131356"/>
                  <a:pt x="303385" y="123948"/>
                  <a:pt x="300739" y="130298"/>
                </a:cubicBezTo>
                <a:cubicBezTo>
                  <a:pt x="298093" y="136648"/>
                  <a:pt x="297035" y="128181"/>
                  <a:pt x="273752" y="147760"/>
                </a:cubicBezTo>
                <a:cubicBezTo>
                  <a:pt x="250469" y="167339"/>
                  <a:pt x="187497" y="227135"/>
                  <a:pt x="161039" y="247773"/>
                </a:cubicBezTo>
                <a:cubicBezTo>
                  <a:pt x="134581" y="268411"/>
                  <a:pt x="133258" y="264706"/>
                  <a:pt x="115002" y="271585"/>
                </a:cubicBezTo>
                <a:cubicBezTo>
                  <a:pt x="96746" y="278464"/>
                  <a:pt x="66848" y="278994"/>
                  <a:pt x="51502" y="289048"/>
                </a:cubicBezTo>
                <a:cubicBezTo>
                  <a:pt x="36156" y="299102"/>
                  <a:pt x="31394" y="318416"/>
                  <a:pt x="22927" y="331910"/>
                </a:cubicBezTo>
                <a:cubicBezTo>
                  <a:pt x="14460" y="345404"/>
                  <a:pt x="-3796" y="374772"/>
                  <a:pt x="702" y="370010"/>
                </a:cubicBezTo>
                <a:cubicBezTo>
                  <a:pt x="5200" y="365248"/>
                  <a:pt x="24249" y="320533"/>
                  <a:pt x="49914" y="303335"/>
                </a:cubicBezTo>
                <a:cubicBezTo>
                  <a:pt x="75578" y="286137"/>
                  <a:pt x="113414" y="292487"/>
                  <a:pt x="154689" y="266823"/>
                </a:cubicBezTo>
                <a:cubicBezTo>
                  <a:pt x="195964" y="241159"/>
                  <a:pt x="276133" y="178981"/>
                  <a:pt x="297564" y="149348"/>
                </a:cubicBezTo>
                <a:cubicBezTo>
                  <a:pt x="318995" y="119715"/>
                  <a:pt x="296771" y="112306"/>
                  <a:pt x="283277" y="89023"/>
                </a:cubicBezTo>
                <a:cubicBezTo>
                  <a:pt x="269783" y="65740"/>
                  <a:pt x="185381" y="-3316"/>
                  <a:pt x="186439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EA6D416D-7CDC-41EA-A8FD-9ABB9FEAED54}"/>
              </a:ext>
            </a:extLst>
          </p:cNvPr>
          <p:cNvSpPr/>
          <p:nvPr/>
        </p:nvSpPr>
        <p:spPr>
          <a:xfrm>
            <a:off x="6115034" y="2780925"/>
            <a:ext cx="306462" cy="383040"/>
          </a:xfrm>
          <a:custGeom>
            <a:avLst/>
            <a:gdLst>
              <a:gd name="connsiteX0" fmla="*/ 214329 w 306462"/>
              <a:gd name="connsiteY0" fmla="*/ 375 h 383040"/>
              <a:gd name="connsiteX1" fmla="*/ 304816 w 306462"/>
              <a:gd name="connsiteY1" fmla="*/ 119438 h 383040"/>
              <a:gd name="connsiteX2" fmla="*/ 263541 w 306462"/>
              <a:gd name="connsiteY2" fmla="*/ 138488 h 383040"/>
              <a:gd name="connsiteX3" fmla="*/ 203216 w 306462"/>
              <a:gd name="connsiteY3" fmla="*/ 211513 h 383040"/>
              <a:gd name="connsiteX4" fmla="*/ 107966 w 306462"/>
              <a:gd name="connsiteY4" fmla="*/ 257550 h 383040"/>
              <a:gd name="connsiteX5" fmla="*/ 65104 w 306462"/>
              <a:gd name="connsiteY5" fmla="*/ 290888 h 383040"/>
              <a:gd name="connsiteX6" fmla="*/ 16 w 306462"/>
              <a:gd name="connsiteY6" fmla="*/ 382963 h 383040"/>
              <a:gd name="connsiteX7" fmla="*/ 60341 w 306462"/>
              <a:gd name="connsiteY7" fmla="*/ 305175 h 383040"/>
              <a:gd name="connsiteX8" fmla="*/ 196866 w 306462"/>
              <a:gd name="connsiteY8" fmla="*/ 219450 h 383040"/>
              <a:gd name="connsiteX9" fmla="*/ 303229 w 306462"/>
              <a:gd name="connsiteY9" fmla="*/ 124200 h 383040"/>
              <a:gd name="connsiteX10" fmla="*/ 273066 w 306462"/>
              <a:gd name="connsiteY10" fmla="*/ 82925 h 383040"/>
              <a:gd name="connsiteX11" fmla="*/ 214329 w 306462"/>
              <a:gd name="connsiteY11" fmla="*/ 375 h 38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6462" h="383040">
                <a:moveTo>
                  <a:pt x="214329" y="375"/>
                </a:moveTo>
                <a:cubicBezTo>
                  <a:pt x="219621" y="6460"/>
                  <a:pt x="296614" y="96419"/>
                  <a:pt x="304816" y="119438"/>
                </a:cubicBezTo>
                <a:cubicBezTo>
                  <a:pt x="313018" y="142457"/>
                  <a:pt x="280474" y="123142"/>
                  <a:pt x="263541" y="138488"/>
                </a:cubicBezTo>
                <a:cubicBezTo>
                  <a:pt x="246608" y="153834"/>
                  <a:pt x="229145" y="191669"/>
                  <a:pt x="203216" y="211513"/>
                </a:cubicBezTo>
                <a:cubicBezTo>
                  <a:pt x="177287" y="231357"/>
                  <a:pt x="130985" y="244321"/>
                  <a:pt x="107966" y="257550"/>
                </a:cubicBezTo>
                <a:cubicBezTo>
                  <a:pt x="84947" y="270779"/>
                  <a:pt x="83096" y="269986"/>
                  <a:pt x="65104" y="290888"/>
                </a:cubicBezTo>
                <a:cubicBezTo>
                  <a:pt x="47112" y="311790"/>
                  <a:pt x="810" y="380582"/>
                  <a:pt x="16" y="382963"/>
                </a:cubicBezTo>
                <a:cubicBezTo>
                  <a:pt x="-778" y="385344"/>
                  <a:pt x="27533" y="332427"/>
                  <a:pt x="60341" y="305175"/>
                </a:cubicBezTo>
                <a:cubicBezTo>
                  <a:pt x="93149" y="277923"/>
                  <a:pt x="156385" y="249612"/>
                  <a:pt x="196866" y="219450"/>
                </a:cubicBezTo>
                <a:cubicBezTo>
                  <a:pt x="237347" y="189288"/>
                  <a:pt x="290529" y="146954"/>
                  <a:pt x="303229" y="124200"/>
                </a:cubicBezTo>
                <a:cubicBezTo>
                  <a:pt x="315929" y="101446"/>
                  <a:pt x="288147" y="101975"/>
                  <a:pt x="273066" y="82925"/>
                </a:cubicBezTo>
                <a:cubicBezTo>
                  <a:pt x="257985" y="63875"/>
                  <a:pt x="209037" y="-5710"/>
                  <a:pt x="214329" y="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640B708E-94E1-4F7F-A4F3-AC2306A5314C}"/>
              </a:ext>
            </a:extLst>
          </p:cNvPr>
          <p:cNvSpPr/>
          <p:nvPr/>
        </p:nvSpPr>
        <p:spPr>
          <a:xfrm>
            <a:off x="6163360" y="2960684"/>
            <a:ext cx="374511" cy="298458"/>
          </a:xfrm>
          <a:custGeom>
            <a:avLst/>
            <a:gdLst>
              <a:gd name="connsiteX0" fmla="*/ 373965 w 374511"/>
              <a:gd name="connsiteY0" fmla="*/ 4 h 298458"/>
              <a:gd name="connsiteX1" fmla="*/ 340628 w 374511"/>
              <a:gd name="connsiteY1" fmla="*/ 130179 h 298458"/>
              <a:gd name="connsiteX2" fmla="*/ 293003 w 374511"/>
              <a:gd name="connsiteY2" fmla="*/ 173041 h 298458"/>
              <a:gd name="connsiteX3" fmla="*/ 207278 w 374511"/>
              <a:gd name="connsiteY3" fmla="*/ 196854 h 298458"/>
              <a:gd name="connsiteX4" fmla="*/ 107265 w 374511"/>
              <a:gd name="connsiteY4" fmla="*/ 252416 h 298458"/>
              <a:gd name="connsiteX5" fmla="*/ 29478 w 374511"/>
              <a:gd name="connsiteY5" fmla="*/ 236541 h 298458"/>
              <a:gd name="connsiteX6" fmla="*/ 903 w 374511"/>
              <a:gd name="connsiteY6" fmla="*/ 146054 h 298458"/>
              <a:gd name="connsiteX7" fmla="*/ 12015 w 374511"/>
              <a:gd name="connsiteY7" fmla="*/ 198441 h 298458"/>
              <a:gd name="connsiteX8" fmla="*/ 59640 w 374511"/>
              <a:gd name="connsiteY8" fmla="*/ 273054 h 298458"/>
              <a:gd name="connsiteX9" fmla="*/ 119965 w 374511"/>
              <a:gd name="connsiteY9" fmla="*/ 298454 h 298458"/>
              <a:gd name="connsiteX10" fmla="*/ 126315 w 374511"/>
              <a:gd name="connsiteY10" fmla="*/ 274641 h 298458"/>
              <a:gd name="connsiteX11" fmla="*/ 192990 w 374511"/>
              <a:gd name="connsiteY11" fmla="*/ 227016 h 298458"/>
              <a:gd name="connsiteX12" fmla="*/ 283478 w 374511"/>
              <a:gd name="connsiteY12" fmla="*/ 188916 h 298458"/>
              <a:gd name="connsiteX13" fmla="*/ 313640 w 374511"/>
              <a:gd name="connsiteY13" fmla="*/ 134941 h 298458"/>
              <a:gd name="connsiteX14" fmla="*/ 373965 w 374511"/>
              <a:gd name="connsiteY14" fmla="*/ 4 h 29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4511" h="298458">
                <a:moveTo>
                  <a:pt x="373965" y="4"/>
                </a:moveTo>
                <a:cubicBezTo>
                  <a:pt x="378463" y="-790"/>
                  <a:pt x="354122" y="101340"/>
                  <a:pt x="340628" y="130179"/>
                </a:cubicBezTo>
                <a:cubicBezTo>
                  <a:pt x="327134" y="159019"/>
                  <a:pt x="315228" y="161929"/>
                  <a:pt x="293003" y="173041"/>
                </a:cubicBezTo>
                <a:cubicBezTo>
                  <a:pt x="270778" y="184153"/>
                  <a:pt x="238234" y="183625"/>
                  <a:pt x="207278" y="196854"/>
                </a:cubicBezTo>
                <a:cubicBezTo>
                  <a:pt x="176322" y="210083"/>
                  <a:pt x="136898" y="245802"/>
                  <a:pt x="107265" y="252416"/>
                </a:cubicBezTo>
                <a:cubicBezTo>
                  <a:pt x="77632" y="259030"/>
                  <a:pt x="47205" y="254268"/>
                  <a:pt x="29478" y="236541"/>
                </a:cubicBezTo>
                <a:cubicBezTo>
                  <a:pt x="11751" y="218814"/>
                  <a:pt x="3813" y="152404"/>
                  <a:pt x="903" y="146054"/>
                </a:cubicBezTo>
                <a:cubicBezTo>
                  <a:pt x="-2007" y="139704"/>
                  <a:pt x="2226" y="177275"/>
                  <a:pt x="12015" y="198441"/>
                </a:cubicBezTo>
                <a:cubicBezTo>
                  <a:pt x="21804" y="219607"/>
                  <a:pt x="41648" y="256385"/>
                  <a:pt x="59640" y="273054"/>
                </a:cubicBezTo>
                <a:cubicBezTo>
                  <a:pt x="77632" y="289723"/>
                  <a:pt x="108853" y="298190"/>
                  <a:pt x="119965" y="298454"/>
                </a:cubicBezTo>
                <a:cubicBezTo>
                  <a:pt x="131077" y="298718"/>
                  <a:pt x="114144" y="286547"/>
                  <a:pt x="126315" y="274641"/>
                </a:cubicBezTo>
                <a:cubicBezTo>
                  <a:pt x="138486" y="262735"/>
                  <a:pt x="166796" y="241303"/>
                  <a:pt x="192990" y="227016"/>
                </a:cubicBezTo>
                <a:cubicBezTo>
                  <a:pt x="219184" y="212729"/>
                  <a:pt x="263370" y="204262"/>
                  <a:pt x="283478" y="188916"/>
                </a:cubicBezTo>
                <a:cubicBezTo>
                  <a:pt x="303586" y="173570"/>
                  <a:pt x="301734" y="162458"/>
                  <a:pt x="313640" y="134941"/>
                </a:cubicBezTo>
                <a:cubicBezTo>
                  <a:pt x="325546" y="107424"/>
                  <a:pt x="369467" y="798"/>
                  <a:pt x="37396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32A495C2-218D-4224-A92D-CAB06A0E76C1}"/>
              </a:ext>
            </a:extLst>
          </p:cNvPr>
          <p:cNvSpPr/>
          <p:nvPr/>
        </p:nvSpPr>
        <p:spPr>
          <a:xfrm>
            <a:off x="6124539" y="2970046"/>
            <a:ext cx="422355" cy="354947"/>
          </a:xfrm>
          <a:custGeom>
            <a:avLst/>
            <a:gdLst>
              <a:gd name="connsiteX0" fmla="*/ 422311 w 422355"/>
              <a:gd name="connsiteY0" fmla="*/ 167 h 354947"/>
              <a:gd name="connsiteX1" fmla="*/ 392149 w 422355"/>
              <a:gd name="connsiteY1" fmla="*/ 135104 h 354947"/>
              <a:gd name="connsiteX2" fmla="*/ 342936 w 422355"/>
              <a:gd name="connsiteY2" fmla="*/ 181142 h 354947"/>
              <a:gd name="connsiteX3" fmla="*/ 241336 w 422355"/>
              <a:gd name="connsiteY3" fmla="*/ 263692 h 354947"/>
              <a:gd name="connsiteX4" fmla="*/ 247686 w 422355"/>
              <a:gd name="connsiteY4" fmla="*/ 352592 h 354947"/>
              <a:gd name="connsiteX5" fmla="*/ 219111 w 422355"/>
              <a:gd name="connsiteY5" fmla="*/ 327192 h 354947"/>
              <a:gd name="connsiteX6" fmla="*/ 179424 w 422355"/>
              <a:gd name="connsiteY6" fmla="*/ 304967 h 354947"/>
              <a:gd name="connsiteX7" fmla="*/ 111161 w 422355"/>
              <a:gd name="connsiteY7" fmla="*/ 277979 h 354947"/>
              <a:gd name="connsiteX8" fmla="*/ 69886 w 422355"/>
              <a:gd name="connsiteY8" fmla="*/ 246229 h 354947"/>
              <a:gd name="connsiteX9" fmla="*/ 1624 w 422355"/>
              <a:gd name="connsiteY9" fmla="*/ 174792 h 354947"/>
              <a:gd name="connsiteX10" fmla="*/ 144499 w 422355"/>
              <a:gd name="connsiteY10" fmla="*/ 276392 h 354947"/>
              <a:gd name="connsiteX11" fmla="*/ 227049 w 422355"/>
              <a:gd name="connsiteY11" fmla="*/ 325604 h 354947"/>
              <a:gd name="connsiteX12" fmla="*/ 268324 w 422355"/>
              <a:gd name="connsiteY12" fmla="*/ 268454 h 354947"/>
              <a:gd name="connsiteX13" fmla="*/ 385799 w 422355"/>
              <a:gd name="connsiteY13" fmla="*/ 165267 h 354947"/>
              <a:gd name="connsiteX14" fmla="*/ 422311 w 422355"/>
              <a:gd name="connsiteY14" fmla="*/ 167 h 35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2355" h="354947">
                <a:moveTo>
                  <a:pt x="422311" y="167"/>
                </a:moveTo>
                <a:cubicBezTo>
                  <a:pt x="423369" y="-4860"/>
                  <a:pt x="405378" y="104942"/>
                  <a:pt x="392149" y="135104"/>
                </a:cubicBezTo>
                <a:cubicBezTo>
                  <a:pt x="378920" y="165266"/>
                  <a:pt x="368071" y="159711"/>
                  <a:pt x="342936" y="181142"/>
                </a:cubicBezTo>
                <a:cubicBezTo>
                  <a:pt x="317801" y="202573"/>
                  <a:pt x="257211" y="235117"/>
                  <a:pt x="241336" y="263692"/>
                </a:cubicBezTo>
                <a:cubicBezTo>
                  <a:pt x="225461" y="292267"/>
                  <a:pt x="251390" y="342009"/>
                  <a:pt x="247686" y="352592"/>
                </a:cubicBezTo>
                <a:cubicBezTo>
                  <a:pt x="243982" y="363175"/>
                  <a:pt x="230488" y="335129"/>
                  <a:pt x="219111" y="327192"/>
                </a:cubicBezTo>
                <a:cubicBezTo>
                  <a:pt x="207734" y="319255"/>
                  <a:pt x="197416" y="313169"/>
                  <a:pt x="179424" y="304967"/>
                </a:cubicBezTo>
                <a:cubicBezTo>
                  <a:pt x="161432" y="296765"/>
                  <a:pt x="129417" y="287769"/>
                  <a:pt x="111161" y="277979"/>
                </a:cubicBezTo>
                <a:cubicBezTo>
                  <a:pt x="92905" y="268189"/>
                  <a:pt x="88142" y="263427"/>
                  <a:pt x="69886" y="246229"/>
                </a:cubicBezTo>
                <a:cubicBezTo>
                  <a:pt x="51630" y="229031"/>
                  <a:pt x="-10811" y="169765"/>
                  <a:pt x="1624" y="174792"/>
                </a:cubicBezTo>
                <a:cubicBezTo>
                  <a:pt x="14059" y="179819"/>
                  <a:pt x="106928" y="251257"/>
                  <a:pt x="144499" y="276392"/>
                </a:cubicBezTo>
                <a:cubicBezTo>
                  <a:pt x="182070" y="301527"/>
                  <a:pt x="206411" y="326927"/>
                  <a:pt x="227049" y="325604"/>
                </a:cubicBezTo>
                <a:cubicBezTo>
                  <a:pt x="247686" y="324281"/>
                  <a:pt x="241866" y="295177"/>
                  <a:pt x="268324" y="268454"/>
                </a:cubicBezTo>
                <a:cubicBezTo>
                  <a:pt x="294782" y="241731"/>
                  <a:pt x="360664" y="206277"/>
                  <a:pt x="385799" y="165267"/>
                </a:cubicBezTo>
                <a:cubicBezTo>
                  <a:pt x="410934" y="124257"/>
                  <a:pt x="421253" y="5194"/>
                  <a:pt x="422311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8EFF073D-B16E-4B44-9859-D7E9687F04E6}"/>
              </a:ext>
            </a:extLst>
          </p:cNvPr>
          <p:cNvSpPr/>
          <p:nvPr/>
        </p:nvSpPr>
        <p:spPr>
          <a:xfrm>
            <a:off x="6416876" y="2833050"/>
            <a:ext cx="347612" cy="151362"/>
          </a:xfrm>
          <a:custGeom>
            <a:avLst/>
            <a:gdLst>
              <a:gd name="connsiteX0" fmla="*/ 9324 w 347612"/>
              <a:gd name="connsiteY0" fmla="*/ 116525 h 151362"/>
              <a:gd name="connsiteX1" fmla="*/ 188712 w 347612"/>
              <a:gd name="connsiteY1" fmla="*/ 5400 h 151362"/>
              <a:gd name="connsiteX2" fmla="*/ 268087 w 347612"/>
              <a:gd name="connsiteY2" fmla="*/ 29213 h 151362"/>
              <a:gd name="connsiteX3" fmla="*/ 347462 w 347612"/>
              <a:gd name="connsiteY3" fmla="*/ 132400 h 151362"/>
              <a:gd name="connsiteX4" fmla="*/ 247449 w 347612"/>
              <a:gd name="connsiteY4" fmla="*/ 146688 h 151362"/>
              <a:gd name="connsiteX5" fmla="*/ 223637 w 347612"/>
              <a:gd name="connsiteY5" fmla="*/ 149863 h 151362"/>
              <a:gd name="connsiteX6" fmla="*/ 122037 w 347612"/>
              <a:gd name="connsiteY6" fmla="*/ 124463 h 151362"/>
              <a:gd name="connsiteX7" fmla="*/ 282374 w 347612"/>
              <a:gd name="connsiteY7" fmla="*/ 137163 h 151362"/>
              <a:gd name="connsiteX8" fmla="*/ 339524 w 347612"/>
              <a:gd name="connsiteY8" fmla="*/ 116525 h 151362"/>
              <a:gd name="connsiteX9" fmla="*/ 252212 w 347612"/>
              <a:gd name="connsiteY9" fmla="*/ 30800 h 151362"/>
              <a:gd name="connsiteX10" fmla="*/ 190299 w 347612"/>
              <a:gd name="connsiteY10" fmla="*/ 59375 h 151362"/>
              <a:gd name="connsiteX11" fmla="*/ 96637 w 347612"/>
              <a:gd name="connsiteY11" fmla="*/ 116525 h 151362"/>
              <a:gd name="connsiteX12" fmla="*/ 255387 w 347612"/>
              <a:gd name="connsiteY12" fmla="*/ 41913 h 151362"/>
              <a:gd name="connsiteX13" fmla="*/ 196649 w 347612"/>
              <a:gd name="connsiteY13" fmla="*/ 27625 h 151362"/>
              <a:gd name="connsiteX14" fmla="*/ 125212 w 347612"/>
              <a:gd name="connsiteY14" fmla="*/ 53025 h 151362"/>
              <a:gd name="connsiteX15" fmla="*/ 34724 w 347612"/>
              <a:gd name="connsiteY15" fmla="*/ 72075 h 151362"/>
              <a:gd name="connsiteX16" fmla="*/ 9324 w 347612"/>
              <a:gd name="connsiteY16" fmla="*/ 116525 h 15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7612" h="151362">
                <a:moveTo>
                  <a:pt x="9324" y="116525"/>
                </a:moveTo>
                <a:cubicBezTo>
                  <a:pt x="34989" y="105413"/>
                  <a:pt x="145585" y="19952"/>
                  <a:pt x="188712" y="5400"/>
                </a:cubicBezTo>
                <a:cubicBezTo>
                  <a:pt x="231839" y="-9152"/>
                  <a:pt x="241629" y="8046"/>
                  <a:pt x="268087" y="29213"/>
                </a:cubicBezTo>
                <a:cubicBezTo>
                  <a:pt x="294545" y="50380"/>
                  <a:pt x="350902" y="112821"/>
                  <a:pt x="347462" y="132400"/>
                </a:cubicBezTo>
                <a:cubicBezTo>
                  <a:pt x="344022" y="151979"/>
                  <a:pt x="247449" y="146688"/>
                  <a:pt x="247449" y="146688"/>
                </a:cubicBezTo>
                <a:cubicBezTo>
                  <a:pt x="226812" y="149598"/>
                  <a:pt x="244539" y="153567"/>
                  <a:pt x="223637" y="149863"/>
                </a:cubicBezTo>
                <a:cubicBezTo>
                  <a:pt x="202735" y="146159"/>
                  <a:pt x="112248" y="126580"/>
                  <a:pt x="122037" y="124463"/>
                </a:cubicBezTo>
                <a:cubicBezTo>
                  <a:pt x="131826" y="122346"/>
                  <a:pt x="246126" y="138486"/>
                  <a:pt x="282374" y="137163"/>
                </a:cubicBezTo>
                <a:cubicBezTo>
                  <a:pt x="318622" y="135840"/>
                  <a:pt x="344551" y="134252"/>
                  <a:pt x="339524" y="116525"/>
                </a:cubicBezTo>
                <a:cubicBezTo>
                  <a:pt x="334497" y="98798"/>
                  <a:pt x="277083" y="40325"/>
                  <a:pt x="252212" y="30800"/>
                </a:cubicBezTo>
                <a:cubicBezTo>
                  <a:pt x="227341" y="21275"/>
                  <a:pt x="216228" y="45088"/>
                  <a:pt x="190299" y="59375"/>
                </a:cubicBezTo>
                <a:cubicBezTo>
                  <a:pt x="164370" y="73662"/>
                  <a:pt x="85789" y="119435"/>
                  <a:pt x="96637" y="116525"/>
                </a:cubicBezTo>
                <a:cubicBezTo>
                  <a:pt x="107485" y="113615"/>
                  <a:pt x="238718" y="56730"/>
                  <a:pt x="255387" y="41913"/>
                </a:cubicBezTo>
                <a:cubicBezTo>
                  <a:pt x="272056" y="27096"/>
                  <a:pt x="218345" y="25773"/>
                  <a:pt x="196649" y="27625"/>
                </a:cubicBezTo>
                <a:cubicBezTo>
                  <a:pt x="174953" y="29477"/>
                  <a:pt x="152199" y="45617"/>
                  <a:pt x="125212" y="53025"/>
                </a:cubicBezTo>
                <a:cubicBezTo>
                  <a:pt x="98225" y="60433"/>
                  <a:pt x="52187" y="59375"/>
                  <a:pt x="34724" y="72075"/>
                </a:cubicBezTo>
                <a:cubicBezTo>
                  <a:pt x="17262" y="84775"/>
                  <a:pt x="-16341" y="127637"/>
                  <a:pt x="9324" y="116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5424DF78-2E53-4661-A0A3-7AE238FCEB9F}"/>
              </a:ext>
            </a:extLst>
          </p:cNvPr>
          <p:cNvSpPr/>
          <p:nvPr/>
        </p:nvSpPr>
        <p:spPr>
          <a:xfrm>
            <a:off x="6350982" y="2967022"/>
            <a:ext cx="442392" cy="346588"/>
          </a:xfrm>
          <a:custGeom>
            <a:avLst/>
            <a:gdLst>
              <a:gd name="connsiteX0" fmla="*/ 440343 w 442392"/>
              <a:gd name="connsiteY0" fmla="*/ 16 h 346588"/>
              <a:gd name="connsiteX1" fmla="*/ 303818 w 442392"/>
              <a:gd name="connsiteY1" fmla="*/ 23828 h 346588"/>
              <a:gd name="connsiteX2" fmla="*/ 224443 w 442392"/>
              <a:gd name="connsiteY2" fmla="*/ 123841 h 346588"/>
              <a:gd name="connsiteX3" fmla="*/ 206981 w 442392"/>
              <a:gd name="connsiteY3" fmla="*/ 160353 h 346588"/>
              <a:gd name="connsiteX4" fmla="*/ 205393 w 442392"/>
              <a:gd name="connsiteY4" fmla="*/ 230203 h 346588"/>
              <a:gd name="connsiteX5" fmla="*/ 200631 w 442392"/>
              <a:gd name="connsiteY5" fmla="*/ 200041 h 346588"/>
              <a:gd name="connsiteX6" fmla="*/ 145068 w 442392"/>
              <a:gd name="connsiteY6" fmla="*/ 204803 h 346588"/>
              <a:gd name="connsiteX7" fmla="*/ 49818 w 442392"/>
              <a:gd name="connsiteY7" fmla="*/ 296878 h 346588"/>
              <a:gd name="connsiteX8" fmla="*/ 606 w 442392"/>
              <a:gd name="connsiteY8" fmla="*/ 346091 h 346588"/>
              <a:gd name="connsiteX9" fmla="*/ 81568 w 442392"/>
              <a:gd name="connsiteY9" fmla="*/ 268303 h 346588"/>
              <a:gd name="connsiteX10" fmla="*/ 192693 w 442392"/>
              <a:gd name="connsiteY10" fmla="*/ 211153 h 346588"/>
              <a:gd name="connsiteX11" fmla="*/ 197456 w 442392"/>
              <a:gd name="connsiteY11" fmla="*/ 166703 h 346588"/>
              <a:gd name="connsiteX12" fmla="*/ 265718 w 442392"/>
              <a:gd name="connsiteY12" fmla="*/ 71453 h 346588"/>
              <a:gd name="connsiteX13" fmla="*/ 378431 w 442392"/>
              <a:gd name="connsiteY13" fmla="*/ 20653 h 346588"/>
              <a:gd name="connsiteX14" fmla="*/ 440343 w 442392"/>
              <a:gd name="connsiteY14" fmla="*/ 16 h 34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2392" h="346588">
                <a:moveTo>
                  <a:pt x="440343" y="16"/>
                </a:moveTo>
                <a:cubicBezTo>
                  <a:pt x="427908" y="545"/>
                  <a:pt x="339801" y="3191"/>
                  <a:pt x="303818" y="23828"/>
                </a:cubicBezTo>
                <a:cubicBezTo>
                  <a:pt x="267835" y="44465"/>
                  <a:pt x="240582" y="101087"/>
                  <a:pt x="224443" y="123841"/>
                </a:cubicBezTo>
                <a:cubicBezTo>
                  <a:pt x="208304" y="146595"/>
                  <a:pt x="210156" y="142626"/>
                  <a:pt x="206981" y="160353"/>
                </a:cubicBezTo>
                <a:cubicBezTo>
                  <a:pt x="203806" y="178080"/>
                  <a:pt x="206451" y="223588"/>
                  <a:pt x="205393" y="230203"/>
                </a:cubicBezTo>
                <a:cubicBezTo>
                  <a:pt x="204335" y="236818"/>
                  <a:pt x="210685" y="204274"/>
                  <a:pt x="200631" y="200041"/>
                </a:cubicBezTo>
                <a:cubicBezTo>
                  <a:pt x="190577" y="195808"/>
                  <a:pt x="170203" y="188664"/>
                  <a:pt x="145068" y="204803"/>
                </a:cubicBezTo>
                <a:cubicBezTo>
                  <a:pt x="119933" y="220942"/>
                  <a:pt x="73895" y="273330"/>
                  <a:pt x="49818" y="296878"/>
                </a:cubicBezTo>
                <a:cubicBezTo>
                  <a:pt x="25741" y="320426"/>
                  <a:pt x="-4686" y="350854"/>
                  <a:pt x="606" y="346091"/>
                </a:cubicBezTo>
                <a:cubicBezTo>
                  <a:pt x="5898" y="341329"/>
                  <a:pt x="49553" y="290793"/>
                  <a:pt x="81568" y="268303"/>
                </a:cubicBezTo>
                <a:cubicBezTo>
                  <a:pt x="113583" y="245813"/>
                  <a:pt x="173378" y="228086"/>
                  <a:pt x="192693" y="211153"/>
                </a:cubicBezTo>
                <a:cubicBezTo>
                  <a:pt x="212008" y="194220"/>
                  <a:pt x="185285" y="189986"/>
                  <a:pt x="197456" y="166703"/>
                </a:cubicBezTo>
                <a:cubicBezTo>
                  <a:pt x="209627" y="143420"/>
                  <a:pt x="235555" y="95795"/>
                  <a:pt x="265718" y="71453"/>
                </a:cubicBezTo>
                <a:cubicBezTo>
                  <a:pt x="295880" y="47111"/>
                  <a:pt x="351179" y="29120"/>
                  <a:pt x="378431" y="20653"/>
                </a:cubicBezTo>
                <a:cubicBezTo>
                  <a:pt x="405683" y="12186"/>
                  <a:pt x="452778" y="-513"/>
                  <a:pt x="440343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706DAC31-2CA5-4B40-B8CA-C0025C173F29}"/>
              </a:ext>
            </a:extLst>
          </p:cNvPr>
          <p:cNvSpPr/>
          <p:nvPr/>
        </p:nvSpPr>
        <p:spPr>
          <a:xfrm>
            <a:off x="6557526" y="2993974"/>
            <a:ext cx="268913" cy="182659"/>
          </a:xfrm>
          <a:custGeom>
            <a:avLst/>
            <a:gdLst>
              <a:gd name="connsiteX0" fmla="*/ 268724 w 268913"/>
              <a:gd name="connsiteY0" fmla="*/ 51 h 182659"/>
              <a:gd name="connsiteX1" fmla="*/ 102037 w 268913"/>
              <a:gd name="connsiteY1" fmla="*/ 36564 h 182659"/>
              <a:gd name="connsiteX2" fmla="*/ 24249 w 268913"/>
              <a:gd name="connsiteY2" fmla="*/ 119114 h 182659"/>
              <a:gd name="connsiteX3" fmla="*/ 437 w 268913"/>
              <a:gd name="connsiteY3" fmla="*/ 182614 h 182659"/>
              <a:gd name="connsiteX4" fmla="*/ 40124 w 268913"/>
              <a:gd name="connsiteY4" fmla="*/ 109589 h 182659"/>
              <a:gd name="connsiteX5" fmla="*/ 133787 w 268913"/>
              <a:gd name="connsiteY5" fmla="*/ 30214 h 182659"/>
              <a:gd name="connsiteX6" fmla="*/ 268724 w 268913"/>
              <a:gd name="connsiteY6" fmla="*/ 51 h 18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913" h="182659">
                <a:moveTo>
                  <a:pt x="268724" y="51"/>
                </a:moveTo>
                <a:cubicBezTo>
                  <a:pt x="263433" y="1109"/>
                  <a:pt x="142783" y="16720"/>
                  <a:pt x="102037" y="36564"/>
                </a:cubicBezTo>
                <a:cubicBezTo>
                  <a:pt x="61291" y="56408"/>
                  <a:pt x="41182" y="94772"/>
                  <a:pt x="24249" y="119114"/>
                </a:cubicBezTo>
                <a:cubicBezTo>
                  <a:pt x="7316" y="143456"/>
                  <a:pt x="-2209" y="184202"/>
                  <a:pt x="437" y="182614"/>
                </a:cubicBezTo>
                <a:cubicBezTo>
                  <a:pt x="3083" y="181027"/>
                  <a:pt x="17899" y="134989"/>
                  <a:pt x="40124" y="109589"/>
                </a:cubicBezTo>
                <a:cubicBezTo>
                  <a:pt x="62349" y="84189"/>
                  <a:pt x="100450" y="46089"/>
                  <a:pt x="133787" y="30214"/>
                </a:cubicBezTo>
                <a:cubicBezTo>
                  <a:pt x="167124" y="14339"/>
                  <a:pt x="274015" y="-1007"/>
                  <a:pt x="268724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9C1FA263-BE0B-4F97-8115-F02EAE052C5C}"/>
              </a:ext>
            </a:extLst>
          </p:cNvPr>
          <p:cNvSpPr/>
          <p:nvPr/>
        </p:nvSpPr>
        <p:spPr>
          <a:xfrm>
            <a:off x="6602487" y="2985789"/>
            <a:ext cx="493695" cy="209967"/>
          </a:xfrm>
          <a:custGeom>
            <a:avLst/>
            <a:gdLst>
              <a:gd name="connsiteX0" fmla="*/ 184076 w 493695"/>
              <a:gd name="connsiteY0" fmla="*/ 299 h 209967"/>
              <a:gd name="connsiteX1" fmla="*/ 44376 w 493695"/>
              <a:gd name="connsiteY1" fmla="*/ 136824 h 209967"/>
              <a:gd name="connsiteX2" fmla="*/ 3101 w 493695"/>
              <a:gd name="connsiteY2" fmla="*/ 193974 h 209967"/>
              <a:gd name="connsiteX3" fmla="*/ 114226 w 493695"/>
              <a:gd name="connsiteY3" fmla="*/ 170161 h 209967"/>
              <a:gd name="connsiteX4" fmla="*/ 328538 w 493695"/>
              <a:gd name="connsiteY4" fmla="*/ 135236 h 209967"/>
              <a:gd name="connsiteX5" fmla="*/ 411088 w 493695"/>
              <a:gd name="connsiteY5" fmla="*/ 157461 h 209967"/>
              <a:gd name="connsiteX6" fmla="*/ 493638 w 493695"/>
              <a:gd name="connsiteY6" fmla="*/ 209849 h 209967"/>
              <a:gd name="connsiteX7" fmla="*/ 398388 w 493695"/>
              <a:gd name="connsiteY7" fmla="*/ 141586 h 209967"/>
              <a:gd name="connsiteX8" fmla="*/ 249163 w 493695"/>
              <a:gd name="connsiteY8" fmla="*/ 139999 h 209967"/>
              <a:gd name="connsiteX9" fmla="*/ 20563 w 493695"/>
              <a:gd name="connsiteY9" fmla="*/ 182861 h 209967"/>
              <a:gd name="connsiteX10" fmla="*/ 88826 w 493695"/>
              <a:gd name="connsiteY10" fmla="*/ 101899 h 209967"/>
              <a:gd name="connsiteX11" fmla="*/ 184076 w 493695"/>
              <a:gd name="connsiteY11" fmla="*/ 299 h 20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3695" h="209967">
                <a:moveTo>
                  <a:pt x="184076" y="299"/>
                </a:moveTo>
                <a:cubicBezTo>
                  <a:pt x="176668" y="6120"/>
                  <a:pt x="74538" y="104545"/>
                  <a:pt x="44376" y="136824"/>
                </a:cubicBezTo>
                <a:cubicBezTo>
                  <a:pt x="14213" y="169103"/>
                  <a:pt x="-8541" y="188418"/>
                  <a:pt x="3101" y="193974"/>
                </a:cubicBezTo>
                <a:cubicBezTo>
                  <a:pt x="14743" y="199530"/>
                  <a:pt x="59986" y="179951"/>
                  <a:pt x="114226" y="170161"/>
                </a:cubicBezTo>
                <a:cubicBezTo>
                  <a:pt x="168466" y="160371"/>
                  <a:pt x="279061" y="137353"/>
                  <a:pt x="328538" y="135236"/>
                </a:cubicBezTo>
                <a:cubicBezTo>
                  <a:pt x="378015" y="133119"/>
                  <a:pt x="383571" y="145026"/>
                  <a:pt x="411088" y="157461"/>
                </a:cubicBezTo>
                <a:cubicBezTo>
                  <a:pt x="438605" y="169897"/>
                  <a:pt x="495755" y="212495"/>
                  <a:pt x="493638" y="209849"/>
                </a:cubicBezTo>
                <a:cubicBezTo>
                  <a:pt x="491521" y="207203"/>
                  <a:pt x="439134" y="153228"/>
                  <a:pt x="398388" y="141586"/>
                </a:cubicBezTo>
                <a:cubicBezTo>
                  <a:pt x="357642" y="129944"/>
                  <a:pt x="312134" y="133120"/>
                  <a:pt x="249163" y="139999"/>
                </a:cubicBezTo>
                <a:cubicBezTo>
                  <a:pt x="186192" y="146878"/>
                  <a:pt x="47286" y="189211"/>
                  <a:pt x="20563" y="182861"/>
                </a:cubicBezTo>
                <a:cubicBezTo>
                  <a:pt x="-6160" y="176511"/>
                  <a:pt x="61309" y="128622"/>
                  <a:pt x="88826" y="101899"/>
                </a:cubicBezTo>
                <a:cubicBezTo>
                  <a:pt x="116343" y="75176"/>
                  <a:pt x="191484" y="-5522"/>
                  <a:pt x="184076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0DFA433C-556F-4AE2-8129-4C5136411971}"/>
              </a:ext>
            </a:extLst>
          </p:cNvPr>
          <p:cNvSpPr/>
          <p:nvPr/>
        </p:nvSpPr>
        <p:spPr>
          <a:xfrm>
            <a:off x="6606868" y="3153733"/>
            <a:ext cx="475134" cy="78418"/>
          </a:xfrm>
          <a:custGeom>
            <a:avLst/>
            <a:gdLst>
              <a:gd name="connsiteX0" fmla="*/ 307 w 475134"/>
              <a:gd name="connsiteY0" fmla="*/ 59367 h 78418"/>
              <a:gd name="connsiteX1" fmla="*/ 233670 w 475134"/>
              <a:gd name="connsiteY1" fmla="*/ 630 h 78418"/>
              <a:gd name="connsiteX2" fmla="*/ 206682 w 475134"/>
              <a:gd name="connsiteY2" fmla="*/ 29205 h 78418"/>
              <a:gd name="connsiteX3" fmla="*/ 335270 w 475134"/>
              <a:gd name="connsiteY3" fmla="*/ 43492 h 78418"/>
              <a:gd name="connsiteX4" fmla="*/ 474970 w 475134"/>
              <a:gd name="connsiteY4" fmla="*/ 78417 h 78418"/>
              <a:gd name="connsiteX5" fmla="*/ 306695 w 475134"/>
              <a:gd name="connsiteY5" fmla="*/ 45080 h 78418"/>
              <a:gd name="connsiteX6" fmla="*/ 200332 w 475134"/>
              <a:gd name="connsiteY6" fmla="*/ 33967 h 78418"/>
              <a:gd name="connsiteX7" fmla="*/ 184457 w 475134"/>
              <a:gd name="connsiteY7" fmla="*/ 21267 h 78418"/>
              <a:gd name="connsiteX8" fmla="*/ 307 w 475134"/>
              <a:gd name="connsiteY8" fmla="*/ 59367 h 7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5134" h="78418">
                <a:moveTo>
                  <a:pt x="307" y="59367"/>
                </a:moveTo>
                <a:cubicBezTo>
                  <a:pt x="8509" y="55928"/>
                  <a:pt x="199274" y="5657"/>
                  <a:pt x="233670" y="630"/>
                </a:cubicBezTo>
                <a:cubicBezTo>
                  <a:pt x="268066" y="-4397"/>
                  <a:pt x="189749" y="22061"/>
                  <a:pt x="206682" y="29205"/>
                </a:cubicBezTo>
                <a:cubicBezTo>
                  <a:pt x="223615" y="36349"/>
                  <a:pt x="290555" y="35290"/>
                  <a:pt x="335270" y="43492"/>
                </a:cubicBezTo>
                <a:cubicBezTo>
                  <a:pt x="379985" y="51694"/>
                  <a:pt x="479732" y="78152"/>
                  <a:pt x="474970" y="78417"/>
                </a:cubicBezTo>
                <a:cubicBezTo>
                  <a:pt x="470208" y="78682"/>
                  <a:pt x="352468" y="52488"/>
                  <a:pt x="306695" y="45080"/>
                </a:cubicBezTo>
                <a:cubicBezTo>
                  <a:pt x="260922" y="37672"/>
                  <a:pt x="220705" y="37936"/>
                  <a:pt x="200332" y="33967"/>
                </a:cubicBezTo>
                <a:cubicBezTo>
                  <a:pt x="179959" y="29998"/>
                  <a:pt x="218588" y="17034"/>
                  <a:pt x="184457" y="21267"/>
                </a:cubicBezTo>
                <a:cubicBezTo>
                  <a:pt x="150326" y="25500"/>
                  <a:pt x="-7895" y="62806"/>
                  <a:pt x="307" y="59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D396214B-587A-4863-B066-903051D4E949}"/>
              </a:ext>
            </a:extLst>
          </p:cNvPr>
          <p:cNvSpPr/>
          <p:nvPr/>
        </p:nvSpPr>
        <p:spPr>
          <a:xfrm>
            <a:off x="6834138" y="3136923"/>
            <a:ext cx="268675" cy="97732"/>
          </a:xfrm>
          <a:custGeom>
            <a:avLst/>
            <a:gdLst>
              <a:gd name="connsiteX0" fmla="*/ 50 w 268675"/>
              <a:gd name="connsiteY0" fmla="*/ 33315 h 97732"/>
              <a:gd name="connsiteX1" fmla="*/ 158800 w 268675"/>
              <a:gd name="connsiteY1" fmla="*/ 20615 h 97732"/>
              <a:gd name="connsiteX2" fmla="*/ 231825 w 268675"/>
              <a:gd name="connsiteY2" fmla="*/ 49190 h 97732"/>
              <a:gd name="connsiteX3" fmla="*/ 266750 w 268675"/>
              <a:gd name="connsiteY3" fmla="*/ 96815 h 97732"/>
              <a:gd name="connsiteX4" fmla="*/ 176262 w 268675"/>
              <a:gd name="connsiteY4" fmla="*/ 3152 h 97732"/>
              <a:gd name="connsiteX5" fmla="*/ 50 w 268675"/>
              <a:gd name="connsiteY5" fmla="*/ 33315 h 9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675" h="97732">
                <a:moveTo>
                  <a:pt x="50" y="33315"/>
                </a:moveTo>
                <a:cubicBezTo>
                  <a:pt x="-2860" y="36226"/>
                  <a:pt x="120171" y="17969"/>
                  <a:pt x="158800" y="20615"/>
                </a:cubicBezTo>
                <a:cubicBezTo>
                  <a:pt x="197429" y="23261"/>
                  <a:pt x="213833" y="36490"/>
                  <a:pt x="231825" y="49190"/>
                </a:cubicBezTo>
                <a:cubicBezTo>
                  <a:pt x="249817" y="61890"/>
                  <a:pt x="276010" y="104488"/>
                  <a:pt x="266750" y="96815"/>
                </a:cubicBezTo>
                <a:cubicBezTo>
                  <a:pt x="257490" y="89142"/>
                  <a:pt x="218331" y="17969"/>
                  <a:pt x="176262" y="3152"/>
                </a:cubicBezTo>
                <a:cubicBezTo>
                  <a:pt x="134193" y="-11665"/>
                  <a:pt x="2960" y="30404"/>
                  <a:pt x="50" y="33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802873E7-EC5E-40E9-97D3-E80212856791}"/>
              </a:ext>
            </a:extLst>
          </p:cNvPr>
          <p:cNvSpPr/>
          <p:nvPr/>
        </p:nvSpPr>
        <p:spPr>
          <a:xfrm>
            <a:off x="5789562" y="3165149"/>
            <a:ext cx="456328" cy="144158"/>
          </a:xfrm>
          <a:custGeom>
            <a:avLst/>
            <a:gdLst>
              <a:gd name="connsiteX0" fmla="*/ 51 w 456328"/>
              <a:gd name="connsiteY0" fmla="*/ 326 h 144158"/>
              <a:gd name="connsiteX1" fmla="*/ 133401 w 456328"/>
              <a:gd name="connsiteY1" fmla="*/ 47951 h 144158"/>
              <a:gd name="connsiteX2" fmla="*/ 219126 w 456328"/>
              <a:gd name="connsiteY2" fmla="*/ 82876 h 144158"/>
              <a:gd name="connsiteX3" fmla="*/ 128638 w 456328"/>
              <a:gd name="connsiteY3" fmla="*/ 105101 h 144158"/>
              <a:gd name="connsiteX4" fmla="*/ 306438 w 456328"/>
              <a:gd name="connsiteY4" fmla="*/ 120976 h 144158"/>
              <a:gd name="connsiteX5" fmla="*/ 454076 w 456328"/>
              <a:gd name="connsiteY5" fmla="*/ 143201 h 144158"/>
              <a:gd name="connsiteX6" fmla="*/ 188963 w 456328"/>
              <a:gd name="connsiteY6" fmla="*/ 135264 h 144158"/>
              <a:gd name="connsiteX7" fmla="*/ 152451 w 456328"/>
              <a:gd name="connsiteY7" fmla="*/ 92401 h 144158"/>
              <a:gd name="connsiteX8" fmla="*/ 149276 w 456328"/>
              <a:gd name="connsiteY8" fmla="*/ 73351 h 144158"/>
              <a:gd name="connsiteX9" fmla="*/ 51 w 456328"/>
              <a:gd name="connsiteY9" fmla="*/ 326 h 14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6328" h="144158">
                <a:moveTo>
                  <a:pt x="51" y="326"/>
                </a:moveTo>
                <a:cubicBezTo>
                  <a:pt x="-2595" y="-3907"/>
                  <a:pt x="96889" y="34193"/>
                  <a:pt x="133401" y="47951"/>
                </a:cubicBezTo>
                <a:cubicBezTo>
                  <a:pt x="169913" y="61709"/>
                  <a:pt x="219920" y="73351"/>
                  <a:pt x="219126" y="82876"/>
                </a:cubicBezTo>
                <a:cubicBezTo>
                  <a:pt x="218332" y="92401"/>
                  <a:pt x="114086" y="98751"/>
                  <a:pt x="128638" y="105101"/>
                </a:cubicBezTo>
                <a:cubicBezTo>
                  <a:pt x="143190" y="111451"/>
                  <a:pt x="252198" y="114626"/>
                  <a:pt x="306438" y="120976"/>
                </a:cubicBezTo>
                <a:cubicBezTo>
                  <a:pt x="360678" y="127326"/>
                  <a:pt x="473655" y="140820"/>
                  <a:pt x="454076" y="143201"/>
                </a:cubicBezTo>
                <a:cubicBezTo>
                  <a:pt x="434497" y="145582"/>
                  <a:pt x="239234" y="143731"/>
                  <a:pt x="188963" y="135264"/>
                </a:cubicBezTo>
                <a:cubicBezTo>
                  <a:pt x="138692" y="126797"/>
                  <a:pt x="159066" y="102720"/>
                  <a:pt x="152451" y="92401"/>
                </a:cubicBezTo>
                <a:cubicBezTo>
                  <a:pt x="145837" y="82082"/>
                  <a:pt x="174941" y="87374"/>
                  <a:pt x="149276" y="73351"/>
                </a:cubicBezTo>
                <a:cubicBezTo>
                  <a:pt x="123611" y="59328"/>
                  <a:pt x="2697" y="4559"/>
                  <a:pt x="51" y="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DF569696-EB30-439B-B2F5-AD257D8CE76B}"/>
              </a:ext>
            </a:extLst>
          </p:cNvPr>
          <p:cNvSpPr/>
          <p:nvPr/>
        </p:nvSpPr>
        <p:spPr>
          <a:xfrm>
            <a:off x="5976802" y="3251161"/>
            <a:ext cx="625615" cy="145762"/>
          </a:xfrm>
          <a:custGeom>
            <a:avLst/>
            <a:gdLst>
              <a:gd name="connsiteX0" fmla="*/ 136 w 625615"/>
              <a:gd name="connsiteY0" fmla="*/ 39 h 145762"/>
              <a:gd name="connsiteX1" fmla="*/ 316048 w 625615"/>
              <a:gd name="connsiteY1" fmla="*/ 39727 h 145762"/>
              <a:gd name="connsiteX2" fmla="*/ 296998 w 625615"/>
              <a:gd name="connsiteY2" fmla="*/ 52427 h 145762"/>
              <a:gd name="connsiteX3" fmla="*/ 406536 w 625615"/>
              <a:gd name="connsiteY3" fmla="*/ 128627 h 145762"/>
              <a:gd name="connsiteX4" fmla="*/ 476386 w 625615"/>
              <a:gd name="connsiteY4" fmla="*/ 142914 h 145762"/>
              <a:gd name="connsiteX5" fmla="*/ 543061 w 625615"/>
              <a:gd name="connsiteY5" fmla="*/ 115927 h 145762"/>
              <a:gd name="connsiteX6" fmla="*/ 625611 w 625615"/>
              <a:gd name="connsiteY6" fmla="*/ 12739 h 145762"/>
              <a:gd name="connsiteX7" fmla="*/ 546236 w 625615"/>
              <a:gd name="connsiteY7" fmla="*/ 103227 h 145762"/>
              <a:gd name="connsiteX8" fmla="*/ 400186 w 625615"/>
              <a:gd name="connsiteY8" fmla="*/ 144502 h 145762"/>
              <a:gd name="connsiteX9" fmla="*/ 300173 w 625615"/>
              <a:gd name="connsiteY9" fmla="*/ 58777 h 145762"/>
              <a:gd name="connsiteX10" fmla="*/ 276361 w 625615"/>
              <a:gd name="connsiteY10" fmla="*/ 47664 h 145762"/>
              <a:gd name="connsiteX11" fmla="*/ 136 w 625615"/>
              <a:gd name="connsiteY11" fmla="*/ 39 h 14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5615" h="145762">
                <a:moveTo>
                  <a:pt x="136" y="39"/>
                </a:moveTo>
                <a:cubicBezTo>
                  <a:pt x="6750" y="-1284"/>
                  <a:pt x="266571" y="30996"/>
                  <a:pt x="316048" y="39727"/>
                </a:cubicBezTo>
                <a:cubicBezTo>
                  <a:pt x="365525" y="48458"/>
                  <a:pt x="281917" y="37610"/>
                  <a:pt x="296998" y="52427"/>
                </a:cubicBezTo>
                <a:cubicBezTo>
                  <a:pt x="312079" y="67244"/>
                  <a:pt x="376638" y="113546"/>
                  <a:pt x="406536" y="128627"/>
                </a:cubicBezTo>
                <a:cubicBezTo>
                  <a:pt x="436434" y="143708"/>
                  <a:pt x="453632" y="145031"/>
                  <a:pt x="476386" y="142914"/>
                </a:cubicBezTo>
                <a:cubicBezTo>
                  <a:pt x="499140" y="140797"/>
                  <a:pt x="518190" y="137623"/>
                  <a:pt x="543061" y="115927"/>
                </a:cubicBezTo>
                <a:cubicBezTo>
                  <a:pt x="567932" y="94231"/>
                  <a:pt x="625082" y="14856"/>
                  <a:pt x="625611" y="12739"/>
                </a:cubicBezTo>
                <a:cubicBezTo>
                  <a:pt x="626140" y="10622"/>
                  <a:pt x="583807" y="81267"/>
                  <a:pt x="546236" y="103227"/>
                </a:cubicBezTo>
                <a:cubicBezTo>
                  <a:pt x="508665" y="125188"/>
                  <a:pt x="441196" y="151910"/>
                  <a:pt x="400186" y="144502"/>
                </a:cubicBezTo>
                <a:cubicBezTo>
                  <a:pt x="359176" y="137094"/>
                  <a:pt x="320810" y="74917"/>
                  <a:pt x="300173" y="58777"/>
                </a:cubicBezTo>
                <a:cubicBezTo>
                  <a:pt x="279536" y="42637"/>
                  <a:pt x="323721" y="55337"/>
                  <a:pt x="276361" y="47664"/>
                </a:cubicBezTo>
                <a:cubicBezTo>
                  <a:pt x="229001" y="39991"/>
                  <a:pt x="-6478" y="1362"/>
                  <a:pt x="136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72DCF875-B314-4959-873C-B31B3F28BBE0}"/>
              </a:ext>
            </a:extLst>
          </p:cNvPr>
          <p:cNvSpPr/>
          <p:nvPr/>
        </p:nvSpPr>
        <p:spPr>
          <a:xfrm>
            <a:off x="6292429" y="3217820"/>
            <a:ext cx="314833" cy="145598"/>
          </a:xfrm>
          <a:custGeom>
            <a:avLst/>
            <a:gdLst>
              <a:gd name="connsiteX0" fmla="*/ 314746 w 314833"/>
              <a:gd name="connsiteY0" fmla="*/ 43 h 145598"/>
              <a:gd name="connsiteX1" fmla="*/ 224259 w 314833"/>
              <a:gd name="connsiteY1" fmla="*/ 96880 h 145598"/>
              <a:gd name="connsiteX2" fmla="*/ 176634 w 314833"/>
              <a:gd name="connsiteY2" fmla="*/ 134980 h 145598"/>
              <a:gd name="connsiteX3" fmla="*/ 27409 w 314833"/>
              <a:gd name="connsiteY3" fmla="*/ 93705 h 145598"/>
              <a:gd name="connsiteX4" fmla="*/ 11534 w 314833"/>
              <a:gd name="connsiteY4" fmla="*/ 73068 h 145598"/>
              <a:gd name="connsiteX5" fmla="*/ 154409 w 314833"/>
              <a:gd name="connsiteY5" fmla="*/ 144505 h 145598"/>
              <a:gd name="connsiteX6" fmla="*/ 206796 w 314833"/>
              <a:gd name="connsiteY6" fmla="*/ 109580 h 145598"/>
              <a:gd name="connsiteX7" fmla="*/ 314746 w 314833"/>
              <a:gd name="connsiteY7" fmla="*/ 43 h 14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833" h="145598">
                <a:moveTo>
                  <a:pt x="314746" y="43"/>
                </a:moveTo>
                <a:cubicBezTo>
                  <a:pt x="317656" y="-2074"/>
                  <a:pt x="247278" y="74391"/>
                  <a:pt x="224259" y="96880"/>
                </a:cubicBezTo>
                <a:cubicBezTo>
                  <a:pt x="201240" y="119369"/>
                  <a:pt x="209442" y="135509"/>
                  <a:pt x="176634" y="134980"/>
                </a:cubicBezTo>
                <a:cubicBezTo>
                  <a:pt x="143826" y="134451"/>
                  <a:pt x="54926" y="104024"/>
                  <a:pt x="27409" y="93705"/>
                </a:cubicBezTo>
                <a:cubicBezTo>
                  <a:pt x="-108" y="83386"/>
                  <a:pt x="-9633" y="64601"/>
                  <a:pt x="11534" y="73068"/>
                </a:cubicBezTo>
                <a:cubicBezTo>
                  <a:pt x="32701" y="81535"/>
                  <a:pt x="121865" y="138420"/>
                  <a:pt x="154409" y="144505"/>
                </a:cubicBezTo>
                <a:cubicBezTo>
                  <a:pt x="186953" y="150590"/>
                  <a:pt x="181132" y="130217"/>
                  <a:pt x="206796" y="109580"/>
                </a:cubicBezTo>
                <a:cubicBezTo>
                  <a:pt x="232460" y="88943"/>
                  <a:pt x="311836" y="2160"/>
                  <a:pt x="314746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ADE06BDD-1EDC-40CE-BB6B-2E1FD6BA0126}"/>
              </a:ext>
            </a:extLst>
          </p:cNvPr>
          <p:cNvSpPr/>
          <p:nvPr/>
        </p:nvSpPr>
        <p:spPr>
          <a:xfrm>
            <a:off x="5787958" y="3353103"/>
            <a:ext cx="243233" cy="208360"/>
          </a:xfrm>
          <a:custGeom>
            <a:avLst/>
            <a:gdLst>
              <a:gd name="connsiteX0" fmla="*/ 67 w 243233"/>
              <a:gd name="connsiteY0" fmla="*/ 156860 h 208360"/>
              <a:gd name="connsiteX1" fmla="*/ 66742 w 243233"/>
              <a:gd name="connsiteY1" fmla="*/ 207660 h 208360"/>
              <a:gd name="connsiteX2" fmla="*/ 144530 w 243233"/>
              <a:gd name="connsiteY2" fmla="*/ 183847 h 208360"/>
              <a:gd name="connsiteX3" fmla="*/ 174692 w 243233"/>
              <a:gd name="connsiteY3" fmla="*/ 147335 h 208360"/>
              <a:gd name="connsiteX4" fmla="*/ 208030 w 243233"/>
              <a:gd name="connsiteY4" fmla="*/ 117172 h 208360"/>
              <a:gd name="connsiteX5" fmla="*/ 242955 w 243233"/>
              <a:gd name="connsiteY5" fmla="*/ 1285 h 208360"/>
              <a:gd name="connsiteX6" fmla="*/ 223905 w 243233"/>
              <a:gd name="connsiteY6" fmla="*/ 60022 h 208360"/>
              <a:gd name="connsiteX7" fmla="*/ 214380 w 243233"/>
              <a:gd name="connsiteY7" fmla="*/ 136222 h 208360"/>
              <a:gd name="connsiteX8" fmla="*/ 138180 w 243233"/>
              <a:gd name="connsiteY8" fmla="*/ 191785 h 208360"/>
              <a:gd name="connsiteX9" fmla="*/ 55630 w 243233"/>
              <a:gd name="connsiteY9" fmla="*/ 193372 h 208360"/>
              <a:gd name="connsiteX10" fmla="*/ 67 w 243233"/>
              <a:gd name="connsiteY10" fmla="*/ 156860 h 20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233" h="208360">
                <a:moveTo>
                  <a:pt x="67" y="156860"/>
                </a:moveTo>
                <a:cubicBezTo>
                  <a:pt x="1919" y="159241"/>
                  <a:pt x="42665" y="203162"/>
                  <a:pt x="66742" y="207660"/>
                </a:cubicBezTo>
                <a:cubicBezTo>
                  <a:pt x="90819" y="212158"/>
                  <a:pt x="126538" y="193901"/>
                  <a:pt x="144530" y="183847"/>
                </a:cubicBezTo>
                <a:cubicBezTo>
                  <a:pt x="162522" y="173793"/>
                  <a:pt x="164109" y="158447"/>
                  <a:pt x="174692" y="147335"/>
                </a:cubicBezTo>
                <a:cubicBezTo>
                  <a:pt x="185275" y="136223"/>
                  <a:pt x="196653" y="141514"/>
                  <a:pt x="208030" y="117172"/>
                </a:cubicBezTo>
                <a:cubicBezTo>
                  <a:pt x="219407" y="92830"/>
                  <a:pt x="240309" y="10810"/>
                  <a:pt x="242955" y="1285"/>
                </a:cubicBezTo>
                <a:cubicBezTo>
                  <a:pt x="245601" y="-8240"/>
                  <a:pt x="228667" y="37533"/>
                  <a:pt x="223905" y="60022"/>
                </a:cubicBezTo>
                <a:cubicBezTo>
                  <a:pt x="219143" y="82511"/>
                  <a:pt x="228667" y="114262"/>
                  <a:pt x="214380" y="136222"/>
                </a:cubicBezTo>
                <a:cubicBezTo>
                  <a:pt x="200093" y="158182"/>
                  <a:pt x="164638" y="182260"/>
                  <a:pt x="138180" y="191785"/>
                </a:cubicBezTo>
                <a:cubicBezTo>
                  <a:pt x="111722" y="201310"/>
                  <a:pt x="76268" y="197076"/>
                  <a:pt x="55630" y="193372"/>
                </a:cubicBezTo>
                <a:cubicBezTo>
                  <a:pt x="34992" y="189668"/>
                  <a:pt x="-1785" y="154479"/>
                  <a:pt x="67" y="156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6288B904-C054-4274-9E51-3BC35958AE1D}"/>
              </a:ext>
            </a:extLst>
          </p:cNvPr>
          <p:cNvSpPr/>
          <p:nvPr/>
        </p:nvSpPr>
        <p:spPr>
          <a:xfrm>
            <a:off x="6561796" y="3311165"/>
            <a:ext cx="488292" cy="312855"/>
          </a:xfrm>
          <a:custGeom>
            <a:avLst/>
            <a:gdLst>
              <a:gd name="connsiteX0" fmla="*/ 488292 w 488292"/>
              <a:gd name="connsiteY0" fmla="*/ 360 h 312855"/>
              <a:gd name="connsiteX1" fmla="*/ 170792 w 488292"/>
              <a:gd name="connsiteY1" fmla="*/ 73385 h 312855"/>
              <a:gd name="connsiteX2" fmla="*/ 929 w 488292"/>
              <a:gd name="connsiteY2" fmla="*/ 311510 h 312855"/>
              <a:gd name="connsiteX3" fmla="*/ 107292 w 488292"/>
              <a:gd name="connsiteY3" fmla="*/ 165460 h 312855"/>
              <a:gd name="connsiteX4" fmla="*/ 207304 w 488292"/>
              <a:gd name="connsiteY4" fmla="*/ 63860 h 312855"/>
              <a:gd name="connsiteX5" fmla="*/ 173967 w 488292"/>
              <a:gd name="connsiteY5" fmla="*/ 95610 h 312855"/>
              <a:gd name="connsiteX6" fmla="*/ 488292 w 488292"/>
              <a:gd name="connsiteY6" fmla="*/ 360 h 31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292" h="312855">
                <a:moveTo>
                  <a:pt x="488292" y="360"/>
                </a:moveTo>
                <a:cubicBezTo>
                  <a:pt x="487763" y="-3344"/>
                  <a:pt x="252019" y="21527"/>
                  <a:pt x="170792" y="73385"/>
                </a:cubicBezTo>
                <a:cubicBezTo>
                  <a:pt x="89565" y="125243"/>
                  <a:pt x="11512" y="296164"/>
                  <a:pt x="929" y="311510"/>
                </a:cubicBezTo>
                <a:cubicBezTo>
                  <a:pt x="-9654" y="326856"/>
                  <a:pt x="72896" y="206735"/>
                  <a:pt x="107292" y="165460"/>
                </a:cubicBezTo>
                <a:cubicBezTo>
                  <a:pt x="141688" y="124185"/>
                  <a:pt x="196191" y="75502"/>
                  <a:pt x="207304" y="63860"/>
                </a:cubicBezTo>
                <a:cubicBezTo>
                  <a:pt x="218416" y="52218"/>
                  <a:pt x="122109" y="108574"/>
                  <a:pt x="173967" y="95610"/>
                </a:cubicBezTo>
                <a:cubicBezTo>
                  <a:pt x="225825" y="82646"/>
                  <a:pt x="488821" y="4064"/>
                  <a:pt x="488292" y="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9E7165D3-7A78-4C8C-A048-7E2217A3356A}"/>
              </a:ext>
            </a:extLst>
          </p:cNvPr>
          <p:cNvSpPr/>
          <p:nvPr/>
        </p:nvSpPr>
        <p:spPr>
          <a:xfrm>
            <a:off x="6353117" y="3595479"/>
            <a:ext cx="190561" cy="250268"/>
          </a:xfrm>
          <a:custGeom>
            <a:avLst/>
            <a:gdLst>
              <a:gd name="connsiteX0" fmla="*/ 190558 w 190561"/>
              <a:gd name="connsiteY0" fmla="*/ 209 h 250268"/>
              <a:gd name="connsiteX1" fmla="*/ 115946 w 190561"/>
              <a:gd name="connsiteY1" fmla="*/ 193884 h 250268"/>
              <a:gd name="connsiteX2" fmla="*/ 87371 w 190561"/>
              <a:gd name="connsiteY2" fmla="*/ 222459 h 250268"/>
              <a:gd name="connsiteX3" fmla="*/ 58 w 190561"/>
              <a:gd name="connsiteY3" fmla="*/ 249446 h 250268"/>
              <a:gd name="connsiteX4" fmla="*/ 101658 w 190561"/>
              <a:gd name="connsiteY4" fmla="*/ 235159 h 250268"/>
              <a:gd name="connsiteX5" fmla="*/ 119121 w 190561"/>
              <a:gd name="connsiteY5" fmla="*/ 157371 h 250268"/>
              <a:gd name="connsiteX6" fmla="*/ 190558 w 190561"/>
              <a:gd name="connsiteY6" fmla="*/ 209 h 250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61" h="250268">
                <a:moveTo>
                  <a:pt x="190558" y="209"/>
                </a:moveTo>
                <a:cubicBezTo>
                  <a:pt x="190029" y="6294"/>
                  <a:pt x="133144" y="156842"/>
                  <a:pt x="115946" y="193884"/>
                </a:cubicBezTo>
                <a:cubicBezTo>
                  <a:pt x="98748" y="230926"/>
                  <a:pt x="106686" y="213199"/>
                  <a:pt x="87371" y="222459"/>
                </a:cubicBezTo>
                <a:cubicBezTo>
                  <a:pt x="68056" y="231719"/>
                  <a:pt x="-2323" y="247329"/>
                  <a:pt x="58" y="249446"/>
                </a:cubicBezTo>
                <a:cubicBezTo>
                  <a:pt x="2439" y="251563"/>
                  <a:pt x="81814" y="250505"/>
                  <a:pt x="101658" y="235159"/>
                </a:cubicBezTo>
                <a:cubicBezTo>
                  <a:pt x="121502" y="219813"/>
                  <a:pt x="102452" y="192296"/>
                  <a:pt x="119121" y="157371"/>
                </a:cubicBezTo>
                <a:cubicBezTo>
                  <a:pt x="135790" y="122446"/>
                  <a:pt x="191087" y="-5876"/>
                  <a:pt x="190558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49AC465C-467C-427B-B201-C27EEBE1E519}"/>
              </a:ext>
            </a:extLst>
          </p:cNvPr>
          <p:cNvSpPr/>
          <p:nvPr/>
        </p:nvSpPr>
        <p:spPr>
          <a:xfrm>
            <a:off x="5711849" y="4178092"/>
            <a:ext cx="352234" cy="189449"/>
          </a:xfrm>
          <a:custGeom>
            <a:avLst/>
            <a:gdLst>
              <a:gd name="connsiteX0" fmla="*/ 3151 w 352234"/>
              <a:gd name="connsiteY0" fmla="*/ 189121 h 189449"/>
              <a:gd name="connsiteX1" fmla="*/ 230164 w 352234"/>
              <a:gd name="connsiteY1" fmla="*/ 108158 h 189449"/>
              <a:gd name="connsiteX2" fmla="*/ 223814 w 352234"/>
              <a:gd name="connsiteY2" fmla="*/ 117683 h 189449"/>
              <a:gd name="connsiteX3" fmla="*/ 349226 w 352234"/>
              <a:gd name="connsiteY3" fmla="*/ 1796 h 189449"/>
              <a:gd name="connsiteX4" fmla="*/ 307951 w 352234"/>
              <a:gd name="connsiteY4" fmla="*/ 51008 h 189449"/>
              <a:gd name="connsiteX5" fmla="*/ 249214 w 352234"/>
              <a:gd name="connsiteY5" fmla="*/ 103396 h 189449"/>
              <a:gd name="connsiteX6" fmla="*/ 171426 w 352234"/>
              <a:gd name="connsiteY6" fmla="*/ 136733 h 189449"/>
              <a:gd name="connsiteX7" fmla="*/ 103164 w 352234"/>
              <a:gd name="connsiteY7" fmla="*/ 136733 h 189449"/>
              <a:gd name="connsiteX8" fmla="*/ 3151 w 352234"/>
              <a:gd name="connsiteY8" fmla="*/ 189121 h 18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234" h="189449">
                <a:moveTo>
                  <a:pt x="3151" y="189121"/>
                </a:moveTo>
                <a:cubicBezTo>
                  <a:pt x="24318" y="184359"/>
                  <a:pt x="193387" y="120064"/>
                  <a:pt x="230164" y="108158"/>
                </a:cubicBezTo>
                <a:cubicBezTo>
                  <a:pt x="266941" y="96252"/>
                  <a:pt x="203970" y="135410"/>
                  <a:pt x="223814" y="117683"/>
                </a:cubicBezTo>
                <a:cubicBezTo>
                  <a:pt x="243658" y="99956"/>
                  <a:pt x="335203" y="12909"/>
                  <a:pt x="349226" y="1796"/>
                </a:cubicBezTo>
                <a:cubicBezTo>
                  <a:pt x="363249" y="-9317"/>
                  <a:pt x="324620" y="34075"/>
                  <a:pt x="307951" y="51008"/>
                </a:cubicBezTo>
                <a:cubicBezTo>
                  <a:pt x="291282" y="67941"/>
                  <a:pt x="271968" y="89108"/>
                  <a:pt x="249214" y="103396"/>
                </a:cubicBezTo>
                <a:cubicBezTo>
                  <a:pt x="226460" y="117683"/>
                  <a:pt x="195768" y="131177"/>
                  <a:pt x="171426" y="136733"/>
                </a:cubicBezTo>
                <a:cubicBezTo>
                  <a:pt x="147084" y="142289"/>
                  <a:pt x="133062" y="128002"/>
                  <a:pt x="103164" y="136733"/>
                </a:cubicBezTo>
                <a:cubicBezTo>
                  <a:pt x="73266" y="145464"/>
                  <a:pt x="-18016" y="193883"/>
                  <a:pt x="3151" y="189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7E64485C-CE54-43E7-AE3C-1ED5035114F4}"/>
              </a:ext>
            </a:extLst>
          </p:cNvPr>
          <p:cNvSpPr/>
          <p:nvPr/>
        </p:nvSpPr>
        <p:spPr>
          <a:xfrm>
            <a:off x="6054442" y="4208320"/>
            <a:ext cx="189431" cy="368410"/>
          </a:xfrm>
          <a:custGeom>
            <a:avLst/>
            <a:gdLst>
              <a:gd name="connsiteX0" fmla="*/ 283 w 189431"/>
              <a:gd name="connsiteY0" fmla="*/ 143 h 368410"/>
              <a:gd name="connsiteX1" fmla="*/ 90771 w 189431"/>
              <a:gd name="connsiteY1" fmla="*/ 55705 h 368410"/>
              <a:gd name="connsiteX2" fmla="*/ 109821 w 189431"/>
              <a:gd name="connsiteY2" fmla="*/ 49355 h 368410"/>
              <a:gd name="connsiteX3" fmla="*/ 141571 w 189431"/>
              <a:gd name="connsiteY3" fmla="*/ 117618 h 368410"/>
              <a:gd name="connsiteX4" fmla="*/ 173321 w 189431"/>
              <a:gd name="connsiteY4" fmla="*/ 235093 h 368410"/>
              <a:gd name="connsiteX5" fmla="*/ 173321 w 189431"/>
              <a:gd name="connsiteY5" fmla="*/ 339868 h 368410"/>
              <a:gd name="connsiteX6" fmla="*/ 182846 w 189431"/>
              <a:gd name="connsiteY6" fmla="*/ 366855 h 368410"/>
              <a:gd name="connsiteX7" fmla="*/ 187608 w 189431"/>
              <a:gd name="connsiteY7" fmla="*/ 304943 h 368410"/>
              <a:gd name="connsiteX8" fmla="*/ 151096 w 189431"/>
              <a:gd name="connsiteY8" fmla="*/ 136668 h 368410"/>
              <a:gd name="connsiteX9" fmla="*/ 124108 w 189431"/>
              <a:gd name="connsiteY9" fmla="*/ 74755 h 368410"/>
              <a:gd name="connsiteX10" fmla="*/ 283 w 189431"/>
              <a:gd name="connsiteY10" fmla="*/ 143 h 36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431" h="368410">
                <a:moveTo>
                  <a:pt x="283" y="143"/>
                </a:moveTo>
                <a:cubicBezTo>
                  <a:pt x="-5273" y="-3032"/>
                  <a:pt x="72515" y="47503"/>
                  <a:pt x="90771" y="55705"/>
                </a:cubicBezTo>
                <a:cubicBezTo>
                  <a:pt x="109027" y="63907"/>
                  <a:pt x="101354" y="39036"/>
                  <a:pt x="109821" y="49355"/>
                </a:cubicBezTo>
                <a:cubicBezTo>
                  <a:pt x="118288" y="59674"/>
                  <a:pt x="130988" y="86662"/>
                  <a:pt x="141571" y="117618"/>
                </a:cubicBezTo>
                <a:cubicBezTo>
                  <a:pt x="152154" y="148574"/>
                  <a:pt x="168029" y="198051"/>
                  <a:pt x="173321" y="235093"/>
                </a:cubicBezTo>
                <a:cubicBezTo>
                  <a:pt x="178613" y="272135"/>
                  <a:pt x="171734" y="317908"/>
                  <a:pt x="173321" y="339868"/>
                </a:cubicBezTo>
                <a:cubicBezTo>
                  <a:pt x="174908" y="361828"/>
                  <a:pt x="180465" y="372676"/>
                  <a:pt x="182846" y="366855"/>
                </a:cubicBezTo>
                <a:cubicBezTo>
                  <a:pt x="185227" y="361034"/>
                  <a:pt x="192900" y="343308"/>
                  <a:pt x="187608" y="304943"/>
                </a:cubicBezTo>
                <a:cubicBezTo>
                  <a:pt x="182316" y="266579"/>
                  <a:pt x="161679" y="175033"/>
                  <a:pt x="151096" y="136668"/>
                </a:cubicBezTo>
                <a:cubicBezTo>
                  <a:pt x="140513" y="98303"/>
                  <a:pt x="148185" y="96716"/>
                  <a:pt x="124108" y="74755"/>
                </a:cubicBezTo>
                <a:cubicBezTo>
                  <a:pt x="100031" y="52795"/>
                  <a:pt x="5839" y="3318"/>
                  <a:pt x="283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7EAF40C1-B9A6-4E30-AE76-BD82ACF6C7B1}"/>
              </a:ext>
            </a:extLst>
          </p:cNvPr>
          <p:cNvSpPr/>
          <p:nvPr/>
        </p:nvSpPr>
        <p:spPr>
          <a:xfrm>
            <a:off x="6086453" y="4176713"/>
            <a:ext cx="166325" cy="400286"/>
          </a:xfrm>
          <a:custGeom>
            <a:avLst/>
            <a:gdLst>
              <a:gd name="connsiteX0" fmla="*/ 22 w 166325"/>
              <a:gd name="connsiteY0" fmla="*/ 0 h 400286"/>
              <a:gd name="connsiteX1" fmla="*/ 101622 w 166325"/>
              <a:gd name="connsiteY1" fmla="*/ 84137 h 400286"/>
              <a:gd name="connsiteX2" fmla="*/ 128610 w 166325"/>
              <a:gd name="connsiteY2" fmla="*/ 155575 h 400286"/>
              <a:gd name="connsiteX3" fmla="*/ 138135 w 166325"/>
              <a:gd name="connsiteY3" fmla="*/ 206375 h 400286"/>
              <a:gd name="connsiteX4" fmla="*/ 152422 w 166325"/>
              <a:gd name="connsiteY4" fmla="*/ 184150 h 400286"/>
              <a:gd name="connsiteX5" fmla="*/ 165122 w 166325"/>
              <a:gd name="connsiteY5" fmla="*/ 285750 h 400286"/>
              <a:gd name="connsiteX6" fmla="*/ 163535 w 166325"/>
              <a:gd name="connsiteY6" fmla="*/ 400050 h 400286"/>
              <a:gd name="connsiteX7" fmla="*/ 165122 w 166325"/>
              <a:gd name="connsiteY7" fmla="*/ 311150 h 400286"/>
              <a:gd name="connsiteX8" fmla="*/ 142897 w 166325"/>
              <a:gd name="connsiteY8" fmla="*/ 161925 h 400286"/>
              <a:gd name="connsiteX9" fmla="*/ 111147 w 166325"/>
              <a:gd name="connsiteY9" fmla="*/ 85725 h 400286"/>
              <a:gd name="connsiteX10" fmla="*/ 22 w 166325"/>
              <a:gd name="connsiteY10" fmla="*/ 0 h 40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325" h="400286">
                <a:moveTo>
                  <a:pt x="22" y="0"/>
                </a:moveTo>
                <a:cubicBezTo>
                  <a:pt x="-1566" y="-265"/>
                  <a:pt x="80191" y="58208"/>
                  <a:pt x="101622" y="84137"/>
                </a:cubicBezTo>
                <a:cubicBezTo>
                  <a:pt x="123053" y="110066"/>
                  <a:pt x="122525" y="135202"/>
                  <a:pt x="128610" y="155575"/>
                </a:cubicBezTo>
                <a:cubicBezTo>
                  <a:pt x="134695" y="175948"/>
                  <a:pt x="134166" y="201613"/>
                  <a:pt x="138135" y="206375"/>
                </a:cubicBezTo>
                <a:cubicBezTo>
                  <a:pt x="142104" y="211137"/>
                  <a:pt x="147924" y="170921"/>
                  <a:pt x="152422" y="184150"/>
                </a:cubicBezTo>
                <a:cubicBezTo>
                  <a:pt x="156920" y="197379"/>
                  <a:pt x="163270" y="249767"/>
                  <a:pt x="165122" y="285750"/>
                </a:cubicBezTo>
                <a:cubicBezTo>
                  <a:pt x="166974" y="321733"/>
                  <a:pt x="163535" y="395817"/>
                  <a:pt x="163535" y="400050"/>
                </a:cubicBezTo>
                <a:cubicBezTo>
                  <a:pt x="163535" y="404283"/>
                  <a:pt x="168562" y="350837"/>
                  <a:pt x="165122" y="311150"/>
                </a:cubicBezTo>
                <a:cubicBezTo>
                  <a:pt x="161682" y="271463"/>
                  <a:pt x="151893" y="199496"/>
                  <a:pt x="142897" y="161925"/>
                </a:cubicBezTo>
                <a:cubicBezTo>
                  <a:pt x="133901" y="124354"/>
                  <a:pt x="132578" y="112977"/>
                  <a:pt x="111147" y="85725"/>
                </a:cubicBezTo>
                <a:cubicBezTo>
                  <a:pt x="89716" y="58473"/>
                  <a:pt x="1610" y="265"/>
                  <a:pt x="2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84D3DCEA-77B7-4432-95B6-7B92D28E50B2}"/>
              </a:ext>
            </a:extLst>
          </p:cNvPr>
          <p:cNvSpPr/>
          <p:nvPr/>
        </p:nvSpPr>
        <p:spPr>
          <a:xfrm>
            <a:off x="5714328" y="4567071"/>
            <a:ext cx="511860" cy="349532"/>
          </a:xfrm>
          <a:custGeom>
            <a:avLst/>
            <a:gdLst>
              <a:gd name="connsiteX0" fmla="*/ 672 w 511860"/>
              <a:gd name="connsiteY0" fmla="*/ 349417 h 349532"/>
              <a:gd name="connsiteX1" fmla="*/ 132435 w 511860"/>
              <a:gd name="connsiteY1" fmla="*/ 290679 h 349532"/>
              <a:gd name="connsiteX2" fmla="*/ 194347 w 511860"/>
              <a:gd name="connsiteY2" fmla="*/ 316079 h 349532"/>
              <a:gd name="connsiteX3" fmla="*/ 222922 w 511860"/>
              <a:gd name="connsiteY3" fmla="*/ 281154 h 349532"/>
              <a:gd name="connsiteX4" fmla="*/ 361035 w 511860"/>
              <a:gd name="connsiteY4" fmla="*/ 241467 h 349532"/>
              <a:gd name="connsiteX5" fmla="*/ 427710 w 511860"/>
              <a:gd name="connsiteY5" fmla="*/ 184317 h 349532"/>
              <a:gd name="connsiteX6" fmla="*/ 446760 w 511860"/>
              <a:gd name="connsiteY6" fmla="*/ 133517 h 349532"/>
              <a:gd name="connsiteX7" fmla="*/ 486447 w 511860"/>
              <a:gd name="connsiteY7" fmla="*/ 73192 h 349532"/>
              <a:gd name="connsiteX8" fmla="*/ 511847 w 511860"/>
              <a:gd name="connsiteY8" fmla="*/ 167 h 349532"/>
              <a:gd name="connsiteX9" fmla="*/ 483272 w 511860"/>
              <a:gd name="connsiteY9" fmla="*/ 57317 h 349532"/>
              <a:gd name="connsiteX10" fmla="*/ 415010 w 511860"/>
              <a:gd name="connsiteY10" fmla="*/ 184317 h 349532"/>
              <a:gd name="connsiteX11" fmla="*/ 359447 w 511860"/>
              <a:gd name="connsiteY11" fmla="*/ 219242 h 349532"/>
              <a:gd name="connsiteX12" fmla="*/ 210222 w 511860"/>
              <a:gd name="connsiteY12" fmla="*/ 266867 h 349532"/>
              <a:gd name="connsiteX13" fmla="*/ 86397 w 511860"/>
              <a:gd name="connsiteY13" fmla="*/ 304967 h 349532"/>
              <a:gd name="connsiteX14" fmla="*/ 672 w 511860"/>
              <a:gd name="connsiteY14" fmla="*/ 349417 h 349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1860" h="349532">
                <a:moveTo>
                  <a:pt x="672" y="349417"/>
                </a:moveTo>
                <a:cubicBezTo>
                  <a:pt x="8345" y="347036"/>
                  <a:pt x="100156" y="296235"/>
                  <a:pt x="132435" y="290679"/>
                </a:cubicBezTo>
                <a:cubicBezTo>
                  <a:pt x="164714" y="285123"/>
                  <a:pt x="179266" y="317666"/>
                  <a:pt x="194347" y="316079"/>
                </a:cubicBezTo>
                <a:cubicBezTo>
                  <a:pt x="209428" y="314492"/>
                  <a:pt x="195141" y="293589"/>
                  <a:pt x="222922" y="281154"/>
                </a:cubicBezTo>
                <a:cubicBezTo>
                  <a:pt x="250703" y="268719"/>
                  <a:pt x="326904" y="257606"/>
                  <a:pt x="361035" y="241467"/>
                </a:cubicBezTo>
                <a:cubicBezTo>
                  <a:pt x="395166" y="225328"/>
                  <a:pt x="413422" y="202309"/>
                  <a:pt x="427710" y="184317"/>
                </a:cubicBezTo>
                <a:cubicBezTo>
                  <a:pt x="441998" y="166325"/>
                  <a:pt x="436971" y="152038"/>
                  <a:pt x="446760" y="133517"/>
                </a:cubicBezTo>
                <a:cubicBezTo>
                  <a:pt x="456549" y="114996"/>
                  <a:pt x="475599" y="95417"/>
                  <a:pt x="486447" y="73192"/>
                </a:cubicBezTo>
                <a:cubicBezTo>
                  <a:pt x="497295" y="50967"/>
                  <a:pt x="512376" y="2813"/>
                  <a:pt x="511847" y="167"/>
                </a:cubicBezTo>
                <a:cubicBezTo>
                  <a:pt x="511318" y="-2479"/>
                  <a:pt x="499411" y="26625"/>
                  <a:pt x="483272" y="57317"/>
                </a:cubicBezTo>
                <a:cubicBezTo>
                  <a:pt x="467133" y="88009"/>
                  <a:pt x="435648" y="157329"/>
                  <a:pt x="415010" y="184317"/>
                </a:cubicBezTo>
                <a:cubicBezTo>
                  <a:pt x="394372" y="211305"/>
                  <a:pt x="393578" y="205484"/>
                  <a:pt x="359447" y="219242"/>
                </a:cubicBezTo>
                <a:cubicBezTo>
                  <a:pt x="325316" y="233000"/>
                  <a:pt x="255730" y="252579"/>
                  <a:pt x="210222" y="266867"/>
                </a:cubicBezTo>
                <a:cubicBezTo>
                  <a:pt x="164714" y="281154"/>
                  <a:pt x="119999" y="293325"/>
                  <a:pt x="86397" y="304967"/>
                </a:cubicBezTo>
                <a:cubicBezTo>
                  <a:pt x="52795" y="316609"/>
                  <a:pt x="-7001" y="351798"/>
                  <a:pt x="672" y="349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85073061-97B1-484B-8EBF-3D069C3FE301}"/>
              </a:ext>
            </a:extLst>
          </p:cNvPr>
          <p:cNvSpPr/>
          <p:nvPr/>
        </p:nvSpPr>
        <p:spPr>
          <a:xfrm>
            <a:off x="6065663" y="4573375"/>
            <a:ext cx="235415" cy="235330"/>
          </a:xfrm>
          <a:custGeom>
            <a:avLst/>
            <a:gdLst>
              <a:gd name="connsiteX0" fmla="*/ 235125 w 235415"/>
              <a:gd name="connsiteY0" fmla="*/ 213 h 235330"/>
              <a:gd name="connsiteX1" fmla="*/ 160512 w 235415"/>
              <a:gd name="connsiteY1" fmla="*/ 46250 h 235330"/>
              <a:gd name="connsiteX2" fmla="*/ 127175 w 235415"/>
              <a:gd name="connsiteY2" fmla="*/ 97050 h 235330"/>
              <a:gd name="connsiteX3" fmla="*/ 90662 w 235415"/>
              <a:gd name="connsiteY3" fmla="*/ 165313 h 235330"/>
              <a:gd name="connsiteX4" fmla="*/ 175 w 235415"/>
              <a:gd name="connsiteY4" fmla="*/ 235163 h 235330"/>
              <a:gd name="connsiteX5" fmla="*/ 116062 w 235415"/>
              <a:gd name="connsiteY5" fmla="*/ 144675 h 235330"/>
              <a:gd name="connsiteX6" fmla="*/ 130350 w 235415"/>
              <a:gd name="connsiteY6" fmla="*/ 65300 h 235330"/>
              <a:gd name="connsiteX7" fmla="*/ 235125 w 235415"/>
              <a:gd name="connsiteY7" fmla="*/ 213 h 235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415" h="235330">
                <a:moveTo>
                  <a:pt x="235125" y="213"/>
                </a:moveTo>
                <a:cubicBezTo>
                  <a:pt x="240152" y="-2962"/>
                  <a:pt x="178504" y="30111"/>
                  <a:pt x="160512" y="46250"/>
                </a:cubicBezTo>
                <a:cubicBezTo>
                  <a:pt x="142520" y="62390"/>
                  <a:pt x="138817" y="77206"/>
                  <a:pt x="127175" y="97050"/>
                </a:cubicBezTo>
                <a:cubicBezTo>
                  <a:pt x="115533" y="116894"/>
                  <a:pt x="111829" y="142294"/>
                  <a:pt x="90662" y="165313"/>
                </a:cubicBezTo>
                <a:cubicBezTo>
                  <a:pt x="69495" y="188332"/>
                  <a:pt x="-4058" y="238603"/>
                  <a:pt x="175" y="235163"/>
                </a:cubicBezTo>
                <a:cubicBezTo>
                  <a:pt x="4408" y="231723"/>
                  <a:pt x="94366" y="172986"/>
                  <a:pt x="116062" y="144675"/>
                </a:cubicBezTo>
                <a:cubicBezTo>
                  <a:pt x="137758" y="116364"/>
                  <a:pt x="113681" y="88583"/>
                  <a:pt x="130350" y="65300"/>
                </a:cubicBezTo>
                <a:cubicBezTo>
                  <a:pt x="147019" y="42017"/>
                  <a:pt x="230098" y="3388"/>
                  <a:pt x="235125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1CE5BD42-92B4-4A3C-8DCD-8E403657828C}"/>
              </a:ext>
            </a:extLst>
          </p:cNvPr>
          <p:cNvSpPr/>
          <p:nvPr/>
        </p:nvSpPr>
        <p:spPr>
          <a:xfrm>
            <a:off x="6297613" y="4576763"/>
            <a:ext cx="720356" cy="327802"/>
          </a:xfrm>
          <a:custGeom>
            <a:avLst/>
            <a:gdLst>
              <a:gd name="connsiteX0" fmla="*/ 0 w 720356"/>
              <a:gd name="connsiteY0" fmla="*/ 0 h 327802"/>
              <a:gd name="connsiteX1" fmla="*/ 377825 w 720356"/>
              <a:gd name="connsiteY1" fmla="*/ 76200 h 327802"/>
              <a:gd name="connsiteX2" fmla="*/ 458787 w 720356"/>
              <a:gd name="connsiteY2" fmla="*/ 82550 h 327802"/>
              <a:gd name="connsiteX3" fmla="*/ 500062 w 720356"/>
              <a:gd name="connsiteY3" fmla="*/ 71437 h 327802"/>
              <a:gd name="connsiteX4" fmla="*/ 490537 w 720356"/>
              <a:gd name="connsiteY4" fmla="*/ 111125 h 327802"/>
              <a:gd name="connsiteX5" fmla="*/ 576262 w 720356"/>
              <a:gd name="connsiteY5" fmla="*/ 177800 h 327802"/>
              <a:gd name="connsiteX6" fmla="*/ 684212 w 720356"/>
              <a:gd name="connsiteY6" fmla="*/ 244475 h 327802"/>
              <a:gd name="connsiteX7" fmla="*/ 703262 w 720356"/>
              <a:gd name="connsiteY7" fmla="*/ 327025 h 327802"/>
              <a:gd name="connsiteX8" fmla="*/ 717550 w 720356"/>
              <a:gd name="connsiteY8" fmla="*/ 280987 h 327802"/>
              <a:gd name="connsiteX9" fmla="*/ 644525 w 720356"/>
              <a:gd name="connsiteY9" fmla="*/ 200025 h 327802"/>
              <a:gd name="connsiteX10" fmla="*/ 442912 w 720356"/>
              <a:gd name="connsiteY10" fmla="*/ 77787 h 327802"/>
              <a:gd name="connsiteX11" fmla="*/ 361950 w 720356"/>
              <a:gd name="connsiteY11" fmla="*/ 60325 h 327802"/>
              <a:gd name="connsiteX12" fmla="*/ 0 w 720356"/>
              <a:gd name="connsiteY12" fmla="*/ 0 h 32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0356" h="327802">
                <a:moveTo>
                  <a:pt x="0" y="0"/>
                </a:moveTo>
                <a:lnTo>
                  <a:pt x="377825" y="76200"/>
                </a:lnTo>
                <a:cubicBezTo>
                  <a:pt x="454290" y="89958"/>
                  <a:pt x="438414" y="83344"/>
                  <a:pt x="458787" y="82550"/>
                </a:cubicBezTo>
                <a:cubicBezTo>
                  <a:pt x="479160" y="81756"/>
                  <a:pt x="494770" y="66675"/>
                  <a:pt x="500062" y="71437"/>
                </a:cubicBezTo>
                <a:cubicBezTo>
                  <a:pt x="505354" y="76200"/>
                  <a:pt x="477837" y="93398"/>
                  <a:pt x="490537" y="111125"/>
                </a:cubicBezTo>
                <a:cubicBezTo>
                  <a:pt x="503237" y="128852"/>
                  <a:pt x="543983" y="155575"/>
                  <a:pt x="576262" y="177800"/>
                </a:cubicBezTo>
                <a:cubicBezTo>
                  <a:pt x="608541" y="200025"/>
                  <a:pt x="663045" y="219604"/>
                  <a:pt x="684212" y="244475"/>
                </a:cubicBezTo>
                <a:cubicBezTo>
                  <a:pt x="705379" y="269346"/>
                  <a:pt x="697706" y="320940"/>
                  <a:pt x="703262" y="327025"/>
                </a:cubicBezTo>
                <a:cubicBezTo>
                  <a:pt x="708818" y="333110"/>
                  <a:pt x="727339" y="302153"/>
                  <a:pt x="717550" y="280987"/>
                </a:cubicBezTo>
                <a:cubicBezTo>
                  <a:pt x="707761" y="259821"/>
                  <a:pt x="690298" y="233892"/>
                  <a:pt x="644525" y="200025"/>
                </a:cubicBezTo>
                <a:cubicBezTo>
                  <a:pt x="598752" y="166158"/>
                  <a:pt x="490008" y="101070"/>
                  <a:pt x="442912" y="77787"/>
                </a:cubicBezTo>
                <a:cubicBezTo>
                  <a:pt x="395816" y="54504"/>
                  <a:pt x="361950" y="60325"/>
                  <a:pt x="361950" y="603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DE0FC2B8-6CDF-40B9-A61E-7298AD3AB1B9}"/>
              </a:ext>
            </a:extLst>
          </p:cNvPr>
          <p:cNvSpPr/>
          <p:nvPr/>
        </p:nvSpPr>
        <p:spPr>
          <a:xfrm>
            <a:off x="5573692" y="3941759"/>
            <a:ext cx="489317" cy="196865"/>
          </a:xfrm>
          <a:custGeom>
            <a:avLst/>
            <a:gdLst>
              <a:gd name="connsiteX0" fmla="*/ 21 w 489317"/>
              <a:gd name="connsiteY0" fmla="*/ 193679 h 196865"/>
              <a:gd name="connsiteX1" fmla="*/ 125433 w 489317"/>
              <a:gd name="connsiteY1" fmla="*/ 93666 h 196865"/>
              <a:gd name="connsiteX2" fmla="*/ 234971 w 489317"/>
              <a:gd name="connsiteY2" fmla="*/ 107954 h 196865"/>
              <a:gd name="connsiteX3" fmla="*/ 180996 w 489317"/>
              <a:gd name="connsiteY3" fmla="*/ 196854 h 196865"/>
              <a:gd name="connsiteX4" fmla="*/ 276246 w 489317"/>
              <a:gd name="connsiteY4" fmla="*/ 101604 h 196865"/>
              <a:gd name="connsiteX5" fmla="*/ 471508 w 489317"/>
              <a:gd name="connsiteY5" fmla="*/ 11116 h 196865"/>
              <a:gd name="connsiteX6" fmla="*/ 460396 w 489317"/>
              <a:gd name="connsiteY6" fmla="*/ 6354 h 196865"/>
              <a:gd name="connsiteX7" fmla="*/ 295296 w 489317"/>
              <a:gd name="connsiteY7" fmla="*/ 55566 h 196865"/>
              <a:gd name="connsiteX8" fmla="*/ 250846 w 489317"/>
              <a:gd name="connsiteY8" fmla="*/ 107954 h 196865"/>
              <a:gd name="connsiteX9" fmla="*/ 187346 w 489317"/>
              <a:gd name="connsiteY9" fmla="*/ 65091 h 196865"/>
              <a:gd name="connsiteX10" fmla="*/ 134958 w 489317"/>
              <a:gd name="connsiteY10" fmla="*/ 68266 h 196865"/>
              <a:gd name="connsiteX11" fmla="*/ 21 w 489317"/>
              <a:gd name="connsiteY11" fmla="*/ 193679 h 19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9317" h="196865">
                <a:moveTo>
                  <a:pt x="21" y="193679"/>
                </a:moveTo>
                <a:cubicBezTo>
                  <a:pt x="-1566" y="197912"/>
                  <a:pt x="86275" y="107953"/>
                  <a:pt x="125433" y="93666"/>
                </a:cubicBezTo>
                <a:cubicBezTo>
                  <a:pt x="164591" y="79379"/>
                  <a:pt x="225711" y="90756"/>
                  <a:pt x="234971" y="107954"/>
                </a:cubicBezTo>
                <a:cubicBezTo>
                  <a:pt x="244231" y="125152"/>
                  <a:pt x="174117" y="197912"/>
                  <a:pt x="180996" y="196854"/>
                </a:cubicBezTo>
                <a:cubicBezTo>
                  <a:pt x="187875" y="195796"/>
                  <a:pt x="227827" y="132560"/>
                  <a:pt x="276246" y="101604"/>
                </a:cubicBezTo>
                <a:cubicBezTo>
                  <a:pt x="324665" y="70648"/>
                  <a:pt x="440816" y="26991"/>
                  <a:pt x="471508" y="11116"/>
                </a:cubicBezTo>
                <a:cubicBezTo>
                  <a:pt x="502200" y="-4759"/>
                  <a:pt x="489765" y="-1054"/>
                  <a:pt x="460396" y="6354"/>
                </a:cubicBezTo>
                <a:cubicBezTo>
                  <a:pt x="431027" y="13762"/>
                  <a:pt x="330221" y="38633"/>
                  <a:pt x="295296" y="55566"/>
                </a:cubicBezTo>
                <a:cubicBezTo>
                  <a:pt x="260371" y="72499"/>
                  <a:pt x="268838" y="106366"/>
                  <a:pt x="250846" y="107954"/>
                </a:cubicBezTo>
                <a:cubicBezTo>
                  <a:pt x="232854" y="109541"/>
                  <a:pt x="206661" y="71706"/>
                  <a:pt x="187346" y="65091"/>
                </a:cubicBezTo>
                <a:cubicBezTo>
                  <a:pt x="168031" y="58476"/>
                  <a:pt x="161681" y="51862"/>
                  <a:pt x="134958" y="68266"/>
                </a:cubicBezTo>
                <a:cubicBezTo>
                  <a:pt x="108235" y="84670"/>
                  <a:pt x="1608" y="189446"/>
                  <a:pt x="21" y="193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11E2E00B-09AB-46EE-85E5-8A700E8262ED}"/>
              </a:ext>
            </a:extLst>
          </p:cNvPr>
          <p:cNvSpPr/>
          <p:nvPr/>
        </p:nvSpPr>
        <p:spPr>
          <a:xfrm>
            <a:off x="6051649" y="3873301"/>
            <a:ext cx="230108" cy="308179"/>
          </a:xfrm>
          <a:custGeom>
            <a:avLst/>
            <a:gdLst>
              <a:gd name="connsiteX0" fmla="*/ 230089 w 230108"/>
              <a:gd name="connsiteY0" fmla="*/ 199 h 308179"/>
              <a:gd name="connsiteX1" fmla="*/ 165001 w 230108"/>
              <a:gd name="connsiteY1" fmla="*/ 62112 h 308179"/>
              <a:gd name="connsiteX2" fmla="*/ 87214 w 230108"/>
              <a:gd name="connsiteY2" fmla="*/ 100212 h 308179"/>
              <a:gd name="connsiteX3" fmla="*/ 52289 w 230108"/>
              <a:gd name="connsiteY3" fmla="*/ 136724 h 308179"/>
              <a:gd name="connsiteX4" fmla="*/ 9426 w 230108"/>
              <a:gd name="connsiteY4" fmla="*/ 271662 h 308179"/>
              <a:gd name="connsiteX5" fmla="*/ 4664 w 230108"/>
              <a:gd name="connsiteY5" fmla="*/ 295474 h 308179"/>
              <a:gd name="connsiteX6" fmla="*/ 64989 w 230108"/>
              <a:gd name="connsiteY6" fmla="*/ 265312 h 308179"/>
              <a:gd name="connsiteX7" fmla="*/ 33239 w 230108"/>
              <a:gd name="connsiteY7" fmla="*/ 308174 h 308179"/>
              <a:gd name="connsiteX8" fmla="*/ 23714 w 230108"/>
              <a:gd name="connsiteY8" fmla="*/ 262137 h 308179"/>
              <a:gd name="connsiteX9" fmla="*/ 69751 w 230108"/>
              <a:gd name="connsiteY9" fmla="*/ 131962 h 308179"/>
              <a:gd name="connsiteX10" fmla="*/ 158651 w 230108"/>
              <a:gd name="connsiteY10" fmla="*/ 84337 h 308179"/>
              <a:gd name="connsiteX11" fmla="*/ 230089 w 230108"/>
              <a:gd name="connsiteY11" fmla="*/ 199 h 3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0108" h="308179">
                <a:moveTo>
                  <a:pt x="230089" y="199"/>
                </a:moveTo>
                <a:cubicBezTo>
                  <a:pt x="231147" y="-3505"/>
                  <a:pt x="188813" y="45443"/>
                  <a:pt x="165001" y="62112"/>
                </a:cubicBezTo>
                <a:cubicBezTo>
                  <a:pt x="141188" y="78781"/>
                  <a:pt x="105999" y="87777"/>
                  <a:pt x="87214" y="100212"/>
                </a:cubicBezTo>
                <a:cubicBezTo>
                  <a:pt x="68429" y="112647"/>
                  <a:pt x="65254" y="108149"/>
                  <a:pt x="52289" y="136724"/>
                </a:cubicBezTo>
                <a:cubicBezTo>
                  <a:pt x="39324" y="165299"/>
                  <a:pt x="17364" y="245204"/>
                  <a:pt x="9426" y="271662"/>
                </a:cubicBezTo>
                <a:cubicBezTo>
                  <a:pt x="1488" y="298120"/>
                  <a:pt x="-4596" y="296532"/>
                  <a:pt x="4664" y="295474"/>
                </a:cubicBezTo>
                <a:cubicBezTo>
                  <a:pt x="13924" y="294416"/>
                  <a:pt x="60227" y="263195"/>
                  <a:pt x="64989" y="265312"/>
                </a:cubicBezTo>
                <a:cubicBezTo>
                  <a:pt x="69751" y="267429"/>
                  <a:pt x="40118" y="308703"/>
                  <a:pt x="33239" y="308174"/>
                </a:cubicBezTo>
                <a:cubicBezTo>
                  <a:pt x="26360" y="307645"/>
                  <a:pt x="17629" y="291506"/>
                  <a:pt x="23714" y="262137"/>
                </a:cubicBezTo>
                <a:cubicBezTo>
                  <a:pt x="29799" y="232768"/>
                  <a:pt x="47261" y="161595"/>
                  <a:pt x="69751" y="131962"/>
                </a:cubicBezTo>
                <a:cubicBezTo>
                  <a:pt x="92241" y="102329"/>
                  <a:pt x="135103" y="103123"/>
                  <a:pt x="158651" y="84337"/>
                </a:cubicBezTo>
                <a:cubicBezTo>
                  <a:pt x="182199" y="65552"/>
                  <a:pt x="229031" y="3903"/>
                  <a:pt x="230089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BA5ACC2D-EA1D-41FF-92B7-78C62F493886}"/>
              </a:ext>
            </a:extLst>
          </p:cNvPr>
          <p:cNvSpPr/>
          <p:nvPr/>
        </p:nvSpPr>
        <p:spPr>
          <a:xfrm>
            <a:off x="6037105" y="3851164"/>
            <a:ext cx="238509" cy="316437"/>
          </a:xfrm>
          <a:custGeom>
            <a:avLst/>
            <a:gdLst>
              <a:gd name="connsiteX0" fmla="*/ 238283 w 238509"/>
              <a:gd name="connsiteY0" fmla="*/ 111 h 316437"/>
              <a:gd name="connsiteX1" fmla="*/ 162083 w 238509"/>
              <a:gd name="connsiteY1" fmla="*/ 73136 h 316437"/>
              <a:gd name="connsiteX2" fmla="*/ 52545 w 238509"/>
              <a:gd name="connsiteY2" fmla="*/ 127111 h 316437"/>
              <a:gd name="connsiteX3" fmla="*/ 19208 w 238509"/>
              <a:gd name="connsiteY3" fmla="*/ 201724 h 316437"/>
              <a:gd name="connsiteX4" fmla="*/ 158 w 238509"/>
              <a:gd name="connsiteY4" fmla="*/ 314436 h 316437"/>
              <a:gd name="connsiteX5" fmla="*/ 12858 w 238509"/>
              <a:gd name="connsiteY5" fmla="*/ 263636 h 316437"/>
              <a:gd name="connsiteX6" fmla="*/ 57308 w 238509"/>
              <a:gd name="connsiteY6" fmla="*/ 136636 h 316437"/>
              <a:gd name="connsiteX7" fmla="*/ 138270 w 238509"/>
              <a:gd name="connsiteY7" fmla="*/ 90599 h 316437"/>
              <a:gd name="connsiteX8" fmla="*/ 238283 w 238509"/>
              <a:gd name="connsiteY8" fmla="*/ 111 h 31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509" h="316437">
                <a:moveTo>
                  <a:pt x="238283" y="111"/>
                </a:moveTo>
                <a:cubicBezTo>
                  <a:pt x="242252" y="-2799"/>
                  <a:pt x="193039" y="51969"/>
                  <a:pt x="162083" y="73136"/>
                </a:cubicBezTo>
                <a:cubicBezTo>
                  <a:pt x="131127" y="94303"/>
                  <a:pt x="76357" y="105680"/>
                  <a:pt x="52545" y="127111"/>
                </a:cubicBezTo>
                <a:cubicBezTo>
                  <a:pt x="28733" y="148542"/>
                  <a:pt x="27939" y="170503"/>
                  <a:pt x="19208" y="201724"/>
                </a:cubicBezTo>
                <a:cubicBezTo>
                  <a:pt x="10477" y="232945"/>
                  <a:pt x="1216" y="304117"/>
                  <a:pt x="158" y="314436"/>
                </a:cubicBezTo>
                <a:cubicBezTo>
                  <a:pt x="-900" y="324755"/>
                  <a:pt x="3333" y="293269"/>
                  <a:pt x="12858" y="263636"/>
                </a:cubicBezTo>
                <a:cubicBezTo>
                  <a:pt x="22383" y="234003"/>
                  <a:pt x="36406" y="165476"/>
                  <a:pt x="57308" y="136636"/>
                </a:cubicBezTo>
                <a:cubicBezTo>
                  <a:pt x="78210" y="107797"/>
                  <a:pt x="109695" y="109649"/>
                  <a:pt x="138270" y="90599"/>
                </a:cubicBezTo>
                <a:cubicBezTo>
                  <a:pt x="166845" y="71549"/>
                  <a:pt x="234314" y="3021"/>
                  <a:pt x="238283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53C5F723-0749-48C4-82C9-2FFB16078702}"/>
              </a:ext>
            </a:extLst>
          </p:cNvPr>
          <p:cNvSpPr/>
          <p:nvPr/>
        </p:nvSpPr>
        <p:spPr>
          <a:xfrm>
            <a:off x="6278531" y="3892337"/>
            <a:ext cx="433844" cy="297981"/>
          </a:xfrm>
          <a:custGeom>
            <a:avLst/>
            <a:gdLst>
              <a:gd name="connsiteX0" fmla="*/ 32 w 433844"/>
              <a:gd name="connsiteY0" fmla="*/ 213 h 297981"/>
              <a:gd name="connsiteX1" fmla="*/ 141319 w 433844"/>
              <a:gd name="connsiteY1" fmla="*/ 97051 h 297981"/>
              <a:gd name="connsiteX2" fmla="*/ 311182 w 433844"/>
              <a:gd name="connsiteY2" fmla="*/ 51013 h 297981"/>
              <a:gd name="connsiteX3" fmla="*/ 428657 w 433844"/>
              <a:gd name="connsiteY3" fmla="*/ 33551 h 297981"/>
              <a:gd name="connsiteX4" fmla="*/ 409607 w 433844"/>
              <a:gd name="connsiteY4" fmla="*/ 52601 h 297981"/>
              <a:gd name="connsiteX5" fmla="*/ 377857 w 433844"/>
              <a:gd name="connsiteY5" fmla="*/ 127213 h 297981"/>
              <a:gd name="connsiteX6" fmla="*/ 295307 w 433844"/>
              <a:gd name="connsiteY6" fmla="*/ 263738 h 297981"/>
              <a:gd name="connsiteX7" fmla="*/ 263557 w 433844"/>
              <a:gd name="connsiteY7" fmla="*/ 292313 h 297981"/>
              <a:gd name="connsiteX8" fmla="*/ 334994 w 433844"/>
              <a:gd name="connsiteY8" fmla="*/ 174838 h 297981"/>
              <a:gd name="connsiteX9" fmla="*/ 388969 w 433844"/>
              <a:gd name="connsiteY9" fmla="*/ 39901 h 297981"/>
              <a:gd name="connsiteX10" fmla="*/ 288957 w 433844"/>
              <a:gd name="connsiteY10" fmla="*/ 81176 h 297981"/>
              <a:gd name="connsiteX11" fmla="*/ 171482 w 433844"/>
              <a:gd name="connsiteY11" fmla="*/ 100226 h 297981"/>
              <a:gd name="connsiteX12" fmla="*/ 128619 w 433844"/>
              <a:gd name="connsiteY12" fmla="*/ 71651 h 297981"/>
              <a:gd name="connsiteX13" fmla="*/ 32 w 433844"/>
              <a:gd name="connsiteY13" fmla="*/ 213 h 29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3844" h="297981">
                <a:moveTo>
                  <a:pt x="32" y="213"/>
                </a:moveTo>
                <a:cubicBezTo>
                  <a:pt x="2149" y="4446"/>
                  <a:pt x="89461" y="88584"/>
                  <a:pt x="141319" y="97051"/>
                </a:cubicBezTo>
                <a:cubicBezTo>
                  <a:pt x="193177" y="105518"/>
                  <a:pt x="263292" y="61596"/>
                  <a:pt x="311182" y="51013"/>
                </a:cubicBezTo>
                <a:cubicBezTo>
                  <a:pt x="359072" y="40430"/>
                  <a:pt x="412253" y="33286"/>
                  <a:pt x="428657" y="33551"/>
                </a:cubicBezTo>
                <a:cubicBezTo>
                  <a:pt x="445061" y="33816"/>
                  <a:pt x="418074" y="36991"/>
                  <a:pt x="409607" y="52601"/>
                </a:cubicBezTo>
                <a:cubicBezTo>
                  <a:pt x="401140" y="68211"/>
                  <a:pt x="396907" y="92023"/>
                  <a:pt x="377857" y="127213"/>
                </a:cubicBezTo>
                <a:cubicBezTo>
                  <a:pt x="358807" y="162403"/>
                  <a:pt x="314357" y="236221"/>
                  <a:pt x="295307" y="263738"/>
                </a:cubicBezTo>
                <a:cubicBezTo>
                  <a:pt x="276257" y="291255"/>
                  <a:pt x="256942" y="307130"/>
                  <a:pt x="263557" y="292313"/>
                </a:cubicBezTo>
                <a:cubicBezTo>
                  <a:pt x="270172" y="277496"/>
                  <a:pt x="314092" y="216907"/>
                  <a:pt x="334994" y="174838"/>
                </a:cubicBezTo>
                <a:cubicBezTo>
                  <a:pt x="355896" y="132769"/>
                  <a:pt x="396642" y="55511"/>
                  <a:pt x="388969" y="39901"/>
                </a:cubicBezTo>
                <a:cubicBezTo>
                  <a:pt x="381296" y="24291"/>
                  <a:pt x="325205" y="71122"/>
                  <a:pt x="288957" y="81176"/>
                </a:cubicBezTo>
                <a:cubicBezTo>
                  <a:pt x="252709" y="91230"/>
                  <a:pt x="198205" y="101813"/>
                  <a:pt x="171482" y="100226"/>
                </a:cubicBezTo>
                <a:cubicBezTo>
                  <a:pt x="144759" y="98639"/>
                  <a:pt x="156136" y="87526"/>
                  <a:pt x="128619" y="71651"/>
                </a:cubicBezTo>
                <a:cubicBezTo>
                  <a:pt x="101102" y="55776"/>
                  <a:pt x="-2085" y="-4020"/>
                  <a:pt x="32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C0FF52AA-0DBE-461A-ACBC-897E4A99B0F2}"/>
              </a:ext>
            </a:extLst>
          </p:cNvPr>
          <p:cNvSpPr/>
          <p:nvPr/>
        </p:nvSpPr>
        <p:spPr>
          <a:xfrm>
            <a:off x="6276962" y="3860768"/>
            <a:ext cx="446956" cy="545117"/>
          </a:xfrm>
          <a:custGeom>
            <a:avLst/>
            <a:gdLst>
              <a:gd name="connsiteX0" fmla="*/ 13 w 446956"/>
              <a:gd name="connsiteY0" fmla="*/ 32 h 545117"/>
              <a:gd name="connsiteX1" fmla="*/ 179401 w 446956"/>
              <a:gd name="connsiteY1" fmla="*/ 85757 h 545117"/>
              <a:gd name="connsiteX2" fmla="*/ 317513 w 446956"/>
              <a:gd name="connsiteY2" fmla="*/ 65120 h 545117"/>
              <a:gd name="connsiteX3" fmla="*/ 388951 w 446956"/>
              <a:gd name="connsiteY3" fmla="*/ 41307 h 545117"/>
              <a:gd name="connsiteX4" fmla="*/ 444513 w 446956"/>
              <a:gd name="connsiteY4" fmla="*/ 65120 h 545117"/>
              <a:gd name="connsiteX5" fmla="*/ 433401 w 446956"/>
              <a:gd name="connsiteY5" fmla="*/ 95282 h 545117"/>
              <a:gd name="connsiteX6" fmla="*/ 400063 w 446956"/>
              <a:gd name="connsiteY6" fmla="*/ 163545 h 545117"/>
              <a:gd name="connsiteX7" fmla="*/ 295288 w 446956"/>
              <a:gd name="connsiteY7" fmla="*/ 342932 h 545117"/>
              <a:gd name="connsiteX8" fmla="*/ 260363 w 446956"/>
              <a:gd name="connsiteY8" fmla="*/ 396907 h 545117"/>
              <a:gd name="connsiteX9" fmla="*/ 334976 w 446956"/>
              <a:gd name="connsiteY9" fmla="*/ 544545 h 545117"/>
              <a:gd name="connsiteX10" fmla="*/ 284176 w 446956"/>
              <a:gd name="connsiteY10" fmla="*/ 446120 h 545117"/>
              <a:gd name="connsiteX11" fmla="*/ 277826 w 446956"/>
              <a:gd name="connsiteY11" fmla="*/ 398495 h 545117"/>
              <a:gd name="connsiteX12" fmla="*/ 406413 w 446956"/>
              <a:gd name="connsiteY12" fmla="*/ 160370 h 545117"/>
              <a:gd name="connsiteX13" fmla="*/ 419113 w 446956"/>
              <a:gd name="connsiteY13" fmla="*/ 46070 h 545117"/>
              <a:gd name="connsiteX14" fmla="*/ 314338 w 446956"/>
              <a:gd name="connsiteY14" fmla="*/ 76232 h 545117"/>
              <a:gd name="connsiteX15" fmla="*/ 209563 w 446956"/>
              <a:gd name="connsiteY15" fmla="*/ 104807 h 545117"/>
              <a:gd name="connsiteX16" fmla="*/ 169876 w 446956"/>
              <a:gd name="connsiteY16" fmla="*/ 96870 h 545117"/>
              <a:gd name="connsiteX17" fmla="*/ 13 w 446956"/>
              <a:gd name="connsiteY17" fmla="*/ 32 h 54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46956" h="545117">
                <a:moveTo>
                  <a:pt x="13" y="32"/>
                </a:moveTo>
                <a:cubicBezTo>
                  <a:pt x="1600" y="-1820"/>
                  <a:pt x="126484" y="74909"/>
                  <a:pt x="179401" y="85757"/>
                </a:cubicBezTo>
                <a:cubicBezTo>
                  <a:pt x="232318" y="96605"/>
                  <a:pt x="282588" y="72528"/>
                  <a:pt x="317513" y="65120"/>
                </a:cubicBezTo>
                <a:cubicBezTo>
                  <a:pt x="352438" y="57712"/>
                  <a:pt x="367784" y="41307"/>
                  <a:pt x="388951" y="41307"/>
                </a:cubicBezTo>
                <a:cubicBezTo>
                  <a:pt x="410118" y="41307"/>
                  <a:pt x="437105" y="56124"/>
                  <a:pt x="444513" y="65120"/>
                </a:cubicBezTo>
                <a:cubicBezTo>
                  <a:pt x="451921" y="74116"/>
                  <a:pt x="440809" y="78878"/>
                  <a:pt x="433401" y="95282"/>
                </a:cubicBezTo>
                <a:cubicBezTo>
                  <a:pt x="425993" y="111686"/>
                  <a:pt x="423082" y="122270"/>
                  <a:pt x="400063" y="163545"/>
                </a:cubicBezTo>
                <a:cubicBezTo>
                  <a:pt x="377044" y="204820"/>
                  <a:pt x="318571" y="304038"/>
                  <a:pt x="295288" y="342932"/>
                </a:cubicBezTo>
                <a:cubicBezTo>
                  <a:pt x="272005" y="381826"/>
                  <a:pt x="253748" y="363305"/>
                  <a:pt x="260363" y="396907"/>
                </a:cubicBezTo>
                <a:cubicBezTo>
                  <a:pt x="266978" y="430509"/>
                  <a:pt x="331007" y="536343"/>
                  <a:pt x="334976" y="544545"/>
                </a:cubicBezTo>
                <a:cubicBezTo>
                  <a:pt x="338945" y="552747"/>
                  <a:pt x="293701" y="470462"/>
                  <a:pt x="284176" y="446120"/>
                </a:cubicBezTo>
                <a:cubicBezTo>
                  <a:pt x="274651" y="421778"/>
                  <a:pt x="257453" y="446120"/>
                  <a:pt x="277826" y="398495"/>
                </a:cubicBezTo>
                <a:cubicBezTo>
                  <a:pt x="298199" y="350870"/>
                  <a:pt x="382865" y="219107"/>
                  <a:pt x="406413" y="160370"/>
                </a:cubicBezTo>
                <a:cubicBezTo>
                  <a:pt x="429961" y="101633"/>
                  <a:pt x="434459" y="60093"/>
                  <a:pt x="419113" y="46070"/>
                </a:cubicBezTo>
                <a:cubicBezTo>
                  <a:pt x="403767" y="32047"/>
                  <a:pt x="314338" y="76232"/>
                  <a:pt x="314338" y="76232"/>
                </a:cubicBezTo>
                <a:cubicBezTo>
                  <a:pt x="279413" y="86022"/>
                  <a:pt x="233640" y="101367"/>
                  <a:pt x="209563" y="104807"/>
                </a:cubicBezTo>
                <a:cubicBezTo>
                  <a:pt x="185486" y="108247"/>
                  <a:pt x="204536" y="112745"/>
                  <a:pt x="169876" y="96870"/>
                </a:cubicBezTo>
                <a:cubicBezTo>
                  <a:pt x="135216" y="80995"/>
                  <a:pt x="-1574" y="1884"/>
                  <a:pt x="13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B58C606A-FE61-4F8D-8BF3-79BFF8791F5A}"/>
              </a:ext>
            </a:extLst>
          </p:cNvPr>
          <p:cNvSpPr/>
          <p:nvPr/>
        </p:nvSpPr>
        <p:spPr>
          <a:xfrm>
            <a:off x="6508698" y="4216333"/>
            <a:ext cx="593890" cy="279476"/>
          </a:xfrm>
          <a:custGeom>
            <a:avLst/>
            <a:gdLst>
              <a:gd name="connsiteX0" fmla="*/ 15927 w 593890"/>
              <a:gd name="connsiteY0" fmla="*/ 67 h 279476"/>
              <a:gd name="connsiteX1" fmla="*/ 17515 w 593890"/>
              <a:gd name="connsiteY1" fmla="*/ 133417 h 279476"/>
              <a:gd name="connsiteX2" fmla="*/ 238177 w 593890"/>
              <a:gd name="connsiteY2" fmla="*/ 254067 h 279476"/>
              <a:gd name="connsiteX3" fmla="*/ 392165 w 593890"/>
              <a:gd name="connsiteY3" fmla="*/ 244542 h 279476"/>
              <a:gd name="connsiteX4" fmla="*/ 585840 w 593890"/>
              <a:gd name="connsiteY4" fmla="*/ 214380 h 279476"/>
              <a:gd name="connsiteX5" fmla="*/ 485827 w 593890"/>
              <a:gd name="connsiteY5" fmla="*/ 238192 h 279476"/>
              <a:gd name="connsiteX6" fmla="*/ 388990 w 593890"/>
              <a:gd name="connsiteY6" fmla="*/ 273117 h 279476"/>
              <a:gd name="connsiteX7" fmla="*/ 365177 w 593890"/>
              <a:gd name="connsiteY7" fmla="*/ 279467 h 279476"/>
              <a:gd name="connsiteX8" fmla="*/ 593777 w 593890"/>
              <a:gd name="connsiteY8" fmla="*/ 204855 h 279476"/>
              <a:gd name="connsiteX9" fmla="*/ 331840 w 593890"/>
              <a:gd name="connsiteY9" fmla="*/ 231842 h 279476"/>
              <a:gd name="connsiteX10" fmla="*/ 108002 w 593890"/>
              <a:gd name="connsiteY10" fmla="*/ 196917 h 279476"/>
              <a:gd name="connsiteX11" fmla="*/ 33390 w 593890"/>
              <a:gd name="connsiteY11" fmla="*/ 115955 h 279476"/>
              <a:gd name="connsiteX12" fmla="*/ 15927 w 593890"/>
              <a:gd name="connsiteY12" fmla="*/ 67 h 27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3890" h="279476">
                <a:moveTo>
                  <a:pt x="15927" y="67"/>
                </a:moveTo>
                <a:cubicBezTo>
                  <a:pt x="13281" y="2977"/>
                  <a:pt x="-19527" y="91084"/>
                  <a:pt x="17515" y="133417"/>
                </a:cubicBezTo>
                <a:cubicBezTo>
                  <a:pt x="54557" y="175750"/>
                  <a:pt x="175735" y="235546"/>
                  <a:pt x="238177" y="254067"/>
                </a:cubicBezTo>
                <a:cubicBezTo>
                  <a:pt x="300619" y="272588"/>
                  <a:pt x="334221" y="251156"/>
                  <a:pt x="392165" y="244542"/>
                </a:cubicBezTo>
                <a:cubicBezTo>
                  <a:pt x="450109" y="237928"/>
                  <a:pt x="570230" y="215438"/>
                  <a:pt x="585840" y="214380"/>
                </a:cubicBezTo>
                <a:cubicBezTo>
                  <a:pt x="601450" y="213322"/>
                  <a:pt x="518635" y="228403"/>
                  <a:pt x="485827" y="238192"/>
                </a:cubicBezTo>
                <a:cubicBezTo>
                  <a:pt x="453019" y="247981"/>
                  <a:pt x="388990" y="273117"/>
                  <a:pt x="388990" y="273117"/>
                </a:cubicBezTo>
                <a:cubicBezTo>
                  <a:pt x="368882" y="279996"/>
                  <a:pt x="365177" y="279467"/>
                  <a:pt x="365177" y="279467"/>
                </a:cubicBezTo>
                <a:cubicBezTo>
                  <a:pt x="399308" y="268090"/>
                  <a:pt x="599333" y="212793"/>
                  <a:pt x="593777" y="204855"/>
                </a:cubicBezTo>
                <a:cubicBezTo>
                  <a:pt x="588221" y="196917"/>
                  <a:pt x="412803" y="233165"/>
                  <a:pt x="331840" y="231842"/>
                </a:cubicBezTo>
                <a:cubicBezTo>
                  <a:pt x="250878" y="230519"/>
                  <a:pt x="157744" y="216231"/>
                  <a:pt x="108002" y="196917"/>
                </a:cubicBezTo>
                <a:cubicBezTo>
                  <a:pt x="58260" y="177603"/>
                  <a:pt x="50323" y="142678"/>
                  <a:pt x="33390" y="115955"/>
                </a:cubicBezTo>
                <a:cubicBezTo>
                  <a:pt x="16457" y="89232"/>
                  <a:pt x="18573" y="-2843"/>
                  <a:pt x="15927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52A57BAB-8765-4444-AB83-4B6BA52FA806}"/>
              </a:ext>
            </a:extLst>
          </p:cNvPr>
          <p:cNvSpPr/>
          <p:nvPr/>
        </p:nvSpPr>
        <p:spPr>
          <a:xfrm>
            <a:off x="6615049" y="4214485"/>
            <a:ext cx="498762" cy="211886"/>
          </a:xfrm>
          <a:custGeom>
            <a:avLst/>
            <a:gdLst>
              <a:gd name="connsiteX0" fmla="*/ 64 w 498762"/>
              <a:gd name="connsiteY0" fmla="*/ 1915 h 211886"/>
              <a:gd name="connsiteX1" fmla="*/ 20701 w 498762"/>
              <a:gd name="connsiteY1" fmla="*/ 140028 h 211886"/>
              <a:gd name="connsiteX2" fmla="*/ 104839 w 498762"/>
              <a:gd name="connsiteY2" fmla="*/ 201940 h 211886"/>
              <a:gd name="connsiteX3" fmla="*/ 274701 w 498762"/>
              <a:gd name="connsiteY3" fmla="*/ 201940 h 211886"/>
              <a:gd name="connsiteX4" fmla="*/ 498539 w 498762"/>
              <a:gd name="connsiteY4" fmla="*/ 206703 h 211886"/>
              <a:gd name="connsiteX5" fmla="*/ 311214 w 498762"/>
              <a:gd name="connsiteY5" fmla="*/ 208290 h 211886"/>
              <a:gd name="connsiteX6" fmla="*/ 57214 w 498762"/>
              <a:gd name="connsiteY6" fmla="*/ 155903 h 211886"/>
              <a:gd name="connsiteX7" fmla="*/ 15939 w 498762"/>
              <a:gd name="connsiteY7" fmla="*/ 67003 h 211886"/>
              <a:gd name="connsiteX8" fmla="*/ 64 w 498762"/>
              <a:gd name="connsiteY8" fmla="*/ 1915 h 21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8762" h="211886">
                <a:moveTo>
                  <a:pt x="64" y="1915"/>
                </a:moveTo>
                <a:cubicBezTo>
                  <a:pt x="858" y="14086"/>
                  <a:pt x="3239" y="106691"/>
                  <a:pt x="20701" y="140028"/>
                </a:cubicBezTo>
                <a:cubicBezTo>
                  <a:pt x="38163" y="173365"/>
                  <a:pt x="62506" y="191621"/>
                  <a:pt x="104839" y="201940"/>
                </a:cubicBezTo>
                <a:cubicBezTo>
                  <a:pt x="147172" y="212259"/>
                  <a:pt x="274701" y="201940"/>
                  <a:pt x="274701" y="201940"/>
                </a:cubicBezTo>
                <a:lnTo>
                  <a:pt x="498539" y="206703"/>
                </a:lnTo>
                <a:cubicBezTo>
                  <a:pt x="504625" y="207761"/>
                  <a:pt x="384768" y="216757"/>
                  <a:pt x="311214" y="208290"/>
                </a:cubicBezTo>
                <a:cubicBezTo>
                  <a:pt x="237660" y="199823"/>
                  <a:pt x="106427" y="179451"/>
                  <a:pt x="57214" y="155903"/>
                </a:cubicBezTo>
                <a:cubicBezTo>
                  <a:pt x="8001" y="132355"/>
                  <a:pt x="25993" y="95578"/>
                  <a:pt x="15939" y="67003"/>
                </a:cubicBezTo>
                <a:cubicBezTo>
                  <a:pt x="5885" y="38428"/>
                  <a:pt x="-730" y="-10256"/>
                  <a:pt x="64" y="1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69F270A4-7212-428D-87C7-CEF57B6AAB8B}"/>
              </a:ext>
            </a:extLst>
          </p:cNvPr>
          <p:cNvSpPr/>
          <p:nvPr/>
        </p:nvSpPr>
        <p:spPr>
          <a:xfrm>
            <a:off x="6651610" y="4143336"/>
            <a:ext cx="265550" cy="269945"/>
          </a:xfrm>
          <a:custGeom>
            <a:avLst/>
            <a:gdLst>
              <a:gd name="connsiteX0" fmla="*/ 15 w 265550"/>
              <a:gd name="connsiteY0" fmla="*/ 39 h 269945"/>
              <a:gd name="connsiteX1" fmla="*/ 117490 w 265550"/>
              <a:gd name="connsiteY1" fmla="*/ 103227 h 269945"/>
              <a:gd name="connsiteX2" fmla="*/ 200040 w 265550"/>
              <a:gd name="connsiteY2" fmla="*/ 149264 h 269945"/>
              <a:gd name="connsiteX3" fmla="*/ 157178 w 265550"/>
              <a:gd name="connsiteY3" fmla="*/ 100052 h 269945"/>
              <a:gd name="connsiteX4" fmla="*/ 255603 w 265550"/>
              <a:gd name="connsiteY4" fmla="*/ 208002 h 269945"/>
              <a:gd name="connsiteX5" fmla="*/ 258778 w 265550"/>
              <a:gd name="connsiteY5" fmla="*/ 217527 h 269945"/>
              <a:gd name="connsiteX6" fmla="*/ 225440 w 265550"/>
              <a:gd name="connsiteY6" fmla="*/ 247689 h 269945"/>
              <a:gd name="connsiteX7" fmla="*/ 158765 w 265550"/>
              <a:gd name="connsiteY7" fmla="*/ 269914 h 269945"/>
              <a:gd name="connsiteX8" fmla="*/ 242903 w 265550"/>
              <a:gd name="connsiteY8" fmla="*/ 242927 h 269945"/>
              <a:gd name="connsiteX9" fmla="*/ 222265 w 265550"/>
              <a:gd name="connsiteY9" fmla="*/ 187364 h 269945"/>
              <a:gd name="connsiteX10" fmla="*/ 125428 w 265550"/>
              <a:gd name="connsiteY10" fmla="*/ 92114 h 269945"/>
              <a:gd name="connsiteX11" fmla="*/ 15 w 265550"/>
              <a:gd name="connsiteY11" fmla="*/ 39 h 26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5550" h="269945">
                <a:moveTo>
                  <a:pt x="15" y="39"/>
                </a:moveTo>
                <a:cubicBezTo>
                  <a:pt x="-1308" y="1891"/>
                  <a:pt x="84153" y="78356"/>
                  <a:pt x="117490" y="103227"/>
                </a:cubicBezTo>
                <a:cubicBezTo>
                  <a:pt x="150827" y="128098"/>
                  <a:pt x="193426" y="149793"/>
                  <a:pt x="200040" y="149264"/>
                </a:cubicBezTo>
                <a:cubicBezTo>
                  <a:pt x="206654" y="148735"/>
                  <a:pt x="147918" y="90262"/>
                  <a:pt x="157178" y="100052"/>
                </a:cubicBezTo>
                <a:cubicBezTo>
                  <a:pt x="166438" y="109842"/>
                  <a:pt x="238670" y="188423"/>
                  <a:pt x="255603" y="208002"/>
                </a:cubicBezTo>
                <a:cubicBezTo>
                  <a:pt x="272536" y="227581"/>
                  <a:pt x="263805" y="210912"/>
                  <a:pt x="258778" y="217527"/>
                </a:cubicBezTo>
                <a:cubicBezTo>
                  <a:pt x="253751" y="224142"/>
                  <a:pt x="242109" y="238958"/>
                  <a:pt x="225440" y="247689"/>
                </a:cubicBezTo>
                <a:cubicBezTo>
                  <a:pt x="208771" y="256420"/>
                  <a:pt x="155855" y="270708"/>
                  <a:pt x="158765" y="269914"/>
                </a:cubicBezTo>
                <a:cubicBezTo>
                  <a:pt x="161675" y="269120"/>
                  <a:pt x="232320" y="256685"/>
                  <a:pt x="242903" y="242927"/>
                </a:cubicBezTo>
                <a:cubicBezTo>
                  <a:pt x="253486" y="229169"/>
                  <a:pt x="241844" y="212500"/>
                  <a:pt x="222265" y="187364"/>
                </a:cubicBezTo>
                <a:cubicBezTo>
                  <a:pt x="202686" y="162229"/>
                  <a:pt x="161147" y="122806"/>
                  <a:pt x="125428" y="92114"/>
                </a:cubicBezTo>
                <a:cubicBezTo>
                  <a:pt x="89709" y="61422"/>
                  <a:pt x="1338" y="-1813"/>
                  <a:pt x="15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49C8AB63-38E5-49F3-8D19-37FA9BEFE768}"/>
              </a:ext>
            </a:extLst>
          </p:cNvPr>
          <p:cNvSpPr/>
          <p:nvPr/>
        </p:nvSpPr>
        <p:spPr>
          <a:xfrm>
            <a:off x="6630938" y="4156075"/>
            <a:ext cx="94277" cy="233563"/>
          </a:xfrm>
          <a:custGeom>
            <a:avLst/>
            <a:gdLst>
              <a:gd name="connsiteX0" fmla="*/ 50 w 94277"/>
              <a:gd name="connsiteY0" fmla="*/ 0 h 233563"/>
              <a:gd name="connsiteX1" fmla="*/ 76250 w 94277"/>
              <a:gd name="connsiteY1" fmla="*/ 125413 h 233563"/>
              <a:gd name="connsiteX2" fmla="*/ 81012 w 94277"/>
              <a:gd name="connsiteY2" fmla="*/ 188913 h 233563"/>
              <a:gd name="connsiteX3" fmla="*/ 76250 w 94277"/>
              <a:gd name="connsiteY3" fmla="*/ 233363 h 233563"/>
              <a:gd name="connsiteX4" fmla="*/ 88950 w 94277"/>
              <a:gd name="connsiteY4" fmla="*/ 171450 h 233563"/>
              <a:gd name="connsiteX5" fmla="*/ 88950 w 94277"/>
              <a:gd name="connsiteY5" fmla="*/ 123825 h 233563"/>
              <a:gd name="connsiteX6" fmla="*/ 50 w 94277"/>
              <a:gd name="connsiteY6" fmla="*/ 0 h 23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277" h="233563">
                <a:moveTo>
                  <a:pt x="50" y="0"/>
                </a:moveTo>
                <a:cubicBezTo>
                  <a:pt x="-2067" y="265"/>
                  <a:pt x="62756" y="93928"/>
                  <a:pt x="76250" y="125413"/>
                </a:cubicBezTo>
                <a:cubicBezTo>
                  <a:pt x="89744" y="156898"/>
                  <a:pt x="81012" y="170921"/>
                  <a:pt x="81012" y="188913"/>
                </a:cubicBezTo>
                <a:cubicBezTo>
                  <a:pt x="81012" y="206905"/>
                  <a:pt x="74927" y="236273"/>
                  <a:pt x="76250" y="233363"/>
                </a:cubicBezTo>
                <a:cubicBezTo>
                  <a:pt x="77573" y="230453"/>
                  <a:pt x="86833" y="189706"/>
                  <a:pt x="88950" y="171450"/>
                </a:cubicBezTo>
                <a:cubicBezTo>
                  <a:pt x="91067" y="153194"/>
                  <a:pt x="99798" y="150813"/>
                  <a:pt x="88950" y="123825"/>
                </a:cubicBezTo>
                <a:cubicBezTo>
                  <a:pt x="78102" y="96838"/>
                  <a:pt x="2167" y="-265"/>
                  <a:pt x="5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F77CBFEF-0B08-491F-B750-52FCBF2C0354}"/>
              </a:ext>
            </a:extLst>
          </p:cNvPr>
          <p:cNvSpPr/>
          <p:nvPr/>
        </p:nvSpPr>
        <p:spPr>
          <a:xfrm>
            <a:off x="6624588" y="4160776"/>
            <a:ext cx="74133" cy="219230"/>
          </a:xfrm>
          <a:custGeom>
            <a:avLst/>
            <a:gdLst>
              <a:gd name="connsiteX0" fmla="*/ 50 w 74133"/>
              <a:gd name="connsiteY0" fmla="*/ 62 h 219230"/>
              <a:gd name="connsiteX1" fmla="*/ 58787 w 74133"/>
              <a:gd name="connsiteY1" fmla="*/ 115949 h 219230"/>
              <a:gd name="connsiteX2" fmla="*/ 68312 w 74133"/>
              <a:gd name="connsiteY2" fmla="*/ 219137 h 219230"/>
              <a:gd name="connsiteX3" fmla="*/ 69900 w 74133"/>
              <a:gd name="connsiteY3" fmla="*/ 131824 h 219230"/>
              <a:gd name="connsiteX4" fmla="*/ 50 w 74133"/>
              <a:gd name="connsiteY4" fmla="*/ 62 h 21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33" h="219230">
                <a:moveTo>
                  <a:pt x="50" y="62"/>
                </a:moveTo>
                <a:cubicBezTo>
                  <a:pt x="-1802" y="-2584"/>
                  <a:pt x="47410" y="79437"/>
                  <a:pt x="58787" y="115949"/>
                </a:cubicBezTo>
                <a:cubicBezTo>
                  <a:pt x="70164" y="152461"/>
                  <a:pt x="66460" y="216491"/>
                  <a:pt x="68312" y="219137"/>
                </a:cubicBezTo>
                <a:cubicBezTo>
                  <a:pt x="70164" y="221783"/>
                  <a:pt x="79425" y="167543"/>
                  <a:pt x="69900" y="131824"/>
                </a:cubicBezTo>
                <a:cubicBezTo>
                  <a:pt x="60375" y="96105"/>
                  <a:pt x="1902" y="2708"/>
                  <a:pt x="50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92C9B15C-6EFC-49BA-B0CC-363950DEA194}"/>
              </a:ext>
            </a:extLst>
          </p:cNvPr>
          <p:cNvSpPr/>
          <p:nvPr/>
        </p:nvSpPr>
        <p:spPr>
          <a:xfrm>
            <a:off x="6667500" y="4178300"/>
            <a:ext cx="176305" cy="196395"/>
          </a:xfrm>
          <a:custGeom>
            <a:avLst/>
            <a:gdLst>
              <a:gd name="connsiteX0" fmla="*/ 0 w 176305"/>
              <a:gd name="connsiteY0" fmla="*/ 0 h 196395"/>
              <a:gd name="connsiteX1" fmla="*/ 85725 w 176305"/>
              <a:gd name="connsiteY1" fmla="*/ 169863 h 196395"/>
              <a:gd name="connsiteX2" fmla="*/ 117475 w 176305"/>
              <a:gd name="connsiteY2" fmla="*/ 195263 h 196395"/>
              <a:gd name="connsiteX3" fmla="*/ 158750 w 176305"/>
              <a:gd name="connsiteY3" fmla="*/ 163513 h 196395"/>
              <a:gd name="connsiteX4" fmla="*/ 174625 w 176305"/>
              <a:gd name="connsiteY4" fmla="*/ 179388 h 196395"/>
              <a:gd name="connsiteX5" fmla="*/ 166688 w 176305"/>
              <a:gd name="connsiteY5" fmla="*/ 147638 h 196395"/>
              <a:gd name="connsiteX6" fmla="*/ 93663 w 176305"/>
              <a:gd name="connsiteY6" fmla="*/ 150813 h 196395"/>
              <a:gd name="connsiteX7" fmla="*/ 63500 w 176305"/>
              <a:gd name="connsiteY7" fmla="*/ 93663 h 196395"/>
              <a:gd name="connsiteX8" fmla="*/ 0 w 176305"/>
              <a:gd name="connsiteY8" fmla="*/ 0 h 19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305" h="196395">
                <a:moveTo>
                  <a:pt x="0" y="0"/>
                </a:moveTo>
                <a:cubicBezTo>
                  <a:pt x="33073" y="68659"/>
                  <a:pt x="66146" y="137319"/>
                  <a:pt x="85725" y="169863"/>
                </a:cubicBezTo>
                <a:cubicBezTo>
                  <a:pt x="105304" y="202407"/>
                  <a:pt x="105304" y="196321"/>
                  <a:pt x="117475" y="195263"/>
                </a:cubicBezTo>
                <a:cubicBezTo>
                  <a:pt x="129646" y="194205"/>
                  <a:pt x="149225" y="166159"/>
                  <a:pt x="158750" y="163513"/>
                </a:cubicBezTo>
                <a:cubicBezTo>
                  <a:pt x="168275" y="160867"/>
                  <a:pt x="173302" y="182034"/>
                  <a:pt x="174625" y="179388"/>
                </a:cubicBezTo>
                <a:cubicBezTo>
                  <a:pt x="175948" y="176742"/>
                  <a:pt x="180182" y="152401"/>
                  <a:pt x="166688" y="147638"/>
                </a:cubicBezTo>
                <a:cubicBezTo>
                  <a:pt x="153194" y="142875"/>
                  <a:pt x="110861" y="159809"/>
                  <a:pt x="93663" y="150813"/>
                </a:cubicBezTo>
                <a:cubicBezTo>
                  <a:pt x="76465" y="141817"/>
                  <a:pt x="63500" y="93663"/>
                  <a:pt x="63500" y="9366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5580FC50-53B0-4CA4-AC67-7B2E7770C61E}"/>
              </a:ext>
            </a:extLst>
          </p:cNvPr>
          <p:cNvSpPr/>
          <p:nvPr/>
        </p:nvSpPr>
        <p:spPr>
          <a:xfrm>
            <a:off x="7036942" y="4433702"/>
            <a:ext cx="101032" cy="515509"/>
          </a:xfrm>
          <a:custGeom>
            <a:avLst/>
            <a:gdLst>
              <a:gd name="connsiteX0" fmla="*/ 94108 w 101032"/>
              <a:gd name="connsiteY0" fmla="*/ 186 h 515509"/>
              <a:gd name="connsiteX1" fmla="*/ 19496 w 101032"/>
              <a:gd name="connsiteY1" fmla="*/ 281173 h 515509"/>
              <a:gd name="connsiteX2" fmla="*/ 446 w 101032"/>
              <a:gd name="connsiteY2" fmla="*/ 344673 h 515509"/>
              <a:gd name="connsiteX3" fmla="*/ 14733 w 101032"/>
              <a:gd name="connsiteY3" fmla="*/ 392298 h 515509"/>
              <a:gd name="connsiteX4" fmla="*/ 100458 w 101032"/>
              <a:gd name="connsiteY4" fmla="*/ 514536 h 515509"/>
              <a:gd name="connsiteX5" fmla="*/ 49658 w 101032"/>
              <a:gd name="connsiteY5" fmla="*/ 443098 h 515509"/>
              <a:gd name="connsiteX6" fmla="*/ 446 w 101032"/>
              <a:gd name="connsiteY6" fmla="*/ 327211 h 515509"/>
              <a:gd name="connsiteX7" fmla="*/ 94108 w 101032"/>
              <a:gd name="connsiteY7" fmla="*/ 186 h 515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32" h="515509">
                <a:moveTo>
                  <a:pt x="94108" y="186"/>
                </a:moveTo>
                <a:cubicBezTo>
                  <a:pt x="97283" y="-7487"/>
                  <a:pt x="35106" y="223759"/>
                  <a:pt x="19496" y="281173"/>
                </a:cubicBezTo>
                <a:cubicBezTo>
                  <a:pt x="3886" y="338587"/>
                  <a:pt x="1240" y="326152"/>
                  <a:pt x="446" y="344673"/>
                </a:cubicBezTo>
                <a:cubicBezTo>
                  <a:pt x="-348" y="363194"/>
                  <a:pt x="-1936" y="363988"/>
                  <a:pt x="14733" y="392298"/>
                </a:cubicBezTo>
                <a:cubicBezTo>
                  <a:pt x="31402" y="420608"/>
                  <a:pt x="94637" y="506069"/>
                  <a:pt x="100458" y="514536"/>
                </a:cubicBezTo>
                <a:cubicBezTo>
                  <a:pt x="106279" y="523003"/>
                  <a:pt x="66327" y="474319"/>
                  <a:pt x="49658" y="443098"/>
                </a:cubicBezTo>
                <a:cubicBezTo>
                  <a:pt x="32989" y="411877"/>
                  <a:pt x="-4052" y="400236"/>
                  <a:pt x="446" y="327211"/>
                </a:cubicBezTo>
                <a:cubicBezTo>
                  <a:pt x="4944" y="254186"/>
                  <a:pt x="90933" y="7859"/>
                  <a:pt x="94108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D04833BF-1E89-4B3B-AE4C-A268C05EE1DD}"/>
              </a:ext>
            </a:extLst>
          </p:cNvPr>
          <p:cNvSpPr/>
          <p:nvPr/>
        </p:nvSpPr>
        <p:spPr>
          <a:xfrm>
            <a:off x="7052562" y="4440136"/>
            <a:ext cx="96132" cy="470002"/>
          </a:xfrm>
          <a:custGeom>
            <a:avLst/>
            <a:gdLst>
              <a:gd name="connsiteX0" fmla="*/ 95951 w 96132"/>
              <a:gd name="connsiteY0" fmla="*/ 102 h 470002"/>
              <a:gd name="connsiteX1" fmla="*/ 3876 w 96132"/>
              <a:gd name="connsiteY1" fmla="*/ 309664 h 470002"/>
              <a:gd name="connsiteX2" fmla="*/ 22926 w 96132"/>
              <a:gd name="connsiteY2" fmla="*/ 385864 h 470002"/>
              <a:gd name="connsiteX3" fmla="*/ 75313 w 96132"/>
              <a:gd name="connsiteY3" fmla="*/ 470002 h 470002"/>
              <a:gd name="connsiteX4" fmla="*/ 21338 w 96132"/>
              <a:gd name="connsiteY4" fmla="*/ 377927 h 470002"/>
              <a:gd name="connsiteX5" fmla="*/ 27688 w 96132"/>
              <a:gd name="connsiteY5" fmla="*/ 276327 h 470002"/>
              <a:gd name="connsiteX6" fmla="*/ 95951 w 96132"/>
              <a:gd name="connsiteY6" fmla="*/ 102 h 47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132" h="470002">
                <a:moveTo>
                  <a:pt x="95951" y="102"/>
                </a:moveTo>
                <a:cubicBezTo>
                  <a:pt x="91982" y="5658"/>
                  <a:pt x="16047" y="245370"/>
                  <a:pt x="3876" y="309664"/>
                </a:cubicBezTo>
                <a:cubicBezTo>
                  <a:pt x="-8295" y="373958"/>
                  <a:pt x="11020" y="359141"/>
                  <a:pt x="22926" y="385864"/>
                </a:cubicBezTo>
                <a:cubicBezTo>
                  <a:pt x="34832" y="412587"/>
                  <a:pt x="75313" y="470002"/>
                  <a:pt x="75313" y="470002"/>
                </a:cubicBezTo>
                <a:cubicBezTo>
                  <a:pt x="75048" y="468679"/>
                  <a:pt x="29275" y="410206"/>
                  <a:pt x="21338" y="377927"/>
                </a:cubicBezTo>
                <a:cubicBezTo>
                  <a:pt x="13401" y="345648"/>
                  <a:pt x="17634" y="336652"/>
                  <a:pt x="27688" y="276327"/>
                </a:cubicBezTo>
                <a:cubicBezTo>
                  <a:pt x="37742" y="216002"/>
                  <a:pt x="99920" y="-5454"/>
                  <a:pt x="95951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C681415C-525E-4467-8D76-AB3DD2E0CB50}"/>
              </a:ext>
            </a:extLst>
          </p:cNvPr>
          <p:cNvSpPr/>
          <p:nvPr/>
        </p:nvSpPr>
        <p:spPr>
          <a:xfrm>
            <a:off x="6991350" y="4736978"/>
            <a:ext cx="23845" cy="165376"/>
          </a:xfrm>
          <a:custGeom>
            <a:avLst/>
            <a:gdLst>
              <a:gd name="connsiteX0" fmla="*/ 1588 w 23845"/>
              <a:gd name="connsiteY0" fmla="*/ 1710 h 165376"/>
              <a:gd name="connsiteX1" fmla="*/ 23813 w 23845"/>
              <a:gd name="connsiteY1" fmla="*/ 150935 h 165376"/>
              <a:gd name="connsiteX2" fmla="*/ 0 w 23845"/>
              <a:gd name="connsiteY2" fmla="*/ 150935 h 165376"/>
              <a:gd name="connsiteX3" fmla="*/ 23813 w 23845"/>
              <a:gd name="connsiteY3" fmla="*/ 74735 h 165376"/>
              <a:gd name="connsiteX4" fmla="*/ 1588 w 23845"/>
              <a:gd name="connsiteY4" fmla="*/ 1710 h 16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45" h="165376">
                <a:moveTo>
                  <a:pt x="1588" y="1710"/>
                </a:moveTo>
                <a:cubicBezTo>
                  <a:pt x="1588" y="14410"/>
                  <a:pt x="24078" y="126064"/>
                  <a:pt x="23813" y="150935"/>
                </a:cubicBezTo>
                <a:cubicBezTo>
                  <a:pt x="23548" y="175806"/>
                  <a:pt x="0" y="163635"/>
                  <a:pt x="0" y="150935"/>
                </a:cubicBezTo>
                <a:cubicBezTo>
                  <a:pt x="0" y="138235"/>
                  <a:pt x="24871" y="99077"/>
                  <a:pt x="23813" y="74735"/>
                </a:cubicBezTo>
                <a:cubicBezTo>
                  <a:pt x="22755" y="50393"/>
                  <a:pt x="1588" y="-10990"/>
                  <a:pt x="1588" y="17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702A780E-A496-43A7-B688-A4272165924E}"/>
              </a:ext>
            </a:extLst>
          </p:cNvPr>
          <p:cNvSpPr/>
          <p:nvPr/>
        </p:nvSpPr>
        <p:spPr>
          <a:xfrm>
            <a:off x="6682544" y="4007091"/>
            <a:ext cx="230346" cy="216414"/>
          </a:xfrm>
          <a:custGeom>
            <a:avLst/>
            <a:gdLst>
              <a:gd name="connsiteX0" fmla="*/ 26231 w 230346"/>
              <a:gd name="connsiteY0" fmla="*/ 185497 h 216414"/>
              <a:gd name="connsiteX1" fmla="*/ 142119 w 230346"/>
              <a:gd name="connsiteY1" fmla="*/ 215659 h 216414"/>
              <a:gd name="connsiteX2" fmla="*/ 227844 w 230346"/>
              <a:gd name="connsiteY2" fmla="*/ 148984 h 216414"/>
              <a:gd name="connsiteX3" fmla="*/ 177044 w 230346"/>
              <a:gd name="connsiteY3" fmla="*/ 110884 h 216414"/>
              <a:gd name="connsiteX4" fmla="*/ 100844 w 230346"/>
              <a:gd name="connsiteY4" fmla="*/ 66434 h 216414"/>
              <a:gd name="connsiteX5" fmla="*/ 2419 w 230346"/>
              <a:gd name="connsiteY5" fmla="*/ 1347 h 216414"/>
              <a:gd name="connsiteX6" fmla="*/ 208794 w 230346"/>
              <a:gd name="connsiteY6" fmla="*/ 131522 h 216414"/>
              <a:gd name="connsiteX7" fmla="*/ 221494 w 230346"/>
              <a:gd name="connsiteY7" fmla="*/ 153747 h 216414"/>
              <a:gd name="connsiteX8" fmla="*/ 186569 w 230346"/>
              <a:gd name="connsiteY8" fmla="*/ 185497 h 216414"/>
              <a:gd name="connsiteX9" fmla="*/ 151644 w 230346"/>
              <a:gd name="connsiteY9" fmla="*/ 193434 h 216414"/>
              <a:gd name="connsiteX10" fmla="*/ 26231 w 230346"/>
              <a:gd name="connsiteY10" fmla="*/ 185497 h 21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0346" h="216414">
                <a:moveTo>
                  <a:pt x="26231" y="185497"/>
                </a:moveTo>
                <a:cubicBezTo>
                  <a:pt x="24644" y="189201"/>
                  <a:pt x="108517" y="221744"/>
                  <a:pt x="142119" y="215659"/>
                </a:cubicBezTo>
                <a:cubicBezTo>
                  <a:pt x="175721" y="209574"/>
                  <a:pt x="222023" y="166446"/>
                  <a:pt x="227844" y="148984"/>
                </a:cubicBezTo>
                <a:cubicBezTo>
                  <a:pt x="233665" y="131522"/>
                  <a:pt x="198211" y="124642"/>
                  <a:pt x="177044" y="110884"/>
                </a:cubicBezTo>
                <a:cubicBezTo>
                  <a:pt x="155877" y="97126"/>
                  <a:pt x="129948" y="84690"/>
                  <a:pt x="100844" y="66434"/>
                </a:cubicBezTo>
                <a:cubicBezTo>
                  <a:pt x="71740" y="48178"/>
                  <a:pt x="-15573" y="-9501"/>
                  <a:pt x="2419" y="1347"/>
                </a:cubicBezTo>
                <a:cubicBezTo>
                  <a:pt x="20411" y="12195"/>
                  <a:pt x="172282" y="106122"/>
                  <a:pt x="208794" y="131522"/>
                </a:cubicBezTo>
                <a:cubicBezTo>
                  <a:pt x="245306" y="156922"/>
                  <a:pt x="225198" y="144751"/>
                  <a:pt x="221494" y="153747"/>
                </a:cubicBezTo>
                <a:cubicBezTo>
                  <a:pt x="217790" y="162743"/>
                  <a:pt x="198211" y="178883"/>
                  <a:pt x="186569" y="185497"/>
                </a:cubicBezTo>
                <a:cubicBezTo>
                  <a:pt x="174927" y="192111"/>
                  <a:pt x="172282" y="191053"/>
                  <a:pt x="151644" y="193434"/>
                </a:cubicBezTo>
                <a:cubicBezTo>
                  <a:pt x="131007" y="195815"/>
                  <a:pt x="27818" y="181793"/>
                  <a:pt x="26231" y="185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8ED6AC66-961C-43AF-BD9B-674DC0C042F5}"/>
              </a:ext>
            </a:extLst>
          </p:cNvPr>
          <p:cNvSpPr/>
          <p:nvPr/>
        </p:nvSpPr>
        <p:spPr>
          <a:xfrm>
            <a:off x="6673764" y="4050865"/>
            <a:ext cx="225553" cy="144992"/>
          </a:xfrm>
          <a:custGeom>
            <a:avLst/>
            <a:gdLst>
              <a:gd name="connsiteX0" fmla="*/ 86 w 225553"/>
              <a:gd name="connsiteY0" fmla="*/ 435 h 144992"/>
              <a:gd name="connsiteX1" fmla="*/ 208049 w 225553"/>
              <a:gd name="connsiteY1" fmla="*/ 119498 h 144992"/>
              <a:gd name="connsiteX2" fmla="*/ 177886 w 225553"/>
              <a:gd name="connsiteY2" fmla="*/ 129023 h 144992"/>
              <a:gd name="connsiteX3" fmla="*/ 44536 w 225553"/>
              <a:gd name="connsiteY3" fmla="*/ 144898 h 144992"/>
              <a:gd name="connsiteX4" fmla="*/ 215986 w 225553"/>
              <a:gd name="connsiteY4" fmla="*/ 121085 h 144992"/>
              <a:gd name="connsiteX5" fmla="*/ 182649 w 225553"/>
              <a:gd name="connsiteY5" fmla="*/ 81398 h 144992"/>
              <a:gd name="connsiteX6" fmla="*/ 86 w 225553"/>
              <a:gd name="connsiteY6" fmla="*/ 435 h 14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553" h="144992">
                <a:moveTo>
                  <a:pt x="86" y="435"/>
                </a:moveTo>
                <a:cubicBezTo>
                  <a:pt x="4319" y="6785"/>
                  <a:pt x="178416" y="98067"/>
                  <a:pt x="208049" y="119498"/>
                </a:cubicBezTo>
                <a:cubicBezTo>
                  <a:pt x="237682" y="140929"/>
                  <a:pt x="205138" y="124790"/>
                  <a:pt x="177886" y="129023"/>
                </a:cubicBezTo>
                <a:cubicBezTo>
                  <a:pt x="150634" y="133256"/>
                  <a:pt x="38186" y="146221"/>
                  <a:pt x="44536" y="144898"/>
                </a:cubicBezTo>
                <a:cubicBezTo>
                  <a:pt x="50886" y="143575"/>
                  <a:pt x="192967" y="131668"/>
                  <a:pt x="215986" y="121085"/>
                </a:cubicBezTo>
                <a:cubicBezTo>
                  <a:pt x="239005" y="110502"/>
                  <a:pt x="217574" y="103887"/>
                  <a:pt x="182649" y="81398"/>
                </a:cubicBezTo>
                <a:cubicBezTo>
                  <a:pt x="147724" y="58909"/>
                  <a:pt x="-4147" y="-5915"/>
                  <a:pt x="86" y="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AE6151A9-7478-492B-8C64-4B54DCAE1B32}"/>
              </a:ext>
            </a:extLst>
          </p:cNvPr>
          <p:cNvSpPr/>
          <p:nvPr/>
        </p:nvSpPr>
        <p:spPr>
          <a:xfrm>
            <a:off x="6999284" y="4608807"/>
            <a:ext cx="891050" cy="379192"/>
          </a:xfrm>
          <a:custGeom>
            <a:avLst/>
            <a:gdLst>
              <a:gd name="connsiteX0" fmla="*/ 4 w 891050"/>
              <a:gd name="connsiteY0" fmla="*/ 294981 h 379192"/>
              <a:gd name="connsiteX1" fmla="*/ 144466 w 891050"/>
              <a:gd name="connsiteY1" fmla="*/ 377531 h 379192"/>
              <a:gd name="connsiteX2" fmla="*/ 223841 w 891050"/>
              <a:gd name="connsiteY2" fmla="*/ 350543 h 379192"/>
              <a:gd name="connsiteX3" fmla="*/ 271466 w 891050"/>
              <a:gd name="connsiteY3" fmla="*/ 353718 h 379192"/>
              <a:gd name="connsiteX4" fmla="*/ 303216 w 891050"/>
              <a:gd name="connsiteY4" fmla="*/ 360068 h 379192"/>
              <a:gd name="connsiteX5" fmla="*/ 452441 w 891050"/>
              <a:gd name="connsiteY5" fmla="*/ 302918 h 379192"/>
              <a:gd name="connsiteX6" fmla="*/ 549279 w 891050"/>
              <a:gd name="connsiteY6" fmla="*/ 241006 h 379192"/>
              <a:gd name="connsiteX7" fmla="*/ 712791 w 891050"/>
              <a:gd name="connsiteY7" fmla="*/ 99718 h 379192"/>
              <a:gd name="connsiteX8" fmla="*/ 815979 w 891050"/>
              <a:gd name="connsiteY8" fmla="*/ 21931 h 379192"/>
              <a:gd name="connsiteX9" fmla="*/ 890591 w 891050"/>
              <a:gd name="connsiteY9" fmla="*/ 4468 h 379192"/>
              <a:gd name="connsiteX10" fmla="*/ 781054 w 891050"/>
              <a:gd name="connsiteY10" fmla="*/ 26693 h 379192"/>
              <a:gd name="connsiteX11" fmla="*/ 533404 w 891050"/>
              <a:gd name="connsiteY11" fmla="*/ 258468 h 379192"/>
              <a:gd name="connsiteX12" fmla="*/ 334966 w 891050"/>
              <a:gd name="connsiteY12" fmla="*/ 321968 h 379192"/>
              <a:gd name="connsiteX13" fmla="*/ 149229 w 891050"/>
              <a:gd name="connsiteY13" fmla="*/ 358481 h 379192"/>
              <a:gd name="connsiteX14" fmla="*/ 4 w 891050"/>
              <a:gd name="connsiteY14" fmla="*/ 294981 h 37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91050" h="379192">
                <a:moveTo>
                  <a:pt x="4" y="294981"/>
                </a:moveTo>
                <a:cubicBezTo>
                  <a:pt x="-790" y="298156"/>
                  <a:pt x="107160" y="368271"/>
                  <a:pt x="144466" y="377531"/>
                </a:cubicBezTo>
                <a:cubicBezTo>
                  <a:pt x="181772" y="386791"/>
                  <a:pt x="202674" y="354512"/>
                  <a:pt x="223841" y="350543"/>
                </a:cubicBezTo>
                <a:cubicBezTo>
                  <a:pt x="245008" y="346574"/>
                  <a:pt x="258237" y="352131"/>
                  <a:pt x="271466" y="353718"/>
                </a:cubicBezTo>
                <a:cubicBezTo>
                  <a:pt x="284695" y="355305"/>
                  <a:pt x="273054" y="368535"/>
                  <a:pt x="303216" y="360068"/>
                </a:cubicBezTo>
                <a:cubicBezTo>
                  <a:pt x="333379" y="351601"/>
                  <a:pt x="411431" y="322762"/>
                  <a:pt x="452441" y="302918"/>
                </a:cubicBezTo>
                <a:cubicBezTo>
                  <a:pt x="493451" y="283074"/>
                  <a:pt x="505887" y="274873"/>
                  <a:pt x="549279" y="241006"/>
                </a:cubicBezTo>
                <a:cubicBezTo>
                  <a:pt x="592671" y="207139"/>
                  <a:pt x="668341" y="136230"/>
                  <a:pt x="712791" y="99718"/>
                </a:cubicBezTo>
                <a:cubicBezTo>
                  <a:pt x="757241" y="63206"/>
                  <a:pt x="786346" y="37806"/>
                  <a:pt x="815979" y="21931"/>
                </a:cubicBezTo>
                <a:cubicBezTo>
                  <a:pt x="845612" y="6056"/>
                  <a:pt x="896412" y="3674"/>
                  <a:pt x="890591" y="4468"/>
                </a:cubicBezTo>
                <a:cubicBezTo>
                  <a:pt x="884770" y="5262"/>
                  <a:pt x="840585" y="-15640"/>
                  <a:pt x="781054" y="26693"/>
                </a:cubicBezTo>
                <a:cubicBezTo>
                  <a:pt x="721523" y="69026"/>
                  <a:pt x="607752" y="209256"/>
                  <a:pt x="533404" y="258468"/>
                </a:cubicBezTo>
                <a:cubicBezTo>
                  <a:pt x="459056" y="307680"/>
                  <a:pt x="398995" y="305299"/>
                  <a:pt x="334966" y="321968"/>
                </a:cubicBezTo>
                <a:cubicBezTo>
                  <a:pt x="270937" y="338637"/>
                  <a:pt x="202410" y="361656"/>
                  <a:pt x="149229" y="358481"/>
                </a:cubicBezTo>
                <a:cubicBezTo>
                  <a:pt x="96048" y="355306"/>
                  <a:pt x="798" y="291806"/>
                  <a:pt x="4" y="294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DC917C3A-6487-4D23-88F4-32ADB979FF92}"/>
              </a:ext>
            </a:extLst>
          </p:cNvPr>
          <p:cNvSpPr/>
          <p:nvPr/>
        </p:nvSpPr>
        <p:spPr>
          <a:xfrm>
            <a:off x="7446966" y="4594222"/>
            <a:ext cx="444525" cy="321470"/>
          </a:xfrm>
          <a:custGeom>
            <a:avLst/>
            <a:gdLst>
              <a:gd name="connsiteX0" fmla="*/ 444497 w 444525"/>
              <a:gd name="connsiteY0" fmla="*/ 3 h 321470"/>
              <a:gd name="connsiteX1" fmla="*/ 288922 w 444525"/>
              <a:gd name="connsiteY1" fmla="*/ 33341 h 321470"/>
              <a:gd name="connsiteX2" fmla="*/ 200022 w 444525"/>
              <a:gd name="connsiteY2" fmla="*/ 123828 h 321470"/>
              <a:gd name="connsiteX3" fmla="*/ 3172 w 444525"/>
              <a:gd name="connsiteY3" fmla="*/ 317503 h 321470"/>
              <a:gd name="connsiteX4" fmla="*/ 92072 w 444525"/>
              <a:gd name="connsiteY4" fmla="*/ 239716 h 321470"/>
              <a:gd name="connsiteX5" fmla="*/ 269872 w 444525"/>
              <a:gd name="connsiteY5" fmla="*/ 66678 h 321470"/>
              <a:gd name="connsiteX6" fmla="*/ 257172 w 444525"/>
              <a:gd name="connsiteY6" fmla="*/ 73028 h 321470"/>
              <a:gd name="connsiteX7" fmla="*/ 301622 w 444525"/>
              <a:gd name="connsiteY7" fmla="*/ 34928 h 321470"/>
              <a:gd name="connsiteX8" fmla="*/ 444497 w 444525"/>
              <a:gd name="connsiteY8" fmla="*/ 3 h 32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4525" h="321470">
                <a:moveTo>
                  <a:pt x="444497" y="3"/>
                </a:moveTo>
                <a:cubicBezTo>
                  <a:pt x="442380" y="-261"/>
                  <a:pt x="329668" y="12704"/>
                  <a:pt x="288922" y="33341"/>
                </a:cubicBezTo>
                <a:cubicBezTo>
                  <a:pt x="248176" y="53978"/>
                  <a:pt x="200022" y="123828"/>
                  <a:pt x="200022" y="123828"/>
                </a:cubicBezTo>
                <a:cubicBezTo>
                  <a:pt x="152397" y="171188"/>
                  <a:pt x="21164" y="298188"/>
                  <a:pt x="3172" y="317503"/>
                </a:cubicBezTo>
                <a:cubicBezTo>
                  <a:pt x="-14820" y="336818"/>
                  <a:pt x="47622" y="281520"/>
                  <a:pt x="92072" y="239716"/>
                </a:cubicBezTo>
                <a:cubicBezTo>
                  <a:pt x="136522" y="197912"/>
                  <a:pt x="242355" y="94459"/>
                  <a:pt x="269872" y="66678"/>
                </a:cubicBezTo>
                <a:cubicBezTo>
                  <a:pt x="297389" y="38897"/>
                  <a:pt x="251880" y="78320"/>
                  <a:pt x="257172" y="73028"/>
                </a:cubicBezTo>
                <a:cubicBezTo>
                  <a:pt x="262464" y="67736"/>
                  <a:pt x="273047" y="46570"/>
                  <a:pt x="301622" y="34928"/>
                </a:cubicBezTo>
                <a:cubicBezTo>
                  <a:pt x="330197" y="23286"/>
                  <a:pt x="446614" y="267"/>
                  <a:pt x="44449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F056CEF3-4DA5-4F24-B76A-9E4DEE537412}"/>
              </a:ext>
            </a:extLst>
          </p:cNvPr>
          <p:cNvSpPr/>
          <p:nvPr/>
        </p:nvSpPr>
        <p:spPr>
          <a:xfrm>
            <a:off x="7205468" y="4657608"/>
            <a:ext cx="698695" cy="403458"/>
          </a:xfrm>
          <a:custGeom>
            <a:avLst/>
            <a:gdLst>
              <a:gd name="connsiteX0" fmla="*/ 698695 w 698695"/>
              <a:gd name="connsiteY0" fmla="*/ 117 h 403458"/>
              <a:gd name="connsiteX1" fmla="*/ 581220 w 698695"/>
              <a:gd name="connsiteY1" fmla="*/ 200142 h 403458"/>
              <a:gd name="connsiteX2" fmla="*/ 595507 w 698695"/>
              <a:gd name="connsiteY2" fmla="*/ 179505 h 403458"/>
              <a:gd name="connsiteX3" fmla="*/ 474857 w 698695"/>
              <a:gd name="connsiteY3" fmla="*/ 327142 h 403458"/>
              <a:gd name="connsiteX4" fmla="*/ 414532 w 698695"/>
              <a:gd name="connsiteY4" fmla="*/ 341430 h 403458"/>
              <a:gd name="connsiteX5" fmla="*/ 239907 w 698695"/>
              <a:gd name="connsiteY5" fmla="*/ 344605 h 403458"/>
              <a:gd name="connsiteX6" fmla="*/ 133545 w 698695"/>
              <a:gd name="connsiteY6" fmla="*/ 368417 h 403458"/>
              <a:gd name="connsiteX7" fmla="*/ 6545 w 698695"/>
              <a:gd name="connsiteY7" fmla="*/ 403342 h 403458"/>
              <a:gd name="connsiteX8" fmla="*/ 351032 w 698695"/>
              <a:gd name="connsiteY8" fmla="*/ 355717 h 403458"/>
              <a:gd name="connsiteX9" fmla="*/ 457395 w 698695"/>
              <a:gd name="connsiteY9" fmla="*/ 317617 h 403458"/>
              <a:gd name="connsiteX10" fmla="*/ 581220 w 698695"/>
              <a:gd name="connsiteY10" fmla="*/ 173155 h 403458"/>
              <a:gd name="connsiteX11" fmla="*/ 698695 w 698695"/>
              <a:gd name="connsiteY11" fmla="*/ 117 h 40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8695" h="403458">
                <a:moveTo>
                  <a:pt x="698695" y="117"/>
                </a:moveTo>
                <a:cubicBezTo>
                  <a:pt x="698695" y="4615"/>
                  <a:pt x="598418" y="170244"/>
                  <a:pt x="581220" y="200142"/>
                </a:cubicBezTo>
                <a:cubicBezTo>
                  <a:pt x="564022" y="230040"/>
                  <a:pt x="613234" y="158338"/>
                  <a:pt x="595507" y="179505"/>
                </a:cubicBezTo>
                <a:cubicBezTo>
                  <a:pt x="577780" y="200672"/>
                  <a:pt x="505019" y="300155"/>
                  <a:pt x="474857" y="327142"/>
                </a:cubicBezTo>
                <a:cubicBezTo>
                  <a:pt x="444694" y="354130"/>
                  <a:pt x="453690" y="338520"/>
                  <a:pt x="414532" y="341430"/>
                </a:cubicBezTo>
                <a:cubicBezTo>
                  <a:pt x="375374" y="344340"/>
                  <a:pt x="286738" y="340107"/>
                  <a:pt x="239907" y="344605"/>
                </a:cubicBezTo>
                <a:cubicBezTo>
                  <a:pt x="193076" y="349103"/>
                  <a:pt x="172439" y="358628"/>
                  <a:pt x="133545" y="368417"/>
                </a:cubicBezTo>
                <a:cubicBezTo>
                  <a:pt x="94651" y="378206"/>
                  <a:pt x="-29703" y="405459"/>
                  <a:pt x="6545" y="403342"/>
                </a:cubicBezTo>
                <a:cubicBezTo>
                  <a:pt x="42793" y="401225"/>
                  <a:pt x="275890" y="370005"/>
                  <a:pt x="351032" y="355717"/>
                </a:cubicBezTo>
                <a:cubicBezTo>
                  <a:pt x="426174" y="341430"/>
                  <a:pt x="419030" y="348044"/>
                  <a:pt x="457395" y="317617"/>
                </a:cubicBezTo>
                <a:cubicBezTo>
                  <a:pt x="495760" y="287190"/>
                  <a:pt x="543385" y="224484"/>
                  <a:pt x="581220" y="173155"/>
                </a:cubicBezTo>
                <a:cubicBezTo>
                  <a:pt x="619055" y="121826"/>
                  <a:pt x="698695" y="-4381"/>
                  <a:pt x="698695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F3722758-28E7-4FB4-AFD1-84B8B7E1C7AC}"/>
              </a:ext>
            </a:extLst>
          </p:cNvPr>
          <p:cNvSpPr/>
          <p:nvPr/>
        </p:nvSpPr>
        <p:spPr>
          <a:xfrm>
            <a:off x="7231761" y="4643408"/>
            <a:ext cx="687419" cy="410689"/>
          </a:xfrm>
          <a:custGeom>
            <a:avLst/>
            <a:gdLst>
              <a:gd name="connsiteX0" fmla="*/ 685102 w 687419"/>
              <a:gd name="connsiteY0" fmla="*/ 30 h 410689"/>
              <a:gd name="connsiteX1" fmla="*/ 662877 w 687419"/>
              <a:gd name="connsiteY1" fmla="*/ 112742 h 410689"/>
              <a:gd name="connsiteX2" fmla="*/ 518414 w 687419"/>
              <a:gd name="connsiteY2" fmla="*/ 317530 h 410689"/>
              <a:gd name="connsiteX3" fmla="*/ 410464 w 687419"/>
              <a:gd name="connsiteY3" fmla="*/ 369917 h 410689"/>
              <a:gd name="connsiteX4" fmla="*/ 277114 w 687419"/>
              <a:gd name="connsiteY4" fmla="*/ 401667 h 410689"/>
              <a:gd name="connsiteX5" fmla="*/ 224727 w 687419"/>
              <a:gd name="connsiteY5" fmla="*/ 406430 h 410689"/>
              <a:gd name="connsiteX6" fmla="*/ 378714 w 687419"/>
              <a:gd name="connsiteY6" fmla="*/ 404842 h 410689"/>
              <a:gd name="connsiteX7" fmla="*/ 188214 w 687419"/>
              <a:gd name="connsiteY7" fmla="*/ 404842 h 410689"/>
              <a:gd name="connsiteX8" fmla="*/ 10414 w 687419"/>
              <a:gd name="connsiteY8" fmla="*/ 406430 h 410689"/>
              <a:gd name="connsiteX9" fmla="*/ 512064 w 687419"/>
              <a:gd name="connsiteY9" fmla="*/ 342930 h 410689"/>
              <a:gd name="connsiteX10" fmla="*/ 637477 w 687419"/>
              <a:gd name="connsiteY10" fmla="*/ 122267 h 410689"/>
              <a:gd name="connsiteX11" fmla="*/ 685102 w 687419"/>
              <a:gd name="connsiteY11" fmla="*/ 30 h 41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7419" h="410689">
                <a:moveTo>
                  <a:pt x="685102" y="30"/>
                </a:moveTo>
                <a:cubicBezTo>
                  <a:pt x="689335" y="-1557"/>
                  <a:pt x="690658" y="59825"/>
                  <a:pt x="662877" y="112742"/>
                </a:cubicBezTo>
                <a:cubicBezTo>
                  <a:pt x="635096" y="165659"/>
                  <a:pt x="560483" y="274668"/>
                  <a:pt x="518414" y="317530"/>
                </a:cubicBezTo>
                <a:cubicBezTo>
                  <a:pt x="476345" y="360392"/>
                  <a:pt x="450681" y="355894"/>
                  <a:pt x="410464" y="369917"/>
                </a:cubicBezTo>
                <a:cubicBezTo>
                  <a:pt x="370247" y="383940"/>
                  <a:pt x="308070" y="395582"/>
                  <a:pt x="277114" y="401667"/>
                </a:cubicBezTo>
                <a:cubicBezTo>
                  <a:pt x="246158" y="407752"/>
                  <a:pt x="207794" y="405901"/>
                  <a:pt x="224727" y="406430"/>
                </a:cubicBezTo>
                <a:cubicBezTo>
                  <a:pt x="241660" y="406959"/>
                  <a:pt x="384799" y="405107"/>
                  <a:pt x="378714" y="404842"/>
                </a:cubicBezTo>
                <a:cubicBezTo>
                  <a:pt x="372629" y="404577"/>
                  <a:pt x="188214" y="404842"/>
                  <a:pt x="188214" y="404842"/>
                </a:cubicBezTo>
                <a:cubicBezTo>
                  <a:pt x="126831" y="405107"/>
                  <a:pt x="-43561" y="416749"/>
                  <a:pt x="10414" y="406430"/>
                </a:cubicBezTo>
                <a:cubicBezTo>
                  <a:pt x="64389" y="396111"/>
                  <a:pt x="407553" y="390291"/>
                  <a:pt x="512064" y="342930"/>
                </a:cubicBezTo>
                <a:cubicBezTo>
                  <a:pt x="616574" y="295570"/>
                  <a:pt x="610754" y="174125"/>
                  <a:pt x="637477" y="122267"/>
                </a:cubicBezTo>
                <a:cubicBezTo>
                  <a:pt x="664200" y="70409"/>
                  <a:pt x="680869" y="1617"/>
                  <a:pt x="685102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F2137612-4BEC-421C-94B2-268E8C31E06E}"/>
              </a:ext>
            </a:extLst>
          </p:cNvPr>
          <p:cNvSpPr/>
          <p:nvPr/>
        </p:nvSpPr>
        <p:spPr>
          <a:xfrm>
            <a:off x="7121191" y="4616167"/>
            <a:ext cx="658605" cy="71028"/>
          </a:xfrm>
          <a:custGeom>
            <a:avLst/>
            <a:gdLst>
              <a:gd name="connsiteX0" fmla="*/ 1922 w 658605"/>
              <a:gd name="connsiteY0" fmla="*/ 14571 h 71028"/>
              <a:gd name="connsiteX1" fmla="*/ 297197 w 658605"/>
              <a:gd name="connsiteY1" fmla="*/ 59021 h 71028"/>
              <a:gd name="connsiteX2" fmla="*/ 460709 w 658605"/>
              <a:gd name="connsiteY2" fmla="*/ 39971 h 71028"/>
              <a:gd name="connsiteX3" fmla="*/ 657559 w 658605"/>
              <a:gd name="connsiteY3" fmla="*/ 283 h 71028"/>
              <a:gd name="connsiteX4" fmla="*/ 370222 w 658605"/>
              <a:gd name="connsiteY4" fmla="*/ 62196 h 71028"/>
              <a:gd name="connsiteX5" fmla="*/ 179722 w 658605"/>
              <a:gd name="connsiteY5" fmla="*/ 66958 h 71028"/>
              <a:gd name="connsiteX6" fmla="*/ 1922 w 658605"/>
              <a:gd name="connsiteY6" fmla="*/ 14571 h 7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8605" h="71028">
                <a:moveTo>
                  <a:pt x="1922" y="14571"/>
                </a:moveTo>
                <a:cubicBezTo>
                  <a:pt x="21501" y="13248"/>
                  <a:pt x="220733" y="54788"/>
                  <a:pt x="297197" y="59021"/>
                </a:cubicBezTo>
                <a:cubicBezTo>
                  <a:pt x="373661" y="63254"/>
                  <a:pt x="400649" y="49761"/>
                  <a:pt x="460709" y="39971"/>
                </a:cubicBezTo>
                <a:cubicBezTo>
                  <a:pt x="520769" y="30181"/>
                  <a:pt x="672640" y="-3421"/>
                  <a:pt x="657559" y="283"/>
                </a:cubicBezTo>
                <a:cubicBezTo>
                  <a:pt x="642478" y="3987"/>
                  <a:pt x="449862" y="51084"/>
                  <a:pt x="370222" y="62196"/>
                </a:cubicBezTo>
                <a:cubicBezTo>
                  <a:pt x="290583" y="73309"/>
                  <a:pt x="242164" y="72779"/>
                  <a:pt x="179722" y="66958"/>
                </a:cubicBezTo>
                <a:cubicBezTo>
                  <a:pt x="117280" y="61137"/>
                  <a:pt x="-17657" y="15894"/>
                  <a:pt x="1922" y="14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1050C46A-427D-4F8E-912E-A3DE464B8D6A}"/>
              </a:ext>
            </a:extLst>
          </p:cNvPr>
          <p:cNvSpPr/>
          <p:nvPr/>
        </p:nvSpPr>
        <p:spPr>
          <a:xfrm>
            <a:off x="7159750" y="4689459"/>
            <a:ext cx="509522" cy="193829"/>
          </a:xfrm>
          <a:custGeom>
            <a:avLst/>
            <a:gdLst>
              <a:gd name="connsiteX0" fmla="*/ 509463 w 509522"/>
              <a:gd name="connsiteY0" fmla="*/ 16 h 193829"/>
              <a:gd name="connsiteX1" fmla="*/ 280863 w 509522"/>
              <a:gd name="connsiteY1" fmla="*/ 128604 h 193829"/>
              <a:gd name="connsiteX2" fmla="*/ 136400 w 509522"/>
              <a:gd name="connsiteY2" fmla="*/ 117491 h 193829"/>
              <a:gd name="connsiteX3" fmla="*/ 209425 w 509522"/>
              <a:gd name="connsiteY3" fmla="*/ 144479 h 193829"/>
              <a:gd name="connsiteX4" fmla="*/ 142750 w 509522"/>
              <a:gd name="connsiteY4" fmla="*/ 158766 h 193829"/>
              <a:gd name="connsiteX5" fmla="*/ 91950 w 509522"/>
              <a:gd name="connsiteY5" fmla="*/ 193691 h 193829"/>
              <a:gd name="connsiteX6" fmla="*/ 1463 w 509522"/>
              <a:gd name="connsiteY6" fmla="*/ 171466 h 193829"/>
              <a:gd name="connsiteX7" fmla="*/ 171325 w 509522"/>
              <a:gd name="connsiteY7" fmla="*/ 184166 h 193829"/>
              <a:gd name="connsiteX8" fmla="*/ 258638 w 509522"/>
              <a:gd name="connsiteY8" fmla="*/ 138129 h 193829"/>
              <a:gd name="connsiteX9" fmla="*/ 509463 w 509522"/>
              <a:gd name="connsiteY9" fmla="*/ 16 h 19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9522" h="193829">
                <a:moveTo>
                  <a:pt x="509463" y="16"/>
                </a:moveTo>
                <a:cubicBezTo>
                  <a:pt x="513167" y="-1571"/>
                  <a:pt x="343040" y="109025"/>
                  <a:pt x="280863" y="128604"/>
                </a:cubicBezTo>
                <a:cubicBezTo>
                  <a:pt x="218686" y="148183"/>
                  <a:pt x="148306" y="114845"/>
                  <a:pt x="136400" y="117491"/>
                </a:cubicBezTo>
                <a:cubicBezTo>
                  <a:pt x="124494" y="120137"/>
                  <a:pt x="208367" y="137600"/>
                  <a:pt x="209425" y="144479"/>
                </a:cubicBezTo>
                <a:cubicBezTo>
                  <a:pt x="210483" y="151358"/>
                  <a:pt x="162329" y="150564"/>
                  <a:pt x="142750" y="158766"/>
                </a:cubicBezTo>
                <a:cubicBezTo>
                  <a:pt x="123171" y="166968"/>
                  <a:pt x="115498" y="191574"/>
                  <a:pt x="91950" y="193691"/>
                </a:cubicBezTo>
                <a:cubicBezTo>
                  <a:pt x="68402" y="195808"/>
                  <a:pt x="-11766" y="173053"/>
                  <a:pt x="1463" y="171466"/>
                </a:cubicBezTo>
                <a:cubicBezTo>
                  <a:pt x="14692" y="169879"/>
                  <a:pt x="128462" y="189722"/>
                  <a:pt x="171325" y="184166"/>
                </a:cubicBezTo>
                <a:cubicBezTo>
                  <a:pt x="214187" y="178610"/>
                  <a:pt x="204134" y="164852"/>
                  <a:pt x="258638" y="138129"/>
                </a:cubicBezTo>
                <a:cubicBezTo>
                  <a:pt x="313142" y="111406"/>
                  <a:pt x="505759" y="1603"/>
                  <a:pt x="509463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FA2D7DAF-FF85-4313-9C73-603BBEB0E9FD}"/>
              </a:ext>
            </a:extLst>
          </p:cNvPr>
          <p:cNvSpPr/>
          <p:nvPr/>
        </p:nvSpPr>
        <p:spPr>
          <a:xfrm>
            <a:off x="6696487" y="3622645"/>
            <a:ext cx="120245" cy="463748"/>
          </a:xfrm>
          <a:custGeom>
            <a:avLst/>
            <a:gdLst>
              <a:gd name="connsiteX0" fmla="*/ 13876 w 120245"/>
              <a:gd name="connsiteY0" fmla="*/ 30 h 463748"/>
              <a:gd name="connsiteX1" fmla="*/ 2763 w 120245"/>
              <a:gd name="connsiteY1" fmla="*/ 127030 h 463748"/>
              <a:gd name="connsiteX2" fmla="*/ 69438 w 120245"/>
              <a:gd name="connsiteY2" fmla="*/ 260380 h 463748"/>
              <a:gd name="connsiteX3" fmla="*/ 47213 w 120245"/>
              <a:gd name="connsiteY3" fmla="*/ 185768 h 463748"/>
              <a:gd name="connsiteX4" fmla="*/ 83726 w 120245"/>
              <a:gd name="connsiteY4" fmla="*/ 346105 h 463748"/>
              <a:gd name="connsiteX5" fmla="*/ 107538 w 120245"/>
              <a:gd name="connsiteY5" fmla="*/ 417543 h 463748"/>
              <a:gd name="connsiteX6" fmla="*/ 120238 w 120245"/>
              <a:gd name="connsiteY6" fmla="*/ 463580 h 463748"/>
              <a:gd name="connsiteX7" fmla="*/ 105951 w 120245"/>
              <a:gd name="connsiteY7" fmla="*/ 401668 h 463748"/>
              <a:gd name="connsiteX8" fmla="*/ 39276 w 120245"/>
              <a:gd name="connsiteY8" fmla="*/ 217518 h 463748"/>
              <a:gd name="connsiteX9" fmla="*/ 24988 w 120245"/>
              <a:gd name="connsiteY9" fmla="*/ 115918 h 463748"/>
              <a:gd name="connsiteX10" fmla="*/ 13876 w 120245"/>
              <a:gd name="connsiteY10" fmla="*/ 30 h 463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245" h="463748">
                <a:moveTo>
                  <a:pt x="13876" y="30"/>
                </a:moveTo>
                <a:cubicBezTo>
                  <a:pt x="10172" y="1882"/>
                  <a:pt x="-6497" y="83638"/>
                  <a:pt x="2763" y="127030"/>
                </a:cubicBezTo>
                <a:cubicBezTo>
                  <a:pt x="12023" y="170422"/>
                  <a:pt x="62030" y="250590"/>
                  <a:pt x="69438" y="260380"/>
                </a:cubicBezTo>
                <a:cubicBezTo>
                  <a:pt x="76846" y="270170"/>
                  <a:pt x="44832" y="171481"/>
                  <a:pt x="47213" y="185768"/>
                </a:cubicBezTo>
                <a:cubicBezTo>
                  <a:pt x="49594" y="200055"/>
                  <a:pt x="73672" y="307476"/>
                  <a:pt x="83726" y="346105"/>
                </a:cubicBezTo>
                <a:cubicBezTo>
                  <a:pt x="93780" y="384734"/>
                  <a:pt x="101453" y="397964"/>
                  <a:pt x="107538" y="417543"/>
                </a:cubicBezTo>
                <a:cubicBezTo>
                  <a:pt x="113623" y="437122"/>
                  <a:pt x="120502" y="466226"/>
                  <a:pt x="120238" y="463580"/>
                </a:cubicBezTo>
                <a:cubicBezTo>
                  <a:pt x="119974" y="460934"/>
                  <a:pt x="119445" y="442678"/>
                  <a:pt x="105951" y="401668"/>
                </a:cubicBezTo>
                <a:cubicBezTo>
                  <a:pt x="92457" y="360658"/>
                  <a:pt x="52770" y="265143"/>
                  <a:pt x="39276" y="217518"/>
                </a:cubicBezTo>
                <a:cubicBezTo>
                  <a:pt x="25782" y="169893"/>
                  <a:pt x="28428" y="150578"/>
                  <a:pt x="24988" y="115918"/>
                </a:cubicBezTo>
                <a:cubicBezTo>
                  <a:pt x="21548" y="81258"/>
                  <a:pt x="17580" y="-1822"/>
                  <a:pt x="13876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E57385EF-7C56-4B7B-8506-8480EF149CD9}"/>
              </a:ext>
            </a:extLst>
          </p:cNvPr>
          <p:cNvSpPr/>
          <p:nvPr/>
        </p:nvSpPr>
        <p:spPr>
          <a:xfrm>
            <a:off x="7076975" y="4220948"/>
            <a:ext cx="130140" cy="337026"/>
          </a:xfrm>
          <a:custGeom>
            <a:avLst/>
            <a:gdLst>
              <a:gd name="connsiteX0" fmla="*/ 100 w 130140"/>
              <a:gd name="connsiteY0" fmla="*/ 215 h 337026"/>
              <a:gd name="connsiteX1" fmla="*/ 90588 w 130140"/>
              <a:gd name="connsiteY1" fmla="*/ 190715 h 337026"/>
              <a:gd name="connsiteX2" fmla="*/ 119163 w 130140"/>
              <a:gd name="connsiteY2" fmla="*/ 268502 h 337026"/>
              <a:gd name="connsiteX3" fmla="*/ 128688 w 130140"/>
              <a:gd name="connsiteY3" fmla="*/ 298665 h 337026"/>
              <a:gd name="connsiteX4" fmla="*/ 90588 w 130140"/>
              <a:gd name="connsiteY4" fmla="*/ 335177 h 337026"/>
              <a:gd name="connsiteX5" fmla="*/ 106463 w 130140"/>
              <a:gd name="connsiteY5" fmla="*/ 236752 h 337026"/>
              <a:gd name="connsiteX6" fmla="*/ 73125 w 130140"/>
              <a:gd name="connsiteY6" fmla="*/ 154202 h 337026"/>
              <a:gd name="connsiteX7" fmla="*/ 100 w 130140"/>
              <a:gd name="connsiteY7" fmla="*/ 215 h 33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140" h="337026">
                <a:moveTo>
                  <a:pt x="100" y="215"/>
                </a:moveTo>
                <a:cubicBezTo>
                  <a:pt x="3010" y="6300"/>
                  <a:pt x="70744" y="146001"/>
                  <a:pt x="90588" y="190715"/>
                </a:cubicBezTo>
                <a:cubicBezTo>
                  <a:pt x="110432" y="235429"/>
                  <a:pt x="112813" y="250510"/>
                  <a:pt x="119163" y="268502"/>
                </a:cubicBezTo>
                <a:cubicBezTo>
                  <a:pt x="125513" y="286494"/>
                  <a:pt x="133450" y="287553"/>
                  <a:pt x="128688" y="298665"/>
                </a:cubicBezTo>
                <a:cubicBezTo>
                  <a:pt x="123926" y="309777"/>
                  <a:pt x="94292" y="345496"/>
                  <a:pt x="90588" y="335177"/>
                </a:cubicBezTo>
                <a:cubicBezTo>
                  <a:pt x="86884" y="324858"/>
                  <a:pt x="109374" y="266915"/>
                  <a:pt x="106463" y="236752"/>
                </a:cubicBezTo>
                <a:cubicBezTo>
                  <a:pt x="103553" y="206590"/>
                  <a:pt x="87677" y="189921"/>
                  <a:pt x="73125" y="154202"/>
                </a:cubicBezTo>
                <a:cubicBezTo>
                  <a:pt x="58573" y="118483"/>
                  <a:pt x="-2810" y="-5870"/>
                  <a:pt x="100" y="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DF497076-5325-4157-ACCE-63566D3EE8CF}"/>
              </a:ext>
            </a:extLst>
          </p:cNvPr>
          <p:cNvSpPr/>
          <p:nvPr/>
        </p:nvSpPr>
        <p:spPr>
          <a:xfrm>
            <a:off x="7071059" y="4221879"/>
            <a:ext cx="120145" cy="227956"/>
          </a:xfrm>
          <a:custGeom>
            <a:avLst/>
            <a:gdLst>
              <a:gd name="connsiteX0" fmla="*/ 9191 w 120145"/>
              <a:gd name="connsiteY0" fmla="*/ 871 h 227956"/>
              <a:gd name="connsiteX1" fmla="*/ 9191 w 120145"/>
              <a:gd name="connsiteY1" fmla="*/ 51671 h 227956"/>
              <a:gd name="connsiteX2" fmla="*/ 115554 w 120145"/>
              <a:gd name="connsiteY2" fmla="*/ 223121 h 227956"/>
              <a:gd name="connsiteX3" fmla="*/ 94916 w 120145"/>
              <a:gd name="connsiteY3" fmla="*/ 172321 h 227956"/>
              <a:gd name="connsiteX4" fmla="*/ 40941 w 120145"/>
              <a:gd name="connsiteY4" fmla="*/ 83421 h 227956"/>
              <a:gd name="connsiteX5" fmla="*/ 9191 w 120145"/>
              <a:gd name="connsiteY5" fmla="*/ 871 h 227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145" h="227956">
                <a:moveTo>
                  <a:pt x="9191" y="871"/>
                </a:moveTo>
                <a:cubicBezTo>
                  <a:pt x="3899" y="-4421"/>
                  <a:pt x="-8536" y="14629"/>
                  <a:pt x="9191" y="51671"/>
                </a:cubicBezTo>
                <a:cubicBezTo>
                  <a:pt x="26918" y="88713"/>
                  <a:pt x="101267" y="203013"/>
                  <a:pt x="115554" y="223121"/>
                </a:cubicBezTo>
                <a:cubicBezTo>
                  <a:pt x="129841" y="243229"/>
                  <a:pt x="107351" y="195604"/>
                  <a:pt x="94916" y="172321"/>
                </a:cubicBezTo>
                <a:cubicBezTo>
                  <a:pt x="82481" y="149038"/>
                  <a:pt x="54964" y="106704"/>
                  <a:pt x="40941" y="83421"/>
                </a:cubicBezTo>
                <a:cubicBezTo>
                  <a:pt x="26918" y="60138"/>
                  <a:pt x="14483" y="6163"/>
                  <a:pt x="9191" y="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: 図形 1235">
            <a:extLst>
              <a:ext uri="{FF2B5EF4-FFF2-40B4-BE49-F238E27FC236}">
                <a16:creationId xmlns:a16="http://schemas.microsoft.com/office/drawing/2014/main" id="{5842EBB8-7E2A-46AE-A837-8137AF1333BD}"/>
              </a:ext>
            </a:extLst>
          </p:cNvPr>
          <p:cNvSpPr/>
          <p:nvPr/>
        </p:nvSpPr>
        <p:spPr>
          <a:xfrm>
            <a:off x="7071802" y="4216256"/>
            <a:ext cx="110370" cy="279576"/>
          </a:xfrm>
          <a:custGeom>
            <a:avLst/>
            <a:gdLst>
              <a:gd name="connsiteX0" fmla="*/ 511 w 110370"/>
              <a:gd name="connsiteY0" fmla="*/ 144 h 279576"/>
              <a:gd name="connsiteX1" fmla="*/ 10036 w 110370"/>
              <a:gd name="connsiteY1" fmla="*/ 155719 h 279576"/>
              <a:gd name="connsiteX2" fmla="*/ 49723 w 110370"/>
              <a:gd name="connsiteY2" fmla="*/ 184294 h 279576"/>
              <a:gd name="connsiteX3" fmla="*/ 94173 w 110370"/>
              <a:gd name="connsiteY3" fmla="*/ 239857 h 279576"/>
              <a:gd name="connsiteX4" fmla="*/ 110048 w 110370"/>
              <a:gd name="connsiteY4" fmla="*/ 279544 h 279576"/>
              <a:gd name="connsiteX5" fmla="*/ 97348 w 110370"/>
              <a:gd name="connsiteY5" fmla="*/ 233507 h 279576"/>
              <a:gd name="connsiteX6" fmla="*/ 21148 w 110370"/>
              <a:gd name="connsiteY6" fmla="*/ 128732 h 279576"/>
              <a:gd name="connsiteX7" fmla="*/ 511 w 110370"/>
              <a:gd name="connsiteY7" fmla="*/ 144 h 27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370" h="279576">
                <a:moveTo>
                  <a:pt x="511" y="144"/>
                </a:moveTo>
                <a:cubicBezTo>
                  <a:pt x="-1341" y="4642"/>
                  <a:pt x="1834" y="125027"/>
                  <a:pt x="10036" y="155719"/>
                </a:cubicBezTo>
                <a:cubicBezTo>
                  <a:pt x="18238" y="186411"/>
                  <a:pt x="35700" y="170271"/>
                  <a:pt x="49723" y="184294"/>
                </a:cubicBezTo>
                <a:cubicBezTo>
                  <a:pt x="63746" y="198317"/>
                  <a:pt x="84119" y="223982"/>
                  <a:pt x="94173" y="239857"/>
                </a:cubicBezTo>
                <a:cubicBezTo>
                  <a:pt x="104227" y="255732"/>
                  <a:pt x="109519" y="280602"/>
                  <a:pt x="110048" y="279544"/>
                </a:cubicBezTo>
                <a:cubicBezTo>
                  <a:pt x="110577" y="278486"/>
                  <a:pt x="112165" y="258642"/>
                  <a:pt x="97348" y="233507"/>
                </a:cubicBezTo>
                <a:cubicBezTo>
                  <a:pt x="82531" y="208372"/>
                  <a:pt x="35435" y="160217"/>
                  <a:pt x="21148" y="128732"/>
                </a:cubicBezTo>
                <a:cubicBezTo>
                  <a:pt x="6861" y="97247"/>
                  <a:pt x="2363" y="-4354"/>
                  <a:pt x="511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66B75AC2-EE4F-4FA2-A485-E9274F4C0AE2}"/>
              </a:ext>
            </a:extLst>
          </p:cNvPr>
          <p:cNvSpPr/>
          <p:nvPr/>
        </p:nvSpPr>
        <p:spPr>
          <a:xfrm>
            <a:off x="7130924" y="4529111"/>
            <a:ext cx="477819" cy="97485"/>
          </a:xfrm>
          <a:custGeom>
            <a:avLst/>
            <a:gdLst>
              <a:gd name="connsiteX0" fmla="*/ 126 w 477819"/>
              <a:gd name="connsiteY0" fmla="*/ 27 h 97485"/>
              <a:gd name="connsiteX1" fmla="*/ 100139 w 477819"/>
              <a:gd name="connsiteY1" fmla="*/ 17489 h 97485"/>
              <a:gd name="connsiteX2" fmla="*/ 150939 w 477819"/>
              <a:gd name="connsiteY2" fmla="*/ 11139 h 97485"/>
              <a:gd name="connsiteX3" fmla="*/ 474789 w 477819"/>
              <a:gd name="connsiteY3" fmla="*/ 96864 h 97485"/>
              <a:gd name="connsiteX4" fmla="*/ 303339 w 477819"/>
              <a:gd name="connsiteY4" fmla="*/ 47652 h 97485"/>
              <a:gd name="connsiteX5" fmla="*/ 139826 w 477819"/>
              <a:gd name="connsiteY5" fmla="*/ 6377 h 97485"/>
              <a:gd name="connsiteX6" fmla="*/ 122364 w 477819"/>
              <a:gd name="connsiteY6" fmla="*/ 22252 h 97485"/>
              <a:gd name="connsiteX7" fmla="*/ 126 w 477819"/>
              <a:gd name="connsiteY7" fmla="*/ 27 h 9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7819" h="97485">
                <a:moveTo>
                  <a:pt x="126" y="27"/>
                </a:moveTo>
                <a:cubicBezTo>
                  <a:pt x="-3578" y="-767"/>
                  <a:pt x="75004" y="15637"/>
                  <a:pt x="100139" y="17489"/>
                </a:cubicBezTo>
                <a:cubicBezTo>
                  <a:pt x="125274" y="19341"/>
                  <a:pt x="88497" y="-2090"/>
                  <a:pt x="150939" y="11139"/>
                </a:cubicBezTo>
                <a:cubicBezTo>
                  <a:pt x="213381" y="24368"/>
                  <a:pt x="449389" y="90779"/>
                  <a:pt x="474789" y="96864"/>
                </a:cubicBezTo>
                <a:cubicBezTo>
                  <a:pt x="500189" y="102950"/>
                  <a:pt x="359166" y="62733"/>
                  <a:pt x="303339" y="47652"/>
                </a:cubicBezTo>
                <a:cubicBezTo>
                  <a:pt x="247512" y="32571"/>
                  <a:pt x="169988" y="10610"/>
                  <a:pt x="139826" y="6377"/>
                </a:cubicBezTo>
                <a:cubicBezTo>
                  <a:pt x="109664" y="2144"/>
                  <a:pt x="144324" y="21458"/>
                  <a:pt x="122364" y="22252"/>
                </a:cubicBezTo>
                <a:cubicBezTo>
                  <a:pt x="100404" y="23046"/>
                  <a:pt x="3830" y="821"/>
                  <a:pt x="126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1AF0043B-43CC-4F87-843A-5181322BA72F}"/>
              </a:ext>
            </a:extLst>
          </p:cNvPr>
          <p:cNvSpPr/>
          <p:nvPr/>
        </p:nvSpPr>
        <p:spPr>
          <a:xfrm>
            <a:off x="7031590" y="4062307"/>
            <a:ext cx="126544" cy="158265"/>
          </a:xfrm>
          <a:custGeom>
            <a:avLst/>
            <a:gdLst>
              <a:gd name="connsiteX0" fmla="*/ 126448 w 126544"/>
              <a:gd name="connsiteY0" fmla="*/ 106 h 158265"/>
              <a:gd name="connsiteX1" fmla="*/ 69298 w 126544"/>
              <a:gd name="connsiteY1" fmla="*/ 101706 h 158265"/>
              <a:gd name="connsiteX2" fmla="*/ 23260 w 126544"/>
              <a:gd name="connsiteY2" fmla="*/ 144568 h 158265"/>
              <a:gd name="connsiteX3" fmla="*/ 1035 w 126544"/>
              <a:gd name="connsiteY3" fmla="*/ 157268 h 158265"/>
              <a:gd name="connsiteX4" fmla="*/ 55010 w 126544"/>
              <a:gd name="connsiteY4" fmla="*/ 122343 h 158265"/>
              <a:gd name="connsiteX5" fmla="*/ 126448 w 126544"/>
              <a:gd name="connsiteY5" fmla="*/ 106 h 15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544" h="158265">
                <a:moveTo>
                  <a:pt x="126448" y="106"/>
                </a:moveTo>
                <a:cubicBezTo>
                  <a:pt x="128829" y="-3334"/>
                  <a:pt x="86496" y="77629"/>
                  <a:pt x="69298" y="101706"/>
                </a:cubicBezTo>
                <a:cubicBezTo>
                  <a:pt x="52100" y="125783"/>
                  <a:pt x="34637" y="135308"/>
                  <a:pt x="23260" y="144568"/>
                </a:cubicBezTo>
                <a:cubicBezTo>
                  <a:pt x="11883" y="153828"/>
                  <a:pt x="-4257" y="160972"/>
                  <a:pt x="1035" y="157268"/>
                </a:cubicBezTo>
                <a:cubicBezTo>
                  <a:pt x="6327" y="153564"/>
                  <a:pt x="34637" y="146155"/>
                  <a:pt x="55010" y="122343"/>
                </a:cubicBezTo>
                <a:cubicBezTo>
                  <a:pt x="75383" y="98531"/>
                  <a:pt x="124067" y="3546"/>
                  <a:pt x="126448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2C39FCDB-9A37-4D7C-8ADF-25D79D1DCAEA}"/>
              </a:ext>
            </a:extLst>
          </p:cNvPr>
          <p:cNvSpPr/>
          <p:nvPr/>
        </p:nvSpPr>
        <p:spPr>
          <a:xfrm>
            <a:off x="7030999" y="4065523"/>
            <a:ext cx="127374" cy="141411"/>
          </a:xfrm>
          <a:custGeom>
            <a:avLst/>
            <a:gdLst>
              <a:gd name="connsiteX0" fmla="*/ 127039 w 127374"/>
              <a:gd name="connsiteY0" fmla="*/ 65 h 141411"/>
              <a:gd name="connsiteX1" fmla="*/ 52426 w 127374"/>
              <a:gd name="connsiteY1" fmla="*/ 104840 h 141411"/>
              <a:gd name="connsiteX2" fmla="*/ 39 w 127374"/>
              <a:gd name="connsiteY2" fmla="*/ 141352 h 141411"/>
              <a:gd name="connsiteX3" fmla="*/ 60364 w 127374"/>
              <a:gd name="connsiteY3" fmla="*/ 112777 h 141411"/>
              <a:gd name="connsiteX4" fmla="*/ 79414 w 127374"/>
              <a:gd name="connsiteY4" fmla="*/ 88965 h 141411"/>
              <a:gd name="connsiteX5" fmla="*/ 127039 w 127374"/>
              <a:gd name="connsiteY5" fmla="*/ 65 h 1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374" h="141411">
                <a:moveTo>
                  <a:pt x="127039" y="65"/>
                </a:moveTo>
                <a:cubicBezTo>
                  <a:pt x="122541" y="2711"/>
                  <a:pt x="73593" y="81292"/>
                  <a:pt x="52426" y="104840"/>
                </a:cubicBezTo>
                <a:cubicBezTo>
                  <a:pt x="31259" y="128388"/>
                  <a:pt x="-1284" y="140029"/>
                  <a:pt x="39" y="141352"/>
                </a:cubicBezTo>
                <a:cubicBezTo>
                  <a:pt x="1362" y="142675"/>
                  <a:pt x="47135" y="121508"/>
                  <a:pt x="60364" y="112777"/>
                </a:cubicBezTo>
                <a:cubicBezTo>
                  <a:pt x="73593" y="104046"/>
                  <a:pt x="69360" y="102723"/>
                  <a:pt x="79414" y="88965"/>
                </a:cubicBezTo>
                <a:cubicBezTo>
                  <a:pt x="89468" y="75207"/>
                  <a:pt x="131537" y="-2581"/>
                  <a:pt x="127039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9EFC0C74-4567-49AD-AAF5-A23E7B8DEED0}"/>
              </a:ext>
            </a:extLst>
          </p:cNvPr>
          <p:cNvSpPr/>
          <p:nvPr/>
        </p:nvSpPr>
        <p:spPr>
          <a:xfrm>
            <a:off x="7059506" y="4084617"/>
            <a:ext cx="111318" cy="149301"/>
          </a:xfrm>
          <a:custGeom>
            <a:avLst/>
            <a:gdLst>
              <a:gd name="connsiteX0" fmla="*/ 111232 w 111318"/>
              <a:gd name="connsiteY0" fmla="*/ 21 h 149301"/>
              <a:gd name="connsiteX1" fmla="*/ 46144 w 111318"/>
              <a:gd name="connsiteY1" fmla="*/ 87333 h 149301"/>
              <a:gd name="connsiteX2" fmla="*/ 107 w 111318"/>
              <a:gd name="connsiteY2" fmla="*/ 149246 h 149301"/>
              <a:gd name="connsiteX3" fmla="*/ 58844 w 111318"/>
              <a:gd name="connsiteY3" fmla="*/ 96858 h 149301"/>
              <a:gd name="connsiteX4" fmla="*/ 111232 w 111318"/>
              <a:gd name="connsiteY4" fmla="*/ 21 h 14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18" h="149301">
                <a:moveTo>
                  <a:pt x="111232" y="21"/>
                </a:moveTo>
                <a:cubicBezTo>
                  <a:pt x="109115" y="-1567"/>
                  <a:pt x="46144" y="87333"/>
                  <a:pt x="46144" y="87333"/>
                </a:cubicBezTo>
                <a:cubicBezTo>
                  <a:pt x="27623" y="112204"/>
                  <a:pt x="-2010" y="147658"/>
                  <a:pt x="107" y="149246"/>
                </a:cubicBezTo>
                <a:cubicBezTo>
                  <a:pt x="2224" y="150834"/>
                  <a:pt x="41646" y="117760"/>
                  <a:pt x="58844" y="96858"/>
                </a:cubicBezTo>
                <a:cubicBezTo>
                  <a:pt x="76042" y="75956"/>
                  <a:pt x="113349" y="1609"/>
                  <a:pt x="111232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3898F954-0778-4263-B1DD-F6FEBED06B17}"/>
              </a:ext>
            </a:extLst>
          </p:cNvPr>
          <p:cNvSpPr/>
          <p:nvPr/>
        </p:nvSpPr>
        <p:spPr>
          <a:xfrm>
            <a:off x="7149499" y="4074841"/>
            <a:ext cx="200645" cy="102326"/>
          </a:xfrm>
          <a:custGeom>
            <a:avLst/>
            <a:gdLst>
              <a:gd name="connsiteX0" fmla="*/ 601 w 200645"/>
              <a:gd name="connsiteY0" fmla="*/ 272 h 102326"/>
              <a:gd name="connsiteX1" fmla="*/ 137126 w 200645"/>
              <a:gd name="connsiteY1" fmla="*/ 89172 h 102326"/>
              <a:gd name="connsiteX2" fmla="*/ 110139 w 200645"/>
              <a:gd name="connsiteY2" fmla="*/ 100284 h 102326"/>
              <a:gd name="connsiteX3" fmla="*/ 200626 w 200645"/>
              <a:gd name="connsiteY3" fmla="*/ 73297 h 102326"/>
              <a:gd name="connsiteX4" fmla="*/ 118076 w 200645"/>
              <a:gd name="connsiteY4" fmla="*/ 90759 h 102326"/>
              <a:gd name="connsiteX5" fmla="*/ 87914 w 200645"/>
              <a:gd name="connsiteY5" fmla="*/ 62184 h 102326"/>
              <a:gd name="connsiteX6" fmla="*/ 601 w 200645"/>
              <a:gd name="connsiteY6" fmla="*/ 272 h 102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645" h="102326">
                <a:moveTo>
                  <a:pt x="601" y="272"/>
                </a:moveTo>
                <a:cubicBezTo>
                  <a:pt x="8803" y="4770"/>
                  <a:pt x="118870" y="72503"/>
                  <a:pt x="137126" y="89172"/>
                </a:cubicBezTo>
                <a:cubicBezTo>
                  <a:pt x="155382" y="105841"/>
                  <a:pt x="99556" y="102930"/>
                  <a:pt x="110139" y="100284"/>
                </a:cubicBezTo>
                <a:cubicBezTo>
                  <a:pt x="120722" y="97638"/>
                  <a:pt x="199303" y="74884"/>
                  <a:pt x="200626" y="73297"/>
                </a:cubicBezTo>
                <a:cubicBezTo>
                  <a:pt x="201949" y="71710"/>
                  <a:pt x="136861" y="92611"/>
                  <a:pt x="118076" y="90759"/>
                </a:cubicBezTo>
                <a:cubicBezTo>
                  <a:pt x="99291" y="88907"/>
                  <a:pt x="105377" y="76207"/>
                  <a:pt x="87914" y="62184"/>
                </a:cubicBezTo>
                <a:cubicBezTo>
                  <a:pt x="70451" y="48161"/>
                  <a:pt x="-7601" y="-4226"/>
                  <a:pt x="601" y="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ABE88264-6554-47B2-A400-8B8C39BC2326}"/>
              </a:ext>
            </a:extLst>
          </p:cNvPr>
          <p:cNvSpPr/>
          <p:nvPr/>
        </p:nvSpPr>
        <p:spPr>
          <a:xfrm>
            <a:off x="7269149" y="4150701"/>
            <a:ext cx="278460" cy="366488"/>
          </a:xfrm>
          <a:custGeom>
            <a:avLst/>
            <a:gdLst>
              <a:gd name="connsiteX0" fmla="*/ 142889 w 278460"/>
              <a:gd name="connsiteY0" fmla="*/ 612 h 366488"/>
              <a:gd name="connsiteX1" fmla="*/ 46051 w 278460"/>
              <a:gd name="connsiteY1" fmla="*/ 102212 h 366488"/>
              <a:gd name="connsiteX2" fmla="*/ 14 w 278460"/>
              <a:gd name="connsiteY2" fmla="*/ 105387 h 366488"/>
              <a:gd name="connsiteX3" fmla="*/ 41289 w 278460"/>
              <a:gd name="connsiteY3" fmla="*/ 114912 h 366488"/>
              <a:gd name="connsiteX4" fmla="*/ 58751 w 278460"/>
              <a:gd name="connsiteY4" fmla="*/ 170474 h 366488"/>
              <a:gd name="connsiteX5" fmla="*/ 88914 w 278460"/>
              <a:gd name="connsiteY5" fmla="*/ 253024 h 366488"/>
              <a:gd name="connsiteX6" fmla="*/ 185751 w 278460"/>
              <a:gd name="connsiteY6" fmla="*/ 326049 h 366488"/>
              <a:gd name="connsiteX7" fmla="*/ 277826 w 278460"/>
              <a:gd name="connsiteY7" fmla="*/ 365737 h 366488"/>
              <a:gd name="connsiteX8" fmla="*/ 138126 w 278460"/>
              <a:gd name="connsiteY8" fmla="*/ 292712 h 366488"/>
              <a:gd name="connsiteX9" fmla="*/ 30176 w 278460"/>
              <a:gd name="connsiteY9" fmla="*/ 172062 h 366488"/>
              <a:gd name="connsiteX10" fmla="*/ 49226 w 278460"/>
              <a:gd name="connsiteY10" fmla="*/ 122849 h 366488"/>
              <a:gd name="connsiteX11" fmla="*/ 66689 w 278460"/>
              <a:gd name="connsiteY11" fmla="*/ 62524 h 366488"/>
              <a:gd name="connsiteX12" fmla="*/ 142889 w 278460"/>
              <a:gd name="connsiteY12" fmla="*/ 612 h 36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8460" h="366488">
                <a:moveTo>
                  <a:pt x="142889" y="612"/>
                </a:moveTo>
                <a:cubicBezTo>
                  <a:pt x="139449" y="7227"/>
                  <a:pt x="69863" y="84750"/>
                  <a:pt x="46051" y="102212"/>
                </a:cubicBezTo>
                <a:cubicBezTo>
                  <a:pt x="22239" y="119674"/>
                  <a:pt x="808" y="103270"/>
                  <a:pt x="14" y="105387"/>
                </a:cubicBezTo>
                <a:cubicBezTo>
                  <a:pt x="-780" y="107504"/>
                  <a:pt x="31500" y="104064"/>
                  <a:pt x="41289" y="114912"/>
                </a:cubicBezTo>
                <a:cubicBezTo>
                  <a:pt x="51078" y="125760"/>
                  <a:pt x="50814" y="147455"/>
                  <a:pt x="58751" y="170474"/>
                </a:cubicBezTo>
                <a:cubicBezTo>
                  <a:pt x="66688" y="193493"/>
                  <a:pt x="67747" y="227095"/>
                  <a:pt x="88914" y="253024"/>
                </a:cubicBezTo>
                <a:cubicBezTo>
                  <a:pt x="110081" y="278953"/>
                  <a:pt x="154266" y="307264"/>
                  <a:pt x="185751" y="326049"/>
                </a:cubicBezTo>
                <a:cubicBezTo>
                  <a:pt x="217236" y="344835"/>
                  <a:pt x="285764" y="371293"/>
                  <a:pt x="277826" y="365737"/>
                </a:cubicBezTo>
                <a:cubicBezTo>
                  <a:pt x="269888" y="360181"/>
                  <a:pt x="179401" y="324991"/>
                  <a:pt x="138126" y="292712"/>
                </a:cubicBezTo>
                <a:cubicBezTo>
                  <a:pt x="96851" y="260433"/>
                  <a:pt x="44993" y="200372"/>
                  <a:pt x="30176" y="172062"/>
                </a:cubicBezTo>
                <a:cubicBezTo>
                  <a:pt x="15359" y="143752"/>
                  <a:pt x="43141" y="141105"/>
                  <a:pt x="49226" y="122849"/>
                </a:cubicBezTo>
                <a:cubicBezTo>
                  <a:pt x="55311" y="104593"/>
                  <a:pt x="54253" y="82368"/>
                  <a:pt x="66689" y="62524"/>
                </a:cubicBezTo>
                <a:cubicBezTo>
                  <a:pt x="79124" y="42680"/>
                  <a:pt x="146329" y="-6003"/>
                  <a:pt x="142889" y="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D1003F87-6663-4006-94EE-AB77A5091D6B}"/>
              </a:ext>
            </a:extLst>
          </p:cNvPr>
          <p:cNvSpPr/>
          <p:nvPr/>
        </p:nvSpPr>
        <p:spPr>
          <a:xfrm>
            <a:off x="7113881" y="4176159"/>
            <a:ext cx="187084" cy="244858"/>
          </a:xfrm>
          <a:custGeom>
            <a:avLst/>
            <a:gdLst>
              <a:gd name="connsiteX0" fmla="*/ 187032 w 187084"/>
              <a:gd name="connsiteY0" fmla="*/ 554 h 244858"/>
              <a:gd name="connsiteX1" fmla="*/ 101307 w 187084"/>
              <a:gd name="connsiteY1" fmla="*/ 100566 h 244858"/>
              <a:gd name="connsiteX2" fmla="*/ 144169 w 187084"/>
              <a:gd name="connsiteY2" fmla="*/ 243441 h 244858"/>
              <a:gd name="connsiteX3" fmla="*/ 109244 w 187084"/>
              <a:gd name="connsiteY3" fmla="*/ 168829 h 244858"/>
              <a:gd name="connsiteX4" fmla="*/ 50507 w 187084"/>
              <a:gd name="connsiteY4" fmla="*/ 87866 h 244858"/>
              <a:gd name="connsiteX5" fmla="*/ 1294 w 187084"/>
              <a:gd name="connsiteY5" fmla="*/ 33891 h 244858"/>
              <a:gd name="connsiteX6" fmla="*/ 104482 w 187084"/>
              <a:gd name="connsiteY6" fmla="*/ 83104 h 244858"/>
              <a:gd name="connsiteX7" fmla="*/ 114007 w 187084"/>
              <a:gd name="connsiteY7" fmla="*/ 60879 h 244858"/>
              <a:gd name="connsiteX8" fmla="*/ 187032 w 187084"/>
              <a:gd name="connsiteY8" fmla="*/ 554 h 24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084" h="244858">
                <a:moveTo>
                  <a:pt x="187032" y="554"/>
                </a:moveTo>
                <a:cubicBezTo>
                  <a:pt x="184915" y="7168"/>
                  <a:pt x="108451" y="60085"/>
                  <a:pt x="101307" y="100566"/>
                </a:cubicBezTo>
                <a:cubicBezTo>
                  <a:pt x="94163" y="141047"/>
                  <a:pt x="142846" y="232064"/>
                  <a:pt x="144169" y="243441"/>
                </a:cubicBezTo>
                <a:cubicBezTo>
                  <a:pt x="145492" y="254818"/>
                  <a:pt x="124854" y="194758"/>
                  <a:pt x="109244" y="168829"/>
                </a:cubicBezTo>
                <a:cubicBezTo>
                  <a:pt x="93634" y="142900"/>
                  <a:pt x="68499" y="110356"/>
                  <a:pt x="50507" y="87866"/>
                </a:cubicBezTo>
                <a:cubicBezTo>
                  <a:pt x="32515" y="65376"/>
                  <a:pt x="-7702" y="34685"/>
                  <a:pt x="1294" y="33891"/>
                </a:cubicBezTo>
                <a:cubicBezTo>
                  <a:pt x="10290" y="33097"/>
                  <a:pt x="85697" y="78606"/>
                  <a:pt x="104482" y="83104"/>
                </a:cubicBezTo>
                <a:cubicBezTo>
                  <a:pt x="123267" y="87602"/>
                  <a:pt x="101043" y="73314"/>
                  <a:pt x="114007" y="60879"/>
                </a:cubicBezTo>
                <a:cubicBezTo>
                  <a:pt x="126971" y="48444"/>
                  <a:pt x="189149" y="-6060"/>
                  <a:pt x="187032" y="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ADB9B20A-F184-45C4-A96C-75B9E796F5E0}"/>
              </a:ext>
            </a:extLst>
          </p:cNvPr>
          <p:cNvSpPr/>
          <p:nvPr/>
        </p:nvSpPr>
        <p:spPr>
          <a:xfrm>
            <a:off x="7242118" y="4430651"/>
            <a:ext cx="197130" cy="212927"/>
          </a:xfrm>
          <a:custGeom>
            <a:avLst/>
            <a:gdLst>
              <a:gd name="connsiteX0" fmla="*/ 57 w 197130"/>
              <a:gd name="connsiteY0" fmla="*/ 98487 h 212927"/>
              <a:gd name="connsiteX1" fmla="*/ 103245 w 197130"/>
              <a:gd name="connsiteY1" fmla="*/ 127062 h 212927"/>
              <a:gd name="connsiteX2" fmla="*/ 196907 w 197130"/>
              <a:gd name="connsiteY2" fmla="*/ 212787 h 212927"/>
              <a:gd name="connsiteX3" fmla="*/ 128645 w 197130"/>
              <a:gd name="connsiteY3" fmla="*/ 104837 h 212927"/>
              <a:gd name="connsiteX4" fmla="*/ 104832 w 197130"/>
              <a:gd name="connsiteY4" fmla="*/ 46099 h 212927"/>
              <a:gd name="connsiteX5" fmla="*/ 130232 w 197130"/>
              <a:gd name="connsiteY5" fmla="*/ 62 h 212927"/>
              <a:gd name="connsiteX6" fmla="*/ 77845 w 197130"/>
              <a:gd name="connsiteY6" fmla="*/ 38162 h 212927"/>
              <a:gd name="connsiteX7" fmla="*/ 117532 w 197130"/>
              <a:gd name="connsiteY7" fmla="*/ 117537 h 212927"/>
              <a:gd name="connsiteX8" fmla="*/ 57 w 197130"/>
              <a:gd name="connsiteY8" fmla="*/ 98487 h 21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130" h="212927">
                <a:moveTo>
                  <a:pt x="57" y="98487"/>
                </a:moveTo>
                <a:cubicBezTo>
                  <a:pt x="-2324" y="100075"/>
                  <a:pt x="70437" y="108012"/>
                  <a:pt x="103245" y="127062"/>
                </a:cubicBezTo>
                <a:cubicBezTo>
                  <a:pt x="136053" y="146112"/>
                  <a:pt x="192674" y="216491"/>
                  <a:pt x="196907" y="212787"/>
                </a:cubicBezTo>
                <a:cubicBezTo>
                  <a:pt x="201140" y="209083"/>
                  <a:pt x="143991" y="132618"/>
                  <a:pt x="128645" y="104837"/>
                </a:cubicBezTo>
                <a:cubicBezTo>
                  <a:pt x="113299" y="77056"/>
                  <a:pt x="104568" y="63561"/>
                  <a:pt x="104832" y="46099"/>
                </a:cubicBezTo>
                <a:cubicBezTo>
                  <a:pt x="105096" y="28637"/>
                  <a:pt x="134730" y="1385"/>
                  <a:pt x="130232" y="62"/>
                </a:cubicBezTo>
                <a:cubicBezTo>
                  <a:pt x="125734" y="-1261"/>
                  <a:pt x="79962" y="18583"/>
                  <a:pt x="77845" y="38162"/>
                </a:cubicBezTo>
                <a:cubicBezTo>
                  <a:pt x="75728" y="57741"/>
                  <a:pt x="127057" y="106954"/>
                  <a:pt x="117532" y="117537"/>
                </a:cubicBezTo>
                <a:cubicBezTo>
                  <a:pt x="108007" y="128120"/>
                  <a:pt x="2438" y="96899"/>
                  <a:pt x="57" y="98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: 図形 1244">
            <a:extLst>
              <a:ext uri="{FF2B5EF4-FFF2-40B4-BE49-F238E27FC236}">
                <a16:creationId xmlns:a16="http://schemas.microsoft.com/office/drawing/2014/main" id="{9A56FEB7-773B-46AE-86B0-614512DE7D16}"/>
              </a:ext>
            </a:extLst>
          </p:cNvPr>
          <p:cNvSpPr/>
          <p:nvPr/>
        </p:nvSpPr>
        <p:spPr>
          <a:xfrm>
            <a:off x="7444380" y="4437063"/>
            <a:ext cx="434400" cy="93421"/>
          </a:xfrm>
          <a:custGeom>
            <a:avLst/>
            <a:gdLst>
              <a:gd name="connsiteX0" fmla="*/ 5758 w 434400"/>
              <a:gd name="connsiteY0" fmla="*/ 44450 h 93421"/>
              <a:gd name="connsiteX1" fmla="*/ 278808 w 434400"/>
              <a:gd name="connsiteY1" fmla="*/ 92075 h 93421"/>
              <a:gd name="connsiteX2" fmla="*/ 335958 w 434400"/>
              <a:gd name="connsiteY2" fmla="*/ 60325 h 93421"/>
              <a:gd name="connsiteX3" fmla="*/ 434383 w 434400"/>
              <a:gd name="connsiteY3" fmla="*/ 0 h 93421"/>
              <a:gd name="connsiteX4" fmla="*/ 328020 w 434400"/>
              <a:gd name="connsiteY4" fmla="*/ 60325 h 93421"/>
              <a:gd name="connsiteX5" fmla="*/ 226420 w 434400"/>
              <a:gd name="connsiteY5" fmla="*/ 82550 h 93421"/>
              <a:gd name="connsiteX6" fmla="*/ 102595 w 434400"/>
              <a:gd name="connsiteY6" fmla="*/ 92075 h 93421"/>
              <a:gd name="connsiteX7" fmla="*/ 5758 w 434400"/>
              <a:gd name="connsiteY7" fmla="*/ 44450 h 9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4400" h="93421">
                <a:moveTo>
                  <a:pt x="5758" y="44450"/>
                </a:moveTo>
                <a:cubicBezTo>
                  <a:pt x="35127" y="44450"/>
                  <a:pt x="223775" y="89429"/>
                  <a:pt x="278808" y="92075"/>
                </a:cubicBezTo>
                <a:cubicBezTo>
                  <a:pt x="333841" y="94721"/>
                  <a:pt x="310029" y="75671"/>
                  <a:pt x="335958" y="60325"/>
                </a:cubicBezTo>
                <a:cubicBezTo>
                  <a:pt x="361887" y="44979"/>
                  <a:pt x="435706" y="0"/>
                  <a:pt x="434383" y="0"/>
                </a:cubicBezTo>
                <a:cubicBezTo>
                  <a:pt x="433060" y="0"/>
                  <a:pt x="362680" y="46567"/>
                  <a:pt x="328020" y="60325"/>
                </a:cubicBezTo>
                <a:cubicBezTo>
                  <a:pt x="293360" y="74083"/>
                  <a:pt x="263991" y="77258"/>
                  <a:pt x="226420" y="82550"/>
                </a:cubicBezTo>
                <a:cubicBezTo>
                  <a:pt x="188849" y="87842"/>
                  <a:pt x="138049" y="96837"/>
                  <a:pt x="102595" y="92075"/>
                </a:cubicBezTo>
                <a:cubicBezTo>
                  <a:pt x="67141" y="87313"/>
                  <a:pt x="-23611" y="44450"/>
                  <a:pt x="5758" y="44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: 図形 1245">
            <a:extLst>
              <a:ext uri="{FF2B5EF4-FFF2-40B4-BE49-F238E27FC236}">
                <a16:creationId xmlns:a16="http://schemas.microsoft.com/office/drawing/2014/main" id="{F3AF4175-2610-47C8-83BC-F6606AA6DDC8}"/>
              </a:ext>
            </a:extLst>
          </p:cNvPr>
          <p:cNvSpPr/>
          <p:nvPr/>
        </p:nvSpPr>
        <p:spPr>
          <a:xfrm>
            <a:off x="7761068" y="4378319"/>
            <a:ext cx="251886" cy="234564"/>
          </a:xfrm>
          <a:custGeom>
            <a:avLst/>
            <a:gdLst>
              <a:gd name="connsiteX0" fmla="*/ 220 w 251886"/>
              <a:gd name="connsiteY0" fmla="*/ 107956 h 234564"/>
              <a:gd name="connsiteX1" fmla="*/ 143095 w 251886"/>
              <a:gd name="connsiteY1" fmla="*/ 31756 h 234564"/>
              <a:gd name="connsiteX2" fmla="*/ 235170 w 251886"/>
              <a:gd name="connsiteY2" fmla="*/ 23819 h 234564"/>
              <a:gd name="connsiteX3" fmla="*/ 236757 w 251886"/>
              <a:gd name="connsiteY3" fmla="*/ 50806 h 234564"/>
              <a:gd name="connsiteX4" fmla="*/ 225645 w 251886"/>
              <a:gd name="connsiteY4" fmla="*/ 95256 h 234564"/>
              <a:gd name="connsiteX5" fmla="*/ 173257 w 251886"/>
              <a:gd name="connsiteY5" fmla="*/ 198444 h 234564"/>
              <a:gd name="connsiteX6" fmla="*/ 141507 w 251886"/>
              <a:gd name="connsiteY6" fmla="*/ 233369 h 234564"/>
              <a:gd name="connsiteX7" fmla="*/ 209770 w 251886"/>
              <a:gd name="connsiteY7" fmla="*/ 161931 h 234564"/>
              <a:gd name="connsiteX8" fmla="*/ 251045 w 251886"/>
              <a:gd name="connsiteY8" fmla="*/ 65094 h 234564"/>
              <a:gd name="connsiteX9" fmla="*/ 230407 w 251886"/>
              <a:gd name="connsiteY9" fmla="*/ 9531 h 234564"/>
              <a:gd name="connsiteX10" fmla="*/ 149445 w 251886"/>
              <a:gd name="connsiteY10" fmla="*/ 33344 h 234564"/>
              <a:gd name="connsiteX11" fmla="*/ 206595 w 251886"/>
              <a:gd name="connsiteY11" fmla="*/ 6 h 234564"/>
              <a:gd name="connsiteX12" fmla="*/ 112932 w 251886"/>
              <a:gd name="connsiteY12" fmla="*/ 36519 h 234564"/>
              <a:gd name="connsiteX13" fmla="*/ 220 w 251886"/>
              <a:gd name="connsiteY13" fmla="*/ 107956 h 23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886" h="234564">
                <a:moveTo>
                  <a:pt x="220" y="107956"/>
                </a:moveTo>
                <a:cubicBezTo>
                  <a:pt x="5247" y="107162"/>
                  <a:pt x="103937" y="45779"/>
                  <a:pt x="143095" y="31756"/>
                </a:cubicBezTo>
                <a:cubicBezTo>
                  <a:pt x="182253" y="17733"/>
                  <a:pt x="219560" y="20644"/>
                  <a:pt x="235170" y="23819"/>
                </a:cubicBezTo>
                <a:cubicBezTo>
                  <a:pt x="250780" y="26994"/>
                  <a:pt x="238344" y="38900"/>
                  <a:pt x="236757" y="50806"/>
                </a:cubicBezTo>
                <a:cubicBezTo>
                  <a:pt x="235170" y="62712"/>
                  <a:pt x="236228" y="70650"/>
                  <a:pt x="225645" y="95256"/>
                </a:cubicBezTo>
                <a:cubicBezTo>
                  <a:pt x="215062" y="119862"/>
                  <a:pt x="187280" y="175425"/>
                  <a:pt x="173257" y="198444"/>
                </a:cubicBezTo>
                <a:cubicBezTo>
                  <a:pt x="159234" y="221463"/>
                  <a:pt x="135422" y="239454"/>
                  <a:pt x="141507" y="233369"/>
                </a:cubicBezTo>
                <a:cubicBezTo>
                  <a:pt x="147592" y="227284"/>
                  <a:pt x="191514" y="189977"/>
                  <a:pt x="209770" y="161931"/>
                </a:cubicBezTo>
                <a:cubicBezTo>
                  <a:pt x="228026" y="133885"/>
                  <a:pt x="247606" y="90494"/>
                  <a:pt x="251045" y="65094"/>
                </a:cubicBezTo>
                <a:cubicBezTo>
                  <a:pt x="254484" y="39694"/>
                  <a:pt x="247340" y="14823"/>
                  <a:pt x="230407" y="9531"/>
                </a:cubicBezTo>
                <a:cubicBezTo>
                  <a:pt x="213474" y="4239"/>
                  <a:pt x="153414" y="34931"/>
                  <a:pt x="149445" y="33344"/>
                </a:cubicBezTo>
                <a:cubicBezTo>
                  <a:pt x="145476" y="31757"/>
                  <a:pt x="212680" y="-523"/>
                  <a:pt x="206595" y="6"/>
                </a:cubicBezTo>
                <a:cubicBezTo>
                  <a:pt x="200510" y="535"/>
                  <a:pt x="148386" y="17469"/>
                  <a:pt x="112932" y="36519"/>
                </a:cubicBezTo>
                <a:cubicBezTo>
                  <a:pt x="77478" y="55569"/>
                  <a:pt x="-4807" y="108750"/>
                  <a:pt x="220" y="107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: 図形 1246">
            <a:extLst>
              <a:ext uri="{FF2B5EF4-FFF2-40B4-BE49-F238E27FC236}">
                <a16:creationId xmlns:a16="http://schemas.microsoft.com/office/drawing/2014/main" id="{A2654C06-9C04-4CE4-9CCC-73C12D360C8C}"/>
              </a:ext>
            </a:extLst>
          </p:cNvPr>
          <p:cNvSpPr/>
          <p:nvPr/>
        </p:nvSpPr>
        <p:spPr>
          <a:xfrm>
            <a:off x="7595945" y="4409819"/>
            <a:ext cx="320248" cy="219392"/>
          </a:xfrm>
          <a:custGeom>
            <a:avLst/>
            <a:gdLst>
              <a:gd name="connsiteX0" fmla="*/ 319330 w 320248"/>
              <a:gd name="connsiteY0" fmla="*/ 1844 h 219392"/>
              <a:gd name="connsiteX1" fmla="*/ 176455 w 320248"/>
              <a:gd name="connsiteY1" fmla="*/ 147894 h 219392"/>
              <a:gd name="connsiteX2" fmla="*/ 143118 w 320248"/>
              <a:gd name="connsiteY2" fmla="*/ 168531 h 219392"/>
              <a:gd name="connsiteX3" fmla="*/ 243 w 320248"/>
              <a:gd name="connsiteY3" fmla="*/ 219331 h 219392"/>
              <a:gd name="connsiteX4" fmla="*/ 181218 w 320248"/>
              <a:gd name="connsiteY4" fmla="*/ 157419 h 219392"/>
              <a:gd name="connsiteX5" fmla="*/ 200268 w 320248"/>
              <a:gd name="connsiteY5" fmla="*/ 151069 h 219392"/>
              <a:gd name="connsiteX6" fmla="*/ 235193 w 320248"/>
              <a:gd name="connsiteY6" fmla="*/ 71694 h 219392"/>
              <a:gd name="connsiteX7" fmla="*/ 319330 w 320248"/>
              <a:gd name="connsiteY7" fmla="*/ 1844 h 2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0248" h="219392">
                <a:moveTo>
                  <a:pt x="319330" y="1844"/>
                </a:moveTo>
                <a:cubicBezTo>
                  <a:pt x="309540" y="14544"/>
                  <a:pt x="205824" y="120113"/>
                  <a:pt x="176455" y="147894"/>
                </a:cubicBezTo>
                <a:cubicBezTo>
                  <a:pt x="147086" y="175675"/>
                  <a:pt x="172487" y="156625"/>
                  <a:pt x="143118" y="168531"/>
                </a:cubicBezTo>
                <a:cubicBezTo>
                  <a:pt x="113749" y="180437"/>
                  <a:pt x="-6107" y="221183"/>
                  <a:pt x="243" y="219331"/>
                </a:cubicBezTo>
                <a:cubicBezTo>
                  <a:pt x="6593" y="217479"/>
                  <a:pt x="147880" y="168796"/>
                  <a:pt x="181218" y="157419"/>
                </a:cubicBezTo>
                <a:cubicBezTo>
                  <a:pt x="214556" y="146042"/>
                  <a:pt x="191272" y="165356"/>
                  <a:pt x="200268" y="151069"/>
                </a:cubicBezTo>
                <a:cubicBezTo>
                  <a:pt x="209264" y="136782"/>
                  <a:pt x="212439" y="98152"/>
                  <a:pt x="235193" y="71694"/>
                </a:cubicBezTo>
                <a:cubicBezTo>
                  <a:pt x="257947" y="45236"/>
                  <a:pt x="329120" y="-10856"/>
                  <a:pt x="319330" y="1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: 図形 1247">
            <a:extLst>
              <a:ext uri="{FF2B5EF4-FFF2-40B4-BE49-F238E27FC236}">
                <a16:creationId xmlns:a16="http://schemas.microsoft.com/office/drawing/2014/main" id="{8F7529E3-FB19-465E-897B-F4B5872C7957}"/>
              </a:ext>
            </a:extLst>
          </p:cNvPr>
          <p:cNvSpPr/>
          <p:nvPr/>
        </p:nvSpPr>
        <p:spPr>
          <a:xfrm>
            <a:off x="7800838" y="4419537"/>
            <a:ext cx="190845" cy="166141"/>
          </a:xfrm>
          <a:custGeom>
            <a:avLst/>
            <a:gdLst>
              <a:gd name="connsiteX0" fmla="*/ 190637 w 190845"/>
              <a:gd name="connsiteY0" fmla="*/ 63 h 166141"/>
              <a:gd name="connsiteX1" fmla="*/ 93800 w 190845"/>
              <a:gd name="connsiteY1" fmla="*/ 44513 h 166141"/>
              <a:gd name="connsiteX2" fmla="*/ 49350 w 190845"/>
              <a:gd name="connsiteY2" fmla="*/ 104838 h 166141"/>
              <a:gd name="connsiteX3" fmla="*/ 137 w 190845"/>
              <a:gd name="connsiteY3" fmla="*/ 165163 h 166141"/>
              <a:gd name="connsiteX4" fmla="*/ 65225 w 190845"/>
              <a:gd name="connsiteY4" fmla="*/ 54038 h 166141"/>
              <a:gd name="connsiteX5" fmla="*/ 190637 w 190845"/>
              <a:gd name="connsiteY5" fmla="*/ 63 h 16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845" h="166141">
                <a:moveTo>
                  <a:pt x="190637" y="63"/>
                </a:moveTo>
                <a:cubicBezTo>
                  <a:pt x="195399" y="-1524"/>
                  <a:pt x="117348" y="27051"/>
                  <a:pt x="93800" y="44513"/>
                </a:cubicBezTo>
                <a:cubicBezTo>
                  <a:pt x="70252" y="61975"/>
                  <a:pt x="64960" y="84730"/>
                  <a:pt x="49350" y="104838"/>
                </a:cubicBezTo>
                <a:cubicBezTo>
                  <a:pt x="33740" y="124946"/>
                  <a:pt x="-2509" y="173630"/>
                  <a:pt x="137" y="165163"/>
                </a:cubicBezTo>
                <a:cubicBezTo>
                  <a:pt x="2783" y="156696"/>
                  <a:pt x="37973" y="81555"/>
                  <a:pt x="65225" y="54038"/>
                </a:cubicBezTo>
                <a:cubicBezTo>
                  <a:pt x="92477" y="26521"/>
                  <a:pt x="185875" y="1650"/>
                  <a:pt x="190637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: 図形 1248">
            <a:extLst>
              <a:ext uri="{FF2B5EF4-FFF2-40B4-BE49-F238E27FC236}">
                <a16:creationId xmlns:a16="http://schemas.microsoft.com/office/drawing/2014/main" id="{83C397AC-5C4F-4830-B5EE-24F8D5CBA894}"/>
              </a:ext>
            </a:extLst>
          </p:cNvPr>
          <p:cNvSpPr/>
          <p:nvPr/>
        </p:nvSpPr>
        <p:spPr>
          <a:xfrm>
            <a:off x="7810235" y="4408191"/>
            <a:ext cx="182829" cy="188029"/>
          </a:xfrm>
          <a:custGeom>
            <a:avLst/>
            <a:gdLst>
              <a:gd name="connsiteX0" fmla="*/ 182828 w 182829"/>
              <a:gd name="connsiteY0" fmla="*/ 297 h 188029"/>
              <a:gd name="connsiteX1" fmla="*/ 109803 w 182829"/>
              <a:gd name="connsiteY1" fmla="*/ 155872 h 188029"/>
              <a:gd name="connsiteX2" fmla="*/ 81228 w 182829"/>
              <a:gd name="connsiteY2" fmla="*/ 168572 h 188029"/>
              <a:gd name="connsiteX3" fmla="*/ 265 w 182829"/>
              <a:gd name="connsiteY3" fmla="*/ 186034 h 188029"/>
              <a:gd name="connsiteX4" fmla="*/ 111390 w 182829"/>
              <a:gd name="connsiteY4" fmla="*/ 117772 h 188029"/>
              <a:gd name="connsiteX5" fmla="*/ 182828 w 182829"/>
              <a:gd name="connsiteY5" fmla="*/ 297 h 18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29" h="188029">
                <a:moveTo>
                  <a:pt x="182828" y="297"/>
                </a:moveTo>
                <a:cubicBezTo>
                  <a:pt x="182564" y="6647"/>
                  <a:pt x="126736" y="127826"/>
                  <a:pt x="109803" y="155872"/>
                </a:cubicBezTo>
                <a:cubicBezTo>
                  <a:pt x="92870" y="183918"/>
                  <a:pt x="99484" y="163545"/>
                  <a:pt x="81228" y="168572"/>
                </a:cubicBezTo>
                <a:cubicBezTo>
                  <a:pt x="62972" y="173599"/>
                  <a:pt x="-4762" y="194501"/>
                  <a:pt x="265" y="186034"/>
                </a:cubicBezTo>
                <a:cubicBezTo>
                  <a:pt x="5292" y="177567"/>
                  <a:pt x="83344" y="144495"/>
                  <a:pt x="111390" y="117772"/>
                </a:cubicBezTo>
                <a:cubicBezTo>
                  <a:pt x="139436" y="91049"/>
                  <a:pt x="183092" y="-6053"/>
                  <a:pt x="182828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: 図形 1249">
            <a:extLst>
              <a:ext uri="{FF2B5EF4-FFF2-40B4-BE49-F238E27FC236}">
                <a16:creationId xmlns:a16="http://schemas.microsoft.com/office/drawing/2014/main" id="{2E8018D7-BAEC-46AF-B98F-B155B6329ABD}"/>
              </a:ext>
            </a:extLst>
          </p:cNvPr>
          <p:cNvSpPr/>
          <p:nvPr/>
        </p:nvSpPr>
        <p:spPr>
          <a:xfrm>
            <a:off x="6477269" y="3609577"/>
            <a:ext cx="125163" cy="317920"/>
          </a:xfrm>
          <a:custGeom>
            <a:avLst/>
            <a:gdLst>
              <a:gd name="connsiteX0" fmla="*/ 125144 w 125163"/>
              <a:gd name="connsiteY0" fmla="*/ 398 h 317920"/>
              <a:gd name="connsiteX1" fmla="*/ 47356 w 125163"/>
              <a:gd name="connsiteY1" fmla="*/ 173436 h 317920"/>
              <a:gd name="connsiteX2" fmla="*/ 99744 w 125163"/>
              <a:gd name="connsiteY2" fmla="*/ 316311 h 317920"/>
              <a:gd name="connsiteX3" fmla="*/ 34656 w 125163"/>
              <a:gd name="connsiteY3" fmla="*/ 208361 h 317920"/>
              <a:gd name="connsiteX4" fmla="*/ 47356 w 125163"/>
              <a:gd name="connsiteY4" fmla="*/ 317898 h 317920"/>
              <a:gd name="connsiteX5" fmla="*/ 1319 w 125163"/>
              <a:gd name="connsiteY5" fmla="*/ 197248 h 317920"/>
              <a:gd name="connsiteX6" fmla="*/ 107681 w 125163"/>
              <a:gd name="connsiteY6" fmla="*/ 303611 h 317920"/>
              <a:gd name="connsiteX7" fmla="*/ 55294 w 125163"/>
              <a:gd name="connsiteY7" fmla="*/ 224236 h 317920"/>
              <a:gd name="connsiteX8" fmla="*/ 125144 w 125163"/>
              <a:gd name="connsiteY8" fmla="*/ 398 h 31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163" h="317920">
                <a:moveTo>
                  <a:pt x="125144" y="398"/>
                </a:moveTo>
                <a:cubicBezTo>
                  <a:pt x="123821" y="-8069"/>
                  <a:pt x="51589" y="120784"/>
                  <a:pt x="47356" y="173436"/>
                </a:cubicBezTo>
                <a:cubicBezTo>
                  <a:pt x="43123" y="226088"/>
                  <a:pt x="101861" y="310490"/>
                  <a:pt x="99744" y="316311"/>
                </a:cubicBezTo>
                <a:cubicBezTo>
                  <a:pt x="97627" y="322132"/>
                  <a:pt x="43387" y="208097"/>
                  <a:pt x="34656" y="208361"/>
                </a:cubicBezTo>
                <a:cubicBezTo>
                  <a:pt x="25925" y="208626"/>
                  <a:pt x="52912" y="319750"/>
                  <a:pt x="47356" y="317898"/>
                </a:cubicBezTo>
                <a:cubicBezTo>
                  <a:pt x="41800" y="316046"/>
                  <a:pt x="-8735" y="199629"/>
                  <a:pt x="1319" y="197248"/>
                </a:cubicBezTo>
                <a:cubicBezTo>
                  <a:pt x="11373" y="194867"/>
                  <a:pt x="98685" y="299113"/>
                  <a:pt x="107681" y="303611"/>
                </a:cubicBezTo>
                <a:cubicBezTo>
                  <a:pt x="116677" y="308109"/>
                  <a:pt x="49738" y="272390"/>
                  <a:pt x="55294" y="224236"/>
                </a:cubicBezTo>
                <a:cubicBezTo>
                  <a:pt x="60850" y="176082"/>
                  <a:pt x="126467" y="8865"/>
                  <a:pt x="125144" y="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: 図形 1250">
            <a:extLst>
              <a:ext uri="{FF2B5EF4-FFF2-40B4-BE49-F238E27FC236}">
                <a16:creationId xmlns:a16="http://schemas.microsoft.com/office/drawing/2014/main" id="{9106E5CF-9475-4CEF-AFB8-9D651A14C88E}"/>
              </a:ext>
            </a:extLst>
          </p:cNvPr>
          <p:cNvSpPr/>
          <p:nvPr/>
        </p:nvSpPr>
        <p:spPr>
          <a:xfrm>
            <a:off x="6570663" y="3436933"/>
            <a:ext cx="230286" cy="162496"/>
          </a:xfrm>
          <a:custGeom>
            <a:avLst/>
            <a:gdLst>
              <a:gd name="connsiteX0" fmla="*/ 123825 w 230286"/>
              <a:gd name="connsiteY0" fmla="*/ 5 h 162496"/>
              <a:gd name="connsiteX1" fmla="*/ 204787 w 230286"/>
              <a:gd name="connsiteY1" fmla="*/ 96842 h 162496"/>
              <a:gd name="connsiteX2" fmla="*/ 193675 w 230286"/>
              <a:gd name="connsiteY2" fmla="*/ 122242 h 162496"/>
              <a:gd name="connsiteX3" fmla="*/ 163512 w 230286"/>
              <a:gd name="connsiteY3" fmla="*/ 138117 h 162496"/>
              <a:gd name="connsiteX4" fmla="*/ 0 w 230286"/>
              <a:gd name="connsiteY4" fmla="*/ 144467 h 162496"/>
              <a:gd name="connsiteX5" fmla="*/ 52387 w 230286"/>
              <a:gd name="connsiteY5" fmla="*/ 149230 h 162496"/>
              <a:gd name="connsiteX6" fmla="*/ 228600 w 230286"/>
              <a:gd name="connsiteY6" fmla="*/ 161930 h 162496"/>
              <a:gd name="connsiteX7" fmla="*/ 142875 w 230286"/>
              <a:gd name="connsiteY7" fmla="*/ 128592 h 162496"/>
              <a:gd name="connsiteX8" fmla="*/ 168275 w 230286"/>
              <a:gd name="connsiteY8" fmla="*/ 103192 h 162496"/>
              <a:gd name="connsiteX9" fmla="*/ 201612 w 230286"/>
              <a:gd name="connsiteY9" fmla="*/ 92080 h 162496"/>
              <a:gd name="connsiteX10" fmla="*/ 123825 w 230286"/>
              <a:gd name="connsiteY10" fmla="*/ 5 h 16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0286" h="162496">
                <a:moveTo>
                  <a:pt x="123825" y="5"/>
                </a:moveTo>
                <a:cubicBezTo>
                  <a:pt x="124354" y="799"/>
                  <a:pt x="193145" y="76469"/>
                  <a:pt x="204787" y="96842"/>
                </a:cubicBezTo>
                <a:cubicBezTo>
                  <a:pt x="216429" y="117215"/>
                  <a:pt x="200554" y="115363"/>
                  <a:pt x="193675" y="122242"/>
                </a:cubicBezTo>
                <a:cubicBezTo>
                  <a:pt x="186796" y="129121"/>
                  <a:pt x="195791" y="134413"/>
                  <a:pt x="163512" y="138117"/>
                </a:cubicBezTo>
                <a:cubicBezTo>
                  <a:pt x="131233" y="141821"/>
                  <a:pt x="18521" y="142615"/>
                  <a:pt x="0" y="144467"/>
                </a:cubicBezTo>
                <a:lnTo>
                  <a:pt x="52387" y="149230"/>
                </a:lnTo>
                <a:cubicBezTo>
                  <a:pt x="90487" y="152140"/>
                  <a:pt x="213519" y="165370"/>
                  <a:pt x="228600" y="161930"/>
                </a:cubicBezTo>
                <a:cubicBezTo>
                  <a:pt x="243681" y="158490"/>
                  <a:pt x="152929" y="138382"/>
                  <a:pt x="142875" y="128592"/>
                </a:cubicBezTo>
                <a:cubicBezTo>
                  <a:pt x="132821" y="118802"/>
                  <a:pt x="158486" y="109277"/>
                  <a:pt x="168275" y="103192"/>
                </a:cubicBezTo>
                <a:cubicBezTo>
                  <a:pt x="178065" y="97107"/>
                  <a:pt x="204787" y="102928"/>
                  <a:pt x="201612" y="92080"/>
                </a:cubicBezTo>
                <a:cubicBezTo>
                  <a:pt x="198437" y="81232"/>
                  <a:pt x="123296" y="-789"/>
                  <a:pt x="123825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: 図形 1251">
            <a:extLst>
              <a:ext uri="{FF2B5EF4-FFF2-40B4-BE49-F238E27FC236}">
                <a16:creationId xmlns:a16="http://schemas.microsoft.com/office/drawing/2014/main" id="{7B93994C-8DFA-4BFD-B4D4-0DD17F025DF1}"/>
              </a:ext>
            </a:extLst>
          </p:cNvPr>
          <p:cNvSpPr/>
          <p:nvPr/>
        </p:nvSpPr>
        <p:spPr>
          <a:xfrm>
            <a:off x="6691311" y="3439908"/>
            <a:ext cx="93922" cy="102084"/>
          </a:xfrm>
          <a:custGeom>
            <a:avLst/>
            <a:gdLst>
              <a:gd name="connsiteX0" fmla="*/ 2 w 93922"/>
              <a:gd name="connsiteY0" fmla="*/ 205 h 102084"/>
              <a:gd name="connsiteX1" fmla="*/ 85727 w 93922"/>
              <a:gd name="connsiteY1" fmla="*/ 98630 h 102084"/>
              <a:gd name="connsiteX2" fmla="*/ 82552 w 93922"/>
              <a:gd name="connsiteY2" fmla="*/ 73230 h 102084"/>
              <a:gd name="connsiteX3" fmla="*/ 2 w 93922"/>
              <a:gd name="connsiteY3" fmla="*/ 205 h 10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22" h="102084">
                <a:moveTo>
                  <a:pt x="2" y="205"/>
                </a:moveTo>
                <a:cubicBezTo>
                  <a:pt x="531" y="4438"/>
                  <a:pt x="71969" y="86459"/>
                  <a:pt x="85727" y="98630"/>
                </a:cubicBezTo>
                <a:cubicBezTo>
                  <a:pt x="99485" y="110801"/>
                  <a:pt x="94194" y="88046"/>
                  <a:pt x="82552" y="73230"/>
                </a:cubicBezTo>
                <a:cubicBezTo>
                  <a:pt x="70910" y="58414"/>
                  <a:pt x="-527" y="-4028"/>
                  <a:pt x="2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: 図形 1252">
            <a:extLst>
              <a:ext uri="{FF2B5EF4-FFF2-40B4-BE49-F238E27FC236}">
                <a16:creationId xmlns:a16="http://schemas.microsoft.com/office/drawing/2014/main" id="{9C55AF16-CD59-45FB-9D96-ECF73C2C0589}"/>
              </a:ext>
            </a:extLst>
          </p:cNvPr>
          <p:cNvSpPr/>
          <p:nvPr/>
        </p:nvSpPr>
        <p:spPr>
          <a:xfrm>
            <a:off x="6672289" y="3457013"/>
            <a:ext cx="95455" cy="82707"/>
          </a:xfrm>
          <a:custGeom>
            <a:avLst/>
            <a:gdLst>
              <a:gd name="connsiteX0" fmla="*/ 3149 w 95455"/>
              <a:gd name="connsiteY0" fmla="*/ 562 h 82707"/>
              <a:gd name="connsiteX1" fmla="*/ 95224 w 95455"/>
              <a:gd name="connsiteY1" fmla="*/ 81525 h 82707"/>
              <a:gd name="connsiteX2" fmla="*/ 28549 w 95455"/>
              <a:gd name="connsiteY2" fmla="*/ 46600 h 82707"/>
              <a:gd name="connsiteX3" fmla="*/ 3149 w 95455"/>
              <a:gd name="connsiteY3" fmla="*/ 562 h 8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455" h="82707">
                <a:moveTo>
                  <a:pt x="3149" y="562"/>
                </a:moveTo>
                <a:cubicBezTo>
                  <a:pt x="14261" y="6383"/>
                  <a:pt x="90991" y="73852"/>
                  <a:pt x="95224" y="81525"/>
                </a:cubicBezTo>
                <a:cubicBezTo>
                  <a:pt x="99457" y="89198"/>
                  <a:pt x="44424" y="57448"/>
                  <a:pt x="28549" y="46600"/>
                </a:cubicBezTo>
                <a:cubicBezTo>
                  <a:pt x="12674" y="35752"/>
                  <a:pt x="-7963" y="-5259"/>
                  <a:pt x="3149" y="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: 図形 1253">
            <a:extLst>
              <a:ext uri="{FF2B5EF4-FFF2-40B4-BE49-F238E27FC236}">
                <a16:creationId xmlns:a16="http://schemas.microsoft.com/office/drawing/2014/main" id="{44403307-2AB9-4CE9-834F-18A3A1E4734D}"/>
              </a:ext>
            </a:extLst>
          </p:cNvPr>
          <p:cNvSpPr/>
          <p:nvPr/>
        </p:nvSpPr>
        <p:spPr>
          <a:xfrm>
            <a:off x="6758808" y="3522944"/>
            <a:ext cx="189697" cy="298259"/>
          </a:xfrm>
          <a:custGeom>
            <a:avLst/>
            <a:gdLst>
              <a:gd name="connsiteX0" fmla="*/ 115067 w 189697"/>
              <a:gd name="connsiteY0" fmla="*/ 1306 h 298259"/>
              <a:gd name="connsiteX1" fmla="*/ 26167 w 189697"/>
              <a:gd name="connsiteY1" fmla="*/ 91794 h 298259"/>
              <a:gd name="connsiteX2" fmla="*/ 3942 w 189697"/>
              <a:gd name="connsiteY2" fmla="*/ 160056 h 298259"/>
              <a:gd name="connsiteX3" fmla="*/ 7117 w 189697"/>
              <a:gd name="connsiteY3" fmla="*/ 210856 h 298259"/>
              <a:gd name="connsiteX4" fmla="*/ 59505 w 189697"/>
              <a:gd name="connsiteY4" fmla="*/ 256894 h 298259"/>
              <a:gd name="connsiteX5" fmla="*/ 121417 w 189697"/>
              <a:gd name="connsiteY5" fmla="*/ 283881 h 298259"/>
              <a:gd name="connsiteX6" fmla="*/ 189680 w 189697"/>
              <a:gd name="connsiteY6" fmla="*/ 298169 h 298259"/>
              <a:gd name="connsiteX7" fmla="*/ 115067 w 189697"/>
              <a:gd name="connsiteY7" fmla="*/ 277531 h 298259"/>
              <a:gd name="connsiteX8" fmla="*/ 19817 w 189697"/>
              <a:gd name="connsiteY8" fmla="*/ 201331 h 298259"/>
              <a:gd name="connsiteX9" fmla="*/ 5530 w 189697"/>
              <a:gd name="connsiteY9" fmla="*/ 164819 h 298259"/>
              <a:gd name="connsiteX10" fmla="*/ 115067 w 189697"/>
              <a:gd name="connsiteY10" fmla="*/ 1306 h 29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697" h="298259">
                <a:moveTo>
                  <a:pt x="115067" y="1306"/>
                </a:moveTo>
                <a:cubicBezTo>
                  <a:pt x="118507" y="-10865"/>
                  <a:pt x="44688" y="65336"/>
                  <a:pt x="26167" y="91794"/>
                </a:cubicBezTo>
                <a:cubicBezTo>
                  <a:pt x="7646" y="118252"/>
                  <a:pt x="7117" y="140212"/>
                  <a:pt x="3942" y="160056"/>
                </a:cubicBezTo>
                <a:cubicBezTo>
                  <a:pt x="767" y="179900"/>
                  <a:pt x="-2143" y="194716"/>
                  <a:pt x="7117" y="210856"/>
                </a:cubicBezTo>
                <a:cubicBezTo>
                  <a:pt x="16377" y="226996"/>
                  <a:pt x="40455" y="244723"/>
                  <a:pt x="59505" y="256894"/>
                </a:cubicBezTo>
                <a:cubicBezTo>
                  <a:pt x="78555" y="269065"/>
                  <a:pt x="99721" y="277002"/>
                  <a:pt x="121417" y="283881"/>
                </a:cubicBezTo>
                <a:cubicBezTo>
                  <a:pt x="143113" y="290760"/>
                  <a:pt x="190738" y="299227"/>
                  <a:pt x="189680" y="298169"/>
                </a:cubicBezTo>
                <a:cubicBezTo>
                  <a:pt x="188622" y="297111"/>
                  <a:pt x="143377" y="293671"/>
                  <a:pt x="115067" y="277531"/>
                </a:cubicBezTo>
                <a:cubicBezTo>
                  <a:pt x="86757" y="261391"/>
                  <a:pt x="38073" y="220116"/>
                  <a:pt x="19817" y="201331"/>
                </a:cubicBezTo>
                <a:cubicBezTo>
                  <a:pt x="1561" y="182546"/>
                  <a:pt x="-6112" y="193129"/>
                  <a:pt x="5530" y="164819"/>
                </a:cubicBezTo>
                <a:cubicBezTo>
                  <a:pt x="17172" y="136509"/>
                  <a:pt x="111627" y="13477"/>
                  <a:pt x="115067" y="1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: 図形 1254">
            <a:extLst>
              <a:ext uri="{FF2B5EF4-FFF2-40B4-BE49-F238E27FC236}">
                <a16:creationId xmlns:a16="http://schemas.microsoft.com/office/drawing/2014/main" id="{1DA1AA54-ECF7-4A27-9113-954D9D762900}"/>
              </a:ext>
            </a:extLst>
          </p:cNvPr>
          <p:cNvSpPr/>
          <p:nvPr/>
        </p:nvSpPr>
        <p:spPr>
          <a:xfrm>
            <a:off x="6722690" y="3505054"/>
            <a:ext cx="230679" cy="335114"/>
          </a:xfrm>
          <a:custGeom>
            <a:avLst/>
            <a:gdLst>
              <a:gd name="connsiteX0" fmla="*/ 128960 w 230679"/>
              <a:gd name="connsiteY0" fmla="*/ 1734 h 335114"/>
              <a:gd name="connsiteX1" fmla="*/ 16248 w 230679"/>
              <a:gd name="connsiteY1" fmla="*/ 181121 h 335114"/>
              <a:gd name="connsiteX2" fmla="*/ 19423 w 230679"/>
              <a:gd name="connsiteY2" fmla="*/ 227159 h 335114"/>
              <a:gd name="connsiteX3" fmla="*/ 103560 w 230679"/>
              <a:gd name="connsiteY3" fmla="*/ 301771 h 335114"/>
              <a:gd name="connsiteX4" fmla="*/ 230560 w 230679"/>
              <a:gd name="connsiteY4" fmla="*/ 335109 h 335114"/>
              <a:gd name="connsiteX5" fmla="*/ 124198 w 230679"/>
              <a:gd name="connsiteY5" fmla="*/ 303359 h 335114"/>
              <a:gd name="connsiteX6" fmla="*/ 1960 w 230679"/>
              <a:gd name="connsiteY6" fmla="*/ 200171 h 335114"/>
              <a:gd name="connsiteX7" fmla="*/ 54348 w 230679"/>
              <a:gd name="connsiteY7" fmla="*/ 95396 h 335114"/>
              <a:gd name="connsiteX8" fmla="*/ 128960 w 230679"/>
              <a:gd name="connsiteY8" fmla="*/ 1734 h 33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679" h="335114">
                <a:moveTo>
                  <a:pt x="128960" y="1734"/>
                </a:moveTo>
                <a:cubicBezTo>
                  <a:pt x="122610" y="16022"/>
                  <a:pt x="34504" y="143550"/>
                  <a:pt x="16248" y="181121"/>
                </a:cubicBezTo>
                <a:cubicBezTo>
                  <a:pt x="-2008" y="218692"/>
                  <a:pt x="4871" y="207051"/>
                  <a:pt x="19423" y="227159"/>
                </a:cubicBezTo>
                <a:cubicBezTo>
                  <a:pt x="33975" y="247267"/>
                  <a:pt x="68370" y="283779"/>
                  <a:pt x="103560" y="301771"/>
                </a:cubicBezTo>
                <a:cubicBezTo>
                  <a:pt x="138750" y="319763"/>
                  <a:pt x="227120" y="334844"/>
                  <a:pt x="230560" y="335109"/>
                </a:cubicBezTo>
                <a:cubicBezTo>
                  <a:pt x="234000" y="335374"/>
                  <a:pt x="162298" y="325849"/>
                  <a:pt x="124198" y="303359"/>
                </a:cubicBezTo>
                <a:cubicBezTo>
                  <a:pt x="86098" y="280869"/>
                  <a:pt x="13602" y="234832"/>
                  <a:pt x="1960" y="200171"/>
                </a:cubicBezTo>
                <a:cubicBezTo>
                  <a:pt x="-9682" y="165511"/>
                  <a:pt x="33446" y="125558"/>
                  <a:pt x="54348" y="95396"/>
                </a:cubicBezTo>
                <a:cubicBezTo>
                  <a:pt x="75250" y="65234"/>
                  <a:pt x="135310" y="-12554"/>
                  <a:pt x="128960" y="1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: 図形 1255">
            <a:extLst>
              <a:ext uri="{FF2B5EF4-FFF2-40B4-BE49-F238E27FC236}">
                <a16:creationId xmlns:a16="http://schemas.microsoft.com/office/drawing/2014/main" id="{3BE89028-6512-4DAC-8D2D-55DC95D505F4}"/>
              </a:ext>
            </a:extLst>
          </p:cNvPr>
          <p:cNvSpPr/>
          <p:nvPr/>
        </p:nvSpPr>
        <p:spPr>
          <a:xfrm>
            <a:off x="6849998" y="3517821"/>
            <a:ext cx="127590" cy="309834"/>
          </a:xfrm>
          <a:custGeom>
            <a:avLst/>
            <a:gdLst>
              <a:gd name="connsiteX0" fmla="*/ 65 w 127590"/>
              <a:gd name="connsiteY0" fmla="*/ 79 h 309834"/>
              <a:gd name="connsiteX1" fmla="*/ 109602 w 127590"/>
              <a:gd name="connsiteY1" fmla="*/ 141367 h 309834"/>
              <a:gd name="connsiteX2" fmla="*/ 112777 w 127590"/>
              <a:gd name="connsiteY2" fmla="*/ 239792 h 309834"/>
              <a:gd name="connsiteX3" fmla="*/ 112777 w 127590"/>
              <a:gd name="connsiteY3" fmla="*/ 300117 h 309834"/>
              <a:gd name="connsiteX4" fmla="*/ 38165 w 127590"/>
              <a:gd name="connsiteY4" fmla="*/ 306467 h 309834"/>
              <a:gd name="connsiteX5" fmla="*/ 117540 w 127590"/>
              <a:gd name="connsiteY5" fmla="*/ 266779 h 309834"/>
              <a:gd name="connsiteX6" fmla="*/ 123890 w 127590"/>
              <a:gd name="connsiteY6" fmla="*/ 217567 h 309834"/>
              <a:gd name="connsiteX7" fmla="*/ 93727 w 127590"/>
              <a:gd name="connsiteY7" fmla="*/ 122317 h 309834"/>
              <a:gd name="connsiteX8" fmla="*/ 65 w 127590"/>
              <a:gd name="connsiteY8" fmla="*/ 79 h 30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590" h="309834">
                <a:moveTo>
                  <a:pt x="65" y="79"/>
                </a:moveTo>
                <a:cubicBezTo>
                  <a:pt x="2711" y="3254"/>
                  <a:pt x="90817" y="101415"/>
                  <a:pt x="109602" y="141367"/>
                </a:cubicBezTo>
                <a:cubicBezTo>
                  <a:pt x="128387" y="181319"/>
                  <a:pt x="112248" y="213334"/>
                  <a:pt x="112777" y="239792"/>
                </a:cubicBezTo>
                <a:cubicBezTo>
                  <a:pt x="113306" y="266250"/>
                  <a:pt x="125212" y="289005"/>
                  <a:pt x="112777" y="300117"/>
                </a:cubicBezTo>
                <a:cubicBezTo>
                  <a:pt x="100342" y="311230"/>
                  <a:pt x="37371" y="312023"/>
                  <a:pt x="38165" y="306467"/>
                </a:cubicBezTo>
                <a:cubicBezTo>
                  <a:pt x="38959" y="300911"/>
                  <a:pt x="103253" y="281596"/>
                  <a:pt x="117540" y="266779"/>
                </a:cubicBezTo>
                <a:cubicBezTo>
                  <a:pt x="131827" y="251962"/>
                  <a:pt x="127859" y="241644"/>
                  <a:pt x="123890" y="217567"/>
                </a:cubicBezTo>
                <a:cubicBezTo>
                  <a:pt x="119921" y="193490"/>
                  <a:pt x="111983" y="154861"/>
                  <a:pt x="93727" y="122317"/>
                </a:cubicBezTo>
                <a:cubicBezTo>
                  <a:pt x="75471" y="89773"/>
                  <a:pt x="-2581" y="-3096"/>
                  <a:pt x="65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: 図形 1256">
            <a:extLst>
              <a:ext uri="{FF2B5EF4-FFF2-40B4-BE49-F238E27FC236}">
                <a16:creationId xmlns:a16="http://schemas.microsoft.com/office/drawing/2014/main" id="{1F6F0CE2-849A-4E16-95E0-164AD4D1E526}"/>
              </a:ext>
            </a:extLst>
          </p:cNvPr>
          <p:cNvSpPr/>
          <p:nvPr/>
        </p:nvSpPr>
        <p:spPr>
          <a:xfrm>
            <a:off x="6874992" y="3517534"/>
            <a:ext cx="126131" cy="410848"/>
          </a:xfrm>
          <a:custGeom>
            <a:avLst/>
            <a:gdLst>
              <a:gd name="connsiteX0" fmla="*/ 471 w 126131"/>
              <a:gd name="connsiteY0" fmla="*/ 1954 h 410848"/>
              <a:gd name="connsiteX1" fmla="*/ 95721 w 126131"/>
              <a:gd name="connsiteY1" fmla="*/ 141654 h 410848"/>
              <a:gd name="connsiteX2" fmla="*/ 105246 w 126131"/>
              <a:gd name="connsiteY2" fmla="*/ 186104 h 410848"/>
              <a:gd name="connsiteX3" fmla="*/ 81433 w 126131"/>
              <a:gd name="connsiteY3" fmla="*/ 378191 h 410848"/>
              <a:gd name="connsiteX4" fmla="*/ 40158 w 126131"/>
              <a:gd name="connsiteY4" fmla="*/ 405179 h 410848"/>
              <a:gd name="connsiteX5" fmla="*/ 19521 w 126131"/>
              <a:gd name="connsiteY5" fmla="*/ 409941 h 410848"/>
              <a:gd name="connsiteX6" fmla="*/ 103658 w 126131"/>
              <a:gd name="connsiteY6" fmla="*/ 392479 h 410848"/>
              <a:gd name="connsiteX7" fmla="*/ 116358 w 126131"/>
              <a:gd name="connsiteY7" fmla="*/ 295641 h 410848"/>
              <a:gd name="connsiteX8" fmla="*/ 122708 w 126131"/>
              <a:gd name="connsiteY8" fmla="*/ 151179 h 410848"/>
              <a:gd name="connsiteX9" fmla="*/ 122708 w 126131"/>
              <a:gd name="connsiteY9" fmla="*/ 330566 h 410848"/>
              <a:gd name="connsiteX10" fmla="*/ 79846 w 126131"/>
              <a:gd name="connsiteY10" fmla="*/ 406766 h 410848"/>
              <a:gd name="connsiteX11" fmla="*/ 76671 w 126131"/>
              <a:gd name="connsiteY11" fmla="*/ 370254 h 410848"/>
              <a:gd name="connsiteX12" fmla="*/ 90958 w 126131"/>
              <a:gd name="connsiteY12" fmla="*/ 225791 h 410848"/>
              <a:gd name="connsiteX13" fmla="*/ 102071 w 126131"/>
              <a:gd name="connsiteY13" fmla="*/ 108316 h 410848"/>
              <a:gd name="connsiteX14" fmla="*/ 60796 w 126131"/>
              <a:gd name="connsiteY14" fmla="*/ 62279 h 410848"/>
              <a:gd name="connsiteX15" fmla="*/ 471 w 126131"/>
              <a:gd name="connsiteY15" fmla="*/ 1954 h 41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6131" h="410848">
                <a:moveTo>
                  <a:pt x="471" y="1954"/>
                </a:moveTo>
                <a:cubicBezTo>
                  <a:pt x="6292" y="15183"/>
                  <a:pt x="78259" y="110962"/>
                  <a:pt x="95721" y="141654"/>
                </a:cubicBezTo>
                <a:cubicBezTo>
                  <a:pt x="113184" y="172346"/>
                  <a:pt x="107627" y="146681"/>
                  <a:pt x="105246" y="186104"/>
                </a:cubicBezTo>
                <a:cubicBezTo>
                  <a:pt x="102865" y="225527"/>
                  <a:pt x="92281" y="341679"/>
                  <a:pt x="81433" y="378191"/>
                </a:cubicBezTo>
                <a:cubicBezTo>
                  <a:pt x="70585" y="414704"/>
                  <a:pt x="50477" y="399887"/>
                  <a:pt x="40158" y="405179"/>
                </a:cubicBezTo>
                <a:cubicBezTo>
                  <a:pt x="29839" y="410471"/>
                  <a:pt x="8938" y="412058"/>
                  <a:pt x="19521" y="409941"/>
                </a:cubicBezTo>
                <a:cubicBezTo>
                  <a:pt x="30104" y="407824"/>
                  <a:pt x="87519" y="411529"/>
                  <a:pt x="103658" y="392479"/>
                </a:cubicBezTo>
                <a:cubicBezTo>
                  <a:pt x="119797" y="373429"/>
                  <a:pt x="113183" y="335858"/>
                  <a:pt x="116358" y="295641"/>
                </a:cubicBezTo>
                <a:cubicBezTo>
                  <a:pt x="119533" y="255424"/>
                  <a:pt x="121650" y="145358"/>
                  <a:pt x="122708" y="151179"/>
                </a:cubicBezTo>
                <a:cubicBezTo>
                  <a:pt x="123766" y="157000"/>
                  <a:pt x="129852" y="287968"/>
                  <a:pt x="122708" y="330566"/>
                </a:cubicBezTo>
                <a:cubicBezTo>
                  <a:pt x="115564" y="373164"/>
                  <a:pt x="87519" y="400151"/>
                  <a:pt x="79846" y="406766"/>
                </a:cubicBezTo>
                <a:cubicBezTo>
                  <a:pt x="72173" y="413381"/>
                  <a:pt x="74819" y="400416"/>
                  <a:pt x="76671" y="370254"/>
                </a:cubicBezTo>
                <a:cubicBezTo>
                  <a:pt x="78523" y="340092"/>
                  <a:pt x="86725" y="269447"/>
                  <a:pt x="90958" y="225791"/>
                </a:cubicBezTo>
                <a:cubicBezTo>
                  <a:pt x="95191" y="182135"/>
                  <a:pt x="107098" y="135568"/>
                  <a:pt x="102071" y="108316"/>
                </a:cubicBezTo>
                <a:cubicBezTo>
                  <a:pt x="97044" y="81064"/>
                  <a:pt x="77200" y="78154"/>
                  <a:pt x="60796" y="62279"/>
                </a:cubicBezTo>
                <a:cubicBezTo>
                  <a:pt x="44392" y="46404"/>
                  <a:pt x="-5350" y="-11275"/>
                  <a:pt x="471" y="1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: 図形 1257">
            <a:extLst>
              <a:ext uri="{FF2B5EF4-FFF2-40B4-BE49-F238E27FC236}">
                <a16:creationId xmlns:a16="http://schemas.microsoft.com/office/drawing/2014/main" id="{8E3194A4-0877-4BB5-BA7B-91757ADE2886}"/>
              </a:ext>
            </a:extLst>
          </p:cNvPr>
          <p:cNvSpPr/>
          <p:nvPr/>
        </p:nvSpPr>
        <p:spPr>
          <a:xfrm>
            <a:off x="6787884" y="3223858"/>
            <a:ext cx="320811" cy="292149"/>
          </a:xfrm>
          <a:custGeom>
            <a:avLst/>
            <a:gdLst>
              <a:gd name="connsiteX0" fmla="*/ 276491 w 320811"/>
              <a:gd name="connsiteY0" fmla="*/ 355 h 292149"/>
              <a:gd name="connsiteX1" fmla="*/ 319354 w 320811"/>
              <a:gd name="connsiteY1" fmla="*/ 68617 h 292149"/>
              <a:gd name="connsiteX2" fmla="*/ 303479 w 320811"/>
              <a:gd name="connsiteY2" fmla="*/ 109892 h 292149"/>
              <a:gd name="connsiteX3" fmla="*/ 233629 w 320811"/>
              <a:gd name="connsiteY3" fmla="*/ 209905 h 292149"/>
              <a:gd name="connsiteX4" fmla="*/ 147904 w 320811"/>
              <a:gd name="connsiteY4" fmla="*/ 236892 h 292149"/>
              <a:gd name="connsiteX5" fmla="*/ 79641 w 320811"/>
              <a:gd name="connsiteY5" fmla="*/ 251180 h 292149"/>
              <a:gd name="connsiteX6" fmla="*/ 28841 w 320811"/>
              <a:gd name="connsiteY6" fmla="*/ 274992 h 292149"/>
              <a:gd name="connsiteX7" fmla="*/ 266 w 320811"/>
              <a:gd name="connsiteY7" fmla="*/ 287692 h 292149"/>
              <a:gd name="connsiteX8" fmla="*/ 14554 w 320811"/>
              <a:gd name="connsiteY8" fmla="*/ 195617 h 292149"/>
              <a:gd name="connsiteX9" fmla="*/ 14554 w 320811"/>
              <a:gd name="connsiteY9" fmla="*/ 173392 h 292149"/>
              <a:gd name="connsiteX10" fmla="*/ 14554 w 320811"/>
              <a:gd name="connsiteY10" fmla="*/ 244830 h 292149"/>
              <a:gd name="connsiteX11" fmla="*/ 186004 w 320811"/>
              <a:gd name="connsiteY11" fmla="*/ 217842 h 292149"/>
              <a:gd name="connsiteX12" fmla="*/ 224104 w 320811"/>
              <a:gd name="connsiteY12" fmla="*/ 181330 h 292149"/>
              <a:gd name="connsiteX13" fmla="*/ 300304 w 320811"/>
              <a:gd name="connsiteY13" fmla="*/ 100367 h 292149"/>
              <a:gd name="connsiteX14" fmla="*/ 276491 w 320811"/>
              <a:gd name="connsiteY14" fmla="*/ 355 h 29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0811" h="292149">
                <a:moveTo>
                  <a:pt x="276491" y="355"/>
                </a:moveTo>
                <a:cubicBezTo>
                  <a:pt x="279666" y="-4937"/>
                  <a:pt x="314856" y="50361"/>
                  <a:pt x="319354" y="68617"/>
                </a:cubicBezTo>
                <a:cubicBezTo>
                  <a:pt x="323852" y="86873"/>
                  <a:pt x="317766" y="86344"/>
                  <a:pt x="303479" y="109892"/>
                </a:cubicBezTo>
                <a:cubicBezTo>
                  <a:pt x="289192" y="133440"/>
                  <a:pt x="259558" y="188738"/>
                  <a:pt x="233629" y="209905"/>
                </a:cubicBezTo>
                <a:cubicBezTo>
                  <a:pt x="207700" y="231072"/>
                  <a:pt x="173569" y="230013"/>
                  <a:pt x="147904" y="236892"/>
                </a:cubicBezTo>
                <a:cubicBezTo>
                  <a:pt x="122239" y="243771"/>
                  <a:pt x="99485" y="244830"/>
                  <a:pt x="79641" y="251180"/>
                </a:cubicBezTo>
                <a:cubicBezTo>
                  <a:pt x="59797" y="257530"/>
                  <a:pt x="42070" y="268907"/>
                  <a:pt x="28841" y="274992"/>
                </a:cubicBezTo>
                <a:cubicBezTo>
                  <a:pt x="15612" y="281077"/>
                  <a:pt x="2647" y="300921"/>
                  <a:pt x="266" y="287692"/>
                </a:cubicBezTo>
                <a:cubicBezTo>
                  <a:pt x="-2115" y="274463"/>
                  <a:pt x="12173" y="214667"/>
                  <a:pt x="14554" y="195617"/>
                </a:cubicBezTo>
                <a:cubicBezTo>
                  <a:pt x="16935" y="176567"/>
                  <a:pt x="14554" y="173392"/>
                  <a:pt x="14554" y="173392"/>
                </a:cubicBezTo>
                <a:cubicBezTo>
                  <a:pt x="14554" y="181594"/>
                  <a:pt x="-14021" y="237422"/>
                  <a:pt x="14554" y="244830"/>
                </a:cubicBezTo>
                <a:cubicBezTo>
                  <a:pt x="43129" y="252238"/>
                  <a:pt x="151079" y="228425"/>
                  <a:pt x="186004" y="217842"/>
                </a:cubicBezTo>
                <a:cubicBezTo>
                  <a:pt x="220929" y="207259"/>
                  <a:pt x="205054" y="200909"/>
                  <a:pt x="224104" y="181330"/>
                </a:cubicBezTo>
                <a:cubicBezTo>
                  <a:pt x="243154" y="161751"/>
                  <a:pt x="287340" y="123386"/>
                  <a:pt x="300304" y="100367"/>
                </a:cubicBezTo>
                <a:cubicBezTo>
                  <a:pt x="313268" y="77348"/>
                  <a:pt x="273316" y="5647"/>
                  <a:pt x="276491" y="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: 図形 1258">
            <a:extLst>
              <a:ext uri="{FF2B5EF4-FFF2-40B4-BE49-F238E27FC236}">
                <a16:creationId xmlns:a16="http://schemas.microsoft.com/office/drawing/2014/main" id="{603E5775-D051-44D7-B99C-D4E3F67946C9}"/>
              </a:ext>
            </a:extLst>
          </p:cNvPr>
          <p:cNvSpPr/>
          <p:nvPr/>
        </p:nvSpPr>
        <p:spPr>
          <a:xfrm>
            <a:off x="6701389" y="3209690"/>
            <a:ext cx="345885" cy="105208"/>
          </a:xfrm>
          <a:custGeom>
            <a:avLst/>
            <a:gdLst>
              <a:gd name="connsiteX0" fmla="*/ 2624 w 345885"/>
              <a:gd name="connsiteY0" fmla="*/ 28810 h 105208"/>
              <a:gd name="connsiteX1" fmla="*/ 161374 w 345885"/>
              <a:gd name="connsiteY1" fmla="*/ 11348 h 105208"/>
              <a:gd name="connsiteX2" fmla="*/ 340761 w 345885"/>
              <a:gd name="connsiteY2" fmla="*/ 39923 h 105208"/>
              <a:gd name="connsiteX3" fmla="*/ 280436 w 345885"/>
              <a:gd name="connsiteY3" fmla="*/ 89135 h 105208"/>
              <a:gd name="connsiteX4" fmla="*/ 108986 w 345885"/>
              <a:gd name="connsiteY4" fmla="*/ 105010 h 105208"/>
              <a:gd name="connsiteX5" fmla="*/ 180424 w 345885"/>
              <a:gd name="connsiteY5" fmla="*/ 95485 h 105208"/>
              <a:gd name="connsiteX6" fmla="*/ 323299 w 345885"/>
              <a:gd name="connsiteY6" fmla="*/ 60560 h 105208"/>
              <a:gd name="connsiteX7" fmla="*/ 259799 w 345885"/>
              <a:gd name="connsiteY7" fmla="*/ 38335 h 105208"/>
              <a:gd name="connsiteX8" fmla="*/ 75649 w 345885"/>
              <a:gd name="connsiteY8" fmla="*/ 235 h 105208"/>
              <a:gd name="connsiteX9" fmla="*/ 2624 w 345885"/>
              <a:gd name="connsiteY9" fmla="*/ 28810 h 105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885" h="105208">
                <a:moveTo>
                  <a:pt x="2624" y="28810"/>
                </a:moveTo>
                <a:cubicBezTo>
                  <a:pt x="16912" y="30662"/>
                  <a:pt x="105018" y="9496"/>
                  <a:pt x="161374" y="11348"/>
                </a:cubicBezTo>
                <a:cubicBezTo>
                  <a:pt x="217730" y="13200"/>
                  <a:pt x="320917" y="26959"/>
                  <a:pt x="340761" y="39923"/>
                </a:cubicBezTo>
                <a:cubicBezTo>
                  <a:pt x="360605" y="52887"/>
                  <a:pt x="319065" y="78287"/>
                  <a:pt x="280436" y="89135"/>
                </a:cubicBezTo>
                <a:cubicBezTo>
                  <a:pt x="241807" y="99983"/>
                  <a:pt x="125655" y="103952"/>
                  <a:pt x="108986" y="105010"/>
                </a:cubicBezTo>
                <a:cubicBezTo>
                  <a:pt x="92317" y="106068"/>
                  <a:pt x="144705" y="102893"/>
                  <a:pt x="180424" y="95485"/>
                </a:cubicBezTo>
                <a:cubicBezTo>
                  <a:pt x="216143" y="88077"/>
                  <a:pt x="310070" y="70085"/>
                  <a:pt x="323299" y="60560"/>
                </a:cubicBezTo>
                <a:cubicBezTo>
                  <a:pt x="336528" y="51035"/>
                  <a:pt x="301074" y="48389"/>
                  <a:pt x="259799" y="38335"/>
                </a:cubicBezTo>
                <a:cubicBezTo>
                  <a:pt x="218524" y="28281"/>
                  <a:pt x="116130" y="3410"/>
                  <a:pt x="75649" y="235"/>
                </a:cubicBezTo>
                <a:cubicBezTo>
                  <a:pt x="35168" y="-2940"/>
                  <a:pt x="-11664" y="26958"/>
                  <a:pt x="2624" y="28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: 図形 1259">
            <a:extLst>
              <a:ext uri="{FF2B5EF4-FFF2-40B4-BE49-F238E27FC236}">
                <a16:creationId xmlns:a16="http://schemas.microsoft.com/office/drawing/2014/main" id="{60A3CD7E-5815-42D3-A005-8507BBEC630E}"/>
              </a:ext>
            </a:extLst>
          </p:cNvPr>
          <p:cNvSpPr/>
          <p:nvPr/>
        </p:nvSpPr>
        <p:spPr>
          <a:xfrm>
            <a:off x="7054353" y="3192301"/>
            <a:ext cx="76239" cy="212782"/>
          </a:xfrm>
          <a:custGeom>
            <a:avLst/>
            <a:gdLst>
              <a:gd name="connsiteX0" fmla="*/ 54472 w 76239"/>
              <a:gd name="connsiteY0" fmla="*/ 162 h 212782"/>
              <a:gd name="connsiteX1" fmla="*/ 70347 w 76239"/>
              <a:gd name="connsiteY1" fmla="*/ 100174 h 212782"/>
              <a:gd name="connsiteX2" fmla="*/ 73522 w 76239"/>
              <a:gd name="connsiteY2" fmla="*/ 111287 h 212782"/>
              <a:gd name="connsiteX3" fmla="*/ 32247 w 76239"/>
              <a:gd name="connsiteY3" fmla="*/ 166849 h 212782"/>
              <a:gd name="connsiteX4" fmla="*/ 497 w 76239"/>
              <a:gd name="connsiteY4" fmla="*/ 209712 h 212782"/>
              <a:gd name="connsiteX5" fmla="*/ 57647 w 76239"/>
              <a:gd name="connsiteY5" fmla="*/ 79537 h 212782"/>
              <a:gd name="connsiteX6" fmla="*/ 54472 w 76239"/>
              <a:gd name="connsiteY6" fmla="*/ 162 h 21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39" h="212782">
                <a:moveTo>
                  <a:pt x="54472" y="162"/>
                </a:moveTo>
                <a:cubicBezTo>
                  <a:pt x="56589" y="3602"/>
                  <a:pt x="67172" y="81653"/>
                  <a:pt x="70347" y="100174"/>
                </a:cubicBezTo>
                <a:cubicBezTo>
                  <a:pt x="73522" y="118695"/>
                  <a:pt x="79872" y="100175"/>
                  <a:pt x="73522" y="111287"/>
                </a:cubicBezTo>
                <a:cubicBezTo>
                  <a:pt x="67172" y="122399"/>
                  <a:pt x="32247" y="166849"/>
                  <a:pt x="32247" y="166849"/>
                </a:cubicBezTo>
                <a:cubicBezTo>
                  <a:pt x="20076" y="183253"/>
                  <a:pt x="-3736" y="224264"/>
                  <a:pt x="497" y="209712"/>
                </a:cubicBezTo>
                <a:cubicBezTo>
                  <a:pt x="4730" y="195160"/>
                  <a:pt x="48916" y="110493"/>
                  <a:pt x="57647" y="79537"/>
                </a:cubicBezTo>
                <a:cubicBezTo>
                  <a:pt x="66378" y="48581"/>
                  <a:pt x="52355" y="-3278"/>
                  <a:pt x="54472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: 図形 1260">
            <a:extLst>
              <a:ext uri="{FF2B5EF4-FFF2-40B4-BE49-F238E27FC236}">
                <a16:creationId xmlns:a16="http://schemas.microsoft.com/office/drawing/2014/main" id="{67AF3F45-AEAC-4D56-B32D-22E7A1A0831A}"/>
              </a:ext>
            </a:extLst>
          </p:cNvPr>
          <p:cNvSpPr/>
          <p:nvPr/>
        </p:nvSpPr>
        <p:spPr>
          <a:xfrm>
            <a:off x="6913305" y="3320252"/>
            <a:ext cx="133876" cy="137518"/>
          </a:xfrm>
          <a:custGeom>
            <a:avLst/>
            <a:gdLst>
              <a:gd name="connsiteX0" fmla="*/ 133608 w 133876"/>
              <a:gd name="connsiteY0" fmla="*/ 798 h 137518"/>
              <a:gd name="connsiteX1" fmla="*/ 55820 w 133876"/>
              <a:gd name="connsiteY1" fmla="*/ 103986 h 137518"/>
              <a:gd name="connsiteX2" fmla="*/ 258 w 133876"/>
              <a:gd name="connsiteY2" fmla="*/ 135736 h 137518"/>
              <a:gd name="connsiteX3" fmla="*/ 78045 w 133876"/>
              <a:gd name="connsiteY3" fmla="*/ 59536 h 137518"/>
              <a:gd name="connsiteX4" fmla="*/ 133608 w 133876"/>
              <a:gd name="connsiteY4" fmla="*/ 798 h 13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76" h="137518">
                <a:moveTo>
                  <a:pt x="133608" y="798"/>
                </a:moveTo>
                <a:cubicBezTo>
                  <a:pt x="129904" y="8206"/>
                  <a:pt x="78045" y="81496"/>
                  <a:pt x="55820" y="103986"/>
                </a:cubicBezTo>
                <a:cubicBezTo>
                  <a:pt x="33595" y="126476"/>
                  <a:pt x="-3446" y="143144"/>
                  <a:pt x="258" y="135736"/>
                </a:cubicBezTo>
                <a:cubicBezTo>
                  <a:pt x="3962" y="128328"/>
                  <a:pt x="54233" y="79644"/>
                  <a:pt x="78045" y="59536"/>
                </a:cubicBezTo>
                <a:cubicBezTo>
                  <a:pt x="101857" y="39428"/>
                  <a:pt x="137312" y="-6610"/>
                  <a:pt x="133608" y="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: 図形 1262">
            <a:extLst>
              <a:ext uri="{FF2B5EF4-FFF2-40B4-BE49-F238E27FC236}">
                <a16:creationId xmlns:a16="http://schemas.microsoft.com/office/drawing/2014/main" id="{449A89C3-4FAD-4224-81D8-F89F4711230E}"/>
              </a:ext>
            </a:extLst>
          </p:cNvPr>
          <p:cNvSpPr/>
          <p:nvPr/>
        </p:nvSpPr>
        <p:spPr>
          <a:xfrm>
            <a:off x="6801118" y="3017020"/>
            <a:ext cx="350330" cy="320611"/>
          </a:xfrm>
          <a:custGeom>
            <a:avLst/>
            <a:gdLst>
              <a:gd name="connsiteX0" fmla="*/ 1320 w 350330"/>
              <a:gd name="connsiteY0" fmla="*/ 818 h 320611"/>
              <a:gd name="connsiteX1" fmla="*/ 263257 w 350330"/>
              <a:gd name="connsiteY1" fmla="*/ 65905 h 320611"/>
              <a:gd name="connsiteX2" fmla="*/ 345807 w 350330"/>
              <a:gd name="connsiteY2" fmla="*/ 316730 h 320611"/>
              <a:gd name="connsiteX3" fmla="*/ 333107 w 350330"/>
              <a:gd name="connsiteY3" fmla="*/ 211955 h 320611"/>
              <a:gd name="connsiteX4" fmla="*/ 279132 w 350330"/>
              <a:gd name="connsiteY4" fmla="*/ 123055 h 320611"/>
              <a:gd name="connsiteX5" fmla="*/ 164832 w 350330"/>
              <a:gd name="connsiteY5" fmla="*/ 67493 h 320611"/>
              <a:gd name="connsiteX6" fmla="*/ 82282 w 350330"/>
              <a:gd name="connsiteY6" fmla="*/ 48443 h 320611"/>
              <a:gd name="connsiteX7" fmla="*/ 256907 w 350330"/>
              <a:gd name="connsiteY7" fmla="*/ 70668 h 320611"/>
              <a:gd name="connsiteX8" fmla="*/ 166420 w 350330"/>
              <a:gd name="connsiteY8" fmla="*/ 32568 h 320611"/>
              <a:gd name="connsiteX9" fmla="*/ 1320 w 350330"/>
              <a:gd name="connsiteY9" fmla="*/ 818 h 32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0330" h="320611">
                <a:moveTo>
                  <a:pt x="1320" y="818"/>
                </a:moveTo>
                <a:cubicBezTo>
                  <a:pt x="17459" y="6374"/>
                  <a:pt x="205843" y="13253"/>
                  <a:pt x="263257" y="65905"/>
                </a:cubicBezTo>
                <a:cubicBezTo>
                  <a:pt x="320671" y="118557"/>
                  <a:pt x="334165" y="292388"/>
                  <a:pt x="345807" y="316730"/>
                </a:cubicBezTo>
                <a:cubicBezTo>
                  <a:pt x="357449" y="341072"/>
                  <a:pt x="344220" y="244234"/>
                  <a:pt x="333107" y="211955"/>
                </a:cubicBezTo>
                <a:cubicBezTo>
                  <a:pt x="321995" y="179676"/>
                  <a:pt x="307178" y="147132"/>
                  <a:pt x="279132" y="123055"/>
                </a:cubicBezTo>
                <a:cubicBezTo>
                  <a:pt x="251086" y="98978"/>
                  <a:pt x="197640" y="79928"/>
                  <a:pt x="164832" y="67493"/>
                </a:cubicBezTo>
                <a:cubicBezTo>
                  <a:pt x="132024" y="55058"/>
                  <a:pt x="82282" y="48443"/>
                  <a:pt x="82282" y="48443"/>
                </a:cubicBezTo>
                <a:cubicBezTo>
                  <a:pt x="97628" y="48972"/>
                  <a:pt x="242884" y="73314"/>
                  <a:pt x="256907" y="70668"/>
                </a:cubicBezTo>
                <a:cubicBezTo>
                  <a:pt x="270930" y="68022"/>
                  <a:pt x="211399" y="45797"/>
                  <a:pt x="166420" y="32568"/>
                </a:cubicBezTo>
                <a:cubicBezTo>
                  <a:pt x="121441" y="19339"/>
                  <a:pt x="-14819" y="-4738"/>
                  <a:pt x="1320" y="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: 図形 1263">
            <a:extLst>
              <a:ext uri="{FF2B5EF4-FFF2-40B4-BE49-F238E27FC236}">
                <a16:creationId xmlns:a16="http://schemas.microsoft.com/office/drawing/2014/main" id="{7AEBF06B-A918-473C-ABD9-0F3846F41120}"/>
              </a:ext>
            </a:extLst>
          </p:cNvPr>
          <p:cNvSpPr/>
          <p:nvPr/>
        </p:nvSpPr>
        <p:spPr>
          <a:xfrm>
            <a:off x="7091908" y="2847966"/>
            <a:ext cx="146747" cy="505678"/>
          </a:xfrm>
          <a:custGeom>
            <a:avLst/>
            <a:gdLst>
              <a:gd name="connsiteX0" fmla="*/ 13742 w 146747"/>
              <a:gd name="connsiteY0" fmla="*/ 9 h 505678"/>
              <a:gd name="connsiteX1" fmla="*/ 135980 w 146747"/>
              <a:gd name="connsiteY1" fmla="*/ 179397 h 505678"/>
              <a:gd name="connsiteX2" fmla="*/ 135980 w 146747"/>
              <a:gd name="connsiteY2" fmla="*/ 233372 h 505678"/>
              <a:gd name="connsiteX3" fmla="*/ 145505 w 146747"/>
              <a:gd name="connsiteY3" fmla="*/ 346084 h 505678"/>
              <a:gd name="connsiteX4" fmla="*/ 104230 w 146747"/>
              <a:gd name="connsiteY4" fmla="*/ 409584 h 505678"/>
              <a:gd name="connsiteX5" fmla="*/ 67717 w 146747"/>
              <a:gd name="connsiteY5" fmla="*/ 504834 h 505678"/>
              <a:gd name="connsiteX6" fmla="*/ 78830 w 146747"/>
              <a:gd name="connsiteY6" fmla="*/ 452447 h 505678"/>
              <a:gd name="connsiteX7" fmla="*/ 77242 w 146747"/>
              <a:gd name="connsiteY7" fmla="*/ 387359 h 505678"/>
              <a:gd name="connsiteX8" fmla="*/ 15330 w 146747"/>
              <a:gd name="connsiteY8" fmla="*/ 274647 h 505678"/>
              <a:gd name="connsiteX9" fmla="*/ 4217 w 146747"/>
              <a:gd name="connsiteY9" fmla="*/ 260359 h 505678"/>
              <a:gd name="connsiteX10" fmla="*/ 74067 w 146747"/>
              <a:gd name="connsiteY10" fmla="*/ 387359 h 505678"/>
              <a:gd name="connsiteX11" fmla="*/ 86767 w 146747"/>
              <a:gd name="connsiteY11" fmla="*/ 428634 h 505678"/>
              <a:gd name="connsiteX12" fmla="*/ 132805 w 146747"/>
              <a:gd name="connsiteY12" fmla="*/ 325447 h 505678"/>
              <a:gd name="connsiteX13" fmla="*/ 145505 w 146747"/>
              <a:gd name="connsiteY13" fmla="*/ 258772 h 505678"/>
              <a:gd name="connsiteX14" fmla="*/ 123280 w 146747"/>
              <a:gd name="connsiteY14" fmla="*/ 187334 h 505678"/>
              <a:gd name="connsiteX15" fmla="*/ 13742 w 146747"/>
              <a:gd name="connsiteY15" fmla="*/ 9 h 505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747" h="505678">
                <a:moveTo>
                  <a:pt x="13742" y="9"/>
                </a:moveTo>
                <a:cubicBezTo>
                  <a:pt x="15859" y="-1314"/>
                  <a:pt x="115607" y="140503"/>
                  <a:pt x="135980" y="179397"/>
                </a:cubicBezTo>
                <a:cubicBezTo>
                  <a:pt x="156353" y="218291"/>
                  <a:pt x="134393" y="205591"/>
                  <a:pt x="135980" y="233372"/>
                </a:cubicBezTo>
                <a:cubicBezTo>
                  <a:pt x="137567" y="261153"/>
                  <a:pt x="150797" y="316715"/>
                  <a:pt x="145505" y="346084"/>
                </a:cubicBezTo>
                <a:cubicBezTo>
                  <a:pt x="140213" y="375453"/>
                  <a:pt x="117195" y="383126"/>
                  <a:pt x="104230" y="409584"/>
                </a:cubicBezTo>
                <a:cubicBezTo>
                  <a:pt x="91265" y="436042"/>
                  <a:pt x="71950" y="497690"/>
                  <a:pt x="67717" y="504834"/>
                </a:cubicBezTo>
                <a:cubicBezTo>
                  <a:pt x="63484" y="511978"/>
                  <a:pt x="77243" y="472026"/>
                  <a:pt x="78830" y="452447"/>
                </a:cubicBezTo>
                <a:cubicBezTo>
                  <a:pt x="80417" y="432868"/>
                  <a:pt x="87825" y="416992"/>
                  <a:pt x="77242" y="387359"/>
                </a:cubicBezTo>
                <a:cubicBezTo>
                  <a:pt x="66659" y="357726"/>
                  <a:pt x="27501" y="295814"/>
                  <a:pt x="15330" y="274647"/>
                </a:cubicBezTo>
                <a:cubicBezTo>
                  <a:pt x="3159" y="253480"/>
                  <a:pt x="-5573" y="241574"/>
                  <a:pt x="4217" y="260359"/>
                </a:cubicBezTo>
                <a:cubicBezTo>
                  <a:pt x="14007" y="279144"/>
                  <a:pt x="60309" y="359313"/>
                  <a:pt x="74067" y="387359"/>
                </a:cubicBezTo>
                <a:cubicBezTo>
                  <a:pt x="87825" y="415405"/>
                  <a:pt x="76977" y="438953"/>
                  <a:pt x="86767" y="428634"/>
                </a:cubicBezTo>
                <a:cubicBezTo>
                  <a:pt x="96557" y="418315"/>
                  <a:pt x="123015" y="353757"/>
                  <a:pt x="132805" y="325447"/>
                </a:cubicBezTo>
                <a:cubicBezTo>
                  <a:pt x="142595" y="297137"/>
                  <a:pt x="147092" y="281791"/>
                  <a:pt x="145505" y="258772"/>
                </a:cubicBezTo>
                <a:cubicBezTo>
                  <a:pt x="143918" y="235753"/>
                  <a:pt x="142859" y="223582"/>
                  <a:pt x="123280" y="187334"/>
                </a:cubicBezTo>
                <a:cubicBezTo>
                  <a:pt x="103701" y="151086"/>
                  <a:pt x="11625" y="1332"/>
                  <a:pt x="13742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: 図形 1264">
            <a:extLst>
              <a:ext uri="{FF2B5EF4-FFF2-40B4-BE49-F238E27FC236}">
                <a16:creationId xmlns:a16="http://schemas.microsoft.com/office/drawing/2014/main" id="{F538644C-EECE-480B-8918-7192D96FF347}"/>
              </a:ext>
            </a:extLst>
          </p:cNvPr>
          <p:cNvSpPr/>
          <p:nvPr/>
        </p:nvSpPr>
        <p:spPr>
          <a:xfrm>
            <a:off x="7091362" y="2849544"/>
            <a:ext cx="177147" cy="503499"/>
          </a:xfrm>
          <a:custGeom>
            <a:avLst/>
            <a:gdLst>
              <a:gd name="connsiteX0" fmla="*/ 1 w 177147"/>
              <a:gd name="connsiteY0" fmla="*/ 19 h 503499"/>
              <a:gd name="connsiteX1" fmla="*/ 163513 w 177147"/>
              <a:gd name="connsiteY1" fmla="*/ 168294 h 503499"/>
              <a:gd name="connsiteX2" fmla="*/ 166688 w 177147"/>
              <a:gd name="connsiteY2" fmla="*/ 233381 h 503499"/>
              <a:gd name="connsiteX3" fmla="*/ 158751 w 177147"/>
              <a:gd name="connsiteY3" fmla="*/ 342919 h 503499"/>
              <a:gd name="connsiteX4" fmla="*/ 133351 w 177147"/>
              <a:gd name="connsiteY4" fmla="*/ 398481 h 503499"/>
              <a:gd name="connsiteX5" fmla="*/ 82551 w 177147"/>
              <a:gd name="connsiteY5" fmla="*/ 503256 h 503499"/>
              <a:gd name="connsiteX6" fmla="*/ 142876 w 177147"/>
              <a:gd name="connsiteY6" fmla="*/ 423881 h 503499"/>
              <a:gd name="connsiteX7" fmla="*/ 173038 w 177147"/>
              <a:gd name="connsiteY7" fmla="*/ 312756 h 503499"/>
              <a:gd name="connsiteX8" fmla="*/ 160338 w 177147"/>
              <a:gd name="connsiteY8" fmla="*/ 179406 h 503499"/>
              <a:gd name="connsiteX9" fmla="*/ 1 w 177147"/>
              <a:gd name="connsiteY9" fmla="*/ 19 h 50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147" h="503499">
                <a:moveTo>
                  <a:pt x="1" y="19"/>
                </a:moveTo>
                <a:cubicBezTo>
                  <a:pt x="530" y="-1833"/>
                  <a:pt x="135732" y="129400"/>
                  <a:pt x="163513" y="168294"/>
                </a:cubicBezTo>
                <a:cubicBezTo>
                  <a:pt x="191294" y="207188"/>
                  <a:pt x="167482" y="204277"/>
                  <a:pt x="166688" y="233381"/>
                </a:cubicBezTo>
                <a:cubicBezTo>
                  <a:pt x="165894" y="262485"/>
                  <a:pt x="164307" y="315402"/>
                  <a:pt x="158751" y="342919"/>
                </a:cubicBezTo>
                <a:cubicBezTo>
                  <a:pt x="153195" y="370436"/>
                  <a:pt x="146051" y="371758"/>
                  <a:pt x="133351" y="398481"/>
                </a:cubicBezTo>
                <a:cubicBezTo>
                  <a:pt x="120651" y="425204"/>
                  <a:pt x="80964" y="499023"/>
                  <a:pt x="82551" y="503256"/>
                </a:cubicBezTo>
                <a:cubicBezTo>
                  <a:pt x="84138" y="507489"/>
                  <a:pt x="127795" y="455631"/>
                  <a:pt x="142876" y="423881"/>
                </a:cubicBezTo>
                <a:cubicBezTo>
                  <a:pt x="157957" y="392131"/>
                  <a:pt x="170128" y="353502"/>
                  <a:pt x="173038" y="312756"/>
                </a:cubicBezTo>
                <a:cubicBezTo>
                  <a:pt x="175948" y="272010"/>
                  <a:pt x="185209" y="229148"/>
                  <a:pt x="160338" y="179406"/>
                </a:cubicBezTo>
                <a:cubicBezTo>
                  <a:pt x="135467" y="129664"/>
                  <a:pt x="-528" y="1871"/>
                  <a:pt x="1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: 図形 1265">
            <a:extLst>
              <a:ext uri="{FF2B5EF4-FFF2-40B4-BE49-F238E27FC236}">
                <a16:creationId xmlns:a16="http://schemas.microsoft.com/office/drawing/2014/main" id="{E8F80CD5-A30A-482C-91AA-60D92DC2AD18}"/>
              </a:ext>
            </a:extLst>
          </p:cNvPr>
          <p:cNvSpPr/>
          <p:nvPr/>
        </p:nvSpPr>
        <p:spPr>
          <a:xfrm>
            <a:off x="7098647" y="3317284"/>
            <a:ext cx="70708" cy="521868"/>
          </a:xfrm>
          <a:custGeom>
            <a:avLst/>
            <a:gdLst>
              <a:gd name="connsiteX0" fmla="*/ 38753 w 70708"/>
              <a:gd name="connsiteY0" fmla="*/ 591 h 521868"/>
              <a:gd name="connsiteX1" fmla="*/ 70503 w 70708"/>
              <a:gd name="connsiteY1" fmla="*/ 152991 h 521868"/>
              <a:gd name="connsiteX2" fmla="*/ 19703 w 70708"/>
              <a:gd name="connsiteY2" fmla="*/ 287929 h 521868"/>
              <a:gd name="connsiteX3" fmla="*/ 10178 w 70708"/>
              <a:gd name="connsiteY3" fmla="*/ 349841 h 521868"/>
              <a:gd name="connsiteX4" fmla="*/ 10178 w 70708"/>
              <a:gd name="connsiteY4" fmla="*/ 418104 h 521868"/>
              <a:gd name="connsiteX5" fmla="*/ 60978 w 70708"/>
              <a:gd name="connsiteY5" fmla="*/ 521291 h 521868"/>
              <a:gd name="connsiteX6" fmla="*/ 13353 w 70708"/>
              <a:gd name="connsiteY6" fmla="*/ 456204 h 521868"/>
              <a:gd name="connsiteX7" fmla="*/ 3828 w 70708"/>
              <a:gd name="connsiteY7" fmla="*/ 378416 h 521868"/>
              <a:gd name="connsiteX8" fmla="*/ 68916 w 70708"/>
              <a:gd name="connsiteY8" fmla="*/ 211729 h 521868"/>
              <a:gd name="connsiteX9" fmla="*/ 38753 w 70708"/>
              <a:gd name="connsiteY9" fmla="*/ 591 h 52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708" h="521868">
                <a:moveTo>
                  <a:pt x="38753" y="591"/>
                </a:moveTo>
                <a:cubicBezTo>
                  <a:pt x="39017" y="-9199"/>
                  <a:pt x="73678" y="105101"/>
                  <a:pt x="70503" y="152991"/>
                </a:cubicBezTo>
                <a:cubicBezTo>
                  <a:pt x="67328" y="200881"/>
                  <a:pt x="29757" y="255121"/>
                  <a:pt x="19703" y="287929"/>
                </a:cubicBezTo>
                <a:cubicBezTo>
                  <a:pt x="9649" y="320737"/>
                  <a:pt x="11765" y="328145"/>
                  <a:pt x="10178" y="349841"/>
                </a:cubicBezTo>
                <a:cubicBezTo>
                  <a:pt x="8591" y="371537"/>
                  <a:pt x="1711" y="389529"/>
                  <a:pt x="10178" y="418104"/>
                </a:cubicBezTo>
                <a:cubicBezTo>
                  <a:pt x="18645" y="446679"/>
                  <a:pt x="60449" y="514941"/>
                  <a:pt x="60978" y="521291"/>
                </a:cubicBezTo>
                <a:cubicBezTo>
                  <a:pt x="61507" y="527641"/>
                  <a:pt x="22878" y="480017"/>
                  <a:pt x="13353" y="456204"/>
                </a:cubicBezTo>
                <a:cubicBezTo>
                  <a:pt x="3828" y="432392"/>
                  <a:pt x="-5432" y="419162"/>
                  <a:pt x="3828" y="378416"/>
                </a:cubicBezTo>
                <a:cubicBezTo>
                  <a:pt x="13088" y="337670"/>
                  <a:pt x="58597" y="268879"/>
                  <a:pt x="68916" y="211729"/>
                </a:cubicBezTo>
                <a:cubicBezTo>
                  <a:pt x="79235" y="154579"/>
                  <a:pt x="38489" y="10381"/>
                  <a:pt x="38753" y="5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: 図形 1266">
            <a:extLst>
              <a:ext uri="{FF2B5EF4-FFF2-40B4-BE49-F238E27FC236}">
                <a16:creationId xmlns:a16="http://schemas.microsoft.com/office/drawing/2014/main" id="{E07A13DE-F8BC-4C39-BA7A-4312FB41707E}"/>
              </a:ext>
            </a:extLst>
          </p:cNvPr>
          <p:cNvSpPr/>
          <p:nvPr/>
        </p:nvSpPr>
        <p:spPr>
          <a:xfrm>
            <a:off x="7119925" y="3330466"/>
            <a:ext cx="86636" cy="509749"/>
          </a:xfrm>
          <a:custGeom>
            <a:avLst/>
            <a:gdLst>
              <a:gd name="connsiteX0" fmla="*/ 47638 w 86636"/>
              <a:gd name="connsiteY0" fmla="*/ 109 h 509749"/>
              <a:gd name="connsiteX1" fmla="*/ 74625 w 86636"/>
              <a:gd name="connsiteY1" fmla="*/ 150922 h 509749"/>
              <a:gd name="connsiteX2" fmla="*/ 15888 w 86636"/>
              <a:gd name="connsiteY2" fmla="*/ 331897 h 509749"/>
              <a:gd name="connsiteX3" fmla="*/ 13 w 86636"/>
              <a:gd name="connsiteY3" fmla="*/ 374759 h 509749"/>
              <a:gd name="connsiteX4" fmla="*/ 17475 w 86636"/>
              <a:gd name="connsiteY4" fmla="*/ 454134 h 509749"/>
              <a:gd name="connsiteX5" fmla="*/ 52400 w 86636"/>
              <a:gd name="connsiteY5" fmla="*/ 509697 h 509749"/>
              <a:gd name="connsiteX6" fmla="*/ 22238 w 86636"/>
              <a:gd name="connsiteY6" fmla="*/ 444609 h 509749"/>
              <a:gd name="connsiteX7" fmla="*/ 20650 w 86636"/>
              <a:gd name="connsiteY7" fmla="*/ 354122 h 509749"/>
              <a:gd name="connsiteX8" fmla="*/ 85738 w 86636"/>
              <a:gd name="connsiteY8" fmla="*/ 130284 h 509749"/>
              <a:gd name="connsiteX9" fmla="*/ 47638 w 86636"/>
              <a:gd name="connsiteY9" fmla="*/ 109 h 50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636" h="509749">
                <a:moveTo>
                  <a:pt x="47638" y="109"/>
                </a:moveTo>
                <a:cubicBezTo>
                  <a:pt x="45786" y="3549"/>
                  <a:pt x="79917" y="95624"/>
                  <a:pt x="74625" y="150922"/>
                </a:cubicBezTo>
                <a:cubicBezTo>
                  <a:pt x="69333" y="206220"/>
                  <a:pt x="28323" y="294591"/>
                  <a:pt x="15888" y="331897"/>
                </a:cubicBezTo>
                <a:cubicBezTo>
                  <a:pt x="3453" y="369203"/>
                  <a:pt x="-251" y="354386"/>
                  <a:pt x="13" y="374759"/>
                </a:cubicBezTo>
                <a:cubicBezTo>
                  <a:pt x="277" y="395132"/>
                  <a:pt x="8744" y="431644"/>
                  <a:pt x="17475" y="454134"/>
                </a:cubicBezTo>
                <a:cubicBezTo>
                  <a:pt x="26206" y="476624"/>
                  <a:pt x="51606" y="511284"/>
                  <a:pt x="52400" y="509697"/>
                </a:cubicBezTo>
                <a:cubicBezTo>
                  <a:pt x="53194" y="508110"/>
                  <a:pt x="27530" y="470538"/>
                  <a:pt x="22238" y="444609"/>
                </a:cubicBezTo>
                <a:cubicBezTo>
                  <a:pt x="16946" y="418680"/>
                  <a:pt x="10067" y="406510"/>
                  <a:pt x="20650" y="354122"/>
                </a:cubicBezTo>
                <a:cubicBezTo>
                  <a:pt x="31233" y="301734"/>
                  <a:pt x="78065" y="185847"/>
                  <a:pt x="85738" y="130284"/>
                </a:cubicBezTo>
                <a:cubicBezTo>
                  <a:pt x="93411" y="74722"/>
                  <a:pt x="49490" y="-3331"/>
                  <a:pt x="47638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: 図形 1267">
            <a:extLst>
              <a:ext uri="{FF2B5EF4-FFF2-40B4-BE49-F238E27FC236}">
                <a16:creationId xmlns:a16="http://schemas.microsoft.com/office/drawing/2014/main" id="{993FF54B-236E-4442-B2FF-3B7E1174E862}"/>
              </a:ext>
            </a:extLst>
          </p:cNvPr>
          <p:cNvSpPr/>
          <p:nvPr/>
        </p:nvSpPr>
        <p:spPr>
          <a:xfrm>
            <a:off x="7199286" y="3228273"/>
            <a:ext cx="309296" cy="405741"/>
          </a:xfrm>
          <a:custGeom>
            <a:avLst/>
            <a:gdLst>
              <a:gd name="connsiteX0" fmla="*/ 54002 w 309296"/>
              <a:gd name="connsiteY0" fmla="*/ 702 h 405741"/>
              <a:gd name="connsiteX1" fmla="*/ 246089 w 309296"/>
              <a:gd name="connsiteY1" fmla="*/ 207077 h 405741"/>
              <a:gd name="connsiteX2" fmla="*/ 192114 w 309296"/>
              <a:gd name="connsiteY2" fmla="*/ 194377 h 405741"/>
              <a:gd name="connsiteX3" fmla="*/ 114327 w 309296"/>
              <a:gd name="connsiteY3" fmla="*/ 242002 h 405741"/>
              <a:gd name="connsiteX4" fmla="*/ 236564 w 309296"/>
              <a:gd name="connsiteY4" fmla="*/ 203902 h 405741"/>
              <a:gd name="connsiteX5" fmla="*/ 306414 w 309296"/>
              <a:gd name="connsiteY5" fmla="*/ 400752 h 405741"/>
              <a:gd name="connsiteX6" fmla="*/ 285777 w 309296"/>
              <a:gd name="connsiteY6" fmla="*/ 330902 h 405741"/>
              <a:gd name="connsiteX7" fmla="*/ 193702 w 309296"/>
              <a:gd name="connsiteY7" fmla="*/ 157865 h 405741"/>
              <a:gd name="connsiteX8" fmla="*/ 150839 w 309296"/>
              <a:gd name="connsiteY8" fmla="*/ 116590 h 405741"/>
              <a:gd name="connsiteX9" fmla="*/ 27 w 309296"/>
              <a:gd name="connsiteY9" fmla="*/ 41977 h 405741"/>
              <a:gd name="connsiteX10" fmla="*/ 163539 w 309296"/>
              <a:gd name="connsiteY10" fmla="*/ 135640 h 405741"/>
              <a:gd name="connsiteX11" fmla="*/ 54002 w 309296"/>
              <a:gd name="connsiteY11" fmla="*/ 702 h 40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9296" h="405741">
                <a:moveTo>
                  <a:pt x="54002" y="702"/>
                </a:moveTo>
                <a:cubicBezTo>
                  <a:pt x="67760" y="12608"/>
                  <a:pt x="223070" y="174798"/>
                  <a:pt x="246089" y="207077"/>
                </a:cubicBezTo>
                <a:cubicBezTo>
                  <a:pt x="269108" y="239356"/>
                  <a:pt x="214074" y="188556"/>
                  <a:pt x="192114" y="194377"/>
                </a:cubicBezTo>
                <a:cubicBezTo>
                  <a:pt x="170154" y="200198"/>
                  <a:pt x="106919" y="240415"/>
                  <a:pt x="114327" y="242002"/>
                </a:cubicBezTo>
                <a:cubicBezTo>
                  <a:pt x="121735" y="243589"/>
                  <a:pt x="204550" y="177444"/>
                  <a:pt x="236564" y="203902"/>
                </a:cubicBezTo>
                <a:cubicBezTo>
                  <a:pt x="268579" y="230360"/>
                  <a:pt x="298212" y="379585"/>
                  <a:pt x="306414" y="400752"/>
                </a:cubicBezTo>
                <a:cubicBezTo>
                  <a:pt x="314616" y="421919"/>
                  <a:pt x="304562" y="371383"/>
                  <a:pt x="285777" y="330902"/>
                </a:cubicBezTo>
                <a:cubicBezTo>
                  <a:pt x="266992" y="290421"/>
                  <a:pt x="216192" y="193584"/>
                  <a:pt x="193702" y="157865"/>
                </a:cubicBezTo>
                <a:cubicBezTo>
                  <a:pt x="171212" y="122146"/>
                  <a:pt x="183118" y="135905"/>
                  <a:pt x="150839" y="116590"/>
                </a:cubicBezTo>
                <a:cubicBezTo>
                  <a:pt x="118560" y="97275"/>
                  <a:pt x="-2090" y="38802"/>
                  <a:pt x="27" y="41977"/>
                </a:cubicBezTo>
                <a:cubicBezTo>
                  <a:pt x="2144" y="45152"/>
                  <a:pt x="151633" y="139079"/>
                  <a:pt x="163539" y="135640"/>
                </a:cubicBezTo>
                <a:cubicBezTo>
                  <a:pt x="175445" y="132201"/>
                  <a:pt x="40244" y="-11204"/>
                  <a:pt x="54002" y="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: 図形 1268">
            <a:extLst>
              <a:ext uri="{FF2B5EF4-FFF2-40B4-BE49-F238E27FC236}">
                <a16:creationId xmlns:a16="http://schemas.microsoft.com/office/drawing/2014/main" id="{A7289DB7-4AE4-4A65-9DE7-C56BF26496F1}"/>
              </a:ext>
            </a:extLst>
          </p:cNvPr>
          <p:cNvSpPr/>
          <p:nvPr/>
        </p:nvSpPr>
        <p:spPr>
          <a:xfrm>
            <a:off x="6972343" y="3904107"/>
            <a:ext cx="351459" cy="206772"/>
          </a:xfrm>
          <a:custGeom>
            <a:avLst/>
            <a:gdLst>
              <a:gd name="connsiteX0" fmla="*/ 3132 w 351459"/>
              <a:gd name="connsiteY0" fmla="*/ 1143 h 206772"/>
              <a:gd name="connsiteX1" fmla="*/ 192045 w 351459"/>
              <a:gd name="connsiteY1" fmla="*/ 132906 h 206772"/>
              <a:gd name="connsiteX2" fmla="*/ 320632 w 351459"/>
              <a:gd name="connsiteY2" fmla="*/ 196406 h 206772"/>
              <a:gd name="connsiteX3" fmla="*/ 344445 w 351459"/>
              <a:gd name="connsiteY3" fmla="*/ 201168 h 206772"/>
              <a:gd name="connsiteX4" fmla="*/ 220620 w 351459"/>
              <a:gd name="connsiteY4" fmla="*/ 140843 h 206772"/>
              <a:gd name="connsiteX5" fmla="*/ 82507 w 351459"/>
              <a:gd name="connsiteY5" fmla="*/ 70993 h 206772"/>
              <a:gd name="connsiteX6" fmla="*/ 3132 w 351459"/>
              <a:gd name="connsiteY6" fmla="*/ 1143 h 20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459" h="206772">
                <a:moveTo>
                  <a:pt x="3132" y="1143"/>
                </a:moveTo>
                <a:cubicBezTo>
                  <a:pt x="21388" y="11462"/>
                  <a:pt x="139128" y="100362"/>
                  <a:pt x="192045" y="132906"/>
                </a:cubicBezTo>
                <a:cubicBezTo>
                  <a:pt x="244962" y="165450"/>
                  <a:pt x="295232" y="185029"/>
                  <a:pt x="320632" y="196406"/>
                </a:cubicBezTo>
                <a:cubicBezTo>
                  <a:pt x="346032" y="207783"/>
                  <a:pt x="361114" y="210428"/>
                  <a:pt x="344445" y="201168"/>
                </a:cubicBezTo>
                <a:cubicBezTo>
                  <a:pt x="327776" y="191908"/>
                  <a:pt x="264276" y="162539"/>
                  <a:pt x="220620" y="140843"/>
                </a:cubicBezTo>
                <a:cubicBezTo>
                  <a:pt x="176964" y="119147"/>
                  <a:pt x="113992" y="88720"/>
                  <a:pt x="82507" y="70993"/>
                </a:cubicBezTo>
                <a:cubicBezTo>
                  <a:pt x="51022" y="53266"/>
                  <a:pt x="-15124" y="-9176"/>
                  <a:pt x="3132" y="1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: 図形 1269">
            <a:extLst>
              <a:ext uri="{FF2B5EF4-FFF2-40B4-BE49-F238E27FC236}">
                <a16:creationId xmlns:a16="http://schemas.microsoft.com/office/drawing/2014/main" id="{4A0FE70B-EB73-464A-A35E-B8A74FF0BA3A}"/>
              </a:ext>
            </a:extLst>
          </p:cNvPr>
          <p:cNvSpPr/>
          <p:nvPr/>
        </p:nvSpPr>
        <p:spPr>
          <a:xfrm>
            <a:off x="6883392" y="3903511"/>
            <a:ext cx="473325" cy="233042"/>
          </a:xfrm>
          <a:custGeom>
            <a:avLst/>
            <a:gdLst>
              <a:gd name="connsiteX0" fmla="*/ 8 w 473325"/>
              <a:gd name="connsiteY0" fmla="*/ 152 h 233042"/>
              <a:gd name="connsiteX1" fmla="*/ 125421 w 473325"/>
              <a:gd name="connsiteY1" fmla="*/ 58889 h 233042"/>
              <a:gd name="connsiteX2" fmla="*/ 160346 w 473325"/>
              <a:gd name="connsiteY2" fmla="*/ 82702 h 233042"/>
              <a:gd name="connsiteX3" fmla="*/ 193683 w 473325"/>
              <a:gd name="connsiteY3" fmla="*/ 101752 h 233042"/>
              <a:gd name="connsiteX4" fmla="*/ 247658 w 473325"/>
              <a:gd name="connsiteY4" fmla="*/ 133502 h 233042"/>
              <a:gd name="connsiteX5" fmla="*/ 247658 w 473325"/>
              <a:gd name="connsiteY5" fmla="*/ 154139 h 233042"/>
              <a:gd name="connsiteX6" fmla="*/ 442921 w 473325"/>
              <a:gd name="connsiteY6" fmla="*/ 228752 h 233042"/>
              <a:gd name="connsiteX7" fmla="*/ 461971 w 473325"/>
              <a:gd name="connsiteY7" fmla="*/ 219227 h 233042"/>
              <a:gd name="connsiteX8" fmla="*/ 334971 w 473325"/>
              <a:gd name="connsiteY8" fmla="*/ 179539 h 233042"/>
              <a:gd name="connsiteX9" fmla="*/ 166696 w 473325"/>
              <a:gd name="connsiteY9" fmla="*/ 96989 h 233042"/>
              <a:gd name="connsiteX10" fmla="*/ 138121 w 473325"/>
              <a:gd name="connsiteY10" fmla="*/ 77939 h 233042"/>
              <a:gd name="connsiteX11" fmla="*/ 119071 w 473325"/>
              <a:gd name="connsiteY11" fmla="*/ 43014 h 233042"/>
              <a:gd name="connsiteX12" fmla="*/ 8 w 473325"/>
              <a:gd name="connsiteY12" fmla="*/ 152 h 23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3325" h="233042">
                <a:moveTo>
                  <a:pt x="8" y="152"/>
                </a:moveTo>
                <a:cubicBezTo>
                  <a:pt x="1066" y="2798"/>
                  <a:pt x="98698" y="45131"/>
                  <a:pt x="125421" y="58889"/>
                </a:cubicBezTo>
                <a:cubicBezTo>
                  <a:pt x="152144" y="72647"/>
                  <a:pt x="148969" y="75558"/>
                  <a:pt x="160346" y="82702"/>
                </a:cubicBezTo>
                <a:cubicBezTo>
                  <a:pt x="171723" y="89846"/>
                  <a:pt x="193683" y="101752"/>
                  <a:pt x="193683" y="101752"/>
                </a:cubicBezTo>
                <a:cubicBezTo>
                  <a:pt x="208235" y="110219"/>
                  <a:pt x="238662" y="124771"/>
                  <a:pt x="247658" y="133502"/>
                </a:cubicBezTo>
                <a:cubicBezTo>
                  <a:pt x="256654" y="142233"/>
                  <a:pt x="215114" y="138264"/>
                  <a:pt x="247658" y="154139"/>
                </a:cubicBezTo>
                <a:cubicBezTo>
                  <a:pt x="280202" y="170014"/>
                  <a:pt x="407202" y="217904"/>
                  <a:pt x="442921" y="228752"/>
                </a:cubicBezTo>
                <a:cubicBezTo>
                  <a:pt x="478640" y="239600"/>
                  <a:pt x="479963" y="227429"/>
                  <a:pt x="461971" y="219227"/>
                </a:cubicBezTo>
                <a:cubicBezTo>
                  <a:pt x="443979" y="211025"/>
                  <a:pt x="384183" y="199912"/>
                  <a:pt x="334971" y="179539"/>
                </a:cubicBezTo>
                <a:cubicBezTo>
                  <a:pt x="285759" y="159166"/>
                  <a:pt x="199504" y="113922"/>
                  <a:pt x="166696" y="96989"/>
                </a:cubicBezTo>
                <a:cubicBezTo>
                  <a:pt x="133888" y="80056"/>
                  <a:pt x="146059" y="86935"/>
                  <a:pt x="138121" y="77939"/>
                </a:cubicBezTo>
                <a:cubicBezTo>
                  <a:pt x="130184" y="68943"/>
                  <a:pt x="137592" y="55979"/>
                  <a:pt x="119071" y="43014"/>
                </a:cubicBezTo>
                <a:cubicBezTo>
                  <a:pt x="100550" y="30050"/>
                  <a:pt x="-1050" y="-2494"/>
                  <a:pt x="8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: 図形 1270">
            <a:extLst>
              <a:ext uri="{FF2B5EF4-FFF2-40B4-BE49-F238E27FC236}">
                <a16:creationId xmlns:a16="http://schemas.microsoft.com/office/drawing/2014/main" id="{8D536D53-0272-46DC-B20F-3C07E1DD4D8F}"/>
              </a:ext>
            </a:extLst>
          </p:cNvPr>
          <p:cNvSpPr/>
          <p:nvPr/>
        </p:nvSpPr>
        <p:spPr>
          <a:xfrm>
            <a:off x="7138593" y="3588866"/>
            <a:ext cx="162333" cy="214129"/>
          </a:xfrm>
          <a:custGeom>
            <a:avLst/>
            <a:gdLst>
              <a:gd name="connsiteX0" fmla="*/ 162320 w 162333"/>
              <a:gd name="connsiteY0" fmla="*/ 472 h 214129"/>
              <a:gd name="connsiteX1" fmla="*/ 71832 w 162333"/>
              <a:gd name="connsiteY1" fmla="*/ 51272 h 214129"/>
              <a:gd name="connsiteX2" fmla="*/ 40082 w 162333"/>
              <a:gd name="connsiteY2" fmla="*/ 140172 h 214129"/>
              <a:gd name="connsiteX3" fmla="*/ 11507 w 162333"/>
              <a:gd name="connsiteY3" fmla="*/ 213197 h 214129"/>
              <a:gd name="connsiteX4" fmla="*/ 46432 w 162333"/>
              <a:gd name="connsiteY4" fmla="*/ 87784 h 214129"/>
              <a:gd name="connsiteX5" fmla="*/ 395 w 162333"/>
              <a:gd name="connsiteY5" fmla="*/ 68734 h 214129"/>
              <a:gd name="connsiteX6" fmla="*/ 78182 w 162333"/>
              <a:gd name="connsiteY6" fmla="*/ 79847 h 214129"/>
              <a:gd name="connsiteX7" fmla="*/ 162320 w 162333"/>
              <a:gd name="connsiteY7" fmla="*/ 472 h 21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333" h="214129">
                <a:moveTo>
                  <a:pt x="162320" y="472"/>
                </a:moveTo>
                <a:cubicBezTo>
                  <a:pt x="161262" y="-4290"/>
                  <a:pt x="92205" y="27989"/>
                  <a:pt x="71832" y="51272"/>
                </a:cubicBezTo>
                <a:cubicBezTo>
                  <a:pt x="51459" y="74555"/>
                  <a:pt x="50136" y="113185"/>
                  <a:pt x="40082" y="140172"/>
                </a:cubicBezTo>
                <a:cubicBezTo>
                  <a:pt x="30028" y="167160"/>
                  <a:pt x="10449" y="221928"/>
                  <a:pt x="11507" y="213197"/>
                </a:cubicBezTo>
                <a:cubicBezTo>
                  <a:pt x="12565" y="204466"/>
                  <a:pt x="48284" y="111861"/>
                  <a:pt x="46432" y="87784"/>
                </a:cubicBezTo>
                <a:cubicBezTo>
                  <a:pt x="44580" y="63707"/>
                  <a:pt x="-4897" y="70057"/>
                  <a:pt x="395" y="68734"/>
                </a:cubicBezTo>
                <a:cubicBezTo>
                  <a:pt x="5687" y="67411"/>
                  <a:pt x="56222" y="86726"/>
                  <a:pt x="78182" y="79847"/>
                </a:cubicBezTo>
                <a:cubicBezTo>
                  <a:pt x="100142" y="72968"/>
                  <a:pt x="163378" y="5234"/>
                  <a:pt x="162320" y="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: 図形 1271">
            <a:extLst>
              <a:ext uri="{FF2B5EF4-FFF2-40B4-BE49-F238E27FC236}">
                <a16:creationId xmlns:a16="http://schemas.microsoft.com/office/drawing/2014/main" id="{26B7AFFE-AEED-41D1-984E-8F37B20FCEF1}"/>
              </a:ext>
            </a:extLst>
          </p:cNvPr>
          <p:cNvSpPr/>
          <p:nvPr/>
        </p:nvSpPr>
        <p:spPr>
          <a:xfrm>
            <a:off x="7147419" y="3621825"/>
            <a:ext cx="469976" cy="258467"/>
          </a:xfrm>
          <a:custGeom>
            <a:avLst/>
            <a:gdLst>
              <a:gd name="connsiteX0" fmla="*/ 1094 w 469976"/>
              <a:gd name="connsiteY0" fmla="*/ 210400 h 258467"/>
              <a:gd name="connsiteX1" fmla="*/ 96344 w 469976"/>
              <a:gd name="connsiteY1" fmla="*/ 158013 h 258467"/>
              <a:gd name="connsiteX2" fmla="*/ 180481 w 469976"/>
              <a:gd name="connsiteY2" fmla="*/ 43713 h 258467"/>
              <a:gd name="connsiteX3" fmla="*/ 250331 w 469976"/>
              <a:gd name="connsiteY3" fmla="*/ 21488 h 258467"/>
              <a:gd name="connsiteX4" fmla="*/ 369394 w 469976"/>
              <a:gd name="connsiteY4" fmla="*/ 40538 h 258467"/>
              <a:gd name="connsiteX5" fmla="*/ 412256 w 469976"/>
              <a:gd name="connsiteY5" fmla="*/ 75463 h 258467"/>
              <a:gd name="connsiteX6" fmla="*/ 450356 w 469976"/>
              <a:gd name="connsiteY6" fmla="*/ 175475 h 258467"/>
              <a:gd name="connsiteX7" fmla="*/ 469406 w 469976"/>
              <a:gd name="connsiteY7" fmla="*/ 258025 h 258467"/>
              <a:gd name="connsiteX8" fmla="*/ 458294 w 469976"/>
              <a:gd name="connsiteY8" fmla="*/ 138963 h 258467"/>
              <a:gd name="connsiteX9" fmla="*/ 394794 w 469976"/>
              <a:gd name="connsiteY9" fmla="*/ 40538 h 258467"/>
              <a:gd name="connsiteX10" fmla="*/ 297956 w 469976"/>
              <a:gd name="connsiteY10" fmla="*/ 4025 h 258467"/>
              <a:gd name="connsiteX11" fmla="*/ 232869 w 469976"/>
              <a:gd name="connsiteY11" fmla="*/ 8788 h 258467"/>
              <a:gd name="connsiteX12" fmla="*/ 163019 w 469976"/>
              <a:gd name="connsiteY12" fmla="*/ 73875 h 258467"/>
              <a:gd name="connsiteX13" fmla="*/ 1094 w 469976"/>
              <a:gd name="connsiteY13" fmla="*/ 210400 h 25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9976" h="258467">
                <a:moveTo>
                  <a:pt x="1094" y="210400"/>
                </a:moveTo>
                <a:cubicBezTo>
                  <a:pt x="-10018" y="224423"/>
                  <a:pt x="66446" y="185794"/>
                  <a:pt x="96344" y="158013"/>
                </a:cubicBezTo>
                <a:cubicBezTo>
                  <a:pt x="126242" y="130232"/>
                  <a:pt x="154817" y="66467"/>
                  <a:pt x="180481" y="43713"/>
                </a:cubicBezTo>
                <a:cubicBezTo>
                  <a:pt x="206145" y="20959"/>
                  <a:pt x="218846" y="22017"/>
                  <a:pt x="250331" y="21488"/>
                </a:cubicBezTo>
                <a:cubicBezTo>
                  <a:pt x="281816" y="20959"/>
                  <a:pt x="342407" y="31542"/>
                  <a:pt x="369394" y="40538"/>
                </a:cubicBezTo>
                <a:cubicBezTo>
                  <a:pt x="396381" y="49534"/>
                  <a:pt x="398762" y="52974"/>
                  <a:pt x="412256" y="75463"/>
                </a:cubicBezTo>
                <a:cubicBezTo>
                  <a:pt x="425750" y="97952"/>
                  <a:pt x="440831" y="145048"/>
                  <a:pt x="450356" y="175475"/>
                </a:cubicBezTo>
                <a:cubicBezTo>
                  <a:pt x="459881" y="205902"/>
                  <a:pt x="468083" y="264110"/>
                  <a:pt x="469406" y="258025"/>
                </a:cubicBezTo>
                <a:cubicBezTo>
                  <a:pt x="470729" y="251940"/>
                  <a:pt x="470729" y="175211"/>
                  <a:pt x="458294" y="138963"/>
                </a:cubicBezTo>
                <a:cubicBezTo>
                  <a:pt x="445859" y="102715"/>
                  <a:pt x="421517" y="63028"/>
                  <a:pt x="394794" y="40538"/>
                </a:cubicBezTo>
                <a:cubicBezTo>
                  <a:pt x="368071" y="18048"/>
                  <a:pt x="324944" y="9317"/>
                  <a:pt x="297956" y="4025"/>
                </a:cubicBezTo>
                <a:cubicBezTo>
                  <a:pt x="270969" y="-1267"/>
                  <a:pt x="255358" y="-2854"/>
                  <a:pt x="232869" y="8788"/>
                </a:cubicBezTo>
                <a:cubicBezTo>
                  <a:pt x="210380" y="20430"/>
                  <a:pt x="195563" y="42654"/>
                  <a:pt x="163019" y="73875"/>
                </a:cubicBezTo>
                <a:cubicBezTo>
                  <a:pt x="130475" y="105096"/>
                  <a:pt x="12206" y="196377"/>
                  <a:pt x="1094" y="210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: 図形 1272">
            <a:extLst>
              <a:ext uri="{FF2B5EF4-FFF2-40B4-BE49-F238E27FC236}">
                <a16:creationId xmlns:a16="http://schemas.microsoft.com/office/drawing/2014/main" id="{871CCBCF-50BB-4035-82CF-D2389B2FE8AD}"/>
              </a:ext>
            </a:extLst>
          </p:cNvPr>
          <p:cNvSpPr/>
          <p:nvPr/>
        </p:nvSpPr>
        <p:spPr>
          <a:xfrm>
            <a:off x="7248120" y="3597885"/>
            <a:ext cx="387715" cy="272717"/>
          </a:xfrm>
          <a:custGeom>
            <a:avLst/>
            <a:gdLst>
              <a:gd name="connsiteX0" fmla="*/ 405 w 387715"/>
              <a:gd name="connsiteY0" fmla="*/ 135915 h 272717"/>
              <a:gd name="connsiteX1" fmla="*/ 35330 w 387715"/>
              <a:gd name="connsiteY1" fmla="*/ 94640 h 272717"/>
              <a:gd name="connsiteX2" fmla="*/ 76605 w 387715"/>
              <a:gd name="connsiteY2" fmla="*/ 8915 h 272717"/>
              <a:gd name="connsiteX3" fmla="*/ 241705 w 387715"/>
              <a:gd name="connsiteY3" fmla="*/ 7328 h 272717"/>
              <a:gd name="connsiteX4" fmla="*/ 298855 w 387715"/>
              <a:gd name="connsiteY4" fmla="*/ 50190 h 272717"/>
              <a:gd name="connsiteX5" fmla="*/ 348068 w 387715"/>
              <a:gd name="connsiteY5" fmla="*/ 96228 h 272717"/>
              <a:gd name="connsiteX6" fmla="*/ 371880 w 387715"/>
              <a:gd name="connsiteY6" fmla="*/ 156553 h 272717"/>
              <a:gd name="connsiteX7" fmla="*/ 384580 w 387715"/>
              <a:gd name="connsiteY7" fmla="*/ 272440 h 272717"/>
              <a:gd name="connsiteX8" fmla="*/ 381405 w 387715"/>
              <a:gd name="connsiteY8" fmla="*/ 185128 h 272717"/>
              <a:gd name="connsiteX9" fmla="*/ 319493 w 387715"/>
              <a:gd name="connsiteY9" fmla="*/ 66065 h 272717"/>
              <a:gd name="connsiteX10" fmla="*/ 251230 w 387715"/>
              <a:gd name="connsiteY10" fmla="*/ 35903 h 272717"/>
              <a:gd name="connsiteX11" fmla="*/ 127405 w 387715"/>
              <a:gd name="connsiteY11" fmla="*/ 8915 h 272717"/>
              <a:gd name="connsiteX12" fmla="*/ 59143 w 387715"/>
              <a:gd name="connsiteY12" fmla="*/ 85115 h 272717"/>
              <a:gd name="connsiteX13" fmla="*/ 405 w 387715"/>
              <a:gd name="connsiteY13" fmla="*/ 135915 h 272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7715" h="272717">
                <a:moveTo>
                  <a:pt x="405" y="135915"/>
                </a:moveTo>
                <a:cubicBezTo>
                  <a:pt x="-3564" y="137503"/>
                  <a:pt x="22630" y="115807"/>
                  <a:pt x="35330" y="94640"/>
                </a:cubicBezTo>
                <a:cubicBezTo>
                  <a:pt x="48030" y="73473"/>
                  <a:pt x="42209" y="23467"/>
                  <a:pt x="76605" y="8915"/>
                </a:cubicBezTo>
                <a:cubicBezTo>
                  <a:pt x="111001" y="-5637"/>
                  <a:pt x="204663" y="449"/>
                  <a:pt x="241705" y="7328"/>
                </a:cubicBezTo>
                <a:cubicBezTo>
                  <a:pt x="278747" y="14207"/>
                  <a:pt x="281128" y="35373"/>
                  <a:pt x="298855" y="50190"/>
                </a:cubicBezTo>
                <a:cubicBezTo>
                  <a:pt x="316582" y="65007"/>
                  <a:pt x="335897" y="78501"/>
                  <a:pt x="348068" y="96228"/>
                </a:cubicBezTo>
                <a:cubicBezTo>
                  <a:pt x="360239" y="113955"/>
                  <a:pt x="365795" y="127184"/>
                  <a:pt x="371880" y="156553"/>
                </a:cubicBezTo>
                <a:cubicBezTo>
                  <a:pt x="377965" y="185922"/>
                  <a:pt x="382993" y="267678"/>
                  <a:pt x="384580" y="272440"/>
                </a:cubicBezTo>
                <a:cubicBezTo>
                  <a:pt x="386167" y="277202"/>
                  <a:pt x="392253" y="219524"/>
                  <a:pt x="381405" y="185128"/>
                </a:cubicBezTo>
                <a:cubicBezTo>
                  <a:pt x="370557" y="150732"/>
                  <a:pt x="341189" y="90936"/>
                  <a:pt x="319493" y="66065"/>
                </a:cubicBezTo>
                <a:cubicBezTo>
                  <a:pt x="297797" y="41194"/>
                  <a:pt x="283245" y="45428"/>
                  <a:pt x="251230" y="35903"/>
                </a:cubicBezTo>
                <a:cubicBezTo>
                  <a:pt x="219215" y="26378"/>
                  <a:pt x="159419" y="713"/>
                  <a:pt x="127405" y="8915"/>
                </a:cubicBezTo>
                <a:cubicBezTo>
                  <a:pt x="95391" y="17117"/>
                  <a:pt x="79780" y="66594"/>
                  <a:pt x="59143" y="85115"/>
                </a:cubicBezTo>
                <a:cubicBezTo>
                  <a:pt x="38506" y="103636"/>
                  <a:pt x="4374" y="134327"/>
                  <a:pt x="405" y="135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: 図形 1273">
            <a:extLst>
              <a:ext uri="{FF2B5EF4-FFF2-40B4-BE49-F238E27FC236}">
                <a16:creationId xmlns:a16="http://schemas.microsoft.com/office/drawing/2014/main" id="{3D43A5EE-5170-4566-A0AB-8DF8C10D3D1E}"/>
              </a:ext>
            </a:extLst>
          </p:cNvPr>
          <p:cNvSpPr/>
          <p:nvPr/>
        </p:nvSpPr>
        <p:spPr>
          <a:xfrm>
            <a:off x="7186606" y="3406531"/>
            <a:ext cx="119086" cy="203540"/>
          </a:xfrm>
          <a:custGeom>
            <a:avLst/>
            <a:gdLst>
              <a:gd name="connsiteX0" fmla="*/ 33344 w 119086"/>
              <a:gd name="connsiteY0" fmla="*/ 244 h 203540"/>
              <a:gd name="connsiteX1" fmla="*/ 7 w 119086"/>
              <a:gd name="connsiteY1" fmla="*/ 195507 h 203540"/>
              <a:gd name="connsiteX2" fmla="*/ 36519 w 119086"/>
              <a:gd name="connsiteY2" fmla="*/ 166932 h 203540"/>
              <a:gd name="connsiteX3" fmla="*/ 58744 w 119086"/>
              <a:gd name="connsiteY3" fmla="*/ 174869 h 203540"/>
              <a:gd name="connsiteX4" fmla="*/ 119069 w 119086"/>
              <a:gd name="connsiteY4" fmla="*/ 60569 h 203540"/>
              <a:gd name="connsiteX5" fmla="*/ 52394 w 119086"/>
              <a:gd name="connsiteY5" fmla="*/ 158994 h 203540"/>
              <a:gd name="connsiteX6" fmla="*/ 28582 w 119086"/>
              <a:gd name="connsiteY6" fmla="*/ 154232 h 203540"/>
              <a:gd name="connsiteX7" fmla="*/ 33344 w 119086"/>
              <a:gd name="connsiteY7" fmla="*/ 244 h 20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086" h="203540">
                <a:moveTo>
                  <a:pt x="33344" y="244"/>
                </a:moveTo>
                <a:cubicBezTo>
                  <a:pt x="28582" y="7123"/>
                  <a:pt x="-522" y="167726"/>
                  <a:pt x="7" y="195507"/>
                </a:cubicBezTo>
                <a:cubicBezTo>
                  <a:pt x="536" y="223288"/>
                  <a:pt x="26729" y="170372"/>
                  <a:pt x="36519" y="166932"/>
                </a:cubicBezTo>
                <a:cubicBezTo>
                  <a:pt x="46309" y="163492"/>
                  <a:pt x="44986" y="192596"/>
                  <a:pt x="58744" y="174869"/>
                </a:cubicBezTo>
                <a:cubicBezTo>
                  <a:pt x="72502" y="157142"/>
                  <a:pt x="120127" y="63215"/>
                  <a:pt x="119069" y="60569"/>
                </a:cubicBezTo>
                <a:cubicBezTo>
                  <a:pt x="118011" y="57923"/>
                  <a:pt x="67475" y="143384"/>
                  <a:pt x="52394" y="158994"/>
                </a:cubicBezTo>
                <a:cubicBezTo>
                  <a:pt x="37313" y="174604"/>
                  <a:pt x="30963" y="174605"/>
                  <a:pt x="28582" y="154232"/>
                </a:cubicBezTo>
                <a:cubicBezTo>
                  <a:pt x="26201" y="133859"/>
                  <a:pt x="38106" y="-6635"/>
                  <a:pt x="33344" y="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: 図形 1274">
            <a:extLst>
              <a:ext uri="{FF2B5EF4-FFF2-40B4-BE49-F238E27FC236}">
                <a16:creationId xmlns:a16="http://schemas.microsoft.com/office/drawing/2014/main" id="{4E2F086C-EBA9-4766-B2A6-2BA227C8666C}"/>
              </a:ext>
            </a:extLst>
          </p:cNvPr>
          <p:cNvSpPr/>
          <p:nvPr/>
        </p:nvSpPr>
        <p:spPr>
          <a:xfrm>
            <a:off x="7590548" y="3686780"/>
            <a:ext cx="500440" cy="204567"/>
          </a:xfrm>
          <a:custGeom>
            <a:avLst/>
            <a:gdLst>
              <a:gd name="connsiteX0" fmla="*/ 4052 w 500440"/>
              <a:gd name="connsiteY0" fmla="*/ 983 h 204567"/>
              <a:gd name="connsiteX1" fmla="*/ 415215 w 500440"/>
              <a:gd name="connsiteY1" fmla="*/ 159733 h 204567"/>
              <a:gd name="connsiteX2" fmla="*/ 497765 w 500440"/>
              <a:gd name="connsiteY2" fmla="*/ 204183 h 204567"/>
              <a:gd name="connsiteX3" fmla="*/ 362827 w 500440"/>
              <a:gd name="connsiteY3" fmla="*/ 142270 h 204567"/>
              <a:gd name="connsiteX4" fmla="*/ 213602 w 500440"/>
              <a:gd name="connsiteY4" fmla="*/ 94645 h 204567"/>
              <a:gd name="connsiteX5" fmla="*/ 4052 w 500440"/>
              <a:gd name="connsiteY5" fmla="*/ 983 h 20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440" h="204567">
                <a:moveTo>
                  <a:pt x="4052" y="983"/>
                </a:moveTo>
                <a:cubicBezTo>
                  <a:pt x="37654" y="11831"/>
                  <a:pt x="332930" y="125866"/>
                  <a:pt x="415215" y="159733"/>
                </a:cubicBezTo>
                <a:cubicBezTo>
                  <a:pt x="497500" y="193600"/>
                  <a:pt x="506496" y="207094"/>
                  <a:pt x="497765" y="204183"/>
                </a:cubicBezTo>
                <a:cubicBezTo>
                  <a:pt x="489034" y="201273"/>
                  <a:pt x="410188" y="160526"/>
                  <a:pt x="362827" y="142270"/>
                </a:cubicBezTo>
                <a:cubicBezTo>
                  <a:pt x="315467" y="124014"/>
                  <a:pt x="272075" y="117134"/>
                  <a:pt x="213602" y="94645"/>
                </a:cubicBezTo>
                <a:cubicBezTo>
                  <a:pt x="155129" y="72156"/>
                  <a:pt x="-29550" y="-9865"/>
                  <a:pt x="4052" y="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: 図形 1275">
            <a:extLst>
              <a:ext uri="{FF2B5EF4-FFF2-40B4-BE49-F238E27FC236}">
                <a16:creationId xmlns:a16="http://schemas.microsoft.com/office/drawing/2014/main" id="{895DA579-909C-4EC7-9FCC-0EC2B3A05875}"/>
              </a:ext>
            </a:extLst>
          </p:cNvPr>
          <p:cNvSpPr/>
          <p:nvPr/>
        </p:nvSpPr>
        <p:spPr>
          <a:xfrm>
            <a:off x="7578725" y="3660775"/>
            <a:ext cx="655489" cy="312819"/>
          </a:xfrm>
          <a:custGeom>
            <a:avLst/>
            <a:gdLst>
              <a:gd name="connsiteX0" fmla="*/ 0 w 655489"/>
              <a:gd name="connsiteY0" fmla="*/ 0 h 312819"/>
              <a:gd name="connsiteX1" fmla="*/ 347663 w 655489"/>
              <a:gd name="connsiteY1" fmla="*/ 119063 h 312819"/>
              <a:gd name="connsiteX2" fmla="*/ 444500 w 655489"/>
              <a:gd name="connsiteY2" fmla="*/ 147638 h 312819"/>
              <a:gd name="connsiteX3" fmla="*/ 650875 w 655489"/>
              <a:gd name="connsiteY3" fmla="*/ 257175 h 312819"/>
              <a:gd name="connsiteX4" fmla="*/ 590550 w 655489"/>
              <a:gd name="connsiteY4" fmla="*/ 312738 h 312819"/>
              <a:gd name="connsiteX5" fmla="*/ 620713 w 655489"/>
              <a:gd name="connsiteY5" fmla="*/ 246063 h 312819"/>
              <a:gd name="connsiteX6" fmla="*/ 519113 w 655489"/>
              <a:gd name="connsiteY6" fmla="*/ 185738 h 312819"/>
              <a:gd name="connsiteX7" fmla="*/ 304800 w 655489"/>
              <a:gd name="connsiteY7" fmla="*/ 114300 h 312819"/>
              <a:gd name="connsiteX8" fmla="*/ 0 w 655489"/>
              <a:gd name="connsiteY8" fmla="*/ 0 h 31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489" h="312819">
                <a:moveTo>
                  <a:pt x="0" y="0"/>
                </a:moveTo>
                <a:cubicBezTo>
                  <a:pt x="7144" y="794"/>
                  <a:pt x="273580" y="94457"/>
                  <a:pt x="347663" y="119063"/>
                </a:cubicBezTo>
                <a:cubicBezTo>
                  <a:pt x="421746" y="143669"/>
                  <a:pt x="393965" y="124619"/>
                  <a:pt x="444500" y="147638"/>
                </a:cubicBezTo>
                <a:cubicBezTo>
                  <a:pt x="495035" y="170657"/>
                  <a:pt x="626533" y="229658"/>
                  <a:pt x="650875" y="257175"/>
                </a:cubicBezTo>
                <a:cubicBezTo>
                  <a:pt x="675217" y="284692"/>
                  <a:pt x="595577" y="314590"/>
                  <a:pt x="590550" y="312738"/>
                </a:cubicBezTo>
                <a:cubicBezTo>
                  <a:pt x="585523" y="310886"/>
                  <a:pt x="632619" y="267230"/>
                  <a:pt x="620713" y="246063"/>
                </a:cubicBezTo>
                <a:cubicBezTo>
                  <a:pt x="608807" y="224896"/>
                  <a:pt x="571765" y="207698"/>
                  <a:pt x="519113" y="185738"/>
                </a:cubicBezTo>
                <a:cubicBezTo>
                  <a:pt x="466461" y="163778"/>
                  <a:pt x="387879" y="146050"/>
                  <a:pt x="304800" y="1143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: 図形 1276">
            <a:extLst>
              <a:ext uri="{FF2B5EF4-FFF2-40B4-BE49-F238E27FC236}">
                <a16:creationId xmlns:a16="http://schemas.microsoft.com/office/drawing/2014/main" id="{E0E2F158-5921-46CB-8FD7-A062269E5E0F}"/>
              </a:ext>
            </a:extLst>
          </p:cNvPr>
          <p:cNvSpPr/>
          <p:nvPr/>
        </p:nvSpPr>
        <p:spPr>
          <a:xfrm>
            <a:off x="7334585" y="3975859"/>
            <a:ext cx="846165" cy="204328"/>
          </a:xfrm>
          <a:custGeom>
            <a:avLst/>
            <a:gdLst>
              <a:gd name="connsiteX0" fmla="*/ 42528 w 846165"/>
              <a:gd name="connsiteY0" fmla="*/ 204029 h 204328"/>
              <a:gd name="connsiteX1" fmla="*/ 282240 w 846165"/>
              <a:gd name="connsiteY1" fmla="*/ 86554 h 204328"/>
              <a:gd name="connsiteX2" fmla="*/ 512428 w 846165"/>
              <a:gd name="connsiteY2" fmla="*/ 38929 h 204328"/>
              <a:gd name="connsiteX3" fmla="*/ 777540 w 846165"/>
              <a:gd name="connsiteY3" fmla="*/ 11941 h 204328"/>
              <a:gd name="connsiteX4" fmla="*/ 834690 w 846165"/>
              <a:gd name="connsiteY4" fmla="*/ 8766 h 204328"/>
              <a:gd name="connsiteX5" fmla="*/ 594978 w 846165"/>
              <a:gd name="connsiteY5" fmla="*/ 829 h 204328"/>
              <a:gd name="connsiteX6" fmla="*/ 418765 w 846165"/>
              <a:gd name="connsiteY6" fmla="*/ 30991 h 204328"/>
              <a:gd name="connsiteX7" fmla="*/ 310815 w 846165"/>
              <a:gd name="connsiteY7" fmla="*/ 67504 h 204328"/>
              <a:gd name="connsiteX8" fmla="*/ 183815 w 846165"/>
              <a:gd name="connsiteY8" fmla="*/ 83379 h 204328"/>
              <a:gd name="connsiteX9" fmla="*/ 2840 w 846165"/>
              <a:gd name="connsiteY9" fmla="*/ 164341 h 204328"/>
              <a:gd name="connsiteX10" fmla="*/ 337803 w 846165"/>
              <a:gd name="connsiteY10" fmla="*/ 48454 h 204328"/>
              <a:gd name="connsiteX11" fmla="*/ 42528 w 846165"/>
              <a:gd name="connsiteY11" fmla="*/ 204029 h 20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6165" h="204328">
                <a:moveTo>
                  <a:pt x="42528" y="204029"/>
                </a:moveTo>
                <a:cubicBezTo>
                  <a:pt x="33267" y="210379"/>
                  <a:pt x="203923" y="114071"/>
                  <a:pt x="282240" y="86554"/>
                </a:cubicBezTo>
                <a:cubicBezTo>
                  <a:pt x="360557" y="59037"/>
                  <a:pt x="429878" y="51364"/>
                  <a:pt x="512428" y="38929"/>
                </a:cubicBezTo>
                <a:cubicBezTo>
                  <a:pt x="594978" y="26494"/>
                  <a:pt x="723830" y="16968"/>
                  <a:pt x="777540" y="11941"/>
                </a:cubicBezTo>
                <a:cubicBezTo>
                  <a:pt x="831250" y="6914"/>
                  <a:pt x="865117" y="10618"/>
                  <a:pt x="834690" y="8766"/>
                </a:cubicBezTo>
                <a:cubicBezTo>
                  <a:pt x="804263" y="6914"/>
                  <a:pt x="664299" y="-2875"/>
                  <a:pt x="594978" y="829"/>
                </a:cubicBezTo>
                <a:cubicBezTo>
                  <a:pt x="525657" y="4533"/>
                  <a:pt x="466125" y="19879"/>
                  <a:pt x="418765" y="30991"/>
                </a:cubicBezTo>
                <a:cubicBezTo>
                  <a:pt x="371405" y="42103"/>
                  <a:pt x="349973" y="58773"/>
                  <a:pt x="310815" y="67504"/>
                </a:cubicBezTo>
                <a:cubicBezTo>
                  <a:pt x="271657" y="76235"/>
                  <a:pt x="235144" y="67240"/>
                  <a:pt x="183815" y="83379"/>
                </a:cubicBezTo>
                <a:cubicBezTo>
                  <a:pt x="132486" y="99518"/>
                  <a:pt x="-22825" y="170162"/>
                  <a:pt x="2840" y="164341"/>
                </a:cubicBezTo>
                <a:cubicBezTo>
                  <a:pt x="28505" y="158520"/>
                  <a:pt x="326426" y="44221"/>
                  <a:pt x="337803" y="48454"/>
                </a:cubicBezTo>
                <a:cubicBezTo>
                  <a:pt x="349180" y="52687"/>
                  <a:pt x="51789" y="197679"/>
                  <a:pt x="42528" y="204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: 図形 1277">
            <a:extLst>
              <a:ext uri="{FF2B5EF4-FFF2-40B4-BE49-F238E27FC236}">
                <a16:creationId xmlns:a16="http://schemas.microsoft.com/office/drawing/2014/main" id="{90129DEA-A892-4017-B85B-DCCB0DBF69F3}"/>
              </a:ext>
            </a:extLst>
          </p:cNvPr>
          <p:cNvSpPr/>
          <p:nvPr/>
        </p:nvSpPr>
        <p:spPr>
          <a:xfrm>
            <a:off x="7307635" y="4067116"/>
            <a:ext cx="275076" cy="102630"/>
          </a:xfrm>
          <a:custGeom>
            <a:avLst/>
            <a:gdLst>
              <a:gd name="connsiteX0" fmla="*/ 7565 w 275076"/>
              <a:gd name="connsiteY0" fmla="*/ 96897 h 102630"/>
              <a:gd name="connsiteX1" fmla="*/ 274265 w 275076"/>
              <a:gd name="connsiteY1" fmla="*/ 59 h 102630"/>
              <a:gd name="connsiteX2" fmla="*/ 88528 w 275076"/>
              <a:gd name="connsiteY2" fmla="*/ 82609 h 102630"/>
              <a:gd name="connsiteX3" fmla="*/ 7565 w 275076"/>
              <a:gd name="connsiteY3" fmla="*/ 96897 h 10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076" h="102630">
                <a:moveTo>
                  <a:pt x="7565" y="96897"/>
                </a:moveTo>
                <a:cubicBezTo>
                  <a:pt x="38521" y="83139"/>
                  <a:pt x="260771" y="2440"/>
                  <a:pt x="274265" y="59"/>
                </a:cubicBezTo>
                <a:cubicBezTo>
                  <a:pt x="287759" y="-2322"/>
                  <a:pt x="129009" y="68057"/>
                  <a:pt x="88528" y="82609"/>
                </a:cubicBezTo>
                <a:cubicBezTo>
                  <a:pt x="48047" y="97161"/>
                  <a:pt x="-23391" y="110655"/>
                  <a:pt x="7565" y="968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: 図形 1278">
            <a:extLst>
              <a:ext uri="{FF2B5EF4-FFF2-40B4-BE49-F238E27FC236}">
                <a16:creationId xmlns:a16="http://schemas.microsoft.com/office/drawing/2014/main" id="{22535BEF-7FCC-47B9-A643-211AE773EF02}"/>
              </a:ext>
            </a:extLst>
          </p:cNvPr>
          <p:cNvSpPr/>
          <p:nvPr/>
        </p:nvSpPr>
        <p:spPr>
          <a:xfrm>
            <a:off x="7326301" y="3892832"/>
            <a:ext cx="162247" cy="241137"/>
          </a:xfrm>
          <a:custGeom>
            <a:avLst/>
            <a:gdLst>
              <a:gd name="connsiteX0" fmla="*/ 12 w 162247"/>
              <a:gd name="connsiteY0" fmla="*/ 241018 h 241137"/>
              <a:gd name="connsiteX1" fmla="*/ 128599 w 162247"/>
              <a:gd name="connsiteY1" fmla="*/ 171168 h 241137"/>
              <a:gd name="connsiteX2" fmla="*/ 161937 w 162247"/>
              <a:gd name="connsiteY2" fmla="*/ 169581 h 241137"/>
              <a:gd name="connsiteX3" fmla="*/ 115899 w 162247"/>
              <a:gd name="connsiteY3" fmla="*/ 131481 h 241137"/>
              <a:gd name="connsiteX4" fmla="*/ 160349 w 162247"/>
              <a:gd name="connsiteY4" fmla="*/ 1306 h 241137"/>
              <a:gd name="connsiteX5" fmla="*/ 134949 w 162247"/>
              <a:gd name="connsiteY5" fmla="*/ 69568 h 241137"/>
              <a:gd name="connsiteX6" fmla="*/ 120662 w 162247"/>
              <a:gd name="connsiteY6" fmla="*/ 152118 h 241137"/>
              <a:gd name="connsiteX7" fmla="*/ 12 w 162247"/>
              <a:gd name="connsiteY7" fmla="*/ 241018 h 24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247" h="241137">
                <a:moveTo>
                  <a:pt x="12" y="241018"/>
                </a:moveTo>
                <a:cubicBezTo>
                  <a:pt x="1335" y="244193"/>
                  <a:pt x="101612" y="183074"/>
                  <a:pt x="128599" y="171168"/>
                </a:cubicBezTo>
                <a:cubicBezTo>
                  <a:pt x="155586" y="159262"/>
                  <a:pt x="164054" y="176195"/>
                  <a:pt x="161937" y="169581"/>
                </a:cubicBezTo>
                <a:cubicBezTo>
                  <a:pt x="159820" y="162967"/>
                  <a:pt x="116164" y="159527"/>
                  <a:pt x="115899" y="131481"/>
                </a:cubicBezTo>
                <a:cubicBezTo>
                  <a:pt x="115634" y="103435"/>
                  <a:pt x="157174" y="11625"/>
                  <a:pt x="160349" y="1306"/>
                </a:cubicBezTo>
                <a:cubicBezTo>
                  <a:pt x="163524" y="-9013"/>
                  <a:pt x="141563" y="44433"/>
                  <a:pt x="134949" y="69568"/>
                </a:cubicBezTo>
                <a:cubicBezTo>
                  <a:pt x="128335" y="94703"/>
                  <a:pt x="138918" y="128835"/>
                  <a:pt x="120662" y="152118"/>
                </a:cubicBezTo>
                <a:cubicBezTo>
                  <a:pt x="102406" y="175401"/>
                  <a:pt x="-1311" y="237843"/>
                  <a:pt x="12" y="241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: 図形 1279">
            <a:extLst>
              <a:ext uri="{FF2B5EF4-FFF2-40B4-BE49-F238E27FC236}">
                <a16:creationId xmlns:a16="http://schemas.microsoft.com/office/drawing/2014/main" id="{C4BB3416-1676-4EB5-B24E-9A1E195D8F98}"/>
              </a:ext>
            </a:extLst>
          </p:cNvPr>
          <p:cNvSpPr/>
          <p:nvPr/>
        </p:nvSpPr>
        <p:spPr>
          <a:xfrm>
            <a:off x="7474820" y="3876592"/>
            <a:ext cx="578616" cy="193758"/>
          </a:xfrm>
          <a:custGeom>
            <a:avLst/>
            <a:gdLst>
              <a:gd name="connsiteX0" fmla="*/ 34055 w 578616"/>
              <a:gd name="connsiteY0" fmla="*/ 193758 h 193758"/>
              <a:gd name="connsiteX1" fmla="*/ 2305 w 578616"/>
              <a:gd name="connsiteY1" fmla="*/ 114383 h 193758"/>
              <a:gd name="connsiteX2" fmla="*/ 108668 w 578616"/>
              <a:gd name="connsiteY2" fmla="*/ 33421 h 193758"/>
              <a:gd name="connsiteX3" fmla="*/ 145180 w 578616"/>
              <a:gd name="connsiteY3" fmla="*/ 52471 h 193758"/>
              <a:gd name="connsiteX4" fmla="*/ 194393 w 578616"/>
              <a:gd name="connsiteY4" fmla="*/ 23896 h 193758"/>
              <a:gd name="connsiteX5" fmla="*/ 305518 w 578616"/>
              <a:gd name="connsiteY5" fmla="*/ 14371 h 193758"/>
              <a:gd name="connsiteX6" fmla="*/ 407118 w 578616"/>
              <a:gd name="connsiteY6" fmla="*/ 57233 h 193758"/>
              <a:gd name="connsiteX7" fmla="*/ 578568 w 578616"/>
              <a:gd name="connsiteY7" fmla="*/ 104858 h 193758"/>
              <a:gd name="connsiteX8" fmla="*/ 389655 w 578616"/>
              <a:gd name="connsiteY8" fmla="*/ 25483 h 193758"/>
              <a:gd name="connsiteX9" fmla="*/ 289643 w 578616"/>
              <a:gd name="connsiteY9" fmla="*/ 83 h 193758"/>
              <a:gd name="connsiteX10" fmla="*/ 124543 w 578616"/>
              <a:gd name="connsiteY10" fmla="*/ 31833 h 193758"/>
              <a:gd name="connsiteX11" fmla="*/ 54693 w 578616"/>
              <a:gd name="connsiteY11" fmla="*/ 73108 h 193758"/>
              <a:gd name="connsiteX12" fmla="*/ 16593 w 578616"/>
              <a:gd name="connsiteY12" fmla="*/ 112796 h 193758"/>
              <a:gd name="connsiteX13" fmla="*/ 34055 w 578616"/>
              <a:gd name="connsiteY13" fmla="*/ 193758 h 19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8616" h="193758">
                <a:moveTo>
                  <a:pt x="34055" y="193758"/>
                </a:moveTo>
                <a:cubicBezTo>
                  <a:pt x="31674" y="194022"/>
                  <a:pt x="-10131" y="141106"/>
                  <a:pt x="2305" y="114383"/>
                </a:cubicBezTo>
                <a:cubicBezTo>
                  <a:pt x="14740" y="87660"/>
                  <a:pt x="84856" y="43740"/>
                  <a:pt x="108668" y="33421"/>
                </a:cubicBezTo>
                <a:cubicBezTo>
                  <a:pt x="132481" y="23102"/>
                  <a:pt x="130893" y="54058"/>
                  <a:pt x="145180" y="52471"/>
                </a:cubicBezTo>
                <a:cubicBezTo>
                  <a:pt x="159467" y="50884"/>
                  <a:pt x="167670" y="30246"/>
                  <a:pt x="194393" y="23896"/>
                </a:cubicBezTo>
                <a:cubicBezTo>
                  <a:pt x="221116" y="17546"/>
                  <a:pt x="270064" y="8815"/>
                  <a:pt x="305518" y="14371"/>
                </a:cubicBezTo>
                <a:cubicBezTo>
                  <a:pt x="340972" y="19927"/>
                  <a:pt x="361610" y="42152"/>
                  <a:pt x="407118" y="57233"/>
                </a:cubicBezTo>
                <a:cubicBezTo>
                  <a:pt x="452626" y="72314"/>
                  <a:pt x="581478" y="110150"/>
                  <a:pt x="578568" y="104858"/>
                </a:cubicBezTo>
                <a:cubicBezTo>
                  <a:pt x="575658" y="99566"/>
                  <a:pt x="437809" y="42945"/>
                  <a:pt x="389655" y="25483"/>
                </a:cubicBezTo>
                <a:cubicBezTo>
                  <a:pt x="341501" y="8021"/>
                  <a:pt x="333828" y="-975"/>
                  <a:pt x="289643" y="83"/>
                </a:cubicBezTo>
                <a:cubicBezTo>
                  <a:pt x="245458" y="1141"/>
                  <a:pt x="163701" y="19662"/>
                  <a:pt x="124543" y="31833"/>
                </a:cubicBezTo>
                <a:cubicBezTo>
                  <a:pt x="85385" y="44004"/>
                  <a:pt x="72685" y="59614"/>
                  <a:pt x="54693" y="73108"/>
                </a:cubicBezTo>
                <a:cubicBezTo>
                  <a:pt x="36701" y="86602"/>
                  <a:pt x="23737" y="92952"/>
                  <a:pt x="16593" y="112796"/>
                </a:cubicBezTo>
                <a:cubicBezTo>
                  <a:pt x="9449" y="132640"/>
                  <a:pt x="36436" y="193494"/>
                  <a:pt x="34055" y="193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: 図形 1280">
            <a:extLst>
              <a:ext uri="{FF2B5EF4-FFF2-40B4-BE49-F238E27FC236}">
                <a16:creationId xmlns:a16="http://schemas.microsoft.com/office/drawing/2014/main" id="{D35A9724-788A-428D-8BB0-08601A7D0B1B}"/>
              </a:ext>
            </a:extLst>
          </p:cNvPr>
          <p:cNvSpPr/>
          <p:nvPr/>
        </p:nvSpPr>
        <p:spPr>
          <a:xfrm>
            <a:off x="7465812" y="3852676"/>
            <a:ext cx="692856" cy="90702"/>
          </a:xfrm>
          <a:custGeom>
            <a:avLst/>
            <a:gdLst>
              <a:gd name="connsiteX0" fmla="*/ 201 w 692856"/>
              <a:gd name="connsiteY0" fmla="*/ 76387 h 90702"/>
              <a:gd name="connsiteX1" fmla="*/ 82751 w 692856"/>
              <a:gd name="connsiteY1" fmla="*/ 38287 h 90702"/>
              <a:gd name="connsiteX2" fmla="*/ 138313 w 692856"/>
              <a:gd name="connsiteY2" fmla="*/ 41462 h 90702"/>
              <a:gd name="connsiteX3" fmla="*/ 306588 w 692856"/>
              <a:gd name="connsiteY3" fmla="*/ 187 h 90702"/>
              <a:gd name="connsiteX4" fmla="*/ 430413 w 692856"/>
              <a:gd name="connsiteY4" fmla="*/ 60512 h 90702"/>
              <a:gd name="connsiteX5" fmla="*/ 624088 w 692856"/>
              <a:gd name="connsiteY5" fmla="*/ 90674 h 90702"/>
              <a:gd name="connsiteX6" fmla="*/ 692351 w 692856"/>
              <a:gd name="connsiteY6" fmla="*/ 55749 h 90702"/>
              <a:gd name="connsiteX7" fmla="*/ 595513 w 692856"/>
              <a:gd name="connsiteY7" fmla="*/ 11299 h 90702"/>
              <a:gd name="connsiteX8" fmla="*/ 676476 w 692856"/>
              <a:gd name="connsiteY8" fmla="*/ 79562 h 90702"/>
              <a:gd name="connsiteX9" fmla="*/ 492326 w 692856"/>
              <a:gd name="connsiteY9" fmla="*/ 52574 h 90702"/>
              <a:gd name="connsiteX10" fmla="*/ 308176 w 692856"/>
              <a:gd name="connsiteY10" fmla="*/ 1774 h 90702"/>
              <a:gd name="connsiteX11" fmla="*/ 108151 w 692856"/>
              <a:gd name="connsiteY11" fmla="*/ 39874 h 90702"/>
              <a:gd name="connsiteX12" fmla="*/ 201 w 692856"/>
              <a:gd name="connsiteY12" fmla="*/ 76387 h 9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2856" h="90702">
                <a:moveTo>
                  <a:pt x="201" y="76387"/>
                </a:moveTo>
                <a:cubicBezTo>
                  <a:pt x="-4032" y="76123"/>
                  <a:pt x="59732" y="44108"/>
                  <a:pt x="82751" y="38287"/>
                </a:cubicBezTo>
                <a:cubicBezTo>
                  <a:pt x="105770" y="32466"/>
                  <a:pt x="101007" y="47812"/>
                  <a:pt x="138313" y="41462"/>
                </a:cubicBezTo>
                <a:cubicBezTo>
                  <a:pt x="175619" y="35112"/>
                  <a:pt x="257905" y="-2988"/>
                  <a:pt x="306588" y="187"/>
                </a:cubicBezTo>
                <a:cubicBezTo>
                  <a:pt x="355271" y="3362"/>
                  <a:pt x="377496" y="45431"/>
                  <a:pt x="430413" y="60512"/>
                </a:cubicBezTo>
                <a:cubicBezTo>
                  <a:pt x="483330" y="75593"/>
                  <a:pt x="580432" y="91468"/>
                  <a:pt x="624088" y="90674"/>
                </a:cubicBezTo>
                <a:cubicBezTo>
                  <a:pt x="667744" y="89880"/>
                  <a:pt x="697113" y="68978"/>
                  <a:pt x="692351" y="55749"/>
                </a:cubicBezTo>
                <a:cubicBezTo>
                  <a:pt x="687589" y="42520"/>
                  <a:pt x="598159" y="7330"/>
                  <a:pt x="595513" y="11299"/>
                </a:cubicBezTo>
                <a:cubicBezTo>
                  <a:pt x="592867" y="15268"/>
                  <a:pt x="693674" y="72683"/>
                  <a:pt x="676476" y="79562"/>
                </a:cubicBezTo>
                <a:cubicBezTo>
                  <a:pt x="659278" y="86441"/>
                  <a:pt x="553709" y="65539"/>
                  <a:pt x="492326" y="52574"/>
                </a:cubicBezTo>
                <a:cubicBezTo>
                  <a:pt x="430943" y="39609"/>
                  <a:pt x="372205" y="3891"/>
                  <a:pt x="308176" y="1774"/>
                </a:cubicBezTo>
                <a:cubicBezTo>
                  <a:pt x="244147" y="-343"/>
                  <a:pt x="156040" y="27439"/>
                  <a:pt x="108151" y="39874"/>
                </a:cubicBezTo>
                <a:cubicBezTo>
                  <a:pt x="60262" y="52309"/>
                  <a:pt x="4434" y="76651"/>
                  <a:pt x="201" y="76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: 図形 1281">
            <a:extLst>
              <a:ext uri="{FF2B5EF4-FFF2-40B4-BE49-F238E27FC236}">
                <a16:creationId xmlns:a16="http://schemas.microsoft.com/office/drawing/2014/main" id="{AB87F33B-C661-4416-AE4E-4ACBE11E820F}"/>
              </a:ext>
            </a:extLst>
          </p:cNvPr>
          <p:cNvSpPr/>
          <p:nvPr/>
        </p:nvSpPr>
        <p:spPr>
          <a:xfrm>
            <a:off x="7231010" y="3993330"/>
            <a:ext cx="222136" cy="110629"/>
          </a:xfrm>
          <a:custGeom>
            <a:avLst/>
            <a:gdLst>
              <a:gd name="connsiteX0" fmla="*/ 53 w 222136"/>
              <a:gd name="connsiteY0" fmla="*/ 77020 h 110629"/>
              <a:gd name="connsiteX1" fmla="*/ 138165 w 222136"/>
              <a:gd name="connsiteY1" fmla="*/ 100833 h 110629"/>
              <a:gd name="connsiteX2" fmla="*/ 219128 w 222136"/>
              <a:gd name="connsiteY2" fmla="*/ 820 h 110629"/>
              <a:gd name="connsiteX3" fmla="*/ 196903 w 222136"/>
              <a:gd name="connsiteY3" fmla="*/ 56383 h 110629"/>
              <a:gd name="connsiteX4" fmla="*/ 122290 w 222136"/>
              <a:gd name="connsiteY4" fmla="*/ 110358 h 110629"/>
              <a:gd name="connsiteX5" fmla="*/ 53 w 222136"/>
              <a:gd name="connsiteY5" fmla="*/ 77020 h 1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136" h="110629">
                <a:moveTo>
                  <a:pt x="53" y="77020"/>
                </a:moveTo>
                <a:cubicBezTo>
                  <a:pt x="2699" y="75432"/>
                  <a:pt x="101653" y="113533"/>
                  <a:pt x="138165" y="100833"/>
                </a:cubicBezTo>
                <a:cubicBezTo>
                  <a:pt x="174678" y="88133"/>
                  <a:pt x="209338" y="8228"/>
                  <a:pt x="219128" y="820"/>
                </a:cubicBezTo>
                <a:cubicBezTo>
                  <a:pt x="228918" y="-6588"/>
                  <a:pt x="213043" y="38127"/>
                  <a:pt x="196903" y="56383"/>
                </a:cubicBezTo>
                <a:cubicBezTo>
                  <a:pt x="180763" y="74639"/>
                  <a:pt x="151659" y="106654"/>
                  <a:pt x="122290" y="110358"/>
                </a:cubicBezTo>
                <a:cubicBezTo>
                  <a:pt x="92921" y="114062"/>
                  <a:pt x="-2593" y="78608"/>
                  <a:pt x="53" y="770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: 図形 1282">
            <a:extLst>
              <a:ext uri="{FF2B5EF4-FFF2-40B4-BE49-F238E27FC236}">
                <a16:creationId xmlns:a16="http://schemas.microsoft.com/office/drawing/2014/main" id="{E25D05B2-15F2-40E8-8FDD-B30958F6A31C}"/>
              </a:ext>
            </a:extLst>
          </p:cNvPr>
          <p:cNvSpPr/>
          <p:nvPr/>
        </p:nvSpPr>
        <p:spPr>
          <a:xfrm>
            <a:off x="7267575" y="3035027"/>
            <a:ext cx="316623" cy="151108"/>
          </a:xfrm>
          <a:custGeom>
            <a:avLst/>
            <a:gdLst>
              <a:gd name="connsiteX0" fmla="*/ 0 w 316623"/>
              <a:gd name="connsiteY0" fmla="*/ 273 h 151108"/>
              <a:gd name="connsiteX1" fmla="*/ 307975 w 316623"/>
              <a:gd name="connsiteY1" fmla="*/ 6623 h 151108"/>
              <a:gd name="connsiteX2" fmla="*/ 225425 w 316623"/>
              <a:gd name="connsiteY2" fmla="*/ 44723 h 151108"/>
              <a:gd name="connsiteX3" fmla="*/ 160338 w 316623"/>
              <a:gd name="connsiteY3" fmla="*/ 151086 h 151108"/>
              <a:gd name="connsiteX4" fmla="*/ 223838 w 316623"/>
              <a:gd name="connsiteY4" fmla="*/ 54248 h 151108"/>
              <a:gd name="connsiteX5" fmla="*/ 158750 w 316623"/>
              <a:gd name="connsiteY5" fmla="*/ 68536 h 151108"/>
              <a:gd name="connsiteX6" fmla="*/ 150813 w 316623"/>
              <a:gd name="connsiteY6" fmla="*/ 49486 h 151108"/>
              <a:gd name="connsiteX7" fmla="*/ 104775 w 316623"/>
              <a:gd name="connsiteY7" fmla="*/ 39961 h 151108"/>
              <a:gd name="connsiteX8" fmla="*/ 0 w 316623"/>
              <a:gd name="connsiteY8" fmla="*/ 273 h 15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623" h="151108">
                <a:moveTo>
                  <a:pt x="0" y="273"/>
                </a:moveTo>
                <a:cubicBezTo>
                  <a:pt x="135202" y="-256"/>
                  <a:pt x="270404" y="-785"/>
                  <a:pt x="307975" y="6623"/>
                </a:cubicBezTo>
                <a:cubicBezTo>
                  <a:pt x="345546" y="14031"/>
                  <a:pt x="250031" y="20646"/>
                  <a:pt x="225425" y="44723"/>
                </a:cubicBezTo>
                <a:cubicBezTo>
                  <a:pt x="200819" y="68800"/>
                  <a:pt x="160602" y="149499"/>
                  <a:pt x="160338" y="151086"/>
                </a:cubicBezTo>
                <a:cubicBezTo>
                  <a:pt x="160074" y="152673"/>
                  <a:pt x="224103" y="68006"/>
                  <a:pt x="223838" y="54248"/>
                </a:cubicBezTo>
                <a:cubicBezTo>
                  <a:pt x="223573" y="40490"/>
                  <a:pt x="170921" y="69330"/>
                  <a:pt x="158750" y="68536"/>
                </a:cubicBezTo>
                <a:cubicBezTo>
                  <a:pt x="146579" y="67742"/>
                  <a:pt x="159809" y="54248"/>
                  <a:pt x="150813" y="49486"/>
                </a:cubicBezTo>
                <a:cubicBezTo>
                  <a:pt x="141817" y="44724"/>
                  <a:pt x="104775" y="39961"/>
                  <a:pt x="104775" y="39961"/>
                </a:cubicBezTo>
                <a:lnTo>
                  <a:pt x="0" y="27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: 図形 1283">
            <a:extLst>
              <a:ext uri="{FF2B5EF4-FFF2-40B4-BE49-F238E27FC236}">
                <a16:creationId xmlns:a16="http://schemas.microsoft.com/office/drawing/2014/main" id="{F5EBE0D0-12A7-4B54-993F-812CE8128B1E}"/>
              </a:ext>
            </a:extLst>
          </p:cNvPr>
          <p:cNvSpPr/>
          <p:nvPr/>
        </p:nvSpPr>
        <p:spPr>
          <a:xfrm>
            <a:off x="7410440" y="2830045"/>
            <a:ext cx="378725" cy="397343"/>
          </a:xfrm>
          <a:custGeom>
            <a:avLst/>
            <a:gdLst>
              <a:gd name="connsiteX0" fmla="*/ 273060 w 378725"/>
              <a:gd name="connsiteY0" fmla="*/ 468 h 397343"/>
              <a:gd name="connsiteX1" fmla="*/ 360373 w 378725"/>
              <a:gd name="connsiteY1" fmla="*/ 125880 h 397343"/>
              <a:gd name="connsiteX2" fmla="*/ 315923 w 378725"/>
              <a:gd name="connsiteY2" fmla="*/ 140168 h 397343"/>
              <a:gd name="connsiteX3" fmla="*/ 200035 w 378725"/>
              <a:gd name="connsiteY3" fmla="*/ 208430 h 397343"/>
              <a:gd name="connsiteX4" fmla="*/ 114310 w 378725"/>
              <a:gd name="connsiteY4" fmla="*/ 270343 h 397343"/>
              <a:gd name="connsiteX5" fmla="*/ 10 w 378725"/>
              <a:gd name="connsiteY5" fmla="*/ 397343 h 397343"/>
              <a:gd name="connsiteX6" fmla="*/ 120660 w 378725"/>
              <a:gd name="connsiteY6" fmla="*/ 268755 h 397343"/>
              <a:gd name="connsiteX7" fmla="*/ 365135 w 378725"/>
              <a:gd name="connsiteY7" fmla="*/ 140168 h 397343"/>
              <a:gd name="connsiteX8" fmla="*/ 341323 w 378725"/>
              <a:gd name="connsiteY8" fmla="*/ 84605 h 397343"/>
              <a:gd name="connsiteX9" fmla="*/ 273060 w 378725"/>
              <a:gd name="connsiteY9" fmla="*/ 468 h 397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8725" h="397343">
                <a:moveTo>
                  <a:pt x="273060" y="468"/>
                </a:moveTo>
                <a:cubicBezTo>
                  <a:pt x="276235" y="7347"/>
                  <a:pt x="353229" y="102597"/>
                  <a:pt x="360373" y="125880"/>
                </a:cubicBezTo>
                <a:cubicBezTo>
                  <a:pt x="367517" y="149163"/>
                  <a:pt x="342646" y="126410"/>
                  <a:pt x="315923" y="140168"/>
                </a:cubicBezTo>
                <a:cubicBezTo>
                  <a:pt x="289200" y="153926"/>
                  <a:pt x="233637" y="186734"/>
                  <a:pt x="200035" y="208430"/>
                </a:cubicBezTo>
                <a:cubicBezTo>
                  <a:pt x="166433" y="230126"/>
                  <a:pt x="147647" y="238858"/>
                  <a:pt x="114310" y="270343"/>
                </a:cubicBezTo>
                <a:cubicBezTo>
                  <a:pt x="80973" y="301828"/>
                  <a:pt x="-1048" y="397608"/>
                  <a:pt x="10" y="397343"/>
                </a:cubicBezTo>
                <a:cubicBezTo>
                  <a:pt x="1068" y="397078"/>
                  <a:pt x="59806" y="311617"/>
                  <a:pt x="120660" y="268755"/>
                </a:cubicBezTo>
                <a:cubicBezTo>
                  <a:pt x="181514" y="225893"/>
                  <a:pt x="328358" y="170860"/>
                  <a:pt x="365135" y="140168"/>
                </a:cubicBezTo>
                <a:cubicBezTo>
                  <a:pt x="401912" y="109476"/>
                  <a:pt x="353758" y="104713"/>
                  <a:pt x="341323" y="84605"/>
                </a:cubicBezTo>
                <a:cubicBezTo>
                  <a:pt x="328888" y="64497"/>
                  <a:pt x="269885" y="-6411"/>
                  <a:pt x="273060" y="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: 図形 1284">
            <a:extLst>
              <a:ext uri="{FF2B5EF4-FFF2-40B4-BE49-F238E27FC236}">
                <a16:creationId xmlns:a16="http://schemas.microsoft.com/office/drawing/2014/main" id="{A520DD1A-1345-4452-9CB0-45B9932B33B0}"/>
              </a:ext>
            </a:extLst>
          </p:cNvPr>
          <p:cNvSpPr/>
          <p:nvPr/>
        </p:nvSpPr>
        <p:spPr>
          <a:xfrm>
            <a:off x="7408589" y="2843853"/>
            <a:ext cx="344107" cy="237578"/>
          </a:xfrm>
          <a:custGeom>
            <a:avLst/>
            <a:gdLst>
              <a:gd name="connsiteX0" fmla="*/ 274 w 344107"/>
              <a:gd name="connsiteY0" fmla="*/ 2535 h 237578"/>
              <a:gd name="connsiteX1" fmla="*/ 271736 w 344107"/>
              <a:gd name="connsiteY1" fmla="*/ 12060 h 237578"/>
              <a:gd name="connsiteX2" fmla="*/ 333649 w 344107"/>
              <a:gd name="connsiteY2" fmla="*/ 83497 h 237578"/>
              <a:gd name="connsiteX3" fmla="*/ 336824 w 344107"/>
              <a:gd name="connsiteY3" fmla="*/ 107310 h 237578"/>
              <a:gd name="connsiteX4" fmla="*/ 284436 w 344107"/>
              <a:gd name="connsiteY4" fmla="*/ 126360 h 237578"/>
              <a:gd name="connsiteX5" fmla="*/ 122511 w 344107"/>
              <a:gd name="connsiteY5" fmla="*/ 237485 h 237578"/>
              <a:gd name="connsiteX6" fmla="*/ 338411 w 344107"/>
              <a:gd name="connsiteY6" fmla="*/ 105722 h 237578"/>
              <a:gd name="connsiteX7" fmla="*/ 276499 w 344107"/>
              <a:gd name="connsiteY7" fmla="*/ 32697 h 237578"/>
              <a:gd name="connsiteX8" fmla="*/ 222524 w 344107"/>
              <a:gd name="connsiteY8" fmla="*/ 39047 h 237578"/>
              <a:gd name="connsiteX9" fmla="*/ 274 w 344107"/>
              <a:gd name="connsiteY9" fmla="*/ 2535 h 237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4107" h="237578">
                <a:moveTo>
                  <a:pt x="274" y="2535"/>
                </a:moveTo>
                <a:cubicBezTo>
                  <a:pt x="8476" y="-1963"/>
                  <a:pt x="216174" y="-1434"/>
                  <a:pt x="271736" y="12060"/>
                </a:cubicBezTo>
                <a:cubicBezTo>
                  <a:pt x="327298" y="25554"/>
                  <a:pt x="322801" y="67622"/>
                  <a:pt x="333649" y="83497"/>
                </a:cubicBezTo>
                <a:cubicBezTo>
                  <a:pt x="344497" y="99372"/>
                  <a:pt x="345026" y="100166"/>
                  <a:pt x="336824" y="107310"/>
                </a:cubicBezTo>
                <a:cubicBezTo>
                  <a:pt x="328622" y="114454"/>
                  <a:pt x="320155" y="104664"/>
                  <a:pt x="284436" y="126360"/>
                </a:cubicBezTo>
                <a:cubicBezTo>
                  <a:pt x="248717" y="148056"/>
                  <a:pt x="113515" y="240925"/>
                  <a:pt x="122511" y="237485"/>
                </a:cubicBezTo>
                <a:cubicBezTo>
                  <a:pt x="131507" y="234045"/>
                  <a:pt x="312746" y="139853"/>
                  <a:pt x="338411" y="105722"/>
                </a:cubicBezTo>
                <a:cubicBezTo>
                  <a:pt x="364076" y="71591"/>
                  <a:pt x="295814" y="43810"/>
                  <a:pt x="276499" y="32697"/>
                </a:cubicBezTo>
                <a:cubicBezTo>
                  <a:pt x="257185" y="21585"/>
                  <a:pt x="274911" y="45397"/>
                  <a:pt x="222524" y="39047"/>
                </a:cubicBezTo>
                <a:cubicBezTo>
                  <a:pt x="170137" y="32697"/>
                  <a:pt x="-7928" y="7033"/>
                  <a:pt x="274" y="2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: 図形 1285">
            <a:extLst>
              <a:ext uri="{FF2B5EF4-FFF2-40B4-BE49-F238E27FC236}">
                <a16:creationId xmlns:a16="http://schemas.microsoft.com/office/drawing/2014/main" id="{B69388EC-F0B7-4630-8878-385E38C5795B}"/>
              </a:ext>
            </a:extLst>
          </p:cNvPr>
          <p:cNvSpPr/>
          <p:nvPr/>
        </p:nvSpPr>
        <p:spPr>
          <a:xfrm>
            <a:off x="7369140" y="3178175"/>
            <a:ext cx="485886" cy="461965"/>
          </a:xfrm>
          <a:custGeom>
            <a:avLst/>
            <a:gdLst>
              <a:gd name="connsiteX0" fmla="*/ 35 w 485886"/>
              <a:gd name="connsiteY0" fmla="*/ 0 h 461965"/>
              <a:gd name="connsiteX1" fmla="*/ 87348 w 485886"/>
              <a:gd name="connsiteY1" fmla="*/ 88900 h 461965"/>
              <a:gd name="connsiteX2" fmla="*/ 87348 w 485886"/>
              <a:gd name="connsiteY2" fmla="*/ 227013 h 461965"/>
              <a:gd name="connsiteX3" fmla="*/ 63535 w 485886"/>
              <a:gd name="connsiteY3" fmla="*/ 250825 h 461965"/>
              <a:gd name="connsiteX4" fmla="*/ 111160 w 485886"/>
              <a:gd name="connsiteY4" fmla="*/ 260350 h 461965"/>
              <a:gd name="connsiteX5" fmla="*/ 112748 w 485886"/>
              <a:gd name="connsiteY5" fmla="*/ 339725 h 461965"/>
              <a:gd name="connsiteX6" fmla="*/ 112748 w 485886"/>
              <a:gd name="connsiteY6" fmla="*/ 377825 h 461965"/>
              <a:gd name="connsiteX7" fmla="*/ 177835 w 485886"/>
              <a:gd name="connsiteY7" fmla="*/ 434975 h 461965"/>
              <a:gd name="connsiteX8" fmla="*/ 230223 w 485886"/>
              <a:gd name="connsiteY8" fmla="*/ 461963 h 461965"/>
              <a:gd name="connsiteX9" fmla="*/ 334998 w 485886"/>
              <a:gd name="connsiteY9" fmla="*/ 436563 h 461965"/>
              <a:gd name="connsiteX10" fmla="*/ 382623 w 485886"/>
              <a:gd name="connsiteY10" fmla="*/ 422275 h 461965"/>
              <a:gd name="connsiteX11" fmla="*/ 485810 w 485886"/>
              <a:gd name="connsiteY11" fmla="*/ 423863 h 461965"/>
              <a:gd name="connsiteX12" fmla="*/ 365160 w 485886"/>
              <a:gd name="connsiteY12" fmla="*/ 439738 h 461965"/>
              <a:gd name="connsiteX13" fmla="*/ 177835 w 485886"/>
              <a:gd name="connsiteY13" fmla="*/ 449263 h 461965"/>
              <a:gd name="connsiteX14" fmla="*/ 111160 w 485886"/>
              <a:gd name="connsiteY14" fmla="*/ 330200 h 461965"/>
              <a:gd name="connsiteX15" fmla="*/ 104810 w 485886"/>
              <a:gd name="connsiteY15" fmla="*/ 234950 h 461965"/>
              <a:gd name="connsiteX16" fmla="*/ 79410 w 485886"/>
              <a:gd name="connsiteY16" fmla="*/ 180975 h 461965"/>
              <a:gd name="connsiteX17" fmla="*/ 76235 w 485886"/>
              <a:gd name="connsiteY17" fmla="*/ 88900 h 461965"/>
              <a:gd name="connsiteX18" fmla="*/ 35 w 485886"/>
              <a:gd name="connsiteY18" fmla="*/ 0 h 46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5886" h="461965">
                <a:moveTo>
                  <a:pt x="35" y="0"/>
                </a:moveTo>
                <a:cubicBezTo>
                  <a:pt x="1887" y="0"/>
                  <a:pt x="72796" y="51065"/>
                  <a:pt x="87348" y="88900"/>
                </a:cubicBezTo>
                <a:cubicBezTo>
                  <a:pt x="101900" y="126735"/>
                  <a:pt x="91317" y="200026"/>
                  <a:pt x="87348" y="227013"/>
                </a:cubicBezTo>
                <a:cubicBezTo>
                  <a:pt x="83379" y="254001"/>
                  <a:pt x="59566" y="245269"/>
                  <a:pt x="63535" y="250825"/>
                </a:cubicBezTo>
                <a:cubicBezTo>
                  <a:pt x="67504" y="256381"/>
                  <a:pt x="102958" y="245533"/>
                  <a:pt x="111160" y="260350"/>
                </a:cubicBezTo>
                <a:cubicBezTo>
                  <a:pt x="119362" y="275167"/>
                  <a:pt x="112483" y="320146"/>
                  <a:pt x="112748" y="339725"/>
                </a:cubicBezTo>
                <a:cubicBezTo>
                  <a:pt x="113013" y="359304"/>
                  <a:pt x="101900" y="361950"/>
                  <a:pt x="112748" y="377825"/>
                </a:cubicBezTo>
                <a:cubicBezTo>
                  <a:pt x="123596" y="393700"/>
                  <a:pt x="158256" y="420952"/>
                  <a:pt x="177835" y="434975"/>
                </a:cubicBezTo>
                <a:cubicBezTo>
                  <a:pt x="197414" y="448998"/>
                  <a:pt x="204029" y="461698"/>
                  <a:pt x="230223" y="461963"/>
                </a:cubicBezTo>
                <a:cubicBezTo>
                  <a:pt x="256417" y="462228"/>
                  <a:pt x="309598" y="443178"/>
                  <a:pt x="334998" y="436563"/>
                </a:cubicBezTo>
                <a:cubicBezTo>
                  <a:pt x="360398" y="429948"/>
                  <a:pt x="357488" y="424392"/>
                  <a:pt x="382623" y="422275"/>
                </a:cubicBezTo>
                <a:cubicBezTo>
                  <a:pt x="407758" y="420158"/>
                  <a:pt x="488720" y="420953"/>
                  <a:pt x="485810" y="423863"/>
                </a:cubicBezTo>
                <a:cubicBezTo>
                  <a:pt x="482900" y="426773"/>
                  <a:pt x="365160" y="439738"/>
                  <a:pt x="365160" y="439738"/>
                </a:cubicBezTo>
                <a:cubicBezTo>
                  <a:pt x="313831" y="443971"/>
                  <a:pt x="220168" y="467519"/>
                  <a:pt x="177835" y="449263"/>
                </a:cubicBezTo>
                <a:cubicBezTo>
                  <a:pt x="135502" y="431007"/>
                  <a:pt x="123331" y="365919"/>
                  <a:pt x="111160" y="330200"/>
                </a:cubicBezTo>
                <a:cubicBezTo>
                  <a:pt x="98989" y="294481"/>
                  <a:pt x="110102" y="259821"/>
                  <a:pt x="104810" y="234950"/>
                </a:cubicBezTo>
                <a:cubicBezTo>
                  <a:pt x="99518" y="210079"/>
                  <a:pt x="84172" y="205317"/>
                  <a:pt x="79410" y="180975"/>
                </a:cubicBezTo>
                <a:cubicBezTo>
                  <a:pt x="74648" y="156633"/>
                  <a:pt x="82585" y="117210"/>
                  <a:pt x="76235" y="88900"/>
                </a:cubicBezTo>
                <a:cubicBezTo>
                  <a:pt x="69885" y="60590"/>
                  <a:pt x="-1817" y="0"/>
                  <a:pt x="3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: 図形 1286">
            <a:extLst>
              <a:ext uri="{FF2B5EF4-FFF2-40B4-BE49-F238E27FC236}">
                <a16:creationId xmlns:a16="http://schemas.microsoft.com/office/drawing/2014/main" id="{5D50B532-F94A-4A22-9423-36BB69C078AF}"/>
              </a:ext>
            </a:extLst>
          </p:cNvPr>
          <p:cNvSpPr/>
          <p:nvPr/>
        </p:nvSpPr>
        <p:spPr>
          <a:xfrm>
            <a:off x="7751332" y="3316133"/>
            <a:ext cx="302695" cy="309800"/>
          </a:xfrm>
          <a:custGeom>
            <a:avLst/>
            <a:gdLst>
              <a:gd name="connsiteX0" fmla="*/ 431 w 302695"/>
              <a:gd name="connsiteY0" fmla="*/ 309717 h 309800"/>
              <a:gd name="connsiteX1" fmla="*/ 168706 w 302695"/>
              <a:gd name="connsiteY1" fmla="*/ 268442 h 309800"/>
              <a:gd name="connsiteX2" fmla="*/ 209981 w 302695"/>
              <a:gd name="connsiteY2" fmla="*/ 282730 h 309800"/>
              <a:gd name="connsiteX3" fmla="*/ 252843 w 302695"/>
              <a:gd name="connsiteY3" fmla="*/ 246217 h 309800"/>
              <a:gd name="connsiteX4" fmla="*/ 287768 w 302695"/>
              <a:gd name="connsiteY4" fmla="*/ 293842 h 309800"/>
              <a:gd name="connsiteX5" fmla="*/ 302056 w 302695"/>
              <a:gd name="connsiteY5" fmla="*/ 230342 h 309800"/>
              <a:gd name="connsiteX6" fmla="*/ 268718 w 302695"/>
              <a:gd name="connsiteY6" fmla="*/ 157317 h 309800"/>
              <a:gd name="connsiteX7" fmla="*/ 192518 w 302695"/>
              <a:gd name="connsiteY7" fmla="*/ 49367 h 309800"/>
              <a:gd name="connsiteX8" fmla="*/ 236968 w 302695"/>
              <a:gd name="connsiteY8" fmla="*/ 155 h 309800"/>
              <a:gd name="connsiteX9" fmla="*/ 203631 w 302695"/>
              <a:gd name="connsiteY9" fmla="*/ 63655 h 309800"/>
              <a:gd name="connsiteX10" fmla="*/ 263956 w 302695"/>
              <a:gd name="connsiteY10" fmla="*/ 173192 h 309800"/>
              <a:gd name="connsiteX11" fmla="*/ 295706 w 302695"/>
              <a:gd name="connsiteY11" fmla="*/ 262092 h 309800"/>
              <a:gd name="connsiteX12" fmla="*/ 224268 w 302695"/>
              <a:gd name="connsiteY12" fmla="*/ 255742 h 309800"/>
              <a:gd name="connsiteX13" fmla="*/ 431 w 302695"/>
              <a:gd name="connsiteY13" fmla="*/ 309717 h 3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2695" h="309800">
                <a:moveTo>
                  <a:pt x="431" y="309717"/>
                </a:moveTo>
                <a:cubicBezTo>
                  <a:pt x="-8829" y="311834"/>
                  <a:pt x="133781" y="272940"/>
                  <a:pt x="168706" y="268442"/>
                </a:cubicBezTo>
                <a:cubicBezTo>
                  <a:pt x="203631" y="263944"/>
                  <a:pt x="195958" y="286434"/>
                  <a:pt x="209981" y="282730"/>
                </a:cubicBezTo>
                <a:cubicBezTo>
                  <a:pt x="224004" y="279026"/>
                  <a:pt x="239879" y="244365"/>
                  <a:pt x="252843" y="246217"/>
                </a:cubicBezTo>
                <a:cubicBezTo>
                  <a:pt x="265807" y="248069"/>
                  <a:pt x="279566" y="296488"/>
                  <a:pt x="287768" y="293842"/>
                </a:cubicBezTo>
                <a:cubicBezTo>
                  <a:pt x="295970" y="291196"/>
                  <a:pt x="305231" y="253096"/>
                  <a:pt x="302056" y="230342"/>
                </a:cubicBezTo>
                <a:cubicBezTo>
                  <a:pt x="298881" y="207588"/>
                  <a:pt x="286974" y="187480"/>
                  <a:pt x="268718" y="157317"/>
                </a:cubicBezTo>
                <a:cubicBezTo>
                  <a:pt x="250462" y="127154"/>
                  <a:pt x="197810" y="75561"/>
                  <a:pt x="192518" y="49367"/>
                </a:cubicBezTo>
                <a:cubicBezTo>
                  <a:pt x="187226" y="23173"/>
                  <a:pt x="235116" y="-2226"/>
                  <a:pt x="236968" y="155"/>
                </a:cubicBezTo>
                <a:cubicBezTo>
                  <a:pt x="238820" y="2536"/>
                  <a:pt x="199133" y="34816"/>
                  <a:pt x="203631" y="63655"/>
                </a:cubicBezTo>
                <a:cubicBezTo>
                  <a:pt x="208129" y="92494"/>
                  <a:pt x="248610" y="140119"/>
                  <a:pt x="263956" y="173192"/>
                </a:cubicBezTo>
                <a:cubicBezTo>
                  <a:pt x="279302" y="206265"/>
                  <a:pt x="302321" y="248334"/>
                  <a:pt x="295706" y="262092"/>
                </a:cubicBezTo>
                <a:cubicBezTo>
                  <a:pt x="289091" y="275850"/>
                  <a:pt x="279037" y="250450"/>
                  <a:pt x="224268" y="255742"/>
                </a:cubicBezTo>
                <a:cubicBezTo>
                  <a:pt x="169499" y="261034"/>
                  <a:pt x="9691" y="307600"/>
                  <a:pt x="431" y="309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: 図形 1287">
            <a:extLst>
              <a:ext uri="{FF2B5EF4-FFF2-40B4-BE49-F238E27FC236}">
                <a16:creationId xmlns:a16="http://schemas.microsoft.com/office/drawing/2014/main" id="{1816BE57-2BDA-475F-A002-B22989ACBD0D}"/>
              </a:ext>
            </a:extLst>
          </p:cNvPr>
          <p:cNvSpPr/>
          <p:nvPr/>
        </p:nvSpPr>
        <p:spPr>
          <a:xfrm>
            <a:off x="7980352" y="3279496"/>
            <a:ext cx="92086" cy="340118"/>
          </a:xfrm>
          <a:custGeom>
            <a:avLst/>
            <a:gdLst>
              <a:gd name="connsiteX0" fmla="*/ 60336 w 92086"/>
              <a:gd name="connsiteY0" fmla="*/ 279 h 340118"/>
              <a:gd name="connsiteX1" fmla="*/ 11 w 92086"/>
              <a:gd name="connsiteY1" fmla="*/ 101879 h 340118"/>
              <a:gd name="connsiteX2" fmla="*/ 55573 w 92086"/>
              <a:gd name="connsiteY2" fmla="*/ 170142 h 340118"/>
              <a:gd name="connsiteX3" fmla="*/ 92086 w 92086"/>
              <a:gd name="connsiteY3" fmla="*/ 236817 h 340118"/>
              <a:gd name="connsiteX4" fmla="*/ 55573 w 92086"/>
              <a:gd name="connsiteY4" fmla="*/ 340004 h 340118"/>
              <a:gd name="connsiteX5" fmla="*/ 77798 w 92086"/>
              <a:gd name="connsiteY5" fmla="*/ 255867 h 340118"/>
              <a:gd name="connsiteX6" fmla="*/ 58748 w 92086"/>
              <a:gd name="connsiteY6" fmla="*/ 197129 h 340118"/>
              <a:gd name="connsiteX7" fmla="*/ 19061 w 92086"/>
              <a:gd name="connsiteY7" fmla="*/ 135217 h 340118"/>
              <a:gd name="connsiteX8" fmla="*/ 60336 w 92086"/>
              <a:gd name="connsiteY8" fmla="*/ 279 h 34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86" h="340118">
                <a:moveTo>
                  <a:pt x="60336" y="279"/>
                </a:moveTo>
                <a:cubicBezTo>
                  <a:pt x="57161" y="-5277"/>
                  <a:pt x="805" y="73569"/>
                  <a:pt x="11" y="101879"/>
                </a:cubicBezTo>
                <a:cubicBezTo>
                  <a:pt x="-783" y="130190"/>
                  <a:pt x="40227" y="147652"/>
                  <a:pt x="55573" y="170142"/>
                </a:cubicBezTo>
                <a:cubicBezTo>
                  <a:pt x="70919" y="192632"/>
                  <a:pt x="92086" y="208507"/>
                  <a:pt x="92086" y="236817"/>
                </a:cubicBezTo>
                <a:cubicBezTo>
                  <a:pt x="92086" y="265127"/>
                  <a:pt x="57954" y="336829"/>
                  <a:pt x="55573" y="340004"/>
                </a:cubicBezTo>
                <a:cubicBezTo>
                  <a:pt x="53192" y="343179"/>
                  <a:pt x="77269" y="279679"/>
                  <a:pt x="77798" y="255867"/>
                </a:cubicBezTo>
                <a:cubicBezTo>
                  <a:pt x="78327" y="232055"/>
                  <a:pt x="68538" y="217237"/>
                  <a:pt x="58748" y="197129"/>
                </a:cubicBezTo>
                <a:cubicBezTo>
                  <a:pt x="48958" y="177021"/>
                  <a:pt x="20649" y="166967"/>
                  <a:pt x="19061" y="135217"/>
                </a:cubicBezTo>
                <a:cubicBezTo>
                  <a:pt x="17473" y="103467"/>
                  <a:pt x="63511" y="5835"/>
                  <a:pt x="60336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: 図形 1288">
            <a:extLst>
              <a:ext uri="{FF2B5EF4-FFF2-40B4-BE49-F238E27FC236}">
                <a16:creationId xmlns:a16="http://schemas.microsoft.com/office/drawing/2014/main" id="{B3112B09-4141-47AC-93A9-833DE72E9739}"/>
              </a:ext>
            </a:extLst>
          </p:cNvPr>
          <p:cNvSpPr/>
          <p:nvPr/>
        </p:nvSpPr>
        <p:spPr>
          <a:xfrm>
            <a:off x="7851547" y="2855778"/>
            <a:ext cx="408711" cy="501799"/>
          </a:xfrm>
          <a:custGeom>
            <a:avLst/>
            <a:gdLst>
              <a:gd name="connsiteX0" fmla="*/ 382816 w 408711"/>
              <a:gd name="connsiteY0" fmla="*/ 135 h 501799"/>
              <a:gd name="connsiteX1" fmla="*/ 389166 w 408711"/>
              <a:gd name="connsiteY1" fmla="*/ 150947 h 501799"/>
              <a:gd name="connsiteX2" fmla="*/ 325666 w 408711"/>
              <a:gd name="connsiteY2" fmla="*/ 387485 h 501799"/>
              <a:gd name="connsiteX3" fmla="*/ 276453 w 408711"/>
              <a:gd name="connsiteY3" fmla="*/ 416060 h 501799"/>
              <a:gd name="connsiteX4" fmla="*/ 201841 w 408711"/>
              <a:gd name="connsiteY4" fmla="*/ 416060 h 501799"/>
              <a:gd name="connsiteX5" fmla="*/ 92303 w 408711"/>
              <a:gd name="connsiteY5" fmla="*/ 422410 h 501799"/>
              <a:gd name="connsiteX6" fmla="*/ 228 w 408711"/>
              <a:gd name="connsiteY6" fmla="*/ 501785 h 501799"/>
              <a:gd name="connsiteX7" fmla="*/ 119291 w 408711"/>
              <a:gd name="connsiteY7" fmla="*/ 428760 h 501799"/>
              <a:gd name="connsiteX8" fmla="*/ 297091 w 408711"/>
              <a:gd name="connsiteY8" fmla="*/ 406535 h 501799"/>
              <a:gd name="connsiteX9" fmla="*/ 317728 w 408711"/>
              <a:gd name="connsiteY9" fmla="*/ 317635 h 501799"/>
              <a:gd name="connsiteX10" fmla="*/ 406628 w 408711"/>
              <a:gd name="connsiteY10" fmla="*/ 127135 h 501799"/>
              <a:gd name="connsiteX11" fmla="*/ 382816 w 408711"/>
              <a:gd name="connsiteY11" fmla="*/ 135 h 50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8711" h="501799">
                <a:moveTo>
                  <a:pt x="382816" y="135"/>
                </a:moveTo>
                <a:cubicBezTo>
                  <a:pt x="379906" y="4104"/>
                  <a:pt x="398691" y="86389"/>
                  <a:pt x="389166" y="150947"/>
                </a:cubicBezTo>
                <a:cubicBezTo>
                  <a:pt x="379641" y="215505"/>
                  <a:pt x="344451" y="343300"/>
                  <a:pt x="325666" y="387485"/>
                </a:cubicBezTo>
                <a:cubicBezTo>
                  <a:pt x="306880" y="431671"/>
                  <a:pt x="297090" y="411298"/>
                  <a:pt x="276453" y="416060"/>
                </a:cubicBezTo>
                <a:cubicBezTo>
                  <a:pt x="255816" y="420822"/>
                  <a:pt x="232533" y="415002"/>
                  <a:pt x="201841" y="416060"/>
                </a:cubicBezTo>
                <a:cubicBezTo>
                  <a:pt x="171149" y="417118"/>
                  <a:pt x="125905" y="408123"/>
                  <a:pt x="92303" y="422410"/>
                </a:cubicBezTo>
                <a:cubicBezTo>
                  <a:pt x="58701" y="436697"/>
                  <a:pt x="-4270" y="500727"/>
                  <a:pt x="228" y="501785"/>
                </a:cubicBezTo>
                <a:cubicBezTo>
                  <a:pt x="4726" y="502843"/>
                  <a:pt x="69814" y="444635"/>
                  <a:pt x="119291" y="428760"/>
                </a:cubicBezTo>
                <a:cubicBezTo>
                  <a:pt x="168768" y="412885"/>
                  <a:pt x="264018" y="425056"/>
                  <a:pt x="297091" y="406535"/>
                </a:cubicBezTo>
                <a:cubicBezTo>
                  <a:pt x="330164" y="388014"/>
                  <a:pt x="299472" y="364202"/>
                  <a:pt x="317728" y="317635"/>
                </a:cubicBezTo>
                <a:cubicBezTo>
                  <a:pt x="335984" y="271068"/>
                  <a:pt x="396309" y="173702"/>
                  <a:pt x="406628" y="127135"/>
                </a:cubicBezTo>
                <a:cubicBezTo>
                  <a:pt x="416947" y="80568"/>
                  <a:pt x="385726" y="-3834"/>
                  <a:pt x="382816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: 図形 1289">
            <a:extLst>
              <a:ext uri="{FF2B5EF4-FFF2-40B4-BE49-F238E27FC236}">
                <a16:creationId xmlns:a16="http://schemas.microsoft.com/office/drawing/2014/main" id="{8D574AB0-4844-4C3F-9952-F231BFB1A34A}"/>
              </a:ext>
            </a:extLst>
          </p:cNvPr>
          <p:cNvSpPr/>
          <p:nvPr/>
        </p:nvSpPr>
        <p:spPr>
          <a:xfrm>
            <a:off x="7996178" y="2939990"/>
            <a:ext cx="282641" cy="372677"/>
          </a:xfrm>
          <a:custGeom>
            <a:avLst/>
            <a:gdLst>
              <a:gd name="connsiteX0" fmla="*/ 60 w 282641"/>
              <a:gd name="connsiteY0" fmla="*/ 363598 h 372677"/>
              <a:gd name="connsiteX1" fmla="*/ 196910 w 282641"/>
              <a:gd name="connsiteY1" fmla="*/ 314385 h 372677"/>
              <a:gd name="connsiteX2" fmla="*/ 238185 w 282641"/>
              <a:gd name="connsiteY2" fmla="*/ 196910 h 372677"/>
              <a:gd name="connsiteX3" fmla="*/ 282635 w 282641"/>
              <a:gd name="connsiteY3" fmla="*/ 60 h 372677"/>
              <a:gd name="connsiteX4" fmla="*/ 235010 w 282641"/>
              <a:gd name="connsiteY4" fmla="*/ 177860 h 372677"/>
              <a:gd name="connsiteX5" fmla="*/ 176272 w 282641"/>
              <a:gd name="connsiteY5" fmla="*/ 354073 h 372677"/>
              <a:gd name="connsiteX6" fmla="*/ 60 w 282641"/>
              <a:gd name="connsiteY6" fmla="*/ 363598 h 372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641" h="372677">
                <a:moveTo>
                  <a:pt x="60" y="363598"/>
                </a:moveTo>
                <a:cubicBezTo>
                  <a:pt x="3500" y="356983"/>
                  <a:pt x="157223" y="342166"/>
                  <a:pt x="196910" y="314385"/>
                </a:cubicBezTo>
                <a:cubicBezTo>
                  <a:pt x="236597" y="286604"/>
                  <a:pt x="223898" y="249297"/>
                  <a:pt x="238185" y="196910"/>
                </a:cubicBezTo>
                <a:cubicBezTo>
                  <a:pt x="252472" y="144523"/>
                  <a:pt x="283164" y="3235"/>
                  <a:pt x="282635" y="60"/>
                </a:cubicBezTo>
                <a:cubicBezTo>
                  <a:pt x="282106" y="-3115"/>
                  <a:pt x="252737" y="118858"/>
                  <a:pt x="235010" y="177860"/>
                </a:cubicBezTo>
                <a:cubicBezTo>
                  <a:pt x="217283" y="236862"/>
                  <a:pt x="211197" y="323910"/>
                  <a:pt x="176272" y="354073"/>
                </a:cubicBezTo>
                <a:cubicBezTo>
                  <a:pt x="141347" y="384236"/>
                  <a:pt x="-3380" y="370213"/>
                  <a:pt x="60" y="363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: 図形 1290">
            <a:extLst>
              <a:ext uri="{FF2B5EF4-FFF2-40B4-BE49-F238E27FC236}">
                <a16:creationId xmlns:a16="http://schemas.microsoft.com/office/drawing/2014/main" id="{139C59CB-AF12-4C3D-87AA-76159B68CD91}"/>
              </a:ext>
            </a:extLst>
          </p:cNvPr>
          <p:cNvSpPr/>
          <p:nvPr/>
        </p:nvSpPr>
        <p:spPr>
          <a:xfrm>
            <a:off x="8225991" y="2718478"/>
            <a:ext cx="463322" cy="141473"/>
          </a:xfrm>
          <a:custGeom>
            <a:avLst/>
            <a:gdLst>
              <a:gd name="connsiteX0" fmla="*/ 5197 w 463322"/>
              <a:gd name="connsiteY0" fmla="*/ 137435 h 141473"/>
              <a:gd name="connsiteX1" fmla="*/ 51234 w 463322"/>
              <a:gd name="connsiteY1" fmla="*/ 112035 h 141473"/>
              <a:gd name="connsiteX2" fmla="*/ 184584 w 463322"/>
              <a:gd name="connsiteY2" fmla="*/ 5672 h 141473"/>
              <a:gd name="connsiteX3" fmla="*/ 344922 w 463322"/>
              <a:gd name="connsiteY3" fmla="*/ 16785 h 141473"/>
              <a:gd name="connsiteX4" fmla="*/ 460809 w 463322"/>
              <a:gd name="connsiteY4" fmla="*/ 35835 h 141473"/>
              <a:gd name="connsiteX5" fmla="*/ 233797 w 463322"/>
              <a:gd name="connsiteY5" fmla="*/ 8847 h 141473"/>
              <a:gd name="connsiteX6" fmla="*/ 162359 w 463322"/>
              <a:gd name="connsiteY6" fmla="*/ 42185 h 141473"/>
              <a:gd name="connsiteX7" fmla="*/ 5197 w 463322"/>
              <a:gd name="connsiteY7" fmla="*/ 137435 h 14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322" h="141473">
                <a:moveTo>
                  <a:pt x="5197" y="137435"/>
                </a:moveTo>
                <a:cubicBezTo>
                  <a:pt x="-13324" y="149077"/>
                  <a:pt x="21336" y="133995"/>
                  <a:pt x="51234" y="112035"/>
                </a:cubicBezTo>
                <a:cubicBezTo>
                  <a:pt x="81132" y="90075"/>
                  <a:pt x="135636" y="21547"/>
                  <a:pt x="184584" y="5672"/>
                </a:cubicBezTo>
                <a:cubicBezTo>
                  <a:pt x="233532" y="-10203"/>
                  <a:pt x="298885" y="11758"/>
                  <a:pt x="344922" y="16785"/>
                </a:cubicBezTo>
                <a:cubicBezTo>
                  <a:pt x="390959" y="21812"/>
                  <a:pt x="479330" y="37158"/>
                  <a:pt x="460809" y="35835"/>
                </a:cubicBezTo>
                <a:cubicBezTo>
                  <a:pt x="442288" y="34512"/>
                  <a:pt x="283539" y="7789"/>
                  <a:pt x="233797" y="8847"/>
                </a:cubicBezTo>
                <a:cubicBezTo>
                  <a:pt x="184055" y="9905"/>
                  <a:pt x="198607" y="22870"/>
                  <a:pt x="162359" y="42185"/>
                </a:cubicBezTo>
                <a:cubicBezTo>
                  <a:pt x="126111" y="61500"/>
                  <a:pt x="23718" y="125793"/>
                  <a:pt x="5197" y="137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: 図形 1291">
            <a:extLst>
              <a:ext uri="{FF2B5EF4-FFF2-40B4-BE49-F238E27FC236}">
                <a16:creationId xmlns:a16="http://schemas.microsoft.com/office/drawing/2014/main" id="{00FA4092-6A4B-44F0-B68E-BA48474CBEE5}"/>
              </a:ext>
            </a:extLst>
          </p:cNvPr>
          <p:cNvSpPr/>
          <p:nvPr/>
        </p:nvSpPr>
        <p:spPr>
          <a:xfrm>
            <a:off x="8269257" y="2746218"/>
            <a:ext cx="431298" cy="144830"/>
          </a:xfrm>
          <a:custGeom>
            <a:avLst/>
            <a:gdLst>
              <a:gd name="connsiteX0" fmla="*/ 31 w 431298"/>
              <a:gd name="connsiteY0" fmla="*/ 138270 h 144830"/>
              <a:gd name="connsiteX1" fmla="*/ 155606 w 431298"/>
              <a:gd name="connsiteY1" fmla="*/ 8095 h 144830"/>
              <a:gd name="connsiteX2" fmla="*/ 400081 w 431298"/>
              <a:gd name="connsiteY2" fmla="*/ 36670 h 144830"/>
              <a:gd name="connsiteX3" fmla="*/ 408018 w 431298"/>
              <a:gd name="connsiteY3" fmla="*/ 70007 h 144830"/>
              <a:gd name="connsiteX4" fmla="*/ 427068 w 431298"/>
              <a:gd name="connsiteY4" fmla="*/ 144620 h 144830"/>
              <a:gd name="connsiteX5" fmla="*/ 427068 w 431298"/>
              <a:gd name="connsiteY5" fmla="*/ 44607 h 144830"/>
              <a:gd name="connsiteX6" fmla="*/ 381031 w 431298"/>
              <a:gd name="connsiteY6" fmla="*/ 16032 h 144830"/>
              <a:gd name="connsiteX7" fmla="*/ 214343 w 431298"/>
              <a:gd name="connsiteY7" fmla="*/ 157 h 144830"/>
              <a:gd name="connsiteX8" fmla="*/ 142906 w 431298"/>
              <a:gd name="connsiteY8" fmla="*/ 19207 h 144830"/>
              <a:gd name="connsiteX9" fmla="*/ 31 w 431298"/>
              <a:gd name="connsiteY9" fmla="*/ 138270 h 14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1298" h="144830">
                <a:moveTo>
                  <a:pt x="31" y="138270"/>
                </a:moveTo>
                <a:cubicBezTo>
                  <a:pt x="2148" y="136418"/>
                  <a:pt x="88931" y="25028"/>
                  <a:pt x="155606" y="8095"/>
                </a:cubicBezTo>
                <a:cubicBezTo>
                  <a:pt x="222281" y="-8838"/>
                  <a:pt x="358012" y="26351"/>
                  <a:pt x="400081" y="36670"/>
                </a:cubicBezTo>
                <a:cubicBezTo>
                  <a:pt x="442150" y="46989"/>
                  <a:pt x="403520" y="52015"/>
                  <a:pt x="408018" y="70007"/>
                </a:cubicBezTo>
                <a:cubicBezTo>
                  <a:pt x="412516" y="87999"/>
                  <a:pt x="423893" y="148853"/>
                  <a:pt x="427068" y="144620"/>
                </a:cubicBezTo>
                <a:cubicBezTo>
                  <a:pt x="430243" y="140387"/>
                  <a:pt x="434741" y="66038"/>
                  <a:pt x="427068" y="44607"/>
                </a:cubicBezTo>
                <a:cubicBezTo>
                  <a:pt x="419395" y="23176"/>
                  <a:pt x="416485" y="23440"/>
                  <a:pt x="381031" y="16032"/>
                </a:cubicBezTo>
                <a:cubicBezTo>
                  <a:pt x="345577" y="8624"/>
                  <a:pt x="254030" y="-372"/>
                  <a:pt x="214343" y="157"/>
                </a:cubicBezTo>
                <a:cubicBezTo>
                  <a:pt x="174656" y="686"/>
                  <a:pt x="181270" y="-4605"/>
                  <a:pt x="142906" y="19207"/>
                </a:cubicBezTo>
                <a:cubicBezTo>
                  <a:pt x="104542" y="43019"/>
                  <a:pt x="-2086" y="140122"/>
                  <a:pt x="31" y="138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: 図形 1292">
            <a:extLst>
              <a:ext uri="{FF2B5EF4-FFF2-40B4-BE49-F238E27FC236}">
                <a16:creationId xmlns:a16="http://schemas.microsoft.com/office/drawing/2014/main" id="{D5CD3C9A-1311-4B8A-9732-136B92F36E3B}"/>
              </a:ext>
            </a:extLst>
          </p:cNvPr>
          <p:cNvSpPr/>
          <p:nvPr/>
        </p:nvSpPr>
        <p:spPr>
          <a:xfrm>
            <a:off x="8219860" y="2825750"/>
            <a:ext cx="449881" cy="313087"/>
          </a:xfrm>
          <a:custGeom>
            <a:avLst/>
            <a:gdLst>
              <a:gd name="connsiteX0" fmla="*/ 449478 w 449881"/>
              <a:gd name="connsiteY0" fmla="*/ 0 h 313087"/>
              <a:gd name="connsiteX1" fmla="*/ 432015 w 449881"/>
              <a:gd name="connsiteY1" fmla="*/ 73025 h 313087"/>
              <a:gd name="connsiteX2" fmla="*/ 381215 w 449881"/>
              <a:gd name="connsiteY2" fmla="*/ 100013 h 313087"/>
              <a:gd name="connsiteX3" fmla="*/ 51015 w 449881"/>
              <a:gd name="connsiteY3" fmla="*/ 285750 h 313087"/>
              <a:gd name="connsiteX4" fmla="*/ 24028 w 449881"/>
              <a:gd name="connsiteY4" fmla="*/ 298450 h 313087"/>
              <a:gd name="connsiteX5" fmla="*/ 278028 w 449881"/>
              <a:gd name="connsiteY5" fmla="*/ 153988 h 313087"/>
              <a:gd name="connsiteX6" fmla="*/ 417728 w 449881"/>
              <a:gd name="connsiteY6" fmla="*/ 73025 h 313087"/>
              <a:gd name="connsiteX7" fmla="*/ 449478 w 449881"/>
              <a:gd name="connsiteY7" fmla="*/ 0 h 31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9881" h="313087">
                <a:moveTo>
                  <a:pt x="449478" y="0"/>
                </a:moveTo>
                <a:cubicBezTo>
                  <a:pt x="451859" y="0"/>
                  <a:pt x="443392" y="56356"/>
                  <a:pt x="432015" y="73025"/>
                </a:cubicBezTo>
                <a:cubicBezTo>
                  <a:pt x="420638" y="89694"/>
                  <a:pt x="381215" y="100013"/>
                  <a:pt x="381215" y="100013"/>
                </a:cubicBezTo>
                <a:lnTo>
                  <a:pt x="51015" y="285750"/>
                </a:lnTo>
                <a:cubicBezTo>
                  <a:pt x="-8516" y="318823"/>
                  <a:pt x="-13808" y="320410"/>
                  <a:pt x="24028" y="298450"/>
                </a:cubicBezTo>
                <a:cubicBezTo>
                  <a:pt x="61863" y="276490"/>
                  <a:pt x="212411" y="191559"/>
                  <a:pt x="278028" y="153988"/>
                </a:cubicBezTo>
                <a:cubicBezTo>
                  <a:pt x="343645" y="116417"/>
                  <a:pt x="391799" y="96573"/>
                  <a:pt x="417728" y="73025"/>
                </a:cubicBezTo>
                <a:cubicBezTo>
                  <a:pt x="443657" y="49477"/>
                  <a:pt x="447097" y="0"/>
                  <a:pt x="44947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: 図形 1293">
            <a:extLst>
              <a:ext uri="{FF2B5EF4-FFF2-40B4-BE49-F238E27FC236}">
                <a16:creationId xmlns:a16="http://schemas.microsoft.com/office/drawing/2014/main" id="{9209CE60-D840-4FE1-8632-2C7AF4F2F750}"/>
              </a:ext>
            </a:extLst>
          </p:cNvPr>
          <p:cNvSpPr/>
          <p:nvPr/>
        </p:nvSpPr>
        <p:spPr>
          <a:xfrm>
            <a:off x="8229588" y="2881165"/>
            <a:ext cx="437047" cy="268452"/>
          </a:xfrm>
          <a:custGeom>
            <a:avLst/>
            <a:gdLst>
              <a:gd name="connsiteX0" fmla="*/ 12 w 437047"/>
              <a:gd name="connsiteY0" fmla="*/ 268435 h 268452"/>
              <a:gd name="connsiteX1" fmla="*/ 239725 w 437047"/>
              <a:gd name="connsiteY1" fmla="*/ 147785 h 268452"/>
              <a:gd name="connsiteX2" fmla="*/ 195275 w 437047"/>
              <a:gd name="connsiteY2" fmla="*/ 158898 h 268452"/>
              <a:gd name="connsiteX3" fmla="*/ 409587 w 437047"/>
              <a:gd name="connsiteY3" fmla="*/ 50948 h 268452"/>
              <a:gd name="connsiteX4" fmla="*/ 431812 w 437047"/>
              <a:gd name="connsiteY4" fmla="*/ 148 h 268452"/>
              <a:gd name="connsiteX5" fmla="*/ 387362 w 437047"/>
              <a:gd name="connsiteY5" fmla="*/ 65235 h 268452"/>
              <a:gd name="connsiteX6" fmla="*/ 250837 w 437047"/>
              <a:gd name="connsiteY6" fmla="*/ 138260 h 268452"/>
              <a:gd name="connsiteX7" fmla="*/ 12 w 437047"/>
              <a:gd name="connsiteY7" fmla="*/ 268435 h 2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047" h="268452">
                <a:moveTo>
                  <a:pt x="12" y="268435"/>
                </a:moveTo>
                <a:cubicBezTo>
                  <a:pt x="-1840" y="270022"/>
                  <a:pt x="207181" y="166041"/>
                  <a:pt x="239725" y="147785"/>
                </a:cubicBezTo>
                <a:cubicBezTo>
                  <a:pt x="272269" y="129529"/>
                  <a:pt x="166965" y="175037"/>
                  <a:pt x="195275" y="158898"/>
                </a:cubicBezTo>
                <a:cubicBezTo>
                  <a:pt x="223585" y="142759"/>
                  <a:pt x="370164" y="77406"/>
                  <a:pt x="409587" y="50948"/>
                </a:cubicBezTo>
                <a:cubicBezTo>
                  <a:pt x="449010" y="24490"/>
                  <a:pt x="435516" y="-2233"/>
                  <a:pt x="431812" y="148"/>
                </a:cubicBezTo>
                <a:cubicBezTo>
                  <a:pt x="428108" y="2529"/>
                  <a:pt x="417524" y="42216"/>
                  <a:pt x="387362" y="65235"/>
                </a:cubicBezTo>
                <a:cubicBezTo>
                  <a:pt x="357200" y="88254"/>
                  <a:pt x="312749" y="107304"/>
                  <a:pt x="250837" y="138260"/>
                </a:cubicBezTo>
                <a:cubicBezTo>
                  <a:pt x="188925" y="169216"/>
                  <a:pt x="1864" y="266848"/>
                  <a:pt x="12" y="268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: 図形 1294">
            <a:extLst>
              <a:ext uri="{FF2B5EF4-FFF2-40B4-BE49-F238E27FC236}">
                <a16:creationId xmlns:a16="http://schemas.microsoft.com/office/drawing/2014/main" id="{C0109350-C53E-4235-BE6A-202D046FCF47}"/>
              </a:ext>
            </a:extLst>
          </p:cNvPr>
          <p:cNvSpPr/>
          <p:nvPr/>
        </p:nvSpPr>
        <p:spPr>
          <a:xfrm>
            <a:off x="8234358" y="3133441"/>
            <a:ext cx="294134" cy="401922"/>
          </a:xfrm>
          <a:custGeom>
            <a:avLst/>
            <a:gdLst>
              <a:gd name="connsiteX0" fmla="*/ 5 w 294134"/>
              <a:gd name="connsiteY0" fmla="*/ 38384 h 401922"/>
              <a:gd name="connsiteX1" fmla="*/ 117480 w 294134"/>
              <a:gd name="connsiteY1" fmla="*/ 98709 h 401922"/>
              <a:gd name="connsiteX2" fmla="*/ 169867 w 294134"/>
              <a:gd name="connsiteY2" fmla="*/ 46322 h 401922"/>
              <a:gd name="connsiteX3" fmla="*/ 206380 w 294134"/>
              <a:gd name="connsiteY3" fmla="*/ 284 h 401922"/>
              <a:gd name="connsiteX4" fmla="*/ 288930 w 294134"/>
              <a:gd name="connsiteY4" fmla="*/ 68547 h 401922"/>
              <a:gd name="connsiteX5" fmla="*/ 277817 w 294134"/>
              <a:gd name="connsiteY5" fmla="*/ 132047 h 401922"/>
              <a:gd name="connsiteX6" fmla="*/ 219080 w 294134"/>
              <a:gd name="connsiteY6" fmla="*/ 225709 h 401922"/>
              <a:gd name="connsiteX7" fmla="*/ 182567 w 294134"/>
              <a:gd name="connsiteY7" fmla="*/ 270159 h 401922"/>
              <a:gd name="connsiteX8" fmla="*/ 138117 w 294134"/>
              <a:gd name="connsiteY8" fmla="*/ 401922 h 401922"/>
              <a:gd name="connsiteX9" fmla="*/ 182567 w 294134"/>
              <a:gd name="connsiteY9" fmla="*/ 268572 h 401922"/>
              <a:gd name="connsiteX10" fmla="*/ 280992 w 294134"/>
              <a:gd name="connsiteY10" fmla="*/ 97122 h 401922"/>
              <a:gd name="connsiteX11" fmla="*/ 285755 w 294134"/>
              <a:gd name="connsiteY11" fmla="*/ 44734 h 401922"/>
              <a:gd name="connsiteX12" fmla="*/ 212730 w 294134"/>
              <a:gd name="connsiteY12" fmla="*/ 19334 h 401922"/>
              <a:gd name="connsiteX13" fmla="*/ 149230 w 294134"/>
              <a:gd name="connsiteY13" fmla="*/ 97122 h 401922"/>
              <a:gd name="connsiteX14" fmla="*/ 122242 w 294134"/>
              <a:gd name="connsiteY14" fmla="*/ 106647 h 401922"/>
              <a:gd name="connsiteX15" fmla="*/ 5 w 294134"/>
              <a:gd name="connsiteY15" fmla="*/ 38384 h 40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4134" h="401922">
                <a:moveTo>
                  <a:pt x="5" y="38384"/>
                </a:moveTo>
                <a:cubicBezTo>
                  <a:pt x="-789" y="37061"/>
                  <a:pt x="89170" y="97386"/>
                  <a:pt x="117480" y="98709"/>
                </a:cubicBezTo>
                <a:cubicBezTo>
                  <a:pt x="145790" y="100032"/>
                  <a:pt x="155050" y="62726"/>
                  <a:pt x="169867" y="46322"/>
                </a:cubicBezTo>
                <a:cubicBezTo>
                  <a:pt x="184684" y="29918"/>
                  <a:pt x="186536" y="-3420"/>
                  <a:pt x="206380" y="284"/>
                </a:cubicBezTo>
                <a:cubicBezTo>
                  <a:pt x="226224" y="3988"/>
                  <a:pt x="277024" y="46587"/>
                  <a:pt x="288930" y="68547"/>
                </a:cubicBezTo>
                <a:cubicBezTo>
                  <a:pt x="300836" y="90508"/>
                  <a:pt x="289459" y="105853"/>
                  <a:pt x="277817" y="132047"/>
                </a:cubicBezTo>
                <a:cubicBezTo>
                  <a:pt x="266175" y="158241"/>
                  <a:pt x="234955" y="202691"/>
                  <a:pt x="219080" y="225709"/>
                </a:cubicBezTo>
                <a:cubicBezTo>
                  <a:pt x="203205" y="248727"/>
                  <a:pt x="196061" y="240790"/>
                  <a:pt x="182567" y="270159"/>
                </a:cubicBezTo>
                <a:cubicBezTo>
                  <a:pt x="169073" y="299528"/>
                  <a:pt x="138117" y="402186"/>
                  <a:pt x="138117" y="401922"/>
                </a:cubicBezTo>
                <a:cubicBezTo>
                  <a:pt x="138117" y="401658"/>
                  <a:pt x="158755" y="319372"/>
                  <a:pt x="182567" y="268572"/>
                </a:cubicBezTo>
                <a:cubicBezTo>
                  <a:pt x="206379" y="217772"/>
                  <a:pt x="263794" y="134428"/>
                  <a:pt x="280992" y="97122"/>
                </a:cubicBezTo>
                <a:cubicBezTo>
                  <a:pt x="298190" y="59816"/>
                  <a:pt x="297132" y="57699"/>
                  <a:pt x="285755" y="44734"/>
                </a:cubicBezTo>
                <a:cubicBezTo>
                  <a:pt x="274378" y="31769"/>
                  <a:pt x="235484" y="10603"/>
                  <a:pt x="212730" y="19334"/>
                </a:cubicBezTo>
                <a:cubicBezTo>
                  <a:pt x="189976" y="28065"/>
                  <a:pt x="164311" y="82570"/>
                  <a:pt x="149230" y="97122"/>
                </a:cubicBezTo>
                <a:cubicBezTo>
                  <a:pt x="134149" y="111674"/>
                  <a:pt x="147907" y="115907"/>
                  <a:pt x="122242" y="106647"/>
                </a:cubicBezTo>
                <a:cubicBezTo>
                  <a:pt x="96577" y="97387"/>
                  <a:pt x="799" y="39707"/>
                  <a:pt x="5" y="38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: 図形 1295">
            <a:extLst>
              <a:ext uri="{FF2B5EF4-FFF2-40B4-BE49-F238E27FC236}">
                <a16:creationId xmlns:a16="http://schemas.microsoft.com/office/drawing/2014/main" id="{39081AAD-014B-49CF-A915-527F0D47F4A1}"/>
              </a:ext>
            </a:extLst>
          </p:cNvPr>
          <p:cNvSpPr/>
          <p:nvPr/>
        </p:nvSpPr>
        <p:spPr>
          <a:xfrm>
            <a:off x="8405430" y="3095582"/>
            <a:ext cx="303696" cy="439009"/>
          </a:xfrm>
          <a:custGeom>
            <a:avLst/>
            <a:gdLst>
              <a:gd name="connsiteX0" fmla="*/ 43245 w 303696"/>
              <a:gd name="connsiteY0" fmla="*/ 43 h 439009"/>
              <a:gd name="connsiteX1" fmla="*/ 149608 w 303696"/>
              <a:gd name="connsiteY1" fmla="*/ 152443 h 439009"/>
              <a:gd name="connsiteX2" fmla="*/ 119445 w 303696"/>
              <a:gd name="connsiteY2" fmla="*/ 209593 h 439009"/>
              <a:gd name="connsiteX3" fmla="*/ 33720 w 303696"/>
              <a:gd name="connsiteY3" fmla="*/ 300081 h 439009"/>
              <a:gd name="connsiteX4" fmla="*/ 383 w 303696"/>
              <a:gd name="connsiteY4" fmla="*/ 422318 h 439009"/>
              <a:gd name="connsiteX5" fmla="*/ 21020 w 303696"/>
              <a:gd name="connsiteY5" fmla="*/ 438193 h 439009"/>
              <a:gd name="connsiteX6" fmla="*/ 97220 w 303696"/>
              <a:gd name="connsiteY6" fmla="*/ 425493 h 439009"/>
              <a:gd name="connsiteX7" fmla="*/ 303595 w 303696"/>
              <a:gd name="connsiteY7" fmla="*/ 419143 h 439009"/>
              <a:gd name="connsiteX8" fmla="*/ 68645 w 303696"/>
              <a:gd name="connsiteY8" fmla="*/ 427081 h 439009"/>
              <a:gd name="connsiteX9" fmla="*/ 16258 w 303696"/>
              <a:gd name="connsiteY9" fmla="*/ 398506 h 439009"/>
              <a:gd name="connsiteX10" fmla="*/ 87695 w 303696"/>
              <a:gd name="connsiteY10" fmla="*/ 233406 h 439009"/>
              <a:gd name="connsiteX11" fmla="*/ 143258 w 303696"/>
              <a:gd name="connsiteY11" fmla="*/ 168318 h 439009"/>
              <a:gd name="connsiteX12" fmla="*/ 43245 w 303696"/>
              <a:gd name="connsiteY12" fmla="*/ 43 h 439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3696" h="439009">
                <a:moveTo>
                  <a:pt x="43245" y="43"/>
                </a:moveTo>
                <a:cubicBezTo>
                  <a:pt x="44303" y="-2603"/>
                  <a:pt x="136908" y="117518"/>
                  <a:pt x="149608" y="152443"/>
                </a:cubicBezTo>
                <a:cubicBezTo>
                  <a:pt x="162308" y="187368"/>
                  <a:pt x="138760" y="184987"/>
                  <a:pt x="119445" y="209593"/>
                </a:cubicBezTo>
                <a:cubicBezTo>
                  <a:pt x="100130" y="234199"/>
                  <a:pt x="53564" y="264627"/>
                  <a:pt x="33720" y="300081"/>
                </a:cubicBezTo>
                <a:cubicBezTo>
                  <a:pt x="13876" y="335535"/>
                  <a:pt x="2500" y="399299"/>
                  <a:pt x="383" y="422318"/>
                </a:cubicBezTo>
                <a:cubicBezTo>
                  <a:pt x="-1734" y="445337"/>
                  <a:pt x="4881" y="437664"/>
                  <a:pt x="21020" y="438193"/>
                </a:cubicBezTo>
                <a:cubicBezTo>
                  <a:pt x="37159" y="438722"/>
                  <a:pt x="50124" y="428668"/>
                  <a:pt x="97220" y="425493"/>
                </a:cubicBezTo>
                <a:cubicBezTo>
                  <a:pt x="144316" y="422318"/>
                  <a:pt x="308357" y="418878"/>
                  <a:pt x="303595" y="419143"/>
                </a:cubicBezTo>
                <a:cubicBezTo>
                  <a:pt x="298833" y="419408"/>
                  <a:pt x="116534" y="430520"/>
                  <a:pt x="68645" y="427081"/>
                </a:cubicBezTo>
                <a:cubicBezTo>
                  <a:pt x="20756" y="423642"/>
                  <a:pt x="13083" y="430785"/>
                  <a:pt x="16258" y="398506"/>
                </a:cubicBezTo>
                <a:cubicBezTo>
                  <a:pt x="19433" y="366227"/>
                  <a:pt x="66528" y="271771"/>
                  <a:pt x="87695" y="233406"/>
                </a:cubicBezTo>
                <a:cubicBezTo>
                  <a:pt x="108862" y="195041"/>
                  <a:pt x="148814" y="205889"/>
                  <a:pt x="143258" y="168318"/>
                </a:cubicBezTo>
                <a:cubicBezTo>
                  <a:pt x="137702" y="130747"/>
                  <a:pt x="42187" y="2689"/>
                  <a:pt x="43245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: 図形 1296">
            <a:extLst>
              <a:ext uri="{FF2B5EF4-FFF2-40B4-BE49-F238E27FC236}">
                <a16:creationId xmlns:a16="http://schemas.microsoft.com/office/drawing/2014/main" id="{7E743CF6-5590-491D-B024-83319E471EB4}"/>
              </a:ext>
            </a:extLst>
          </p:cNvPr>
          <p:cNvSpPr/>
          <p:nvPr/>
        </p:nvSpPr>
        <p:spPr>
          <a:xfrm>
            <a:off x="8363803" y="3384494"/>
            <a:ext cx="325650" cy="516523"/>
          </a:xfrm>
          <a:custGeom>
            <a:avLst/>
            <a:gdLst>
              <a:gd name="connsiteX0" fmla="*/ 72172 w 325650"/>
              <a:gd name="connsiteY0" fmla="*/ 56 h 516523"/>
              <a:gd name="connsiteX1" fmla="*/ 735 w 325650"/>
              <a:gd name="connsiteY1" fmla="*/ 160394 h 516523"/>
              <a:gd name="connsiteX2" fmla="*/ 126147 w 325650"/>
              <a:gd name="connsiteY2" fmla="*/ 179444 h 516523"/>
              <a:gd name="connsiteX3" fmla="*/ 208697 w 325650"/>
              <a:gd name="connsiteY3" fmla="*/ 204844 h 516523"/>
              <a:gd name="connsiteX4" fmla="*/ 324585 w 325650"/>
              <a:gd name="connsiteY4" fmla="*/ 301681 h 516523"/>
              <a:gd name="connsiteX5" fmla="*/ 265847 w 325650"/>
              <a:gd name="connsiteY5" fmla="*/ 265169 h 516523"/>
              <a:gd name="connsiteX6" fmla="*/ 257910 w 325650"/>
              <a:gd name="connsiteY6" fmla="*/ 317556 h 516523"/>
              <a:gd name="connsiteX7" fmla="*/ 229335 w 325650"/>
              <a:gd name="connsiteY7" fmla="*/ 503294 h 516523"/>
              <a:gd name="connsiteX8" fmla="*/ 226160 w 325650"/>
              <a:gd name="connsiteY8" fmla="*/ 487419 h 516523"/>
              <a:gd name="connsiteX9" fmla="*/ 235685 w 325650"/>
              <a:gd name="connsiteY9" fmla="*/ 374706 h 516523"/>
              <a:gd name="connsiteX10" fmla="*/ 215047 w 325650"/>
              <a:gd name="connsiteY10" fmla="*/ 188969 h 516523"/>
              <a:gd name="connsiteX11" fmla="*/ 24547 w 325650"/>
              <a:gd name="connsiteY11" fmla="*/ 142931 h 516523"/>
              <a:gd name="connsiteX12" fmla="*/ 72172 w 325650"/>
              <a:gd name="connsiteY12" fmla="*/ 56 h 5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5650" h="516523">
                <a:moveTo>
                  <a:pt x="72172" y="56"/>
                </a:moveTo>
                <a:cubicBezTo>
                  <a:pt x="68203" y="2967"/>
                  <a:pt x="-8261" y="130496"/>
                  <a:pt x="735" y="160394"/>
                </a:cubicBezTo>
                <a:cubicBezTo>
                  <a:pt x="9731" y="190292"/>
                  <a:pt x="91487" y="172036"/>
                  <a:pt x="126147" y="179444"/>
                </a:cubicBezTo>
                <a:cubicBezTo>
                  <a:pt x="160807" y="186852"/>
                  <a:pt x="175624" y="184471"/>
                  <a:pt x="208697" y="204844"/>
                </a:cubicBezTo>
                <a:cubicBezTo>
                  <a:pt x="241770" y="225217"/>
                  <a:pt x="315060" y="291627"/>
                  <a:pt x="324585" y="301681"/>
                </a:cubicBezTo>
                <a:cubicBezTo>
                  <a:pt x="334110" y="311735"/>
                  <a:pt x="276960" y="262523"/>
                  <a:pt x="265847" y="265169"/>
                </a:cubicBezTo>
                <a:cubicBezTo>
                  <a:pt x="254734" y="267815"/>
                  <a:pt x="263995" y="277869"/>
                  <a:pt x="257910" y="317556"/>
                </a:cubicBezTo>
                <a:cubicBezTo>
                  <a:pt x="251825" y="357243"/>
                  <a:pt x="234627" y="474984"/>
                  <a:pt x="229335" y="503294"/>
                </a:cubicBezTo>
                <a:cubicBezTo>
                  <a:pt x="224043" y="531604"/>
                  <a:pt x="225102" y="508850"/>
                  <a:pt x="226160" y="487419"/>
                </a:cubicBezTo>
                <a:cubicBezTo>
                  <a:pt x="227218" y="465988"/>
                  <a:pt x="237537" y="424448"/>
                  <a:pt x="235685" y="374706"/>
                </a:cubicBezTo>
                <a:cubicBezTo>
                  <a:pt x="233833" y="324964"/>
                  <a:pt x="250237" y="227598"/>
                  <a:pt x="215047" y="188969"/>
                </a:cubicBezTo>
                <a:cubicBezTo>
                  <a:pt x="179857" y="150340"/>
                  <a:pt x="44391" y="178121"/>
                  <a:pt x="24547" y="142931"/>
                </a:cubicBezTo>
                <a:cubicBezTo>
                  <a:pt x="4703" y="107741"/>
                  <a:pt x="76141" y="-2855"/>
                  <a:pt x="72172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: 図形 1297">
            <a:extLst>
              <a:ext uri="{FF2B5EF4-FFF2-40B4-BE49-F238E27FC236}">
                <a16:creationId xmlns:a16="http://schemas.microsoft.com/office/drawing/2014/main" id="{6CA11773-B0AC-4D25-A656-D19116F6D110}"/>
              </a:ext>
            </a:extLst>
          </p:cNvPr>
          <p:cNvSpPr/>
          <p:nvPr/>
        </p:nvSpPr>
        <p:spPr>
          <a:xfrm>
            <a:off x="8385150" y="3055874"/>
            <a:ext cx="333635" cy="519888"/>
          </a:xfrm>
          <a:custGeom>
            <a:avLst/>
            <a:gdLst>
              <a:gd name="connsiteX0" fmla="*/ 25 w 333635"/>
              <a:gd name="connsiteY0" fmla="*/ 64 h 519888"/>
              <a:gd name="connsiteX1" fmla="*/ 227038 w 333635"/>
              <a:gd name="connsiteY1" fmla="*/ 101664 h 519888"/>
              <a:gd name="connsiteX2" fmla="*/ 150838 w 333635"/>
              <a:gd name="connsiteY2" fmla="*/ 50864 h 519888"/>
              <a:gd name="connsiteX3" fmla="*/ 274663 w 333635"/>
              <a:gd name="connsiteY3" fmla="*/ 195326 h 519888"/>
              <a:gd name="connsiteX4" fmla="*/ 328638 w 333635"/>
              <a:gd name="connsiteY4" fmla="*/ 373126 h 519888"/>
              <a:gd name="connsiteX5" fmla="*/ 328638 w 333635"/>
              <a:gd name="connsiteY5" fmla="*/ 519176 h 519888"/>
              <a:gd name="connsiteX6" fmla="*/ 320700 w 333635"/>
              <a:gd name="connsiteY6" fmla="*/ 425514 h 519888"/>
              <a:gd name="connsiteX7" fmla="*/ 327050 w 333635"/>
              <a:gd name="connsiteY7" fmla="*/ 347726 h 519888"/>
              <a:gd name="connsiteX8" fmla="*/ 212750 w 333635"/>
              <a:gd name="connsiteY8" fmla="*/ 119126 h 519888"/>
              <a:gd name="connsiteX9" fmla="*/ 25 w 333635"/>
              <a:gd name="connsiteY9" fmla="*/ 64 h 51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635" h="519888">
                <a:moveTo>
                  <a:pt x="25" y="64"/>
                </a:moveTo>
                <a:cubicBezTo>
                  <a:pt x="2406" y="-2846"/>
                  <a:pt x="201903" y="93197"/>
                  <a:pt x="227038" y="101664"/>
                </a:cubicBezTo>
                <a:cubicBezTo>
                  <a:pt x="252173" y="110131"/>
                  <a:pt x="142901" y="35254"/>
                  <a:pt x="150838" y="50864"/>
                </a:cubicBezTo>
                <a:cubicBezTo>
                  <a:pt x="158776" y="66474"/>
                  <a:pt x="245030" y="141616"/>
                  <a:pt x="274663" y="195326"/>
                </a:cubicBezTo>
                <a:cubicBezTo>
                  <a:pt x="304296" y="249036"/>
                  <a:pt x="319642" y="319151"/>
                  <a:pt x="328638" y="373126"/>
                </a:cubicBezTo>
                <a:cubicBezTo>
                  <a:pt x="337634" y="427101"/>
                  <a:pt x="329961" y="510445"/>
                  <a:pt x="328638" y="519176"/>
                </a:cubicBezTo>
                <a:cubicBezTo>
                  <a:pt x="327315" y="527907"/>
                  <a:pt x="320965" y="454089"/>
                  <a:pt x="320700" y="425514"/>
                </a:cubicBezTo>
                <a:cubicBezTo>
                  <a:pt x="320435" y="396939"/>
                  <a:pt x="345042" y="398791"/>
                  <a:pt x="327050" y="347726"/>
                </a:cubicBezTo>
                <a:cubicBezTo>
                  <a:pt x="309058" y="296661"/>
                  <a:pt x="262492" y="174953"/>
                  <a:pt x="212750" y="119126"/>
                </a:cubicBezTo>
                <a:cubicBezTo>
                  <a:pt x="163008" y="63299"/>
                  <a:pt x="-2356" y="2974"/>
                  <a:pt x="25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: 図形 1298">
            <a:extLst>
              <a:ext uri="{FF2B5EF4-FFF2-40B4-BE49-F238E27FC236}">
                <a16:creationId xmlns:a16="http://schemas.microsoft.com/office/drawing/2014/main" id="{1AE1BE74-2AB4-4B71-B34A-DCAD49311DA7}"/>
              </a:ext>
            </a:extLst>
          </p:cNvPr>
          <p:cNvSpPr/>
          <p:nvPr/>
        </p:nvSpPr>
        <p:spPr>
          <a:xfrm>
            <a:off x="8683385" y="2890770"/>
            <a:ext cx="244844" cy="824209"/>
          </a:xfrm>
          <a:custGeom>
            <a:avLst/>
            <a:gdLst>
              <a:gd name="connsiteX0" fmla="*/ 240 w 244844"/>
              <a:gd name="connsiteY0" fmla="*/ 68 h 824209"/>
              <a:gd name="connsiteX1" fmla="*/ 101840 w 244844"/>
              <a:gd name="connsiteY1" fmla="*/ 206443 h 824209"/>
              <a:gd name="connsiteX2" fmla="*/ 93903 w 244844"/>
              <a:gd name="connsiteY2" fmla="*/ 187393 h 824209"/>
              <a:gd name="connsiteX3" fmla="*/ 78028 w 244844"/>
              <a:gd name="connsiteY3" fmla="*/ 331855 h 824209"/>
              <a:gd name="connsiteX4" fmla="*/ 49453 w 244844"/>
              <a:gd name="connsiteY4" fmla="*/ 363605 h 824209"/>
              <a:gd name="connsiteX5" fmla="*/ 54215 w 244844"/>
              <a:gd name="connsiteY5" fmla="*/ 465205 h 824209"/>
              <a:gd name="connsiteX6" fmla="*/ 81203 w 244844"/>
              <a:gd name="connsiteY6" fmla="*/ 584268 h 824209"/>
              <a:gd name="connsiteX7" fmla="*/ 135178 w 244844"/>
              <a:gd name="connsiteY7" fmla="*/ 622368 h 824209"/>
              <a:gd name="connsiteX8" fmla="*/ 171690 w 244844"/>
              <a:gd name="connsiteY8" fmla="*/ 589030 h 824209"/>
              <a:gd name="connsiteX9" fmla="*/ 219315 w 244844"/>
              <a:gd name="connsiteY9" fmla="*/ 652530 h 824209"/>
              <a:gd name="connsiteX10" fmla="*/ 239953 w 244844"/>
              <a:gd name="connsiteY10" fmla="*/ 698568 h 824209"/>
              <a:gd name="connsiteX11" fmla="*/ 151053 w 244844"/>
              <a:gd name="connsiteY11" fmla="*/ 693805 h 824209"/>
              <a:gd name="connsiteX12" fmla="*/ 143115 w 244844"/>
              <a:gd name="connsiteY12" fmla="*/ 706505 h 824209"/>
              <a:gd name="connsiteX13" fmla="*/ 143115 w 244844"/>
              <a:gd name="connsiteY13" fmla="*/ 714443 h 824209"/>
              <a:gd name="connsiteX14" fmla="*/ 244715 w 244844"/>
              <a:gd name="connsiteY14" fmla="*/ 823980 h 824209"/>
              <a:gd name="connsiteX15" fmla="*/ 119303 w 244844"/>
              <a:gd name="connsiteY15" fmla="*/ 741430 h 824209"/>
              <a:gd name="connsiteX16" fmla="*/ 192328 w 244844"/>
              <a:gd name="connsiteY16" fmla="*/ 677930 h 824209"/>
              <a:gd name="connsiteX17" fmla="*/ 219315 w 244844"/>
              <a:gd name="connsiteY17" fmla="*/ 657293 h 824209"/>
              <a:gd name="connsiteX18" fmla="*/ 98665 w 244844"/>
              <a:gd name="connsiteY18" fmla="*/ 557280 h 824209"/>
              <a:gd name="connsiteX19" fmla="*/ 55803 w 244844"/>
              <a:gd name="connsiteY19" fmla="*/ 385830 h 824209"/>
              <a:gd name="connsiteX20" fmla="*/ 73265 w 244844"/>
              <a:gd name="connsiteY20" fmla="*/ 185805 h 824209"/>
              <a:gd name="connsiteX21" fmla="*/ 240 w 244844"/>
              <a:gd name="connsiteY21" fmla="*/ 68 h 82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4844" h="824209">
                <a:moveTo>
                  <a:pt x="240" y="68"/>
                </a:moveTo>
                <a:cubicBezTo>
                  <a:pt x="5002" y="3508"/>
                  <a:pt x="86230" y="175222"/>
                  <a:pt x="101840" y="206443"/>
                </a:cubicBezTo>
                <a:cubicBezTo>
                  <a:pt x="117451" y="237664"/>
                  <a:pt x="97872" y="166491"/>
                  <a:pt x="93903" y="187393"/>
                </a:cubicBezTo>
                <a:cubicBezTo>
                  <a:pt x="89934" y="208295"/>
                  <a:pt x="85436" y="302486"/>
                  <a:pt x="78028" y="331855"/>
                </a:cubicBezTo>
                <a:cubicBezTo>
                  <a:pt x="70620" y="361224"/>
                  <a:pt x="53422" y="341380"/>
                  <a:pt x="49453" y="363605"/>
                </a:cubicBezTo>
                <a:cubicBezTo>
                  <a:pt x="45484" y="385830"/>
                  <a:pt x="48923" y="428428"/>
                  <a:pt x="54215" y="465205"/>
                </a:cubicBezTo>
                <a:cubicBezTo>
                  <a:pt x="59507" y="501982"/>
                  <a:pt x="67709" y="558074"/>
                  <a:pt x="81203" y="584268"/>
                </a:cubicBezTo>
                <a:cubicBezTo>
                  <a:pt x="94697" y="610462"/>
                  <a:pt x="120097" y="621574"/>
                  <a:pt x="135178" y="622368"/>
                </a:cubicBezTo>
                <a:cubicBezTo>
                  <a:pt x="150259" y="623162"/>
                  <a:pt x="157667" y="584003"/>
                  <a:pt x="171690" y="589030"/>
                </a:cubicBezTo>
                <a:cubicBezTo>
                  <a:pt x="185713" y="594057"/>
                  <a:pt x="207938" y="634274"/>
                  <a:pt x="219315" y="652530"/>
                </a:cubicBezTo>
                <a:cubicBezTo>
                  <a:pt x="230692" y="670786"/>
                  <a:pt x="251330" y="691689"/>
                  <a:pt x="239953" y="698568"/>
                </a:cubicBezTo>
                <a:cubicBezTo>
                  <a:pt x="228576" y="705447"/>
                  <a:pt x="167193" y="692482"/>
                  <a:pt x="151053" y="693805"/>
                </a:cubicBezTo>
                <a:cubicBezTo>
                  <a:pt x="134913" y="695128"/>
                  <a:pt x="144438" y="703065"/>
                  <a:pt x="143115" y="706505"/>
                </a:cubicBezTo>
                <a:cubicBezTo>
                  <a:pt x="141792" y="709945"/>
                  <a:pt x="126182" y="694864"/>
                  <a:pt x="143115" y="714443"/>
                </a:cubicBezTo>
                <a:cubicBezTo>
                  <a:pt x="160048" y="734022"/>
                  <a:pt x="248684" y="819482"/>
                  <a:pt x="244715" y="823980"/>
                </a:cubicBezTo>
                <a:cubicBezTo>
                  <a:pt x="240746" y="828478"/>
                  <a:pt x="128034" y="765772"/>
                  <a:pt x="119303" y="741430"/>
                </a:cubicBezTo>
                <a:cubicBezTo>
                  <a:pt x="110572" y="717088"/>
                  <a:pt x="175660" y="691953"/>
                  <a:pt x="192328" y="677930"/>
                </a:cubicBezTo>
                <a:cubicBezTo>
                  <a:pt x="208996" y="663907"/>
                  <a:pt x="234925" y="677401"/>
                  <a:pt x="219315" y="657293"/>
                </a:cubicBezTo>
                <a:cubicBezTo>
                  <a:pt x="203705" y="637185"/>
                  <a:pt x="125917" y="602524"/>
                  <a:pt x="98665" y="557280"/>
                </a:cubicBezTo>
                <a:cubicBezTo>
                  <a:pt x="71413" y="512036"/>
                  <a:pt x="60036" y="447743"/>
                  <a:pt x="55803" y="385830"/>
                </a:cubicBezTo>
                <a:cubicBezTo>
                  <a:pt x="51570" y="323917"/>
                  <a:pt x="83584" y="247982"/>
                  <a:pt x="73265" y="185805"/>
                </a:cubicBezTo>
                <a:cubicBezTo>
                  <a:pt x="62946" y="123628"/>
                  <a:pt x="-4522" y="-3372"/>
                  <a:pt x="240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: 図形 1299">
            <a:extLst>
              <a:ext uri="{FF2B5EF4-FFF2-40B4-BE49-F238E27FC236}">
                <a16:creationId xmlns:a16="http://schemas.microsoft.com/office/drawing/2014/main" id="{08EE7ED7-7F77-4FF6-8637-974CF12A8186}"/>
              </a:ext>
            </a:extLst>
          </p:cNvPr>
          <p:cNvSpPr/>
          <p:nvPr/>
        </p:nvSpPr>
        <p:spPr>
          <a:xfrm>
            <a:off x="8713765" y="2836698"/>
            <a:ext cx="98456" cy="651176"/>
          </a:xfrm>
          <a:custGeom>
            <a:avLst/>
            <a:gdLst>
              <a:gd name="connsiteX0" fmla="*/ 23 w 98456"/>
              <a:gd name="connsiteY0" fmla="*/ 165 h 651176"/>
              <a:gd name="connsiteX1" fmla="*/ 39710 w 98456"/>
              <a:gd name="connsiteY1" fmla="*/ 103352 h 651176"/>
              <a:gd name="connsiteX2" fmla="*/ 49235 w 98456"/>
              <a:gd name="connsiteY2" fmla="*/ 116052 h 651176"/>
              <a:gd name="connsiteX3" fmla="*/ 60348 w 98456"/>
              <a:gd name="connsiteY3" fmla="*/ 155740 h 651176"/>
              <a:gd name="connsiteX4" fmla="*/ 77810 w 98456"/>
              <a:gd name="connsiteY4" fmla="*/ 276390 h 651176"/>
              <a:gd name="connsiteX5" fmla="*/ 74635 w 98456"/>
              <a:gd name="connsiteY5" fmla="*/ 377990 h 651176"/>
              <a:gd name="connsiteX6" fmla="*/ 46060 w 98456"/>
              <a:gd name="connsiteY6" fmla="*/ 420852 h 651176"/>
              <a:gd name="connsiteX7" fmla="*/ 44473 w 98456"/>
              <a:gd name="connsiteY7" fmla="*/ 446252 h 651176"/>
              <a:gd name="connsiteX8" fmla="*/ 66698 w 98456"/>
              <a:gd name="connsiteY8" fmla="*/ 597065 h 651176"/>
              <a:gd name="connsiteX9" fmla="*/ 98448 w 98456"/>
              <a:gd name="connsiteY9" fmla="*/ 646277 h 651176"/>
              <a:gd name="connsiteX10" fmla="*/ 63523 w 98456"/>
              <a:gd name="connsiteY10" fmla="*/ 490702 h 651176"/>
              <a:gd name="connsiteX11" fmla="*/ 87335 w 98456"/>
              <a:gd name="connsiteY11" fmla="*/ 262102 h 651176"/>
              <a:gd name="connsiteX12" fmla="*/ 34948 w 98456"/>
              <a:gd name="connsiteY12" fmla="*/ 130340 h 651176"/>
              <a:gd name="connsiteX13" fmla="*/ 23 w 98456"/>
              <a:gd name="connsiteY13" fmla="*/ 165 h 65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8456" h="651176">
                <a:moveTo>
                  <a:pt x="23" y="165"/>
                </a:moveTo>
                <a:cubicBezTo>
                  <a:pt x="817" y="-4333"/>
                  <a:pt x="31508" y="84038"/>
                  <a:pt x="39710" y="103352"/>
                </a:cubicBezTo>
                <a:cubicBezTo>
                  <a:pt x="47912" y="122666"/>
                  <a:pt x="45795" y="107321"/>
                  <a:pt x="49235" y="116052"/>
                </a:cubicBezTo>
                <a:cubicBezTo>
                  <a:pt x="52675" y="124783"/>
                  <a:pt x="55586" y="129017"/>
                  <a:pt x="60348" y="155740"/>
                </a:cubicBezTo>
                <a:cubicBezTo>
                  <a:pt x="65110" y="182463"/>
                  <a:pt x="75429" y="239348"/>
                  <a:pt x="77810" y="276390"/>
                </a:cubicBezTo>
                <a:cubicBezTo>
                  <a:pt x="80191" y="313432"/>
                  <a:pt x="79927" y="353913"/>
                  <a:pt x="74635" y="377990"/>
                </a:cubicBezTo>
                <a:cubicBezTo>
                  <a:pt x="69343" y="402067"/>
                  <a:pt x="51087" y="409475"/>
                  <a:pt x="46060" y="420852"/>
                </a:cubicBezTo>
                <a:cubicBezTo>
                  <a:pt x="41033" y="432229"/>
                  <a:pt x="41033" y="416883"/>
                  <a:pt x="44473" y="446252"/>
                </a:cubicBezTo>
                <a:cubicBezTo>
                  <a:pt x="47913" y="475621"/>
                  <a:pt x="57702" y="563728"/>
                  <a:pt x="66698" y="597065"/>
                </a:cubicBezTo>
                <a:cubicBezTo>
                  <a:pt x="75694" y="630402"/>
                  <a:pt x="98977" y="664004"/>
                  <a:pt x="98448" y="646277"/>
                </a:cubicBezTo>
                <a:cubicBezTo>
                  <a:pt x="97919" y="628550"/>
                  <a:pt x="65375" y="554731"/>
                  <a:pt x="63523" y="490702"/>
                </a:cubicBezTo>
                <a:cubicBezTo>
                  <a:pt x="61671" y="426673"/>
                  <a:pt x="92097" y="322162"/>
                  <a:pt x="87335" y="262102"/>
                </a:cubicBezTo>
                <a:cubicBezTo>
                  <a:pt x="82573" y="202042"/>
                  <a:pt x="50823" y="173732"/>
                  <a:pt x="34948" y="130340"/>
                </a:cubicBezTo>
                <a:cubicBezTo>
                  <a:pt x="19073" y="86948"/>
                  <a:pt x="-771" y="4663"/>
                  <a:pt x="23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: 図形 1300">
            <a:extLst>
              <a:ext uri="{FF2B5EF4-FFF2-40B4-BE49-F238E27FC236}">
                <a16:creationId xmlns:a16="http://schemas.microsoft.com/office/drawing/2014/main" id="{D5854805-D0E2-4EFE-BED5-6697224F3D37}"/>
              </a:ext>
            </a:extLst>
          </p:cNvPr>
          <p:cNvSpPr/>
          <p:nvPr/>
        </p:nvSpPr>
        <p:spPr>
          <a:xfrm>
            <a:off x="8773275" y="3620637"/>
            <a:ext cx="229493" cy="289522"/>
          </a:xfrm>
          <a:custGeom>
            <a:avLst/>
            <a:gdLst>
              <a:gd name="connsiteX0" fmla="*/ 838 w 229493"/>
              <a:gd name="connsiteY0" fmla="*/ 451 h 289522"/>
              <a:gd name="connsiteX1" fmla="*/ 213563 w 229493"/>
              <a:gd name="connsiteY1" fmla="*/ 170313 h 289522"/>
              <a:gd name="connsiteX2" fmla="*/ 213563 w 229493"/>
              <a:gd name="connsiteY2" fmla="*/ 214763 h 289522"/>
              <a:gd name="connsiteX3" fmla="*/ 229438 w 229493"/>
              <a:gd name="connsiteY3" fmla="*/ 289376 h 289522"/>
              <a:gd name="connsiteX4" fmla="*/ 207213 w 229493"/>
              <a:gd name="connsiteY4" fmla="*/ 194126 h 289522"/>
              <a:gd name="connsiteX5" fmla="*/ 142125 w 229493"/>
              <a:gd name="connsiteY5" fmla="*/ 122688 h 289522"/>
              <a:gd name="connsiteX6" fmla="*/ 838 w 229493"/>
              <a:gd name="connsiteY6" fmla="*/ 451 h 28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493" h="289522">
                <a:moveTo>
                  <a:pt x="838" y="451"/>
                </a:moveTo>
                <a:cubicBezTo>
                  <a:pt x="12744" y="8388"/>
                  <a:pt x="178109" y="134594"/>
                  <a:pt x="213563" y="170313"/>
                </a:cubicBezTo>
                <a:cubicBezTo>
                  <a:pt x="249017" y="206032"/>
                  <a:pt x="210917" y="194919"/>
                  <a:pt x="213563" y="214763"/>
                </a:cubicBezTo>
                <a:cubicBezTo>
                  <a:pt x="216209" y="234607"/>
                  <a:pt x="230496" y="292815"/>
                  <a:pt x="229438" y="289376"/>
                </a:cubicBezTo>
                <a:cubicBezTo>
                  <a:pt x="228380" y="285937"/>
                  <a:pt x="221765" y="221907"/>
                  <a:pt x="207213" y="194126"/>
                </a:cubicBezTo>
                <a:cubicBezTo>
                  <a:pt x="192661" y="166345"/>
                  <a:pt x="177050" y="153909"/>
                  <a:pt x="142125" y="122688"/>
                </a:cubicBezTo>
                <a:cubicBezTo>
                  <a:pt x="107200" y="91467"/>
                  <a:pt x="-11068" y="-7486"/>
                  <a:pt x="838" y="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: 図形 1301">
            <a:extLst>
              <a:ext uri="{FF2B5EF4-FFF2-40B4-BE49-F238E27FC236}">
                <a16:creationId xmlns:a16="http://schemas.microsoft.com/office/drawing/2014/main" id="{945A060C-2F95-448E-8EB6-F22F43C37C0E}"/>
              </a:ext>
            </a:extLst>
          </p:cNvPr>
          <p:cNvSpPr/>
          <p:nvPr/>
        </p:nvSpPr>
        <p:spPr>
          <a:xfrm>
            <a:off x="8819339" y="3650949"/>
            <a:ext cx="360065" cy="335921"/>
          </a:xfrm>
          <a:custGeom>
            <a:avLst/>
            <a:gdLst>
              <a:gd name="connsiteX0" fmla="*/ 811 w 360065"/>
              <a:gd name="connsiteY0" fmla="*/ 301 h 335921"/>
              <a:gd name="connsiteX1" fmla="*/ 219886 w 360065"/>
              <a:gd name="connsiteY1" fmla="*/ 133651 h 335921"/>
              <a:gd name="connsiteX2" fmla="*/ 202424 w 360065"/>
              <a:gd name="connsiteY2" fmla="*/ 165401 h 335921"/>
              <a:gd name="connsiteX3" fmla="*/ 226236 w 360065"/>
              <a:gd name="connsiteY3" fmla="*/ 259064 h 335921"/>
              <a:gd name="connsiteX4" fmla="*/ 294499 w 360065"/>
              <a:gd name="connsiteY4" fmla="*/ 305101 h 335921"/>
              <a:gd name="connsiteX5" fmla="*/ 359586 w 360065"/>
              <a:gd name="connsiteY5" fmla="*/ 335264 h 335921"/>
              <a:gd name="connsiteX6" fmla="*/ 259574 w 360065"/>
              <a:gd name="connsiteY6" fmla="*/ 276526 h 335921"/>
              <a:gd name="connsiteX7" fmla="*/ 172261 w 360065"/>
              <a:gd name="connsiteY7" fmla="*/ 125714 h 335921"/>
              <a:gd name="connsiteX8" fmla="*/ 146861 w 360065"/>
              <a:gd name="connsiteY8" fmla="*/ 98726 h 335921"/>
              <a:gd name="connsiteX9" fmla="*/ 811 w 360065"/>
              <a:gd name="connsiteY9" fmla="*/ 301 h 335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0065" h="335921">
                <a:moveTo>
                  <a:pt x="811" y="301"/>
                </a:moveTo>
                <a:cubicBezTo>
                  <a:pt x="12982" y="6122"/>
                  <a:pt x="186284" y="106134"/>
                  <a:pt x="219886" y="133651"/>
                </a:cubicBezTo>
                <a:cubicBezTo>
                  <a:pt x="253488" y="161168"/>
                  <a:pt x="201366" y="144499"/>
                  <a:pt x="202424" y="165401"/>
                </a:cubicBezTo>
                <a:cubicBezTo>
                  <a:pt x="203482" y="186303"/>
                  <a:pt x="210890" y="235781"/>
                  <a:pt x="226236" y="259064"/>
                </a:cubicBezTo>
                <a:cubicBezTo>
                  <a:pt x="241582" y="282347"/>
                  <a:pt x="272274" y="292401"/>
                  <a:pt x="294499" y="305101"/>
                </a:cubicBezTo>
                <a:cubicBezTo>
                  <a:pt x="316724" y="317801"/>
                  <a:pt x="365407" y="340026"/>
                  <a:pt x="359586" y="335264"/>
                </a:cubicBezTo>
                <a:cubicBezTo>
                  <a:pt x="353765" y="330502"/>
                  <a:pt x="290795" y="311451"/>
                  <a:pt x="259574" y="276526"/>
                </a:cubicBezTo>
                <a:cubicBezTo>
                  <a:pt x="228353" y="241601"/>
                  <a:pt x="191046" y="155347"/>
                  <a:pt x="172261" y="125714"/>
                </a:cubicBezTo>
                <a:cubicBezTo>
                  <a:pt x="153476" y="96081"/>
                  <a:pt x="176759" y="122803"/>
                  <a:pt x="146861" y="98726"/>
                </a:cubicBezTo>
                <a:cubicBezTo>
                  <a:pt x="116963" y="74649"/>
                  <a:pt x="-11360" y="-5520"/>
                  <a:pt x="811" y="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: 図形 1302">
            <a:extLst>
              <a:ext uri="{FF2B5EF4-FFF2-40B4-BE49-F238E27FC236}">
                <a16:creationId xmlns:a16="http://schemas.microsoft.com/office/drawing/2014/main" id="{5AA11CE2-96DA-48A2-8AB8-2B0508CE8B65}"/>
              </a:ext>
            </a:extLst>
          </p:cNvPr>
          <p:cNvSpPr/>
          <p:nvPr/>
        </p:nvSpPr>
        <p:spPr>
          <a:xfrm>
            <a:off x="8117993" y="4019584"/>
            <a:ext cx="466421" cy="237900"/>
          </a:xfrm>
          <a:custGeom>
            <a:avLst/>
            <a:gdLst>
              <a:gd name="connsiteX0" fmla="*/ 2070 w 466421"/>
              <a:gd name="connsiteY0" fmla="*/ 1554 h 237900"/>
              <a:gd name="connsiteX1" fmla="*/ 264007 w 466421"/>
              <a:gd name="connsiteY1" fmla="*/ 173004 h 237900"/>
              <a:gd name="connsiteX2" fmla="*/ 144945 w 466421"/>
              <a:gd name="connsiteY2" fmla="*/ 112679 h 237900"/>
              <a:gd name="connsiteX3" fmla="*/ 46520 w 466421"/>
              <a:gd name="connsiteY3" fmla="*/ 71404 h 237900"/>
              <a:gd name="connsiteX4" fmla="*/ 387832 w 466421"/>
              <a:gd name="connsiteY4" fmla="*/ 222216 h 237900"/>
              <a:gd name="connsiteX5" fmla="*/ 462445 w 466421"/>
              <a:gd name="connsiteY5" fmla="*/ 230154 h 237900"/>
              <a:gd name="connsiteX6" fmla="*/ 308457 w 466421"/>
              <a:gd name="connsiteY6" fmla="*/ 195229 h 237900"/>
              <a:gd name="connsiteX7" fmla="*/ 200507 w 466421"/>
              <a:gd name="connsiteY7" fmla="*/ 149191 h 237900"/>
              <a:gd name="connsiteX8" fmla="*/ 143357 w 466421"/>
              <a:gd name="connsiteY8" fmla="*/ 90454 h 237900"/>
              <a:gd name="connsiteX9" fmla="*/ 2070 w 466421"/>
              <a:gd name="connsiteY9" fmla="*/ 1554 h 23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6421" h="237900">
                <a:moveTo>
                  <a:pt x="2070" y="1554"/>
                </a:moveTo>
                <a:cubicBezTo>
                  <a:pt x="22178" y="15312"/>
                  <a:pt x="240195" y="154483"/>
                  <a:pt x="264007" y="173004"/>
                </a:cubicBezTo>
                <a:cubicBezTo>
                  <a:pt x="287819" y="191525"/>
                  <a:pt x="181193" y="129612"/>
                  <a:pt x="144945" y="112679"/>
                </a:cubicBezTo>
                <a:cubicBezTo>
                  <a:pt x="108697" y="95746"/>
                  <a:pt x="6039" y="53148"/>
                  <a:pt x="46520" y="71404"/>
                </a:cubicBezTo>
                <a:cubicBezTo>
                  <a:pt x="87001" y="89660"/>
                  <a:pt x="318511" y="195758"/>
                  <a:pt x="387832" y="222216"/>
                </a:cubicBezTo>
                <a:cubicBezTo>
                  <a:pt x="457153" y="248674"/>
                  <a:pt x="475674" y="234652"/>
                  <a:pt x="462445" y="230154"/>
                </a:cubicBezTo>
                <a:cubicBezTo>
                  <a:pt x="449216" y="225656"/>
                  <a:pt x="352113" y="208723"/>
                  <a:pt x="308457" y="195229"/>
                </a:cubicBezTo>
                <a:cubicBezTo>
                  <a:pt x="264801" y="181735"/>
                  <a:pt x="228024" y="166654"/>
                  <a:pt x="200507" y="149191"/>
                </a:cubicBezTo>
                <a:cubicBezTo>
                  <a:pt x="172990" y="131729"/>
                  <a:pt x="172461" y="111621"/>
                  <a:pt x="143357" y="90454"/>
                </a:cubicBezTo>
                <a:cubicBezTo>
                  <a:pt x="114253" y="69287"/>
                  <a:pt x="-18038" y="-12204"/>
                  <a:pt x="2070" y="1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: 図形 1303">
            <a:extLst>
              <a:ext uri="{FF2B5EF4-FFF2-40B4-BE49-F238E27FC236}">
                <a16:creationId xmlns:a16="http://schemas.microsoft.com/office/drawing/2014/main" id="{73404BD5-F63E-4964-A2F8-A3943DED5654}"/>
              </a:ext>
            </a:extLst>
          </p:cNvPr>
          <p:cNvSpPr/>
          <p:nvPr/>
        </p:nvSpPr>
        <p:spPr>
          <a:xfrm>
            <a:off x="8230753" y="3964220"/>
            <a:ext cx="450157" cy="569795"/>
          </a:xfrm>
          <a:custGeom>
            <a:avLst/>
            <a:gdLst>
              <a:gd name="connsiteX0" fmla="*/ 435 w 450157"/>
              <a:gd name="connsiteY0" fmla="*/ 1355 h 569795"/>
              <a:gd name="connsiteX1" fmla="*/ 156010 w 450157"/>
              <a:gd name="connsiteY1" fmla="*/ 61680 h 569795"/>
              <a:gd name="connsiteX2" fmla="*/ 349685 w 450157"/>
              <a:gd name="connsiteY2" fmla="*/ 236305 h 569795"/>
              <a:gd name="connsiteX3" fmla="*/ 344922 w 450157"/>
              <a:gd name="connsiteY3" fmla="*/ 245830 h 569795"/>
              <a:gd name="connsiteX4" fmla="*/ 419535 w 450157"/>
              <a:gd name="connsiteY4" fmla="*/ 409343 h 569795"/>
              <a:gd name="connsiteX5" fmla="*/ 419535 w 450157"/>
              <a:gd name="connsiteY5" fmla="*/ 558568 h 569795"/>
              <a:gd name="connsiteX6" fmla="*/ 386197 w 450157"/>
              <a:gd name="connsiteY6" fmla="*/ 507768 h 569795"/>
              <a:gd name="connsiteX7" fmla="*/ 332222 w 450157"/>
              <a:gd name="connsiteY7" fmla="*/ 437918 h 569795"/>
              <a:gd name="connsiteX8" fmla="*/ 435410 w 450157"/>
              <a:gd name="connsiteY8" fmla="*/ 569680 h 569795"/>
              <a:gd name="connsiteX9" fmla="*/ 446522 w 450157"/>
              <a:gd name="connsiteY9" fmla="*/ 458555 h 569795"/>
              <a:gd name="connsiteX10" fmla="*/ 406835 w 450157"/>
              <a:gd name="connsiteY10" fmla="*/ 328380 h 569795"/>
              <a:gd name="connsiteX11" fmla="*/ 286185 w 450157"/>
              <a:gd name="connsiteY11" fmla="*/ 174393 h 569795"/>
              <a:gd name="connsiteX12" fmla="*/ 114735 w 450157"/>
              <a:gd name="connsiteY12" fmla="*/ 33105 h 569795"/>
              <a:gd name="connsiteX13" fmla="*/ 435 w 450157"/>
              <a:gd name="connsiteY13" fmla="*/ 1355 h 56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0157" h="569795">
                <a:moveTo>
                  <a:pt x="435" y="1355"/>
                </a:moveTo>
                <a:cubicBezTo>
                  <a:pt x="7314" y="6117"/>
                  <a:pt x="97802" y="22522"/>
                  <a:pt x="156010" y="61680"/>
                </a:cubicBezTo>
                <a:cubicBezTo>
                  <a:pt x="214218" y="100838"/>
                  <a:pt x="318200" y="205613"/>
                  <a:pt x="349685" y="236305"/>
                </a:cubicBezTo>
                <a:cubicBezTo>
                  <a:pt x="381170" y="266997"/>
                  <a:pt x="333280" y="216990"/>
                  <a:pt x="344922" y="245830"/>
                </a:cubicBezTo>
                <a:cubicBezTo>
                  <a:pt x="356564" y="274670"/>
                  <a:pt x="407100" y="357220"/>
                  <a:pt x="419535" y="409343"/>
                </a:cubicBezTo>
                <a:cubicBezTo>
                  <a:pt x="431971" y="461466"/>
                  <a:pt x="425091" y="542164"/>
                  <a:pt x="419535" y="558568"/>
                </a:cubicBezTo>
                <a:cubicBezTo>
                  <a:pt x="413979" y="574972"/>
                  <a:pt x="400749" y="527876"/>
                  <a:pt x="386197" y="507768"/>
                </a:cubicBezTo>
                <a:cubicBezTo>
                  <a:pt x="371645" y="487660"/>
                  <a:pt x="324020" y="427599"/>
                  <a:pt x="332222" y="437918"/>
                </a:cubicBezTo>
                <a:cubicBezTo>
                  <a:pt x="340424" y="448237"/>
                  <a:pt x="416360" y="566241"/>
                  <a:pt x="435410" y="569680"/>
                </a:cubicBezTo>
                <a:cubicBezTo>
                  <a:pt x="454460" y="573119"/>
                  <a:pt x="451285" y="498772"/>
                  <a:pt x="446522" y="458555"/>
                </a:cubicBezTo>
                <a:cubicBezTo>
                  <a:pt x="441760" y="418338"/>
                  <a:pt x="433558" y="375740"/>
                  <a:pt x="406835" y="328380"/>
                </a:cubicBezTo>
                <a:cubicBezTo>
                  <a:pt x="380112" y="281020"/>
                  <a:pt x="334868" y="223605"/>
                  <a:pt x="286185" y="174393"/>
                </a:cubicBezTo>
                <a:cubicBezTo>
                  <a:pt x="237502" y="125181"/>
                  <a:pt x="159714" y="62474"/>
                  <a:pt x="114735" y="33105"/>
                </a:cubicBezTo>
                <a:cubicBezTo>
                  <a:pt x="69756" y="3736"/>
                  <a:pt x="-6444" y="-3407"/>
                  <a:pt x="435" y="1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: 図形 1304">
            <a:extLst>
              <a:ext uri="{FF2B5EF4-FFF2-40B4-BE49-F238E27FC236}">
                <a16:creationId xmlns:a16="http://schemas.microsoft.com/office/drawing/2014/main" id="{DCAF7746-3242-46A9-BAB5-5FE9B29A5128}"/>
              </a:ext>
            </a:extLst>
          </p:cNvPr>
          <p:cNvSpPr/>
          <p:nvPr/>
        </p:nvSpPr>
        <p:spPr>
          <a:xfrm>
            <a:off x="8342996" y="4322316"/>
            <a:ext cx="129584" cy="210195"/>
          </a:xfrm>
          <a:custGeom>
            <a:avLst/>
            <a:gdLst>
              <a:gd name="connsiteX0" fmla="*/ 904 w 129584"/>
              <a:gd name="connsiteY0" fmla="*/ 209997 h 210195"/>
              <a:gd name="connsiteX1" fmla="*/ 10429 w 129584"/>
              <a:gd name="connsiteY1" fmla="*/ 57597 h 210195"/>
              <a:gd name="connsiteX2" fmla="*/ 53292 w 129584"/>
              <a:gd name="connsiteY2" fmla="*/ 5209 h 210195"/>
              <a:gd name="connsiteX3" fmla="*/ 129492 w 129584"/>
              <a:gd name="connsiteY3" fmla="*/ 29022 h 210195"/>
              <a:gd name="connsiteX4" fmla="*/ 67579 w 129584"/>
              <a:gd name="connsiteY4" fmla="*/ 2034 h 210195"/>
              <a:gd name="connsiteX5" fmla="*/ 8842 w 129584"/>
              <a:gd name="connsiteY5" fmla="*/ 22672 h 210195"/>
              <a:gd name="connsiteX6" fmla="*/ 904 w 129584"/>
              <a:gd name="connsiteY6" fmla="*/ 209997 h 21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584" h="210195">
                <a:moveTo>
                  <a:pt x="904" y="209997"/>
                </a:moveTo>
                <a:cubicBezTo>
                  <a:pt x="1168" y="215818"/>
                  <a:pt x="1698" y="91728"/>
                  <a:pt x="10429" y="57597"/>
                </a:cubicBezTo>
                <a:cubicBezTo>
                  <a:pt x="19160" y="23466"/>
                  <a:pt x="33448" y="9971"/>
                  <a:pt x="53292" y="5209"/>
                </a:cubicBezTo>
                <a:cubicBezTo>
                  <a:pt x="73136" y="447"/>
                  <a:pt x="127111" y="29551"/>
                  <a:pt x="129492" y="29022"/>
                </a:cubicBezTo>
                <a:cubicBezTo>
                  <a:pt x="131873" y="28493"/>
                  <a:pt x="87687" y="3092"/>
                  <a:pt x="67579" y="2034"/>
                </a:cubicBezTo>
                <a:cubicBezTo>
                  <a:pt x="47471" y="976"/>
                  <a:pt x="21277" y="-8020"/>
                  <a:pt x="8842" y="22672"/>
                </a:cubicBezTo>
                <a:cubicBezTo>
                  <a:pt x="-3593" y="53364"/>
                  <a:pt x="640" y="204176"/>
                  <a:pt x="904" y="209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: 図形 1305">
            <a:extLst>
              <a:ext uri="{FF2B5EF4-FFF2-40B4-BE49-F238E27FC236}">
                <a16:creationId xmlns:a16="http://schemas.microsoft.com/office/drawing/2014/main" id="{2B9DA1EA-B0B3-4D2A-9DFF-3F05B56F0EC9}"/>
              </a:ext>
            </a:extLst>
          </p:cNvPr>
          <p:cNvSpPr/>
          <p:nvPr/>
        </p:nvSpPr>
        <p:spPr>
          <a:xfrm>
            <a:off x="8347528" y="4344944"/>
            <a:ext cx="117129" cy="156133"/>
          </a:xfrm>
          <a:custGeom>
            <a:avLst/>
            <a:gdLst>
              <a:gd name="connsiteX0" fmla="*/ 117022 w 117129"/>
              <a:gd name="connsiteY0" fmla="*/ 39731 h 156133"/>
              <a:gd name="connsiteX1" fmla="*/ 37647 w 117129"/>
              <a:gd name="connsiteY1" fmla="*/ 44 h 156133"/>
              <a:gd name="connsiteX2" fmla="*/ 29710 w 117129"/>
              <a:gd name="connsiteY2" fmla="*/ 34969 h 156133"/>
              <a:gd name="connsiteX3" fmla="*/ 2722 w 117129"/>
              <a:gd name="connsiteY3" fmla="*/ 155619 h 156133"/>
              <a:gd name="connsiteX4" fmla="*/ 2722 w 117129"/>
              <a:gd name="connsiteY4" fmla="*/ 76244 h 156133"/>
              <a:gd name="connsiteX5" fmla="*/ 18597 w 117129"/>
              <a:gd name="connsiteY5" fmla="*/ 22269 h 156133"/>
              <a:gd name="connsiteX6" fmla="*/ 117022 w 117129"/>
              <a:gd name="connsiteY6" fmla="*/ 39731 h 156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129" h="156133">
                <a:moveTo>
                  <a:pt x="117022" y="39731"/>
                </a:moveTo>
                <a:cubicBezTo>
                  <a:pt x="120197" y="36027"/>
                  <a:pt x="52199" y="838"/>
                  <a:pt x="37647" y="44"/>
                </a:cubicBezTo>
                <a:cubicBezTo>
                  <a:pt x="23095" y="-750"/>
                  <a:pt x="35531" y="9040"/>
                  <a:pt x="29710" y="34969"/>
                </a:cubicBezTo>
                <a:cubicBezTo>
                  <a:pt x="23889" y="60898"/>
                  <a:pt x="7220" y="148740"/>
                  <a:pt x="2722" y="155619"/>
                </a:cubicBezTo>
                <a:cubicBezTo>
                  <a:pt x="-1776" y="162498"/>
                  <a:pt x="76" y="98469"/>
                  <a:pt x="2722" y="76244"/>
                </a:cubicBezTo>
                <a:cubicBezTo>
                  <a:pt x="5368" y="54019"/>
                  <a:pt x="2457" y="31265"/>
                  <a:pt x="18597" y="22269"/>
                </a:cubicBezTo>
                <a:cubicBezTo>
                  <a:pt x="34737" y="13273"/>
                  <a:pt x="113847" y="43435"/>
                  <a:pt x="117022" y="39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: 図形 1306">
            <a:extLst>
              <a:ext uri="{FF2B5EF4-FFF2-40B4-BE49-F238E27FC236}">
                <a16:creationId xmlns:a16="http://schemas.microsoft.com/office/drawing/2014/main" id="{C3B34719-ED30-4E2F-9893-49BFD7A06C66}"/>
              </a:ext>
            </a:extLst>
          </p:cNvPr>
          <p:cNvSpPr/>
          <p:nvPr/>
        </p:nvSpPr>
        <p:spPr>
          <a:xfrm>
            <a:off x="8536133" y="4267200"/>
            <a:ext cx="89039" cy="181016"/>
          </a:xfrm>
          <a:custGeom>
            <a:avLst/>
            <a:gdLst>
              <a:gd name="connsiteX0" fmla="*/ 74467 w 89039"/>
              <a:gd name="connsiteY0" fmla="*/ 0 h 181016"/>
              <a:gd name="connsiteX1" fmla="*/ 25255 w 89039"/>
              <a:gd name="connsiteY1" fmla="*/ 74613 h 181016"/>
              <a:gd name="connsiteX2" fmla="*/ 53830 w 89039"/>
              <a:gd name="connsiteY2" fmla="*/ 144463 h 181016"/>
              <a:gd name="connsiteX3" fmla="*/ 61767 w 89039"/>
              <a:gd name="connsiteY3" fmla="*/ 160338 h 181016"/>
              <a:gd name="connsiteX4" fmla="*/ 88755 w 89039"/>
              <a:gd name="connsiteY4" fmla="*/ 93663 h 181016"/>
              <a:gd name="connsiteX5" fmla="*/ 42717 w 89039"/>
              <a:gd name="connsiteY5" fmla="*/ 180975 h 181016"/>
              <a:gd name="connsiteX6" fmla="*/ 15730 w 89039"/>
              <a:gd name="connsiteY6" fmla="*/ 104775 h 181016"/>
              <a:gd name="connsiteX7" fmla="*/ 1442 w 89039"/>
              <a:gd name="connsiteY7" fmla="*/ 73025 h 181016"/>
              <a:gd name="connsiteX8" fmla="*/ 74467 w 89039"/>
              <a:gd name="connsiteY8" fmla="*/ 0 h 18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039" h="181016">
                <a:moveTo>
                  <a:pt x="74467" y="0"/>
                </a:moveTo>
                <a:cubicBezTo>
                  <a:pt x="78436" y="265"/>
                  <a:pt x="28694" y="50536"/>
                  <a:pt x="25255" y="74613"/>
                </a:cubicBezTo>
                <a:cubicBezTo>
                  <a:pt x="21816" y="98690"/>
                  <a:pt x="47745" y="130176"/>
                  <a:pt x="53830" y="144463"/>
                </a:cubicBezTo>
                <a:cubicBezTo>
                  <a:pt x="59915" y="158750"/>
                  <a:pt x="55946" y="168805"/>
                  <a:pt x="61767" y="160338"/>
                </a:cubicBezTo>
                <a:cubicBezTo>
                  <a:pt x="67588" y="151871"/>
                  <a:pt x="91930" y="90223"/>
                  <a:pt x="88755" y="93663"/>
                </a:cubicBezTo>
                <a:cubicBezTo>
                  <a:pt x="85580" y="97103"/>
                  <a:pt x="54888" y="179123"/>
                  <a:pt x="42717" y="180975"/>
                </a:cubicBezTo>
                <a:cubicBezTo>
                  <a:pt x="30546" y="182827"/>
                  <a:pt x="22609" y="122767"/>
                  <a:pt x="15730" y="104775"/>
                </a:cubicBezTo>
                <a:cubicBezTo>
                  <a:pt x="8851" y="86783"/>
                  <a:pt x="-4379" y="87312"/>
                  <a:pt x="1442" y="73025"/>
                </a:cubicBezTo>
                <a:cubicBezTo>
                  <a:pt x="7263" y="58738"/>
                  <a:pt x="70498" y="-265"/>
                  <a:pt x="7446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: 図形 1307">
            <a:extLst>
              <a:ext uri="{FF2B5EF4-FFF2-40B4-BE49-F238E27FC236}">
                <a16:creationId xmlns:a16="http://schemas.microsoft.com/office/drawing/2014/main" id="{87CA0879-2759-4F98-98DD-B5C90347C4D6}"/>
              </a:ext>
            </a:extLst>
          </p:cNvPr>
          <p:cNvSpPr/>
          <p:nvPr/>
        </p:nvSpPr>
        <p:spPr>
          <a:xfrm>
            <a:off x="8407000" y="4303369"/>
            <a:ext cx="145951" cy="63854"/>
          </a:xfrm>
          <a:custGeom>
            <a:avLst/>
            <a:gdLst>
              <a:gd name="connsiteX0" fmla="*/ 1988 w 145951"/>
              <a:gd name="connsiteY0" fmla="*/ 5106 h 63854"/>
              <a:gd name="connsiteX1" fmla="*/ 144863 w 145951"/>
              <a:gd name="connsiteY1" fmla="*/ 63844 h 63854"/>
              <a:gd name="connsiteX2" fmla="*/ 65488 w 145951"/>
              <a:gd name="connsiteY2" fmla="*/ 9869 h 63854"/>
              <a:gd name="connsiteX3" fmla="*/ 1988 w 145951"/>
              <a:gd name="connsiteY3" fmla="*/ 5106 h 6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951" h="63854">
                <a:moveTo>
                  <a:pt x="1988" y="5106"/>
                </a:moveTo>
                <a:cubicBezTo>
                  <a:pt x="15217" y="14102"/>
                  <a:pt x="134280" y="63050"/>
                  <a:pt x="144863" y="63844"/>
                </a:cubicBezTo>
                <a:cubicBezTo>
                  <a:pt x="155446" y="64638"/>
                  <a:pt x="85861" y="19923"/>
                  <a:pt x="65488" y="9869"/>
                </a:cubicBezTo>
                <a:cubicBezTo>
                  <a:pt x="45115" y="-185"/>
                  <a:pt x="-11241" y="-3890"/>
                  <a:pt x="1988" y="5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: 図形 1308">
            <a:extLst>
              <a:ext uri="{FF2B5EF4-FFF2-40B4-BE49-F238E27FC236}">
                <a16:creationId xmlns:a16="http://schemas.microsoft.com/office/drawing/2014/main" id="{FB5AD9F3-F887-473E-AE52-55E24C0D7CEA}"/>
              </a:ext>
            </a:extLst>
          </p:cNvPr>
          <p:cNvSpPr/>
          <p:nvPr/>
        </p:nvSpPr>
        <p:spPr>
          <a:xfrm>
            <a:off x="8363264" y="4384556"/>
            <a:ext cx="71157" cy="347165"/>
          </a:xfrm>
          <a:custGeom>
            <a:avLst/>
            <a:gdLst>
              <a:gd name="connsiteX0" fmla="*/ 71124 w 71157"/>
              <a:gd name="connsiteY0" fmla="*/ 119 h 347165"/>
              <a:gd name="connsiteX1" fmla="*/ 2861 w 71157"/>
              <a:gd name="connsiteY1" fmla="*/ 138232 h 347165"/>
              <a:gd name="connsiteX2" fmla="*/ 17149 w 71157"/>
              <a:gd name="connsiteY2" fmla="*/ 200144 h 347165"/>
              <a:gd name="connsiteX3" fmla="*/ 56836 w 71157"/>
              <a:gd name="connsiteY3" fmla="*/ 346194 h 347165"/>
              <a:gd name="connsiteX4" fmla="*/ 31436 w 71157"/>
              <a:gd name="connsiteY4" fmla="*/ 258882 h 347165"/>
              <a:gd name="connsiteX5" fmla="*/ 12386 w 71157"/>
              <a:gd name="connsiteY5" fmla="*/ 163632 h 347165"/>
              <a:gd name="connsiteX6" fmla="*/ 71124 w 71157"/>
              <a:gd name="connsiteY6" fmla="*/ 119 h 34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57" h="347165">
                <a:moveTo>
                  <a:pt x="71124" y="119"/>
                </a:moveTo>
                <a:cubicBezTo>
                  <a:pt x="69537" y="-4114"/>
                  <a:pt x="11857" y="104895"/>
                  <a:pt x="2861" y="138232"/>
                </a:cubicBezTo>
                <a:cubicBezTo>
                  <a:pt x="-6135" y="171569"/>
                  <a:pt x="8153" y="165484"/>
                  <a:pt x="17149" y="200144"/>
                </a:cubicBezTo>
                <a:cubicBezTo>
                  <a:pt x="26145" y="234804"/>
                  <a:pt x="54455" y="336404"/>
                  <a:pt x="56836" y="346194"/>
                </a:cubicBezTo>
                <a:cubicBezTo>
                  <a:pt x="59217" y="355984"/>
                  <a:pt x="38844" y="289309"/>
                  <a:pt x="31436" y="258882"/>
                </a:cubicBezTo>
                <a:cubicBezTo>
                  <a:pt x="24028" y="228455"/>
                  <a:pt x="7888" y="201203"/>
                  <a:pt x="12386" y="163632"/>
                </a:cubicBezTo>
                <a:cubicBezTo>
                  <a:pt x="16884" y="126061"/>
                  <a:pt x="72711" y="4352"/>
                  <a:pt x="71124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: 図形 1309">
            <a:extLst>
              <a:ext uri="{FF2B5EF4-FFF2-40B4-BE49-F238E27FC236}">
                <a16:creationId xmlns:a16="http://schemas.microsoft.com/office/drawing/2014/main" id="{E7F4478B-9095-4928-8C40-02DACF76827A}"/>
              </a:ext>
            </a:extLst>
          </p:cNvPr>
          <p:cNvSpPr/>
          <p:nvPr/>
        </p:nvSpPr>
        <p:spPr>
          <a:xfrm>
            <a:off x="8394775" y="4403644"/>
            <a:ext cx="151598" cy="296436"/>
          </a:xfrm>
          <a:custGeom>
            <a:avLst/>
            <a:gdLst>
              <a:gd name="connsiteX0" fmla="*/ 63425 w 151598"/>
              <a:gd name="connsiteY0" fmla="*/ 81 h 296436"/>
              <a:gd name="connsiteX1" fmla="*/ 4688 w 151598"/>
              <a:gd name="connsiteY1" fmla="*/ 123906 h 296436"/>
              <a:gd name="connsiteX2" fmla="*/ 26913 w 151598"/>
              <a:gd name="connsiteY2" fmla="*/ 217569 h 296436"/>
              <a:gd name="connsiteX3" fmla="*/ 31675 w 151598"/>
              <a:gd name="connsiteY3" fmla="*/ 235031 h 296436"/>
              <a:gd name="connsiteX4" fmla="*/ 72950 w 151598"/>
              <a:gd name="connsiteY4" fmla="*/ 209631 h 296436"/>
              <a:gd name="connsiteX5" fmla="*/ 141213 w 151598"/>
              <a:gd name="connsiteY5" fmla="*/ 139781 h 296436"/>
              <a:gd name="connsiteX6" fmla="*/ 145975 w 151598"/>
              <a:gd name="connsiteY6" fmla="*/ 106444 h 296436"/>
              <a:gd name="connsiteX7" fmla="*/ 88825 w 151598"/>
              <a:gd name="connsiteY7" fmla="*/ 203281 h 296436"/>
              <a:gd name="connsiteX8" fmla="*/ 33263 w 151598"/>
              <a:gd name="connsiteY8" fmla="*/ 252494 h 296436"/>
              <a:gd name="connsiteX9" fmla="*/ 28500 w 151598"/>
              <a:gd name="connsiteY9" fmla="*/ 295356 h 296436"/>
              <a:gd name="connsiteX10" fmla="*/ 20563 w 151598"/>
              <a:gd name="connsiteY10" fmla="*/ 206456 h 296436"/>
              <a:gd name="connsiteX11" fmla="*/ 1513 w 151598"/>
              <a:gd name="connsiteY11" fmla="*/ 142956 h 296436"/>
              <a:gd name="connsiteX12" fmla="*/ 63425 w 151598"/>
              <a:gd name="connsiteY12" fmla="*/ 81 h 29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1598" h="296436">
                <a:moveTo>
                  <a:pt x="63425" y="81"/>
                </a:moveTo>
                <a:cubicBezTo>
                  <a:pt x="63954" y="-3094"/>
                  <a:pt x="10773" y="87658"/>
                  <a:pt x="4688" y="123906"/>
                </a:cubicBezTo>
                <a:cubicBezTo>
                  <a:pt x="-1397" y="160154"/>
                  <a:pt x="22415" y="199048"/>
                  <a:pt x="26913" y="217569"/>
                </a:cubicBezTo>
                <a:cubicBezTo>
                  <a:pt x="31411" y="236090"/>
                  <a:pt x="24002" y="236354"/>
                  <a:pt x="31675" y="235031"/>
                </a:cubicBezTo>
                <a:cubicBezTo>
                  <a:pt x="39348" y="233708"/>
                  <a:pt x="54694" y="225506"/>
                  <a:pt x="72950" y="209631"/>
                </a:cubicBezTo>
                <a:cubicBezTo>
                  <a:pt x="91206" y="193756"/>
                  <a:pt x="129042" y="156979"/>
                  <a:pt x="141213" y="139781"/>
                </a:cubicBezTo>
                <a:cubicBezTo>
                  <a:pt x="153384" y="122583"/>
                  <a:pt x="154706" y="95861"/>
                  <a:pt x="145975" y="106444"/>
                </a:cubicBezTo>
                <a:cubicBezTo>
                  <a:pt x="137244" y="117027"/>
                  <a:pt x="107610" y="178939"/>
                  <a:pt x="88825" y="203281"/>
                </a:cubicBezTo>
                <a:cubicBezTo>
                  <a:pt x="70040" y="227623"/>
                  <a:pt x="43317" y="237148"/>
                  <a:pt x="33263" y="252494"/>
                </a:cubicBezTo>
                <a:cubicBezTo>
                  <a:pt x="23209" y="267840"/>
                  <a:pt x="30617" y="303029"/>
                  <a:pt x="28500" y="295356"/>
                </a:cubicBezTo>
                <a:cubicBezTo>
                  <a:pt x="26383" y="287683"/>
                  <a:pt x="25061" y="231856"/>
                  <a:pt x="20563" y="206456"/>
                </a:cubicBezTo>
                <a:cubicBezTo>
                  <a:pt x="16065" y="181056"/>
                  <a:pt x="-5895" y="175235"/>
                  <a:pt x="1513" y="142956"/>
                </a:cubicBezTo>
                <a:cubicBezTo>
                  <a:pt x="8921" y="110677"/>
                  <a:pt x="62896" y="3256"/>
                  <a:pt x="63425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: 図形 1310">
            <a:extLst>
              <a:ext uri="{FF2B5EF4-FFF2-40B4-BE49-F238E27FC236}">
                <a16:creationId xmlns:a16="http://schemas.microsoft.com/office/drawing/2014/main" id="{1CE1541E-7B0D-476F-9770-CB9CAD6A10F9}"/>
              </a:ext>
            </a:extLst>
          </p:cNvPr>
          <p:cNvSpPr/>
          <p:nvPr/>
        </p:nvSpPr>
        <p:spPr>
          <a:xfrm>
            <a:off x="8372445" y="4606898"/>
            <a:ext cx="525679" cy="244595"/>
          </a:xfrm>
          <a:custGeom>
            <a:avLst/>
            <a:gdLst>
              <a:gd name="connsiteX0" fmla="*/ 30 w 525679"/>
              <a:gd name="connsiteY0" fmla="*/ 125440 h 244595"/>
              <a:gd name="connsiteX1" fmla="*/ 115918 w 525679"/>
              <a:gd name="connsiteY1" fmla="*/ 54002 h 244595"/>
              <a:gd name="connsiteX2" fmla="*/ 141318 w 525679"/>
              <a:gd name="connsiteY2" fmla="*/ 125440 h 244595"/>
              <a:gd name="connsiteX3" fmla="*/ 206405 w 525679"/>
              <a:gd name="connsiteY3" fmla="*/ 139727 h 244595"/>
              <a:gd name="connsiteX4" fmla="*/ 207993 w 525679"/>
              <a:gd name="connsiteY4" fmla="*/ 187352 h 244595"/>
              <a:gd name="connsiteX5" fmla="*/ 225455 w 525679"/>
              <a:gd name="connsiteY5" fmla="*/ 163540 h 244595"/>
              <a:gd name="connsiteX6" fmla="*/ 244505 w 525679"/>
              <a:gd name="connsiteY6" fmla="*/ 220690 h 244595"/>
              <a:gd name="connsiteX7" fmla="*/ 333405 w 525679"/>
              <a:gd name="connsiteY7" fmla="*/ 161952 h 244595"/>
              <a:gd name="connsiteX8" fmla="*/ 428655 w 525679"/>
              <a:gd name="connsiteY8" fmla="*/ 117502 h 244595"/>
              <a:gd name="connsiteX9" fmla="*/ 525493 w 525679"/>
              <a:gd name="connsiteY9" fmla="*/ 27 h 244595"/>
              <a:gd name="connsiteX10" fmla="*/ 403255 w 525679"/>
              <a:gd name="connsiteY10" fmla="*/ 128615 h 244595"/>
              <a:gd name="connsiteX11" fmla="*/ 238155 w 525679"/>
              <a:gd name="connsiteY11" fmla="*/ 244502 h 244595"/>
              <a:gd name="connsiteX12" fmla="*/ 207993 w 525679"/>
              <a:gd name="connsiteY12" fmla="*/ 147665 h 244595"/>
              <a:gd name="connsiteX13" fmla="*/ 157193 w 525679"/>
              <a:gd name="connsiteY13" fmla="*/ 117502 h 244595"/>
              <a:gd name="connsiteX14" fmla="*/ 104805 w 525679"/>
              <a:gd name="connsiteY14" fmla="*/ 103215 h 244595"/>
              <a:gd name="connsiteX15" fmla="*/ 30 w 525679"/>
              <a:gd name="connsiteY15" fmla="*/ 125440 h 24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5679" h="244595">
                <a:moveTo>
                  <a:pt x="30" y="125440"/>
                </a:moveTo>
                <a:cubicBezTo>
                  <a:pt x="1882" y="117238"/>
                  <a:pt x="92370" y="54002"/>
                  <a:pt x="115918" y="54002"/>
                </a:cubicBezTo>
                <a:cubicBezTo>
                  <a:pt x="139466" y="54002"/>
                  <a:pt x="126237" y="111152"/>
                  <a:pt x="141318" y="125440"/>
                </a:cubicBezTo>
                <a:cubicBezTo>
                  <a:pt x="156399" y="139728"/>
                  <a:pt x="195292" y="129408"/>
                  <a:pt x="206405" y="139727"/>
                </a:cubicBezTo>
                <a:cubicBezTo>
                  <a:pt x="217518" y="150046"/>
                  <a:pt x="204818" y="183383"/>
                  <a:pt x="207993" y="187352"/>
                </a:cubicBezTo>
                <a:cubicBezTo>
                  <a:pt x="211168" y="191321"/>
                  <a:pt x="219370" y="157984"/>
                  <a:pt x="225455" y="163540"/>
                </a:cubicBezTo>
                <a:cubicBezTo>
                  <a:pt x="231540" y="169096"/>
                  <a:pt x="226513" y="220955"/>
                  <a:pt x="244505" y="220690"/>
                </a:cubicBezTo>
                <a:cubicBezTo>
                  <a:pt x="262497" y="220425"/>
                  <a:pt x="302713" y="179150"/>
                  <a:pt x="333405" y="161952"/>
                </a:cubicBezTo>
                <a:cubicBezTo>
                  <a:pt x="364097" y="144754"/>
                  <a:pt x="396640" y="144489"/>
                  <a:pt x="428655" y="117502"/>
                </a:cubicBezTo>
                <a:cubicBezTo>
                  <a:pt x="460670" y="90515"/>
                  <a:pt x="529726" y="-1825"/>
                  <a:pt x="525493" y="27"/>
                </a:cubicBezTo>
                <a:cubicBezTo>
                  <a:pt x="521260" y="1879"/>
                  <a:pt x="451145" y="87869"/>
                  <a:pt x="403255" y="128615"/>
                </a:cubicBezTo>
                <a:cubicBezTo>
                  <a:pt x="355365" y="169361"/>
                  <a:pt x="270699" y="241327"/>
                  <a:pt x="238155" y="244502"/>
                </a:cubicBezTo>
                <a:cubicBezTo>
                  <a:pt x="205611" y="247677"/>
                  <a:pt x="221487" y="168832"/>
                  <a:pt x="207993" y="147665"/>
                </a:cubicBezTo>
                <a:cubicBezTo>
                  <a:pt x="194499" y="126498"/>
                  <a:pt x="174391" y="124910"/>
                  <a:pt x="157193" y="117502"/>
                </a:cubicBezTo>
                <a:cubicBezTo>
                  <a:pt x="139995" y="110094"/>
                  <a:pt x="128882" y="105596"/>
                  <a:pt x="104805" y="103215"/>
                </a:cubicBezTo>
                <a:cubicBezTo>
                  <a:pt x="80728" y="100834"/>
                  <a:pt x="-1822" y="133642"/>
                  <a:pt x="30" y="125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: 図形 1311">
            <a:extLst>
              <a:ext uri="{FF2B5EF4-FFF2-40B4-BE49-F238E27FC236}">
                <a16:creationId xmlns:a16="http://schemas.microsoft.com/office/drawing/2014/main" id="{5BAE6003-7408-4171-A61F-01EAF4904B4D}"/>
              </a:ext>
            </a:extLst>
          </p:cNvPr>
          <p:cNvSpPr/>
          <p:nvPr/>
        </p:nvSpPr>
        <p:spPr>
          <a:xfrm>
            <a:off x="8877173" y="3858683"/>
            <a:ext cx="117707" cy="753292"/>
          </a:xfrm>
          <a:custGeom>
            <a:avLst/>
            <a:gdLst>
              <a:gd name="connsiteX0" fmla="*/ 117602 w 117707"/>
              <a:gd name="connsiteY0" fmla="*/ 530 h 753292"/>
              <a:gd name="connsiteX1" fmla="*/ 90615 w 117707"/>
              <a:gd name="connsiteY1" fmla="*/ 141817 h 753292"/>
              <a:gd name="connsiteX2" fmla="*/ 89027 w 117707"/>
              <a:gd name="connsiteY2" fmla="*/ 159280 h 753292"/>
              <a:gd name="connsiteX3" fmla="*/ 44577 w 117707"/>
              <a:gd name="connsiteY3" fmla="*/ 198967 h 753292"/>
              <a:gd name="connsiteX4" fmla="*/ 12827 w 117707"/>
              <a:gd name="connsiteY4" fmla="*/ 284692 h 753292"/>
              <a:gd name="connsiteX5" fmla="*/ 127 w 117707"/>
              <a:gd name="connsiteY5" fmla="*/ 308505 h 753292"/>
              <a:gd name="connsiteX6" fmla="*/ 6477 w 117707"/>
              <a:gd name="connsiteY6" fmla="*/ 586317 h 753292"/>
              <a:gd name="connsiteX7" fmla="*/ 9652 w 117707"/>
              <a:gd name="connsiteY7" fmla="*/ 746655 h 753292"/>
              <a:gd name="connsiteX8" fmla="*/ 19177 w 117707"/>
              <a:gd name="connsiteY8" fmla="*/ 675217 h 753292"/>
              <a:gd name="connsiteX9" fmla="*/ 14415 w 117707"/>
              <a:gd name="connsiteY9" fmla="*/ 256117 h 753292"/>
              <a:gd name="connsiteX10" fmla="*/ 96965 w 117707"/>
              <a:gd name="connsiteY10" fmla="*/ 98955 h 753292"/>
              <a:gd name="connsiteX11" fmla="*/ 117602 w 117707"/>
              <a:gd name="connsiteY11" fmla="*/ 530 h 753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707" h="753292">
                <a:moveTo>
                  <a:pt x="117602" y="530"/>
                </a:moveTo>
                <a:cubicBezTo>
                  <a:pt x="116544" y="7674"/>
                  <a:pt x="95377" y="115359"/>
                  <a:pt x="90615" y="141817"/>
                </a:cubicBezTo>
                <a:cubicBezTo>
                  <a:pt x="85853" y="168275"/>
                  <a:pt x="96700" y="149755"/>
                  <a:pt x="89027" y="159280"/>
                </a:cubicBezTo>
                <a:cubicBezTo>
                  <a:pt x="81354" y="168805"/>
                  <a:pt x="57277" y="178065"/>
                  <a:pt x="44577" y="198967"/>
                </a:cubicBezTo>
                <a:cubicBezTo>
                  <a:pt x="31877" y="219869"/>
                  <a:pt x="20235" y="266436"/>
                  <a:pt x="12827" y="284692"/>
                </a:cubicBezTo>
                <a:cubicBezTo>
                  <a:pt x="5419" y="302948"/>
                  <a:pt x="1185" y="258234"/>
                  <a:pt x="127" y="308505"/>
                </a:cubicBezTo>
                <a:cubicBezTo>
                  <a:pt x="-931" y="358776"/>
                  <a:pt x="4890" y="513292"/>
                  <a:pt x="6477" y="586317"/>
                </a:cubicBezTo>
                <a:cubicBezTo>
                  <a:pt x="8064" y="659342"/>
                  <a:pt x="7535" y="731838"/>
                  <a:pt x="9652" y="746655"/>
                </a:cubicBezTo>
                <a:cubicBezTo>
                  <a:pt x="11769" y="761472"/>
                  <a:pt x="18383" y="756973"/>
                  <a:pt x="19177" y="675217"/>
                </a:cubicBezTo>
                <a:cubicBezTo>
                  <a:pt x="19971" y="593461"/>
                  <a:pt x="1450" y="352161"/>
                  <a:pt x="14415" y="256117"/>
                </a:cubicBezTo>
                <a:cubicBezTo>
                  <a:pt x="27380" y="160073"/>
                  <a:pt x="82148" y="137849"/>
                  <a:pt x="96965" y="98955"/>
                </a:cubicBezTo>
                <a:cubicBezTo>
                  <a:pt x="111782" y="60061"/>
                  <a:pt x="118660" y="-6614"/>
                  <a:pt x="117602" y="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: 図形 1312">
            <a:extLst>
              <a:ext uri="{FF2B5EF4-FFF2-40B4-BE49-F238E27FC236}">
                <a16:creationId xmlns:a16="http://schemas.microsoft.com/office/drawing/2014/main" id="{AECD59AA-49BD-4C57-81E1-B93B8574EA2A}"/>
              </a:ext>
            </a:extLst>
          </p:cNvPr>
          <p:cNvSpPr/>
          <p:nvPr/>
        </p:nvSpPr>
        <p:spPr>
          <a:xfrm>
            <a:off x="8887877" y="3878912"/>
            <a:ext cx="139687" cy="746855"/>
          </a:xfrm>
          <a:custGeom>
            <a:avLst/>
            <a:gdLst>
              <a:gd name="connsiteX0" fmla="*/ 138648 w 139687"/>
              <a:gd name="connsiteY0" fmla="*/ 938 h 746855"/>
              <a:gd name="connsiteX1" fmla="*/ 89436 w 139687"/>
              <a:gd name="connsiteY1" fmla="*/ 154926 h 746855"/>
              <a:gd name="connsiteX2" fmla="*/ 49748 w 139687"/>
              <a:gd name="connsiteY2" fmla="*/ 189851 h 746855"/>
              <a:gd name="connsiteX3" fmla="*/ 22761 w 139687"/>
              <a:gd name="connsiteY3" fmla="*/ 264463 h 746855"/>
              <a:gd name="connsiteX4" fmla="*/ 536 w 139687"/>
              <a:gd name="connsiteY4" fmla="*/ 353363 h 746855"/>
              <a:gd name="connsiteX5" fmla="*/ 6886 w 139687"/>
              <a:gd name="connsiteY5" fmla="*/ 740713 h 746855"/>
              <a:gd name="connsiteX6" fmla="*/ 6886 w 139687"/>
              <a:gd name="connsiteY6" fmla="*/ 566088 h 746855"/>
              <a:gd name="connsiteX7" fmla="*/ 40223 w 139687"/>
              <a:gd name="connsiteY7" fmla="*/ 235888 h 746855"/>
              <a:gd name="connsiteX8" fmla="*/ 138648 w 139687"/>
              <a:gd name="connsiteY8" fmla="*/ 938 h 74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687" h="746855">
                <a:moveTo>
                  <a:pt x="138648" y="938"/>
                </a:moveTo>
                <a:cubicBezTo>
                  <a:pt x="146850" y="-12556"/>
                  <a:pt x="104253" y="123441"/>
                  <a:pt x="89436" y="154926"/>
                </a:cubicBezTo>
                <a:cubicBezTo>
                  <a:pt x="74619" y="186412"/>
                  <a:pt x="60860" y="171595"/>
                  <a:pt x="49748" y="189851"/>
                </a:cubicBezTo>
                <a:cubicBezTo>
                  <a:pt x="38635" y="208107"/>
                  <a:pt x="30963" y="237211"/>
                  <a:pt x="22761" y="264463"/>
                </a:cubicBezTo>
                <a:cubicBezTo>
                  <a:pt x="14559" y="291715"/>
                  <a:pt x="3182" y="273988"/>
                  <a:pt x="536" y="353363"/>
                </a:cubicBezTo>
                <a:cubicBezTo>
                  <a:pt x="-2110" y="432738"/>
                  <a:pt x="5828" y="705259"/>
                  <a:pt x="6886" y="740713"/>
                </a:cubicBezTo>
                <a:cubicBezTo>
                  <a:pt x="7944" y="776167"/>
                  <a:pt x="1330" y="650226"/>
                  <a:pt x="6886" y="566088"/>
                </a:cubicBezTo>
                <a:cubicBezTo>
                  <a:pt x="12442" y="481951"/>
                  <a:pt x="20909" y="323200"/>
                  <a:pt x="40223" y="235888"/>
                </a:cubicBezTo>
                <a:cubicBezTo>
                  <a:pt x="59537" y="148576"/>
                  <a:pt x="130446" y="14432"/>
                  <a:pt x="138648" y="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: 図形 1313">
            <a:extLst>
              <a:ext uri="{FF2B5EF4-FFF2-40B4-BE49-F238E27FC236}">
                <a16:creationId xmlns:a16="http://schemas.microsoft.com/office/drawing/2014/main" id="{BED9AD8B-BEB7-4E3C-96AE-8432567C9F7E}"/>
              </a:ext>
            </a:extLst>
          </p:cNvPr>
          <p:cNvSpPr/>
          <p:nvPr/>
        </p:nvSpPr>
        <p:spPr>
          <a:xfrm>
            <a:off x="8993332" y="3823852"/>
            <a:ext cx="186991" cy="272267"/>
          </a:xfrm>
          <a:custGeom>
            <a:avLst/>
            <a:gdLst>
              <a:gd name="connsiteX0" fmla="*/ 4618 w 186991"/>
              <a:gd name="connsiteY0" fmla="*/ 436 h 272267"/>
              <a:gd name="connsiteX1" fmla="*/ 25256 w 186991"/>
              <a:gd name="connsiteY1" fmla="*/ 100448 h 272267"/>
              <a:gd name="connsiteX2" fmla="*/ 184006 w 186991"/>
              <a:gd name="connsiteY2" fmla="*/ 184586 h 272267"/>
              <a:gd name="connsiteX3" fmla="*/ 123681 w 186991"/>
              <a:gd name="connsiteY3" fmla="*/ 214748 h 272267"/>
              <a:gd name="connsiteX4" fmla="*/ 57006 w 186991"/>
              <a:gd name="connsiteY4" fmla="*/ 271898 h 272267"/>
              <a:gd name="connsiteX5" fmla="*/ 136381 w 186991"/>
              <a:gd name="connsiteY5" fmla="*/ 184586 h 272267"/>
              <a:gd name="connsiteX6" fmla="*/ 69706 w 186991"/>
              <a:gd name="connsiteY6" fmla="*/ 141723 h 272267"/>
              <a:gd name="connsiteX7" fmla="*/ 4618 w 186991"/>
              <a:gd name="connsiteY7" fmla="*/ 436 h 272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991" h="272267">
                <a:moveTo>
                  <a:pt x="4618" y="436"/>
                </a:moveTo>
                <a:cubicBezTo>
                  <a:pt x="-2790" y="-6443"/>
                  <a:pt x="-4642" y="69756"/>
                  <a:pt x="25256" y="100448"/>
                </a:cubicBezTo>
                <a:cubicBezTo>
                  <a:pt x="55154" y="131140"/>
                  <a:pt x="167602" y="165536"/>
                  <a:pt x="184006" y="184586"/>
                </a:cubicBezTo>
                <a:cubicBezTo>
                  <a:pt x="200410" y="203636"/>
                  <a:pt x="144848" y="200196"/>
                  <a:pt x="123681" y="214748"/>
                </a:cubicBezTo>
                <a:cubicBezTo>
                  <a:pt x="102514" y="229300"/>
                  <a:pt x="54889" y="276925"/>
                  <a:pt x="57006" y="271898"/>
                </a:cubicBezTo>
                <a:cubicBezTo>
                  <a:pt x="59123" y="266871"/>
                  <a:pt x="134264" y="206282"/>
                  <a:pt x="136381" y="184586"/>
                </a:cubicBezTo>
                <a:cubicBezTo>
                  <a:pt x="138498" y="162890"/>
                  <a:pt x="91666" y="167917"/>
                  <a:pt x="69706" y="141723"/>
                </a:cubicBezTo>
                <a:cubicBezTo>
                  <a:pt x="47746" y="115529"/>
                  <a:pt x="12026" y="7315"/>
                  <a:pt x="4618" y="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: 図形 1314">
            <a:extLst>
              <a:ext uri="{FF2B5EF4-FFF2-40B4-BE49-F238E27FC236}">
                <a16:creationId xmlns:a16="http://schemas.microsoft.com/office/drawing/2014/main" id="{3E75F2AA-3735-4807-8E9F-FD7B3E5CA1FF}"/>
              </a:ext>
            </a:extLst>
          </p:cNvPr>
          <p:cNvSpPr/>
          <p:nvPr/>
        </p:nvSpPr>
        <p:spPr>
          <a:xfrm>
            <a:off x="8862536" y="4031459"/>
            <a:ext cx="247168" cy="629461"/>
          </a:xfrm>
          <a:custGeom>
            <a:avLst/>
            <a:gdLst>
              <a:gd name="connsiteX0" fmla="*/ 246539 w 247168"/>
              <a:gd name="connsiteY0" fmla="*/ 3966 h 629461"/>
              <a:gd name="connsiteX1" fmla="*/ 152877 w 247168"/>
              <a:gd name="connsiteY1" fmla="*/ 129379 h 629461"/>
              <a:gd name="connsiteX2" fmla="*/ 110014 w 247168"/>
              <a:gd name="connsiteY2" fmla="*/ 316704 h 629461"/>
              <a:gd name="connsiteX3" fmla="*/ 105252 w 247168"/>
              <a:gd name="connsiteY3" fmla="*/ 435766 h 629461"/>
              <a:gd name="connsiteX4" fmla="*/ 65564 w 247168"/>
              <a:gd name="connsiteY4" fmla="*/ 505616 h 629461"/>
              <a:gd name="connsiteX5" fmla="*/ 477 w 247168"/>
              <a:gd name="connsiteY5" fmla="*/ 629441 h 629461"/>
              <a:gd name="connsiteX6" fmla="*/ 102077 w 247168"/>
              <a:gd name="connsiteY6" fmla="*/ 496091 h 629461"/>
              <a:gd name="connsiteX7" fmla="*/ 102077 w 247168"/>
              <a:gd name="connsiteY7" fmla="*/ 278604 h 629461"/>
              <a:gd name="connsiteX8" fmla="*/ 246539 w 247168"/>
              <a:gd name="connsiteY8" fmla="*/ 3966 h 62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168" h="629461">
                <a:moveTo>
                  <a:pt x="246539" y="3966"/>
                </a:moveTo>
                <a:cubicBezTo>
                  <a:pt x="255006" y="-20905"/>
                  <a:pt x="175631" y="77256"/>
                  <a:pt x="152877" y="129379"/>
                </a:cubicBezTo>
                <a:cubicBezTo>
                  <a:pt x="130123" y="181502"/>
                  <a:pt x="117951" y="265640"/>
                  <a:pt x="110014" y="316704"/>
                </a:cubicBezTo>
                <a:cubicBezTo>
                  <a:pt x="102077" y="367768"/>
                  <a:pt x="112660" y="404281"/>
                  <a:pt x="105252" y="435766"/>
                </a:cubicBezTo>
                <a:cubicBezTo>
                  <a:pt x="97844" y="467251"/>
                  <a:pt x="83026" y="473337"/>
                  <a:pt x="65564" y="505616"/>
                </a:cubicBezTo>
                <a:cubicBezTo>
                  <a:pt x="48102" y="537895"/>
                  <a:pt x="-5608" y="631028"/>
                  <a:pt x="477" y="629441"/>
                </a:cubicBezTo>
                <a:cubicBezTo>
                  <a:pt x="6562" y="627854"/>
                  <a:pt x="85144" y="554564"/>
                  <a:pt x="102077" y="496091"/>
                </a:cubicBezTo>
                <a:cubicBezTo>
                  <a:pt x="119010" y="437618"/>
                  <a:pt x="81439" y="354010"/>
                  <a:pt x="102077" y="278604"/>
                </a:cubicBezTo>
                <a:cubicBezTo>
                  <a:pt x="122715" y="203198"/>
                  <a:pt x="238072" y="28837"/>
                  <a:pt x="246539" y="3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: 図形 1315">
            <a:extLst>
              <a:ext uri="{FF2B5EF4-FFF2-40B4-BE49-F238E27FC236}">
                <a16:creationId xmlns:a16="http://schemas.microsoft.com/office/drawing/2014/main" id="{B457B7D6-69C5-47EC-87E8-ADDBF9FF4FF9}"/>
              </a:ext>
            </a:extLst>
          </p:cNvPr>
          <p:cNvSpPr/>
          <p:nvPr/>
        </p:nvSpPr>
        <p:spPr>
          <a:xfrm>
            <a:off x="8947493" y="4061826"/>
            <a:ext cx="140165" cy="245483"/>
          </a:xfrm>
          <a:custGeom>
            <a:avLst/>
            <a:gdLst>
              <a:gd name="connsiteX0" fmla="*/ 139357 w 140165"/>
              <a:gd name="connsiteY0" fmla="*/ 2174 h 245483"/>
              <a:gd name="connsiteX1" fmla="*/ 26645 w 140165"/>
              <a:gd name="connsiteY1" fmla="*/ 99012 h 245483"/>
              <a:gd name="connsiteX2" fmla="*/ 2832 w 140165"/>
              <a:gd name="connsiteY2" fmla="*/ 245062 h 245483"/>
              <a:gd name="connsiteX3" fmla="*/ 74270 w 140165"/>
              <a:gd name="connsiteY3" fmla="*/ 49799 h 245483"/>
              <a:gd name="connsiteX4" fmla="*/ 139357 w 140165"/>
              <a:gd name="connsiteY4" fmla="*/ 2174 h 24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165" h="245483">
                <a:moveTo>
                  <a:pt x="139357" y="2174"/>
                </a:moveTo>
                <a:cubicBezTo>
                  <a:pt x="131420" y="10376"/>
                  <a:pt x="49399" y="58531"/>
                  <a:pt x="26645" y="99012"/>
                </a:cubicBezTo>
                <a:cubicBezTo>
                  <a:pt x="3891" y="139493"/>
                  <a:pt x="-5105" y="253264"/>
                  <a:pt x="2832" y="245062"/>
                </a:cubicBezTo>
                <a:cubicBezTo>
                  <a:pt x="10769" y="236860"/>
                  <a:pt x="53897" y="90809"/>
                  <a:pt x="74270" y="49799"/>
                </a:cubicBezTo>
                <a:cubicBezTo>
                  <a:pt x="94643" y="8789"/>
                  <a:pt x="147294" y="-6028"/>
                  <a:pt x="139357" y="2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: 図形 1316">
            <a:extLst>
              <a:ext uri="{FF2B5EF4-FFF2-40B4-BE49-F238E27FC236}">
                <a16:creationId xmlns:a16="http://schemas.microsoft.com/office/drawing/2014/main" id="{279D6348-D846-4058-BB7F-00CDE5CD5DE3}"/>
              </a:ext>
            </a:extLst>
          </p:cNvPr>
          <p:cNvSpPr/>
          <p:nvPr/>
        </p:nvSpPr>
        <p:spPr>
          <a:xfrm>
            <a:off x="8677907" y="4179075"/>
            <a:ext cx="370850" cy="675321"/>
          </a:xfrm>
          <a:custGeom>
            <a:avLst/>
            <a:gdLst>
              <a:gd name="connsiteX0" fmla="*/ 370843 w 370850"/>
              <a:gd name="connsiteY0" fmla="*/ 813 h 675321"/>
              <a:gd name="connsiteX1" fmla="*/ 323218 w 370850"/>
              <a:gd name="connsiteY1" fmla="*/ 283388 h 675321"/>
              <a:gd name="connsiteX2" fmla="*/ 234318 w 370850"/>
              <a:gd name="connsiteY2" fmla="*/ 443725 h 675321"/>
              <a:gd name="connsiteX3" fmla="*/ 131131 w 370850"/>
              <a:gd name="connsiteY3" fmla="*/ 589775 h 675321"/>
              <a:gd name="connsiteX4" fmla="*/ 2543 w 370850"/>
              <a:gd name="connsiteY4" fmla="*/ 670738 h 675321"/>
              <a:gd name="connsiteX5" fmla="*/ 254956 w 370850"/>
              <a:gd name="connsiteY5" fmla="*/ 454838 h 675321"/>
              <a:gd name="connsiteX6" fmla="*/ 326393 w 370850"/>
              <a:gd name="connsiteY6" fmla="*/ 205600 h 675321"/>
              <a:gd name="connsiteX7" fmla="*/ 370843 w 370850"/>
              <a:gd name="connsiteY7" fmla="*/ 813 h 675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850" h="675321">
                <a:moveTo>
                  <a:pt x="370843" y="813"/>
                </a:moveTo>
                <a:cubicBezTo>
                  <a:pt x="370314" y="13778"/>
                  <a:pt x="345972" y="209569"/>
                  <a:pt x="323218" y="283388"/>
                </a:cubicBezTo>
                <a:cubicBezTo>
                  <a:pt x="300464" y="357207"/>
                  <a:pt x="266332" y="392661"/>
                  <a:pt x="234318" y="443725"/>
                </a:cubicBezTo>
                <a:cubicBezTo>
                  <a:pt x="202303" y="494790"/>
                  <a:pt x="169760" y="551940"/>
                  <a:pt x="131131" y="589775"/>
                </a:cubicBezTo>
                <a:cubicBezTo>
                  <a:pt x="92502" y="627611"/>
                  <a:pt x="-18095" y="693228"/>
                  <a:pt x="2543" y="670738"/>
                </a:cubicBezTo>
                <a:cubicBezTo>
                  <a:pt x="23180" y="648249"/>
                  <a:pt x="200981" y="532361"/>
                  <a:pt x="254956" y="454838"/>
                </a:cubicBezTo>
                <a:cubicBezTo>
                  <a:pt x="308931" y="377315"/>
                  <a:pt x="310518" y="278096"/>
                  <a:pt x="326393" y="205600"/>
                </a:cubicBezTo>
                <a:cubicBezTo>
                  <a:pt x="342268" y="133104"/>
                  <a:pt x="371372" y="-12152"/>
                  <a:pt x="370843" y="8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: 図形 1317">
            <a:extLst>
              <a:ext uri="{FF2B5EF4-FFF2-40B4-BE49-F238E27FC236}">
                <a16:creationId xmlns:a16="http://schemas.microsoft.com/office/drawing/2014/main" id="{96808650-753A-417A-8BE1-0709EC9DE812}"/>
              </a:ext>
            </a:extLst>
          </p:cNvPr>
          <p:cNvSpPr/>
          <p:nvPr/>
        </p:nvSpPr>
        <p:spPr>
          <a:xfrm>
            <a:off x="8659343" y="3966829"/>
            <a:ext cx="829700" cy="878774"/>
          </a:xfrm>
          <a:custGeom>
            <a:avLst/>
            <a:gdLst>
              <a:gd name="connsiteX0" fmla="*/ 513232 w 829700"/>
              <a:gd name="connsiteY0" fmla="*/ 17796 h 878774"/>
              <a:gd name="connsiteX1" fmla="*/ 643407 w 829700"/>
              <a:gd name="connsiteY1" fmla="*/ 6684 h 878774"/>
              <a:gd name="connsiteX2" fmla="*/ 760882 w 829700"/>
              <a:gd name="connsiteY2" fmla="*/ 125746 h 878774"/>
              <a:gd name="connsiteX3" fmla="*/ 798982 w 829700"/>
              <a:gd name="connsiteY3" fmla="*/ 198771 h 878774"/>
              <a:gd name="connsiteX4" fmla="*/ 792632 w 829700"/>
              <a:gd name="connsiteY4" fmla="*/ 298784 h 878774"/>
              <a:gd name="connsiteX5" fmla="*/ 756120 w 829700"/>
              <a:gd name="connsiteY5" fmla="*/ 406734 h 878774"/>
              <a:gd name="connsiteX6" fmla="*/ 689445 w 829700"/>
              <a:gd name="connsiteY6" fmla="*/ 487696 h 878774"/>
              <a:gd name="connsiteX7" fmla="*/ 597370 w 829700"/>
              <a:gd name="connsiteY7" fmla="*/ 598821 h 878774"/>
              <a:gd name="connsiteX8" fmla="*/ 471957 w 829700"/>
              <a:gd name="connsiteY8" fmla="*/ 695659 h 878774"/>
              <a:gd name="connsiteX9" fmla="*/ 322732 w 829700"/>
              <a:gd name="connsiteY9" fmla="*/ 789321 h 878774"/>
              <a:gd name="connsiteX10" fmla="*/ 121120 w 829700"/>
              <a:gd name="connsiteY10" fmla="*/ 854409 h 878774"/>
              <a:gd name="connsiteX11" fmla="*/ 3645 w 829700"/>
              <a:gd name="connsiteY11" fmla="*/ 863934 h 878774"/>
              <a:gd name="connsiteX12" fmla="*/ 256057 w 829700"/>
              <a:gd name="connsiteY12" fmla="*/ 833771 h 878774"/>
              <a:gd name="connsiteX13" fmla="*/ 784695 w 829700"/>
              <a:gd name="connsiteY13" fmla="*/ 374984 h 878774"/>
              <a:gd name="connsiteX14" fmla="*/ 795807 w 829700"/>
              <a:gd name="connsiteY14" fmla="*/ 190834 h 878774"/>
              <a:gd name="connsiteX15" fmla="*/ 740245 w 829700"/>
              <a:gd name="connsiteY15" fmla="*/ 63834 h 878774"/>
              <a:gd name="connsiteX16" fmla="*/ 671982 w 829700"/>
              <a:gd name="connsiteY16" fmla="*/ 1921 h 878774"/>
              <a:gd name="connsiteX17" fmla="*/ 513232 w 829700"/>
              <a:gd name="connsiteY17" fmla="*/ 17796 h 87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29700" h="878774">
                <a:moveTo>
                  <a:pt x="513232" y="17796"/>
                </a:moveTo>
                <a:cubicBezTo>
                  <a:pt x="508470" y="18590"/>
                  <a:pt x="602132" y="-11308"/>
                  <a:pt x="643407" y="6684"/>
                </a:cubicBezTo>
                <a:cubicBezTo>
                  <a:pt x="684682" y="24676"/>
                  <a:pt x="734953" y="93732"/>
                  <a:pt x="760882" y="125746"/>
                </a:cubicBezTo>
                <a:cubicBezTo>
                  <a:pt x="786811" y="157761"/>
                  <a:pt x="793690" y="169931"/>
                  <a:pt x="798982" y="198771"/>
                </a:cubicBezTo>
                <a:cubicBezTo>
                  <a:pt x="804274" y="227611"/>
                  <a:pt x="799776" y="264124"/>
                  <a:pt x="792632" y="298784"/>
                </a:cubicBezTo>
                <a:cubicBezTo>
                  <a:pt x="785488" y="333444"/>
                  <a:pt x="773318" y="375249"/>
                  <a:pt x="756120" y="406734"/>
                </a:cubicBezTo>
                <a:cubicBezTo>
                  <a:pt x="738922" y="438219"/>
                  <a:pt x="689445" y="487696"/>
                  <a:pt x="689445" y="487696"/>
                </a:cubicBezTo>
                <a:cubicBezTo>
                  <a:pt x="662987" y="519711"/>
                  <a:pt x="633618" y="564161"/>
                  <a:pt x="597370" y="598821"/>
                </a:cubicBezTo>
                <a:cubicBezTo>
                  <a:pt x="561122" y="633482"/>
                  <a:pt x="517730" y="663909"/>
                  <a:pt x="471957" y="695659"/>
                </a:cubicBezTo>
                <a:cubicBezTo>
                  <a:pt x="426184" y="727409"/>
                  <a:pt x="381205" y="762863"/>
                  <a:pt x="322732" y="789321"/>
                </a:cubicBezTo>
                <a:cubicBezTo>
                  <a:pt x="264259" y="815779"/>
                  <a:pt x="174301" y="841974"/>
                  <a:pt x="121120" y="854409"/>
                </a:cubicBezTo>
                <a:cubicBezTo>
                  <a:pt x="67939" y="866844"/>
                  <a:pt x="-18845" y="867374"/>
                  <a:pt x="3645" y="863934"/>
                </a:cubicBezTo>
                <a:cubicBezTo>
                  <a:pt x="26134" y="860494"/>
                  <a:pt x="125882" y="915263"/>
                  <a:pt x="256057" y="833771"/>
                </a:cubicBezTo>
                <a:cubicBezTo>
                  <a:pt x="386232" y="752279"/>
                  <a:pt x="694737" y="482140"/>
                  <a:pt x="784695" y="374984"/>
                </a:cubicBezTo>
                <a:cubicBezTo>
                  <a:pt x="874653" y="267828"/>
                  <a:pt x="803215" y="242692"/>
                  <a:pt x="795807" y="190834"/>
                </a:cubicBezTo>
                <a:cubicBezTo>
                  <a:pt x="788399" y="138976"/>
                  <a:pt x="760882" y="95319"/>
                  <a:pt x="740245" y="63834"/>
                </a:cubicBezTo>
                <a:cubicBezTo>
                  <a:pt x="719608" y="32349"/>
                  <a:pt x="707172" y="10652"/>
                  <a:pt x="671982" y="1921"/>
                </a:cubicBezTo>
                <a:cubicBezTo>
                  <a:pt x="636792" y="-6810"/>
                  <a:pt x="517994" y="17002"/>
                  <a:pt x="513232" y="177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: 図形 1318">
            <a:extLst>
              <a:ext uri="{FF2B5EF4-FFF2-40B4-BE49-F238E27FC236}">
                <a16:creationId xmlns:a16="http://schemas.microsoft.com/office/drawing/2014/main" id="{2A791811-A509-4B3C-AF73-8658F3E7BE0F}"/>
              </a:ext>
            </a:extLst>
          </p:cNvPr>
          <p:cNvSpPr/>
          <p:nvPr/>
        </p:nvSpPr>
        <p:spPr>
          <a:xfrm>
            <a:off x="8912042" y="4086300"/>
            <a:ext cx="258467" cy="582707"/>
          </a:xfrm>
          <a:custGeom>
            <a:avLst/>
            <a:gdLst>
              <a:gd name="connsiteX0" fmla="*/ 108133 w 258467"/>
              <a:gd name="connsiteY0" fmla="*/ 85650 h 582707"/>
              <a:gd name="connsiteX1" fmla="*/ 155758 w 258467"/>
              <a:gd name="connsiteY1" fmla="*/ 45963 h 582707"/>
              <a:gd name="connsiteX2" fmla="*/ 236721 w 258467"/>
              <a:gd name="connsiteY2" fmla="*/ 20563 h 582707"/>
              <a:gd name="connsiteX3" fmla="*/ 254183 w 258467"/>
              <a:gd name="connsiteY3" fmla="*/ 69775 h 582707"/>
              <a:gd name="connsiteX4" fmla="*/ 170046 w 258467"/>
              <a:gd name="connsiteY4" fmla="*/ 138038 h 582707"/>
              <a:gd name="connsiteX5" fmla="*/ 139883 w 258467"/>
              <a:gd name="connsiteY5" fmla="*/ 220588 h 582707"/>
              <a:gd name="connsiteX6" fmla="*/ 73208 w 258467"/>
              <a:gd name="connsiteY6" fmla="*/ 477763 h 582707"/>
              <a:gd name="connsiteX7" fmla="*/ 183 w 258467"/>
              <a:gd name="connsiteY7" fmla="*/ 580950 h 582707"/>
              <a:gd name="connsiteX8" fmla="*/ 95433 w 258467"/>
              <a:gd name="connsiteY8" fmla="*/ 403150 h 582707"/>
              <a:gd name="connsiteX9" fmla="*/ 204971 w 258467"/>
              <a:gd name="connsiteY9" fmla="*/ 111050 h 582707"/>
              <a:gd name="connsiteX10" fmla="*/ 247833 w 258467"/>
              <a:gd name="connsiteY10" fmla="*/ 4688 h 582707"/>
              <a:gd name="connsiteX11" fmla="*/ 173221 w 258467"/>
              <a:gd name="connsiteY11" fmla="*/ 20563 h 582707"/>
              <a:gd name="connsiteX12" fmla="*/ 147821 w 258467"/>
              <a:gd name="connsiteY12" fmla="*/ 36438 h 582707"/>
              <a:gd name="connsiteX13" fmla="*/ 108133 w 258467"/>
              <a:gd name="connsiteY13" fmla="*/ 85650 h 58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8467" h="582707">
                <a:moveTo>
                  <a:pt x="108133" y="85650"/>
                </a:moveTo>
                <a:cubicBezTo>
                  <a:pt x="109456" y="87237"/>
                  <a:pt x="134327" y="56811"/>
                  <a:pt x="155758" y="45963"/>
                </a:cubicBezTo>
                <a:cubicBezTo>
                  <a:pt x="177189" y="35115"/>
                  <a:pt x="220317" y="16594"/>
                  <a:pt x="236721" y="20563"/>
                </a:cubicBezTo>
                <a:cubicBezTo>
                  <a:pt x="253125" y="24532"/>
                  <a:pt x="265295" y="50196"/>
                  <a:pt x="254183" y="69775"/>
                </a:cubicBezTo>
                <a:cubicBezTo>
                  <a:pt x="243071" y="89354"/>
                  <a:pt x="189096" y="112903"/>
                  <a:pt x="170046" y="138038"/>
                </a:cubicBezTo>
                <a:cubicBezTo>
                  <a:pt x="150996" y="163173"/>
                  <a:pt x="156023" y="163967"/>
                  <a:pt x="139883" y="220588"/>
                </a:cubicBezTo>
                <a:cubicBezTo>
                  <a:pt x="123743" y="277209"/>
                  <a:pt x="96491" y="417703"/>
                  <a:pt x="73208" y="477763"/>
                </a:cubicBezTo>
                <a:cubicBezTo>
                  <a:pt x="49925" y="537823"/>
                  <a:pt x="-3521" y="593385"/>
                  <a:pt x="183" y="580950"/>
                </a:cubicBezTo>
                <a:cubicBezTo>
                  <a:pt x="3887" y="568515"/>
                  <a:pt x="61302" y="481467"/>
                  <a:pt x="95433" y="403150"/>
                </a:cubicBezTo>
                <a:cubicBezTo>
                  <a:pt x="129564" y="324833"/>
                  <a:pt x="179571" y="177460"/>
                  <a:pt x="204971" y="111050"/>
                </a:cubicBezTo>
                <a:cubicBezTo>
                  <a:pt x="230371" y="44640"/>
                  <a:pt x="253125" y="19769"/>
                  <a:pt x="247833" y="4688"/>
                </a:cubicBezTo>
                <a:cubicBezTo>
                  <a:pt x="242541" y="-10393"/>
                  <a:pt x="189890" y="15271"/>
                  <a:pt x="173221" y="20563"/>
                </a:cubicBezTo>
                <a:cubicBezTo>
                  <a:pt x="156552" y="25855"/>
                  <a:pt x="154965" y="30882"/>
                  <a:pt x="147821" y="36438"/>
                </a:cubicBezTo>
                <a:cubicBezTo>
                  <a:pt x="140677" y="41994"/>
                  <a:pt x="106810" y="84063"/>
                  <a:pt x="108133" y="85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: 図形 1319">
            <a:extLst>
              <a:ext uri="{FF2B5EF4-FFF2-40B4-BE49-F238E27FC236}">
                <a16:creationId xmlns:a16="http://schemas.microsoft.com/office/drawing/2014/main" id="{D6B9C6A1-7631-478D-9FEE-19FBF50D217D}"/>
              </a:ext>
            </a:extLst>
          </p:cNvPr>
          <p:cNvSpPr/>
          <p:nvPr/>
        </p:nvSpPr>
        <p:spPr>
          <a:xfrm>
            <a:off x="9067331" y="4003531"/>
            <a:ext cx="379648" cy="483390"/>
          </a:xfrm>
          <a:custGeom>
            <a:avLst/>
            <a:gdLst>
              <a:gd name="connsiteX0" fmla="*/ 79844 w 379648"/>
              <a:gd name="connsiteY0" fmla="*/ 4907 h 483390"/>
              <a:gd name="connsiteX1" fmla="*/ 257644 w 379648"/>
              <a:gd name="connsiteY1" fmla="*/ 12844 h 483390"/>
              <a:gd name="connsiteX2" fmla="*/ 362419 w 379648"/>
              <a:gd name="connsiteY2" fmla="*/ 146194 h 483390"/>
              <a:gd name="connsiteX3" fmla="*/ 373532 w 379648"/>
              <a:gd name="connsiteY3" fmla="*/ 201757 h 483390"/>
              <a:gd name="connsiteX4" fmla="*/ 300507 w 379648"/>
              <a:gd name="connsiteY4" fmla="*/ 393844 h 483390"/>
              <a:gd name="connsiteX5" fmla="*/ 243357 w 379648"/>
              <a:gd name="connsiteY5" fmla="*/ 481157 h 483390"/>
              <a:gd name="connsiteX6" fmla="*/ 354482 w 379648"/>
              <a:gd name="connsiteY6" fmla="*/ 309707 h 483390"/>
              <a:gd name="connsiteX7" fmla="*/ 373532 w 379648"/>
              <a:gd name="connsiteY7" fmla="*/ 198582 h 483390"/>
              <a:gd name="connsiteX8" fmla="*/ 316382 w 379648"/>
              <a:gd name="connsiteY8" fmla="*/ 85869 h 483390"/>
              <a:gd name="connsiteX9" fmla="*/ 248119 w 379648"/>
              <a:gd name="connsiteY9" fmla="*/ 22369 h 483390"/>
              <a:gd name="connsiteX10" fmla="*/ 30632 w 379648"/>
              <a:gd name="connsiteY10" fmla="*/ 81107 h 483390"/>
              <a:gd name="connsiteX11" fmla="*/ 22694 w 379648"/>
              <a:gd name="connsiteY11" fmla="*/ 81107 h 483390"/>
              <a:gd name="connsiteX12" fmla="*/ 229069 w 379648"/>
              <a:gd name="connsiteY12" fmla="*/ 16019 h 483390"/>
              <a:gd name="connsiteX13" fmla="*/ 140169 w 379648"/>
              <a:gd name="connsiteY13" fmla="*/ 9669 h 483390"/>
              <a:gd name="connsiteX14" fmla="*/ 79844 w 379648"/>
              <a:gd name="connsiteY14" fmla="*/ 4907 h 48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9648" h="483390">
                <a:moveTo>
                  <a:pt x="79844" y="4907"/>
                </a:moveTo>
                <a:cubicBezTo>
                  <a:pt x="99423" y="5436"/>
                  <a:pt x="210548" y="-10704"/>
                  <a:pt x="257644" y="12844"/>
                </a:cubicBezTo>
                <a:cubicBezTo>
                  <a:pt x="304740" y="36392"/>
                  <a:pt x="343104" y="114709"/>
                  <a:pt x="362419" y="146194"/>
                </a:cubicBezTo>
                <a:cubicBezTo>
                  <a:pt x="381734" y="177679"/>
                  <a:pt x="383851" y="160482"/>
                  <a:pt x="373532" y="201757"/>
                </a:cubicBezTo>
                <a:cubicBezTo>
                  <a:pt x="363213" y="243032"/>
                  <a:pt x="322203" y="347277"/>
                  <a:pt x="300507" y="393844"/>
                </a:cubicBezTo>
                <a:cubicBezTo>
                  <a:pt x="278811" y="440411"/>
                  <a:pt x="234361" y="495180"/>
                  <a:pt x="243357" y="481157"/>
                </a:cubicBezTo>
                <a:cubicBezTo>
                  <a:pt x="252353" y="467134"/>
                  <a:pt x="332786" y="356803"/>
                  <a:pt x="354482" y="309707"/>
                </a:cubicBezTo>
                <a:cubicBezTo>
                  <a:pt x="376178" y="262611"/>
                  <a:pt x="379882" y="235888"/>
                  <a:pt x="373532" y="198582"/>
                </a:cubicBezTo>
                <a:cubicBezTo>
                  <a:pt x="367182" y="161276"/>
                  <a:pt x="337284" y="115238"/>
                  <a:pt x="316382" y="85869"/>
                </a:cubicBezTo>
                <a:cubicBezTo>
                  <a:pt x="295480" y="56500"/>
                  <a:pt x="295744" y="23163"/>
                  <a:pt x="248119" y="22369"/>
                </a:cubicBezTo>
                <a:cubicBezTo>
                  <a:pt x="200494" y="21575"/>
                  <a:pt x="68203" y="71317"/>
                  <a:pt x="30632" y="81107"/>
                </a:cubicBezTo>
                <a:cubicBezTo>
                  <a:pt x="-6939" y="90897"/>
                  <a:pt x="-10379" y="91955"/>
                  <a:pt x="22694" y="81107"/>
                </a:cubicBezTo>
                <a:cubicBezTo>
                  <a:pt x="55767" y="70259"/>
                  <a:pt x="209490" y="27925"/>
                  <a:pt x="229069" y="16019"/>
                </a:cubicBezTo>
                <a:cubicBezTo>
                  <a:pt x="248648" y="4113"/>
                  <a:pt x="158161" y="11257"/>
                  <a:pt x="140169" y="9669"/>
                </a:cubicBezTo>
                <a:cubicBezTo>
                  <a:pt x="122177" y="8082"/>
                  <a:pt x="60265" y="4378"/>
                  <a:pt x="79844" y="4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9F1F5276-E3C2-430C-A79C-C1B116533151}"/>
              </a:ext>
            </a:extLst>
          </p:cNvPr>
          <p:cNvSpPr/>
          <p:nvPr/>
        </p:nvSpPr>
        <p:spPr>
          <a:xfrm>
            <a:off x="8935063" y="3319354"/>
            <a:ext cx="264603" cy="151061"/>
          </a:xfrm>
          <a:custGeom>
            <a:avLst/>
            <a:gdLst>
              <a:gd name="connsiteX0" fmla="*/ 975 w 264603"/>
              <a:gd name="connsiteY0" fmla="*/ 109 h 151061"/>
              <a:gd name="connsiteX1" fmla="*/ 148612 w 264603"/>
              <a:gd name="connsiteY1" fmla="*/ 117584 h 151061"/>
              <a:gd name="connsiteX2" fmla="*/ 264500 w 264603"/>
              <a:gd name="connsiteY2" fmla="*/ 147746 h 151061"/>
              <a:gd name="connsiteX3" fmla="*/ 167662 w 264603"/>
              <a:gd name="connsiteY3" fmla="*/ 144571 h 151061"/>
              <a:gd name="connsiteX4" fmla="*/ 88287 w 264603"/>
              <a:gd name="connsiteY4" fmla="*/ 96946 h 151061"/>
              <a:gd name="connsiteX5" fmla="*/ 975 w 264603"/>
              <a:gd name="connsiteY5" fmla="*/ 109 h 151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603" h="151061">
                <a:moveTo>
                  <a:pt x="975" y="109"/>
                </a:moveTo>
                <a:cubicBezTo>
                  <a:pt x="11029" y="3549"/>
                  <a:pt x="104691" y="92978"/>
                  <a:pt x="148612" y="117584"/>
                </a:cubicBezTo>
                <a:cubicBezTo>
                  <a:pt x="192533" y="142190"/>
                  <a:pt x="261325" y="143248"/>
                  <a:pt x="264500" y="147746"/>
                </a:cubicBezTo>
                <a:cubicBezTo>
                  <a:pt x="267675" y="152244"/>
                  <a:pt x="197031" y="153038"/>
                  <a:pt x="167662" y="144571"/>
                </a:cubicBezTo>
                <a:cubicBezTo>
                  <a:pt x="138293" y="136104"/>
                  <a:pt x="115274" y="118377"/>
                  <a:pt x="88287" y="96946"/>
                </a:cubicBezTo>
                <a:cubicBezTo>
                  <a:pt x="61300" y="75515"/>
                  <a:pt x="-9079" y="-3331"/>
                  <a:pt x="975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: 図形 1261">
            <a:extLst>
              <a:ext uri="{FF2B5EF4-FFF2-40B4-BE49-F238E27FC236}">
                <a16:creationId xmlns:a16="http://schemas.microsoft.com/office/drawing/2014/main" id="{6BCA84A7-501F-4906-B9B2-2F72A52CAFEF}"/>
              </a:ext>
            </a:extLst>
          </p:cNvPr>
          <p:cNvSpPr/>
          <p:nvPr/>
        </p:nvSpPr>
        <p:spPr>
          <a:xfrm>
            <a:off x="8875648" y="3452810"/>
            <a:ext cx="318493" cy="131069"/>
          </a:xfrm>
          <a:custGeom>
            <a:avLst/>
            <a:gdLst>
              <a:gd name="connsiteX0" fmla="*/ 65 w 318493"/>
              <a:gd name="connsiteY0" fmla="*/ 130178 h 131069"/>
              <a:gd name="connsiteX1" fmla="*/ 208027 w 318493"/>
              <a:gd name="connsiteY1" fmla="*/ 117478 h 131069"/>
              <a:gd name="connsiteX2" fmla="*/ 281052 w 318493"/>
              <a:gd name="connsiteY2" fmla="*/ 33340 h 131069"/>
              <a:gd name="connsiteX3" fmla="*/ 317565 w 318493"/>
              <a:gd name="connsiteY3" fmla="*/ 3 h 131069"/>
              <a:gd name="connsiteX4" fmla="*/ 300102 w 318493"/>
              <a:gd name="connsiteY4" fmla="*/ 31753 h 131069"/>
              <a:gd name="connsiteX5" fmla="*/ 222315 w 318493"/>
              <a:gd name="connsiteY5" fmla="*/ 95253 h 131069"/>
              <a:gd name="connsiteX6" fmla="*/ 185802 w 318493"/>
              <a:gd name="connsiteY6" fmla="*/ 109540 h 131069"/>
              <a:gd name="connsiteX7" fmla="*/ 65 w 318493"/>
              <a:gd name="connsiteY7" fmla="*/ 130178 h 13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493" h="131069">
                <a:moveTo>
                  <a:pt x="65" y="130178"/>
                </a:moveTo>
                <a:cubicBezTo>
                  <a:pt x="3769" y="131501"/>
                  <a:pt x="161196" y="133618"/>
                  <a:pt x="208027" y="117478"/>
                </a:cubicBezTo>
                <a:cubicBezTo>
                  <a:pt x="254858" y="101338"/>
                  <a:pt x="262796" y="52919"/>
                  <a:pt x="281052" y="33340"/>
                </a:cubicBezTo>
                <a:cubicBezTo>
                  <a:pt x="299308" y="13761"/>
                  <a:pt x="314390" y="267"/>
                  <a:pt x="317565" y="3"/>
                </a:cubicBezTo>
                <a:cubicBezTo>
                  <a:pt x="320740" y="-262"/>
                  <a:pt x="315977" y="15878"/>
                  <a:pt x="300102" y="31753"/>
                </a:cubicBezTo>
                <a:cubicBezTo>
                  <a:pt x="284227" y="47628"/>
                  <a:pt x="241365" y="82289"/>
                  <a:pt x="222315" y="95253"/>
                </a:cubicBezTo>
                <a:cubicBezTo>
                  <a:pt x="203265" y="108217"/>
                  <a:pt x="221521" y="106630"/>
                  <a:pt x="185802" y="109540"/>
                </a:cubicBezTo>
                <a:cubicBezTo>
                  <a:pt x="150083" y="112450"/>
                  <a:pt x="-3639" y="128855"/>
                  <a:pt x="65" y="130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: 図形 1320">
            <a:extLst>
              <a:ext uri="{FF2B5EF4-FFF2-40B4-BE49-F238E27FC236}">
                <a16:creationId xmlns:a16="http://schemas.microsoft.com/office/drawing/2014/main" id="{D4519499-0260-45DE-83B3-EFE8DC7807A4}"/>
              </a:ext>
            </a:extLst>
          </p:cNvPr>
          <p:cNvSpPr/>
          <p:nvPr/>
        </p:nvSpPr>
        <p:spPr>
          <a:xfrm>
            <a:off x="8859761" y="3468688"/>
            <a:ext cx="355735" cy="136706"/>
          </a:xfrm>
          <a:custGeom>
            <a:avLst/>
            <a:gdLst>
              <a:gd name="connsiteX0" fmla="*/ 355677 w 355735"/>
              <a:gd name="connsiteY0" fmla="*/ 0 h 136706"/>
              <a:gd name="connsiteX1" fmla="*/ 265189 w 355735"/>
              <a:gd name="connsiteY1" fmla="*/ 114300 h 136706"/>
              <a:gd name="connsiteX2" fmla="*/ 220739 w 355735"/>
              <a:gd name="connsiteY2" fmla="*/ 131762 h 136706"/>
              <a:gd name="connsiteX3" fmla="*/ 182639 w 355735"/>
              <a:gd name="connsiteY3" fmla="*/ 136525 h 136706"/>
              <a:gd name="connsiteX4" fmla="*/ 77 w 355735"/>
              <a:gd name="connsiteY4" fmla="*/ 127000 h 136706"/>
              <a:gd name="connsiteX5" fmla="*/ 206452 w 355735"/>
              <a:gd name="connsiteY5" fmla="*/ 134937 h 136706"/>
              <a:gd name="connsiteX6" fmla="*/ 250902 w 355735"/>
              <a:gd name="connsiteY6" fmla="*/ 112712 h 136706"/>
              <a:gd name="connsiteX7" fmla="*/ 355677 w 355735"/>
              <a:gd name="connsiteY7" fmla="*/ 0 h 13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735" h="136706">
                <a:moveTo>
                  <a:pt x="355677" y="0"/>
                </a:moveTo>
                <a:cubicBezTo>
                  <a:pt x="358058" y="265"/>
                  <a:pt x="287679" y="92340"/>
                  <a:pt x="265189" y="114300"/>
                </a:cubicBezTo>
                <a:cubicBezTo>
                  <a:pt x="242699" y="136260"/>
                  <a:pt x="234497" y="128058"/>
                  <a:pt x="220739" y="131762"/>
                </a:cubicBezTo>
                <a:cubicBezTo>
                  <a:pt x="206981" y="135466"/>
                  <a:pt x="219416" y="137319"/>
                  <a:pt x="182639" y="136525"/>
                </a:cubicBezTo>
                <a:cubicBezTo>
                  <a:pt x="145862" y="135731"/>
                  <a:pt x="-3892" y="127265"/>
                  <a:pt x="77" y="127000"/>
                </a:cubicBezTo>
                <a:cubicBezTo>
                  <a:pt x="4046" y="126735"/>
                  <a:pt x="164648" y="137318"/>
                  <a:pt x="206452" y="134937"/>
                </a:cubicBezTo>
                <a:cubicBezTo>
                  <a:pt x="248256" y="132556"/>
                  <a:pt x="227354" y="131762"/>
                  <a:pt x="250902" y="112712"/>
                </a:cubicBezTo>
                <a:cubicBezTo>
                  <a:pt x="274450" y="93662"/>
                  <a:pt x="353296" y="-265"/>
                  <a:pt x="35567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: 図形 1321">
            <a:extLst>
              <a:ext uri="{FF2B5EF4-FFF2-40B4-BE49-F238E27FC236}">
                <a16:creationId xmlns:a16="http://schemas.microsoft.com/office/drawing/2014/main" id="{06A84DD7-BE3A-439F-B4C9-D9C38B1C2C5B}"/>
              </a:ext>
            </a:extLst>
          </p:cNvPr>
          <p:cNvSpPr/>
          <p:nvPr/>
        </p:nvSpPr>
        <p:spPr>
          <a:xfrm>
            <a:off x="9105658" y="3447862"/>
            <a:ext cx="140127" cy="138314"/>
          </a:xfrm>
          <a:custGeom>
            <a:avLst/>
            <a:gdLst>
              <a:gd name="connsiteX0" fmla="*/ 43105 w 140127"/>
              <a:gd name="connsiteY0" fmla="*/ 188 h 138314"/>
              <a:gd name="connsiteX1" fmla="*/ 119305 w 140127"/>
              <a:gd name="connsiteY1" fmla="*/ 16063 h 138314"/>
              <a:gd name="connsiteX2" fmla="*/ 112955 w 140127"/>
              <a:gd name="connsiteY2" fmla="*/ 52576 h 138314"/>
              <a:gd name="connsiteX3" fmla="*/ 82792 w 140127"/>
              <a:gd name="connsiteY3" fmla="*/ 95438 h 138314"/>
              <a:gd name="connsiteX4" fmla="*/ 62155 w 140127"/>
              <a:gd name="connsiteY4" fmla="*/ 116076 h 138314"/>
              <a:gd name="connsiteX5" fmla="*/ 242 w 140127"/>
              <a:gd name="connsiteY5" fmla="*/ 138301 h 138314"/>
              <a:gd name="connsiteX6" fmla="*/ 87555 w 140127"/>
              <a:gd name="connsiteY6" fmla="*/ 112901 h 138314"/>
              <a:gd name="connsiteX7" fmla="*/ 135180 w 140127"/>
              <a:gd name="connsiteY7" fmla="*/ 38288 h 138314"/>
              <a:gd name="connsiteX8" fmla="*/ 132005 w 140127"/>
              <a:gd name="connsiteY8" fmla="*/ 25588 h 138314"/>
              <a:gd name="connsiteX9" fmla="*/ 43105 w 140127"/>
              <a:gd name="connsiteY9" fmla="*/ 188 h 13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127" h="138314">
                <a:moveTo>
                  <a:pt x="43105" y="188"/>
                </a:moveTo>
                <a:cubicBezTo>
                  <a:pt x="40988" y="-1400"/>
                  <a:pt x="107663" y="7332"/>
                  <a:pt x="119305" y="16063"/>
                </a:cubicBezTo>
                <a:cubicBezTo>
                  <a:pt x="130947" y="24794"/>
                  <a:pt x="119040" y="39347"/>
                  <a:pt x="112955" y="52576"/>
                </a:cubicBezTo>
                <a:cubicBezTo>
                  <a:pt x="106870" y="65805"/>
                  <a:pt x="91259" y="84855"/>
                  <a:pt x="82792" y="95438"/>
                </a:cubicBezTo>
                <a:cubicBezTo>
                  <a:pt x="74325" y="106021"/>
                  <a:pt x="75913" y="108932"/>
                  <a:pt x="62155" y="116076"/>
                </a:cubicBezTo>
                <a:cubicBezTo>
                  <a:pt x="48397" y="123220"/>
                  <a:pt x="-3991" y="138830"/>
                  <a:pt x="242" y="138301"/>
                </a:cubicBezTo>
                <a:cubicBezTo>
                  <a:pt x="4475" y="137772"/>
                  <a:pt x="65065" y="129570"/>
                  <a:pt x="87555" y="112901"/>
                </a:cubicBezTo>
                <a:cubicBezTo>
                  <a:pt x="110045" y="96232"/>
                  <a:pt x="127772" y="52840"/>
                  <a:pt x="135180" y="38288"/>
                </a:cubicBezTo>
                <a:cubicBezTo>
                  <a:pt x="142588" y="23736"/>
                  <a:pt x="141795" y="29557"/>
                  <a:pt x="132005" y="25588"/>
                </a:cubicBezTo>
                <a:cubicBezTo>
                  <a:pt x="122215" y="21619"/>
                  <a:pt x="45222" y="1776"/>
                  <a:pt x="43105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: 図形 1322">
            <a:extLst>
              <a:ext uri="{FF2B5EF4-FFF2-40B4-BE49-F238E27FC236}">
                <a16:creationId xmlns:a16="http://schemas.microsoft.com/office/drawing/2014/main" id="{B6FE123E-9590-44CC-AC6A-166545D8A74E}"/>
              </a:ext>
            </a:extLst>
          </p:cNvPr>
          <p:cNvSpPr/>
          <p:nvPr/>
        </p:nvSpPr>
        <p:spPr>
          <a:xfrm>
            <a:off x="8829769" y="3076575"/>
            <a:ext cx="658757" cy="99916"/>
          </a:xfrm>
          <a:custGeom>
            <a:avLst/>
            <a:gdLst>
              <a:gd name="connsiteX0" fmla="*/ 6256 w 658757"/>
              <a:gd name="connsiteY0" fmla="*/ 0 h 99916"/>
              <a:gd name="connsiteX1" fmla="*/ 417419 w 658757"/>
              <a:gd name="connsiteY1" fmla="*/ 30163 h 99916"/>
              <a:gd name="connsiteX2" fmla="*/ 609506 w 658757"/>
              <a:gd name="connsiteY2" fmla="*/ 87313 h 99916"/>
              <a:gd name="connsiteX3" fmla="*/ 653956 w 658757"/>
              <a:gd name="connsiteY3" fmla="*/ 96838 h 99916"/>
              <a:gd name="connsiteX4" fmla="*/ 522194 w 658757"/>
              <a:gd name="connsiteY4" fmla="*/ 46038 h 99916"/>
              <a:gd name="connsiteX5" fmla="*/ 193581 w 658757"/>
              <a:gd name="connsiteY5" fmla="*/ 30163 h 99916"/>
              <a:gd name="connsiteX6" fmla="*/ 6256 w 658757"/>
              <a:gd name="connsiteY6" fmla="*/ 0 h 9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8757" h="99916">
                <a:moveTo>
                  <a:pt x="6256" y="0"/>
                </a:moveTo>
                <a:cubicBezTo>
                  <a:pt x="43562" y="0"/>
                  <a:pt x="316877" y="15611"/>
                  <a:pt x="417419" y="30163"/>
                </a:cubicBezTo>
                <a:cubicBezTo>
                  <a:pt x="517961" y="44715"/>
                  <a:pt x="570083" y="76201"/>
                  <a:pt x="609506" y="87313"/>
                </a:cubicBezTo>
                <a:cubicBezTo>
                  <a:pt x="648929" y="98425"/>
                  <a:pt x="668508" y="103717"/>
                  <a:pt x="653956" y="96838"/>
                </a:cubicBezTo>
                <a:cubicBezTo>
                  <a:pt x="639404" y="89959"/>
                  <a:pt x="598923" y="57151"/>
                  <a:pt x="522194" y="46038"/>
                </a:cubicBezTo>
                <a:cubicBezTo>
                  <a:pt x="445465" y="34926"/>
                  <a:pt x="280100" y="37571"/>
                  <a:pt x="193581" y="30163"/>
                </a:cubicBezTo>
                <a:cubicBezTo>
                  <a:pt x="107062" y="22755"/>
                  <a:pt x="-31050" y="0"/>
                  <a:pt x="62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: 図形 1323">
            <a:extLst>
              <a:ext uri="{FF2B5EF4-FFF2-40B4-BE49-F238E27FC236}">
                <a16:creationId xmlns:a16="http://schemas.microsoft.com/office/drawing/2014/main" id="{BC31BC30-EF4F-45CC-B2CA-1673C237D5C1}"/>
              </a:ext>
            </a:extLst>
          </p:cNvPr>
          <p:cNvSpPr/>
          <p:nvPr/>
        </p:nvSpPr>
        <p:spPr>
          <a:xfrm>
            <a:off x="9657398" y="2925130"/>
            <a:ext cx="346586" cy="208927"/>
          </a:xfrm>
          <a:custGeom>
            <a:avLst/>
            <a:gdLst>
              <a:gd name="connsiteX0" fmla="*/ 343852 w 346586"/>
              <a:gd name="connsiteY0" fmla="*/ 633 h 208927"/>
              <a:gd name="connsiteX1" fmla="*/ 69215 w 346586"/>
              <a:gd name="connsiteY1" fmla="*/ 159383 h 208927"/>
              <a:gd name="connsiteX2" fmla="*/ 7302 w 346586"/>
              <a:gd name="connsiteY2" fmla="*/ 207008 h 208927"/>
              <a:gd name="connsiteX3" fmla="*/ 197802 w 346586"/>
              <a:gd name="connsiteY3" fmla="*/ 106995 h 208927"/>
              <a:gd name="connsiteX4" fmla="*/ 343852 w 346586"/>
              <a:gd name="connsiteY4" fmla="*/ 633 h 20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586" h="208927">
                <a:moveTo>
                  <a:pt x="343852" y="633"/>
                </a:moveTo>
                <a:cubicBezTo>
                  <a:pt x="322421" y="9364"/>
                  <a:pt x="125307" y="124987"/>
                  <a:pt x="69215" y="159383"/>
                </a:cubicBezTo>
                <a:cubicBezTo>
                  <a:pt x="13123" y="193779"/>
                  <a:pt x="-14129" y="215739"/>
                  <a:pt x="7302" y="207008"/>
                </a:cubicBezTo>
                <a:cubicBezTo>
                  <a:pt x="28733" y="198277"/>
                  <a:pt x="140123" y="138216"/>
                  <a:pt x="197802" y="106995"/>
                </a:cubicBezTo>
                <a:cubicBezTo>
                  <a:pt x="255481" y="75774"/>
                  <a:pt x="365283" y="-8098"/>
                  <a:pt x="343852" y="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: 図形 1324">
            <a:extLst>
              <a:ext uri="{FF2B5EF4-FFF2-40B4-BE49-F238E27FC236}">
                <a16:creationId xmlns:a16="http://schemas.microsoft.com/office/drawing/2014/main" id="{9598B2F8-EA1E-4207-8FE9-F0A32CF0B70F}"/>
              </a:ext>
            </a:extLst>
          </p:cNvPr>
          <p:cNvSpPr/>
          <p:nvPr/>
        </p:nvSpPr>
        <p:spPr>
          <a:xfrm>
            <a:off x="9351963" y="3108325"/>
            <a:ext cx="373062" cy="78154"/>
          </a:xfrm>
          <a:custGeom>
            <a:avLst/>
            <a:gdLst>
              <a:gd name="connsiteX0" fmla="*/ 0 w 373062"/>
              <a:gd name="connsiteY0" fmla="*/ 25400 h 78154"/>
              <a:gd name="connsiteX1" fmla="*/ 198437 w 373062"/>
              <a:gd name="connsiteY1" fmla="*/ 50800 h 78154"/>
              <a:gd name="connsiteX2" fmla="*/ 260350 w 373062"/>
              <a:gd name="connsiteY2" fmla="*/ 77788 h 78154"/>
              <a:gd name="connsiteX3" fmla="*/ 255587 w 373062"/>
              <a:gd name="connsiteY3" fmla="*/ 30163 h 78154"/>
              <a:gd name="connsiteX4" fmla="*/ 373062 w 373062"/>
              <a:gd name="connsiteY4" fmla="*/ 0 h 78154"/>
              <a:gd name="connsiteX5" fmla="*/ 198437 w 373062"/>
              <a:gd name="connsiteY5" fmla="*/ 42863 h 78154"/>
              <a:gd name="connsiteX6" fmla="*/ 0 w 373062"/>
              <a:gd name="connsiteY6" fmla="*/ 25400 h 7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062" h="78154">
                <a:moveTo>
                  <a:pt x="0" y="25400"/>
                </a:moveTo>
                <a:cubicBezTo>
                  <a:pt x="0" y="26723"/>
                  <a:pt x="155045" y="42069"/>
                  <a:pt x="198437" y="50800"/>
                </a:cubicBezTo>
                <a:cubicBezTo>
                  <a:pt x="241829" y="59531"/>
                  <a:pt x="250825" y="81228"/>
                  <a:pt x="260350" y="77788"/>
                </a:cubicBezTo>
                <a:cubicBezTo>
                  <a:pt x="269875" y="74349"/>
                  <a:pt x="236802" y="43128"/>
                  <a:pt x="255587" y="30163"/>
                </a:cubicBezTo>
                <a:cubicBezTo>
                  <a:pt x="274372" y="17198"/>
                  <a:pt x="373062" y="0"/>
                  <a:pt x="373062" y="0"/>
                </a:cubicBezTo>
                <a:cubicBezTo>
                  <a:pt x="363537" y="2117"/>
                  <a:pt x="262731" y="38630"/>
                  <a:pt x="198437" y="42863"/>
                </a:cubicBezTo>
                <a:cubicBezTo>
                  <a:pt x="134143" y="47096"/>
                  <a:pt x="0" y="24077"/>
                  <a:pt x="0" y="25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: 図形 1325">
            <a:extLst>
              <a:ext uri="{FF2B5EF4-FFF2-40B4-BE49-F238E27FC236}">
                <a16:creationId xmlns:a16="http://schemas.microsoft.com/office/drawing/2014/main" id="{93844673-2C67-4F24-A40F-C4990B2B2B2A}"/>
              </a:ext>
            </a:extLst>
          </p:cNvPr>
          <p:cNvSpPr/>
          <p:nvPr/>
        </p:nvSpPr>
        <p:spPr>
          <a:xfrm>
            <a:off x="9451681" y="2940846"/>
            <a:ext cx="560682" cy="615160"/>
          </a:xfrm>
          <a:custGeom>
            <a:avLst/>
            <a:gdLst>
              <a:gd name="connsiteX0" fmla="*/ 560682 w 560682"/>
              <a:gd name="connsiteY0" fmla="*/ 792 h 615160"/>
              <a:gd name="connsiteX1" fmla="*/ 479719 w 560682"/>
              <a:gd name="connsiteY1" fmla="*/ 208754 h 615160"/>
              <a:gd name="connsiteX2" fmla="*/ 436857 w 560682"/>
              <a:gd name="connsiteY2" fmla="*/ 278604 h 615160"/>
              <a:gd name="connsiteX3" fmla="*/ 447969 w 560682"/>
              <a:gd name="connsiteY3" fmla="*/ 250029 h 615160"/>
              <a:gd name="connsiteX4" fmla="*/ 293982 w 560682"/>
              <a:gd name="connsiteY4" fmla="*/ 404017 h 615160"/>
              <a:gd name="connsiteX5" fmla="*/ 236832 w 560682"/>
              <a:gd name="connsiteY5" fmla="*/ 470692 h 615160"/>
              <a:gd name="connsiteX6" fmla="*/ 100307 w 560682"/>
              <a:gd name="connsiteY6" fmla="*/ 586579 h 615160"/>
              <a:gd name="connsiteX7" fmla="*/ 74907 w 560682"/>
              <a:gd name="connsiteY7" fmla="*/ 575467 h 615160"/>
              <a:gd name="connsiteX8" fmla="*/ 36807 w 560682"/>
              <a:gd name="connsiteY8" fmla="*/ 575467 h 615160"/>
              <a:gd name="connsiteX9" fmla="*/ 294 w 560682"/>
              <a:gd name="connsiteY9" fmla="*/ 615154 h 615160"/>
              <a:gd name="connsiteX10" fmla="*/ 57444 w 560682"/>
              <a:gd name="connsiteY10" fmla="*/ 578642 h 615160"/>
              <a:gd name="connsiteX11" fmla="*/ 122532 w 560682"/>
              <a:gd name="connsiteY11" fmla="*/ 588167 h 615160"/>
              <a:gd name="connsiteX12" fmla="*/ 224132 w 560682"/>
              <a:gd name="connsiteY12" fmla="*/ 488154 h 615160"/>
              <a:gd name="connsiteX13" fmla="*/ 408282 w 560682"/>
              <a:gd name="connsiteY13" fmla="*/ 311942 h 615160"/>
              <a:gd name="connsiteX14" fmla="*/ 481307 w 560682"/>
              <a:gd name="connsiteY14" fmla="*/ 143667 h 615160"/>
              <a:gd name="connsiteX15" fmla="*/ 560682 w 560682"/>
              <a:gd name="connsiteY15" fmla="*/ 792 h 61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0682" h="615160">
                <a:moveTo>
                  <a:pt x="560682" y="792"/>
                </a:moveTo>
                <a:cubicBezTo>
                  <a:pt x="560417" y="11640"/>
                  <a:pt x="500356" y="162452"/>
                  <a:pt x="479719" y="208754"/>
                </a:cubicBezTo>
                <a:cubicBezTo>
                  <a:pt x="459082" y="255056"/>
                  <a:pt x="442149" y="271725"/>
                  <a:pt x="436857" y="278604"/>
                </a:cubicBezTo>
                <a:cubicBezTo>
                  <a:pt x="431565" y="285483"/>
                  <a:pt x="471781" y="229127"/>
                  <a:pt x="447969" y="250029"/>
                </a:cubicBezTo>
                <a:cubicBezTo>
                  <a:pt x="424156" y="270931"/>
                  <a:pt x="329171" y="367240"/>
                  <a:pt x="293982" y="404017"/>
                </a:cubicBezTo>
                <a:cubicBezTo>
                  <a:pt x="258793" y="440794"/>
                  <a:pt x="269111" y="440265"/>
                  <a:pt x="236832" y="470692"/>
                </a:cubicBezTo>
                <a:cubicBezTo>
                  <a:pt x="204553" y="501119"/>
                  <a:pt x="127295" y="569116"/>
                  <a:pt x="100307" y="586579"/>
                </a:cubicBezTo>
                <a:cubicBezTo>
                  <a:pt x="73319" y="604042"/>
                  <a:pt x="85490" y="577319"/>
                  <a:pt x="74907" y="575467"/>
                </a:cubicBezTo>
                <a:cubicBezTo>
                  <a:pt x="64324" y="573615"/>
                  <a:pt x="49242" y="568853"/>
                  <a:pt x="36807" y="575467"/>
                </a:cubicBezTo>
                <a:cubicBezTo>
                  <a:pt x="24371" y="582082"/>
                  <a:pt x="-3145" y="614625"/>
                  <a:pt x="294" y="615154"/>
                </a:cubicBezTo>
                <a:cubicBezTo>
                  <a:pt x="3733" y="615683"/>
                  <a:pt x="37071" y="583140"/>
                  <a:pt x="57444" y="578642"/>
                </a:cubicBezTo>
                <a:cubicBezTo>
                  <a:pt x="77817" y="574144"/>
                  <a:pt x="94751" y="603248"/>
                  <a:pt x="122532" y="588167"/>
                </a:cubicBezTo>
                <a:cubicBezTo>
                  <a:pt x="150313" y="573086"/>
                  <a:pt x="176507" y="534192"/>
                  <a:pt x="224132" y="488154"/>
                </a:cubicBezTo>
                <a:cubicBezTo>
                  <a:pt x="271757" y="442117"/>
                  <a:pt x="365420" y="369356"/>
                  <a:pt x="408282" y="311942"/>
                </a:cubicBezTo>
                <a:cubicBezTo>
                  <a:pt x="451144" y="254528"/>
                  <a:pt x="457495" y="194202"/>
                  <a:pt x="481307" y="143667"/>
                </a:cubicBezTo>
                <a:cubicBezTo>
                  <a:pt x="505119" y="93132"/>
                  <a:pt x="560947" y="-10056"/>
                  <a:pt x="560682" y="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: 図形 1326">
            <a:extLst>
              <a:ext uri="{FF2B5EF4-FFF2-40B4-BE49-F238E27FC236}">
                <a16:creationId xmlns:a16="http://schemas.microsoft.com/office/drawing/2014/main" id="{7FA553A9-F389-43D9-9203-EA00F0132FC6}"/>
              </a:ext>
            </a:extLst>
          </p:cNvPr>
          <p:cNvSpPr/>
          <p:nvPr/>
        </p:nvSpPr>
        <p:spPr>
          <a:xfrm>
            <a:off x="9728197" y="3004385"/>
            <a:ext cx="288592" cy="361210"/>
          </a:xfrm>
          <a:custGeom>
            <a:avLst/>
            <a:gdLst>
              <a:gd name="connsiteX0" fmla="*/ 287341 w 288592"/>
              <a:gd name="connsiteY0" fmla="*/ 3928 h 361210"/>
              <a:gd name="connsiteX1" fmla="*/ 182566 w 288592"/>
              <a:gd name="connsiteY1" fmla="*/ 215065 h 361210"/>
              <a:gd name="connsiteX2" fmla="*/ 3 w 288592"/>
              <a:gd name="connsiteY2" fmla="*/ 361115 h 361210"/>
              <a:gd name="connsiteX3" fmla="*/ 187328 w 288592"/>
              <a:gd name="connsiteY3" fmla="*/ 194428 h 361210"/>
              <a:gd name="connsiteX4" fmla="*/ 238128 w 288592"/>
              <a:gd name="connsiteY4" fmla="*/ 88065 h 361210"/>
              <a:gd name="connsiteX5" fmla="*/ 287341 w 288592"/>
              <a:gd name="connsiteY5" fmla="*/ 3928 h 36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592" h="361210">
                <a:moveTo>
                  <a:pt x="287341" y="3928"/>
                </a:moveTo>
                <a:cubicBezTo>
                  <a:pt x="278081" y="25095"/>
                  <a:pt x="230456" y="155534"/>
                  <a:pt x="182566" y="215065"/>
                </a:cubicBezTo>
                <a:cubicBezTo>
                  <a:pt x="134676" y="274596"/>
                  <a:pt x="-791" y="364554"/>
                  <a:pt x="3" y="361115"/>
                </a:cubicBezTo>
                <a:cubicBezTo>
                  <a:pt x="797" y="357676"/>
                  <a:pt x="147641" y="239936"/>
                  <a:pt x="187328" y="194428"/>
                </a:cubicBezTo>
                <a:cubicBezTo>
                  <a:pt x="227015" y="148920"/>
                  <a:pt x="224370" y="123784"/>
                  <a:pt x="238128" y="88065"/>
                </a:cubicBezTo>
                <a:cubicBezTo>
                  <a:pt x="251886" y="52346"/>
                  <a:pt x="296601" y="-17239"/>
                  <a:pt x="287341" y="3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: 図形 1327">
            <a:extLst>
              <a:ext uri="{FF2B5EF4-FFF2-40B4-BE49-F238E27FC236}">
                <a16:creationId xmlns:a16="http://schemas.microsoft.com/office/drawing/2014/main" id="{21678D7F-7ABB-45DD-A05D-829421C45756}"/>
              </a:ext>
            </a:extLst>
          </p:cNvPr>
          <p:cNvSpPr/>
          <p:nvPr/>
        </p:nvSpPr>
        <p:spPr>
          <a:xfrm>
            <a:off x="8821411" y="3591830"/>
            <a:ext cx="261417" cy="22183"/>
          </a:xfrm>
          <a:custGeom>
            <a:avLst/>
            <a:gdLst>
              <a:gd name="connsiteX0" fmla="*/ 1914 w 261417"/>
              <a:gd name="connsiteY0" fmla="*/ 16558 h 22183"/>
              <a:gd name="connsiteX1" fmla="*/ 257502 w 261417"/>
              <a:gd name="connsiteY1" fmla="*/ 21320 h 22183"/>
              <a:gd name="connsiteX2" fmla="*/ 146377 w 261417"/>
              <a:gd name="connsiteY2" fmla="*/ 683 h 22183"/>
              <a:gd name="connsiteX3" fmla="*/ 1914 w 261417"/>
              <a:gd name="connsiteY3" fmla="*/ 16558 h 2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417" h="22183">
                <a:moveTo>
                  <a:pt x="1914" y="16558"/>
                </a:moveTo>
                <a:cubicBezTo>
                  <a:pt x="20435" y="19998"/>
                  <a:pt x="233425" y="23966"/>
                  <a:pt x="257502" y="21320"/>
                </a:cubicBezTo>
                <a:cubicBezTo>
                  <a:pt x="281579" y="18674"/>
                  <a:pt x="188446" y="4916"/>
                  <a:pt x="146377" y="683"/>
                </a:cubicBezTo>
                <a:cubicBezTo>
                  <a:pt x="104308" y="-3550"/>
                  <a:pt x="-16607" y="13118"/>
                  <a:pt x="1914" y="16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: 図形 1328">
            <a:extLst>
              <a:ext uri="{FF2B5EF4-FFF2-40B4-BE49-F238E27FC236}">
                <a16:creationId xmlns:a16="http://schemas.microsoft.com/office/drawing/2014/main" id="{89B85606-0DD5-41FD-8BD6-E8AC9CC0AF7F}"/>
              </a:ext>
            </a:extLst>
          </p:cNvPr>
          <p:cNvSpPr/>
          <p:nvPr/>
        </p:nvSpPr>
        <p:spPr>
          <a:xfrm>
            <a:off x="8900742" y="3619469"/>
            <a:ext cx="81523" cy="136218"/>
          </a:xfrm>
          <a:custGeom>
            <a:avLst/>
            <a:gdLst>
              <a:gd name="connsiteX0" fmla="*/ 371 w 81523"/>
              <a:gd name="connsiteY0" fmla="*/ 1619 h 136218"/>
              <a:gd name="connsiteX1" fmla="*/ 79746 w 81523"/>
              <a:gd name="connsiteY1" fmla="*/ 134969 h 136218"/>
              <a:gd name="connsiteX2" fmla="*/ 51171 w 81523"/>
              <a:gd name="connsiteY2" fmla="*/ 65119 h 136218"/>
              <a:gd name="connsiteX3" fmla="*/ 371 w 81523"/>
              <a:gd name="connsiteY3" fmla="*/ 1619 h 13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23" h="136218">
                <a:moveTo>
                  <a:pt x="371" y="1619"/>
                </a:moveTo>
                <a:cubicBezTo>
                  <a:pt x="5133" y="13261"/>
                  <a:pt x="71279" y="124386"/>
                  <a:pt x="79746" y="134969"/>
                </a:cubicBezTo>
                <a:cubicBezTo>
                  <a:pt x="88213" y="145552"/>
                  <a:pt x="64400" y="86021"/>
                  <a:pt x="51171" y="65119"/>
                </a:cubicBezTo>
                <a:cubicBezTo>
                  <a:pt x="37942" y="44217"/>
                  <a:pt x="-4391" y="-10023"/>
                  <a:pt x="371" y="1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: 図形 1329">
            <a:extLst>
              <a:ext uri="{FF2B5EF4-FFF2-40B4-BE49-F238E27FC236}">
                <a16:creationId xmlns:a16="http://schemas.microsoft.com/office/drawing/2014/main" id="{AFAAFD20-925E-487B-94B9-7080CA26EB90}"/>
              </a:ext>
            </a:extLst>
          </p:cNvPr>
          <p:cNvSpPr/>
          <p:nvPr/>
        </p:nvSpPr>
        <p:spPr>
          <a:xfrm>
            <a:off x="8918531" y="3601169"/>
            <a:ext cx="82576" cy="167854"/>
          </a:xfrm>
          <a:custGeom>
            <a:avLst/>
            <a:gdLst>
              <a:gd name="connsiteX0" fmla="*/ 44 w 82576"/>
              <a:gd name="connsiteY0" fmla="*/ 869 h 167854"/>
              <a:gd name="connsiteX1" fmla="*/ 73069 w 82576"/>
              <a:gd name="connsiteY1" fmla="*/ 111994 h 167854"/>
              <a:gd name="connsiteX2" fmla="*/ 81007 w 82576"/>
              <a:gd name="connsiteY2" fmla="*/ 167556 h 167854"/>
              <a:gd name="connsiteX3" fmla="*/ 66719 w 82576"/>
              <a:gd name="connsiteY3" fmla="*/ 89769 h 167854"/>
              <a:gd name="connsiteX4" fmla="*/ 61957 w 82576"/>
              <a:gd name="connsiteY4" fmla="*/ 61194 h 167854"/>
              <a:gd name="connsiteX5" fmla="*/ 44 w 82576"/>
              <a:gd name="connsiteY5" fmla="*/ 869 h 16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76" h="167854">
                <a:moveTo>
                  <a:pt x="44" y="869"/>
                </a:moveTo>
                <a:cubicBezTo>
                  <a:pt x="1896" y="9336"/>
                  <a:pt x="59575" y="84213"/>
                  <a:pt x="73069" y="111994"/>
                </a:cubicBezTo>
                <a:cubicBezTo>
                  <a:pt x="86563" y="139775"/>
                  <a:pt x="82065" y="171260"/>
                  <a:pt x="81007" y="167556"/>
                </a:cubicBezTo>
                <a:cubicBezTo>
                  <a:pt x="79949" y="163852"/>
                  <a:pt x="69894" y="107496"/>
                  <a:pt x="66719" y="89769"/>
                </a:cubicBezTo>
                <a:cubicBezTo>
                  <a:pt x="63544" y="72042"/>
                  <a:pt x="69101" y="74159"/>
                  <a:pt x="61957" y="61194"/>
                </a:cubicBezTo>
                <a:cubicBezTo>
                  <a:pt x="54813" y="48229"/>
                  <a:pt x="-1808" y="-7598"/>
                  <a:pt x="44" y="8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: 図形 1330">
            <a:extLst>
              <a:ext uri="{FF2B5EF4-FFF2-40B4-BE49-F238E27FC236}">
                <a16:creationId xmlns:a16="http://schemas.microsoft.com/office/drawing/2014/main" id="{E58E7BAD-BDBE-4E19-9603-C5A06197F748}"/>
              </a:ext>
            </a:extLst>
          </p:cNvPr>
          <p:cNvSpPr/>
          <p:nvPr/>
        </p:nvSpPr>
        <p:spPr>
          <a:xfrm>
            <a:off x="9204552" y="3434382"/>
            <a:ext cx="245963" cy="223052"/>
          </a:xfrm>
          <a:custGeom>
            <a:avLst/>
            <a:gdLst>
              <a:gd name="connsiteX0" fmla="*/ 1361 w 245963"/>
              <a:gd name="connsiteY0" fmla="*/ 121618 h 223052"/>
              <a:gd name="connsiteX1" fmla="*/ 55336 w 245963"/>
              <a:gd name="connsiteY1" fmla="*/ 220043 h 223052"/>
              <a:gd name="connsiteX2" fmla="*/ 95023 w 245963"/>
              <a:gd name="connsiteY2" fmla="*/ 194643 h 223052"/>
              <a:gd name="connsiteX3" fmla="*/ 185511 w 245963"/>
              <a:gd name="connsiteY3" fmla="*/ 162893 h 223052"/>
              <a:gd name="connsiteX4" fmla="*/ 152173 w 245963"/>
              <a:gd name="connsiteY4" fmla="*/ 156543 h 223052"/>
              <a:gd name="connsiteX5" fmla="*/ 147411 w 245963"/>
              <a:gd name="connsiteY5" fmla="*/ 123206 h 223052"/>
              <a:gd name="connsiteX6" fmla="*/ 183923 w 245963"/>
              <a:gd name="connsiteY6" fmla="*/ 39068 h 223052"/>
              <a:gd name="connsiteX7" fmla="*/ 229961 w 245963"/>
              <a:gd name="connsiteY7" fmla="*/ 88281 h 223052"/>
              <a:gd name="connsiteX8" fmla="*/ 244248 w 245963"/>
              <a:gd name="connsiteY8" fmla="*/ 88281 h 223052"/>
              <a:gd name="connsiteX9" fmla="*/ 195036 w 245963"/>
              <a:gd name="connsiteY9" fmla="*/ 4143 h 223052"/>
              <a:gd name="connsiteX10" fmla="*/ 168048 w 245963"/>
              <a:gd name="connsiteY10" fmla="*/ 26368 h 223052"/>
              <a:gd name="connsiteX11" fmla="*/ 131536 w 245963"/>
              <a:gd name="connsiteY11" fmla="*/ 142256 h 223052"/>
              <a:gd name="connsiteX12" fmla="*/ 115661 w 245963"/>
              <a:gd name="connsiteY12" fmla="*/ 169243 h 223052"/>
              <a:gd name="connsiteX13" fmla="*/ 1361 w 245963"/>
              <a:gd name="connsiteY13" fmla="*/ 121618 h 22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5963" h="223052">
                <a:moveTo>
                  <a:pt x="1361" y="121618"/>
                </a:moveTo>
                <a:cubicBezTo>
                  <a:pt x="-8693" y="130085"/>
                  <a:pt x="39726" y="207872"/>
                  <a:pt x="55336" y="220043"/>
                </a:cubicBezTo>
                <a:cubicBezTo>
                  <a:pt x="70946" y="232214"/>
                  <a:pt x="73327" y="204168"/>
                  <a:pt x="95023" y="194643"/>
                </a:cubicBezTo>
                <a:cubicBezTo>
                  <a:pt x="116719" y="185118"/>
                  <a:pt x="175986" y="169243"/>
                  <a:pt x="185511" y="162893"/>
                </a:cubicBezTo>
                <a:cubicBezTo>
                  <a:pt x="195036" y="156543"/>
                  <a:pt x="158523" y="163157"/>
                  <a:pt x="152173" y="156543"/>
                </a:cubicBezTo>
                <a:cubicBezTo>
                  <a:pt x="145823" y="149929"/>
                  <a:pt x="142119" y="142785"/>
                  <a:pt x="147411" y="123206"/>
                </a:cubicBezTo>
                <a:cubicBezTo>
                  <a:pt x="152703" y="103627"/>
                  <a:pt x="170165" y="44889"/>
                  <a:pt x="183923" y="39068"/>
                </a:cubicBezTo>
                <a:cubicBezTo>
                  <a:pt x="197681" y="33247"/>
                  <a:pt x="219907" y="80079"/>
                  <a:pt x="229961" y="88281"/>
                </a:cubicBezTo>
                <a:cubicBezTo>
                  <a:pt x="240015" y="96483"/>
                  <a:pt x="250069" y="102304"/>
                  <a:pt x="244248" y="88281"/>
                </a:cubicBezTo>
                <a:cubicBezTo>
                  <a:pt x="238427" y="74258"/>
                  <a:pt x="207736" y="14462"/>
                  <a:pt x="195036" y="4143"/>
                </a:cubicBezTo>
                <a:cubicBezTo>
                  <a:pt x="182336" y="-6176"/>
                  <a:pt x="178631" y="3349"/>
                  <a:pt x="168048" y="26368"/>
                </a:cubicBezTo>
                <a:cubicBezTo>
                  <a:pt x="157465" y="49387"/>
                  <a:pt x="140267" y="118444"/>
                  <a:pt x="131536" y="142256"/>
                </a:cubicBezTo>
                <a:cubicBezTo>
                  <a:pt x="122805" y="166068"/>
                  <a:pt x="136034" y="167656"/>
                  <a:pt x="115661" y="169243"/>
                </a:cubicBezTo>
                <a:cubicBezTo>
                  <a:pt x="95288" y="170830"/>
                  <a:pt x="11415" y="113151"/>
                  <a:pt x="1361" y="121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: 図形 1331">
            <a:extLst>
              <a:ext uri="{FF2B5EF4-FFF2-40B4-BE49-F238E27FC236}">
                <a16:creationId xmlns:a16="http://schemas.microsoft.com/office/drawing/2014/main" id="{FE276F4D-5656-4FF6-BD46-8C28987C153E}"/>
              </a:ext>
            </a:extLst>
          </p:cNvPr>
          <p:cNvSpPr/>
          <p:nvPr/>
        </p:nvSpPr>
        <p:spPr>
          <a:xfrm>
            <a:off x="9352459" y="3466803"/>
            <a:ext cx="53480" cy="144740"/>
          </a:xfrm>
          <a:custGeom>
            <a:avLst/>
            <a:gdLst>
              <a:gd name="connsiteX0" fmla="*/ 53479 w 53480"/>
              <a:gd name="connsiteY0" fmla="*/ 297 h 144740"/>
              <a:gd name="connsiteX1" fmla="*/ 5854 w 53480"/>
              <a:gd name="connsiteY1" fmla="*/ 139997 h 144740"/>
              <a:gd name="connsiteX2" fmla="*/ 4266 w 53480"/>
              <a:gd name="connsiteY2" fmla="*/ 103485 h 144740"/>
              <a:gd name="connsiteX3" fmla="*/ 53479 w 53480"/>
              <a:gd name="connsiteY3" fmla="*/ 297 h 14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80" h="144740">
                <a:moveTo>
                  <a:pt x="53479" y="297"/>
                </a:moveTo>
                <a:cubicBezTo>
                  <a:pt x="53744" y="6382"/>
                  <a:pt x="14056" y="122799"/>
                  <a:pt x="5854" y="139997"/>
                </a:cubicBezTo>
                <a:cubicBezTo>
                  <a:pt x="-2348" y="157195"/>
                  <a:pt x="-1026" y="123593"/>
                  <a:pt x="4266" y="103485"/>
                </a:cubicBezTo>
                <a:cubicBezTo>
                  <a:pt x="9558" y="83377"/>
                  <a:pt x="53214" y="-5788"/>
                  <a:pt x="53479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: 図形 1332">
            <a:extLst>
              <a:ext uri="{FF2B5EF4-FFF2-40B4-BE49-F238E27FC236}">
                <a16:creationId xmlns:a16="http://schemas.microsoft.com/office/drawing/2014/main" id="{E1E9D4D7-1303-48CD-A1AE-846E4460E513}"/>
              </a:ext>
            </a:extLst>
          </p:cNvPr>
          <p:cNvSpPr/>
          <p:nvPr/>
        </p:nvSpPr>
        <p:spPr>
          <a:xfrm>
            <a:off x="9345608" y="3481102"/>
            <a:ext cx="58900" cy="134502"/>
          </a:xfrm>
          <a:custGeom>
            <a:avLst/>
            <a:gdLst>
              <a:gd name="connsiteX0" fmla="*/ 58742 w 58900"/>
              <a:gd name="connsiteY0" fmla="*/ 286 h 134502"/>
              <a:gd name="connsiteX1" fmla="*/ 49217 w 58900"/>
              <a:gd name="connsiteY1" fmla="*/ 128873 h 134502"/>
              <a:gd name="connsiteX2" fmla="*/ 5 w 58900"/>
              <a:gd name="connsiteY2" fmla="*/ 109823 h 134502"/>
              <a:gd name="connsiteX3" fmla="*/ 46042 w 58900"/>
              <a:gd name="connsiteY3" fmla="*/ 93948 h 134502"/>
              <a:gd name="connsiteX4" fmla="*/ 58742 w 58900"/>
              <a:gd name="connsiteY4" fmla="*/ 286 h 13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00" h="134502">
                <a:moveTo>
                  <a:pt x="58742" y="286"/>
                </a:moveTo>
                <a:cubicBezTo>
                  <a:pt x="59271" y="6107"/>
                  <a:pt x="59007" y="110617"/>
                  <a:pt x="49217" y="128873"/>
                </a:cubicBezTo>
                <a:cubicBezTo>
                  <a:pt x="39427" y="147129"/>
                  <a:pt x="534" y="115644"/>
                  <a:pt x="5" y="109823"/>
                </a:cubicBezTo>
                <a:cubicBezTo>
                  <a:pt x="-524" y="104002"/>
                  <a:pt x="35459" y="108765"/>
                  <a:pt x="46042" y="93948"/>
                </a:cubicBezTo>
                <a:cubicBezTo>
                  <a:pt x="56625" y="79131"/>
                  <a:pt x="58213" y="-5535"/>
                  <a:pt x="58742" y="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: 図形 1333">
            <a:extLst>
              <a:ext uri="{FF2B5EF4-FFF2-40B4-BE49-F238E27FC236}">
                <a16:creationId xmlns:a16="http://schemas.microsoft.com/office/drawing/2014/main" id="{5BD22BCF-A88B-487A-AECE-0AFA58380A36}"/>
              </a:ext>
            </a:extLst>
          </p:cNvPr>
          <p:cNvSpPr/>
          <p:nvPr/>
        </p:nvSpPr>
        <p:spPr>
          <a:xfrm>
            <a:off x="8995458" y="3622853"/>
            <a:ext cx="285009" cy="26821"/>
          </a:xfrm>
          <a:custGeom>
            <a:avLst/>
            <a:gdLst>
              <a:gd name="connsiteX0" fmla="*/ 905 w 285009"/>
              <a:gd name="connsiteY0" fmla="*/ 4585 h 26821"/>
              <a:gd name="connsiteX1" fmla="*/ 277130 w 285009"/>
              <a:gd name="connsiteY1" fmla="*/ 26810 h 26821"/>
              <a:gd name="connsiteX2" fmla="*/ 191405 w 285009"/>
              <a:gd name="connsiteY2" fmla="*/ 1410 h 26821"/>
              <a:gd name="connsiteX3" fmla="*/ 905 w 285009"/>
              <a:gd name="connsiteY3" fmla="*/ 4585 h 2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009" h="26821">
                <a:moveTo>
                  <a:pt x="905" y="4585"/>
                </a:moveTo>
                <a:cubicBezTo>
                  <a:pt x="15192" y="8818"/>
                  <a:pt x="245380" y="27339"/>
                  <a:pt x="277130" y="26810"/>
                </a:cubicBezTo>
                <a:cubicBezTo>
                  <a:pt x="308880" y="26281"/>
                  <a:pt x="237442" y="4320"/>
                  <a:pt x="191405" y="1410"/>
                </a:cubicBezTo>
                <a:cubicBezTo>
                  <a:pt x="145368" y="-1500"/>
                  <a:pt x="-13382" y="352"/>
                  <a:pt x="905" y="4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: 図形 1334">
            <a:extLst>
              <a:ext uri="{FF2B5EF4-FFF2-40B4-BE49-F238E27FC236}">
                <a16:creationId xmlns:a16="http://schemas.microsoft.com/office/drawing/2014/main" id="{4059BFD4-8FBC-4D09-BED4-F42984C82F13}"/>
              </a:ext>
            </a:extLst>
          </p:cNvPr>
          <p:cNvSpPr/>
          <p:nvPr/>
        </p:nvSpPr>
        <p:spPr>
          <a:xfrm>
            <a:off x="9442424" y="3567049"/>
            <a:ext cx="404925" cy="49330"/>
          </a:xfrm>
          <a:custGeom>
            <a:avLst/>
            <a:gdLst>
              <a:gd name="connsiteX0" fmla="*/ 26 w 404925"/>
              <a:gd name="connsiteY0" fmla="*/ 14351 h 49330"/>
              <a:gd name="connsiteX1" fmla="*/ 263551 w 404925"/>
              <a:gd name="connsiteY1" fmla="*/ 11176 h 49330"/>
              <a:gd name="connsiteX2" fmla="*/ 404839 w 404925"/>
              <a:gd name="connsiteY2" fmla="*/ 49276 h 49330"/>
              <a:gd name="connsiteX3" fmla="*/ 279426 w 404925"/>
              <a:gd name="connsiteY3" fmla="*/ 1651 h 49330"/>
              <a:gd name="connsiteX4" fmla="*/ 26 w 404925"/>
              <a:gd name="connsiteY4" fmla="*/ 14351 h 49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925" h="49330">
                <a:moveTo>
                  <a:pt x="26" y="14351"/>
                </a:moveTo>
                <a:cubicBezTo>
                  <a:pt x="-2620" y="15939"/>
                  <a:pt x="196082" y="5355"/>
                  <a:pt x="263551" y="11176"/>
                </a:cubicBezTo>
                <a:cubicBezTo>
                  <a:pt x="331020" y="16997"/>
                  <a:pt x="402193" y="50864"/>
                  <a:pt x="404839" y="49276"/>
                </a:cubicBezTo>
                <a:cubicBezTo>
                  <a:pt x="407485" y="47689"/>
                  <a:pt x="348747" y="8795"/>
                  <a:pt x="279426" y="1651"/>
                </a:cubicBezTo>
                <a:cubicBezTo>
                  <a:pt x="210105" y="-5493"/>
                  <a:pt x="2672" y="12763"/>
                  <a:pt x="26" y="14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: 図形 1335">
            <a:extLst>
              <a:ext uri="{FF2B5EF4-FFF2-40B4-BE49-F238E27FC236}">
                <a16:creationId xmlns:a16="http://schemas.microsoft.com/office/drawing/2014/main" id="{99D478B4-1EC6-49EC-A26C-ABB82ABFFB0D}"/>
              </a:ext>
            </a:extLst>
          </p:cNvPr>
          <p:cNvSpPr/>
          <p:nvPr/>
        </p:nvSpPr>
        <p:spPr>
          <a:xfrm>
            <a:off x="9663071" y="3438516"/>
            <a:ext cx="281122" cy="197837"/>
          </a:xfrm>
          <a:custGeom>
            <a:avLst/>
            <a:gdLst>
              <a:gd name="connsiteX0" fmla="*/ 42 w 281122"/>
              <a:gd name="connsiteY0" fmla="*/ 9 h 197837"/>
              <a:gd name="connsiteX1" fmla="*/ 103229 w 281122"/>
              <a:gd name="connsiteY1" fmla="*/ 74622 h 197837"/>
              <a:gd name="connsiteX2" fmla="*/ 155617 w 281122"/>
              <a:gd name="connsiteY2" fmla="*/ 158759 h 197837"/>
              <a:gd name="connsiteX3" fmla="*/ 176254 w 281122"/>
              <a:gd name="connsiteY3" fmla="*/ 196859 h 197837"/>
              <a:gd name="connsiteX4" fmla="*/ 198479 w 281122"/>
              <a:gd name="connsiteY4" fmla="*/ 180984 h 197837"/>
              <a:gd name="connsiteX5" fmla="*/ 242929 w 281122"/>
              <a:gd name="connsiteY5" fmla="*/ 122247 h 197837"/>
              <a:gd name="connsiteX6" fmla="*/ 281029 w 281122"/>
              <a:gd name="connsiteY6" fmla="*/ 55572 h 197837"/>
              <a:gd name="connsiteX7" fmla="*/ 231817 w 281122"/>
              <a:gd name="connsiteY7" fmla="*/ 134947 h 197837"/>
              <a:gd name="connsiteX8" fmla="*/ 185779 w 281122"/>
              <a:gd name="connsiteY8" fmla="*/ 193684 h 197837"/>
              <a:gd name="connsiteX9" fmla="*/ 119104 w 281122"/>
              <a:gd name="connsiteY9" fmla="*/ 109547 h 197837"/>
              <a:gd name="connsiteX10" fmla="*/ 90529 w 281122"/>
              <a:gd name="connsiteY10" fmla="*/ 79384 h 197837"/>
              <a:gd name="connsiteX11" fmla="*/ 42 w 281122"/>
              <a:gd name="connsiteY11" fmla="*/ 9 h 19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1122" h="197837">
                <a:moveTo>
                  <a:pt x="42" y="9"/>
                </a:moveTo>
                <a:cubicBezTo>
                  <a:pt x="2159" y="-785"/>
                  <a:pt x="77300" y="48164"/>
                  <a:pt x="103229" y="74622"/>
                </a:cubicBezTo>
                <a:cubicBezTo>
                  <a:pt x="129158" y="101080"/>
                  <a:pt x="143446" y="138386"/>
                  <a:pt x="155617" y="158759"/>
                </a:cubicBezTo>
                <a:cubicBezTo>
                  <a:pt x="167788" y="179132"/>
                  <a:pt x="169110" y="193155"/>
                  <a:pt x="176254" y="196859"/>
                </a:cubicBezTo>
                <a:cubicBezTo>
                  <a:pt x="183398" y="200563"/>
                  <a:pt x="187367" y="193419"/>
                  <a:pt x="198479" y="180984"/>
                </a:cubicBezTo>
                <a:cubicBezTo>
                  <a:pt x="209592" y="168549"/>
                  <a:pt x="229171" y="143149"/>
                  <a:pt x="242929" y="122247"/>
                </a:cubicBezTo>
                <a:cubicBezTo>
                  <a:pt x="256687" y="101345"/>
                  <a:pt x="282881" y="53455"/>
                  <a:pt x="281029" y="55572"/>
                </a:cubicBezTo>
                <a:cubicBezTo>
                  <a:pt x="279177" y="57689"/>
                  <a:pt x="247692" y="111929"/>
                  <a:pt x="231817" y="134947"/>
                </a:cubicBezTo>
                <a:cubicBezTo>
                  <a:pt x="215942" y="157965"/>
                  <a:pt x="204564" y="197917"/>
                  <a:pt x="185779" y="193684"/>
                </a:cubicBezTo>
                <a:cubicBezTo>
                  <a:pt x="166994" y="189451"/>
                  <a:pt x="134979" y="128597"/>
                  <a:pt x="119104" y="109547"/>
                </a:cubicBezTo>
                <a:cubicBezTo>
                  <a:pt x="103229" y="90497"/>
                  <a:pt x="105875" y="93672"/>
                  <a:pt x="90529" y="79384"/>
                </a:cubicBezTo>
                <a:cubicBezTo>
                  <a:pt x="75183" y="65097"/>
                  <a:pt x="-2075" y="803"/>
                  <a:pt x="42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: 図形 1336">
            <a:extLst>
              <a:ext uri="{FF2B5EF4-FFF2-40B4-BE49-F238E27FC236}">
                <a16:creationId xmlns:a16="http://schemas.microsoft.com/office/drawing/2014/main" id="{4D933AB2-D494-4E8A-B82B-11C4E4385D0D}"/>
              </a:ext>
            </a:extLst>
          </p:cNvPr>
          <p:cNvSpPr/>
          <p:nvPr/>
        </p:nvSpPr>
        <p:spPr>
          <a:xfrm>
            <a:off x="9691627" y="3422643"/>
            <a:ext cx="262726" cy="171334"/>
          </a:xfrm>
          <a:custGeom>
            <a:avLst/>
            <a:gdLst>
              <a:gd name="connsiteX0" fmla="*/ 61 w 262726"/>
              <a:gd name="connsiteY0" fmla="*/ 7 h 171334"/>
              <a:gd name="connsiteX1" fmla="*/ 106423 w 262726"/>
              <a:gd name="connsiteY1" fmla="*/ 88907 h 171334"/>
              <a:gd name="connsiteX2" fmla="*/ 152461 w 262726"/>
              <a:gd name="connsiteY2" fmla="*/ 169870 h 171334"/>
              <a:gd name="connsiteX3" fmla="*/ 165161 w 262726"/>
              <a:gd name="connsiteY3" fmla="*/ 134945 h 171334"/>
              <a:gd name="connsiteX4" fmla="*/ 261998 w 262726"/>
              <a:gd name="connsiteY4" fmla="*/ 58745 h 171334"/>
              <a:gd name="connsiteX5" fmla="*/ 206436 w 262726"/>
              <a:gd name="connsiteY5" fmla="*/ 82557 h 171334"/>
              <a:gd name="connsiteX6" fmla="*/ 149286 w 262726"/>
              <a:gd name="connsiteY6" fmla="*/ 139707 h 171334"/>
              <a:gd name="connsiteX7" fmla="*/ 122298 w 262726"/>
              <a:gd name="connsiteY7" fmla="*/ 93670 h 171334"/>
              <a:gd name="connsiteX8" fmla="*/ 61 w 262726"/>
              <a:gd name="connsiteY8" fmla="*/ 7 h 17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726" h="171334">
                <a:moveTo>
                  <a:pt x="61" y="7"/>
                </a:moveTo>
                <a:cubicBezTo>
                  <a:pt x="-2585" y="-787"/>
                  <a:pt x="81023" y="60597"/>
                  <a:pt x="106423" y="88907"/>
                </a:cubicBezTo>
                <a:cubicBezTo>
                  <a:pt x="131823" y="117218"/>
                  <a:pt x="142671" y="162197"/>
                  <a:pt x="152461" y="169870"/>
                </a:cubicBezTo>
                <a:cubicBezTo>
                  <a:pt x="162251" y="177543"/>
                  <a:pt x="146905" y="153466"/>
                  <a:pt x="165161" y="134945"/>
                </a:cubicBezTo>
                <a:cubicBezTo>
                  <a:pt x="183417" y="116424"/>
                  <a:pt x="255119" y="67476"/>
                  <a:pt x="261998" y="58745"/>
                </a:cubicBezTo>
                <a:cubicBezTo>
                  <a:pt x="268877" y="50014"/>
                  <a:pt x="225221" y="69063"/>
                  <a:pt x="206436" y="82557"/>
                </a:cubicBezTo>
                <a:cubicBezTo>
                  <a:pt x="187651" y="96051"/>
                  <a:pt x="163309" y="137855"/>
                  <a:pt x="149286" y="139707"/>
                </a:cubicBezTo>
                <a:cubicBezTo>
                  <a:pt x="135263" y="141559"/>
                  <a:pt x="141613" y="113778"/>
                  <a:pt x="122298" y="93670"/>
                </a:cubicBezTo>
                <a:cubicBezTo>
                  <a:pt x="102983" y="73562"/>
                  <a:pt x="2707" y="801"/>
                  <a:pt x="61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: 図形 1337">
            <a:extLst>
              <a:ext uri="{FF2B5EF4-FFF2-40B4-BE49-F238E27FC236}">
                <a16:creationId xmlns:a16="http://schemas.microsoft.com/office/drawing/2014/main" id="{3FDCE74B-0733-4A31-A395-F8C60B666282}"/>
              </a:ext>
            </a:extLst>
          </p:cNvPr>
          <p:cNvSpPr/>
          <p:nvPr/>
        </p:nvSpPr>
        <p:spPr>
          <a:xfrm>
            <a:off x="9999307" y="2947884"/>
            <a:ext cx="43468" cy="457669"/>
          </a:xfrm>
          <a:custGeom>
            <a:avLst/>
            <a:gdLst>
              <a:gd name="connsiteX0" fmla="*/ 28931 w 43468"/>
              <a:gd name="connsiteY0" fmla="*/ 104 h 457669"/>
              <a:gd name="connsiteX1" fmla="*/ 35281 w 43468"/>
              <a:gd name="connsiteY1" fmla="*/ 160441 h 457669"/>
              <a:gd name="connsiteX2" fmla="*/ 3531 w 43468"/>
              <a:gd name="connsiteY2" fmla="*/ 338241 h 457669"/>
              <a:gd name="connsiteX3" fmla="*/ 1943 w 43468"/>
              <a:gd name="connsiteY3" fmla="*/ 457304 h 457669"/>
              <a:gd name="connsiteX4" fmla="*/ 3531 w 43468"/>
              <a:gd name="connsiteY4" fmla="*/ 366816 h 457669"/>
              <a:gd name="connsiteX5" fmla="*/ 43218 w 43468"/>
              <a:gd name="connsiteY5" fmla="*/ 139804 h 457669"/>
              <a:gd name="connsiteX6" fmla="*/ 28931 w 43468"/>
              <a:gd name="connsiteY6" fmla="*/ 104 h 45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68" h="457669">
                <a:moveTo>
                  <a:pt x="28931" y="104"/>
                </a:moveTo>
                <a:cubicBezTo>
                  <a:pt x="27608" y="3543"/>
                  <a:pt x="39514" y="104085"/>
                  <a:pt x="35281" y="160441"/>
                </a:cubicBezTo>
                <a:cubicBezTo>
                  <a:pt x="31048" y="216797"/>
                  <a:pt x="9087" y="288764"/>
                  <a:pt x="3531" y="338241"/>
                </a:cubicBezTo>
                <a:cubicBezTo>
                  <a:pt x="-2025" y="387718"/>
                  <a:pt x="1943" y="452542"/>
                  <a:pt x="1943" y="457304"/>
                </a:cubicBezTo>
                <a:cubicBezTo>
                  <a:pt x="1943" y="462066"/>
                  <a:pt x="-3348" y="419732"/>
                  <a:pt x="3531" y="366816"/>
                </a:cubicBezTo>
                <a:cubicBezTo>
                  <a:pt x="10410" y="313900"/>
                  <a:pt x="40837" y="200393"/>
                  <a:pt x="43218" y="139804"/>
                </a:cubicBezTo>
                <a:cubicBezTo>
                  <a:pt x="45599" y="79215"/>
                  <a:pt x="30254" y="-3335"/>
                  <a:pt x="28931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: 図形 1338">
            <a:extLst>
              <a:ext uri="{FF2B5EF4-FFF2-40B4-BE49-F238E27FC236}">
                <a16:creationId xmlns:a16="http://schemas.microsoft.com/office/drawing/2014/main" id="{CA6A8266-90D0-4A7E-A967-6F3D62A29473}"/>
              </a:ext>
            </a:extLst>
          </p:cNvPr>
          <p:cNvSpPr/>
          <p:nvPr/>
        </p:nvSpPr>
        <p:spPr>
          <a:xfrm>
            <a:off x="9974689" y="3028732"/>
            <a:ext cx="50019" cy="424103"/>
          </a:xfrm>
          <a:custGeom>
            <a:avLst/>
            <a:gdLst>
              <a:gd name="connsiteX0" fmla="*/ 39261 w 50019"/>
              <a:gd name="connsiteY0" fmla="*/ 218 h 424103"/>
              <a:gd name="connsiteX1" fmla="*/ 26561 w 50019"/>
              <a:gd name="connsiteY1" fmla="*/ 179606 h 424103"/>
              <a:gd name="connsiteX2" fmla="*/ 2749 w 50019"/>
              <a:gd name="connsiteY2" fmla="*/ 257393 h 424103"/>
              <a:gd name="connsiteX3" fmla="*/ 15449 w 50019"/>
              <a:gd name="connsiteY3" fmla="*/ 316131 h 424103"/>
              <a:gd name="connsiteX4" fmla="*/ 5924 w 50019"/>
              <a:gd name="connsiteY4" fmla="*/ 424081 h 424103"/>
              <a:gd name="connsiteX5" fmla="*/ 2749 w 50019"/>
              <a:gd name="connsiteY5" fmla="*/ 306606 h 424103"/>
              <a:gd name="connsiteX6" fmla="*/ 47199 w 50019"/>
              <a:gd name="connsiteY6" fmla="*/ 146268 h 424103"/>
              <a:gd name="connsiteX7" fmla="*/ 39261 w 50019"/>
              <a:gd name="connsiteY7" fmla="*/ 218 h 42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19" h="424103">
                <a:moveTo>
                  <a:pt x="39261" y="218"/>
                </a:moveTo>
                <a:cubicBezTo>
                  <a:pt x="35821" y="5774"/>
                  <a:pt x="32646" y="136743"/>
                  <a:pt x="26561" y="179606"/>
                </a:cubicBezTo>
                <a:cubicBezTo>
                  <a:pt x="20476" y="222469"/>
                  <a:pt x="4601" y="234639"/>
                  <a:pt x="2749" y="257393"/>
                </a:cubicBezTo>
                <a:cubicBezTo>
                  <a:pt x="897" y="280147"/>
                  <a:pt x="14920" y="288350"/>
                  <a:pt x="15449" y="316131"/>
                </a:cubicBezTo>
                <a:cubicBezTo>
                  <a:pt x="15978" y="343912"/>
                  <a:pt x="8041" y="425669"/>
                  <a:pt x="5924" y="424081"/>
                </a:cubicBezTo>
                <a:cubicBezTo>
                  <a:pt x="3807" y="422493"/>
                  <a:pt x="-4130" y="352908"/>
                  <a:pt x="2749" y="306606"/>
                </a:cubicBezTo>
                <a:cubicBezTo>
                  <a:pt x="9628" y="260304"/>
                  <a:pt x="38732" y="196274"/>
                  <a:pt x="47199" y="146268"/>
                </a:cubicBezTo>
                <a:cubicBezTo>
                  <a:pt x="55666" y="96262"/>
                  <a:pt x="42701" y="-5338"/>
                  <a:pt x="39261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: 図形 1339">
            <a:extLst>
              <a:ext uri="{FF2B5EF4-FFF2-40B4-BE49-F238E27FC236}">
                <a16:creationId xmlns:a16="http://schemas.microsoft.com/office/drawing/2014/main" id="{44B293BE-5D79-49B0-9A30-0C6764A4EA6F}"/>
              </a:ext>
            </a:extLst>
          </p:cNvPr>
          <p:cNvSpPr/>
          <p:nvPr/>
        </p:nvSpPr>
        <p:spPr>
          <a:xfrm>
            <a:off x="10245412" y="3161200"/>
            <a:ext cx="117109" cy="324408"/>
          </a:xfrm>
          <a:custGeom>
            <a:avLst/>
            <a:gdLst>
              <a:gd name="connsiteX0" fmla="*/ 313 w 117109"/>
              <a:gd name="connsiteY0" fmla="*/ 1100 h 324408"/>
              <a:gd name="connsiteX1" fmla="*/ 76513 w 117109"/>
              <a:gd name="connsiteY1" fmla="*/ 126513 h 324408"/>
              <a:gd name="connsiteX2" fmla="*/ 109851 w 117109"/>
              <a:gd name="connsiteY2" fmla="*/ 323363 h 324408"/>
              <a:gd name="connsiteX3" fmla="*/ 108263 w 117109"/>
              <a:gd name="connsiteY3" fmla="*/ 196363 h 324408"/>
              <a:gd name="connsiteX4" fmla="*/ 313 w 117109"/>
              <a:gd name="connsiteY4" fmla="*/ 1100 h 324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09" h="324408">
                <a:moveTo>
                  <a:pt x="313" y="1100"/>
                </a:moveTo>
                <a:cubicBezTo>
                  <a:pt x="-4979" y="-10542"/>
                  <a:pt x="58257" y="72803"/>
                  <a:pt x="76513" y="126513"/>
                </a:cubicBezTo>
                <a:cubicBezTo>
                  <a:pt x="94769" y="180223"/>
                  <a:pt x="104559" y="311721"/>
                  <a:pt x="109851" y="323363"/>
                </a:cubicBezTo>
                <a:cubicBezTo>
                  <a:pt x="115143" y="335005"/>
                  <a:pt x="123873" y="246634"/>
                  <a:pt x="108263" y="196363"/>
                </a:cubicBezTo>
                <a:cubicBezTo>
                  <a:pt x="92653" y="146092"/>
                  <a:pt x="5605" y="12742"/>
                  <a:pt x="313" y="1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: 図形 1340">
            <a:extLst>
              <a:ext uri="{FF2B5EF4-FFF2-40B4-BE49-F238E27FC236}">
                <a16:creationId xmlns:a16="http://schemas.microsoft.com/office/drawing/2014/main" id="{64788797-BD65-42F7-8CE0-B6C73E1C0B08}"/>
              </a:ext>
            </a:extLst>
          </p:cNvPr>
          <p:cNvSpPr/>
          <p:nvPr/>
        </p:nvSpPr>
        <p:spPr>
          <a:xfrm>
            <a:off x="10320138" y="3236823"/>
            <a:ext cx="99065" cy="217984"/>
          </a:xfrm>
          <a:custGeom>
            <a:avLst/>
            <a:gdLst>
              <a:gd name="connsiteX0" fmla="*/ 200 w 99065"/>
              <a:gd name="connsiteY0" fmla="*/ 90 h 217984"/>
              <a:gd name="connsiteX1" fmla="*/ 43062 w 99065"/>
              <a:gd name="connsiteY1" fmla="*/ 157252 h 217984"/>
              <a:gd name="connsiteX2" fmla="*/ 63700 w 99065"/>
              <a:gd name="connsiteY2" fmla="*/ 217577 h 217984"/>
              <a:gd name="connsiteX3" fmla="*/ 81162 w 99065"/>
              <a:gd name="connsiteY3" fmla="*/ 182652 h 217984"/>
              <a:gd name="connsiteX4" fmla="*/ 98625 w 99065"/>
              <a:gd name="connsiteY4" fmla="*/ 162015 h 217984"/>
              <a:gd name="connsiteX5" fmla="*/ 62112 w 99065"/>
              <a:gd name="connsiteY5" fmla="*/ 63590 h 217984"/>
              <a:gd name="connsiteX6" fmla="*/ 82750 w 99065"/>
              <a:gd name="connsiteY6" fmla="*/ 150902 h 217984"/>
              <a:gd name="connsiteX7" fmla="*/ 57350 w 99065"/>
              <a:gd name="connsiteY7" fmla="*/ 193765 h 217984"/>
              <a:gd name="connsiteX8" fmla="*/ 62112 w 99065"/>
              <a:gd name="connsiteY8" fmla="*/ 135027 h 217984"/>
              <a:gd name="connsiteX9" fmla="*/ 200 w 99065"/>
              <a:gd name="connsiteY9" fmla="*/ 90 h 21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065" h="217984">
                <a:moveTo>
                  <a:pt x="200" y="90"/>
                </a:moveTo>
                <a:cubicBezTo>
                  <a:pt x="-2975" y="3794"/>
                  <a:pt x="32479" y="121004"/>
                  <a:pt x="43062" y="157252"/>
                </a:cubicBezTo>
                <a:cubicBezTo>
                  <a:pt x="53645" y="193500"/>
                  <a:pt x="57350" y="213344"/>
                  <a:pt x="63700" y="217577"/>
                </a:cubicBezTo>
                <a:cubicBezTo>
                  <a:pt x="70050" y="221810"/>
                  <a:pt x="75341" y="191912"/>
                  <a:pt x="81162" y="182652"/>
                </a:cubicBezTo>
                <a:cubicBezTo>
                  <a:pt x="86983" y="173392"/>
                  <a:pt x="101800" y="181859"/>
                  <a:pt x="98625" y="162015"/>
                </a:cubicBezTo>
                <a:cubicBezTo>
                  <a:pt x="95450" y="142171"/>
                  <a:pt x="64758" y="65442"/>
                  <a:pt x="62112" y="63590"/>
                </a:cubicBezTo>
                <a:cubicBezTo>
                  <a:pt x="59466" y="61738"/>
                  <a:pt x="83544" y="129206"/>
                  <a:pt x="82750" y="150902"/>
                </a:cubicBezTo>
                <a:cubicBezTo>
                  <a:pt x="81956" y="172598"/>
                  <a:pt x="60790" y="196411"/>
                  <a:pt x="57350" y="193765"/>
                </a:cubicBezTo>
                <a:cubicBezTo>
                  <a:pt x="53910" y="191119"/>
                  <a:pt x="71372" y="162544"/>
                  <a:pt x="62112" y="135027"/>
                </a:cubicBezTo>
                <a:cubicBezTo>
                  <a:pt x="52852" y="107510"/>
                  <a:pt x="3375" y="-3614"/>
                  <a:pt x="200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: 図形 1341">
            <a:extLst>
              <a:ext uri="{FF2B5EF4-FFF2-40B4-BE49-F238E27FC236}">
                <a16:creationId xmlns:a16="http://schemas.microsoft.com/office/drawing/2014/main" id="{A9181148-A357-4A58-8D9D-39709475CBA6}"/>
              </a:ext>
            </a:extLst>
          </p:cNvPr>
          <p:cNvSpPr/>
          <p:nvPr/>
        </p:nvSpPr>
        <p:spPr>
          <a:xfrm>
            <a:off x="10266360" y="3170194"/>
            <a:ext cx="202840" cy="484226"/>
          </a:xfrm>
          <a:custGeom>
            <a:avLst/>
            <a:gdLst>
              <a:gd name="connsiteX0" fmla="*/ 3 w 202840"/>
              <a:gd name="connsiteY0" fmla="*/ 44 h 484226"/>
              <a:gd name="connsiteX1" fmla="*/ 171453 w 202840"/>
              <a:gd name="connsiteY1" fmla="*/ 192131 h 484226"/>
              <a:gd name="connsiteX2" fmla="*/ 166690 w 202840"/>
              <a:gd name="connsiteY2" fmla="*/ 242931 h 484226"/>
              <a:gd name="connsiteX3" fmla="*/ 136528 w 202840"/>
              <a:gd name="connsiteY3" fmla="*/ 301669 h 484226"/>
              <a:gd name="connsiteX4" fmla="*/ 28578 w 202840"/>
              <a:gd name="connsiteY4" fmla="*/ 481056 h 484226"/>
              <a:gd name="connsiteX5" fmla="*/ 73028 w 202840"/>
              <a:gd name="connsiteY5" fmla="*/ 401681 h 484226"/>
              <a:gd name="connsiteX6" fmla="*/ 193678 w 202840"/>
              <a:gd name="connsiteY6" fmla="*/ 219119 h 484226"/>
              <a:gd name="connsiteX7" fmla="*/ 176215 w 202840"/>
              <a:gd name="connsiteY7" fmla="*/ 174669 h 484226"/>
              <a:gd name="connsiteX8" fmla="*/ 3 w 202840"/>
              <a:gd name="connsiteY8" fmla="*/ 44 h 48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840" h="484226">
                <a:moveTo>
                  <a:pt x="3" y="44"/>
                </a:moveTo>
                <a:cubicBezTo>
                  <a:pt x="-791" y="2954"/>
                  <a:pt x="143672" y="151650"/>
                  <a:pt x="171453" y="192131"/>
                </a:cubicBezTo>
                <a:cubicBezTo>
                  <a:pt x="199234" y="232612"/>
                  <a:pt x="172511" y="224675"/>
                  <a:pt x="166690" y="242931"/>
                </a:cubicBezTo>
                <a:cubicBezTo>
                  <a:pt x="160869" y="261187"/>
                  <a:pt x="159547" y="261982"/>
                  <a:pt x="136528" y="301669"/>
                </a:cubicBezTo>
                <a:cubicBezTo>
                  <a:pt x="113509" y="341356"/>
                  <a:pt x="39161" y="464387"/>
                  <a:pt x="28578" y="481056"/>
                </a:cubicBezTo>
                <a:cubicBezTo>
                  <a:pt x="17995" y="497725"/>
                  <a:pt x="45511" y="445337"/>
                  <a:pt x="73028" y="401681"/>
                </a:cubicBezTo>
                <a:cubicBezTo>
                  <a:pt x="100545" y="358025"/>
                  <a:pt x="176480" y="256954"/>
                  <a:pt x="193678" y="219119"/>
                </a:cubicBezTo>
                <a:cubicBezTo>
                  <a:pt x="210876" y="181284"/>
                  <a:pt x="203202" y="210652"/>
                  <a:pt x="176215" y="174669"/>
                </a:cubicBezTo>
                <a:cubicBezTo>
                  <a:pt x="149228" y="138686"/>
                  <a:pt x="797" y="-2866"/>
                  <a:pt x="3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: 図形 1342">
            <a:extLst>
              <a:ext uri="{FF2B5EF4-FFF2-40B4-BE49-F238E27FC236}">
                <a16:creationId xmlns:a16="http://schemas.microsoft.com/office/drawing/2014/main" id="{0815B238-1222-40DD-AA10-701A371ECFB3}"/>
              </a:ext>
            </a:extLst>
          </p:cNvPr>
          <p:cNvSpPr/>
          <p:nvPr/>
        </p:nvSpPr>
        <p:spPr>
          <a:xfrm>
            <a:off x="10092967" y="3235325"/>
            <a:ext cx="79634" cy="142880"/>
          </a:xfrm>
          <a:custGeom>
            <a:avLst/>
            <a:gdLst>
              <a:gd name="connsiteX0" fmla="*/ 76558 w 79634"/>
              <a:gd name="connsiteY0" fmla="*/ 0 h 142880"/>
              <a:gd name="connsiteX1" fmla="*/ 43221 w 79634"/>
              <a:gd name="connsiteY1" fmla="*/ 109538 h 142880"/>
              <a:gd name="connsiteX2" fmla="*/ 358 w 79634"/>
              <a:gd name="connsiteY2" fmla="*/ 142875 h 142880"/>
              <a:gd name="connsiteX3" fmla="*/ 68621 w 79634"/>
              <a:gd name="connsiteY3" fmla="*/ 107950 h 142880"/>
              <a:gd name="connsiteX4" fmla="*/ 76558 w 79634"/>
              <a:gd name="connsiteY4" fmla="*/ 0 h 14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34" h="142880">
                <a:moveTo>
                  <a:pt x="76558" y="0"/>
                </a:moveTo>
                <a:cubicBezTo>
                  <a:pt x="72325" y="265"/>
                  <a:pt x="55921" y="85726"/>
                  <a:pt x="43221" y="109538"/>
                </a:cubicBezTo>
                <a:cubicBezTo>
                  <a:pt x="30521" y="133351"/>
                  <a:pt x="-3875" y="143140"/>
                  <a:pt x="358" y="142875"/>
                </a:cubicBezTo>
                <a:cubicBezTo>
                  <a:pt x="4591" y="142610"/>
                  <a:pt x="54598" y="127000"/>
                  <a:pt x="68621" y="107950"/>
                </a:cubicBezTo>
                <a:cubicBezTo>
                  <a:pt x="82644" y="88900"/>
                  <a:pt x="80791" y="-265"/>
                  <a:pt x="7655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: 図形 1343">
            <a:extLst>
              <a:ext uri="{FF2B5EF4-FFF2-40B4-BE49-F238E27FC236}">
                <a16:creationId xmlns:a16="http://schemas.microsoft.com/office/drawing/2014/main" id="{573E4AF2-6D84-4D2A-9B84-85BACBC3659E}"/>
              </a:ext>
            </a:extLst>
          </p:cNvPr>
          <p:cNvSpPr/>
          <p:nvPr/>
        </p:nvSpPr>
        <p:spPr>
          <a:xfrm>
            <a:off x="9926837" y="3355925"/>
            <a:ext cx="325322" cy="548138"/>
          </a:xfrm>
          <a:custGeom>
            <a:avLst/>
            <a:gdLst>
              <a:gd name="connsiteX0" fmla="*/ 325238 w 325322"/>
              <a:gd name="connsiteY0" fmla="*/ 231825 h 548138"/>
              <a:gd name="connsiteX1" fmla="*/ 222051 w 325322"/>
              <a:gd name="connsiteY1" fmla="*/ 144513 h 548138"/>
              <a:gd name="connsiteX2" fmla="*/ 207763 w 325322"/>
              <a:gd name="connsiteY2" fmla="*/ 117525 h 548138"/>
              <a:gd name="connsiteX3" fmla="*/ 166488 w 325322"/>
              <a:gd name="connsiteY3" fmla="*/ 9575 h 548138"/>
              <a:gd name="connsiteX4" fmla="*/ 152201 w 325322"/>
              <a:gd name="connsiteY4" fmla="*/ 15925 h 548138"/>
              <a:gd name="connsiteX5" fmla="*/ 25201 w 325322"/>
              <a:gd name="connsiteY5" fmla="*/ 103238 h 548138"/>
              <a:gd name="connsiteX6" fmla="*/ 9326 w 325322"/>
              <a:gd name="connsiteY6" fmla="*/ 155625 h 548138"/>
              <a:gd name="connsiteX7" fmla="*/ 36313 w 325322"/>
              <a:gd name="connsiteY7" fmla="*/ 250875 h 548138"/>
              <a:gd name="connsiteX8" fmla="*/ 134738 w 325322"/>
              <a:gd name="connsiteY8" fmla="*/ 398513 h 548138"/>
              <a:gd name="connsiteX9" fmla="*/ 110926 w 325322"/>
              <a:gd name="connsiteY9" fmla="*/ 444550 h 548138"/>
              <a:gd name="connsiteX10" fmla="*/ 90288 w 325322"/>
              <a:gd name="connsiteY10" fmla="*/ 547738 h 548138"/>
              <a:gd name="connsiteX11" fmla="*/ 115688 w 325322"/>
              <a:gd name="connsiteY11" fmla="*/ 476300 h 548138"/>
              <a:gd name="connsiteX12" fmla="*/ 122038 w 325322"/>
              <a:gd name="connsiteY12" fmla="*/ 377875 h 548138"/>
              <a:gd name="connsiteX13" fmla="*/ 4563 w 325322"/>
              <a:gd name="connsiteY13" fmla="*/ 231825 h 548138"/>
              <a:gd name="connsiteX14" fmla="*/ 28376 w 325322"/>
              <a:gd name="connsiteY14" fmla="*/ 109588 h 548138"/>
              <a:gd name="connsiteX15" fmla="*/ 69651 w 325322"/>
              <a:gd name="connsiteY15" fmla="*/ 63550 h 548138"/>
              <a:gd name="connsiteX16" fmla="*/ 153788 w 325322"/>
              <a:gd name="connsiteY16" fmla="*/ 7988 h 548138"/>
              <a:gd name="connsiteX17" fmla="*/ 169663 w 325322"/>
              <a:gd name="connsiteY17" fmla="*/ 47675 h 548138"/>
              <a:gd name="connsiteX18" fmla="*/ 203001 w 325322"/>
              <a:gd name="connsiteY18" fmla="*/ 114350 h 548138"/>
              <a:gd name="connsiteX19" fmla="*/ 325238 w 325322"/>
              <a:gd name="connsiteY19" fmla="*/ 231825 h 54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5322" h="548138">
                <a:moveTo>
                  <a:pt x="325238" y="231825"/>
                </a:moveTo>
                <a:cubicBezTo>
                  <a:pt x="328413" y="236852"/>
                  <a:pt x="241630" y="163563"/>
                  <a:pt x="222051" y="144513"/>
                </a:cubicBezTo>
                <a:cubicBezTo>
                  <a:pt x="202472" y="125463"/>
                  <a:pt x="217023" y="140015"/>
                  <a:pt x="207763" y="117525"/>
                </a:cubicBezTo>
                <a:cubicBezTo>
                  <a:pt x="198503" y="95035"/>
                  <a:pt x="175748" y="26508"/>
                  <a:pt x="166488" y="9575"/>
                </a:cubicBezTo>
                <a:cubicBezTo>
                  <a:pt x="157228" y="-7358"/>
                  <a:pt x="175749" y="315"/>
                  <a:pt x="152201" y="15925"/>
                </a:cubicBezTo>
                <a:cubicBezTo>
                  <a:pt x="128653" y="31535"/>
                  <a:pt x="49013" y="79955"/>
                  <a:pt x="25201" y="103238"/>
                </a:cubicBezTo>
                <a:cubicBezTo>
                  <a:pt x="1388" y="126521"/>
                  <a:pt x="7474" y="131019"/>
                  <a:pt x="9326" y="155625"/>
                </a:cubicBezTo>
                <a:cubicBezTo>
                  <a:pt x="11178" y="180231"/>
                  <a:pt x="15411" y="210394"/>
                  <a:pt x="36313" y="250875"/>
                </a:cubicBezTo>
                <a:cubicBezTo>
                  <a:pt x="57215" y="291356"/>
                  <a:pt x="122303" y="366234"/>
                  <a:pt x="134738" y="398513"/>
                </a:cubicBezTo>
                <a:cubicBezTo>
                  <a:pt x="147173" y="430792"/>
                  <a:pt x="118334" y="419679"/>
                  <a:pt x="110926" y="444550"/>
                </a:cubicBezTo>
                <a:cubicBezTo>
                  <a:pt x="103518" y="469421"/>
                  <a:pt x="89494" y="542446"/>
                  <a:pt x="90288" y="547738"/>
                </a:cubicBezTo>
                <a:cubicBezTo>
                  <a:pt x="91082" y="553030"/>
                  <a:pt x="110396" y="504610"/>
                  <a:pt x="115688" y="476300"/>
                </a:cubicBezTo>
                <a:cubicBezTo>
                  <a:pt x="120980" y="447990"/>
                  <a:pt x="140559" y="418621"/>
                  <a:pt x="122038" y="377875"/>
                </a:cubicBezTo>
                <a:cubicBezTo>
                  <a:pt x="103517" y="337129"/>
                  <a:pt x="20173" y="276539"/>
                  <a:pt x="4563" y="231825"/>
                </a:cubicBezTo>
                <a:cubicBezTo>
                  <a:pt x="-11047" y="187111"/>
                  <a:pt x="17528" y="137634"/>
                  <a:pt x="28376" y="109588"/>
                </a:cubicBezTo>
                <a:cubicBezTo>
                  <a:pt x="39224" y="81542"/>
                  <a:pt x="48749" y="80483"/>
                  <a:pt x="69651" y="63550"/>
                </a:cubicBezTo>
                <a:cubicBezTo>
                  <a:pt x="90553" y="46617"/>
                  <a:pt x="137119" y="10634"/>
                  <a:pt x="153788" y="7988"/>
                </a:cubicBezTo>
                <a:cubicBezTo>
                  <a:pt x="170457" y="5342"/>
                  <a:pt x="161461" y="29948"/>
                  <a:pt x="169663" y="47675"/>
                </a:cubicBezTo>
                <a:cubicBezTo>
                  <a:pt x="177865" y="65402"/>
                  <a:pt x="177336" y="84452"/>
                  <a:pt x="203001" y="114350"/>
                </a:cubicBezTo>
                <a:cubicBezTo>
                  <a:pt x="228666" y="144248"/>
                  <a:pt x="322063" y="226798"/>
                  <a:pt x="325238" y="231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: 図形 1344">
            <a:extLst>
              <a:ext uri="{FF2B5EF4-FFF2-40B4-BE49-F238E27FC236}">
                <a16:creationId xmlns:a16="http://schemas.microsoft.com/office/drawing/2014/main" id="{0EB3ADBC-9C31-46B2-A7B7-91A6E4E0E9DC}"/>
              </a:ext>
            </a:extLst>
          </p:cNvPr>
          <p:cNvSpPr/>
          <p:nvPr/>
        </p:nvSpPr>
        <p:spPr>
          <a:xfrm>
            <a:off x="9954933" y="3404307"/>
            <a:ext cx="286214" cy="519469"/>
          </a:xfrm>
          <a:custGeom>
            <a:avLst/>
            <a:gdLst>
              <a:gd name="connsiteX0" fmla="*/ 286030 w 286214"/>
              <a:gd name="connsiteY0" fmla="*/ 197731 h 519469"/>
              <a:gd name="connsiteX1" fmla="*/ 190780 w 286214"/>
              <a:gd name="connsiteY1" fmla="*/ 134231 h 519469"/>
              <a:gd name="connsiteX2" fmla="*/ 160617 w 286214"/>
              <a:gd name="connsiteY2" fmla="*/ 100893 h 519469"/>
              <a:gd name="connsiteX3" fmla="*/ 108230 w 286214"/>
              <a:gd name="connsiteY3" fmla="*/ 881 h 519469"/>
              <a:gd name="connsiteX4" fmla="*/ 44730 w 286214"/>
              <a:gd name="connsiteY4" fmla="*/ 58031 h 519469"/>
              <a:gd name="connsiteX5" fmla="*/ 17742 w 286214"/>
              <a:gd name="connsiteY5" fmla="*/ 159631 h 519469"/>
              <a:gd name="connsiteX6" fmla="*/ 59017 w 286214"/>
              <a:gd name="connsiteY6" fmla="*/ 251706 h 519469"/>
              <a:gd name="connsiteX7" fmla="*/ 122517 w 286214"/>
              <a:gd name="connsiteY7" fmla="*/ 329493 h 519469"/>
              <a:gd name="connsiteX8" fmla="*/ 122517 w 286214"/>
              <a:gd name="connsiteY8" fmla="*/ 356481 h 519469"/>
              <a:gd name="connsiteX9" fmla="*/ 97117 w 286214"/>
              <a:gd name="connsiteY9" fmla="*/ 427918 h 519469"/>
              <a:gd name="connsiteX10" fmla="*/ 81242 w 286214"/>
              <a:gd name="connsiteY10" fmla="*/ 513643 h 519469"/>
              <a:gd name="connsiteX11" fmla="*/ 81242 w 286214"/>
              <a:gd name="connsiteY11" fmla="*/ 493006 h 519469"/>
              <a:gd name="connsiteX12" fmla="*/ 139980 w 286214"/>
              <a:gd name="connsiteY12" fmla="*/ 342193 h 519469"/>
              <a:gd name="connsiteX13" fmla="*/ 82830 w 286214"/>
              <a:gd name="connsiteY13" fmla="*/ 281868 h 519469"/>
              <a:gd name="connsiteX14" fmla="*/ 6630 w 286214"/>
              <a:gd name="connsiteY14" fmla="*/ 138993 h 519469"/>
              <a:gd name="connsiteX15" fmla="*/ 16155 w 286214"/>
              <a:gd name="connsiteY15" fmla="*/ 78668 h 519469"/>
              <a:gd name="connsiteX16" fmla="*/ 114580 w 286214"/>
              <a:gd name="connsiteY16" fmla="*/ 7231 h 519469"/>
              <a:gd name="connsiteX17" fmla="*/ 130455 w 286214"/>
              <a:gd name="connsiteY17" fmla="*/ 48506 h 519469"/>
              <a:gd name="connsiteX18" fmla="*/ 163792 w 286214"/>
              <a:gd name="connsiteY18" fmla="*/ 118356 h 519469"/>
              <a:gd name="connsiteX19" fmla="*/ 286030 w 286214"/>
              <a:gd name="connsiteY19" fmla="*/ 197731 h 51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6214" h="519469">
                <a:moveTo>
                  <a:pt x="286030" y="197731"/>
                </a:moveTo>
                <a:cubicBezTo>
                  <a:pt x="290528" y="200377"/>
                  <a:pt x="211682" y="150371"/>
                  <a:pt x="190780" y="134231"/>
                </a:cubicBezTo>
                <a:cubicBezTo>
                  <a:pt x="169878" y="118091"/>
                  <a:pt x="174375" y="123118"/>
                  <a:pt x="160617" y="100893"/>
                </a:cubicBezTo>
                <a:cubicBezTo>
                  <a:pt x="146859" y="78668"/>
                  <a:pt x="127544" y="8025"/>
                  <a:pt x="108230" y="881"/>
                </a:cubicBezTo>
                <a:cubicBezTo>
                  <a:pt x="88916" y="-6263"/>
                  <a:pt x="59811" y="31573"/>
                  <a:pt x="44730" y="58031"/>
                </a:cubicBezTo>
                <a:cubicBezTo>
                  <a:pt x="29649" y="84489"/>
                  <a:pt x="15361" y="127352"/>
                  <a:pt x="17742" y="159631"/>
                </a:cubicBezTo>
                <a:cubicBezTo>
                  <a:pt x="20123" y="191910"/>
                  <a:pt x="41555" y="223396"/>
                  <a:pt x="59017" y="251706"/>
                </a:cubicBezTo>
                <a:cubicBezTo>
                  <a:pt x="76479" y="280016"/>
                  <a:pt x="111934" y="312031"/>
                  <a:pt x="122517" y="329493"/>
                </a:cubicBezTo>
                <a:cubicBezTo>
                  <a:pt x="133100" y="346956"/>
                  <a:pt x="126750" y="340077"/>
                  <a:pt x="122517" y="356481"/>
                </a:cubicBezTo>
                <a:cubicBezTo>
                  <a:pt x="118284" y="372885"/>
                  <a:pt x="103996" y="401724"/>
                  <a:pt x="97117" y="427918"/>
                </a:cubicBezTo>
                <a:cubicBezTo>
                  <a:pt x="90238" y="454112"/>
                  <a:pt x="83888" y="502795"/>
                  <a:pt x="81242" y="513643"/>
                </a:cubicBezTo>
                <a:cubicBezTo>
                  <a:pt x="78596" y="524491"/>
                  <a:pt x="71452" y="521581"/>
                  <a:pt x="81242" y="493006"/>
                </a:cubicBezTo>
                <a:cubicBezTo>
                  <a:pt x="91032" y="464431"/>
                  <a:pt x="139715" y="377383"/>
                  <a:pt x="139980" y="342193"/>
                </a:cubicBezTo>
                <a:cubicBezTo>
                  <a:pt x="140245" y="307003"/>
                  <a:pt x="105055" y="315735"/>
                  <a:pt x="82830" y="281868"/>
                </a:cubicBezTo>
                <a:cubicBezTo>
                  <a:pt x="60605" y="248001"/>
                  <a:pt x="17742" y="172860"/>
                  <a:pt x="6630" y="138993"/>
                </a:cubicBezTo>
                <a:cubicBezTo>
                  <a:pt x="-4483" y="105126"/>
                  <a:pt x="-1837" y="100628"/>
                  <a:pt x="16155" y="78668"/>
                </a:cubicBezTo>
                <a:cubicBezTo>
                  <a:pt x="34147" y="56708"/>
                  <a:pt x="95530" y="12258"/>
                  <a:pt x="114580" y="7231"/>
                </a:cubicBezTo>
                <a:cubicBezTo>
                  <a:pt x="133630" y="2204"/>
                  <a:pt x="122253" y="29985"/>
                  <a:pt x="130455" y="48506"/>
                </a:cubicBezTo>
                <a:cubicBezTo>
                  <a:pt x="138657" y="67027"/>
                  <a:pt x="142096" y="94543"/>
                  <a:pt x="163792" y="118356"/>
                </a:cubicBezTo>
                <a:cubicBezTo>
                  <a:pt x="185488" y="142169"/>
                  <a:pt x="281532" y="195085"/>
                  <a:pt x="286030" y="197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: 図形 1345">
            <a:extLst>
              <a:ext uri="{FF2B5EF4-FFF2-40B4-BE49-F238E27FC236}">
                <a16:creationId xmlns:a16="http://schemas.microsoft.com/office/drawing/2014/main" id="{E97E5B7F-889B-4F13-8F17-61EFCC6898C1}"/>
              </a:ext>
            </a:extLst>
          </p:cNvPr>
          <p:cNvSpPr/>
          <p:nvPr/>
        </p:nvSpPr>
        <p:spPr>
          <a:xfrm>
            <a:off x="10204446" y="3471921"/>
            <a:ext cx="160536" cy="328584"/>
          </a:xfrm>
          <a:custGeom>
            <a:avLst/>
            <a:gdLst>
              <a:gd name="connsiteX0" fmla="*/ 158754 w 160536"/>
              <a:gd name="connsiteY0" fmla="*/ 7879 h 328584"/>
              <a:gd name="connsiteX1" fmla="*/ 31754 w 160536"/>
              <a:gd name="connsiteY1" fmla="*/ 253942 h 328584"/>
              <a:gd name="connsiteX2" fmla="*/ 50804 w 160536"/>
              <a:gd name="connsiteY2" fmla="*/ 234892 h 328584"/>
              <a:gd name="connsiteX3" fmla="*/ 4 w 160536"/>
              <a:gd name="connsiteY3" fmla="*/ 328554 h 328584"/>
              <a:gd name="connsiteX4" fmla="*/ 53979 w 160536"/>
              <a:gd name="connsiteY4" fmla="*/ 223779 h 328584"/>
              <a:gd name="connsiteX5" fmla="*/ 101604 w 160536"/>
              <a:gd name="connsiteY5" fmla="*/ 76142 h 328584"/>
              <a:gd name="connsiteX6" fmla="*/ 158754 w 160536"/>
              <a:gd name="connsiteY6" fmla="*/ 7879 h 32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536" h="328584">
                <a:moveTo>
                  <a:pt x="158754" y="7879"/>
                </a:moveTo>
                <a:cubicBezTo>
                  <a:pt x="147112" y="37512"/>
                  <a:pt x="49746" y="216107"/>
                  <a:pt x="31754" y="253942"/>
                </a:cubicBezTo>
                <a:cubicBezTo>
                  <a:pt x="13762" y="291778"/>
                  <a:pt x="56096" y="222457"/>
                  <a:pt x="50804" y="234892"/>
                </a:cubicBezTo>
                <a:cubicBezTo>
                  <a:pt x="45512" y="247327"/>
                  <a:pt x="-525" y="330406"/>
                  <a:pt x="4" y="328554"/>
                </a:cubicBezTo>
                <a:cubicBezTo>
                  <a:pt x="533" y="326702"/>
                  <a:pt x="37046" y="265848"/>
                  <a:pt x="53979" y="223779"/>
                </a:cubicBezTo>
                <a:cubicBezTo>
                  <a:pt x="70912" y="181710"/>
                  <a:pt x="81231" y="113184"/>
                  <a:pt x="101604" y="76142"/>
                </a:cubicBezTo>
                <a:cubicBezTo>
                  <a:pt x="121977" y="39100"/>
                  <a:pt x="170396" y="-21754"/>
                  <a:pt x="158754" y="78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: 図形 1346">
            <a:extLst>
              <a:ext uri="{FF2B5EF4-FFF2-40B4-BE49-F238E27FC236}">
                <a16:creationId xmlns:a16="http://schemas.microsoft.com/office/drawing/2014/main" id="{3BA24EA3-18A6-4175-A3C4-DC09065472F1}"/>
              </a:ext>
            </a:extLst>
          </p:cNvPr>
          <p:cNvSpPr/>
          <p:nvPr/>
        </p:nvSpPr>
        <p:spPr>
          <a:xfrm>
            <a:off x="9471593" y="4017932"/>
            <a:ext cx="226111" cy="241404"/>
          </a:xfrm>
          <a:custGeom>
            <a:avLst/>
            <a:gdLst>
              <a:gd name="connsiteX0" fmla="*/ 2607 w 226111"/>
              <a:gd name="connsiteY0" fmla="*/ 241331 h 241404"/>
              <a:gd name="connsiteX1" fmla="*/ 132782 w 226111"/>
              <a:gd name="connsiteY1" fmla="*/ 188943 h 241404"/>
              <a:gd name="connsiteX2" fmla="*/ 169295 w 226111"/>
              <a:gd name="connsiteY2" fmla="*/ 207993 h 241404"/>
              <a:gd name="connsiteX3" fmla="*/ 175645 w 226111"/>
              <a:gd name="connsiteY3" fmla="*/ 158781 h 241404"/>
              <a:gd name="connsiteX4" fmla="*/ 212157 w 226111"/>
              <a:gd name="connsiteY4" fmla="*/ 34956 h 241404"/>
              <a:gd name="connsiteX5" fmla="*/ 223270 w 226111"/>
              <a:gd name="connsiteY5" fmla="*/ 7968 h 241404"/>
              <a:gd name="connsiteX6" fmla="*/ 162945 w 226111"/>
              <a:gd name="connsiteY6" fmla="*/ 157193 h 241404"/>
              <a:gd name="connsiteX7" fmla="*/ 151832 w 226111"/>
              <a:gd name="connsiteY7" fmla="*/ 173068 h 241404"/>
              <a:gd name="connsiteX8" fmla="*/ 53407 w 226111"/>
              <a:gd name="connsiteY8" fmla="*/ 200056 h 241404"/>
              <a:gd name="connsiteX9" fmla="*/ 2607 w 226111"/>
              <a:gd name="connsiteY9" fmla="*/ 241331 h 24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111" h="241404">
                <a:moveTo>
                  <a:pt x="2607" y="241331"/>
                </a:moveTo>
                <a:cubicBezTo>
                  <a:pt x="15836" y="239479"/>
                  <a:pt x="105001" y="194499"/>
                  <a:pt x="132782" y="188943"/>
                </a:cubicBezTo>
                <a:cubicBezTo>
                  <a:pt x="160563" y="183387"/>
                  <a:pt x="162151" y="213020"/>
                  <a:pt x="169295" y="207993"/>
                </a:cubicBezTo>
                <a:cubicBezTo>
                  <a:pt x="176439" y="202966"/>
                  <a:pt x="168501" y="187620"/>
                  <a:pt x="175645" y="158781"/>
                </a:cubicBezTo>
                <a:cubicBezTo>
                  <a:pt x="182789" y="129941"/>
                  <a:pt x="204220" y="60091"/>
                  <a:pt x="212157" y="34956"/>
                </a:cubicBezTo>
                <a:cubicBezTo>
                  <a:pt x="220094" y="9821"/>
                  <a:pt x="231472" y="-12405"/>
                  <a:pt x="223270" y="7968"/>
                </a:cubicBezTo>
                <a:cubicBezTo>
                  <a:pt x="215068" y="28341"/>
                  <a:pt x="174851" y="129676"/>
                  <a:pt x="162945" y="157193"/>
                </a:cubicBezTo>
                <a:cubicBezTo>
                  <a:pt x="151039" y="184710"/>
                  <a:pt x="170088" y="165924"/>
                  <a:pt x="151832" y="173068"/>
                </a:cubicBezTo>
                <a:cubicBezTo>
                  <a:pt x="133576" y="180212"/>
                  <a:pt x="77220" y="190531"/>
                  <a:pt x="53407" y="200056"/>
                </a:cubicBezTo>
                <a:cubicBezTo>
                  <a:pt x="29595" y="209581"/>
                  <a:pt x="-10622" y="243183"/>
                  <a:pt x="2607" y="241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: 図形 1347">
            <a:extLst>
              <a:ext uri="{FF2B5EF4-FFF2-40B4-BE49-F238E27FC236}">
                <a16:creationId xmlns:a16="http://schemas.microsoft.com/office/drawing/2014/main" id="{069CD378-0BD5-4F78-A68C-1D80ABE0F120}"/>
              </a:ext>
            </a:extLst>
          </p:cNvPr>
          <p:cNvSpPr/>
          <p:nvPr/>
        </p:nvSpPr>
        <p:spPr>
          <a:xfrm>
            <a:off x="9668736" y="3784608"/>
            <a:ext cx="378632" cy="257010"/>
          </a:xfrm>
          <a:custGeom>
            <a:avLst/>
            <a:gdLst>
              <a:gd name="connsiteX0" fmla="*/ 378552 w 378632"/>
              <a:gd name="connsiteY0" fmla="*/ 125405 h 257010"/>
              <a:gd name="connsiteX1" fmla="*/ 224564 w 378632"/>
              <a:gd name="connsiteY1" fmla="*/ 111117 h 257010"/>
              <a:gd name="connsiteX2" fmla="*/ 170589 w 378632"/>
              <a:gd name="connsiteY2" fmla="*/ 73017 h 257010"/>
              <a:gd name="connsiteX3" fmla="*/ 118202 w 378632"/>
              <a:gd name="connsiteY3" fmla="*/ 73017 h 257010"/>
              <a:gd name="connsiteX4" fmla="*/ 183289 w 378632"/>
              <a:gd name="connsiteY4" fmla="*/ 55555 h 257010"/>
              <a:gd name="connsiteX5" fmla="*/ 156302 w 378632"/>
              <a:gd name="connsiteY5" fmla="*/ 1580 h 257010"/>
              <a:gd name="connsiteX6" fmla="*/ 49939 w 378632"/>
              <a:gd name="connsiteY6" fmla="*/ 19042 h 257010"/>
              <a:gd name="connsiteX7" fmla="*/ 10252 w 378632"/>
              <a:gd name="connsiteY7" fmla="*/ 66667 h 257010"/>
              <a:gd name="connsiteX8" fmla="*/ 10252 w 378632"/>
              <a:gd name="connsiteY8" fmla="*/ 98417 h 257010"/>
              <a:gd name="connsiteX9" fmla="*/ 11839 w 378632"/>
              <a:gd name="connsiteY9" fmla="*/ 249230 h 257010"/>
              <a:gd name="connsiteX10" fmla="*/ 727 w 378632"/>
              <a:gd name="connsiteY10" fmla="*/ 214305 h 257010"/>
              <a:gd name="connsiteX11" fmla="*/ 35652 w 378632"/>
              <a:gd name="connsiteY11" fmla="*/ 34917 h 257010"/>
              <a:gd name="connsiteX12" fmla="*/ 145189 w 378632"/>
              <a:gd name="connsiteY12" fmla="*/ 4755 h 257010"/>
              <a:gd name="connsiteX13" fmla="*/ 202339 w 378632"/>
              <a:gd name="connsiteY13" fmla="*/ 36505 h 257010"/>
              <a:gd name="connsiteX14" fmla="*/ 175352 w 378632"/>
              <a:gd name="connsiteY14" fmla="*/ 69842 h 257010"/>
              <a:gd name="connsiteX15" fmla="*/ 130902 w 378632"/>
              <a:gd name="connsiteY15" fmla="*/ 80955 h 257010"/>
              <a:gd name="connsiteX16" fmla="*/ 194402 w 378632"/>
              <a:gd name="connsiteY16" fmla="*/ 111117 h 257010"/>
              <a:gd name="connsiteX17" fmla="*/ 245202 w 378632"/>
              <a:gd name="connsiteY17" fmla="*/ 133342 h 257010"/>
              <a:gd name="connsiteX18" fmla="*/ 378552 w 378632"/>
              <a:gd name="connsiteY18" fmla="*/ 125405 h 25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8632" h="257010">
                <a:moveTo>
                  <a:pt x="378552" y="125405"/>
                </a:moveTo>
                <a:cubicBezTo>
                  <a:pt x="375112" y="121701"/>
                  <a:pt x="259224" y="119848"/>
                  <a:pt x="224564" y="111117"/>
                </a:cubicBezTo>
                <a:cubicBezTo>
                  <a:pt x="189904" y="102386"/>
                  <a:pt x="188316" y="79367"/>
                  <a:pt x="170589" y="73017"/>
                </a:cubicBezTo>
                <a:cubicBezTo>
                  <a:pt x="152862" y="66667"/>
                  <a:pt x="116085" y="75927"/>
                  <a:pt x="118202" y="73017"/>
                </a:cubicBezTo>
                <a:cubicBezTo>
                  <a:pt x="120319" y="70107"/>
                  <a:pt x="176939" y="67461"/>
                  <a:pt x="183289" y="55555"/>
                </a:cubicBezTo>
                <a:cubicBezTo>
                  <a:pt x="189639" y="43649"/>
                  <a:pt x="178527" y="7665"/>
                  <a:pt x="156302" y="1580"/>
                </a:cubicBezTo>
                <a:cubicBezTo>
                  <a:pt x="134077" y="-4506"/>
                  <a:pt x="74281" y="8194"/>
                  <a:pt x="49939" y="19042"/>
                </a:cubicBezTo>
                <a:cubicBezTo>
                  <a:pt x="25597" y="29890"/>
                  <a:pt x="16866" y="53438"/>
                  <a:pt x="10252" y="66667"/>
                </a:cubicBezTo>
                <a:cubicBezTo>
                  <a:pt x="3638" y="79896"/>
                  <a:pt x="9988" y="67990"/>
                  <a:pt x="10252" y="98417"/>
                </a:cubicBezTo>
                <a:cubicBezTo>
                  <a:pt x="10516" y="128844"/>
                  <a:pt x="13426" y="229915"/>
                  <a:pt x="11839" y="249230"/>
                </a:cubicBezTo>
                <a:cubicBezTo>
                  <a:pt x="10252" y="268545"/>
                  <a:pt x="-3242" y="250024"/>
                  <a:pt x="727" y="214305"/>
                </a:cubicBezTo>
                <a:cubicBezTo>
                  <a:pt x="4696" y="178586"/>
                  <a:pt x="11575" y="69842"/>
                  <a:pt x="35652" y="34917"/>
                </a:cubicBezTo>
                <a:cubicBezTo>
                  <a:pt x="59729" y="-8"/>
                  <a:pt x="117408" y="4490"/>
                  <a:pt x="145189" y="4755"/>
                </a:cubicBezTo>
                <a:cubicBezTo>
                  <a:pt x="172970" y="5020"/>
                  <a:pt x="197312" y="25657"/>
                  <a:pt x="202339" y="36505"/>
                </a:cubicBezTo>
                <a:cubicBezTo>
                  <a:pt x="207366" y="47353"/>
                  <a:pt x="187258" y="62434"/>
                  <a:pt x="175352" y="69842"/>
                </a:cubicBezTo>
                <a:cubicBezTo>
                  <a:pt x="163446" y="77250"/>
                  <a:pt x="127727" y="74076"/>
                  <a:pt x="130902" y="80955"/>
                </a:cubicBezTo>
                <a:cubicBezTo>
                  <a:pt x="134077" y="87834"/>
                  <a:pt x="175352" y="102386"/>
                  <a:pt x="194402" y="111117"/>
                </a:cubicBezTo>
                <a:cubicBezTo>
                  <a:pt x="213452" y="119848"/>
                  <a:pt x="216627" y="128844"/>
                  <a:pt x="245202" y="133342"/>
                </a:cubicBezTo>
                <a:cubicBezTo>
                  <a:pt x="273777" y="137840"/>
                  <a:pt x="381992" y="129109"/>
                  <a:pt x="378552" y="125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: 図形 1348">
            <a:extLst>
              <a:ext uri="{FF2B5EF4-FFF2-40B4-BE49-F238E27FC236}">
                <a16:creationId xmlns:a16="http://schemas.microsoft.com/office/drawing/2014/main" id="{07760F73-3552-46A0-B796-C19939E59816}"/>
              </a:ext>
            </a:extLst>
          </p:cNvPr>
          <p:cNvSpPr/>
          <p:nvPr/>
        </p:nvSpPr>
        <p:spPr>
          <a:xfrm>
            <a:off x="9703683" y="3852337"/>
            <a:ext cx="131279" cy="168898"/>
          </a:xfrm>
          <a:custGeom>
            <a:avLst/>
            <a:gdLst>
              <a:gd name="connsiteX0" fmla="*/ 2292 w 131279"/>
              <a:gd name="connsiteY0" fmla="*/ 168801 h 168898"/>
              <a:gd name="connsiteX1" fmla="*/ 8642 w 131279"/>
              <a:gd name="connsiteY1" fmla="*/ 84663 h 168898"/>
              <a:gd name="connsiteX2" fmla="*/ 88017 w 131279"/>
              <a:gd name="connsiteY2" fmla="*/ 24338 h 168898"/>
              <a:gd name="connsiteX3" fmla="*/ 130880 w 131279"/>
              <a:gd name="connsiteY3" fmla="*/ 35451 h 168898"/>
              <a:gd name="connsiteX4" fmla="*/ 64205 w 131279"/>
              <a:gd name="connsiteY4" fmla="*/ 526 h 168898"/>
              <a:gd name="connsiteX5" fmla="*/ 10230 w 131279"/>
              <a:gd name="connsiteY5" fmla="*/ 67201 h 168898"/>
              <a:gd name="connsiteX6" fmla="*/ 2292 w 131279"/>
              <a:gd name="connsiteY6" fmla="*/ 168801 h 16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279" h="168898">
                <a:moveTo>
                  <a:pt x="2292" y="168801"/>
                </a:moveTo>
                <a:cubicBezTo>
                  <a:pt x="2027" y="171711"/>
                  <a:pt x="-5645" y="108740"/>
                  <a:pt x="8642" y="84663"/>
                </a:cubicBezTo>
                <a:cubicBezTo>
                  <a:pt x="22929" y="60586"/>
                  <a:pt x="67644" y="32540"/>
                  <a:pt x="88017" y="24338"/>
                </a:cubicBezTo>
                <a:cubicBezTo>
                  <a:pt x="108390" y="16136"/>
                  <a:pt x="134849" y="39420"/>
                  <a:pt x="130880" y="35451"/>
                </a:cubicBezTo>
                <a:cubicBezTo>
                  <a:pt x="126911" y="31482"/>
                  <a:pt x="84313" y="-4766"/>
                  <a:pt x="64205" y="526"/>
                </a:cubicBezTo>
                <a:cubicBezTo>
                  <a:pt x="44097" y="5818"/>
                  <a:pt x="20284" y="42859"/>
                  <a:pt x="10230" y="67201"/>
                </a:cubicBezTo>
                <a:cubicBezTo>
                  <a:pt x="176" y="91543"/>
                  <a:pt x="2557" y="165891"/>
                  <a:pt x="2292" y="168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: 図形 1349">
            <a:extLst>
              <a:ext uri="{FF2B5EF4-FFF2-40B4-BE49-F238E27FC236}">
                <a16:creationId xmlns:a16="http://schemas.microsoft.com/office/drawing/2014/main" id="{B8572DB2-A827-4100-8EDF-C57A88BEE51F}"/>
              </a:ext>
            </a:extLst>
          </p:cNvPr>
          <p:cNvSpPr/>
          <p:nvPr/>
        </p:nvSpPr>
        <p:spPr>
          <a:xfrm>
            <a:off x="9710992" y="3909843"/>
            <a:ext cx="503043" cy="200232"/>
          </a:xfrm>
          <a:custGeom>
            <a:avLst/>
            <a:gdLst>
              <a:gd name="connsiteX0" fmla="*/ 169608 w 503043"/>
              <a:gd name="connsiteY0" fmla="*/ 1757 h 200232"/>
              <a:gd name="connsiteX1" fmla="*/ 39433 w 503043"/>
              <a:gd name="connsiteY1" fmla="*/ 76370 h 200232"/>
              <a:gd name="connsiteX2" fmla="*/ 45783 w 503043"/>
              <a:gd name="connsiteY2" fmla="*/ 154157 h 200232"/>
              <a:gd name="connsiteX3" fmla="*/ 204533 w 503043"/>
              <a:gd name="connsiteY3" fmla="*/ 200195 h 200232"/>
              <a:gd name="connsiteX4" fmla="*/ 387096 w 503043"/>
              <a:gd name="connsiteY4" fmla="*/ 160507 h 200232"/>
              <a:gd name="connsiteX5" fmla="*/ 502983 w 503043"/>
              <a:gd name="connsiteY5" fmla="*/ 85895 h 200232"/>
              <a:gd name="connsiteX6" fmla="*/ 372808 w 503043"/>
              <a:gd name="connsiteY6" fmla="*/ 143045 h 200232"/>
              <a:gd name="connsiteX7" fmla="*/ 248983 w 503043"/>
              <a:gd name="connsiteY7" fmla="*/ 177970 h 200232"/>
              <a:gd name="connsiteX8" fmla="*/ 1333 w 503043"/>
              <a:gd name="connsiteY8" fmla="*/ 154157 h 200232"/>
              <a:gd name="connsiteX9" fmla="*/ 169608 w 503043"/>
              <a:gd name="connsiteY9" fmla="*/ 1757 h 20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3043" h="200232">
                <a:moveTo>
                  <a:pt x="169608" y="1757"/>
                </a:moveTo>
                <a:cubicBezTo>
                  <a:pt x="175958" y="-11207"/>
                  <a:pt x="60071" y="50970"/>
                  <a:pt x="39433" y="76370"/>
                </a:cubicBezTo>
                <a:cubicBezTo>
                  <a:pt x="18795" y="101770"/>
                  <a:pt x="18266" y="133520"/>
                  <a:pt x="45783" y="154157"/>
                </a:cubicBezTo>
                <a:cubicBezTo>
                  <a:pt x="73300" y="174794"/>
                  <a:pt x="147648" y="199137"/>
                  <a:pt x="204533" y="200195"/>
                </a:cubicBezTo>
                <a:cubicBezTo>
                  <a:pt x="261418" y="201253"/>
                  <a:pt x="337354" y="179557"/>
                  <a:pt x="387096" y="160507"/>
                </a:cubicBezTo>
                <a:cubicBezTo>
                  <a:pt x="436838" y="141457"/>
                  <a:pt x="505364" y="88805"/>
                  <a:pt x="502983" y="85895"/>
                </a:cubicBezTo>
                <a:cubicBezTo>
                  <a:pt x="500602" y="82985"/>
                  <a:pt x="415141" y="127699"/>
                  <a:pt x="372808" y="143045"/>
                </a:cubicBezTo>
                <a:cubicBezTo>
                  <a:pt x="330475" y="158391"/>
                  <a:pt x="310895" y="176118"/>
                  <a:pt x="248983" y="177970"/>
                </a:cubicBezTo>
                <a:cubicBezTo>
                  <a:pt x="187071" y="179822"/>
                  <a:pt x="19854" y="179822"/>
                  <a:pt x="1333" y="154157"/>
                </a:cubicBezTo>
                <a:cubicBezTo>
                  <a:pt x="-17188" y="128492"/>
                  <a:pt x="163258" y="14721"/>
                  <a:pt x="169608" y="1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: 図形 1350">
            <a:extLst>
              <a:ext uri="{FF2B5EF4-FFF2-40B4-BE49-F238E27FC236}">
                <a16:creationId xmlns:a16="http://schemas.microsoft.com/office/drawing/2014/main" id="{F3829D47-B279-44E0-BAFF-56A6EF6562DE}"/>
              </a:ext>
            </a:extLst>
          </p:cNvPr>
          <p:cNvSpPr/>
          <p:nvPr/>
        </p:nvSpPr>
        <p:spPr>
          <a:xfrm>
            <a:off x="9993183" y="3542662"/>
            <a:ext cx="196601" cy="260190"/>
          </a:xfrm>
          <a:custGeom>
            <a:avLst/>
            <a:gdLst>
              <a:gd name="connsiteX0" fmla="*/ 130 w 196601"/>
              <a:gd name="connsiteY0" fmla="*/ 638 h 260190"/>
              <a:gd name="connsiteX1" fmla="*/ 162055 w 196601"/>
              <a:gd name="connsiteY1" fmla="*/ 32388 h 260190"/>
              <a:gd name="connsiteX2" fmla="*/ 150942 w 196601"/>
              <a:gd name="connsiteY2" fmla="*/ 81601 h 260190"/>
              <a:gd name="connsiteX3" fmla="*/ 150942 w 196601"/>
              <a:gd name="connsiteY3" fmla="*/ 140338 h 260190"/>
              <a:gd name="connsiteX4" fmla="*/ 152530 w 196601"/>
              <a:gd name="connsiteY4" fmla="*/ 251463 h 260190"/>
              <a:gd name="connsiteX5" fmla="*/ 89030 w 196601"/>
              <a:gd name="connsiteY5" fmla="*/ 249876 h 260190"/>
              <a:gd name="connsiteX6" fmla="*/ 144592 w 196601"/>
              <a:gd name="connsiteY6" fmla="*/ 224476 h 260190"/>
              <a:gd name="connsiteX7" fmla="*/ 192217 w 196601"/>
              <a:gd name="connsiteY7" fmla="*/ 60963 h 260190"/>
              <a:gd name="connsiteX8" fmla="*/ 130 w 196601"/>
              <a:gd name="connsiteY8" fmla="*/ 638 h 26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601" h="260190">
                <a:moveTo>
                  <a:pt x="130" y="638"/>
                </a:moveTo>
                <a:cubicBezTo>
                  <a:pt x="-4897" y="-4125"/>
                  <a:pt x="136920" y="18894"/>
                  <a:pt x="162055" y="32388"/>
                </a:cubicBezTo>
                <a:cubicBezTo>
                  <a:pt x="187190" y="45882"/>
                  <a:pt x="152794" y="63609"/>
                  <a:pt x="150942" y="81601"/>
                </a:cubicBezTo>
                <a:cubicBezTo>
                  <a:pt x="149090" y="99593"/>
                  <a:pt x="150677" y="112028"/>
                  <a:pt x="150942" y="140338"/>
                </a:cubicBezTo>
                <a:cubicBezTo>
                  <a:pt x="151207" y="168648"/>
                  <a:pt x="162849" y="233207"/>
                  <a:pt x="152530" y="251463"/>
                </a:cubicBezTo>
                <a:cubicBezTo>
                  <a:pt x="142211" y="269719"/>
                  <a:pt x="90353" y="254374"/>
                  <a:pt x="89030" y="249876"/>
                </a:cubicBezTo>
                <a:cubicBezTo>
                  <a:pt x="87707" y="245378"/>
                  <a:pt x="127394" y="255961"/>
                  <a:pt x="144592" y="224476"/>
                </a:cubicBezTo>
                <a:cubicBezTo>
                  <a:pt x="161790" y="192991"/>
                  <a:pt x="211532" y="96682"/>
                  <a:pt x="192217" y="60963"/>
                </a:cubicBezTo>
                <a:cubicBezTo>
                  <a:pt x="172902" y="25244"/>
                  <a:pt x="5157" y="5401"/>
                  <a:pt x="130" y="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: 図形 1351">
            <a:extLst>
              <a:ext uri="{FF2B5EF4-FFF2-40B4-BE49-F238E27FC236}">
                <a16:creationId xmlns:a16="http://schemas.microsoft.com/office/drawing/2014/main" id="{CE6978F2-59FB-4185-9EF1-247612DCB7DD}"/>
              </a:ext>
            </a:extLst>
          </p:cNvPr>
          <p:cNvSpPr/>
          <p:nvPr/>
        </p:nvSpPr>
        <p:spPr>
          <a:xfrm>
            <a:off x="10039994" y="3597052"/>
            <a:ext cx="289874" cy="256679"/>
          </a:xfrm>
          <a:custGeom>
            <a:avLst/>
            <a:gdLst>
              <a:gd name="connsiteX0" fmla="*/ 289869 w 289874"/>
              <a:gd name="connsiteY0" fmla="*/ 223 h 256679"/>
              <a:gd name="connsiteX1" fmla="*/ 186681 w 289874"/>
              <a:gd name="connsiteY1" fmla="*/ 214536 h 256679"/>
              <a:gd name="connsiteX2" fmla="*/ 172394 w 289874"/>
              <a:gd name="connsiteY2" fmla="*/ 246286 h 256679"/>
              <a:gd name="connsiteX3" fmla="*/ 134294 w 289874"/>
              <a:gd name="connsiteY3" fmla="*/ 241523 h 256679"/>
              <a:gd name="connsiteX4" fmla="*/ 80319 w 289874"/>
              <a:gd name="connsiteY4" fmla="*/ 236761 h 256679"/>
              <a:gd name="connsiteX5" fmla="*/ 2531 w 289874"/>
              <a:gd name="connsiteY5" fmla="*/ 244698 h 256679"/>
              <a:gd name="connsiteX6" fmla="*/ 181919 w 289874"/>
              <a:gd name="connsiteY6" fmla="*/ 252636 h 256679"/>
              <a:gd name="connsiteX7" fmla="*/ 191444 w 289874"/>
              <a:gd name="connsiteY7" fmla="*/ 174848 h 256679"/>
              <a:gd name="connsiteX8" fmla="*/ 289869 w 289874"/>
              <a:gd name="connsiteY8" fmla="*/ 223 h 25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874" h="256679">
                <a:moveTo>
                  <a:pt x="289869" y="223"/>
                </a:moveTo>
                <a:cubicBezTo>
                  <a:pt x="289075" y="6838"/>
                  <a:pt x="206260" y="173526"/>
                  <a:pt x="186681" y="214536"/>
                </a:cubicBezTo>
                <a:cubicBezTo>
                  <a:pt x="167102" y="255546"/>
                  <a:pt x="181125" y="241788"/>
                  <a:pt x="172394" y="246286"/>
                </a:cubicBezTo>
                <a:cubicBezTo>
                  <a:pt x="163663" y="250784"/>
                  <a:pt x="134294" y="241523"/>
                  <a:pt x="134294" y="241523"/>
                </a:cubicBezTo>
                <a:cubicBezTo>
                  <a:pt x="118948" y="239936"/>
                  <a:pt x="102279" y="236232"/>
                  <a:pt x="80319" y="236761"/>
                </a:cubicBezTo>
                <a:cubicBezTo>
                  <a:pt x="58359" y="237290"/>
                  <a:pt x="-14402" y="242052"/>
                  <a:pt x="2531" y="244698"/>
                </a:cubicBezTo>
                <a:cubicBezTo>
                  <a:pt x="19464" y="247344"/>
                  <a:pt x="150434" y="264278"/>
                  <a:pt x="181919" y="252636"/>
                </a:cubicBezTo>
                <a:cubicBezTo>
                  <a:pt x="213404" y="240994"/>
                  <a:pt x="174246" y="214006"/>
                  <a:pt x="191444" y="174848"/>
                </a:cubicBezTo>
                <a:cubicBezTo>
                  <a:pt x="208642" y="135690"/>
                  <a:pt x="290663" y="-6392"/>
                  <a:pt x="289869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: 図形 1352">
            <a:extLst>
              <a:ext uri="{FF2B5EF4-FFF2-40B4-BE49-F238E27FC236}">
                <a16:creationId xmlns:a16="http://schemas.microsoft.com/office/drawing/2014/main" id="{1C0CEB99-10F4-4FF1-99C7-DB3AEDB3D2CA}"/>
              </a:ext>
            </a:extLst>
          </p:cNvPr>
          <p:cNvSpPr/>
          <p:nvPr/>
        </p:nvSpPr>
        <p:spPr>
          <a:xfrm>
            <a:off x="10083792" y="3686633"/>
            <a:ext cx="172435" cy="114173"/>
          </a:xfrm>
          <a:custGeom>
            <a:avLst/>
            <a:gdLst>
              <a:gd name="connsiteX0" fmla="*/ 8 w 172435"/>
              <a:gd name="connsiteY0" fmla="*/ 110667 h 114173"/>
              <a:gd name="connsiteX1" fmla="*/ 122246 w 172435"/>
              <a:gd name="connsiteY1" fmla="*/ 109080 h 114173"/>
              <a:gd name="connsiteX2" fmla="*/ 149233 w 172435"/>
              <a:gd name="connsiteY2" fmla="*/ 51930 h 114173"/>
              <a:gd name="connsiteX3" fmla="*/ 171458 w 172435"/>
              <a:gd name="connsiteY3" fmla="*/ 1130 h 114173"/>
              <a:gd name="connsiteX4" fmla="*/ 115896 w 172435"/>
              <a:gd name="connsiteY4" fmla="*/ 102730 h 114173"/>
              <a:gd name="connsiteX5" fmla="*/ 8 w 172435"/>
              <a:gd name="connsiteY5" fmla="*/ 110667 h 114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435" h="114173">
                <a:moveTo>
                  <a:pt x="8" y="110667"/>
                </a:moveTo>
                <a:cubicBezTo>
                  <a:pt x="1066" y="111725"/>
                  <a:pt x="97375" y="118870"/>
                  <a:pt x="122246" y="109080"/>
                </a:cubicBezTo>
                <a:cubicBezTo>
                  <a:pt x="147117" y="99290"/>
                  <a:pt x="141031" y="69921"/>
                  <a:pt x="149233" y="51930"/>
                </a:cubicBezTo>
                <a:cubicBezTo>
                  <a:pt x="157435" y="33939"/>
                  <a:pt x="177014" y="-7337"/>
                  <a:pt x="171458" y="1130"/>
                </a:cubicBezTo>
                <a:cubicBezTo>
                  <a:pt x="165902" y="9597"/>
                  <a:pt x="136798" y="83945"/>
                  <a:pt x="115896" y="102730"/>
                </a:cubicBezTo>
                <a:cubicBezTo>
                  <a:pt x="94994" y="121515"/>
                  <a:pt x="-1050" y="109609"/>
                  <a:pt x="8" y="110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: 図形 1353">
            <a:extLst>
              <a:ext uri="{FF2B5EF4-FFF2-40B4-BE49-F238E27FC236}">
                <a16:creationId xmlns:a16="http://schemas.microsoft.com/office/drawing/2014/main" id="{AC167F82-24A6-4139-9E2B-E629E1E85DF8}"/>
              </a:ext>
            </a:extLst>
          </p:cNvPr>
          <p:cNvSpPr/>
          <p:nvPr/>
        </p:nvSpPr>
        <p:spPr>
          <a:xfrm>
            <a:off x="9048232" y="3621088"/>
            <a:ext cx="730768" cy="250958"/>
          </a:xfrm>
          <a:custGeom>
            <a:avLst/>
            <a:gdLst>
              <a:gd name="connsiteX0" fmla="*/ 2106 w 730768"/>
              <a:gd name="connsiteY0" fmla="*/ 117475 h 250958"/>
              <a:gd name="connsiteX1" fmla="*/ 213243 w 730768"/>
              <a:gd name="connsiteY1" fmla="*/ 223837 h 250958"/>
              <a:gd name="connsiteX2" fmla="*/ 325956 w 730768"/>
              <a:gd name="connsiteY2" fmla="*/ 250825 h 250958"/>
              <a:gd name="connsiteX3" fmla="*/ 373581 w 730768"/>
              <a:gd name="connsiteY3" fmla="*/ 222250 h 250958"/>
              <a:gd name="connsiteX4" fmla="*/ 635518 w 730768"/>
              <a:gd name="connsiteY4" fmla="*/ 58737 h 250958"/>
              <a:gd name="connsiteX5" fmla="*/ 730768 w 730768"/>
              <a:gd name="connsiteY5" fmla="*/ 0 h 250958"/>
              <a:gd name="connsiteX6" fmla="*/ 611706 w 730768"/>
              <a:gd name="connsiteY6" fmla="*/ 71437 h 250958"/>
              <a:gd name="connsiteX7" fmla="*/ 494231 w 730768"/>
              <a:gd name="connsiteY7" fmla="*/ 196850 h 250958"/>
              <a:gd name="connsiteX8" fmla="*/ 446606 w 730768"/>
              <a:gd name="connsiteY8" fmla="*/ 247650 h 250958"/>
              <a:gd name="connsiteX9" fmla="*/ 406918 w 730768"/>
              <a:gd name="connsiteY9" fmla="*/ 242887 h 250958"/>
              <a:gd name="connsiteX10" fmla="*/ 275156 w 730768"/>
              <a:gd name="connsiteY10" fmla="*/ 217487 h 250958"/>
              <a:gd name="connsiteX11" fmla="*/ 114818 w 730768"/>
              <a:gd name="connsiteY11" fmla="*/ 163512 h 250958"/>
              <a:gd name="connsiteX12" fmla="*/ 2106 w 730768"/>
              <a:gd name="connsiteY12" fmla="*/ 117475 h 25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768" h="250958">
                <a:moveTo>
                  <a:pt x="2106" y="117475"/>
                </a:moveTo>
                <a:cubicBezTo>
                  <a:pt x="18510" y="127529"/>
                  <a:pt x="159268" y="201612"/>
                  <a:pt x="213243" y="223837"/>
                </a:cubicBezTo>
                <a:cubicBezTo>
                  <a:pt x="267218" y="246062"/>
                  <a:pt x="299233" y="251090"/>
                  <a:pt x="325956" y="250825"/>
                </a:cubicBezTo>
                <a:cubicBezTo>
                  <a:pt x="352679" y="250560"/>
                  <a:pt x="373581" y="222250"/>
                  <a:pt x="373581" y="222250"/>
                </a:cubicBezTo>
                <a:lnTo>
                  <a:pt x="635518" y="58737"/>
                </a:lnTo>
                <a:lnTo>
                  <a:pt x="730768" y="0"/>
                </a:lnTo>
                <a:cubicBezTo>
                  <a:pt x="726799" y="2117"/>
                  <a:pt x="651129" y="38629"/>
                  <a:pt x="611706" y="71437"/>
                </a:cubicBezTo>
                <a:cubicBezTo>
                  <a:pt x="572283" y="104245"/>
                  <a:pt x="521748" y="167481"/>
                  <a:pt x="494231" y="196850"/>
                </a:cubicBezTo>
                <a:cubicBezTo>
                  <a:pt x="466714" y="226219"/>
                  <a:pt x="461158" y="239977"/>
                  <a:pt x="446606" y="247650"/>
                </a:cubicBezTo>
                <a:cubicBezTo>
                  <a:pt x="432054" y="255323"/>
                  <a:pt x="435493" y="247914"/>
                  <a:pt x="406918" y="242887"/>
                </a:cubicBezTo>
                <a:cubicBezTo>
                  <a:pt x="378343" y="237860"/>
                  <a:pt x="323839" y="230716"/>
                  <a:pt x="275156" y="217487"/>
                </a:cubicBezTo>
                <a:cubicBezTo>
                  <a:pt x="226473" y="204258"/>
                  <a:pt x="160591" y="180445"/>
                  <a:pt x="114818" y="163512"/>
                </a:cubicBezTo>
                <a:cubicBezTo>
                  <a:pt x="69045" y="146579"/>
                  <a:pt x="-14298" y="107421"/>
                  <a:pt x="2106" y="117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: 図形 1354">
            <a:extLst>
              <a:ext uri="{FF2B5EF4-FFF2-40B4-BE49-F238E27FC236}">
                <a16:creationId xmlns:a16="http://schemas.microsoft.com/office/drawing/2014/main" id="{D0E08980-0931-4FC2-A11B-8221E8EC7824}"/>
              </a:ext>
            </a:extLst>
          </p:cNvPr>
          <p:cNvSpPr/>
          <p:nvPr/>
        </p:nvSpPr>
        <p:spPr>
          <a:xfrm>
            <a:off x="10239247" y="3506739"/>
            <a:ext cx="293192" cy="670032"/>
          </a:xfrm>
          <a:custGeom>
            <a:avLst/>
            <a:gdLst>
              <a:gd name="connsiteX0" fmla="*/ 150941 w 293192"/>
              <a:gd name="connsiteY0" fmla="*/ 49 h 670032"/>
              <a:gd name="connsiteX1" fmla="*/ 216028 w 293192"/>
              <a:gd name="connsiteY1" fmla="*/ 119111 h 670032"/>
              <a:gd name="connsiteX2" fmla="*/ 268416 w 293192"/>
              <a:gd name="connsiteY2" fmla="*/ 152449 h 670032"/>
              <a:gd name="connsiteX3" fmla="*/ 290641 w 293192"/>
              <a:gd name="connsiteY3" fmla="*/ 141336 h 670032"/>
              <a:gd name="connsiteX4" fmla="*/ 211266 w 293192"/>
              <a:gd name="connsiteY4" fmla="*/ 217536 h 670032"/>
              <a:gd name="connsiteX5" fmla="*/ 154116 w 293192"/>
              <a:gd name="connsiteY5" fmla="*/ 273099 h 670032"/>
              <a:gd name="connsiteX6" fmla="*/ 130303 w 293192"/>
              <a:gd name="connsiteY6" fmla="*/ 322311 h 670032"/>
              <a:gd name="connsiteX7" fmla="*/ 111253 w 293192"/>
              <a:gd name="connsiteY7" fmla="*/ 425499 h 670032"/>
              <a:gd name="connsiteX8" fmla="*/ 149353 w 293192"/>
              <a:gd name="connsiteY8" fmla="*/ 530274 h 670032"/>
              <a:gd name="connsiteX9" fmla="*/ 154116 w 293192"/>
              <a:gd name="connsiteY9" fmla="*/ 546149 h 670032"/>
              <a:gd name="connsiteX10" fmla="*/ 130303 w 293192"/>
              <a:gd name="connsiteY10" fmla="*/ 619174 h 670032"/>
              <a:gd name="connsiteX11" fmla="*/ 111253 w 293192"/>
              <a:gd name="connsiteY11" fmla="*/ 669974 h 670032"/>
              <a:gd name="connsiteX12" fmla="*/ 92203 w 293192"/>
              <a:gd name="connsiteY12" fmla="*/ 627111 h 670032"/>
              <a:gd name="connsiteX13" fmla="*/ 128 w 293192"/>
              <a:gd name="connsiteY13" fmla="*/ 533449 h 670032"/>
              <a:gd name="connsiteX14" fmla="*/ 114428 w 293192"/>
              <a:gd name="connsiteY14" fmla="*/ 638224 h 670032"/>
              <a:gd name="connsiteX15" fmla="*/ 139828 w 293192"/>
              <a:gd name="connsiteY15" fmla="*/ 520749 h 670032"/>
              <a:gd name="connsiteX16" fmla="*/ 112841 w 293192"/>
              <a:gd name="connsiteY16" fmla="*/ 422324 h 670032"/>
              <a:gd name="connsiteX17" fmla="*/ 133478 w 293192"/>
              <a:gd name="connsiteY17" fmla="*/ 306436 h 670032"/>
              <a:gd name="connsiteX18" fmla="*/ 193803 w 293192"/>
              <a:gd name="connsiteY18" fmla="*/ 215949 h 670032"/>
              <a:gd name="connsiteX19" fmla="*/ 254128 w 293192"/>
              <a:gd name="connsiteY19" fmla="*/ 150861 h 670032"/>
              <a:gd name="connsiteX20" fmla="*/ 201741 w 293192"/>
              <a:gd name="connsiteY20" fmla="*/ 104824 h 670032"/>
              <a:gd name="connsiteX21" fmla="*/ 150941 w 293192"/>
              <a:gd name="connsiteY21" fmla="*/ 49 h 6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3192" h="670032">
                <a:moveTo>
                  <a:pt x="150941" y="49"/>
                </a:moveTo>
                <a:cubicBezTo>
                  <a:pt x="153322" y="2430"/>
                  <a:pt x="196449" y="93711"/>
                  <a:pt x="216028" y="119111"/>
                </a:cubicBezTo>
                <a:cubicBezTo>
                  <a:pt x="235607" y="144511"/>
                  <a:pt x="255981" y="148745"/>
                  <a:pt x="268416" y="152449"/>
                </a:cubicBezTo>
                <a:cubicBezTo>
                  <a:pt x="280851" y="156153"/>
                  <a:pt x="300166" y="130488"/>
                  <a:pt x="290641" y="141336"/>
                </a:cubicBezTo>
                <a:cubicBezTo>
                  <a:pt x="281116" y="152184"/>
                  <a:pt x="211266" y="217536"/>
                  <a:pt x="211266" y="217536"/>
                </a:cubicBezTo>
                <a:cubicBezTo>
                  <a:pt x="188512" y="239496"/>
                  <a:pt x="167610" y="255637"/>
                  <a:pt x="154116" y="273099"/>
                </a:cubicBezTo>
                <a:cubicBezTo>
                  <a:pt x="140622" y="290561"/>
                  <a:pt x="137447" y="296911"/>
                  <a:pt x="130303" y="322311"/>
                </a:cubicBezTo>
                <a:cubicBezTo>
                  <a:pt x="123159" y="347711"/>
                  <a:pt x="108078" y="390838"/>
                  <a:pt x="111253" y="425499"/>
                </a:cubicBezTo>
                <a:cubicBezTo>
                  <a:pt x="114428" y="460160"/>
                  <a:pt x="142209" y="510166"/>
                  <a:pt x="149353" y="530274"/>
                </a:cubicBezTo>
                <a:cubicBezTo>
                  <a:pt x="156497" y="550382"/>
                  <a:pt x="157291" y="531332"/>
                  <a:pt x="154116" y="546149"/>
                </a:cubicBezTo>
                <a:cubicBezTo>
                  <a:pt x="150941" y="560966"/>
                  <a:pt x="137447" y="598537"/>
                  <a:pt x="130303" y="619174"/>
                </a:cubicBezTo>
                <a:cubicBezTo>
                  <a:pt x="123159" y="639811"/>
                  <a:pt x="117603" y="668651"/>
                  <a:pt x="111253" y="669974"/>
                </a:cubicBezTo>
                <a:cubicBezTo>
                  <a:pt x="104903" y="671297"/>
                  <a:pt x="110724" y="649865"/>
                  <a:pt x="92203" y="627111"/>
                </a:cubicBezTo>
                <a:cubicBezTo>
                  <a:pt x="73682" y="604357"/>
                  <a:pt x="-3576" y="531597"/>
                  <a:pt x="128" y="533449"/>
                </a:cubicBezTo>
                <a:cubicBezTo>
                  <a:pt x="3832" y="535301"/>
                  <a:pt x="91145" y="640341"/>
                  <a:pt x="114428" y="638224"/>
                </a:cubicBezTo>
                <a:cubicBezTo>
                  <a:pt x="137711" y="636107"/>
                  <a:pt x="140093" y="556732"/>
                  <a:pt x="139828" y="520749"/>
                </a:cubicBezTo>
                <a:cubicBezTo>
                  <a:pt x="139563" y="484766"/>
                  <a:pt x="113899" y="458043"/>
                  <a:pt x="112841" y="422324"/>
                </a:cubicBezTo>
                <a:cubicBezTo>
                  <a:pt x="111783" y="386605"/>
                  <a:pt x="119984" y="340832"/>
                  <a:pt x="133478" y="306436"/>
                </a:cubicBezTo>
                <a:cubicBezTo>
                  <a:pt x="146972" y="272040"/>
                  <a:pt x="173695" y="241878"/>
                  <a:pt x="193803" y="215949"/>
                </a:cubicBezTo>
                <a:cubicBezTo>
                  <a:pt x="213911" y="190020"/>
                  <a:pt x="252805" y="169382"/>
                  <a:pt x="254128" y="150861"/>
                </a:cubicBezTo>
                <a:cubicBezTo>
                  <a:pt x="255451" y="132340"/>
                  <a:pt x="219203" y="127049"/>
                  <a:pt x="201741" y="104824"/>
                </a:cubicBezTo>
                <a:cubicBezTo>
                  <a:pt x="184279" y="82599"/>
                  <a:pt x="148560" y="-2332"/>
                  <a:pt x="150941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: 図形 1355">
            <a:extLst>
              <a:ext uri="{FF2B5EF4-FFF2-40B4-BE49-F238E27FC236}">
                <a16:creationId xmlns:a16="http://schemas.microsoft.com/office/drawing/2014/main" id="{F72CFBFE-9B45-4185-A43A-91BEDAF2AA15}"/>
              </a:ext>
            </a:extLst>
          </p:cNvPr>
          <p:cNvSpPr/>
          <p:nvPr/>
        </p:nvSpPr>
        <p:spPr>
          <a:xfrm>
            <a:off x="10196288" y="3816007"/>
            <a:ext cx="133547" cy="440178"/>
          </a:xfrm>
          <a:custGeom>
            <a:avLst/>
            <a:gdLst>
              <a:gd name="connsiteX0" fmla="*/ 225 w 133547"/>
              <a:gd name="connsiteY0" fmla="*/ 343 h 440178"/>
              <a:gd name="connsiteX1" fmla="*/ 22450 w 133547"/>
              <a:gd name="connsiteY1" fmla="*/ 200368 h 440178"/>
              <a:gd name="connsiteX2" fmla="*/ 39912 w 133547"/>
              <a:gd name="connsiteY2" fmla="*/ 278156 h 440178"/>
              <a:gd name="connsiteX3" fmla="*/ 131987 w 133547"/>
              <a:gd name="connsiteY3" fmla="*/ 436906 h 440178"/>
              <a:gd name="connsiteX4" fmla="*/ 100237 w 133547"/>
              <a:gd name="connsiteY4" fmla="*/ 389281 h 440178"/>
              <a:gd name="connsiteX5" fmla="*/ 20862 w 133547"/>
              <a:gd name="connsiteY5" fmla="*/ 259106 h 440178"/>
              <a:gd name="connsiteX6" fmla="*/ 11337 w 133547"/>
              <a:gd name="connsiteY6" fmla="*/ 154331 h 440178"/>
              <a:gd name="connsiteX7" fmla="*/ 225 w 133547"/>
              <a:gd name="connsiteY7" fmla="*/ 343 h 44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547" h="440178">
                <a:moveTo>
                  <a:pt x="225" y="343"/>
                </a:moveTo>
                <a:cubicBezTo>
                  <a:pt x="2077" y="8016"/>
                  <a:pt x="15836" y="154066"/>
                  <a:pt x="22450" y="200368"/>
                </a:cubicBezTo>
                <a:cubicBezTo>
                  <a:pt x="29065" y="246670"/>
                  <a:pt x="21656" y="238733"/>
                  <a:pt x="39912" y="278156"/>
                </a:cubicBezTo>
                <a:cubicBezTo>
                  <a:pt x="58168" y="317579"/>
                  <a:pt x="121933" y="418385"/>
                  <a:pt x="131987" y="436906"/>
                </a:cubicBezTo>
                <a:cubicBezTo>
                  <a:pt x="142041" y="455427"/>
                  <a:pt x="100237" y="389281"/>
                  <a:pt x="100237" y="389281"/>
                </a:cubicBezTo>
                <a:cubicBezTo>
                  <a:pt x="81716" y="359648"/>
                  <a:pt x="35679" y="298264"/>
                  <a:pt x="20862" y="259106"/>
                </a:cubicBezTo>
                <a:cubicBezTo>
                  <a:pt x="6045" y="219948"/>
                  <a:pt x="14247" y="192960"/>
                  <a:pt x="11337" y="154331"/>
                </a:cubicBezTo>
                <a:cubicBezTo>
                  <a:pt x="8427" y="115702"/>
                  <a:pt x="-1627" y="-7330"/>
                  <a:pt x="225" y="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: 図形 1356">
            <a:extLst>
              <a:ext uri="{FF2B5EF4-FFF2-40B4-BE49-F238E27FC236}">
                <a16:creationId xmlns:a16="http://schemas.microsoft.com/office/drawing/2014/main" id="{F5218CF3-1E9A-47D7-8A23-4258870D6EFD}"/>
              </a:ext>
            </a:extLst>
          </p:cNvPr>
          <p:cNvSpPr/>
          <p:nvPr/>
        </p:nvSpPr>
        <p:spPr>
          <a:xfrm>
            <a:off x="10226668" y="3833813"/>
            <a:ext cx="154045" cy="397216"/>
          </a:xfrm>
          <a:custGeom>
            <a:avLst/>
            <a:gdLst>
              <a:gd name="connsiteX0" fmla="*/ 7 w 154045"/>
              <a:gd name="connsiteY0" fmla="*/ 0 h 397216"/>
              <a:gd name="connsiteX1" fmla="*/ 23820 w 154045"/>
              <a:gd name="connsiteY1" fmla="*/ 187325 h 397216"/>
              <a:gd name="connsiteX2" fmla="*/ 104782 w 154045"/>
              <a:gd name="connsiteY2" fmla="*/ 301625 h 397216"/>
              <a:gd name="connsiteX3" fmla="*/ 153995 w 154045"/>
              <a:gd name="connsiteY3" fmla="*/ 382587 h 397216"/>
              <a:gd name="connsiteX4" fmla="*/ 112720 w 154045"/>
              <a:gd name="connsiteY4" fmla="*/ 346075 h 397216"/>
              <a:gd name="connsiteX5" fmla="*/ 47632 w 154045"/>
              <a:gd name="connsiteY5" fmla="*/ 284162 h 397216"/>
              <a:gd name="connsiteX6" fmla="*/ 123832 w 154045"/>
              <a:gd name="connsiteY6" fmla="*/ 396875 h 397216"/>
              <a:gd name="connsiteX7" fmla="*/ 96845 w 154045"/>
              <a:gd name="connsiteY7" fmla="*/ 317500 h 397216"/>
              <a:gd name="connsiteX8" fmla="*/ 60332 w 154045"/>
              <a:gd name="connsiteY8" fmla="*/ 269875 h 397216"/>
              <a:gd name="connsiteX9" fmla="*/ 25407 w 154045"/>
              <a:gd name="connsiteY9" fmla="*/ 188912 h 397216"/>
              <a:gd name="connsiteX10" fmla="*/ 7 w 154045"/>
              <a:gd name="connsiteY10" fmla="*/ 0 h 39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045" h="397216">
                <a:moveTo>
                  <a:pt x="7" y="0"/>
                </a:moveTo>
                <a:cubicBezTo>
                  <a:pt x="-257" y="-264"/>
                  <a:pt x="6358" y="137054"/>
                  <a:pt x="23820" y="187325"/>
                </a:cubicBezTo>
                <a:cubicBezTo>
                  <a:pt x="41282" y="237596"/>
                  <a:pt x="83086" y="269081"/>
                  <a:pt x="104782" y="301625"/>
                </a:cubicBezTo>
                <a:cubicBezTo>
                  <a:pt x="126478" y="334169"/>
                  <a:pt x="152672" y="375179"/>
                  <a:pt x="153995" y="382587"/>
                </a:cubicBezTo>
                <a:cubicBezTo>
                  <a:pt x="155318" y="389995"/>
                  <a:pt x="130447" y="362479"/>
                  <a:pt x="112720" y="346075"/>
                </a:cubicBezTo>
                <a:cubicBezTo>
                  <a:pt x="94993" y="329671"/>
                  <a:pt x="45780" y="275695"/>
                  <a:pt x="47632" y="284162"/>
                </a:cubicBezTo>
                <a:cubicBezTo>
                  <a:pt x="49484" y="292629"/>
                  <a:pt x="115630" y="391319"/>
                  <a:pt x="123832" y="396875"/>
                </a:cubicBezTo>
                <a:cubicBezTo>
                  <a:pt x="132034" y="402431"/>
                  <a:pt x="107428" y="338667"/>
                  <a:pt x="96845" y="317500"/>
                </a:cubicBezTo>
                <a:cubicBezTo>
                  <a:pt x="86262" y="296333"/>
                  <a:pt x="72238" y="291306"/>
                  <a:pt x="60332" y="269875"/>
                </a:cubicBezTo>
                <a:cubicBezTo>
                  <a:pt x="48426" y="248444"/>
                  <a:pt x="34403" y="229129"/>
                  <a:pt x="25407" y="188912"/>
                </a:cubicBezTo>
                <a:cubicBezTo>
                  <a:pt x="16411" y="148695"/>
                  <a:pt x="271" y="264"/>
                  <a:pt x="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: 図形 1357">
            <a:extLst>
              <a:ext uri="{FF2B5EF4-FFF2-40B4-BE49-F238E27FC236}">
                <a16:creationId xmlns:a16="http://schemas.microsoft.com/office/drawing/2014/main" id="{45D56004-C8AD-48A7-BD17-F051CBAA88F7}"/>
              </a:ext>
            </a:extLst>
          </p:cNvPr>
          <p:cNvSpPr/>
          <p:nvPr/>
        </p:nvSpPr>
        <p:spPr>
          <a:xfrm>
            <a:off x="9642011" y="4010024"/>
            <a:ext cx="560858" cy="209552"/>
          </a:xfrm>
          <a:custGeom>
            <a:avLst/>
            <a:gdLst>
              <a:gd name="connsiteX0" fmla="*/ 560852 w 560858"/>
              <a:gd name="connsiteY0" fmla="*/ 1 h 209552"/>
              <a:gd name="connsiteX1" fmla="*/ 395752 w 560858"/>
              <a:gd name="connsiteY1" fmla="*/ 185739 h 209552"/>
              <a:gd name="connsiteX2" fmla="*/ 333839 w 560858"/>
              <a:gd name="connsiteY2" fmla="*/ 184151 h 209552"/>
              <a:gd name="connsiteX3" fmla="*/ 186202 w 560858"/>
              <a:gd name="connsiteY3" fmla="*/ 187326 h 209552"/>
              <a:gd name="connsiteX4" fmla="*/ 138577 w 560858"/>
              <a:gd name="connsiteY4" fmla="*/ 157164 h 209552"/>
              <a:gd name="connsiteX5" fmla="*/ 41739 w 560858"/>
              <a:gd name="connsiteY5" fmla="*/ 100014 h 209552"/>
              <a:gd name="connsiteX6" fmla="*/ 29039 w 560858"/>
              <a:gd name="connsiteY6" fmla="*/ 138114 h 209552"/>
              <a:gd name="connsiteX7" fmla="*/ 464 w 560858"/>
              <a:gd name="connsiteY7" fmla="*/ 207964 h 209552"/>
              <a:gd name="connsiteX8" fmla="*/ 54439 w 560858"/>
              <a:gd name="connsiteY8" fmla="*/ 115889 h 209552"/>
              <a:gd name="connsiteX9" fmla="*/ 146514 w 560858"/>
              <a:gd name="connsiteY9" fmla="*/ 180976 h 209552"/>
              <a:gd name="connsiteX10" fmla="*/ 333839 w 560858"/>
              <a:gd name="connsiteY10" fmla="*/ 204789 h 209552"/>
              <a:gd name="connsiteX11" fmla="*/ 402102 w 560858"/>
              <a:gd name="connsiteY11" fmla="*/ 188914 h 209552"/>
              <a:gd name="connsiteX12" fmla="*/ 560852 w 560858"/>
              <a:gd name="connsiteY12" fmla="*/ 1 h 20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0858" h="209552">
                <a:moveTo>
                  <a:pt x="560852" y="1"/>
                </a:moveTo>
                <a:cubicBezTo>
                  <a:pt x="559794" y="-528"/>
                  <a:pt x="433588" y="155047"/>
                  <a:pt x="395752" y="185739"/>
                </a:cubicBezTo>
                <a:cubicBezTo>
                  <a:pt x="357916" y="216431"/>
                  <a:pt x="368764" y="183887"/>
                  <a:pt x="333839" y="184151"/>
                </a:cubicBezTo>
                <a:cubicBezTo>
                  <a:pt x="298914" y="184416"/>
                  <a:pt x="218746" y="191824"/>
                  <a:pt x="186202" y="187326"/>
                </a:cubicBezTo>
                <a:cubicBezTo>
                  <a:pt x="153658" y="182828"/>
                  <a:pt x="162654" y="171716"/>
                  <a:pt x="138577" y="157164"/>
                </a:cubicBezTo>
                <a:cubicBezTo>
                  <a:pt x="114500" y="142612"/>
                  <a:pt x="59995" y="103189"/>
                  <a:pt x="41739" y="100014"/>
                </a:cubicBezTo>
                <a:cubicBezTo>
                  <a:pt x="23483" y="96839"/>
                  <a:pt x="35918" y="120122"/>
                  <a:pt x="29039" y="138114"/>
                </a:cubicBezTo>
                <a:cubicBezTo>
                  <a:pt x="22160" y="156106"/>
                  <a:pt x="-3769" y="211668"/>
                  <a:pt x="464" y="207964"/>
                </a:cubicBezTo>
                <a:cubicBezTo>
                  <a:pt x="4697" y="204260"/>
                  <a:pt x="30097" y="120387"/>
                  <a:pt x="54439" y="115889"/>
                </a:cubicBezTo>
                <a:cubicBezTo>
                  <a:pt x="78781" y="111391"/>
                  <a:pt x="99947" y="166159"/>
                  <a:pt x="146514" y="180976"/>
                </a:cubicBezTo>
                <a:cubicBezTo>
                  <a:pt x="193081" y="195793"/>
                  <a:pt x="291241" y="203466"/>
                  <a:pt x="333839" y="204789"/>
                </a:cubicBezTo>
                <a:cubicBezTo>
                  <a:pt x="376437" y="206112"/>
                  <a:pt x="365325" y="221458"/>
                  <a:pt x="402102" y="188914"/>
                </a:cubicBezTo>
                <a:cubicBezTo>
                  <a:pt x="438879" y="156370"/>
                  <a:pt x="561910" y="530"/>
                  <a:pt x="56085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: 図形 1358">
            <a:extLst>
              <a:ext uri="{FF2B5EF4-FFF2-40B4-BE49-F238E27FC236}">
                <a16:creationId xmlns:a16="http://schemas.microsoft.com/office/drawing/2014/main" id="{3FCD47D6-4DD5-408D-818D-97027028CEEB}"/>
              </a:ext>
            </a:extLst>
          </p:cNvPr>
          <p:cNvSpPr/>
          <p:nvPr/>
        </p:nvSpPr>
        <p:spPr>
          <a:xfrm>
            <a:off x="9691988" y="4036828"/>
            <a:ext cx="456909" cy="152628"/>
          </a:xfrm>
          <a:custGeom>
            <a:avLst/>
            <a:gdLst>
              <a:gd name="connsiteX0" fmla="*/ 456900 w 456909"/>
              <a:gd name="connsiteY0" fmla="*/ 185 h 152628"/>
              <a:gd name="connsiteX1" fmla="*/ 336250 w 456909"/>
              <a:gd name="connsiteY1" fmla="*/ 133535 h 152628"/>
              <a:gd name="connsiteX2" fmla="*/ 264812 w 456909"/>
              <a:gd name="connsiteY2" fmla="*/ 128772 h 152628"/>
              <a:gd name="connsiteX3" fmla="*/ 77487 w 456909"/>
              <a:gd name="connsiteY3" fmla="*/ 104960 h 152628"/>
              <a:gd name="connsiteX4" fmla="*/ 4462 w 456909"/>
              <a:gd name="connsiteY4" fmla="*/ 65272 h 152628"/>
              <a:gd name="connsiteX5" fmla="*/ 7637 w 456909"/>
              <a:gd name="connsiteY5" fmla="*/ 66860 h 152628"/>
              <a:gd name="connsiteX6" fmla="*/ 229887 w 456909"/>
              <a:gd name="connsiteY6" fmla="*/ 146235 h 152628"/>
              <a:gd name="connsiteX7" fmla="*/ 317200 w 456909"/>
              <a:gd name="connsiteY7" fmla="*/ 143060 h 152628"/>
              <a:gd name="connsiteX8" fmla="*/ 342600 w 456909"/>
              <a:gd name="connsiteY8" fmla="*/ 104960 h 152628"/>
              <a:gd name="connsiteX9" fmla="*/ 456900 w 456909"/>
              <a:gd name="connsiteY9" fmla="*/ 185 h 15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6909" h="152628">
                <a:moveTo>
                  <a:pt x="456900" y="185"/>
                </a:moveTo>
                <a:cubicBezTo>
                  <a:pt x="455842" y="4947"/>
                  <a:pt x="368265" y="112104"/>
                  <a:pt x="336250" y="133535"/>
                </a:cubicBezTo>
                <a:cubicBezTo>
                  <a:pt x="304235" y="154966"/>
                  <a:pt x="307939" y="133535"/>
                  <a:pt x="264812" y="128772"/>
                </a:cubicBezTo>
                <a:cubicBezTo>
                  <a:pt x="221685" y="124009"/>
                  <a:pt x="120879" y="115543"/>
                  <a:pt x="77487" y="104960"/>
                </a:cubicBezTo>
                <a:cubicBezTo>
                  <a:pt x="34095" y="94377"/>
                  <a:pt x="16104" y="71622"/>
                  <a:pt x="4462" y="65272"/>
                </a:cubicBezTo>
                <a:cubicBezTo>
                  <a:pt x="-7180" y="58922"/>
                  <a:pt x="7637" y="66860"/>
                  <a:pt x="7637" y="66860"/>
                </a:cubicBezTo>
                <a:cubicBezTo>
                  <a:pt x="45208" y="80354"/>
                  <a:pt x="178293" y="133535"/>
                  <a:pt x="229887" y="146235"/>
                </a:cubicBezTo>
                <a:cubicBezTo>
                  <a:pt x="281481" y="158935"/>
                  <a:pt x="298415" y="149939"/>
                  <a:pt x="317200" y="143060"/>
                </a:cubicBezTo>
                <a:cubicBezTo>
                  <a:pt x="335985" y="136181"/>
                  <a:pt x="316671" y="126127"/>
                  <a:pt x="342600" y="104960"/>
                </a:cubicBezTo>
                <a:cubicBezTo>
                  <a:pt x="368529" y="83793"/>
                  <a:pt x="457958" y="-4577"/>
                  <a:pt x="456900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: 図形 1359">
            <a:extLst>
              <a:ext uri="{FF2B5EF4-FFF2-40B4-BE49-F238E27FC236}">
                <a16:creationId xmlns:a16="http://schemas.microsoft.com/office/drawing/2014/main" id="{CB6EFA47-AB1A-42FB-B319-8BEA099D4EAE}"/>
              </a:ext>
            </a:extLst>
          </p:cNvPr>
          <p:cNvSpPr/>
          <p:nvPr/>
        </p:nvSpPr>
        <p:spPr>
          <a:xfrm>
            <a:off x="10333764" y="3823742"/>
            <a:ext cx="264653" cy="432910"/>
          </a:xfrm>
          <a:custGeom>
            <a:avLst/>
            <a:gdLst>
              <a:gd name="connsiteX0" fmla="*/ 861 w 264653"/>
              <a:gd name="connsiteY0" fmla="*/ 430758 h 432910"/>
              <a:gd name="connsiteX1" fmla="*/ 146911 w 264653"/>
              <a:gd name="connsiteY1" fmla="*/ 267246 h 432910"/>
              <a:gd name="connsiteX2" fmla="*/ 250099 w 264653"/>
              <a:gd name="connsiteY2" fmla="*/ 225971 h 432910"/>
              <a:gd name="connsiteX3" fmla="*/ 219936 w 264653"/>
              <a:gd name="connsiteY3" fmla="*/ 162471 h 432910"/>
              <a:gd name="connsiteX4" fmla="*/ 219936 w 264653"/>
              <a:gd name="connsiteY4" fmla="*/ 62458 h 432910"/>
              <a:gd name="connsiteX5" fmla="*/ 248511 w 264653"/>
              <a:gd name="connsiteY5" fmla="*/ 546 h 432910"/>
              <a:gd name="connsiteX6" fmla="*/ 248511 w 264653"/>
              <a:gd name="connsiteY6" fmla="*/ 81508 h 432910"/>
              <a:gd name="connsiteX7" fmla="*/ 264386 w 264653"/>
              <a:gd name="connsiteY7" fmla="*/ 157708 h 432910"/>
              <a:gd name="connsiteX8" fmla="*/ 253274 w 264653"/>
              <a:gd name="connsiteY8" fmla="*/ 2133 h 432910"/>
              <a:gd name="connsiteX9" fmla="*/ 194536 w 264653"/>
              <a:gd name="connsiteY9" fmla="*/ 68808 h 432910"/>
              <a:gd name="connsiteX10" fmla="*/ 185011 w 264653"/>
              <a:gd name="connsiteY10" fmla="*/ 91033 h 432910"/>
              <a:gd name="connsiteX11" fmla="*/ 161199 w 264653"/>
              <a:gd name="connsiteY11" fmla="*/ 105321 h 432910"/>
              <a:gd name="connsiteX12" fmla="*/ 70711 w 264653"/>
              <a:gd name="connsiteY12" fmla="*/ 116433 h 432910"/>
              <a:gd name="connsiteX13" fmla="*/ 42136 w 264653"/>
              <a:gd name="connsiteY13" fmla="*/ 114846 h 432910"/>
              <a:gd name="connsiteX14" fmla="*/ 58011 w 264653"/>
              <a:gd name="connsiteY14" fmla="*/ 176758 h 432910"/>
              <a:gd name="connsiteX15" fmla="*/ 64361 w 264653"/>
              <a:gd name="connsiteY15" fmla="*/ 205333 h 432910"/>
              <a:gd name="connsiteX16" fmla="*/ 46899 w 264653"/>
              <a:gd name="connsiteY16" fmla="*/ 268833 h 432910"/>
              <a:gd name="connsiteX17" fmla="*/ 19911 w 264653"/>
              <a:gd name="connsiteY17" fmla="*/ 351383 h 432910"/>
              <a:gd name="connsiteX18" fmla="*/ 77061 w 264653"/>
              <a:gd name="connsiteY18" fmla="*/ 208508 h 432910"/>
              <a:gd name="connsiteX19" fmla="*/ 70711 w 264653"/>
              <a:gd name="connsiteY19" fmla="*/ 148183 h 432910"/>
              <a:gd name="connsiteX20" fmla="*/ 183424 w 264653"/>
              <a:gd name="connsiteY20" fmla="*/ 102146 h 432910"/>
              <a:gd name="connsiteX21" fmla="*/ 191361 w 264653"/>
              <a:gd name="connsiteY21" fmla="*/ 179933 h 432910"/>
              <a:gd name="connsiteX22" fmla="*/ 196124 w 264653"/>
              <a:gd name="connsiteY22" fmla="*/ 210096 h 432910"/>
              <a:gd name="connsiteX23" fmla="*/ 135799 w 264653"/>
              <a:gd name="connsiteY23" fmla="*/ 257721 h 432910"/>
              <a:gd name="connsiteX24" fmla="*/ 88174 w 264653"/>
              <a:gd name="connsiteY24" fmla="*/ 354558 h 432910"/>
              <a:gd name="connsiteX25" fmla="*/ 861 w 264653"/>
              <a:gd name="connsiteY25" fmla="*/ 430758 h 43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4653" h="432910">
                <a:moveTo>
                  <a:pt x="861" y="430758"/>
                </a:moveTo>
                <a:cubicBezTo>
                  <a:pt x="10650" y="416206"/>
                  <a:pt x="105371" y="301377"/>
                  <a:pt x="146911" y="267246"/>
                </a:cubicBezTo>
                <a:cubicBezTo>
                  <a:pt x="188451" y="233115"/>
                  <a:pt x="237928" y="243433"/>
                  <a:pt x="250099" y="225971"/>
                </a:cubicBezTo>
                <a:cubicBezTo>
                  <a:pt x="262270" y="208509"/>
                  <a:pt x="224963" y="189723"/>
                  <a:pt x="219936" y="162471"/>
                </a:cubicBezTo>
                <a:cubicBezTo>
                  <a:pt x="214909" y="135219"/>
                  <a:pt x="215174" y="89445"/>
                  <a:pt x="219936" y="62458"/>
                </a:cubicBezTo>
                <a:cubicBezTo>
                  <a:pt x="224698" y="35471"/>
                  <a:pt x="243749" y="-2629"/>
                  <a:pt x="248511" y="546"/>
                </a:cubicBezTo>
                <a:cubicBezTo>
                  <a:pt x="253273" y="3721"/>
                  <a:pt x="245865" y="55314"/>
                  <a:pt x="248511" y="81508"/>
                </a:cubicBezTo>
                <a:cubicBezTo>
                  <a:pt x="251157" y="107702"/>
                  <a:pt x="263592" y="170937"/>
                  <a:pt x="264386" y="157708"/>
                </a:cubicBezTo>
                <a:cubicBezTo>
                  <a:pt x="265180" y="144479"/>
                  <a:pt x="264916" y="16949"/>
                  <a:pt x="253274" y="2133"/>
                </a:cubicBezTo>
                <a:cubicBezTo>
                  <a:pt x="241632" y="-12683"/>
                  <a:pt x="205913" y="53991"/>
                  <a:pt x="194536" y="68808"/>
                </a:cubicBezTo>
                <a:cubicBezTo>
                  <a:pt x="183159" y="83625"/>
                  <a:pt x="190567" y="84947"/>
                  <a:pt x="185011" y="91033"/>
                </a:cubicBezTo>
                <a:cubicBezTo>
                  <a:pt x="179455" y="97119"/>
                  <a:pt x="180249" y="101088"/>
                  <a:pt x="161199" y="105321"/>
                </a:cubicBezTo>
                <a:cubicBezTo>
                  <a:pt x="142149" y="109554"/>
                  <a:pt x="90555" y="114845"/>
                  <a:pt x="70711" y="116433"/>
                </a:cubicBezTo>
                <a:cubicBezTo>
                  <a:pt x="50867" y="118020"/>
                  <a:pt x="44253" y="104792"/>
                  <a:pt x="42136" y="114846"/>
                </a:cubicBezTo>
                <a:cubicBezTo>
                  <a:pt x="40019" y="124900"/>
                  <a:pt x="54307" y="161677"/>
                  <a:pt x="58011" y="176758"/>
                </a:cubicBezTo>
                <a:cubicBezTo>
                  <a:pt x="61715" y="191839"/>
                  <a:pt x="66213" y="189987"/>
                  <a:pt x="64361" y="205333"/>
                </a:cubicBezTo>
                <a:cubicBezTo>
                  <a:pt x="62509" y="220679"/>
                  <a:pt x="54307" y="244491"/>
                  <a:pt x="46899" y="268833"/>
                </a:cubicBezTo>
                <a:cubicBezTo>
                  <a:pt x="39491" y="293175"/>
                  <a:pt x="14884" y="361437"/>
                  <a:pt x="19911" y="351383"/>
                </a:cubicBezTo>
                <a:cubicBezTo>
                  <a:pt x="24938" y="341329"/>
                  <a:pt x="68594" y="242375"/>
                  <a:pt x="77061" y="208508"/>
                </a:cubicBezTo>
                <a:cubicBezTo>
                  <a:pt x="85528" y="174641"/>
                  <a:pt x="52984" y="165910"/>
                  <a:pt x="70711" y="148183"/>
                </a:cubicBezTo>
                <a:cubicBezTo>
                  <a:pt x="88438" y="130456"/>
                  <a:pt x="163316" y="96854"/>
                  <a:pt x="183424" y="102146"/>
                </a:cubicBezTo>
                <a:cubicBezTo>
                  <a:pt x="203532" y="107438"/>
                  <a:pt x="189244" y="161941"/>
                  <a:pt x="191361" y="179933"/>
                </a:cubicBezTo>
                <a:cubicBezTo>
                  <a:pt x="193478" y="197925"/>
                  <a:pt x="205384" y="197131"/>
                  <a:pt x="196124" y="210096"/>
                </a:cubicBezTo>
                <a:cubicBezTo>
                  <a:pt x="186864" y="223061"/>
                  <a:pt x="153791" y="233644"/>
                  <a:pt x="135799" y="257721"/>
                </a:cubicBezTo>
                <a:cubicBezTo>
                  <a:pt x="117807" y="281798"/>
                  <a:pt x="108811" y="326777"/>
                  <a:pt x="88174" y="354558"/>
                </a:cubicBezTo>
                <a:cubicBezTo>
                  <a:pt x="67537" y="382339"/>
                  <a:pt x="-8928" y="445310"/>
                  <a:pt x="861" y="430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: 図形 1360">
            <a:extLst>
              <a:ext uri="{FF2B5EF4-FFF2-40B4-BE49-F238E27FC236}">
                <a16:creationId xmlns:a16="http://schemas.microsoft.com/office/drawing/2014/main" id="{92844A1D-A2DE-406E-A6B1-D11B7E014259}"/>
              </a:ext>
            </a:extLst>
          </p:cNvPr>
          <p:cNvSpPr/>
          <p:nvPr/>
        </p:nvSpPr>
        <p:spPr>
          <a:xfrm>
            <a:off x="10478819" y="4103637"/>
            <a:ext cx="202823" cy="290818"/>
          </a:xfrm>
          <a:custGeom>
            <a:avLst/>
            <a:gdLst>
              <a:gd name="connsiteX0" fmla="*/ 269 w 202823"/>
              <a:gd name="connsiteY0" fmla="*/ 51 h 290818"/>
              <a:gd name="connsiteX1" fmla="*/ 51069 w 202823"/>
              <a:gd name="connsiteY1" fmla="*/ 111176 h 290818"/>
              <a:gd name="connsiteX2" fmla="*/ 197119 w 202823"/>
              <a:gd name="connsiteY2" fmla="*/ 146101 h 290818"/>
              <a:gd name="connsiteX3" fmla="*/ 170131 w 202823"/>
              <a:gd name="connsiteY3" fmla="*/ 184201 h 290818"/>
              <a:gd name="connsiteX4" fmla="*/ 141556 w 202823"/>
              <a:gd name="connsiteY4" fmla="*/ 214363 h 290818"/>
              <a:gd name="connsiteX5" fmla="*/ 98694 w 202823"/>
              <a:gd name="connsiteY5" fmla="*/ 261988 h 290818"/>
              <a:gd name="connsiteX6" fmla="*/ 105044 w 202823"/>
              <a:gd name="connsiteY6" fmla="*/ 290563 h 290818"/>
              <a:gd name="connsiteX7" fmla="*/ 111394 w 202823"/>
              <a:gd name="connsiteY7" fmla="*/ 246113 h 290818"/>
              <a:gd name="connsiteX8" fmla="*/ 182831 w 202823"/>
              <a:gd name="connsiteY8" fmla="*/ 209601 h 290818"/>
              <a:gd name="connsiteX9" fmla="*/ 195531 w 202823"/>
              <a:gd name="connsiteY9" fmla="*/ 160388 h 290818"/>
              <a:gd name="connsiteX10" fmla="*/ 157431 w 202823"/>
              <a:gd name="connsiteY10" fmla="*/ 122288 h 290818"/>
              <a:gd name="connsiteX11" fmla="*/ 68531 w 202823"/>
              <a:gd name="connsiteY11" fmla="*/ 96888 h 290818"/>
              <a:gd name="connsiteX12" fmla="*/ 269 w 202823"/>
              <a:gd name="connsiteY12" fmla="*/ 51 h 290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2823" h="290818">
                <a:moveTo>
                  <a:pt x="269" y="51"/>
                </a:moveTo>
                <a:cubicBezTo>
                  <a:pt x="-2641" y="2432"/>
                  <a:pt x="18261" y="86834"/>
                  <a:pt x="51069" y="111176"/>
                </a:cubicBezTo>
                <a:cubicBezTo>
                  <a:pt x="83877" y="135518"/>
                  <a:pt x="177275" y="133930"/>
                  <a:pt x="197119" y="146101"/>
                </a:cubicBezTo>
                <a:cubicBezTo>
                  <a:pt x="216963" y="158272"/>
                  <a:pt x="179391" y="172824"/>
                  <a:pt x="170131" y="184201"/>
                </a:cubicBezTo>
                <a:cubicBezTo>
                  <a:pt x="160871" y="195578"/>
                  <a:pt x="141556" y="214363"/>
                  <a:pt x="141556" y="214363"/>
                </a:cubicBezTo>
                <a:cubicBezTo>
                  <a:pt x="129650" y="227327"/>
                  <a:pt x="104779" y="249288"/>
                  <a:pt x="98694" y="261988"/>
                </a:cubicBezTo>
                <a:cubicBezTo>
                  <a:pt x="92609" y="274688"/>
                  <a:pt x="102927" y="293209"/>
                  <a:pt x="105044" y="290563"/>
                </a:cubicBezTo>
                <a:cubicBezTo>
                  <a:pt x="107161" y="287917"/>
                  <a:pt x="98430" y="259607"/>
                  <a:pt x="111394" y="246113"/>
                </a:cubicBezTo>
                <a:cubicBezTo>
                  <a:pt x="124358" y="232619"/>
                  <a:pt x="168808" y="223888"/>
                  <a:pt x="182831" y="209601"/>
                </a:cubicBezTo>
                <a:cubicBezTo>
                  <a:pt x="196854" y="195314"/>
                  <a:pt x="199764" y="174940"/>
                  <a:pt x="195531" y="160388"/>
                </a:cubicBezTo>
                <a:cubicBezTo>
                  <a:pt x="191298" y="145836"/>
                  <a:pt x="178598" y="132871"/>
                  <a:pt x="157431" y="122288"/>
                </a:cubicBezTo>
                <a:cubicBezTo>
                  <a:pt x="136264" y="111705"/>
                  <a:pt x="91550" y="115144"/>
                  <a:pt x="68531" y="96888"/>
                </a:cubicBezTo>
                <a:cubicBezTo>
                  <a:pt x="45512" y="78632"/>
                  <a:pt x="3179" y="-2330"/>
                  <a:pt x="269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: 図形 1361">
            <a:extLst>
              <a:ext uri="{FF2B5EF4-FFF2-40B4-BE49-F238E27FC236}">
                <a16:creationId xmlns:a16="http://schemas.microsoft.com/office/drawing/2014/main" id="{37215E4C-018D-4D81-BBEE-F34F04248B7E}"/>
              </a:ext>
            </a:extLst>
          </p:cNvPr>
          <p:cNvSpPr/>
          <p:nvPr/>
        </p:nvSpPr>
        <p:spPr>
          <a:xfrm>
            <a:off x="10477266" y="4104870"/>
            <a:ext cx="70247" cy="435706"/>
          </a:xfrm>
          <a:custGeom>
            <a:avLst/>
            <a:gdLst>
              <a:gd name="connsiteX0" fmla="*/ 8172 w 70247"/>
              <a:gd name="connsiteY0" fmla="*/ 3580 h 435706"/>
              <a:gd name="connsiteX1" fmla="*/ 51034 w 70247"/>
              <a:gd name="connsiteY1" fmla="*/ 236943 h 435706"/>
              <a:gd name="connsiteX2" fmla="*/ 19284 w 70247"/>
              <a:gd name="connsiteY2" fmla="*/ 394105 h 435706"/>
              <a:gd name="connsiteX3" fmla="*/ 234 w 70247"/>
              <a:gd name="connsiteY3" fmla="*/ 433793 h 435706"/>
              <a:gd name="connsiteX4" fmla="*/ 31984 w 70247"/>
              <a:gd name="connsiteY4" fmla="*/ 349655 h 435706"/>
              <a:gd name="connsiteX5" fmla="*/ 70084 w 70247"/>
              <a:gd name="connsiteY5" fmla="*/ 255993 h 435706"/>
              <a:gd name="connsiteX6" fmla="*/ 44684 w 70247"/>
              <a:gd name="connsiteY6" fmla="*/ 105180 h 435706"/>
              <a:gd name="connsiteX7" fmla="*/ 8172 w 70247"/>
              <a:gd name="connsiteY7" fmla="*/ 3580 h 43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247" h="435706">
                <a:moveTo>
                  <a:pt x="8172" y="3580"/>
                </a:moveTo>
                <a:cubicBezTo>
                  <a:pt x="9230" y="25540"/>
                  <a:pt x="49182" y="171856"/>
                  <a:pt x="51034" y="236943"/>
                </a:cubicBezTo>
                <a:cubicBezTo>
                  <a:pt x="52886" y="302030"/>
                  <a:pt x="27751" y="361297"/>
                  <a:pt x="19284" y="394105"/>
                </a:cubicBezTo>
                <a:cubicBezTo>
                  <a:pt x="10817" y="426913"/>
                  <a:pt x="-1883" y="441201"/>
                  <a:pt x="234" y="433793"/>
                </a:cubicBezTo>
                <a:cubicBezTo>
                  <a:pt x="2351" y="426385"/>
                  <a:pt x="20342" y="379288"/>
                  <a:pt x="31984" y="349655"/>
                </a:cubicBezTo>
                <a:cubicBezTo>
                  <a:pt x="43626" y="320022"/>
                  <a:pt x="67967" y="296739"/>
                  <a:pt x="70084" y="255993"/>
                </a:cubicBezTo>
                <a:cubicBezTo>
                  <a:pt x="72201" y="215247"/>
                  <a:pt x="53151" y="144074"/>
                  <a:pt x="44684" y="105180"/>
                </a:cubicBezTo>
                <a:cubicBezTo>
                  <a:pt x="36217" y="66286"/>
                  <a:pt x="7114" y="-18380"/>
                  <a:pt x="8172" y="3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: 図形 1362">
            <a:extLst>
              <a:ext uri="{FF2B5EF4-FFF2-40B4-BE49-F238E27FC236}">
                <a16:creationId xmlns:a16="http://schemas.microsoft.com/office/drawing/2014/main" id="{27B8BFB3-C35E-4B5E-9649-D7CA344D5819}"/>
              </a:ext>
            </a:extLst>
          </p:cNvPr>
          <p:cNvSpPr/>
          <p:nvPr/>
        </p:nvSpPr>
        <p:spPr>
          <a:xfrm>
            <a:off x="10362342" y="4169472"/>
            <a:ext cx="115551" cy="352853"/>
          </a:xfrm>
          <a:custGeom>
            <a:avLst/>
            <a:gdLst>
              <a:gd name="connsiteX0" fmla="*/ 89758 w 115551"/>
              <a:gd name="connsiteY0" fmla="*/ 891 h 352853"/>
              <a:gd name="connsiteX1" fmla="*/ 91346 w 115551"/>
              <a:gd name="connsiteY1" fmla="*/ 240603 h 352853"/>
              <a:gd name="connsiteX2" fmla="*/ 92933 w 115551"/>
              <a:gd name="connsiteY2" fmla="*/ 351728 h 352853"/>
              <a:gd name="connsiteX3" fmla="*/ 81821 w 115551"/>
              <a:gd name="connsiteY3" fmla="*/ 292991 h 352853"/>
              <a:gd name="connsiteX4" fmla="*/ 858 w 115551"/>
              <a:gd name="connsiteY4" fmla="*/ 212028 h 352853"/>
              <a:gd name="connsiteX5" fmla="*/ 42133 w 115551"/>
              <a:gd name="connsiteY5" fmla="*/ 288228 h 352853"/>
              <a:gd name="connsiteX6" fmla="*/ 88171 w 115551"/>
              <a:gd name="connsiteY6" fmla="*/ 345378 h 352853"/>
              <a:gd name="connsiteX7" fmla="*/ 108808 w 115551"/>
              <a:gd name="connsiteY7" fmla="*/ 272353 h 352853"/>
              <a:gd name="connsiteX8" fmla="*/ 115158 w 115551"/>
              <a:gd name="connsiteY8" fmla="*/ 162816 h 352853"/>
              <a:gd name="connsiteX9" fmla="*/ 89758 w 115551"/>
              <a:gd name="connsiteY9" fmla="*/ 891 h 35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551" h="352853">
                <a:moveTo>
                  <a:pt x="89758" y="891"/>
                </a:moveTo>
                <a:cubicBezTo>
                  <a:pt x="85789" y="13855"/>
                  <a:pt x="90817" y="182130"/>
                  <a:pt x="91346" y="240603"/>
                </a:cubicBezTo>
                <a:cubicBezTo>
                  <a:pt x="91875" y="299076"/>
                  <a:pt x="94521" y="342997"/>
                  <a:pt x="92933" y="351728"/>
                </a:cubicBezTo>
                <a:cubicBezTo>
                  <a:pt x="91345" y="360459"/>
                  <a:pt x="97167" y="316274"/>
                  <a:pt x="81821" y="292991"/>
                </a:cubicBezTo>
                <a:cubicBezTo>
                  <a:pt x="66475" y="269708"/>
                  <a:pt x="7473" y="212822"/>
                  <a:pt x="858" y="212028"/>
                </a:cubicBezTo>
                <a:cubicBezTo>
                  <a:pt x="-5757" y="211234"/>
                  <a:pt x="27581" y="266003"/>
                  <a:pt x="42133" y="288228"/>
                </a:cubicBezTo>
                <a:cubicBezTo>
                  <a:pt x="56685" y="310453"/>
                  <a:pt x="77058" y="348024"/>
                  <a:pt x="88171" y="345378"/>
                </a:cubicBezTo>
                <a:cubicBezTo>
                  <a:pt x="99284" y="342732"/>
                  <a:pt x="104310" y="302780"/>
                  <a:pt x="108808" y="272353"/>
                </a:cubicBezTo>
                <a:cubicBezTo>
                  <a:pt x="113306" y="241926"/>
                  <a:pt x="116745" y="205678"/>
                  <a:pt x="115158" y="162816"/>
                </a:cubicBezTo>
                <a:cubicBezTo>
                  <a:pt x="113571" y="119954"/>
                  <a:pt x="93727" y="-12073"/>
                  <a:pt x="89758" y="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: 図形 1363">
            <a:extLst>
              <a:ext uri="{FF2B5EF4-FFF2-40B4-BE49-F238E27FC236}">
                <a16:creationId xmlns:a16="http://schemas.microsoft.com/office/drawing/2014/main" id="{DC02C75F-F993-45DC-BA0B-BA2038E00F2C}"/>
              </a:ext>
            </a:extLst>
          </p:cNvPr>
          <p:cNvSpPr/>
          <p:nvPr/>
        </p:nvSpPr>
        <p:spPr>
          <a:xfrm>
            <a:off x="10539412" y="4381397"/>
            <a:ext cx="143251" cy="298984"/>
          </a:xfrm>
          <a:custGeom>
            <a:avLst/>
            <a:gdLst>
              <a:gd name="connsiteX0" fmla="*/ 9526 w 143251"/>
              <a:gd name="connsiteY0" fmla="*/ 103 h 298984"/>
              <a:gd name="connsiteX1" fmla="*/ 106363 w 143251"/>
              <a:gd name="connsiteY1" fmla="*/ 109641 h 298984"/>
              <a:gd name="connsiteX2" fmla="*/ 93663 w 143251"/>
              <a:gd name="connsiteY2" fmla="*/ 131866 h 298984"/>
              <a:gd name="connsiteX3" fmla="*/ 36513 w 143251"/>
              <a:gd name="connsiteY3" fmla="*/ 190603 h 298984"/>
              <a:gd name="connsiteX4" fmla="*/ 44451 w 143251"/>
              <a:gd name="connsiteY4" fmla="*/ 222353 h 298984"/>
              <a:gd name="connsiteX5" fmla="*/ 142876 w 143251"/>
              <a:gd name="connsiteY5" fmla="*/ 231878 h 298984"/>
              <a:gd name="connsiteX6" fmla="*/ 77788 w 143251"/>
              <a:gd name="connsiteY6" fmla="*/ 263628 h 298984"/>
              <a:gd name="connsiteX7" fmla="*/ 65088 w 143251"/>
              <a:gd name="connsiteY7" fmla="*/ 298553 h 298984"/>
              <a:gd name="connsiteX8" fmla="*/ 1 w 143251"/>
              <a:gd name="connsiteY8" fmla="*/ 238228 h 298984"/>
              <a:gd name="connsiteX9" fmla="*/ 66676 w 143251"/>
              <a:gd name="connsiteY9" fmla="*/ 263628 h 298984"/>
              <a:gd name="connsiteX10" fmla="*/ 111126 w 143251"/>
              <a:gd name="connsiteY10" fmla="*/ 236641 h 298984"/>
              <a:gd name="connsiteX11" fmla="*/ 52388 w 143251"/>
              <a:gd name="connsiteY11" fmla="*/ 211241 h 298984"/>
              <a:gd name="connsiteX12" fmla="*/ 80963 w 143251"/>
              <a:gd name="connsiteY12" fmla="*/ 92178 h 298984"/>
              <a:gd name="connsiteX13" fmla="*/ 9526 w 143251"/>
              <a:gd name="connsiteY13" fmla="*/ 103 h 29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3251" h="298984">
                <a:moveTo>
                  <a:pt x="9526" y="103"/>
                </a:moveTo>
                <a:cubicBezTo>
                  <a:pt x="13759" y="3013"/>
                  <a:pt x="92340" y="87681"/>
                  <a:pt x="106363" y="109641"/>
                </a:cubicBezTo>
                <a:cubicBezTo>
                  <a:pt x="120386" y="131601"/>
                  <a:pt x="105305" y="118372"/>
                  <a:pt x="93663" y="131866"/>
                </a:cubicBezTo>
                <a:cubicBezTo>
                  <a:pt x="82021" y="145360"/>
                  <a:pt x="44715" y="175522"/>
                  <a:pt x="36513" y="190603"/>
                </a:cubicBezTo>
                <a:cubicBezTo>
                  <a:pt x="28311" y="205684"/>
                  <a:pt x="26724" y="215474"/>
                  <a:pt x="44451" y="222353"/>
                </a:cubicBezTo>
                <a:cubicBezTo>
                  <a:pt x="62178" y="229232"/>
                  <a:pt x="137320" y="224999"/>
                  <a:pt x="142876" y="231878"/>
                </a:cubicBezTo>
                <a:cubicBezTo>
                  <a:pt x="148432" y="238757"/>
                  <a:pt x="90753" y="252516"/>
                  <a:pt x="77788" y="263628"/>
                </a:cubicBezTo>
                <a:cubicBezTo>
                  <a:pt x="64823" y="274741"/>
                  <a:pt x="78052" y="302786"/>
                  <a:pt x="65088" y="298553"/>
                </a:cubicBezTo>
                <a:cubicBezTo>
                  <a:pt x="52124" y="294320"/>
                  <a:pt x="-264" y="244049"/>
                  <a:pt x="1" y="238228"/>
                </a:cubicBezTo>
                <a:cubicBezTo>
                  <a:pt x="266" y="232407"/>
                  <a:pt x="48155" y="263892"/>
                  <a:pt x="66676" y="263628"/>
                </a:cubicBezTo>
                <a:cubicBezTo>
                  <a:pt x="85197" y="263364"/>
                  <a:pt x="113507" y="245372"/>
                  <a:pt x="111126" y="236641"/>
                </a:cubicBezTo>
                <a:cubicBezTo>
                  <a:pt x="108745" y="227910"/>
                  <a:pt x="57415" y="235318"/>
                  <a:pt x="52388" y="211241"/>
                </a:cubicBezTo>
                <a:cubicBezTo>
                  <a:pt x="47361" y="187164"/>
                  <a:pt x="87048" y="127897"/>
                  <a:pt x="80963" y="92178"/>
                </a:cubicBezTo>
                <a:cubicBezTo>
                  <a:pt x="74878" y="56459"/>
                  <a:pt x="5293" y="-2807"/>
                  <a:pt x="9526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: 図形 1364">
            <a:extLst>
              <a:ext uri="{FF2B5EF4-FFF2-40B4-BE49-F238E27FC236}">
                <a16:creationId xmlns:a16="http://schemas.microsoft.com/office/drawing/2014/main" id="{A3C26BB9-95D1-4446-88CC-A057454F2CE1}"/>
              </a:ext>
            </a:extLst>
          </p:cNvPr>
          <p:cNvSpPr/>
          <p:nvPr/>
        </p:nvSpPr>
        <p:spPr>
          <a:xfrm>
            <a:off x="10315412" y="4523864"/>
            <a:ext cx="281268" cy="112884"/>
          </a:xfrm>
          <a:custGeom>
            <a:avLst/>
            <a:gdLst>
              <a:gd name="connsiteX0" fmla="*/ 163 w 281268"/>
              <a:gd name="connsiteY0" fmla="*/ 11624 h 112884"/>
              <a:gd name="connsiteX1" fmla="*/ 176376 w 281268"/>
              <a:gd name="connsiteY1" fmla="*/ 46549 h 112884"/>
              <a:gd name="connsiteX2" fmla="*/ 241463 w 281268"/>
              <a:gd name="connsiteY2" fmla="*/ 89411 h 112884"/>
              <a:gd name="connsiteX3" fmla="*/ 277976 w 281268"/>
              <a:gd name="connsiteY3" fmla="*/ 110049 h 112884"/>
              <a:gd name="connsiteX4" fmla="*/ 170026 w 281268"/>
              <a:gd name="connsiteY4" fmla="*/ 27499 h 112884"/>
              <a:gd name="connsiteX5" fmla="*/ 181138 w 281268"/>
              <a:gd name="connsiteY5" fmla="*/ 511 h 112884"/>
              <a:gd name="connsiteX6" fmla="*/ 281151 w 281268"/>
              <a:gd name="connsiteY6" fmla="*/ 46549 h 112884"/>
              <a:gd name="connsiteX7" fmla="*/ 158913 w 281268"/>
              <a:gd name="connsiteY7" fmla="*/ 2099 h 112884"/>
              <a:gd name="connsiteX8" fmla="*/ 144626 w 281268"/>
              <a:gd name="connsiteY8" fmla="*/ 13211 h 112884"/>
              <a:gd name="connsiteX9" fmla="*/ 163 w 281268"/>
              <a:gd name="connsiteY9" fmla="*/ 11624 h 11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268" h="112884">
                <a:moveTo>
                  <a:pt x="163" y="11624"/>
                </a:moveTo>
                <a:cubicBezTo>
                  <a:pt x="5455" y="17180"/>
                  <a:pt x="136159" y="33585"/>
                  <a:pt x="176376" y="46549"/>
                </a:cubicBezTo>
                <a:cubicBezTo>
                  <a:pt x="216593" y="59513"/>
                  <a:pt x="224530" y="78828"/>
                  <a:pt x="241463" y="89411"/>
                </a:cubicBezTo>
                <a:cubicBezTo>
                  <a:pt x="258396" y="99994"/>
                  <a:pt x="289882" y="120368"/>
                  <a:pt x="277976" y="110049"/>
                </a:cubicBezTo>
                <a:cubicBezTo>
                  <a:pt x="266070" y="99730"/>
                  <a:pt x="186166" y="45755"/>
                  <a:pt x="170026" y="27499"/>
                </a:cubicBezTo>
                <a:cubicBezTo>
                  <a:pt x="153886" y="9243"/>
                  <a:pt x="162617" y="-2664"/>
                  <a:pt x="181138" y="511"/>
                </a:cubicBezTo>
                <a:cubicBezTo>
                  <a:pt x="199659" y="3686"/>
                  <a:pt x="284855" y="46284"/>
                  <a:pt x="281151" y="46549"/>
                </a:cubicBezTo>
                <a:cubicBezTo>
                  <a:pt x="277447" y="46814"/>
                  <a:pt x="181667" y="7655"/>
                  <a:pt x="158913" y="2099"/>
                </a:cubicBezTo>
                <a:cubicBezTo>
                  <a:pt x="136159" y="-3457"/>
                  <a:pt x="169497" y="13740"/>
                  <a:pt x="144626" y="13211"/>
                </a:cubicBezTo>
                <a:cubicBezTo>
                  <a:pt x="119755" y="12682"/>
                  <a:pt x="-5129" y="6068"/>
                  <a:pt x="163" y="11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: 図形 1365">
            <a:extLst>
              <a:ext uri="{FF2B5EF4-FFF2-40B4-BE49-F238E27FC236}">
                <a16:creationId xmlns:a16="http://schemas.microsoft.com/office/drawing/2014/main" id="{29F15778-4E43-4C47-AAE8-05E668205DB2}"/>
              </a:ext>
            </a:extLst>
          </p:cNvPr>
          <p:cNvSpPr/>
          <p:nvPr/>
        </p:nvSpPr>
        <p:spPr>
          <a:xfrm>
            <a:off x="10124812" y="4616336"/>
            <a:ext cx="372602" cy="161067"/>
          </a:xfrm>
          <a:custGeom>
            <a:avLst/>
            <a:gdLst>
              <a:gd name="connsiteX0" fmla="*/ 263 w 372602"/>
              <a:gd name="connsiteY0" fmla="*/ 100127 h 161067"/>
              <a:gd name="connsiteX1" fmla="*/ 136788 w 372602"/>
              <a:gd name="connsiteY1" fmla="*/ 160452 h 161067"/>
              <a:gd name="connsiteX2" fmla="*/ 162188 w 372602"/>
              <a:gd name="connsiteY2" fmla="*/ 127114 h 161067"/>
              <a:gd name="connsiteX3" fmla="*/ 176476 w 372602"/>
              <a:gd name="connsiteY3" fmla="*/ 111239 h 161067"/>
              <a:gd name="connsiteX4" fmla="*/ 132026 w 372602"/>
              <a:gd name="connsiteY4" fmla="*/ 28689 h 161067"/>
              <a:gd name="connsiteX5" fmla="*/ 216163 w 372602"/>
              <a:gd name="connsiteY5" fmla="*/ 39802 h 161067"/>
              <a:gd name="connsiteX6" fmla="*/ 305063 w 372602"/>
              <a:gd name="connsiteY6" fmla="*/ 35039 h 161067"/>
              <a:gd name="connsiteX7" fmla="*/ 371738 w 372602"/>
              <a:gd name="connsiteY7" fmla="*/ 114 h 161067"/>
              <a:gd name="connsiteX8" fmla="*/ 257438 w 372602"/>
              <a:gd name="connsiteY8" fmla="*/ 23927 h 161067"/>
              <a:gd name="connsiteX9" fmla="*/ 119326 w 372602"/>
              <a:gd name="connsiteY9" fmla="*/ 27102 h 161067"/>
              <a:gd name="connsiteX10" fmla="*/ 160601 w 372602"/>
              <a:gd name="connsiteY10" fmla="*/ 109652 h 161067"/>
              <a:gd name="connsiteX11" fmla="*/ 174888 w 372602"/>
              <a:gd name="connsiteY11" fmla="*/ 146164 h 161067"/>
              <a:gd name="connsiteX12" fmla="*/ 165363 w 372602"/>
              <a:gd name="connsiteY12" fmla="*/ 160452 h 161067"/>
              <a:gd name="connsiteX13" fmla="*/ 103451 w 372602"/>
              <a:gd name="connsiteY13" fmla="*/ 154102 h 161067"/>
              <a:gd name="connsiteX14" fmla="*/ 263 w 372602"/>
              <a:gd name="connsiteY14" fmla="*/ 100127 h 16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602" h="161067">
                <a:moveTo>
                  <a:pt x="263" y="100127"/>
                </a:moveTo>
                <a:cubicBezTo>
                  <a:pt x="5819" y="101185"/>
                  <a:pt x="109801" y="155954"/>
                  <a:pt x="136788" y="160452"/>
                </a:cubicBezTo>
                <a:cubicBezTo>
                  <a:pt x="163775" y="164950"/>
                  <a:pt x="155573" y="135316"/>
                  <a:pt x="162188" y="127114"/>
                </a:cubicBezTo>
                <a:cubicBezTo>
                  <a:pt x="168803" y="118912"/>
                  <a:pt x="181503" y="127643"/>
                  <a:pt x="176476" y="111239"/>
                </a:cubicBezTo>
                <a:cubicBezTo>
                  <a:pt x="171449" y="94835"/>
                  <a:pt x="125412" y="40595"/>
                  <a:pt x="132026" y="28689"/>
                </a:cubicBezTo>
                <a:cubicBezTo>
                  <a:pt x="138641" y="16783"/>
                  <a:pt x="187324" y="38744"/>
                  <a:pt x="216163" y="39802"/>
                </a:cubicBezTo>
                <a:cubicBezTo>
                  <a:pt x="245002" y="40860"/>
                  <a:pt x="279134" y="41654"/>
                  <a:pt x="305063" y="35039"/>
                </a:cubicBezTo>
                <a:cubicBezTo>
                  <a:pt x="330992" y="28424"/>
                  <a:pt x="379676" y="1966"/>
                  <a:pt x="371738" y="114"/>
                </a:cubicBezTo>
                <a:cubicBezTo>
                  <a:pt x="363801" y="-1738"/>
                  <a:pt x="299507" y="19429"/>
                  <a:pt x="257438" y="23927"/>
                </a:cubicBezTo>
                <a:cubicBezTo>
                  <a:pt x="215369" y="28425"/>
                  <a:pt x="135466" y="12814"/>
                  <a:pt x="119326" y="27102"/>
                </a:cubicBezTo>
                <a:cubicBezTo>
                  <a:pt x="103187" y="41389"/>
                  <a:pt x="151341" y="89808"/>
                  <a:pt x="160601" y="109652"/>
                </a:cubicBezTo>
                <a:cubicBezTo>
                  <a:pt x="169861" y="129496"/>
                  <a:pt x="174094" y="137697"/>
                  <a:pt x="174888" y="146164"/>
                </a:cubicBezTo>
                <a:cubicBezTo>
                  <a:pt x="175682" y="154631"/>
                  <a:pt x="177269" y="159129"/>
                  <a:pt x="165363" y="160452"/>
                </a:cubicBezTo>
                <a:cubicBezTo>
                  <a:pt x="153457" y="161775"/>
                  <a:pt x="128322" y="161510"/>
                  <a:pt x="103451" y="154102"/>
                </a:cubicBezTo>
                <a:cubicBezTo>
                  <a:pt x="78580" y="146694"/>
                  <a:pt x="-5293" y="99069"/>
                  <a:pt x="263" y="100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: 図形 1366">
            <a:extLst>
              <a:ext uri="{FF2B5EF4-FFF2-40B4-BE49-F238E27FC236}">
                <a16:creationId xmlns:a16="http://schemas.microsoft.com/office/drawing/2014/main" id="{2156D4B7-C87E-45CC-AB00-0E770235F8EC}"/>
              </a:ext>
            </a:extLst>
          </p:cNvPr>
          <p:cNvSpPr/>
          <p:nvPr/>
        </p:nvSpPr>
        <p:spPr>
          <a:xfrm>
            <a:off x="10095498" y="4533507"/>
            <a:ext cx="191564" cy="259438"/>
          </a:xfrm>
          <a:custGeom>
            <a:avLst/>
            <a:gdLst>
              <a:gd name="connsiteX0" fmla="*/ 51802 w 191564"/>
              <a:gd name="connsiteY0" fmla="*/ 393 h 259438"/>
              <a:gd name="connsiteX1" fmla="*/ 5765 w 191564"/>
              <a:gd name="connsiteY1" fmla="*/ 97231 h 259438"/>
              <a:gd name="connsiteX2" fmla="*/ 10527 w 191564"/>
              <a:gd name="connsiteY2" fmla="*/ 149618 h 259438"/>
              <a:gd name="connsiteX3" fmla="*/ 94665 w 191564"/>
              <a:gd name="connsiteY3" fmla="*/ 192481 h 259438"/>
              <a:gd name="connsiteX4" fmla="*/ 137527 w 191564"/>
              <a:gd name="connsiteY4" fmla="*/ 222643 h 259438"/>
              <a:gd name="connsiteX5" fmla="*/ 191502 w 191564"/>
              <a:gd name="connsiteY5" fmla="*/ 259156 h 259438"/>
              <a:gd name="connsiteX6" fmla="*/ 126415 w 191564"/>
              <a:gd name="connsiteY6" fmla="*/ 202006 h 259438"/>
              <a:gd name="connsiteX7" fmla="*/ 35927 w 191564"/>
              <a:gd name="connsiteY7" fmla="*/ 173431 h 259438"/>
              <a:gd name="connsiteX8" fmla="*/ 21640 w 191564"/>
              <a:gd name="connsiteY8" fmla="*/ 136918 h 259438"/>
              <a:gd name="connsiteX9" fmla="*/ 51802 w 191564"/>
              <a:gd name="connsiteY9" fmla="*/ 393 h 25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564" h="259438">
                <a:moveTo>
                  <a:pt x="51802" y="393"/>
                </a:moveTo>
                <a:cubicBezTo>
                  <a:pt x="49156" y="-6222"/>
                  <a:pt x="12644" y="72360"/>
                  <a:pt x="5765" y="97231"/>
                </a:cubicBezTo>
                <a:cubicBezTo>
                  <a:pt x="-1114" y="122102"/>
                  <a:pt x="-4290" y="133743"/>
                  <a:pt x="10527" y="149618"/>
                </a:cubicBezTo>
                <a:cubicBezTo>
                  <a:pt x="25344" y="165493"/>
                  <a:pt x="73498" y="180310"/>
                  <a:pt x="94665" y="192481"/>
                </a:cubicBezTo>
                <a:cubicBezTo>
                  <a:pt x="115832" y="204652"/>
                  <a:pt x="137527" y="222643"/>
                  <a:pt x="137527" y="222643"/>
                </a:cubicBezTo>
                <a:cubicBezTo>
                  <a:pt x="153667" y="233756"/>
                  <a:pt x="193354" y="262595"/>
                  <a:pt x="191502" y="259156"/>
                </a:cubicBezTo>
                <a:cubicBezTo>
                  <a:pt x="189650" y="255717"/>
                  <a:pt x="152344" y="216293"/>
                  <a:pt x="126415" y="202006"/>
                </a:cubicBezTo>
                <a:cubicBezTo>
                  <a:pt x="100486" y="187719"/>
                  <a:pt x="53389" y="184279"/>
                  <a:pt x="35927" y="173431"/>
                </a:cubicBezTo>
                <a:cubicBezTo>
                  <a:pt x="18465" y="162583"/>
                  <a:pt x="18200" y="160466"/>
                  <a:pt x="21640" y="136918"/>
                </a:cubicBezTo>
                <a:cubicBezTo>
                  <a:pt x="25080" y="113370"/>
                  <a:pt x="54448" y="7008"/>
                  <a:pt x="51802" y="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: 図形 1367">
            <a:extLst>
              <a:ext uri="{FF2B5EF4-FFF2-40B4-BE49-F238E27FC236}">
                <a16:creationId xmlns:a16="http://schemas.microsoft.com/office/drawing/2014/main" id="{3B5E97E1-00CF-4B6E-AB87-7EF053016387}"/>
              </a:ext>
            </a:extLst>
          </p:cNvPr>
          <p:cNvSpPr/>
          <p:nvPr/>
        </p:nvSpPr>
        <p:spPr>
          <a:xfrm>
            <a:off x="10159787" y="4581499"/>
            <a:ext cx="44780" cy="152491"/>
          </a:xfrm>
          <a:custGeom>
            <a:avLst/>
            <a:gdLst>
              <a:gd name="connsiteX0" fmla="*/ 44663 w 44780"/>
              <a:gd name="connsiteY0" fmla="*/ 26 h 152491"/>
              <a:gd name="connsiteX1" fmla="*/ 213 w 44780"/>
              <a:gd name="connsiteY1" fmla="*/ 95276 h 152491"/>
              <a:gd name="connsiteX2" fmla="*/ 27201 w 44780"/>
              <a:gd name="connsiteY2" fmla="*/ 152426 h 152491"/>
              <a:gd name="connsiteX3" fmla="*/ 12913 w 44780"/>
              <a:gd name="connsiteY3" fmla="*/ 104801 h 152491"/>
              <a:gd name="connsiteX4" fmla="*/ 44663 w 44780"/>
              <a:gd name="connsiteY4" fmla="*/ 26 h 15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80" h="152491">
                <a:moveTo>
                  <a:pt x="44663" y="26"/>
                </a:moveTo>
                <a:cubicBezTo>
                  <a:pt x="42546" y="-1562"/>
                  <a:pt x="3123" y="69876"/>
                  <a:pt x="213" y="95276"/>
                </a:cubicBezTo>
                <a:cubicBezTo>
                  <a:pt x="-2697" y="120676"/>
                  <a:pt x="25084" y="150838"/>
                  <a:pt x="27201" y="152426"/>
                </a:cubicBezTo>
                <a:cubicBezTo>
                  <a:pt x="29318" y="154014"/>
                  <a:pt x="6034" y="126497"/>
                  <a:pt x="12913" y="104801"/>
                </a:cubicBezTo>
                <a:cubicBezTo>
                  <a:pt x="19792" y="83105"/>
                  <a:pt x="46780" y="1614"/>
                  <a:pt x="44663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: 図形 1368">
            <a:extLst>
              <a:ext uri="{FF2B5EF4-FFF2-40B4-BE49-F238E27FC236}">
                <a16:creationId xmlns:a16="http://schemas.microsoft.com/office/drawing/2014/main" id="{C72947AF-B73E-4552-BC05-087C35CE42B6}"/>
              </a:ext>
            </a:extLst>
          </p:cNvPr>
          <p:cNvSpPr/>
          <p:nvPr/>
        </p:nvSpPr>
        <p:spPr>
          <a:xfrm>
            <a:off x="10231176" y="4227294"/>
            <a:ext cx="100002" cy="346908"/>
          </a:xfrm>
          <a:custGeom>
            <a:avLst/>
            <a:gdLst>
              <a:gd name="connsiteX0" fmla="*/ 90749 w 100002"/>
              <a:gd name="connsiteY0" fmla="*/ 219 h 346908"/>
              <a:gd name="connsiteX1" fmla="*/ 98687 w 100002"/>
              <a:gd name="connsiteY1" fmla="*/ 224056 h 346908"/>
              <a:gd name="connsiteX2" fmla="*/ 60587 w 100002"/>
              <a:gd name="connsiteY2" fmla="*/ 271681 h 346908"/>
              <a:gd name="connsiteX3" fmla="*/ 262 w 100002"/>
              <a:gd name="connsiteY3" fmla="*/ 346294 h 346908"/>
              <a:gd name="connsiteX4" fmla="*/ 85987 w 100002"/>
              <a:gd name="connsiteY4" fmla="*/ 227231 h 346908"/>
              <a:gd name="connsiteX5" fmla="*/ 85987 w 100002"/>
              <a:gd name="connsiteY5" fmla="*/ 182781 h 346908"/>
              <a:gd name="connsiteX6" fmla="*/ 90749 w 100002"/>
              <a:gd name="connsiteY6" fmla="*/ 219 h 34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2" h="346908">
                <a:moveTo>
                  <a:pt x="90749" y="219"/>
                </a:moveTo>
                <a:cubicBezTo>
                  <a:pt x="92866" y="7098"/>
                  <a:pt x="103714" y="178812"/>
                  <a:pt x="98687" y="224056"/>
                </a:cubicBezTo>
                <a:cubicBezTo>
                  <a:pt x="93660" y="269300"/>
                  <a:pt x="76991" y="251308"/>
                  <a:pt x="60587" y="271681"/>
                </a:cubicBezTo>
                <a:cubicBezTo>
                  <a:pt x="44183" y="292054"/>
                  <a:pt x="-3971" y="353702"/>
                  <a:pt x="262" y="346294"/>
                </a:cubicBezTo>
                <a:cubicBezTo>
                  <a:pt x="4495" y="338886"/>
                  <a:pt x="71700" y="254483"/>
                  <a:pt x="85987" y="227231"/>
                </a:cubicBezTo>
                <a:cubicBezTo>
                  <a:pt x="100274" y="199979"/>
                  <a:pt x="85722" y="215589"/>
                  <a:pt x="85987" y="182781"/>
                </a:cubicBezTo>
                <a:cubicBezTo>
                  <a:pt x="86251" y="149973"/>
                  <a:pt x="88632" y="-6660"/>
                  <a:pt x="90749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: 図形 1369">
            <a:extLst>
              <a:ext uri="{FF2B5EF4-FFF2-40B4-BE49-F238E27FC236}">
                <a16:creationId xmlns:a16="http://schemas.microsoft.com/office/drawing/2014/main" id="{1A5A69CD-3DE5-4A0C-9075-2F9B0F3A054C}"/>
              </a:ext>
            </a:extLst>
          </p:cNvPr>
          <p:cNvSpPr/>
          <p:nvPr/>
        </p:nvSpPr>
        <p:spPr>
          <a:xfrm>
            <a:off x="10229806" y="4244730"/>
            <a:ext cx="128580" cy="366963"/>
          </a:xfrm>
          <a:custGeom>
            <a:avLst/>
            <a:gdLst>
              <a:gd name="connsiteX0" fmla="*/ 119107 w 128580"/>
              <a:gd name="connsiteY0" fmla="*/ 1833 h 366963"/>
              <a:gd name="connsiteX1" fmla="*/ 111169 w 128580"/>
              <a:gd name="connsiteY1" fmla="*/ 235195 h 366963"/>
              <a:gd name="connsiteX2" fmla="*/ 106407 w 128580"/>
              <a:gd name="connsiteY2" fmla="*/ 265358 h 366963"/>
              <a:gd name="connsiteX3" fmla="*/ 44 w 128580"/>
              <a:gd name="connsiteY3" fmla="*/ 366958 h 366963"/>
              <a:gd name="connsiteX4" fmla="*/ 93707 w 128580"/>
              <a:gd name="connsiteY4" fmla="*/ 260595 h 366963"/>
              <a:gd name="connsiteX5" fmla="*/ 125457 w 128580"/>
              <a:gd name="connsiteY5" fmla="*/ 217733 h 366963"/>
              <a:gd name="connsiteX6" fmla="*/ 127044 w 128580"/>
              <a:gd name="connsiteY6" fmla="*/ 130420 h 366963"/>
              <a:gd name="connsiteX7" fmla="*/ 119107 w 128580"/>
              <a:gd name="connsiteY7" fmla="*/ 1833 h 36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580" h="366963">
                <a:moveTo>
                  <a:pt x="119107" y="1833"/>
                </a:moveTo>
                <a:cubicBezTo>
                  <a:pt x="116461" y="19296"/>
                  <a:pt x="113286" y="191274"/>
                  <a:pt x="111169" y="235195"/>
                </a:cubicBezTo>
                <a:cubicBezTo>
                  <a:pt x="109052" y="279116"/>
                  <a:pt x="124928" y="243397"/>
                  <a:pt x="106407" y="265358"/>
                </a:cubicBezTo>
                <a:cubicBezTo>
                  <a:pt x="87886" y="287319"/>
                  <a:pt x="2161" y="367752"/>
                  <a:pt x="44" y="366958"/>
                </a:cubicBezTo>
                <a:cubicBezTo>
                  <a:pt x="-2073" y="366164"/>
                  <a:pt x="72805" y="285466"/>
                  <a:pt x="93707" y="260595"/>
                </a:cubicBezTo>
                <a:cubicBezTo>
                  <a:pt x="114609" y="235724"/>
                  <a:pt x="119901" y="239429"/>
                  <a:pt x="125457" y="217733"/>
                </a:cubicBezTo>
                <a:cubicBezTo>
                  <a:pt x="131013" y="196037"/>
                  <a:pt x="127573" y="164287"/>
                  <a:pt x="127044" y="130420"/>
                </a:cubicBezTo>
                <a:cubicBezTo>
                  <a:pt x="126515" y="96553"/>
                  <a:pt x="121753" y="-15630"/>
                  <a:pt x="119107" y="1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: 図形 1370">
            <a:extLst>
              <a:ext uri="{FF2B5EF4-FFF2-40B4-BE49-F238E27FC236}">
                <a16:creationId xmlns:a16="http://schemas.microsoft.com/office/drawing/2014/main" id="{03F3C6CB-9510-4B2F-B138-7EE696E64415}"/>
              </a:ext>
            </a:extLst>
          </p:cNvPr>
          <p:cNvSpPr/>
          <p:nvPr/>
        </p:nvSpPr>
        <p:spPr>
          <a:xfrm>
            <a:off x="9812071" y="4355137"/>
            <a:ext cx="400408" cy="228070"/>
          </a:xfrm>
          <a:custGeom>
            <a:avLst/>
            <a:gdLst>
              <a:gd name="connsiteX0" fmla="*/ 267 w 400408"/>
              <a:gd name="connsiteY0" fmla="*/ 4138 h 228070"/>
              <a:gd name="connsiteX1" fmla="*/ 155842 w 400408"/>
              <a:gd name="connsiteY1" fmla="*/ 12076 h 228070"/>
              <a:gd name="connsiteX2" fmla="*/ 322529 w 400408"/>
              <a:gd name="connsiteY2" fmla="*/ 104151 h 228070"/>
              <a:gd name="connsiteX3" fmla="*/ 354279 w 400408"/>
              <a:gd name="connsiteY3" fmla="*/ 145426 h 228070"/>
              <a:gd name="connsiteX4" fmla="*/ 400317 w 400408"/>
              <a:gd name="connsiteY4" fmla="*/ 227976 h 228070"/>
              <a:gd name="connsiteX5" fmla="*/ 341579 w 400408"/>
              <a:gd name="connsiteY5" fmla="*/ 127963 h 228070"/>
              <a:gd name="connsiteX6" fmla="*/ 316179 w 400408"/>
              <a:gd name="connsiteY6" fmla="*/ 104151 h 228070"/>
              <a:gd name="connsiteX7" fmla="*/ 193942 w 400408"/>
              <a:gd name="connsiteY7" fmla="*/ 40651 h 228070"/>
              <a:gd name="connsiteX8" fmla="*/ 267 w 400408"/>
              <a:gd name="connsiteY8" fmla="*/ 4138 h 22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0408" h="228070">
                <a:moveTo>
                  <a:pt x="267" y="4138"/>
                </a:moveTo>
                <a:cubicBezTo>
                  <a:pt x="-6083" y="-624"/>
                  <a:pt x="102132" y="-4593"/>
                  <a:pt x="155842" y="12076"/>
                </a:cubicBezTo>
                <a:cubicBezTo>
                  <a:pt x="209552" y="28745"/>
                  <a:pt x="289456" y="81926"/>
                  <a:pt x="322529" y="104151"/>
                </a:cubicBezTo>
                <a:cubicBezTo>
                  <a:pt x="355602" y="126376"/>
                  <a:pt x="341314" y="124789"/>
                  <a:pt x="354279" y="145426"/>
                </a:cubicBezTo>
                <a:cubicBezTo>
                  <a:pt x="367244" y="166063"/>
                  <a:pt x="402434" y="230886"/>
                  <a:pt x="400317" y="227976"/>
                </a:cubicBezTo>
                <a:cubicBezTo>
                  <a:pt x="398200" y="225066"/>
                  <a:pt x="355602" y="148600"/>
                  <a:pt x="341579" y="127963"/>
                </a:cubicBezTo>
                <a:cubicBezTo>
                  <a:pt x="327556" y="107326"/>
                  <a:pt x="340785" y="118703"/>
                  <a:pt x="316179" y="104151"/>
                </a:cubicBezTo>
                <a:cubicBezTo>
                  <a:pt x="291573" y="89599"/>
                  <a:pt x="243419" y="56262"/>
                  <a:pt x="193942" y="40651"/>
                </a:cubicBezTo>
                <a:cubicBezTo>
                  <a:pt x="144465" y="25041"/>
                  <a:pt x="6617" y="8900"/>
                  <a:pt x="267" y="4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: 図形 1371">
            <a:extLst>
              <a:ext uri="{FF2B5EF4-FFF2-40B4-BE49-F238E27FC236}">
                <a16:creationId xmlns:a16="http://schemas.microsoft.com/office/drawing/2014/main" id="{126AB243-27BB-4CDC-BB04-D5828615A8D6}"/>
              </a:ext>
            </a:extLst>
          </p:cNvPr>
          <p:cNvSpPr/>
          <p:nvPr/>
        </p:nvSpPr>
        <p:spPr>
          <a:xfrm>
            <a:off x="9816604" y="4327451"/>
            <a:ext cx="414198" cy="256773"/>
          </a:xfrm>
          <a:custGeom>
            <a:avLst/>
            <a:gdLst>
              <a:gd name="connsiteX0" fmla="*/ 496 w 414198"/>
              <a:gd name="connsiteY0" fmla="*/ 74 h 256773"/>
              <a:gd name="connsiteX1" fmla="*/ 206871 w 414198"/>
              <a:gd name="connsiteY1" fmla="*/ 42937 h 256773"/>
              <a:gd name="connsiteX2" fmla="*/ 284659 w 414198"/>
              <a:gd name="connsiteY2" fmla="*/ 69924 h 256773"/>
              <a:gd name="connsiteX3" fmla="*/ 352921 w 414198"/>
              <a:gd name="connsiteY3" fmla="*/ 135012 h 256773"/>
              <a:gd name="connsiteX4" fmla="*/ 408484 w 414198"/>
              <a:gd name="connsiteY4" fmla="*/ 244549 h 256773"/>
              <a:gd name="connsiteX5" fmla="*/ 410071 w 414198"/>
              <a:gd name="connsiteY5" fmla="*/ 249312 h 256773"/>
              <a:gd name="connsiteX6" fmla="*/ 387846 w 414198"/>
              <a:gd name="connsiteY6" fmla="*/ 201687 h 256773"/>
              <a:gd name="connsiteX7" fmla="*/ 346571 w 414198"/>
              <a:gd name="connsiteY7" fmla="*/ 101674 h 256773"/>
              <a:gd name="connsiteX8" fmla="*/ 271959 w 414198"/>
              <a:gd name="connsiteY8" fmla="*/ 54049 h 256773"/>
              <a:gd name="connsiteX9" fmla="*/ 496 w 414198"/>
              <a:gd name="connsiteY9" fmla="*/ 74 h 25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198" h="256773">
                <a:moveTo>
                  <a:pt x="496" y="74"/>
                </a:moveTo>
                <a:cubicBezTo>
                  <a:pt x="-10352" y="-1778"/>
                  <a:pt x="159511" y="31295"/>
                  <a:pt x="206871" y="42937"/>
                </a:cubicBezTo>
                <a:cubicBezTo>
                  <a:pt x="254231" y="54579"/>
                  <a:pt x="260317" y="54578"/>
                  <a:pt x="284659" y="69924"/>
                </a:cubicBezTo>
                <a:cubicBezTo>
                  <a:pt x="309001" y="85270"/>
                  <a:pt x="332284" y="105908"/>
                  <a:pt x="352921" y="135012"/>
                </a:cubicBezTo>
                <a:cubicBezTo>
                  <a:pt x="373559" y="164116"/>
                  <a:pt x="398959" y="225499"/>
                  <a:pt x="408484" y="244549"/>
                </a:cubicBezTo>
                <a:cubicBezTo>
                  <a:pt x="418009" y="263599"/>
                  <a:pt x="413511" y="256456"/>
                  <a:pt x="410071" y="249312"/>
                </a:cubicBezTo>
                <a:cubicBezTo>
                  <a:pt x="406631" y="242168"/>
                  <a:pt x="398429" y="226293"/>
                  <a:pt x="387846" y="201687"/>
                </a:cubicBezTo>
                <a:cubicBezTo>
                  <a:pt x="377263" y="177081"/>
                  <a:pt x="365886" y="126280"/>
                  <a:pt x="346571" y="101674"/>
                </a:cubicBezTo>
                <a:cubicBezTo>
                  <a:pt x="327257" y="77068"/>
                  <a:pt x="324082" y="70718"/>
                  <a:pt x="271959" y="54049"/>
                </a:cubicBezTo>
                <a:cubicBezTo>
                  <a:pt x="219836" y="37380"/>
                  <a:pt x="11344" y="1926"/>
                  <a:pt x="496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: 図形 1372">
            <a:extLst>
              <a:ext uri="{FF2B5EF4-FFF2-40B4-BE49-F238E27FC236}">
                <a16:creationId xmlns:a16="http://schemas.microsoft.com/office/drawing/2014/main" id="{E0C9A3F5-ECB4-4FE2-8A50-E4D777B287C0}"/>
              </a:ext>
            </a:extLst>
          </p:cNvPr>
          <p:cNvSpPr/>
          <p:nvPr/>
        </p:nvSpPr>
        <p:spPr>
          <a:xfrm>
            <a:off x="9561369" y="4357617"/>
            <a:ext cx="252572" cy="266934"/>
          </a:xfrm>
          <a:custGeom>
            <a:avLst/>
            <a:gdLst>
              <a:gd name="connsiteX0" fmla="*/ 252556 w 252572"/>
              <a:gd name="connsiteY0" fmla="*/ 71 h 266934"/>
              <a:gd name="connsiteX1" fmla="*/ 65231 w 252572"/>
              <a:gd name="connsiteY1" fmla="*/ 111196 h 266934"/>
              <a:gd name="connsiteX2" fmla="*/ 17606 w 252572"/>
              <a:gd name="connsiteY2" fmla="*/ 165171 h 266934"/>
              <a:gd name="connsiteX3" fmla="*/ 144 w 252572"/>
              <a:gd name="connsiteY3" fmla="*/ 266771 h 266934"/>
              <a:gd name="connsiteX4" fmla="*/ 25544 w 252572"/>
              <a:gd name="connsiteY4" fmla="*/ 187396 h 266934"/>
              <a:gd name="connsiteX5" fmla="*/ 54119 w 252572"/>
              <a:gd name="connsiteY5" fmla="*/ 128658 h 266934"/>
              <a:gd name="connsiteX6" fmla="*/ 252556 w 252572"/>
              <a:gd name="connsiteY6" fmla="*/ 71 h 26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572" h="266934">
                <a:moveTo>
                  <a:pt x="252556" y="71"/>
                </a:moveTo>
                <a:cubicBezTo>
                  <a:pt x="254408" y="-2839"/>
                  <a:pt x="104389" y="83679"/>
                  <a:pt x="65231" y="111196"/>
                </a:cubicBezTo>
                <a:cubicBezTo>
                  <a:pt x="26073" y="138713"/>
                  <a:pt x="28454" y="139242"/>
                  <a:pt x="17606" y="165171"/>
                </a:cubicBezTo>
                <a:cubicBezTo>
                  <a:pt x="6758" y="191100"/>
                  <a:pt x="-1179" y="263067"/>
                  <a:pt x="144" y="266771"/>
                </a:cubicBezTo>
                <a:cubicBezTo>
                  <a:pt x="1467" y="270475"/>
                  <a:pt x="16548" y="210415"/>
                  <a:pt x="25544" y="187396"/>
                </a:cubicBezTo>
                <a:cubicBezTo>
                  <a:pt x="34540" y="164377"/>
                  <a:pt x="15225" y="158291"/>
                  <a:pt x="54119" y="128658"/>
                </a:cubicBezTo>
                <a:cubicBezTo>
                  <a:pt x="93013" y="99025"/>
                  <a:pt x="250704" y="2981"/>
                  <a:pt x="252556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: 図形 1373">
            <a:extLst>
              <a:ext uri="{FF2B5EF4-FFF2-40B4-BE49-F238E27FC236}">
                <a16:creationId xmlns:a16="http://schemas.microsoft.com/office/drawing/2014/main" id="{7D59B3DF-268F-41C3-97ED-01C15EB5A411}"/>
              </a:ext>
            </a:extLst>
          </p:cNvPr>
          <p:cNvSpPr/>
          <p:nvPr/>
        </p:nvSpPr>
        <p:spPr>
          <a:xfrm>
            <a:off x="9546686" y="4330475"/>
            <a:ext cx="276075" cy="295571"/>
          </a:xfrm>
          <a:custGeom>
            <a:avLst/>
            <a:gdLst>
              <a:gd name="connsiteX0" fmla="*/ 275177 w 276075"/>
              <a:gd name="connsiteY0" fmla="*/ 225 h 295571"/>
              <a:gd name="connsiteX1" fmla="*/ 37052 w 276075"/>
              <a:gd name="connsiteY1" fmla="*/ 141513 h 295571"/>
              <a:gd name="connsiteX2" fmla="*/ 13239 w 276075"/>
              <a:gd name="connsiteY2" fmla="*/ 185963 h 295571"/>
              <a:gd name="connsiteX3" fmla="*/ 539 w 276075"/>
              <a:gd name="connsiteY3" fmla="*/ 295500 h 295571"/>
              <a:gd name="connsiteX4" fmla="*/ 30702 w 276075"/>
              <a:gd name="connsiteY4" fmla="*/ 168500 h 295571"/>
              <a:gd name="connsiteX5" fmla="*/ 114839 w 276075"/>
              <a:gd name="connsiteY5" fmla="*/ 109763 h 295571"/>
              <a:gd name="connsiteX6" fmla="*/ 275177 w 276075"/>
              <a:gd name="connsiteY6" fmla="*/ 225 h 29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075" h="295571">
                <a:moveTo>
                  <a:pt x="275177" y="225"/>
                </a:moveTo>
                <a:cubicBezTo>
                  <a:pt x="262213" y="5517"/>
                  <a:pt x="80708" y="110557"/>
                  <a:pt x="37052" y="141513"/>
                </a:cubicBezTo>
                <a:cubicBezTo>
                  <a:pt x="-6604" y="172469"/>
                  <a:pt x="19324" y="160299"/>
                  <a:pt x="13239" y="185963"/>
                </a:cubicBezTo>
                <a:cubicBezTo>
                  <a:pt x="7154" y="211627"/>
                  <a:pt x="-2371" y="298410"/>
                  <a:pt x="539" y="295500"/>
                </a:cubicBezTo>
                <a:cubicBezTo>
                  <a:pt x="3449" y="292590"/>
                  <a:pt x="11652" y="199456"/>
                  <a:pt x="30702" y="168500"/>
                </a:cubicBezTo>
                <a:cubicBezTo>
                  <a:pt x="49752" y="137544"/>
                  <a:pt x="72506" y="135427"/>
                  <a:pt x="114839" y="109763"/>
                </a:cubicBezTo>
                <a:cubicBezTo>
                  <a:pt x="157172" y="84099"/>
                  <a:pt x="288141" y="-5067"/>
                  <a:pt x="275177" y="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: 図形 1374">
            <a:extLst>
              <a:ext uri="{FF2B5EF4-FFF2-40B4-BE49-F238E27FC236}">
                <a16:creationId xmlns:a16="http://schemas.microsoft.com/office/drawing/2014/main" id="{F89CA9F1-7D99-4DA8-88F8-EE6B87CAADD0}"/>
              </a:ext>
            </a:extLst>
          </p:cNvPr>
          <p:cNvSpPr/>
          <p:nvPr/>
        </p:nvSpPr>
        <p:spPr>
          <a:xfrm>
            <a:off x="9520510" y="4594500"/>
            <a:ext cx="369205" cy="383017"/>
          </a:xfrm>
          <a:custGeom>
            <a:avLst/>
            <a:gdLst>
              <a:gd name="connsiteX0" fmla="*/ 17190 w 369205"/>
              <a:gd name="connsiteY0" fmla="*/ 1313 h 383017"/>
              <a:gd name="connsiteX1" fmla="*/ 1315 w 369205"/>
              <a:gd name="connsiteY1" fmla="*/ 82275 h 383017"/>
              <a:gd name="connsiteX2" fmla="*/ 56878 w 369205"/>
              <a:gd name="connsiteY2" fmla="*/ 180700 h 383017"/>
              <a:gd name="connsiteX3" fmla="*/ 174353 w 369205"/>
              <a:gd name="connsiteY3" fmla="*/ 274363 h 383017"/>
              <a:gd name="connsiteX4" fmla="*/ 261665 w 369205"/>
              <a:gd name="connsiteY4" fmla="*/ 314050 h 383017"/>
              <a:gd name="connsiteX5" fmla="*/ 348978 w 369205"/>
              <a:gd name="connsiteY5" fmla="*/ 325163 h 383017"/>
              <a:gd name="connsiteX6" fmla="*/ 358503 w 369205"/>
              <a:gd name="connsiteY6" fmla="*/ 352150 h 383017"/>
              <a:gd name="connsiteX7" fmla="*/ 361678 w 369205"/>
              <a:gd name="connsiteY7" fmla="*/ 382313 h 383017"/>
              <a:gd name="connsiteX8" fmla="*/ 361678 w 369205"/>
              <a:gd name="connsiteY8" fmla="*/ 320400 h 383017"/>
              <a:gd name="connsiteX9" fmla="*/ 261665 w 369205"/>
              <a:gd name="connsiteY9" fmla="*/ 302938 h 383017"/>
              <a:gd name="connsiteX10" fmla="*/ 145778 w 369205"/>
              <a:gd name="connsiteY10" fmla="*/ 242613 h 383017"/>
              <a:gd name="connsiteX11" fmla="*/ 14015 w 369205"/>
              <a:gd name="connsiteY11" fmla="*/ 148950 h 383017"/>
              <a:gd name="connsiteX12" fmla="*/ 17190 w 369205"/>
              <a:gd name="connsiteY12" fmla="*/ 1313 h 383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9205" h="383017">
                <a:moveTo>
                  <a:pt x="17190" y="1313"/>
                </a:moveTo>
                <a:cubicBezTo>
                  <a:pt x="15073" y="-9799"/>
                  <a:pt x="-5300" y="52377"/>
                  <a:pt x="1315" y="82275"/>
                </a:cubicBezTo>
                <a:cubicBezTo>
                  <a:pt x="7930" y="112173"/>
                  <a:pt x="28038" y="148685"/>
                  <a:pt x="56878" y="180700"/>
                </a:cubicBezTo>
                <a:cubicBezTo>
                  <a:pt x="85718" y="212715"/>
                  <a:pt x="140222" y="252138"/>
                  <a:pt x="174353" y="274363"/>
                </a:cubicBezTo>
                <a:cubicBezTo>
                  <a:pt x="208484" y="296588"/>
                  <a:pt x="232561" y="305583"/>
                  <a:pt x="261665" y="314050"/>
                </a:cubicBezTo>
                <a:cubicBezTo>
                  <a:pt x="290769" y="322517"/>
                  <a:pt x="332839" y="318813"/>
                  <a:pt x="348978" y="325163"/>
                </a:cubicBezTo>
                <a:cubicBezTo>
                  <a:pt x="365117" y="331513"/>
                  <a:pt x="356386" y="342625"/>
                  <a:pt x="358503" y="352150"/>
                </a:cubicBezTo>
                <a:cubicBezTo>
                  <a:pt x="360620" y="361675"/>
                  <a:pt x="361149" y="387605"/>
                  <a:pt x="361678" y="382313"/>
                </a:cubicBezTo>
                <a:cubicBezTo>
                  <a:pt x="362207" y="377021"/>
                  <a:pt x="378347" y="333629"/>
                  <a:pt x="361678" y="320400"/>
                </a:cubicBezTo>
                <a:cubicBezTo>
                  <a:pt x="345009" y="307171"/>
                  <a:pt x="297648" y="315902"/>
                  <a:pt x="261665" y="302938"/>
                </a:cubicBezTo>
                <a:cubicBezTo>
                  <a:pt x="225682" y="289974"/>
                  <a:pt x="187053" y="268278"/>
                  <a:pt x="145778" y="242613"/>
                </a:cubicBezTo>
                <a:cubicBezTo>
                  <a:pt x="104503" y="216948"/>
                  <a:pt x="37298" y="182552"/>
                  <a:pt x="14015" y="148950"/>
                </a:cubicBezTo>
                <a:cubicBezTo>
                  <a:pt x="-9268" y="115348"/>
                  <a:pt x="19307" y="12425"/>
                  <a:pt x="17190" y="1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: 図形 1375">
            <a:extLst>
              <a:ext uri="{FF2B5EF4-FFF2-40B4-BE49-F238E27FC236}">
                <a16:creationId xmlns:a16="http://schemas.microsoft.com/office/drawing/2014/main" id="{43ACD497-FCA9-4C97-944E-781CEDF2A54B}"/>
              </a:ext>
            </a:extLst>
          </p:cNvPr>
          <p:cNvSpPr/>
          <p:nvPr/>
        </p:nvSpPr>
        <p:spPr>
          <a:xfrm>
            <a:off x="9552123" y="4593416"/>
            <a:ext cx="269814" cy="305698"/>
          </a:xfrm>
          <a:custGeom>
            <a:avLst/>
            <a:gdLst>
              <a:gd name="connsiteX0" fmla="*/ 6215 w 269814"/>
              <a:gd name="connsiteY0" fmla="*/ 809 h 305698"/>
              <a:gd name="connsiteX1" fmla="*/ 4627 w 269814"/>
              <a:gd name="connsiteY1" fmla="*/ 102409 h 305698"/>
              <a:gd name="connsiteX2" fmla="*/ 53840 w 269814"/>
              <a:gd name="connsiteY2" fmla="*/ 205597 h 305698"/>
              <a:gd name="connsiteX3" fmla="*/ 55427 w 269814"/>
              <a:gd name="connsiteY3" fmla="*/ 183372 h 305698"/>
              <a:gd name="connsiteX4" fmla="*/ 269740 w 269814"/>
              <a:gd name="connsiteY4" fmla="*/ 305609 h 305698"/>
              <a:gd name="connsiteX5" fmla="*/ 79240 w 269814"/>
              <a:gd name="connsiteY5" fmla="*/ 202422 h 305698"/>
              <a:gd name="connsiteX6" fmla="*/ 41140 w 269814"/>
              <a:gd name="connsiteY6" fmla="*/ 159559 h 305698"/>
              <a:gd name="connsiteX7" fmla="*/ 6215 w 269814"/>
              <a:gd name="connsiteY7" fmla="*/ 809 h 305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814" h="305698">
                <a:moveTo>
                  <a:pt x="6215" y="809"/>
                </a:moveTo>
                <a:cubicBezTo>
                  <a:pt x="130" y="-8716"/>
                  <a:pt x="-3311" y="68278"/>
                  <a:pt x="4627" y="102409"/>
                </a:cubicBezTo>
                <a:cubicBezTo>
                  <a:pt x="12565" y="136540"/>
                  <a:pt x="45373" y="192103"/>
                  <a:pt x="53840" y="205597"/>
                </a:cubicBezTo>
                <a:cubicBezTo>
                  <a:pt x="62307" y="219091"/>
                  <a:pt x="19444" y="166703"/>
                  <a:pt x="55427" y="183372"/>
                </a:cubicBezTo>
                <a:cubicBezTo>
                  <a:pt x="91410" y="200041"/>
                  <a:pt x="265771" y="302434"/>
                  <a:pt x="269740" y="305609"/>
                </a:cubicBezTo>
                <a:cubicBezTo>
                  <a:pt x="273709" y="308784"/>
                  <a:pt x="117340" y="226764"/>
                  <a:pt x="79240" y="202422"/>
                </a:cubicBezTo>
                <a:cubicBezTo>
                  <a:pt x="41140" y="178080"/>
                  <a:pt x="53046" y="186282"/>
                  <a:pt x="41140" y="159559"/>
                </a:cubicBezTo>
                <a:cubicBezTo>
                  <a:pt x="29234" y="132836"/>
                  <a:pt x="12300" y="10334"/>
                  <a:pt x="6215" y="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: 図形 1376">
            <a:extLst>
              <a:ext uri="{FF2B5EF4-FFF2-40B4-BE49-F238E27FC236}">
                <a16:creationId xmlns:a16="http://schemas.microsoft.com/office/drawing/2014/main" id="{AD07598A-B6E7-494F-A83C-314287D1512B}"/>
              </a:ext>
            </a:extLst>
          </p:cNvPr>
          <p:cNvSpPr/>
          <p:nvPr/>
        </p:nvSpPr>
        <p:spPr>
          <a:xfrm>
            <a:off x="9776347" y="4431255"/>
            <a:ext cx="293774" cy="461420"/>
          </a:xfrm>
          <a:custGeom>
            <a:avLst/>
            <a:gdLst>
              <a:gd name="connsiteX0" fmla="*/ 10591 w 293774"/>
              <a:gd name="connsiteY0" fmla="*/ 312195 h 461420"/>
              <a:gd name="connsiteX1" fmla="*/ 48691 w 293774"/>
              <a:gd name="connsiteY1" fmla="*/ 105820 h 461420"/>
              <a:gd name="connsiteX2" fmla="*/ 164578 w 293774"/>
              <a:gd name="connsiteY2" fmla="*/ 24858 h 461420"/>
              <a:gd name="connsiteX3" fmla="*/ 250303 w 293774"/>
              <a:gd name="connsiteY3" fmla="*/ 35970 h 461420"/>
              <a:gd name="connsiteX4" fmla="*/ 277291 w 293774"/>
              <a:gd name="connsiteY4" fmla="*/ 75658 h 461420"/>
              <a:gd name="connsiteX5" fmla="*/ 291578 w 293774"/>
              <a:gd name="connsiteY5" fmla="*/ 258220 h 461420"/>
              <a:gd name="connsiteX6" fmla="*/ 270941 w 293774"/>
              <a:gd name="connsiteY6" fmla="*/ 294733 h 461420"/>
              <a:gd name="connsiteX7" fmla="*/ 197916 w 293774"/>
              <a:gd name="connsiteY7" fmla="*/ 348708 h 461420"/>
              <a:gd name="connsiteX8" fmla="*/ 123303 w 293774"/>
              <a:gd name="connsiteY8" fmla="*/ 413795 h 461420"/>
              <a:gd name="connsiteX9" fmla="*/ 129653 w 293774"/>
              <a:gd name="connsiteY9" fmla="*/ 461420 h 461420"/>
              <a:gd name="connsiteX10" fmla="*/ 124891 w 293774"/>
              <a:gd name="connsiteY10" fmla="*/ 413795 h 461420"/>
              <a:gd name="connsiteX11" fmla="*/ 234428 w 293774"/>
              <a:gd name="connsiteY11" fmla="*/ 342358 h 461420"/>
              <a:gd name="connsiteX12" fmla="*/ 293166 w 293774"/>
              <a:gd name="connsiteY12" fmla="*/ 193133 h 461420"/>
              <a:gd name="connsiteX13" fmla="*/ 258241 w 293774"/>
              <a:gd name="connsiteY13" fmla="*/ 29620 h 461420"/>
              <a:gd name="connsiteX14" fmla="*/ 155053 w 293774"/>
              <a:gd name="connsiteY14" fmla="*/ 2633 h 461420"/>
              <a:gd name="connsiteX15" fmla="*/ 59803 w 293774"/>
              <a:gd name="connsiteY15" fmla="*/ 62958 h 461420"/>
              <a:gd name="connsiteX16" fmla="*/ 4241 w 293774"/>
              <a:gd name="connsiteY16" fmla="*/ 255045 h 461420"/>
              <a:gd name="connsiteX17" fmla="*/ 10591 w 293774"/>
              <a:gd name="connsiteY17" fmla="*/ 312195 h 46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3774" h="461420">
                <a:moveTo>
                  <a:pt x="10591" y="312195"/>
                </a:moveTo>
                <a:cubicBezTo>
                  <a:pt x="17999" y="287324"/>
                  <a:pt x="23027" y="153709"/>
                  <a:pt x="48691" y="105820"/>
                </a:cubicBezTo>
                <a:cubicBezTo>
                  <a:pt x="74355" y="57931"/>
                  <a:pt x="130976" y="36500"/>
                  <a:pt x="164578" y="24858"/>
                </a:cubicBezTo>
                <a:cubicBezTo>
                  <a:pt x="198180" y="13216"/>
                  <a:pt x="231518" y="27503"/>
                  <a:pt x="250303" y="35970"/>
                </a:cubicBezTo>
                <a:cubicBezTo>
                  <a:pt x="269088" y="44437"/>
                  <a:pt x="270412" y="38616"/>
                  <a:pt x="277291" y="75658"/>
                </a:cubicBezTo>
                <a:cubicBezTo>
                  <a:pt x="284170" y="112700"/>
                  <a:pt x="292636" y="221708"/>
                  <a:pt x="291578" y="258220"/>
                </a:cubicBezTo>
                <a:cubicBezTo>
                  <a:pt x="290520" y="294732"/>
                  <a:pt x="286551" y="279652"/>
                  <a:pt x="270941" y="294733"/>
                </a:cubicBezTo>
                <a:cubicBezTo>
                  <a:pt x="255331" y="309814"/>
                  <a:pt x="222522" y="328864"/>
                  <a:pt x="197916" y="348708"/>
                </a:cubicBezTo>
                <a:cubicBezTo>
                  <a:pt x="173310" y="368552"/>
                  <a:pt x="134680" y="395010"/>
                  <a:pt x="123303" y="413795"/>
                </a:cubicBezTo>
                <a:cubicBezTo>
                  <a:pt x="111926" y="432580"/>
                  <a:pt x="129388" y="461420"/>
                  <a:pt x="129653" y="461420"/>
                </a:cubicBezTo>
                <a:cubicBezTo>
                  <a:pt x="129918" y="461420"/>
                  <a:pt x="107429" y="433639"/>
                  <a:pt x="124891" y="413795"/>
                </a:cubicBezTo>
                <a:cubicBezTo>
                  <a:pt x="142353" y="393951"/>
                  <a:pt x="206382" y="379135"/>
                  <a:pt x="234428" y="342358"/>
                </a:cubicBezTo>
                <a:cubicBezTo>
                  <a:pt x="262474" y="305581"/>
                  <a:pt x="289197" y="245256"/>
                  <a:pt x="293166" y="193133"/>
                </a:cubicBezTo>
                <a:cubicBezTo>
                  <a:pt x="297135" y="141010"/>
                  <a:pt x="281260" y="61370"/>
                  <a:pt x="258241" y="29620"/>
                </a:cubicBezTo>
                <a:cubicBezTo>
                  <a:pt x="235222" y="-2130"/>
                  <a:pt x="188126" y="-2923"/>
                  <a:pt x="155053" y="2633"/>
                </a:cubicBezTo>
                <a:cubicBezTo>
                  <a:pt x="121980" y="8189"/>
                  <a:pt x="84938" y="20889"/>
                  <a:pt x="59803" y="62958"/>
                </a:cubicBezTo>
                <a:cubicBezTo>
                  <a:pt x="34668" y="105027"/>
                  <a:pt x="13766" y="214828"/>
                  <a:pt x="4241" y="255045"/>
                </a:cubicBezTo>
                <a:cubicBezTo>
                  <a:pt x="-5284" y="295262"/>
                  <a:pt x="3183" y="337066"/>
                  <a:pt x="10591" y="312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: 図形 1377">
            <a:extLst>
              <a:ext uri="{FF2B5EF4-FFF2-40B4-BE49-F238E27FC236}">
                <a16:creationId xmlns:a16="http://schemas.microsoft.com/office/drawing/2014/main" id="{40B2E7AD-32B3-4F87-A2C8-E2C8E1EFF789}"/>
              </a:ext>
            </a:extLst>
          </p:cNvPr>
          <p:cNvSpPr/>
          <p:nvPr/>
        </p:nvSpPr>
        <p:spPr>
          <a:xfrm>
            <a:off x="9794452" y="4449753"/>
            <a:ext cx="130896" cy="321446"/>
          </a:xfrm>
          <a:custGeom>
            <a:avLst/>
            <a:gdLst>
              <a:gd name="connsiteX0" fmla="*/ 130598 w 130896"/>
              <a:gd name="connsiteY0" fmla="*/ 10 h 321446"/>
              <a:gd name="connsiteX1" fmla="*/ 43286 w 130896"/>
              <a:gd name="connsiteY1" fmla="*/ 107960 h 321446"/>
              <a:gd name="connsiteX2" fmla="*/ 423 w 130896"/>
              <a:gd name="connsiteY2" fmla="*/ 320685 h 321446"/>
              <a:gd name="connsiteX3" fmla="*/ 24236 w 130896"/>
              <a:gd name="connsiteY3" fmla="*/ 176222 h 321446"/>
              <a:gd name="connsiteX4" fmla="*/ 70273 w 130896"/>
              <a:gd name="connsiteY4" fmla="*/ 101610 h 321446"/>
              <a:gd name="connsiteX5" fmla="*/ 130598 w 130896"/>
              <a:gd name="connsiteY5" fmla="*/ 10 h 32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896" h="321446">
                <a:moveTo>
                  <a:pt x="130598" y="10"/>
                </a:moveTo>
                <a:cubicBezTo>
                  <a:pt x="126100" y="1068"/>
                  <a:pt x="64982" y="54514"/>
                  <a:pt x="43286" y="107960"/>
                </a:cubicBezTo>
                <a:cubicBezTo>
                  <a:pt x="21590" y="161406"/>
                  <a:pt x="3598" y="309308"/>
                  <a:pt x="423" y="320685"/>
                </a:cubicBezTo>
                <a:cubicBezTo>
                  <a:pt x="-2752" y="332062"/>
                  <a:pt x="12594" y="212734"/>
                  <a:pt x="24236" y="176222"/>
                </a:cubicBezTo>
                <a:cubicBezTo>
                  <a:pt x="35878" y="139710"/>
                  <a:pt x="53075" y="127275"/>
                  <a:pt x="70273" y="101610"/>
                </a:cubicBezTo>
                <a:cubicBezTo>
                  <a:pt x="87471" y="75946"/>
                  <a:pt x="135096" y="-1048"/>
                  <a:pt x="130598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: 図形 1378">
            <a:extLst>
              <a:ext uri="{FF2B5EF4-FFF2-40B4-BE49-F238E27FC236}">
                <a16:creationId xmlns:a16="http://schemas.microsoft.com/office/drawing/2014/main" id="{6B81023B-1720-4055-AE34-0AEFAB97B732}"/>
              </a:ext>
            </a:extLst>
          </p:cNvPr>
          <p:cNvSpPr/>
          <p:nvPr/>
        </p:nvSpPr>
        <p:spPr>
          <a:xfrm>
            <a:off x="9815278" y="4473534"/>
            <a:ext cx="229648" cy="425369"/>
          </a:xfrm>
          <a:custGeom>
            <a:avLst/>
            <a:gdLst>
              <a:gd name="connsiteX0" fmla="*/ 206610 w 229648"/>
              <a:gd name="connsiteY0" fmla="*/ 41 h 425369"/>
              <a:gd name="connsiteX1" fmla="*/ 228835 w 229648"/>
              <a:gd name="connsiteY1" fmla="*/ 166729 h 425369"/>
              <a:gd name="connsiteX2" fmla="*/ 173272 w 229648"/>
              <a:gd name="connsiteY2" fmla="*/ 269916 h 425369"/>
              <a:gd name="connsiteX3" fmla="*/ 73260 w 229648"/>
              <a:gd name="connsiteY3" fmla="*/ 352466 h 425369"/>
              <a:gd name="connsiteX4" fmla="*/ 62147 w 229648"/>
              <a:gd name="connsiteY4" fmla="*/ 396916 h 425369"/>
              <a:gd name="connsiteX5" fmla="*/ 76435 w 229648"/>
              <a:gd name="connsiteY5" fmla="*/ 423904 h 425369"/>
              <a:gd name="connsiteX6" fmla="*/ 60560 w 229648"/>
              <a:gd name="connsiteY6" fmla="*/ 352466 h 425369"/>
              <a:gd name="connsiteX7" fmla="*/ 47860 w 229648"/>
              <a:gd name="connsiteY7" fmla="*/ 282616 h 425369"/>
              <a:gd name="connsiteX8" fmla="*/ 235 w 229648"/>
              <a:gd name="connsiteY8" fmla="*/ 257216 h 425369"/>
              <a:gd name="connsiteX9" fmla="*/ 30397 w 229648"/>
              <a:gd name="connsiteY9" fmla="*/ 273091 h 425369"/>
              <a:gd name="connsiteX10" fmla="*/ 49447 w 229648"/>
              <a:gd name="connsiteY10" fmla="*/ 355641 h 425369"/>
              <a:gd name="connsiteX11" fmla="*/ 109772 w 229648"/>
              <a:gd name="connsiteY11" fmla="*/ 308016 h 425369"/>
              <a:gd name="connsiteX12" fmla="*/ 209785 w 229648"/>
              <a:gd name="connsiteY12" fmla="*/ 182604 h 425369"/>
              <a:gd name="connsiteX13" fmla="*/ 206610 w 229648"/>
              <a:gd name="connsiteY13" fmla="*/ 41 h 42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9648" h="425369">
                <a:moveTo>
                  <a:pt x="206610" y="41"/>
                </a:moveTo>
                <a:cubicBezTo>
                  <a:pt x="209785" y="-2605"/>
                  <a:pt x="234391" y="121750"/>
                  <a:pt x="228835" y="166729"/>
                </a:cubicBezTo>
                <a:cubicBezTo>
                  <a:pt x="223279" y="211708"/>
                  <a:pt x="199201" y="238960"/>
                  <a:pt x="173272" y="269916"/>
                </a:cubicBezTo>
                <a:cubicBezTo>
                  <a:pt x="147343" y="300872"/>
                  <a:pt x="91781" y="331299"/>
                  <a:pt x="73260" y="352466"/>
                </a:cubicBezTo>
                <a:cubicBezTo>
                  <a:pt x="54739" y="373633"/>
                  <a:pt x="61618" y="385010"/>
                  <a:pt x="62147" y="396916"/>
                </a:cubicBezTo>
                <a:cubicBezTo>
                  <a:pt x="62676" y="408822"/>
                  <a:pt x="76699" y="431312"/>
                  <a:pt x="76435" y="423904"/>
                </a:cubicBezTo>
                <a:cubicBezTo>
                  <a:pt x="76170" y="416496"/>
                  <a:pt x="65322" y="376014"/>
                  <a:pt x="60560" y="352466"/>
                </a:cubicBezTo>
                <a:cubicBezTo>
                  <a:pt x="55798" y="328918"/>
                  <a:pt x="57914" y="298491"/>
                  <a:pt x="47860" y="282616"/>
                </a:cubicBezTo>
                <a:cubicBezTo>
                  <a:pt x="37806" y="266741"/>
                  <a:pt x="3145" y="258803"/>
                  <a:pt x="235" y="257216"/>
                </a:cubicBezTo>
                <a:cubicBezTo>
                  <a:pt x="-2675" y="255629"/>
                  <a:pt x="22195" y="256687"/>
                  <a:pt x="30397" y="273091"/>
                </a:cubicBezTo>
                <a:cubicBezTo>
                  <a:pt x="38599" y="289495"/>
                  <a:pt x="36218" y="349820"/>
                  <a:pt x="49447" y="355641"/>
                </a:cubicBezTo>
                <a:cubicBezTo>
                  <a:pt x="62676" y="361462"/>
                  <a:pt x="83049" y="336855"/>
                  <a:pt x="109772" y="308016"/>
                </a:cubicBezTo>
                <a:cubicBezTo>
                  <a:pt x="136495" y="279177"/>
                  <a:pt x="193381" y="231287"/>
                  <a:pt x="209785" y="182604"/>
                </a:cubicBezTo>
                <a:cubicBezTo>
                  <a:pt x="226189" y="133921"/>
                  <a:pt x="203435" y="2687"/>
                  <a:pt x="206610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: 図形 1379">
            <a:extLst>
              <a:ext uri="{FF2B5EF4-FFF2-40B4-BE49-F238E27FC236}">
                <a16:creationId xmlns:a16="http://schemas.microsoft.com/office/drawing/2014/main" id="{EBAF0B83-99BF-45B5-AA68-7AA2303E97F0}"/>
              </a:ext>
            </a:extLst>
          </p:cNvPr>
          <p:cNvSpPr/>
          <p:nvPr/>
        </p:nvSpPr>
        <p:spPr>
          <a:xfrm>
            <a:off x="9657966" y="4553896"/>
            <a:ext cx="248222" cy="605659"/>
          </a:xfrm>
          <a:custGeom>
            <a:avLst/>
            <a:gdLst>
              <a:gd name="connsiteX0" fmla="*/ 40072 w 248222"/>
              <a:gd name="connsiteY0" fmla="*/ 2229 h 605659"/>
              <a:gd name="connsiteX1" fmla="*/ 22609 w 248222"/>
              <a:gd name="connsiteY1" fmla="*/ 105417 h 605659"/>
              <a:gd name="connsiteX2" fmla="*/ 206759 w 248222"/>
              <a:gd name="connsiteY2" fmla="*/ 343542 h 605659"/>
              <a:gd name="connsiteX3" fmla="*/ 248034 w 248222"/>
              <a:gd name="connsiteY3" fmla="*/ 392754 h 605659"/>
              <a:gd name="connsiteX4" fmla="*/ 219459 w 248222"/>
              <a:gd name="connsiteY4" fmla="*/ 441967 h 605659"/>
              <a:gd name="connsiteX5" fmla="*/ 160722 w 248222"/>
              <a:gd name="connsiteY5" fmla="*/ 527692 h 605659"/>
              <a:gd name="connsiteX6" fmla="*/ 154372 w 248222"/>
              <a:gd name="connsiteY6" fmla="*/ 605479 h 605659"/>
              <a:gd name="connsiteX7" fmla="*/ 155959 w 248222"/>
              <a:gd name="connsiteY7" fmla="*/ 505467 h 605659"/>
              <a:gd name="connsiteX8" fmla="*/ 240097 w 248222"/>
              <a:gd name="connsiteY8" fmla="*/ 357829 h 605659"/>
              <a:gd name="connsiteX9" fmla="*/ 105159 w 248222"/>
              <a:gd name="connsiteY9" fmla="*/ 162567 h 605659"/>
              <a:gd name="connsiteX10" fmla="*/ 3559 w 248222"/>
              <a:gd name="connsiteY10" fmla="*/ 43504 h 605659"/>
              <a:gd name="connsiteX11" fmla="*/ 40072 w 248222"/>
              <a:gd name="connsiteY11" fmla="*/ 2229 h 60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8222" h="605659">
                <a:moveTo>
                  <a:pt x="40072" y="2229"/>
                </a:moveTo>
                <a:cubicBezTo>
                  <a:pt x="43247" y="12548"/>
                  <a:pt x="-5172" y="48531"/>
                  <a:pt x="22609" y="105417"/>
                </a:cubicBezTo>
                <a:cubicBezTo>
                  <a:pt x="50390" y="162303"/>
                  <a:pt x="169188" y="295652"/>
                  <a:pt x="206759" y="343542"/>
                </a:cubicBezTo>
                <a:cubicBezTo>
                  <a:pt x="244330" y="391432"/>
                  <a:pt x="245917" y="376350"/>
                  <a:pt x="248034" y="392754"/>
                </a:cubicBezTo>
                <a:cubicBezTo>
                  <a:pt x="250151" y="409158"/>
                  <a:pt x="234011" y="419477"/>
                  <a:pt x="219459" y="441967"/>
                </a:cubicBezTo>
                <a:cubicBezTo>
                  <a:pt x="204907" y="464457"/>
                  <a:pt x="171570" y="500440"/>
                  <a:pt x="160722" y="527692"/>
                </a:cubicBezTo>
                <a:cubicBezTo>
                  <a:pt x="149874" y="554944"/>
                  <a:pt x="155166" y="609183"/>
                  <a:pt x="154372" y="605479"/>
                </a:cubicBezTo>
                <a:cubicBezTo>
                  <a:pt x="153578" y="601775"/>
                  <a:pt x="141672" y="546742"/>
                  <a:pt x="155959" y="505467"/>
                </a:cubicBezTo>
                <a:cubicBezTo>
                  <a:pt x="170247" y="464192"/>
                  <a:pt x="248564" y="414979"/>
                  <a:pt x="240097" y="357829"/>
                </a:cubicBezTo>
                <a:cubicBezTo>
                  <a:pt x="231630" y="300679"/>
                  <a:pt x="144582" y="214954"/>
                  <a:pt x="105159" y="162567"/>
                </a:cubicBezTo>
                <a:cubicBezTo>
                  <a:pt x="65736" y="110180"/>
                  <a:pt x="20757" y="67581"/>
                  <a:pt x="3559" y="43504"/>
                </a:cubicBezTo>
                <a:cubicBezTo>
                  <a:pt x="-13639" y="19427"/>
                  <a:pt x="36897" y="-8090"/>
                  <a:pt x="40072" y="2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: 図形 1380">
            <a:extLst>
              <a:ext uri="{FF2B5EF4-FFF2-40B4-BE49-F238E27FC236}">
                <a16:creationId xmlns:a16="http://schemas.microsoft.com/office/drawing/2014/main" id="{442EE2BA-F0D3-4569-B2F9-BB3AFF42AF91}"/>
              </a:ext>
            </a:extLst>
          </p:cNvPr>
          <p:cNvSpPr/>
          <p:nvPr/>
        </p:nvSpPr>
        <p:spPr>
          <a:xfrm>
            <a:off x="9254978" y="4572022"/>
            <a:ext cx="145631" cy="577743"/>
          </a:xfrm>
          <a:custGeom>
            <a:avLst/>
            <a:gdLst>
              <a:gd name="connsiteX0" fmla="*/ 3322 w 145631"/>
              <a:gd name="connsiteY0" fmla="*/ 6328 h 577743"/>
              <a:gd name="connsiteX1" fmla="*/ 123972 w 145631"/>
              <a:gd name="connsiteY1" fmla="*/ 239691 h 577743"/>
              <a:gd name="connsiteX2" fmla="*/ 50947 w 145631"/>
              <a:gd name="connsiteY2" fmla="*/ 568303 h 577743"/>
              <a:gd name="connsiteX3" fmla="*/ 93810 w 145631"/>
              <a:gd name="connsiteY3" fmla="*/ 471466 h 577743"/>
              <a:gd name="connsiteX4" fmla="*/ 144610 w 145631"/>
              <a:gd name="connsiteY4" fmla="*/ 292078 h 577743"/>
              <a:gd name="connsiteX5" fmla="*/ 44597 w 145631"/>
              <a:gd name="connsiteY5" fmla="*/ 84116 h 577743"/>
              <a:gd name="connsiteX6" fmla="*/ 3322 w 145631"/>
              <a:gd name="connsiteY6" fmla="*/ 6328 h 57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631" h="577743">
                <a:moveTo>
                  <a:pt x="3322" y="6328"/>
                </a:moveTo>
                <a:cubicBezTo>
                  <a:pt x="16551" y="32257"/>
                  <a:pt x="116035" y="146029"/>
                  <a:pt x="123972" y="239691"/>
                </a:cubicBezTo>
                <a:cubicBezTo>
                  <a:pt x="131910" y="333354"/>
                  <a:pt x="55974" y="529674"/>
                  <a:pt x="50947" y="568303"/>
                </a:cubicBezTo>
                <a:cubicBezTo>
                  <a:pt x="45920" y="606932"/>
                  <a:pt x="78200" y="517503"/>
                  <a:pt x="93810" y="471466"/>
                </a:cubicBezTo>
                <a:cubicBezTo>
                  <a:pt x="109420" y="425429"/>
                  <a:pt x="152812" y="356636"/>
                  <a:pt x="144610" y="292078"/>
                </a:cubicBezTo>
                <a:cubicBezTo>
                  <a:pt x="136408" y="227520"/>
                  <a:pt x="70262" y="128566"/>
                  <a:pt x="44597" y="84116"/>
                </a:cubicBezTo>
                <a:cubicBezTo>
                  <a:pt x="18932" y="39666"/>
                  <a:pt x="-9907" y="-19601"/>
                  <a:pt x="3322" y="6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: 図形 1381">
            <a:extLst>
              <a:ext uri="{FF2B5EF4-FFF2-40B4-BE49-F238E27FC236}">
                <a16:creationId xmlns:a16="http://schemas.microsoft.com/office/drawing/2014/main" id="{27BD1B24-E596-43BB-BCF9-138DF6460ABE}"/>
              </a:ext>
            </a:extLst>
          </p:cNvPr>
          <p:cNvSpPr/>
          <p:nvPr/>
        </p:nvSpPr>
        <p:spPr>
          <a:xfrm>
            <a:off x="9324057" y="4440129"/>
            <a:ext cx="124829" cy="725802"/>
          </a:xfrm>
          <a:custGeom>
            <a:avLst/>
            <a:gdLst>
              <a:gd name="connsiteX0" fmla="*/ 42193 w 124829"/>
              <a:gd name="connsiteY0" fmla="*/ 109 h 725802"/>
              <a:gd name="connsiteX1" fmla="*/ 115218 w 124829"/>
              <a:gd name="connsiteY1" fmla="*/ 276334 h 725802"/>
              <a:gd name="connsiteX2" fmla="*/ 115218 w 124829"/>
              <a:gd name="connsiteY2" fmla="*/ 242996 h 725802"/>
              <a:gd name="connsiteX3" fmla="*/ 124743 w 124829"/>
              <a:gd name="connsiteY3" fmla="*/ 395396 h 725802"/>
              <a:gd name="connsiteX4" fmla="*/ 108868 w 124829"/>
              <a:gd name="connsiteY4" fmla="*/ 485884 h 725802"/>
              <a:gd name="connsiteX5" fmla="*/ 62831 w 124829"/>
              <a:gd name="connsiteY5" fmla="*/ 597009 h 725802"/>
              <a:gd name="connsiteX6" fmla="*/ 918 w 124829"/>
              <a:gd name="connsiteY6" fmla="*/ 724009 h 725802"/>
              <a:gd name="connsiteX7" fmla="*/ 113631 w 124829"/>
              <a:gd name="connsiteY7" fmla="*/ 496996 h 725802"/>
              <a:gd name="connsiteX8" fmla="*/ 91406 w 124829"/>
              <a:gd name="connsiteY8" fmla="*/ 246171 h 725802"/>
              <a:gd name="connsiteX9" fmla="*/ 42193 w 124829"/>
              <a:gd name="connsiteY9" fmla="*/ 109 h 72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829" h="725802">
                <a:moveTo>
                  <a:pt x="42193" y="109"/>
                </a:moveTo>
                <a:cubicBezTo>
                  <a:pt x="46162" y="5136"/>
                  <a:pt x="103047" y="235853"/>
                  <a:pt x="115218" y="276334"/>
                </a:cubicBezTo>
                <a:cubicBezTo>
                  <a:pt x="127389" y="316815"/>
                  <a:pt x="113631" y="223152"/>
                  <a:pt x="115218" y="242996"/>
                </a:cubicBezTo>
                <a:cubicBezTo>
                  <a:pt x="116806" y="262840"/>
                  <a:pt x="125801" y="354915"/>
                  <a:pt x="124743" y="395396"/>
                </a:cubicBezTo>
                <a:cubicBezTo>
                  <a:pt x="123685" y="435877"/>
                  <a:pt x="119187" y="452282"/>
                  <a:pt x="108868" y="485884"/>
                </a:cubicBezTo>
                <a:cubicBezTo>
                  <a:pt x="98549" y="519486"/>
                  <a:pt x="80823" y="557321"/>
                  <a:pt x="62831" y="597009"/>
                </a:cubicBezTo>
                <a:cubicBezTo>
                  <a:pt x="44839" y="636697"/>
                  <a:pt x="-7549" y="740678"/>
                  <a:pt x="918" y="724009"/>
                </a:cubicBezTo>
                <a:cubicBezTo>
                  <a:pt x="9385" y="707340"/>
                  <a:pt x="98550" y="576636"/>
                  <a:pt x="113631" y="496996"/>
                </a:cubicBezTo>
                <a:cubicBezTo>
                  <a:pt x="128712" y="417356"/>
                  <a:pt x="104106" y="328192"/>
                  <a:pt x="91406" y="246171"/>
                </a:cubicBezTo>
                <a:cubicBezTo>
                  <a:pt x="78706" y="164150"/>
                  <a:pt x="38224" y="-4918"/>
                  <a:pt x="42193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: 図形 1382">
            <a:extLst>
              <a:ext uri="{FF2B5EF4-FFF2-40B4-BE49-F238E27FC236}">
                <a16:creationId xmlns:a16="http://schemas.microsoft.com/office/drawing/2014/main" id="{7B9CD4E6-92DE-4362-A219-4AD5703058B7}"/>
              </a:ext>
            </a:extLst>
          </p:cNvPr>
          <p:cNvSpPr/>
          <p:nvPr/>
        </p:nvSpPr>
        <p:spPr>
          <a:xfrm>
            <a:off x="9330350" y="4415822"/>
            <a:ext cx="151218" cy="747912"/>
          </a:xfrm>
          <a:custGeom>
            <a:avLst/>
            <a:gdLst>
              <a:gd name="connsiteX0" fmla="*/ 56538 w 151218"/>
              <a:gd name="connsiteY0" fmla="*/ 603 h 747912"/>
              <a:gd name="connsiteX1" fmla="*/ 108925 w 151218"/>
              <a:gd name="connsiteY1" fmla="*/ 197453 h 747912"/>
              <a:gd name="connsiteX2" fmla="*/ 108925 w 151218"/>
              <a:gd name="connsiteY2" fmla="*/ 165703 h 747912"/>
              <a:gd name="connsiteX3" fmla="*/ 121625 w 151218"/>
              <a:gd name="connsiteY3" fmla="*/ 302228 h 747912"/>
              <a:gd name="connsiteX4" fmla="*/ 135913 w 151218"/>
              <a:gd name="connsiteY4" fmla="*/ 395891 h 747912"/>
              <a:gd name="connsiteX5" fmla="*/ 135913 w 151218"/>
              <a:gd name="connsiteY5" fmla="*/ 511778 h 747912"/>
              <a:gd name="connsiteX6" fmla="*/ 112100 w 151218"/>
              <a:gd name="connsiteY6" fmla="*/ 567341 h 747912"/>
              <a:gd name="connsiteX7" fmla="*/ 975 w 151218"/>
              <a:gd name="connsiteY7" fmla="*/ 745141 h 747912"/>
              <a:gd name="connsiteX8" fmla="*/ 62888 w 151218"/>
              <a:gd name="connsiteY8" fmla="*/ 664178 h 747912"/>
              <a:gd name="connsiteX9" fmla="*/ 148613 w 151218"/>
              <a:gd name="connsiteY9" fmla="*/ 510191 h 747912"/>
              <a:gd name="connsiteX10" fmla="*/ 127975 w 151218"/>
              <a:gd name="connsiteY10" fmla="*/ 321278 h 747912"/>
              <a:gd name="connsiteX11" fmla="*/ 116863 w 151218"/>
              <a:gd name="connsiteY11" fmla="*/ 191103 h 747912"/>
              <a:gd name="connsiteX12" fmla="*/ 91463 w 151218"/>
              <a:gd name="connsiteY12" fmla="*/ 137128 h 747912"/>
              <a:gd name="connsiteX13" fmla="*/ 56538 w 151218"/>
              <a:gd name="connsiteY13" fmla="*/ 603 h 74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218" h="747912">
                <a:moveTo>
                  <a:pt x="56538" y="603"/>
                </a:moveTo>
                <a:cubicBezTo>
                  <a:pt x="59448" y="10657"/>
                  <a:pt x="100194" y="169936"/>
                  <a:pt x="108925" y="197453"/>
                </a:cubicBezTo>
                <a:cubicBezTo>
                  <a:pt x="117656" y="224970"/>
                  <a:pt x="106808" y="148241"/>
                  <a:pt x="108925" y="165703"/>
                </a:cubicBezTo>
                <a:cubicBezTo>
                  <a:pt x="111042" y="183165"/>
                  <a:pt x="117127" y="263863"/>
                  <a:pt x="121625" y="302228"/>
                </a:cubicBezTo>
                <a:cubicBezTo>
                  <a:pt x="126123" y="340593"/>
                  <a:pt x="133532" y="360966"/>
                  <a:pt x="135913" y="395891"/>
                </a:cubicBezTo>
                <a:cubicBezTo>
                  <a:pt x="138294" y="430816"/>
                  <a:pt x="139882" y="483203"/>
                  <a:pt x="135913" y="511778"/>
                </a:cubicBezTo>
                <a:cubicBezTo>
                  <a:pt x="131944" y="540353"/>
                  <a:pt x="134590" y="528447"/>
                  <a:pt x="112100" y="567341"/>
                </a:cubicBezTo>
                <a:cubicBezTo>
                  <a:pt x="89610" y="606235"/>
                  <a:pt x="9177" y="729002"/>
                  <a:pt x="975" y="745141"/>
                </a:cubicBezTo>
                <a:cubicBezTo>
                  <a:pt x="-7227" y="761281"/>
                  <a:pt x="38282" y="703336"/>
                  <a:pt x="62888" y="664178"/>
                </a:cubicBezTo>
                <a:cubicBezTo>
                  <a:pt x="87494" y="625020"/>
                  <a:pt x="137765" y="567341"/>
                  <a:pt x="148613" y="510191"/>
                </a:cubicBezTo>
                <a:cubicBezTo>
                  <a:pt x="159461" y="453041"/>
                  <a:pt x="133267" y="374459"/>
                  <a:pt x="127975" y="321278"/>
                </a:cubicBezTo>
                <a:cubicBezTo>
                  <a:pt x="122683" y="268097"/>
                  <a:pt x="122948" y="221795"/>
                  <a:pt x="116863" y="191103"/>
                </a:cubicBezTo>
                <a:cubicBezTo>
                  <a:pt x="110778" y="160411"/>
                  <a:pt x="102576" y="165174"/>
                  <a:pt x="91463" y="137128"/>
                </a:cubicBezTo>
                <a:cubicBezTo>
                  <a:pt x="80351" y="109082"/>
                  <a:pt x="53628" y="-9451"/>
                  <a:pt x="56538" y="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: 図形 1383">
            <a:extLst>
              <a:ext uri="{FF2B5EF4-FFF2-40B4-BE49-F238E27FC236}">
                <a16:creationId xmlns:a16="http://schemas.microsoft.com/office/drawing/2014/main" id="{81E1F8C3-51D6-405D-8BE1-5B320DFA07E8}"/>
              </a:ext>
            </a:extLst>
          </p:cNvPr>
          <p:cNvSpPr/>
          <p:nvPr/>
        </p:nvSpPr>
        <p:spPr>
          <a:xfrm>
            <a:off x="9336786" y="5154211"/>
            <a:ext cx="478846" cy="55965"/>
          </a:xfrm>
          <a:custGeom>
            <a:avLst/>
            <a:gdLst>
              <a:gd name="connsiteX0" fmla="*/ 889 w 478846"/>
              <a:gd name="connsiteY0" fmla="*/ 1989 h 55965"/>
              <a:gd name="connsiteX1" fmla="*/ 145352 w 478846"/>
              <a:gd name="connsiteY1" fmla="*/ 55964 h 55965"/>
              <a:gd name="connsiteX2" fmla="*/ 266002 w 478846"/>
              <a:gd name="connsiteY2" fmla="*/ 3577 h 55965"/>
              <a:gd name="connsiteX3" fmla="*/ 126302 w 478846"/>
              <a:gd name="connsiteY3" fmla="*/ 33739 h 55965"/>
              <a:gd name="connsiteX4" fmla="*/ 372364 w 478846"/>
              <a:gd name="connsiteY4" fmla="*/ 25802 h 55965"/>
              <a:gd name="connsiteX5" fmla="*/ 478727 w 478846"/>
              <a:gd name="connsiteY5" fmla="*/ 13102 h 55965"/>
              <a:gd name="connsiteX6" fmla="*/ 354902 w 478846"/>
              <a:gd name="connsiteY6" fmla="*/ 402 h 55965"/>
              <a:gd name="connsiteX7" fmla="*/ 148527 w 478846"/>
              <a:gd name="connsiteY7" fmla="*/ 28977 h 55965"/>
              <a:gd name="connsiteX8" fmla="*/ 86614 w 478846"/>
              <a:gd name="connsiteY8" fmla="*/ 33739 h 55965"/>
              <a:gd name="connsiteX9" fmla="*/ 889 w 478846"/>
              <a:gd name="connsiteY9" fmla="*/ 1989 h 55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8846" h="55965">
                <a:moveTo>
                  <a:pt x="889" y="1989"/>
                </a:moveTo>
                <a:cubicBezTo>
                  <a:pt x="10679" y="5693"/>
                  <a:pt x="101167" y="55699"/>
                  <a:pt x="145352" y="55964"/>
                </a:cubicBezTo>
                <a:cubicBezTo>
                  <a:pt x="189538" y="56229"/>
                  <a:pt x="269177" y="7281"/>
                  <a:pt x="266002" y="3577"/>
                </a:cubicBezTo>
                <a:cubicBezTo>
                  <a:pt x="262827" y="-127"/>
                  <a:pt x="108575" y="30035"/>
                  <a:pt x="126302" y="33739"/>
                </a:cubicBezTo>
                <a:cubicBezTo>
                  <a:pt x="144029" y="37443"/>
                  <a:pt x="313627" y="29241"/>
                  <a:pt x="372364" y="25802"/>
                </a:cubicBezTo>
                <a:cubicBezTo>
                  <a:pt x="431101" y="22363"/>
                  <a:pt x="481637" y="17335"/>
                  <a:pt x="478727" y="13102"/>
                </a:cubicBezTo>
                <a:cubicBezTo>
                  <a:pt x="475817" y="8869"/>
                  <a:pt x="409935" y="-2244"/>
                  <a:pt x="354902" y="402"/>
                </a:cubicBezTo>
                <a:cubicBezTo>
                  <a:pt x="299869" y="3048"/>
                  <a:pt x="193242" y="23421"/>
                  <a:pt x="148527" y="28977"/>
                </a:cubicBezTo>
                <a:cubicBezTo>
                  <a:pt x="103812" y="34533"/>
                  <a:pt x="108310" y="36649"/>
                  <a:pt x="86614" y="33739"/>
                </a:cubicBezTo>
                <a:cubicBezTo>
                  <a:pt x="64918" y="30829"/>
                  <a:pt x="-8901" y="-1715"/>
                  <a:pt x="889" y="1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: 図形 1384">
            <a:extLst>
              <a:ext uri="{FF2B5EF4-FFF2-40B4-BE49-F238E27FC236}">
                <a16:creationId xmlns:a16="http://schemas.microsoft.com/office/drawing/2014/main" id="{EA3FEE84-87BF-4C2D-99EE-AB7C1F964377}"/>
              </a:ext>
            </a:extLst>
          </p:cNvPr>
          <p:cNvSpPr/>
          <p:nvPr/>
        </p:nvSpPr>
        <p:spPr>
          <a:xfrm>
            <a:off x="9451750" y="4331634"/>
            <a:ext cx="129546" cy="136660"/>
          </a:xfrm>
          <a:custGeom>
            <a:avLst/>
            <a:gdLst>
              <a:gd name="connsiteX0" fmla="*/ 1813 w 129546"/>
              <a:gd name="connsiteY0" fmla="*/ 654 h 136660"/>
              <a:gd name="connsiteX1" fmla="*/ 127225 w 129546"/>
              <a:gd name="connsiteY1" fmla="*/ 132416 h 136660"/>
              <a:gd name="connsiteX2" fmla="*/ 81188 w 129546"/>
              <a:gd name="connsiteY2" fmla="*/ 102254 h 136660"/>
              <a:gd name="connsiteX3" fmla="*/ 54200 w 129546"/>
              <a:gd name="connsiteY3" fmla="*/ 81616 h 136660"/>
              <a:gd name="connsiteX4" fmla="*/ 1813 w 129546"/>
              <a:gd name="connsiteY4" fmla="*/ 654 h 13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6" h="136660">
                <a:moveTo>
                  <a:pt x="1813" y="654"/>
                </a:moveTo>
                <a:cubicBezTo>
                  <a:pt x="13984" y="9121"/>
                  <a:pt x="113996" y="115483"/>
                  <a:pt x="127225" y="132416"/>
                </a:cubicBezTo>
                <a:cubicBezTo>
                  <a:pt x="140454" y="149349"/>
                  <a:pt x="93359" y="110721"/>
                  <a:pt x="81188" y="102254"/>
                </a:cubicBezTo>
                <a:cubicBezTo>
                  <a:pt x="69017" y="93787"/>
                  <a:pt x="66106" y="94845"/>
                  <a:pt x="54200" y="81616"/>
                </a:cubicBezTo>
                <a:cubicBezTo>
                  <a:pt x="42294" y="68387"/>
                  <a:pt x="-10358" y="-7813"/>
                  <a:pt x="1813" y="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: 図形 1385">
            <a:extLst>
              <a:ext uri="{FF2B5EF4-FFF2-40B4-BE49-F238E27FC236}">
                <a16:creationId xmlns:a16="http://schemas.microsoft.com/office/drawing/2014/main" id="{4C48F594-C70C-4643-A1DE-425742D7E1F2}"/>
              </a:ext>
            </a:extLst>
          </p:cNvPr>
          <p:cNvSpPr/>
          <p:nvPr/>
        </p:nvSpPr>
        <p:spPr>
          <a:xfrm>
            <a:off x="9852606" y="4751273"/>
            <a:ext cx="335994" cy="301948"/>
          </a:xfrm>
          <a:custGeom>
            <a:avLst/>
            <a:gdLst>
              <a:gd name="connsiteX0" fmla="*/ 335969 w 335994"/>
              <a:gd name="connsiteY0" fmla="*/ 115 h 301948"/>
              <a:gd name="connsiteX1" fmla="*/ 297869 w 335994"/>
              <a:gd name="connsiteY1" fmla="*/ 92190 h 301948"/>
              <a:gd name="connsiteX2" fmla="*/ 296282 w 335994"/>
              <a:gd name="connsiteY2" fmla="*/ 125527 h 301948"/>
              <a:gd name="connsiteX3" fmla="*/ 221669 w 335994"/>
              <a:gd name="connsiteY3" fmla="*/ 217602 h 301948"/>
              <a:gd name="connsiteX4" fmla="*/ 213732 w 335994"/>
              <a:gd name="connsiteY4" fmla="*/ 276340 h 301948"/>
              <a:gd name="connsiteX5" fmla="*/ 221669 w 335994"/>
              <a:gd name="connsiteY5" fmla="*/ 301740 h 301948"/>
              <a:gd name="connsiteX6" fmla="*/ 135944 w 335994"/>
              <a:gd name="connsiteY6" fmla="*/ 285865 h 301948"/>
              <a:gd name="connsiteX7" fmla="*/ 1007 w 335994"/>
              <a:gd name="connsiteY7" fmla="*/ 243002 h 301948"/>
              <a:gd name="connsiteX8" fmla="*/ 212144 w 335994"/>
              <a:gd name="connsiteY8" fmla="*/ 277927 h 301948"/>
              <a:gd name="connsiteX9" fmla="*/ 234369 w 335994"/>
              <a:gd name="connsiteY9" fmla="*/ 211252 h 301948"/>
              <a:gd name="connsiteX10" fmla="*/ 291519 w 335994"/>
              <a:gd name="connsiteY10" fmla="*/ 112827 h 301948"/>
              <a:gd name="connsiteX11" fmla="*/ 335969 w 335994"/>
              <a:gd name="connsiteY11" fmla="*/ 115 h 30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5994" h="301948">
                <a:moveTo>
                  <a:pt x="335969" y="115"/>
                </a:moveTo>
                <a:cubicBezTo>
                  <a:pt x="337027" y="-3324"/>
                  <a:pt x="304483" y="71288"/>
                  <a:pt x="297869" y="92190"/>
                </a:cubicBezTo>
                <a:cubicBezTo>
                  <a:pt x="291255" y="113092"/>
                  <a:pt x="308982" y="104625"/>
                  <a:pt x="296282" y="125527"/>
                </a:cubicBezTo>
                <a:cubicBezTo>
                  <a:pt x="283582" y="146429"/>
                  <a:pt x="235427" y="192467"/>
                  <a:pt x="221669" y="217602"/>
                </a:cubicBezTo>
                <a:cubicBezTo>
                  <a:pt x="207911" y="242737"/>
                  <a:pt x="213732" y="262317"/>
                  <a:pt x="213732" y="276340"/>
                </a:cubicBezTo>
                <a:cubicBezTo>
                  <a:pt x="213732" y="290363"/>
                  <a:pt x="234634" y="300153"/>
                  <a:pt x="221669" y="301740"/>
                </a:cubicBezTo>
                <a:cubicBezTo>
                  <a:pt x="208704" y="303327"/>
                  <a:pt x="172721" y="295655"/>
                  <a:pt x="135944" y="285865"/>
                </a:cubicBezTo>
                <a:cubicBezTo>
                  <a:pt x="99167" y="276075"/>
                  <a:pt x="-11693" y="244325"/>
                  <a:pt x="1007" y="243002"/>
                </a:cubicBezTo>
                <a:cubicBezTo>
                  <a:pt x="13707" y="241679"/>
                  <a:pt x="173250" y="283219"/>
                  <a:pt x="212144" y="277927"/>
                </a:cubicBezTo>
                <a:cubicBezTo>
                  <a:pt x="251038" y="272635"/>
                  <a:pt x="221140" y="238769"/>
                  <a:pt x="234369" y="211252"/>
                </a:cubicBezTo>
                <a:cubicBezTo>
                  <a:pt x="247598" y="183735"/>
                  <a:pt x="275644" y="143519"/>
                  <a:pt x="291519" y="112827"/>
                </a:cubicBezTo>
                <a:cubicBezTo>
                  <a:pt x="307394" y="82135"/>
                  <a:pt x="334911" y="3554"/>
                  <a:pt x="335969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: 図形 1386">
            <a:extLst>
              <a:ext uri="{FF2B5EF4-FFF2-40B4-BE49-F238E27FC236}">
                <a16:creationId xmlns:a16="http://schemas.microsoft.com/office/drawing/2014/main" id="{3428EE1D-4ED9-45E1-807C-CBCD2EC41B0D}"/>
              </a:ext>
            </a:extLst>
          </p:cNvPr>
          <p:cNvSpPr/>
          <p:nvPr/>
        </p:nvSpPr>
        <p:spPr>
          <a:xfrm>
            <a:off x="2344107" y="3369639"/>
            <a:ext cx="709349" cy="186516"/>
          </a:xfrm>
          <a:custGeom>
            <a:avLst/>
            <a:gdLst>
              <a:gd name="connsiteX0" fmla="*/ 1160 w 709349"/>
              <a:gd name="connsiteY0" fmla="*/ 186361 h 186516"/>
              <a:gd name="connsiteX1" fmla="*/ 297493 w 709349"/>
              <a:gd name="connsiteY1" fmla="*/ 63594 h 186516"/>
              <a:gd name="connsiteX2" fmla="*/ 606526 w 709349"/>
              <a:gd name="connsiteY2" fmla="*/ 27611 h 186516"/>
              <a:gd name="connsiteX3" fmla="*/ 703893 w 709349"/>
              <a:gd name="connsiteY3" fmla="*/ 94 h 186516"/>
              <a:gd name="connsiteX4" fmla="*/ 468943 w 709349"/>
              <a:gd name="connsiteY4" fmla="*/ 19144 h 186516"/>
              <a:gd name="connsiteX5" fmla="*/ 363110 w 709349"/>
              <a:gd name="connsiteY5" fmla="*/ 33961 h 186516"/>
              <a:gd name="connsiteX6" fmla="*/ 200126 w 709349"/>
              <a:gd name="connsiteY6" fmla="*/ 88994 h 186516"/>
              <a:gd name="connsiteX7" fmla="*/ 1160 w 709349"/>
              <a:gd name="connsiteY7" fmla="*/ 186361 h 186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349" h="186516">
                <a:moveTo>
                  <a:pt x="1160" y="186361"/>
                </a:moveTo>
                <a:cubicBezTo>
                  <a:pt x="17388" y="182128"/>
                  <a:pt x="196599" y="90052"/>
                  <a:pt x="297493" y="63594"/>
                </a:cubicBezTo>
                <a:cubicBezTo>
                  <a:pt x="398387" y="37136"/>
                  <a:pt x="538793" y="38194"/>
                  <a:pt x="606526" y="27611"/>
                </a:cubicBezTo>
                <a:cubicBezTo>
                  <a:pt x="674259" y="17028"/>
                  <a:pt x="726823" y="1505"/>
                  <a:pt x="703893" y="94"/>
                </a:cubicBezTo>
                <a:cubicBezTo>
                  <a:pt x="680963" y="-1317"/>
                  <a:pt x="525740" y="13500"/>
                  <a:pt x="468943" y="19144"/>
                </a:cubicBezTo>
                <a:cubicBezTo>
                  <a:pt x="412146" y="24788"/>
                  <a:pt x="407913" y="22319"/>
                  <a:pt x="363110" y="33961"/>
                </a:cubicBezTo>
                <a:cubicBezTo>
                  <a:pt x="318307" y="45603"/>
                  <a:pt x="256923" y="70650"/>
                  <a:pt x="200126" y="88994"/>
                </a:cubicBezTo>
                <a:cubicBezTo>
                  <a:pt x="143329" y="107338"/>
                  <a:pt x="-15068" y="190594"/>
                  <a:pt x="1160" y="186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: 図形 1387">
            <a:extLst>
              <a:ext uri="{FF2B5EF4-FFF2-40B4-BE49-F238E27FC236}">
                <a16:creationId xmlns:a16="http://schemas.microsoft.com/office/drawing/2014/main" id="{1E174769-4BAF-40A1-98DB-9460F23C6411}"/>
              </a:ext>
            </a:extLst>
          </p:cNvPr>
          <p:cNvSpPr/>
          <p:nvPr/>
        </p:nvSpPr>
        <p:spPr>
          <a:xfrm>
            <a:off x="2861611" y="3386606"/>
            <a:ext cx="254122" cy="476759"/>
          </a:xfrm>
          <a:custGeom>
            <a:avLst/>
            <a:gdLst>
              <a:gd name="connsiteX0" fmla="*/ 254122 w 254122"/>
              <a:gd name="connsiteY0" fmla="*/ 61 h 476759"/>
              <a:gd name="connsiteX1" fmla="*/ 129239 w 254122"/>
              <a:gd name="connsiteY1" fmla="*/ 165161 h 476759"/>
              <a:gd name="connsiteX2" fmla="*/ 112306 w 254122"/>
              <a:gd name="connsiteY2" fmla="*/ 287927 h 476759"/>
              <a:gd name="connsiteX3" fmla="*/ 122 w 254122"/>
              <a:gd name="connsiteY3" fmla="*/ 476311 h 476759"/>
              <a:gd name="connsiteX4" fmla="*/ 91139 w 254122"/>
              <a:gd name="connsiteY4" fmla="*/ 334494 h 476759"/>
              <a:gd name="connsiteX5" fmla="*/ 127122 w 254122"/>
              <a:gd name="connsiteY5" fmla="*/ 148227 h 476759"/>
              <a:gd name="connsiteX6" fmla="*/ 254122 w 254122"/>
              <a:gd name="connsiteY6" fmla="*/ 61 h 47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122" h="476759">
                <a:moveTo>
                  <a:pt x="254122" y="61"/>
                </a:moveTo>
                <a:cubicBezTo>
                  <a:pt x="254475" y="2883"/>
                  <a:pt x="152875" y="117183"/>
                  <a:pt x="129239" y="165161"/>
                </a:cubicBezTo>
                <a:cubicBezTo>
                  <a:pt x="105603" y="213139"/>
                  <a:pt x="133825" y="236069"/>
                  <a:pt x="112306" y="287927"/>
                </a:cubicBezTo>
                <a:cubicBezTo>
                  <a:pt x="90787" y="339785"/>
                  <a:pt x="3650" y="468550"/>
                  <a:pt x="122" y="476311"/>
                </a:cubicBezTo>
                <a:cubicBezTo>
                  <a:pt x="-3406" y="484072"/>
                  <a:pt x="69972" y="389175"/>
                  <a:pt x="91139" y="334494"/>
                </a:cubicBezTo>
                <a:cubicBezTo>
                  <a:pt x="112306" y="279813"/>
                  <a:pt x="98194" y="203966"/>
                  <a:pt x="127122" y="148227"/>
                </a:cubicBezTo>
                <a:cubicBezTo>
                  <a:pt x="156050" y="92488"/>
                  <a:pt x="253769" y="-2761"/>
                  <a:pt x="254122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: 図形 1388">
            <a:extLst>
              <a:ext uri="{FF2B5EF4-FFF2-40B4-BE49-F238E27FC236}">
                <a16:creationId xmlns:a16="http://schemas.microsoft.com/office/drawing/2014/main" id="{3B3EA5E8-1A1F-45CB-B0F9-8CFC5820FE19}"/>
              </a:ext>
            </a:extLst>
          </p:cNvPr>
          <p:cNvSpPr/>
          <p:nvPr/>
        </p:nvSpPr>
        <p:spPr>
          <a:xfrm>
            <a:off x="3449998" y="3676321"/>
            <a:ext cx="271414" cy="132073"/>
          </a:xfrm>
          <a:custGeom>
            <a:avLst/>
            <a:gdLst>
              <a:gd name="connsiteX0" fmla="*/ 271102 w 271414"/>
              <a:gd name="connsiteY0" fmla="*/ 329 h 132073"/>
              <a:gd name="connsiteX1" fmla="*/ 34035 w 271414"/>
              <a:gd name="connsiteY1" fmla="*/ 87112 h 132073"/>
              <a:gd name="connsiteX2" fmla="*/ 6519 w 271414"/>
              <a:gd name="connsiteY2" fmla="*/ 131562 h 132073"/>
              <a:gd name="connsiteX3" fmla="*/ 82719 w 271414"/>
              <a:gd name="connsiteY3" fmla="*/ 59596 h 132073"/>
              <a:gd name="connsiteX4" fmla="*/ 271102 w 271414"/>
              <a:gd name="connsiteY4" fmla="*/ 329 h 13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414" h="132073">
                <a:moveTo>
                  <a:pt x="271102" y="329"/>
                </a:moveTo>
                <a:cubicBezTo>
                  <a:pt x="262988" y="4915"/>
                  <a:pt x="78132" y="65240"/>
                  <a:pt x="34035" y="87112"/>
                </a:cubicBezTo>
                <a:cubicBezTo>
                  <a:pt x="-10062" y="108984"/>
                  <a:pt x="-1595" y="136148"/>
                  <a:pt x="6519" y="131562"/>
                </a:cubicBezTo>
                <a:cubicBezTo>
                  <a:pt x="14633" y="126976"/>
                  <a:pt x="38622" y="78999"/>
                  <a:pt x="82719" y="59596"/>
                </a:cubicBezTo>
                <a:cubicBezTo>
                  <a:pt x="126816" y="40193"/>
                  <a:pt x="279216" y="-4257"/>
                  <a:pt x="271102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: 図形 1389">
            <a:extLst>
              <a:ext uri="{FF2B5EF4-FFF2-40B4-BE49-F238E27FC236}">
                <a16:creationId xmlns:a16="http://schemas.microsoft.com/office/drawing/2014/main" id="{0391E378-B68E-47F2-BFFB-AFCD0418E0FE}"/>
              </a:ext>
            </a:extLst>
          </p:cNvPr>
          <p:cNvSpPr/>
          <p:nvPr/>
        </p:nvSpPr>
        <p:spPr>
          <a:xfrm>
            <a:off x="3002454" y="3201843"/>
            <a:ext cx="320863" cy="208111"/>
          </a:xfrm>
          <a:custGeom>
            <a:avLst/>
            <a:gdLst>
              <a:gd name="connsiteX0" fmla="*/ 39196 w 320863"/>
              <a:gd name="connsiteY0" fmla="*/ 2790 h 208111"/>
              <a:gd name="connsiteX1" fmla="*/ 62479 w 320863"/>
              <a:gd name="connsiteY1" fmla="*/ 163657 h 208111"/>
              <a:gd name="connsiteX2" fmla="*/ 320713 w 320863"/>
              <a:gd name="connsiteY2" fmla="*/ 208107 h 208111"/>
              <a:gd name="connsiteX3" fmla="*/ 98463 w 320863"/>
              <a:gd name="connsiteY3" fmla="*/ 165774 h 208111"/>
              <a:gd name="connsiteX4" fmla="*/ 1096 w 320863"/>
              <a:gd name="connsiteY4" fmla="*/ 70524 h 208111"/>
              <a:gd name="connsiteX5" fmla="*/ 39196 w 320863"/>
              <a:gd name="connsiteY5" fmla="*/ 2790 h 20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863" h="208111">
                <a:moveTo>
                  <a:pt x="39196" y="2790"/>
                </a:moveTo>
                <a:cubicBezTo>
                  <a:pt x="49427" y="18312"/>
                  <a:pt x="15560" y="129438"/>
                  <a:pt x="62479" y="163657"/>
                </a:cubicBezTo>
                <a:cubicBezTo>
                  <a:pt x="109398" y="197876"/>
                  <a:pt x="314716" y="207754"/>
                  <a:pt x="320713" y="208107"/>
                </a:cubicBezTo>
                <a:cubicBezTo>
                  <a:pt x="326710" y="208460"/>
                  <a:pt x="151732" y="188704"/>
                  <a:pt x="98463" y="165774"/>
                </a:cubicBezTo>
                <a:cubicBezTo>
                  <a:pt x="45194" y="142844"/>
                  <a:pt x="8857" y="100863"/>
                  <a:pt x="1096" y="70524"/>
                </a:cubicBezTo>
                <a:cubicBezTo>
                  <a:pt x="-6665" y="40185"/>
                  <a:pt x="28965" y="-12732"/>
                  <a:pt x="39196" y="2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: 図形 1390">
            <a:extLst>
              <a:ext uri="{FF2B5EF4-FFF2-40B4-BE49-F238E27FC236}">
                <a16:creationId xmlns:a16="http://schemas.microsoft.com/office/drawing/2014/main" id="{40DAB7D2-6BEC-4C0F-A127-FC2C68EB1297}"/>
              </a:ext>
            </a:extLst>
          </p:cNvPr>
          <p:cNvSpPr/>
          <p:nvPr/>
        </p:nvSpPr>
        <p:spPr>
          <a:xfrm>
            <a:off x="2906155" y="3623723"/>
            <a:ext cx="317961" cy="456891"/>
          </a:xfrm>
          <a:custGeom>
            <a:avLst/>
            <a:gdLst>
              <a:gd name="connsiteX0" fmla="*/ 190528 w 317961"/>
              <a:gd name="connsiteY0" fmla="*/ 10 h 456891"/>
              <a:gd name="connsiteX1" fmla="*/ 118562 w 317961"/>
              <a:gd name="connsiteY1" fmla="*/ 186277 h 456891"/>
              <a:gd name="connsiteX2" fmla="*/ 167245 w 317961"/>
              <a:gd name="connsiteY2" fmla="*/ 300577 h 456891"/>
              <a:gd name="connsiteX3" fmla="*/ 309062 w 317961"/>
              <a:gd name="connsiteY3" fmla="*/ 287877 h 456891"/>
              <a:gd name="connsiteX4" fmla="*/ 211695 w 317961"/>
              <a:gd name="connsiteY4" fmla="*/ 342910 h 456891"/>
              <a:gd name="connsiteX5" fmla="*/ 28 w 317961"/>
              <a:gd name="connsiteY5" fmla="*/ 455094 h 456891"/>
              <a:gd name="connsiteX6" fmla="*/ 196878 w 317961"/>
              <a:gd name="connsiteY6" fmla="*/ 410644 h 456891"/>
              <a:gd name="connsiteX7" fmla="*/ 232862 w 317961"/>
              <a:gd name="connsiteY7" fmla="*/ 391594 h 456891"/>
              <a:gd name="connsiteX8" fmla="*/ 122795 w 317961"/>
              <a:gd name="connsiteY8" fmla="*/ 406410 h 456891"/>
              <a:gd name="connsiteX9" fmla="*/ 317528 w 317961"/>
              <a:gd name="connsiteY9" fmla="*/ 279410 h 456891"/>
              <a:gd name="connsiteX10" fmla="*/ 173595 w 317961"/>
              <a:gd name="connsiteY10" fmla="*/ 275177 h 456891"/>
              <a:gd name="connsiteX11" fmla="*/ 110095 w 317961"/>
              <a:gd name="connsiteY11" fmla="*/ 194744 h 456891"/>
              <a:gd name="connsiteX12" fmla="*/ 190528 w 317961"/>
              <a:gd name="connsiteY12" fmla="*/ 10 h 45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7961" h="456891">
                <a:moveTo>
                  <a:pt x="190528" y="10"/>
                </a:moveTo>
                <a:cubicBezTo>
                  <a:pt x="191939" y="-1401"/>
                  <a:pt x="122442" y="136183"/>
                  <a:pt x="118562" y="186277"/>
                </a:cubicBezTo>
                <a:cubicBezTo>
                  <a:pt x="114681" y="236372"/>
                  <a:pt x="135495" y="283644"/>
                  <a:pt x="167245" y="300577"/>
                </a:cubicBezTo>
                <a:cubicBezTo>
                  <a:pt x="198995" y="317510"/>
                  <a:pt x="301654" y="280822"/>
                  <a:pt x="309062" y="287877"/>
                </a:cubicBezTo>
                <a:cubicBezTo>
                  <a:pt x="316470" y="294933"/>
                  <a:pt x="263201" y="315041"/>
                  <a:pt x="211695" y="342910"/>
                </a:cubicBezTo>
                <a:cubicBezTo>
                  <a:pt x="160189" y="370779"/>
                  <a:pt x="2498" y="443805"/>
                  <a:pt x="28" y="455094"/>
                </a:cubicBezTo>
                <a:cubicBezTo>
                  <a:pt x="-2442" y="466383"/>
                  <a:pt x="158073" y="421227"/>
                  <a:pt x="196878" y="410644"/>
                </a:cubicBezTo>
                <a:cubicBezTo>
                  <a:pt x="235683" y="400061"/>
                  <a:pt x="245209" y="392300"/>
                  <a:pt x="232862" y="391594"/>
                </a:cubicBezTo>
                <a:cubicBezTo>
                  <a:pt x="220515" y="390888"/>
                  <a:pt x="108684" y="425107"/>
                  <a:pt x="122795" y="406410"/>
                </a:cubicBezTo>
                <a:cubicBezTo>
                  <a:pt x="136906" y="387713"/>
                  <a:pt x="309061" y="301282"/>
                  <a:pt x="317528" y="279410"/>
                </a:cubicBezTo>
                <a:cubicBezTo>
                  <a:pt x="325995" y="257538"/>
                  <a:pt x="208167" y="289288"/>
                  <a:pt x="173595" y="275177"/>
                </a:cubicBezTo>
                <a:cubicBezTo>
                  <a:pt x="139023" y="261066"/>
                  <a:pt x="104803" y="236372"/>
                  <a:pt x="110095" y="194744"/>
                </a:cubicBezTo>
                <a:cubicBezTo>
                  <a:pt x="115387" y="153116"/>
                  <a:pt x="189117" y="1421"/>
                  <a:pt x="190528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: 図形 1391">
            <a:extLst>
              <a:ext uri="{FF2B5EF4-FFF2-40B4-BE49-F238E27FC236}">
                <a16:creationId xmlns:a16="http://schemas.microsoft.com/office/drawing/2014/main" id="{5B0E19CC-BB08-4C75-9F4B-404274D6F278}"/>
              </a:ext>
            </a:extLst>
          </p:cNvPr>
          <p:cNvSpPr/>
          <p:nvPr/>
        </p:nvSpPr>
        <p:spPr>
          <a:xfrm>
            <a:off x="3564518" y="3517817"/>
            <a:ext cx="139672" cy="156780"/>
          </a:xfrm>
          <a:custGeom>
            <a:avLst/>
            <a:gdLst>
              <a:gd name="connsiteX0" fmla="*/ 139649 w 139672"/>
              <a:gd name="connsiteY0" fmla="*/ 83 h 156780"/>
              <a:gd name="connsiteX1" fmla="*/ 23232 w 139672"/>
              <a:gd name="connsiteY1" fmla="*/ 80516 h 156780"/>
              <a:gd name="connsiteX2" fmla="*/ 10532 w 139672"/>
              <a:gd name="connsiteY2" fmla="*/ 156716 h 156780"/>
              <a:gd name="connsiteX3" fmla="*/ 6299 w 139672"/>
              <a:gd name="connsiteY3" fmla="*/ 93216 h 156780"/>
              <a:gd name="connsiteX4" fmla="*/ 12649 w 139672"/>
              <a:gd name="connsiteY4" fmla="*/ 65700 h 156780"/>
              <a:gd name="connsiteX5" fmla="*/ 139649 w 139672"/>
              <a:gd name="connsiteY5" fmla="*/ 83 h 15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672" h="156780">
                <a:moveTo>
                  <a:pt x="139649" y="83"/>
                </a:moveTo>
                <a:cubicBezTo>
                  <a:pt x="141413" y="2552"/>
                  <a:pt x="44751" y="54411"/>
                  <a:pt x="23232" y="80516"/>
                </a:cubicBezTo>
                <a:cubicBezTo>
                  <a:pt x="1712" y="106622"/>
                  <a:pt x="13354" y="154599"/>
                  <a:pt x="10532" y="156716"/>
                </a:cubicBezTo>
                <a:cubicBezTo>
                  <a:pt x="7710" y="158833"/>
                  <a:pt x="5946" y="108385"/>
                  <a:pt x="6299" y="93216"/>
                </a:cubicBezTo>
                <a:cubicBezTo>
                  <a:pt x="6652" y="78047"/>
                  <a:pt x="-11693" y="80517"/>
                  <a:pt x="12649" y="65700"/>
                </a:cubicBezTo>
                <a:cubicBezTo>
                  <a:pt x="36991" y="50883"/>
                  <a:pt x="137885" y="-2386"/>
                  <a:pt x="139649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: 図形 1392">
            <a:extLst>
              <a:ext uri="{FF2B5EF4-FFF2-40B4-BE49-F238E27FC236}">
                <a16:creationId xmlns:a16="http://schemas.microsoft.com/office/drawing/2014/main" id="{F440D9F1-659D-49AF-B117-7EA4251E4F0D}"/>
              </a:ext>
            </a:extLst>
          </p:cNvPr>
          <p:cNvSpPr/>
          <p:nvPr/>
        </p:nvSpPr>
        <p:spPr>
          <a:xfrm>
            <a:off x="3107415" y="3462774"/>
            <a:ext cx="448593" cy="275589"/>
          </a:xfrm>
          <a:custGeom>
            <a:avLst/>
            <a:gdLst>
              <a:gd name="connsiteX0" fmla="*/ 1968 w 448593"/>
              <a:gd name="connsiteY0" fmla="*/ 275259 h 275589"/>
              <a:gd name="connsiteX1" fmla="*/ 61235 w 448593"/>
              <a:gd name="connsiteY1" fmla="*/ 215993 h 275589"/>
              <a:gd name="connsiteX2" fmla="*/ 217868 w 448593"/>
              <a:gd name="connsiteY2" fmla="*/ 118626 h 275589"/>
              <a:gd name="connsiteX3" fmla="*/ 315235 w 448593"/>
              <a:gd name="connsiteY3" fmla="*/ 124976 h 275589"/>
              <a:gd name="connsiteX4" fmla="*/ 448585 w 448593"/>
              <a:gd name="connsiteY4" fmla="*/ 218109 h 275589"/>
              <a:gd name="connsiteX5" fmla="*/ 308885 w 448593"/>
              <a:gd name="connsiteY5" fmla="*/ 103809 h 275589"/>
              <a:gd name="connsiteX6" fmla="*/ 270785 w 448593"/>
              <a:gd name="connsiteY6" fmla="*/ 76293 h 275589"/>
              <a:gd name="connsiteX7" fmla="*/ 294068 w 448593"/>
              <a:gd name="connsiteY7" fmla="*/ 93 h 275589"/>
              <a:gd name="connsiteX8" fmla="*/ 219985 w 448593"/>
              <a:gd name="connsiteY8" fmla="*/ 93226 h 275589"/>
              <a:gd name="connsiteX9" fmla="*/ 124735 w 448593"/>
              <a:gd name="connsiteY9" fmla="*/ 190593 h 275589"/>
              <a:gd name="connsiteX10" fmla="*/ 1968 w 448593"/>
              <a:gd name="connsiteY10" fmla="*/ 275259 h 27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8593" h="275589">
                <a:moveTo>
                  <a:pt x="1968" y="275259"/>
                </a:moveTo>
                <a:cubicBezTo>
                  <a:pt x="-8615" y="279492"/>
                  <a:pt x="25252" y="242098"/>
                  <a:pt x="61235" y="215993"/>
                </a:cubicBezTo>
                <a:cubicBezTo>
                  <a:pt x="97218" y="189888"/>
                  <a:pt x="175535" y="133795"/>
                  <a:pt x="217868" y="118626"/>
                </a:cubicBezTo>
                <a:cubicBezTo>
                  <a:pt x="260201" y="103457"/>
                  <a:pt x="276782" y="108395"/>
                  <a:pt x="315235" y="124976"/>
                </a:cubicBezTo>
                <a:cubicBezTo>
                  <a:pt x="353688" y="141557"/>
                  <a:pt x="449643" y="221637"/>
                  <a:pt x="448585" y="218109"/>
                </a:cubicBezTo>
                <a:cubicBezTo>
                  <a:pt x="447527" y="214581"/>
                  <a:pt x="338518" y="127445"/>
                  <a:pt x="308885" y="103809"/>
                </a:cubicBezTo>
                <a:cubicBezTo>
                  <a:pt x="279252" y="80173"/>
                  <a:pt x="273254" y="93579"/>
                  <a:pt x="270785" y="76293"/>
                </a:cubicBezTo>
                <a:cubicBezTo>
                  <a:pt x="268316" y="59007"/>
                  <a:pt x="302535" y="-2729"/>
                  <a:pt x="294068" y="93"/>
                </a:cubicBezTo>
                <a:cubicBezTo>
                  <a:pt x="285601" y="2915"/>
                  <a:pt x="248207" y="61476"/>
                  <a:pt x="219985" y="93226"/>
                </a:cubicBezTo>
                <a:cubicBezTo>
                  <a:pt x="191763" y="124976"/>
                  <a:pt x="159307" y="162018"/>
                  <a:pt x="124735" y="190593"/>
                </a:cubicBezTo>
                <a:cubicBezTo>
                  <a:pt x="90163" y="219168"/>
                  <a:pt x="12551" y="271026"/>
                  <a:pt x="1968" y="275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: 図形 1393">
            <a:extLst>
              <a:ext uri="{FF2B5EF4-FFF2-40B4-BE49-F238E27FC236}">
                <a16:creationId xmlns:a16="http://schemas.microsoft.com/office/drawing/2014/main" id="{4A82487C-55B5-421D-B923-0D4F014DEF98}"/>
              </a:ext>
            </a:extLst>
          </p:cNvPr>
          <p:cNvSpPr/>
          <p:nvPr/>
        </p:nvSpPr>
        <p:spPr>
          <a:xfrm>
            <a:off x="2380392" y="3222623"/>
            <a:ext cx="449698" cy="117281"/>
          </a:xfrm>
          <a:custGeom>
            <a:avLst/>
            <a:gdLst>
              <a:gd name="connsiteX0" fmla="*/ 858 w 449698"/>
              <a:gd name="connsiteY0" fmla="*/ 2 h 117281"/>
              <a:gd name="connsiteX1" fmla="*/ 161196 w 449698"/>
              <a:gd name="connsiteY1" fmla="*/ 107952 h 117281"/>
              <a:gd name="connsiteX2" fmla="*/ 448533 w 449698"/>
              <a:gd name="connsiteY2" fmla="*/ 103190 h 117281"/>
              <a:gd name="connsiteX3" fmla="*/ 256446 w 449698"/>
              <a:gd name="connsiteY3" fmla="*/ 104777 h 117281"/>
              <a:gd name="connsiteX4" fmla="*/ 104046 w 449698"/>
              <a:gd name="connsiteY4" fmla="*/ 111127 h 117281"/>
              <a:gd name="connsiteX5" fmla="*/ 858 w 449698"/>
              <a:gd name="connsiteY5" fmla="*/ 2 h 11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698" h="117281">
                <a:moveTo>
                  <a:pt x="858" y="2"/>
                </a:moveTo>
                <a:cubicBezTo>
                  <a:pt x="10383" y="-527"/>
                  <a:pt x="86584" y="90754"/>
                  <a:pt x="161196" y="107952"/>
                </a:cubicBezTo>
                <a:cubicBezTo>
                  <a:pt x="235809" y="125150"/>
                  <a:pt x="432658" y="103719"/>
                  <a:pt x="448533" y="103190"/>
                </a:cubicBezTo>
                <a:cubicBezTo>
                  <a:pt x="464408" y="102661"/>
                  <a:pt x="313860" y="103454"/>
                  <a:pt x="256446" y="104777"/>
                </a:cubicBezTo>
                <a:cubicBezTo>
                  <a:pt x="199032" y="106100"/>
                  <a:pt x="144792" y="127531"/>
                  <a:pt x="104046" y="111127"/>
                </a:cubicBezTo>
                <a:cubicBezTo>
                  <a:pt x="63300" y="94723"/>
                  <a:pt x="-8667" y="531"/>
                  <a:pt x="85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: 図形 1394">
            <a:extLst>
              <a:ext uri="{FF2B5EF4-FFF2-40B4-BE49-F238E27FC236}">
                <a16:creationId xmlns:a16="http://schemas.microsoft.com/office/drawing/2014/main" id="{2A773428-5E7C-4E37-8978-12CBB3782C07}"/>
              </a:ext>
            </a:extLst>
          </p:cNvPr>
          <p:cNvSpPr/>
          <p:nvPr/>
        </p:nvSpPr>
        <p:spPr>
          <a:xfrm>
            <a:off x="3212870" y="4942307"/>
            <a:ext cx="798007" cy="507077"/>
          </a:xfrm>
          <a:custGeom>
            <a:avLst/>
            <a:gdLst>
              <a:gd name="connsiteX0" fmla="*/ 230 w 798007"/>
              <a:gd name="connsiteY0" fmla="*/ 1168 h 507077"/>
              <a:gd name="connsiteX1" fmla="*/ 31980 w 798007"/>
              <a:gd name="connsiteY1" fmla="*/ 336131 h 507077"/>
              <a:gd name="connsiteX2" fmla="*/ 95480 w 798007"/>
              <a:gd name="connsiteY2" fmla="*/ 358356 h 507077"/>
              <a:gd name="connsiteX3" fmla="*/ 771755 w 798007"/>
              <a:gd name="connsiteY3" fmla="*/ 502818 h 507077"/>
              <a:gd name="connsiteX4" fmla="*/ 649518 w 798007"/>
              <a:gd name="connsiteY4" fmla="*/ 466306 h 507077"/>
              <a:gd name="connsiteX5" fmla="*/ 552680 w 798007"/>
              <a:gd name="connsiteY5" fmla="*/ 440906 h 507077"/>
              <a:gd name="connsiteX6" fmla="*/ 46268 w 798007"/>
              <a:gd name="connsiteY6" fmla="*/ 342481 h 507077"/>
              <a:gd name="connsiteX7" fmla="*/ 19280 w 798007"/>
              <a:gd name="connsiteY7" fmla="*/ 229768 h 507077"/>
              <a:gd name="connsiteX8" fmla="*/ 230 w 798007"/>
              <a:gd name="connsiteY8" fmla="*/ 1168 h 50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8007" h="507077">
                <a:moveTo>
                  <a:pt x="230" y="1168"/>
                </a:moveTo>
                <a:cubicBezTo>
                  <a:pt x="2347" y="18895"/>
                  <a:pt x="16105" y="276600"/>
                  <a:pt x="31980" y="336131"/>
                </a:cubicBezTo>
                <a:cubicBezTo>
                  <a:pt x="47855" y="395662"/>
                  <a:pt x="-27816" y="330575"/>
                  <a:pt x="95480" y="358356"/>
                </a:cubicBezTo>
                <a:cubicBezTo>
                  <a:pt x="218776" y="386137"/>
                  <a:pt x="679415" y="484826"/>
                  <a:pt x="771755" y="502818"/>
                </a:cubicBezTo>
                <a:cubicBezTo>
                  <a:pt x="864095" y="520810"/>
                  <a:pt x="686030" y="476625"/>
                  <a:pt x="649518" y="466306"/>
                </a:cubicBezTo>
                <a:cubicBezTo>
                  <a:pt x="613006" y="455987"/>
                  <a:pt x="653222" y="461544"/>
                  <a:pt x="552680" y="440906"/>
                </a:cubicBezTo>
                <a:cubicBezTo>
                  <a:pt x="452138" y="420269"/>
                  <a:pt x="135168" y="377671"/>
                  <a:pt x="46268" y="342481"/>
                </a:cubicBezTo>
                <a:cubicBezTo>
                  <a:pt x="-42632" y="307291"/>
                  <a:pt x="27482" y="287183"/>
                  <a:pt x="19280" y="229768"/>
                </a:cubicBezTo>
                <a:cubicBezTo>
                  <a:pt x="11078" y="172353"/>
                  <a:pt x="-1887" y="-16559"/>
                  <a:pt x="230" y="1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: 図形 1395">
            <a:extLst>
              <a:ext uri="{FF2B5EF4-FFF2-40B4-BE49-F238E27FC236}">
                <a16:creationId xmlns:a16="http://schemas.microsoft.com/office/drawing/2014/main" id="{16B61A7B-6E18-45AB-A46B-E60B8F6E7792}"/>
              </a:ext>
            </a:extLst>
          </p:cNvPr>
          <p:cNvSpPr/>
          <p:nvPr/>
        </p:nvSpPr>
        <p:spPr>
          <a:xfrm>
            <a:off x="3207563" y="4930487"/>
            <a:ext cx="27771" cy="335552"/>
          </a:xfrm>
          <a:custGeom>
            <a:avLst/>
            <a:gdLst>
              <a:gd name="connsiteX0" fmla="*/ 5537 w 27771"/>
              <a:gd name="connsiteY0" fmla="*/ 288 h 335552"/>
              <a:gd name="connsiteX1" fmla="*/ 16650 w 27771"/>
              <a:gd name="connsiteY1" fmla="*/ 265401 h 335552"/>
              <a:gd name="connsiteX2" fmla="*/ 27762 w 27771"/>
              <a:gd name="connsiteY2" fmla="*/ 335251 h 335552"/>
              <a:gd name="connsiteX3" fmla="*/ 18237 w 27771"/>
              <a:gd name="connsiteY3" fmla="*/ 287626 h 335552"/>
              <a:gd name="connsiteX4" fmla="*/ 775 w 27771"/>
              <a:gd name="connsiteY4" fmla="*/ 214601 h 335552"/>
              <a:gd name="connsiteX5" fmla="*/ 5537 w 27771"/>
              <a:gd name="connsiteY5" fmla="*/ 288 h 33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71" h="335552">
                <a:moveTo>
                  <a:pt x="5537" y="288"/>
                </a:moveTo>
                <a:cubicBezTo>
                  <a:pt x="8183" y="8755"/>
                  <a:pt x="12946" y="209574"/>
                  <a:pt x="16650" y="265401"/>
                </a:cubicBezTo>
                <a:cubicBezTo>
                  <a:pt x="20354" y="321228"/>
                  <a:pt x="27498" y="331547"/>
                  <a:pt x="27762" y="335251"/>
                </a:cubicBezTo>
                <a:cubicBezTo>
                  <a:pt x="28026" y="338955"/>
                  <a:pt x="22735" y="307734"/>
                  <a:pt x="18237" y="287626"/>
                </a:cubicBezTo>
                <a:cubicBezTo>
                  <a:pt x="13739" y="267518"/>
                  <a:pt x="3421" y="257199"/>
                  <a:pt x="775" y="214601"/>
                </a:cubicBezTo>
                <a:cubicBezTo>
                  <a:pt x="-1871" y="172003"/>
                  <a:pt x="2891" y="-8179"/>
                  <a:pt x="5537" y="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: 図形 1396">
            <a:extLst>
              <a:ext uri="{FF2B5EF4-FFF2-40B4-BE49-F238E27FC236}">
                <a16:creationId xmlns:a16="http://schemas.microsoft.com/office/drawing/2014/main" id="{D1D65758-A3A7-4BA7-936A-D9F754F9976C}"/>
              </a:ext>
            </a:extLst>
          </p:cNvPr>
          <p:cNvSpPr/>
          <p:nvPr/>
        </p:nvSpPr>
        <p:spPr>
          <a:xfrm>
            <a:off x="3224204" y="4951688"/>
            <a:ext cx="306646" cy="377332"/>
          </a:xfrm>
          <a:custGeom>
            <a:avLst/>
            <a:gdLst>
              <a:gd name="connsiteX0" fmla="*/ 9 w 306646"/>
              <a:gd name="connsiteY0" fmla="*/ 6075 h 377332"/>
              <a:gd name="connsiteX1" fmla="*/ 30171 w 306646"/>
              <a:gd name="connsiteY1" fmla="*/ 263250 h 377332"/>
              <a:gd name="connsiteX2" fmla="*/ 46046 w 306646"/>
              <a:gd name="connsiteY2" fmla="*/ 296587 h 377332"/>
              <a:gd name="connsiteX3" fmla="*/ 157171 w 306646"/>
              <a:gd name="connsiteY3" fmla="*/ 350562 h 377332"/>
              <a:gd name="connsiteX4" fmla="*/ 304809 w 306646"/>
              <a:gd name="connsiteY4" fmla="*/ 375962 h 377332"/>
              <a:gd name="connsiteX5" fmla="*/ 47634 w 306646"/>
              <a:gd name="connsiteY5" fmla="*/ 310875 h 377332"/>
              <a:gd name="connsiteX6" fmla="*/ 26996 w 306646"/>
              <a:gd name="connsiteY6" fmla="*/ 101325 h 377332"/>
              <a:gd name="connsiteX7" fmla="*/ 9 w 306646"/>
              <a:gd name="connsiteY7" fmla="*/ 6075 h 37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646" h="377332">
                <a:moveTo>
                  <a:pt x="9" y="6075"/>
                </a:moveTo>
                <a:cubicBezTo>
                  <a:pt x="538" y="33062"/>
                  <a:pt x="22498" y="214831"/>
                  <a:pt x="30171" y="263250"/>
                </a:cubicBezTo>
                <a:cubicBezTo>
                  <a:pt x="37844" y="311669"/>
                  <a:pt x="24879" y="282035"/>
                  <a:pt x="46046" y="296587"/>
                </a:cubicBezTo>
                <a:cubicBezTo>
                  <a:pt x="67213" y="311139"/>
                  <a:pt x="114044" y="337333"/>
                  <a:pt x="157171" y="350562"/>
                </a:cubicBezTo>
                <a:cubicBezTo>
                  <a:pt x="200298" y="363791"/>
                  <a:pt x="323065" y="382577"/>
                  <a:pt x="304809" y="375962"/>
                </a:cubicBezTo>
                <a:cubicBezTo>
                  <a:pt x="286553" y="369347"/>
                  <a:pt x="93936" y="356648"/>
                  <a:pt x="47634" y="310875"/>
                </a:cubicBezTo>
                <a:cubicBezTo>
                  <a:pt x="1332" y="265102"/>
                  <a:pt x="32023" y="155035"/>
                  <a:pt x="26996" y="101325"/>
                </a:cubicBezTo>
                <a:cubicBezTo>
                  <a:pt x="21969" y="47615"/>
                  <a:pt x="-520" y="-20912"/>
                  <a:pt x="9" y="6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: 図形 1397">
            <a:extLst>
              <a:ext uri="{FF2B5EF4-FFF2-40B4-BE49-F238E27FC236}">
                <a16:creationId xmlns:a16="http://schemas.microsoft.com/office/drawing/2014/main" id="{33EF0EE0-98B7-4937-A713-AEEBF8529A8A}"/>
              </a:ext>
            </a:extLst>
          </p:cNvPr>
          <p:cNvSpPr/>
          <p:nvPr/>
        </p:nvSpPr>
        <p:spPr>
          <a:xfrm>
            <a:off x="3242122" y="4889500"/>
            <a:ext cx="1067941" cy="208001"/>
          </a:xfrm>
          <a:custGeom>
            <a:avLst/>
            <a:gdLst>
              <a:gd name="connsiteX0" fmla="*/ 7491 w 1067941"/>
              <a:gd name="connsiteY0" fmla="*/ 0 h 208001"/>
              <a:gd name="connsiteX1" fmla="*/ 580578 w 1067941"/>
              <a:gd name="connsiteY1" fmla="*/ 111125 h 208001"/>
              <a:gd name="connsiteX2" fmla="*/ 1067941 w 1067941"/>
              <a:gd name="connsiteY2" fmla="*/ 207963 h 208001"/>
              <a:gd name="connsiteX3" fmla="*/ 582166 w 1067941"/>
              <a:gd name="connsiteY3" fmla="*/ 122238 h 208001"/>
              <a:gd name="connsiteX4" fmla="*/ 361503 w 1067941"/>
              <a:gd name="connsiteY4" fmla="*/ 71438 h 208001"/>
              <a:gd name="connsiteX5" fmla="*/ 34478 w 1067941"/>
              <a:gd name="connsiteY5" fmla="*/ 44450 h 208001"/>
              <a:gd name="connsiteX6" fmla="*/ 7491 w 1067941"/>
              <a:gd name="connsiteY6" fmla="*/ 0 h 20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7941" h="208001">
                <a:moveTo>
                  <a:pt x="7491" y="0"/>
                </a:moveTo>
                <a:lnTo>
                  <a:pt x="580578" y="111125"/>
                </a:lnTo>
                <a:lnTo>
                  <a:pt x="1067941" y="207963"/>
                </a:lnTo>
                <a:cubicBezTo>
                  <a:pt x="1068206" y="209815"/>
                  <a:pt x="699906" y="144992"/>
                  <a:pt x="582166" y="122238"/>
                </a:cubicBezTo>
                <a:cubicBezTo>
                  <a:pt x="464426" y="99484"/>
                  <a:pt x="452784" y="84403"/>
                  <a:pt x="361503" y="71438"/>
                </a:cubicBezTo>
                <a:cubicBezTo>
                  <a:pt x="270222" y="58473"/>
                  <a:pt x="89247" y="52917"/>
                  <a:pt x="34478" y="44450"/>
                </a:cubicBezTo>
                <a:cubicBezTo>
                  <a:pt x="-20291" y="35983"/>
                  <a:pt x="6300" y="28310"/>
                  <a:pt x="749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: 図形 1398">
            <a:extLst>
              <a:ext uri="{FF2B5EF4-FFF2-40B4-BE49-F238E27FC236}">
                <a16:creationId xmlns:a16="http://schemas.microsoft.com/office/drawing/2014/main" id="{5BA24FBB-B01C-4379-BA2E-0BBBA0BE3154}"/>
              </a:ext>
            </a:extLst>
          </p:cNvPr>
          <p:cNvSpPr/>
          <p:nvPr/>
        </p:nvSpPr>
        <p:spPr>
          <a:xfrm>
            <a:off x="3255963" y="4868863"/>
            <a:ext cx="1505448" cy="285872"/>
          </a:xfrm>
          <a:custGeom>
            <a:avLst/>
            <a:gdLst>
              <a:gd name="connsiteX0" fmla="*/ 0 w 1505448"/>
              <a:gd name="connsiteY0" fmla="*/ 0 h 285872"/>
              <a:gd name="connsiteX1" fmla="*/ 762000 w 1505448"/>
              <a:gd name="connsiteY1" fmla="*/ 144462 h 285872"/>
              <a:gd name="connsiteX2" fmla="*/ 661987 w 1505448"/>
              <a:gd name="connsiteY2" fmla="*/ 119062 h 285872"/>
              <a:gd name="connsiteX3" fmla="*/ 876300 w 1505448"/>
              <a:gd name="connsiteY3" fmla="*/ 157162 h 285872"/>
              <a:gd name="connsiteX4" fmla="*/ 1077912 w 1505448"/>
              <a:gd name="connsiteY4" fmla="*/ 207962 h 285872"/>
              <a:gd name="connsiteX5" fmla="*/ 1022350 w 1505448"/>
              <a:gd name="connsiteY5" fmla="*/ 203200 h 285872"/>
              <a:gd name="connsiteX6" fmla="*/ 1504950 w 1505448"/>
              <a:gd name="connsiteY6" fmla="*/ 285750 h 285872"/>
              <a:gd name="connsiteX7" fmla="*/ 1109662 w 1505448"/>
              <a:gd name="connsiteY7" fmla="*/ 220662 h 285872"/>
              <a:gd name="connsiteX8" fmla="*/ 895350 w 1505448"/>
              <a:gd name="connsiteY8" fmla="*/ 176212 h 285872"/>
              <a:gd name="connsiteX9" fmla="*/ 636587 w 1505448"/>
              <a:gd name="connsiteY9" fmla="*/ 136525 h 285872"/>
              <a:gd name="connsiteX10" fmla="*/ 452437 w 1505448"/>
              <a:gd name="connsiteY10" fmla="*/ 69850 h 285872"/>
              <a:gd name="connsiteX11" fmla="*/ 265112 w 1505448"/>
              <a:gd name="connsiteY11" fmla="*/ 44450 h 285872"/>
              <a:gd name="connsiteX12" fmla="*/ 0 w 1505448"/>
              <a:gd name="connsiteY12" fmla="*/ 0 h 28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05448" h="285872">
                <a:moveTo>
                  <a:pt x="0" y="0"/>
                </a:moveTo>
                <a:lnTo>
                  <a:pt x="762000" y="144462"/>
                </a:lnTo>
                <a:cubicBezTo>
                  <a:pt x="872331" y="164306"/>
                  <a:pt x="642937" y="116945"/>
                  <a:pt x="661987" y="119062"/>
                </a:cubicBezTo>
                <a:cubicBezTo>
                  <a:pt x="681037" y="121179"/>
                  <a:pt x="806979" y="142345"/>
                  <a:pt x="876300" y="157162"/>
                </a:cubicBezTo>
                <a:cubicBezTo>
                  <a:pt x="945621" y="171979"/>
                  <a:pt x="1053570" y="200289"/>
                  <a:pt x="1077912" y="207962"/>
                </a:cubicBezTo>
                <a:cubicBezTo>
                  <a:pt x="1102254" y="215635"/>
                  <a:pt x="951177" y="190235"/>
                  <a:pt x="1022350" y="203200"/>
                </a:cubicBezTo>
                <a:cubicBezTo>
                  <a:pt x="1093523" y="216165"/>
                  <a:pt x="1490398" y="282840"/>
                  <a:pt x="1504950" y="285750"/>
                </a:cubicBezTo>
                <a:cubicBezTo>
                  <a:pt x="1519502" y="288660"/>
                  <a:pt x="1211262" y="238918"/>
                  <a:pt x="1109662" y="220662"/>
                </a:cubicBezTo>
                <a:cubicBezTo>
                  <a:pt x="1008062" y="202406"/>
                  <a:pt x="974196" y="190235"/>
                  <a:pt x="895350" y="176212"/>
                </a:cubicBezTo>
                <a:cubicBezTo>
                  <a:pt x="816504" y="162189"/>
                  <a:pt x="710406" y="154252"/>
                  <a:pt x="636587" y="136525"/>
                </a:cubicBezTo>
                <a:cubicBezTo>
                  <a:pt x="562768" y="118798"/>
                  <a:pt x="514349" y="85196"/>
                  <a:pt x="452437" y="69850"/>
                </a:cubicBezTo>
                <a:cubicBezTo>
                  <a:pt x="390525" y="54504"/>
                  <a:pt x="265112" y="44450"/>
                  <a:pt x="265112" y="444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: 図形 1399">
            <a:extLst>
              <a:ext uri="{FF2B5EF4-FFF2-40B4-BE49-F238E27FC236}">
                <a16:creationId xmlns:a16="http://schemas.microsoft.com/office/drawing/2014/main" id="{7C6C2052-9C7B-4394-AB42-1E0BD5DA9450}"/>
              </a:ext>
            </a:extLst>
          </p:cNvPr>
          <p:cNvSpPr/>
          <p:nvPr/>
        </p:nvSpPr>
        <p:spPr>
          <a:xfrm>
            <a:off x="3760821" y="4656656"/>
            <a:ext cx="839864" cy="268788"/>
          </a:xfrm>
          <a:custGeom>
            <a:avLst/>
            <a:gdLst>
              <a:gd name="connsiteX0" fmla="*/ 1554 w 839864"/>
              <a:gd name="connsiteY0" fmla="*/ 42344 h 268788"/>
              <a:gd name="connsiteX1" fmla="*/ 331754 w 839864"/>
              <a:gd name="connsiteY1" fmla="*/ 175694 h 268788"/>
              <a:gd name="connsiteX2" fmla="*/ 420654 w 839864"/>
              <a:gd name="connsiteY2" fmla="*/ 183632 h 268788"/>
              <a:gd name="connsiteX3" fmla="*/ 387317 w 839864"/>
              <a:gd name="connsiteY3" fmla="*/ 174107 h 268788"/>
              <a:gd name="connsiteX4" fmla="*/ 541304 w 839864"/>
              <a:gd name="connsiteY4" fmla="*/ 226494 h 268788"/>
              <a:gd name="connsiteX5" fmla="*/ 676242 w 839864"/>
              <a:gd name="connsiteY5" fmla="*/ 267769 h 268788"/>
              <a:gd name="connsiteX6" fmla="*/ 839754 w 839864"/>
              <a:gd name="connsiteY6" fmla="*/ 255069 h 268788"/>
              <a:gd name="connsiteX7" fmla="*/ 650842 w 839864"/>
              <a:gd name="connsiteY7" fmla="*/ 242369 h 268788"/>
              <a:gd name="connsiteX8" fmla="*/ 393667 w 839864"/>
              <a:gd name="connsiteY8" fmla="*/ 174107 h 268788"/>
              <a:gd name="connsiteX9" fmla="*/ 231742 w 839864"/>
              <a:gd name="connsiteY9" fmla="*/ 99494 h 268788"/>
              <a:gd name="connsiteX10" fmla="*/ 393667 w 839864"/>
              <a:gd name="connsiteY10" fmla="*/ 83619 h 268788"/>
              <a:gd name="connsiteX11" fmla="*/ 571467 w 839864"/>
              <a:gd name="connsiteY11" fmla="*/ 1069 h 268788"/>
              <a:gd name="connsiteX12" fmla="*/ 496854 w 839864"/>
              <a:gd name="connsiteY12" fmla="*/ 39169 h 268788"/>
              <a:gd name="connsiteX13" fmla="*/ 385729 w 839864"/>
              <a:gd name="connsiteY13" fmla="*/ 75682 h 268788"/>
              <a:gd name="connsiteX14" fmla="*/ 214279 w 839864"/>
              <a:gd name="connsiteY14" fmla="*/ 104257 h 268788"/>
              <a:gd name="connsiteX15" fmla="*/ 1554 w 839864"/>
              <a:gd name="connsiteY15" fmla="*/ 42344 h 26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39864" h="268788">
                <a:moveTo>
                  <a:pt x="1554" y="42344"/>
                </a:moveTo>
                <a:cubicBezTo>
                  <a:pt x="21133" y="54250"/>
                  <a:pt x="261904" y="152146"/>
                  <a:pt x="331754" y="175694"/>
                </a:cubicBezTo>
                <a:cubicBezTo>
                  <a:pt x="401604" y="199242"/>
                  <a:pt x="411394" y="183896"/>
                  <a:pt x="420654" y="183632"/>
                </a:cubicBezTo>
                <a:cubicBezTo>
                  <a:pt x="429914" y="183368"/>
                  <a:pt x="367209" y="166963"/>
                  <a:pt x="387317" y="174107"/>
                </a:cubicBezTo>
                <a:cubicBezTo>
                  <a:pt x="407425" y="181251"/>
                  <a:pt x="493150" y="210884"/>
                  <a:pt x="541304" y="226494"/>
                </a:cubicBezTo>
                <a:cubicBezTo>
                  <a:pt x="589458" y="242104"/>
                  <a:pt x="626500" y="263007"/>
                  <a:pt x="676242" y="267769"/>
                </a:cubicBezTo>
                <a:cubicBezTo>
                  <a:pt x="725984" y="272531"/>
                  <a:pt x="843987" y="259302"/>
                  <a:pt x="839754" y="255069"/>
                </a:cubicBezTo>
                <a:cubicBezTo>
                  <a:pt x="835521" y="250836"/>
                  <a:pt x="725190" y="255863"/>
                  <a:pt x="650842" y="242369"/>
                </a:cubicBezTo>
                <a:cubicBezTo>
                  <a:pt x="576494" y="228875"/>
                  <a:pt x="463517" y="197919"/>
                  <a:pt x="393667" y="174107"/>
                </a:cubicBezTo>
                <a:cubicBezTo>
                  <a:pt x="323817" y="150295"/>
                  <a:pt x="231742" y="114575"/>
                  <a:pt x="231742" y="99494"/>
                </a:cubicBezTo>
                <a:cubicBezTo>
                  <a:pt x="231742" y="84413"/>
                  <a:pt x="337046" y="100023"/>
                  <a:pt x="393667" y="83619"/>
                </a:cubicBezTo>
                <a:cubicBezTo>
                  <a:pt x="450288" y="67215"/>
                  <a:pt x="554269" y="8477"/>
                  <a:pt x="571467" y="1069"/>
                </a:cubicBezTo>
                <a:cubicBezTo>
                  <a:pt x="588665" y="-6339"/>
                  <a:pt x="527810" y="26734"/>
                  <a:pt x="496854" y="39169"/>
                </a:cubicBezTo>
                <a:cubicBezTo>
                  <a:pt x="465898" y="51604"/>
                  <a:pt x="432825" y="64834"/>
                  <a:pt x="385729" y="75682"/>
                </a:cubicBezTo>
                <a:cubicBezTo>
                  <a:pt x="338633" y="86530"/>
                  <a:pt x="275927" y="109284"/>
                  <a:pt x="214279" y="104257"/>
                </a:cubicBezTo>
                <a:cubicBezTo>
                  <a:pt x="152631" y="99230"/>
                  <a:pt x="-18025" y="30438"/>
                  <a:pt x="1554" y="42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: 図形 1400">
            <a:extLst>
              <a:ext uri="{FF2B5EF4-FFF2-40B4-BE49-F238E27FC236}">
                <a16:creationId xmlns:a16="http://schemas.microsoft.com/office/drawing/2014/main" id="{A9BDE022-DD0F-4AFB-94D6-583A234C45B4}"/>
              </a:ext>
            </a:extLst>
          </p:cNvPr>
          <p:cNvSpPr/>
          <p:nvPr/>
        </p:nvSpPr>
        <p:spPr>
          <a:xfrm>
            <a:off x="4312173" y="5097259"/>
            <a:ext cx="794459" cy="115597"/>
          </a:xfrm>
          <a:custGeom>
            <a:avLst/>
            <a:gdLst>
              <a:gd name="connsiteX0" fmla="*/ 4240 w 794459"/>
              <a:gd name="connsiteY0" fmla="*/ 204 h 115597"/>
              <a:gd name="connsiteX1" fmla="*/ 778940 w 794459"/>
              <a:gd name="connsiteY1" fmla="*/ 111329 h 115597"/>
              <a:gd name="connsiteX2" fmla="*/ 482077 w 794459"/>
              <a:gd name="connsiteY2" fmla="*/ 84341 h 115597"/>
              <a:gd name="connsiteX3" fmla="*/ 4240 w 794459"/>
              <a:gd name="connsiteY3" fmla="*/ 204 h 115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4459" h="115597">
                <a:moveTo>
                  <a:pt x="4240" y="204"/>
                </a:moveTo>
                <a:cubicBezTo>
                  <a:pt x="53717" y="4702"/>
                  <a:pt x="699301" y="97306"/>
                  <a:pt x="778940" y="111329"/>
                </a:cubicBezTo>
                <a:cubicBezTo>
                  <a:pt x="858579" y="125352"/>
                  <a:pt x="612252" y="101804"/>
                  <a:pt x="482077" y="84341"/>
                </a:cubicBezTo>
                <a:cubicBezTo>
                  <a:pt x="351902" y="66879"/>
                  <a:pt x="-45237" y="-4294"/>
                  <a:pt x="4240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: 図形 1401">
            <a:extLst>
              <a:ext uri="{FF2B5EF4-FFF2-40B4-BE49-F238E27FC236}">
                <a16:creationId xmlns:a16="http://schemas.microsoft.com/office/drawing/2014/main" id="{A282C879-D6ED-4B7E-8A16-6081BA27548F}"/>
              </a:ext>
            </a:extLst>
          </p:cNvPr>
          <p:cNvSpPr/>
          <p:nvPr/>
        </p:nvSpPr>
        <p:spPr>
          <a:xfrm>
            <a:off x="3951130" y="5421525"/>
            <a:ext cx="1130478" cy="151069"/>
          </a:xfrm>
          <a:custGeom>
            <a:avLst/>
            <a:gdLst>
              <a:gd name="connsiteX0" fmla="*/ 25558 w 1130478"/>
              <a:gd name="connsiteY0" fmla="*/ 9313 h 151069"/>
              <a:gd name="connsiteX1" fmla="*/ 690720 w 1130478"/>
              <a:gd name="connsiteY1" fmla="*/ 117263 h 151069"/>
              <a:gd name="connsiteX2" fmla="*/ 1130458 w 1130478"/>
              <a:gd name="connsiteY2" fmla="*/ 147425 h 151069"/>
              <a:gd name="connsiteX3" fmla="*/ 674845 w 1130478"/>
              <a:gd name="connsiteY3" fmla="*/ 136313 h 151069"/>
              <a:gd name="connsiteX4" fmla="*/ 189070 w 1130478"/>
              <a:gd name="connsiteY4" fmla="*/ 20425 h 151069"/>
              <a:gd name="connsiteX5" fmla="*/ 25558 w 1130478"/>
              <a:gd name="connsiteY5" fmla="*/ 9313 h 15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0478" h="151069">
                <a:moveTo>
                  <a:pt x="25558" y="9313"/>
                </a:moveTo>
                <a:cubicBezTo>
                  <a:pt x="109166" y="25453"/>
                  <a:pt x="506570" y="94244"/>
                  <a:pt x="690720" y="117263"/>
                </a:cubicBezTo>
                <a:cubicBezTo>
                  <a:pt x="874870" y="140282"/>
                  <a:pt x="1133104" y="144250"/>
                  <a:pt x="1130458" y="147425"/>
                </a:cubicBezTo>
                <a:cubicBezTo>
                  <a:pt x="1127812" y="150600"/>
                  <a:pt x="831743" y="157480"/>
                  <a:pt x="674845" y="136313"/>
                </a:cubicBezTo>
                <a:cubicBezTo>
                  <a:pt x="517947" y="115146"/>
                  <a:pt x="297020" y="42121"/>
                  <a:pt x="189070" y="20425"/>
                </a:cubicBezTo>
                <a:cubicBezTo>
                  <a:pt x="81120" y="-1271"/>
                  <a:pt x="-58050" y="-6827"/>
                  <a:pt x="25558" y="9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: 図形 1402">
            <a:extLst>
              <a:ext uri="{FF2B5EF4-FFF2-40B4-BE49-F238E27FC236}">
                <a16:creationId xmlns:a16="http://schemas.microsoft.com/office/drawing/2014/main" id="{C56D25DC-B70E-48EE-BCA3-EEE946FFCC7A}"/>
              </a:ext>
            </a:extLst>
          </p:cNvPr>
          <p:cNvSpPr/>
          <p:nvPr/>
        </p:nvSpPr>
        <p:spPr>
          <a:xfrm>
            <a:off x="4243388" y="5453063"/>
            <a:ext cx="1449387" cy="96837"/>
          </a:xfrm>
          <a:custGeom>
            <a:avLst/>
            <a:gdLst>
              <a:gd name="connsiteX0" fmla="*/ 0 w 1449387"/>
              <a:gd name="connsiteY0" fmla="*/ 0 h 96837"/>
              <a:gd name="connsiteX1" fmla="*/ 522287 w 1449387"/>
              <a:gd name="connsiteY1" fmla="*/ 68262 h 96837"/>
              <a:gd name="connsiteX2" fmla="*/ 601662 w 1449387"/>
              <a:gd name="connsiteY2" fmla="*/ 82550 h 96837"/>
              <a:gd name="connsiteX3" fmla="*/ 1031875 w 1449387"/>
              <a:gd name="connsiteY3" fmla="*/ 96837 h 96837"/>
              <a:gd name="connsiteX4" fmla="*/ 1449387 w 1449387"/>
              <a:gd name="connsiteY4" fmla="*/ 90487 h 96837"/>
              <a:gd name="connsiteX5" fmla="*/ 977900 w 1449387"/>
              <a:gd name="connsiteY5" fmla="*/ 80962 h 96837"/>
              <a:gd name="connsiteX6" fmla="*/ 652462 w 1449387"/>
              <a:gd name="connsiteY6" fmla="*/ 95250 h 96837"/>
              <a:gd name="connsiteX7" fmla="*/ 342900 w 1449387"/>
              <a:gd name="connsiteY7" fmla="*/ 53975 h 96837"/>
              <a:gd name="connsiteX8" fmla="*/ 0 w 1449387"/>
              <a:gd name="connsiteY8" fmla="*/ 0 h 9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9387" h="96837">
                <a:moveTo>
                  <a:pt x="0" y="0"/>
                </a:moveTo>
                <a:lnTo>
                  <a:pt x="522287" y="68262"/>
                </a:lnTo>
                <a:cubicBezTo>
                  <a:pt x="622564" y="82020"/>
                  <a:pt x="516731" y="77788"/>
                  <a:pt x="601662" y="82550"/>
                </a:cubicBezTo>
                <a:cubicBezTo>
                  <a:pt x="686593" y="87312"/>
                  <a:pt x="1031875" y="96837"/>
                  <a:pt x="1031875" y="96837"/>
                </a:cubicBezTo>
                <a:lnTo>
                  <a:pt x="1449387" y="90487"/>
                </a:lnTo>
                <a:cubicBezTo>
                  <a:pt x="1440391" y="87841"/>
                  <a:pt x="1110721" y="80168"/>
                  <a:pt x="977900" y="80962"/>
                </a:cubicBezTo>
                <a:cubicBezTo>
                  <a:pt x="845079" y="81756"/>
                  <a:pt x="758295" y="99748"/>
                  <a:pt x="652462" y="95250"/>
                </a:cubicBezTo>
                <a:cubicBezTo>
                  <a:pt x="546629" y="90752"/>
                  <a:pt x="342900" y="53975"/>
                  <a:pt x="342900" y="539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: 図形 1403">
            <a:extLst>
              <a:ext uri="{FF2B5EF4-FFF2-40B4-BE49-F238E27FC236}">
                <a16:creationId xmlns:a16="http://schemas.microsoft.com/office/drawing/2014/main" id="{88B81461-A8CD-48B3-8E48-6E56019D32BA}"/>
              </a:ext>
            </a:extLst>
          </p:cNvPr>
          <p:cNvSpPr/>
          <p:nvPr/>
        </p:nvSpPr>
        <p:spPr>
          <a:xfrm>
            <a:off x="4981575" y="4911774"/>
            <a:ext cx="559028" cy="113762"/>
          </a:xfrm>
          <a:custGeom>
            <a:avLst/>
            <a:gdLst>
              <a:gd name="connsiteX0" fmla="*/ 0 w 559028"/>
              <a:gd name="connsiteY0" fmla="*/ 80914 h 113762"/>
              <a:gd name="connsiteX1" fmla="*/ 269875 w 559028"/>
              <a:gd name="connsiteY1" fmla="*/ 58689 h 113762"/>
              <a:gd name="connsiteX2" fmla="*/ 471488 w 559028"/>
              <a:gd name="connsiteY2" fmla="*/ 104726 h 113762"/>
              <a:gd name="connsiteX3" fmla="*/ 555625 w 559028"/>
              <a:gd name="connsiteY3" fmla="*/ 1539 h 113762"/>
              <a:gd name="connsiteX4" fmla="*/ 531813 w 559028"/>
              <a:gd name="connsiteY4" fmla="*/ 47576 h 113762"/>
              <a:gd name="connsiteX5" fmla="*/ 433388 w 559028"/>
              <a:gd name="connsiteY5" fmla="*/ 112664 h 113762"/>
              <a:gd name="connsiteX6" fmla="*/ 341313 w 559028"/>
              <a:gd name="connsiteY6" fmla="*/ 87264 h 113762"/>
              <a:gd name="connsiteX7" fmla="*/ 215900 w 559028"/>
              <a:gd name="connsiteY7" fmla="*/ 71389 h 113762"/>
              <a:gd name="connsiteX8" fmla="*/ 0 w 559028"/>
              <a:gd name="connsiteY8" fmla="*/ 80914 h 11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9028" h="113762">
                <a:moveTo>
                  <a:pt x="0" y="80914"/>
                </a:moveTo>
                <a:cubicBezTo>
                  <a:pt x="8996" y="78797"/>
                  <a:pt x="191294" y="54720"/>
                  <a:pt x="269875" y="58689"/>
                </a:cubicBezTo>
                <a:cubicBezTo>
                  <a:pt x="348456" y="62658"/>
                  <a:pt x="423863" y="114251"/>
                  <a:pt x="471488" y="104726"/>
                </a:cubicBezTo>
                <a:cubicBezTo>
                  <a:pt x="519113" y="95201"/>
                  <a:pt x="545571" y="11064"/>
                  <a:pt x="555625" y="1539"/>
                </a:cubicBezTo>
                <a:cubicBezTo>
                  <a:pt x="565679" y="-7986"/>
                  <a:pt x="552186" y="29055"/>
                  <a:pt x="531813" y="47576"/>
                </a:cubicBezTo>
                <a:cubicBezTo>
                  <a:pt x="511440" y="66097"/>
                  <a:pt x="465138" y="106049"/>
                  <a:pt x="433388" y="112664"/>
                </a:cubicBezTo>
                <a:cubicBezTo>
                  <a:pt x="401638" y="119279"/>
                  <a:pt x="377561" y="94143"/>
                  <a:pt x="341313" y="87264"/>
                </a:cubicBezTo>
                <a:cubicBezTo>
                  <a:pt x="305065" y="80385"/>
                  <a:pt x="270404" y="74035"/>
                  <a:pt x="215900" y="71389"/>
                </a:cubicBezTo>
                <a:lnTo>
                  <a:pt x="0" y="8091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: 図形 1404">
            <a:extLst>
              <a:ext uri="{FF2B5EF4-FFF2-40B4-BE49-F238E27FC236}">
                <a16:creationId xmlns:a16="http://schemas.microsoft.com/office/drawing/2014/main" id="{6A8B48C5-A5B0-41BE-B7AC-40DCCAF06EB8}"/>
              </a:ext>
            </a:extLst>
          </p:cNvPr>
          <p:cNvSpPr/>
          <p:nvPr/>
        </p:nvSpPr>
        <p:spPr>
          <a:xfrm>
            <a:off x="5017885" y="4916327"/>
            <a:ext cx="476660" cy="79924"/>
          </a:xfrm>
          <a:custGeom>
            <a:avLst/>
            <a:gdLst>
              <a:gd name="connsiteX0" fmla="*/ 203 w 476660"/>
              <a:gd name="connsiteY0" fmla="*/ 31911 h 79924"/>
              <a:gd name="connsiteX1" fmla="*/ 222453 w 476660"/>
              <a:gd name="connsiteY1" fmla="*/ 25561 h 79924"/>
              <a:gd name="connsiteX2" fmla="*/ 197053 w 476660"/>
              <a:gd name="connsiteY2" fmla="*/ 30323 h 79924"/>
              <a:gd name="connsiteX3" fmla="*/ 424065 w 476660"/>
              <a:gd name="connsiteY3" fmla="*/ 79536 h 79924"/>
              <a:gd name="connsiteX4" fmla="*/ 476453 w 476660"/>
              <a:gd name="connsiteY4" fmla="*/ 161 h 79924"/>
              <a:gd name="connsiteX5" fmla="*/ 439940 w 476660"/>
              <a:gd name="connsiteY5" fmla="*/ 58898 h 79924"/>
              <a:gd name="connsiteX6" fmla="*/ 381203 w 476660"/>
              <a:gd name="connsiteY6" fmla="*/ 57311 h 79924"/>
              <a:gd name="connsiteX7" fmla="*/ 266903 w 476660"/>
              <a:gd name="connsiteY7" fmla="*/ 33498 h 79924"/>
              <a:gd name="connsiteX8" fmla="*/ 203 w 476660"/>
              <a:gd name="connsiteY8" fmla="*/ 31911 h 7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660" h="79924">
                <a:moveTo>
                  <a:pt x="203" y="31911"/>
                </a:moveTo>
                <a:cubicBezTo>
                  <a:pt x="-7205" y="30588"/>
                  <a:pt x="189645" y="25826"/>
                  <a:pt x="222453" y="25561"/>
                </a:cubicBezTo>
                <a:cubicBezTo>
                  <a:pt x="255261" y="25296"/>
                  <a:pt x="163451" y="21327"/>
                  <a:pt x="197053" y="30323"/>
                </a:cubicBezTo>
                <a:cubicBezTo>
                  <a:pt x="230655" y="39319"/>
                  <a:pt x="377498" y="84563"/>
                  <a:pt x="424065" y="79536"/>
                </a:cubicBezTo>
                <a:cubicBezTo>
                  <a:pt x="470632" y="74509"/>
                  <a:pt x="473807" y="3601"/>
                  <a:pt x="476453" y="161"/>
                </a:cubicBezTo>
                <a:cubicBezTo>
                  <a:pt x="479099" y="-3279"/>
                  <a:pt x="455815" y="49373"/>
                  <a:pt x="439940" y="58898"/>
                </a:cubicBezTo>
                <a:cubicBezTo>
                  <a:pt x="424065" y="68423"/>
                  <a:pt x="410043" y="61544"/>
                  <a:pt x="381203" y="57311"/>
                </a:cubicBezTo>
                <a:cubicBezTo>
                  <a:pt x="352364" y="53078"/>
                  <a:pt x="329345" y="36144"/>
                  <a:pt x="266903" y="33498"/>
                </a:cubicBezTo>
                <a:cubicBezTo>
                  <a:pt x="204461" y="30852"/>
                  <a:pt x="7611" y="33234"/>
                  <a:pt x="203" y="31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: 図形 1405">
            <a:extLst>
              <a:ext uri="{FF2B5EF4-FFF2-40B4-BE49-F238E27FC236}">
                <a16:creationId xmlns:a16="http://schemas.microsoft.com/office/drawing/2014/main" id="{C92683B1-DA39-416A-8804-242DAF0F2E17}"/>
              </a:ext>
            </a:extLst>
          </p:cNvPr>
          <p:cNvSpPr/>
          <p:nvPr/>
        </p:nvSpPr>
        <p:spPr>
          <a:xfrm>
            <a:off x="5092087" y="5220888"/>
            <a:ext cx="929941" cy="38501"/>
          </a:xfrm>
          <a:custGeom>
            <a:avLst/>
            <a:gdLst>
              <a:gd name="connsiteX0" fmla="*/ 613 w 929941"/>
              <a:gd name="connsiteY0" fmla="*/ 400 h 38501"/>
              <a:gd name="connsiteX1" fmla="*/ 516551 w 929941"/>
              <a:gd name="connsiteY1" fmla="*/ 17862 h 38501"/>
              <a:gd name="connsiteX2" fmla="*/ 929301 w 929941"/>
              <a:gd name="connsiteY2" fmla="*/ 6750 h 38501"/>
              <a:gd name="connsiteX3" fmla="*/ 422888 w 929941"/>
              <a:gd name="connsiteY3" fmla="*/ 38500 h 38501"/>
              <a:gd name="connsiteX4" fmla="*/ 613 w 929941"/>
              <a:gd name="connsiteY4" fmla="*/ 400 h 3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941" h="38501">
                <a:moveTo>
                  <a:pt x="613" y="400"/>
                </a:moveTo>
                <a:cubicBezTo>
                  <a:pt x="16224" y="-3040"/>
                  <a:pt x="361770" y="16804"/>
                  <a:pt x="516551" y="17862"/>
                </a:cubicBezTo>
                <a:cubicBezTo>
                  <a:pt x="671332" y="18920"/>
                  <a:pt x="944912" y="3310"/>
                  <a:pt x="929301" y="6750"/>
                </a:cubicBezTo>
                <a:cubicBezTo>
                  <a:pt x="913691" y="10190"/>
                  <a:pt x="574494" y="38236"/>
                  <a:pt x="422888" y="38500"/>
                </a:cubicBezTo>
                <a:cubicBezTo>
                  <a:pt x="271282" y="38764"/>
                  <a:pt x="-14998" y="3840"/>
                  <a:pt x="613" y="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: 図形 1406">
            <a:extLst>
              <a:ext uri="{FF2B5EF4-FFF2-40B4-BE49-F238E27FC236}">
                <a16:creationId xmlns:a16="http://schemas.microsoft.com/office/drawing/2014/main" id="{E0E6DEF4-0636-4076-A535-C04B19F80A90}"/>
              </a:ext>
            </a:extLst>
          </p:cNvPr>
          <p:cNvSpPr/>
          <p:nvPr/>
        </p:nvSpPr>
        <p:spPr>
          <a:xfrm>
            <a:off x="4959817" y="5164092"/>
            <a:ext cx="1267951" cy="72395"/>
          </a:xfrm>
          <a:custGeom>
            <a:avLst/>
            <a:gdLst>
              <a:gd name="connsiteX0" fmla="*/ 1121 w 1267951"/>
              <a:gd name="connsiteY0" fmla="*/ 46 h 72395"/>
              <a:gd name="connsiteX1" fmla="*/ 507533 w 1267951"/>
              <a:gd name="connsiteY1" fmla="*/ 47671 h 72395"/>
              <a:gd name="connsiteX2" fmla="*/ 502771 w 1267951"/>
              <a:gd name="connsiteY2" fmla="*/ 55608 h 72395"/>
              <a:gd name="connsiteX3" fmla="*/ 645646 w 1267951"/>
              <a:gd name="connsiteY3" fmla="*/ 54021 h 72395"/>
              <a:gd name="connsiteX4" fmla="*/ 663108 w 1267951"/>
              <a:gd name="connsiteY4" fmla="*/ 47671 h 72395"/>
              <a:gd name="connsiteX5" fmla="*/ 1267946 w 1267951"/>
              <a:gd name="connsiteY5" fmla="*/ 36558 h 72395"/>
              <a:gd name="connsiteX6" fmla="*/ 674221 w 1267951"/>
              <a:gd name="connsiteY6" fmla="*/ 71483 h 72395"/>
              <a:gd name="connsiteX7" fmla="*/ 378946 w 1267951"/>
              <a:gd name="connsiteY7" fmla="*/ 57196 h 72395"/>
              <a:gd name="connsiteX8" fmla="*/ 1121 w 1267951"/>
              <a:gd name="connsiteY8" fmla="*/ 46 h 72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7951" h="72395">
                <a:moveTo>
                  <a:pt x="1121" y="46"/>
                </a:moveTo>
                <a:cubicBezTo>
                  <a:pt x="22552" y="-1542"/>
                  <a:pt x="423925" y="38411"/>
                  <a:pt x="507533" y="47671"/>
                </a:cubicBezTo>
                <a:cubicBezTo>
                  <a:pt x="591141" y="56931"/>
                  <a:pt x="479752" y="54550"/>
                  <a:pt x="502771" y="55608"/>
                </a:cubicBezTo>
                <a:cubicBezTo>
                  <a:pt x="525790" y="56666"/>
                  <a:pt x="618923" y="55344"/>
                  <a:pt x="645646" y="54021"/>
                </a:cubicBezTo>
                <a:cubicBezTo>
                  <a:pt x="672369" y="52698"/>
                  <a:pt x="663108" y="47671"/>
                  <a:pt x="663108" y="47671"/>
                </a:cubicBezTo>
                <a:lnTo>
                  <a:pt x="1267946" y="36558"/>
                </a:lnTo>
                <a:cubicBezTo>
                  <a:pt x="1269798" y="40527"/>
                  <a:pt x="822388" y="68043"/>
                  <a:pt x="674221" y="71483"/>
                </a:cubicBezTo>
                <a:cubicBezTo>
                  <a:pt x="526054" y="74923"/>
                  <a:pt x="486632" y="68309"/>
                  <a:pt x="378946" y="57196"/>
                </a:cubicBezTo>
                <a:cubicBezTo>
                  <a:pt x="271261" y="46084"/>
                  <a:pt x="-20310" y="1634"/>
                  <a:pt x="1121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: 図形 1407">
            <a:extLst>
              <a:ext uri="{FF2B5EF4-FFF2-40B4-BE49-F238E27FC236}">
                <a16:creationId xmlns:a16="http://schemas.microsoft.com/office/drawing/2014/main" id="{4BB7AD0A-CF63-4898-96F7-16F0F26B61EA}"/>
              </a:ext>
            </a:extLst>
          </p:cNvPr>
          <p:cNvSpPr/>
          <p:nvPr/>
        </p:nvSpPr>
        <p:spPr>
          <a:xfrm>
            <a:off x="5057775" y="5536995"/>
            <a:ext cx="1363858" cy="48555"/>
          </a:xfrm>
          <a:custGeom>
            <a:avLst/>
            <a:gdLst>
              <a:gd name="connsiteX0" fmla="*/ 0 w 1363858"/>
              <a:gd name="connsiteY0" fmla="*/ 28780 h 48555"/>
              <a:gd name="connsiteX1" fmla="*/ 922338 w 1363858"/>
              <a:gd name="connsiteY1" fmla="*/ 47830 h 48555"/>
              <a:gd name="connsiteX2" fmla="*/ 1363663 w 1363858"/>
              <a:gd name="connsiteY2" fmla="*/ 205 h 48555"/>
              <a:gd name="connsiteX3" fmla="*/ 973138 w 1363858"/>
              <a:gd name="connsiteY3" fmla="*/ 30368 h 48555"/>
              <a:gd name="connsiteX4" fmla="*/ 581025 w 1363858"/>
              <a:gd name="connsiteY4" fmla="*/ 25605 h 48555"/>
              <a:gd name="connsiteX5" fmla="*/ 0 w 1363858"/>
              <a:gd name="connsiteY5" fmla="*/ 28780 h 4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3858" h="48555">
                <a:moveTo>
                  <a:pt x="0" y="28780"/>
                </a:moveTo>
                <a:cubicBezTo>
                  <a:pt x="56885" y="32484"/>
                  <a:pt x="695061" y="52592"/>
                  <a:pt x="922338" y="47830"/>
                </a:cubicBezTo>
                <a:cubicBezTo>
                  <a:pt x="1149615" y="43068"/>
                  <a:pt x="1355196" y="3115"/>
                  <a:pt x="1363663" y="205"/>
                </a:cubicBezTo>
                <a:cubicBezTo>
                  <a:pt x="1372130" y="-2705"/>
                  <a:pt x="1103578" y="26135"/>
                  <a:pt x="973138" y="30368"/>
                </a:cubicBezTo>
                <a:cubicBezTo>
                  <a:pt x="842698" y="34601"/>
                  <a:pt x="744008" y="24811"/>
                  <a:pt x="581025" y="25605"/>
                </a:cubicBezTo>
                <a:lnTo>
                  <a:pt x="0" y="287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: 図形 1408">
            <a:extLst>
              <a:ext uri="{FF2B5EF4-FFF2-40B4-BE49-F238E27FC236}">
                <a16:creationId xmlns:a16="http://schemas.microsoft.com/office/drawing/2014/main" id="{433840CA-BC35-4AA6-9CB2-9F483BCE444C}"/>
              </a:ext>
            </a:extLst>
          </p:cNvPr>
          <p:cNvSpPr/>
          <p:nvPr/>
        </p:nvSpPr>
        <p:spPr>
          <a:xfrm>
            <a:off x="6115817" y="4751114"/>
            <a:ext cx="43484" cy="277770"/>
          </a:xfrm>
          <a:custGeom>
            <a:avLst/>
            <a:gdLst>
              <a:gd name="connsiteX0" fmla="*/ 38921 w 43484"/>
              <a:gd name="connsiteY0" fmla="*/ 274 h 277770"/>
              <a:gd name="connsiteX1" fmla="*/ 40508 w 43484"/>
              <a:gd name="connsiteY1" fmla="*/ 93936 h 277770"/>
              <a:gd name="connsiteX2" fmla="*/ 18283 w 43484"/>
              <a:gd name="connsiteY2" fmla="*/ 157436 h 277770"/>
              <a:gd name="connsiteX3" fmla="*/ 18283 w 43484"/>
              <a:gd name="connsiteY3" fmla="*/ 276499 h 277770"/>
              <a:gd name="connsiteX4" fmla="*/ 18283 w 43484"/>
              <a:gd name="connsiteY4" fmla="*/ 214586 h 277770"/>
              <a:gd name="connsiteX5" fmla="*/ 821 w 43484"/>
              <a:gd name="connsiteY5" fmla="*/ 125686 h 277770"/>
              <a:gd name="connsiteX6" fmla="*/ 38921 w 43484"/>
              <a:gd name="connsiteY6" fmla="*/ 274 h 27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84" h="277770">
                <a:moveTo>
                  <a:pt x="38921" y="274"/>
                </a:moveTo>
                <a:cubicBezTo>
                  <a:pt x="45535" y="-5018"/>
                  <a:pt x="43948" y="67742"/>
                  <a:pt x="40508" y="93936"/>
                </a:cubicBezTo>
                <a:cubicBezTo>
                  <a:pt x="37068" y="120130"/>
                  <a:pt x="21987" y="127009"/>
                  <a:pt x="18283" y="157436"/>
                </a:cubicBezTo>
                <a:cubicBezTo>
                  <a:pt x="14579" y="187863"/>
                  <a:pt x="18283" y="276499"/>
                  <a:pt x="18283" y="276499"/>
                </a:cubicBezTo>
                <a:cubicBezTo>
                  <a:pt x="18283" y="286024"/>
                  <a:pt x="21193" y="239722"/>
                  <a:pt x="18283" y="214586"/>
                </a:cubicBezTo>
                <a:cubicBezTo>
                  <a:pt x="15373" y="189451"/>
                  <a:pt x="-4206" y="154790"/>
                  <a:pt x="821" y="125686"/>
                </a:cubicBezTo>
                <a:cubicBezTo>
                  <a:pt x="5848" y="96582"/>
                  <a:pt x="32307" y="5566"/>
                  <a:pt x="38921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: 図形 1409">
            <a:extLst>
              <a:ext uri="{FF2B5EF4-FFF2-40B4-BE49-F238E27FC236}">
                <a16:creationId xmlns:a16="http://schemas.microsoft.com/office/drawing/2014/main" id="{754EA266-B513-4C44-8DEB-BDE79C597907}"/>
              </a:ext>
            </a:extLst>
          </p:cNvPr>
          <p:cNvSpPr/>
          <p:nvPr/>
        </p:nvSpPr>
        <p:spPr>
          <a:xfrm>
            <a:off x="6109102" y="4951444"/>
            <a:ext cx="652018" cy="68257"/>
          </a:xfrm>
          <a:custGeom>
            <a:avLst/>
            <a:gdLst>
              <a:gd name="connsiteX0" fmla="*/ 2773 w 652018"/>
              <a:gd name="connsiteY0" fmla="*/ 68231 h 68257"/>
              <a:gd name="connsiteX1" fmla="*/ 161523 w 652018"/>
              <a:gd name="connsiteY1" fmla="*/ 7906 h 68257"/>
              <a:gd name="connsiteX2" fmla="*/ 471086 w 652018"/>
              <a:gd name="connsiteY2" fmla="*/ 1556 h 68257"/>
              <a:gd name="connsiteX3" fmla="*/ 647298 w 652018"/>
              <a:gd name="connsiteY3" fmla="*/ 15844 h 68257"/>
              <a:gd name="connsiteX4" fmla="*/ 286936 w 652018"/>
              <a:gd name="connsiteY4" fmla="*/ 15844 h 68257"/>
              <a:gd name="connsiteX5" fmla="*/ 2773 w 652018"/>
              <a:gd name="connsiteY5" fmla="*/ 68231 h 6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018" h="68257">
                <a:moveTo>
                  <a:pt x="2773" y="68231"/>
                </a:moveTo>
                <a:cubicBezTo>
                  <a:pt x="-18129" y="66908"/>
                  <a:pt x="83471" y="19018"/>
                  <a:pt x="161523" y="7906"/>
                </a:cubicBezTo>
                <a:cubicBezTo>
                  <a:pt x="239575" y="-3207"/>
                  <a:pt x="390124" y="233"/>
                  <a:pt x="471086" y="1556"/>
                </a:cubicBezTo>
                <a:cubicBezTo>
                  <a:pt x="552049" y="2879"/>
                  <a:pt x="677990" y="13463"/>
                  <a:pt x="647298" y="15844"/>
                </a:cubicBezTo>
                <a:cubicBezTo>
                  <a:pt x="616606" y="18225"/>
                  <a:pt x="392769" y="10288"/>
                  <a:pt x="286936" y="15844"/>
                </a:cubicBezTo>
                <a:cubicBezTo>
                  <a:pt x="181103" y="21400"/>
                  <a:pt x="23675" y="69554"/>
                  <a:pt x="2773" y="68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: 図形 1410">
            <a:extLst>
              <a:ext uri="{FF2B5EF4-FFF2-40B4-BE49-F238E27FC236}">
                <a16:creationId xmlns:a16="http://schemas.microsoft.com/office/drawing/2014/main" id="{15A8D721-03ED-4426-9E65-498B2EB5FC7D}"/>
              </a:ext>
            </a:extLst>
          </p:cNvPr>
          <p:cNvSpPr/>
          <p:nvPr/>
        </p:nvSpPr>
        <p:spPr>
          <a:xfrm>
            <a:off x="6146788" y="4751334"/>
            <a:ext cx="600970" cy="239404"/>
          </a:xfrm>
          <a:custGeom>
            <a:avLst/>
            <a:gdLst>
              <a:gd name="connsiteX0" fmla="*/ 44462 w 600970"/>
              <a:gd name="connsiteY0" fmla="*/ 3229 h 239404"/>
              <a:gd name="connsiteX1" fmla="*/ 12 w 600970"/>
              <a:gd name="connsiteY1" fmla="*/ 228654 h 239404"/>
              <a:gd name="connsiteX2" fmla="*/ 49225 w 600970"/>
              <a:gd name="connsiteY2" fmla="*/ 200079 h 239404"/>
              <a:gd name="connsiteX3" fmla="*/ 231787 w 600970"/>
              <a:gd name="connsiteY3" fmla="*/ 171504 h 239404"/>
              <a:gd name="connsiteX4" fmla="*/ 455625 w 600970"/>
              <a:gd name="connsiteY4" fmla="*/ 169916 h 239404"/>
              <a:gd name="connsiteX5" fmla="*/ 600087 w 600970"/>
              <a:gd name="connsiteY5" fmla="*/ 208016 h 239404"/>
              <a:gd name="connsiteX6" fmla="*/ 504837 w 600970"/>
              <a:gd name="connsiteY6" fmla="*/ 187379 h 239404"/>
              <a:gd name="connsiteX7" fmla="*/ 281000 w 600970"/>
              <a:gd name="connsiteY7" fmla="*/ 185791 h 239404"/>
              <a:gd name="connsiteX8" fmla="*/ 20650 w 600970"/>
              <a:gd name="connsiteY8" fmla="*/ 215954 h 239404"/>
              <a:gd name="connsiteX9" fmla="*/ 44462 w 600970"/>
              <a:gd name="connsiteY9" fmla="*/ 101654 h 239404"/>
              <a:gd name="connsiteX10" fmla="*/ 44462 w 600970"/>
              <a:gd name="connsiteY10" fmla="*/ 3229 h 23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0970" h="239404">
                <a:moveTo>
                  <a:pt x="44462" y="3229"/>
                </a:moveTo>
                <a:cubicBezTo>
                  <a:pt x="37054" y="24396"/>
                  <a:pt x="-782" y="195846"/>
                  <a:pt x="12" y="228654"/>
                </a:cubicBezTo>
                <a:cubicBezTo>
                  <a:pt x="806" y="261462"/>
                  <a:pt x="10596" y="209604"/>
                  <a:pt x="49225" y="200079"/>
                </a:cubicBezTo>
                <a:cubicBezTo>
                  <a:pt x="87854" y="190554"/>
                  <a:pt x="164054" y="176531"/>
                  <a:pt x="231787" y="171504"/>
                </a:cubicBezTo>
                <a:cubicBezTo>
                  <a:pt x="299520" y="166477"/>
                  <a:pt x="394242" y="163831"/>
                  <a:pt x="455625" y="169916"/>
                </a:cubicBezTo>
                <a:cubicBezTo>
                  <a:pt x="517008" y="176001"/>
                  <a:pt x="591885" y="205106"/>
                  <a:pt x="600087" y="208016"/>
                </a:cubicBezTo>
                <a:cubicBezTo>
                  <a:pt x="608289" y="210927"/>
                  <a:pt x="558018" y="191083"/>
                  <a:pt x="504837" y="187379"/>
                </a:cubicBezTo>
                <a:cubicBezTo>
                  <a:pt x="451656" y="183675"/>
                  <a:pt x="361698" y="181029"/>
                  <a:pt x="281000" y="185791"/>
                </a:cubicBezTo>
                <a:cubicBezTo>
                  <a:pt x="200302" y="190553"/>
                  <a:pt x="60073" y="229977"/>
                  <a:pt x="20650" y="215954"/>
                </a:cubicBezTo>
                <a:cubicBezTo>
                  <a:pt x="-18773" y="201931"/>
                  <a:pt x="40493" y="132610"/>
                  <a:pt x="44462" y="101654"/>
                </a:cubicBezTo>
                <a:cubicBezTo>
                  <a:pt x="48431" y="70698"/>
                  <a:pt x="51870" y="-17938"/>
                  <a:pt x="44462" y="3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: 図形 1411">
            <a:extLst>
              <a:ext uri="{FF2B5EF4-FFF2-40B4-BE49-F238E27FC236}">
                <a16:creationId xmlns:a16="http://schemas.microsoft.com/office/drawing/2014/main" id="{176AE36B-E640-46BC-8300-6DCECFEF1783}"/>
              </a:ext>
            </a:extLst>
          </p:cNvPr>
          <p:cNvSpPr/>
          <p:nvPr/>
        </p:nvSpPr>
        <p:spPr>
          <a:xfrm>
            <a:off x="6275801" y="5172028"/>
            <a:ext cx="627517" cy="41102"/>
          </a:xfrm>
          <a:custGeom>
            <a:avLst/>
            <a:gdLst>
              <a:gd name="connsiteX0" fmla="*/ 10699 w 627517"/>
              <a:gd name="connsiteY0" fmla="*/ 31797 h 41102"/>
              <a:gd name="connsiteX1" fmla="*/ 623474 w 627517"/>
              <a:gd name="connsiteY1" fmla="*/ 47 h 41102"/>
              <a:gd name="connsiteX2" fmla="*/ 263112 w 627517"/>
              <a:gd name="connsiteY2" fmla="*/ 39735 h 41102"/>
              <a:gd name="connsiteX3" fmla="*/ 10699 w 627517"/>
              <a:gd name="connsiteY3" fmla="*/ 31797 h 4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517" h="41102">
                <a:moveTo>
                  <a:pt x="10699" y="31797"/>
                </a:moveTo>
                <a:cubicBezTo>
                  <a:pt x="70759" y="25182"/>
                  <a:pt x="581405" y="-1276"/>
                  <a:pt x="623474" y="47"/>
                </a:cubicBezTo>
                <a:cubicBezTo>
                  <a:pt x="665543" y="1370"/>
                  <a:pt x="367887" y="35766"/>
                  <a:pt x="263112" y="39735"/>
                </a:cubicBezTo>
                <a:cubicBezTo>
                  <a:pt x="158337" y="43704"/>
                  <a:pt x="-49361" y="38412"/>
                  <a:pt x="10699" y="31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: 図形 1412">
            <a:extLst>
              <a:ext uri="{FF2B5EF4-FFF2-40B4-BE49-F238E27FC236}">
                <a16:creationId xmlns:a16="http://schemas.microsoft.com/office/drawing/2014/main" id="{B035AFF2-8E07-47AD-A75A-2EC121888250}"/>
              </a:ext>
            </a:extLst>
          </p:cNvPr>
          <p:cNvSpPr/>
          <p:nvPr/>
        </p:nvSpPr>
        <p:spPr>
          <a:xfrm>
            <a:off x="6607175" y="5052712"/>
            <a:ext cx="904458" cy="111446"/>
          </a:xfrm>
          <a:custGeom>
            <a:avLst/>
            <a:gdLst>
              <a:gd name="connsiteX0" fmla="*/ 0 w 904458"/>
              <a:gd name="connsiteY0" fmla="*/ 111426 h 111446"/>
              <a:gd name="connsiteX1" fmla="*/ 427038 w 904458"/>
              <a:gd name="connsiteY1" fmla="*/ 76501 h 111446"/>
              <a:gd name="connsiteX2" fmla="*/ 301625 w 904458"/>
              <a:gd name="connsiteY2" fmla="*/ 33638 h 111446"/>
              <a:gd name="connsiteX3" fmla="*/ 180975 w 904458"/>
              <a:gd name="connsiteY3" fmla="*/ 6651 h 111446"/>
              <a:gd name="connsiteX4" fmla="*/ 446088 w 904458"/>
              <a:gd name="connsiteY4" fmla="*/ 70151 h 111446"/>
              <a:gd name="connsiteX5" fmla="*/ 903288 w 904458"/>
              <a:gd name="connsiteY5" fmla="*/ 301 h 111446"/>
              <a:gd name="connsiteX6" fmla="*/ 587375 w 904458"/>
              <a:gd name="connsiteY6" fmla="*/ 43163 h 111446"/>
              <a:gd name="connsiteX7" fmla="*/ 363538 w 904458"/>
              <a:gd name="connsiteY7" fmla="*/ 71738 h 111446"/>
              <a:gd name="connsiteX8" fmla="*/ 0 w 904458"/>
              <a:gd name="connsiteY8" fmla="*/ 111426 h 11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4458" h="111446">
                <a:moveTo>
                  <a:pt x="0" y="111426"/>
                </a:moveTo>
                <a:cubicBezTo>
                  <a:pt x="10583" y="112220"/>
                  <a:pt x="376767" y="89466"/>
                  <a:pt x="427038" y="76501"/>
                </a:cubicBezTo>
                <a:cubicBezTo>
                  <a:pt x="477309" y="63536"/>
                  <a:pt x="342636" y="45280"/>
                  <a:pt x="301625" y="33638"/>
                </a:cubicBezTo>
                <a:cubicBezTo>
                  <a:pt x="260615" y="21996"/>
                  <a:pt x="156898" y="566"/>
                  <a:pt x="180975" y="6651"/>
                </a:cubicBezTo>
                <a:cubicBezTo>
                  <a:pt x="205052" y="12736"/>
                  <a:pt x="325703" y="71209"/>
                  <a:pt x="446088" y="70151"/>
                </a:cubicBezTo>
                <a:cubicBezTo>
                  <a:pt x="566473" y="69093"/>
                  <a:pt x="879740" y="4799"/>
                  <a:pt x="903288" y="301"/>
                </a:cubicBezTo>
                <a:cubicBezTo>
                  <a:pt x="926836" y="-4197"/>
                  <a:pt x="587375" y="43163"/>
                  <a:pt x="587375" y="43163"/>
                </a:cubicBezTo>
                <a:cubicBezTo>
                  <a:pt x="497417" y="55069"/>
                  <a:pt x="459317" y="61419"/>
                  <a:pt x="363538" y="71738"/>
                </a:cubicBezTo>
                <a:lnTo>
                  <a:pt x="0" y="11142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: 図形 1413">
            <a:extLst>
              <a:ext uri="{FF2B5EF4-FFF2-40B4-BE49-F238E27FC236}">
                <a16:creationId xmlns:a16="http://schemas.microsoft.com/office/drawing/2014/main" id="{70C1DA26-D4C4-48EF-BEB8-96166E4A2635}"/>
              </a:ext>
            </a:extLst>
          </p:cNvPr>
          <p:cNvSpPr/>
          <p:nvPr/>
        </p:nvSpPr>
        <p:spPr>
          <a:xfrm>
            <a:off x="6403975" y="5429117"/>
            <a:ext cx="1139272" cy="76333"/>
          </a:xfrm>
          <a:custGeom>
            <a:avLst/>
            <a:gdLst>
              <a:gd name="connsiteX0" fmla="*/ 0 w 1139272"/>
              <a:gd name="connsiteY0" fmla="*/ 76333 h 76333"/>
              <a:gd name="connsiteX1" fmla="*/ 500063 w 1139272"/>
              <a:gd name="connsiteY1" fmla="*/ 74746 h 76333"/>
              <a:gd name="connsiteX2" fmla="*/ 660400 w 1139272"/>
              <a:gd name="connsiteY2" fmla="*/ 66808 h 76333"/>
              <a:gd name="connsiteX3" fmla="*/ 733425 w 1139272"/>
              <a:gd name="connsiteY3" fmla="*/ 60458 h 76333"/>
              <a:gd name="connsiteX4" fmla="*/ 773113 w 1139272"/>
              <a:gd name="connsiteY4" fmla="*/ 133 h 76333"/>
              <a:gd name="connsiteX5" fmla="*/ 769938 w 1139272"/>
              <a:gd name="connsiteY5" fmla="*/ 44583 h 76333"/>
              <a:gd name="connsiteX6" fmla="*/ 874713 w 1139272"/>
              <a:gd name="connsiteY6" fmla="*/ 57283 h 76333"/>
              <a:gd name="connsiteX7" fmla="*/ 796925 w 1139272"/>
              <a:gd name="connsiteY7" fmla="*/ 14421 h 76333"/>
              <a:gd name="connsiteX8" fmla="*/ 877888 w 1139272"/>
              <a:gd name="connsiteY8" fmla="*/ 27121 h 76333"/>
              <a:gd name="connsiteX9" fmla="*/ 915988 w 1139272"/>
              <a:gd name="connsiteY9" fmla="*/ 39821 h 76333"/>
              <a:gd name="connsiteX10" fmla="*/ 942975 w 1139272"/>
              <a:gd name="connsiteY10" fmla="*/ 1721 h 76333"/>
              <a:gd name="connsiteX11" fmla="*/ 992188 w 1139272"/>
              <a:gd name="connsiteY11" fmla="*/ 19183 h 76333"/>
              <a:gd name="connsiteX12" fmla="*/ 1136650 w 1139272"/>
              <a:gd name="connsiteY12" fmla="*/ 19183 h 76333"/>
              <a:gd name="connsiteX13" fmla="*/ 854075 w 1139272"/>
              <a:gd name="connsiteY13" fmla="*/ 46171 h 76333"/>
              <a:gd name="connsiteX14" fmla="*/ 534988 w 1139272"/>
              <a:gd name="connsiteY14" fmla="*/ 52521 h 76333"/>
              <a:gd name="connsiteX15" fmla="*/ 0 w 1139272"/>
              <a:gd name="connsiteY15" fmla="*/ 76333 h 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9272" h="76333">
                <a:moveTo>
                  <a:pt x="0" y="76333"/>
                </a:moveTo>
                <a:lnTo>
                  <a:pt x="500063" y="74746"/>
                </a:lnTo>
                <a:cubicBezTo>
                  <a:pt x="610130" y="73158"/>
                  <a:pt x="621506" y="69189"/>
                  <a:pt x="660400" y="66808"/>
                </a:cubicBezTo>
                <a:cubicBezTo>
                  <a:pt x="699294" y="64427"/>
                  <a:pt x="714640" y="71570"/>
                  <a:pt x="733425" y="60458"/>
                </a:cubicBezTo>
                <a:cubicBezTo>
                  <a:pt x="752211" y="49345"/>
                  <a:pt x="767028" y="2779"/>
                  <a:pt x="773113" y="133"/>
                </a:cubicBezTo>
                <a:cubicBezTo>
                  <a:pt x="779198" y="-2513"/>
                  <a:pt x="753005" y="35058"/>
                  <a:pt x="769938" y="44583"/>
                </a:cubicBezTo>
                <a:cubicBezTo>
                  <a:pt x="786871" y="54108"/>
                  <a:pt x="870215" y="62310"/>
                  <a:pt x="874713" y="57283"/>
                </a:cubicBezTo>
                <a:cubicBezTo>
                  <a:pt x="879211" y="52256"/>
                  <a:pt x="796396" y="19448"/>
                  <a:pt x="796925" y="14421"/>
                </a:cubicBezTo>
                <a:cubicBezTo>
                  <a:pt x="797454" y="9394"/>
                  <a:pt x="858044" y="22888"/>
                  <a:pt x="877888" y="27121"/>
                </a:cubicBezTo>
                <a:cubicBezTo>
                  <a:pt x="897732" y="31354"/>
                  <a:pt x="905140" y="44054"/>
                  <a:pt x="915988" y="39821"/>
                </a:cubicBezTo>
                <a:cubicBezTo>
                  <a:pt x="926836" y="35588"/>
                  <a:pt x="930275" y="5161"/>
                  <a:pt x="942975" y="1721"/>
                </a:cubicBezTo>
                <a:cubicBezTo>
                  <a:pt x="955675" y="-1719"/>
                  <a:pt x="959909" y="16273"/>
                  <a:pt x="992188" y="19183"/>
                </a:cubicBezTo>
                <a:cubicBezTo>
                  <a:pt x="1024467" y="22093"/>
                  <a:pt x="1159669" y="14685"/>
                  <a:pt x="1136650" y="19183"/>
                </a:cubicBezTo>
                <a:cubicBezTo>
                  <a:pt x="1113631" y="23681"/>
                  <a:pt x="954352" y="40615"/>
                  <a:pt x="854075" y="46171"/>
                </a:cubicBezTo>
                <a:cubicBezTo>
                  <a:pt x="753798" y="51727"/>
                  <a:pt x="534988" y="52521"/>
                  <a:pt x="534988" y="52521"/>
                </a:cubicBezTo>
                <a:lnTo>
                  <a:pt x="0" y="7633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: 図形 1414">
            <a:extLst>
              <a:ext uri="{FF2B5EF4-FFF2-40B4-BE49-F238E27FC236}">
                <a16:creationId xmlns:a16="http://schemas.microsoft.com/office/drawing/2014/main" id="{4FB1F24F-C456-4253-A02A-1A1E0D714DB9}"/>
              </a:ext>
            </a:extLst>
          </p:cNvPr>
          <p:cNvSpPr/>
          <p:nvPr/>
        </p:nvSpPr>
        <p:spPr>
          <a:xfrm>
            <a:off x="6267215" y="5441507"/>
            <a:ext cx="1427400" cy="183570"/>
          </a:xfrm>
          <a:custGeom>
            <a:avLst/>
            <a:gdLst>
              <a:gd name="connsiteX0" fmla="*/ 235 w 1427400"/>
              <a:gd name="connsiteY0" fmla="*/ 157606 h 183570"/>
              <a:gd name="connsiteX1" fmla="*/ 244710 w 1427400"/>
              <a:gd name="connsiteY1" fmla="*/ 181418 h 183570"/>
              <a:gd name="connsiteX2" fmla="*/ 432035 w 1427400"/>
              <a:gd name="connsiteY2" fmla="*/ 94106 h 183570"/>
              <a:gd name="connsiteX3" fmla="*/ 747948 w 1427400"/>
              <a:gd name="connsiteY3" fmla="*/ 95693 h 183570"/>
              <a:gd name="connsiteX4" fmla="*/ 1416285 w 1427400"/>
              <a:gd name="connsiteY4" fmla="*/ 2031 h 183570"/>
              <a:gd name="connsiteX5" fmla="*/ 1182923 w 1427400"/>
              <a:gd name="connsiteY5" fmla="*/ 29018 h 183570"/>
              <a:gd name="connsiteX6" fmla="*/ 713023 w 1427400"/>
              <a:gd name="connsiteY6" fmla="*/ 78231 h 183570"/>
              <a:gd name="connsiteX7" fmla="*/ 370123 w 1427400"/>
              <a:gd name="connsiteY7" fmla="*/ 92518 h 183570"/>
              <a:gd name="connsiteX8" fmla="*/ 292335 w 1427400"/>
              <a:gd name="connsiteY8" fmla="*/ 106806 h 183570"/>
              <a:gd name="connsiteX9" fmla="*/ 92310 w 1427400"/>
              <a:gd name="connsiteY9" fmla="*/ 95693 h 183570"/>
              <a:gd name="connsiteX10" fmla="*/ 317735 w 1427400"/>
              <a:gd name="connsiteY10" fmla="*/ 124268 h 183570"/>
              <a:gd name="connsiteX11" fmla="*/ 232010 w 1427400"/>
              <a:gd name="connsiteY11" fmla="*/ 148081 h 183570"/>
              <a:gd name="connsiteX12" fmla="*/ 200260 w 1427400"/>
              <a:gd name="connsiteY12" fmla="*/ 165543 h 183570"/>
              <a:gd name="connsiteX13" fmla="*/ 235 w 1427400"/>
              <a:gd name="connsiteY13" fmla="*/ 157606 h 18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27400" h="183570">
                <a:moveTo>
                  <a:pt x="235" y="157606"/>
                </a:moveTo>
                <a:cubicBezTo>
                  <a:pt x="7643" y="160252"/>
                  <a:pt x="172743" y="192001"/>
                  <a:pt x="244710" y="181418"/>
                </a:cubicBezTo>
                <a:cubicBezTo>
                  <a:pt x="316677" y="170835"/>
                  <a:pt x="348162" y="108393"/>
                  <a:pt x="432035" y="94106"/>
                </a:cubicBezTo>
                <a:cubicBezTo>
                  <a:pt x="515908" y="79819"/>
                  <a:pt x="583906" y="111039"/>
                  <a:pt x="747948" y="95693"/>
                </a:cubicBezTo>
                <a:cubicBezTo>
                  <a:pt x="911990" y="80347"/>
                  <a:pt x="1343789" y="13143"/>
                  <a:pt x="1416285" y="2031"/>
                </a:cubicBezTo>
                <a:cubicBezTo>
                  <a:pt x="1488781" y="-9082"/>
                  <a:pt x="1182923" y="29018"/>
                  <a:pt x="1182923" y="29018"/>
                </a:cubicBezTo>
                <a:cubicBezTo>
                  <a:pt x="1065713" y="41718"/>
                  <a:pt x="848490" y="67648"/>
                  <a:pt x="713023" y="78231"/>
                </a:cubicBezTo>
                <a:cubicBezTo>
                  <a:pt x="577556" y="88814"/>
                  <a:pt x="440238" y="87755"/>
                  <a:pt x="370123" y="92518"/>
                </a:cubicBezTo>
                <a:cubicBezTo>
                  <a:pt x="300008" y="97281"/>
                  <a:pt x="338637" y="106277"/>
                  <a:pt x="292335" y="106806"/>
                </a:cubicBezTo>
                <a:cubicBezTo>
                  <a:pt x="246033" y="107335"/>
                  <a:pt x="88077" y="92783"/>
                  <a:pt x="92310" y="95693"/>
                </a:cubicBezTo>
                <a:cubicBezTo>
                  <a:pt x="96543" y="98603"/>
                  <a:pt x="294452" y="115537"/>
                  <a:pt x="317735" y="124268"/>
                </a:cubicBezTo>
                <a:cubicBezTo>
                  <a:pt x="341018" y="132999"/>
                  <a:pt x="251589" y="141202"/>
                  <a:pt x="232010" y="148081"/>
                </a:cubicBezTo>
                <a:cubicBezTo>
                  <a:pt x="212431" y="154960"/>
                  <a:pt x="238360" y="163162"/>
                  <a:pt x="200260" y="165543"/>
                </a:cubicBezTo>
                <a:cubicBezTo>
                  <a:pt x="162160" y="167924"/>
                  <a:pt x="-7173" y="154960"/>
                  <a:pt x="235" y="157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: 図形 1415">
            <a:extLst>
              <a:ext uri="{FF2B5EF4-FFF2-40B4-BE49-F238E27FC236}">
                <a16:creationId xmlns:a16="http://schemas.microsoft.com/office/drawing/2014/main" id="{D2967ADB-34D5-4EFA-A4B1-9C9DBD112E21}"/>
              </a:ext>
            </a:extLst>
          </p:cNvPr>
          <p:cNvSpPr/>
          <p:nvPr/>
        </p:nvSpPr>
        <p:spPr>
          <a:xfrm>
            <a:off x="6856706" y="4962479"/>
            <a:ext cx="1425308" cy="217456"/>
          </a:xfrm>
          <a:custGeom>
            <a:avLst/>
            <a:gdLst>
              <a:gd name="connsiteX0" fmla="*/ 9232 w 1425308"/>
              <a:gd name="connsiteY0" fmla="*/ 215946 h 217456"/>
              <a:gd name="connsiteX1" fmla="*/ 912519 w 1425308"/>
              <a:gd name="connsiteY1" fmla="*/ 69896 h 217456"/>
              <a:gd name="connsiteX2" fmla="*/ 582319 w 1425308"/>
              <a:gd name="connsiteY2" fmla="*/ 144509 h 217456"/>
              <a:gd name="connsiteX3" fmla="*/ 669632 w 1425308"/>
              <a:gd name="connsiteY3" fmla="*/ 133396 h 217456"/>
              <a:gd name="connsiteX4" fmla="*/ 1158582 w 1425308"/>
              <a:gd name="connsiteY4" fmla="*/ 41321 h 217456"/>
              <a:gd name="connsiteX5" fmla="*/ 1425282 w 1425308"/>
              <a:gd name="connsiteY5" fmla="*/ 46 h 217456"/>
              <a:gd name="connsiteX6" fmla="*/ 1174457 w 1425308"/>
              <a:gd name="connsiteY6" fmla="*/ 33384 h 217456"/>
              <a:gd name="connsiteX7" fmla="*/ 1061744 w 1425308"/>
              <a:gd name="connsiteY7" fmla="*/ 44496 h 217456"/>
              <a:gd name="connsiteX8" fmla="*/ 841082 w 1425308"/>
              <a:gd name="connsiteY8" fmla="*/ 111171 h 217456"/>
              <a:gd name="connsiteX9" fmla="*/ 466432 w 1425308"/>
              <a:gd name="connsiteY9" fmla="*/ 144509 h 217456"/>
              <a:gd name="connsiteX10" fmla="*/ 9232 w 1425308"/>
              <a:gd name="connsiteY10" fmla="*/ 215946 h 217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5308" h="217456">
                <a:moveTo>
                  <a:pt x="9232" y="215946"/>
                </a:moveTo>
                <a:lnTo>
                  <a:pt x="912519" y="69896"/>
                </a:lnTo>
                <a:cubicBezTo>
                  <a:pt x="1008034" y="57990"/>
                  <a:pt x="582319" y="144509"/>
                  <a:pt x="582319" y="144509"/>
                </a:cubicBezTo>
                <a:cubicBezTo>
                  <a:pt x="541838" y="155092"/>
                  <a:pt x="573588" y="150594"/>
                  <a:pt x="669632" y="133396"/>
                </a:cubicBezTo>
                <a:lnTo>
                  <a:pt x="1158582" y="41321"/>
                </a:lnTo>
                <a:cubicBezTo>
                  <a:pt x="1284524" y="19096"/>
                  <a:pt x="1422636" y="1369"/>
                  <a:pt x="1425282" y="46"/>
                </a:cubicBezTo>
                <a:cubicBezTo>
                  <a:pt x="1427928" y="-1277"/>
                  <a:pt x="1235047" y="25976"/>
                  <a:pt x="1174457" y="33384"/>
                </a:cubicBezTo>
                <a:cubicBezTo>
                  <a:pt x="1113867" y="40792"/>
                  <a:pt x="1117306" y="31532"/>
                  <a:pt x="1061744" y="44496"/>
                </a:cubicBezTo>
                <a:cubicBezTo>
                  <a:pt x="1006182" y="57460"/>
                  <a:pt x="940301" y="94502"/>
                  <a:pt x="841082" y="111171"/>
                </a:cubicBezTo>
                <a:cubicBezTo>
                  <a:pt x="741863" y="127840"/>
                  <a:pt x="602957" y="128634"/>
                  <a:pt x="466432" y="144509"/>
                </a:cubicBezTo>
                <a:cubicBezTo>
                  <a:pt x="329907" y="160384"/>
                  <a:pt x="-65116" y="228382"/>
                  <a:pt x="9232" y="215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: 図形 1416">
            <a:extLst>
              <a:ext uri="{FF2B5EF4-FFF2-40B4-BE49-F238E27FC236}">
                <a16:creationId xmlns:a16="http://schemas.microsoft.com/office/drawing/2014/main" id="{FCA4682C-0801-476F-B448-96008FA79085}"/>
              </a:ext>
            </a:extLst>
          </p:cNvPr>
          <p:cNvSpPr/>
          <p:nvPr/>
        </p:nvSpPr>
        <p:spPr>
          <a:xfrm>
            <a:off x="7094037" y="5268323"/>
            <a:ext cx="1731233" cy="229363"/>
          </a:xfrm>
          <a:custGeom>
            <a:avLst/>
            <a:gdLst>
              <a:gd name="connsiteX0" fmla="*/ 387851 w 1731233"/>
              <a:gd name="connsiteY0" fmla="*/ 186327 h 229363"/>
              <a:gd name="connsiteX1" fmla="*/ 691063 w 1731233"/>
              <a:gd name="connsiteY1" fmla="*/ 129177 h 229363"/>
              <a:gd name="connsiteX2" fmla="*/ 821238 w 1731233"/>
              <a:gd name="connsiteY2" fmla="*/ 135527 h 229363"/>
              <a:gd name="connsiteX3" fmla="*/ 813301 w 1731233"/>
              <a:gd name="connsiteY3" fmla="*/ 114890 h 229363"/>
              <a:gd name="connsiteX4" fmla="*/ 810126 w 1731233"/>
              <a:gd name="connsiteY4" fmla="*/ 105365 h 229363"/>
              <a:gd name="connsiteX5" fmla="*/ 872038 w 1731233"/>
              <a:gd name="connsiteY5" fmla="*/ 122827 h 229363"/>
              <a:gd name="connsiteX6" fmla="*/ 1102226 w 1731233"/>
              <a:gd name="connsiteY6" fmla="*/ 100602 h 229363"/>
              <a:gd name="connsiteX7" fmla="*/ 1724526 w 1731233"/>
              <a:gd name="connsiteY7" fmla="*/ 590 h 229363"/>
              <a:gd name="connsiteX8" fmla="*/ 1416551 w 1731233"/>
              <a:gd name="connsiteY8" fmla="*/ 60915 h 229363"/>
              <a:gd name="connsiteX9" fmla="*/ 1175251 w 1731233"/>
              <a:gd name="connsiteY9" fmla="*/ 97427 h 229363"/>
              <a:gd name="connsiteX10" fmla="*/ 1033963 w 1731233"/>
              <a:gd name="connsiteY10" fmla="*/ 81552 h 229363"/>
              <a:gd name="connsiteX11" fmla="*/ 673601 w 1731233"/>
              <a:gd name="connsiteY11" fmla="*/ 165690 h 229363"/>
              <a:gd name="connsiteX12" fmla="*/ 608513 w 1731233"/>
              <a:gd name="connsiteY12" fmla="*/ 165690 h 229363"/>
              <a:gd name="connsiteX13" fmla="*/ 501 w 1731233"/>
              <a:gd name="connsiteY13" fmla="*/ 229190 h 229363"/>
              <a:gd name="connsiteX14" fmla="*/ 721226 w 1731233"/>
              <a:gd name="connsiteY14" fmla="*/ 143465 h 229363"/>
              <a:gd name="connsiteX15" fmla="*/ 387851 w 1731233"/>
              <a:gd name="connsiteY15" fmla="*/ 186327 h 22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1233" h="229363">
                <a:moveTo>
                  <a:pt x="387851" y="186327"/>
                </a:moveTo>
                <a:cubicBezTo>
                  <a:pt x="382824" y="183946"/>
                  <a:pt x="618832" y="137644"/>
                  <a:pt x="691063" y="129177"/>
                </a:cubicBezTo>
                <a:cubicBezTo>
                  <a:pt x="763294" y="120710"/>
                  <a:pt x="800865" y="137908"/>
                  <a:pt x="821238" y="135527"/>
                </a:cubicBezTo>
                <a:cubicBezTo>
                  <a:pt x="841611" y="133146"/>
                  <a:pt x="815153" y="119917"/>
                  <a:pt x="813301" y="114890"/>
                </a:cubicBezTo>
                <a:cubicBezTo>
                  <a:pt x="811449" y="109863"/>
                  <a:pt x="800337" y="104042"/>
                  <a:pt x="810126" y="105365"/>
                </a:cubicBezTo>
                <a:cubicBezTo>
                  <a:pt x="819915" y="106688"/>
                  <a:pt x="823355" y="123621"/>
                  <a:pt x="872038" y="122827"/>
                </a:cubicBezTo>
                <a:cubicBezTo>
                  <a:pt x="920721" y="122033"/>
                  <a:pt x="960145" y="120975"/>
                  <a:pt x="1102226" y="100602"/>
                </a:cubicBezTo>
                <a:cubicBezTo>
                  <a:pt x="1244307" y="80229"/>
                  <a:pt x="1672139" y="7204"/>
                  <a:pt x="1724526" y="590"/>
                </a:cubicBezTo>
                <a:cubicBezTo>
                  <a:pt x="1776913" y="-6024"/>
                  <a:pt x="1508097" y="44776"/>
                  <a:pt x="1416551" y="60915"/>
                </a:cubicBezTo>
                <a:cubicBezTo>
                  <a:pt x="1325005" y="77054"/>
                  <a:pt x="1239016" y="93987"/>
                  <a:pt x="1175251" y="97427"/>
                </a:cubicBezTo>
                <a:cubicBezTo>
                  <a:pt x="1111486" y="100867"/>
                  <a:pt x="1117571" y="70175"/>
                  <a:pt x="1033963" y="81552"/>
                </a:cubicBezTo>
                <a:cubicBezTo>
                  <a:pt x="950355" y="92929"/>
                  <a:pt x="744509" y="151667"/>
                  <a:pt x="673601" y="165690"/>
                </a:cubicBezTo>
                <a:cubicBezTo>
                  <a:pt x="602693" y="179713"/>
                  <a:pt x="720696" y="155107"/>
                  <a:pt x="608513" y="165690"/>
                </a:cubicBezTo>
                <a:cubicBezTo>
                  <a:pt x="496330" y="176273"/>
                  <a:pt x="-18284" y="232894"/>
                  <a:pt x="501" y="229190"/>
                </a:cubicBezTo>
                <a:cubicBezTo>
                  <a:pt x="19286" y="225486"/>
                  <a:pt x="650582" y="152196"/>
                  <a:pt x="721226" y="143465"/>
                </a:cubicBezTo>
                <a:lnTo>
                  <a:pt x="387851" y="1863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: 図形 1417">
            <a:extLst>
              <a:ext uri="{FF2B5EF4-FFF2-40B4-BE49-F238E27FC236}">
                <a16:creationId xmlns:a16="http://schemas.microsoft.com/office/drawing/2014/main" id="{39B17748-2A5E-4D37-98D2-335F27CD4750}"/>
              </a:ext>
            </a:extLst>
          </p:cNvPr>
          <p:cNvSpPr/>
          <p:nvPr/>
        </p:nvSpPr>
        <p:spPr>
          <a:xfrm>
            <a:off x="7793038" y="4693543"/>
            <a:ext cx="316478" cy="213420"/>
          </a:xfrm>
          <a:custGeom>
            <a:avLst/>
            <a:gdLst>
              <a:gd name="connsiteX0" fmla="*/ 123825 w 316478"/>
              <a:gd name="connsiteY0" fmla="*/ 695 h 213420"/>
              <a:gd name="connsiteX1" fmla="*/ 306387 w 316478"/>
              <a:gd name="connsiteY1" fmla="*/ 116582 h 213420"/>
              <a:gd name="connsiteX2" fmla="*/ 266700 w 316478"/>
              <a:gd name="connsiteY2" fmla="*/ 126107 h 213420"/>
              <a:gd name="connsiteX3" fmla="*/ 47625 w 316478"/>
              <a:gd name="connsiteY3" fmla="*/ 197545 h 213420"/>
              <a:gd name="connsiteX4" fmla="*/ 0 w 316478"/>
              <a:gd name="connsiteY4" fmla="*/ 213420 h 213420"/>
              <a:gd name="connsiteX5" fmla="*/ 268287 w 316478"/>
              <a:gd name="connsiteY5" fmla="*/ 118170 h 213420"/>
              <a:gd name="connsiteX6" fmla="*/ 219075 w 316478"/>
              <a:gd name="connsiteY6" fmla="*/ 70545 h 213420"/>
              <a:gd name="connsiteX7" fmla="*/ 123825 w 316478"/>
              <a:gd name="connsiteY7" fmla="*/ 695 h 21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478" h="213420">
                <a:moveTo>
                  <a:pt x="123825" y="695"/>
                </a:moveTo>
                <a:cubicBezTo>
                  <a:pt x="138377" y="8368"/>
                  <a:pt x="282575" y="95680"/>
                  <a:pt x="306387" y="116582"/>
                </a:cubicBezTo>
                <a:cubicBezTo>
                  <a:pt x="330199" y="137484"/>
                  <a:pt x="309827" y="112613"/>
                  <a:pt x="266700" y="126107"/>
                </a:cubicBezTo>
                <a:cubicBezTo>
                  <a:pt x="223573" y="139601"/>
                  <a:pt x="92075" y="182993"/>
                  <a:pt x="47625" y="197545"/>
                </a:cubicBezTo>
                <a:lnTo>
                  <a:pt x="0" y="213420"/>
                </a:lnTo>
                <a:cubicBezTo>
                  <a:pt x="36777" y="200191"/>
                  <a:pt x="231775" y="141982"/>
                  <a:pt x="268287" y="118170"/>
                </a:cubicBezTo>
                <a:cubicBezTo>
                  <a:pt x="304799" y="94358"/>
                  <a:pt x="244475" y="90124"/>
                  <a:pt x="219075" y="70545"/>
                </a:cubicBezTo>
                <a:cubicBezTo>
                  <a:pt x="193675" y="50966"/>
                  <a:pt x="109273" y="-6978"/>
                  <a:pt x="123825" y="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: 図形 1418">
            <a:extLst>
              <a:ext uri="{FF2B5EF4-FFF2-40B4-BE49-F238E27FC236}">
                <a16:creationId xmlns:a16="http://schemas.microsoft.com/office/drawing/2014/main" id="{E9BB23EA-629D-4508-9656-578936DEEC36}"/>
              </a:ext>
            </a:extLst>
          </p:cNvPr>
          <p:cNvSpPr/>
          <p:nvPr/>
        </p:nvSpPr>
        <p:spPr>
          <a:xfrm>
            <a:off x="7821613" y="4677455"/>
            <a:ext cx="515995" cy="216808"/>
          </a:xfrm>
          <a:custGeom>
            <a:avLst/>
            <a:gdLst>
              <a:gd name="connsiteX0" fmla="*/ 0 w 515995"/>
              <a:gd name="connsiteY0" fmla="*/ 216808 h 216808"/>
              <a:gd name="connsiteX1" fmla="*/ 307975 w 515995"/>
              <a:gd name="connsiteY1" fmla="*/ 119970 h 216808"/>
              <a:gd name="connsiteX2" fmla="*/ 509587 w 515995"/>
              <a:gd name="connsiteY2" fmla="*/ 2495 h 216808"/>
              <a:gd name="connsiteX3" fmla="*/ 454025 w 515995"/>
              <a:gd name="connsiteY3" fmla="*/ 43770 h 216808"/>
              <a:gd name="connsiteX4" fmla="*/ 334962 w 515995"/>
              <a:gd name="connsiteY4" fmla="*/ 91395 h 216808"/>
              <a:gd name="connsiteX5" fmla="*/ 260350 w 515995"/>
              <a:gd name="connsiteY5" fmla="*/ 119970 h 216808"/>
              <a:gd name="connsiteX6" fmla="*/ 0 w 515995"/>
              <a:gd name="connsiteY6" fmla="*/ 216808 h 21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995" h="216808">
                <a:moveTo>
                  <a:pt x="0" y="216808"/>
                </a:moveTo>
                <a:cubicBezTo>
                  <a:pt x="111522" y="186248"/>
                  <a:pt x="223044" y="155689"/>
                  <a:pt x="307975" y="119970"/>
                </a:cubicBezTo>
                <a:cubicBezTo>
                  <a:pt x="392906" y="84251"/>
                  <a:pt x="485245" y="15195"/>
                  <a:pt x="509587" y="2495"/>
                </a:cubicBezTo>
                <a:cubicBezTo>
                  <a:pt x="533929" y="-10205"/>
                  <a:pt x="483129" y="28953"/>
                  <a:pt x="454025" y="43770"/>
                </a:cubicBezTo>
                <a:cubicBezTo>
                  <a:pt x="424921" y="58587"/>
                  <a:pt x="334962" y="91395"/>
                  <a:pt x="334962" y="91395"/>
                </a:cubicBezTo>
                <a:cubicBezTo>
                  <a:pt x="302683" y="104095"/>
                  <a:pt x="260350" y="119970"/>
                  <a:pt x="260350" y="119970"/>
                </a:cubicBezTo>
                <a:lnTo>
                  <a:pt x="0" y="2168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: 図形 1419">
            <a:extLst>
              <a:ext uri="{FF2B5EF4-FFF2-40B4-BE49-F238E27FC236}">
                <a16:creationId xmlns:a16="http://schemas.microsoft.com/office/drawing/2014/main" id="{23420FB4-EB06-48B1-B83E-DF1DED3D06C0}"/>
              </a:ext>
            </a:extLst>
          </p:cNvPr>
          <p:cNvSpPr/>
          <p:nvPr/>
        </p:nvSpPr>
        <p:spPr>
          <a:xfrm>
            <a:off x="7826855" y="4700748"/>
            <a:ext cx="563946" cy="218632"/>
          </a:xfrm>
          <a:custGeom>
            <a:avLst/>
            <a:gdLst>
              <a:gd name="connsiteX0" fmla="*/ 1108 w 563946"/>
              <a:gd name="connsiteY0" fmla="*/ 217327 h 218632"/>
              <a:gd name="connsiteX1" fmla="*/ 329720 w 563946"/>
              <a:gd name="connsiteY1" fmla="*/ 118902 h 218632"/>
              <a:gd name="connsiteX2" fmla="*/ 374170 w 563946"/>
              <a:gd name="connsiteY2" fmla="*/ 76040 h 218632"/>
              <a:gd name="connsiteX3" fmla="*/ 313845 w 563946"/>
              <a:gd name="connsiteY3" fmla="*/ 137952 h 218632"/>
              <a:gd name="connsiteX4" fmla="*/ 351945 w 563946"/>
              <a:gd name="connsiteY4" fmla="*/ 209390 h 218632"/>
              <a:gd name="connsiteX5" fmla="*/ 417033 w 563946"/>
              <a:gd name="connsiteY5" fmla="*/ 180815 h 218632"/>
              <a:gd name="connsiteX6" fmla="*/ 310670 w 563946"/>
              <a:gd name="connsiteY6" fmla="*/ 201452 h 218632"/>
              <a:gd name="connsiteX7" fmla="*/ 305908 w 563946"/>
              <a:gd name="connsiteY7" fmla="*/ 145890 h 218632"/>
              <a:gd name="connsiteX8" fmla="*/ 563083 w 563946"/>
              <a:gd name="connsiteY8" fmla="*/ 1427 h 218632"/>
              <a:gd name="connsiteX9" fmla="*/ 383695 w 563946"/>
              <a:gd name="connsiteY9" fmla="*/ 77627 h 218632"/>
              <a:gd name="connsiteX10" fmla="*/ 228120 w 563946"/>
              <a:gd name="connsiteY10" fmla="*/ 169702 h 218632"/>
              <a:gd name="connsiteX11" fmla="*/ 1108 w 563946"/>
              <a:gd name="connsiteY11" fmla="*/ 217327 h 21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3946" h="218632">
                <a:moveTo>
                  <a:pt x="1108" y="217327"/>
                </a:moveTo>
                <a:cubicBezTo>
                  <a:pt x="18041" y="208860"/>
                  <a:pt x="267543" y="142450"/>
                  <a:pt x="329720" y="118902"/>
                </a:cubicBezTo>
                <a:cubicBezTo>
                  <a:pt x="391897" y="95354"/>
                  <a:pt x="376816" y="72865"/>
                  <a:pt x="374170" y="76040"/>
                </a:cubicBezTo>
                <a:cubicBezTo>
                  <a:pt x="371524" y="79215"/>
                  <a:pt x="317549" y="115727"/>
                  <a:pt x="313845" y="137952"/>
                </a:cubicBezTo>
                <a:cubicBezTo>
                  <a:pt x="310141" y="160177"/>
                  <a:pt x="334747" y="202246"/>
                  <a:pt x="351945" y="209390"/>
                </a:cubicBezTo>
                <a:cubicBezTo>
                  <a:pt x="369143" y="216534"/>
                  <a:pt x="423912" y="182138"/>
                  <a:pt x="417033" y="180815"/>
                </a:cubicBezTo>
                <a:cubicBezTo>
                  <a:pt x="410154" y="179492"/>
                  <a:pt x="329191" y="207273"/>
                  <a:pt x="310670" y="201452"/>
                </a:cubicBezTo>
                <a:cubicBezTo>
                  <a:pt x="292149" y="195631"/>
                  <a:pt x="263839" y="179227"/>
                  <a:pt x="305908" y="145890"/>
                </a:cubicBezTo>
                <a:cubicBezTo>
                  <a:pt x="347977" y="112553"/>
                  <a:pt x="550118" y="12804"/>
                  <a:pt x="563083" y="1427"/>
                </a:cubicBezTo>
                <a:cubicBezTo>
                  <a:pt x="576048" y="-9950"/>
                  <a:pt x="439522" y="49581"/>
                  <a:pt x="383695" y="77627"/>
                </a:cubicBezTo>
                <a:cubicBezTo>
                  <a:pt x="327868" y="105673"/>
                  <a:pt x="290297" y="148271"/>
                  <a:pt x="228120" y="169702"/>
                </a:cubicBezTo>
                <a:cubicBezTo>
                  <a:pt x="165943" y="191133"/>
                  <a:pt x="-15825" y="225794"/>
                  <a:pt x="1108" y="217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: 図形 1420">
            <a:extLst>
              <a:ext uri="{FF2B5EF4-FFF2-40B4-BE49-F238E27FC236}">
                <a16:creationId xmlns:a16="http://schemas.microsoft.com/office/drawing/2014/main" id="{9EB1EA80-E54F-4FDD-9F8F-FC12B842250F}"/>
              </a:ext>
            </a:extLst>
          </p:cNvPr>
          <p:cNvSpPr/>
          <p:nvPr/>
        </p:nvSpPr>
        <p:spPr>
          <a:xfrm>
            <a:off x="7967651" y="4560835"/>
            <a:ext cx="414388" cy="139816"/>
          </a:xfrm>
          <a:custGeom>
            <a:avLst/>
            <a:gdLst>
              <a:gd name="connsiteX0" fmla="*/ 12 w 414388"/>
              <a:gd name="connsiteY0" fmla="*/ 53 h 139816"/>
              <a:gd name="connsiteX1" fmla="*/ 274649 w 414388"/>
              <a:gd name="connsiteY1" fmla="*/ 79428 h 139816"/>
              <a:gd name="connsiteX2" fmla="*/ 414349 w 414388"/>
              <a:gd name="connsiteY2" fmla="*/ 139753 h 139816"/>
              <a:gd name="connsiteX3" fmla="*/ 285762 w 414388"/>
              <a:gd name="connsiteY3" fmla="*/ 68315 h 139816"/>
              <a:gd name="connsiteX4" fmla="*/ 12 w 414388"/>
              <a:gd name="connsiteY4" fmla="*/ 53 h 13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388" h="139816">
                <a:moveTo>
                  <a:pt x="12" y="53"/>
                </a:moveTo>
                <a:cubicBezTo>
                  <a:pt x="-1840" y="1905"/>
                  <a:pt x="205593" y="56145"/>
                  <a:pt x="274649" y="79428"/>
                </a:cubicBezTo>
                <a:cubicBezTo>
                  <a:pt x="343705" y="102711"/>
                  <a:pt x="412497" y="141605"/>
                  <a:pt x="414349" y="139753"/>
                </a:cubicBezTo>
                <a:cubicBezTo>
                  <a:pt x="416201" y="137901"/>
                  <a:pt x="352701" y="91334"/>
                  <a:pt x="285762" y="68315"/>
                </a:cubicBezTo>
                <a:cubicBezTo>
                  <a:pt x="218823" y="45296"/>
                  <a:pt x="1864" y="-1799"/>
                  <a:pt x="12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: 図形 1421">
            <a:extLst>
              <a:ext uri="{FF2B5EF4-FFF2-40B4-BE49-F238E27FC236}">
                <a16:creationId xmlns:a16="http://schemas.microsoft.com/office/drawing/2014/main" id="{3DAE73FB-D714-48D8-A975-230B85AD83B0}"/>
              </a:ext>
            </a:extLst>
          </p:cNvPr>
          <p:cNvSpPr/>
          <p:nvPr/>
        </p:nvSpPr>
        <p:spPr>
          <a:xfrm>
            <a:off x="8004068" y="4462900"/>
            <a:ext cx="363737" cy="183746"/>
          </a:xfrm>
          <a:custGeom>
            <a:avLst/>
            <a:gdLst>
              <a:gd name="connsiteX0" fmla="*/ 107 w 363737"/>
              <a:gd name="connsiteY0" fmla="*/ 39250 h 183746"/>
              <a:gd name="connsiteX1" fmla="*/ 198545 w 363737"/>
              <a:gd name="connsiteY1" fmla="*/ 13850 h 183746"/>
              <a:gd name="connsiteX2" fmla="*/ 292207 w 363737"/>
              <a:gd name="connsiteY2" fmla="*/ 28138 h 183746"/>
              <a:gd name="connsiteX3" fmla="*/ 306495 w 363737"/>
              <a:gd name="connsiteY3" fmla="*/ 40838 h 183746"/>
              <a:gd name="connsiteX4" fmla="*/ 343007 w 363737"/>
              <a:gd name="connsiteY4" fmla="*/ 123388 h 183746"/>
              <a:gd name="connsiteX5" fmla="*/ 363645 w 363737"/>
              <a:gd name="connsiteY5" fmla="*/ 183713 h 183746"/>
              <a:gd name="connsiteX6" fmla="*/ 349357 w 363737"/>
              <a:gd name="connsiteY6" fmla="*/ 115450 h 183746"/>
              <a:gd name="connsiteX7" fmla="*/ 320782 w 363737"/>
              <a:gd name="connsiteY7" fmla="*/ 24963 h 183746"/>
              <a:gd name="connsiteX8" fmla="*/ 281095 w 363737"/>
              <a:gd name="connsiteY8" fmla="*/ 7500 h 183746"/>
              <a:gd name="connsiteX9" fmla="*/ 227120 w 363737"/>
              <a:gd name="connsiteY9" fmla="*/ 1150 h 183746"/>
              <a:gd name="connsiteX10" fmla="*/ 107 w 363737"/>
              <a:gd name="connsiteY10" fmla="*/ 39250 h 18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3737" h="183746">
                <a:moveTo>
                  <a:pt x="107" y="39250"/>
                </a:moveTo>
                <a:cubicBezTo>
                  <a:pt x="-4655" y="41367"/>
                  <a:pt x="149862" y="15702"/>
                  <a:pt x="198545" y="13850"/>
                </a:cubicBezTo>
                <a:cubicBezTo>
                  <a:pt x="247228" y="11998"/>
                  <a:pt x="274215" y="23640"/>
                  <a:pt x="292207" y="28138"/>
                </a:cubicBezTo>
                <a:cubicBezTo>
                  <a:pt x="310199" y="32636"/>
                  <a:pt x="298028" y="24963"/>
                  <a:pt x="306495" y="40838"/>
                </a:cubicBezTo>
                <a:cubicBezTo>
                  <a:pt x="314962" y="56713"/>
                  <a:pt x="333482" y="99576"/>
                  <a:pt x="343007" y="123388"/>
                </a:cubicBezTo>
                <a:cubicBezTo>
                  <a:pt x="352532" y="147201"/>
                  <a:pt x="362587" y="185036"/>
                  <a:pt x="363645" y="183713"/>
                </a:cubicBezTo>
                <a:cubicBezTo>
                  <a:pt x="364703" y="182390"/>
                  <a:pt x="356501" y="141908"/>
                  <a:pt x="349357" y="115450"/>
                </a:cubicBezTo>
                <a:cubicBezTo>
                  <a:pt x="342213" y="88992"/>
                  <a:pt x="332159" y="42955"/>
                  <a:pt x="320782" y="24963"/>
                </a:cubicBezTo>
                <a:cubicBezTo>
                  <a:pt x="309405" y="6971"/>
                  <a:pt x="296705" y="11469"/>
                  <a:pt x="281095" y="7500"/>
                </a:cubicBezTo>
                <a:cubicBezTo>
                  <a:pt x="265485" y="3531"/>
                  <a:pt x="274480" y="-2554"/>
                  <a:pt x="227120" y="1150"/>
                </a:cubicBezTo>
                <a:cubicBezTo>
                  <a:pt x="179760" y="4854"/>
                  <a:pt x="4869" y="37133"/>
                  <a:pt x="107" y="39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: 図形 1422">
            <a:extLst>
              <a:ext uri="{FF2B5EF4-FFF2-40B4-BE49-F238E27FC236}">
                <a16:creationId xmlns:a16="http://schemas.microsoft.com/office/drawing/2014/main" id="{357EBC4E-925A-4E36-91B1-26F3CBEDB7D5}"/>
              </a:ext>
            </a:extLst>
          </p:cNvPr>
          <p:cNvSpPr/>
          <p:nvPr/>
        </p:nvSpPr>
        <p:spPr>
          <a:xfrm>
            <a:off x="7866063" y="4814995"/>
            <a:ext cx="774739" cy="125772"/>
          </a:xfrm>
          <a:custGeom>
            <a:avLst/>
            <a:gdLst>
              <a:gd name="connsiteX0" fmla="*/ 0 w 774739"/>
              <a:gd name="connsiteY0" fmla="*/ 115780 h 125772"/>
              <a:gd name="connsiteX1" fmla="*/ 374650 w 774739"/>
              <a:gd name="connsiteY1" fmla="*/ 123718 h 125772"/>
              <a:gd name="connsiteX2" fmla="*/ 547687 w 774739"/>
              <a:gd name="connsiteY2" fmla="*/ 82443 h 125772"/>
              <a:gd name="connsiteX3" fmla="*/ 692150 w 774739"/>
              <a:gd name="connsiteY3" fmla="*/ 23705 h 125772"/>
              <a:gd name="connsiteX4" fmla="*/ 774700 w 774739"/>
              <a:gd name="connsiteY4" fmla="*/ 82443 h 125772"/>
              <a:gd name="connsiteX5" fmla="*/ 682625 w 774739"/>
              <a:gd name="connsiteY5" fmla="*/ 1480 h 125772"/>
              <a:gd name="connsiteX6" fmla="*/ 561975 w 774739"/>
              <a:gd name="connsiteY6" fmla="*/ 30055 h 125772"/>
              <a:gd name="connsiteX7" fmla="*/ 374650 w 774739"/>
              <a:gd name="connsiteY7" fmla="*/ 30055 h 125772"/>
              <a:gd name="connsiteX8" fmla="*/ 584200 w 774739"/>
              <a:gd name="connsiteY8" fmla="*/ 34818 h 125772"/>
              <a:gd name="connsiteX9" fmla="*/ 390525 w 774739"/>
              <a:gd name="connsiteY9" fmla="*/ 99905 h 125772"/>
              <a:gd name="connsiteX10" fmla="*/ 290512 w 774739"/>
              <a:gd name="connsiteY10" fmla="*/ 104668 h 125772"/>
              <a:gd name="connsiteX11" fmla="*/ 0 w 774739"/>
              <a:gd name="connsiteY11" fmla="*/ 115780 h 12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4739" h="125772">
                <a:moveTo>
                  <a:pt x="0" y="115780"/>
                </a:moveTo>
                <a:cubicBezTo>
                  <a:pt x="141684" y="122527"/>
                  <a:pt x="283369" y="129274"/>
                  <a:pt x="374650" y="123718"/>
                </a:cubicBezTo>
                <a:cubicBezTo>
                  <a:pt x="465931" y="118162"/>
                  <a:pt x="494770" y="99112"/>
                  <a:pt x="547687" y="82443"/>
                </a:cubicBezTo>
                <a:cubicBezTo>
                  <a:pt x="600604" y="65774"/>
                  <a:pt x="654315" y="23705"/>
                  <a:pt x="692150" y="23705"/>
                </a:cubicBezTo>
                <a:cubicBezTo>
                  <a:pt x="729985" y="23705"/>
                  <a:pt x="776287" y="86147"/>
                  <a:pt x="774700" y="82443"/>
                </a:cubicBezTo>
                <a:cubicBezTo>
                  <a:pt x="773113" y="78739"/>
                  <a:pt x="718079" y="10211"/>
                  <a:pt x="682625" y="1480"/>
                </a:cubicBezTo>
                <a:cubicBezTo>
                  <a:pt x="647171" y="-7251"/>
                  <a:pt x="613304" y="25293"/>
                  <a:pt x="561975" y="30055"/>
                </a:cubicBezTo>
                <a:cubicBezTo>
                  <a:pt x="510646" y="34817"/>
                  <a:pt x="370946" y="29261"/>
                  <a:pt x="374650" y="30055"/>
                </a:cubicBezTo>
                <a:cubicBezTo>
                  <a:pt x="378354" y="30849"/>
                  <a:pt x="581554" y="23176"/>
                  <a:pt x="584200" y="34818"/>
                </a:cubicBezTo>
                <a:cubicBezTo>
                  <a:pt x="586846" y="46460"/>
                  <a:pt x="439473" y="88263"/>
                  <a:pt x="390525" y="99905"/>
                </a:cubicBezTo>
                <a:cubicBezTo>
                  <a:pt x="341577" y="111547"/>
                  <a:pt x="290512" y="104668"/>
                  <a:pt x="290512" y="104668"/>
                </a:cubicBezTo>
                <a:lnTo>
                  <a:pt x="0" y="1157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: 図形 1423">
            <a:extLst>
              <a:ext uri="{FF2B5EF4-FFF2-40B4-BE49-F238E27FC236}">
                <a16:creationId xmlns:a16="http://schemas.microsoft.com/office/drawing/2014/main" id="{5825A908-FBAE-496E-821A-0B5A9AEA883F}"/>
              </a:ext>
            </a:extLst>
          </p:cNvPr>
          <p:cNvSpPr/>
          <p:nvPr/>
        </p:nvSpPr>
        <p:spPr>
          <a:xfrm>
            <a:off x="7659688" y="4879177"/>
            <a:ext cx="1306051" cy="219873"/>
          </a:xfrm>
          <a:custGeom>
            <a:avLst/>
            <a:gdLst>
              <a:gd name="connsiteX0" fmla="*/ 0 w 1306051"/>
              <a:gd name="connsiteY0" fmla="*/ 219873 h 219873"/>
              <a:gd name="connsiteX1" fmla="*/ 917575 w 1306051"/>
              <a:gd name="connsiteY1" fmla="*/ 94461 h 219873"/>
              <a:gd name="connsiteX2" fmla="*/ 1304925 w 1306051"/>
              <a:gd name="connsiteY2" fmla="*/ 798 h 219873"/>
              <a:gd name="connsiteX3" fmla="*/ 1022350 w 1306051"/>
              <a:gd name="connsiteY3" fmla="*/ 50011 h 219873"/>
              <a:gd name="connsiteX4" fmla="*/ 642937 w 1306051"/>
              <a:gd name="connsiteY4" fmla="*/ 62711 h 219873"/>
              <a:gd name="connsiteX5" fmla="*/ 1055687 w 1306051"/>
              <a:gd name="connsiteY5" fmla="*/ 57948 h 219873"/>
              <a:gd name="connsiteX6" fmla="*/ 863600 w 1306051"/>
              <a:gd name="connsiteY6" fmla="*/ 84936 h 219873"/>
              <a:gd name="connsiteX7" fmla="*/ 774700 w 1306051"/>
              <a:gd name="connsiteY7" fmla="*/ 91286 h 219873"/>
              <a:gd name="connsiteX8" fmla="*/ 557212 w 1306051"/>
              <a:gd name="connsiteY8" fmla="*/ 118273 h 219873"/>
              <a:gd name="connsiteX9" fmla="*/ 0 w 1306051"/>
              <a:gd name="connsiteY9" fmla="*/ 219873 h 219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6051" h="219873">
                <a:moveTo>
                  <a:pt x="0" y="219873"/>
                </a:moveTo>
                <a:lnTo>
                  <a:pt x="917575" y="94461"/>
                </a:lnTo>
                <a:cubicBezTo>
                  <a:pt x="1135062" y="57949"/>
                  <a:pt x="1287463" y="8206"/>
                  <a:pt x="1304925" y="798"/>
                </a:cubicBezTo>
                <a:cubicBezTo>
                  <a:pt x="1322387" y="-6610"/>
                  <a:pt x="1132681" y="39692"/>
                  <a:pt x="1022350" y="50011"/>
                </a:cubicBezTo>
                <a:cubicBezTo>
                  <a:pt x="912019" y="60330"/>
                  <a:pt x="637381" y="61388"/>
                  <a:pt x="642937" y="62711"/>
                </a:cubicBezTo>
                <a:cubicBezTo>
                  <a:pt x="648493" y="64034"/>
                  <a:pt x="1018910" y="54244"/>
                  <a:pt x="1055687" y="57948"/>
                </a:cubicBezTo>
                <a:cubicBezTo>
                  <a:pt x="1092464" y="61652"/>
                  <a:pt x="910431" y="79380"/>
                  <a:pt x="863600" y="84936"/>
                </a:cubicBezTo>
                <a:cubicBezTo>
                  <a:pt x="816769" y="90492"/>
                  <a:pt x="825765" y="85730"/>
                  <a:pt x="774700" y="91286"/>
                </a:cubicBezTo>
                <a:cubicBezTo>
                  <a:pt x="723635" y="96842"/>
                  <a:pt x="557212" y="118273"/>
                  <a:pt x="557212" y="118273"/>
                </a:cubicBezTo>
                <a:lnTo>
                  <a:pt x="0" y="21987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: 図形 1424">
            <a:extLst>
              <a:ext uri="{FF2B5EF4-FFF2-40B4-BE49-F238E27FC236}">
                <a16:creationId xmlns:a16="http://schemas.microsoft.com/office/drawing/2014/main" id="{37D5AABC-F65B-4EF4-AE3B-307BF67BB2BF}"/>
              </a:ext>
            </a:extLst>
          </p:cNvPr>
          <p:cNvSpPr/>
          <p:nvPr/>
        </p:nvSpPr>
        <p:spPr>
          <a:xfrm>
            <a:off x="8877157" y="4761395"/>
            <a:ext cx="449409" cy="114497"/>
          </a:xfrm>
          <a:custGeom>
            <a:avLst/>
            <a:gdLst>
              <a:gd name="connsiteX0" fmla="*/ 4906 w 449409"/>
              <a:gd name="connsiteY0" fmla="*/ 112230 h 114497"/>
              <a:gd name="connsiteX1" fmla="*/ 74756 w 449409"/>
              <a:gd name="connsiteY1" fmla="*/ 85243 h 114497"/>
              <a:gd name="connsiteX2" fmla="*/ 331931 w 449409"/>
              <a:gd name="connsiteY2" fmla="*/ 13805 h 114497"/>
              <a:gd name="connsiteX3" fmla="*/ 449406 w 449409"/>
              <a:gd name="connsiteY3" fmla="*/ 1105 h 114497"/>
              <a:gd name="connsiteX4" fmla="*/ 328756 w 449409"/>
              <a:gd name="connsiteY4" fmla="*/ 29680 h 114497"/>
              <a:gd name="connsiteX5" fmla="*/ 125556 w 449409"/>
              <a:gd name="connsiteY5" fmla="*/ 86830 h 114497"/>
              <a:gd name="connsiteX6" fmla="*/ 374793 w 449409"/>
              <a:gd name="connsiteY6" fmla="*/ 13805 h 114497"/>
              <a:gd name="connsiteX7" fmla="*/ 182706 w 449409"/>
              <a:gd name="connsiteY7" fmla="*/ 31268 h 114497"/>
              <a:gd name="connsiteX8" fmla="*/ 4906 w 449409"/>
              <a:gd name="connsiteY8" fmla="*/ 112230 h 11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409" h="114497">
                <a:moveTo>
                  <a:pt x="4906" y="112230"/>
                </a:moveTo>
                <a:cubicBezTo>
                  <a:pt x="-13086" y="121226"/>
                  <a:pt x="20252" y="101647"/>
                  <a:pt x="74756" y="85243"/>
                </a:cubicBezTo>
                <a:cubicBezTo>
                  <a:pt x="129260" y="68839"/>
                  <a:pt x="269489" y="27828"/>
                  <a:pt x="331931" y="13805"/>
                </a:cubicBezTo>
                <a:cubicBezTo>
                  <a:pt x="394373" y="-218"/>
                  <a:pt x="449935" y="-1541"/>
                  <a:pt x="449406" y="1105"/>
                </a:cubicBezTo>
                <a:cubicBezTo>
                  <a:pt x="448877" y="3751"/>
                  <a:pt x="382731" y="15392"/>
                  <a:pt x="328756" y="29680"/>
                </a:cubicBezTo>
                <a:cubicBezTo>
                  <a:pt x="274781" y="43967"/>
                  <a:pt x="117883" y="89476"/>
                  <a:pt x="125556" y="86830"/>
                </a:cubicBezTo>
                <a:cubicBezTo>
                  <a:pt x="133229" y="84184"/>
                  <a:pt x="365268" y="23065"/>
                  <a:pt x="374793" y="13805"/>
                </a:cubicBezTo>
                <a:cubicBezTo>
                  <a:pt x="384318" y="4545"/>
                  <a:pt x="239856" y="18039"/>
                  <a:pt x="182706" y="31268"/>
                </a:cubicBezTo>
                <a:cubicBezTo>
                  <a:pt x="125556" y="44497"/>
                  <a:pt x="22898" y="103234"/>
                  <a:pt x="4906" y="112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: 図形 1425">
            <a:extLst>
              <a:ext uri="{FF2B5EF4-FFF2-40B4-BE49-F238E27FC236}">
                <a16:creationId xmlns:a16="http://schemas.microsoft.com/office/drawing/2014/main" id="{2CA02FDB-B6EC-4D5B-943D-413501D185C5}"/>
              </a:ext>
            </a:extLst>
          </p:cNvPr>
          <p:cNvSpPr/>
          <p:nvPr/>
        </p:nvSpPr>
        <p:spPr>
          <a:xfrm>
            <a:off x="8437419" y="4925758"/>
            <a:ext cx="922504" cy="423410"/>
          </a:xfrm>
          <a:custGeom>
            <a:avLst/>
            <a:gdLst>
              <a:gd name="connsiteX0" fmla="*/ 8081 w 922504"/>
              <a:gd name="connsiteY0" fmla="*/ 422530 h 423410"/>
              <a:gd name="connsiteX1" fmla="*/ 582756 w 922504"/>
              <a:gd name="connsiteY1" fmla="*/ 339980 h 423410"/>
              <a:gd name="connsiteX2" fmla="*/ 800244 w 922504"/>
              <a:gd name="connsiteY2" fmla="*/ 243142 h 423410"/>
              <a:gd name="connsiteX3" fmla="*/ 849456 w 922504"/>
              <a:gd name="connsiteY3" fmla="*/ 109792 h 423410"/>
              <a:gd name="connsiteX4" fmla="*/ 922481 w 922504"/>
              <a:gd name="connsiteY4" fmla="*/ 255 h 423410"/>
              <a:gd name="connsiteX5" fmla="*/ 841519 w 922504"/>
              <a:gd name="connsiteY5" fmla="*/ 84392 h 423410"/>
              <a:gd name="connsiteX6" fmla="*/ 771669 w 922504"/>
              <a:gd name="connsiteY6" fmla="*/ 235205 h 423410"/>
              <a:gd name="connsiteX7" fmla="*/ 695469 w 922504"/>
              <a:gd name="connsiteY7" fmla="*/ 270130 h 423410"/>
              <a:gd name="connsiteX8" fmla="*/ 390669 w 922504"/>
              <a:gd name="connsiteY8" fmla="*/ 351092 h 423410"/>
              <a:gd name="connsiteX9" fmla="*/ 654194 w 922504"/>
              <a:gd name="connsiteY9" fmla="*/ 293942 h 423410"/>
              <a:gd name="connsiteX10" fmla="*/ 274781 w 922504"/>
              <a:gd name="connsiteY10" fmla="*/ 378080 h 423410"/>
              <a:gd name="connsiteX11" fmla="*/ 8081 w 922504"/>
              <a:gd name="connsiteY11" fmla="*/ 422530 h 42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2504" h="423410">
                <a:moveTo>
                  <a:pt x="8081" y="422530"/>
                </a:moveTo>
                <a:cubicBezTo>
                  <a:pt x="59410" y="416180"/>
                  <a:pt x="450729" y="369878"/>
                  <a:pt x="582756" y="339980"/>
                </a:cubicBezTo>
                <a:cubicBezTo>
                  <a:pt x="714783" y="310082"/>
                  <a:pt x="755794" y="281507"/>
                  <a:pt x="800244" y="243142"/>
                </a:cubicBezTo>
                <a:cubicBezTo>
                  <a:pt x="844694" y="204777"/>
                  <a:pt x="829083" y="150273"/>
                  <a:pt x="849456" y="109792"/>
                </a:cubicBezTo>
                <a:cubicBezTo>
                  <a:pt x="869829" y="69311"/>
                  <a:pt x="923804" y="4488"/>
                  <a:pt x="922481" y="255"/>
                </a:cubicBezTo>
                <a:cubicBezTo>
                  <a:pt x="921158" y="-3978"/>
                  <a:pt x="866654" y="45234"/>
                  <a:pt x="841519" y="84392"/>
                </a:cubicBezTo>
                <a:cubicBezTo>
                  <a:pt x="816384" y="123550"/>
                  <a:pt x="796011" y="204249"/>
                  <a:pt x="771669" y="235205"/>
                </a:cubicBezTo>
                <a:cubicBezTo>
                  <a:pt x="747327" y="266161"/>
                  <a:pt x="758969" y="250815"/>
                  <a:pt x="695469" y="270130"/>
                </a:cubicBezTo>
                <a:cubicBezTo>
                  <a:pt x="631969" y="289444"/>
                  <a:pt x="397548" y="347123"/>
                  <a:pt x="390669" y="351092"/>
                </a:cubicBezTo>
                <a:cubicBezTo>
                  <a:pt x="383790" y="355061"/>
                  <a:pt x="673509" y="289444"/>
                  <a:pt x="654194" y="293942"/>
                </a:cubicBezTo>
                <a:cubicBezTo>
                  <a:pt x="634879" y="298440"/>
                  <a:pt x="387229" y="356649"/>
                  <a:pt x="274781" y="378080"/>
                </a:cubicBezTo>
                <a:cubicBezTo>
                  <a:pt x="162333" y="399511"/>
                  <a:pt x="-43248" y="428880"/>
                  <a:pt x="8081" y="422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: 図形 1426">
            <a:extLst>
              <a:ext uri="{FF2B5EF4-FFF2-40B4-BE49-F238E27FC236}">
                <a16:creationId xmlns:a16="http://schemas.microsoft.com/office/drawing/2014/main" id="{4A3284CF-4750-4E2B-BF1A-BE4F703A4A6D}"/>
              </a:ext>
            </a:extLst>
          </p:cNvPr>
          <p:cNvSpPr/>
          <p:nvPr/>
        </p:nvSpPr>
        <p:spPr>
          <a:xfrm>
            <a:off x="9236075" y="4613249"/>
            <a:ext cx="126570" cy="297314"/>
          </a:xfrm>
          <a:custGeom>
            <a:avLst/>
            <a:gdLst>
              <a:gd name="connsiteX0" fmla="*/ 0 w 126570"/>
              <a:gd name="connsiteY0" fmla="*/ 26 h 297314"/>
              <a:gd name="connsiteX1" fmla="*/ 80963 w 126570"/>
              <a:gd name="connsiteY1" fmla="*/ 112739 h 297314"/>
              <a:gd name="connsiteX2" fmla="*/ 71438 w 126570"/>
              <a:gd name="connsiteY2" fmla="*/ 84164 h 297314"/>
              <a:gd name="connsiteX3" fmla="*/ 101600 w 126570"/>
              <a:gd name="connsiteY3" fmla="*/ 165126 h 297314"/>
              <a:gd name="connsiteX4" fmla="*/ 112713 w 126570"/>
              <a:gd name="connsiteY4" fmla="*/ 230214 h 297314"/>
              <a:gd name="connsiteX5" fmla="*/ 112713 w 126570"/>
              <a:gd name="connsiteY5" fmla="*/ 296889 h 297314"/>
              <a:gd name="connsiteX6" fmla="*/ 125413 w 126570"/>
              <a:gd name="connsiteY6" fmla="*/ 196876 h 297314"/>
              <a:gd name="connsiteX7" fmla="*/ 79375 w 126570"/>
              <a:gd name="connsiteY7" fmla="*/ 103214 h 297314"/>
              <a:gd name="connsiteX8" fmla="*/ 0 w 126570"/>
              <a:gd name="connsiteY8" fmla="*/ 26 h 29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570" h="297314">
                <a:moveTo>
                  <a:pt x="0" y="26"/>
                </a:moveTo>
                <a:cubicBezTo>
                  <a:pt x="265" y="1614"/>
                  <a:pt x="69057" y="98716"/>
                  <a:pt x="80963" y="112739"/>
                </a:cubicBezTo>
                <a:cubicBezTo>
                  <a:pt x="92869" y="126762"/>
                  <a:pt x="67999" y="75433"/>
                  <a:pt x="71438" y="84164"/>
                </a:cubicBezTo>
                <a:cubicBezTo>
                  <a:pt x="74878" y="92895"/>
                  <a:pt x="94721" y="140784"/>
                  <a:pt x="101600" y="165126"/>
                </a:cubicBezTo>
                <a:cubicBezTo>
                  <a:pt x="108479" y="189468"/>
                  <a:pt x="110861" y="208254"/>
                  <a:pt x="112713" y="230214"/>
                </a:cubicBezTo>
                <a:cubicBezTo>
                  <a:pt x="114565" y="252174"/>
                  <a:pt x="110596" y="302445"/>
                  <a:pt x="112713" y="296889"/>
                </a:cubicBezTo>
                <a:cubicBezTo>
                  <a:pt x="114830" y="291333"/>
                  <a:pt x="130969" y="229155"/>
                  <a:pt x="125413" y="196876"/>
                </a:cubicBezTo>
                <a:cubicBezTo>
                  <a:pt x="119857" y="164597"/>
                  <a:pt x="96573" y="136551"/>
                  <a:pt x="79375" y="103214"/>
                </a:cubicBezTo>
                <a:cubicBezTo>
                  <a:pt x="62177" y="69877"/>
                  <a:pt x="-265" y="-1562"/>
                  <a:pt x="0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: 図形 1427">
            <a:extLst>
              <a:ext uri="{FF2B5EF4-FFF2-40B4-BE49-F238E27FC236}">
                <a16:creationId xmlns:a16="http://schemas.microsoft.com/office/drawing/2014/main" id="{26C166B5-3280-4983-AA2D-928B7411E992}"/>
              </a:ext>
            </a:extLst>
          </p:cNvPr>
          <p:cNvSpPr/>
          <p:nvPr/>
        </p:nvSpPr>
        <p:spPr>
          <a:xfrm>
            <a:off x="9108250" y="4689029"/>
            <a:ext cx="173392" cy="478170"/>
          </a:xfrm>
          <a:custGeom>
            <a:avLst/>
            <a:gdLst>
              <a:gd name="connsiteX0" fmla="*/ 2413 w 173392"/>
              <a:gd name="connsiteY0" fmla="*/ 446 h 478170"/>
              <a:gd name="connsiteX1" fmla="*/ 162750 w 173392"/>
              <a:gd name="connsiteY1" fmla="*/ 114746 h 478170"/>
              <a:gd name="connsiteX2" fmla="*/ 154813 w 173392"/>
              <a:gd name="connsiteY2" fmla="*/ 122684 h 478170"/>
              <a:gd name="connsiteX3" fmla="*/ 126238 w 173392"/>
              <a:gd name="connsiteY3" fmla="*/ 143321 h 478170"/>
              <a:gd name="connsiteX4" fmla="*/ 97663 w 173392"/>
              <a:gd name="connsiteY4" fmla="*/ 209996 h 478170"/>
              <a:gd name="connsiteX5" fmla="*/ 88138 w 173392"/>
              <a:gd name="connsiteY5" fmla="*/ 313184 h 478170"/>
              <a:gd name="connsiteX6" fmla="*/ 100838 w 173392"/>
              <a:gd name="connsiteY6" fmla="*/ 476696 h 478170"/>
              <a:gd name="connsiteX7" fmla="*/ 105600 w 173392"/>
              <a:gd name="connsiteY7" fmla="*/ 381446 h 478170"/>
              <a:gd name="connsiteX8" fmla="*/ 102425 w 173392"/>
              <a:gd name="connsiteY8" fmla="*/ 176659 h 478170"/>
              <a:gd name="connsiteX9" fmla="*/ 115125 w 173392"/>
              <a:gd name="connsiteY9" fmla="*/ 225871 h 478170"/>
              <a:gd name="connsiteX10" fmla="*/ 156400 w 173392"/>
              <a:gd name="connsiteY10" fmla="*/ 129034 h 478170"/>
              <a:gd name="connsiteX11" fmla="*/ 72263 w 173392"/>
              <a:gd name="connsiteY11" fmla="*/ 76646 h 478170"/>
              <a:gd name="connsiteX12" fmla="*/ 2413 w 173392"/>
              <a:gd name="connsiteY12" fmla="*/ 446 h 47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392" h="478170">
                <a:moveTo>
                  <a:pt x="2413" y="446"/>
                </a:moveTo>
                <a:cubicBezTo>
                  <a:pt x="17494" y="6796"/>
                  <a:pt x="162750" y="114746"/>
                  <a:pt x="162750" y="114746"/>
                </a:cubicBezTo>
                <a:cubicBezTo>
                  <a:pt x="188150" y="135119"/>
                  <a:pt x="160898" y="117922"/>
                  <a:pt x="154813" y="122684"/>
                </a:cubicBezTo>
                <a:cubicBezTo>
                  <a:pt x="148728" y="127446"/>
                  <a:pt x="135763" y="128769"/>
                  <a:pt x="126238" y="143321"/>
                </a:cubicBezTo>
                <a:cubicBezTo>
                  <a:pt x="116713" y="157873"/>
                  <a:pt x="104013" y="181686"/>
                  <a:pt x="97663" y="209996"/>
                </a:cubicBezTo>
                <a:cubicBezTo>
                  <a:pt x="91313" y="238306"/>
                  <a:pt x="87609" y="268734"/>
                  <a:pt x="88138" y="313184"/>
                </a:cubicBezTo>
                <a:cubicBezTo>
                  <a:pt x="88667" y="357634"/>
                  <a:pt x="97928" y="465319"/>
                  <a:pt x="100838" y="476696"/>
                </a:cubicBezTo>
                <a:cubicBezTo>
                  <a:pt x="103748" y="488073"/>
                  <a:pt x="105336" y="431452"/>
                  <a:pt x="105600" y="381446"/>
                </a:cubicBezTo>
                <a:cubicBezTo>
                  <a:pt x="105864" y="331440"/>
                  <a:pt x="100838" y="202588"/>
                  <a:pt x="102425" y="176659"/>
                </a:cubicBezTo>
                <a:cubicBezTo>
                  <a:pt x="104013" y="150730"/>
                  <a:pt x="106129" y="233809"/>
                  <a:pt x="115125" y="225871"/>
                </a:cubicBezTo>
                <a:cubicBezTo>
                  <a:pt x="124121" y="217934"/>
                  <a:pt x="163544" y="153905"/>
                  <a:pt x="156400" y="129034"/>
                </a:cubicBezTo>
                <a:cubicBezTo>
                  <a:pt x="149256" y="104163"/>
                  <a:pt x="97663" y="95961"/>
                  <a:pt x="72263" y="76646"/>
                </a:cubicBezTo>
                <a:cubicBezTo>
                  <a:pt x="46863" y="57331"/>
                  <a:pt x="-12668" y="-5904"/>
                  <a:pt x="2413" y="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: 図形 1428">
            <a:extLst>
              <a:ext uri="{FF2B5EF4-FFF2-40B4-BE49-F238E27FC236}">
                <a16:creationId xmlns:a16="http://schemas.microsoft.com/office/drawing/2014/main" id="{B53C03C2-BB0D-49BC-AE58-DA67865B8F7E}"/>
              </a:ext>
            </a:extLst>
          </p:cNvPr>
          <p:cNvSpPr/>
          <p:nvPr/>
        </p:nvSpPr>
        <p:spPr>
          <a:xfrm>
            <a:off x="7983195" y="4536442"/>
            <a:ext cx="427494" cy="146696"/>
          </a:xfrm>
          <a:custGeom>
            <a:avLst/>
            <a:gdLst>
              <a:gd name="connsiteX0" fmla="*/ 343 w 427494"/>
              <a:gd name="connsiteY0" fmla="*/ 633 h 146696"/>
              <a:gd name="connsiteX1" fmla="*/ 222593 w 427494"/>
              <a:gd name="connsiteY1" fmla="*/ 49846 h 146696"/>
              <a:gd name="connsiteX2" fmla="*/ 357530 w 427494"/>
              <a:gd name="connsiteY2" fmla="*/ 56196 h 146696"/>
              <a:gd name="connsiteX3" fmla="*/ 241643 w 427494"/>
              <a:gd name="connsiteY3" fmla="*/ 60958 h 146696"/>
              <a:gd name="connsiteX4" fmla="*/ 427380 w 427494"/>
              <a:gd name="connsiteY4" fmla="*/ 146683 h 146696"/>
              <a:gd name="connsiteX5" fmla="*/ 209893 w 427494"/>
              <a:gd name="connsiteY5" fmla="*/ 67308 h 146696"/>
              <a:gd name="connsiteX6" fmla="*/ 179730 w 427494"/>
              <a:gd name="connsiteY6" fmla="*/ 41908 h 146696"/>
              <a:gd name="connsiteX7" fmla="*/ 184493 w 427494"/>
              <a:gd name="connsiteY7" fmla="*/ 56196 h 146696"/>
              <a:gd name="connsiteX8" fmla="*/ 171793 w 427494"/>
              <a:gd name="connsiteY8" fmla="*/ 24446 h 146696"/>
              <a:gd name="connsiteX9" fmla="*/ 343 w 427494"/>
              <a:gd name="connsiteY9" fmla="*/ 633 h 14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7494" h="146696">
                <a:moveTo>
                  <a:pt x="343" y="633"/>
                </a:moveTo>
                <a:cubicBezTo>
                  <a:pt x="8810" y="4866"/>
                  <a:pt x="163062" y="40586"/>
                  <a:pt x="222593" y="49846"/>
                </a:cubicBezTo>
                <a:cubicBezTo>
                  <a:pt x="282124" y="59106"/>
                  <a:pt x="354355" y="54344"/>
                  <a:pt x="357530" y="56196"/>
                </a:cubicBezTo>
                <a:cubicBezTo>
                  <a:pt x="360705" y="58048"/>
                  <a:pt x="230001" y="45877"/>
                  <a:pt x="241643" y="60958"/>
                </a:cubicBezTo>
                <a:cubicBezTo>
                  <a:pt x="253285" y="76039"/>
                  <a:pt x="432671" y="145625"/>
                  <a:pt x="427380" y="146683"/>
                </a:cubicBezTo>
                <a:cubicBezTo>
                  <a:pt x="422089" y="147741"/>
                  <a:pt x="251168" y="84771"/>
                  <a:pt x="209893" y="67308"/>
                </a:cubicBezTo>
                <a:cubicBezTo>
                  <a:pt x="168618" y="49846"/>
                  <a:pt x="183963" y="43760"/>
                  <a:pt x="179730" y="41908"/>
                </a:cubicBezTo>
                <a:cubicBezTo>
                  <a:pt x="175497" y="40056"/>
                  <a:pt x="185816" y="59106"/>
                  <a:pt x="184493" y="56196"/>
                </a:cubicBezTo>
                <a:cubicBezTo>
                  <a:pt x="183170" y="53286"/>
                  <a:pt x="200897" y="34500"/>
                  <a:pt x="171793" y="24446"/>
                </a:cubicBezTo>
                <a:cubicBezTo>
                  <a:pt x="142689" y="14392"/>
                  <a:pt x="-8124" y="-3600"/>
                  <a:pt x="343" y="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: 図形 1429">
            <a:extLst>
              <a:ext uri="{FF2B5EF4-FFF2-40B4-BE49-F238E27FC236}">
                <a16:creationId xmlns:a16="http://schemas.microsoft.com/office/drawing/2014/main" id="{983E08E2-039E-4309-84D8-066B71B62954}"/>
              </a:ext>
            </a:extLst>
          </p:cNvPr>
          <p:cNvSpPr/>
          <p:nvPr/>
        </p:nvSpPr>
        <p:spPr>
          <a:xfrm>
            <a:off x="5111750" y="4969385"/>
            <a:ext cx="962204" cy="232478"/>
          </a:xfrm>
          <a:custGeom>
            <a:avLst/>
            <a:gdLst>
              <a:gd name="connsiteX0" fmla="*/ 0 w 962204"/>
              <a:gd name="connsiteY0" fmla="*/ 129665 h 232478"/>
              <a:gd name="connsiteX1" fmla="*/ 412750 w 962204"/>
              <a:gd name="connsiteY1" fmla="*/ 101090 h 232478"/>
              <a:gd name="connsiteX2" fmla="*/ 469900 w 962204"/>
              <a:gd name="connsiteY2" fmla="*/ 37590 h 232478"/>
              <a:gd name="connsiteX3" fmla="*/ 628650 w 962204"/>
              <a:gd name="connsiteY3" fmla="*/ 88390 h 232478"/>
              <a:gd name="connsiteX4" fmla="*/ 790575 w 962204"/>
              <a:gd name="connsiteY4" fmla="*/ 12190 h 232478"/>
              <a:gd name="connsiteX5" fmla="*/ 955675 w 962204"/>
              <a:gd name="connsiteY5" fmla="*/ 15365 h 232478"/>
              <a:gd name="connsiteX6" fmla="*/ 927100 w 962204"/>
              <a:gd name="connsiteY6" fmla="*/ 158240 h 232478"/>
              <a:gd name="connsiteX7" fmla="*/ 908050 w 962204"/>
              <a:gd name="connsiteY7" fmla="*/ 205865 h 232478"/>
              <a:gd name="connsiteX8" fmla="*/ 746125 w 962204"/>
              <a:gd name="connsiteY8" fmla="*/ 221740 h 232478"/>
              <a:gd name="connsiteX9" fmla="*/ 460375 w 962204"/>
              <a:gd name="connsiteY9" fmla="*/ 218565 h 232478"/>
              <a:gd name="connsiteX10" fmla="*/ 330200 w 962204"/>
              <a:gd name="connsiteY10" fmla="*/ 231265 h 232478"/>
              <a:gd name="connsiteX11" fmla="*/ 819150 w 962204"/>
              <a:gd name="connsiteY11" fmla="*/ 183640 h 232478"/>
              <a:gd name="connsiteX12" fmla="*/ 898525 w 962204"/>
              <a:gd name="connsiteY12" fmla="*/ 43940 h 232478"/>
              <a:gd name="connsiteX13" fmla="*/ 647700 w 962204"/>
              <a:gd name="connsiteY13" fmla="*/ 97915 h 232478"/>
              <a:gd name="connsiteX14" fmla="*/ 533400 w 962204"/>
              <a:gd name="connsiteY14" fmla="*/ 97915 h 232478"/>
              <a:gd name="connsiteX15" fmla="*/ 561975 w 962204"/>
              <a:gd name="connsiteY15" fmla="*/ 132840 h 232478"/>
              <a:gd name="connsiteX16" fmla="*/ 250825 w 962204"/>
              <a:gd name="connsiteY16" fmla="*/ 196340 h 232478"/>
              <a:gd name="connsiteX17" fmla="*/ 546100 w 962204"/>
              <a:gd name="connsiteY17" fmla="*/ 107440 h 232478"/>
              <a:gd name="connsiteX18" fmla="*/ 431800 w 962204"/>
              <a:gd name="connsiteY18" fmla="*/ 62990 h 232478"/>
              <a:gd name="connsiteX19" fmla="*/ 288925 w 962204"/>
              <a:gd name="connsiteY19" fmla="*/ 82040 h 232478"/>
              <a:gd name="connsiteX20" fmla="*/ 0 w 962204"/>
              <a:gd name="connsiteY20" fmla="*/ 129665 h 23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204" h="232478">
                <a:moveTo>
                  <a:pt x="0" y="129665"/>
                </a:moveTo>
                <a:cubicBezTo>
                  <a:pt x="167216" y="123050"/>
                  <a:pt x="334433" y="116436"/>
                  <a:pt x="412750" y="101090"/>
                </a:cubicBezTo>
                <a:cubicBezTo>
                  <a:pt x="491067" y="85744"/>
                  <a:pt x="433917" y="39707"/>
                  <a:pt x="469900" y="37590"/>
                </a:cubicBezTo>
                <a:cubicBezTo>
                  <a:pt x="505883" y="35473"/>
                  <a:pt x="575204" y="92623"/>
                  <a:pt x="628650" y="88390"/>
                </a:cubicBezTo>
                <a:cubicBezTo>
                  <a:pt x="682096" y="84157"/>
                  <a:pt x="736071" y="24361"/>
                  <a:pt x="790575" y="12190"/>
                </a:cubicBezTo>
                <a:cubicBezTo>
                  <a:pt x="845079" y="19"/>
                  <a:pt x="932921" y="-8977"/>
                  <a:pt x="955675" y="15365"/>
                </a:cubicBezTo>
                <a:cubicBezTo>
                  <a:pt x="978429" y="39707"/>
                  <a:pt x="935037" y="126490"/>
                  <a:pt x="927100" y="158240"/>
                </a:cubicBezTo>
                <a:cubicBezTo>
                  <a:pt x="919163" y="189990"/>
                  <a:pt x="938213" y="195282"/>
                  <a:pt x="908050" y="205865"/>
                </a:cubicBezTo>
                <a:cubicBezTo>
                  <a:pt x="877888" y="216448"/>
                  <a:pt x="746125" y="221740"/>
                  <a:pt x="746125" y="221740"/>
                </a:cubicBezTo>
                <a:cubicBezTo>
                  <a:pt x="671513" y="223857"/>
                  <a:pt x="529696" y="216978"/>
                  <a:pt x="460375" y="218565"/>
                </a:cubicBezTo>
                <a:cubicBezTo>
                  <a:pt x="391054" y="220152"/>
                  <a:pt x="270404" y="237086"/>
                  <a:pt x="330200" y="231265"/>
                </a:cubicBezTo>
                <a:cubicBezTo>
                  <a:pt x="389996" y="225444"/>
                  <a:pt x="724429" y="214861"/>
                  <a:pt x="819150" y="183640"/>
                </a:cubicBezTo>
                <a:cubicBezTo>
                  <a:pt x="913871" y="152419"/>
                  <a:pt x="927100" y="58227"/>
                  <a:pt x="898525" y="43940"/>
                </a:cubicBezTo>
                <a:cubicBezTo>
                  <a:pt x="869950" y="29653"/>
                  <a:pt x="708554" y="88919"/>
                  <a:pt x="647700" y="97915"/>
                </a:cubicBezTo>
                <a:cubicBezTo>
                  <a:pt x="586846" y="106911"/>
                  <a:pt x="547687" y="92094"/>
                  <a:pt x="533400" y="97915"/>
                </a:cubicBezTo>
                <a:cubicBezTo>
                  <a:pt x="519113" y="103736"/>
                  <a:pt x="609071" y="116436"/>
                  <a:pt x="561975" y="132840"/>
                </a:cubicBezTo>
                <a:cubicBezTo>
                  <a:pt x="514879" y="149244"/>
                  <a:pt x="253471" y="200573"/>
                  <a:pt x="250825" y="196340"/>
                </a:cubicBezTo>
                <a:cubicBezTo>
                  <a:pt x="248179" y="192107"/>
                  <a:pt x="515938" y="129665"/>
                  <a:pt x="546100" y="107440"/>
                </a:cubicBezTo>
                <a:cubicBezTo>
                  <a:pt x="576262" y="85215"/>
                  <a:pt x="474663" y="67223"/>
                  <a:pt x="431800" y="62990"/>
                </a:cubicBezTo>
                <a:cubicBezTo>
                  <a:pt x="388938" y="58757"/>
                  <a:pt x="288925" y="82040"/>
                  <a:pt x="288925" y="82040"/>
                </a:cubicBezTo>
                <a:lnTo>
                  <a:pt x="0" y="12966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: 図形 1430">
            <a:extLst>
              <a:ext uri="{FF2B5EF4-FFF2-40B4-BE49-F238E27FC236}">
                <a16:creationId xmlns:a16="http://schemas.microsoft.com/office/drawing/2014/main" id="{F02C22FD-B45F-4C2E-84C0-FB15A6BB7C55}"/>
              </a:ext>
            </a:extLst>
          </p:cNvPr>
          <p:cNvSpPr/>
          <p:nvPr/>
        </p:nvSpPr>
        <p:spPr>
          <a:xfrm>
            <a:off x="6191094" y="5018598"/>
            <a:ext cx="609760" cy="161625"/>
          </a:xfrm>
          <a:custGeom>
            <a:avLst/>
            <a:gdLst>
              <a:gd name="connsiteX0" fmla="*/ 156 w 609760"/>
              <a:gd name="connsiteY0" fmla="*/ 74102 h 161625"/>
              <a:gd name="connsiteX1" fmla="*/ 65773 w 609760"/>
              <a:gd name="connsiteY1" fmla="*/ 67752 h 161625"/>
              <a:gd name="connsiteX2" fmla="*/ 440423 w 609760"/>
              <a:gd name="connsiteY2" fmla="*/ 29652 h 161625"/>
              <a:gd name="connsiteX3" fmla="*/ 609756 w 609760"/>
              <a:gd name="connsiteY3" fmla="*/ 19 h 161625"/>
              <a:gd name="connsiteX4" fmla="*/ 436189 w 609760"/>
              <a:gd name="connsiteY4" fmla="*/ 33885 h 161625"/>
              <a:gd name="connsiteX5" fmla="*/ 190656 w 609760"/>
              <a:gd name="connsiteY5" fmla="*/ 110085 h 161625"/>
              <a:gd name="connsiteX6" fmla="*/ 55189 w 609760"/>
              <a:gd name="connsiteY6" fmla="*/ 160885 h 161625"/>
              <a:gd name="connsiteX7" fmla="*/ 362106 w 609760"/>
              <a:gd name="connsiteY7" fmla="*/ 71985 h 161625"/>
              <a:gd name="connsiteX8" fmla="*/ 218173 w 609760"/>
              <a:gd name="connsiteY8" fmla="*/ 44469 h 161625"/>
              <a:gd name="connsiteX9" fmla="*/ 72123 w 609760"/>
              <a:gd name="connsiteY9" fmla="*/ 52935 h 161625"/>
              <a:gd name="connsiteX10" fmla="*/ 156 w 609760"/>
              <a:gd name="connsiteY10" fmla="*/ 74102 h 16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760" h="161625">
                <a:moveTo>
                  <a:pt x="156" y="74102"/>
                </a:moveTo>
                <a:cubicBezTo>
                  <a:pt x="-3725" y="74631"/>
                  <a:pt x="65773" y="67752"/>
                  <a:pt x="65773" y="67752"/>
                </a:cubicBezTo>
                <a:lnTo>
                  <a:pt x="440423" y="29652"/>
                </a:lnTo>
                <a:cubicBezTo>
                  <a:pt x="531087" y="18363"/>
                  <a:pt x="610462" y="-686"/>
                  <a:pt x="609756" y="19"/>
                </a:cubicBezTo>
                <a:cubicBezTo>
                  <a:pt x="609050" y="724"/>
                  <a:pt x="506039" y="15541"/>
                  <a:pt x="436189" y="33885"/>
                </a:cubicBezTo>
                <a:cubicBezTo>
                  <a:pt x="366339" y="52229"/>
                  <a:pt x="254156" y="88918"/>
                  <a:pt x="190656" y="110085"/>
                </a:cubicBezTo>
                <a:cubicBezTo>
                  <a:pt x="127156" y="131252"/>
                  <a:pt x="26614" y="167235"/>
                  <a:pt x="55189" y="160885"/>
                </a:cubicBezTo>
                <a:cubicBezTo>
                  <a:pt x="83764" y="154535"/>
                  <a:pt x="334942" y="91388"/>
                  <a:pt x="362106" y="71985"/>
                </a:cubicBezTo>
                <a:cubicBezTo>
                  <a:pt x="389270" y="52582"/>
                  <a:pt x="266503" y="47644"/>
                  <a:pt x="218173" y="44469"/>
                </a:cubicBezTo>
                <a:cubicBezTo>
                  <a:pt x="169843" y="41294"/>
                  <a:pt x="107754" y="47996"/>
                  <a:pt x="72123" y="52935"/>
                </a:cubicBezTo>
                <a:cubicBezTo>
                  <a:pt x="36492" y="57874"/>
                  <a:pt x="20440" y="65988"/>
                  <a:pt x="156" y="74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: 図形 1431">
            <a:extLst>
              <a:ext uri="{FF2B5EF4-FFF2-40B4-BE49-F238E27FC236}">
                <a16:creationId xmlns:a16="http://schemas.microsoft.com/office/drawing/2014/main" id="{998BFD17-6C62-4F12-9E1E-E99F56FBF4FC}"/>
              </a:ext>
            </a:extLst>
          </p:cNvPr>
          <p:cNvSpPr/>
          <p:nvPr/>
        </p:nvSpPr>
        <p:spPr>
          <a:xfrm>
            <a:off x="5461000" y="5234335"/>
            <a:ext cx="974118" cy="65798"/>
          </a:xfrm>
          <a:custGeom>
            <a:avLst/>
            <a:gdLst>
              <a:gd name="connsiteX0" fmla="*/ 0 w 974118"/>
              <a:gd name="connsiteY0" fmla="*/ 48865 h 65798"/>
              <a:gd name="connsiteX1" fmla="*/ 575733 w 974118"/>
              <a:gd name="connsiteY1" fmla="*/ 38282 h 65798"/>
              <a:gd name="connsiteX2" fmla="*/ 258233 w 974118"/>
              <a:gd name="connsiteY2" fmla="*/ 65798 h 65798"/>
              <a:gd name="connsiteX3" fmla="*/ 960967 w 974118"/>
              <a:gd name="connsiteY3" fmla="*/ 2298 h 65798"/>
              <a:gd name="connsiteX4" fmla="*/ 734483 w 974118"/>
              <a:gd name="connsiteY4" fmla="*/ 12882 h 65798"/>
              <a:gd name="connsiteX5" fmla="*/ 0 w 974118"/>
              <a:gd name="connsiteY5" fmla="*/ 48865 h 6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118" h="65798">
                <a:moveTo>
                  <a:pt x="0" y="48865"/>
                </a:moveTo>
                <a:lnTo>
                  <a:pt x="575733" y="38282"/>
                </a:lnTo>
                <a:cubicBezTo>
                  <a:pt x="618772" y="41104"/>
                  <a:pt x="258233" y="65798"/>
                  <a:pt x="258233" y="65798"/>
                </a:cubicBezTo>
                <a:lnTo>
                  <a:pt x="960967" y="2298"/>
                </a:lnTo>
                <a:cubicBezTo>
                  <a:pt x="1040342" y="-6521"/>
                  <a:pt x="734483" y="12882"/>
                  <a:pt x="734483" y="12882"/>
                </a:cubicBezTo>
                <a:lnTo>
                  <a:pt x="0" y="4886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: 図形 1432">
            <a:extLst>
              <a:ext uri="{FF2B5EF4-FFF2-40B4-BE49-F238E27FC236}">
                <a16:creationId xmlns:a16="http://schemas.microsoft.com/office/drawing/2014/main" id="{7A614D52-EDBC-43D4-A82B-3A23B38F71C3}"/>
              </a:ext>
            </a:extLst>
          </p:cNvPr>
          <p:cNvSpPr/>
          <p:nvPr/>
        </p:nvSpPr>
        <p:spPr>
          <a:xfrm>
            <a:off x="3267097" y="5151431"/>
            <a:ext cx="737636" cy="258769"/>
          </a:xfrm>
          <a:custGeom>
            <a:avLst/>
            <a:gdLst>
              <a:gd name="connsiteX0" fmla="*/ 1036 w 737636"/>
              <a:gd name="connsiteY0" fmla="*/ 536 h 258769"/>
              <a:gd name="connsiteX1" fmla="*/ 128036 w 737636"/>
              <a:gd name="connsiteY1" fmla="*/ 104252 h 258769"/>
              <a:gd name="connsiteX2" fmla="*/ 119570 w 737636"/>
              <a:gd name="connsiteY2" fmla="*/ 59802 h 258769"/>
              <a:gd name="connsiteX3" fmla="*/ 238103 w 737636"/>
              <a:gd name="connsiteY3" fmla="*/ 178336 h 258769"/>
              <a:gd name="connsiteX4" fmla="*/ 223286 w 737636"/>
              <a:gd name="connsiteY4" fmla="*/ 59802 h 258769"/>
              <a:gd name="connsiteX5" fmla="*/ 343936 w 737636"/>
              <a:gd name="connsiteY5" fmla="*/ 171986 h 258769"/>
              <a:gd name="connsiteX6" fmla="*/ 327003 w 737636"/>
              <a:gd name="connsiteY6" fmla="*/ 100019 h 258769"/>
              <a:gd name="connsiteX7" fmla="*/ 418020 w 737636"/>
              <a:gd name="connsiteY7" fmla="*/ 207969 h 258769"/>
              <a:gd name="connsiteX8" fmla="*/ 559836 w 737636"/>
              <a:gd name="connsiteY8" fmla="*/ 229136 h 258769"/>
              <a:gd name="connsiteX9" fmla="*/ 737636 w 737636"/>
              <a:gd name="connsiteY9" fmla="*/ 258769 h 258769"/>
              <a:gd name="connsiteX10" fmla="*/ 445536 w 737636"/>
              <a:gd name="connsiteY10" fmla="*/ 205852 h 258769"/>
              <a:gd name="connsiteX11" fmla="*/ 367220 w 737636"/>
              <a:gd name="connsiteY11" fmla="*/ 127536 h 258769"/>
              <a:gd name="connsiteX12" fmla="*/ 314303 w 737636"/>
              <a:gd name="connsiteY12" fmla="*/ 47102 h 258769"/>
              <a:gd name="connsiteX13" fmla="*/ 314303 w 737636"/>
              <a:gd name="connsiteY13" fmla="*/ 178336 h 258769"/>
              <a:gd name="connsiteX14" fmla="*/ 210586 w 737636"/>
              <a:gd name="connsiteY14" fmla="*/ 47102 h 258769"/>
              <a:gd name="connsiteX15" fmla="*/ 208470 w 737636"/>
              <a:gd name="connsiteY15" fmla="*/ 157169 h 258769"/>
              <a:gd name="connsiteX16" fmla="*/ 1036 w 737636"/>
              <a:gd name="connsiteY16" fmla="*/ 536 h 25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37636" h="258769">
                <a:moveTo>
                  <a:pt x="1036" y="536"/>
                </a:moveTo>
                <a:cubicBezTo>
                  <a:pt x="-12370" y="-8284"/>
                  <a:pt x="108280" y="94374"/>
                  <a:pt x="128036" y="104252"/>
                </a:cubicBezTo>
                <a:cubicBezTo>
                  <a:pt x="147792" y="114130"/>
                  <a:pt x="101225" y="47455"/>
                  <a:pt x="119570" y="59802"/>
                </a:cubicBezTo>
                <a:cubicBezTo>
                  <a:pt x="137915" y="72149"/>
                  <a:pt x="220817" y="178336"/>
                  <a:pt x="238103" y="178336"/>
                </a:cubicBezTo>
                <a:cubicBezTo>
                  <a:pt x="255389" y="178336"/>
                  <a:pt x="205647" y="60860"/>
                  <a:pt x="223286" y="59802"/>
                </a:cubicBezTo>
                <a:cubicBezTo>
                  <a:pt x="240925" y="58744"/>
                  <a:pt x="326650" y="165283"/>
                  <a:pt x="343936" y="171986"/>
                </a:cubicBezTo>
                <a:cubicBezTo>
                  <a:pt x="361222" y="178689"/>
                  <a:pt x="314656" y="94022"/>
                  <a:pt x="327003" y="100019"/>
                </a:cubicBezTo>
                <a:cubicBezTo>
                  <a:pt x="339350" y="106016"/>
                  <a:pt x="379215" y="186450"/>
                  <a:pt x="418020" y="207969"/>
                </a:cubicBezTo>
                <a:cubicBezTo>
                  <a:pt x="456825" y="229488"/>
                  <a:pt x="559836" y="229136"/>
                  <a:pt x="559836" y="229136"/>
                </a:cubicBezTo>
                <a:lnTo>
                  <a:pt x="737636" y="258769"/>
                </a:lnTo>
                <a:cubicBezTo>
                  <a:pt x="718586" y="254888"/>
                  <a:pt x="507272" y="227724"/>
                  <a:pt x="445536" y="205852"/>
                </a:cubicBezTo>
                <a:cubicBezTo>
                  <a:pt x="383800" y="183980"/>
                  <a:pt x="389092" y="153994"/>
                  <a:pt x="367220" y="127536"/>
                </a:cubicBezTo>
                <a:cubicBezTo>
                  <a:pt x="345348" y="101078"/>
                  <a:pt x="323122" y="38635"/>
                  <a:pt x="314303" y="47102"/>
                </a:cubicBezTo>
                <a:cubicBezTo>
                  <a:pt x="305484" y="55569"/>
                  <a:pt x="331589" y="178336"/>
                  <a:pt x="314303" y="178336"/>
                </a:cubicBezTo>
                <a:cubicBezTo>
                  <a:pt x="297017" y="178336"/>
                  <a:pt x="228225" y="50630"/>
                  <a:pt x="210586" y="47102"/>
                </a:cubicBezTo>
                <a:cubicBezTo>
                  <a:pt x="192947" y="43574"/>
                  <a:pt x="237398" y="166341"/>
                  <a:pt x="208470" y="157169"/>
                </a:cubicBezTo>
                <a:cubicBezTo>
                  <a:pt x="179542" y="147997"/>
                  <a:pt x="14442" y="9356"/>
                  <a:pt x="1036" y="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: 図形 1433">
            <a:extLst>
              <a:ext uri="{FF2B5EF4-FFF2-40B4-BE49-F238E27FC236}">
                <a16:creationId xmlns:a16="http://schemas.microsoft.com/office/drawing/2014/main" id="{9D3DD232-7367-4878-8AFD-ABF0158094CC}"/>
              </a:ext>
            </a:extLst>
          </p:cNvPr>
          <p:cNvSpPr/>
          <p:nvPr/>
        </p:nvSpPr>
        <p:spPr>
          <a:xfrm>
            <a:off x="3639538" y="5393267"/>
            <a:ext cx="726747" cy="405268"/>
          </a:xfrm>
          <a:custGeom>
            <a:avLst/>
            <a:gdLst>
              <a:gd name="connsiteX0" fmla="*/ 9595 w 726747"/>
              <a:gd name="connsiteY0" fmla="*/ 0 h 405268"/>
              <a:gd name="connsiteX1" fmla="*/ 1129 w 726747"/>
              <a:gd name="connsiteY1" fmla="*/ 194733 h 405268"/>
              <a:gd name="connsiteX2" fmla="*/ 24412 w 726747"/>
              <a:gd name="connsiteY2" fmla="*/ 211666 h 405268"/>
              <a:gd name="connsiteX3" fmla="*/ 214912 w 726747"/>
              <a:gd name="connsiteY3" fmla="*/ 292100 h 405268"/>
              <a:gd name="connsiteX4" fmla="*/ 337679 w 726747"/>
              <a:gd name="connsiteY4" fmla="*/ 268816 h 405268"/>
              <a:gd name="connsiteX5" fmla="*/ 456212 w 726747"/>
              <a:gd name="connsiteY5" fmla="*/ 319616 h 405268"/>
              <a:gd name="connsiteX6" fmla="*/ 566279 w 726747"/>
              <a:gd name="connsiteY6" fmla="*/ 404283 h 405268"/>
              <a:gd name="connsiteX7" fmla="*/ 435045 w 726747"/>
              <a:gd name="connsiteY7" fmla="*/ 258233 h 405268"/>
              <a:gd name="connsiteX8" fmla="*/ 680579 w 726747"/>
              <a:gd name="connsiteY8" fmla="*/ 148166 h 405268"/>
              <a:gd name="connsiteX9" fmla="*/ 705979 w 726747"/>
              <a:gd name="connsiteY9" fmla="*/ 127000 h 405268"/>
              <a:gd name="connsiteX10" fmla="*/ 449862 w 726747"/>
              <a:gd name="connsiteY10" fmla="*/ 249766 h 405268"/>
              <a:gd name="connsiteX11" fmla="*/ 100612 w 726747"/>
              <a:gd name="connsiteY11" fmla="*/ 292100 h 405268"/>
              <a:gd name="connsiteX12" fmla="*/ 60395 w 726747"/>
              <a:gd name="connsiteY12" fmla="*/ 196850 h 405268"/>
              <a:gd name="connsiteX13" fmla="*/ 9595 w 726747"/>
              <a:gd name="connsiteY13" fmla="*/ 0 h 405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6747" h="405268">
                <a:moveTo>
                  <a:pt x="9595" y="0"/>
                </a:moveTo>
                <a:cubicBezTo>
                  <a:pt x="-283" y="-353"/>
                  <a:pt x="-1340" y="159455"/>
                  <a:pt x="1129" y="194733"/>
                </a:cubicBezTo>
                <a:cubicBezTo>
                  <a:pt x="3598" y="230011"/>
                  <a:pt x="-11218" y="195438"/>
                  <a:pt x="24412" y="211666"/>
                </a:cubicBezTo>
                <a:cubicBezTo>
                  <a:pt x="60042" y="227894"/>
                  <a:pt x="162701" y="282575"/>
                  <a:pt x="214912" y="292100"/>
                </a:cubicBezTo>
                <a:cubicBezTo>
                  <a:pt x="267123" y="301625"/>
                  <a:pt x="297462" y="264230"/>
                  <a:pt x="337679" y="268816"/>
                </a:cubicBezTo>
                <a:cubicBezTo>
                  <a:pt x="377896" y="273402"/>
                  <a:pt x="418112" y="297038"/>
                  <a:pt x="456212" y="319616"/>
                </a:cubicBezTo>
                <a:cubicBezTo>
                  <a:pt x="494312" y="342194"/>
                  <a:pt x="569807" y="414514"/>
                  <a:pt x="566279" y="404283"/>
                </a:cubicBezTo>
                <a:cubicBezTo>
                  <a:pt x="562751" y="394052"/>
                  <a:pt x="415995" y="300919"/>
                  <a:pt x="435045" y="258233"/>
                </a:cubicBezTo>
                <a:cubicBezTo>
                  <a:pt x="454095" y="215547"/>
                  <a:pt x="635423" y="170038"/>
                  <a:pt x="680579" y="148166"/>
                </a:cubicBezTo>
                <a:cubicBezTo>
                  <a:pt x="725735" y="126294"/>
                  <a:pt x="744432" y="110067"/>
                  <a:pt x="705979" y="127000"/>
                </a:cubicBezTo>
                <a:cubicBezTo>
                  <a:pt x="667526" y="143933"/>
                  <a:pt x="550756" y="222249"/>
                  <a:pt x="449862" y="249766"/>
                </a:cubicBezTo>
                <a:cubicBezTo>
                  <a:pt x="348968" y="277283"/>
                  <a:pt x="165523" y="300919"/>
                  <a:pt x="100612" y="292100"/>
                </a:cubicBezTo>
                <a:cubicBezTo>
                  <a:pt x="35701" y="283281"/>
                  <a:pt x="73801" y="243770"/>
                  <a:pt x="60395" y="196850"/>
                </a:cubicBezTo>
                <a:cubicBezTo>
                  <a:pt x="46989" y="149930"/>
                  <a:pt x="19473" y="353"/>
                  <a:pt x="959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: 図形 1434">
            <a:extLst>
              <a:ext uri="{FF2B5EF4-FFF2-40B4-BE49-F238E27FC236}">
                <a16:creationId xmlns:a16="http://schemas.microsoft.com/office/drawing/2014/main" id="{6C7EDB71-5366-4FD0-A8F2-3F38359DC4C4}"/>
              </a:ext>
            </a:extLst>
          </p:cNvPr>
          <p:cNvSpPr/>
          <p:nvPr/>
        </p:nvSpPr>
        <p:spPr>
          <a:xfrm>
            <a:off x="4119604" y="5585747"/>
            <a:ext cx="1076829" cy="336044"/>
          </a:xfrm>
          <a:custGeom>
            <a:avLst/>
            <a:gdLst>
              <a:gd name="connsiteX0" fmla="*/ 1076813 w 1076829"/>
              <a:gd name="connsiteY0" fmla="*/ 12836 h 336044"/>
              <a:gd name="connsiteX1" fmla="*/ 793179 w 1076829"/>
              <a:gd name="connsiteY1" fmla="*/ 228736 h 336044"/>
              <a:gd name="connsiteX2" fmla="*/ 780479 w 1076829"/>
              <a:gd name="connsiteY2" fmla="*/ 232970 h 336044"/>
              <a:gd name="connsiteX3" fmla="*/ 941346 w 1076829"/>
              <a:gd name="connsiteY3" fmla="*/ 232970 h 336044"/>
              <a:gd name="connsiteX4" fmla="*/ 956163 w 1076829"/>
              <a:gd name="connsiteY4" fmla="*/ 235086 h 336044"/>
              <a:gd name="connsiteX5" fmla="*/ 769896 w 1076829"/>
              <a:gd name="connsiteY5" fmla="*/ 256253 h 336044"/>
              <a:gd name="connsiteX6" fmla="*/ 642896 w 1076829"/>
              <a:gd name="connsiteY6" fmla="*/ 334570 h 336044"/>
              <a:gd name="connsiteX7" fmla="*/ 399479 w 1076829"/>
              <a:gd name="connsiteY7" fmla="*/ 302820 h 336044"/>
              <a:gd name="connsiteX8" fmla="*/ 304229 w 1076829"/>
              <a:gd name="connsiteY8" fmla="*/ 245670 h 336044"/>
              <a:gd name="connsiteX9" fmla="*/ 175113 w 1076829"/>
              <a:gd name="connsiteY9" fmla="*/ 8603 h 336044"/>
              <a:gd name="connsiteX10" fmla="*/ 90446 w 1076829"/>
              <a:gd name="connsiteY10" fmla="*/ 67870 h 336044"/>
              <a:gd name="connsiteX11" fmla="*/ 1546 w 1076829"/>
              <a:gd name="connsiteY11" fmla="*/ 220270 h 336044"/>
              <a:gd name="connsiteX12" fmla="*/ 168763 w 1076829"/>
              <a:gd name="connsiteY12" fmla="*/ 8603 h 336044"/>
              <a:gd name="connsiteX13" fmla="*/ 255546 w 1076829"/>
              <a:gd name="connsiteY13" fmla="*/ 203336 h 336044"/>
              <a:gd name="connsiteX14" fmla="*/ 558229 w 1076829"/>
              <a:gd name="connsiteY14" fmla="*/ 309170 h 336044"/>
              <a:gd name="connsiteX15" fmla="*/ 689463 w 1076829"/>
              <a:gd name="connsiteY15" fmla="*/ 302820 h 336044"/>
              <a:gd name="connsiteX16" fmla="*/ 805879 w 1076829"/>
              <a:gd name="connsiteY16" fmla="*/ 190636 h 336044"/>
              <a:gd name="connsiteX17" fmla="*/ 1076813 w 1076829"/>
              <a:gd name="connsiteY17" fmla="*/ 12836 h 33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6829" h="336044">
                <a:moveTo>
                  <a:pt x="1076813" y="12836"/>
                </a:moveTo>
                <a:cubicBezTo>
                  <a:pt x="1074696" y="19186"/>
                  <a:pt x="842568" y="192047"/>
                  <a:pt x="793179" y="228736"/>
                </a:cubicBezTo>
                <a:cubicBezTo>
                  <a:pt x="743790" y="265425"/>
                  <a:pt x="755785" y="232264"/>
                  <a:pt x="780479" y="232970"/>
                </a:cubicBezTo>
                <a:cubicBezTo>
                  <a:pt x="805173" y="233676"/>
                  <a:pt x="912065" y="232617"/>
                  <a:pt x="941346" y="232970"/>
                </a:cubicBezTo>
                <a:cubicBezTo>
                  <a:pt x="970627" y="233323"/>
                  <a:pt x="984738" y="231206"/>
                  <a:pt x="956163" y="235086"/>
                </a:cubicBezTo>
                <a:cubicBezTo>
                  <a:pt x="927588" y="238966"/>
                  <a:pt x="822107" y="239672"/>
                  <a:pt x="769896" y="256253"/>
                </a:cubicBezTo>
                <a:cubicBezTo>
                  <a:pt x="717685" y="272834"/>
                  <a:pt x="704632" y="326809"/>
                  <a:pt x="642896" y="334570"/>
                </a:cubicBezTo>
                <a:cubicBezTo>
                  <a:pt x="581160" y="342331"/>
                  <a:pt x="455923" y="317637"/>
                  <a:pt x="399479" y="302820"/>
                </a:cubicBezTo>
                <a:cubicBezTo>
                  <a:pt x="343035" y="288003"/>
                  <a:pt x="341623" y="294706"/>
                  <a:pt x="304229" y="245670"/>
                </a:cubicBezTo>
                <a:cubicBezTo>
                  <a:pt x="266835" y="196634"/>
                  <a:pt x="210743" y="38236"/>
                  <a:pt x="175113" y="8603"/>
                </a:cubicBezTo>
                <a:cubicBezTo>
                  <a:pt x="139483" y="-21030"/>
                  <a:pt x="119374" y="32592"/>
                  <a:pt x="90446" y="67870"/>
                </a:cubicBezTo>
                <a:cubicBezTo>
                  <a:pt x="61518" y="103148"/>
                  <a:pt x="-11507" y="230148"/>
                  <a:pt x="1546" y="220270"/>
                </a:cubicBezTo>
                <a:cubicBezTo>
                  <a:pt x="14599" y="210392"/>
                  <a:pt x="126430" y="11425"/>
                  <a:pt x="168763" y="8603"/>
                </a:cubicBezTo>
                <a:cubicBezTo>
                  <a:pt x="211096" y="5781"/>
                  <a:pt x="190635" y="153242"/>
                  <a:pt x="255546" y="203336"/>
                </a:cubicBezTo>
                <a:cubicBezTo>
                  <a:pt x="320457" y="253430"/>
                  <a:pt x="485909" y="292589"/>
                  <a:pt x="558229" y="309170"/>
                </a:cubicBezTo>
                <a:cubicBezTo>
                  <a:pt x="630548" y="325751"/>
                  <a:pt x="648188" y="322576"/>
                  <a:pt x="689463" y="302820"/>
                </a:cubicBezTo>
                <a:cubicBezTo>
                  <a:pt x="730738" y="283064"/>
                  <a:pt x="738851" y="245669"/>
                  <a:pt x="805879" y="190636"/>
                </a:cubicBezTo>
                <a:cubicBezTo>
                  <a:pt x="872907" y="135603"/>
                  <a:pt x="1078930" y="6486"/>
                  <a:pt x="1076813" y="12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: 図形 1435">
            <a:extLst>
              <a:ext uri="{FF2B5EF4-FFF2-40B4-BE49-F238E27FC236}">
                <a16:creationId xmlns:a16="http://schemas.microsoft.com/office/drawing/2014/main" id="{1F6CF380-6524-48AB-A1C9-A61B1D1E1AEB}"/>
              </a:ext>
            </a:extLst>
          </p:cNvPr>
          <p:cNvSpPr/>
          <p:nvPr/>
        </p:nvSpPr>
        <p:spPr>
          <a:xfrm>
            <a:off x="3671777" y="5453875"/>
            <a:ext cx="547085" cy="171180"/>
          </a:xfrm>
          <a:custGeom>
            <a:avLst/>
            <a:gdLst>
              <a:gd name="connsiteX0" fmla="*/ 640 w 547085"/>
              <a:gd name="connsiteY0" fmla="*/ 49458 h 171180"/>
              <a:gd name="connsiteX1" fmla="*/ 159390 w 547085"/>
              <a:gd name="connsiteY1" fmla="*/ 2892 h 171180"/>
              <a:gd name="connsiteX2" fmla="*/ 343540 w 547085"/>
              <a:gd name="connsiteY2" fmla="*/ 148942 h 171180"/>
              <a:gd name="connsiteX3" fmla="*/ 358356 w 547085"/>
              <a:gd name="connsiteY3" fmla="*/ 159525 h 171180"/>
              <a:gd name="connsiteX4" fmla="*/ 328723 w 547085"/>
              <a:gd name="connsiteY4" fmla="*/ 85442 h 171180"/>
              <a:gd name="connsiteX5" fmla="*/ 311790 w 547085"/>
              <a:gd name="connsiteY5" fmla="*/ 2892 h 171180"/>
              <a:gd name="connsiteX6" fmla="*/ 364706 w 547085"/>
              <a:gd name="connsiteY6" fmla="*/ 153175 h 171180"/>
              <a:gd name="connsiteX7" fmla="*/ 381640 w 547085"/>
              <a:gd name="connsiteY7" fmla="*/ 165875 h 171180"/>
              <a:gd name="connsiteX8" fmla="*/ 459956 w 547085"/>
              <a:gd name="connsiteY8" fmla="*/ 129892 h 171180"/>
              <a:gd name="connsiteX9" fmla="*/ 546740 w 547085"/>
              <a:gd name="connsiteY9" fmla="*/ 57925 h 171180"/>
              <a:gd name="connsiteX10" fmla="*/ 426090 w 547085"/>
              <a:gd name="connsiteY10" fmla="*/ 134125 h 171180"/>
              <a:gd name="connsiteX11" fmla="*/ 332956 w 547085"/>
              <a:gd name="connsiteY11" fmla="*/ 155292 h 171180"/>
              <a:gd name="connsiteX12" fmla="*/ 182673 w 547085"/>
              <a:gd name="connsiteY12" fmla="*/ 34642 h 171180"/>
              <a:gd name="connsiteX13" fmla="*/ 106473 w 547085"/>
              <a:gd name="connsiteY13" fmla="*/ 21942 h 171180"/>
              <a:gd name="connsiteX14" fmla="*/ 640 w 547085"/>
              <a:gd name="connsiteY14" fmla="*/ 49458 h 17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7085" h="171180">
                <a:moveTo>
                  <a:pt x="640" y="49458"/>
                </a:moveTo>
                <a:cubicBezTo>
                  <a:pt x="9460" y="46283"/>
                  <a:pt x="102240" y="-13689"/>
                  <a:pt x="159390" y="2892"/>
                </a:cubicBezTo>
                <a:cubicBezTo>
                  <a:pt x="216540" y="19473"/>
                  <a:pt x="310379" y="122837"/>
                  <a:pt x="343540" y="148942"/>
                </a:cubicBezTo>
                <a:cubicBezTo>
                  <a:pt x="376701" y="175047"/>
                  <a:pt x="360826" y="170108"/>
                  <a:pt x="358356" y="159525"/>
                </a:cubicBezTo>
                <a:cubicBezTo>
                  <a:pt x="355886" y="148942"/>
                  <a:pt x="336484" y="111547"/>
                  <a:pt x="328723" y="85442"/>
                </a:cubicBezTo>
                <a:cubicBezTo>
                  <a:pt x="320962" y="59337"/>
                  <a:pt x="305793" y="-8397"/>
                  <a:pt x="311790" y="2892"/>
                </a:cubicBezTo>
                <a:cubicBezTo>
                  <a:pt x="317787" y="14181"/>
                  <a:pt x="353064" y="126011"/>
                  <a:pt x="364706" y="153175"/>
                </a:cubicBezTo>
                <a:cubicBezTo>
                  <a:pt x="376348" y="180339"/>
                  <a:pt x="365765" y="169756"/>
                  <a:pt x="381640" y="165875"/>
                </a:cubicBezTo>
                <a:cubicBezTo>
                  <a:pt x="397515" y="161995"/>
                  <a:pt x="432439" y="147884"/>
                  <a:pt x="459956" y="129892"/>
                </a:cubicBezTo>
                <a:cubicBezTo>
                  <a:pt x="487473" y="111900"/>
                  <a:pt x="552384" y="57220"/>
                  <a:pt x="546740" y="57925"/>
                </a:cubicBezTo>
                <a:cubicBezTo>
                  <a:pt x="541096" y="58631"/>
                  <a:pt x="461721" y="117897"/>
                  <a:pt x="426090" y="134125"/>
                </a:cubicBezTo>
                <a:cubicBezTo>
                  <a:pt x="390459" y="150353"/>
                  <a:pt x="373525" y="171872"/>
                  <a:pt x="332956" y="155292"/>
                </a:cubicBezTo>
                <a:cubicBezTo>
                  <a:pt x="292387" y="138712"/>
                  <a:pt x="220420" y="56867"/>
                  <a:pt x="182673" y="34642"/>
                </a:cubicBezTo>
                <a:cubicBezTo>
                  <a:pt x="144926" y="12417"/>
                  <a:pt x="136459" y="21236"/>
                  <a:pt x="106473" y="21942"/>
                </a:cubicBezTo>
                <a:cubicBezTo>
                  <a:pt x="76487" y="22647"/>
                  <a:pt x="-8180" y="52633"/>
                  <a:pt x="640" y="49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: 図形 1436">
            <a:extLst>
              <a:ext uri="{FF2B5EF4-FFF2-40B4-BE49-F238E27FC236}">
                <a16:creationId xmlns:a16="http://schemas.microsoft.com/office/drawing/2014/main" id="{B734F6A3-2CDE-4F2F-936A-37D450E2D938}"/>
              </a:ext>
            </a:extLst>
          </p:cNvPr>
          <p:cNvSpPr/>
          <p:nvPr/>
        </p:nvSpPr>
        <p:spPr>
          <a:xfrm>
            <a:off x="4066071" y="5534857"/>
            <a:ext cx="239242" cy="258602"/>
          </a:xfrm>
          <a:custGeom>
            <a:avLst/>
            <a:gdLst>
              <a:gd name="connsiteX0" fmla="*/ 239229 w 239242"/>
              <a:gd name="connsiteY0" fmla="*/ 226 h 258602"/>
              <a:gd name="connsiteX1" fmla="*/ 93179 w 239242"/>
              <a:gd name="connsiteY1" fmla="*/ 137810 h 258602"/>
              <a:gd name="connsiteX2" fmla="*/ 69896 w 239242"/>
              <a:gd name="connsiteY2" fmla="*/ 201310 h 258602"/>
              <a:gd name="connsiteX3" fmla="*/ 63546 w 239242"/>
              <a:gd name="connsiteY3" fmla="*/ 258460 h 258602"/>
              <a:gd name="connsiteX4" fmla="*/ 63546 w 239242"/>
              <a:gd name="connsiteY4" fmla="*/ 184376 h 258602"/>
              <a:gd name="connsiteX5" fmla="*/ 46612 w 239242"/>
              <a:gd name="connsiteY5" fmla="*/ 139926 h 258602"/>
              <a:gd name="connsiteX6" fmla="*/ 46 w 239242"/>
              <a:gd name="connsiteY6" fmla="*/ 91243 h 258602"/>
              <a:gd name="connsiteX7" fmla="*/ 38146 w 239242"/>
              <a:gd name="connsiteY7" fmla="*/ 169560 h 258602"/>
              <a:gd name="connsiteX8" fmla="*/ 50846 w 239242"/>
              <a:gd name="connsiteY8" fmla="*/ 216126 h 258602"/>
              <a:gd name="connsiteX9" fmla="*/ 101646 w 239242"/>
              <a:gd name="connsiteY9" fmla="*/ 108176 h 258602"/>
              <a:gd name="connsiteX10" fmla="*/ 239229 w 239242"/>
              <a:gd name="connsiteY10" fmla="*/ 226 h 2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242" h="258602">
                <a:moveTo>
                  <a:pt x="239229" y="226"/>
                </a:moveTo>
                <a:cubicBezTo>
                  <a:pt x="237818" y="5165"/>
                  <a:pt x="121401" y="104296"/>
                  <a:pt x="93179" y="137810"/>
                </a:cubicBezTo>
                <a:cubicBezTo>
                  <a:pt x="64957" y="171324"/>
                  <a:pt x="74835" y="181202"/>
                  <a:pt x="69896" y="201310"/>
                </a:cubicBezTo>
                <a:cubicBezTo>
                  <a:pt x="64957" y="221418"/>
                  <a:pt x="64604" y="261282"/>
                  <a:pt x="63546" y="258460"/>
                </a:cubicBezTo>
                <a:cubicBezTo>
                  <a:pt x="62488" y="255638"/>
                  <a:pt x="66368" y="204132"/>
                  <a:pt x="63546" y="184376"/>
                </a:cubicBezTo>
                <a:cubicBezTo>
                  <a:pt x="60724" y="164620"/>
                  <a:pt x="57195" y="155448"/>
                  <a:pt x="46612" y="139926"/>
                </a:cubicBezTo>
                <a:cubicBezTo>
                  <a:pt x="36029" y="124404"/>
                  <a:pt x="1457" y="86304"/>
                  <a:pt x="46" y="91243"/>
                </a:cubicBezTo>
                <a:cubicBezTo>
                  <a:pt x="-1365" y="96182"/>
                  <a:pt x="29679" y="148746"/>
                  <a:pt x="38146" y="169560"/>
                </a:cubicBezTo>
                <a:cubicBezTo>
                  <a:pt x="46613" y="190374"/>
                  <a:pt x="40263" y="226357"/>
                  <a:pt x="50846" y="216126"/>
                </a:cubicBezTo>
                <a:cubicBezTo>
                  <a:pt x="61429" y="205895"/>
                  <a:pt x="70954" y="143806"/>
                  <a:pt x="101646" y="108176"/>
                </a:cubicBezTo>
                <a:cubicBezTo>
                  <a:pt x="132338" y="72546"/>
                  <a:pt x="240640" y="-4713"/>
                  <a:pt x="239229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: 図形 1437">
            <a:extLst>
              <a:ext uri="{FF2B5EF4-FFF2-40B4-BE49-F238E27FC236}">
                <a16:creationId xmlns:a16="http://schemas.microsoft.com/office/drawing/2014/main" id="{400A3F04-639E-4BE1-A4F3-024D7B7398AC}"/>
              </a:ext>
            </a:extLst>
          </p:cNvPr>
          <p:cNvSpPr/>
          <p:nvPr/>
        </p:nvSpPr>
        <p:spPr>
          <a:xfrm>
            <a:off x="4343101" y="5547598"/>
            <a:ext cx="205865" cy="292527"/>
          </a:xfrm>
          <a:custGeom>
            <a:avLst/>
            <a:gdLst>
              <a:gd name="connsiteX0" fmla="*/ 95549 w 205865"/>
              <a:gd name="connsiteY0" fmla="*/ 185 h 292527"/>
              <a:gd name="connsiteX1" fmla="*/ 205616 w 205865"/>
              <a:gd name="connsiteY1" fmla="*/ 108135 h 292527"/>
              <a:gd name="connsiteX2" fmla="*/ 125182 w 205865"/>
              <a:gd name="connsiteY2" fmla="*/ 112369 h 292527"/>
              <a:gd name="connsiteX3" fmla="*/ 112482 w 205865"/>
              <a:gd name="connsiteY3" fmla="*/ 199152 h 292527"/>
              <a:gd name="connsiteX4" fmla="*/ 156932 w 205865"/>
              <a:gd name="connsiteY4" fmla="*/ 285935 h 292527"/>
              <a:gd name="connsiteX5" fmla="*/ 106132 w 205865"/>
              <a:gd name="connsiteY5" fmla="*/ 247835 h 292527"/>
              <a:gd name="connsiteX6" fmla="*/ 299 w 205865"/>
              <a:gd name="connsiteY6" fmla="*/ 184335 h 292527"/>
              <a:gd name="connsiteX7" fmla="*/ 142116 w 205865"/>
              <a:gd name="connsiteY7" fmla="*/ 292285 h 292527"/>
              <a:gd name="connsiteX8" fmla="*/ 97666 w 205865"/>
              <a:gd name="connsiteY8" fmla="*/ 209735 h 292527"/>
              <a:gd name="connsiteX9" fmla="*/ 167516 w 205865"/>
              <a:gd name="connsiteY9" fmla="*/ 84852 h 292527"/>
              <a:gd name="connsiteX10" fmla="*/ 95549 w 205865"/>
              <a:gd name="connsiteY10" fmla="*/ 185 h 29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865" h="292527">
                <a:moveTo>
                  <a:pt x="95549" y="185"/>
                </a:moveTo>
                <a:cubicBezTo>
                  <a:pt x="101899" y="4066"/>
                  <a:pt x="200677" y="89438"/>
                  <a:pt x="205616" y="108135"/>
                </a:cubicBezTo>
                <a:cubicBezTo>
                  <a:pt x="210555" y="126832"/>
                  <a:pt x="140704" y="97199"/>
                  <a:pt x="125182" y="112369"/>
                </a:cubicBezTo>
                <a:cubicBezTo>
                  <a:pt x="109660" y="127539"/>
                  <a:pt x="107190" y="170224"/>
                  <a:pt x="112482" y="199152"/>
                </a:cubicBezTo>
                <a:cubicBezTo>
                  <a:pt x="117774" y="228080"/>
                  <a:pt x="157990" y="277821"/>
                  <a:pt x="156932" y="285935"/>
                </a:cubicBezTo>
                <a:cubicBezTo>
                  <a:pt x="155874" y="294049"/>
                  <a:pt x="132237" y="264768"/>
                  <a:pt x="106132" y="247835"/>
                </a:cubicBezTo>
                <a:cubicBezTo>
                  <a:pt x="80027" y="230902"/>
                  <a:pt x="-5698" y="176927"/>
                  <a:pt x="299" y="184335"/>
                </a:cubicBezTo>
                <a:cubicBezTo>
                  <a:pt x="6296" y="191743"/>
                  <a:pt x="125888" y="288052"/>
                  <a:pt x="142116" y="292285"/>
                </a:cubicBezTo>
                <a:cubicBezTo>
                  <a:pt x="158344" y="296518"/>
                  <a:pt x="93433" y="244307"/>
                  <a:pt x="97666" y="209735"/>
                </a:cubicBezTo>
                <a:cubicBezTo>
                  <a:pt x="101899" y="175163"/>
                  <a:pt x="168222" y="115544"/>
                  <a:pt x="167516" y="84852"/>
                </a:cubicBezTo>
                <a:cubicBezTo>
                  <a:pt x="166810" y="54160"/>
                  <a:pt x="89199" y="-3696"/>
                  <a:pt x="95549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: 図形 1438">
            <a:extLst>
              <a:ext uri="{FF2B5EF4-FFF2-40B4-BE49-F238E27FC236}">
                <a16:creationId xmlns:a16="http://schemas.microsoft.com/office/drawing/2014/main" id="{E7CE1770-2A2C-4BA1-BC23-B9E6D79A6B5B}"/>
              </a:ext>
            </a:extLst>
          </p:cNvPr>
          <p:cNvSpPr/>
          <p:nvPr/>
        </p:nvSpPr>
        <p:spPr>
          <a:xfrm>
            <a:off x="4489450" y="5524500"/>
            <a:ext cx="615039" cy="185410"/>
          </a:xfrm>
          <a:custGeom>
            <a:avLst/>
            <a:gdLst>
              <a:gd name="connsiteX0" fmla="*/ 0 w 615039"/>
              <a:gd name="connsiteY0" fmla="*/ 0 h 185410"/>
              <a:gd name="connsiteX1" fmla="*/ 273050 w 615039"/>
              <a:gd name="connsiteY1" fmla="*/ 169333 h 185410"/>
              <a:gd name="connsiteX2" fmla="*/ 345017 w 615039"/>
              <a:gd name="connsiteY2" fmla="*/ 169333 h 185410"/>
              <a:gd name="connsiteX3" fmla="*/ 613833 w 615039"/>
              <a:gd name="connsiteY3" fmla="*/ 88900 h 185410"/>
              <a:gd name="connsiteX4" fmla="*/ 433917 w 615039"/>
              <a:gd name="connsiteY4" fmla="*/ 148167 h 185410"/>
              <a:gd name="connsiteX5" fmla="*/ 196850 w 615039"/>
              <a:gd name="connsiteY5" fmla="*/ 158750 h 185410"/>
              <a:gd name="connsiteX6" fmla="*/ 118533 w 615039"/>
              <a:gd name="connsiteY6" fmla="*/ 107950 h 185410"/>
              <a:gd name="connsiteX7" fmla="*/ 0 w 615039"/>
              <a:gd name="connsiteY7" fmla="*/ 0 h 18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5039" h="185410">
                <a:moveTo>
                  <a:pt x="0" y="0"/>
                </a:moveTo>
                <a:cubicBezTo>
                  <a:pt x="107773" y="70555"/>
                  <a:pt x="215547" y="141111"/>
                  <a:pt x="273050" y="169333"/>
                </a:cubicBezTo>
                <a:cubicBezTo>
                  <a:pt x="330553" y="197555"/>
                  <a:pt x="288220" y="182739"/>
                  <a:pt x="345017" y="169333"/>
                </a:cubicBezTo>
                <a:cubicBezTo>
                  <a:pt x="401814" y="155928"/>
                  <a:pt x="599016" y="92428"/>
                  <a:pt x="613833" y="88900"/>
                </a:cubicBezTo>
                <a:cubicBezTo>
                  <a:pt x="628650" y="85372"/>
                  <a:pt x="503414" y="136525"/>
                  <a:pt x="433917" y="148167"/>
                </a:cubicBezTo>
                <a:cubicBezTo>
                  <a:pt x="364420" y="159809"/>
                  <a:pt x="249414" y="165453"/>
                  <a:pt x="196850" y="158750"/>
                </a:cubicBezTo>
                <a:cubicBezTo>
                  <a:pt x="144286" y="152047"/>
                  <a:pt x="118533" y="107950"/>
                  <a:pt x="118533" y="1079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: 図形 1439">
            <a:extLst>
              <a:ext uri="{FF2B5EF4-FFF2-40B4-BE49-F238E27FC236}">
                <a16:creationId xmlns:a16="http://schemas.microsoft.com/office/drawing/2014/main" id="{7369CCDC-0DB1-4E1D-8E34-E6EB91358BF6}"/>
              </a:ext>
            </a:extLst>
          </p:cNvPr>
          <p:cNvSpPr/>
          <p:nvPr/>
        </p:nvSpPr>
        <p:spPr>
          <a:xfrm>
            <a:off x="4637617" y="5585883"/>
            <a:ext cx="418487" cy="59267"/>
          </a:xfrm>
          <a:custGeom>
            <a:avLst/>
            <a:gdLst>
              <a:gd name="connsiteX0" fmla="*/ 0 w 418487"/>
              <a:gd name="connsiteY0" fmla="*/ 0 h 59267"/>
              <a:gd name="connsiteX1" fmla="*/ 406400 w 418487"/>
              <a:gd name="connsiteY1" fmla="*/ 14817 h 59267"/>
              <a:gd name="connsiteX2" fmla="*/ 319616 w 418487"/>
              <a:gd name="connsiteY2" fmla="*/ 27517 h 59267"/>
              <a:gd name="connsiteX3" fmla="*/ 120650 w 418487"/>
              <a:gd name="connsiteY3" fmla="*/ 59267 h 59267"/>
              <a:gd name="connsiteX4" fmla="*/ 342900 w 418487"/>
              <a:gd name="connsiteY4" fmla="*/ 25400 h 59267"/>
              <a:gd name="connsiteX5" fmla="*/ 224366 w 418487"/>
              <a:gd name="connsiteY5" fmla="*/ 19050 h 59267"/>
              <a:gd name="connsiteX6" fmla="*/ 0 w 418487"/>
              <a:gd name="connsiteY6" fmla="*/ 0 h 5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487" h="59267">
                <a:moveTo>
                  <a:pt x="0" y="0"/>
                </a:moveTo>
                <a:lnTo>
                  <a:pt x="406400" y="14817"/>
                </a:lnTo>
                <a:cubicBezTo>
                  <a:pt x="459669" y="19403"/>
                  <a:pt x="319616" y="27517"/>
                  <a:pt x="319616" y="27517"/>
                </a:cubicBezTo>
                <a:lnTo>
                  <a:pt x="120650" y="59267"/>
                </a:lnTo>
                <a:cubicBezTo>
                  <a:pt x="124531" y="58914"/>
                  <a:pt x="325614" y="32103"/>
                  <a:pt x="342900" y="25400"/>
                </a:cubicBezTo>
                <a:cubicBezTo>
                  <a:pt x="360186" y="18697"/>
                  <a:pt x="224366" y="19050"/>
                  <a:pt x="224366" y="190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: 図形 1440">
            <a:extLst>
              <a:ext uri="{FF2B5EF4-FFF2-40B4-BE49-F238E27FC236}">
                <a16:creationId xmlns:a16="http://schemas.microsoft.com/office/drawing/2014/main" id="{4A2DFF28-D89A-4E26-B674-3F848D2DA0C3}"/>
              </a:ext>
            </a:extLst>
          </p:cNvPr>
          <p:cNvSpPr/>
          <p:nvPr/>
        </p:nvSpPr>
        <p:spPr>
          <a:xfrm>
            <a:off x="4972216" y="5606378"/>
            <a:ext cx="659767" cy="347151"/>
          </a:xfrm>
          <a:custGeom>
            <a:avLst/>
            <a:gdLst>
              <a:gd name="connsiteX0" fmla="*/ 4067 w 659767"/>
              <a:gd name="connsiteY0" fmla="*/ 309705 h 347151"/>
              <a:gd name="connsiteX1" fmla="*/ 160701 w 659767"/>
              <a:gd name="connsiteY1" fmla="*/ 172122 h 347151"/>
              <a:gd name="connsiteX2" fmla="*/ 183984 w 659767"/>
              <a:gd name="connsiteY2" fmla="*/ 110739 h 347151"/>
              <a:gd name="connsiteX3" fmla="*/ 183984 w 659767"/>
              <a:gd name="connsiteY3" fmla="*/ 70522 h 347151"/>
              <a:gd name="connsiteX4" fmla="*/ 232667 w 659767"/>
              <a:gd name="connsiteY4" fmla="*/ 110739 h 347151"/>
              <a:gd name="connsiteX5" fmla="*/ 228434 w 659767"/>
              <a:gd name="connsiteY5" fmla="*/ 40889 h 347151"/>
              <a:gd name="connsiteX6" fmla="*/ 241134 w 659767"/>
              <a:gd name="connsiteY6" fmla="*/ 9139 h 347151"/>
              <a:gd name="connsiteX7" fmla="*/ 296167 w 659767"/>
              <a:gd name="connsiteY7" fmla="*/ 7022 h 347151"/>
              <a:gd name="connsiteX8" fmla="*/ 353317 w 659767"/>
              <a:gd name="connsiteY8" fmla="*/ 93805 h 347151"/>
              <a:gd name="connsiteX9" fmla="*/ 370251 w 659767"/>
              <a:gd name="connsiteY9" fmla="*/ 36655 h 347151"/>
              <a:gd name="connsiteX10" fmla="*/ 410467 w 659767"/>
              <a:gd name="connsiteY10" fmla="*/ 17605 h 347151"/>
              <a:gd name="connsiteX11" fmla="*/ 505717 w 659767"/>
              <a:gd name="connsiteY11" fmla="*/ 104389 h 347151"/>
              <a:gd name="connsiteX12" fmla="*/ 658117 w 659767"/>
              <a:gd name="connsiteY12" fmla="*/ 332989 h 347151"/>
              <a:gd name="connsiteX13" fmla="*/ 577684 w 659767"/>
              <a:gd name="connsiteY13" fmla="*/ 322405 h 347151"/>
              <a:gd name="connsiteX14" fmla="*/ 440101 w 659767"/>
              <a:gd name="connsiteY14" fmla="*/ 320289 h 347151"/>
              <a:gd name="connsiteX15" fmla="*/ 302517 w 659767"/>
              <a:gd name="connsiteY15" fmla="*/ 339339 h 347151"/>
              <a:gd name="connsiteX16" fmla="*/ 253834 w 659767"/>
              <a:gd name="connsiteY16" fmla="*/ 303355 h 347151"/>
              <a:gd name="connsiteX17" fmla="*/ 95084 w 659767"/>
              <a:gd name="connsiteY17" fmla="*/ 303355 h 347151"/>
              <a:gd name="connsiteX18" fmla="*/ 480317 w 659767"/>
              <a:gd name="connsiteY18" fmla="*/ 316055 h 347151"/>
              <a:gd name="connsiteX19" fmla="*/ 617901 w 659767"/>
              <a:gd name="connsiteY19" fmla="*/ 288539 h 347151"/>
              <a:gd name="connsiteX20" fmla="*/ 399884 w 659767"/>
              <a:gd name="connsiteY20" fmla="*/ 40889 h 347151"/>
              <a:gd name="connsiteX21" fmla="*/ 338501 w 659767"/>
              <a:gd name="connsiteY21" fmla="*/ 100155 h 347151"/>
              <a:gd name="connsiteX22" fmla="*/ 255951 w 659767"/>
              <a:gd name="connsiteY22" fmla="*/ 32422 h 347151"/>
              <a:gd name="connsiteX23" fmla="*/ 241134 w 659767"/>
              <a:gd name="connsiteY23" fmla="*/ 76872 h 347151"/>
              <a:gd name="connsiteX24" fmla="*/ 228434 w 659767"/>
              <a:gd name="connsiteY24" fmla="*/ 210222 h 347151"/>
              <a:gd name="connsiteX25" fmla="*/ 219967 w 659767"/>
              <a:gd name="connsiteY25" fmla="*/ 121322 h 347151"/>
              <a:gd name="connsiteX26" fmla="*/ 200917 w 659767"/>
              <a:gd name="connsiteY26" fmla="*/ 110739 h 347151"/>
              <a:gd name="connsiteX27" fmla="*/ 181867 w 659767"/>
              <a:gd name="connsiteY27" fmla="*/ 165772 h 347151"/>
              <a:gd name="connsiteX28" fmla="*/ 80267 w 659767"/>
              <a:gd name="connsiteY28" fmla="*/ 210222 h 347151"/>
              <a:gd name="connsiteX29" fmla="*/ 46401 w 659767"/>
              <a:gd name="connsiteY29" fmla="*/ 267372 h 347151"/>
              <a:gd name="connsiteX30" fmla="*/ 4067 w 659767"/>
              <a:gd name="connsiteY30" fmla="*/ 309705 h 34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59767" h="347151">
                <a:moveTo>
                  <a:pt x="4067" y="309705"/>
                </a:moveTo>
                <a:cubicBezTo>
                  <a:pt x="23117" y="293830"/>
                  <a:pt x="130715" y="205283"/>
                  <a:pt x="160701" y="172122"/>
                </a:cubicBezTo>
                <a:cubicBezTo>
                  <a:pt x="190687" y="138961"/>
                  <a:pt x="180104" y="127672"/>
                  <a:pt x="183984" y="110739"/>
                </a:cubicBezTo>
                <a:cubicBezTo>
                  <a:pt x="187865" y="93806"/>
                  <a:pt x="175870" y="70522"/>
                  <a:pt x="183984" y="70522"/>
                </a:cubicBezTo>
                <a:cubicBezTo>
                  <a:pt x="192098" y="70522"/>
                  <a:pt x="225259" y="115678"/>
                  <a:pt x="232667" y="110739"/>
                </a:cubicBezTo>
                <a:cubicBezTo>
                  <a:pt x="240075" y="105800"/>
                  <a:pt x="227023" y="57822"/>
                  <a:pt x="228434" y="40889"/>
                </a:cubicBezTo>
                <a:cubicBezTo>
                  <a:pt x="229845" y="23956"/>
                  <a:pt x="229845" y="14783"/>
                  <a:pt x="241134" y="9139"/>
                </a:cubicBezTo>
                <a:cubicBezTo>
                  <a:pt x="252423" y="3495"/>
                  <a:pt x="277470" y="-7089"/>
                  <a:pt x="296167" y="7022"/>
                </a:cubicBezTo>
                <a:cubicBezTo>
                  <a:pt x="314864" y="21133"/>
                  <a:pt x="340970" y="88866"/>
                  <a:pt x="353317" y="93805"/>
                </a:cubicBezTo>
                <a:cubicBezTo>
                  <a:pt x="365664" y="98744"/>
                  <a:pt x="360726" y="49355"/>
                  <a:pt x="370251" y="36655"/>
                </a:cubicBezTo>
                <a:cubicBezTo>
                  <a:pt x="379776" y="23955"/>
                  <a:pt x="387889" y="6316"/>
                  <a:pt x="410467" y="17605"/>
                </a:cubicBezTo>
                <a:cubicBezTo>
                  <a:pt x="433045" y="28894"/>
                  <a:pt x="464442" y="51825"/>
                  <a:pt x="505717" y="104389"/>
                </a:cubicBezTo>
                <a:cubicBezTo>
                  <a:pt x="546992" y="156953"/>
                  <a:pt x="646123" y="296653"/>
                  <a:pt x="658117" y="332989"/>
                </a:cubicBezTo>
                <a:cubicBezTo>
                  <a:pt x="670112" y="369325"/>
                  <a:pt x="614020" y="324522"/>
                  <a:pt x="577684" y="322405"/>
                </a:cubicBezTo>
                <a:cubicBezTo>
                  <a:pt x="541348" y="320288"/>
                  <a:pt x="485962" y="317467"/>
                  <a:pt x="440101" y="320289"/>
                </a:cubicBezTo>
                <a:cubicBezTo>
                  <a:pt x="394240" y="323111"/>
                  <a:pt x="333561" y="342161"/>
                  <a:pt x="302517" y="339339"/>
                </a:cubicBezTo>
                <a:cubicBezTo>
                  <a:pt x="271473" y="336517"/>
                  <a:pt x="288406" y="309352"/>
                  <a:pt x="253834" y="303355"/>
                </a:cubicBezTo>
                <a:cubicBezTo>
                  <a:pt x="219262" y="297358"/>
                  <a:pt x="57337" y="301238"/>
                  <a:pt x="95084" y="303355"/>
                </a:cubicBezTo>
                <a:cubicBezTo>
                  <a:pt x="132831" y="305472"/>
                  <a:pt x="393181" y="318524"/>
                  <a:pt x="480317" y="316055"/>
                </a:cubicBezTo>
                <a:cubicBezTo>
                  <a:pt x="567453" y="313586"/>
                  <a:pt x="631306" y="334400"/>
                  <a:pt x="617901" y="288539"/>
                </a:cubicBezTo>
                <a:cubicBezTo>
                  <a:pt x="604496" y="242678"/>
                  <a:pt x="446451" y="72286"/>
                  <a:pt x="399884" y="40889"/>
                </a:cubicBezTo>
                <a:cubicBezTo>
                  <a:pt x="353317" y="9492"/>
                  <a:pt x="362490" y="101566"/>
                  <a:pt x="338501" y="100155"/>
                </a:cubicBezTo>
                <a:cubicBezTo>
                  <a:pt x="314512" y="98744"/>
                  <a:pt x="272179" y="36302"/>
                  <a:pt x="255951" y="32422"/>
                </a:cubicBezTo>
                <a:cubicBezTo>
                  <a:pt x="239723" y="28542"/>
                  <a:pt x="245720" y="47239"/>
                  <a:pt x="241134" y="76872"/>
                </a:cubicBezTo>
                <a:cubicBezTo>
                  <a:pt x="236548" y="106505"/>
                  <a:pt x="231962" y="202814"/>
                  <a:pt x="228434" y="210222"/>
                </a:cubicBezTo>
                <a:cubicBezTo>
                  <a:pt x="224906" y="217630"/>
                  <a:pt x="224553" y="137902"/>
                  <a:pt x="219967" y="121322"/>
                </a:cubicBezTo>
                <a:cubicBezTo>
                  <a:pt x="215381" y="104742"/>
                  <a:pt x="207267" y="103331"/>
                  <a:pt x="200917" y="110739"/>
                </a:cubicBezTo>
                <a:cubicBezTo>
                  <a:pt x="194567" y="118147"/>
                  <a:pt x="201975" y="149192"/>
                  <a:pt x="181867" y="165772"/>
                </a:cubicBezTo>
                <a:cubicBezTo>
                  <a:pt x="161759" y="182352"/>
                  <a:pt x="102845" y="193289"/>
                  <a:pt x="80267" y="210222"/>
                </a:cubicBezTo>
                <a:cubicBezTo>
                  <a:pt x="57689" y="227155"/>
                  <a:pt x="54162" y="251850"/>
                  <a:pt x="46401" y="267372"/>
                </a:cubicBezTo>
                <a:cubicBezTo>
                  <a:pt x="38640" y="282894"/>
                  <a:pt x="-14983" y="325580"/>
                  <a:pt x="4067" y="3097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: 図形 1441">
            <a:extLst>
              <a:ext uri="{FF2B5EF4-FFF2-40B4-BE49-F238E27FC236}">
                <a16:creationId xmlns:a16="http://schemas.microsoft.com/office/drawing/2014/main" id="{D2ED7762-B3EA-4558-8F63-57A9316CDAC3}"/>
              </a:ext>
            </a:extLst>
          </p:cNvPr>
          <p:cNvSpPr/>
          <p:nvPr/>
        </p:nvSpPr>
        <p:spPr>
          <a:xfrm>
            <a:off x="5422900" y="5668204"/>
            <a:ext cx="901834" cy="297790"/>
          </a:xfrm>
          <a:custGeom>
            <a:avLst/>
            <a:gdLst>
              <a:gd name="connsiteX0" fmla="*/ 0 w 901834"/>
              <a:gd name="connsiteY0" fmla="*/ 229 h 297790"/>
              <a:gd name="connsiteX1" fmla="*/ 213783 w 901834"/>
              <a:gd name="connsiteY1" fmla="*/ 211896 h 297790"/>
              <a:gd name="connsiteX2" fmla="*/ 304800 w 901834"/>
              <a:gd name="connsiteY2" fmla="*/ 273279 h 297790"/>
              <a:gd name="connsiteX3" fmla="*/ 374650 w 901834"/>
              <a:gd name="connsiteY3" fmla="*/ 279629 h 297790"/>
              <a:gd name="connsiteX4" fmla="*/ 522817 w 901834"/>
              <a:gd name="connsiteY4" fmla="*/ 207663 h 297790"/>
              <a:gd name="connsiteX5" fmla="*/ 658283 w 901834"/>
              <a:gd name="connsiteY5" fmla="*/ 161096 h 297790"/>
              <a:gd name="connsiteX6" fmla="*/ 747183 w 901834"/>
              <a:gd name="connsiteY6" fmla="*/ 197079 h 297790"/>
              <a:gd name="connsiteX7" fmla="*/ 899583 w 901834"/>
              <a:gd name="connsiteY7" fmla="*/ 296563 h 297790"/>
              <a:gd name="connsiteX8" fmla="*/ 825500 w 901834"/>
              <a:gd name="connsiteY8" fmla="*/ 247879 h 297790"/>
              <a:gd name="connsiteX9" fmla="*/ 654050 w 901834"/>
              <a:gd name="connsiteY9" fmla="*/ 178029 h 297790"/>
              <a:gd name="connsiteX10" fmla="*/ 319617 w 901834"/>
              <a:gd name="connsiteY10" fmla="*/ 243646 h 297790"/>
              <a:gd name="connsiteX11" fmla="*/ 211667 w 901834"/>
              <a:gd name="connsiteY11" fmla="*/ 171679 h 297790"/>
              <a:gd name="connsiteX12" fmla="*/ 0 w 901834"/>
              <a:gd name="connsiteY12" fmla="*/ 229 h 29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1834" h="297790">
                <a:moveTo>
                  <a:pt x="0" y="229"/>
                </a:moveTo>
                <a:cubicBezTo>
                  <a:pt x="353" y="6932"/>
                  <a:pt x="162983" y="166388"/>
                  <a:pt x="213783" y="211896"/>
                </a:cubicBezTo>
                <a:cubicBezTo>
                  <a:pt x="264583" y="257404"/>
                  <a:pt x="277989" y="261990"/>
                  <a:pt x="304800" y="273279"/>
                </a:cubicBezTo>
                <a:cubicBezTo>
                  <a:pt x="331611" y="284568"/>
                  <a:pt x="338314" y="290565"/>
                  <a:pt x="374650" y="279629"/>
                </a:cubicBezTo>
                <a:cubicBezTo>
                  <a:pt x="410986" y="268693"/>
                  <a:pt x="475545" y="227418"/>
                  <a:pt x="522817" y="207663"/>
                </a:cubicBezTo>
                <a:cubicBezTo>
                  <a:pt x="570089" y="187908"/>
                  <a:pt x="620889" y="162860"/>
                  <a:pt x="658283" y="161096"/>
                </a:cubicBezTo>
                <a:cubicBezTo>
                  <a:pt x="695677" y="159332"/>
                  <a:pt x="706966" y="174501"/>
                  <a:pt x="747183" y="197079"/>
                </a:cubicBezTo>
                <a:cubicBezTo>
                  <a:pt x="787400" y="219657"/>
                  <a:pt x="886530" y="288096"/>
                  <a:pt x="899583" y="296563"/>
                </a:cubicBezTo>
                <a:cubicBezTo>
                  <a:pt x="912636" y="305030"/>
                  <a:pt x="866422" y="267635"/>
                  <a:pt x="825500" y="247879"/>
                </a:cubicBezTo>
                <a:cubicBezTo>
                  <a:pt x="784578" y="228123"/>
                  <a:pt x="738364" y="178734"/>
                  <a:pt x="654050" y="178029"/>
                </a:cubicBezTo>
                <a:cubicBezTo>
                  <a:pt x="569736" y="177324"/>
                  <a:pt x="393347" y="244704"/>
                  <a:pt x="319617" y="243646"/>
                </a:cubicBezTo>
                <a:cubicBezTo>
                  <a:pt x="245887" y="242588"/>
                  <a:pt x="263173" y="208015"/>
                  <a:pt x="211667" y="171679"/>
                </a:cubicBezTo>
                <a:cubicBezTo>
                  <a:pt x="160161" y="135343"/>
                  <a:pt x="-353" y="-6474"/>
                  <a:pt x="0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: 図形 1442">
            <a:extLst>
              <a:ext uri="{FF2B5EF4-FFF2-40B4-BE49-F238E27FC236}">
                <a16:creationId xmlns:a16="http://schemas.microsoft.com/office/drawing/2014/main" id="{AE492553-70B3-45E6-9737-242A4C61B33A}"/>
              </a:ext>
            </a:extLst>
          </p:cNvPr>
          <p:cNvSpPr/>
          <p:nvPr/>
        </p:nvSpPr>
        <p:spPr>
          <a:xfrm>
            <a:off x="5714681" y="5886172"/>
            <a:ext cx="576126" cy="78630"/>
          </a:xfrm>
          <a:custGeom>
            <a:avLst/>
            <a:gdLst>
              <a:gd name="connsiteX0" fmla="*/ 319 w 576126"/>
              <a:gd name="connsiteY0" fmla="*/ 59545 h 78630"/>
              <a:gd name="connsiteX1" fmla="*/ 231036 w 576126"/>
              <a:gd name="connsiteY1" fmla="*/ 68011 h 78630"/>
              <a:gd name="connsiteX2" fmla="*/ 379202 w 576126"/>
              <a:gd name="connsiteY2" fmla="*/ 21445 h 78630"/>
              <a:gd name="connsiteX3" fmla="*/ 449052 w 576126"/>
              <a:gd name="connsiteY3" fmla="*/ 29911 h 78630"/>
              <a:gd name="connsiteX4" fmla="*/ 576052 w 576126"/>
              <a:gd name="connsiteY4" fmla="*/ 78595 h 78630"/>
              <a:gd name="connsiteX5" fmla="*/ 465986 w 576126"/>
              <a:gd name="connsiteY5" fmla="*/ 21445 h 78630"/>
              <a:gd name="connsiteX6" fmla="*/ 368619 w 576126"/>
              <a:gd name="connsiteY6" fmla="*/ 278 h 78630"/>
              <a:gd name="connsiteX7" fmla="*/ 283952 w 576126"/>
              <a:gd name="connsiteY7" fmla="*/ 34145 h 78630"/>
              <a:gd name="connsiteX8" fmla="*/ 319 w 576126"/>
              <a:gd name="connsiteY8" fmla="*/ 59545 h 7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126" h="78630">
                <a:moveTo>
                  <a:pt x="319" y="59545"/>
                </a:moveTo>
                <a:cubicBezTo>
                  <a:pt x="-8500" y="65189"/>
                  <a:pt x="167889" y="74361"/>
                  <a:pt x="231036" y="68011"/>
                </a:cubicBezTo>
                <a:cubicBezTo>
                  <a:pt x="294183" y="61661"/>
                  <a:pt x="342866" y="27795"/>
                  <a:pt x="379202" y="21445"/>
                </a:cubicBezTo>
                <a:cubicBezTo>
                  <a:pt x="415538" y="15095"/>
                  <a:pt x="416244" y="20386"/>
                  <a:pt x="449052" y="29911"/>
                </a:cubicBezTo>
                <a:cubicBezTo>
                  <a:pt x="481860" y="39436"/>
                  <a:pt x="573230" y="80006"/>
                  <a:pt x="576052" y="78595"/>
                </a:cubicBezTo>
                <a:cubicBezTo>
                  <a:pt x="578874" y="77184"/>
                  <a:pt x="500558" y="34498"/>
                  <a:pt x="465986" y="21445"/>
                </a:cubicBezTo>
                <a:cubicBezTo>
                  <a:pt x="431414" y="8392"/>
                  <a:pt x="398958" y="-1839"/>
                  <a:pt x="368619" y="278"/>
                </a:cubicBezTo>
                <a:cubicBezTo>
                  <a:pt x="338280" y="2395"/>
                  <a:pt x="340749" y="24973"/>
                  <a:pt x="283952" y="34145"/>
                </a:cubicBezTo>
                <a:cubicBezTo>
                  <a:pt x="227155" y="43317"/>
                  <a:pt x="9138" y="53901"/>
                  <a:pt x="319" y="59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: 図形 1443">
            <a:extLst>
              <a:ext uri="{FF2B5EF4-FFF2-40B4-BE49-F238E27FC236}">
                <a16:creationId xmlns:a16="http://schemas.microsoft.com/office/drawing/2014/main" id="{03C0FC1F-47D2-4286-836A-6DC28CE2C0EF}"/>
              </a:ext>
            </a:extLst>
          </p:cNvPr>
          <p:cNvSpPr/>
          <p:nvPr/>
        </p:nvSpPr>
        <p:spPr>
          <a:xfrm>
            <a:off x="5433430" y="5574884"/>
            <a:ext cx="140264" cy="243837"/>
          </a:xfrm>
          <a:custGeom>
            <a:avLst/>
            <a:gdLst>
              <a:gd name="connsiteX0" fmla="*/ 57203 w 140264"/>
              <a:gd name="connsiteY0" fmla="*/ 416 h 243837"/>
              <a:gd name="connsiteX1" fmla="*/ 53 w 140264"/>
              <a:gd name="connsiteY1" fmla="*/ 82966 h 243837"/>
              <a:gd name="connsiteX2" fmla="*/ 48737 w 140264"/>
              <a:gd name="connsiteY2" fmla="*/ 125299 h 243837"/>
              <a:gd name="connsiteX3" fmla="*/ 139753 w 140264"/>
              <a:gd name="connsiteY3" fmla="*/ 243833 h 243837"/>
              <a:gd name="connsiteX4" fmla="*/ 4287 w 140264"/>
              <a:gd name="connsiteY4" fmla="*/ 121066 h 243837"/>
              <a:gd name="connsiteX5" fmla="*/ 57203 w 140264"/>
              <a:gd name="connsiteY5" fmla="*/ 416 h 243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264" h="243837">
                <a:moveTo>
                  <a:pt x="57203" y="416"/>
                </a:moveTo>
                <a:cubicBezTo>
                  <a:pt x="56497" y="-5934"/>
                  <a:pt x="1464" y="62152"/>
                  <a:pt x="53" y="82966"/>
                </a:cubicBezTo>
                <a:cubicBezTo>
                  <a:pt x="-1358" y="103780"/>
                  <a:pt x="25454" y="98488"/>
                  <a:pt x="48737" y="125299"/>
                </a:cubicBezTo>
                <a:cubicBezTo>
                  <a:pt x="72020" y="152110"/>
                  <a:pt x="147161" y="244538"/>
                  <a:pt x="139753" y="243833"/>
                </a:cubicBezTo>
                <a:cubicBezTo>
                  <a:pt x="132345" y="243128"/>
                  <a:pt x="19456" y="160224"/>
                  <a:pt x="4287" y="121066"/>
                </a:cubicBezTo>
                <a:cubicBezTo>
                  <a:pt x="-10882" y="81908"/>
                  <a:pt x="57909" y="6766"/>
                  <a:pt x="57203" y="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: 図形 1444">
            <a:extLst>
              <a:ext uri="{FF2B5EF4-FFF2-40B4-BE49-F238E27FC236}">
                <a16:creationId xmlns:a16="http://schemas.microsoft.com/office/drawing/2014/main" id="{2EE207DB-B5C9-451A-A821-11AD5C92129D}"/>
              </a:ext>
            </a:extLst>
          </p:cNvPr>
          <p:cNvSpPr/>
          <p:nvPr/>
        </p:nvSpPr>
        <p:spPr>
          <a:xfrm>
            <a:off x="5509895" y="5572948"/>
            <a:ext cx="776897" cy="288108"/>
          </a:xfrm>
          <a:custGeom>
            <a:avLst/>
            <a:gdLst>
              <a:gd name="connsiteX0" fmla="*/ 90805 w 776897"/>
              <a:gd name="connsiteY0" fmla="*/ 2352 h 288108"/>
              <a:gd name="connsiteX1" fmla="*/ 35772 w 776897"/>
              <a:gd name="connsiteY1" fmla="*/ 165335 h 288108"/>
              <a:gd name="connsiteX2" fmla="*/ 95038 w 776897"/>
              <a:gd name="connsiteY2" fmla="*/ 214019 h 288108"/>
              <a:gd name="connsiteX3" fmla="*/ 332105 w 776897"/>
              <a:gd name="connsiteY3" fmla="*/ 288102 h 288108"/>
              <a:gd name="connsiteX4" fmla="*/ 518372 w 776897"/>
              <a:gd name="connsiteY4" fmla="*/ 218252 h 288108"/>
              <a:gd name="connsiteX5" fmla="*/ 776605 w 776897"/>
              <a:gd name="connsiteY5" fmla="*/ 216135 h 288108"/>
              <a:gd name="connsiteX6" fmla="*/ 465455 w 776897"/>
              <a:gd name="connsiteY6" fmla="*/ 211902 h 288108"/>
              <a:gd name="connsiteX7" fmla="*/ 279188 w 776897"/>
              <a:gd name="connsiteY7" fmla="*/ 260585 h 288108"/>
              <a:gd name="connsiteX8" fmla="*/ 12488 w 776897"/>
              <a:gd name="connsiteY8" fmla="*/ 152635 h 288108"/>
              <a:gd name="connsiteX9" fmla="*/ 46355 w 776897"/>
              <a:gd name="connsiteY9" fmla="*/ 154752 h 288108"/>
              <a:gd name="connsiteX10" fmla="*/ 69638 w 776897"/>
              <a:gd name="connsiteY10" fmla="*/ 72202 h 288108"/>
              <a:gd name="connsiteX11" fmla="*/ 90805 w 776897"/>
              <a:gd name="connsiteY11" fmla="*/ 2352 h 28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6897" h="288108">
                <a:moveTo>
                  <a:pt x="90805" y="2352"/>
                </a:moveTo>
                <a:cubicBezTo>
                  <a:pt x="85161" y="17874"/>
                  <a:pt x="35067" y="130057"/>
                  <a:pt x="35772" y="165335"/>
                </a:cubicBezTo>
                <a:cubicBezTo>
                  <a:pt x="36477" y="200613"/>
                  <a:pt x="45649" y="193558"/>
                  <a:pt x="95038" y="214019"/>
                </a:cubicBezTo>
                <a:cubicBezTo>
                  <a:pt x="144427" y="234480"/>
                  <a:pt x="261549" y="287397"/>
                  <a:pt x="332105" y="288102"/>
                </a:cubicBezTo>
                <a:cubicBezTo>
                  <a:pt x="402661" y="288807"/>
                  <a:pt x="444289" y="230246"/>
                  <a:pt x="518372" y="218252"/>
                </a:cubicBezTo>
                <a:cubicBezTo>
                  <a:pt x="592455" y="206258"/>
                  <a:pt x="785425" y="217193"/>
                  <a:pt x="776605" y="216135"/>
                </a:cubicBezTo>
                <a:cubicBezTo>
                  <a:pt x="767786" y="215077"/>
                  <a:pt x="548358" y="204494"/>
                  <a:pt x="465455" y="211902"/>
                </a:cubicBezTo>
                <a:cubicBezTo>
                  <a:pt x="382552" y="219310"/>
                  <a:pt x="354682" y="270463"/>
                  <a:pt x="279188" y="260585"/>
                </a:cubicBezTo>
                <a:cubicBezTo>
                  <a:pt x="203694" y="250707"/>
                  <a:pt x="51293" y="170274"/>
                  <a:pt x="12488" y="152635"/>
                </a:cubicBezTo>
                <a:cubicBezTo>
                  <a:pt x="-26317" y="134996"/>
                  <a:pt x="36830" y="168157"/>
                  <a:pt x="46355" y="154752"/>
                </a:cubicBezTo>
                <a:cubicBezTo>
                  <a:pt x="55880" y="141347"/>
                  <a:pt x="63288" y="91957"/>
                  <a:pt x="69638" y="72202"/>
                </a:cubicBezTo>
                <a:cubicBezTo>
                  <a:pt x="75988" y="52447"/>
                  <a:pt x="96449" y="-13170"/>
                  <a:pt x="90805" y="2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: 図形 1445">
            <a:extLst>
              <a:ext uri="{FF2B5EF4-FFF2-40B4-BE49-F238E27FC236}">
                <a16:creationId xmlns:a16="http://schemas.microsoft.com/office/drawing/2014/main" id="{C3578C11-36AF-4888-B633-6AEC1E2D4656}"/>
              </a:ext>
            </a:extLst>
          </p:cNvPr>
          <p:cNvSpPr/>
          <p:nvPr/>
        </p:nvSpPr>
        <p:spPr>
          <a:xfrm>
            <a:off x="6129852" y="5562324"/>
            <a:ext cx="531490" cy="258647"/>
          </a:xfrm>
          <a:custGeom>
            <a:avLst/>
            <a:gdLst>
              <a:gd name="connsiteX0" fmla="*/ 15 w 531490"/>
              <a:gd name="connsiteY0" fmla="*/ 222526 h 258647"/>
              <a:gd name="connsiteX1" fmla="*/ 224381 w 531490"/>
              <a:gd name="connsiteY1" fmla="*/ 214059 h 258647"/>
              <a:gd name="connsiteX2" fmla="*/ 433931 w 531490"/>
              <a:gd name="connsiteY2" fmla="*/ 258509 h 258647"/>
              <a:gd name="connsiteX3" fmla="*/ 467798 w 531490"/>
              <a:gd name="connsiteY3" fmla="*/ 197126 h 258647"/>
              <a:gd name="connsiteX4" fmla="*/ 486848 w 531490"/>
              <a:gd name="connsiteY4" fmla="*/ 118809 h 258647"/>
              <a:gd name="connsiteX5" fmla="*/ 531298 w 531490"/>
              <a:gd name="connsiteY5" fmla="*/ 2393 h 258647"/>
              <a:gd name="connsiteX6" fmla="*/ 467798 w 531490"/>
              <a:gd name="connsiteY6" fmla="*/ 55309 h 258647"/>
              <a:gd name="connsiteX7" fmla="*/ 444515 w 531490"/>
              <a:gd name="connsiteY7" fmla="*/ 228876 h 258647"/>
              <a:gd name="connsiteX8" fmla="*/ 359848 w 531490"/>
              <a:gd name="connsiteY8" fmla="*/ 230993 h 258647"/>
              <a:gd name="connsiteX9" fmla="*/ 213798 w 531490"/>
              <a:gd name="connsiteY9" fmla="*/ 203476 h 258647"/>
              <a:gd name="connsiteX10" fmla="*/ 15 w 531490"/>
              <a:gd name="connsiteY10" fmla="*/ 222526 h 25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1490" h="258647">
                <a:moveTo>
                  <a:pt x="15" y="222526"/>
                </a:moveTo>
                <a:cubicBezTo>
                  <a:pt x="1779" y="224290"/>
                  <a:pt x="152062" y="208062"/>
                  <a:pt x="224381" y="214059"/>
                </a:cubicBezTo>
                <a:cubicBezTo>
                  <a:pt x="296700" y="220056"/>
                  <a:pt x="393362" y="261331"/>
                  <a:pt x="433931" y="258509"/>
                </a:cubicBezTo>
                <a:cubicBezTo>
                  <a:pt x="474500" y="255687"/>
                  <a:pt x="458979" y="220409"/>
                  <a:pt x="467798" y="197126"/>
                </a:cubicBezTo>
                <a:cubicBezTo>
                  <a:pt x="476617" y="173843"/>
                  <a:pt x="476265" y="151264"/>
                  <a:pt x="486848" y="118809"/>
                </a:cubicBezTo>
                <a:cubicBezTo>
                  <a:pt x="497431" y="86354"/>
                  <a:pt x="534473" y="12976"/>
                  <a:pt x="531298" y="2393"/>
                </a:cubicBezTo>
                <a:cubicBezTo>
                  <a:pt x="528123" y="-8190"/>
                  <a:pt x="482262" y="17562"/>
                  <a:pt x="467798" y="55309"/>
                </a:cubicBezTo>
                <a:cubicBezTo>
                  <a:pt x="453334" y="93056"/>
                  <a:pt x="462507" y="199595"/>
                  <a:pt x="444515" y="228876"/>
                </a:cubicBezTo>
                <a:cubicBezTo>
                  <a:pt x="426523" y="258157"/>
                  <a:pt x="398301" y="235226"/>
                  <a:pt x="359848" y="230993"/>
                </a:cubicBezTo>
                <a:cubicBezTo>
                  <a:pt x="321395" y="226760"/>
                  <a:pt x="278003" y="204887"/>
                  <a:pt x="213798" y="203476"/>
                </a:cubicBezTo>
                <a:cubicBezTo>
                  <a:pt x="149593" y="202065"/>
                  <a:pt x="-1749" y="220762"/>
                  <a:pt x="15" y="222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: 図形 1446">
            <a:extLst>
              <a:ext uri="{FF2B5EF4-FFF2-40B4-BE49-F238E27FC236}">
                <a16:creationId xmlns:a16="http://schemas.microsoft.com/office/drawing/2014/main" id="{4D273744-55F0-4247-B064-54FF7C36EDC1}"/>
              </a:ext>
            </a:extLst>
          </p:cNvPr>
          <p:cNvSpPr/>
          <p:nvPr/>
        </p:nvSpPr>
        <p:spPr>
          <a:xfrm>
            <a:off x="6176109" y="5816586"/>
            <a:ext cx="390017" cy="145085"/>
          </a:xfrm>
          <a:custGeom>
            <a:avLst/>
            <a:gdLst>
              <a:gd name="connsiteX0" fmla="*/ 389791 w 390017"/>
              <a:gd name="connsiteY0" fmla="*/ 14 h 145085"/>
              <a:gd name="connsiteX1" fmla="*/ 311474 w 390017"/>
              <a:gd name="connsiteY1" fmla="*/ 129131 h 145085"/>
              <a:gd name="connsiteX2" fmla="*/ 231041 w 390017"/>
              <a:gd name="connsiteY2" fmla="*/ 143947 h 145085"/>
              <a:gd name="connsiteX3" fmla="*/ 324 w 390017"/>
              <a:gd name="connsiteY3" fmla="*/ 137597 h 145085"/>
              <a:gd name="connsiteX4" fmla="*/ 286074 w 390017"/>
              <a:gd name="connsiteY4" fmla="*/ 120664 h 145085"/>
              <a:gd name="connsiteX5" fmla="*/ 389791 w 390017"/>
              <a:gd name="connsiteY5" fmla="*/ 14 h 14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017" h="145085">
                <a:moveTo>
                  <a:pt x="389791" y="14"/>
                </a:moveTo>
                <a:cubicBezTo>
                  <a:pt x="394024" y="1425"/>
                  <a:pt x="337932" y="105142"/>
                  <a:pt x="311474" y="129131"/>
                </a:cubicBezTo>
                <a:cubicBezTo>
                  <a:pt x="285016" y="153120"/>
                  <a:pt x="282899" y="142536"/>
                  <a:pt x="231041" y="143947"/>
                </a:cubicBezTo>
                <a:cubicBezTo>
                  <a:pt x="179183" y="145358"/>
                  <a:pt x="-8848" y="141477"/>
                  <a:pt x="324" y="137597"/>
                </a:cubicBezTo>
                <a:cubicBezTo>
                  <a:pt x="9496" y="133717"/>
                  <a:pt x="225396" y="140420"/>
                  <a:pt x="286074" y="120664"/>
                </a:cubicBezTo>
                <a:cubicBezTo>
                  <a:pt x="346752" y="100909"/>
                  <a:pt x="385558" y="-1397"/>
                  <a:pt x="389791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: 図形 1447">
            <a:extLst>
              <a:ext uri="{FF2B5EF4-FFF2-40B4-BE49-F238E27FC236}">
                <a16:creationId xmlns:a16="http://schemas.microsoft.com/office/drawing/2014/main" id="{9B0A015D-3914-4DE0-92EB-50890914D798}"/>
              </a:ext>
            </a:extLst>
          </p:cNvPr>
          <p:cNvSpPr/>
          <p:nvPr/>
        </p:nvSpPr>
        <p:spPr>
          <a:xfrm>
            <a:off x="6583478" y="5592669"/>
            <a:ext cx="176110" cy="324643"/>
          </a:xfrm>
          <a:custGeom>
            <a:avLst/>
            <a:gdLst>
              <a:gd name="connsiteX0" fmla="*/ 64972 w 176110"/>
              <a:gd name="connsiteY0" fmla="*/ 94 h 324643"/>
              <a:gd name="connsiteX1" fmla="*/ 111010 w 176110"/>
              <a:gd name="connsiteY1" fmla="*/ 101694 h 324643"/>
              <a:gd name="connsiteX2" fmla="*/ 58622 w 176110"/>
              <a:gd name="connsiteY2" fmla="*/ 316006 h 324643"/>
              <a:gd name="connsiteX3" fmla="*/ 98310 w 176110"/>
              <a:gd name="connsiteY3" fmla="*/ 269969 h 324643"/>
              <a:gd name="connsiteX4" fmla="*/ 176097 w 176110"/>
              <a:gd name="connsiteY4" fmla="*/ 157256 h 324643"/>
              <a:gd name="connsiteX5" fmla="*/ 91960 w 176110"/>
              <a:gd name="connsiteY5" fmla="*/ 304894 h 324643"/>
              <a:gd name="connsiteX6" fmla="*/ 123710 w 176110"/>
              <a:gd name="connsiteY6" fmla="*/ 322356 h 324643"/>
              <a:gd name="connsiteX7" fmla="*/ 1472 w 176110"/>
              <a:gd name="connsiteY7" fmla="*/ 319181 h 324643"/>
              <a:gd name="connsiteX8" fmla="*/ 58622 w 176110"/>
              <a:gd name="connsiteY8" fmla="*/ 274731 h 324643"/>
              <a:gd name="connsiteX9" fmla="*/ 96722 w 176110"/>
              <a:gd name="connsiteY9" fmla="*/ 150906 h 324643"/>
              <a:gd name="connsiteX10" fmla="*/ 106247 w 176110"/>
              <a:gd name="connsiteY10" fmla="*/ 84231 h 324643"/>
              <a:gd name="connsiteX11" fmla="*/ 64972 w 176110"/>
              <a:gd name="connsiteY11" fmla="*/ 94 h 32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110" h="324643">
                <a:moveTo>
                  <a:pt x="64972" y="94"/>
                </a:moveTo>
                <a:cubicBezTo>
                  <a:pt x="65766" y="3004"/>
                  <a:pt x="112068" y="49042"/>
                  <a:pt x="111010" y="101694"/>
                </a:cubicBezTo>
                <a:cubicBezTo>
                  <a:pt x="109952" y="154346"/>
                  <a:pt x="60739" y="287960"/>
                  <a:pt x="58622" y="316006"/>
                </a:cubicBezTo>
                <a:cubicBezTo>
                  <a:pt x="56505" y="344052"/>
                  <a:pt x="78731" y="296427"/>
                  <a:pt x="98310" y="269969"/>
                </a:cubicBezTo>
                <a:cubicBezTo>
                  <a:pt x="117889" y="243511"/>
                  <a:pt x="177155" y="151435"/>
                  <a:pt x="176097" y="157256"/>
                </a:cubicBezTo>
                <a:cubicBezTo>
                  <a:pt x="175039" y="163077"/>
                  <a:pt x="100691" y="277377"/>
                  <a:pt x="91960" y="304894"/>
                </a:cubicBezTo>
                <a:cubicBezTo>
                  <a:pt x="83229" y="332411"/>
                  <a:pt x="138791" y="319975"/>
                  <a:pt x="123710" y="322356"/>
                </a:cubicBezTo>
                <a:cubicBezTo>
                  <a:pt x="108629" y="324737"/>
                  <a:pt x="12320" y="327118"/>
                  <a:pt x="1472" y="319181"/>
                </a:cubicBezTo>
                <a:cubicBezTo>
                  <a:pt x="-9376" y="311244"/>
                  <a:pt x="42747" y="302777"/>
                  <a:pt x="58622" y="274731"/>
                </a:cubicBezTo>
                <a:cubicBezTo>
                  <a:pt x="74497" y="246685"/>
                  <a:pt x="88785" y="182656"/>
                  <a:pt x="96722" y="150906"/>
                </a:cubicBezTo>
                <a:cubicBezTo>
                  <a:pt x="104659" y="119156"/>
                  <a:pt x="109422" y="106191"/>
                  <a:pt x="106247" y="84231"/>
                </a:cubicBezTo>
                <a:cubicBezTo>
                  <a:pt x="103072" y="62271"/>
                  <a:pt x="64178" y="-2816"/>
                  <a:pt x="64972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: 図形 1448">
            <a:extLst>
              <a:ext uri="{FF2B5EF4-FFF2-40B4-BE49-F238E27FC236}">
                <a16:creationId xmlns:a16="http://schemas.microsoft.com/office/drawing/2014/main" id="{6730C990-6196-4DD8-8EE5-6E531D1B1E95}"/>
              </a:ext>
            </a:extLst>
          </p:cNvPr>
          <p:cNvSpPr/>
          <p:nvPr/>
        </p:nvSpPr>
        <p:spPr>
          <a:xfrm>
            <a:off x="6481648" y="5641946"/>
            <a:ext cx="302749" cy="323423"/>
          </a:xfrm>
          <a:custGeom>
            <a:avLst/>
            <a:gdLst>
              <a:gd name="connsiteX0" fmla="*/ 147752 w 302749"/>
              <a:gd name="connsiteY0" fmla="*/ 29 h 323423"/>
              <a:gd name="connsiteX1" fmla="*/ 139815 w 302749"/>
              <a:gd name="connsiteY1" fmla="*/ 127029 h 323423"/>
              <a:gd name="connsiteX2" fmla="*/ 158865 w 302749"/>
              <a:gd name="connsiteY2" fmla="*/ 82579 h 323423"/>
              <a:gd name="connsiteX3" fmla="*/ 116002 w 302749"/>
              <a:gd name="connsiteY3" fmla="*/ 211167 h 323423"/>
              <a:gd name="connsiteX4" fmla="*/ 79490 w 302749"/>
              <a:gd name="connsiteY4" fmla="*/ 258792 h 323423"/>
              <a:gd name="connsiteX5" fmla="*/ 115 w 302749"/>
              <a:gd name="connsiteY5" fmla="*/ 320704 h 323423"/>
              <a:gd name="connsiteX6" fmla="*/ 98540 w 302749"/>
              <a:gd name="connsiteY6" fmla="*/ 312767 h 323423"/>
              <a:gd name="connsiteX7" fmla="*/ 243002 w 302749"/>
              <a:gd name="connsiteY7" fmla="*/ 315942 h 323423"/>
              <a:gd name="connsiteX8" fmla="*/ 300152 w 302749"/>
              <a:gd name="connsiteY8" fmla="*/ 287367 h 323423"/>
              <a:gd name="connsiteX9" fmla="*/ 166802 w 302749"/>
              <a:gd name="connsiteY9" fmla="*/ 304829 h 323423"/>
              <a:gd name="connsiteX10" fmla="*/ 46152 w 302749"/>
              <a:gd name="connsiteY10" fmla="*/ 298479 h 323423"/>
              <a:gd name="connsiteX11" fmla="*/ 103302 w 302749"/>
              <a:gd name="connsiteY11" fmla="*/ 219104 h 323423"/>
              <a:gd name="connsiteX12" fmla="*/ 147752 w 302749"/>
              <a:gd name="connsiteY12" fmla="*/ 115917 h 323423"/>
              <a:gd name="connsiteX13" fmla="*/ 147752 w 302749"/>
              <a:gd name="connsiteY13" fmla="*/ 29 h 32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2749" h="323423">
                <a:moveTo>
                  <a:pt x="147752" y="29"/>
                </a:moveTo>
                <a:cubicBezTo>
                  <a:pt x="146429" y="1881"/>
                  <a:pt x="137963" y="113271"/>
                  <a:pt x="139815" y="127029"/>
                </a:cubicBezTo>
                <a:cubicBezTo>
                  <a:pt x="141667" y="140787"/>
                  <a:pt x="162834" y="68556"/>
                  <a:pt x="158865" y="82579"/>
                </a:cubicBezTo>
                <a:cubicBezTo>
                  <a:pt x="154896" y="96602"/>
                  <a:pt x="129231" y="181798"/>
                  <a:pt x="116002" y="211167"/>
                </a:cubicBezTo>
                <a:cubicBezTo>
                  <a:pt x="102773" y="240536"/>
                  <a:pt x="98804" y="240536"/>
                  <a:pt x="79490" y="258792"/>
                </a:cubicBezTo>
                <a:cubicBezTo>
                  <a:pt x="60176" y="277048"/>
                  <a:pt x="-3060" y="311708"/>
                  <a:pt x="115" y="320704"/>
                </a:cubicBezTo>
                <a:cubicBezTo>
                  <a:pt x="3290" y="329700"/>
                  <a:pt x="58059" y="313561"/>
                  <a:pt x="98540" y="312767"/>
                </a:cubicBezTo>
                <a:cubicBezTo>
                  <a:pt x="139021" y="311973"/>
                  <a:pt x="209400" y="320175"/>
                  <a:pt x="243002" y="315942"/>
                </a:cubicBezTo>
                <a:cubicBezTo>
                  <a:pt x="276604" y="311709"/>
                  <a:pt x="312852" y="289219"/>
                  <a:pt x="300152" y="287367"/>
                </a:cubicBezTo>
                <a:cubicBezTo>
                  <a:pt x="287452" y="285515"/>
                  <a:pt x="209135" y="302977"/>
                  <a:pt x="166802" y="304829"/>
                </a:cubicBezTo>
                <a:cubicBezTo>
                  <a:pt x="124469" y="306681"/>
                  <a:pt x="56735" y="312767"/>
                  <a:pt x="46152" y="298479"/>
                </a:cubicBezTo>
                <a:cubicBezTo>
                  <a:pt x="35569" y="284192"/>
                  <a:pt x="86369" y="249531"/>
                  <a:pt x="103302" y="219104"/>
                </a:cubicBezTo>
                <a:cubicBezTo>
                  <a:pt x="120235" y="188677"/>
                  <a:pt x="140344" y="147931"/>
                  <a:pt x="147752" y="115917"/>
                </a:cubicBezTo>
                <a:cubicBezTo>
                  <a:pt x="155160" y="83903"/>
                  <a:pt x="149075" y="-1823"/>
                  <a:pt x="147752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: 図形 1449">
            <a:extLst>
              <a:ext uri="{FF2B5EF4-FFF2-40B4-BE49-F238E27FC236}">
                <a16:creationId xmlns:a16="http://schemas.microsoft.com/office/drawing/2014/main" id="{6845428D-EC86-47AF-99F5-879BDC4CA7B1}"/>
              </a:ext>
            </a:extLst>
          </p:cNvPr>
          <p:cNvSpPr/>
          <p:nvPr/>
        </p:nvSpPr>
        <p:spPr>
          <a:xfrm>
            <a:off x="6662313" y="5726113"/>
            <a:ext cx="438785" cy="278817"/>
          </a:xfrm>
          <a:custGeom>
            <a:avLst/>
            <a:gdLst>
              <a:gd name="connsiteX0" fmla="*/ 132187 w 438785"/>
              <a:gd name="connsiteY0" fmla="*/ 0 h 278817"/>
              <a:gd name="connsiteX1" fmla="*/ 113137 w 438785"/>
              <a:gd name="connsiteY1" fmla="*/ 119062 h 278817"/>
              <a:gd name="connsiteX2" fmla="*/ 3600 w 438785"/>
              <a:gd name="connsiteY2" fmla="*/ 209550 h 278817"/>
              <a:gd name="connsiteX3" fmla="*/ 90912 w 438785"/>
              <a:gd name="connsiteY3" fmla="*/ 160337 h 278817"/>
              <a:gd name="connsiteX4" fmla="*/ 152825 w 438785"/>
              <a:gd name="connsiteY4" fmla="*/ 233362 h 278817"/>
              <a:gd name="connsiteX5" fmla="*/ 213150 w 438785"/>
              <a:gd name="connsiteY5" fmla="*/ 255587 h 278817"/>
              <a:gd name="connsiteX6" fmla="*/ 324275 w 438785"/>
              <a:gd name="connsiteY6" fmla="*/ 273050 h 278817"/>
              <a:gd name="connsiteX7" fmla="*/ 370312 w 438785"/>
              <a:gd name="connsiteY7" fmla="*/ 273050 h 278817"/>
              <a:gd name="connsiteX8" fmla="*/ 438575 w 438785"/>
              <a:gd name="connsiteY8" fmla="*/ 204787 h 278817"/>
              <a:gd name="connsiteX9" fmla="*/ 346500 w 438785"/>
              <a:gd name="connsiteY9" fmla="*/ 252412 h 278817"/>
              <a:gd name="connsiteX10" fmla="*/ 168700 w 438785"/>
              <a:gd name="connsiteY10" fmla="*/ 242887 h 278817"/>
              <a:gd name="connsiteX11" fmla="*/ 94087 w 438785"/>
              <a:gd name="connsiteY11" fmla="*/ 180975 h 278817"/>
              <a:gd name="connsiteX12" fmla="*/ 425 w 438785"/>
              <a:gd name="connsiteY12" fmla="*/ 212725 h 278817"/>
              <a:gd name="connsiteX13" fmla="*/ 133775 w 438785"/>
              <a:gd name="connsiteY13" fmla="*/ 119062 h 278817"/>
              <a:gd name="connsiteX14" fmla="*/ 132187 w 438785"/>
              <a:gd name="connsiteY14" fmla="*/ 0 h 27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8785" h="278817">
                <a:moveTo>
                  <a:pt x="132187" y="0"/>
                </a:moveTo>
                <a:cubicBezTo>
                  <a:pt x="128747" y="0"/>
                  <a:pt x="134568" y="84137"/>
                  <a:pt x="113137" y="119062"/>
                </a:cubicBezTo>
                <a:cubicBezTo>
                  <a:pt x="91706" y="153987"/>
                  <a:pt x="7304" y="202671"/>
                  <a:pt x="3600" y="209550"/>
                </a:cubicBezTo>
                <a:cubicBezTo>
                  <a:pt x="-104" y="216429"/>
                  <a:pt x="66041" y="156368"/>
                  <a:pt x="90912" y="160337"/>
                </a:cubicBezTo>
                <a:cubicBezTo>
                  <a:pt x="115783" y="164306"/>
                  <a:pt x="132452" y="217487"/>
                  <a:pt x="152825" y="233362"/>
                </a:cubicBezTo>
                <a:cubicBezTo>
                  <a:pt x="173198" y="249237"/>
                  <a:pt x="184575" y="248972"/>
                  <a:pt x="213150" y="255587"/>
                </a:cubicBezTo>
                <a:cubicBezTo>
                  <a:pt x="241725" y="262202"/>
                  <a:pt x="298081" y="270140"/>
                  <a:pt x="324275" y="273050"/>
                </a:cubicBezTo>
                <a:cubicBezTo>
                  <a:pt x="350469" y="275961"/>
                  <a:pt x="351262" y="284427"/>
                  <a:pt x="370312" y="273050"/>
                </a:cubicBezTo>
                <a:cubicBezTo>
                  <a:pt x="389362" y="261673"/>
                  <a:pt x="442544" y="208227"/>
                  <a:pt x="438575" y="204787"/>
                </a:cubicBezTo>
                <a:cubicBezTo>
                  <a:pt x="434606" y="201347"/>
                  <a:pt x="391479" y="246062"/>
                  <a:pt x="346500" y="252412"/>
                </a:cubicBezTo>
                <a:cubicBezTo>
                  <a:pt x="301521" y="258762"/>
                  <a:pt x="210769" y="254793"/>
                  <a:pt x="168700" y="242887"/>
                </a:cubicBezTo>
                <a:cubicBezTo>
                  <a:pt x="126631" y="230981"/>
                  <a:pt x="122133" y="186002"/>
                  <a:pt x="94087" y="180975"/>
                </a:cubicBezTo>
                <a:cubicBezTo>
                  <a:pt x="66041" y="175948"/>
                  <a:pt x="-6190" y="223044"/>
                  <a:pt x="425" y="212725"/>
                </a:cubicBezTo>
                <a:cubicBezTo>
                  <a:pt x="7040" y="202406"/>
                  <a:pt x="111815" y="150812"/>
                  <a:pt x="133775" y="119062"/>
                </a:cubicBezTo>
                <a:cubicBezTo>
                  <a:pt x="155735" y="87312"/>
                  <a:pt x="135627" y="0"/>
                  <a:pt x="13218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: 図形 1450">
            <a:extLst>
              <a:ext uri="{FF2B5EF4-FFF2-40B4-BE49-F238E27FC236}">
                <a16:creationId xmlns:a16="http://schemas.microsoft.com/office/drawing/2014/main" id="{5E6CCEEE-20BE-488A-A6CC-8D64D6830674}"/>
              </a:ext>
            </a:extLst>
          </p:cNvPr>
          <p:cNvSpPr/>
          <p:nvPr/>
        </p:nvSpPr>
        <p:spPr>
          <a:xfrm>
            <a:off x="7002503" y="5553589"/>
            <a:ext cx="108108" cy="385065"/>
          </a:xfrm>
          <a:custGeom>
            <a:avLst/>
            <a:gdLst>
              <a:gd name="connsiteX0" fmla="*/ 1547 w 108108"/>
              <a:gd name="connsiteY0" fmla="*/ 1074 h 385065"/>
              <a:gd name="connsiteX1" fmla="*/ 79335 w 108108"/>
              <a:gd name="connsiteY1" fmla="*/ 129661 h 385065"/>
              <a:gd name="connsiteX2" fmla="*/ 88860 w 108108"/>
              <a:gd name="connsiteY2" fmla="*/ 199511 h 385065"/>
              <a:gd name="connsiteX3" fmla="*/ 85685 w 108108"/>
              <a:gd name="connsiteY3" fmla="*/ 382074 h 385065"/>
              <a:gd name="connsiteX4" fmla="*/ 85685 w 108108"/>
              <a:gd name="connsiteY4" fmla="*/ 301111 h 385065"/>
              <a:gd name="connsiteX5" fmla="*/ 106322 w 108108"/>
              <a:gd name="connsiteY5" fmla="*/ 147124 h 385065"/>
              <a:gd name="connsiteX6" fmla="*/ 33297 w 108108"/>
              <a:gd name="connsiteY6" fmla="*/ 70924 h 385065"/>
              <a:gd name="connsiteX7" fmla="*/ 1547 w 108108"/>
              <a:gd name="connsiteY7" fmla="*/ 1074 h 38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108" h="385065">
                <a:moveTo>
                  <a:pt x="1547" y="1074"/>
                </a:moveTo>
                <a:cubicBezTo>
                  <a:pt x="9220" y="10864"/>
                  <a:pt x="64783" y="96588"/>
                  <a:pt x="79335" y="129661"/>
                </a:cubicBezTo>
                <a:cubicBezTo>
                  <a:pt x="93887" y="162734"/>
                  <a:pt x="87802" y="157442"/>
                  <a:pt x="88860" y="199511"/>
                </a:cubicBezTo>
                <a:cubicBezTo>
                  <a:pt x="89918" y="241580"/>
                  <a:pt x="86214" y="365141"/>
                  <a:pt x="85685" y="382074"/>
                </a:cubicBezTo>
                <a:cubicBezTo>
                  <a:pt x="85156" y="399007"/>
                  <a:pt x="82246" y="340269"/>
                  <a:pt x="85685" y="301111"/>
                </a:cubicBezTo>
                <a:cubicBezTo>
                  <a:pt x="89125" y="261953"/>
                  <a:pt x="115053" y="185488"/>
                  <a:pt x="106322" y="147124"/>
                </a:cubicBezTo>
                <a:cubicBezTo>
                  <a:pt x="97591" y="108760"/>
                  <a:pt x="50230" y="90768"/>
                  <a:pt x="33297" y="70924"/>
                </a:cubicBezTo>
                <a:cubicBezTo>
                  <a:pt x="16364" y="51080"/>
                  <a:pt x="-6126" y="-8716"/>
                  <a:pt x="1547" y="1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: 図形 1451">
            <a:extLst>
              <a:ext uri="{FF2B5EF4-FFF2-40B4-BE49-F238E27FC236}">
                <a16:creationId xmlns:a16="http://schemas.microsoft.com/office/drawing/2014/main" id="{8CAAB3CD-F567-460A-AF8D-E6FA4F500466}"/>
              </a:ext>
            </a:extLst>
          </p:cNvPr>
          <p:cNvSpPr/>
          <p:nvPr/>
        </p:nvSpPr>
        <p:spPr>
          <a:xfrm>
            <a:off x="7062775" y="5535035"/>
            <a:ext cx="83559" cy="406834"/>
          </a:xfrm>
          <a:custGeom>
            <a:avLst/>
            <a:gdLst>
              <a:gd name="connsiteX0" fmla="*/ 13 w 83559"/>
              <a:gd name="connsiteY0" fmla="*/ 578 h 406834"/>
              <a:gd name="connsiteX1" fmla="*/ 76213 w 83559"/>
              <a:gd name="connsiteY1" fmla="*/ 135515 h 406834"/>
              <a:gd name="connsiteX2" fmla="*/ 65100 w 83559"/>
              <a:gd name="connsiteY2" fmla="*/ 230765 h 406834"/>
              <a:gd name="connsiteX3" fmla="*/ 44463 w 83559"/>
              <a:gd name="connsiteY3" fmla="*/ 281565 h 406834"/>
              <a:gd name="connsiteX4" fmla="*/ 19063 w 83559"/>
              <a:gd name="connsiteY4" fmla="*/ 403803 h 406834"/>
              <a:gd name="connsiteX5" fmla="*/ 28588 w 83559"/>
              <a:gd name="connsiteY5" fmla="*/ 356178 h 406834"/>
              <a:gd name="connsiteX6" fmla="*/ 80975 w 83559"/>
              <a:gd name="connsiteY6" fmla="*/ 210128 h 406834"/>
              <a:gd name="connsiteX7" fmla="*/ 69863 w 83559"/>
              <a:gd name="connsiteY7" fmla="*/ 91065 h 406834"/>
              <a:gd name="connsiteX8" fmla="*/ 13 w 83559"/>
              <a:gd name="connsiteY8" fmla="*/ 578 h 40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59" h="406834">
                <a:moveTo>
                  <a:pt x="13" y="578"/>
                </a:moveTo>
                <a:cubicBezTo>
                  <a:pt x="1071" y="7986"/>
                  <a:pt x="65365" y="97150"/>
                  <a:pt x="76213" y="135515"/>
                </a:cubicBezTo>
                <a:cubicBezTo>
                  <a:pt x="87061" y="173880"/>
                  <a:pt x="70392" y="206423"/>
                  <a:pt x="65100" y="230765"/>
                </a:cubicBezTo>
                <a:cubicBezTo>
                  <a:pt x="59808" y="255107"/>
                  <a:pt x="52136" y="252725"/>
                  <a:pt x="44463" y="281565"/>
                </a:cubicBezTo>
                <a:cubicBezTo>
                  <a:pt x="36790" y="310405"/>
                  <a:pt x="21709" y="391368"/>
                  <a:pt x="19063" y="403803"/>
                </a:cubicBezTo>
                <a:cubicBezTo>
                  <a:pt x="16417" y="416238"/>
                  <a:pt x="18269" y="388457"/>
                  <a:pt x="28588" y="356178"/>
                </a:cubicBezTo>
                <a:cubicBezTo>
                  <a:pt x="38907" y="323899"/>
                  <a:pt x="74096" y="254313"/>
                  <a:pt x="80975" y="210128"/>
                </a:cubicBezTo>
                <a:cubicBezTo>
                  <a:pt x="87854" y="165943"/>
                  <a:pt x="79917" y="123344"/>
                  <a:pt x="69863" y="91065"/>
                </a:cubicBezTo>
                <a:cubicBezTo>
                  <a:pt x="59809" y="58786"/>
                  <a:pt x="-1045" y="-6830"/>
                  <a:pt x="13" y="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: 図形 1452">
            <a:extLst>
              <a:ext uri="{FF2B5EF4-FFF2-40B4-BE49-F238E27FC236}">
                <a16:creationId xmlns:a16="http://schemas.microsoft.com/office/drawing/2014/main" id="{1AFC8117-D451-444F-8946-ABD5A0145463}"/>
              </a:ext>
            </a:extLst>
          </p:cNvPr>
          <p:cNvSpPr/>
          <p:nvPr/>
        </p:nvSpPr>
        <p:spPr>
          <a:xfrm>
            <a:off x="6681575" y="5587990"/>
            <a:ext cx="62270" cy="165117"/>
          </a:xfrm>
          <a:custGeom>
            <a:avLst/>
            <a:gdLst>
              <a:gd name="connsiteX0" fmla="*/ 213 w 62270"/>
              <a:gd name="connsiteY0" fmla="*/ 10 h 165117"/>
              <a:gd name="connsiteX1" fmla="*/ 41488 w 62270"/>
              <a:gd name="connsiteY1" fmla="*/ 73035 h 165117"/>
              <a:gd name="connsiteX2" fmla="*/ 33550 w 62270"/>
              <a:gd name="connsiteY2" fmla="*/ 165110 h 165117"/>
              <a:gd name="connsiteX3" fmla="*/ 62125 w 62270"/>
              <a:gd name="connsiteY3" fmla="*/ 68273 h 165117"/>
              <a:gd name="connsiteX4" fmla="*/ 213 w 62270"/>
              <a:gd name="connsiteY4" fmla="*/ 10 h 16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70" h="165117">
                <a:moveTo>
                  <a:pt x="213" y="10"/>
                </a:moveTo>
                <a:cubicBezTo>
                  <a:pt x="-3226" y="804"/>
                  <a:pt x="35932" y="45518"/>
                  <a:pt x="41488" y="73035"/>
                </a:cubicBezTo>
                <a:cubicBezTo>
                  <a:pt x="47044" y="100552"/>
                  <a:pt x="30111" y="165904"/>
                  <a:pt x="33550" y="165110"/>
                </a:cubicBezTo>
                <a:cubicBezTo>
                  <a:pt x="36989" y="164316"/>
                  <a:pt x="64506" y="94202"/>
                  <a:pt x="62125" y="68273"/>
                </a:cubicBezTo>
                <a:cubicBezTo>
                  <a:pt x="59744" y="42344"/>
                  <a:pt x="3652" y="-784"/>
                  <a:pt x="213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: 図形 1453">
            <a:extLst>
              <a:ext uri="{FF2B5EF4-FFF2-40B4-BE49-F238E27FC236}">
                <a16:creationId xmlns:a16="http://schemas.microsoft.com/office/drawing/2014/main" id="{AEA0F62A-C31B-4BB1-8A6B-EF3E45572A46}"/>
              </a:ext>
            </a:extLst>
          </p:cNvPr>
          <p:cNvSpPr/>
          <p:nvPr/>
        </p:nvSpPr>
        <p:spPr>
          <a:xfrm>
            <a:off x="6670360" y="5554288"/>
            <a:ext cx="406755" cy="36930"/>
          </a:xfrm>
          <a:custGeom>
            <a:avLst/>
            <a:gdLst>
              <a:gd name="connsiteX0" fmla="*/ 1903 w 406755"/>
              <a:gd name="connsiteY0" fmla="*/ 16250 h 36930"/>
              <a:gd name="connsiteX1" fmla="*/ 201928 w 406755"/>
              <a:gd name="connsiteY1" fmla="*/ 19425 h 36930"/>
              <a:gd name="connsiteX2" fmla="*/ 294003 w 406755"/>
              <a:gd name="connsiteY2" fmla="*/ 21012 h 36930"/>
              <a:gd name="connsiteX3" fmla="*/ 406715 w 406755"/>
              <a:gd name="connsiteY3" fmla="*/ 375 h 36930"/>
              <a:gd name="connsiteX4" fmla="*/ 281303 w 406755"/>
              <a:gd name="connsiteY4" fmla="*/ 9900 h 36930"/>
              <a:gd name="connsiteX5" fmla="*/ 111440 w 406755"/>
              <a:gd name="connsiteY5" fmla="*/ 36887 h 36930"/>
              <a:gd name="connsiteX6" fmla="*/ 1903 w 406755"/>
              <a:gd name="connsiteY6" fmla="*/ 16250 h 3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55" h="36930">
                <a:moveTo>
                  <a:pt x="1903" y="16250"/>
                </a:moveTo>
                <a:cubicBezTo>
                  <a:pt x="16984" y="13340"/>
                  <a:pt x="201928" y="19425"/>
                  <a:pt x="201928" y="19425"/>
                </a:cubicBezTo>
                <a:cubicBezTo>
                  <a:pt x="250611" y="20219"/>
                  <a:pt x="259872" y="24187"/>
                  <a:pt x="294003" y="21012"/>
                </a:cubicBezTo>
                <a:cubicBezTo>
                  <a:pt x="328134" y="17837"/>
                  <a:pt x="408832" y="2227"/>
                  <a:pt x="406715" y="375"/>
                </a:cubicBezTo>
                <a:cubicBezTo>
                  <a:pt x="404598" y="-1477"/>
                  <a:pt x="330516" y="3815"/>
                  <a:pt x="281303" y="9900"/>
                </a:cubicBezTo>
                <a:cubicBezTo>
                  <a:pt x="232091" y="15985"/>
                  <a:pt x="158007" y="35829"/>
                  <a:pt x="111440" y="36887"/>
                </a:cubicBezTo>
                <a:cubicBezTo>
                  <a:pt x="64873" y="37945"/>
                  <a:pt x="-13178" y="19160"/>
                  <a:pt x="1903" y="16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: 図形 1454">
            <a:extLst>
              <a:ext uri="{FF2B5EF4-FFF2-40B4-BE49-F238E27FC236}">
                <a16:creationId xmlns:a16="http://schemas.microsoft.com/office/drawing/2014/main" id="{57B274DB-5787-48E1-B58E-64A0A061B6AD}"/>
              </a:ext>
            </a:extLst>
          </p:cNvPr>
          <p:cNvSpPr/>
          <p:nvPr/>
        </p:nvSpPr>
        <p:spPr>
          <a:xfrm>
            <a:off x="6856007" y="5672627"/>
            <a:ext cx="44682" cy="147840"/>
          </a:xfrm>
          <a:custGeom>
            <a:avLst/>
            <a:gdLst>
              <a:gd name="connsiteX0" fmla="*/ 41681 w 44682"/>
              <a:gd name="connsiteY0" fmla="*/ 1098 h 147840"/>
              <a:gd name="connsiteX1" fmla="*/ 36918 w 44682"/>
              <a:gd name="connsiteY1" fmla="*/ 83648 h 147840"/>
              <a:gd name="connsiteX2" fmla="*/ 406 w 44682"/>
              <a:gd name="connsiteY2" fmla="*/ 147148 h 147840"/>
              <a:gd name="connsiteX3" fmla="*/ 41681 w 44682"/>
              <a:gd name="connsiteY3" fmla="*/ 1098 h 14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82" h="147840">
                <a:moveTo>
                  <a:pt x="41681" y="1098"/>
                </a:moveTo>
                <a:cubicBezTo>
                  <a:pt x="47766" y="-9485"/>
                  <a:pt x="43797" y="59306"/>
                  <a:pt x="36918" y="83648"/>
                </a:cubicBezTo>
                <a:cubicBezTo>
                  <a:pt x="30039" y="107990"/>
                  <a:pt x="-4092" y="154027"/>
                  <a:pt x="406" y="147148"/>
                </a:cubicBezTo>
                <a:cubicBezTo>
                  <a:pt x="4904" y="140269"/>
                  <a:pt x="35596" y="11681"/>
                  <a:pt x="41681" y="1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: 図形 1455">
            <a:extLst>
              <a:ext uri="{FF2B5EF4-FFF2-40B4-BE49-F238E27FC236}">
                <a16:creationId xmlns:a16="http://schemas.microsoft.com/office/drawing/2014/main" id="{6131F310-079C-48C8-98E7-2CEE9FDD5E05}"/>
              </a:ext>
            </a:extLst>
          </p:cNvPr>
          <p:cNvSpPr/>
          <p:nvPr/>
        </p:nvSpPr>
        <p:spPr>
          <a:xfrm>
            <a:off x="7256083" y="5477274"/>
            <a:ext cx="246822" cy="82278"/>
          </a:xfrm>
          <a:custGeom>
            <a:avLst/>
            <a:gdLst>
              <a:gd name="connsiteX0" fmla="*/ 380 w 246822"/>
              <a:gd name="connsiteY0" fmla="*/ 82151 h 82278"/>
              <a:gd name="connsiteX1" fmla="*/ 143255 w 246822"/>
              <a:gd name="connsiteY1" fmla="*/ 20239 h 82278"/>
              <a:gd name="connsiteX2" fmla="*/ 246442 w 246822"/>
              <a:gd name="connsiteY2" fmla="*/ 32939 h 82278"/>
              <a:gd name="connsiteX3" fmla="*/ 106742 w 246822"/>
              <a:gd name="connsiteY3" fmla="*/ 1189 h 82278"/>
              <a:gd name="connsiteX4" fmla="*/ 380 w 246822"/>
              <a:gd name="connsiteY4" fmla="*/ 82151 h 8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22" h="82278">
                <a:moveTo>
                  <a:pt x="380" y="82151"/>
                </a:moveTo>
                <a:cubicBezTo>
                  <a:pt x="6465" y="85326"/>
                  <a:pt x="102245" y="28441"/>
                  <a:pt x="143255" y="20239"/>
                </a:cubicBezTo>
                <a:cubicBezTo>
                  <a:pt x="184265" y="12037"/>
                  <a:pt x="252527" y="36114"/>
                  <a:pt x="246442" y="32939"/>
                </a:cubicBezTo>
                <a:cubicBezTo>
                  <a:pt x="240357" y="29764"/>
                  <a:pt x="150927" y="-7013"/>
                  <a:pt x="106742" y="1189"/>
                </a:cubicBezTo>
                <a:cubicBezTo>
                  <a:pt x="62557" y="9391"/>
                  <a:pt x="-5705" y="78976"/>
                  <a:pt x="380" y="82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: 図形 1456">
            <a:extLst>
              <a:ext uri="{FF2B5EF4-FFF2-40B4-BE49-F238E27FC236}">
                <a16:creationId xmlns:a16="http://schemas.microsoft.com/office/drawing/2014/main" id="{6F906959-3EBC-43EF-8DF6-01E34D6E9705}"/>
              </a:ext>
            </a:extLst>
          </p:cNvPr>
          <p:cNvSpPr/>
          <p:nvPr/>
        </p:nvSpPr>
        <p:spPr>
          <a:xfrm>
            <a:off x="7134968" y="5552669"/>
            <a:ext cx="118337" cy="98833"/>
          </a:xfrm>
          <a:custGeom>
            <a:avLst/>
            <a:gdLst>
              <a:gd name="connsiteX0" fmla="*/ 118320 w 118337"/>
              <a:gd name="connsiteY0" fmla="*/ 406 h 98833"/>
              <a:gd name="connsiteX1" fmla="*/ 23070 w 118337"/>
              <a:gd name="connsiteY1" fmla="*/ 67081 h 98833"/>
              <a:gd name="connsiteX2" fmla="*/ 845 w 118337"/>
              <a:gd name="connsiteY2" fmla="*/ 98831 h 98833"/>
              <a:gd name="connsiteX3" fmla="*/ 7195 w 118337"/>
              <a:gd name="connsiteY3" fmla="*/ 68669 h 98833"/>
              <a:gd name="connsiteX4" fmla="*/ 31007 w 118337"/>
              <a:gd name="connsiteY4" fmla="*/ 40094 h 98833"/>
              <a:gd name="connsiteX5" fmla="*/ 118320 w 118337"/>
              <a:gd name="connsiteY5" fmla="*/ 406 h 9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37" h="98833">
                <a:moveTo>
                  <a:pt x="118320" y="406"/>
                </a:moveTo>
                <a:cubicBezTo>
                  <a:pt x="116997" y="4904"/>
                  <a:pt x="42649" y="50677"/>
                  <a:pt x="23070" y="67081"/>
                </a:cubicBezTo>
                <a:cubicBezTo>
                  <a:pt x="3491" y="83485"/>
                  <a:pt x="3491" y="98566"/>
                  <a:pt x="845" y="98831"/>
                </a:cubicBezTo>
                <a:cubicBezTo>
                  <a:pt x="-1801" y="99096"/>
                  <a:pt x="2168" y="78459"/>
                  <a:pt x="7195" y="68669"/>
                </a:cubicBezTo>
                <a:cubicBezTo>
                  <a:pt x="12222" y="58880"/>
                  <a:pt x="17513" y="50148"/>
                  <a:pt x="31007" y="40094"/>
                </a:cubicBezTo>
                <a:cubicBezTo>
                  <a:pt x="44501" y="30040"/>
                  <a:pt x="119643" y="-4092"/>
                  <a:pt x="118320" y="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: 図形 1457">
            <a:extLst>
              <a:ext uri="{FF2B5EF4-FFF2-40B4-BE49-F238E27FC236}">
                <a16:creationId xmlns:a16="http://schemas.microsoft.com/office/drawing/2014/main" id="{76666963-50D6-4FEE-B554-03A13A8E0DE1}"/>
              </a:ext>
            </a:extLst>
          </p:cNvPr>
          <p:cNvSpPr/>
          <p:nvPr/>
        </p:nvSpPr>
        <p:spPr>
          <a:xfrm>
            <a:off x="7390826" y="5510034"/>
            <a:ext cx="217504" cy="416177"/>
          </a:xfrm>
          <a:custGeom>
            <a:avLst/>
            <a:gdLst>
              <a:gd name="connsiteX0" fmla="*/ 121224 w 217504"/>
              <a:gd name="connsiteY0" fmla="*/ 179 h 416177"/>
              <a:gd name="connsiteX1" fmla="*/ 202187 w 217504"/>
              <a:gd name="connsiteY1" fmla="*/ 122416 h 416177"/>
              <a:gd name="connsiteX2" fmla="*/ 214887 w 217504"/>
              <a:gd name="connsiteY2" fmla="*/ 230366 h 416177"/>
              <a:gd name="connsiteX3" fmla="*/ 211712 w 217504"/>
              <a:gd name="connsiteY3" fmla="*/ 289104 h 416177"/>
              <a:gd name="connsiteX4" fmla="*/ 186312 w 217504"/>
              <a:gd name="connsiteY4" fmla="*/ 311329 h 416177"/>
              <a:gd name="connsiteX5" fmla="*/ 79949 w 217504"/>
              <a:gd name="connsiteY5" fmla="*/ 376416 h 416177"/>
              <a:gd name="connsiteX6" fmla="*/ 3749 w 217504"/>
              <a:gd name="connsiteY6" fmla="*/ 412929 h 416177"/>
              <a:gd name="connsiteX7" fmla="*/ 200599 w 217504"/>
              <a:gd name="connsiteY7" fmla="*/ 293866 h 416177"/>
              <a:gd name="connsiteX8" fmla="*/ 205362 w 217504"/>
              <a:gd name="connsiteY8" fmla="*/ 184329 h 416177"/>
              <a:gd name="connsiteX9" fmla="*/ 186312 w 217504"/>
              <a:gd name="connsiteY9" fmla="*/ 97016 h 416177"/>
              <a:gd name="connsiteX10" fmla="*/ 121224 w 217504"/>
              <a:gd name="connsiteY10" fmla="*/ 179 h 41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504" h="416177">
                <a:moveTo>
                  <a:pt x="121224" y="179"/>
                </a:moveTo>
                <a:cubicBezTo>
                  <a:pt x="123870" y="4412"/>
                  <a:pt x="186576" y="84051"/>
                  <a:pt x="202187" y="122416"/>
                </a:cubicBezTo>
                <a:cubicBezTo>
                  <a:pt x="217798" y="160781"/>
                  <a:pt x="213300" y="202585"/>
                  <a:pt x="214887" y="230366"/>
                </a:cubicBezTo>
                <a:cubicBezTo>
                  <a:pt x="216474" y="258147"/>
                  <a:pt x="216474" y="275610"/>
                  <a:pt x="211712" y="289104"/>
                </a:cubicBezTo>
                <a:cubicBezTo>
                  <a:pt x="206950" y="302598"/>
                  <a:pt x="208273" y="296777"/>
                  <a:pt x="186312" y="311329"/>
                </a:cubicBezTo>
                <a:cubicBezTo>
                  <a:pt x="164352" y="325881"/>
                  <a:pt x="110376" y="359483"/>
                  <a:pt x="79949" y="376416"/>
                </a:cubicBezTo>
                <a:cubicBezTo>
                  <a:pt x="49522" y="393349"/>
                  <a:pt x="-16359" y="426687"/>
                  <a:pt x="3749" y="412929"/>
                </a:cubicBezTo>
                <a:cubicBezTo>
                  <a:pt x="23857" y="399171"/>
                  <a:pt x="166997" y="331966"/>
                  <a:pt x="200599" y="293866"/>
                </a:cubicBezTo>
                <a:cubicBezTo>
                  <a:pt x="234201" y="255766"/>
                  <a:pt x="207743" y="217137"/>
                  <a:pt x="205362" y="184329"/>
                </a:cubicBezTo>
                <a:cubicBezTo>
                  <a:pt x="202981" y="151521"/>
                  <a:pt x="199541" y="126385"/>
                  <a:pt x="186312" y="97016"/>
                </a:cubicBezTo>
                <a:cubicBezTo>
                  <a:pt x="173083" y="67647"/>
                  <a:pt x="118578" y="-4054"/>
                  <a:pt x="121224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: 図形 1458">
            <a:extLst>
              <a:ext uri="{FF2B5EF4-FFF2-40B4-BE49-F238E27FC236}">
                <a16:creationId xmlns:a16="http://schemas.microsoft.com/office/drawing/2014/main" id="{E768CFD6-4B95-41CD-90BA-552139BFE36C}"/>
              </a:ext>
            </a:extLst>
          </p:cNvPr>
          <p:cNvSpPr/>
          <p:nvPr/>
        </p:nvSpPr>
        <p:spPr>
          <a:xfrm>
            <a:off x="7379933" y="5619017"/>
            <a:ext cx="239023" cy="285795"/>
          </a:xfrm>
          <a:custGeom>
            <a:avLst/>
            <a:gdLst>
              <a:gd name="connsiteX0" fmla="*/ 236892 w 239023"/>
              <a:gd name="connsiteY0" fmla="*/ 121383 h 285795"/>
              <a:gd name="connsiteX1" fmla="*/ 160692 w 239023"/>
              <a:gd name="connsiteY1" fmla="*/ 3908 h 285795"/>
              <a:gd name="connsiteX2" fmla="*/ 54330 w 239023"/>
              <a:gd name="connsiteY2" fmla="*/ 32483 h 285795"/>
              <a:gd name="connsiteX3" fmla="*/ 13055 w 239023"/>
              <a:gd name="connsiteY3" fmla="*/ 76933 h 285795"/>
              <a:gd name="connsiteX4" fmla="*/ 355 w 239023"/>
              <a:gd name="connsiteY4" fmla="*/ 119796 h 285795"/>
              <a:gd name="connsiteX5" fmla="*/ 24167 w 239023"/>
              <a:gd name="connsiteY5" fmla="*/ 283308 h 285795"/>
              <a:gd name="connsiteX6" fmla="*/ 22580 w 239023"/>
              <a:gd name="connsiteY6" fmla="*/ 210283 h 285795"/>
              <a:gd name="connsiteX7" fmla="*/ 9880 w 239023"/>
              <a:gd name="connsiteY7" fmla="*/ 97571 h 285795"/>
              <a:gd name="connsiteX8" fmla="*/ 49567 w 239023"/>
              <a:gd name="connsiteY8" fmla="*/ 54708 h 285795"/>
              <a:gd name="connsiteX9" fmla="*/ 86080 w 239023"/>
              <a:gd name="connsiteY9" fmla="*/ 34071 h 285795"/>
              <a:gd name="connsiteX10" fmla="*/ 152755 w 239023"/>
              <a:gd name="connsiteY10" fmla="*/ 15021 h 285795"/>
              <a:gd name="connsiteX11" fmla="*/ 213080 w 239023"/>
              <a:gd name="connsiteY11" fmla="*/ 56296 h 285795"/>
              <a:gd name="connsiteX12" fmla="*/ 236892 w 239023"/>
              <a:gd name="connsiteY12" fmla="*/ 121383 h 28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9023" h="285795">
                <a:moveTo>
                  <a:pt x="236892" y="121383"/>
                </a:moveTo>
                <a:cubicBezTo>
                  <a:pt x="228161" y="112652"/>
                  <a:pt x="191119" y="18725"/>
                  <a:pt x="160692" y="3908"/>
                </a:cubicBezTo>
                <a:cubicBezTo>
                  <a:pt x="130265" y="-10909"/>
                  <a:pt x="78936" y="20312"/>
                  <a:pt x="54330" y="32483"/>
                </a:cubicBezTo>
                <a:cubicBezTo>
                  <a:pt x="29724" y="44654"/>
                  <a:pt x="22051" y="62381"/>
                  <a:pt x="13055" y="76933"/>
                </a:cubicBezTo>
                <a:cubicBezTo>
                  <a:pt x="4059" y="91485"/>
                  <a:pt x="-1497" y="85400"/>
                  <a:pt x="355" y="119796"/>
                </a:cubicBezTo>
                <a:cubicBezTo>
                  <a:pt x="2207" y="154192"/>
                  <a:pt x="20463" y="268227"/>
                  <a:pt x="24167" y="283308"/>
                </a:cubicBezTo>
                <a:cubicBezTo>
                  <a:pt x="27871" y="298389"/>
                  <a:pt x="24961" y="241239"/>
                  <a:pt x="22580" y="210283"/>
                </a:cubicBezTo>
                <a:cubicBezTo>
                  <a:pt x="20199" y="179327"/>
                  <a:pt x="5382" y="123500"/>
                  <a:pt x="9880" y="97571"/>
                </a:cubicBezTo>
                <a:cubicBezTo>
                  <a:pt x="14378" y="71642"/>
                  <a:pt x="36867" y="65291"/>
                  <a:pt x="49567" y="54708"/>
                </a:cubicBezTo>
                <a:cubicBezTo>
                  <a:pt x="62267" y="44125"/>
                  <a:pt x="68882" y="40685"/>
                  <a:pt x="86080" y="34071"/>
                </a:cubicBezTo>
                <a:cubicBezTo>
                  <a:pt x="103278" y="27456"/>
                  <a:pt x="131588" y="11317"/>
                  <a:pt x="152755" y="15021"/>
                </a:cubicBezTo>
                <a:cubicBezTo>
                  <a:pt x="173922" y="18725"/>
                  <a:pt x="200645" y="43067"/>
                  <a:pt x="213080" y="56296"/>
                </a:cubicBezTo>
                <a:cubicBezTo>
                  <a:pt x="225515" y="69525"/>
                  <a:pt x="245623" y="130114"/>
                  <a:pt x="236892" y="121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: 図形 1459">
            <a:extLst>
              <a:ext uri="{FF2B5EF4-FFF2-40B4-BE49-F238E27FC236}">
                <a16:creationId xmlns:a16="http://schemas.microsoft.com/office/drawing/2014/main" id="{7281B97B-FBB1-4E0D-B199-4F9D72533B40}"/>
              </a:ext>
            </a:extLst>
          </p:cNvPr>
          <p:cNvSpPr/>
          <p:nvPr/>
        </p:nvSpPr>
        <p:spPr>
          <a:xfrm>
            <a:off x="7210646" y="5667206"/>
            <a:ext cx="177553" cy="147971"/>
          </a:xfrm>
          <a:custGeom>
            <a:avLst/>
            <a:gdLst>
              <a:gd name="connsiteX0" fmla="*/ 1367 w 177553"/>
              <a:gd name="connsiteY0" fmla="*/ 169 h 147971"/>
              <a:gd name="connsiteX1" fmla="*/ 120429 w 177553"/>
              <a:gd name="connsiteY1" fmla="*/ 82719 h 147971"/>
              <a:gd name="connsiteX2" fmla="*/ 175992 w 177553"/>
              <a:gd name="connsiteY2" fmla="*/ 147807 h 147971"/>
              <a:gd name="connsiteX3" fmla="*/ 63279 w 177553"/>
              <a:gd name="connsiteY3" fmla="*/ 63669 h 147971"/>
              <a:gd name="connsiteX4" fmla="*/ 1367 w 177553"/>
              <a:gd name="connsiteY4" fmla="*/ 169 h 14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553" h="147971">
                <a:moveTo>
                  <a:pt x="1367" y="169"/>
                </a:moveTo>
                <a:cubicBezTo>
                  <a:pt x="10892" y="3344"/>
                  <a:pt x="91325" y="58113"/>
                  <a:pt x="120429" y="82719"/>
                </a:cubicBezTo>
                <a:cubicBezTo>
                  <a:pt x="149533" y="107325"/>
                  <a:pt x="185517" y="150982"/>
                  <a:pt x="175992" y="147807"/>
                </a:cubicBezTo>
                <a:cubicBezTo>
                  <a:pt x="166467" y="144632"/>
                  <a:pt x="92383" y="88275"/>
                  <a:pt x="63279" y="63669"/>
                </a:cubicBezTo>
                <a:cubicBezTo>
                  <a:pt x="34175" y="39063"/>
                  <a:pt x="-8158" y="-3006"/>
                  <a:pt x="1367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: 図形 1460">
            <a:extLst>
              <a:ext uri="{FF2B5EF4-FFF2-40B4-BE49-F238E27FC236}">
                <a16:creationId xmlns:a16="http://schemas.microsoft.com/office/drawing/2014/main" id="{7F9EF9AD-D380-496A-82D8-C716A94D2B0C}"/>
              </a:ext>
            </a:extLst>
          </p:cNvPr>
          <p:cNvSpPr/>
          <p:nvPr/>
        </p:nvSpPr>
        <p:spPr>
          <a:xfrm>
            <a:off x="7241359" y="5586474"/>
            <a:ext cx="121691" cy="90997"/>
          </a:xfrm>
          <a:custGeom>
            <a:avLst/>
            <a:gdLst>
              <a:gd name="connsiteX0" fmla="*/ 816 w 121691"/>
              <a:gd name="connsiteY0" fmla="*/ 1526 h 90997"/>
              <a:gd name="connsiteX1" fmla="*/ 119879 w 121691"/>
              <a:gd name="connsiteY1" fmla="*/ 90426 h 90997"/>
              <a:gd name="connsiteX2" fmla="*/ 69079 w 121691"/>
              <a:gd name="connsiteY2" fmla="*/ 38039 h 90997"/>
              <a:gd name="connsiteX3" fmla="*/ 816 w 121691"/>
              <a:gd name="connsiteY3" fmla="*/ 1526 h 9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91" h="90997">
                <a:moveTo>
                  <a:pt x="816" y="1526"/>
                </a:moveTo>
                <a:cubicBezTo>
                  <a:pt x="9283" y="10257"/>
                  <a:pt x="108502" y="84341"/>
                  <a:pt x="119879" y="90426"/>
                </a:cubicBezTo>
                <a:cubicBezTo>
                  <a:pt x="131256" y="96511"/>
                  <a:pt x="86012" y="52326"/>
                  <a:pt x="69079" y="38039"/>
                </a:cubicBezTo>
                <a:cubicBezTo>
                  <a:pt x="52146" y="23752"/>
                  <a:pt x="-7651" y="-7205"/>
                  <a:pt x="816" y="1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: 図形 1461">
            <a:extLst>
              <a:ext uri="{FF2B5EF4-FFF2-40B4-BE49-F238E27FC236}">
                <a16:creationId xmlns:a16="http://schemas.microsoft.com/office/drawing/2014/main" id="{A10DE0DB-FD52-48DE-AFEA-84119C1CC49C}"/>
              </a:ext>
            </a:extLst>
          </p:cNvPr>
          <p:cNvSpPr/>
          <p:nvPr/>
        </p:nvSpPr>
        <p:spPr>
          <a:xfrm>
            <a:off x="7119743" y="5759976"/>
            <a:ext cx="300259" cy="145677"/>
          </a:xfrm>
          <a:custGeom>
            <a:avLst/>
            <a:gdLst>
              <a:gd name="connsiteX0" fmla="*/ 195 w 300259"/>
              <a:gd name="connsiteY0" fmla="*/ 78849 h 145677"/>
              <a:gd name="connsiteX1" fmla="*/ 117670 w 300259"/>
              <a:gd name="connsiteY1" fmla="*/ 115362 h 145677"/>
              <a:gd name="connsiteX2" fmla="*/ 162120 w 300259"/>
              <a:gd name="connsiteY2" fmla="*/ 121712 h 145677"/>
              <a:gd name="connsiteX3" fmla="*/ 109732 w 300259"/>
              <a:gd name="connsiteY3" fmla="*/ 59799 h 145677"/>
              <a:gd name="connsiteX4" fmla="*/ 60520 w 300259"/>
              <a:gd name="connsiteY4" fmla="*/ 1062 h 145677"/>
              <a:gd name="connsiteX5" fmla="*/ 189107 w 300259"/>
              <a:gd name="connsiteY5" fmla="*/ 112187 h 145677"/>
              <a:gd name="connsiteX6" fmla="*/ 300232 w 300259"/>
              <a:gd name="connsiteY6" fmla="*/ 145524 h 145677"/>
              <a:gd name="connsiteX7" fmla="*/ 198632 w 300259"/>
              <a:gd name="connsiteY7" fmla="*/ 123299 h 145677"/>
              <a:gd name="connsiteX8" fmla="*/ 92270 w 300259"/>
              <a:gd name="connsiteY8" fmla="*/ 93137 h 145677"/>
              <a:gd name="connsiteX9" fmla="*/ 195 w 300259"/>
              <a:gd name="connsiteY9" fmla="*/ 78849 h 14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59" h="145677">
                <a:moveTo>
                  <a:pt x="195" y="78849"/>
                </a:moveTo>
                <a:cubicBezTo>
                  <a:pt x="4428" y="82553"/>
                  <a:pt x="90683" y="108218"/>
                  <a:pt x="117670" y="115362"/>
                </a:cubicBezTo>
                <a:cubicBezTo>
                  <a:pt x="144657" y="122506"/>
                  <a:pt x="163443" y="130972"/>
                  <a:pt x="162120" y="121712"/>
                </a:cubicBezTo>
                <a:cubicBezTo>
                  <a:pt x="160797" y="112452"/>
                  <a:pt x="109732" y="59799"/>
                  <a:pt x="109732" y="59799"/>
                </a:cubicBezTo>
                <a:cubicBezTo>
                  <a:pt x="92799" y="39691"/>
                  <a:pt x="47291" y="-7669"/>
                  <a:pt x="60520" y="1062"/>
                </a:cubicBezTo>
                <a:cubicBezTo>
                  <a:pt x="73749" y="9793"/>
                  <a:pt x="149155" y="88110"/>
                  <a:pt x="189107" y="112187"/>
                </a:cubicBezTo>
                <a:cubicBezTo>
                  <a:pt x="229059" y="136264"/>
                  <a:pt x="298645" y="143672"/>
                  <a:pt x="300232" y="145524"/>
                </a:cubicBezTo>
                <a:cubicBezTo>
                  <a:pt x="301819" y="147376"/>
                  <a:pt x="233292" y="132030"/>
                  <a:pt x="198632" y="123299"/>
                </a:cubicBezTo>
                <a:cubicBezTo>
                  <a:pt x="163972" y="114568"/>
                  <a:pt x="122962" y="101604"/>
                  <a:pt x="92270" y="93137"/>
                </a:cubicBezTo>
                <a:cubicBezTo>
                  <a:pt x="61578" y="84670"/>
                  <a:pt x="-4038" y="75145"/>
                  <a:pt x="195" y="78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: 図形 1462">
            <a:extLst>
              <a:ext uri="{FF2B5EF4-FFF2-40B4-BE49-F238E27FC236}">
                <a16:creationId xmlns:a16="http://schemas.microsoft.com/office/drawing/2014/main" id="{B57F65F7-6D42-4471-AE99-ACFA287CFEFD}"/>
              </a:ext>
            </a:extLst>
          </p:cNvPr>
          <p:cNvSpPr/>
          <p:nvPr/>
        </p:nvSpPr>
        <p:spPr>
          <a:xfrm>
            <a:off x="7135467" y="5645061"/>
            <a:ext cx="96132" cy="133500"/>
          </a:xfrm>
          <a:custGeom>
            <a:avLst/>
            <a:gdLst>
              <a:gd name="connsiteX0" fmla="*/ 36858 w 96132"/>
              <a:gd name="connsiteY0" fmla="*/ 89 h 133500"/>
              <a:gd name="connsiteX1" fmla="*/ 95596 w 96132"/>
              <a:gd name="connsiteY1" fmla="*/ 103277 h 133500"/>
              <a:gd name="connsiteX2" fmla="*/ 62258 w 96132"/>
              <a:gd name="connsiteY2" fmla="*/ 76289 h 133500"/>
              <a:gd name="connsiteX3" fmla="*/ 346 w 96132"/>
              <a:gd name="connsiteY3" fmla="*/ 133439 h 133500"/>
              <a:gd name="connsiteX4" fmla="*/ 92421 w 96132"/>
              <a:gd name="connsiteY4" fmla="*/ 85814 h 133500"/>
              <a:gd name="connsiteX5" fmla="*/ 36858 w 96132"/>
              <a:gd name="connsiteY5" fmla="*/ 89 h 1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132" h="133500">
                <a:moveTo>
                  <a:pt x="36858" y="89"/>
                </a:moveTo>
                <a:cubicBezTo>
                  <a:pt x="37387" y="3000"/>
                  <a:pt x="91363" y="90577"/>
                  <a:pt x="95596" y="103277"/>
                </a:cubicBezTo>
                <a:cubicBezTo>
                  <a:pt x="99829" y="115977"/>
                  <a:pt x="78133" y="71262"/>
                  <a:pt x="62258" y="76289"/>
                </a:cubicBezTo>
                <a:cubicBezTo>
                  <a:pt x="46383" y="81316"/>
                  <a:pt x="-4681" y="131852"/>
                  <a:pt x="346" y="133439"/>
                </a:cubicBezTo>
                <a:cubicBezTo>
                  <a:pt x="5373" y="135026"/>
                  <a:pt x="86071" y="105658"/>
                  <a:pt x="92421" y="85814"/>
                </a:cubicBezTo>
                <a:cubicBezTo>
                  <a:pt x="98771" y="65970"/>
                  <a:pt x="36329" y="-2822"/>
                  <a:pt x="36858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: 図形 1463">
            <a:extLst>
              <a:ext uri="{FF2B5EF4-FFF2-40B4-BE49-F238E27FC236}">
                <a16:creationId xmlns:a16="http://schemas.microsoft.com/office/drawing/2014/main" id="{468E2965-2DEA-4030-8AD5-517F9128F2DF}"/>
              </a:ext>
            </a:extLst>
          </p:cNvPr>
          <p:cNvSpPr/>
          <p:nvPr/>
        </p:nvSpPr>
        <p:spPr>
          <a:xfrm>
            <a:off x="7673929" y="5370494"/>
            <a:ext cx="671901" cy="101826"/>
          </a:xfrm>
          <a:custGeom>
            <a:avLst/>
            <a:gdLst>
              <a:gd name="connsiteX0" fmla="*/ 7984 w 671901"/>
              <a:gd name="connsiteY0" fmla="*/ 101619 h 101826"/>
              <a:gd name="connsiteX1" fmla="*/ 414384 w 671901"/>
              <a:gd name="connsiteY1" fmla="*/ 50819 h 101826"/>
              <a:gd name="connsiteX2" fmla="*/ 376284 w 671901"/>
              <a:gd name="connsiteY2" fmla="*/ 58756 h 101826"/>
              <a:gd name="connsiteX3" fmla="*/ 593771 w 671901"/>
              <a:gd name="connsiteY3" fmla="*/ 33356 h 101826"/>
              <a:gd name="connsiteX4" fmla="*/ 669971 w 671901"/>
              <a:gd name="connsiteY4" fmla="*/ 19 h 101826"/>
              <a:gd name="connsiteX5" fmla="*/ 527096 w 671901"/>
              <a:gd name="connsiteY5" fmla="*/ 28594 h 101826"/>
              <a:gd name="connsiteX6" fmla="*/ 469946 w 671901"/>
              <a:gd name="connsiteY6" fmla="*/ 31769 h 101826"/>
              <a:gd name="connsiteX7" fmla="*/ 355646 w 671901"/>
              <a:gd name="connsiteY7" fmla="*/ 47644 h 101826"/>
              <a:gd name="connsiteX8" fmla="*/ 371521 w 671901"/>
              <a:gd name="connsiteY8" fmla="*/ 44469 h 101826"/>
              <a:gd name="connsiteX9" fmla="*/ 161971 w 671901"/>
              <a:gd name="connsiteY9" fmla="*/ 68281 h 101826"/>
              <a:gd name="connsiteX10" fmla="*/ 7984 w 671901"/>
              <a:gd name="connsiteY10" fmla="*/ 101619 h 10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1901" h="101826">
                <a:moveTo>
                  <a:pt x="7984" y="101619"/>
                </a:moveTo>
                <a:cubicBezTo>
                  <a:pt x="50053" y="98709"/>
                  <a:pt x="353001" y="57963"/>
                  <a:pt x="414384" y="50819"/>
                </a:cubicBezTo>
                <a:cubicBezTo>
                  <a:pt x="475767" y="43675"/>
                  <a:pt x="346386" y="61666"/>
                  <a:pt x="376284" y="58756"/>
                </a:cubicBezTo>
                <a:cubicBezTo>
                  <a:pt x="406182" y="55845"/>
                  <a:pt x="544823" y="43145"/>
                  <a:pt x="593771" y="33356"/>
                </a:cubicBezTo>
                <a:cubicBezTo>
                  <a:pt x="642719" y="23567"/>
                  <a:pt x="681083" y="813"/>
                  <a:pt x="669971" y="19"/>
                </a:cubicBezTo>
                <a:cubicBezTo>
                  <a:pt x="658859" y="-775"/>
                  <a:pt x="560433" y="23302"/>
                  <a:pt x="527096" y="28594"/>
                </a:cubicBezTo>
                <a:cubicBezTo>
                  <a:pt x="493759" y="33886"/>
                  <a:pt x="498521" y="28594"/>
                  <a:pt x="469946" y="31769"/>
                </a:cubicBezTo>
                <a:cubicBezTo>
                  <a:pt x="441371" y="34944"/>
                  <a:pt x="372050" y="45527"/>
                  <a:pt x="355646" y="47644"/>
                </a:cubicBezTo>
                <a:cubicBezTo>
                  <a:pt x="339242" y="49761"/>
                  <a:pt x="371521" y="44469"/>
                  <a:pt x="371521" y="44469"/>
                </a:cubicBezTo>
                <a:lnTo>
                  <a:pt x="161971" y="68281"/>
                </a:lnTo>
                <a:cubicBezTo>
                  <a:pt x="100852" y="75954"/>
                  <a:pt x="-34085" y="104529"/>
                  <a:pt x="7984" y="101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: 図形 1464">
            <a:extLst>
              <a:ext uri="{FF2B5EF4-FFF2-40B4-BE49-F238E27FC236}">
                <a16:creationId xmlns:a16="http://schemas.microsoft.com/office/drawing/2014/main" id="{15B4879F-A5CF-42B9-8E82-5288AADFE3DA}"/>
              </a:ext>
            </a:extLst>
          </p:cNvPr>
          <p:cNvSpPr/>
          <p:nvPr/>
        </p:nvSpPr>
        <p:spPr>
          <a:xfrm>
            <a:off x="7545361" y="5459840"/>
            <a:ext cx="576345" cy="150436"/>
          </a:xfrm>
          <a:custGeom>
            <a:avLst/>
            <a:gdLst>
              <a:gd name="connsiteX0" fmla="*/ 27 w 576345"/>
              <a:gd name="connsiteY0" fmla="*/ 150385 h 150436"/>
              <a:gd name="connsiteX1" fmla="*/ 120677 w 576345"/>
              <a:gd name="connsiteY1" fmla="*/ 4335 h 150436"/>
              <a:gd name="connsiteX2" fmla="*/ 188939 w 576345"/>
              <a:gd name="connsiteY2" fmla="*/ 64660 h 150436"/>
              <a:gd name="connsiteX3" fmla="*/ 292127 w 576345"/>
              <a:gd name="connsiteY3" fmla="*/ 40848 h 150436"/>
              <a:gd name="connsiteX4" fmla="*/ 574702 w 576345"/>
              <a:gd name="connsiteY4" fmla="*/ 1160 h 150436"/>
              <a:gd name="connsiteX5" fmla="*/ 396902 w 576345"/>
              <a:gd name="connsiteY5" fmla="*/ 15448 h 150436"/>
              <a:gd name="connsiteX6" fmla="*/ 158777 w 576345"/>
              <a:gd name="connsiteY6" fmla="*/ 64660 h 150436"/>
              <a:gd name="connsiteX7" fmla="*/ 131789 w 576345"/>
              <a:gd name="connsiteY7" fmla="*/ 21798 h 150436"/>
              <a:gd name="connsiteX8" fmla="*/ 27 w 576345"/>
              <a:gd name="connsiteY8" fmla="*/ 150385 h 15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345" h="150436">
                <a:moveTo>
                  <a:pt x="27" y="150385"/>
                </a:moveTo>
                <a:cubicBezTo>
                  <a:pt x="-1825" y="147475"/>
                  <a:pt x="89192" y="18622"/>
                  <a:pt x="120677" y="4335"/>
                </a:cubicBezTo>
                <a:cubicBezTo>
                  <a:pt x="152162" y="-9953"/>
                  <a:pt x="160364" y="58574"/>
                  <a:pt x="188939" y="64660"/>
                </a:cubicBezTo>
                <a:cubicBezTo>
                  <a:pt x="217514" y="70746"/>
                  <a:pt x="227833" y="51431"/>
                  <a:pt x="292127" y="40848"/>
                </a:cubicBezTo>
                <a:cubicBezTo>
                  <a:pt x="356421" y="30265"/>
                  <a:pt x="557240" y="5393"/>
                  <a:pt x="574702" y="1160"/>
                </a:cubicBezTo>
                <a:cubicBezTo>
                  <a:pt x="592164" y="-3073"/>
                  <a:pt x="466223" y="4865"/>
                  <a:pt x="396902" y="15448"/>
                </a:cubicBezTo>
                <a:cubicBezTo>
                  <a:pt x="327581" y="26031"/>
                  <a:pt x="202962" y="63602"/>
                  <a:pt x="158777" y="64660"/>
                </a:cubicBezTo>
                <a:cubicBezTo>
                  <a:pt x="114592" y="65718"/>
                  <a:pt x="154543" y="12008"/>
                  <a:pt x="131789" y="21798"/>
                </a:cubicBezTo>
                <a:cubicBezTo>
                  <a:pt x="109035" y="31588"/>
                  <a:pt x="1879" y="153295"/>
                  <a:pt x="27" y="150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: 図形 1465">
            <a:extLst>
              <a:ext uri="{FF2B5EF4-FFF2-40B4-BE49-F238E27FC236}">
                <a16:creationId xmlns:a16="http://schemas.microsoft.com/office/drawing/2014/main" id="{3209406D-088D-4240-BDAC-C485299FE0C8}"/>
              </a:ext>
            </a:extLst>
          </p:cNvPr>
          <p:cNvSpPr/>
          <p:nvPr/>
        </p:nvSpPr>
        <p:spPr>
          <a:xfrm>
            <a:off x="7611323" y="5518095"/>
            <a:ext cx="126236" cy="329057"/>
          </a:xfrm>
          <a:custGeom>
            <a:avLst/>
            <a:gdLst>
              <a:gd name="connsiteX0" fmla="*/ 91227 w 126236"/>
              <a:gd name="connsiteY0" fmla="*/ 55 h 329057"/>
              <a:gd name="connsiteX1" fmla="*/ 8677 w 126236"/>
              <a:gd name="connsiteY1" fmla="*/ 120705 h 329057"/>
              <a:gd name="connsiteX2" fmla="*/ 3915 w 126236"/>
              <a:gd name="connsiteY2" fmla="*/ 158805 h 329057"/>
              <a:gd name="connsiteX3" fmla="*/ 21377 w 126236"/>
              <a:gd name="connsiteY3" fmla="*/ 236593 h 329057"/>
              <a:gd name="connsiteX4" fmla="*/ 45190 w 126236"/>
              <a:gd name="connsiteY4" fmla="*/ 269930 h 329057"/>
              <a:gd name="connsiteX5" fmla="*/ 126152 w 126236"/>
              <a:gd name="connsiteY5" fmla="*/ 328668 h 329057"/>
              <a:gd name="connsiteX6" fmla="*/ 59477 w 126236"/>
              <a:gd name="connsiteY6" fmla="*/ 292155 h 329057"/>
              <a:gd name="connsiteX7" fmla="*/ 3915 w 126236"/>
              <a:gd name="connsiteY7" fmla="*/ 228655 h 329057"/>
              <a:gd name="connsiteX8" fmla="*/ 38840 w 126236"/>
              <a:gd name="connsiteY8" fmla="*/ 106418 h 329057"/>
              <a:gd name="connsiteX9" fmla="*/ 91227 w 126236"/>
              <a:gd name="connsiteY9" fmla="*/ 55 h 32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236" h="329057">
                <a:moveTo>
                  <a:pt x="91227" y="55"/>
                </a:moveTo>
                <a:cubicBezTo>
                  <a:pt x="86200" y="2436"/>
                  <a:pt x="23229" y="94247"/>
                  <a:pt x="8677" y="120705"/>
                </a:cubicBezTo>
                <a:cubicBezTo>
                  <a:pt x="-5875" y="147163"/>
                  <a:pt x="1798" y="139490"/>
                  <a:pt x="3915" y="158805"/>
                </a:cubicBezTo>
                <a:cubicBezTo>
                  <a:pt x="6032" y="178120"/>
                  <a:pt x="14498" y="218072"/>
                  <a:pt x="21377" y="236593"/>
                </a:cubicBezTo>
                <a:cubicBezTo>
                  <a:pt x="28256" y="255114"/>
                  <a:pt x="27728" y="254584"/>
                  <a:pt x="45190" y="269930"/>
                </a:cubicBezTo>
                <a:cubicBezTo>
                  <a:pt x="62652" y="285276"/>
                  <a:pt x="123771" y="324964"/>
                  <a:pt x="126152" y="328668"/>
                </a:cubicBezTo>
                <a:cubicBezTo>
                  <a:pt x="128533" y="332372"/>
                  <a:pt x="79850" y="308824"/>
                  <a:pt x="59477" y="292155"/>
                </a:cubicBezTo>
                <a:cubicBezTo>
                  <a:pt x="39104" y="275486"/>
                  <a:pt x="7354" y="259611"/>
                  <a:pt x="3915" y="228655"/>
                </a:cubicBezTo>
                <a:cubicBezTo>
                  <a:pt x="476" y="197699"/>
                  <a:pt x="25346" y="140020"/>
                  <a:pt x="38840" y="106418"/>
                </a:cubicBezTo>
                <a:cubicBezTo>
                  <a:pt x="52334" y="72816"/>
                  <a:pt x="96254" y="-2326"/>
                  <a:pt x="91227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: 図形 1466">
            <a:extLst>
              <a:ext uri="{FF2B5EF4-FFF2-40B4-BE49-F238E27FC236}">
                <a16:creationId xmlns:a16="http://schemas.microsoft.com/office/drawing/2014/main" id="{B1DE40A0-778E-4162-AB73-8B6BBBA28755}"/>
              </a:ext>
            </a:extLst>
          </p:cNvPr>
          <p:cNvSpPr/>
          <p:nvPr/>
        </p:nvSpPr>
        <p:spPr>
          <a:xfrm>
            <a:off x="7569155" y="5827711"/>
            <a:ext cx="452483" cy="98371"/>
          </a:xfrm>
          <a:custGeom>
            <a:avLst/>
            <a:gdLst>
              <a:gd name="connsiteX0" fmla="*/ 45 w 452483"/>
              <a:gd name="connsiteY0" fmla="*/ 2 h 98371"/>
              <a:gd name="connsiteX1" fmla="*/ 160383 w 452483"/>
              <a:gd name="connsiteY1" fmla="*/ 87314 h 98371"/>
              <a:gd name="connsiteX2" fmla="*/ 296908 w 452483"/>
              <a:gd name="connsiteY2" fmla="*/ 95252 h 98371"/>
              <a:gd name="connsiteX3" fmla="*/ 452483 w 452483"/>
              <a:gd name="connsiteY3" fmla="*/ 69852 h 98371"/>
              <a:gd name="connsiteX4" fmla="*/ 296908 w 452483"/>
              <a:gd name="connsiteY4" fmla="*/ 80964 h 98371"/>
              <a:gd name="connsiteX5" fmla="*/ 176258 w 452483"/>
              <a:gd name="connsiteY5" fmla="*/ 84139 h 98371"/>
              <a:gd name="connsiteX6" fmla="*/ 45 w 452483"/>
              <a:gd name="connsiteY6" fmla="*/ 2 h 9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483" h="98371">
                <a:moveTo>
                  <a:pt x="45" y="2"/>
                </a:moveTo>
                <a:cubicBezTo>
                  <a:pt x="-2601" y="531"/>
                  <a:pt x="110906" y="71439"/>
                  <a:pt x="160383" y="87314"/>
                </a:cubicBezTo>
                <a:cubicBezTo>
                  <a:pt x="209860" y="103189"/>
                  <a:pt x="248225" y="98162"/>
                  <a:pt x="296908" y="95252"/>
                </a:cubicBezTo>
                <a:cubicBezTo>
                  <a:pt x="345591" y="92342"/>
                  <a:pt x="452483" y="72233"/>
                  <a:pt x="452483" y="69852"/>
                </a:cubicBezTo>
                <a:cubicBezTo>
                  <a:pt x="452483" y="67471"/>
                  <a:pt x="342945" y="78583"/>
                  <a:pt x="296908" y="80964"/>
                </a:cubicBezTo>
                <a:cubicBezTo>
                  <a:pt x="250871" y="83345"/>
                  <a:pt x="223618" y="95516"/>
                  <a:pt x="176258" y="84139"/>
                </a:cubicBezTo>
                <a:cubicBezTo>
                  <a:pt x="128898" y="72762"/>
                  <a:pt x="2691" y="-527"/>
                  <a:pt x="4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: 図形 1467">
            <a:extLst>
              <a:ext uri="{FF2B5EF4-FFF2-40B4-BE49-F238E27FC236}">
                <a16:creationId xmlns:a16="http://schemas.microsoft.com/office/drawing/2014/main" id="{B5971E26-EDA0-4772-AE78-23FA11113140}"/>
              </a:ext>
            </a:extLst>
          </p:cNvPr>
          <p:cNvSpPr/>
          <p:nvPr/>
        </p:nvSpPr>
        <p:spPr>
          <a:xfrm>
            <a:off x="7933271" y="5786218"/>
            <a:ext cx="721971" cy="139921"/>
          </a:xfrm>
          <a:custGeom>
            <a:avLst/>
            <a:gdLst>
              <a:gd name="connsiteX0" fmla="*/ 1054 w 721971"/>
              <a:gd name="connsiteY0" fmla="*/ 139920 h 139921"/>
              <a:gd name="connsiteX1" fmla="*/ 250292 w 721971"/>
              <a:gd name="connsiteY1" fmla="*/ 92295 h 139921"/>
              <a:gd name="connsiteX2" fmla="*/ 310617 w 721971"/>
              <a:gd name="connsiteY2" fmla="*/ 97057 h 139921"/>
              <a:gd name="connsiteX3" fmla="*/ 337604 w 721971"/>
              <a:gd name="connsiteY3" fmla="*/ 74832 h 139921"/>
              <a:gd name="connsiteX4" fmla="*/ 397929 w 721971"/>
              <a:gd name="connsiteY4" fmla="*/ 101820 h 139921"/>
              <a:gd name="connsiteX5" fmla="*/ 437617 w 721971"/>
              <a:gd name="connsiteY5" fmla="*/ 62132 h 139921"/>
              <a:gd name="connsiteX6" fmla="*/ 456667 w 721971"/>
              <a:gd name="connsiteY6" fmla="*/ 52607 h 139921"/>
              <a:gd name="connsiteX7" fmla="*/ 467779 w 721971"/>
              <a:gd name="connsiteY7" fmla="*/ 44670 h 139921"/>
              <a:gd name="connsiteX8" fmla="*/ 515404 w 721971"/>
              <a:gd name="connsiteY8" fmla="*/ 54195 h 139921"/>
              <a:gd name="connsiteX9" fmla="*/ 721779 w 721971"/>
              <a:gd name="connsiteY9" fmla="*/ 220 h 139921"/>
              <a:gd name="connsiteX10" fmla="*/ 551917 w 721971"/>
              <a:gd name="connsiteY10" fmla="*/ 35145 h 139921"/>
              <a:gd name="connsiteX11" fmla="*/ 507467 w 721971"/>
              <a:gd name="connsiteY11" fmla="*/ 36732 h 139921"/>
              <a:gd name="connsiteX12" fmla="*/ 483654 w 721971"/>
              <a:gd name="connsiteY12" fmla="*/ 30382 h 139921"/>
              <a:gd name="connsiteX13" fmla="*/ 382054 w 721971"/>
              <a:gd name="connsiteY13" fmla="*/ 73245 h 139921"/>
              <a:gd name="connsiteX14" fmla="*/ 286804 w 721971"/>
              <a:gd name="connsiteY14" fmla="*/ 82770 h 139921"/>
              <a:gd name="connsiteX15" fmla="*/ 166154 w 721971"/>
              <a:gd name="connsiteY15" fmla="*/ 93882 h 139921"/>
              <a:gd name="connsiteX16" fmla="*/ 1054 w 721971"/>
              <a:gd name="connsiteY16" fmla="*/ 139920 h 13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1971" h="139921">
                <a:moveTo>
                  <a:pt x="1054" y="139920"/>
                </a:moveTo>
                <a:cubicBezTo>
                  <a:pt x="15077" y="139656"/>
                  <a:pt x="198698" y="99439"/>
                  <a:pt x="250292" y="92295"/>
                </a:cubicBezTo>
                <a:cubicBezTo>
                  <a:pt x="301886" y="85151"/>
                  <a:pt x="296065" y="99967"/>
                  <a:pt x="310617" y="97057"/>
                </a:cubicBezTo>
                <a:cubicBezTo>
                  <a:pt x="325169" y="94146"/>
                  <a:pt x="323052" y="74038"/>
                  <a:pt x="337604" y="74832"/>
                </a:cubicBezTo>
                <a:cubicBezTo>
                  <a:pt x="352156" y="75626"/>
                  <a:pt x="381260" y="103937"/>
                  <a:pt x="397929" y="101820"/>
                </a:cubicBezTo>
                <a:cubicBezTo>
                  <a:pt x="414598" y="99703"/>
                  <a:pt x="427827" y="70334"/>
                  <a:pt x="437617" y="62132"/>
                </a:cubicBezTo>
                <a:cubicBezTo>
                  <a:pt x="447407" y="53930"/>
                  <a:pt x="451640" y="55517"/>
                  <a:pt x="456667" y="52607"/>
                </a:cubicBezTo>
                <a:cubicBezTo>
                  <a:pt x="461694" y="49697"/>
                  <a:pt x="457990" y="44405"/>
                  <a:pt x="467779" y="44670"/>
                </a:cubicBezTo>
                <a:cubicBezTo>
                  <a:pt x="477568" y="44935"/>
                  <a:pt x="473071" y="61603"/>
                  <a:pt x="515404" y="54195"/>
                </a:cubicBezTo>
                <a:cubicBezTo>
                  <a:pt x="557737" y="46787"/>
                  <a:pt x="715694" y="3395"/>
                  <a:pt x="721779" y="220"/>
                </a:cubicBezTo>
                <a:cubicBezTo>
                  <a:pt x="727864" y="-2955"/>
                  <a:pt x="587636" y="29060"/>
                  <a:pt x="551917" y="35145"/>
                </a:cubicBezTo>
                <a:cubicBezTo>
                  <a:pt x="516198" y="41230"/>
                  <a:pt x="518844" y="37526"/>
                  <a:pt x="507467" y="36732"/>
                </a:cubicBezTo>
                <a:cubicBezTo>
                  <a:pt x="496090" y="35938"/>
                  <a:pt x="504556" y="24297"/>
                  <a:pt x="483654" y="30382"/>
                </a:cubicBezTo>
                <a:cubicBezTo>
                  <a:pt x="462752" y="36467"/>
                  <a:pt x="414862" y="64514"/>
                  <a:pt x="382054" y="73245"/>
                </a:cubicBezTo>
                <a:cubicBezTo>
                  <a:pt x="349246" y="81976"/>
                  <a:pt x="286804" y="82770"/>
                  <a:pt x="286804" y="82770"/>
                </a:cubicBezTo>
                <a:cubicBezTo>
                  <a:pt x="250821" y="86210"/>
                  <a:pt x="215631" y="84622"/>
                  <a:pt x="166154" y="93882"/>
                </a:cubicBezTo>
                <a:cubicBezTo>
                  <a:pt x="116677" y="103142"/>
                  <a:pt x="-12969" y="140184"/>
                  <a:pt x="1054" y="139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: 図形 1468">
            <a:extLst>
              <a:ext uri="{FF2B5EF4-FFF2-40B4-BE49-F238E27FC236}">
                <a16:creationId xmlns:a16="http://schemas.microsoft.com/office/drawing/2014/main" id="{A424DA14-5AB5-4B34-8BED-899AFDF3059B}"/>
              </a:ext>
            </a:extLst>
          </p:cNvPr>
          <p:cNvSpPr/>
          <p:nvPr/>
        </p:nvSpPr>
        <p:spPr>
          <a:xfrm>
            <a:off x="7673656" y="5519896"/>
            <a:ext cx="655085" cy="272204"/>
          </a:xfrm>
          <a:custGeom>
            <a:avLst/>
            <a:gdLst>
              <a:gd name="connsiteX0" fmla="*/ 335282 w 655085"/>
              <a:gd name="connsiteY0" fmla="*/ 6192 h 272204"/>
              <a:gd name="connsiteX1" fmla="*/ 262257 w 655085"/>
              <a:gd name="connsiteY1" fmla="*/ 6192 h 272204"/>
              <a:gd name="connsiteX2" fmla="*/ 52707 w 655085"/>
              <a:gd name="connsiteY2" fmla="*/ 69692 h 272204"/>
              <a:gd name="connsiteX3" fmla="*/ 17782 w 655085"/>
              <a:gd name="connsiteY3" fmla="*/ 149067 h 272204"/>
              <a:gd name="connsiteX4" fmla="*/ 25719 w 655085"/>
              <a:gd name="connsiteY4" fmla="*/ 196692 h 272204"/>
              <a:gd name="connsiteX5" fmla="*/ 117794 w 655085"/>
              <a:gd name="connsiteY5" fmla="*/ 263367 h 272204"/>
              <a:gd name="connsiteX6" fmla="*/ 240032 w 655085"/>
              <a:gd name="connsiteY6" fmla="*/ 263367 h 272204"/>
              <a:gd name="connsiteX7" fmla="*/ 649607 w 655085"/>
              <a:gd name="connsiteY7" fmla="*/ 188754 h 272204"/>
              <a:gd name="connsiteX8" fmla="*/ 451169 w 655085"/>
              <a:gd name="connsiteY8" fmla="*/ 220504 h 272204"/>
              <a:gd name="connsiteX9" fmla="*/ 101919 w 655085"/>
              <a:gd name="connsiteY9" fmla="*/ 253842 h 272204"/>
              <a:gd name="connsiteX10" fmla="*/ 1907 w 655085"/>
              <a:gd name="connsiteY10" fmla="*/ 137954 h 272204"/>
              <a:gd name="connsiteX11" fmla="*/ 47944 w 655085"/>
              <a:gd name="connsiteY11" fmla="*/ 74454 h 272204"/>
              <a:gd name="connsiteX12" fmla="*/ 187644 w 655085"/>
              <a:gd name="connsiteY12" fmla="*/ 39529 h 272204"/>
              <a:gd name="connsiteX13" fmla="*/ 335282 w 655085"/>
              <a:gd name="connsiteY13" fmla="*/ 6192 h 27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5085" h="272204">
                <a:moveTo>
                  <a:pt x="335282" y="6192"/>
                </a:moveTo>
                <a:cubicBezTo>
                  <a:pt x="347717" y="636"/>
                  <a:pt x="309353" y="-4391"/>
                  <a:pt x="262257" y="6192"/>
                </a:cubicBezTo>
                <a:cubicBezTo>
                  <a:pt x="215161" y="16775"/>
                  <a:pt x="93453" y="45880"/>
                  <a:pt x="52707" y="69692"/>
                </a:cubicBezTo>
                <a:cubicBezTo>
                  <a:pt x="11961" y="93504"/>
                  <a:pt x="22280" y="127900"/>
                  <a:pt x="17782" y="149067"/>
                </a:cubicBezTo>
                <a:cubicBezTo>
                  <a:pt x="13284" y="170234"/>
                  <a:pt x="9050" y="177642"/>
                  <a:pt x="25719" y="196692"/>
                </a:cubicBezTo>
                <a:cubicBezTo>
                  <a:pt x="42388" y="215742"/>
                  <a:pt x="82075" y="252255"/>
                  <a:pt x="117794" y="263367"/>
                </a:cubicBezTo>
                <a:cubicBezTo>
                  <a:pt x="153513" y="274480"/>
                  <a:pt x="151397" y="275802"/>
                  <a:pt x="240032" y="263367"/>
                </a:cubicBezTo>
                <a:cubicBezTo>
                  <a:pt x="328667" y="250932"/>
                  <a:pt x="614418" y="195898"/>
                  <a:pt x="649607" y="188754"/>
                </a:cubicBezTo>
                <a:cubicBezTo>
                  <a:pt x="684796" y="181610"/>
                  <a:pt x="542450" y="209656"/>
                  <a:pt x="451169" y="220504"/>
                </a:cubicBezTo>
                <a:cubicBezTo>
                  <a:pt x="359888" y="231352"/>
                  <a:pt x="176796" y="267600"/>
                  <a:pt x="101919" y="253842"/>
                </a:cubicBezTo>
                <a:cubicBezTo>
                  <a:pt x="27042" y="240084"/>
                  <a:pt x="10903" y="167852"/>
                  <a:pt x="1907" y="137954"/>
                </a:cubicBezTo>
                <a:cubicBezTo>
                  <a:pt x="-7089" y="108056"/>
                  <a:pt x="16988" y="90858"/>
                  <a:pt x="47944" y="74454"/>
                </a:cubicBezTo>
                <a:cubicBezTo>
                  <a:pt x="78900" y="58050"/>
                  <a:pt x="142929" y="48525"/>
                  <a:pt x="187644" y="39529"/>
                </a:cubicBezTo>
                <a:cubicBezTo>
                  <a:pt x="232359" y="30533"/>
                  <a:pt x="322847" y="11748"/>
                  <a:pt x="335282" y="6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: 図形 1469">
            <a:extLst>
              <a:ext uri="{FF2B5EF4-FFF2-40B4-BE49-F238E27FC236}">
                <a16:creationId xmlns:a16="http://schemas.microsoft.com/office/drawing/2014/main" id="{2C44CB8A-F6AC-46EF-916A-2A22BF6E7AA3}"/>
              </a:ext>
            </a:extLst>
          </p:cNvPr>
          <p:cNvSpPr/>
          <p:nvPr/>
        </p:nvSpPr>
        <p:spPr>
          <a:xfrm>
            <a:off x="8028061" y="5537176"/>
            <a:ext cx="498591" cy="129339"/>
          </a:xfrm>
          <a:custGeom>
            <a:avLst/>
            <a:gdLst>
              <a:gd name="connsiteX0" fmla="*/ 4689 w 498591"/>
              <a:gd name="connsiteY0" fmla="*/ 24 h 129339"/>
              <a:gd name="connsiteX1" fmla="*/ 225352 w 498591"/>
              <a:gd name="connsiteY1" fmla="*/ 98449 h 129339"/>
              <a:gd name="connsiteX2" fmla="*/ 493639 w 498591"/>
              <a:gd name="connsiteY2" fmla="*/ 82574 h 129339"/>
              <a:gd name="connsiteX3" fmla="*/ 406327 w 498591"/>
              <a:gd name="connsiteY3" fmla="*/ 95274 h 129339"/>
              <a:gd name="connsiteX4" fmla="*/ 134864 w 498591"/>
              <a:gd name="connsiteY4" fmla="*/ 128612 h 129339"/>
              <a:gd name="connsiteX5" fmla="*/ 312664 w 498591"/>
              <a:gd name="connsiteY5" fmla="*/ 115912 h 129339"/>
              <a:gd name="connsiteX6" fmla="*/ 92002 w 498591"/>
              <a:gd name="connsiteY6" fmla="*/ 88924 h 129339"/>
              <a:gd name="connsiteX7" fmla="*/ 4689 w 498591"/>
              <a:gd name="connsiteY7" fmla="*/ 24 h 12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591" h="129339">
                <a:moveTo>
                  <a:pt x="4689" y="24"/>
                </a:moveTo>
                <a:cubicBezTo>
                  <a:pt x="26914" y="1611"/>
                  <a:pt x="143860" y="84691"/>
                  <a:pt x="225352" y="98449"/>
                </a:cubicBezTo>
                <a:cubicBezTo>
                  <a:pt x="306844" y="112207"/>
                  <a:pt x="463477" y="83103"/>
                  <a:pt x="493639" y="82574"/>
                </a:cubicBezTo>
                <a:cubicBezTo>
                  <a:pt x="523802" y="82045"/>
                  <a:pt x="406327" y="95274"/>
                  <a:pt x="406327" y="95274"/>
                </a:cubicBezTo>
                <a:lnTo>
                  <a:pt x="134864" y="128612"/>
                </a:lnTo>
                <a:cubicBezTo>
                  <a:pt x="119254" y="132052"/>
                  <a:pt x="319808" y="122527"/>
                  <a:pt x="312664" y="115912"/>
                </a:cubicBezTo>
                <a:cubicBezTo>
                  <a:pt x="305520" y="109297"/>
                  <a:pt x="140156" y="103211"/>
                  <a:pt x="92002" y="88924"/>
                </a:cubicBezTo>
                <a:cubicBezTo>
                  <a:pt x="43848" y="74637"/>
                  <a:pt x="-17536" y="-1563"/>
                  <a:pt x="4689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: 図形 1470">
            <a:extLst>
              <a:ext uri="{FF2B5EF4-FFF2-40B4-BE49-F238E27FC236}">
                <a16:creationId xmlns:a16="http://schemas.microsoft.com/office/drawing/2014/main" id="{1A6473AC-6E0D-4C75-B901-A6B0116F144F}"/>
              </a:ext>
            </a:extLst>
          </p:cNvPr>
          <p:cNvSpPr/>
          <p:nvPr/>
        </p:nvSpPr>
        <p:spPr>
          <a:xfrm>
            <a:off x="8120537" y="5443419"/>
            <a:ext cx="364666" cy="176783"/>
          </a:xfrm>
          <a:custGeom>
            <a:avLst/>
            <a:gdLst>
              <a:gd name="connsiteX0" fmla="*/ 1113 w 364666"/>
              <a:gd name="connsiteY0" fmla="*/ 119 h 176783"/>
              <a:gd name="connsiteX1" fmla="*/ 42388 w 364666"/>
              <a:gd name="connsiteY1" fmla="*/ 96956 h 176783"/>
              <a:gd name="connsiteX2" fmla="*/ 234476 w 364666"/>
              <a:gd name="connsiteY2" fmla="*/ 171569 h 176783"/>
              <a:gd name="connsiteX3" fmla="*/ 364651 w 364666"/>
              <a:gd name="connsiteY3" fmla="*/ 168394 h 176783"/>
              <a:gd name="connsiteX4" fmla="*/ 242413 w 364666"/>
              <a:gd name="connsiteY4" fmla="*/ 176331 h 176783"/>
              <a:gd name="connsiteX5" fmla="*/ 126526 w 364666"/>
              <a:gd name="connsiteY5" fmla="*/ 152519 h 176783"/>
              <a:gd name="connsiteX6" fmla="*/ 67788 w 364666"/>
              <a:gd name="connsiteY6" fmla="*/ 117594 h 176783"/>
              <a:gd name="connsiteX7" fmla="*/ 1113 w 364666"/>
              <a:gd name="connsiteY7" fmla="*/ 119 h 17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666" h="176783">
                <a:moveTo>
                  <a:pt x="1113" y="119"/>
                </a:moveTo>
                <a:cubicBezTo>
                  <a:pt x="-3120" y="-3321"/>
                  <a:pt x="3494" y="68381"/>
                  <a:pt x="42388" y="96956"/>
                </a:cubicBezTo>
                <a:cubicBezTo>
                  <a:pt x="81282" y="125531"/>
                  <a:pt x="180766" y="159663"/>
                  <a:pt x="234476" y="171569"/>
                </a:cubicBezTo>
                <a:cubicBezTo>
                  <a:pt x="288187" y="183475"/>
                  <a:pt x="363328" y="167600"/>
                  <a:pt x="364651" y="168394"/>
                </a:cubicBezTo>
                <a:cubicBezTo>
                  <a:pt x="365974" y="169188"/>
                  <a:pt x="282100" y="178977"/>
                  <a:pt x="242413" y="176331"/>
                </a:cubicBezTo>
                <a:cubicBezTo>
                  <a:pt x="202726" y="173685"/>
                  <a:pt x="155630" y="162308"/>
                  <a:pt x="126526" y="152519"/>
                </a:cubicBezTo>
                <a:cubicBezTo>
                  <a:pt x="97422" y="142730"/>
                  <a:pt x="87632" y="140084"/>
                  <a:pt x="67788" y="117594"/>
                </a:cubicBezTo>
                <a:cubicBezTo>
                  <a:pt x="47944" y="95104"/>
                  <a:pt x="5346" y="3559"/>
                  <a:pt x="1113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: 図形 1471">
            <a:extLst>
              <a:ext uri="{FF2B5EF4-FFF2-40B4-BE49-F238E27FC236}">
                <a16:creationId xmlns:a16="http://schemas.microsoft.com/office/drawing/2014/main" id="{B8234976-3FBF-4F57-A9DD-4F8EC1B3C7AB}"/>
              </a:ext>
            </a:extLst>
          </p:cNvPr>
          <p:cNvSpPr/>
          <p:nvPr/>
        </p:nvSpPr>
        <p:spPr>
          <a:xfrm>
            <a:off x="8303275" y="5349874"/>
            <a:ext cx="419507" cy="270152"/>
          </a:xfrm>
          <a:custGeom>
            <a:avLst/>
            <a:gdLst>
              <a:gd name="connsiteX0" fmla="*/ 938 w 419507"/>
              <a:gd name="connsiteY0" fmla="*/ 87314 h 270152"/>
              <a:gd name="connsiteX1" fmla="*/ 93013 w 419507"/>
              <a:gd name="connsiteY1" fmla="*/ 73026 h 270152"/>
              <a:gd name="connsiteX2" fmla="*/ 240650 w 419507"/>
              <a:gd name="connsiteY2" fmla="*/ 1 h 270152"/>
              <a:gd name="connsiteX3" fmla="*/ 323200 w 419507"/>
              <a:gd name="connsiteY3" fmla="*/ 71439 h 270152"/>
              <a:gd name="connsiteX4" fmla="*/ 415275 w 419507"/>
              <a:gd name="connsiteY4" fmla="*/ 171451 h 270152"/>
              <a:gd name="connsiteX5" fmla="*/ 380350 w 419507"/>
              <a:gd name="connsiteY5" fmla="*/ 206376 h 270152"/>
              <a:gd name="connsiteX6" fmla="*/ 175563 w 419507"/>
              <a:gd name="connsiteY6" fmla="*/ 269876 h 270152"/>
              <a:gd name="connsiteX7" fmla="*/ 402575 w 419507"/>
              <a:gd name="connsiteY7" fmla="*/ 179389 h 270152"/>
              <a:gd name="connsiteX8" fmla="*/ 377175 w 419507"/>
              <a:gd name="connsiteY8" fmla="*/ 144464 h 270152"/>
              <a:gd name="connsiteX9" fmla="*/ 294625 w 419507"/>
              <a:gd name="connsiteY9" fmla="*/ 20639 h 270152"/>
              <a:gd name="connsiteX10" fmla="*/ 248588 w 419507"/>
              <a:gd name="connsiteY10" fmla="*/ 15876 h 270152"/>
              <a:gd name="connsiteX11" fmla="*/ 148575 w 419507"/>
              <a:gd name="connsiteY11" fmla="*/ 55564 h 270152"/>
              <a:gd name="connsiteX12" fmla="*/ 938 w 419507"/>
              <a:gd name="connsiteY12" fmla="*/ 87314 h 27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9507" h="270152">
                <a:moveTo>
                  <a:pt x="938" y="87314"/>
                </a:moveTo>
                <a:cubicBezTo>
                  <a:pt x="-8322" y="90224"/>
                  <a:pt x="53061" y="87578"/>
                  <a:pt x="93013" y="73026"/>
                </a:cubicBezTo>
                <a:cubicBezTo>
                  <a:pt x="132965" y="58474"/>
                  <a:pt x="202286" y="265"/>
                  <a:pt x="240650" y="1"/>
                </a:cubicBezTo>
                <a:cubicBezTo>
                  <a:pt x="279014" y="-263"/>
                  <a:pt x="294096" y="42864"/>
                  <a:pt x="323200" y="71439"/>
                </a:cubicBezTo>
                <a:cubicBezTo>
                  <a:pt x="352304" y="100014"/>
                  <a:pt x="405750" y="148961"/>
                  <a:pt x="415275" y="171451"/>
                </a:cubicBezTo>
                <a:cubicBezTo>
                  <a:pt x="424800" y="193941"/>
                  <a:pt x="420302" y="189972"/>
                  <a:pt x="380350" y="206376"/>
                </a:cubicBezTo>
                <a:cubicBezTo>
                  <a:pt x="340398" y="222780"/>
                  <a:pt x="171859" y="274374"/>
                  <a:pt x="175563" y="269876"/>
                </a:cubicBezTo>
                <a:cubicBezTo>
                  <a:pt x="179267" y="265378"/>
                  <a:pt x="368973" y="200291"/>
                  <a:pt x="402575" y="179389"/>
                </a:cubicBezTo>
                <a:cubicBezTo>
                  <a:pt x="436177" y="158487"/>
                  <a:pt x="395167" y="170922"/>
                  <a:pt x="377175" y="144464"/>
                </a:cubicBezTo>
                <a:cubicBezTo>
                  <a:pt x="359183" y="118006"/>
                  <a:pt x="316056" y="42070"/>
                  <a:pt x="294625" y="20639"/>
                </a:cubicBezTo>
                <a:cubicBezTo>
                  <a:pt x="273194" y="-792"/>
                  <a:pt x="272930" y="10055"/>
                  <a:pt x="248588" y="15876"/>
                </a:cubicBezTo>
                <a:cubicBezTo>
                  <a:pt x="224246" y="21697"/>
                  <a:pt x="190644" y="43922"/>
                  <a:pt x="148575" y="55564"/>
                </a:cubicBezTo>
                <a:cubicBezTo>
                  <a:pt x="106506" y="67206"/>
                  <a:pt x="10198" y="84404"/>
                  <a:pt x="938" y="87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: 図形 1472">
            <a:extLst>
              <a:ext uri="{FF2B5EF4-FFF2-40B4-BE49-F238E27FC236}">
                <a16:creationId xmlns:a16="http://schemas.microsoft.com/office/drawing/2014/main" id="{E55FAEA8-6D85-40BB-9347-215F55227254}"/>
              </a:ext>
            </a:extLst>
          </p:cNvPr>
          <p:cNvSpPr/>
          <p:nvPr/>
        </p:nvSpPr>
        <p:spPr>
          <a:xfrm>
            <a:off x="8328516" y="5471208"/>
            <a:ext cx="516145" cy="232459"/>
          </a:xfrm>
          <a:custGeom>
            <a:avLst/>
            <a:gdLst>
              <a:gd name="connsiteX0" fmla="*/ 1097 w 516145"/>
              <a:gd name="connsiteY0" fmla="*/ 213630 h 232459"/>
              <a:gd name="connsiteX1" fmla="*/ 213822 w 516145"/>
              <a:gd name="connsiteY1" fmla="*/ 208867 h 232459"/>
              <a:gd name="connsiteX2" fmla="*/ 272559 w 516145"/>
              <a:gd name="connsiteY2" fmla="*/ 231092 h 232459"/>
              <a:gd name="connsiteX3" fmla="*/ 305897 w 516145"/>
              <a:gd name="connsiteY3" fmla="*/ 162830 h 232459"/>
              <a:gd name="connsiteX4" fmla="*/ 515447 w 516145"/>
              <a:gd name="connsiteY4" fmla="*/ 905 h 232459"/>
              <a:gd name="connsiteX5" fmla="*/ 369397 w 516145"/>
              <a:gd name="connsiteY5" fmla="*/ 102505 h 232459"/>
              <a:gd name="connsiteX6" fmla="*/ 250334 w 516145"/>
              <a:gd name="connsiteY6" fmla="*/ 213630 h 232459"/>
              <a:gd name="connsiteX7" fmla="*/ 231284 w 516145"/>
              <a:gd name="connsiteY7" fmla="*/ 224742 h 232459"/>
              <a:gd name="connsiteX8" fmla="*/ 134447 w 516145"/>
              <a:gd name="connsiteY8" fmla="*/ 213630 h 232459"/>
              <a:gd name="connsiteX9" fmla="*/ 1097 w 516145"/>
              <a:gd name="connsiteY9" fmla="*/ 213630 h 232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6145" h="232459">
                <a:moveTo>
                  <a:pt x="1097" y="213630"/>
                </a:moveTo>
                <a:cubicBezTo>
                  <a:pt x="14326" y="212836"/>
                  <a:pt x="168578" y="205957"/>
                  <a:pt x="213822" y="208867"/>
                </a:cubicBezTo>
                <a:cubicBezTo>
                  <a:pt x="259066" y="211777"/>
                  <a:pt x="257213" y="238765"/>
                  <a:pt x="272559" y="231092"/>
                </a:cubicBezTo>
                <a:cubicBezTo>
                  <a:pt x="287905" y="223419"/>
                  <a:pt x="265416" y="201194"/>
                  <a:pt x="305897" y="162830"/>
                </a:cubicBezTo>
                <a:cubicBezTo>
                  <a:pt x="346378" y="124466"/>
                  <a:pt x="504864" y="10959"/>
                  <a:pt x="515447" y="905"/>
                </a:cubicBezTo>
                <a:cubicBezTo>
                  <a:pt x="526030" y="-9149"/>
                  <a:pt x="413582" y="67051"/>
                  <a:pt x="369397" y="102505"/>
                </a:cubicBezTo>
                <a:cubicBezTo>
                  <a:pt x="325212" y="137959"/>
                  <a:pt x="273353" y="193257"/>
                  <a:pt x="250334" y="213630"/>
                </a:cubicBezTo>
                <a:cubicBezTo>
                  <a:pt x="227315" y="234003"/>
                  <a:pt x="250598" y="224742"/>
                  <a:pt x="231284" y="224742"/>
                </a:cubicBezTo>
                <a:cubicBezTo>
                  <a:pt x="211970" y="224742"/>
                  <a:pt x="170959" y="215482"/>
                  <a:pt x="134447" y="213630"/>
                </a:cubicBezTo>
                <a:cubicBezTo>
                  <a:pt x="97935" y="211778"/>
                  <a:pt x="-12132" y="214424"/>
                  <a:pt x="1097" y="213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: 図形 1473">
            <a:extLst>
              <a:ext uri="{FF2B5EF4-FFF2-40B4-BE49-F238E27FC236}">
                <a16:creationId xmlns:a16="http://schemas.microsoft.com/office/drawing/2014/main" id="{76CB8A6A-E05D-4D49-AC2B-517DC80DDBE6}"/>
              </a:ext>
            </a:extLst>
          </p:cNvPr>
          <p:cNvSpPr/>
          <p:nvPr/>
        </p:nvSpPr>
        <p:spPr>
          <a:xfrm>
            <a:off x="8673753" y="5294307"/>
            <a:ext cx="200447" cy="396170"/>
          </a:xfrm>
          <a:custGeom>
            <a:avLst/>
            <a:gdLst>
              <a:gd name="connsiteX0" fmla="*/ 200372 w 200447"/>
              <a:gd name="connsiteY0" fmla="*/ 6 h 396170"/>
              <a:gd name="connsiteX1" fmla="*/ 173385 w 200447"/>
              <a:gd name="connsiteY1" fmla="*/ 174631 h 396170"/>
              <a:gd name="connsiteX2" fmla="*/ 173385 w 200447"/>
              <a:gd name="connsiteY2" fmla="*/ 295281 h 396170"/>
              <a:gd name="connsiteX3" fmla="*/ 143222 w 200447"/>
              <a:gd name="connsiteY3" fmla="*/ 333381 h 396170"/>
              <a:gd name="connsiteX4" fmla="*/ 87660 w 200447"/>
              <a:gd name="connsiteY4" fmla="*/ 368306 h 396170"/>
              <a:gd name="connsiteX5" fmla="*/ 1935 w 200447"/>
              <a:gd name="connsiteY5" fmla="*/ 392118 h 396170"/>
              <a:gd name="connsiteX6" fmla="*/ 178147 w 200447"/>
              <a:gd name="connsiteY6" fmla="*/ 280993 h 396170"/>
              <a:gd name="connsiteX7" fmla="*/ 163860 w 200447"/>
              <a:gd name="connsiteY7" fmla="*/ 168281 h 396170"/>
              <a:gd name="connsiteX8" fmla="*/ 200372 w 200447"/>
              <a:gd name="connsiteY8" fmla="*/ 6 h 39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447" h="396170">
                <a:moveTo>
                  <a:pt x="200372" y="6"/>
                </a:moveTo>
                <a:cubicBezTo>
                  <a:pt x="201960" y="1064"/>
                  <a:pt x="177883" y="125419"/>
                  <a:pt x="173385" y="174631"/>
                </a:cubicBezTo>
                <a:cubicBezTo>
                  <a:pt x="168887" y="223843"/>
                  <a:pt x="178412" y="268823"/>
                  <a:pt x="173385" y="295281"/>
                </a:cubicBezTo>
                <a:cubicBezTo>
                  <a:pt x="168358" y="321739"/>
                  <a:pt x="157509" y="321210"/>
                  <a:pt x="143222" y="333381"/>
                </a:cubicBezTo>
                <a:cubicBezTo>
                  <a:pt x="128935" y="345552"/>
                  <a:pt x="111208" y="358517"/>
                  <a:pt x="87660" y="368306"/>
                </a:cubicBezTo>
                <a:cubicBezTo>
                  <a:pt x="64112" y="378095"/>
                  <a:pt x="-13146" y="406670"/>
                  <a:pt x="1935" y="392118"/>
                </a:cubicBezTo>
                <a:cubicBezTo>
                  <a:pt x="17016" y="377566"/>
                  <a:pt x="151159" y="318299"/>
                  <a:pt x="178147" y="280993"/>
                </a:cubicBezTo>
                <a:cubicBezTo>
                  <a:pt x="205135" y="243687"/>
                  <a:pt x="160950" y="210085"/>
                  <a:pt x="163860" y="168281"/>
                </a:cubicBezTo>
                <a:cubicBezTo>
                  <a:pt x="166770" y="126477"/>
                  <a:pt x="198784" y="-1052"/>
                  <a:pt x="200372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: 図形 1474">
            <a:extLst>
              <a:ext uri="{FF2B5EF4-FFF2-40B4-BE49-F238E27FC236}">
                <a16:creationId xmlns:a16="http://schemas.microsoft.com/office/drawing/2014/main" id="{225A1DA7-4FA9-4D9B-8D92-62BE33770580}"/>
              </a:ext>
            </a:extLst>
          </p:cNvPr>
          <p:cNvSpPr/>
          <p:nvPr/>
        </p:nvSpPr>
        <p:spPr>
          <a:xfrm>
            <a:off x="8602303" y="5511166"/>
            <a:ext cx="227575" cy="281627"/>
          </a:xfrm>
          <a:custGeom>
            <a:avLst/>
            <a:gdLst>
              <a:gd name="connsiteX0" fmla="*/ 227372 w 227575"/>
              <a:gd name="connsiteY0" fmla="*/ 634 h 281627"/>
              <a:gd name="connsiteX1" fmla="*/ 17822 w 227575"/>
              <a:gd name="connsiteY1" fmla="*/ 205422 h 281627"/>
              <a:gd name="connsiteX2" fmla="*/ 11472 w 227575"/>
              <a:gd name="connsiteY2" fmla="*/ 230822 h 281627"/>
              <a:gd name="connsiteX3" fmla="*/ 17822 w 227575"/>
              <a:gd name="connsiteY3" fmla="*/ 281622 h 281627"/>
              <a:gd name="connsiteX4" fmla="*/ 24172 w 227575"/>
              <a:gd name="connsiteY4" fmla="*/ 227647 h 281627"/>
              <a:gd name="connsiteX5" fmla="*/ 55922 w 227575"/>
              <a:gd name="connsiteY5" fmla="*/ 143509 h 281627"/>
              <a:gd name="connsiteX6" fmla="*/ 227372 w 227575"/>
              <a:gd name="connsiteY6" fmla="*/ 634 h 28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575" h="281627">
                <a:moveTo>
                  <a:pt x="227372" y="634"/>
                </a:moveTo>
                <a:cubicBezTo>
                  <a:pt x="221022" y="10953"/>
                  <a:pt x="53805" y="167057"/>
                  <a:pt x="17822" y="205422"/>
                </a:cubicBezTo>
                <a:cubicBezTo>
                  <a:pt x="-18161" y="243787"/>
                  <a:pt x="11472" y="218122"/>
                  <a:pt x="11472" y="230822"/>
                </a:cubicBezTo>
                <a:cubicBezTo>
                  <a:pt x="11472" y="243522"/>
                  <a:pt x="15705" y="282151"/>
                  <a:pt x="17822" y="281622"/>
                </a:cubicBezTo>
                <a:cubicBezTo>
                  <a:pt x="19939" y="281093"/>
                  <a:pt x="17822" y="250666"/>
                  <a:pt x="24172" y="227647"/>
                </a:cubicBezTo>
                <a:cubicBezTo>
                  <a:pt x="30522" y="204628"/>
                  <a:pt x="22584" y="178170"/>
                  <a:pt x="55922" y="143509"/>
                </a:cubicBezTo>
                <a:cubicBezTo>
                  <a:pt x="89259" y="108849"/>
                  <a:pt x="233722" y="-9685"/>
                  <a:pt x="227372" y="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: 図形 1475">
            <a:extLst>
              <a:ext uri="{FF2B5EF4-FFF2-40B4-BE49-F238E27FC236}">
                <a16:creationId xmlns:a16="http://schemas.microsoft.com/office/drawing/2014/main" id="{125F2257-BD0E-445A-8329-6413BD45866D}"/>
              </a:ext>
            </a:extLst>
          </p:cNvPr>
          <p:cNvSpPr/>
          <p:nvPr/>
        </p:nvSpPr>
        <p:spPr>
          <a:xfrm>
            <a:off x="8572360" y="5331769"/>
            <a:ext cx="240379" cy="150189"/>
          </a:xfrm>
          <a:custGeom>
            <a:avLst/>
            <a:gdLst>
              <a:gd name="connsiteX0" fmla="*/ 140 w 240379"/>
              <a:gd name="connsiteY0" fmla="*/ 14931 h 150189"/>
              <a:gd name="connsiteX1" fmla="*/ 101740 w 240379"/>
              <a:gd name="connsiteY1" fmla="*/ 2231 h 150189"/>
              <a:gd name="connsiteX2" fmla="*/ 147778 w 240379"/>
              <a:gd name="connsiteY2" fmla="*/ 67319 h 150189"/>
              <a:gd name="connsiteX3" fmla="*/ 239853 w 240379"/>
              <a:gd name="connsiteY3" fmla="*/ 149869 h 150189"/>
              <a:gd name="connsiteX4" fmla="*/ 182703 w 240379"/>
              <a:gd name="connsiteY4" fmla="*/ 92719 h 150189"/>
              <a:gd name="connsiteX5" fmla="*/ 125553 w 240379"/>
              <a:gd name="connsiteY5" fmla="*/ 13344 h 150189"/>
              <a:gd name="connsiteX6" fmla="*/ 140 w 240379"/>
              <a:gd name="connsiteY6" fmla="*/ 14931 h 15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379" h="150189">
                <a:moveTo>
                  <a:pt x="140" y="14931"/>
                </a:moveTo>
                <a:cubicBezTo>
                  <a:pt x="-3829" y="13079"/>
                  <a:pt x="77134" y="-6500"/>
                  <a:pt x="101740" y="2231"/>
                </a:cubicBezTo>
                <a:cubicBezTo>
                  <a:pt x="126346" y="10962"/>
                  <a:pt x="124759" y="42713"/>
                  <a:pt x="147778" y="67319"/>
                </a:cubicBezTo>
                <a:cubicBezTo>
                  <a:pt x="170797" y="91925"/>
                  <a:pt x="234032" y="145636"/>
                  <a:pt x="239853" y="149869"/>
                </a:cubicBezTo>
                <a:cubicBezTo>
                  <a:pt x="245674" y="154102"/>
                  <a:pt x="201753" y="115473"/>
                  <a:pt x="182703" y="92719"/>
                </a:cubicBezTo>
                <a:cubicBezTo>
                  <a:pt x="163653" y="69965"/>
                  <a:pt x="149101" y="24721"/>
                  <a:pt x="125553" y="13344"/>
                </a:cubicBezTo>
                <a:cubicBezTo>
                  <a:pt x="102005" y="1967"/>
                  <a:pt x="4109" y="16783"/>
                  <a:pt x="140" y="14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: 図形 1476">
            <a:extLst>
              <a:ext uri="{FF2B5EF4-FFF2-40B4-BE49-F238E27FC236}">
                <a16:creationId xmlns:a16="http://schemas.microsoft.com/office/drawing/2014/main" id="{1D01E6EC-DBBC-47B7-964F-6298D950B51D}"/>
              </a:ext>
            </a:extLst>
          </p:cNvPr>
          <p:cNvSpPr/>
          <p:nvPr/>
        </p:nvSpPr>
        <p:spPr>
          <a:xfrm>
            <a:off x="7729532" y="5648324"/>
            <a:ext cx="398154" cy="76654"/>
          </a:xfrm>
          <a:custGeom>
            <a:avLst/>
            <a:gdLst>
              <a:gd name="connsiteX0" fmla="*/ 6 w 398154"/>
              <a:gd name="connsiteY0" fmla="*/ 1 h 76654"/>
              <a:gd name="connsiteX1" fmla="*/ 85731 w 398154"/>
              <a:gd name="connsiteY1" fmla="*/ 46039 h 76654"/>
              <a:gd name="connsiteX2" fmla="*/ 328618 w 398154"/>
              <a:gd name="connsiteY2" fmla="*/ 23814 h 76654"/>
              <a:gd name="connsiteX3" fmla="*/ 384181 w 398154"/>
              <a:gd name="connsiteY3" fmla="*/ 14289 h 76654"/>
              <a:gd name="connsiteX4" fmla="*/ 106368 w 398154"/>
              <a:gd name="connsiteY4" fmla="*/ 73026 h 76654"/>
              <a:gd name="connsiteX5" fmla="*/ 92081 w 398154"/>
              <a:gd name="connsiteY5" fmla="*/ 66676 h 76654"/>
              <a:gd name="connsiteX6" fmla="*/ 220668 w 398154"/>
              <a:gd name="connsiteY6" fmla="*/ 36514 h 76654"/>
              <a:gd name="connsiteX7" fmla="*/ 88906 w 398154"/>
              <a:gd name="connsiteY7" fmla="*/ 44451 h 76654"/>
              <a:gd name="connsiteX8" fmla="*/ 6 w 398154"/>
              <a:gd name="connsiteY8" fmla="*/ 1 h 76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154" h="76654">
                <a:moveTo>
                  <a:pt x="6" y="1"/>
                </a:moveTo>
                <a:cubicBezTo>
                  <a:pt x="-523" y="266"/>
                  <a:pt x="30963" y="42070"/>
                  <a:pt x="85731" y="46039"/>
                </a:cubicBezTo>
                <a:cubicBezTo>
                  <a:pt x="140499" y="50008"/>
                  <a:pt x="278876" y="29106"/>
                  <a:pt x="328618" y="23814"/>
                </a:cubicBezTo>
                <a:cubicBezTo>
                  <a:pt x="378360" y="18522"/>
                  <a:pt x="421223" y="6087"/>
                  <a:pt x="384181" y="14289"/>
                </a:cubicBezTo>
                <a:lnTo>
                  <a:pt x="106368" y="73026"/>
                </a:lnTo>
                <a:cubicBezTo>
                  <a:pt x="57685" y="81757"/>
                  <a:pt x="73031" y="72761"/>
                  <a:pt x="92081" y="66676"/>
                </a:cubicBezTo>
                <a:cubicBezTo>
                  <a:pt x="111131" y="60591"/>
                  <a:pt x="221197" y="40218"/>
                  <a:pt x="220668" y="36514"/>
                </a:cubicBezTo>
                <a:cubicBezTo>
                  <a:pt x="220139" y="32810"/>
                  <a:pt x="124096" y="47891"/>
                  <a:pt x="88906" y="44451"/>
                </a:cubicBezTo>
                <a:cubicBezTo>
                  <a:pt x="53716" y="41011"/>
                  <a:pt x="535" y="-264"/>
                  <a:pt x="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: 図形 1477">
            <a:extLst>
              <a:ext uri="{FF2B5EF4-FFF2-40B4-BE49-F238E27FC236}">
                <a16:creationId xmlns:a16="http://schemas.microsoft.com/office/drawing/2014/main" id="{8BF2D787-BBEB-469C-94BC-83BF6FD81FD4}"/>
              </a:ext>
            </a:extLst>
          </p:cNvPr>
          <p:cNvSpPr/>
          <p:nvPr/>
        </p:nvSpPr>
        <p:spPr>
          <a:xfrm>
            <a:off x="9381356" y="5187252"/>
            <a:ext cx="16838" cy="227402"/>
          </a:xfrm>
          <a:custGeom>
            <a:avLst/>
            <a:gdLst>
              <a:gd name="connsiteX0" fmla="*/ 3944 w 16838"/>
              <a:gd name="connsiteY0" fmla="*/ 698 h 227402"/>
              <a:gd name="connsiteX1" fmla="*/ 769 w 16838"/>
              <a:gd name="connsiteY1" fmla="*/ 221361 h 227402"/>
              <a:gd name="connsiteX2" fmla="*/ 16644 w 16838"/>
              <a:gd name="connsiteY2" fmla="*/ 153098 h 227402"/>
              <a:gd name="connsiteX3" fmla="*/ 3944 w 16838"/>
              <a:gd name="connsiteY3" fmla="*/ 698 h 227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38" h="227402">
                <a:moveTo>
                  <a:pt x="3944" y="698"/>
                </a:moveTo>
                <a:cubicBezTo>
                  <a:pt x="1298" y="12075"/>
                  <a:pt x="-1348" y="195961"/>
                  <a:pt x="769" y="221361"/>
                </a:cubicBezTo>
                <a:cubicBezTo>
                  <a:pt x="2886" y="246761"/>
                  <a:pt x="14792" y="185906"/>
                  <a:pt x="16644" y="153098"/>
                </a:cubicBezTo>
                <a:cubicBezTo>
                  <a:pt x="18496" y="120290"/>
                  <a:pt x="6590" y="-10679"/>
                  <a:pt x="3944" y="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: 図形 1478">
            <a:extLst>
              <a:ext uri="{FF2B5EF4-FFF2-40B4-BE49-F238E27FC236}">
                <a16:creationId xmlns:a16="http://schemas.microsoft.com/office/drawing/2014/main" id="{49C5A27D-951F-49A3-8D36-0F1FA76CBE11}"/>
              </a:ext>
            </a:extLst>
          </p:cNvPr>
          <p:cNvSpPr/>
          <p:nvPr/>
        </p:nvSpPr>
        <p:spPr>
          <a:xfrm>
            <a:off x="9003793" y="5416480"/>
            <a:ext cx="368835" cy="214400"/>
          </a:xfrm>
          <a:custGeom>
            <a:avLst/>
            <a:gdLst>
              <a:gd name="connsiteX0" fmla="*/ 368807 w 368835"/>
              <a:gd name="connsiteY0" fmla="*/ 70 h 214400"/>
              <a:gd name="connsiteX1" fmla="*/ 251332 w 368835"/>
              <a:gd name="connsiteY1" fmla="*/ 150883 h 214400"/>
              <a:gd name="connsiteX2" fmla="*/ 192595 w 368835"/>
              <a:gd name="connsiteY2" fmla="*/ 182633 h 214400"/>
              <a:gd name="connsiteX3" fmla="*/ 143382 w 368835"/>
              <a:gd name="connsiteY3" fmla="*/ 204858 h 214400"/>
              <a:gd name="connsiteX4" fmla="*/ 507 w 368835"/>
              <a:gd name="connsiteY4" fmla="*/ 212795 h 214400"/>
              <a:gd name="connsiteX5" fmla="*/ 198945 w 368835"/>
              <a:gd name="connsiteY5" fmla="*/ 174695 h 214400"/>
              <a:gd name="connsiteX6" fmla="*/ 240220 w 368835"/>
              <a:gd name="connsiteY6" fmla="*/ 131833 h 214400"/>
              <a:gd name="connsiteX7" fmla="*/ 368807 w 368835"/>
              <a:gd name="connsiteY7" fmla="*/ 70 h 2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8835" h="214400">
                <a:moveTo>
                  <a:pt x="368807" y="70"/>
                </a:moveTo>
                <a:cubicBezTo>
                  <a:pt x="370659" y="3245"/>
                  <a:pt x="280700" y="120456"/>
                  <a:pt x="251332" y="150883"/>
                </a:cubicBezTo>
                <a:cubicBezTo>
                  <a:pt x="221964" y="181310"/>
                  <a:pt x="210587" y="173637"/>
                  <a:pt x="192595" y="182633"/>
                </a:cubicBezTo>
                <a:cubicBezTo>
                  <a:pt x="174603" y="191629"/>
                  <a:pt x="175397" y="199831"/>
                  <a:pt x="143382" y="204858"/>
                </a:cubicBezTo>
                <a:cubicBezTo>
                  <a:pt x="111367" y="209885"/>
                  <a:pt x="-8754" y="217822"/>
                  <a:pt x="507" y="212795"/>
                </a:cubicBezTo>
                <a:cubicBezTo>
                  <a:pt x="9767" y="207768"/>
                  <a:pt x="158993" y="188189"/>
                  <a:pt x="198945" y="174695"/>
                </a:cubicBezTo>
                <a:cubicBezTo>
                  <a:pt x="238897" y="161201"/>
                  <a:pt x="214026" y="161466"/>
                  <a:pt x="240220" y="131833"/>
                </a:cubicBezTo>
                <a:cubicBezTo>
                  <a:pt x="266414" y="102200"/>
                  <a:pt x="366955" y="-3105"/>
                  <a:pt x="368807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: 図形 1479">
            <a:extLst>
              <a:ext uri="{FF2B5EF4-FFF2-40B4-BE49-F238E27FC236}">
                <a16:creationId xmlns:a16="http://schemas.microsoft.com/office/drawing/2014/main" id="{0EB64069-E95D-461E-A5E2-2246161EDCD7}"/>
              </a:ext>
            </a:extLst>
          </p:cNvPr>
          <p:cNvSpPr/>
          <p:nvPr/>
        </p:nvSpPr>
        <p:spPr>
          <a:xfrm>
            <a:off x="8659813" y="5587943"/>
            <a:ext cx="392391" cy="134995"/>
          </a:xfrm>
          <a:custGeom>
            <a:avLst/>
            <a:gdLst>
              <a:gd name="connsiteX0" fmla="*/ 0 w 392391"/>
              <a:gd name="connsiteY0" fmla="*/ 134995 h 134995"/>
              <a:gd name="connsiteX1" fmla="*/ 234950 w 392391"/>
              <a:gd name="connsiteY1" fmla="*/ 52445 h 134995"/>
              <a:gd name="connsiteX2" fmla="*/ 304800 w 392391"/>
              <a:gd name="connsiteY2" fmla="*/ 57 h 134995"/>
              <a:gd name="connsiteX3" fmla="*/ 392112 w 392391"/>
              <a:gd name="connsiteY3" fmla="*/ 61970 h 134995"/>
              <a:gd name="connsiteX4" fmla="*/ 328612 w 392391"/>
              <a:gd name="connsiteY4" fmla="*/ 4820 h 134995"/>
              <a:gd name="connsiteX5" fmla="*/ 222250 w 392391"/>
              <a:gd name="connsiteY5" fmla="*/ 42920 h 134995"/>
              <a:gd name="connsiteX6" fmla="*/ 0 w 392391"/>
              <a:gd name="connsiteY6" fmla="*/ 134995 h 13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391" h="134995">
                <a:moveTo>
                  <a:pt x="0" y="134995"/>
                </a:moveTo>
                <a:cubicBezTo>
                  <a:pt x="92075" y="104965"/>
                  <a:pt x="184150" y="74935"/>
                  <a:pt x="234950" y="52445"/>
                </a:cubicBezTo>
                <a:cubicBezTo>
                  <a:pt x="285750" y="29955"/>
                  <a:pt x="278606" y="-1531"/>
                  <a:pt x="304800" y="57"/>
                </a:cubicBezTo>
                <a:cubicBezTo>
                  <a:pt x="330994" y="1644"/>
                  <a:pt x="388143" y="61176"/>
                  <a:pt x="392112" y="61970"/>
                </a:cubicBezTo>
                <a:cubicBezTo>
                  <a:pt x="396081" y="62764"/>
                  <a:pt x="356922" y="7995"/>
                  <a:pt x="328612" y="4820"/>
                </a:cubicBezTo>
                <a:cubicBezTo>
                  <a:pt x="300302" y="1645"/>
                  <a:pt x="222250" y="42920"/>
                  <a:pt x="222250" y="42920"/>
                </a:cubicBezTo>
                <a:lnTo>
                  <a:pt x="0" y="1349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: 図形 1480">
            <a:extLst>
              <a:ext uri="{FF2B5EF4-FFF2-40B4-BE49-F238E27FC236}">
                <a16:creationId xmlns:a16="http://schemas.microsoft.com/office/drawing/2014/main" id="{2CACDD2C-287D-49D8-842E-B47165A44506}"/>
              </a:ext>
            </a:extLst>
          </p:cNvPr>
          <p:cNvSpPr/>
          <p:nvPr/>
        </p:nvSpPr>
        <p:spPr>
          <a:xfrm>
            <a:off x="8842316" y="5367181"/>
            <a:ext cx="147717" cy="252058"/>
          </a:xfrm>
          <a:custGeom>
            <a:avLst/>
            <a:gdLst>
              <a:gd name="connsiteX0" fmla="*/ 59 w 147717"/>
              <a:gd name="connsiteY0" fmla="*/ 249394 h 252058"/>
              <a:gd name="connsiteX1" fmla="*/ 31809 w 147717"/>
              <a:gd name="connsiteY1" fmla="*/ 173194 h 252058"/>
              <a:gd name="connsiteX2" fmla="*/ 34984 w 147717"/>
              <a:gd name="connsiteY2" fmla="*/ 14444 h 252058"/>
              <a:gd name="connsiteX3" fmla="*/ 49272 w 147717"/>
              <a:gd name="connsiteY3" fmla="*/ 74769 h 252058"/>
              <a:gd name="connsiteX4" fmla="*/ 74672 w 147717"/>
              <a:gd name="connsiteY4" fmla="*/ 135094 h 252058"/>
              <a:gd name="connsiteX5" fmla="*/ 103247 w 147717"/>
              <a:gd name="connsiteY5" fmla="*/ 184307 h 252058"/>
              <a:gd name="connsiteX6" fmla="*/ 147697 w 147717"/>
              <a:gd name="connsiteY6" fmla="*/ 214469 h 252058"/>
              <a:gd name="connsiteX7" fmla="*/ 108009 w 147717"/>
              <a:gd name="connsiteY7" fmla="*/ 157319 h 252058"/>
              <a:gd name="connsiteX8" fmla="*/ 39747 w 147717"/>
              <a:gd name="connsiteY8" fmla="*/ 1744 h 252058"/>
              <a:gd name="connsiteX9" fmla="*/ 23872 w 147717"/>
              <a:gd name="connsiteY9" fmla="*/ 82707 h 252058"/>
              <a:gd name="connsiteX10" fmla="*/ 59 w 147717"/>
              <a:gd name="connsiteY10" fmla="*/ 249394 h 25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717" h="252058">
                <a:moveTo>
                  <a:pt x="59" y="249394"/>
                </a:moveTo>
                <a:cubicBezTo>
                  <a:pt x="1382" y="264475"/>
                  <a:pt x="25988" y="212352"/>
                  <a:pt x="31809" y="173194"/>
                </a:cubicBezTo>
                <a:cubicBezTo>
                  <a:pt x="37630" y="134036"/>
                  <a:pt x="32074" y="30848"/>
                  <a:pt x="34984" y="14444"/>
                </a:cubicBezTo>
                <a:cubicBezTo>
                  <a:pt x="37894" y="-1960"/>
                  <a:pt x="42657" y="54661"/>
                  <a:pt x="49272" y="74769"/>
                </a:cubicBezTo>
                <a:cubicBezTo>
                  <a:pt x="55887" y="94877"/>
                  <a:pt x="65676" y="116838"/>
                  <a:pt x="74672" y="135094"/>
                </a:cubicBezTo>
                <a:cubicBezTo>
                  <a:pt x="83668" y="153350"/>
                  <a:pt x="91076" y="171078"/>
                  <a:pt x="103247" y="184307"/>
                </a:cubicBezTo>
                <a:cubicBezTo>
                  <a:pt x="115418" y="197536"/>
                  <a:pt x="146903" y="218967"/>
                  <a:pt x="147697" y="214469"/>
                </a:cubicBezTo>
                <a:cubicBezTo>
                  <a:pt x="148491" y="209971"/>
                  <a:pt x="126001" y="192773"/>
                  <a:pt x="108009" y="157319"/>
                </a:cubicBezTo>
                <a:cubicBezTo>
                  <a:pt x="90017" y="121865"/>
                  <a:pt x="53770" y="14179"/>
                  <a:pt x="39747" y="1744"/>
                </a:cubicBezTo>
                <a:cubicBezTo>
                  <a:pt x="25724" y="-10691"/>
                  <a:pt x="27841" y="46194"/>
                  <a:pt x="23872" y="82707"/>
                </a:cubicBezTo>
                <a:cubicBezTo>
                  <a:pt x="19903" y="119219"/>
                  <a:pt x="-1264" y="234313"/>
                  <a:pt x="59" y="249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: 図形 1481">
            <a:extLst>
              <a:ext uri="{FF2B5EF4-FFF2-40B4-BE49-F238E27FC236}">
                <a16:creationId xmlns:a16="http://schemas.microsoft.com/office/drawing/2014/main" id="{125792B0-2610-4BA9-B7A1-CF3D4358ABF5}"/>
              </a:ext>
            </a:extLst>
          </p:cNvPr>
          <p:cNvSpPr/>
          <p:nvPr/>
        </p:nvSpPr>
        <p:spPr>
          <a:xfrm>
            <a:off x="8916984" y="5240180"/>
            <a:ext cx="187597" cy="222091"/>
          </a:xfrm>
          <a:custGeom>
            <a:avLst/>
            <a:gdLst>
              <a:gd name="connsiteX0" fmla="*/ 4 w 187597"/>
              <a:gd name="connsiteY0" fmla="*/ 57308 h 222091"/>
              <a:gd name="connsiteX1" fmla="*/ 57154 w 187597"/>
              <a:gd name="connsiteY1" fmla="*/ 93820 h 222091"/>
              <a:gd name="connsiteX2" fmla="*/ 53979 w 187597"/>
              <a:gd name="connsiteY2" fmla="*/ 150970 h 222091"/>
              <a:gd name="connsiteX3" fmla="*/ 109541 w 187597"/>
              <a:gd name="connsiteY3" fmla="*/ 76358 h 222091"/>
              <a:gd name="connsiteX4" fmla="*/ 187329 w 187597"/>
              <a:gd name="connsiteY4" fmla="*/ 158 h 222091"/>
              <a:gd name="connsiteX5" fmla="*/ 131766 w 187597"/>
              <a:gd name="connsiteY5" fmla="*/ 60483 h 222091"/>
              <a:gd name="connsiteX6" fmla="*/ 44454 w 187597"/>
              <a:gd name="connsiteY6" fmla="*/ 192245 h 222091"/>
              <a:gd name="connsiteX7" fmla="*/ 33341 w 187597"/>
              <a:gd name="connsiteY7" fmla="*/ 219233 h 222091"/>
              <a:gd name="connsiteX8" fmla="*/ 46041 w 187597"/>
              <a:gd name="connsiteY8" fmla="*/ 144620 h 222091"/>
              <a:gd name="connsiteX9" fmla="*/ 53979 w 187597"/>
              <a:gd name="connsiteY9" fmla="*/ 108108 h 222091"/>
              <a:gd name="connsiteX10" fmla="*/ 4 w 187597"/>
              <a:gd name="connsiteY10" fmla="*/ 57308 h 22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597" h="222091">
                <a:moveTo>
                  <a:pt x="4" y="57308"/>
                </a:moveTo>
                <a:cubicBezTo>
                  <a:pt x="533" y="54927"/>
                  <a:pt x="48158" y="78210"/>
                  <a:pt x="57154" y="93820"/>
                </a:cubicBezTo>
                <a:cubicBezTo>
                  <a:pt x="66150" y="109430"/>
                  <a:pt x="45248" y="153880"/>
                  <a:pt x="53979" y="150970"/>
                </a:cubicBezTo>
                <a:cubicBezTo>
                  <a:pt x="62710" y="148060"/>
                  <a:pt x="87316" y="101493"/>
                  <a:pt x="109541" y="76358"/>
                </a:cubicBezTo>
                <a:cubicBezTo>
                  <a:pt x="131766" y="51223"/>
                  <a:pt x="183625" y="2804"/>
                  <a:pt x="187329" y="158"/>
                </a:cubicBezTo>
                <a:cubicBezTo>
                  <a:pt x="191033" y="-2488"/>
                  <a:pt x="155578" y="28469"/>
                  <a:pt x="131766" y="60483"/>
                </a:cubicBezTo>
                <a:cubicBezTo>
                  <a:pt x="107954" y="92497"/>
                  <a:pt x="60858" y="165787"/>
                  <a:pt x="44454" y="192245"/>
                </a:cubicBezTo>
                <a:cubicBezTo>
                  <a:pt x="28050" y="218703"/>
                  <a:pt x="33077" y="227170"/>
                  <a:pt x="33341" y="219233"/>
                </a:cubicBezTo>
                <a:cubicBezTo>
                  <a:pt x="33605" y="211296"/>
                  <a:pt x="42601" y="163141"/>
                  <a:pt x="46041" y="144620"/>
                </a:cubicBezTo>
                <a:cubicBezTo>
                  <a:pt x="49481" y="126099"/>
                  <a:pt x="59800" y="121072"/>
                  <a:pt x="53979" y="108108"/>
                </a:cubicBezTo>
                <a:cubicBezTo>
                  <a:pt x="48158" y="95144"/>
                  <a:pt x="-525" y="59689"/>
                  <a:pt x="4" y="57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: 図形 1482">
            <a:extLst>
              <a:ext uri="{FF2B5EF4-FFF2-40B4-BE49-F238E27FC236}">
                <a16:creationId xmlns:a16="http://schemas.microsoft.com/office/drawing/2014/main" id="{ECD2421C-5406-4C6D-8EAD-C6B336A627CA}"/>
              </a:ext>
            </a:extLst>
          </p:cNvPr>
          <p:cNvSpPr/>
          <p:nvPr/>
        </p:nvSpPr>
        <p:spPr>
          <a:xfrm>
            <a:off x="9087517" y="5270127"/>
            <a:ext cx="244443" cy="125849"/>
          </a:xfrm>
          <a:custGeom>
            <a:avLst/>
            <a:gdLst>
              <a:gd name="connsiteX0" fmla="*/ 4096 w 244443"/>
              <a:gd name="connsiteY0" fmla="*/ 373 h 125849"/>
              <a:gd name="connsiteX1" fmla="*/ 131096 w 244443"/>
              <a:gd name="connsiteY1" fmla="*/ 79748 h 125849"/>
              <a:gd name="connsiteX2" fmla="*/ 56483 w 244443"/>
              <a:gd name="connsiteY2" fmla="*/ 78161 h 125849"/>
              <a:gd name="connsiteX3" fmla="*/ 170783 w 244443"/>
              <a:gd name="connsiteY3" fmla="*/ 89273 h 125849"/>
              <a:gd name="connsiteX4" fmla="*/ 213646 w 244443"/>
              <a:gd name="connsiteY4" fmla="*/ 125786 h 125849"/>
              <a:gd name="connsiteX5" fmla="*/ 234283 w 244443"/>
              <a:gd name="connsiteY5" fmla="*/ 98798 h 125849"/>
              <a:gd name="connsiteX6" fmla="*/ 240633 w 244443"/>
              <a:gd name="connsiteY6" fmla="*/ 125786 h 125849"/>
              <a:gd name="connsiteX7" fmla="*/ 175546 w 244443"/>
              <a:gd name="connsiteY7" fmla="*/ 95623 h 125849"/>
              <a:gd name="connsiteX8" fmla="*/ 42196 w 244443"/>
              <a:gd name="connsiteY8" fmla="*/ 51173 h 125849"/>
              <a:gd name="connsiteX9" fmla="*/ 4096 w 244443"/>
              <a:gd name="connsiteY9" fmla="*/ 373 h 12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4443" h="125849">
                <a:moveTo>
                  <a:pt x="4096" y="373"/>
                </a:moveTo>
                <a:cubicBezTo>
                  <a:pt x="18913" y="5136"/>
                  <a:pt x="122365" y="66783"/>
                  <a:pt x="131096" y="79748"/>
                </a:cubicBezTo>
                <a:cubicBezTo>
                  <a:pt x="139827" y="92713"/>
                  <a:pt x="49869" y="76574"/>
                  <a:pt x="56483" y="78161"/>
                </a:cubicBezTo>
                <a:cubicBezTo>
                  <a:pt x="63097" y="79748"/>
                  <a:pt x="144589" y="81336"/>
                  <a:pt x="170783" y="89273"/>
                </a:cubicBezTo>
                <a:cubicBezTo>
                  <a:pt x="196977" y="97210"/>
                  <a:pt x="203063" y="124199"/>
                  <a:pt x="213646" y="125786"/>
                </a:cubicBezTo>
                <a:cubicBezTo>
                  <a:pt x="224229" y="127374"/>
                  <a:pt x="229785" y="98798"/>
                  <a:pt x="234283" y="98798"/>
                </a:cubicBezTo>
                <a:cubicBezTo>
                  <a:pt x="238781" y="98798"/>
                  <a:pt x="250423" y="126315"/>
                  <a:pt x="240633" y="125786"/>
                </a:cubicBezTo>
                <a:cubicBezTo>
                  <a:pt x="230844" y="125257"/>
                  <a:pt x="208619" y="108058"/>
                  <a:pt x="175546" y="95623"/>
                </a:cubicBezTo>
                <a:cubicBezTo>
                  <a:pt x="142473" y="83188"/>
                  <a:pt x="66802" y="64667"/>
                  <a:pt x="42196" y="51173"/>
                </a:cubicBezTo>
                <a:cubicBezTo>
                  <a:pt x="17590" y="37679"/>
                  <a:pt x="-10721" y="-4390"/>
                  <a:pt x="4096" y="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: 図形 1483">
            <a:extLst>
              <a:ext uri="{FF2B5EF4-FFF2-40B4-BE49-F238E27FC236}">
                <a16:creationId xmlns:a16="http://schemas.microsoft.com/office/drawing/2014/main" id="{BC476C8A-AF82-4364-93ED-B49DA2B22E0E}"/>
              </a:ext>
            </a:extLst>
          </p:cNvPr>
          <p:cNvSpPr/>
          <p:nvPr/>
        </p:nvSpPr>
        <p:spPr>
          <a:xfrm>
            <a:off x="9097335" y="5160797"/>
            <a:ext cx="279677" cy="224215"/>
          </a:xfrm>
          <a:custGeom>
            <a:avLst/>
            <a:gdLst>
              <a:gd name="connsiteX0" fmla="*/ 191128 w 279677"/>
              <a:gd name="connsiteY0" fmla="*/ 166 h 224215"/>
              <a:gd name="connsiteX1" fmla="*/ 122865 w 279677"/>
              <a:gd name="connsiteY1" fmla="*/ 54141 h 224215"/>
              <a:gd name="connsiteX2" fmla="*/ 2215 w 279677"/>
              <a:gd name="connsiteY2" fmla="*/ 84303 h 224215"/>
              <a:gd name="connsiteX3" fmla="*/ 62540 w 279677"/>
              <a:gd name="connsiteY3" fmla="*/ 119228 h 224215"/>
              <a:gd name="connsiteX4" fmla="*/ 275265 w 279677"/>
              <a:gd name="connsiteY4" fmla="*/ 222416 h 224215"/>
              <a:gd name="connsiteX5" fmla="*/ 211765 w 279677"/>
              <a:gd name="connsiteY5" fmla="*/ 187491 h 224215"/>
              <a:gd name="connsiteX6" fmla="*/ 38728 w 279677"/>
              <a:gd name="connsiteY6" fmla="*/ 93828 h 224215"/>
              <a:gd name="connsiteX7" fmla="*/ 124453 w 279677"/>
              <a:gd name="connsiteY7" fmla="*/ 73191 h 224215"/>
              <a:gd name="connsiteX8" fmla="*/ 191128 w 279677"/>
              <a:gd name="connsiteY8" fmla="*/ 166 h 22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677" h="224215">
                <a:moveTo>
                  <a:pt x="191128" y="166"/>
                </a:moveTo>
                <a:cubicBezTo>
                  <a:pt x="190863" y="-3009"/>
                  <a:pt x="154351" y="40118"/>
                  <a:pt x="122865" y="54141"/>
                </a:cubicBezTo>
                <a:cubicBezTo>
                  <a:pt x="91379" y="68164"/>
                  <a:pt x="12269" y="73455"/>
                  <a:pt x="2215" y="84303"/>
                </a:cubicBezTo>
                <a:cubicBezTo>
                  <a:pt x="-7839" y="95151"/>
                  <a:pt x="17032" y="96209"/>
                  <a:pt x="62540" y="119228"/>
                </a:cubicBezTo>
                <a:cubicBezTo>
                  <a:pt x="108048" y="142247"/>
                  <a:pt x="250394" y="211039"/>
                  <a:pt x="275265" y="222416"/>
                </a:cubicBezTo>
                <a:cubicBezTo>
                  <a:pt x="300136" y="233793"/>
                  <a:pt x="211765" y="187491"/>
                  <a:pt x="211765" y="187491"/>
                </a:cubicBezTo>
                <a:cubicBezTo>
                  <a:pt x="172342" y="166060"/>
                  <a:pt x="53280" y="112878"/>
                  <a:pt x="38728" y="93828"/>
                </a:cubicBezTo>
                <a:cubicBezTo>
                  <a:pt x="24176" y="74778"/>
                  <a:pt x="97995" y="85626"/>
                  <a:pt x="124453" y="73191"/>
                </a:cubicBezTo>
                <a:cubicBezTo>
                  <a:pt x="150911" y="60756"/>
                  <a:pt x="191393" y="3341"/>
                  <a:pt x="191128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: 図形 1484">
            <a:extLst>
              <a:ext uri="{FF2B5EF4-FFF2-40B4-BE49-F238E27FC236}">
                <a16:creationId xmlns:a16="http://schemas.microsoft.com/office/drawing/2014/main" id="{C29444F0-D191-492F-88EE-EFAB64E2AC0E}"/>
              </a:ext>
            </a:extLst>
          </p:cNvPr>
          <p:cNvSpPr/>
          <p:nvPr/>
        </p:nvSpPr>
        <p:spPr>
          <a:xfrm>
            <a:off x="9288026" y="5210184"/>
            <a:ext cx="97510" cy="179239"/>
          </a:xfrm>
          <a:custGeom>
            <a:avLst/>
            <a:gdLst>
              <a:gd name="connsiteX0" fmla="*/ 97274 w 97510"/>
              <a:gd name="connsiteY0" fmla="*/ 1579 h 179239"/>
              <a:gd name="connsiteX1" fmla="*/ 30599 w 97510"/>
              <a:gd name="connsiteY1" fmla="*/ 146041 h 179239"/>
              <a:gd name="connsiteX2" fmla="*/ 437 w 97510"/>
              <a:gd name="connsiteY2" fmla="*/ 174616 h 179239"/>
              <a:gd name="connsiteX3" fmla="*/ 51237 w 97510"/>
              <a:gd name="connsiteY3" fmla="*/ 74604 h 179239"/>
              <a:gd name="connsiteX4" fmla="*/ 97274 w 97510"/>
              <a:gd name="connsiteY4" fmla="*/ 1579 h 17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510" h="179239">
                <a:moveTo>
                  <a:pt x="97274" y="1579"/>
                </a:moveTo>
                <a:cubicBezTo>
                  <a:pt x="93834" y="13485"/>
                  <a:pt x="46739" y="117201"/>
                  <a:pt x="30599" y="146041"/>
                </a:cubicBezTo>
                <a:cubicBezTo>
                  <a:pt x="14459" y="174881"/>
                  <a:pt x="-3003" y="186522"/>
                  <a:pt x="437" y="174616"/>
                </a:cubicBezTo>
                <a:cubicBezTo>
                  <a:pt x="3877" y="162710"/>
                  <a:pt x="36685" y="101062"/>
                  <a:pt x="51237" y="74604"/>
                </a:cubicBezTo>
                <a:cubicBezTo>
                  <a:pt x="65789" y="48146"/>
                  <a:pt x="100714" y="-10327"/>
                  <a:pt x="97274" y="1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: 図形 1485">
            <a:extLst>
              <a:ext uri="{FF2B5EF4-FFF2-40B4-BE49-F238E27FC236}">
                <a16:creationId xmlns:a16="http://schemas.microsoft.com/office/drawing/2014/main" id="{AB9A5A28-5C1E-498B-B6C1-4E1CB9129517}"/>
              </a:ext>
            </a:extLst>
          </p:cNvPr>
          <p:cNvSpPr/>
          <p:nvPr/>
        </p:nvSpPr>
        <p:spPr>
          <a:xfrm>
            <a:off x="9057949" y="5397460"/>
            <a:ext cx="235232" cy="170023"/>
          </a:xfrm>
          <a:custGeom>
            <a:avLst/>
            <a:gdLst>
              <a:gd name="connsiteX0" fmla="*/ 79701 w 235232"/>
              <a:gd name="connsiteY0" fmla="*/ 40 h 170023"/>
              <a:gd name="connsiteX1" fmla="*/ 232101 w 235232"/>
              <a:gd name="connsiteY1" fmla="*/ 19090 h 170023"/>
              <a:gd name="connsiteX2" fmla="*/ 174951 w 235232"/>
              <a:gd name="connsiteY2" fmla="*/ 52428 h 170023"/>
              <a:gd name="connsiteX3" fmla="*/ 84464 w 235232"/>
              <a:gd name="connsiteY3" fmla="*/ 155615 h 170023"/>
              <a:gd name="connsiteX4" fmla="*/ 326 w 235232"/>
              <a:gd name="connsiteY4" fmla="*/ 166728 h 170023"/>
              <a:gd name="connsiteX5" fmla="*/ 116214 w 235232"/>
              <a:gd name="connsiteY5" fmla="*/ 131803 h 170023"/>
              <a:gd name="connsiteX6" fmla="*/ 233689 w 235232"/>
              <a:gd name="connsiteY6" fmla="*/ 23853 h 170023"/>
              <a:gd name="connsiteX7" fmla="*/ 79701 w 235232"/>
              <a:gd name="connsiteY7" fmla="*/ 40 h 17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232" h="170023">
                <a:moveTo>
                  <a:pt x="79701" y="40"/>
                </a:moveTo>
                <a:cubicBezTo>
                  <a:pt x="79436" y="-754"/>
                  <a:pt x="216226" y="10359"/>
                  <a:pt x="232101" y="19090"/>
                </a:cubicBezTo>
                <a:cubicBezTo>
                  <a:pt x="247976" y="27821"/>
                  <a:pt x="199557" y="29674"/>
                  <a:pt x="174951" y="52428"/>
                </a:cubicBezTo>
                <a:cubicBezTo>
                  <a:pt x="150345" y="75182"/>
                  <a:pt x="113568" y="136565"/>
                  <a:pt x="84464" y="155615"/>
                </a:cubicBezTo>
                <a:cubicBezTo>
                  <a:pt x="55360" y="174665"/>
                  <a:pt x="-4966" y="170697"/>
                  <a:pt x="326" y="166728"/>
                </a:cubicBezTo>
                <a:cubicBezTo>
                  <a:pt x="5618" y="162759"/>
                  <a:pt x="77320" y="155616"/>
                  <a:pt x="116214" y="131803"/>
                </a:cubicBezTo>
                <a:cubicBezTo>
                  <a:pt x="155108" y="107991"/>
                  <a:pt x="237922" y="46078"/>
                  <a:pt x="233689" y="23853"/>
                </a:cubicBezTo>
                <a:cubicBezTo>
                  <a:pt x="229456" y="1628"/>
                  <a:pt x="79966" y="834"/>
                  <a:pt x="79701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: 図形 1486">
            <a:extLst>
              <a:ext uri="{FF2B5EF4-FFF2-40B4-BE49-F238E27FC236}">
                <a16:creationId xmlns:a16="http://schemas.microsoft.com/office/drawing/2014/main" id="{9827B5A9-1D78-4AF6-9794-AB3967926537}"/>
              </a:ext>
            </a:extLst>
          </p:cNvPr>
          <p:cNvSpPr/>
          <p:nvPr/>
        </p:nvSpPr>
        <p:spPr>
          <a:xfrm>
            <a:off x="2708078" y="5095757"/>
            <a:ext cx="362770" cy="816571"/>
          </a:xfrm>
          <a:custGeom>
            <a:avLst/>
            <a:gdLst>
              <a:gd name="connsiteX0" fmla="*/ 74810 w 362770"/>
              <a:gd name="connsiteY0" fmla="*/ 118 h 816571"/>
              <a:gd name="connsiteX1" fmla="*/ 11310 w 362770"/>
              <a:gd name="connsiteY1" fmla="*/ 138231 h 816571"/>
              <a:gd name="connsiteX2" fmla="*/ 19247 w 362770"/>
              <a:gd name="connsiteY2" fmla="*/ 103306 h 816571"/>
              <a:gd name="connsiteX3" fmla="*/ 16072 w 362770"/>
              <a:gd name="connsiteY3" fmla="*/ 179506 h 816571"/>
              <a:gd name="connsiteX4" fmla="*/ 27185 w 362770"/>
              <a:gd name="connsiteY4" fmla="*/ 462081 h 816571"/>
              <a:gd name="connsiteX5" fmla="*/ 14485 w 362770"/>
              <a:gd name="connsiteY5" fmla="*/ 365243 h 816571"/>
              <a:gd name="connsiteX6" fmla="*/ 197 w 362770"/>
              <a:gd name="connsiteY6" fmla="*/ 233481 h 816571"/>
              <a:gd name="connsiteX7" fmla="*/ 25597 w 362770"/>
              <a:gd name="connsiteY7" fmla="*/ 490656 h 816571"/>
              <a:gd name="connsiteX8" fmla="*/ 79572 w 362770"/>
              <a:gd name="connsiteY8" fmla="*/ 589081 h 816571"/>
              <a:gd name="connsiteX9" fmla="*/ 349447 w 362770"/>
              <a:gd name="connsiteY9" fmla="*/ 804981 h 816571"/>
              <a:gd name="connsiteX10" fmla="*/ 301822 w 362770"/>
              <a:gd name="connsiteY10" fmla="*/ 771643 h 816571"/>
              <a:gd name="connsiteX11" fmla="*/ 130372 w 362770"/>
              <a:gd name="connsiteY11" fmla="*/ 638293 h 816571"/>
              <a:gd name="connsiteX12" fmla="*/ 31947 w 362770"/>
              <a:gd name="connsiteY12" fmla="*/ 466843 h 816571"/>
              <a:gd name="connsiteX13" fmla="*/ 9722 w 362770"/>
              <a:gd name="connsiteY13" fmla="*/ 165218 h 816571"/>
              <a:gd name="connsiteX14" fmla="*/ 74810 w 362770"/>
              <a:gd name="connsiteY14" fmla="*/ 118 h 81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2770" h="816571">
                <a:moveTo>
                  <a:pt x="74810" y="118"/>
                </a:moveTo>
                <a:cubicBezTo>
                  <a:pt x="75075" y="-4380"/>
                  <a:pt x="20570" y="121033"/>
                  <a:pt x="11310" y="138231"/>
                </a:cubicBezTo>
                <a:cubicBezTo>
                  <a:pt x="2050" y="155429"/>
                  <a:pt x="18453" y="96427"/>
                  <a:pt x="19247" y="103306"/>
                </a:cubicBezTo>
                <a:cubicBezTo>
                  <a:pt x="20041" y="110185"/>
                  <a:pt x="14749" y="119710"/>
                  <a:pt x="16072" y="179506"/>
                </a:cubicBezTo>
                <a:cubicBezTo>
                  <a:pt x="17395" y="239302"/>
                  <a:pt x="27449" y="431125"/>
                  <a:pt x="27185" y="462081"/>
                </a:cubicBezTo>
                <a:cubicBezTo>
                  <a:pt x="26920" y="493037"/>
                  <a:pt x="18983" y="403343"/>
                  <a:pt x="14485" y="365243"/>
                </a:cubicBezTo>
                <a:cubicBezTo>
                  <a:pt x="9987" y="327143"/>
                  <a:pt x="-1655" y="212579"/>
                  <a:pt x="197" y="233481"/>
                </a:cubicBezTo>
                <a:cubicBezTo>
                  <a:pt x="2049" y="254383"/>
                  <a:pt x="12368" y="431389"/>
                  <a:pt x="25597" y="490656"/>
                </a:cubicBezTo>
                <a:cubicBezTo>
                  <a:pt x="38826" y="549923"/>
                  <a:pt x="25597" y="536694"/>
                  <a:pt x="79572" y="589081"/>
                </a:cubicBezTo>
                <a:cubicBezTo>
                  <a:pt x="133547" y="641469"/>
                  <a:pt x="312405" y="774554"/>
                  <a:pt x="349447" y="804981"/>
                </a:cubicBezTo>
                <a:cubicBezTo>
                  <a:pt x="386489" y="835408"/>
                  <a:pt x="338335" y="799424"/>
                  <a:pt x="301822" y="771643"/>
                </a:cubicBezTo>
                <a:cubicBezTo>
                  <a:pt x="265310" y="743862"/>
                  <a:pt x="175351" y="689093"/>
                  <a:pt x="130372" y="638293"/>
                </a:cubicBezTo>
                <a:cubicBezTo>
                  <a:pt x="85393" y="587493"/>
                  <a:pt x="52055" y="545689"/>
                  <a:pt x="31947" y="466843"/>
                </a:cubicBezTo>
                <a:cubicBezTo>
                  <a:pt x="11839" y="387997"/>
                  <a:pt x="2314" y="237714"/>
                  <a:pt x="9722" y="165218"/>
                </a:cubicBezTo>
                <a:cubicBezTo>
                  <a:pt x="17130" y="92722"/>
                  <a:pt x="74545" y="4616"/>
                  <a:pt x="74810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: 図形 1487">
            <a:extLst>
              <a:ext uri="{FF2B5EF4-FFF2-40B4-BE49-F238E27FC236}">
                <a16:creationId xmlns:a16="http://schemas.microsoft.com/office/drawing/2014/main" id="{241713AF-0A09-41C5-A28C-0EE9AC076847}"/>
              </a:ext>
            </a:extLst>
          </p:cNvPr>
          <p:cNvSpPr/>
          <p:nvPr/>
        </p:nvSpPr>
        <p:spPr>
          <a:xfrm>
            <a:off x="2729957" y="5230185"/>
            <a:ext cx="873620" cy="565989"/>
          </a:xfrm>
          <a:custGeom>
            <a:avLst/>
            <a:gdLst>
              <a:gd name="connsiteX0" fmla="*/ 543 w 873620"/>
              <a:gd name="connsiteY0" fmla="*/ 628 h 565989"/>
              <a:gd name="connsiteX1" fmla="*/ 157706 w 873620"/>
              <a:gd name="connsiteY1" fmla="*/ 195890 h 565989"/>
              <a:gd name="connsiteX2" fmla="*/ 405356 w 873620"/>
              <a:gd name="connsiteY2" fmla="*/ 364165 h 565989"/>
              <a:gd name="connsiteX3" fmla="*/ 264068 w 873620"/>
              <a:gd name="connsiteY3" fmla="*/ 302253 h 565989"/>
              <a:gd name="connsiteX4" fmla="*/ 449806 w 873620"/>
              <a:gd name="connsiteY4" fmla="*/ 395915 h 565989"/>
              <a:gd name="connsiteX5" fmla="*/ 859381 w 873620"/>
              <a:gd name="connsiteY5" fmla="*/ 559428 h 565989"/>
              <a:gd name="connsiteX6" fmla="*/ 726031 w 873620"/>
              <a:gd name="connsiteY6" fmla="*/ 507040 h 565989"/>
              <a:gd name="connsiteX7" fmla="*/ 210093 w 873620"/>
              <a:gd name="connsiteY7" fmla="*/ 264153 h 565989"/>
              <a:gd name="connsiteX8" fmla="*/ 543 w 873620"/>
              <a:gd name="connsiteY8" fmla="*/ 628 h 56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3620" h="565989">
                <a:moveTo>
                  <a:pt x="543" y="628"/>
                </a:moveTo>
                <a:cubicBezTo>
                  <a:pt x="-8188" y="-10749"/>
                  <a:pt x="90237" y="135301"/>
                  <a:pt x="157706" y="195890"/>
                </a:cubicBezTo>
                <a:cubicBezTo>
                  <a:pt x="225175" y="256479"/>
                  <a:pt x="387629" y="346438"/>
                  <a:pt x="405356" y="364165"/>
                </a:cubicBezTo>
                <a:cubicBezTo>
                  <a:pt x="423083" y="381892"/>
                  <a:pt x="256660" y="296961"/>
                  <a:pt x="264068" y="302253"/>
                </a:cubicBezTo>
                <a:cubicBezTo>
                  <a:pt x="271476" y="307545"/>
                  <a:pt x="350587" y="353052"/>
                  <a:pt x="449806" y="395915"/>
                </a:cubicBezTo>
                <a:cubicBezTo>
                  <a:pt x="549025" y="438778"/>
                  <a:pt x="813344" y="540907"/>
                  <a:pt x="859381" y="559428"/>
                </a:cubicBezTo>
                <a:cubicBezTo>
                  <a:pt x="905418" y="577949"/>
                  <a:pt x="834246" y="556253"/>
                  <a:pt x="726031" y="507040"/>
                </a:cubicBezTo>
                <a:cubicBezTo>
                  <a:pt x="617816" y="457828"/>
                  <a:pt x="328097" y="346968"/>
                  <a:pt x="210093" y="264153"/>
                </a:cubicBezTo>
                <a:cubicBezTo>
                  <a:pt x="92089" y="181338"/>
                  <a:pt x="9274" y="12005"/>
                  <a:pt x="543" y="6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: 図形 1488">
            <a:extLst>
              <a:ext uri="{FF2B5EF4-FFF2-40B4-BE49-F238E27FC236}">
                <a16:creationId xmlns:a16="http://schemas.microsoft.com/office/drawing/2014/main" id="{235AF1E4-B647-4F7B-A404-F40CADB844C9}"/>
              </a:ext>
            </a:extLst>
          </p:cNvPr>
          <p:cNvSpPr/>
          <p:nvPr/>
        </p:nvSpPr>
        <p:spPr>
          <a:xfrm>
            <a:off x="2872905" y="5157259"/>
            <a:ext cx="675197" cy="487107"/>
          </a:xfrm>
          <a:custGeom>
            <a:avLst/>
            <a:gdLst>
              <a:gd name="connsiteX0" fmla="*/ 75083 w 675197"/>
              <a:gd name="connsiteY0" fmla="*/ 529 h 487107"/>
              <a:gd name="connsiteX1" fmla="*/ 9995 w 675197"/>
              <a:gd name="connsiteY1" fmla="*/ 89429 h 487107"/>
              <a:gd name="connsiteX2" fmla="*/ 81433 w 675197"/>
              <a:gd name="connsiteY2" fmla="*/ 175154 h 487107"/>
              <a:gd name="connsiteX3" fmla="*/ 241770 w 675197"/>
              <a:gd name="connsiteY3" fmla="*/ 294216 h 487107"/>
              <a:gd name="connsiteX4" fmla="*/ 229070 w 675197"/>
              <a:gd name="connsiteY4" fmla="*/ 283104 h 487107"/>
              <a:gd name="connsiteX5" fmla="*/ 667220 w 675197"/>
              <a:gd name="connsiteY5" fmla="*/ 483129 h 487107"/>
              <a:gd name="connsiteX6" fmla="*/ 475133 w 675197"/>
              <a:gd name="connsiteY6" fmla="*/ 394229 h 487107"/>
              <a:gd name="connsiteX7" fmla="*/ 19520 w 675197"/>
              <a:gd name="connsiteY7" fmla="*/ 132291 h 487107"/>
              <a:gd name="connsiteX8" fmla="*/ 75083 w 675197"/>
              <a:gd name="connsiteY8" fmla="*/ 529 h 48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197" h="487107">
                <a:moveTo>
                  <a:pt x="75083" y="529"/>
                </a:moveTo>
                <a:cubicBezTo>
                  <a:pt x="73495" y="-6615"/>
                  <a:pt x="8937" y="60325"/>
                  <a:pt x="9995" y="89429"/>
                </a:cubicBezTo>
                <a:cubicBezTo>
                  <a:pt x="11053" y="118533"/>
                  <a:pt x="42804" y="141023"/>
                  <a:pt x="81433" y="175154"/>
                </a:cubicBezTo>
                <a:cubicBezTo>
                  <a:pt x="120062" y="209285"/>
                  <a:pt x="217164" y="276224"/>
                  <a:pt x="241770" y="294216"/>
                </a:cubicBezTo>
                <a:cubicBezTo>
                  <a:pt x="266376" y="312208"/>
                  <a:pt x="158162" y="251619"/>
                  <a:pt x="229070" y="283104"/>
                </a:cubicBezTo>
                <a:cubicBezTo>
                  <a:pt x="299978" y="314589"/>
                  <a:pt x="626209" y="464608"/>
                  <a:pt x="667220" y="483129"/>
                </a:cubicBezTo>
                <a:cubicBezTo>
                  <a:pt x="708231" y="501650"/>
                  <a:pt x="583083" y="452702"/>
                  <a:pt x="475133" y="394229"/>
                </a:cubicBezTo>
                <a:cubicBezTo>
                  <a:pt x="367183" y="335756"/>
                  <a:pt x="85666" y="196056"/>
                  <a:pt x="19520" y="132291"/>
                </a:cubicBezTo>
                <a:cubicBezTo>
                  <a:pt x="-46626" y="68526"/>
                  <a:pt x="76671" y="7673"/>
                  <a:pt x="75083" y="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: 図形 1489">
            <a:extLst>
              <a:ext uri="{FF2B5EF4-FFF2-40B4-BE49-F238E27FC236}">
                <a16:creationId xmlns:a16="http://schemas.microsoft.com/office/drawing/2014/main" id="{23812AF2-0E69-4F6B-8C90-2368E06B5D15}"/>
              </a:ext>
            </a:extLst>
          </p:cNvPr>
          <p:cNvSpPr/>
          <p:nvPr/>
        </p:nvSpPr>
        <p:spPr>
          <a:xfrm>
            <a:off x="2849563" y="5156122"/>
            <a:ext cx="811223" cy="581103"/>
          </a:xfrm>
          <a:custGeom>
            <a:avLst/>
            <a:gdLst>
              <a:gd name="connsiteX0" fmla="*/ 76200 w 811223"/>
              <a:gd name="connsiteY0" fmla="*/ 78 h 581103"/>
              <a:gd name="connsiteX1" fmla="*/ 0 w 811223"/>
              <a:gd name="connsiteY1" fmla="*/ 101678 h 581103"/>
              <a:gd name="connsiteX2" fmla="*/ 77787 w 811223"/>
              <a:gd name="connsiteY2" fmla="*/ 193753 h 581103"/>
              <a:gd name="connsiteX3" fmla="*/ 192087 w 811223"/>
              <a:gd name="connsiteY3" fmla="*/ 312816 h 581103"/>
              <a:gd name="connsiteX4" fmla="*/ 223837 w 811223"/>
              <a:gd name="connsiteY4" fmla="*/ 354091 h 581103"/>
              <a:gd name="connsiteX5" fmla="*/ 252412 w 811223"/>
              <a:gd name="connsiteY5" fmla="*/ 352503 h 581103"/>
              <a:gd name="connsiteX6" fmla="*/ 450850 w 811223"/>
              <a:gd name="connsiteY6" fmla="*/ 471566 h 581103"/>
              <a:gd name="connsiteX7" fmla="*/ 628650 w 811223"/>
              <a:gd name="connsiteY7" fmla="*/ 538241 h 581103"/>
              <a:gd name="connsiteX8" fmla="*/ 811212 w 811223"/>
              <a:gd name="connsiteY8" fmla="*/ 581103 h 581103"/>
              <a:gd name="connsiteX9" fmla="*/ 635000 w 811223"/>
              <a:gd name="connsiteY9" fmla="*/ 536653 h 581103"/>
              <a:gd name="connsiteX10" fmla="*/ 173037 w 811223"/>
              <a:gd name="connsiteY10" fmla="*/ 306466 h 581103"/>
              <a:gd name="connsiteX11" fmla="*/ 26987 w 811223"/>
              <a:gd name="connsiteY11" fmla="*/ 157241 h 581103"/>
              <a:gd name="connsiteX12" fmla="*/ 20637 w 811223"/>
              <a:gd name="connsiteY12" fmla="*/ 85803 h 581103"/>
              <a:gd name="connsiteX13" fmla="*/ 76200 w 811223"/>
              <a:gd name="connsiteY13" fmla="*/ 78 h 5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1223" h="581103">
                <a:moveTo>
                  <a:pt x="76200" y="78"/>
                </a:moveTo>
                <a:cubicBezTo>
                  <a:pt x="72760" y="2724"/>
                  <a:pt x="-264" y="69399"/>
                  <a:pt x="0" y="101678"/>
                </a:cubicBezTo>
                <a:cubicBezTo>
                  <a:pt x="264" y="133957"/>
                  <a:pt x="45773" y="158563"/>
                  <a:pt x="77787" y="193753"/>
                </a:cubicBezTo>
                <a:cubicBezTo>
                  <a:pt x="109801" y="228943"/>
                  <a:pt x="167745" y="286093"/>
                  <a:pt x="192087" y="312816"/>
                </a:cubicBezTo>
                <a:cubicBezTo>
                  <a:pt x="216429" y="339539"/>
                  <a:pt x="213783" y="347477"/>
                  <a:pt x="223837" y="354091"/>
                </a:cubicBezTo>
                <a:cubicBezTo>
                  <a:pt x="233891" y="360705"/>
                  <a:pt x="214577" y="332924"/>
                  <a:pt x="252412" y="352503"/>
                </a:cubicBezTo>
                <a:cubicBezTo>
                  <a:pt x="290248" y="372082"/>
                  <a:pt x="388144" y="440610"/>
                  <a:pt x="450850" y="471566"/>
                </a:cubicBezTo>
                <a:cubicBezTo>
                  <a:pt x="513556" y="502522"/>
                  <a:pt x="568590" y="519985"/>
                  <a:pt x="628650" y="538241"/>
                </a:cubicBezTo>
                <a:cubicBezTo>
                  <a:pt x="688710" y="556497"/>
                  <a:pt x="811212" y="581103"/>
                  <a:pt x="811212" y="581103"/>
                </a:cubicBezTo>
                <a:cubicBezTo>
                  <a:pt x="812270" y="580838"/>
                  <a:pt x="741363" y="582426"/>
                  <a:pt x="635000" y="536653"/>
                </a:cubicBezTo>
                <a:cubicBezTo>
                  <a:pt x="528638" y="490880"/>
                  <a:pt x="274373" y="369701"/>
                  <a:pt x="173037" y="306466"/>
                </a:cubicBezTo>
                <a:cubicBezTo>
                  <a:pt x="71701" y="243231"/>
                  <a:pt x="52387" y="194018"/>
                  <a:pt x="26987" y="157241"/>
                </a:cubicBezTo>
                <a:cubicBezTo>
                  <a:pt x="1587" y="120464"/>
                  <a:pt x="13229" y="108822"/>
                  <a:pt x="20637" y="85803"/>
                </a:cubicBezTo>
                <a:cubicBezTo>
                  <a:pt x="28045" y="62784"/>
                  <a:pt x="79640" y="-2568"/>
                  <a:pt x="76200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: 図形 1490">
            <a:extLst>
              <a:ext uri="{FF2B5EF4-FFF2-40B4-BE49-F238E27FC236}">
                <a16:creationId xmlns:a16="http://schemas.microsoft.com/office/drawing/2014/main" id="{51178F1F-F168-45A6-AC25-681C3BC6240B}"/>
              </a:ext>
            </a:extLst>
          </p:cNvPr>
          <p:cNvSpPr/>
          <p:nvPr/>
        </p:nvSpPr>
        <p:spPr>
          <a:xfrm>
            <a:off x="2978259" y="5205373"/>
            <a:ext cx="120927" cy="172045"/>
          </a:xfrm>
          <a:custGeom>
            <a:avLst/>
            <a:gdLst>
              <a:gd name="connsiteX0" fmla="*/ 7829 w 120927"/>
              <a:gd name="connsiteY0" fmla="*/ 40 h 172045"/>
              <a:gd name="connsiteX1" fmla="*/ 17354 w 120927"/>
              <a:gd name="connsiteY1" fmla="*/ 88940 h 172045"/>
              <a:gd name="connsiteX2" fmla="*/ 120541 w 120927"/>
              <a:gd name="connsiteY2" fmla="*/ 171490 h 172045"/>
              <a:gd name="connsiteX3" fmla="*/ 50691 w 120927"/>
              <a:gd name="connsiteY3" fmla="*/ 123865 h 172045"/>
              <a:gd name="connsiteX4" fmla="*/ 3066 w 120927"/>
              <a:gd name="connsiteY4" fmla="*/ 100052 h 172045"/>
              <a:gd name="connsiteX5" fmla="*/ 7829 w 120927"/>
              <a:gd name="connsiteY5" fmla="*/ 40 h 17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927" h="172045">
                <a:moveTo>
                  <a:pt x="7829" y="40"/>
                </a:moveTo>
                <a:cubicBezTo>
                  <a:pt x="10210" y="-1812"/>
                  <a:pt x="-1431" y="60365"/>
                  <a:pt x="17354" y="88940"/>
                </a:cubicBezTo>
                <a:cubicBezTo>
                  <a:pt x="36139" y="117515"/>
                  <a:pt x="114985" y="165669"/>
                  <a:pt x="120541" y="171490"/>
                </a:cubicBezTo>
                <a:cubicBezTo>
                  <a:pt x="126097" y="177311"/>
                  <a:pt x="70270" y="135771"/>
                  <a:pt x="50691" y="123865"/>
                </a:cubicBezTo>
                <a:cubicBezTo>
                  <a:pt x="31112" y="111959"/>
                  <a:pt x="11268" y="116721"/>
                  <a:pt x="3066" y="100052"/>
                </a:cubicBezTo>
                <a:cubicBezTo>
                  <a:pt x="-5136" y="83383"/>
                  <a:pt x="5448" y="1892"/>
                  <a:pt x="7829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: 図形 1491">
            <a:extLst>
              <a:ext uri="{FF2B5EF4-FFF2-40B4-BE49-F238E27FC236}">
                <a16:creationId xmlns:a16="http://schemas.microsoft.com/office/drawing/2014/main" id="{83C8D975-0D52-4F7D-9C24-5A815ECE0EF6}"/>
              </a:ext>
            </a:extLst>
          </p:cNvPr>
          <p:cNvSpPr/>
          <p:nvPr/>
        </p:nvSpPr>
        <p:spPr>
          <a:xfrm>
            <a:off x="3072497" y="5182287"/>
            <a:ext cx="507399" cy="424163"/>
          </a:xfrm>
          <a:custGeom>
            <a:avLst/>
            <a:gdLst>
              <a:gd name="connsiteX0" fmla="*/ 903 w 507399"/>
              <a:gd name="connsiteY0" fmla="*/ 901 h 424163"/>
              <a:gd name="connsiteX1" fmla="*/ 67578 w 507399"/>
              <a:gd name="connsiteY1" fmla="*/ 159651 h 424163"/>
              <a:gd name="connsiteX2" fmla="*/ 156478 w 507399"/>
              <a:gd name="connsiteY2" fmla="*/ 223151 h 424163"/>
              <a:gd name="connsiteX3" fmla="*/ 497791 w 507399"/>
              <a:gd name="connsiteY3" fmla="*/ 418413 h 424163"/>
              <a:gd name="connsiteX4" fmla="*/ 388253 w 507399"/>
              <a:gd name="connsiteY4" fmla="*/ 359676 h 424163"/>
              <a:gd name="connsiteX5" fmla="*/ 126316 w 507399"/>
              <a:gd name="connsiteY5" fmla="*/ 229501 h 424163"/>
              <a:gd name="connsiteX6" fmla="*/ 110441 w 507399"/>
              <a:gd name="connsiteY6" fmla="*/ 208863 h 424163"/>
              <a:gd name="connsiteX7" fmla="*/ 34241 w 507399"/>
              <a:gd name="connsiteY7" fmla="*/ 99326 h 424163"/>
              <a:gd name="connsiteX8" fmla="*/ 903 w 507399"/>
              <a:gd name="connsiteY8" fmla="*/ 901 h 42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399" h="424163">
                <a:moveTo>
                  <a:pt x="903" y="901"/>
                </a:moveTo>
                <a:cubicBezTo>
                  <a:pt x="6459" y="10955"/>
                  <a:pt x="41649" y="122609"/>
                  <a:pt x="67578" y="159651"/>
                </a:cubicBezTo>
                <a:cubicBezTo>
                  <a:pt x="93507" y="196693"/>
                  <a:pt x="84776" y="180024"/>
                  <a:pt x="156478" y="223151"/>
                </a:cubicBezTo>
                <a:cubicBezTo>
                  <a:pt x="228180" y="266278"/>
                  <a:pt x="459162" y="395659"/>
                  <a:pt x="497791" y="418413"/>
                </a:cubicBezTo>
                <a:cubicBezTo>
                  <a:pt x="536420" y="441167"/>
                  <a:pt x="450165" y="391161"/>
                  <a:pt x="388253" y="359676"/>
                </a:cubicBezTo>
                <a:cubicBezTo>
                  <a:pt x="326341" y="328191"/>
                  <a:pt x="172618" y="254636"/>
                  <a:pt x="126316" y="229501"/>
                </a:cubicBezTo>
                <a:cubicBezTo>
                  <a:pt x="80014" y="204366"/>
                  <a:pt x="125787" y="230559"/>
                  <a:pt x="110441" y="208863"/>
                </a:cubicBezTo>
                <a:cubicBezTo>
                  <a:pt x="95095" y="187167"/>
                  <a:pt x="51968" y="131076"/>
                  <a:pt x="34241" y="99326"/>
                </a:cubicBezTo>
                <a:cubicBezTo>
                  <a:pt x="16514" y="67576"/>
                  <a:pt x="-4653" y="-9153"/>
                  <a:pt x="903" y="9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: 図形 1492">
            <a:extLst>
              <a:ext uri="{FF2B5EF4-FFF2-40B4-BE49-F238E27FC236}">
                <a16:creationId xmlns:a16="http://schemas.microsoft.com/office/drawing/2014/main" id="{BF62657B-DBA7-4DA8-A66B-F0025C78B4E4}"/>
              </a:ext>
            </a:extLst>
          </p:cNvPr>
          <p:cNvSpPr/>
          <p:nvPr/>
        </p:nvSpPr>
        <p:spPr>
          <a:xfrm>
            <a:off x="3128640" y="5185747"/>
            <a:ext cx="243216" cy="256203"/>
          </a:xfrm>
          <a:custGeom>
            <a:avLst/>
            <a:gdLst>
              <a:gd name="connsiteX0" fmla="*/ 323 w 243216"/>
              <a:gd name="connsiteY0" fmla="*/ 616 h 256203"/>
              <a:gd name="connsiteX1" fmla="*/ 78110 w 243216"/>
              <a:gd name="connsiteY1" fmla="*/ 164128 h 256203"/>
              <a:gd name="connsiteX2" fmla="*/ 243210 w 243216"/>
              <a:gd name="connsiteY2" fmla="*/ 256203 h 256203"/>
              <a:gd name="connsiteX3" fmla="*/ 84460 w 243216"/>
              <a:gd name="connsiteY3" fmla="*/ 165716 h 256203"/>
              <a:gd name="connsiteX4" fmla="*/ 51123 w 243216"/>
              <a:gd name="connsiteY4" fmla="*/ 110153 h 256203"/>
              <a:gd name="connsiteX5" fmla="*/ 323 w 243216"/>
              <a:gd name="connsiteY5" fmla="*/ 616 h 25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216" h="256203">
                <a:moveTo>
                  <a:pt x="323" y="616"/>
                </a:moveTo>
                <a:cubicBezTo>
                  <a:pt x="4821" y="9612"/>
                  <a:pt x="37629" y="121530"/>
                  <a:pt x="78110" y="164128"/>
                </a:cubicBezTo>
                <a:cubicBezTo>
                  <a:pt x="118591" y="206726"/>
                  <a:pt x="242152" y="255938"/>
                  <a:pt x="243210" y="256203"/>
                </a:cubicBezTo>
                <a:cubicBezTo>
                  <a:pt x="244268" y="256468"/>
                  <a:pt x="116474" y="190058"/>
                  <a:pt x="84460" y="165716"/>
                </a:cubicBezTo>
                <a:cubicBezTo>
                  <a:pt x="52446" y="141374"/>
                  <a:pt x="62765" y="136611"/>
                  <a:pt x="51123" y="110153"/>
                </a:cubicBezTo>
                <a:cubicBezTo>
                  <a:pt x="39481" y="83695"/>
                  <a:pt x="-4175" y="-8380"/>
                  <a:pt x="323" y="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: 図形 1493">
            <a:extLst>
              <a:ext uri="{FF2B5EF4-FFF2-40B4-BE49-F238E27FC236}">
                <a16:creationId xmlns:a16="http://schemas.microsoft.com/office/drawing/2014/main" id="{FC715E7D-F97D-4AD2-BE67-E5F3AD826D8A}"/>
              </a:ext>
            </a:extLst>
          </p:cNvPr>
          <p:cNvSpPr/>
          <p:nvPr/>
        </p:nvSpPr>
        <p:spPr>
          <a:xfrm>
            <a:off x="3276746" y="5322801"/>
            <a:ext cx="333230" cy="271724"/>
          </a:xfrm>
          <a:custGeom>
            <a:avLst/>
            <a:gdLst>
              <a:gd name="connsiteX0" fmla="*/ 1442 w 333230"/>
              <a:gd name="connsiteY0" fmla="*/ 87 h 271724"/>
              <a:gd name="connsiteX1" fmla="*/ 101454 w 333230"/>
              <a:gd name="connsiteY1" fmla="*/ 104862 h 271724"/>
              <a:gd name="connsiteX2" fmla="*/ 315767 w 333230"/>
              <a:gd name="connsiteY2" fmla="*/ 212812 h 271724"/>
              <a:gd name="connsiteX3" fmla="*/ 257029 w 333230"/>
              <a:gd name="connsiteY3" fmla="*/ 193762 h 271724"/>
              <a:gd name="connsiteX4" fmla="*/ 180829 w 333230"/>
              <a:gd name="connsiteY4" fmla="*/ 169949 h 271724"/>
              <a:gd name="connsiteX5" fmla="*/ 333229 w 333230"/>
              <a:gd name="connsiteY5" fmla="*/ 271549 h 271724"/>
              <a:gd name="connsiteX6" fmla="*/ 177654 w 333230"/>
              <a:gd name="connsiteY6" fmla="*/ 141374 h 271724"/>
              <a:gd name="connsiteX7" fmla="*/ 50654 w 333230"/>
              <a:gd name="connsiteY7" fmla="*/ 87399 h 271724"/>
              <a:gd name="connsiteX8" fmla="*/ 1442 w 333230"/>
              <a:gd name="connsiteY8" fmla="*/ 87 h 271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230" h="271724">
                <a:moveTo>
                  <a:pt x="1442" y="87"/>
                </a:moveTo>
                <a:cubicBezTo>
                  <a:pt x="9909" y="2997"/>
                  <a:pt x="49066" y="69408"/>
                  <a:pt x="101454" y="104862"/>
                </a:cubicBezTo>
                <a:cubicBezTo>
                  <a:pt x="153842" y="140316"/>
                  <a:pt x="289838" y="197995"/>
                  <a:pt x="315767" y="212812"/>
                </a:cubicBezTo>
                <a:cubicBezTo>
                  <a:pt x="341696" y="227629"/>
                  <a:pt x="257029" y="193762"/>
                  <a:pt x="257029" y="193762"/>
                </a:cubicBezTo>
                <a:cubicBezTo>
                  <a:pt x="234539" y="186618"/>
                  <a:pt x="168129" y="156985"/>
                  <a:pt x="180829" y="169949"/>
                </a:cubicBezTo>
                <a:cubicBezTo>
                  <a:pt x="193529" y="182913"/>
                  <a:pt x="333758" y="276312"/>
                  <a:pt x="333229" y="271549"/>
                </a:cubicBezTo>
                <a:cubicBezTo>
                  <a:pt x="332700" y="266787"/>
                  <a:pt x="224750" y="172066"/>
                  <a:pt x="177654" y="141374"/>
                </a:cubicBezTo>
                <a:cubicBezTo>
                  <a:pt x="130558" y="110682"/>
                  <a:pt x="77906" y="106713"/>
                  <a:pt x="50654" y="87399"/>
                </a:cubicBezTo>
                <a:cubicBezTo>
                  <a:pt x="23402" y="68085"/>
                  <a:pt x="-7025" y="-2823"/>
                  <a:pt x="1442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: 図形 1494">
            <a:extLst>
              <a:ext uri="{FF2B5EF4-FFF2-40B4-BE49-F238E27FC236}">
                <a16:creationId xmlns:a16="http://schemas.microsoft.com/office/drawing/2014/main" id="{8DAB0EE6-F7E6-4EBD-A1C0-6E4E92975B34}"/>
              </a:ext>
            </a:extLst>
          </p:cNvPr>
          <p:cNvSpPr/>
          <p:nvPr/>
        </p:nvSpPr>
        <p:spPr>
          <a:xfrm>
            <a:off x="3079476" y="5914533"/>
            <a:ext cx="858718" cy="340792"/>
          </a:xfrm>
          <a:custGeom>
            <a:avLst/>
            <a:gdLst>
              <a:gd name="connsiteX0" fmla="*/ 274 w 858718"/>
              <a:gd name="connsiteY0" fmla="*/ 492 h 340792"/>
              <a:gd name="connsiteX1" fmla="*/ 236812 w 858718"/>
              <a:gd name="connsiteY1" fmla="*/ 94155 h 340792"/>
              <a:gd name="connsiteX2" fmla="*/ 360637 w 858718"/>
              <a:gd name="connsiteY2" fmla="*/ 159242 h 340792"/>
              <a:gd name="connsiteX3" fmla="*/ 846412 w 858718"/>
              <a:gd name="connsiteY3" fmla="*/ 337042 h 340792"/>
              <a:gd name="connsiteX4" fmla="*/ 724174 w 858718"/>
              <a:gd name="connsiteY4" fmla="*/ 284655 h 340792"/>
              <a:gd name="connsiteX5" fmla="*/ 597174 w 858718"/>
              <a:gd name="connsiteY5" fmla="*/ 232267 h 340792"/>
              <a:gd name="connsiteX6" fmla="*/ 276499 w 858718"/>
              <a:gd name="connsiteY6" fmla="*/ 114792 h 340792"/>
              <a:gd name="connsiteX7" fmla="*/ 190774 w 858718"/>
              <a:gd name="connsiteY7" fmla="*/ 59230 h 340792"/>
              <a:gd name="connsiteX8" fmla="*/ 274 w 858718"/>
              <a:gd name="connsiteY8" fmla="*/ 492 h 34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8718" h="340792">
                <a:moveTo>
                  <a:pt x="274" y="492"/>
                </a:moveTo>
                <a:cubicBezTo>
                  <a:pt x="7947" y="6313"/>
                  <a:pt x="176752" y="67697"/>
                  <a:pt x="236812" y="94155"/>
                </a:cubicBezTo>
                <a:cubicBezTo>
                  <a:pt x="296872" y="120613"/>
                  <a:pt x="259037" y="118761"/>
                  <a:pt x="360637" y="159242"/>
                </a:cubicBezTo>
                <a:cubicBezTo>
                  <a:pt x="462237" y="199723"/>
                  <a:pt x="785823" y="316140"/>
                  <a:pt x="846412" y="337042"/>
                </a:cubicBezTo>
                <a:cubicBezTo>
                  <a:pt x="907001" y="357944"/>
                  <a:pt x="724174" y="284655"/>
                  <a:pt x="724174" y="284655"/>
                </a:cubicBezTo>
                <a:cubicBezTo>
                  <a:pt x="682634" y="267192"/>
                  <a:pt x="671787" y="260578"/>
                  <a:pt x="597174" y="232267"/>
                </a:cubicBezTo>
                <a:cubicBezTo>
                  <a:pt x="522561" y="203956"/>
                  <a:pt x="344232" y="143632"/>
                  <a:pt x="276499" y="114792"/>
                </a:cubicBezTo>
                <a:cubicBezTo>
                  <a:pt x="208766" y="85952"/>
                  <a:pt x="233636" y="76428"/>
                  <a:pt x="190774" y="59230"/>
                </a:cubicBezTo>
                <a:cubicBezTo>
                  <a:pt x="147912" y="42032"/>
                  <a:pt x="-7399" y="-5329"/>
                  <a:pt x="274" y="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: 図形 1495">
            <a:extLst>
              <a:ext uri="{FF2B5EF4-FFF2-40B4-BE49-F238E27FC236}">
                <a16:creationId xmlns:a16="http://schemas.microsoft.com/office/drawing/2014/main" id="{27A79F75-F0F9-4A36-A5AB-4E2C9B1327F0}"/>
              </a:ext>
            </a:extLst>
          </p:cNvPr>
          <p:cNvSpPr/>
          <p:nvPr/>
        </p:nvSpPr>
        <p:spPr>
          <a:xfrm>
            <a:off x="3520190" y="5749548"/>
            <a:ext cx="842345" cy="210045"/>
          </a:xfrm>
          <a:custGeom>
            <a:avLst/>
            <a:gdLst>
              <a:gd name="connsiteX0" fmla="*/ 4060 w 842345"/>
              <a:gd name="connsiteY0" fmla="*/ 377 h 210045"/>
              <a:gd name="connsiteX1" fmla="*/ 419985 w 842345"/>
              <a:gd name="connsiteY1" fmla="*/ 125790 h 210045"/>
              <a:gd name="connsiteX2" fmla="*/ 842260 w 842345"/>
              <a:gd name="connsiteY2" fmla="*/ 209927 h 210045"/>
              <a:gd name="connsiteX3" fmla="*/ 458085 w 842345"/>
              <a:gd name="connsiteY3" fmla="*/ 144840 h 210045"/>
              <a:gd name="connsiteX4" fmla="*/ 588260 w 842345"/>
              <a:gd name="connsiteY4" fmla="*/ 168652 h 210045"/>
              <a:gd name="connsiteX5" fmla="*/ 229485 w 842345"/>
              <a:gd name="connsiteY5" fmla="*/ 89277 h 210045"/>
              <a:gd name="connsiteX6" fmla="*/ 4060 w 842345"/>
              <a:gd name="connsiteY6" fmla="*/ 377 h 21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345" h="210045">
                <a:moveTo>
                  <a:pt x="4060" y="377"/>
                </a:moveTo>
                <a:cubicBezTo>
                  <a:pt x="35810" y="6462"/>
                  <a:pt x="280285" y="90865"/>
                  <a:pt x="419985" y="125790"/>
                </a:cubicBezTo>
                <a:cubicBezTo>
                  <a:pt x="559685" y="160715"/>
                  <a:pt x="835910" y="206752"/>
                  <a:pt x="842260" y="209927"/>
                </a:cubicBezTo>
                <a:cubicBezTo>
                  <a:pt x="848610" y="213102"/>
                  <a:pt x="500418" y="151719"/>
                  <a:pt x="458085" y="144840"/>
                </a:cubicBezTo>
                <a:cubicBezTo>
                  <a:pt x="415752" y="137961"/>
                  <a:pt x="626360" y="177913"/>
                  <a:pt x="588260" y="168652"/>
                </a:cubicBezTo>
                <a:cubicBezTo>
                  <a:pt x="550160" y="159391"/>
                  <a:pt x="324735" y="115206"/>
                  <a:pt x="229485" y="89277"/>
                </a:cubicBezTo>
                <a:cubicBezTo>
                  <a:pt x="134235" y="63348"/>
                  <a:pt x="-27690" y="-5708"/>
                  <a:pt x="4060" y="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: 図形 1496">
            <a:extLst>
              <a:ext uri="{FF2B5EF4-FFF2-40B4-BE49-F238E27FC236}">
                <a16:creationId xmlns:a16="http://schemas.microsoft.com/office/drawing/2014/main" id="{66A159A6-2D08-44B8-9527-4ECAD348BFD2}"/>
              </a:ext>
            </a:extLst>
          </p:cNvPr>
          <p:cNvSpPr/>
          <p:nvPr/>
        </p:nvSpPr>
        <p:spPr>
          <a:xfrm>
            <a:off x="3465410" y="5657490"/>
            <a:ext cx="951988" cy="215274"/>
          </a:xfrm>
          <a:custGeom>
            <a:avLst/>
            <a:gdLst>
              <a:gd name="connsiteX0" fmla="*/ 103 w 951988"/>
              <a:gd name="connsiteY0" fmla="*/ 360 h 215274"/>
              <a:gd name="connsiteX1" fmla="*/ 223940 w 951988"/>
              <a:gd name="connsiteY1" fmla="*/ 16235 h 215274"/>
              <a:gd name="connsiteX2" fmla="*/ 384278 w 951988"/>
              <a:gd name="connsiteY2" fmla="*/ 74973 h 215274"/>
              <a:gd name="connsiteX3" fmla="*/ 562078 w 951988"/>
              <a:gd name="connsiteY3" fmla="*/ 109898 h 215274"/>
              <a:gd name="connsiteX4" fmla="*/ 541440 w 951988"/>
              <a:gd name="connsiteY4" fmla="*/ 114660 h 215274"/>
              <a:gd name="connsiteX5" fmla="*/ 951015 w 951988"/>
              <a:gd name="connsiteY5" fmla="*/ 214673 h 215274"/>
              <a:gd name="connsiteX6" fmla="*/ 646215 w 951988"/>
              <a:gd name="connsiteY6" fmla="*/ 152760 h 215274"/>
              <a:gd name="connsiteX7" fmla="*/ 349353 w 951988"/>
              <a:gd name="connsiteY7" fmla="*/ 78148 h 215274"/>
              <a:gd name="connsiteX8" fmla="*/ 196953 w 951988"/>
              <a:gd name="connsiteY8" fmla="*/ 27348 h 215274"/>
              <a:gd name="connsiteX9" fmla="*/ 103 w 951988"/>
              <a:gd name="connsiteY9" fmla="*/ 360 h 21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1988" h="215274">
                <a:moveTo>
                  <a:pt x="103" y="360"/>
                </a:moveTo>
                <a:cubicBezTo>
                  <a:pt x="4601" y="-1492"/>
                  <a:pt x="159911" y="3800"/>
                  <a:pt x="223940" y="16235"/>
                </a:cubicBezTo>
                <a:cubicBezTo>
                  <a:pt x="287969" y="28670"/>
                  <a:pt x="327922" y="59363"/>
                  <a:pt x="384278" y="74973"/>
                </a:cubicBezTo>
                <a:cubicBezTo>
                  <a:pt x="440634" y="90583"/>
                  <a:pt x="535884" y="103284"/>
                  <a:pt x="562078" y="109898"/>
                </a:cubicBezTo>
                <a:cubicBezTo>
                  <a:pt x="588272" y="116512"/>
                  <a:pt x="476617" y="97198"/>
                  <a:pt x="541440" y="114660"/>
                </a:cubicBezTo>
                <a:cubicBezTo>
                  <a:pt x="606263" y="132123"/>
                  <a:pt x="933553" y="208323"/>
                  <a:pt x="951015" y="214673"/>
                </a:cubicBezTo>
                <a:cubicBezTo>
                  <a:pt x="968477" y="221023"/>
                  <a:pt x="746492" y="175514"/>
                  <a:pt x="646215" y="152760"/>
                </a:cubicBezTo>
                <a:cubicBezTo>
                  <a:pt x="545938" y="130006"/>
                  <a:pt x="424230" y="99050"/>
                  <a:pt x="349353" y="78148"/>
                </a:cubicBezTo>
                <a:cubicBezTo>
                  <a:pt x="274476" y="57246"/>
                  <a:pt x="255161" y="37667"/>
                  <a:pt x="196953" y="27348"/>
                </a:cubicBezTo>
                <a:cubicBezTo>
                  <a:pt x="138745" y="17029"/>
                  <a:pt x="-4395" y="2212"/>
                  <a:pt x="103" y="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: 図形 1497">
            <a:extLst>
              <a:ext uri="{FF2B5EF4-FFF2-40B4-BE49-F238E27FC236}">
                <a16:creationId xmlns:a16="http://schemas.microsoft.com/office/drawing/2014/main" id="{4CD50585-FE80-4D6D-BEA2-D7FBE44A9B1D}"/>
              </a:ext>
            </a:extLst>
          </p:cNvPr>
          <p:cNvSpPr/>
          <p:nvPr/>
        </p:nvSpPr>
        <p:spPr>
          <a:xfrm>
            <a:off x="3616325" y="5754688"/>
            <a:ext cx="908299" cy="176279"/>
          </a:xfrm>
          <a:custGeom>
            <a:avLst/>
            <a:gdLst>
              <a:gd name="connsiteX0" fmla="*/ 0 w 908299"/>
              <a:gd name="connsiteY0" fmla="*/ 0 h 176279"/>
              <a:gd name="connsiteX1" fmla="*/ 627063 w 908299"/>
              <a:gd name="connsiteY1" fmla="*/ 136525 h 176279"/>
              <a:gd name="connsiteX2" fmla="*/ 908050 w 908299"/>
              <a:gd name="connsiteY2" fmla="*/ 176212 h 176279"/>
              <a:gd name="connsiteX3" fmla="*/ 585788 w 908299"/>
              <a:gd name="connsiteY3" fmla="*/ 144462 h 176279"/>
              <a:gd name="connsiteX4" fmla="*/ 355600 w 908299"/>
              <a:gd name="connsiteY4" fmla="*/ 87312 h 176279"/>
              <a:gd name="connsiteX5" fmla="*/ 0 w 908299"/>
              <a:gd name="connsiteY5" fmla="*/ 0 h 17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299" h="176279">
                <a:moveTo>
                  <a:pt x="0" y="0"/>
                </a:moveTo>
                <a:lnTo>
                  <a:pt x="627063" y="136525"/>
                </a:lnTo>
                <a:cubicBezTo>
                  <a:pt x="778405" y="165894"/>
                  <a:pt x="914929" y="174889"/>
                  <a:pt x="908050" y="176212"/>
                </a:cubicBezTo>
                <a:cubicBezTo>
                  <a:pt x="901171" y="177535"/>
                  <a:pt x="677863" y="159279"/>
                  <a:pt x="585788" y="144462"/>
                </a:cubicBezTo>
                <a:cubicBezTo>
                  <a:pt x="493713" y="129645"/>
                  <a:pt x="355600" y="87312"/>
                  <a:pt x="355600" y="87312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: 図形 1498">
            <a:extLst>
              <a:ext uri="{FF2B5EF4-FFF2-40B4-BE49-F238E27FC236}">
                <a16:creationId xmlns:a16="http://schemas.microsoft.com/office/drawing/2014/main" id="{7AFF3CE3-03E6-4B20-9BAE-D8657715D9F8}"/>
              </a:ext>
            </a:extLst>
          </p:cNvPr>
          <p:cNvSpPr/>
          <p:nvPr/>
        </p:nvSpPr>
        <p:spPr>
          <a:xfrm>
            <a:off x="3927885" y="6239745"/>
            <a:ext cx="922296" cy="204162"/>
          </a:xfrm>
          <a:custGeom>
            <a:avLst/>
            <a:gdLst>
              <a:gd name="connsiteX0" fmla="*/ 26578 w 922296"/>
              <a:gd name="connsiteY0" fmla="*/ 3893 h 204162"/>
              <a:gd name="connsiteX1" fmla="*/ 715553 w 922296"/>
              <a:gd name="connsiteY1" fmla="*/ 170580 h 204162"/>
              <a:gd name="connsiteX2" fmla="*/ 913990 w 922296"/>
              <a:gd name="connsiteY2" fmla="*/ 202330 h 204162"/>
              <a:gd name="connsiteX3" fmla="*/ 496478 w 922296"/>
              <a:gd name="connsiteY3" fmla="*/ 140418 h 204162"/>
              <a:gd name="connsiteX4" fmla="*/ 175803 w 922296"/>
              <a:gd name="connsiteY4" fmla="*/ 59455 h 204162"/>
              <a:gd name="connsiteX5" fmla="*/ 26578 w 922296"/>
              <a:gd name="connsiteY5" fmla="*/ 3893 h 20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2296" h="204162">
                <a:moveTo>
                  <a:pt x="26578" y="3893"/>
                </a:moveTo>
                <a:cubicBezTo>
                  <a:pt x="116536" y="22414"/>
                  <a:pt x="567651" y="137507"/>
                  <a:pt x="715553" y="170580"/>
                </a:cubicBezTo>
                <a:cubicBezTo>
                  <a:pt x="863455" y="203653"/>
                  <a:pt x="950503" y="207357"/>
                  <a:pt x="913990" y="202330"/>
                </a:cubicBezTo>
                <a:cubicBezTo>
                  <a:pt x="877478" y="197303"/>
                  <a:pt x="619509" y="164231"/>
                  <a:pt x="496478" y="140418"/>
                </a:cubicBezTo>
                <a:cubicBezTo>
                  <a:pt x="373447" y="116606"/>
                  <a:pt x="254119" y="81151"/>
                  <a:pt x="175803" y="59455"/>
                </a:cubicBezTo>
                <a:cubicBezTo>
                  <a:pt x="97487" y="37759"/>
                  <a:pt x="-63380" y="-14628"/>
                  <a:pt x="26578" y="3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: 図形 1499">
            <a:extLst>
              <a:ext uri="{FF2B5EF4-FFF2-40B4-BE49-F238E27FC236}">
                <a16:creationId xmlns:a16="http://schemas.microsoft.com/office/drawing/2014/main" id="{03C48E6D-3B9E-45D1-A67A-983CE9603F4C}"/>
              </a:ext>
            </a:extLst>
          </p:cNvPr>
          <p:cNvSpPr/>
          <p:nvPr/>
        </p:nvSpPr>
        <p:spPr>
          <a:xfrm>
            <a:off x="3936500" y="6211913"/>
            <a:ext cx="927753" cy="198412"/>
          </a:xfrm>
          <a:custGeom>
            <a:avLst/>
            <a:gdLst>
              <a:gd name="connsiteX0" fmla="*/ 6850 w 927753"/>
              <a:gd name="connsiteY0" fmla="*/ 1562 h 198412"/>
              <a:gd name="connsiteX1" fmla="*/ 578350 w 927753"/>
              <a:gd name="connsiteY1" fmla="*/ 144437 h 198412"/>
              <a:gd name="connsiteX2" fmla="*/ 927600 w 927753"/>
              <a:gd name="connsiteY2" fmla="*/ 198412 h 198412"/>
              <a:gd name="connsiteX3" fmla="*/ 618038 w 927753"/>
              <a:gd name="connsiteY3" fmla="*/ 144437 h 198412"/>
              <a:gd name="connsiteX4" fmla="*/ 284663 w 927753"/>
              <a:gd name="connsiteY4" fmla="*/ 73000 h 198412"/>
              <a:gd name="connsiteX5" fmla="*/ 6850 w 927753"/>
              <a:gd name="connsiteY5" fmla="*/ 1562 h 19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7753" h="198412">
                <a:moveTo>
                  <a:pt x="6850" y="1562"/>
                </a:moveTo>
                <a:cubicBezTo>
                  <a:pt x="55798" y="13468"/>
                  <a:pt x="424892" y="111629"/>
                  <a:pt x="578350" y="144437"/>
                </a:cubicBezTo>
                <a:cubicBezTo>
                  <a:pt x="731808" y="177245"/>
                  <a:pt x="920985" y="198412"/>
                  <a:pt x="927600" y="198412"/>
                </a:cubicBezTo>
                <a:cubicBezTo>
                  <a:pt x="934215" y="198412"/>
                  <a:pt x="725194" y="165339"/>
                  <a:pt x="618038" y="144437"/>
                </a:cubicBezTo>
                <a:cubicBezTo>
                  <a:pt x="510882" y="123535"/>
                  <a:pt x="385469" y="97077"/>
                  <a:pt x="284663" y="73000"/>
                </a:cubicBezTo>
                <a:cubicBezTo>
                  <a:pt x="183857" y="48923"/>
                  <a:pt x="-42098" y="-10344"/>
                  <a:pt x="6850" y="1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: 図形 1500">
            <a:extLst>
              <a:ext uri="{FF2B5EF4-FFF2-40B4-BE49-F238E27FC236}">
                <a16:creationId xmlns:a16="http://schemas.microsoft.com/office/drawing/2014/main" id="{7FA610A0-D8F6-4625-9008-BC2F600B6214}"/>
              </a:ext>
            </a:extLst>
          </p:cNvPr>
          <p:cNvSpPr/>
          <p:nvPr/>
        </p:nvSpPr>
        <p:spPr>
          <a:xfrm>
            <a:off x="4389438" y="5883275"/>
            <a:ext cx="1129495" cy="123825"/>
          </a:xfrm>
          <a:custGeom>
            <a:avLst/>
            <a:gdLst>
              <a:gd name="connsiteX0" fmla="*/ 0 w 1129495"/>
              <a:gd name="connsiteY0" fmla="*/ 0 h 123825"/>
              <a:gd name="connsiteX1" fmla="*/ 298450 w 1129495"/>
              <a:gd name="connsiteY1" fmla="*/ 68263 h 123825"/>
              <a:gd name="connsiteX2" fmla="*/ 504825 w 1129495"/>
              <a:gd name="connsiteY2" fmla="*/ 77788 h 123825"/>
              <a:gd name="connsiteX3" fmla="*/ 1127125 w 1129495"/>
              <a:gd name="connsiteY3" fmla="*/ 123825 h 123825"/>
              <a:gd name="connsiteX4" fmla="*/ 709612 w 1129495"/>
              <a:gd name="connsiteY4" fmla="*/ 77788 h 123825"/>
              <a:gd name="connsiteX5" fmla="*/ 481012 w 1129495"/>
              <a:gd name="connsiteY5" fmla="*/ 41275 h 123825"/>
              <a:gd name="connsiteX6" fmla="*/ 720725 w 1129495"/>
              <a:gd name="connsiteY6" fmla="*/ 114300 h 123825"/>
              <a:gd name="connsiteX7" fmla="*/ 268287 w 1129495"/>
              <a:gd name="connsiteY7" fmla="*/ 47625 h 123825"/>
              <a:gd name="connsiteX8" fmla="*/ 0 w 1129495"/>
              <a:gd name="connsiteY8" fmla="*/ 0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9495" h="123825">
                <a:moveTo>
                  <a:pt x="0" y="0"/>
                </a:moveTo>
                <a:cubicBezTo>
                  <a:pt x="5027" y="3440"/>
                  <a:pt x="214313" y="55298"/>
                  <a:pt x="298450" y="68263"/>
                </a:cubicBezTo>
                <a:cubicBezTo>
                  <a:pt x="382587" y="81228"/>
                  <a:pt x="504825" y="77788"/>
                  <a:pt x="504825" y="77788"/>
                </a:cubicBezTo>
                <a:lnTo>
                  <a:pt x="1127125" y="123825"/>
                </a:lnTo>
                <a:cubicBezTo>
                  <a:pt x="1161256" y="123825"/>
                  <a:pt x="817298" y="91546"/>
                  <a:pt x="709612" y="77788"/>
                </a:cubicBezTo>
                <a:cubicBezTo>
                  <a:pt x="601926" y="64030"/>
                  <a:pt x="479160" y="35190"/>
                  <a:pt x="481012" y="41275"/>
                </a:cubicBezTo>
                <a:cubicBezTo>
                  <a:pt x="482864" y="47360"/>
                  <a:pt x="756179" y="113242"/>
                  <a:pt x="720725" y="114300"/>
                </a:cubicBezTo>
                <a:cubicBezTo>
                  <a:pt x="685271" y="115358"/>
                  <a:pt x="391054" y="68262"/>
                  <a:pt x="268287" y="476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: 図形 1501">
            <a:extLst>
              <a:ext uri="{FF2B5EF4-FFF2-40B4-BE49-F238E27FC236}">
                <a16:creationId xmlns:a16="http://schemas.microsoft.com/office/drawing/2014/main" id="{B0224769-EB75-4B2D-9160-22228FD9FF85}"/>
              </a:ext>
            </a:extLst>
          </p:cNvPr>
          <p:cNvSpPr/>
          <p:nvPr/>
        </p:nvSpPr>
        <p:spPr>
          <a:xfrm>
            <a:off x="4232103" y="5973763"/>
            <a:ext cx="1279754" cy="116806"/>
          </a:xfrm>
          <a:custGeom>
            <a:avLst/>
            <a:gdLst>
              <a:gd name="connsiteX0" fmla="*/ 172 w 1279754"/>
              <a:gd name="connsiteY0" fmla="*/ 0 h 116806"/>
              <a:gd name="connsiteX1" fmla="*/ 400222 w 1279754"/>
              <a:gd name="connsiteY1" fmla="*/ 30162 h 116806"/>
              <a:gd name="connsiteX2" fmla="*/ 812972 w 1279754"/>
              <a:gd name="connsiteY2" fmla="*/ 90487 h 116806"/>
              <a:gd name="connsiteX3" fmla="*/ 1279697 w 1279754"/>
              <a:gd name="connsiteY3" fmla="*/ 115887 h 116806"/>
              <a:gd name="connsiteX4" fmla="*/ 782810 w 1279754"/>
              <a:gd name="connsiteY4" fmla="*/ 103187 h 116806"/>
              <a:gd name="connsiteX5" fmla="*/ 355772 w 1279754"/>
              <a:gd name="connsiteY5" fmla="*/ 30162 h 116806"/>
              <a:gd name="connsiteX6" fmla="*/ 172 w 1279754"/>
              <a:gd name="connsiteY6" fmla="*/ 0 h 11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9754" h="116806">
                <a:moveTo>
                  <a:pt x="172" y="0"/>
                </a:moveTo>
                <a:cubicBezTo>
                  <a:pt x="7580" y="0"/>
                  <a:pt x="264755" y="15081"/>
                  <a:pt x="400222" y="30162"/>
                </a:cubicBezTo>
                <a:cubicBezTo>
                  <a:pt x="535689" y="45243"/>
                  <a:pt x="666393" y="76200"/>
                  <a:pt x="812972" y="90487"/>
                </a:cubicBezTo>
                <a:cubicBezTo>
                  <a:pt x="959551" y="104775"/>
                  <a:pt x="1284724" y="113770"/>
                  <a:pt x="1279697" y="115887"/>
                </a:cubicBezTo>
                <a:cubicBezTo>
                  <a:pt x="1274670" y="118004"/>
                  <a:pt x="936797" y="117474"/>
                  <a:pt x="782810" y="103187"/>
                </a:cubicBezTo>
                <a:cubicBezTo>
                  <a:pt x="628823" y="88900"/>
                  <a:pt x="485683" y="47625"/>
                  <a:pt x="355772" y="30162"/>
                </a:cubicBezTo>
                <a:cubicBezTo>
                  <a:pt x="225862" y="12700"/>
                  <a:pt x="-7236" y="0"/>
                  <a:pt x="17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: 図形 1502">
            <a:extLst>
              <a:ext uri="{FF2B5EF4-FFF2-40B4-BE49-F238E27FC236}">
                <a16:creationId xmlns:a16="http://schemas.microsoft.com/office/drawing/2014/main" id="{B8F96796-1384-47DE-9D7F-EF8F9A03BEDB}"/>
              </a:ext>
            </a:extLst>
          </p:cNvPr>
          <p:cNvSpPr/>
          <p:nvPr/>
        </p:nvSpPr>
        <p:spPr>
          <a:xfrm>
            <a:off x="4520490" y="5959434"/>
            <a:ext cx="1199958" cy="99447"/>
          </a:xfrm>
          <a:custGeom>
            <a:avLst/>
            <a:gdLst>
              <a:gd name="connsiteX0" fmla="*/ 710 w 1199958"/>
              <a:gd name="connsiteY0" fmla="*/ 41 h 99447"/>
              <a:gd name="connsiteX1" fmla="*/ 311860 w 1199958"/>
              <a:gd name="connsiteY1" fmla="*/ 58779 h 99447"/>
              <a:gd name="connsiteX2" fmla="*/ 680160 w 1199958"/>
              <a:gd name="connsiteY2" fmla="*/ 98466 h 99447"/>
              <a:gd name="connsiteX3" fmla="*/ 1197685 w 1199958"/>
              <a:gd name="connsiteY3" fmla="*/ 87354 h 99447"/>
              <a:gd name="connsiteX4" fmla="*/ 850023 w 1199958"/>
              <a:gd name="connsiteY4" fmla="*/ 87354 h 99447"/>
              <a:gd name="connsiteX5" fmla="*/ 399173 w 1199958"/>
              <a:gd name="connsiteY5" fmla="*/ 68304 h 99447"/>
              <a:gd name="connsiteX6" fmla="*/ 710 w 1199958"/>
              <a:gd name="connsiteY6" fmla="*/ 41 h 9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9958" h="99447">
                <a:moveTo>
                  <a:pt x="710" y="41"/>
                </a:moveTo>
                <a:cubicBezTo>
                  <a:pt x="-13842" y="-1546"/>
                  <a:pt x="198618" y="42375"/>
                  <a:pt x="311860" y="58779"/>
                </a:cubicBezTo>
                <a:cubicBezTo>
                  <a:pt x="425102" y="75183"/>
                  <a:pt x="532523" y="93704"/>
                  <a:pt x="680160" y="98466"/>
                </a:cubicBezTo>
                <a:cubicBezTo>
                  <a:pt x="827797" y="103228"/>
                  <a:pt x="1169375" y="89206"/>
                  <a:pt x="1197685" y="87354"/>
                </a:cubicBezTo>
                <a:cubicBezTo>
                  <a:pt x="1225995" y="85502"/>
                  <a:pt x="983108" y="90529"/>
                  <a:pt x="850023" y="87354"/>
                </a:cubicBezTo>
                <a:cubicBezTo>
                  <a:pt x="716938" y="84179"/>
                  <a:pt x="539931" y="83385"/>
                  <a:pt x="399173" y="68304"/>
                </a:cubicBezTo>
                <a:cubicBezTo>
                  <a:pt x="258415" y="53223"/>
                  <a:pt x="15262" y="1628"/>
                  <a:pt x="710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: 図形 1503">
            <a:extLst>
              <a:ext uri="{FF2B5EF4-FFF2-40B4-BE49-F238E27FC236}">
                <a16:creationId xmlns:a16="http://schemas.microsoft.com/office/drawing/2014/main" id="{C2A8D25B-1CFE-44F5-A103-FE3728B4C666}"/>
              </a:ext>
            </a:extLst>
          </p:cNvPr>
          <p:cNvSpPr/>
          <p:nvPr/>
        </p:nvSpPr>
        <p:spPr>
          <a:xfrm>
            <a:off x="4824413" y="6430963"/>
            <a:ext cx="1194361" cy="104775"/>
          </a:xfrm>
          <a:custGeom>
            <a:avLst/>
            <a:gdLst>
              <a:gd name="connsiteX0" fmla="*/ 0 w 1194361"/>
              <a:gd name="connsiteY0" fmla="*/ 0 h 104775"/>
              <a:gd name="connsiteX1" fmla="*/ 85725 w 1194361"/>
              <a:gd name="connsiteY1" fmla="*/ 11112 h 104775"/>
              <a:gd name="connsiteX2" fmla="*/ 639762 w 1194361"/>
              <a:gd name="connsiteY2" fmla="*/ 53975 h 104775"/>
              <a:gd name="connsiteX3" fmla="*/ 1190625 w 1194361"/>
              <a:gd name="connsiteY3" fmla="*/ 104775 h 104775"/>
              <a:gd name="connsiteX4" fmla="*/ 858837 w 1194361"/>
              <a:gd name="connsiteY4" fmla="*/ 50800 h 104775"/>
              <a:gd name="connsiteX5" fmla="*/ 420687 w 1194361"/>
              <a:gd name="connsiteY5" fmla="*/ 31750 h 104775"/>
              <a:gd name="connsiteX6" fmla="*/ 0 w 1194361"/>
              <a:gd name="connsiteY6" fmla="*/ 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361" h="104775">
                <a:moveTo>
                  <a:pt x="0" y="0"/>
                </a:moveTo>
                <a:lnTo>
                  <a:pt x="85725" y="11112"/>
                </a:lnTo>
                <a:lnTo>
                  <a:pt x="639762" y="53975"/>
                </a:lnTo>
                <a:lnTo>
                  <a:pt x="1190625" y="104775"/>
                </a:lnTo>
                <a:cubicBezTo>
                  <a:pt x="1227137" y="104246"/>
                  <a:pt x="987160" y="62971"/>
                  <a:pt x="858837" y="50800"/>
                </a:cubicBezTo>
                <a:cubicBezTo>
                  <a:pt x="730514" y="38629"/>
                  <a:pt x="420687" y="31750"/>
                  <a:pt x="420687" y="317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: 図形 1504">
            <a:extLst>
              <a:ext uri="{FF2B5EF4-FFF2-40B4-BE49-F238E27FC236}">
                <a16:creationId xmlns:a16="http://schemas.microsoft.com/office/drawing/2014/main" id="{D828C980-67B1-4D5C-AAFA-4635992650DD}"/>
              </a:ext>
            </a:extLst>
          </p:cNvPr>
          <p:cNvSpPr/>
          <p:nvPr/>
        </p:nvSpPr>
        <p:spPr>
          <a:xfrm>
            <a:off x="5514794" y="5995106"/>
            <a:ext cx="1203586" cy="101077"/>
          </a:xfrm>
          <a:custGeom>
            <a:avLst/>
            <a:gdLst>
              <a:gd name="connsiteX0" fmla="*/ 9706 w 1203586"/>
              <a:gd name="connsiteY0" fmla="*/ 2469 h 101077"/>
              <a:gd name="connsiteX1" fmla="*/ 63681 w 1203586"/>
              <a:gd name="connsiteY1" fmla="*/ 2469 h 101077"/>
              <a:gd name="connsiteX2" fmla="*/ 811394 w 1203586"/>
              <a:gd name="connsiteY2" fmla="*/ 83432 h 101077"/>
              <a:gd name="connsiteX3" fmla="*/ 1203506 w 1203586"/>
              <a:gd name="connsiteY3" fmla="*/ 83432 h 101077"/>
              <a:gd name="connsiteX4" fmla="*/ 782819 w 1203586"/>
              <a:gd name="connsiteY4" fmla="*/ 99307 h 101077"/>
              <a:gd name="connsiteX5" fmla="*/ 300219 w 1203586"/>
              <a:gd name="connsiteY5" fmla="*/ 35807 h 101077"/>
              <a:gd name="connsiteX6" fmla="*/ 9706 w 1203586"/>
              <a:gd name="connsiteY6" fmla="*/ 2469 h 10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3586" h="101077">
                <a:moveTo>
                  <a:pt x="9706" y="2469"/>
                </a:moveTo>
                <a:cubicBezTo>
                  <a:pt x="-29717" y="-3087"/>
                  <a:pt x="63681" y="2469"/>
                  <a:pt x="63681" y="2469"/>
                </a:cubicBezTo>
                <a:cubicBezTo>
                  <a:pt x="197296" y="15963"/>
                  <a:pt x="621423" y="69938"/>
                  <a:pt x="811394" y="83432"/>
                </a:cubicBezTo>
                <a:cubicBezTo>
                  <a:pt x="1001365" y="96926"/>
                  <a:pt x="1208268" y="80786"/>
                  <a:pt x="1203506" y="83432"/>
                </a:cubicBezTo>
                <a:cubicBezTo>
                  <a:pt x="1198744" y="86078"/>
                  <a:pt x="933367" y="107245"/>
                  <a:pt x="782819" y="99307"/>
                </a:cubicBezTo>
                <a:cubicBezTo>
                  <a:pt x="632271" y="91370"/>
                  <a:pt x="429600" y="51417"/>
                  <a:pt x="300219" y="35807"/>
                </a:cubicBezTo>
                <a:lnTo>
                  <a:pt x="9706" y="246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: 図形 1505">
            <a:extLst>
              <a:ext uri="{FF2B5EF4-FFF2-40B4-BE49-F238E27FC236}">
                <a16:creationId xmlns:a16="http://schemas.microsoft.com/office/drawing/2014/main" id="{107A7900-45CA-40F0-A6AD-16E472C666CE}"/>
              </a:ext>
            </a:extLst>
          </p:cNvPr>
          <p:cNvSpPr/>
          <p:nvPr/>
        </p:nvSpPr>
        <p:spPr>
          <a:xfrm>
            <a:off x="5946775" y="6032500"/>
            <a:ext cx="807354" cy="47835"/>
          </a:xfrm>
          <a:custGeom>
            <a:avLst/>
            <a:gdLst>
              <a:gd name="connsiteX0" fmla="*/ 0 w 807354"/>
              <a:gd name="connsiteY0" fmla="*/ 0 h 47835"/>
              <a:gd name="connsiteX1" fmla="*/ 423863 w 807354"/>
              <a:gd name="connsiteY1" fmla="*/ 7938 h 47835"/>
              <a:gd name="connsiteX2" fmla="*/ 804863 w 807354"/>
              <a:gd name="connsiteY2" fmla="*/ 15875 h 47835"/>
              <a:gd name="connsiteX3" fmla="*/ 598488 w 807354"/>
              <a:gd name="connsiteY3" fmla="*/ 20638 h 47835"/>
              <a:gd name="connsiteX4" fmla="*/ 401638 w 807354"/>
              <a:gd name="connsiteY4" fmla="*/ 26988 h 47835"/>
              <a:gd name="connsiteX5" fmla="*/ 561975 w 807354"/>
              <a:gd name="connsiteY5" fmla="*/ 47625 h 47835"/>
              <a:gd name="connsiteX6" fmla="*/ 346075 w 807354"/>
              <a:gd name="connsiteY6" fmla="*/ 12700 h 47835"/>
              <a:gd name="connsiteX7" fmla="*/ 0 w 807354"/>
              <a:gd name="connsiteY7" fmla="*/ 0 h 4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354" h="47835">
                <a:moveTo>
                  <a:pt x="0" y="0"/>
                </a:moveTo>
                <a:lnTo>
                  <a:pt x="423863" y="7938"/>
                </a:lnTo>
                <a:lnTo>
                  <a:pt x="804863" y="15875"/>
                </a:lnTo>
                <a:cubicBezTo>
                  <a:pt x="833967" y="17992"/>
                  <a:pt x="598488" y="20638"/>
                  <a:pt x="598488" y="20638"/>
                </a:cubicBezTo>
                <a:cubicBezTo>
                  <a:pt x="531284" y="22490"/>
                  <a:pt x="407723" y="22490"/>
                  <a:pt x="401638" y="26988"/>
                </a:cubicBezTo>
                <a:cubicBezTo>
                  <a:pt x="395553" y="31486"/>
                  <a:pt x="571235" y="50006"/>
                  <a:pt x="561975" y="47625"/>
                </a:cubicBezTo>
                <a:cubicBezTo>
                  <a:pt x="552715" y="45244"/>
                  <a:pt x="435504" y="19579"/>
                  <a:pt x="346075" y="12700"/>
                </a:cubicBezTo>
                <a:cubicBezTo>
                  <a:pt x="256646" y="5821"/>
                  <a:pt x="141023" y="6085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: 図形 1506">
            <a:extLst>
              <a:ext uri="{FF2B5EF4-FFF2-40B4-BE49-F238E27FC236}">
                <a16:creationId xmlns:a16="http://schemas.microsoft.com/office/drawing/2014/main" id="{3E71A60B-3710-4E26-9FCF-3149CC4AC32E}"/>
              </a:ext>
            </a:extLst>
          </p:cNvPr>
          <p:cNvSpPr/>
          <p:nvPr/>
        </p:nvSpPr>
        <p:spPr>
          <a:xfrm>
            <a:off x="5964238" y="6510338"/>
            <a:ext cx="1052757" cy="14319"/>
          </a:xfrm>
          <a:custGeom>
            <a:avLst/>
            <a:gdLst>
              <a:gd name="connsiteX0" fmla="*/ 0 w 1052757"/>
              <a:gd name="connsiteY0" fmla="*/ 3175 h 14319"/>
              <a:gd name="connsiteX1" fmla="*/ 73025 w 1052757"/>
              <a:gd name="connsiteY1" fmla="*/ 3175 h 14319"/>
              <a:gd name="connsiteX2" fmla="*/ 766762 w 1052757"/>
              <a:gd name="connsiteY2" fmla="*/ 14287 h 14319"/>
              <a:gd name="connsiteX3" fmla="*/ 1052512 w 1052757"/>
              <a:gd name="connsiteY3" fmla="*/ 6350 h 14319"/>
              <a:gd name="connsiteX4" fmla="*/ 820737 w 1052757"/>
              <a:gd name="connsiteY4" fmla="*/ 0 h 14319"/>
              <a:gd name="connsiteX5" fmla="*/ 0 w 1052757"/>
              <a:gd name="connsiteY5" fmla="*/ 3175 h 1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2757" h="14319">
                <a:moveTo>
                  <a:pt x="0" y="3175"/>
                </a:moveTo>
                <a:lnTo>
                  <a:pt x="73025" y="3175"/>
                </a:lnTo>
                <a:lnTo>
                  <a:pt x="766762" y="14287"/>
                </a:lnTo>
                <a:cubicBezTo>
                  <a:pt x="930010" y="14816"/>
                  <a:pt x="1043516" y="8731"/>
                  <a:pt x="1052512" y="6350"/>
                </a:cubicBezTo>
                <a:cubicBezTo>
                  <a:pt x="1061508" y="3969"/>
                  <a:pt x="820737" y="0"/>
                  <a:pt x="820737" y="0"/>
                </a:cubicBezTo>
                <a:lnTo>
                  <a:pt x="0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: 図形 1507">
            <a:extLst>
              <a:ext uri="{FF2B5EF4-FFF2-40B4-BE49-F238E27FC236}">
                <a16:creationId xmlns:a16="http://schemas.microsoft.com/office/drawing/2014/main" id="{BE1AEBCB-3E15-43F3-AE46-4FB4C8D1106A}"/>
              </a:ext>
            </a:extLst>
          </p:cNvPr>
          <p:cNvSpPr/>
          <p:nvPr/>
        </p:nvSpPr>
        <p:spPr>
          <a:xfrm>
            <a:off x="5867384" y="6476756"/>
            <a:ext cx="1446251" cy="76610"/>
          </a:xfrm>
          <a:custGeom>
            <a:avLst/>
            <a:gdLst>
              <a:gd name="connsiteX0" fmla="*/ 16 w 1446251"/>
              <a:gd name="connsiteY0" fmla="*/ 244 h 76610"/>
              <a:gd name="connsiteX1" fmla="*/ 234966 w 1446251"/>
              <a:gd name="connsiteY1" fmla="*/ 73269 h 76610"/>
              <a:gd name="connsiteX2" fmla="*/ 458804 w 1446251"/>
              <a:gd name="connsiteY2" fmla="*/ 63744 h 76610"/>
              <a:gd name="connsiteX3" fmla="*/ 503254 w 1446251"/>
              <a:gd name="connsiteY3" fmla="*/ 58982 h 76610"/>
              <a:gd name="connsiteX4" fmla="*/ 1439879 w 1446251"/>
              <a:gd name="connsiteY4" fmla="*/ 57394 h 76610"/>
              <a:gd name="connsiteX5" fmla="*/ 881079 w 1446251"/>
              <a:gd name="connsiteY5" fmla="*/ 74857 h 76610"/>
              <a:gd name="connsiteX6" fmla="*/ 227029 w 1446251"/>
              <a:gd name="connsiteY6" fmla="*/ 51044 h 76610"/>
              <a:gd name="connsiteX7" fmla="*/ 16 w 1446251"/>
              <a:gd name="connsiteY7" fmla="*/ 244 h 7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51" h="76610">
                <a:moveTo>
                  <a:pt x="16" y="244"/>
                </a:moveTo>
                <a:cubicBezTo>
                  <a:pt x="1339" y="3948"/>
                  <a:pt x="158501" y="62686"/>
                  <a:pt x="234966" y="73269"/>
                </a:cubicBezTo>
                <a:cubicBezTo>
                  <a:pt x="311431" y="83852"/>
                  <a:pt x="414089" y="66125"/>
                  <a:pt x="458804" y="63744"/>
                </a:cubicBezTo>
                <a:cubicBezTo>
                  <a:pt x="503519" y="61363"/>
                  <a:pt x="503254" y="58982"/>
                  <a:pt x="503254" y="58982"/>
                </a:cubicBezTo>
                <a:lnTo>
                  <a:pt x="1439879" y="57394"/>
                </a:lnTo>
                <a:cubicBezTo>
                  <a:pt x="1502850" y="60040"/>
                  <a:pt x="1083221" y="75915"/>
                  <a:pt x="881079" y="74857"/>
                </a:cubicBezTo>
                <a:cubicBezTo>
                  <a:pt x="678937" y="73799"/>
                  <a:pt x="377048" y="66125"/>
                  <a:pt x="227029" y="51044"/>
                </a:cubicBezTo>
                <a:cubicBezTo>
                  <a:pt x="77010" y="35963"/>
                  <a:pt x="-1307" y="-3460"/>
                  <a:pt x="16" y="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: 図形 1508">
            <a:extLst>
              <a:ext uri="{FF2B5EF4-FFF2-40B4-BE49-F238E27FC236}">
                <a16:creationId xmlns:a16="http://schemas.microsoft.com/office/drawing/2014/main" id="{188FAC03-EBA2-4F47-8914-FDAE683E0744}"/>
              </a:ext>
            </a:extLst>
          </p:cNvPr>
          <p:cNvSpPr/>
          <p:nvPr/>
        </p:nvSpPr>
        <p:spPr>
          <a:xfrm>
            <a:off x="7055732" y="5922366"/>
            <a:ext cx="717375" cy="60941"/>
          </a:xfrm>
          <a:custGeom>
            <a:avLst/>
            <a:gdLst>
              <a:gd name="connsiteX0" fmla="*/ 3881 w 717375"/>
              <a:gd name="connsiteY0" fmla="*/ 60922 h 60941"/>
              <a:gd name="connsiteX1" fmla="*/ 703968 w 717375"/>
              <a:gd name="connsiteY1" fmla="*/ 10122 h 60941"/>
              <a:gd name="connsiteX2" fmla="*/ 432506 w 717375"/>
              <a:gd name="connsiteY2" fmla="*/ 3772 h 60941"/>
              <a:gd name="connsiteX3" fmla="*/ 3881 w 717375"/>
              <a:gd name="connsiteY3" fmla="*/ 60922 h 6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375" h="60941">
                <a:moveTo>
                  <a:pt x="3881" y="60922"/>
                </a:moveTo>
                <a:cubicBezTo>
                  <a:pt x="49125" y="61980"/>
                  <a:pt x="632531" y="19647"/>
                  <a:pt x="703968" y="10122"/>
                </a:cubicBezTo>
                <a:cubicBezTo>
                  <a:pt x="775406" y="597"/>
                  <a:pt x="543366" y="-3636"/>
                  <a:pt x="432506" y="3772"/>
                </a:cubicBezTo>
                <a:cubicBezTo>
                  <a:pt x="321646" y="11180"/>
                  <a:pt x="-41363" y="59864"/>
                  <a:pt x="3881" y="60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: 図形 1509">
            <a:extLst>
              <a:ext uri="{FF2B5EF4-FFF2-40B4-BE49-F238E27FC236}">
                <a16:creationId xmlns:a16="http://schemas.microsoft.com/office/drawing/2014/main" id="{DF0838CA-30FD-4E48-8B37-F4D598E633F4}"/>
              </a:ext>
            </a:extLst>
          </p:cNvPr>
          <p:cNvSpPr/>
          <p:nvPr/>
        </p:nvSpPr>
        <p:spPr>
          <a:xfrm>
            <a:off x="6792913" y="5920635"/>
            <a:ext cx="1343683" cy="133386"/>
          </a:xfrm>
          <a:custGeom>
            <a:avLst/>
            <a:gdLst>
              <a:gd name="connsiteX0" fmla="*/ 0 w 1343683"/>
              <a:gd name="connsiteY0" fmla="*/ 127740 h 133386"/>
              <a:gd name="connsiteX1" fmla="*/ 123825 w 1343683"/>
              <a:gd name="connsiteY1" fmla="*/ 124565 h 133386"/>
              <a:gd name="connsiteX2" fmla="*/ 814387 w 1343683"/>
              <a:gd name="connsiteY2" fmla="*/ 88053 h 133386"/>
              <a:gd name="connsiteX3" fmla="*/ 1333500 w 1343683"/>
              <a:gd name="connsiteY3" fmla="*/ 2328 h 133386"/>
              <a:gd name="connsiteX4" fmla="*/ 1111250 w 1343683"/>
              <a:gd name="connsiteY4" fmla="*/ 27728 h 133386"/>
              <a:gd name="connsiteX5" fmla="*/ 542925 w 1343683"/>
              <a:gd name="connsiteY5" fmla="*/ 64240 h 133386"/>
              <a:gd name="connsiteX6" fmla="*/ 1158875 w 1343683"/>
              <a:gd name="connsiteY6" fmla="*/ 32490 h 133386"/>
              <a:gd name="connsiteX7" fmla="*/ 946150 w 1343683"/>
              <a:gd name="connsiteY7" fmla="*/ 56303 h 133386"/>
              <a:gd name="connsiteX8" fmla="*/ 804862 w 1343683"/>
              <a:gd name="connsiteY8" fmla="*/ 65828 h 133386"/>
              <a:gd name="connsiteX9" fmla="*/ 255587 w 1343683"/>
              <a:gd name="connsiteY9" fmla="*/ 127740 h 133386"/>
              <a:gd name="connsiteX10" fmla="*/ 0 w 1343683"/>
              <a:gd name="connsiteY10" fmla="*/ 127740 h 13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3683" h="133386">
                <a:moveTo>
                  <a:pt x="0" y="127740"/>
                </a:moveTo>
                <a:lnTo>
                  <a:pt x="123825" y="124565"/>
                </a:lnTo>
                <a:cubicBezTo>
                  <a:pt x="259556" y="117950"/>
                  <a:pt x="612775" y="108426"/>
                  <a:pt x="814387" y="88053"/>
                </a:cubicBezTo>
                <a:cubicBezTo>
                  <a:pt x="1015999" y="67680"/>
                  <a:pt x="1284023" y="12382"/>
                  <a:pt x="1333500" y="2328"/>
                </a:cubicBezTo>
                <a:cubicBezTo>
                  <a:pt x="1382977" y="-7726"/>
                  <a:pt x="1243013" y="17409"/>
                  <a:pt x="1111250" y="27728"/>
                </a:cubicBezTo>
                <a:cubicBezTo>
                  <a:pt x="979488" y="38047"/>
                  <a:pt x="534988" y="63446"/>
                  <a:pt x="542925" y="64240"/>
                </a:cubicBezTo>
                <a:cubicBezTo>
                  <a:pt x="550862" y="65034"/>
                  <a:pt x="1091671" y="33813"/>
                  <a:pt x="1158875" y="32490"/>
                </a:cubicBezTo>
                <a:cubicBezTo>
                  <a:pt x="1226079" y="31167"/>
                  <a:pt x="1005152" y="50747"/>
                  <a:pt x="946150" y="56303"/>
                </a:cubicBezTo>
                <a:cubicBezTo>
                  <a:pt x="887148" y="61859"/>
                  <a:pt x="804862" y="65828"/>
                  <a:pt x="804862" y="65828"/>
                </a:cubicBezTo>
                <a:lnTo>
                  <a:pt x="255587" y="127740"/>
                </a:lnTo>
                <a:cubicBezTo>
                  <a:pt x="121708" y="140175"/>
                  <a:pt x="21960" y="128269"/>
                  <a:pt x="0" y="127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: 図形 1510">
            <a:extLst>
              <a:ext uri="{FF2B5EF4-FFF2-40B4-BE49-F238E27FC236}">
                <a16:creationId xmlns:a16="http://schemas.microsoft.com/office/drawing/2014/main" id="{1C7B1BE4-04D0-4685-8A5C-4158C751AEE9}"/>
              </a:ext>
            </a:extLst>
          </p:cNvPr>
          <p:cNvSpPr/>
          <p:nvPr/>
        </p:nvSpPr>
        <p:spPr>
          <a:xfrm>
            <a:off x="6986059" y="6439534"/>
            <a:ext cx="1203048" cy="79047"/>
          </a:xfrm>
          <a:custGeom>
            <a:avLst/>
            <a:gdLst>
              <a:gd name="connsiteX0" fmla="*/ 14816 w 1203048"/>
              <a:gd name="connsiteY0" fmla="*/ 66041 h 79047"/>
              <a:gd name="connsiteX1" fmla="*/ 583141 w 1203048"/>
              <a:gd name="connsiteY1" fmla="*/ 75566 h 79047"/>
              <a:gd name="connsiteX2" fmla="*/ 1195916 w 1203048"/>
              <a:gd name="connsiteY2" fmla="*/ 954 h 79047"/>
              <a:gd name="connsiteX3" fmla="*/ 902229 w 1203048"/>
              <a:gd name="connsiteY3" fmla="*/ 34291 h 79047"/>
              <a:gd name="connsiteX4" fmla="*/ 667279 w 1203048"/>
              <a:gd name="connsiteY4" fmla="*/ 48579 h 79047"/>
              <a:gd name="connsiteX5" fmla="*/ 208491 w 1203048"/>
              <a:gd name="connsiteY5" fmla="*/ 59691 h 79047"/>
              <a:gd name="connsiteX6" fmla="*/ 14816 w 1203048"/>
              <a:gd name="connsiteY6" fmla="*/ 66041 h 7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3048" h="79047">
                <a:moveTo>
                  <a:pt x="14816" y="66041"/>
                </a:moveTo>
                <a:cubicBezTo>
                  <a:pt x="77258" y="68687"/>
                  <a:pt x="386291" y="86414"/>
                  <a:pt x="583141" y="75566"/>
                </a:cubicBezTo>
                <a:cubicBezTo>
                  <a:pt x="779991" y="64718"/>
                  <a:pt x="1195916" y="954"/>
                  <a:pt x="1195916" y="954"/>
                </a:cubicBezTo>
                <a:cubicBezTo>
                  <a:pt x="1249097" y="-5925"/>
                  <a:pt x="990335" y="26354"/>
                  <a:pt x="902229" y="34291"/>
                </a:cubicBezTo>
                <a:cubicBezTo>
                  <a:pt x="814123" y="42228"/>
                  <a:pt x="782902" y="44346"/>
                  <a:pt x="667279" y="48579"/>
                </a:cubicBezTo>
                <a:cubicBezTo>
                  <a:pt x="551656" y="52812"/>
                  <a:pt x="316176" y="57839"/>
                  <a:pt x="208491" y="59691"/>
                </a:cubicBezTo>
                <a:cubicBezTo>
                  <a:pt x="100806" y="61543"/>
                  <a:pt x="-47626" y="63395"/>
                  <a:pt x="14816" y="66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: 図形 1511">
            <a:extLst>
              <a:ext uri="{FF2B5EF4-FFF2-40B4-BE49-F238E27FC236}">
                <a16:creationId xmlns:a16="http://schemas.microsoft.com/office/drawing/2014/main" id="{515BBB3E-80B6-4BC6-BB6F-E9C6109A90F2}"/>
              </a:ext>
            </a:extLst>
          </p:cNvPr>
          <p:cNvSpPr/>
          <p:nvPr/>
        </p:nvSpPr>
        <p:spPr>
          <a:xfrm>
            <a:off x="7532293" y="5921369"/>
            <a:ext cx="641786" cy="102958"/>
          </a:xfrm>
          <a:custGeom>
            <a:avLst/>
            <a:gdLst>
              <a:gd name="connsiteX0" fmla="*/ 395 w 641786"/>
              <a:gd name="connsiteY0" fmla="*/ 101606 h 102958"/>
              <a:gd name="connsiteX1" fmla="*/ 516332 w 641786"/>
              <a:gd name="connsiteY1" fmla="*/ 50806 h 102958"/>
              <a:gd name="connsiteX2" fmla="*/ 641745 w 641786"/>
              <a:gd name="connsiteY2" fmla="*/ 6 h 102958"/>
              <a:gd name="connsiteX3" fmla="*/ 529032 w 641786"/>
              <a:gd name="connsiteY3" fmla="*/ 47631 h 102958"/>
              <a:gd name="connsiteX4" fmla="*/ 432195 w 641786"/>
              <a:gd name="connsiteY4" fmla="*/ 84144 h 102958"/>
              <a:gd name="connsiteX5" fmla="*/ 395 w 641786"/>
              <a:gd name="connsiteY5" fmla="*/ 101606 h 10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1786" h="102958">
                <a:moveTo>
                  <a:pt x="395" y="101606"/>
                </a:moveTo>
                <a:cubicBezTo>
                  <a:pt x="14418" y="96050"/>
                  <a:pt x="409440" y="67739"/>
                  <a:pt x="516332" y="50806"/>
                </a:cubicBezTo>
                <a:cubicBezTo>
                  <a:pt x="623224" y="33873"/>
                  <a:pt x="639628" y="535"/>
                  <a:pt x="641745" y="6"/>
                </a:cubicBezTo>
                <a:cubicBezTo>
                  <a:pt x="643862" y="-523"/>
                  <a:pt x="563957" y="33608"/>
                  <a:pt x="529032" y="47631"/>
                </a:cubicBezTo>
                <a:cubicBezTo>
                  <a:pt x="494107" y="61654"/>
                  <a:pt x="515009" y="73825"/>
                  <a:pt x="432195" y="84144"/>
                </a:cubicBezTo>
                <a:cubicBezTo>
                  <a:pt x="349381" y="94463"/>
                  <a:pt x="-13628" y="107162"/>
                  <a:pt x="395" y="101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: 図形 1512">
            <a:extLst>
              <a:ext uri="{FF2B5EF4-FFF2-40B4-BE49-F238E27FC236}">
                <a16:creationId xmlns:a16="http://schemas.microsoft.com/office/drawing/2014/main" id="{144D86AE-98B3-4E27-82AD-0D202085104D}"/>
              </a:ext>
            </a:extLst>
          </p:cNvPr>
          <p:cNvSpPr/>
          <p:nvPr/>
        </p:nvSpPr>
        <p:spPr>
          <a:xfrm>
            <a:off x="8149621" y="5743533"/>
            <a:ext cx="784220" cy="189145"/>
          </a:xfrm>
          <a:custGeom>
            <a:avLst/>
            <a:gdLst>
              <a:gd name="connsiteX0" fmla="*/ 783242 w 784220"/>
              <a:gd name="connsiteY0" fmla="*/ 42 h 189145"/>
              <a:gd name="connsiteX1" fmla="*/ 240317 w 784220"/>
              <a:gd name="connsiteY1" fmla="*/ 139742 h 189145"/>
              <a:gd name="connsiteX2" fmla="*/ 2192 w 784220"/>
              <a:gd name="connsiteY2" fmla="*/ 188955 h 189145"/>
              <a:gd name="connsiteX3" fmla="*/ 364142 w 784220"/>
              <a:gd name="connsiteY3" fmla="*/ 125455 h 189145"/>
              <a:gd name="connsiteX4" fmla="*/ 783242 w 784220"/>
              <a:gd name="connsiteY4" fmla="*/ 42 h 18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220" h="189145">
                <a:moveTo>
                  <a:pt x="783242" y="42"/>
                </a:moveTo>
                <a:cubicBezTo>
                  <a:pt x="762604" y="2423"/>
                  <a:pt x="370492" y="108257"/>
                  <a:pt x="240317" y="139742"/>
                </a:cubicBezTo>
                <a:cubicBezTo>
                  <a:pt x="110142" y="171227"/>
                  <a:pt x="-18446" y="191336"/>
                  <a:pt x="2192" y="188955"/>
                </a:cubicBezTo>
                <a:cubicBezTo>
                  <a:pt x="22829" y="186574"/>
                  <a:pt x="235555" y="154824"/>
                  <a:pt x="364142" y="125455"/>
                </a:cubicBezTo>
                <a:cubicBezTo>
                  <a:pt x="492729" y="96086"/>
                  <a:pt x="803880" y="-2339"/>
                  <a:pt x="783242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: 図形 1513">
            <a:extLst>
              <a:ext uri="{FF2B5EF4-FFF2-40B4-BE49-F238E27FC236}">
                <a16:creationId xmlns:a16="http://schemas.microsoft.com/office/drawing/2014/main" id="{E2B1CF29-341F-4384-8E65-1E18E6E2485A}"/>
              </a:ext>
            </a:extLst>
          </p:cNvPr>
          <p:cNvSpPr/>
          <p:nvPr/>
        </p:nvSpPr>
        <p:spPr>
          <a:xfrm>
            <a:off x="7799639" y="6100565"/>
            <a:ext cx="1447165" cy="353813"/>
          </a:xfrm>
          <a:custGeom>
            <a:avLst/>
            <a:gdLst>
              <a:gd name="connsiteX0" fmla="*/ 6099 w 1447165"/>
              <a:gd name="connsiteY0" fmla="*/ 351035 h 353813"/>
              <a:gd name="connsiteX1" fmla="*/ 64836 w 1447165"/>
              <a:gd name="connsiteY1" fmla="*/ 351035 h 353813"/>
              <a:gd name="connsiteX2" fmla="*/ 395036 w 1447165"/>
              <a:gd name="connsiteY2" fmla="*/ 328810 h 353813"/>
              <a:gd name="connsiteX3" fmla="*/ 401386 w 1447165"/>
              <a:gd name="connsiteY3" fmla="*/ 324048 h 353813"/>
              <a:gd name="connsiteX4" fmla="*/ 1060199 w 1447165"/>
              <a:gd name="connsiteY4" fmla="*/ 155773 h 353813"/>
              <a:gd name="connsiteX5" fmla="*/ 1441199 w 1447165"/>
              <a:gd name="connsiteY5" fmla="*/ 1785 h 353813"/>
              <a:gd name="connsiteX6" fmla="*/ 1263399 w 1447165"/>
              <a:gd name="connsiteY6" fmla="*/ 81160 h 353813"/>
              <a:gd name="connsiteX7" fmla="*/ 874461 w 1447165"/>
              <a:gd name="connsiteY7" fmla="*/ 220860 h 353813"/>
              <a:gd name="connsiteX8" fmla="*/ 445836 w 1447165"/>
              <a:gd name="connsiteY8" fmla="*/ 297060 h 353813"/>
              <a:gd name="connsiteX9" fmla="*/ 152149 w 1447165"/>
              <a:gd name="connsiteY9" fmla="*/ 328810 h 353813"/>
              <a:gd name="connsiteX10" fmla="*/ 6099 w 1447165"/>
              <a:gd name="connsiteY10" fmla="*/ 351035 h 35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7165" h="353813">
                <a:moveTo>
                  <a:pt x="6099" y="351035"/>
                </a:moveTo>
                <a:cubicBezTo>
                  <a:pt x="-8453" y="354739"/>
                  <a:pt x="13" y="354739"/>
                  <a:pt x="64836" y="351035"/>
                </a:cubicBezTo>
                <a:cubicBezTo>
                  <a:pt x="129659" y="347331"/>
                  <a:pt x="338944" y="333308"/>
                  <a:pt x="395036" y="328810"/>
                </a:cubicBezTo>
                <a:cubicBezTo>
                  <a:pt x="451128" y="324312"/>
                  <a:pt x="401386" y="324048"/>
                  <a:pt x="401386" y="324048"/>
                </a:cubicBezTo>
                <a:cubicBezTo>
                  <a:pt x="512246" y="295209"/>
                  <a:pt x="886897" y="209483"/>
                  <a:pt x="1060199" y="155773"/>
                </a:cubicBezTo>
                <a:cubicBezTo>
                  <a:pt x="1233501" y="102062"/>
                  <a:pt x="1407332" y="14220"/>
                  <a:pt x="1441199" y="1785"/>
                </a:cubicBezTo>
                <a:cubicBezTo>
                  <a:pt x="1475066" y="-10650"/>
                  <a:pt x="1357855" y="44647"/>
                  <a:pt x="1263399" y="81160"/>
                </a:cubicBezTo>
                <a:cubicBezTo>
                  <a:pt x="1168943" y="117672"/>
                  <a:pt x="1010721" y="184877"/>
                  <a:pt x="874461" y="220860"/>
                </a:cubicBezTo>
                <a:cubicBezTo>
                  <a:pt x="738201" y="256843"/>
                  <a:pt x="566221" y="279068"/>
                  <a:pt x="445836" y="297060"/>
                </a:cubicBezTo>
                <a:cubicBezTo>
                  <a:pt x="325451" y="315052"/>
                  <a:pt x="226761" y="321666"/>
                  <a:pt x="152149" y="328810"/>
                </a:cubicBezTo>
                <a:cubicBezTo>
                  <a:pt x="77537" y="335954"/>
                  <a:pt x="20651" y="347331"/>
                  <a:pt x="6099" y="351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: 図形 1514">
            <a:extLst>
              <a:ext uri="{FF2B5EF4-FFF2-40B4-BE49-F238E27FC236}">
                <a16:creationId xmlns:a16="http://schemas.microsoft.com/office/drawing/2014/main" id="{21B6C245-DBB8-44B5-8E37-24E83131A87A}"/>
              </a:ext>
            </a:extLst>
          </p:cNvPr>
          <p:cNvSpPr/>
          <p:nvPr/>
        </p:nvSpPr>
        <p:spPr>
          <a:xfrm>
            <a:off x="8146603" y="6135646"/>
            <a:ext cx="1162658" cy="315469"/>
          </a:xfrm>
          <a:custGeom>
            <a:avLst/>
            <a:gdLst>
              <a:gd name="connsiteX0" fmla="*/ 1162497 w 1162658"/>
              <a:gd name="connsiteY0" fmla="*/ 42 h 315469"/>
              <a:gd name="connsiteX1" fmla="*/ 760860 w 1162658"/>
              <a:gd name="connsiteY1" fmla="*/ 138154 h 315469"/>
              <a:gd name="connsiteX2" fmla="*/ 311597 w 1162658"/>
              <a:gd name="connsiteY2" fmla="*/ 258804 h 315469"/>
              <a:gd name="connsiteX3" fmla="*/ 11560 w 1162658"/>
              <a:gd name="connsiteY3" fmla="*/ 311192 h 315469"/>
              <a:gd name="connsiteX4" fmla="*/ 714822 w 1162658"/>
              <a:gd name="connsiteY4" fmla="*/ 152442 h 315469"/>
              <a:gd name="connsiteX5" fmla="*/ 1162497 w 1162658"/>
              <a:gd name="connsiteY5" fmla="*/ 42 h 31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2658" h="315469">
                <a:moveTo>
                  <a:pt x="1162497" y="42"/>
                </a:moveTo>
                <a:cubicBezTo>
                  <a:pt x="1170170" y="-2339"/>
                  <a:pt x="902677" y="95027"/>
                  <a:pt x="760860" y="138154"/>
                </a:cubicBezTo>
                <a:cubicBezTo>
                  <a:pt x="619043" y="181281"/>
                  <a:pt x="436480" y="229964"/>
                  <a:pt x="311597" y="258804"/>
                </a:cubicBezTo>
                <a:cubicBezTo>
                  <a:pt x="186714" y="287644"/>
                  <a:pt x="-55644" y="328919"/>
                  <a:pt x="11560" y="311192"/>
                </a:cubicBezTo>
                <a:cubicBezTo>
                  <a:pt x="78764" y="293465"/>
                  <a:pt x="529878" y="205094"/>
                  <a:pt x="714822" y="152442"/>
                </a:cubicBezTo>
                <a:cubicBezTo>
                  <a:pt x="899766" y="99790"/>
                  <a:pt x="1154824" y="2423"/>
                  <a:pt x="1162497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: 図形 1515">
            <a:extLst>
              <a:ext uri="{FF2B5EF4-FFF2-40B4-BE49-F238E27FC236}">
                <a16:creationId xmlns:a16="http://schemas.microsoft.com/office/drawing/2014/main" id="{BD6FEA3C-C49F-4152-A245-81A53B948D47}"/>
              </a:ext>
            </a:extLst>
          </p:cNvPr>
          <p:cNvSpPr/>
          <p:nvPr/>
        </p:nvSpPr>
        <p:spPr>
          <a:xfrm>
            <a:off x="8670244" y="5325655"/>
            <a:ext cx="943065" cy="448637"/>
          </a:xfrm>
          <a:custGeom>
            <a:avLst/>
            <a:gdLst>
              <a:gd name="connsiteX0" fmla="*/ 3856 w 943065"/>
              <a:gd name="connsiteY0" fmla="*/ 446495 h 448637"/>
              <a:gd name="connsiteX1" fmla="*/ 602344 w 943065"/>
              <a:gd name="connsiteY1" fmla="*/ 252820 h 448637"/>
              <a:gd name="connsiteX2" fmla="*/ 442006 w 943065"/>
              <a:gd name="connsiteY2" fmla="*/ 336958 h 448637"/>
              <a:gd name="connsiteX3" fmla="*/ 661081 w 943065"/>
              <a:gd name="connsiteY3" fmla="*/ 205195 h 448637"/>
              <a:gd name="connsiteX4" fmla="*/ 940481 w 943065"/>
              <a:gd name="connsiteY4" fmla="*/ 1995 h 448637"/>
              <a:gd name="connsiteX5" fmla="*/ 776969 w 943065"/>
              <a:gd name="connsiteY5" fmla="*/ 116295 h 448637"/>
              <a:gd name="connsiteX6" fmla="*/ 397556 w 943065"/>
              <a:gd name="connsiteY6" fmla="*/ 352833 h 448637"/>
              <a:gd name="connsiteX7" fmla="*/ 256269 w 943065"/>
              <a:gd name="connsiteY7" fmla="*/ 411570 h 448637"/>
              <a:gd name="connsiteX8" fmla="*/ 340406 w 943065"/>
              <a:gd name="connsiteY8" fmla="*/ 359183 h 448637"/>
              <a:gd name="connsiteX9" fmla="*/ 3856 w 943065"/>
              <a:gd name="connsiteY9" fmla="*/ 446495 h 44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3065" h="448637">
                <a:moveTo>
                  <a:pt x="3856" y="446495"/>
                </a:moveTo>
                <a:cubicBezTo>
                  <a:pt x="47512" y="428768"/>
                  <a:pt x="529319" y="271076"/>
                  <a:pt x="602344" y="252820"/>
                </a:cubicBezTo>
                <a:cubicBezTo>
                  <a:pt x="675369" y="234564"/>
                  <a:pt x="432217" y="344895"/>
                  <a:pt x="442006" y="336958"/>
                </a:cubicBezTo>
                <a:cubicBezTo>
                  <a:pt x="451795" y="329021"/>
                  <a:pt x="578002" y="261022"/>
                  <a:pt x="661081" y="205195"/>
                </a:cubicBezTo>
                <a:cubicBezTo>
                  <a:pt x="744160" y="149368"/>
                  <a:pt x="921166" y="16812"/>
                  <a:pt x="940481" y="1995"/>
                </a:cubicBezTo>
                <a:cubicBezTo>
                  <a:pt x="959796" y="-12822"/>
                  <a:pt x="867456" y="57822"/>
                  <a:pt x="776969" y="116295"/>
                </a:cubicBezTo>
                <a:cubicBezTo>
                  <a:pt x="686482" y="174768"/>
                  <a:pt x="484339" y="303621"/>
                  <a:pt x="397556" y="352833"/>
                </a:cubicBezTo>
                <a:cubicBezTo>
                  <a:pt x="310773" y="402045"/>
                  <a:pt x="265794" y="410512"/>
                  <a:pt x="256269" y="411570"/>
                </a:cubicBezTo>
                <a:cubicBezTo>
                  <a:pt x="246744" y="412628"/>
                  <a:pt x="380093" y="352039"/>
                  <a:pt x="340406" y="359183"/>
                </a:cubicBezTo>
                <a:cubicBezTo>
                  <a:pt x="300719" y="366327"/>
                  <a:pt x="-39800" y="464222"/>
                  <a:pt x="3856" y="446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: 図形 1516">
            <a:extLst>
              <a:ext uri="{FF2B5EF4-FFF2-40B4-BE49-F238E27FC236}">
                <a16:creationId xmlns:a16="http://schemas.microsoft.com/office/drawing/2014/main" id="{023E1D96-8336-406A-B159-9453E6319D8B}"/>
              </a:ext>
            </a:extLst>
          </p:cNvPr>
          <p:cNvSpPr/>
          <p:nvPr/>
        </p:nvSpPr>
        <p:spPr>
          <a:xfrm>
            <a:off x="8880716" y="5907319"/>
            <a:ext cx="750586" cy="380527"/>
          </a:xfrm>
          <a:custGeom>
            <a:avLst/>
            <a:gdLst>
              <a:gd name="connsiteX0" fmla="*/ 747472 w 750586"/>
              <a:gd name="connsiteY0" fmla="*/ 1356 h 380527"/>
              <a:gd name="connsiteX1" fmla="*/ 393459 w 750586"/>
              <a:gd name="connsiteY1" fmla="*/ 231544 h 380527"/>
              <a:gd name="connsiteX2" fmla="*/ 1347 w 750586"/>
              <a:gd name="connsiteY2" fmla="*/ 379181 h 380527"/>
              <a:gd name="connsiteX3" fmla="*/ 534747 w 750586"/>
              <a:gd name="connsiteY3" fmla="*/ 147406 h 380527"/>
              <a:gd name="connsiteX4" fmla="*/ 747472 w 750586"/>
              <a:gd name="connsiteY4" fmla="*/ 1356 h 38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586" h="380527">
                <a:moveTo>
                  <a:pt x="747472" y="1356"/>
                </a:moveTo>
                <a:cubicBezTo>
                  <a:pt x="723924" y="15379"/>
                  <a:pt x="517813" y="168573"/>
                  <a:pt x="393459" y="231544"/>
                </a:cubicBezTo>
                <a:cubicBezTo>
                  <a:pt x="269105" y="294515"/>
                  <a:pt x="-22201" y="393204"/>
                  <a:pt x="1347" y="379181"/>
                </a:cubicBezTo>
                <a:cubicBezTo>
                  <a:pt x="24895" y="365158"/>
                  <a:pt x="412245" y="209583"/>
                  <a:pt x="534747" y="147406"/>
                </a:cubicBezTo>
                <a:cubicBezTo>
                  <a:pt x="657249" y="85229"/>
                  <a:pt x="771020" y="-12667"/>
                  <a:pt x="747472" y="1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: 図形 1517">
            <a:extLst>
              <a:ext uri="{FF2B5EF4-FFF2-40B4-BE49-F238E27FC236}">
                <a16:creationId xmlns:a16="http://schemas.microsoft.com/office/drawing/2014/main" id="{3B4E23CC-F0A8-49DF-844F-36D600C88A4E}"/>
              </a:ext>
            </a:extLst>
          </p:cNvPr>
          <p:cNvSpPr/>
          <p:nvPr/>
        </p:nvSpPr>
        <p:spPr>
          <a:xfrm>
            <a:off x="9258236" y="5279589"/>
            <a:ext cx="471911" cy="341905"/>
          </a:xfrm>
          <a:custGeom>
            <a:avLst/>
            <a:gdLst>
              <a:gd name="connsiteX0" fmla="*/ 469964 w 471911"/>
              <a:gd name="connsiteY0" fmla="*/ 436 h 341905"/>
              <a:gd name="connsiteX1" fmla="*/ 1652 w 471911"/>
              <a:gd name="connsiteY1" fmla="*/ 340161 h 341905"/>
              <a:gd name="connsiteX2" fmla="*/ 309627 w 471911"/>
              <a:gd name="connsiteY2" fmla="*/ 138549 h 341905"/>
              <a:gd name="connsiteX3" fmla="*/ 174689 w 471911"/>
              <a:gd name="connsiteY3" fmla="*/ 265549 h 341905"/>
              <a:gd name="connsiteX4" fmla="*/ 469964 w 471911"/>
              <a:gd name="connsiteY4" fmla="*/ 436 h 34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911" h="341905">
                <a:moveTo>
                  <a:pt x="469964" y="436"/>
                </a:moveTo>
                <a:cubicBezTo>
                  <a:pt x="441124" y="12871"/>
                  <a:pt x="28375" y="317142"/>
                  <a:pt x="1652" y="340161"/>
                </a:cubicBezTo>
                <a:cubicBezTo>
                  <a:pt x="-25071" y="363180"/>
                  <a:pt x="280787" y="150984"/>
                  <a:pt x="309627" y="138549"/>
                </a:cubicBezTo>
                <a:cubicBezTo>
                  <a:pt x="338467" y="126114"/>
                  <a:pt x="151141" y="286186"/>
                  <a:pt x="174689" y="265549"/>
                </a:cubicBezTo>
                <a:cubicBezTo>
                  <a:pt x="198237" y="244912"/>
                  <a:pt x="498804" y="-11999"/>
                  <a:pt x="469964" y="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: 図形 1518">
            <a:extLst>
              <a:ext uri="{FF2B5EF4-FFF2-40B4-BE49-F238E27FC236}">
                <a16:creationId xmlns:a16="http://schemas.microsoft.com/office/drawing/2014/main" id="{59A43B5D-9D84-4172-B463-D70D642F1E61}"/>
              </a:ext>
            </a:extLst>
          </p:cNvPr>
          <p:cNvSpPr/>
          <p:nvPr/>
        </p:nvSpPr>
        <p:spPr>
          <a:xfrm>
            <a:off x="9484489" y="5183123"/>
            <a:ext cx="308225" cy="211820"/>
          </a:xfrm>
          <a:custGeom>
            <a:avLst/>
            <a:gdLst>
              <a:gd name="connsiteX0" fmla="*/ 307211 w 308225"/>
              <a:gd name="connsiteY0" fmla="*/ 65 h 211820"/>
              <a:gd name="connsiteX1" fmla="*/ 824 w 308225"/>
              <a:gd name="connsiteY1" fmla="*/ 187390 h 211820"/>
              <a:gd name="connsiteX2" fmla="*/ 213549 w 308225"/>
              <a:gd name="connsiteY2" fmla="*/ 82615 h 211820"/>
              <a:gd name="connsiteX3" fmla="*/ 104011 w 308225"/>
              <a:gd name="connsiteY3" fmla="*/ 211202 h 211820"/>
              <a:gd name="connsiteX4" fmla="*/ 307211 w 308225"/>
              <a:gd name="connsiteY4" fmla="*/ 65 h 21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225" h="211820">
                <a:moveTo>
                  <a:pt x="307211" y="65"/>
                </a:moveTo>
                <a:cubicBezTo>
                  <a:pt x="290013" y="-3904"/>
                  <a:pt x="16434" y="173632"/>
                  <a:pt x="824" y="187390"/>
                </a:cubicBezTo>
                <a:cubicBezTo>
                  <a:pt x="-14786" y="201148"/>
                  <a:pt x="196351" y="78646"/>
                  <a:pt x="213549" y="82615"/>
                </a:cubicBezTo>
                <a:cubicBezTo>
                  <a:pt x="230747" y="86584"/>
                  <a:pt x="90518" y="222050"/>
                  <a:pt x="104011" y="211202"/>
                </a:cubicBezTo>
                <a:cubicBezTo>
                  <a:pt x="117504" y="200354"/>
                  <a:pt x="324409" y="4034"/>
                  <a:pt x="307211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: 図形 1519">
            <a:extLst>
              <a:ext uri="{FF2B5EF4-FFF2-40B4-BE49-F238E27FC236}">
                <a16:creationId xmlns:a16="http://schemas.microsoft.com/office/drawing/2014/main" id="{EA728148-DE64-4D4C-90A2-3BAAEAC7C724}"/>
              </a:ext>
            </a:extLst>
          </p:cNvPr>
          <p:cNvSpPr/>
          <p:nvPr/>
        </p:nvSpPr>
        <p:spPr>
          <a:xfrm>
            <a:off x="9574200" y="5197348"/>
            <a:ext cx="249418" cy="749486"/>
          </a:xfrm>
          <a:custGeom>
            <a:avLst/>
            <a:gdLst>
              <a:gd name="connsiteX0" fmla="*/ 249250 w 249418"/>
              <a:gd name="connsiteY0" fmla="*/ 127 h 749486"/>
              <a:gd name="connsiteX1" fmla="*/ 201625 w 249418"/>
              <a:gd name="connsiteY1" fmla="*/ 395415 h 749486"/>
              <a:gd name="connsiteX2" fmla="*/ 244488 w 249418"/>
              <a:gd name="connsiteY2" fmla="*/ 233490 h 749486"/>
              <a:gd name="connsiteX3" fmla="*/ 174638 w 249418"/>
              <a:gd name="connsiteY3" fmla="*/ 497015 h 749486"/>
              <a:gd name="connsiteX4" fmla="*/ 13 w 249418"/>
              <a:gd name="connsiteY4" fmla="*/ 749427 h 749486"/>
              <a:gd name="connsiteX5" fmla="*/ 184163 w 249418"/>
              <a:gd name="connsiteY5" fmla="*/ 474790 h 749486"/>
              <a:gd name="connsiteX6" fmla="*/ 180988 w 249418"/>
              <a:gd name="connsiteY6" fmla="*/ 443040 h 749486"/>
              <a:gd name="connsiteX7" fmla="*/ 249250 w 249418"/>
              <a:gd name="connsiteY7" fmla="*/ 127 h 74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418" h="749486">
                <a:moveTo>
                  <a:pt x="249250" y="127"/>
                </a:moveTo>
                <a:cubicBezTo>
                  <a:pt x="252689" y="-7810"/>
                  <a:pt x="202419" y="356521"/>
                  <a:pt x="201625" y="395415"/>
                </a:cubicBezTo>
                <a:cubicBezTo>
                  <a:pt x="200831" y="434309"/>
                  <a:pt x="248986" y="216557"/>
                  <a:pt x="244488" y="233490"/>
                </a:cubicBezTo>
                <a:cubicBezTo>
                  <a:pt x="239990" y="250423"/>
                  <a:pt x="215384" y="411026"/>
                  <a:pt x="174638" y="497015"/>
                </a:cubicBezTo>
                <a:cubicBezTo>
                  <a:pt x="133892" y="583005"/>
                  <a:pt x="-1574" y="753131"/>
                  <a:pt x="13" y="749427"/>
                </a:cubicBezTo>
                <a:cubicBezTo>
                  <a:pt x="1600" y="745723"/>
                  <a:pt x="154000" y="525855"/>
                  <a:pt x="184163" y="474790"/>
                </a:cubicBezTo>
                <a:cubicBezTo>
                  <a:pt x="214326" y="423725"/>
                  <a:pt x="170140" y="519240"/>
                  <a:pt x="180988" y="443040"/>
                </a:cubicBezTo>
                <a:cubicBezTo>
                  <a:pt x="191836" y="366840"/>
                  <a:pt x="245811" y="8064"/>
                  <a:pt x="249250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: 図形 1520">
            <a:extLst>
              <a:ext uri="{FF2B5EF4-FFF2-40B4-BE49-F238E27FC236}">
                <a16:creationId xmlns:a16="http://schemas.microsoft.com/office/drawing/2014/main" id="{ACD38A58-CB51-42D8-B765-1C3CAFD8FBA1}"/>
              </a:ext>
            </a:extLst>
          </p:cNvPr>
          <p:cNvSpPr/>
          <p:nvPr/>
        </p:nvSpPr>
        <p:spPr>
          <a:xfrm>
            <a:off x="8966200" y="5281828"/>
            <a:ext cx="840740" cy="566522"/>
          </a:xfrm>
          <a:custGeom>
            <a:avLst/>
            <a:gdLst>
              <a:gd name="connsiteX0" fmla="*/ 830263 w 840740"/>
              <a:gd name="connsiteY0" fmla="*/ 10897 h 566522"/>
              <a:gd name="connsiteX1" fmla="*/ 501650 w 840740"/>
              <a:gd name="connsiteY1" fmla="*/ 293472 h 566522"/>
              <a:gd name="connsiteX2" fmla="*/ 487363 w 840740"/>
              <a:gd name="connsiteY2" fmla="*/ 325222 h 566522"/>
              <a:gd name="connsiteX3" fmla="*/ 488950 w 840740"/>
              <a:gd name="connsiteY3" fmla="*/ 269660 h 566522"/>
              <a:gd name="connsiteX4" fmla="*/ 396875 w 840740"/>
              <a:gd name="connsiteY4" fmla="*/ 326810 h 566522"/>
              <a:gd name="connsiteX5" fmla="*/ 0 w 840740"/>
              <a:gd name="connsiteY5" fmla="*/ 566522 h 566522"/>
              <a:gd name="connsiteX6" fmla="*/ 500063 w 840740"/>
              <a:gd name="connsiteY6" fmla="*/ 264897 h 566522"/>
              <a:gd name="connsiteX7" fmla="*/ 503238 w 840740"/>
              <a:gd name="connsiteY7" fmla="*/ 296647 h 566522"/>
              <a:gd name="connsiteX8" fmla="*/ 736600 w 840740"/>
              <a:gd name="connsiteY8" fmla="*/ 79160 h 566522"/>
              <a:gd name="connsiteX9" fmla="*/ 830263 w 840740"/>
              <a:gd name="connsiteY9" fmla="*/ 10897 h 56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0740" h="566522">
                <a:moveTo>
                  <a:pt x="830263" y="10897"/>
                </a:moveTo>
                <a:cubicBezTo>
                  <a:pt x="791105" y="46616"/>
                  <a:pt x="558800" y="241084"/>
                  <a:pt x="501650" y="293472"/>
                </a:cubicBezTo>
                <a:cubicBezTo>
                  <a:pt x="444500" y="345860"/>
                  <a:pt x="489480" y="329191"/>
                  <a:pt x="487363" y="325222"/>
                </a:cubicBezTo>
                <a:cubicBezTo>
                  <a:pt x="485246" y="321253"/>
                  <a:pt x="504031" y="269395"/>
                  <a:pt x="488950" y="269660"/>
                </a:cubicBezTo>
                <a:cubicBezTo>
                  <a:pt x="473869" y="269925"/>
                  <a:pt x="396875" y="326810"/>
                  <a:pt x="396875" y="326810"/>
                </a:cubicBezTo>
                <a:lnTo>
                  <a:pt x="0" y="566522"/>
                </a:lnTo>
                <a:cubicBezTo>
                  <a:pt x="17198" y="556203"/>
                  <a:pt x="416190" y="309876"/>
                  <a:pt x="500063" y="264897"/>
                </a:cubicBezTo>
                <a:cubicBezTo>
                  <a:pt x="583936" y="219918"/>
                  <a:pt x="463815" y="327603"/>
                  <a:pt x="503238" y="296647"/>
                </a:cubicBezTo>
                <a:cubicBezTo>
                  <a:pt x="542661" y="265691"/>
                  <a:pt x="683154" y="123345"/>
                  <a:pt x="736600" y="79160"/>
                </a:cubicBezTo>
                <a:cubicBezTo>
                  <a:pt x="790046" y="34975"/>
                  <a:pt x="869421" y="-24822"/>
                  <a:pt x="830263" y="108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: 図形 1521">
            <a:extLst>
              <a:ext uri="{FF2B5EF4-FFF2-40B4-BE49-F238E27FC236}">
                <a16:creationId xmlns:a16="http://schemas.microsoft.com/office/drawing/2014/main" id="{21B064EA-165C-4BEB-A9EF-7C7EC98DA7D0}"/>
              </a:ext>
            </a:extLst>
          </p:cNvPr>
          <p:cNvSpPr/>
          <p:nvPr/>
        </p:nvSpPr>
        <p:spPr>
          <a:xfrm>
            <a:off x="1777953" y="5009629"/>
            <a:ext cx="781100" cy="700498"/>
          </a:xfrm>
          <a:custGeom>
            <a:avLst/>
            <a:gdLst>
              <a:gd name="connsiteX0" fmla="*/ 781097 w 781100"/>
              <a:gd name="connsiteY0" fmla="*/ 521 h 700498"/>
              <a:gd name="connsiteX1" fmla="*/ 649864 w 781100"/>
              <a:gd name="connsiteY1" fmla="*/ 87304 h 700498"/>
              <a:gd name="connsiteX2" fmla="*/ 567314 w 781100"/>
              <a:gd name="connsiteY2" fmla="*/ 80954 h 700498"/>
              <a:gd name="connsiteX3" fmla="*/ 584247 w 781100"/>
              <a:gd name="connsiteY3" fmla="*/ 119054 h 700498"/>
              <a:gd name="connsiteX4" fmla="*/ 535564 w 781100"/>
              <a:gd name="connsiteY4" fmla="*/ 167738 h 700498"/>
              <a:gd name="connsiteX5" fmla="*/ 516514 w 781100"/>
              <a:gd name="connsiteY5" fmla="*/ 201604 h 700498"/>
              <a:gd name="connsiteX6" fmla="*/ 512280 w 781100"/>
              <a:gd name="connsiteY6" fmla="*/ 212188 h 700498"/>
              <a:gd name="connsiteX7" fmla="*/ 410680 w 781100"/>
              <a:gd name="connsiteY7" fmla="*/ 248171 h 700498"/>
              <a:gd name="connsiteX8" fmla="*/ 334480 w 781100"/>
              <a:gd name="connsiteY8" fmla="*/ 275688 h 700498"/>
              <a:gd name="connsiteX9" fmla="*/ 226530 w 781100"/>
              <a:gd name="connsiteY9" fmla="*/ 385754 h 700498"/>
              <a:gd name="connsiteX10" fmla="*/ 171497 w 781100"/>
              <a:gd name="connsiteY10" fmla="*/ 455604 h 700498"/>
              <a:gd name="connsiteX11" fmla="*/ 163030 w 781100"/>
              <a:gd name="connsiteY11" fmla="*/ 472538 h 700498"/>
              <a:gd name="connsiteX12" fmla="*/ 258280 w 781100"/>
              <a:gd name="connsiteY12" fmla="*/ 451371 h 700498"/>
              <a:gd name="connsiteX13" fmla="*/ 148214 w 781100"/>
              <a:gd name="connsiteY13" fmla="*/ 500054 h 700498"/>
              <a:gd name="connsiteX14" fmla="*/ 4280 w 781100"/>
              <a:gd name="connsiteY14" fmla="*/ 690554 h 700498"/>
              <a:gd name="connsiteX15" fmla="*/ 55080 w 781100"/>
              <a:gd name="connsiteY15" fmla="*/ 648221 h 700498"/>
              <a:gd name="connsiteX16" fmla="*/ 228647 w 781100"/>
              <a:gd name="connsiteY16" fmla="*/ 432321 h 700498"/>
              <a:gd name="connsiteX17" fmla="*/ 334480 w 781100"/>
              <a:gd name="connsiteY17" fmla="*/ 301088 h 700498"/>
              <a:gd name="connsiteX18" fmla="*/ 268864 w 781100"/>
              <a:gd name="connsiteY18" fmla="*/ 375171 h 700498"/>
              <a:gd name="connsiteX19" fmla="*/ 493230 w 781100"/>
              <a:gd name="connsiteY19" fmla="*/ 214304 h 700498"/>
              <a:gd name="connsiteX20" fmla="*/ 444547 w 781100"/>
              <a:gd name="connsiteY20" fmla="*/ 265104 h 700498"/>
              <a:gd name="connsiteX21" fmla="*/ 622347 w 781100"/>
              <a:gd name="connsiteY21" fmla="*/ 125404 h 700498"/>
              <a:gd name="connsiteX22" fmla="*/ 696430 w 781100"/>
              <a:gd name="connsiteY22" fmla="*/ 83071 h 700498"/>
              <a:gd name="connsiteX23" fmla="*/ 654097 w 781100"/>
              <a:gd name="connsiteY23" fmla="*/ 133871 h 700498"/>
              <a:gd name="connsiteX24" fmla="*/ 781097 w 781100"/>
              <a:gd name="connsiteY24" fmla="*/ 521 h 70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81100" h="700498">
                <a:moveTo>
                  <a:pt x="781097" y="521"/>
                </a:moveTo>
                <a:cubicBezTo>
                  <a:pt x="780392" y="-7240"/>
                  <a:pt x="685494" y="73899"/>
                  <a:pt x="649864" y="87304"/>
                </a:cubicBezTo>
                <a:cubicBezTo>
                  <a:pt x="614234" y="100709"/>
                  <a:pt x="578250" y="75662"/>
                  <a:pt x="567314" y="80954"/>
                </a:cubicBezTo>
                <a:cubicBezTo>
                  <a:pt x="556378" y="86246"/>
                  <a:pt x="589539" y="104590"/>
                  <a:pt x="584247" y="119054"/>
                </a:cubicBezTo>
                <a:cubicBezTo>
                  <a:pt x="578955" y="133518"/>
                  <a:pt x="546853" y="153980"/>
                  <a:pt x="535564" y="167738"/>
                </a:cubicBezTo>
                <a:cubicBezTo>
                  <a:pt x="524275" y="181496"/>
                  <a:pt x="520395" y="194196"/>
                  <a:pt x="516514" y="201604"/>
                </a:cubicBezTo>
                <a:cubicBezTo>
                  <a:pt x="512633" y="209012"/>
                  <a:pt x="529919" y="204427"/>
                  <a:pt x="512280" y="212188"/>
                </a:cubicBezTo>
                <a:cubicBezTo>
                  <a:pt x="494641" y="219949"/>
                  <a:pt x="410680" y="248171"/>
                  <a:pt x="410680" y="248171"/>
                </a:cubicBezTo>
                <a:cubicBezTo>
                  <a:pt x="381047" y="258754"/>
                  <a:pt x="365172" y="252758"/>
                  <a:pt x="334480" y="275688"/>
                </a:cubicBezTo>
                <a:cubicBezTo>
                  <a:pt x="303788" y="298619"/>
                  <a:pt x="253694" y="355768"/>
                  <a:pt x="226530" y="385754"/>
                </a:cubicBezTo>
                <a:cubicBezTo>
                  <a:pt x="199366" y="415740"/>
                  <a:pt x="182080" y="441140"/>
                  <a:pt x="171497" y="455604"/>
                </a:cubicBezTo>
                <a:cubicBezTo>
                  <a:pt x="160914" y="470068"/>
                  <a:pt x="148566" y="473243"/>
                  <a:pt x="163030" y="472538"/>
                </a:cubicBezTo>
                <a:cubicBezTo>
                  <a:pt x="177494" y="471833"/>
                  <a:pt x="260749" y="446785"/>
                  <a:pt x="258280" y="451371"/>
                </a:cubicBezTo>
                <a:cubicBezTo>
                  <a:pt x="255811" y="455957"/>
                  <a:pt x="190547" y="460190"/>
                  <a:pt x="148214" y="500054"/>
                </a:cubicBezTo>
                <a:cubicBezTo>
                  <a:pt x="105881" y="539918"/>
                  <a:pt x="19802" y="665860"/>
                  <a:pt x="4280" y="690554"/>
                </a:cubicBezTo>
                <a:cubicBezTo>
                  <a:pt x="-11242" y="715248"/>
                  <a:pt x="17685" y="691260"/>
                  <a:pt x="55080" y="648221"/>
                </a:cubicBezTo>
                <a:cubicBezTo>
                  <a:pt x="92474" y="605182"/>
                  <a:pt x="228647" y="432321"/>
                  <a:pt x="228647" y="432321"/>
                </a:cubicBezTo>
                <a:cubicBezTo>
                  <a:pt x="275214" y="374466"/>
                  <a:pt x="327777" y="310613"/>
                  <a:pt x="334480" y="301088"/>
                </a:cubicBezTo>
                <a:cubicBezTo>
                  <a:pt x="341183" y="291563"/>
                  <a:pt x="242406" y="389635"/>
                  <a:pt x="268864" y="375171"/>
                </a:cubicBezTo>
                <a:cubicBezTo>
                  <a:pt x="295322" y="360707"/>
                  <a:pt x="463950" y="232648"/>
                  <a:pt x="493230" y="214304"/>
                </a:cubicBezTo>
                <a:cubicBezTo>
                  <a:pt x="522510" y="195960"/>
                  <a:pt x="423028" y="279921"/>
                  <a:pt x="444547" y="265104"/>
                </a:cubicBezTo>
                <a:cubicBezTo>
                  <a:pt x="466066" y="250287"/>
                  <a:pt x="580366" y="155743"/>
                  <a:pt x="622347" y="125404"/>
                </a:cubicBezTo>
                <a:cubicBezTo>
                  <a:pt x="664327" y="95065"/>
                  <a:pt x="691138" y="81660"/>
                  <a:pt x="696430" y="83071"/>
                </a:cubicBezTo>
                <a:cubicBezTo>
                  <a:pt x="701722" y="84482"/>
                  <a:pt x="636811" y="145866"/>
                  <a:pt x="654097" y="133871"/>
                </a:cubicBezTo>
                <a:cubicBezTo>
                  <a:pt x="671383" y="121876"/>
                  <a:pt x="781802" y="8282"/>
                  <a:pt x="781097" y="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: 図形 1522">
            <a:extLst>
              <a:ext uri="{FF2B5EF4-FFF2-40B4-BE49-F238E27FC236}">
                <a16:creationId xmlns:a16="http://schemas.microsoft.com/office/drawing/2014/main" id="{E14FBEA6-C4A4-4250-AB3E-D6A56AE36ADE}"/>
              </a:ext>
            </a:extLst>
          </p:cNvPr>
          <p:cNvSpPr/>
          <p:nvPr/>
        </p:nvSpPr>
        <p:spPr>
          <a:xfrm>
            <a:off x="1869178" y="5795231"/>
            <a:ext cx="984620" cy="543054"/>
          </a:xfrm>
          <a:custGeom>
            <a:avLst/>
            <a:gdLst>
              <a:gd name="connsiteX0" fmla="*/ 48522 w 984620"/>
              <a:gd name="connsiteY0" fmla="*/ 42536 h 543054"/>
              <a:gd name="connsiteX1" fmla="*/ 183989 w 984620"/>
              <a:gd name="connsiteY1" fmla="*/ 156836 h 543054"/>
              <a:gd name="connsiteX2" fmla="*/ 374489 w 984620"/>
              <a:gd name="connsiteY2" fmla="*/ 171652 h 543054"/>
              <a:gd name="connsiteX3" fmla="*/ 228439 w 984620"/>
              <a:gd name="connsiteY3" fmla="*/ 201286 h 543054"/>
              <a:gd name="connsiteX4" fmla="*/ 421055 w 984620"/>
              <a:gd name="connsiteY4" fmla="*/ 207636 h 543054"/>
              <a:gd name="connsiteX5" fmla="*/ 687755 w 984620"/>
              <a:gd name="connsiteY5" fmla="*/ 307119 h 543054"/>
              <a:gd name="connsiteX6" fmla="*/ 539589 w 984620"/>
              <a:gd name="connsiteY6" fmla="*/ 336752 h 543054"/>
              <a:gd name="connsiteX7" fmla="*/ 467622 w 984620"/>
              <a:gd name="connsiteY7" fmla="*/ 345219 h 543054"/>
              <a:gd name="connsiteX8" fmla="*/ 584039 w 984620"/>
              <a:gd name="connsiteY8" fmla="*/ 385436 h 543054"/>
              <a:gd name="connsiteX9" fmla="*/ 977739 w 984620"/>
              <a:gd name="connsiteY9" fmla="*/ 539952 h 543054"/>
              <a:gd name="connsiteX10" fmla="*/ 816872 w 984620"/>
              <a:gd name="connsiteY10" fmla="*/ 478569 h 543054"/>
              <a:gd name="connsiteX11" fmla="*/ 590389 w 984620"/>
              <a:gd name="connsiteY11" fmla="*/ 355802 h 543054"/>
              <a:gd name="connsiteX12" fmla="*/ 651772 w 984620"/>
              <a:gd name="connsiteY12" fmla="*/ 398136 h 543054"/>
              <a:gd name="connsiteX13" fmla="*/ 562872 w 984620"/>
              <a:gd name="connsiteY13" fmla="*/ 262669 h 543054"/>
              <a:gd name="connsiteX14" fmla="*/ 480322 w 984620"/>
              <a:gd name="connsiteY14" fmla="*/ 256319 h 543054"/>
              <a:gd name="connsiteX15" fmla="*/ 308872 w 984620"/>
              <a:gd name="connsiteY15" fmla="*/ 207636 h 543054"/>
              <a:gd name="connsiteX16" fmla="*/ 340622 w 984620"/>
              <a:gd name="connsiteY16" fmla="*/ 205519 h 543054"/>
              <a:gd name="connsiteX17" fmla="*/ 158589 w 984620"/>
              <a:gd name="connsiteY17" fmla="*/ 112386 h 543054"/>
              <a:gd name="connsiteX18" fmla="*/ 158589 w 984620"/>
              <a:gd name="connsiteY18" fmla="*/ 125086 h 543054"/>
              <a:gd name="connsiteX19" fmla="*/ 6189 w 984620"/>
              <a:gd name="connsiteY19" fmla="*/ 4436 h 543054"/>
              <a:gd name="connsiteX20" fmla="*/ 48522 w 984620"/>
              <a:gd name="connsiteY20" fmla="*/ 42536 h 54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84620" h="543054">
                <a:moveTo>
                  <a:pt x="48522" y="42536"/>
                </a:moveTo>
                <a:cubicBezTo>
                  <a:pt x="78155" y="67936"/>
                  <a:pt x="129661" y="135317"/>
                  <a:pt x="183989" y="156836"/>
                </a:cubicBezTo>
                <a:cubicBezTo>
                  <a:pt x="238317" y="178355"/>
                  <a:pt x="367081" y="164244"/>
                  <a:pt x="374489" y="171652"/>
                </a:cubicBezTo>
                <a:cubicBezTo>
                  <a:pt x="381897" y="179060"/>
                  <a:pt x="220678" y="195289"/>
                  <a:pt x="228439" y="201286"/>
                </a:cubicBezTo>
                <a:cubicBezTo>
                  <a:pt x="236200" y="207283"/>
                  <a:pt x="344502" y="189997"/>
                  <a:pt x="421055" y="207636"/>
                </a:cubicBezTo>
                <a:cubicBezTo>
                  <a:pt x="497608" y="225275"/>
                  <a:pt x="667999" y="285600"/>
                  <a:pt x="687755" y="307119"/>
                </a:cubicBezTo>
                <a:cubicBezTo>
                  <a:pt x="707511" y="328638"/>
                  <a:pt x="576278" y="330402"/>
                  <a:pt x="539589" y="336752"/>
                </a:cubicBezTo>
                <a:cubicBezTo>
                  <a:pt x="502900" y="343102"/>
                  <a:pt x="460214" y="337105"/>
                  <a:pt x="467622" y="345219"/>
                </a:cubicBezTo>
                <a:cubicBezTo>
                  <a:pt x="475030" y="353333"/>
                  <a:pt x="584039" y="385436"/>
                  <a:pt x="584039" y="385436"/>
                </a:cubicBezTo>
                <a:cubicBezTo>
                  <a:pt x="669058" y="417891"/>
                  <a:pt x="938933" y="524430"/>
                  <a:pt x="977739" y="539952"/>
                </a:cubicBezTo>
                <a:cubicBezTo>
                  <a:pt x="1016545" y="555474"/>
                  <a:pt x="881430" y="509261"/>
                  <a:pt x="816872" y="478569"/>
                </a:cubicBezTo>
                <a:cubicBezTo>
                  <a:pt x="752314" y="447877"/>
                  <a:pt x="617906" y="369208"/>
                  <a:pt x="590389" y="355802"/>
                </a:cubicBezTo>
                <a:cubicBezTo>
                  <a:pt x="562872" y="342397"/>
                  <a:pt x="656358" y="413658"/>
                  <a:pt x="651772" y="398136"/>
                </a:cubicBezTo>
                <a:cubicBezTo>
                  <a:pt x="647186" y="382614"/>
                  <a:pt x="591447" y="286305"/>
                  <a:pt x="562872" y="262669"/>
                </a:cubicBezTo>
                <a:cubicBezTo>
                  <a:pt x="534297" y="239033"/>
                  <a:pt x="522655" y="265491"/>
                  <a:pt x="480322" y="256319"/>
                </a:cubicBezTo>
                <a:cubicBezTo>
                  <a:pt x="437989" y="247147"/>
                  <a:pt x="332155" y="216103"/>
                  <a:pt x="308872" y="207636"/>
                </a:cubicBezTo>
                <a:cubicBezTo>
                  <a:pt x="285589" y="199169"/>
                  <a:pt x="365669" y="221394"/>
                  <a:pt x="340622" y="205519"/>
                </a:cubicBezTo>
                <a:cubicBezTo>
                  <a:pt x="315575" y="189644"/>
                  <a:pt x="188928" y="125791"/>
                  <a:pt x="158589" y="112386"/>
                </a:cubicBezTo>
                <a:cubicBezTo>
                  <a:pt x="128250" y="98981"/>
                  <a:pt x="183989" y="143078"/>
                  <a:pt x="158589" y="125086"/>
                </a:cubicBezTo>
                <a:cubicBezTo>
                  <a:pt x="133189" y="107094"/>
                  <a:pt x="26297" y="19958"/>
                  <a:pt x="6189" y="4436"/>
                </a:cubicBezTo>
                <a:cubicBezTo>
                  <a:pt x="-13919" y="-11086"/>
                  <a:pt x="18889" y="17136"/>
                  <a:pt x="48522" y="42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: 図形 1523">
            <a:extLst>
              <a:ext uri="{FF2B5EF4-FFF2-40B4-BE49-F238E27FC236}">
                <a16:creationId xmlns:a16="http://schemas.microsoft.com/office/drawing/2014/main" id="{0A3A4A8F-5077-4DE7-B9DF-89FC9096459F}"/>
              </a:ext>
            </a:extLst>
          </p:cNvPr>
          <p:cNvSpPr/>
          <p:nvPr/>
        </p:nvSpPr>
        <p:spPr>
          <a:xfrm>
            <a:off x="1439003" y="5789290"/>
            <a:ext cx="320060" cy="694488"/>
          </a:xfrm>
          <a:custGeom>
            <a:avLst/>
            <a:gdLst>
              <a:gd name="connsiteX0" fmla="*/ 319947 w 320060"/>
              <a:gd name="connsiteY0" fmla="*/ 1910 h 694488"/>
              <a:gd name="connsiteX1" fmla="*/ 186597 w 320060"/>
              <a:gd name="connsiteY1" fmla="*/ 97160 h 694488"/>
              <a:gd name="connsiteX2" fmla="*/ 239514 w 320060"/>
              <a:gd name="connsiteY2" fmla="*/ 69643 h 694488"/>
              <a:gd name="connsiteX3" fmla="*/ 150614 w 320060"/>
              <a:gd name="connsiteY3" fmla="*/ 158543 h 694488"/>
              <a:gd name="connsiteX4" fmla="*/ 57480 w 320060"/>
              <a:gd name="connsiteY4" fmla="*/ 329993 h 694488"/>
              <a:gd name="connsiteX5" fmla="*/ 148497 w 320060"/>
              <a:gd name="connsiteY5" fmla="*/ 196643 h 694488"/>
              <a:gd name="connsiteX6" fmla="*/ 44780 w 320060"/>
              <a:gd name="connsiteY6" fmla="*/ 395610 h 694488"/>
              <a:gd name="connsiteX7" fmla="*/ 40547 w 320060"/>
              <a:gd name="connsiteY7" fmla="*/ 505677 h 694488"/>
              <a:gd name="connsiteX8" fmla="*/ 330 w 320060"/>
              <a:gd name="connsiteY8" fmla="*/ 694060 h 694488"/>
              <a:gd name="connsiteX9" fmla="*/ 23614 w 320060"/>
              <a:gd name="connsiteY9" fmla="*/ 550127 h 694488"/>
              <a:gd name="connsiteX10" fmla="*/ 61714 w 320060"/>
              <a:gd name="connsiteY10" fmla="*/ 327877 h 694488"/>
              <a:gd name="connsiteX11" fmla="*/ 82880 w 320060"/>
              <a:gd name="connsiteY11" fmla="*/ 368093 h 694488"/>
              <a:gd name="connsiteX12" fmla="*/ 214114 w 320060"/>
              <a:gd name="connsiteY12" fmla="*/ 145843 h 694488"/>
              <a:gd name="connsiteX13" fmla="*/ 209880 w 320060"/>
              <a:gd name="connsiteY13" fmla="*/ 198760 h 694488"/>
              <a:gd name="connsiteX14" fmla="*/ 319947 w 320060"/>
              <a:gd name="connsiteY14" fmla="*/ 1910 h 69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0060" h="694488">
                <a:moveTo>
                  <a:pt x="319947" y="1910"/>
                </a:moveTo>
                <a:cubicBezTo>
                  <a:pt x="316066" y="-15023"/>
                  <a:pt x="200002" y="85871"/>
                  <a:pt x="186597" y="97160"/>
                </a:cubicBezTo>
                <a:cubicBezTo>
                  <a:pt x="173192" y="108449"/>
                  <a:pt x="245511" y="59413"/>
                  <a:pt x="239514" y="69643"/>
                </a:cubicBezTo>
                <a:cubicBezTo>
                  <a:pt x="233517" y="79874"/>
                  <a:pt x="180953" y="115151"/>
                  <a:pt x="150614" y="158543"/>
                </a:cubicBezTo>
                <a:cubicBezTo>
                  <a:pt x="120275" y="201935"/>
                  <a:pt x="57833" y="323643"/>
                  <a:pt x="57480" y="329993"/>
                </a:cubicBezTo>
                <a:cubicBezTo>
                  <a:pt x="57127" y="336343"/>
                  <a:pt x="150614" y="185707"/>
                  <a:pt x="148497" y="196643"/>
                </a:cubicBezTo>
                <a:cubicBezTo>
                  <a:pt x="146380" y="207579"/>
                  <a:pt x="62772" y="344104"/>
                  <a:pt x="44780" y="395610"/>
                </a:cubicBezTo>
                <a:cubicBezTo>
                  <a:pt x="26788" y="447116"/>
                  <a:pt x="47955" y="455935"/>
                  <a:pt x="40547" y="505677"/>
                </a:cubicBezTo>
                <a:cubicBezTo>
                  <a:pt x="33139" y="555419"/>
                  <a:pt x="3152" y="686652"/>
                  <a:pt x="330" y="694060"/>
                </a:cubicBezTo>
                <a:cubicBezTo>
                  <a:pt x="-2492" y="701468"/>
                  <a:pt x="13383" y="611157"/>
                  <a:pt x="23614" y="550127"/>
                </a:cubicBezTo>
                <a:cubicBezTo>
                  <a:pt x="33845" y="489097"/>
                  <a:pt x="51836" y="358216"/>
                  <a:pt x="61714" y="327877"/>
                </a:cubicBezTo>
                <a:cubicBezTo>
                  <a:pt x="71592" y="297538"/>
                  <a:pt x="57480" y="398432"/>
                  <a:pt x="82880" y="368093"/>
                </a:cubicBezTo>
                <a:cubicBezTo>
                  <a:pt x="108280" y="337754"/>
                  <a:pt x="192947" y="174065"/>
                  <a:pt x="214114" y="145843"/>
                </a:cubicBezTo>
                <a:cubicBezTo>
                  <a:pt x="235281" y="117621"/>
                  <a:pt x="192947" y="224513"/>
                  <a:pt x="209880" y="198760"/>
                </a:cubicBezTo>
                <a:cubicBezTo>
                  <a:pt x="226813" y="173007"/>
                  <a:pt x="323828" y="18843"/>
                  <a:pt x="319947" y="19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: 図形 1524">
            <a:extLst>
              <a:ext uri="{FF2B5EF4-FFF2-40B4-BE49-F238E27FC236}">
                <a16:creationId xmlns:a16="http://schemas.microsoft.com/office/drawing/2014/main" id="{F43C2022-B208-4644-A154-F05B53F30082}"/>
              </a:ext>
            </a:extLst>
          </p:cNvPr>
          <p:cNvSpPr/>
          <p:nvPr/>
        </p:nvSpPr>
        <p:spPr>
          <a:xfrm>
            <a:off x="1421987" y="6499128"/>
            <a:ext cx="416383" cy="454135"/>
          </a:xfrm>
          <a:custGeom>
            <a:avLst/>
            <a:gdLst>
              <a:gd name="connsiteX0" fmla="*/ 413 w 416383"/>
              <a:gd name="connsiteY0" fmla="*/ 3272 h 454135"/>
              <a:gd name="connsiteX1" fmla="*/ 25813 w 416383"/>
              <a:gd name="connsiteY1" fmla="*/ 50897 h 454135"/>
              <a:gd name="connsiteX2" fmla="*/ 133763 w 416383"/>
              <a:gd name="connsiteY2" fmla="*/ 257272 h 454135"/>
              <a:gd name="connsiteX3" fmla="*/ 416338 w 416383"/>
              <a:gd name="connsiteY3" fmla="*/ 454122 h 454135"/>
              <a:gd name="connsiteX4" fmla="*/ 111538 w 416383"/>
              <a:gd name="connsiteY4" fmla="*/ 266797 h 454135"/>
              <a:gd name="connsiteX5" fmla="*/ 51213 w 416383"/>
              <a:gd name="connsiteY5" fmla="*/ 162022 h 454135"/>
              <a:gd name="connsiteX6" fmla="*/ 413 w 416383"/>
              <a:gd name="connsiteY6" fmla="*/ 3272 h 45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383" h="454135">
                <a:moveTo>
                  <a:pt x="413" y="3272"/>
                </a:moveTo>
                <a:cubicBezTo>
                  <a:pt x="-3820" y="-15249"/>
                  <a:pt x="25813" y="50897"/>
                  <a:pt x="25813" y="50897"/>
                </a:cubicBezTo>
                <a:cubicBezTo>
                  <a:pt x="48038" y="93230"/>
                  <a:pt x="68675" y="190068"/>
                  <a:pt x="133763" y="257272"/>
                </a:cubicBezTo>
                <a:cubicBezTo>
                  <a:pt x="198851" y="324476"/>
                  <a:pt x="420042" y="452535"/>
                  <a:pt x="416338" y="454122"/>
                </a:cubicBezTo>
                <a:cubicBezTo>
                  <a:pt x="412634" y="455709"/>
                  <a:pt x="172392" y="315480"/>
                  <a:pt x="111538" y="266797"/>
                </a:cubicBezTo>
                <a:cubicBezTo>
                  <a:pt x="50684" y="218114"/>
                  <a:pt x="67088" y="210176"/>
                  <a:pt x="51213" y="162022"/>
                </a:cubicBezTo>
                <a:cubicBezTo>
                  <a:pt x="35338" y="113868"/>
                  <a:pt x="4646" y="21793"/>
                  <a:pt x="413" y="3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: 図形 1525">
            <a:extLst>
              <a:ext uri="{FF2B5EF4-FFF2-40B4-BE49-F238E27FC236}">
                <a16:creationId xmlns:a16="http://schemas.microsoft.com/office/drawing/2014/main" id="{396A3CDD-686A-4B4A-80E3-0798FF439E71}"/>
              </a:ext>
            </a:extLst>
          </p:cNvPr>
          <p:cNvSpPr/>
          <p:nvPr/>
        </p:nvSpPr>
        <p:spPr>
          <a:xfrm>
            <a:off x="1673212" y="6657815"/>
            <a:ext cx="775495" cy="658177"/>
          </a:xfrm>
          <a:custGeom>
            <a:avLst/>
            <a:gdLst>
              <a:gd name="connsiteX0" fmla="*/ 13 w 775495"/>
              <a:gd name="connsiteY0" fmla="*/ 160 h 658177"/>
              <a:gd name="connsiteX1" fmla="*/ 238138 w 775495"/>
              <a:gd name="connsiteY1" fmla="*/ 339885 h 658177"/>
              <a:gd name="connsiteX2" fmla="*/ 504838 w 775495"/>
              <a:gd name="connsiteY2" fmla="*/ 504985 h 658177"/>
              <a:gd name="connsiteX3" fmla="*/ 774713 w 775495"/>
              <a:gd name="connsiteY3" fmla="*/ 657385 h 658177"/>
              <a:gd name="connsiteX4" fmla="*/ 574688 w 775495"/>
              <a:gd name="connsiteY4" fmla="*/ 552610 h 658177"/>
              <a:gd name="connsiteX5" fmla="*/ 228613 w 775495"/>
              <a:gd name="connsiteY5" fmla="*/ 298610 h 658177"/>
              <a:gd name="connsiteX6" fmla="*/ 13 w 775495"/>
              <a:gd name="connsiteY6" fmla="*/ 160 h 65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5495" h="658177">
                <a:moveTo>
                  <a:pt x="13" y="160"/>
                </a:moveTo>
                <a:cubicBezTo>
                  <a:pt x="1600" y="7039"/>
                  <a:pt x="154001" y="255748"/>
                  <a:pt x="238138" y="339885"/>
                </a:cubicBezTo>
                <a:cubicBezTo>
                  <a:pt x="322275" y="424022"/>
                  <a:pt x="415409" y="452068"/>
                  <a:pt x="504838" y="504985"/>
                </a:cubicBezTo>
                <a:cubicBezTo>
                  <a:pt x="594267" y="557902"/>
                  <a:pt x="763071" y="649448"/>
                  <a:pt x="774713" y="657385"/>
                </a:cubicBezTo>
                <a:cubicBezTo>
                  <a:pt x="786355" y="665323"/>
                  <a:pt x="665705" y="612406"/>
                  <a:pt x="574688" y="552610"/>
                </a:cubicBezTo>
                <a:cubicBezTo>
                  <a:pt x="483671" y="492814"/>
                  <a:pt x="322275" y="387510"/>
                  <a:pt x="228613" y="298610"/>
                </a:cubicBezTo>
                <a:cubicBezTo>
                  <a:pt x="134951" y="209710"/>
                  <a:pt x="-1574" y="-6719"/>
                  <a:pt x="13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: 図形 1526">
            <a:extLst>
              <a:ext uri="{FF2B5EF4-FFF2-40B4-BE49-F238E27FC236}">
                <a16:creationId xmlns:a16="http://schemas.microsoft.com/office/drawing/2014/main" id="{013921AA-4E5A-45AF-B0A9-A3C3A4344C84}"/>
              </a:ext>
            </a:extLst>
          </p:cNvPr>
          <p:cNvSpPr/>
          <p:nvPr/>
        </p:nvSpPr>
        <p:spPr>
          <a:xfrm>
            <a:off x="1612499" y="6003120"/>
            <a:ext cx="1296157" cy="1144784"/>
          </a:xfrm>
          <a:custGeom>
            <a:avLst/>
            <a:gdLst>
              <a:gd name="connsiteX0" fmla="*/ 76601 w 1296157"/>
              <a:gd name="connsiteY0" fmla="*/ 805 h 1144784"/>
              <a:gd name="connsiteX1" fmla="*/ 401 w 1296157"/>
              <a:gd name="connsiteY1" fmla="*/ 162730 h 1144784"/>
              <a:gd name="connsiteX2" fmla="*/ 57551 w 1296157"/>
              <a:gd name="connsiteY2" fmla="*/ 270680 h 1144784"/>
              <a:gd name="connsiteX3" fmla="*/ 270276 w 1296157"/>
              <a:gd name="connsiteY3" fmla="*/ 413555 h 1144784"/>
              <a:gd name="connsiteX4" fmla="*/ 235351 w 1296157"/>
              <a:gd name="connsiteY4" fmla="*/ 334180 h 1144784"/>
              <a:gd name="connsiteX5" fmla="*/ 530626 w 1296157"/>
              <a:gd name="connsiteY5" fmla="*/ 502455 h 1144784"/>
              <a:gd name="connsiteX6" fmla="*/ 463951 w 1296157"/>
              <a:gd name="connsiteY6" fmla="*/ 470705 h 1144784"/>
              <a:gd name="connsiteX7" fmla="*/ 879876 w 1296157"/>
              <a:gd name="connsiteY7" fmla="*/ 791380 h 1144784"/>
              <a:gd name="connsiteX8" fmla="*/ 1143401 w 1296157"/>
              <a:gd name="connsiteY8" fmla="*/ 1004105 h 1144784"/>
              <a:gd name="connsiteX9" fmla="*/ 1200551 w 1296157"/>
              <a:gd name="connsiteY9" fmla="*/ 1035855 h 1144784"/>
              <a:gd name="connsiteX10" fmla="*/ 1105301 w 1296157"/>
              <a:gd name="connsiteY10" fmla="*/ 1004105 h 1144784"/>
              <a:gd name="connsiteX11" fmla="*/ 1295801 w 1296157"/>
              <a:gd name="connsiteY11" fmla="*/ 1143805 h 1144784"/>
              <a:gd name="connsiteX12" fmla="*/ 1048151 w 1296157"/>
              <a:gd name="connsiteY12" fmla="*/ 921555 h 1144784"/>
              <a:gd name="connsiteX13" fmla="*/ 756051 w 1296157"/>
              <a:gd name="connsiteY13" fmla="*/ 673905 h 1144784"/>
              <a:gd name="connsiteX14" fmla="*/ 676676 w 1296157"/>
              <a:gd name="connsiteY14" fmla="*/ 645330 h 1144784"/>
              <a:gd name="connsiteX15" fmla="*/ 187726 w 1296157"/>
              <a:gd name="connsiteY15" fmla="*/ 369105 h 1144784"/>
              <a:gd name="connsiteX16" fmla="*/ 19451 w 1296157"/>
              <a:gd name="connsiteY16" fmla="*/ 235755 h 1144784"/>
              <a:gd name="connsiteX17" fmla="*/ 76601 w 1296157"/>
              <a:gd name="connsiteY17" fmla="*/ 805 h 114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96157" h="1144784">
                <a:moveTo>
                  <a:pt x="76601" y="805"/>
                </a:moveTo>
                <a:cubicBezTo>
                  <a:pt x="73426" y="-11366"/>
                  <a:pt x="3576" y="117751"/>
                  <a:pt x="401" y="162730"/>
                </a:cubicBezTo>
                <a:cubicBezTo>
                  <a:pt x="-2774" y="207709"/>
                  <a:pt x="12572" y="228876"/>
                  <a:pt x="57551" y="270680"/>
                </a:cubicBezTo>
                <a:cubicBezTo>
                  <a:pt x="102530" y="312484"/>
                  <a:pt x="240643" y="402972"/>
                  <a:pt x="270276" y="413555"/>
                </a:cubicBezTo>
                <a:cubicBezTo>
                  <a:pt x="299909" y="424138"/>
                  <a:pt x="191959" y="319363"/>
                  <a:pt x="235351" y="334180"/>
                </a:cubicBezTo>
                <a:cubicBezTo>
                  <a:pt x="278743" y="348997"/>
                  <a:pt x="492526" y="479701"/>
                  <a:pt x="530626" y="502455"/>
                </a:cubicBezTo>
                <a:cubicBezTo>
                  <a:pt x="568726" y="525209"/>
                  <a:pt x="405743" y="422551"/>
                  <a:pt x="463951" y="470705"/>
                </a:cubicBezTo>
                <a:cubicBezTo>
                  <a:pt x="522159" y="518859"/>
                  <a:pt x="766634" y="702480"/>
                  <a:pt x="879876" y="791380"/>
                </a:cubicBezTo>
                <a:cubicBezTo>
                  <a:pt x="993118" y="880280"/>
                  <a:pt x="1089955" y="963359"/>
                  <a:pt x="1143401" y="1004105"/>
                </a:cubicBezTo>
                <a:cubicBezTo>
                  <a:pt x="1196847" y="1044851"/>
                  <a:pt x="1206901" y="1035855"/>
                  <a:pt x="1200551" y="1035855"/>
                </a:cubicBezTo>
                <a:cubicBezTo>
                  <a:pt x="1194201" y="1035855"/>
                  <a:pt x="1089426" y="986113"/>
                  <a:pt x="1105301" y="1004105"/>
                </a:cubicBezTo>
                <a:cubicBezTo>
                  <a:pt x="1121176" y="1022097"/>
                  <a:pt x="1305326" y="1157563"/>
                  <a:pt x="1295801" y="1143805"/>
                </a:cubicBezTo>
                <a:cubicBezTo>
                  <a:pt x="1286276" y="1130047"/>
                  <a:pt x="1138109" y="999872"/>
                  <a:pt x="1048151" y="921555"/>
                </a:cubicBezTo>
                <a:cubicBezTo>
                  <a:pt x="958193" y="843238"/>
                  <a:pt x="817963" y="719942"/>
                  <a:pt x="756051" y="673905"/>
                </a:cubicBezTo>
                <a:cubicBezTo>
                  <a:pt x="694139" y="627868"/>
                  <a:pt x="771397" y="696130"/>
                  <a:pt x="676676" y="645330"/>
                </a:cubicBezTo>
                <a:cubicBezTo>
                  <a:pt x="581955" y="594530"/>
                  <a:pt x="297263" y="437367"/>
                  <a:pt x="187726" y="369105"/>
                </a:cubicBezTo>
                <a:cubicBezTo>
                  <a:pt x="78189" y="300843"/>
                  <a:pt x="36913" y="297138"/>
                  <a:pt x="19451" y="235755"/>
                </a:cubicBezTo>
                <a:cubicBezTo>
                  <a:pt x="1989" y="174372"/>
                  <a:pt x="79776" y="12976"/>
                  <a:pt x="76601" y="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: 図形 1527">
            <a:extLst>
              <a:ext uri="{FF2B5EF4-FFF2-40B4-BE49-F238E27FC236}">
                <a16:creationId xmlns:a16="http://schemas.microsoft.com/office/drawing/2014/main" id="{75BA2D72-3CDA-4330-B876-7A2F768148B4}"/>
              </a:ext>
            </a:extLst>
          </p:cNvPr>
          <p:cNvSpPr/>
          <p:nvPr/>
        </p:nvSpPr>
        <p:spPr>
          <a:xfrm>
            <a:off x="2095654" y="6757459"/>
            <a:ext cx="1724364" cy="451696"/>
          </a:xfrm>
          <a:custGeom>
            <a:avLst/>
            <a:gdLst>
              <a:gd name="connsiteX0" fmla="*/ 298296 w 1724364"/>
              <a:gd name="connsiteY0" fmla="*/ 233891 h 451696"/>
              <a:gd name="connsiteX1" fmla="*/ 345921 w 1724364"/>
              <a:gd name="connsiteY1" fmla="*/ 262466 h 451696"/>
              <a:gd name="connsiteX2" fmla="*/ 834871 w 1724364"/>
              <a:gd name="connsiteY2" fmla="*/ 446616 h 451696"/>
              <a:gd name="connsiteX3" fmla="*/ 695171 w 1724364"/>
              <a:gd name="connsiteY3" fmla="*/ 392641 h 451696"/>
              <a:gd name="connsiteX4" fmla="*/ 415771 w 1724364"/>
              <a:gd name="connsiteY4" fmla="*/ 313266 h 451696"/>
              <a:gd name="connsiteX5" fmla="*/ 933296 w 1724364"/>
              <a:gd name="connsiteY5" fmla="*/ 437091 h 451696"/>
              <a:gd name="connsiteX6" fmla="*/ 1126971 w 1724364"/>
              <a:gd name="connsiteY6" fmla="*/ 357716 h 451696"/>
              <a:gd name="connsiteX7" fmla="*/ 1193646 w 1724364"/>
              <a:gd name="connsiteY7" fmla="*/ 297391 h 451696"/>
              <a:gd name="connsiteX8" fmla="*/ 1368271 w 1724364"/>
              <a:gd name="connsiteY8" fmla="*/ 189441 h 451696"/>
              <a:gd name="connsiteX9" fmla="*/ 1488921 w 1724364"/>
              <a:gd name="connsiteY9" fmla="*/ 173566 h 451696"/>
              <a:gd name="connsiteX10" fmla="*/ 1590521 w 1724364"/>
              <a:gd name="connsiteY10" fmla="*/ 81491 h 451696"/>
              <a:gd name="connsiteX11" fmla="*/ 1723871 w 1724364"/>
              <a:gd name="connsiteY11" fmla="*/ 122766 h 451696"/>
              <a:gd name="connsiteX12" fmla="*/ 1539721 w 1724364"/>
              <a:gd name="connsiteY12" fmla="*/ 122766 h 451696"/>
              <a:gd name="connsiteX13" fmla="*/ 1212696 w 1724364"/>
              <a:gd name="connsiteY13" fmla="*/ 313266 h 451696"/>
              <a:gd name="connsiteX14" fmla="*/ 904721 w 1724364"/>
              <a:gd name="connsiteY14" fmla="*/ 408516 h 451696"/>
              <a:gd name="connsiteX15" fmla="*/ 755496 w 1724364"/>
              <a:gd name="connsiteY15" fmla="*/ 379941 h 451696"/>
              <a:gd name="connsiteX16" fmla="*/ 25246 w 1724364"/>
              <a:gd name="connsiteY16" fmla="*/ 8466 h 451696"/>
              <a:gd name="connsiteX17" fmla="*/ 180821 w 1724364"/>
              <a:gd name="connsiteY17" fmla="*/ 125941 h 451696"/>
              <a:gd name="connsiteX18" fmla="*/ 298296 w 1724364"/>
              <a:gd name="connsiteY18" fmla="*/ 233891 h 45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24364" h="451696">
                <a:moveTo>
                  <a:pt x="298296" y="233891"/>
                </a:moveTo>
                <a:cubicBezTo>
                  <a:pt x="325813" y="256645"/>
                  <a:pt x="256492" y="227012"/>
                  <a:pt x="345921" y="262466"/>
                </a:cubicBezTo>
                <a:cubicBezTo>
                  <a:pt x="435350" y="297920"/>
                  <a:pt x="776663" y="424920"/>
                  <a:pt x="834871" y="446616"/>
                </a:cubicBezTo>
                <a:cubicBezTo>
                  <a:pt x="893079" y="468312"/>
                  <a:pt x="765021" y="414866"/>
                  <a:pt x="695171" y="392641"/>
                </a:cubicBezTo>
                <a:cubicBezTo>
                  <a:pt x="625321" y="370416"/>
                  <a:pt x="376084" y="305858"/>
                  <a:pt x="415771" y="313266"/>
                </a:cubicBezTo>
                <a:cubicBezTo>
                  <a:pt x="455458" y="320674"/>
                  <a:pt x="814763" y="429683"/>
                  <a:pt x="933296" y="437091"/>
                </a:cubicBezTo>
                <a:cubicBezTo>
                  <a:pt x="1051829" y="444499"/>
                  <a:pt x="1083579" y="380999"/>
                  <a:pt x="1126971" y="357716"/>
                </a:cubicBezTo>
                <a:cubicBezTo>
                  <a:pt x="1170363" y="334433"/>
                  <a:pt x="1153429" y="325437"/>
                  <a:pt x="1193646" y="297391"/>
                </a:cubicBezTo>
                <a:cubicBezTo>
                  <a:pt x="1233863" y="269345"/>
                  <a:pt x="1319059" y="210078"/>
                  <a:pt x="1368271" y="189441"/>
                </a:cubicBezTo>
                <a:cubicBezTo>
                  <a:pt x="1417483" y="168804"/>
                  <a:pt x="1451879" y="191558"/>
                  <a:pt x="1488921" y="173566"/>
                </a:cubicBezTo>
                <a:cubicBezTo>
                  <a:pt x="1525963" y="155574"/>
                  <a:pt x="1551363" y="89958"/>
                  <a:pt x="1590521" y="81491"/>
                </a:cubicBezTo>
                <a:cubicBezTo>
                  <a:pt x="1629679" y="73024"/>
                  <a:pt x="1732338" y="115887"/>
                  <a:pt x="1723871" y="122766"/>
                </a:cubicBezTo>
                <a:cubicBezTo>
                  <a:pt x="1715404" y="129645"/>
                  <a:pt x="1624917" y="91016"/>
                  <a:pt x="1539721" y="122766"/>
                </a:cubicBezTo>
                <a:cubicBezTo>
                  <a:pt x="1454525" y="154516"/>
                  <a:pt x="1318529" y="265641"/>
                  <a:pt x="1212696" y="313266"/>
                </a:cubicBezTo>
                <a:cubicBezTo>
                  <a:pt x="1106863" y="360891"/>
                  <a:pt x="980921" y="397404"/>
                  <a:pt x="904721" y="408516"/>
                </a:cubicBezTo>
                <a:cubicBezTo>
                  <a:pt x="828521" y="419628"/>
                  <a:pt x="902075" y="446616"/>
                  <a:pt x="755496" y="379941"/>
                </a:cubicBezTo>
                <a:cubicBezTo>
                  <a:pt x="608917" y="313266"/>
                  <a:pt x="121025" y="50799"/>
                  <a:pt x="25246" y="8466"/>
                </a:cubicBezTo>
                <a:cubicBezTo>
                  <a:pt x="-70533" y="-33867"/>
                  <a:pt x="133725" y="94720"/>
                  <a:pt x="180821" y="125941"/>
                </a:cubicBezTo>
                <a:cubicBezTo>
                  <a:pt x="227917" y="157162"/>
                  <a:pt x="270779" y="211137"/>
                  <a:pt x="298296" y="233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: 図形 1528">
            <a:extLst>
              <a:ext uri="{FF2B5EF4-FFF2-40B4-BE49-F238E27FC236}">
                <a16:creationId xmlns:a16="http://schemas.microsoft.com/office/drawing/2014/main" id="{61B6990C-155C-4165-973E-C853792B81DA}"/>
              </a:ext>
            </a:extLst>
          </p:cNvPr>
          <p:cNvSpPr/>
          <p:nvPr/>
        </p:nvSpPr>
        <p:spPr>
          <a:xfrm>
            <a:off x="1853021" y="5934074"/>
            <a:ext cx="701429" cy="606438"/>
          </a:xfrm>
          <a:custGeom>
            <a:avLst/>
            <a:gdLst>
              <a:gd name="connsiteX0" fmla="*/ 20229 w 701429"/>
              <a:gd name="connsiteY0" fmla="*/ 1 h 606438"/>
              <a:gd name="connsiteX1" fmla="*/ 26579 w 701429"/>
              <a:gd name="connsiteY1" fmla="*/ 174626 h 606438"/>
              <a:gd name="connsiteX2" fmla="*/ 39279 w 701429"/>
              <a:gd name="connsiteY2" fmla="*/ 133351 h 606438"/>
              <a:gd name="connsiteX3" fmla="*/ 118654 w 701429"/>
              <a:gd name="connsiteY3" fmla="*/ 250826 h 606438"/>
              <a:gd name="connsiteX4" fmla="*/ 236129 w 701429"/>
              <a:gd name="connsiteY4" fmla="*/ 304801 h 606438"/>
              <a:gd name="connsiteX5" fmla="*/ 159929 w 701429"/>
              <a:gd name="connsiteY5" fmla="*/ 254001 h 606438"/>
              <a:gd name="connsiteX6" fmla="*/ 379004 w 701429"/>
              <a:gd name="connsiteY6" fmla="*/ 384176 h 606438"/>
              <a:gd name="connsiteX7" fmla="*/ 601254 w 701429"/>
              <a:gd name="connsiteY7" fmla="*/ 546101 h 606438"/>
              <a:gd name="connsiteX8" fmla="*/ 490129 w 701429"/>
              <a:gd name="connsiteY8" fmla="*/ 495301 h 606438"/>
              <a:gd name="connsiteX9" fmla="*/ 699679 w 701429"/>
              <a:gd name="connsiteY9" fmla="*/ 603251 h 606438"/>
              <a:gd name="connsiteX10" fmla="*/ 350429 w 701429"/>
              <a:gd name="connsiteY10" fmla="*/ 349251 h 606438"/>
              <a:gd name="connsiteX11" fmla="*/ 153579 w 701429"/>
              <a:gd name="connsiteY11" fmla="*/ 254001 h 606438"/>
              <a:gd name="connsiteX12" fmla="*/ 80554 w 701429"/>
              <a:gd name="connsiteY12" fmla="*/ 212726 h 606438"/>
              <a:gd name="connsiteX13" fmla="*/ 1179 w 701429"/>
              <a:gd name="connsiteY13" fmla="*/ 171451 h 606438"/>
              <a:gd name="connsiteX14" fmla="*/ 20229 w 701429"/>
              <a:gd name="connsiteY14" fmla="*/ 1 h 60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1429" h="606438">
                <a:moveTo>
                  <a:pt x="20229" y="1"/>
                </a:moveTo>
                <a:cubicBezTo>
                  <a:pt x="24462" y="530"/>
                  <a:pt x="23404" y="152401"/>
                  <a:pt x="26579" y="174626"/>
                </a:cubicBezTo>
                <a:cubicBezTo>
                  <a:pt x="29754" y="196851"/>
                  <a:pt x="23933" y="120651"/>
                  <a:pt x="39279" y="133351"/>
                </a:cubicBezTo>
                <a:cubicBezTo>
                  <a:pt x="54625" y="146051"/>
                  <a:pt x="85846" y="222251"/>
                  <a:pt x="118654" y="250826"/>
                </a:cubicBezTo>
                <a:cubicBezTo>
                  <a:pt x="151462" y="279401"/>
                  <a:pt x="229250" y="304272"/>
                  <a:pt x="236129" y="304801"/>
                </a:cubicBezTo>
                <a:cubicBezTo>
                  <a:pt x="243008" y="305330"/>
                  <a:pt x="136117" y="240772"/>
                  <a:pt x="159929" y="254001"/>
                </a:cubicBezTo>
                <a:cubicBezTo>
                  <a:pt x="183741" y="267230"/>
                  <a:pt x="305450" y="335493"/>
                  <a:pt x="379004" y="384176"/>
                </a:cubicBezTo>
                <a:cubicBezTo>
                  <a:pt x="452558" y="432859"/>
                  <a:pt x="582733" y="527580"/>
                  <a:pt x="601254" y="546101"/>
                </a:cubicBezTo>
                <a:cubicBezTo>
                  <a:pt x="619775" y="564622"/>
                  <a:pt x="473725" y="485776"/>
                  <a:pt x="490129" y="495301"/>
                </a:cubicBezTo>
                <a:cubicBezTo>
                  <a:pt x="506533" y="504826"/>
                  <a:pt x="722962" y="627593"/>
                  <a:pt x="699679" y="603251"/>
                </a:cubicBezTo>
                <a:cubicBezTo>
                  <a:pt x="676396" y="578909"/>
                  <a:pt x="441446" y="407459"/>
                  <a:pt x="350429" y="349251"/>
                </a:cubicBezTo>
                <a:cubicBezTo>
                  <a:pt x="259412" y="291043"/>
                  <a:pt x="198558" y="276755"/>
                  <a:pt x="153579" y="254001"/>
                </a:cubicBezTo>
                <a:cubicBezTo>
                  <a:pt x="108600" y="231247"/>
                  <a:pt x="105954" y="226484"/>
                  <a:pt x="80554" y="212726"/>
                </a:cubicBezTo>
                <a:cubicBezTo>
                  <a:pt x="55154" y="198968"/>
                  <a:pt x="7529" y="201613"/>
                  <a:pt x="1179" y="171451"/>
                </a:cubicBezTo>
                <a:cubicBezTo>
                  <a:pt x="-5171" y="141289"/>
                  <a:pt x="15996" y="-528"/>
                  <a:pt x="2022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: 図形 1529">
            <a:extLst>
              <a:ext uri="{FF2B5EF4-FFF2-40B4-BE49-F238E27FC236}">
                <a16:creationId xmlns:a16="http://schemas.microsoft.com/office/drawing/2014/main" id="{AB2A5F3B-7B5C-41B8-819C-37D68F7BE0FE}"/>
              </a:ext>
            </a:extLst>
          </p:cNvPr>
          <p:cNvSpPr/>
          <p:nvPr/>
        </p:nvSpPr>
        <p:spPr>
          <a:xfrm>
            <a:off x="2285032" y="7264751"/>
            <a:ext cx="2534952" cy="531678"/>
          </a:xfrm>
          <a:custGeom>
            <a:avLst/>
            <a:gdLst>
              <a:gd name="connsiteX0" fmla="*/ 32718 w 2534952"/>
              <a:gd name="connsiteY0" fmla="*/ 12349 h 531678"/>
              <a:gd name="connsiteX1" fmla="*/ 83518 w 2534952"/>
              <a:gd name="connsiteY1" fmla="*/ 34574 h 531678"/>
              <a:gd name="connsiteX2" fmla="*/ 601043 w 2534952"/>
              <a:gd name="connsiteY2" fmla="*/ 183799 h 531678"/>
              <a:gd name="connsiteX3" fmla="*/ 413718 w 2534952"/>
              <a:gd name="connsiteY3" fmla="*/ 161574 h 531678"/>
              <a:gd name="connsiteX4" fmla="*/ 759793 w 2534952"/>
              <a:gd name="connsiteY4" fmla="*/ 221899 h 531678"/>
              <a:gd name="connsiteX5" fmla="*/ 1070943 w 2534952"/>
              <a:gd name="connsiteY5" fmla="*/ 301274 h 531678"/>
              <a:gd name="connsiteX6" fmla="*/ 816943 w 2534952"/>
              <a:gd name="connsiteY6" fmla="*/ 234599 h 531678"/>
              <a:gd name="connsiteX7" fmla="*/ 1147143 w 2534952"/>
              <a:gd name="connsiteY7" fmla="*/ 339374 h 531678"/>
              <a:gd name="connsiteX8" fmla="*/ 1521793 w 2534952"/>
              <a:gd name="connsiteY8" fmla="*/ 386999 h 531678"/>
              <a:gd name="connsiteX9" fmla="*/ 1242393 w 2534952"/>
              <a:gd name="connsiteY9" fmla="*/ 313974 h 531678"/>
              <a:gd name="connsiteX10" fmla="*/ 2023443 w 2534952"/>
              <a:gd name="connsiteY10" fmla="*/ 501299 h 531678"/>
              <a:gd name="connsiteX11" fmla="*/ 2153618 w 2534952"/>
              <a:gd name="connsiteY11" fmla="*/ 504474 h 531678"/>
              <a:gd name="connsiteX12" fmla="*/ 1718643 w 2534952"/>
              <a:gd name="connsiteY12" fmla="*/ 237774 h 531678"/>
              <a:gd name="connsiteX13" fmla="*/ 2210768 w 2534952"/>
              <a:gd name="connsiteY13" fmla="*/ 482249 h 531678"/>
              <a:gd name="connsiteX14" fmla="*/ 2452068 w 2534952"/>
              <a:gd name="connsiteY14" fmla="*/ 440974 h 531678"/>
              <a:gd name="connsiteX15" fmla="*/ 2525093 w 2534952"/>
              <a:gd name="connsiteY15" fmla="*/ 504474 h 531678"/>
              <a:gd name="connsiteX16" fmla="*/ 2258393 w 2534952"/>
              <a:gd name="connsiteY16" fmla="*/ 466374 h 531678"/>
              <a:gd name="connsiteX17" fmla="*/ 1667843 w 2534952"/>
              <a:gd name="connsiteY17" fmla="*/ 431449 h 531678"/>
              <a:gd name="connsiteX18" fmla="*/ 1493218 w 2534952"/>
              <a:gd name="connsiteY18" fmla="*/ 421924 h 531678"/>
              <a:gd name="connsiteX19" fmla="*/ 1677368 w 2534952"/>
              <a:gd name="connsiteY19" fmla="*/ 425099 h 531678"/>
              <a:gd name="connsiteX20" fmla="*/ 1156668 w 2534952"/>
              <a:gd name="connsiteY20" fmla="*/ 364774 h 531678"/>
              <a:gd name="connsiteX21" fmla="*/ 982043 w 2534952"/>
              <a:gd name="connsiteY21" fmla="*/ 345724 h 531678"/>
              <a:gd name="connsiteX22" fmla="*/ 1226518 w 2534952"/>
              <a:gd name="connsiteY22" fmla="*/ 313974 h 531678"/>
              <a:gd name="connsiteX23" fmla="*/ 1099518 w 2534952"/>
              <a:gd name="connsiteY23" fmla="*/ 288574 h 531678"/>
              <a:gd name="connsiteX24" fmla="*/ 896318 w 2534952"/>
              <a:gd name="connsiteY24" fmla="*/ 263174 h 531678"/>
              <a:gd name="connsiteX25" fmla="*/ 997918 w 2534952"/>
              <a:gd name="connsiteY25" fmla="*/ 279049 h 531678"/>
              <a:gd name="connsiteX26" fmla="*/ 642318 w 2534952"/>
              <a:gd name="connsiteY26" fmla="*/ 218724 h 531678"/>
              <a:gd name="connsiteX27" fmla="*/ 407368 w 2534952"/>
              <a:gd name="connsiteY27" fmla="*/ 193324 h 531678"/>
              <a:gd name="connsiteX28" fmla="*/ 32718 w 2534952"/>
              <a:gd name="connsiteY28" fmla="*/ 12349 h 53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534952" h="531678">
                <a:moveTo>
                  <a:pt x="32718" y="12349"/>
                </a:moveTo>
                <a:cubicBezTo>
                  <a:pt x="-21257" y="-14109"/>
                  <a:pt x="-11203" y="5999"/>
                  <a:pt x="83518" y="34574"/>
                </a:cubicBezTo>
                <a:cubicBezTo>
                  <a:pt x="178239" y="63149"/>
                  <a:pt x="546010" y="162632"/>
                  <a:pt x="601043" y="183799"/>
                </a:cubicBezTo>
                <a:cubicBezTo>
                  <a:pt x="656076" y="204966"/>
                  <a:pt x="387260" y="155224"/>
                  <a:pt x="413718" y="161574"/>
                </a:cubicBezTo>
                <a:cubicBezTo>
                  <a:pt x="440176" y="167924"/>
                  <a:pt x="650256" y="198616"/>
                  <a:pt x="759793" y="221899"/>
                </a:cubicBezTo>
                <a:cubicBezTo>
                  <a:pt x="869330" y="245182"/>
                  <a:pt x="1061418" y="299157"/>
                  <a:pt x="1070943" y="301274"/>
                </a:cubicBezTo>
                <a:cubicBezTo>
                  <a:pt x="1080468" y="303391"/>
                  <a:pt x="804243" y="228249"/>
                  <a:pt x="816943" y="234599"/>
                </a:cubicBezTo>
                <a:cubicBezTo>
                  <a:pt x="829643" y="240949"/>
                  <a:pt x="1029668" y="313974"/>
                  <a:pt x="1147143" y="339374"/>
                </a:cubicBezTo>
                <a:cubicBezTo>
                  <a:pt x="1264618" y="364774"/>
                  <a:pt x="1505918" y="391232"/>
                  <a:pt x="1521793" y="386999"/>
                </a:cubicBezTo>
                <a:lnTo>
                  <a:pt x="1242393" y="313974"/>
                </a:lnTo>
                <a:cubicBezTo>
                  <a:pt x="1326001" y="333024"/>
                  <a:pt x="1871572" y="469549"/>
                  <a:pt x="2023443" y="501299"/>
                </a:cubicBezTo>
                <a:cubicBezTo>
                  <a:pt x="2175314" y="533049"/>
                  <a:pt x="2204418" y="548395"/>
                  <a:pt x="2153618" y="504474"/>
                </a:cubicBezTo>
                <a:cubicBezTo>
                  <a:pt x="2102818" y="460553"/>
                  <a:pt x="1709118" y="241478"/>
                  <a:pt x="1718643" y="237774"/>
                </a:cubicBezTo>
                <a:cubicBezTo>
                  <a:pt x="1728168" y="234070"/>
                  <a:pt x="2088531" y="448382"/>
                  <a:pt x="2210768" y="482249"/>
                </a:cubicBezTo>
                <a:cubicBezTo>
                  <a:pt x="2333005" y="516116"/>
                  <a:pt x="2399681" y="437270"/>
                  <a:pt x="2452068" y="440974"/>
                </a:cubicBezTo>
                <a:cubicBezTo>
                  <a:pt x="2504456" y="444678"/>
                  <a:pt x="2557372" y="500241"/>
                  <a:pt x="2525093" y="504474"/>
                </a:cubicBezTo>
                <a:cubicBezTo>
                  <a:pt x="2492814" y="508707"/>
                  <a:pt x="2401268" y="478545"/>
                  <a:pt x="2258393" y="466374"/>
                </a:cubicBezTo>
                <a:cubicBezTo>
                  <a:pt x="2115518" y="454203"/>
                  <a:pt x="1667843" y="431449"/>
                  <a:pt x="1667843" y="431449"/>
                </a:cubicBezTo>
                <a:lnTo>
                  <a:pt x="1493218" y="421924"/>
                </a:lnTo>
                <a:cubicBezTo>
                  <a:pt x="1494806" y="420866"/>
                  <a:pt x="1733460" y="434624"/>
                  <a:pt x="1677368" y="425099"/>
                </a:cubicBezTo>
                <a:cubicBezTo>
                  <a:pt x="1621276" y="415574"/>
                  <a:pt x="1156668" y="364774"/>
                  <a:pt x="1156668" y="364774"/>
                </a:cubicBezTo>
                <a:cubicBezTo>
                  <a:pt x="1040781" y="351545"/>
                  <a:pt x="970401" y="354191"/>
                  <a:pt x="982043" y="345724"/>
                </a:cubicBezTo>
                <a:cubicBezTo>
                  <a:pt x="993685" y="337257"/>
                  <a:pt x="1206939" y="323499"/>
                  <a:pt x="1226518" y="313974"/>
                </a:cubicBezTo>
                <a:cubicBezTo>
                  <a:pt x="1246097" y="304449"/>
                  <a:pt x="1154551" y="297041"/>
                  <a:pt x="1099518" y="288574"/>
                </a:cubicBezTo>
                <a:cubicBezTo>
                  <a:pt x="1044485" y="280107"/>
                  <a:pt x="913251" y="264762"/>
                  <a:pt x="896318" y="263174"/>
                </a:cubicBezTo>
                <a:cubicBezTo>
                  <a:pt x="879385" y="261587"/>
                  <a:pt x="997918" y="279049"/>
                  <a:pt x="997918" y="279049"/>
                </a:cubicBezTo>
                <a:lnTo>
                  <a:pt x="642318" y="218724"/>
                </a:lnTo>
                <a:cubicBezTo>
                  <a:pt x="543893" y="204437"/>
                  <a:pt x="506322" y="227191"/>
                  <a:pt x="407368" y="193324"/>
                </a:cubicBezTo>
                <a:cubicBezTo>
                  <a:pt x="308414" y="159457"/>
                  <a:pt x="86693" y="38807"/>
                  <a:pt x="32718" y="12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: 図形 1530">
            <a:extLst>
              <a:ext uri="{FF2B5EF4-FFF2-40B4-BE49-F238E27FC236}">
                <a16:creationId xmlns:a16="http://schemas.microsoft.com/office/drawing/2014/main" id="{B54AF57F-7B13-4CEA-AF64-6D5AC56BE281}"/>
              </a:ext>
            </a:extLst>
          </p:cNvPr>
          <p:cNvSpPr/>
          <p:nvPr/>
        </p:nvSpPr>
        <p:spPr>
          <a:xfrm>
            <a:off x="2564200" y="6408609"/>
            <a:ext cx="271922" cy="419434"/>
          </a:xfrm>
          <a:custGeom>
            <a:avLst/>
            <a:gdLst>
              <a:gd name="connsiteX0" fmla="*/ 271075 w 271922"/>
              <a:gd name="connsiteY0" fmla="*/ 1716 h 419434"/>
              <a:gd name="connsiteX1" fmla="*/ 105975 w 271922"/>
              <a:gd name="connsiteY1" fmla="*/ 96966 h 419434"/>
              <a:gd name="connsiteX2" fmla="*/ 74225 w 271922"/>
              <a:gd name="connsiteY2" fmla="*/ 112841 h 419434"/>
              <a:gd name="connsiteX3" fmla="*/ 48825 w 271922"/>
              <a:gd name="connsiteY3" fmla="*/ 144591 h 419434"/>
              <a:gd name="connsiteX4" fmla="*/ 80575 w 271922"/>
              <a:gd name="connsiteY4" fmla="*/ 312866 h 419434"/>
              <a:gd name="connsiteX5" fmla="*/ 55175 w 271922"/>
              <a:gd name="connsiteY5" fmla="*/ 249366 h 419434"/>
              <a:gd name="connsiteX6" fmla="*/ 29775 w 271922"/>
              <a:gd name="connsiteY6" fmla="*/ 233491 h 419434"/>
              <a:gd name="connsiteX7" fmla="*/ 23425 w 271922"/>
              <a:gd name="connsiteY7" fmla="*/ 417641 h 419434"/>
              <a:gd name="connsiteX8" fmla="*/ 4375 w 271922"/>
              <a:gd name="connsiteY8" fmla="*/ 319216 h 419434"/>
              <a:gd name="connsiteX9" fmla="*/ 26600 w 271922"/>
              <a:gd name="connsiteY9" fmla="*/ 189041 h 419434"/>
              <a:gd name="connsiteX10" fmla="*/ 271075 w 271922"/>
              <a:gd name="connsiteY10" fmla="*/ 1716 h 41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1922" h="419434">
                <a:moveTo>
                  <a:pt x="271075" y="1716"/>
                </a:moveTo>
                <a:cubicBezTo>
                  <a:pt x="284304" y="-13630"/>
                  <a:pt x="138783" y="78445"/>
                  <a:pt x="105975" y="96966"/>
                </a:cubicBezTo>
                <a:cubicBezTo>
                  <a:pt x="73167" y="115487"/>
                  <a:pt x="83750" y="104904"/>
                  <a:pt x="74225" y="112841"/>
                </a:cubicBezTo>
                <a:cubicBezTo>
                  <a:pt x="64700" y="120778"/>
                  <a:pt x="47767" y="111254"/>
                  <a:pt x="48825" y="144591"/>
                </a:cubicBezTo>
                <a:cubicBezTo>
                  <a:pt x="49883" y="177928"/>
                  <a:pt x="79517" y="295404"/>
                  <a:pt x="80575" y="312866"/>
                </a:cubicBezTo>
                <a:cubicBezTo>
                  <a:pt x="81633" y="330328"/>
                  <a:pt x="63642" y="262595"/>
                  <a:pt x="55175" y="249366"/>
                </a:cubicBezTo>
                <a:cubicBezTo>
                  <a:pt x="46708" y="236137"/>
                  <a:pt x="35067" y="205445"/>
                  <a:pt x="29775" y="233491"/>
                </a:cubicBezTo>
                <a:cubicBezTo>
                  <a:pt x="24483" y="261537"/>
                  <a:pt x="27658" y="403354"/>
                  <a:pt x="23425" y="417641"/>
                </a:cubicBezTo>
                <a:cubicBezTo>
                  <a:pt x="19192" y="431928"/>
                  <a:pt x="3846" y="357316"/>
                  <a:pt x="4375" y="319216"/>
                </a:cubicBezTo>
                <a:cubicBezTo>
                  <a:pt x="4904" y="281116"/>
                  <a:pt x="-15204" y="241429"/>
                  <a:pt x="26600" y="189041"/>
                </a:cubicBezTo>
                <a:cubicBezTo>
                  <a:pt x="68404" y="136654"/>
                  <a:pt x="257846" y="17062"/>
                  <a:pt x="271075" y="17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: 図形 1531">
            <a:extLst>
              <a:ext uri="{FF2B5EF4-FFF2-40B4-BE49-F238E27FC236}">
                <a16:creationId xmlns:a16="http://schemas.microsoft.com/office/drawing/2014/main" id="{8943812A-BB8A-4D36-83BB-689630A1096E}"/>
              </a:ext>
            </a:extLst>
          </p:cNvPr>
          <p:cNvSpPr/>
          <p:nvPr/>
        </p:nvSpPr>
        <p:spPr>
          <a:xfrm>
            <a:off x="2877895" y="6795293"/>
            <a:ext cx="548510" cy="291308"/>
          </a:xfrm>
          <a:custGeom>
            <a:avLst/>
            <a:gdLst>
              <a:gd name="connsiteX0" fmla="*/ 1830 w 548510"/>
              <a:gd name="connsiteY0" fmla="*/ 291307 h 291308"/>
              <a:gd name="connsiteX1" fmla="*/ 135180 w 548510"/>
              <a:gd name="connsiteY1" fmla="*/ 126207 h 291308"/>
              <a:gd name="connsiteX2" fmla="*/ 87555 w 548510"/>
              <a:gd name="connsiteY2" fmla="*/ 170657 h 291308"/>
              <a:gd name="connsiteX3" fmla="*/ 239955 w 548510"/>
              <a:gd name="connsiteY3" fmla="*/ 43657 h 291308"/>
              <a:gd name="connsiteX4" fmla="*/ 239955 w 548510"/>
              <a:gd name="connsiteY4" fmla="*/ 50007 h 291308"/>
              <a:gd name="connsiteX5" fmla="*/ 547930 w 548510"/>
              <a:gd name="connsiteY5" fmla="*/ 21432 h 291308"/>
              <a:gd name="connsiteX6" fmla="*/ 319330 w 548510"/>
              <a:gd name="connsiteY6" fmla="*/ 21432 h 291308"/>
              <a:gd name="connsiteX7" fmla="*/ 398705 w 548510"/>
              <a:gd name="connsiteY7" fmla="*/ 5557 h 291308"/>
              <a:gd name="connsiteX8" fmla="*/ 81205 w 548510"/>
              <a:gd name="connsiteY8" fmla="*/ 129382 h 291308"/>
              <a:gd name="connsiteX9" fmla="*/ 1830 w 548510"/>
              <a:gd name="connsiteY9" fmla="*/ 291307 h 291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8510" h="291308">
                <a:moveTo>
                  <a:pt x="1830" y="291307"/>
                </a:moveTo>
                <a:cubicBezTo>
                  <a:pt x="10826" y="290778"/>
                  <a:pt x="120893" y="146315"/>
                  <a:pt x="135180" y="126207"/>
                </a:cubicBezTo>
                <a:cubicBezTo>
                  <a:pt x="149467" y="106099"/>
                  <a:pt x="70093" y="184415"/>
                  <a:pt x="87555" y="170657"/>
                </a:cubicBezTo>
                <a:cubicBezTo>
                  <a:pt x="105017" y="156899"/>
                  <a:pt x="214555" y="63765"/>
                  <a:pt x="239955" y="43657"/>
                </a:cubicBezTo>
                <a:cubicBezTo>
                  <a:pt x="265355" y="23549"/>
                  <a:pt x="188626" y="53711"/>
                  <a:pt x="239955" y="50007"/>
                </a:cubicBezTo>
                <a:cubicBezTo>
                  <a:pt x="291284" y="46303"/>
                  <a:pt x="534701" y="26194"/>
                  <a:pt x="547930" y="21432"/>
                </a:cubicBezTo>
                <a:cubicBezTo>
                  <a:pt x="561159" y="16670"/>
                  <a:pt x="344201" y="24078"/>
                  <a:pt x="319330" y="21432"/>
                </a:cubicBezTo>
                <a:cubicBezTo>
                  <a:pt x="294459" y="18786"/>
                  <a:pt x="438393" y="-12435"/>
                  <a:pt x="398705" y="5557"/>
                </a:cubicBezTo>
                <a:cubicBezTo>
                  <a:pt x="359017" y="23549"/>
                  <a:pt x="145763" y="84403"/>
                  <a:pt x="81205" y="129382"/>
                </a:cubicBezTo>
                <a:cubicBezTo>
                  <a:pt x="16647" y="174361"/>
                  <a:pt x="-7166" y="291836"/>
                  <a:pt x="1830" y="291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: 図形 1532">
            <a:extLst>
              <a:ext uri="{FF2B5EF4-FFF2-40B4-BE49-F238E27FC236}">
                <a16:creationId xmlns:a16="http://schemas.microsoft.com/office/drawing/2014/main" id="{A13DEAEB-E5BD-4FB3-8B02-EB07B1B453CB}"/>
              </a:ext>
            </a:extLst>
          </p:cNvPr>
          <p:cNvSpPr/>
          <p:nvPr/>
        </p:nvSpPr>
        <p:spPr>
          <a:xfrm>
            <a:off x="2888736" y="6288934"/>
            <a:ext cx="972073" cy="468253"/>
          </a:xfrm>
          <a:custGeom>
            <a:avLst/>
            <a:gdLst>
              <a:gd name="connsiteX0" fmla="*/ 514 w 972073"/>
              <a:gd name="connsiteY0" fmla="*/ 42016 h 468253"/>
              <a:gd name="connsiteX1" fmla="*/ 210064 w 972073"/>
              <a:gd name="connsiteY1" fmla="*/ 54716 h 468253"/>
              <a:gd name="connsiteX2" fmla="*/ 410089 w 972073"/>
              <a:gd name="connsiteY2" fmla="*/ 35666 h 468253"/>
              <a:gd name="connsiteX3" fmla="*/ 451364 w 972073"/>
              <a:gd name="connsiteY3" fmla="*/ 48366 h 468253"/>
              <a:gd name="connsiteX4" fmla="*/ 670439 w 972073"/>
              <a:gd name="connsiteY4" fmla="*/ 92816 h 468253"/>
              <a:gd name="connsiteX5" fmla="*/ 886339 w 972073"/>
              <a:gd name="connsiteY5" fmla="*/ 276966 h 468253"/>
              <a:gd name="connsiteX6" fmla="*/ 705364 w 972073"/>
              <a:gd name="connsiteY6" fmla="*/ 153141 h 468253"/>
              <a:gd name="connsiteX7" fmla="*/ 972064 w 972073"/>
              <a:gd name="connsiteY7" fmla="*/ 467466 h 468253"/>
              <a:gd name="connsiteX8" fmla="*/ 714889 w 972073"/>
              <a:gd name="connsiteY8" fmla="*/ 238866 h 468253"/>
              <a:gd name="connsiteX9" fmla="*/ 648214 w 972073"/>
              <a:gd name="connsiteY9" fmla="*/ 115041 h 468253"/>
              <a:gd name="connsiteX10" fmla="*/ 508514 w 972073"/>
              <a:gd name="connsiteY10" fmla="*/ 3916 h 468253"/>
              <a:gd name="connsiteX11" fmla="*/ 162439 w 972073"/>
              <a:gd name="connsiteY11" fmla="*/ 29316 h 468253"/>
              <a:gd name="connsiteX12" fmla="*/ 514 w 972073"/>
              <a:gd name="connsiteY12" fmla="*/ 42016 h 46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72073" h="468253">
                <a:moveTo>
                  <a:pt x="514" y="42016"/>
                </a:moveTo>
                <a:cubicBezTo>
                  <a:pt x="8451" y="46249"/>
                  <a:pt x="141802" y="55774"/>
                  <a:pt x="210064" y="54716"/>
                </a:cubicBezTo>
                <a:cubicBezTo>
                  <a:pt x="278326" y="53658"/>
                  <a:pt x="369872" y="36724"/>
                  <a:pt x="410089" y="35666"/>
                </a:cubicBezTo>
                <a:cubicBezTo>
                  <a:pt x="450306" y="34608"/>
                  <a:pt x="407972" y="38841"/>
                  <a:pt x="451364" y="48366"/>
                </a:cubicBezTo>
                <a:cubicBezTo>
                  <a:pt x="494756" y="57891"/>
                  <a:pt x="597943" y="54716"/>
                  <a:pt x="670439" y="92816"/>
                </a:cubicBezTo>
                <a:cubicBezTo>
                  <a:pt x="742935" y="130916"/>
                  <a:pt x="880518" y="266912"/>
                  <a:pt x="886339" y="276966"/>
                </a:cubicBezTo>
                <a:cubicBezTo>
                  <a:pt x="892160" y="287020"/>
                  <a:pt x="691077" y="121391"/>
                  <a:pt x="705364" y="153141"/>
                </a:cubicBezTo>
                <a:cubicBezTo>
                  <a:pt x="719652" y="184891"/>
                  <a:pt x="970477" y="453179"/>
                  <a:pt x="972064" y="467466"/>
                </a:cubicBezTo>
                <a:cubicBezTo>
                  <a:pt x="973651" y="481753"/>
                  <a:pt x="768864" y="297604"/>
                  <a:pt x="714889" y="238866"/>
                </a:cubicBezTo>
                <a:cubicBezTo>
                  <a:pt x="660914" y="180129"/>
                  <a:pt x="682610" y="154199"/>
                  <a:pt x="648214" y="115041"/>
                </a:cubicBezTo>
                <a:cubicBezTo>
                  <a:pt x="613818" y="75883"/>
                  <a:pt x="589477" y="18203"/>
                  <a:pt x="508514" y="3916"/>
                </a:cubicBezTo>
                <a:cubicBezTo>
                  <a:pt x="427552" y="-10372"/>
                  <a:pt x="247106" y="18204"/>
                  <a:pt x="162439" y="29316"/>
                </a:cubicBezTo>
                <a:cubicBezTo>
                  <a:pt x="77772" y="40428"/>
                  <a:pt x="-7423" y="37783"/>
                  <a:pt x="514" y="420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: 図形 1533">
            <a:extLst>
              <a:ext uri="{FF2B5EF4-FFF2-40B4-BE49-F238E27FC236}">
                <a16:creationId xmlns:a16="http://schemas.microsoft.com/office/drawing/2014/main" id="{D087F5B6-8F55-47BC-98B4-E044736181E8}"/>
              </a:ext>
            </a:extLst>
          </p:cNvPr>
          <p:cNvSpPr/>
          <p:nvPr/>
        </p:nvSpPr>
        <p:spPr>
          <a:xfrm>
            <a:off x="2992236" y="7035737"/>
            <a:ext cx="1370626" cy="382638"/>
          </a:xfrm>
          <a:custGeom>
            <a:avLst/>
            <a:gdLst>
              <a:gd name="connsiteX0" fmla="*/ 20839 w 1370626"/>
              <a:gd name="connsiteY0" fmla="*/ 365188 h 382638"/>
              <a:gd name="connsiteX1" fmla="*/ 71639 w 1370626"/>
              <a:gd name="connsiteY1" fmla="*/ 349313 h 382638"/>
              <a:gd name="connsiteX2" fmla="*/ 363739 w 1370626"/>
              <a:gd name="connsiteY2" fmla="*/ 171513 h 382638"/>
              <a:gd name="connsiteX3" fmla="*/ 538364 w 1370626"/>
              <a:gd name="connsiteY3" fmla="*/ 108013 h 382638"/>
              <a:gd name="connsiteX4" fmla="*/ 525664 w 1370626"/>
              <a:gd name="connsiteY4" fmla="*/ 117538 h 382638"/>
              <a:gd name="connsiteX5" fmla="*/ 747914 w 1370626"/>
              <a:gd name="connsiteY5" fmla="*/ 98488 h 382638"/>
              <a:gd name="connsiteX6" fmla="*/ 878089 w 1370626"/>
              <a:gd name="connsiteY6" fmla="*/ 63 h 382638"/>
              <a:gd name="connsiteX7" fmla="*/ 992389 w 1370626"/>
              <a:gd name="connsiteY7" fmla="*/ 85788 h 382638"/>
              <a:gd name="connsiteX8" fmla="*/ 1370214 w 1370626"/>
              <a:gd name="connsiteY8" fmla="*/ 219138 h 382638"/>
              <a:gd name="connsiteX9" fmla="*/ 913014 w 1370626"/>
              <a:gd name="connsiteY9" fmla="*/ 15938 h 382638"/>
              <a:gd name="connsiteX10" fmla="*/ 617739 w 1370626"/>
              <a:gd name="connsiteY10" fmla="*/ 73088 h 382638"/>
              <a:gd name="connsiteX11" fmla="*/ 500264 w 1370626"/>
              <a:gd name="connsiteY11" fmla="*/ 98488 h 382638"/>
              <a:gd name="connsiteX12" fmla="*/ 325639 w 1370626"/>
              <a:gd name="connsiteY12" fmla="*/ 184213 h 382638"/>
              <a:gd name="connsiteX13" fmla="*/ 357389 w 1370626"/>
              <a:gd name="connsiteY13" fmla="*/ 158813 h 382638"/>
              <a:gd name="connsiteX14" fmla="*/ 20839 w 1370626"/>
              <a:gd name="connsiteY14" fmla="*/ 365188 h 38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70626" h="382638">
                <a:moveTo>
                  <a:pt x="20839" y="365188"/>
                </a:moveTo>
                <a:cubicBezTo>
                  <a:pt x="-26786" y="396938"/>
                  <a:pt x="14489" y="381592"/>
                  <a:pt x="71639" y="349313"/>
                </a:cubicBezTo>
                <a:cubicBezTo>
                  <a:pt x="128789" y="317034"/>
                  <a:pt x="285952" y="211730"/>
                  <a:pt x="363739" y="171513"/>
                </a:cubicBezTo>
                <a:cubicBezTo>
                  <a:pt x="441526" y="131296"/>
                  <a:pt x="511377" y="117009"/>
                  <a:pt x="538364" y="108013"/>
                </a:cubicBezTo>
                <a:cubicBezTo>
                  <a:pt x="565351" y="99017"/>
                  <a:pt x="490739" y="119126"/>
                  <a:pt x="525664" y="117538"/>
                </a:cubicBezTo>
                <a:cubicBezTo>
                  <a:pt x="560589" y="115950"/>
                  <a:pt x="689177" y="118067"/>
                  <a:pt x="747914" y="98488"/>
                </a:cubicBezTo>
                <a:cubicBezTo>
                  <a:pt x="806651" y="78909"/>
                  <a:pt x="837343" y="2180"/>
                  <a:pt x="878089" y="63"/>
                </a:cubicBezTo>
                <a:cubicBezTo>
                  <a:pt x="918835" y="-2054"/>
                  <a:pt x="910368" y="49275"/>
                  <a:pt x="992389" y="85788"/>
                </a:cubicBezTo>
                <a:cubicBezTo>
                  <a:pt x="1074410" y="122301"/>
                  <a:pt x="1383443" y="230780"/>
                  <a:pt x="1370214" y="219138"/>
                </a:cubicBezTo>
                <a:cubicBezTo>
                  <a:pt x="1356985" y="207496"/>
                  <a:pt x="1038426" y="40280"/>
                  <a:pt x="913014" y="15938"/>
                </a:cubicBezTo>
                <a:lnTo>
                  <a:pt x="617739" y="73088"/>
                </a:lnTo>
                <a:cubicBezTo>
                  <a:pt x="548947" y="86846"/>
                  <a:pt x="548947" y="79967"/>
                  <a:pt x="500264" y="98488"/>
                </a:cubicBezTo>
                <a:cubicBezTo>
                  <a:pt x="451581" y="117009"/>
                  <a:pt x="349451" y="174159"/>
                  <a:pt x="325639" y="184213"/>
                </a:cubicBezTo>
                <a:cubicBezTo>
                  <a:pt x="301827" y="194267"/>
                  <a:pt x="405543" y="130238"/>
                  <a:pt x="357389" y="158813"/>
                </a:cubicBezTo>
                <a:cubicBezTo>
                  <a:pt x="309235" y="187388"/>
                  <a:pt x="68464" y="333438"/>
                  <a:pt x="20839" y="365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: 図形 1534">
            <a:extLst>
              <a:ext uri="{FF2B5EF4-FFF2-40B4-BE49-F238E27FC236}">
                <a16:creationId xmlns:a16="http://schemas.microsoft.com/office/drawing/2014/main" id="{923C5C1F-B150-461C-B3B4-A92293D12A68}"/>
              </a:ext>
            </a:extLst>
          </p:cNvPr>
          <p:cNvSpPr/>
          <p:nvPr/>
        </p:nvSpPr>
        <p:spPr>
          <a:xfrm>
            <a:off x="3939003" y="6521444"/>
            <a:ext cx="1481955" cy="604242"/>
          </a:xfrm>
          <a:custGeom>
            <a:avLst/>
            <a:gdLst>
              <a:gd name="connsiteX0" fmla="*/ 207547 w 1481955"/>
              <a:gd name="connsiteY0" fmla="*/ 6 h 604242"/>
              <a:gd name="connsiteX1" fmla="*/ 45622 w 1481955"/>
              <a:gd name="connsiteY1" fmla="*/ 177806 h 604242"/>
              <a:gd name="connsiteX2" fmla="*/ 39272 w 1481955"/>
              <a:gd name="connsiteY2" fmla="*/ 317506 h 604242"/>
              <a:gd name="connsiteX3" fmla="*/ 169447 w 1481955"/>
              <a:gd name="connsiteY3" fmla="*/ 238131 h 604242"/>
              <a:gd name="connsiteX4" fmla="*/ 229772 w 1481955"/>
              <a:gd name="connsiteY4" fmla="*/ 323856 h 604242"/>
              <a:gd name="connsiteX5" fmla="*/ 391697 w 1481955"/>
              <a:gd name="connsiteY5" fmla="*/ 349256 h 604242"/>
              <a:gd name="connsiteX6" fmla="*/ 588547 w 1481955"/>
              <a:gd name="connsiteY6" fmla="*/ 425456 h 604242"/>
              <a:gd name="connsiteX7" fmla="*/ 556797 w 1481955"/>
              <a:gd name="connsiteY7" fmla="*/ 428631 h 604242"/>
              <a:gd name="connsiteX8" fmla="*/ 486947 w 1481955"/>
              <a:gd name="connsiteY8" fmla="*/ 466731 h 604242"/>
              <a:gd name="connsiteX9" fmla="*/ 556797 w 1481955"/>
              <a:gd name="connsiteY9" fmla="*/ 450856 h 604242"/>
              <a:gd name="connsiteX10" fmla="*/ 823497 w 1481955"/>
              <a:gd name="connsiteY10" fmla="*/ 603256 h 604242"/>
              <a:gd name="connsiteX11" fmla="*/ 775872 w 1481955"/>
              <a:gd name="connsiteY11" fmla="*/ 517531 h 604242"/>
              <a:gd name="connsiteX12" fmla="*/ 1029872 w 1481955"/>
              <a:gd name="connsiteY12" fmla="*/ 539756 h 604242"/>
              <a:gd name="connsiteX13" fmla="*/ 1480722 w 1481955"/>
              <a:gd name="connsiteY13" fmla="*/ 476256 h 604242"/>
              <a:gd name="connsiteX14" fmla="*/ 880647 w 1481955"/>
              <a:gd name="connsiteY14" fmla="*/ 542931 h 604242"/>
              <a:gd name="connsiteX15" fmla="*/ 604422 w 1481955"/>
              <a:gd name="connsiteY15" fmla="*/ 520706 h 604242"/>
              <a:gd name="connsiteX16" fmla="*/ 334547 w 1481955"/>
              <a:gd name="connsiteY16" fmla="*/ 384181 h 604242"/>
              <a:gd name="connsiteX17" fmla="*/ 159922 w 1481955"/>
              <a:gd name="connsiteY17" fmla="*/ 358781 h 604242"/>
              <a:gd name="connsiteX18" fmla="*/ 86897 w 1481955"/>
              <a:gd name="connsiteY18" fmla="*/ 339731 h 604242"/>
              <a:gd name="connsiteX19" fmla="*/ 36097 w 1481955"/>
              <a:gd name="connsiteY19" fmla="*/ 263531 h 604242"/>
              <a:gd name="connsiteX20" fmla="*/ 7522 w 1481955"/>
              <a:gd name="connsiteY20" fmla="*/ 171456 h 604242"/>
              <a:gd name="connsiteX21" fmla="*/ 207547 w 1481955"/>
              <a:gd name="connsiteY21" fmla="*/ 6 h 60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81955" h="604242">
                <a:moveTo>
                  <a:pt x="207547" y="6"/>
                </a:moveTo>
                <a:cubicBezTo>
                  <a:pt x="213897" y="1064"/>
                  <a:pt x="73668" y="124889"/>
                  <a:pt x="45622" y="177806"/>
                </a:cubicBezTo>
                <a:cubicBezTo>
                  <a:pt x="17576" y="230723"/>
                  <a:pt x="18634" y="307452"/>
                  <a:pt x="39272" y="317506"/>
                </a:cubicBezTo>
                <a:cubicBezTo>
                  <a:pt x="59910" y="327560"/>
                  <a:pt x="137697" y="237073"/>
                  <a:pt x="169447" y="238131"/>
                </a:cubicBezTo>
                <a:cubicBezTo>
                  <a:pt x="201197" y="239189"/>
                  <a:pt x="192730" y="305335"/>
                  <a:pt x="229772" y="323856"/>
                </a:cubicBezTo>
                <a:cubicBezTo>
                  <a:pt x="266814" y="342377"/>
                  <a:pt x="331901" y="332323"/>
                  <a:pt x="391697" y="349256"/>
                </a:cubicBezTo>
                <a:cubicBezTo>
                  <a:pt x="451493" y="366189"/>
                  <a:pt x="561030" y="412227"/>
                  <a:pt x="588547" y="425456"/>
                </a:cubicBezTo>
                <a:cubicBezTo>
                  <a:pt x="616064" y="438685"/>
                  <a:pt x="573730" y="421752"/>
                  <a:pt x="556797" y="428631"/>
                </a:cubicBezTo>
                <a:cubicBezTo>
                  <a:pt x="539864" y="435510"/>
                  <a:pt x="486947" y="463027"/>
                  <a:pt x="486947" y="466731"/>
                </a:cubicBezTo>
                <a:cubicBezTo>
                  <a:pt x="486947" y="470435"/>
                  <a:pt x="500705" y="428102"/>
                  <a:pt x="556797" y="450856"/>
                </a:cubicBezTo>
                <a:cubicBezTo>
                  <a:pt x="612889" y="473610"/>
                  <a:pt x="786985" y="592144"/>
                  <a:pt x="823497" y="603256"/>
                </a:cubicBezTo>
                <a:cubicBezTo>
                  <a:pt x="860009" y="614368"/>
                  <a:pt x="741476" y="528114"/>
                  <a:pt x="775872" y="517531"/>
                </a:cubicBezTo>
                <a:cubicBezTo>
                  <a:pt x="810268" y="506948"/>
                  <a:pt x="912397" y="546635"/>
                  <a:pt x="1029872" y="539756"/>
                </a:cubicBezTo>
                <a:cubicBezTo>
                  <a:pt x="1147347" y="532877"/>
                  <a:pt x="1505593" y="475727"/>
                  <a:pt x="1480722" y="476256"/>
                </a:cubicBezTo>
                <a:cubicBezTo>
                  <a:pt x="1455851" y="476785"/>
                  <a:pt x="1026697" y="535523"/>
                  <a:pt x="880647" y="542931"/>
                </a:cubicBezTo>
                <a:cubicBezTo>
                  <a:pt x="734597" y="550339"/>
                  <a:pt x="695439" y="547164"/>
                  <a:pt x="604422" y="520706"/>
                </a:cubicBezTo>
                <a:cubicBezTo>
                  <a:pt x="513405" y="494248"/>
                  <a:pt x="408630" y="411169"/>
                  <a:pt x="334547" y="384181"/>
                </a:cubicBezTo>
                <a:cubicBezTo>
                  <a:pt x="260464" y="357194"/>
                  <a:pt x="201197" y="366189"/>
                  <a:pt x="159922" y="358781"/>
                </a:cubicBezTo>
                <a:cubicBezTo>
                  <a:pt x="118647" y="351373"/>
                  <a:pt x="107534" y="355606"/>
                  <a:pt x="86897" y="339731"/>
                </a:cubicBezTo>
                <a:cubicBezTo>
                  <a:pt x="66259" y="323856"/>
                  <a:pt x="49326" y="291577"/>
                  <a:pt x="36097" y="263531"/>
                </a:cubicBezTo>
                <a:cubicBezTo>
                  <a:pt x="22868" y="235485"/>
                  <a:pt x="-16290" y="216964"/>
                  <a:pt x="7522" y="171456"/>
                </a:cubicBezTo>
                <a:cubicBezTo>
                  <a:pt x="31334" y="125948"/>
                  <a:pt x="201197" y="-1052"/>
                  <a:pt x="207547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: 図形 1535">
            <a:extLst>
              <a:ext uri="{FF2B5EF4-FFF2-40B4-BE49-F238E27FC236}">
                <a16:creationId xmlns:a16="http://schemas.microsoft.com/office/drawing/2014/main" id="{ECD9362B-10AC-40C6-93DF-EE23122AC99B}"/>
              </a:ext>
            </a:extLst>
          </p:cNvPr>
          <p:cNvSpPr/>
          <p:nvPr/>
        </p:nvSpPr>
        <p:spPr>
          <a:xfrm>
            <a:off x="3086100" y="7178472"/>
            <a:ext cx="1551684" cy="456825"/>
          </a:xfrm>
          <a:custGeom>
            <a:avLst/>
            <a:gdLst>
              <a:gd name="connsiteX0" fmla="*/ 0 w 1551684"/>
              <a:gd name="connsiteY0" fmla="*/ 238328 h 456825"/>
              <a:gd name="connsiteX1" fmla="*/ 323850 w 1551684"/>
              <a:gd name="connsiteY1" fmla="*/ 146253 h 456825"/>
              <a:gd name="connsiteX2" fmla="*/ 390525 w 1551684"/>
              <a:gd name="connsiteY2" fmla="*/ 76403 h 456825"/>
              <a:gd name="connsiteX3" fmla="*/ 701675 w 1551684"/>
              <a:gd name="connsiteY3" fmla="*/ 25603 h 456825"/>
              <a:gd name="connsiteX4" fmla="*/ 923925 w 1551684"/>
              <a:gd name="connsiteY4" fmla="*/ 203 h 456825"/>
              <a:gd name="connsiteX5" fmla="*/ 688975 w 1551684"/>
              <a:gd name="connsiteY5" fmla="*/ 38303 h 456825"/>
              <a:gd name="connsiteX6" fmla="*/ 949325 w 1551684"/>
              <a:gd name="connsiteY6" fmla="*/ 203403 h 456825"/>
              <a:gd name="connsiteX7" fmla="*/ 1311275 w 1551684"/>
              <a:gd name="connsiteY7" fmla="*/ 368503 h 456825"/>
              <a:gd name="connsiteX8" fmla="*/ 1536700 w 1551684"/>
              <a:gd name="connsiteY8" fmla="*/ 447878 h 456825"/>
              <a:gd name="connsiteX9" fmla="*/ 885825 w 1551684"/>
              <a:gd name="connsiteY9" fmla="*/ 162128 h 456825"/>
              <a:gd name="connsiteX10" fmla="*/ 914400 w 1551684"/>
              <a:gd name="connsiteY10" fmla="*/ 168478 h 456825"/>
              <a:gd name="connsiteX11" fmla="*/ 673100 w 1551684"/>
              <a:gd name="connsiteY11" fmla="*/ 25603 h 456825"/>
              <a:gd name="connsiteX12" fmla="*/ 454025 w 1551684"/>
              <a:gd name="connsiteY12" fmla="*/ 41478 h 456825"/>
              <a:gd name="connsiteX13" fmla="*/ 441325 w 1551684"/>
              <a:gd name="connsiteY13" fmla="*/ 73228 h 456825"/>
              <a:gd name="connsiteX14" fmla="*/ 282575 w 1551684"/>
              <a:gd name="connsiteY14" fmla="*/ 133553 h 456825"/>
              <a:gd name="connsiteX15" fmla="*/ 0 w 1551684"/>
              <a:gd name="connsiteY15" fmla="*/ 238328 h 45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51684" h="456825">
                <a:moveTo>
                  <a:pt x="0" y="238328"/>
                </a:moveTo>
                <a:cubicBezTo>
                  <a:pt x="129381" y="205784"/>
                  <a:pt x="258763" y="173240"/>
                  <a:pt x="323850" y="146253"/>
                </a:cubicBezTo>
                <a:cubicBezTo>
                  <a:pt x="388937" y="119266"/>
                  <a:pt x="327554" y="96511"/>
                  <a:pt x="390525" y="76403"/>
                </a:cubicBezTo>
                <a:cubicBezTo>
                  <a:pt x="453496" y="56295"/>
                  <a:pt x="612775" y="38303"/>
                  <a:pt x="701675" y="25603"/>
                </a:cubicBezTo>
                <a:cubicBezTo>
                  <a:pt x="790575" y="12903"/>
                  <a:pt x="926042" y="-1914"/>
                  <a:pt x="923925" y="203"/>
                </a:cubicBezTo>
                <a:cubicBezTo>
                  <a:pt x="921808" y="2320"/>
                  <a:pt x="684742" y="4436"/>
                  <a:pt x="688975" y="38303"/>
                </a:cubicBezTo>
                <a:cubicBezTo>
                  <a:pt x="693208" y="72170"/>
                  <a:pt x="845608" y="148370"/>
                  <a:pt x="949325" y="203403"/>
                </a:cubicBezTo>
                <a:cubicBezTo>
                  <a:pt x="1053042" y="258436"/>
                  <a:pt x="1213379" y="327757"/>
                  <a:pt x="1311275" y="368503"/>
                </a:cubicBezTo>
                <a:cubicBezTo>
                  <a:pt x="1409171" y="409249"/>
                  <a:pt x="1607608" y="482274"/>
                  <a:pt x="1536700" y="447878"/>
                </a:cubicBezTo>
                <a:cubicBezTo>
                  <a:pt x="1465792" y="413482"/>
                  <a:pt x="989542" y="208695"/>
                  <a:pt x="885825" y="162128"/>
                </a:cubicBezTo>
                <a:cubicBezTo>
                  <a:pt x="782108" y="115561"/>
                  <a:pt x="949854" y="191232"/>
                  <a:pt x="914400" y="168478"/>
                </a:cubicBezTo>
                <a:cubicBezTo>
                  <a:pt x="878946" y="145724"/>
                  <a:pt x="749829" y="46770"/>
                  <a:pt x="673100" y="25603"/>
                </a:cubicBezTo>
                <a:cubicBezTo>
                  <a:pt x="596371" y="4436"/>
                  <a:pt x="492654" y="33540"/>
                  <a:pt x="454025" y="41478"/>
                </a:cubicBezTo>
                <a:cubicBezTo>
                  <a:pt x="415396" y="49415"/>
                  <a:pt x="469900" y="57882"/>
                  <a:pt x="441325" y="73228"/>
                </a:cubicBezTo>
                <a:cubicBezTo>
                  <a:pt x="412750" y="88574"/>
                  <a:pt x="282575" y="133553"/>
                  <a:pt x="282575" y="133553"/>
                </a:cubicBezTo>
                <a:lnTo>
                  <a:pt x="0" y="23832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: 図形 1536">
            <a:extLst>
              <a:ext uri="{FF2B5EF4-FFF2-40B4-BE49-F238E27FC236}">
                <a16:creationId xmlns:a16="http://schemas.microsoft.com/office/drawing/2014/main" id="{3D0FFF78-32FF-4B8F-847B-EE1564E1901F}"/>
              </a:ext>
            </a:extLst>
          </p:cNvPr>
          <p:cNvSpPr/>
          <p:nvPr/>
        </p:nvSpPr>
        <p:spPr>
          <a:xfrm>
            <a:off x="4137303" y="6559142"/>
            <a:ext cx="1315680" cy="418347"/>
          </a:xfrm>
          <a:custGeom>
            <a:avLst/>
            <a:gdLst>
              <a:gd name="connsiteX0" fmla="*/ 171172 w 1315680"/>
              <a:gd name="connsiteY0" fmla="*/ 408 h 418347"/>
              <a:gd name="connsiteX1" fmla="*/ 31472 w 1315680"/>
              <a:gd name="connsiteY1" fmla="*/ 127408 h 418347"/>
              <a:gd name="connsiteX2" fmla="*/ 56872 w 1315680"/>
              <a:gd name="connsiteY2" fmla="*/ 197258 h 418347"/>
              <a:gd name="connsiteX3" fmla="*/ 85447 w 1315680"/>
              <a:gd name="connsiteY3" fmla="*/ 146458 h 418347"/>
              <a:gd name="connsiteX4" fmla="*/ 190222 w 1315680"/>
              <a:gd name="connsiteY4" fmla="*/ 102008 h 418347"/>
              <a:gd name="connsiteX5" fmla="*/ 453747 w 1315680"/>
              <a:gd name="connsiteY5" fmla="*/ 248058 h 418347"/>
              <a:gd name="connsiteX6" fmla="*/ 675997 w 1315680"/>
              <a:gd name="connsiteY6" fmla="*/ 330608 h 418347"/>
              <a:gd name="connsiteX7" fmla="*/ 644247 w 1315680"/>
              <a:gd name="connsiteY7" fmla="*/ 321083 h 418347"/>
              <a:gd name="connsiteX8" fmla="*/ 968097 w 1315680"/>
              <a:gd name="connsiteY8" fmla="*/ 409983 h 418347"/>
              <a:gd name="connsiteX9" fmla="*/ 1218922 w 1315680"/>
              <a:gd name="connsiteY9" fmla="*/ 413158 h 418347"/>
              <a:gd name="connsiteX10" fmla="*/ 1285597 w 1315680"/>
              <a:gd name="connsiteY10" fmla="*/ 397283 h 418347"/>
              <a:gd name="connsiteX11" fmla="*/ 752197 w 1315680"/>
              <a:gd name="connsiteY11" fmla="*/ 340133 h 418347"/>
              <a:gd name="connsiteX12" fmla="*/ 441047 w 1315680"/>
              <a:gd name="connsiteY12" fmla="*/ 286158 h 418347"/>
              <a:gd name="connsiteX13" fmla="*/ 333097 w 1315680"/>
              <a:gd name="connsiteY13" fmla="*/ 222658 h 418347"/>
              <a:gd name="connsiteX14" fmla="*/ 2897 w 1315680"/>
              <a:gd name="connsiteY14" fmla="*/ 92483 h 418347"/>
              <a:gd name="connsiteX15" fmla="*/ 171172 w 1315680"/>
              <a:gd name="connsiteY15" fmla="*/ 408 h 418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15680" h="418347">
                <a:moveTo>
                  <a:pt x="171172" y="408"/>
                </a:moveTo>
                <a:cubicBezTo>
                  <a:pt x="175934" y="6229"/>
                  <a:pt x="50522" y="94600"/>
                  <a:pt x="31472" y="127408"/>
                </a:cubicBezTo>
                <a:cubicBezTo>
                  <a:pt x="12422" y="160216"/>
                  <a:pt x="47876" y="194083"/>
                  <a:pt x="56872" y="197258"/>
                </a:cubicBezTo>
                <a:cubicBezTo>
                  <a:pt x="65868" y="200433"/>
                  <a:pt x="63222" y="162333"/>
                  <a:pt x="85447" y="146458"/>
                </a:cubicBezTo>
                <a:cubicBezTo>
                  <a:pt x="107672" y="130583"/>
                  <a:pt x="128839" y="85075"/>
                  <a:pt x="190222" y="102008"/>
                </a:cubicBezTo>
                <a:cubicBezTo>
                  <a:pt x="251605" y="118941"/>
                  <a:pt x="372785" y="209958"/>
                  <a:pt x="453747" y="248058"/>
                </a:cubicBezTo>
                <a:cubicBezTo>
                  <a:pt x="534710" y="286158"/>
                  <a:pt x="644247" y="318437"/>
                  <a:pt x="675997" y="330608"/>
                </a:cubicBezTo>
                <a:cubicBezTo>
                  <a:pt x="707747" y="342779"/>
                  <a:pt x="644247" y="321083"/>
                  <a:pt x="644247" y="321083"/>
                </a:cubicBezTo>
                <a:cubicBezTo>
                  <a:pt x="692930" y="334312"/>
                  <a:pt x="872318" y="394637"/>
                  <a:pt x="968097" y="409983"/>
                </a:cubicBezTo>
                <a:cubicBezTo>
                  <a:pt x="1063876" y="425329"/>
                  <a:pt x="1166005" y="415275"/>
                  <a:pt x="1218922" y="413158"/>
                </a:cubicBezTo>
                <a:cubicBezTo>
                  <a:pt x="1271839" y="411041"/>
                  <a:pt x="1363385" y="409454"/>
                  <a:pt x="1285597" y="397283"/>
                </a:cubicBezTo>
                <a:cubicBezTo>
                  <a:pt x="1207809" y="385112"/>
                  <a:pt x="892955" y="358654"/>
                  <a:pt x="752197" y="340133"/>
                </a:cubicBezTo>
                <a:cubicBezTo>
                  <a:pt x="611439" y="321612"/>
                  <a:pt x="510897" y="305737"/>
                  <a:pt x="441047" y="286158"/>
                </a:cubicBezTo>
                <a:cubicBezTo>
                  <a:pt x="371197" y="266579"/>
                  <a:pt x="406122" y="254937"/>
                  <a:pt x="333097" y="222658"/>
                </a:cubicBezTo>
                <a:cubicBezTo>
                  <a:pt x="260072" y="190379"/>
                  <a:pt x="31472" y="132700"/>
                  <a:pt x="2897" y="92483"/>
                </a:cubicBezTo>
                <a:cubicBezTo>
                  <a:pt x="-25678" y="52266"/>
                  <a:pt x="166410" y="-5413"/>
                  <a:pt x="171172" y="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: 図形 1537">
            <a:extLst>
              <a:ext uri="{FF2B5EF4-FFF2-40B4-BE49-F238E27FC236}">
                <a16:creationId xmlns:a16="http://schemas.microsoft.com/office/drawing/2014/main" id="{E1920FB8-0B1F-4060-941B-535DC0B0712C}"/>
              </a:ext>
            </a:extLst>
          </p:cNvPr>
          <p:cNvSpPr/>
          <p:nvPr/>
        </p:nvSpPr>
        <p:spPr>
          <a:xfrm>
            <a:off x="4345859" y="7757866"/>
            <a:ext cx="2508966" cy="224159"/>
          </a:xfrm>
          <a:custGeom>
            <a:avLst/>
            <a:gdLst>
              <a:gd name="connsiteX0" fmla="*/ 13416 w 2508966"/>
              <a:gd name="connsiteY0" fmla="*/ 36759 h 224159"/>
              <a:gd name="connsiteX1" fmla="*/ 80091 w 2508966"/>
              <a:gd name="connsiteY1" fmla="*/ 36759 h 224159"/>
              <a:gd name="connsiteX2" fmla="*/ 692866 w 2508966"/>
              <a:gd name="connsiteY2" fmla="*/ 109784 h 224159"/>
              <a:gd name="connsiteX3" fmla="*/ 629366 w 2508966"/>
              <a:gd name="connsiteY3" fmla="*/ 106609 h 224159"/>
              <a:gd name="connsiteX4" fmla="*/ 1572341 w 2508966"/>
              <a:gd name="connsiteY4" fmla="*/ 166934 h 224159"/>
              <a:gd name="connsiteX5" fmla="*/ 1299291 w 2508966"/>
              <a:gd name="connsiteY5" fmla="*/ 182809 h 224159"/>
              <a:gd name="connsiteX6" fmla="*/ 2308941 w 2508966"/>
              <a:gd name="connsiteY6" fmla="*/ 192334 h 224159"/>
              <a:gd name="connsiteX7" fmla="*/ 2404191 w 2508966"/>
              <a:gd name="connsiteY7" fmla="*/ 224084 h 224159"/>
              <a:gd name="connsiteX8" fmla="*/ 2508966 w 2508966"/>
              <a:gd name="connsiteY8" fmla="*/ 201859 h 224159"/>
              <a:gd name="connsiteX9" fmla="*/ 2099391 w 2508966"/>
              <a:gd name="connsiteY9" fmla="*/ 214559 h 224159"/>
              <a:gd name="connsiteX10" fmla="*/ 1194516 w 2508966"/>
              <a:gd name="connsiteY10" fmla="*/ 170109 h 224159"/>
              <a:gd name="connsiteX11" fmla="*/ 1045291 w 2508966"/>
              <a:gd name="connsiteY11" fmla="*/ 144709 h 224159"/>
              <a:gd name="connsiteX12" fmla="*/ 137241 w 2508966"/>
              <a:gd name="connsiteY12" fmla="*/ 5009 h 224159"/>
              <a:gd name="connsiteX13" fmla="*/ 13416 w 2508966"/>
              <a:gd name="connsiteY13" fmla="*/ 36759 h 22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08966" h="224159">
                <a:moveTo>
                  <a:pt x="13416" y="36759"/>
                </a:moveTo>
                <a:cubicBezTo>
                  <a:pt x="3891" y="42051"/>
                  <a:pt x="-33151" y="24588"/>
                  <a:pt x="80091" y="36759"/>
                </a:cubicBezTo>
                <a:cubicBezTo>
                  <a:pt x="193333" y="48930"/>
                  <a:pt x="601320" y="98142"/>
                  <a:pt x="692866" y="109784"/>
                </a:cubicBezTo>
                <a:cubicBezTo>
                  <a:pt x="784412" y="121426"/>
                  <a:pt x="629366" y="106609"/>
                  <a:pt x="629366" y="106609"/>
                </a:cubicBezTo>
                <a:lnTo>
                  <a:pt x="1572341" y="166934"/>
                </a:lnTo>
                <a:cubicBezTo>
                  <a:pt x="1683995" y="179634"/>
                  <a:pt x="1176524" y="178576"/>
                  <a:pt x="1299291" y="182809"/>
                </a:cubicBezTo>
                <a:cubicBezTo>
                  <a:pt x="1422058" y="187042"/>
                  <a:pt x="2124791" y="185455"/>
                  <a:pt x="2308941" y="192334"/>
                </a:cubicBezTo>
                <a:cubicBezTo>
                  <a:pt x="2493091" y="199213"/>
                  <a:pt x="2370854" y="222497"/>
                  <a:pt x="2404191" y="224084"/>
                </a:cubicBezTo>
                <a:cubicBezTo>
                  <a:pt x="2437528" y="225671"/>
                  <a:pt x="2508966" y="201859"/>
                  <a:pt x="2508966" y="201859"/>
                </a:cubicBezTo>
                <a:cubicBezTo>
                  <a:pt x="2458166" y="200272"/>
                  <a:pt x="2318466" y="219851"/>
                  <a:pt x="2099391" y="214559"/>
                </a:cubicBezTo>
                <a:cubicBezTo>
                  <a:pt x="1880316" y="209267"/>
                  <a:pt x="1370199" y="181751"/>
                  <a:pt x="1194516" y="170109"/>
                </a:cubicBezTo>
                <a:cubicBezTo>
                  <a:pt x="1018833" y="158467"/>
                  <a:pt x="1045291" y="144709"/>
                  <a:pt x="1045291" y="144709"/>
                </a:cubicBezTo>
                <a:lnTo>
                  <a:pt x="137241" y="5009"/>
                </a:lnTo>
                <a:cubicBezTo>
                  <a:pt x="-38442" y="-15099"/>
                  <a:pt x="22941" y="31467"/>
                  <a:pt x="13416" y="36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: 図形 1538">
            <a:extLst>
              <a:ext uri="{FF2B5EF4-FFF2-40B4-BE49-F238E27FC236}">
                <a16:creationId xmlns:a16="http://schemas.microsoft.com/office/drawing/2014/main" id="{DC72264E-00E3-4D79-A4C8-9B1F28C3B794}"/>
              </a:ext>
            </a:extLst>
          </p:cNvPr>
          <p:cNvSpPr/>
          <p:nvPr/>
        </p:nvSpPr>
        <p:spPr>
          <a:xfrm>
            <a:off x="4046955" y="7183750"/>
            <a:ext cx="1995761" cy="272028"/>
          </a:xfrm>
          <a:custGeom>
            <a:avLst/>
            <a:gdLst>
              <a:gd name="connsiteX0" fmla="*/ 10695 w 1995761"/>
              <a:gd name="connsiteY0" fmla="*/ 106050 h 272028"/>
              <a:gd name="connsiteX1" fmla="*/ 71020 w 1995761"/>
              <a:gd name="connsiteY1" fmla="*/ 144150 h 272028"/>
              <a:gd name="connsiteX2" fmla="*/ 372645 w 1995761"/>
              <a:gd name="connsiteY2" fmla="*/ 201300 h 272028"/>
              <a:gd name="connsiteX3" fmla="*/ 683795 w 1995761"/>
              <a:gd name="connsiteY3" fmla="*/ 99700 h 272028"/>
              <a:gd name="connsiteX4" fmla="*/ 947320 w 1995761"/>
              <a:gd name="connsiteY4" fmla="*/ 33025 h 272028"/>
              <a:gd name="connsiteX5" fmla="*/ 928270 w 1995761"/>
              <a:gd name="connsiteY5" fmla="*/ 26675 h 272028"/>
              <a:gd name="connsiteX6" fmla="*/ 1090195 w 1995761"/>
              <a:gd name="connsiteY6" fmla="*/ 4450 h 272028"/>
              <a:gd name="connsiteX7" fmla="*/ 1328320 w 1995761"/>
              <a:gd name="connsiteY7" fmla="*/ 125100 h 272028"/>
              <a:gd name="connsiteX8" fmla="*/ 1572795 w 1995761"/>
              <a:gd name="connsiteY8" fmla="*/ 125100 h 272028"/>
              <a:gd name="connsiteX9" fmla="*/ 1534695 w 1995761"/>
              <a:gd name="connsiteY9" fmla="*/ 144150 h 272028"/>
              <a:gd name="connsiteX10" fmla="*/ 1826795 w 1995761"/>
              <a:gd name="connsiteY10" fmla="*/ 118750 h 272028"/>
              <a:gd name="connsiteX11" fmla="*/ 1995070 w 1995761"/>
              <a:gd name="connsiteY11" fmla="*/ 83825 h 272028"/>
              <a:gd name="connsiteX12" fmla="*/ 1766470 w 1995761"/>
              <a:gd name="connsiteY12" fmla="*/ 144150 h 272028"/>
              <a:gd name="connsiteX13" fmla="*/ 1563270 w 1995761"/>
              <a:gd name="connsiteY13" fmla="*/ 271150 h 272028"/>
              <a:gd name="connsiteX14" fmla="*/ 1718845 w 1995761"/>
              <a:gd name="connsiteY14" fmla="*/ 74300 h 272028"/>
              <a:gd name="connsiteX15" fmla="*/ 1201320 w 1995761"/>
              <a:gd name="connsiteY15" fmla="*/ 52075 h 272028"/>
              <a:gd name="connsiteX16" fmla="*/ 896520 w 1995761"/>
              <a:gd name="connsiteY16" fmla="*/ 20325 h 272028"/>
              <a:gd name="connsiteX17" fmla="*/ 236120 w 1995761"/>
              <a:gd name="connsiteY17" fmla="*/ 150500 h 272028"/>
              <a:gd name="connsiteX18" fmla="*/ 10695 w 1995761"/>
              <a:gd name="connsiteY18" fmla="*/ 106050 h 27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95761" h="272028">
                <a:moveTo>
                  <a:pt x="10695" y="106050"/>
                </a:moveTo>
                <a:cubicBezTo>
                  <a:pt x="-16822" y="104992"/>
                  <a:pt x="10695" y="128275"/>
                  <a:pt x="71020" y="144150"/>
                </a:cubicBezTo>
                <a:cubicBezTo>
                  <a:pt x="131345" y="160025"/>
                  <a:pt x="270516" y="208708"/>
                  <a:pt x="372645" y="201300"/>
                </a:cubicBezTo>
                <a:cubicBezTo>
                  <a:pt x="474774" y="193892"/>
                  <a:pt x="588016" y="127746"/>
                  <a:pt x="683795" y="99700"/>
                </a:cubicBezTo>
                <a:cubicBezTo>
                  <a:pt x="779574" y="71654"/>
                  <a:pt x="906574" y="45196"/>
                  <a:pt x="947320" y="33025"/>
                </a:cubicBezTo>
                <a:cubicBezTo>
                  <a:pt x="988066" y="20854"/>
                  <a:pt x="904458" y="31437"/>
                  <a:pt x="928270" y="26675"/>
                </a:cubicBezTo>
                <a:cubicBezTo>
                  <a:pt x="952082" y="21913"/>
                  <a:pt x="1023520" y="-11954"/>
                  <a:pt x="1090195" y="4450"/>
                </a:cubicBezTo>
                <a:cubicBezTo>
                  <a:pt x="1156870" y="20854"/>
                  <a:pt x="1247887" y="104992"/>
                  <a:pt x="1328320" y="125100"/>
                </a:cubicBezTo>
                <a:cubicBezTo>
                  <a:pt x="1408753" y="145208"/>
                  <a:pt x="1538399" y="121925"/>
                  <a:pt x="1572795" y="125100"/>
                </a:cubicBezTo>
                <a:cubicBezTo>
                  <a:pt x="1607191" y="128275"/>
                  <a:pt x="1492362" y="145208"/>
                  <a:pt x="1534695" y="144150"/>
                </a:cubicBezTo>
                <a:cubicBezTo>
                  <a:pt x="1577028" y="143092"/>
                  <a:pt x="1750066" y="128804"/>
                  <a:pt x="1826795" y="118750"/>
                </a:cubicBezTo>
                <a:cubicBezTo>
                  <a:pt x="1903524" y="108696"/>
                  <a:pt x="2005124" y="79592"/>
                  <a:pt x="1995070" y="83825"/>
                </a:cubicBezTo>
                <a:cubicBezTo>
                  <a:pt x="1985016" y="88058"/>
                  <a:pt x="1838437" y="112929"/>
                  <a:pt x="1766470" y="144150"/>
                </a:cubicBezTo>
                <a:cubicBezTo>
                  <a:pt x="1694503" y="175371"/>
                  <a:pt x="1571208" y="282792"/>
                  <a:pt x="1563270" y="271150"/>
                </a:cubicBezTo>
                <a:cubicBezTo>
                  <a:pt x="1555333" y="259508"/>
                  <a:pt x="1779170" y="110812"/>
                  <a:pt x="1718845" y="74300"/>
                </a:cubicBezTo>
                <a:cubicBezTo>
                  <a:pt x="1658520" y="37788"/>
                  <a:pt x="1338374" y="61071"/>
                  <a:pt x="1201320" y="52075"/>
                </a:cubicBezTo>
                <a:cubicBezTo>
                  <a:pt x="1064266" y="43079"/>
                  <a:pt x="1057387" y="3921"/>
                  <a:pt x="896520" y="20325"/>
                </a:cubicBezTo>
                <a:cubicBezTo>
                  <a:pt x="735653" y="36729"/>
                  <a:pt x="384816" y="136742"/>
                  <a:pt x="236120" y="150500"/>
                </a:cubicBezTo>
                <a:cubicBezTo>
                  <a:pt x="87424" y="164258"/>
                  <a:pt x="38212" y="107108"/>
                  <a:pt x="10695" y="106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: 図形 1539">
            <a:extLst>
              <a:ext uri="{FF2B5EF4-FFF2-40B4-BE49-F238E27FC236}">
                <a16:creationId xmlns:a16="http://schemas.microsoft.com/office/drawing/2014/main" id="{220BB9C1-6D4A-498E-B869-1DF482F99625}"/>
              </a:ext>
            </a:extLst>
          </p:cNvPr>
          <p:cNvSpPr/>
          <p:nvPr/>
        </p:nvSpPr>
        <p:spPr>
          <a:xfrm>
            <a:off x="5311389" y="6684247"/>
            <a:ext cx="2341259" cy="401437"/>
          </a:xfrm>
          <a:custGeom>
            <a:avLst/>
            <a:gdLst>
              <a:gd name="connsiteX0" fmla="*/ 394086 w 2341259"/>
              <a:gd name="connsiteY0" fmla="*/ 2303 h 401437"/>
              <a:gd name="connsiteX1" fmla="*/ 159136 w 2341259"/>
              <a:gd name="connsiteY1" fmla="*/ 167403 h 401437"/>
              <a:gd name="connsiteX2" fmla="*/ 181361 w 2341259"/>
              <a:gd name="connsiteY2" fmla="*/ 138828 h 401437"/>
              <a:gd name="connsiteX3" fmla="*/ 178186 w 2341259"/>
              <a:gd name="connsiteY3" fmla="*/ 122953 h 401437"/>
              <a:gd name="connsiteX4" fmla="*/ 386 w 2341259"/>
              <a:gd name="connsiteY4" fmla="*/ 237253 h 401437"/>
              <a:gd name="connsiteX5" fmla="*/ 133736 w 2341259"/>
              <a:gd name="connsiteY5" fmla="*/ 215028 h 401437"/>
              <a:gd name="connsiteX6" fmla="*/ 238511 w 2341259"/>
              <a:gd name="connsiteY6" fmla="*/ 243603 h 401437"/>
              <a:gd name="connsiteX7" fmla="*/ 416311 w 2341259"/>
              <a:gd name="connsiteY7" fmla="*/ 167403 h 401437"/>
              <a:gd name="connsiteX8" fmla="*/ 863986 w 2341259"/>
              <a:gd name="connsiteY8" fmla="*/ 164228 h 401437"/>
              <a:gd name="connsiteX9" fmla="*/ 933836 w 2341259"/>
              <a:gd name="connsiteY9" fmla="*/ 126128 h 401437"/>
              <a:gd name="connsiteX10" fmla="*/ 1083061 w 2341259"/>
              <a:gd name="connsiteY10" fmla="*/ 145178 h 401437"/>
              <a:gd name="connsiteX11" fmla="*/ 1191011 w 2341259"/>
              <a:gd name="connsiteY11" fmla="*/ 170578 h 401437"/>
              <a:gd name="connsiteX12" fmla="*/ 1476761 w 2341259"/>
              <a:gd name="connsiteY12" fmla="*/ 103903 h 401437"/>
              <a:gd name="connsiteX13" fmla="*/ 1806961 w 2341259"/>
              <a:gd name="connsiteY13" fmla="*/ 186453 h 401437"/>
              <a:gd name="connsiteX14" fmla="*/ 2337186 w 2341259"/>
              <a:gd name="connsiteY14" fmla="*/ 180103 h 401437"/>
              <a:gd name="connsiteX15" fmla="*/ 2013336 w 2341259"/>
              <a:gd name="connsiteY15" fmla="*/ 230903 h 401437"/>
              <a:gd name="connsiteX16" fmla="*/ 1327536 w 2341259"/>
              <a:gd name="connsiteY16" fmla="*/ 373778 h 401437"/>
              <a:gd name="connsiteX17" fmla="*/ 1629161 w 2341259"/>
              <a:gd name="connsiteY17" fmla="*/ 288053 h 401437"/>
              <a:gd name="connsiteX18" fmla="*/ 765561 w 2341259"/>
              <a:gd name="connsiteY18" fmla="*/ 399178 h 401437"/>
              <a:gd name="connsiteX19" fmla="*/ 1356111 w 2341259"/>
              <a:gd name="connsiteY19" fmla="*/ 354728 h 401437"/>
              <a:gd name="connsiteX20" fmla="*/ 1892686 w 2341259"/>
              <a:gd name="connsiteY20" fmla="*/ 259478 h 401437"/>
              <a:gd name="connsiteX21" fmla="*/ 2102236 w 2341259"/>
              <a:gd name="connsiteY21" fmla="*/ 215028 h 401437"/>
              <a:gd name="connsiteX22" fmla="*/ 1359286 w 2341259"/>
              <a:gd name="connsiteY22" fmla="*/ 135653 h 401437"/>
              <a:gd name="connsiteX23" fmla="*/ 1029086 w 2341259"/>
              <a:gd name="connsiteY23" fmla="*/ 161053 h 401437"/>
              <a:gd name="connsiteX24" fmla="*/ 997336 w 2341259"/>
              <a:gd name="connsiteY24" fmla="*/ 148353 h 401437"/>
              <a:gd name="connsiteX25" fmla="*/ 244861 w 2341259"/>
              <a:gd name="connsiteY25" fmla="*/ 195978 h 401437"/>
              <a:gd name="connsiteX26" fmla="*/ 117861 w 2341259"/>
              <a:gd name="connsiteY26" fmla="*/ 199153 h 401437"/>
              <a:gd name="connsiteX27" fmla="*/ 82936 w 2341259"/>
              <a:gd name="connsiteY27" fmla="*/ 189628 h 401437"/>
              <a:gd name="connsiteX28" fmla="*/ 282961 w 2341259"/>
              <a:gd name="connsiteY28" fmla="*/ 78503 h 401437"/>
              <a:gd name="connsiteX29" fmla="*/ 394086 w 2341259"/>
              <a:gd name="connsiteY29" fmla="*/ 2303 h 40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341259" h="401437">
                <a:moveTo>
                  <a:pt x="394086" y="2303"/>
                </a:moveTo>
                <a:cubicBezTo>
                  <a:pt x="373449" y="17120"/>
                  <a:pt x="194590" y="144649"/>
                  <a:pt x="159136" y="167403"/>
                </a:cubicBezTo>
                <a:cubicBezTo>
                  <a:pt x="123682" y="190157"/>
                  <a:pt x="178186" y="146236"/>
                  <a:pt x="181361" y="138828"/>
                </a:cubicBezTo>
                <a:cubicBezTo>
                  <a:pt x="184536" y="131420"/>
                  <a:pt x="208348" y="106549"/>
                  <a:pt x="178186" y="122953"/>
                </a:cubicBezTo>
                <a:cubicBezTo>
                  <a:pt x="148024" y="139357"/>
                  <a:pt x="7794" y="221907"/>
                  <a:pt x="386" y="237253"/>
                </a:cubicBezTo>
                <a:cubicBezTo>
                  <a:pt x="-7022" y="252599"/>
                  <a:pt x="94049" y="213970"/>
                  <a:pt x="133736" y="215028"/>
                </a:cubicBezTo>
                <a:cubicBezTo>
                  <a:pt x="173423" y="216086"/>
                  <a:pt x="191415" y="251540"/>
                  <a:pt x="238511" y="243603"/>
                </a:cubicBezTo>
                <a:cubicBezTo>
                  <a:pt x="285607" y="235666"/>
                  <a:pt x="312065" y="180632"/>
                  <a:pt x="416311" y="167403"/>
                </a:cubicBezTo>
                <a:cubicBezTo>
                  <a:pt x="520557" y="154174"/>
                  <a:pt x="777732" y="171107"/>
                  <a:pt x="863986" y="164228"/>
                </a:cubicBezTo>
                <a:cubicBezTo>
                  <a:pt x="950240" y="157349"/>
                  <a:pt x="897324" y="129303"/>
                  <a:pt x="933836" y="126128"/>
                </a:cubicBezTo>
                <a:cubicBezTo>
                  <a:pt x="970348" y="122953"/>
                  <a:pt x="1040199" y="137770"/>
                  <a:pt x="1083061" y="145178"/>
                </a:cubicBezTo>
                <a:cubicBezTo>
                  <a:pt x="1125923" y="152586"/>
                  <a:pt x="1125394" y="177457"/>
                  <a:pt x="1191011" y="170578"/>
                </a:cubicBezTo>
                <a:cubicBezTo>
                  <a:pt x="1256628" y="163699"/>
                  <a:pt x="1374103" y="101257"/>
                  <a:pt x="1476761" y="103903"/>
                </a:cubicBezTo>
                <a:cubicBezTo>
                  <a:pt x="1579419" y="106549"/>
                  <a:pt x="1663557" y="173753"/>
                  <a:pt x="1806961" y="186453"/>
                </a:cubicBezTo>
                <a:cubicBezTo>
                  <a:pt x="1950365" y="199153"/>
                  <a:pt x="2302790" y="172695"/>
                  <a:pt x="2337186" y="180103"/>
                </a:cubicBezTo>
                <a:cubicBezTo>
                  <a:pt x="2371582" y="187511"/>
                  <a:pt x="2181611" y="198624"/>
                  <a:pt x="2013336" y="230903"/>
                </a:cubicBezTo>
                <a:cubicBezTo>
                  <a:pt x="1845061" y="263182"/>
                  <a:pt x="1391565" y="364253"/>
                  <a:pt x="1327536" y="373778"/>
                </a:cubicBezTo>
                <a:cubicBezTo>
                  <a:pt x="1263507" y="383303"/>
                  <a:pt x="1722823" y="283820"/>
                  <a:pt x="1629161" y="288053"/>
                </a:cubicBezTo>
                <a:cubicBezTo>
                  <a:pt x="1535499" y="292286"/>
                  <a:pt x="811069" y="388065"/>
                  <a:pt x="765561" y="399178"/>
                </a:cubicBezTo>
                <a:cubicBezTo>
                  <a:pt x="720053" y="410291"/>
                  <a:pt x="1168257" y="378011"/>
                  <a:pt x="1356111" y="354728"/>
                </a:cubicBezTo>
                <a:cubicBezTo>
                  <a:pt x="1543965" y="331445"/>
                  <a:pt x="1768332" y="282761"/>
                  <a:pt x="1892686" y="259478"/>
                </a:cubicBezTo>
                <a:cubicBezTo>
                  <a:pt x="2017040" y="236195"/>
                  <a:pt x="2191136" y="235665"/>
                  <a:pt x="2102236" y="215028"/>
                </a:cubicBezTo>
                <a:cubicBezTo>
                  <a:pt x="2013336" y="194391"/>
                  <a:pt x="1538144" y="144649"/>
                  <a:pt x="1359286" y="135653"/>
                </a:cubicBezTo>
                <a:cubicBezTo>
                  <a:pt x="1180428" y="126657"/>
                  <a:pt x="1089411" y="158936"/>
                  <a:pt x="1029086" y="161053"/>
                </a:cubicBezTo>
                <a:cubicBezTo>
                  <a:pt x="968761" y="163170"/>
                  <a:pt x="1128040" y="142532"/>
                  <a:pt x="997336" y="148353"/>
                </a:cubicBezTo>
                <a:cubicBezTo>
                  <a:pt x="866632" y="154174"/>
                  <a:pt x="391440" y="187511"/>
                  <a:pt x="244861" y="195978"/>
                </a:cubicBezTo>
                <a:cubicBezTo>
                  <a:pt x="98282" y="204445"/>
                  <a:pt x="144848" y="200211"/>
                  <a:pt x="117861" y="199153"/>
                </a:cubicBezTo>
                <a:cubicBezTo>
                  <a:pt x="90874" y="198095"/>
                  <a:pt x="55419" y="209736"/>
                  <a:pt x="82936" y="189628"/>
                </a:cubicBezTo>
                <a:cubicBezTo>
                  <a:pt x="110453" y="169520"/>
                  <a:pt x="231632" y="109195"/>
                  <a:pt x="282961" y="78503"/>
                </a:cubicBezTo>
                <a:cubicBezTo>
                  <a:pt x="334290" y="47811"/>
                  <a:pt x="414723" y="-12514"/>
                  <a:pt x="394086" y="2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: 図形 1540">
            <a:extLst>
              <a:ext uri="{FF2B5EF4-FFF2-40B4-BE49-F238E27FC236}">
                <a16:creationId xmlns:a16="http://schemas.microsoft.com/office/drawing/2014/main" id="{6AFBBBE1-3133-4AFA-A52E-4EB1D74B6679}"/>
              </a:ext>
            </a:extLst>
          </p:cNvPr>
          <p:cNvSpPr/>
          <p:nvPr/>
        </p:nvSpPr>
        <p:spPr>
          <a:xfrm>
            <a:off x="5607701" y="7530524"/>
            <a:ext cx="2088499" cy="321961"/>
          </a:xfrm>
          <a:custGeom>
            <a:avLst/>
            <a:gdLst>
              <a:gd name="connsiteX0" fmla="*/ 18399 w 2088499"/>
              <a:gd name="connsiteY0" fmla="*/ 70426 h 321961"/>
              <a:gd name="connsiteX1" fmla="*/ 386699 w 2088499"/>
              <a:gd name="connsiteY1" fmla="*/ 260926 h 321961"/>
              <a:gd name="connsiteX2" fmla="*/ 354949 w 2088499"/>
              <a:gd name="connsiteY2" fmla="*/ 264101 h 321961"/>
              <a:gd name="connsiteX3" fmla="*/ 596249 w 2088499"/>
              <a:gd name="connsiteY3" fmla="*/ 203776 h 321961"/>
              <a:gd name="connsiteX4" fmla="*/ 678799 w 2088499"/>
              <a:gd name="connsiteY4" fmla="*/ 270451 h 321961"/>
              <a:gd name="connsiteX5" fmla="*/ 894699 w 2088499"/>
              <a:gd name="connsiteY5" fmla="*/ 308551 h 321961"/>
              <a:gd name="connsiteX6" fmla="*/ 926449 w 2088499"/>
              <a:gd name="connsiteY6" fmla="*/ 314901 h 321961"/>
              <a:gd name="connsiteX7" fmla="*/ 1155049 w 2088499"/>
              <a:gd name="connsiteY7" fmla="*/ 213301 h 321961"/>
              <a:gd name="connsiteX8" fmla="*/ 1399524 w 2088499"/>
              <a:gd name="connsiteY8" fmla="*/ 229176 h 321961"/>
              <a:gd name="connsiteX9" fmla="*/ 1463024 w 2088499"/>
              <a:gd name="connsiteY9" fmla="*/ 238701 h 321961"/>
              <a:gd name="connsiteX10" fmla="*/ 1386824 w 2088499"/>
              <a:gd name="connsiteY10" fmla="*/ 200601 h 321961"/>
              <a:gd name="connsiteX11" fmla="*/ 1948799 w 2088499"/>
              <a:gd name="connsiteY11" fmla="*/ 273626 h 321961"/>
              <a:gd name="connsiteX12" fmla="*/ 2088499 w 2088499"/>
              <a:gd name="connsiteY12" fmla="*/ 292676 h 321961"/>
              <a:gd name="connsiteX13" fmla="*/ 1272524 w 2088499"/>
              <a:gd name="connsiteY13" fmla="*/ 194251 h 321961"/>
              <a:gd name="connsiteX14" fmla="*/ 831199 w 2088499"/>
              <a:gd name="connsiteY14" fmla="*/ 238701 h 321961"/>
              <a:gd name="connsiteX15" fmla="*/ 672449 w 2088499"/>
              <a:gd name="connsiteY15" fmla="*/ 226001 h 321961"/>
              <a:gd name="connsiteX16" fmla="*/ 383524 w 2088499"/>
              <a:gd name="connsiteY16" fmla="*/ 203776 h 321961"/>
              <a:gd name="connsiteX17" fmla="*/ 148574 w 2088499"/>
              <a:gd name="connsiteY17" fmla="*/ 156151 h 321961"/>
              <a:gd name="connsiteX18" fmla="*/ 97774 w 2088499"/>
              <a:gd name="connsiteY18" fmla="*/ 121226 h 321961"/>
              <a:gd name="connsiteX19" fmla="*/ 56499 w 2088499"/>
              <a:gd name="connsiteY19" fmla="*/ 576 h 321961"/>
              <a:gd name="connsiteX20" fmla="*/ 18399 w 2088499"/>
              <a:gd name="connsiteY20" fmla="*/ 70426 h 32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88499" h="321961">
                <a:moveTo>
                  <a:pt x="18399" y="70426"/>
                </a:moveTo>
                <a:cubicBezTo>
                  <a:pt x="73432" y="113818"/>
                  <a:pt x="330607" y="228647"/>
                  <a:pt x="386699" y="260926"/>
                </a:cubicBezTo>
                <a:cubicBezTo>
                  <a:pt x="442791" y="293205"/>
                  <a:pt x="320024" y="273626"/>
                  <a:pt x="354949" y="264101"/>
                </a:cubicBezTo>
                <a:cubicBezTo>
                  <a:pt x="389874" y="254576"/>
                  <a:pt x="542274" y="202718"/>
                  <a:pt x="596249" y="203776"/>
                </a:cubicBezTo>
                <a:cubicBezTo>
                  <a:pt x="650224" y="204834"/>
                  <a:pt x="629057" y="252989"/>
                  <a:pt x="678799" y="270451"/>
                </a:cubicBezTo>
                <a:cubicBezTo>
                  <a:pt x="728541" y="287914"/>
                  <a:pt x="853424" y="301143"/>
                  <a:pt x="894699" y="308551"/>
                </a:cubicBezTo>
                <a:cubicBezTo>
                  <a:pt x="935974" y="315959"/>
                  <a:pt x="883057" y="330776"/>
                  <a:pt x="926449" y="314901"/>
                </a:cubicBezTo>
                <a:cubicBezTo>
                  <a:pt x="969841" y="299026"/>
                  <a:pt x="1076203" y="227588"/>
                  <a:pt x="1155049" y="213301"/>
                </a:cubicBezTo>
                <a:cubicBezTo>
                  <a:pt x="1233895" y="199014"/>
                  <a:pt x="1348195" y="224943"/>
                  <a:pt x="1399524" y="229176"/>
                </a:cubicBezTo>
                <a:cubicBezTo>
                  <a:pt x="1450853" y="233409"/>
                  <a:pt x="1465141" y="243463"/>
                  <a:pt x="1463024" y="238701"/>
                </a:cubicBezTo>
                <a:cubicBezTo>
                  <a:pt x="1460907" y="233939"/>
                  <a:pt x="1305862" y="194780"/>
                  <a:pt x="1386824" y="200601"/>
                </a:cubicBezTo>
                <a:cubicBezTo>
                  <a:pt x="1467787" y="206422"/>
                  <a:pt x="1831853" y="258280"/>
                  <a:pt x="1948799" y="273626"/>
                </a:cubicBezTo>
                <a:lnTo>
                  <a:pt x="2088499" y="292676"/>
                </a:lnTo>
                <a:cubicBezTo>
                  <a:pt x="1975787" y="279447"/>
                  <a:pt x="1482074" y="203247"/>
                  <a:pt x="1272524" y="194251"/>
                </a:cubicBezTo>
                <a:cubicBezTo>
                  <a:pt x="1062974" y="185255"/>
                  <a:pt x="931212" y="233409"/>
                  <a:pt x="831199" y="238701"/>
                </a:cubicBezTo>
                <a:cubicBezTo>
                  <a:pt x="731187" y="243993"/>
                  <a:pt x="672449" y="226001"/>
                  <a:pt x="672449" y="226001"/>
                </a:cubicBezTo>
                <a:cubicBezTo>
                  <a:pt x="597837" y="220180"/>
                  <a:pt x="470836" y="215418"/>
                  <a:pt x="383524" y="203776"/>
                </a:cubicBezTo>
                <a:cubicBezTo>
                  <a:pt x="296212" y="192134"/>
                  <a:pt x="196199" y="169909"/>
                  <a:pt x="148574" y="156151"/>
                </a:cubicBezTo>
                <a:cubicBezTo>
                  <a:pt x="100949" y="142393"/>
                  <a:pt x="113120" y="147155"/>
                  <a:pt x="97774" y="121226"/>
                </a:cubicBezTo>
                <a:cubicBezTo>
                  <a:pt x="82428" y="95297"/>
                  <a:pt x="64436" y="5868"/>
                  <a:pt x="56499" y="576"/>
                </a:cubicBezTo>
                <a:cubicBezTo>
                  <a:pt x="48562" y="-4716"/>
                  <a:pt x="-36634" y="27034"/>
                  <a:pt x="18399" y="70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: 図形 1541">
            <a:extLst>
              <a:ext uri="{FF2B5EF4-FFF2-40B4-BE49-F238E27FC236}">
                <a16:creationId xmlns:a16="http://schemas.microsoft.com/office/drawing/2014/main" id="{4E8A265A-88A9-404D-9B3D-18FC7BC47219}"/>
              </a:ext>
            </a:extLst>
          </p:cNvPr>
          <p:cNvSpPr/>
          <p:nvPr/>
        </p:nvSpPr>
        <p:spPr>
          <a:xfrm>
            <a:off x="6489529" y="7173492"/>
            <a:ext cx="1877953" cy="543839"/>
          </a:xfrm>
          <a:custGeom>
            <a:avLst/>
            <a:gdLst>
              <a:gd name="connsiteX0" fmla="*/ 6521 w 1877953"/>
              <a:gd name="connsiteY0" fmla="*/ 208383 h 543839"/>
              <a:gd name="connsiteX1" fmla="*/ 406571 w 1877953"/>
              <a:gd name="connsiteY1" fmla="*/ 5183 h 543839"/>
              <a:gd name="connsiteX2" fmla="*/ 416096 w 1877953"/>
              <a:gd name="connsiteY2" fmla="*/ 55983 h 543839"/>
              <a:gd name="connsiteX3" fmla="*/ 517696 w 1877953"/>
              <a:gd name="connsiteY3" fmla="*/ 5183 h 543839"/>
              <a:gd name="connsiteX4" fmla="*/ 984421 w 1877953"/>
              <a:gd name="connsiteY4" fmla="*/ 116308 h 543839"/>
              <a:gd name="connsiteX5" fmla="*/ 1282871 w 1877953"/>
              <a:gd name="connsiteY5" fmla="*/ 154408 h 543839"/>
              <a:gd name="connsiteX6" fmla="*/ 587546 w 1877953"/>
              <a:gd name="connsiteY6" fmla="*/ 43283 h 543839"/>
              <a:gd name="connsiteX7" fmla="*/ 803446 w 1877953"/>
              <a:gd name="connsiteY7" fmla="*/ 100433 h 543839"/>
              <a:gd name="connsiteX8" fmla="*/ 1314621 w 1877953"/>
              <a:gd name="connsiteY8" fmla="*/ 84558 h 543839"/>
              <a:gd name="connsiteX9" fmla="*/ 1390821 w 1877953"/>
              <a:gd name="connsiteY9" fmla="*/ 109958 h 543839"/>
              <a:gd name="connsiteX10" fmla="*/ 1571796 w 1877953"/>
              <a:gd name="connsiteY10" fmla="*/ 202033 h 543839"/>
              <a:gd name="connsiteX11" fmla="*/ 1854371 w 1877953"/>
              <a:gd name="connsiteY11" fmla="*/ 319508 h 543839"/>
              <a:gd name="connsiteX12" fmla="*/ 1838496 w 1877953"/>
              <a:gd name="connsiteY12" fmla="*/ 373483 h 543839"/>
              <a:gd name="connsiteX13" fmla="*/ 1647996 w 1877953"/>
              <a:gd name="connsiteY13" fmla="*/ 433808 h 543839"/>
              <a:gd name="connsiteX14" fmla="*/ 1587671 w 1877953"/>
              <a:gd name="connsiteY14" fmla="*/ 541758 h 543839"/>
              <a:gd name="connsiteX15" fmla="*/ 1721021 w 1877953"/>
              <a:gd name="connsiteY15" fmla="*/ 329033 h 543839"/>
              <a:gd name="connsiteX16" fmla="*/ 1378121 w 1877953"/>
              <a:gd name="connsiteY16" fmla="*/ 160758 h 543839"/>
              <a:gd name="connsiteX17" fmla="*/ 803446 w 1877953"/>
              <a:gd name="connsiteY17" fmla="*/ 78208 h 543839"/>
              <a:gd name="connsiteX18" fmla="*/ 317671 w 1877953"/>
              <a:gd name="connsiteY18" fmla="*/ 71858 h 543839"/>
              <a:gd name="connsiteX19" fmla="*/ 168446 w 1877953"/>
              <a:gd name="connsiteY19" fmla="*/ 122658 h 543839"/>
              <a:gd name="connsiteX20" fmla="*/ 6521 w 1877953"/>
              <a:gd name="connsiteY20" fmla="*/ 208383 h 543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877953" h="543839">
                <a:moveTo>
                  <a:pt x="6521" y="208383"/>
                </a:moveTo>
                <a:cubicBezTo>
                  <a:pt x="46208" y="188804"/>
                  <a:pt x="338309" y="30583"/>
                  <a:pt x="406571" y="5183"/>
                </a:cubicBezTo>
                <a:cubicBezTo>
                  <a:pt x="474834" y="-20217"/>
                  <a:pt x="397575" y="55983"/>
                  <a:pt x="416096" y="55983"/>
                </a:cubicBezTo>
                <a:cubicBezTo>
                  <a:pt x="434617" y="55983"/>
                  <a:pt x="422975" y="-4871"/>
                  <a:pt x="517696" y="5183"/>
                </a:cubicBezTo>
                <a:cubicBezTo>
                  <a:pt x="612417" y="15237"/>
                  <a:pt x="856892" y="91437"/>
                  <a:pt x="984421" y="116308"/>
                </a:cubicBezTo>
                <a:cubicBezTo>
                  <a:pt x="1111950" y="141179"/>
                  <a:pt x="1349017" y="166579"/>
                  <a:pt x="1282871" y="154408"/>
                </a:cubicBezTo>
                <a:cubicBezTo>
                  <a:pt x="1216725" y="142237"/>
                  <a:pt x="667450" y="52279"/>
                  <a:pt x="587546" y="43283"/>
                </a:cubicBezTo>
                <a:cubicBezTo>
                  <a:pt x="507642" y="34287"/>
                  <a:pt x="682267" y="93554"/>
                  <a:pt x="803446" y="100433"/>
                </a:cubicBezTo>
                <a:cubicBezTo>
                  <a:pt x="924625" y="107312"/>
                  <a:pt x="1216725" y="82971"/>
                  <a:pt x="1314621" y="84558"/>
                </a:cubicBezTo>
                <a:cubicBezTo>
                  <a:pt x="1412517" y="86145"/>
                  <a:pt x="1347959" y="90379"/>
                  <a:pt x="1390821" y="109958"/>
                </a:cubicBezTo>
                <a:cubicBezTo>
                  <a:pt x="1433684" y="129537"/>
                  <a:pt x="1494538" y="167108"/>
                  <a:pt x="1571796" y="202033"/>
                </a:cubicBezTo>
                <a:cubicBezTo>
                  <a:pt x="1649054" y="236958"/>
                  <a:pt x="1809921" y="290933"/>
                  <a:pt x="1854371" y="319508"/>
                </a:cubicBezTo>
                <a:cubicBezTo>
                  <a:pt x="1898821" y="348083"/>
                  <a:pt x="1872892" y="354433"/>
                  <a:pt x="1838496" y="373483"/>
                </a:cubicBezTo>
                <a:cubicBezTo>
                  <a:pt x="1804100" y="392533"/>
                  <a:pt x="1689800" y="405762"/>
                  <a:pt x="1647996" y="433808"/>
                </a:cubicBezTo>
                <a:cubicBezTo>
                  <a:pt x="1606192" y="461854"/>
                  <a:pt x="1575500" y="559220"/>
                  <a:pt x="1587671" y="541758"/>
                </a:cubicBezTo>
                <a:cubicBezTo>
                  <a:pt x="1599842" y="524296"/>
                  <a:pt x="1755946" y="392533"/>
                  <a:pt x="1721021" y="329033"/>
                </a:cubicBezTo>
                <a:cubicBezTo>
                  <a:pt x="1686096" y="265533"/>
                  <a:pt x="1531050" y="202562"/>
                  <a:pt x="1378121" y="160758"/>
                </a:cubicBezTo>
                <a:cubicBezTo>
                  <a:pt x="1225192" y="118954"/>
                  <a:pt x="980188" y="93025"/>
                  <a:pt x="803446" y="78208"/>
                </a:cubicBezTo>
                <a:cubicBezTo>
                  <a:pt x="626704" y="63391"/>
                  <a:pt x="423504" y="64450"/>
                  <a:pt x="317671" y="71858"/>
                </a:cubicBezTo>
                <a:cubicBezTo>
                  <a:pt x="211838" y="79266"/>
                  <a:pt x="168446" y="122658"/>
                  <a:pt x="168446" y="122658"/>
                </a:cubicBezTo>
                <a:cubicBezTo>
                  <a:pt x="119233" y="141179"/>
                  <a:pt x="-33166" y="227962"/>
                  <a:pt x="6521" y="208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: 図形 1542">
            <a:extLst>
              <a:ext uri="{FF2B5EF4-FFF2-40B4-BE49-F238E27FC236}">
                <a16:creationId xmlns:a16="http://schemas.microsoft.com/office/drawing/2014/main" id="{E4D3747B-4BF6-40CB-9C05-EC854683F18B}"/>
              </a:ext>
            </a:extLst>
          </p:cNvPr>
          <p:cNvSpPr/>
          <p:nvPr/>
        </p:nvSpPr>
        <p:spPr>
          <a:xfrm>
            <a:off x="5626064" y="7242052"/>
            <a:ext cx="384997" cy="371641"/>
          </a:xfrm>
          <a:custGeom>
            <a:avLst/>
            <a:gdLst>
              <a:gd name="connsiteX0" fmla="*/ 381036 w 384997"/>
              <a:gd name="connsiteY0" fmla="*/ 123 h 371641"/>
              <a:gd name="connsiteX1" fmla="*/ 269911 w 384997"/>
              <a:gd name="connsiteY1" fmla="*/ 238248 h 371641"/>
              <a:gd name="connsiteX2" fmla="*/ 165136 w 384997"/>
              <a:gd name="connsiteY2" fmla="*/ 238248 h 371641"/>
              <a:gd name="connsiteX3" fmla="*/ 36 w 384997"/>
              <a:gd name="connsiteY3" fmla="*/ 260473 h 371641"/>
              <a:gd name="connsiteX4" fmla="*/ 152436 w 384997"/>
              <a:gd name="connsiteY4" fmla="*/ 279523 h 371641"/>
              <a:gd name="connsiteX5" fmla="*/ 384211 w 384997"/>
              <a:gd name="connsiteY5" fmla="*/ 371598 h 371641"/>
              <a:gd name="connsiteX6" fmla="*/ 228636 w 384997"/>
              <a:gd name="connsiteY6" fmla="*/ 266823 h 371641"/>
              <a:gd name="connsiteX7" fmla="*/ 244511 w 384997"/>
              <a:gd name="connsiteY7" fmla="*/ 206498 h 371641"/>
              <a:gd name="connsiteX8" fmla="*/ 381036 w 384997"/>
              <a:gd name="connsiteY8" fmla="*/ 123 h 37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997" h="371641">
                <a:moveTo>
                  <a:pt x="381036" y="123"/>
                </a:moveTo>
                <a:cubicBezTo>
                  <a:pt x="385269" y="5415"/>
                  <a:pt x="305894" y="198561"/>
                  <a:pt x="269911" y="238248"/>
                </a:cubicBezTo>
                <a:cubicBezTo>
                  <a:pt x="233928" y="277935"/>
                  <a:pt x="210115" y="234544"/>
                  <a:pt x="165136" y="238248"/>
                </a:cubicBezTo>
                <a:cubicBezTo>
                  <a:pt x="120157" y="241952"/>
                  <a:pt x="2153" y="253594"/>
                  <a:pt x="36" y="260473"/>
                </a:cubicBezTo>
                <a:cubicBezTo>
                  <a:pt x="-2081" y="267352"/>
                  <a:pt x="88407" y="261002"/>
                  <a:pt x="152436" y="279523"/>
                </a:cubicBezTo>
                <a:cubicBezTo>
                  <a:pt x="216465" y="298044"/>
                  <a:pt x="371511" y="373715"/>
                  <a:pt x="384211" y="371598"/>
                </a:cubicBezTo>
                <a:cubicBezTo>
                  <a:pt x="396911" y="369481"/>
                  <a:pt x="251919" y="294340"/>
                  <a:pt x="228636" y="266823"/>
                </a:cubicBezTo>
                <a:cubicBezTo>
                  <a:pt x="205353" y="239306"/>
                  <a:pt x="219640" y="251477"/>
                  <a:pt x="244511" y="206498"/>
                </a:cubicBezTo>
                <a:cubicBezTo>
                  <a:pt x="269382" y="161519"/>
                  <a:pt x="376803" y="-5169"/>
                  <a:pt x="381036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: 図形 1543">
            <a:extLst>
              <a:ext uri="{FF2B5EF4-FFF2-40B4-BE49-F238E27FC236}">
                <a16:creationId xmlns:a16="http://schemas.microsoft.com/office/drawing/2014/main" id="{8ABEC842-0B69-41D2-A55F-86DFC777ECB3}"/>
              </a:ext>
            </a:extLst>
          </p:cNvPr>
          <p:cNvSpPr/>
          <p:nvPr/>
        </p:nvSpPr>
        <p:spPr>
          <a:xfrm>
            <a:off x="6428587" y="7352977"/>
            <a:ext cx="734213" cy="270916"/>
          </a:xfrm>
          <a:custGeom>
            <a:avLst/>
            <a:gdLst>
              <a:gd name="connsiteX0" fmla="*/ 3963 w 734213"/>
              <a:gd name="connsiteY0" fmla="*/ 171773 h 270916"/>
              <a:gd name="connsiteX1" fmla="*/ 327813 w 734213"/>
              <a:gd name="connsiteY1" fmla="*/ 238448 h 270916"/>
              <a:gd name="connsiteX2" fmla="*/ 388138 w 734213"/>
              <a:gd name="connsiteY2" fmla="*/ 241623 h 270916"/>
              <a:gd name="connsiteX3" fmla="*/ 391313 w 734213"/>
              <a:gd name="connsiteY3" fmla="*/ 184473 h 270916"/>
              <a:gd name="connsiteX4" fmla="*/ 734213 w 734213"/>
              <a:gd name="connsiteY4" fmla="*/ 323 h 270916"/>
              <a:gd name="connsiteX5" fmla="*/ 394488 w 734213"/>
              <a:gd name="connsiteY5" fmla="*/ 143198 h 270916"/>
              <a:gd name="connsiteX6" fmla="*/ 378613 w 734213"/>
              <a:gd name="connsiteY6" fmla="*/ 270198 h 270916"/>
              <a:gd name="connsiteX7" fmla="*/ 292888 w 734213"/>
              <a:gd name="connsiteY7" fmla="*/ 193998 h 270916"/>
              <a:gd name="connsiteX8" fmla="*/ 159538 w 734213"/>
              <a:gd name="connsiteY8" fmla="*/ 174948 h 270916"/>
              <a:gd name="connsiteX9" fmla="*/ 3963 w 734213"/>
              <a:gd name="connsiteY9" fmla="*/ 171773 h 27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4213" h="270916">
                <a:moveTo>
                  <a:pt x="3963" y="171773"/>
                </a:moveTo>
                <a:cubicBezTo>
                  <a:pt x="32009" y="182356"/>
                  <a:pt x="263784" y="226806"/>
                  <a:pt x="327813" y="238448"/>
                </a:cubicBezTo>
                <a:cubicBezTo>
                  <a:pt x="391842" y="250090"/>
                  <a:pt x="377555" y="250619"/>
                  <a:pt x="388138" y="241623"/>
                </a:cubicBezTo>
                <a:cubicBezTo>
                  <a:pt x="398721" y="232627"/>
                  <a:pt x="333634" y="224690"/>
                  <a:pt x="391313" y="184473"/>
                </a:cubicBezTo>
                <a:cubicBezTo>
                  <a:pt x="448992" y="144256"/>
                  <a:pt x="733684" y="7202"/>
                  <a:pt x="734213" y="323"/>
                </a:cubicBezTo>
                <a:cubicBezTo>
                  <a:pt x="734742" y="-6556"/>
                  <a:pt x="453755" y="98219"/>
                  <a:pt x="394488" y="143198"/>
                </a:cubicBezTo>
                <a:cubicBezTo>
                  <a:pt x="335221" y="188177"/>
                  <a:pt x="395546" y="261731"/>
                  <a:pt x="378613" y="270198"/>
                </a:cubicBezTo>
                <a:cubicBezTo>
                  <a:pt x="361680" y="278665"/>
                  <a:pt x="329401" y="209873"/>
                  <a:pt x="292888" y="193998"/>
                </a:cubicBezTo>
                <a:cubicBezTo>
                  <a:pt x="256376" y="178123"/>
                  <a:pt x="215100" y="177065"/>
                  <a:pt x="159538" y="174948"/>
                </a:cubicBezTo>
                <a:cubicBezTo>
                  <a:pt x="103976" y="172831"/>
                  <a:pt x="-24083" y="161190"/>
                  <a:pt x="3963" y="1717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: 図形 1544">
            <a:extLst>
              <a:ext uri="{FF2B5EF4-FFF2-40B4-BE49-F238E27FC236}">
                <a16:creationId xmlns:a16="http://schemas.microsoft.com/office/drawing/2014/main" id="{FE8260C3-DABB-4BDD-B567-11BE2536658B}"/>
              </a:ext>
            </a:extLst>
          </p:cNvPr>
          <p:cNvSpPr/>
          <p:nvPr/>
        </p:nvSpPr>
        <p:spPr>
          <a:xfrm>
            <a:off x="6203878" y="7355272"/>
            <a:ext cx="250974" cy="137567"/>
          </a:xfrm>
          <a:custGeom>
            <a:avLst/>
            <a:gdLst>
              <a:gd name="connsiteX0" fmla="*/ 72 w 250974"/>
              <a:gd name="connsiteY0" fmla="*/ 112328 h 137567"/>
              <a:gd name="connsiteX1" fmla="*/ 168347 w 250974"/>
              <a:gd name="connsiteY1" fmla="*/ 45653 h 137567"/>
              <a:gd name="connsiteX2" fmla="*/ 196922 w 250974"/>
              <a:gd name="connsiteY2" fmla="*/ 7553 h 137567"/>
              <a:gd name="connsiteX3" fmla="*/ 209622 w 250974"/>
              <a:gd name="connsiteY3" fmla="*/ 93278 h 137567"/>
              <a:gd name="connsiteX4" fmla="*/ 250897 w 250974"/>
              <a:gd name="connsiteY4" fmla="*/ 134553 h 137567"/>
              <a:gd name="connsiteX5" fmla="*/ 219147 w 250974"/>
              <a:gd name="connsiteY5" fmla="*/ 13903 h 137567"/>
              <a:gd name="connsiteX6" fmla="*/ 190572 w 250974"/>
              <a:gd name="connsiteY6" fmla="*/ 10728 h 137567"/>
              <a:gd name="connsiteX7" fmla="*/ 72 w 250974"/>
              <a:gd name="connsiteY7" fmla="*/ 112328 h 13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974" h="137567">
                <a:moveTo>
                  <a:pt x="72" y="112328"/>
                </a:moveTo>
                <a:cubicBezTo>
                  <a:pt x="-3632" y="118149"/>
                  <a:pt x="135539" y="63115"/>
                  <a:pt x="168347" y="45653"/>
                </a:cubicBezTo>
                <a:cubicBezTo>
                  <a:pt x="201155" y="28191"/>
                  <a:pt x="190043" y="-385"/>
                  <a:pt x="196922" y="7553"/>
                </a:cubicBezTo>
                <a:cubicBezTo>
                  <a:pt x="203801" y="15491"/>
                  <a:pt x="200626" y="72111"/>
                  <a:pt x="209622" y="93278"/>
                </a:cubicBezTo>
                <a:cubicBezTo>
                  <a:pt x="218618" y="114445"/>
                  <a:pt x="249310" y="147782"/>
                  <a:pt x="250897" y="134553"/>
                </a:cubicBezTo>
                <a:cubicBezTo>
                  <a:pt x="252484" y="121324"/>
                  <a:pt x="229201" y="34541"/>
                  <a:pt x="219147" y="13903"/>
                </a:cubicBezTo>
                <a:cubicBezTo>
                  <a:pt x="209093" y="-6735"/>
                  <a:pt x="223380" y="-1443"/>
                  <a:pt x="190572" y="10728"/>
                </a:cubicBezTo>
                <a:cubicBezTo>
                  <a:pt x="157764" y="22899"/>
                  <a:pt x="3776" y="106507"/>
                  <a:pt x="72" y="112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: 図形 1545">
            <a:extLst>
              <a:ext uri="{FF2B5EF4-FFF2-40B4-BE49-F238E27FC236}">
                <a16:creationId xmlns:a16="http://schemas.microsoft.com/office/drawing/2014/main" id="{47049D97-2AEC-497D-9DAD-5B407AC2A639}"/>
              </a:ext>
            </a:extLst>
          </p:cNvPr>
          <p:cNvSpPr/>
          <p:nvPr/>
        </p:nvSpPr>
        <p:spPr>
          <a:xfrm>
            <a:off x="6640194" y="7462893"/>
            <a:ext cx="1412058" cy="462303"/>
          </a:xfrm>
          <a:custGeom>
            <a:avLst/>
            <a:gdLst>
              <a:gd name="connsiteX0" fmla="*/ 322581 w 1412058"/>
              <a:gd name="connsiteY0" fmla="*/ 49157 h 462303"/>
              <a:gd name="connsiteX1" fmla="*/ 541656 w 1412058"/>
              <a:gd name="connsiteY1" fmla="*/ 220607 h 462303"/>
              <a:gd name="connsiteX2" fmla="*/ 760731 w 1412058"/>
              <a:gd name="connsiteY2" fmla="*/ 280932 h 462303"/>
              <a:gd name="connsiteX3" fmla="*/ 627381 w 1412058"/>
              <a:gd name="connsiteY3" fmla="*/ 258707 h 462303"/>
              <a:gd name="connsiteX4" fmla="*/ 1040131 w 1412058"/>
              <a:gd name="connsiteY4" fmla="*/ 363482 h 462303"/>
              <a:gd name="connsiteX5" fmla="*/ 1411606 w 1412058"/>
              <a:gd name="connsiteY5" fmla="*/ 347607 h 462303"/>
              <a:gd name="connsiteX6" fmla="*/ 1109981 w 1412058"/>
              <a:gd name="connsiteY6" fmla="*/ 369832 h 462303"/>
              <a:gd name="connsiteX7" fmla="*/ 827406 w 1412058"/>
              <a:gd name="connsiteY7" fmla="*/ 420632 h 462303"/>
              <a:gd name="connsiteX8" fmla="*/ 821056 w 1412058"/>
              <a:gd name="connsiteY8" fmla="*/ 398407 h 462303"/>
              <a:gd name="connsiteX9" fmla="*/ 754381 w 1412058"/>
              <a:gd name="connsiteY9" fmla="*/ 401582 h 462303"/>
              <a:gd name="connsiteX10" fmla="*/ 621031 w 1412058"/>
              <a:gd name="connsiteY10" fmla="*/ 414282 h 462303"/>
              <a:gd name="connsiteX11" fmla="*/ 341631 w 1412058"/>
              <a:gd name="connsiteY11" fmla="*/ 452382 h 462303"/>
              <a:gd name="connsiteX12" fmla="*/ 230506 w 1412058"/>
              <a:gd name="connsiteY12" fmla="*/ 461907 h 462303"/>
              <a:gd name="connsiteX13" fmla="*/ 14606 w 1412058"/>
              <a:gd name="connsiteY13" fmla="*/ 442857 h 462303"/>
              <a:gd name="connsiteX14" fmla="*/ 681356 w 1412058"/>
              <a:gd name="connsiteY14" fmla="*/ 439682 h 462303"/>
              <a:gd name="connsiteX15" fmla="*/ 960756 w 1412058"/>
              <a:gd name="connsiteY15" fmla="*/ 411107 h 462303"/>
              <a:gd name="connsiteX16" fmla="*/ 890906 w 1412058"/>
              <a:gd name="connsiteY16" fmla="*/ 376182 h 462303"/>
              <a:gd name="connsiteX17" fmla="*/ 722631 w 1412058"/>
              <a:gd name="connsiteY17" fmla="*/ 357132 h 462303"/>
              <a:gd name="connsiteX18" fmla="*/ 675006 w 1412058"/>
              <a:gd name="connsiteY18" fmla="*/ 252357 h 462303"/>
              <a:gd name="connsiteX19" fmla="*/ 763906 w 1412058"/>
              <a:gd name="connsiteY19" fmla="*/ 414282 h 462303"/>
              <a:gd name="connsiteX20" fmla="*/ 649606 w 1412058"/>
              <a:gd name="connsiteY20" fmla="*/ 258707 h 462303"/>
              <a:gd name="connsiteX21" fmla="*/ 557531 w 1412058"/>
              <a:gd name="connsiteY21" fmla="*/ 185682 h 462303"/>
              <a:gd name="connsiteX22" fmla="*/ 516256 w 1412058"/>
              <a:gd name="connsiteY22" fmla="*/ 1532 h 462303"/>
              <a:gd name="connsiteX23" fmla="*/ 513081 w 1412058"/>
              <a:gd name="connsiteY23" fmla="*/ 103132 h 462303"/>
              <a:gd name="connsiteX24" fmla="*/ 528956 w 1412058"/>
              <a:gd name="connsiteY24" fmla="*/ 198382 h 462303"/>
              <a:gd name="connsiteX25" fmla="*/ 322581 w 1412058"/>
              <a:gd name="connsiteY25" fmla="*/ 49157 h 46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12058" h="462303">
                <a:moveTo>
                  <a:pt x="322581" y="49157"/>
                </a:moveTo>
                <a:cubicBezTo>
                  <a:pt x="324698" y="52861"/>
                  <a:pt x="468631" y="181978"/>
                  <a:pt x="541656" y="220607"/>
                </a:cubicBezTo>
                <a:cubicBezTo>
                  <a:pt x="614681" y="259236"/>
                  <a:pt x="746443" y="274582"/>
                  <a:pt x="760731" y="280932"/>
                </a:cubicBezTo>
                <a:cubicBezTo>
                  <a:pt x="775019" y="287282"/>
                  <a:pt x="580814" y="244949"/>
                  <a:pt x="627381" y="258707"/>
                </a:cubicBezTo>
                <a:cubicBezTo>
                  <a:pt x="673948" y="272465"/>
                  <a:pt x="909427" y="348665"/>
                  <a:pt x="1040131" y="363482"/>
                </a:cubicBezTo>
                <a:cubicBezTo>
                  <a:pt x="1170835" y="378299"/>
                  <a:pt x="1399964" y="346549"/>
                  <a:pt x="1411606" y="347607"/>
                </a:cubicBezTo>
                <a:cubicBezTo>
                  <a:pt x="1423248" y="348665"/>
                  <a:pt x="1207348" y="357661"/>
                  <a:pt x="1109981" y="369832"/>
                </a:cubicBezTo>
                <a:cubicBezTo>
                  <a:pt x="1012614" y="382003"/>
                  <a:pt x="875560" y="415870"/>
                  <a:pt x="827406" y="420632"/>
                </a:cubicBezTo>
                <a:cubicBezTo>
                  <a:pt x="779252" y="425394"/>
                  <a:pt x="833227" y="401582"/>
                  <a:pt x="821056" y="398407"/>
                </a:cubicBezTo>
                <a:cubicBezTo>
                  <a:pt x="808885" y="395232"/>
                  <a:pt x="787719" y="398936"/>
                  <a:pt x="754381" y="401582"/>
                </a:cubicBezTo>
                <a:cubicBezTo>
                  <a:pt x="721044" y="404228"/>
                  <a:pt x="689823" y="405815"/>
                  <a:pt x="621031" y="414282"/>
                </a:cubicBezTo>
                <a:cubicBezTo>
                  <a:pt x="552239" y="422749"/>
                  <a:pt x="406718" y="444445"/>
                  <a:pt x="341631" y="452382"/>
                </a:cubicBezTo>
                <a:cubicBezTo>
                  <a:pt x="276544" y="460319"/>
                  <a:pt x="285010" y="463494"/>
                  <a:pt x="230506" y="461907"/>
                </a:cubicBezTo>
                <a:cubicBezTo>
                  <a:pt x="176002" y="460320"/>
                  <a:pt x="-60536" y="446561"/>
                  <a:pt x="14606" y="442857"/>
                </a:cubicBezTo>
                <a:cubicBezTo>
                  <a:pt x="89748" y="439153"/>
                  <a:pt x="523664" y="444974"/>
                  <a:pt x="681356" y="439682"/>
                </a:cubicBezTo>
                <a:cubicBezTo>
                  <a:pt x="839048" y="434390"/>
                  <a:pt x="925831" y="421690"/>
                  <a:pt x="960756" y="411107"/>
                </a:cubicBezTo>
                <a:cubicBezTo>
                  <a:pt x="995681" y="400524"/>
                  <a:pt x="930593" y="385178"/>
                  <a:pt x="890906" y="376182"/>
                </a:cubicBezTo>
                <a:cubicBezTo>
                  <a:pt x="851219" y="367186"/>
                  <a:pt x="758614" y="377769"/>
                  <a:pt x="722631" y="357132"/>
                </a:cubicBezTo>
                <a:cubicBezTo>
                  <a:pt x="686648" y="336495"/>
                  <a:pt x="668127" y="242832"/>
                  <a:pt x="675006" y="252357"/>
                </a:cubicBezTo>
                <a:cubicBezTo>
                  <a:pt x="681885" y="261882"/>
                  <a:pt x="768139" y="413224"/>
                  <a:pt x="763906" y="414282"/>
                </a:cubicBezTo>
                <a:cubicBezTo>
                  <a:pt x="759673" y="415340"/>
                  <a:pt x="684002" y="296807"/>
                  <a:pt x="649606" y="258707"/>
                </a:cubicBezTo>
                <a:cubicBezTo>
                  <a:pt x="615210" y="220607"/>
                  <a:pt x="579756" y="228544"/>
                  <a:pt x="557531" y="185682"/>
                </a:cubicBezTo>
                <a:cubicBezTo>
                  <a:pt x="535306" y="142820"/>
                  <a:pt x="523664" y="15290"/>
                  <a:pt x="516256" y="1532"/>
                </a:cubicBezTo>
                <a:cubicBezTo>
                  <a:pt x="508848" y="-12226"/>
                  <a:pt x="510964" y="70324"/>
                  <a:pt x="513081" y="103132"/>
                </a:cubicBezTo>
                <a:cubicBezTo>
                  <a:pt x="515198" y="135940"/>
                  <a:pt x="558060" y="207907"/>
                  <a:pt x="528956" y="198382"/>
                </a:cubicBezTo>
                <a:cubicBezTo>
                  <a:pt x="499852" y="188857"/>
                  <a:pt x="320464" y="45453"/>
                  <a:pt x="322581" y="49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: 図形 1546">
            <a:extLst>
              <a:ext uri="{FF2B5EF4-FFF2-40B4-BE49-F238E27FC236}">
                <a16:creationId xmlns:a16="http://schemas.microsoft.com/office/drawing/2014/main" id="{453C7978-5F5D-4A10-B21A-38EC899E6287}"/>
              </a:ext>
            </a:extLst>
          </p:cNvPr>
          <p:cNvSpPr/>
          <p:nvPr/>
        </p:nvSpPr>
        <p:spPr>
          <a:xfrm>
            <a:off x="7604092" y="6375937"/>
            <a:ext cx="2116485" cy="418565"/>
          </a:xfrm>
          <a:custGeom>
            <a:avLst/>
            <a:gdLst>
              <a:gd name="connsiteX0" fmla="*/ 33 w 2116485"/>
              <a:gd name="connsiteY0" fmla="*/ 339188 h 418565"/>
              <a:gd name="connsiteX1" fmla="*/ 473108 w 2116485"/>
              <a:gd name="connsiteY1" fmla="*/ 418563 h 418565"/>
              <a:gd name="connsiteX2" fmla="*/ 200058 w 2116485"/>
              <a:gd name="connsiteY2" fmla="*/ 336013 h 418565"/>
              <a:gd name="connsiteX3" fmla="*/ 568358 w 2116485"/>
              <a:gd name="connsiteY3" fmla="*/ 377288 h 418565"/>
              <a:gd name="connsiteX4" fmla="*/ 901733 w 2116485"/>
              <a:gd name="connsiteY4" fmla="*/ 316963 h 418565"/>
              <a:gd name="connsiteX5" fmla="*/ 1095408 w 2116485"/>
              <a:gd name="connsiteY5" fmla="*/ 269338 h 418565"/>
              <a:gd name="connsiteX6" fmla="*/ 666783 w 2116485"/>
              <a:gd name="connsiteY6" fmla="*/ 336013 h 418565"/>
              <a:gd name="connsiteX7" fmla="*/ 685833 w 2116485"/>
              <a:gd name="connsiteY7" fmla="*/ 336013 h 418565"/>
              <a:gd name="connsiteX8" fmla="*/ 1222408 w 2116485"/>
              <a:gd name="connsiteY8" fmla="*/ 294738 h 418565"/>
              <a:gd name="connsiteX9" fmla="*/ 1362108 w 2116485"/>
              <a:gd name="connsiteY9" fmla="*/ 193138 h 418565"/>
              <a:gd name="connsiteX10" fmla="*/ 1460533 w 2116485"/>
              <a:gd name="connsiteY10" fmla="*/ 189963 h 418565"/>
              <a:gd name="connsiteX11" fmla="*/ 1663733 w 2116485"/>
              <a:gd name="connsiteY11" fmla="*/ 34388 h 418565"/>
              <a:gd name="connsiteX12" fmla="*/ 2041558 w 2116485"/>
              <a:gd name="connsiteY12" fmla="*/ 12163 h 418565"/>
              <a:gd name="connsiteX13" fmla="*/ 2098708 w 2116485"/>
              <a:gd name="connsiteY13" fmla="*/ 21688 h 418565"/>
              <a:gd name="connsiteX14" fmla="*/ 1819308 w 2116485"/>
              <a:gd name="connsiteY14" fmla="*/ 18513 h 418565"/>
              <a:gd name="connsiteX15" fmla="*/ 1203358 w 2116485"/>
              <a:gd name="connsiteY15" fmla="*/ 285213 h 418565"/>
              <a:gd name="connsiteX16" fmla="*/ 889033 w 2116485"/>
              <a:gd name="connsiteY16" fmla="*/ 355063 h 418565"/>
              <a:gd name="connsiteX17" fmla="*/ 450883 w 2116485"/>
              <a:gd name="connsiteY17" fmla="*/ 367763 h 418565"/>
              <a:gd name="connsiteX18" fmla="*/ 33 w 2116485"/>
              <a:gd name="connsiteY18" fmla="*/ 339188 h 41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16485" h="418565">
                <a:moveTo>
                  <a:pt x="33" y="339188"/>
                </a:moveTo>
                <a:cubicBezTo>
                  <a:pt x="3737" y="347655"/>
                  <a:pt x="439771" y="419092"/>
                  <a:pt x="473108" y="418563"/>
                </a:cubicBezTo>
                <a:cubicBezTo>
                  <a:pt x="506445" y="418034"/>
                  <a:pt x="184183" y="342892"/>
                  <a:pt x="200058" y="336013"/>
                </a:cubicBezTo>
                <a:cubicBezTo>
                  <a:pt x="215933" y="329134"/>
                  <a:pt x="451412" y="380463"/>
                  <a:pt x="568358" y="377288"/>
                </a:cubicBezTo>
                <a:cubicBezTo>
                  <a:pt x="685304" y="374113"/>
                  <a:pt x="813891" y="334955"/>
                  <a:pt x="901733" y="316963"/>
                </a:cubicBezTo>
                <a:cubicBezTo>
                  <a:pt x="989575" y="298971"/>
                  <a:pt x="1134566" y="266163"/>
                  <a:pt x="1095408" y="269338"/>
                </a:cubicBezTo>
                <a:cubicBezTo>
                  <a:pt x="1056250" y="272513"/>
                  <a:pt x="735045" y="324901"/>
                  <a:pt x="666783" y="336013"/>
                </a:cubicBezTo>
                <a:cubicBezTo>
                  <a:pt x="598521" y="347125"/>
                  <a:pt x="685833" y="336013"/>
                  <a:pt x="685833" y="336013"/>
                </a:cubicBezTo>
                <a:cubicBezTo>
                  <a:pt x="778437" y="329134"/>
                  <a:pt x="1109696" y="318550"/>
                  <a:pt x="1222408" y="294738"/>
                </a:cubicBezTo>
                <a:cubicBezTo>
                  <a:pt x="1335120" y="270926"/>
                  <a:pt x="1322421" y="210600"/>
                  <a:pt x="1362108" y="193138"/>
                </a:cubicBezTo>
                <a:cubicBezTo>
                  <a:pt x="1401796" y="175675"/>
                  <a:pt x="1410262" y="216421"/>
                  <a:pt x="1460533" y="189963"/>
                </a:cubicBezTo>
                <a:cubicBezTo>
                  <a:pt x="1510804" y="163505"/>
                  <a:pt x="1566896" y="64021"/>
                  <a:pt x="1663733" y="34388"/>
                </a:cubicBezTo>
                <a:cubicBezTo>
                  <a:pt x="1760570" y="4755"/>
                  <a:pt x="1969062" y="14280"/>
                  <a:pt x="2041558" y="12163"/>
                </a:cubicBezTo>
                <a:cubicBezTo>
                  <a:pt x="2114054" y="10046"/>
                  <a:pt x="2135750" y="20630"/>
                  <a:pt x="2098708" y="21688"/>
                </a:cubicBezTo>
                <a:cubicBezTo>
                  <a:pt x="2061666" y="22746"/>
                  <a:pt x="1968533" y="-25408"/>
                  <a:pt x="1819308" y="18513"/>
                </a:cubicBezTo>
                <a:cubicBezTo>
                  <a:pt x="1670083" y="62434"/>
                  <a:pt x="1358404" y="229121"/>
                  <a:pt x="1203358" y="285213"/>
                </a:cubicBezTo>
                <a:cubicBezTo>
                  <a:pt x="1048312" y="341305"/>
                  <a:pt x="1014445" y="341305"/>
                  <a:pt x="889033" y="355063"/>
                </a:cubicBezTo>
                <a:cubicBezTo>
                  <a:pt x="763621" y="368821"/>
                  <a:pt x="604341" y="370938"/>
                  <a:pt x="450883" y="367763"/>
                </a:cubicBezTo>
                <a:cubicBezTo>
                  <a:pt x="297425" y="364588"/>
                  <a:pt x="-3671" y="330721"/>
                  <a:pt x="33" y="339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: 図形 1547">
            <a:extLst>
              <a:ext uri="{FF2B5EF4-FFF2-40B4-BE49-F238E27FC236}">
                <a16:creationId xmlns:a16="http://schemas.microsoft.com/office/drawing/2014/main" id="{2484536B-690E-4DDD-AF77-87E85C9632E9}"/>
              </a:ext>
            </a:extLst>
          </p:cNvPr>
          <p:cNvSpPr/>
          <p:nvPr/>
        </p:nvSpPr>
        <p:spPr>
          <a:xfrm>
            <a:off x="8283575" y="7025674"/>
            <a:ext cx="1978834" cy="321527"/>
          </a:xfrm>
          <a:custGeom>
            <a:avLst/>
            <a:gdLst>
              <a:gd name="connsiteX0" fmla="*/ 0 w 1978834"/>
              <a:gd name="connsiteY0" fmla="*/ 168876 h 321527"/>
              <a:gd name="connsiteX1" fmla="*/ 409575 w 1978834"/>
              <a:gd name="connsiteY1" fmla="*/ 321276 h 321527"/>
              <a:gd name="connsiteX2" fmla="*/ 180975 w 1978834"/>
              <a:gd name="connsiteY2" fmla="*/ 206976 h 321527"/>
              <a:gd name="connsiteX3" fmla="*/ 384175 w 1978834"/>
              <a:gd name="connsiteY3" fmla="*/ 292701 h 321527"/>
              <a:gd name="connsiteX4" fmla="*/ 584200 w 1978834"/>
              <a:gd name="connsiteY4" fmla="*/ 241901 h 321527"/>
              <a:gd name="connsiteX5" fmla="*/ 612775 w 1978834"/>
              <a:gd name="connsiteY5" fmla="*/ 248251 h 321527"/>
              <a:gd name="connsiteX6" fmla="*/ 895350 w 1978834"/>
              <a:gd name="connsiteY6" fmla="*/ 222851 h 321527"/>
              <a:gd name="connsiteX7" fmla="*/ 1003300 w 1978834"/>
              <a:gd name="connsiteY7" fmla="*/ 137126 h 321527"/>
              <a:gd name="connsiteX8" fmla="*/ 1184275 w 1978834"/>
              <a:gd name="connsiteY8" fmla="*/ 184751 h 321527"/>
              <a:gd name="connsiteX9" fmla="*/ 1362075 w 1978834"/>
              <a:gd name="connsiteY9" fmla="*/ 111726 h 321527"/>
              <a:gd name="connsiteX10" fmla="*/ 1447800 w 1978834"/>
              <a:gd name="connsiteY10" fmla="*/ 83151 h 321527"/>
              <a:gd name="connsiteX11" fmla="*/ 1562100 w 1978834"/>
              <a:gd name="connsiteY11" fmla="*/ 99026 h 321527"/>
              <a:gd name="connsiteX12" fmla="*/ 1978025 w 1978834"/>
              <a:gd name="connsiteY12" fmla="*/ 601 h 321527"/>
              <a:gd name="connsiteX13" fmla="*/ 1663700 w 1978834"/>
              <a:gd name="connsiteY13" fmla="*/ 60926 h 321527"/>
              <a:gd name="connsiteX14" fmla="*/ 1511300 w 1978834"/>
              <a:gd name="connsiteY14" fmla="*/ 127601 h 321527"/>
              <a:gd name="connsiteX15" fmla="*/ 1355725 w 1978834"/>
              <a:gd name="connsiteY15" fmla="*/ 108551 h 321527"/>
              <a:gd name="connsiteX16" fmla="*/ 1266825 w 1978834"/>
              <a:gd name="connsiteY16" fmla="*/ 194276 h 321527"/>
              <a:gd name="connsiteX17" fmla="*/ 1012825 w 1978834"/>
              <a:gd name="connsiteY17" fmla="*/ 191101 h 321527"/>
              <a:gd name="connsiteX18" fmla="*/ 742950 w 1978834"/>
              <a:gd name="connsiteY18" fmla="*/ 206976 h 321527"/>
              <a:gd name="connsiteX19" fmla="*/ 412750 w 1978834"/>
              <a:gd name="connsiteY19" fmla="*/ 267301 h 321527"/>
              <a:gd name="connsiteX20" fmla="*/ 0 w 1978834"/>
              <a:gd name="connsiteY20" fmla="*/ 168876 h 32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78834" h="321527">
                <a:moveTo>
                  <a:pt x="0" y="168876"/>
                </a:moveTo>
                <a:cubicBezTo>
                  <a:pt x="-529" y="177872"/>
                  <a:pt x="379413" y="314926"/>
                  <a:pt x="409575" y="321276"/>
                </a:cubicBezTo>
                <a:cubicBezTo>
                  <a:pt x="439737" y="327626"/>
                  <a:pt x="185208" y="211738"/>
                  <a:pt x="180975" y="206976"/>
                </a:cubicBezTo>
                <a:cubicBezTo>
                  <a:pt x="176742" y="202214"/>
                  <a:pt x="316971" y="286880"/>
                  <a:pt x="384175" y="292701"/>
                </a:cubicBezTo>
                <a:cubicBezTo>
                  <a:pt x="451379" y="298522"/>
                  <a:pt x="546100" y="249309"/>
                  <a:pt x="584200" y="241901"/>
                </a:cubicBezTo>
                <a:cubicBezTo>
                  <a:pt x="622300" y="234493"/>
                  <a:pt x="560917" y="251426"/>
                  <a:pt x="612775" y="248251"/>
                </a:cubicBezTo>
                <a:cubicBezTo>
                  <a:pt x="664633" y="245076"/>
                  <a:pt x="830263" y="241372"/>
                  <a:pt x="895350" y="222851"/>
                </a:cubicBezTo>
                <a:cubicBezTo>
                  <a:pt x="960438" y="204330"/>
                  <a:pt x="955146" y="143476"/>
                  <a:pt x="1003300" y="137126"/>
                </a:cubicBezTo>
                <a:cubicBezTo>
                  <a:pt x="1051454" y="130776"/>
                  <a:pt x="1124479" y="188984"/>
                  <a:pt x="1184275" y="184751"/>
                </a:cubicBezTo>
                <a:cubicBezTo>
                  <a:pt x="1244071" y="180518"/>
                  <a:pt x="1318154" y="128659"/>
                  <a:pt x="1362075" y="111726"/>
                </a:cubicBezTo>
                <a:cubicBezTo>
                  <a:pt x="1405996" y="94793"/>
                  <a:pt x="1414463" y="85268"/>
                  <a:pt x="1447800" y="83151"/>
                </a:cubicBezTo>
                <a:cubicBezTo>
                  <a:pt x="1481137" y="81034"/>
                  <a:pt x="1473729" y="112784"/>
                  <a:pt x="1562100" y="99026"/>
                </a:cubicBezTo>
                <a:cubicBezTo>
                  <a:pt x="1650471" y="85268"/>
                  <a:pt x="1961092" y="6951"/>
                  <a:pt x="1978025" y="601"/>
                </a:cubicBezTo>
                <a:cubicBezTo>
                  <a:pt x="1994958" y="-5749"/>
                  <a:pt x="1741487" y="39759"/>
                  <a:pt x="1663700" y="60926"/>
                </a:cubicBezTo>
                <a:cubicBezTo>
                  <a:pt x="1585913" y="82093"/>
                  <a:pt x="1562629" y="119663"/>
                  <a:pt x="1511300" y="127601"/>
                </a:cubicBezTo>
                <a:cubicBezTo>
                  <a:pt x="1459971" y="135538"/>
                  <a:pt x="1396471" y="97438"/>
                  <a:pt x="1355725" y="108551"/>
                </a:cubicBezTo>
                <a:cubicBezTo>
                  <a:pt x="1314979" y="119663"/>
                  <a:pt x="1323975" y="180518"/>
                  <a:pt x="1266825" y="194276"/>
                </a:cubicBezTo>
                <a:cubicBezTo>
                  <a:pt x="1209675" y="208034"/>
                  <a:pt x="1100137" y="188984"/>
                  <a:pt x="1012825" y="191101"/>
                </a:cubicBezTo>
                <a:cubicBezTo>
                  <a:pt x="925513" y="193218"/>
                  <a:pt x="842962" y="194276"/>
                  <a:pt x="742950" y="206976"/>
                </a:cubicBezTo>
                <a:cubicBezTo>
                  <a:pt x="642938" y="219676"/>
                  <a:pt x="539221" y="278413"/>
                  <a:pt x="412750" y="267301"/>
                </a:cubicBezTo>
                <a:cubicBezTo>
                  <a:pt x="286279" y="256189"/>
                  <a:pt x="529" y="159880"/>
                  <a:pt x="0" y="168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: 図形 1548">
            <a:extLst>
              <a:ext uri="{FF2B5EF4-FFF2-40B4-BE49-F238E27FC236}">
                <a16:creationId xmlns:a16="http://schemas.microsoft.com/office/drawing/2014/main" id="{811E1582-2323-4969-A5F4-5809A88F53A7}"/>
              </a:ext>
            </a:extLst>
          </p:cNvPr>
          <p:cNvSpPr/>
          <p:nvPr/>
        </p:nvSpPr>
        <p:spPr>
          <a:xfrm>
            <a:off x="7512192" y="6718300"/>
            <a:ext cx="587315" cy="355661"/>
          </a:xfrm>
          <a:custGeom>
            <a:avLst/>
            <a:gdLst>
              <a:gd name="connsiteX0" fmla="*/ 57008 w 587315"/>
              <a:gd name="connsiteY0" fmla="*/ 0 h 355661"/>
              <a:gd name="connsiteX1" fmla="*/ 380858 w 587315"/>
              <a:gd name="connsiteY1" fmla="*/ 212725 h 355661"/>
              <a:gd name="connsiteX2" fmla="*/ 587233 w 587315"/>
              <a:gd name="connsiteY2" fmla="*/ 260350 h 355661"/>
              <a:gd name="connsiteX3" fmla="*/ 358633 w 587315"/>
              <a:gd name="connsiteY3" fmla="*/ 244475 h 355661"/>
              <a:gd name="connsiteX4" fmla="*/ 3033 w 587315"/>
              <a:gd name="connsiteY4" fmla="*/ 244475 h 355661"/>
              <a:gd name="connsiteX5" fmla="*/ 203058 w 587315"/>
              <a:gd name="connsiteY5" fmla="*/ 285750 h 355661"/>
              <a:gd name="connsiteX6" fmla="*/ 479283 w 587315"/>
              <a:gd name="connsiteY6" fmla="*/ 355600 h 355661"/>
              <a:gd name="connsiteX7" fmla="*/ 98283 w 587315"/>
              <a:gd name="connsiteY7" fmla="*/ 273050 h 355661"/>
              <a:gd name="connsiteX8" fmla="*/ 412608 w 587315"/>
              <a:gd name="connsiteY8" fmla="*/ 212725 h 355661"/>
              <a:gd name="connsiteX9" fmla="*/ 298308 w 587315"/>
              <a:gd name="connsiteY9" fmla="*/ 146050 h 355661"/>
              <a:gd name="connsiteX10" fmla="*/ 57008 w 587315"/>
              <a:gd name="connsiteY10" fmla="*/ 0 h 35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7315" h="355661">
                <a:moveTo>
                  <a:pt x="57008" y="0"/>
                </a:moveTo>
                <a:cubicBezTo>
                  <a:pt x="174747" y="84666"/>
                  <a:pt x="292487" y="169333"/>
                  <a:pt x="380858" y="212725"/>
                </a:cubicBezTo>
                <a:cubicBezTo>
                  <a:pt x="469229" y="256117"/>
                  <a:pt x="590937" y="255058"/>
                  <a:pt x="587233" y="260350"/>
                </a:cubicBezTo>
                <a:cubicBezTo>
                  <a:pt x="583529" y="265642"/>
                  <a:pt x="456000" y="247121"/>
                  <a:pt x="358633" y="244475"/>
                </a:cubicBezTo>
                <a:cubicBezTo>
                  <a:pt x="261266" y="241829"/>
                  <a:pt x="28962" y="237596"/>
                  <a:pt x="3033" y="244475"/>
                </a:cubicBezTo>
                <a:cubicBezTo>
                  <a:pt x="-22896" y="251354"/>
                  <a:pt x="123683" y="267229"/>
                  <a:pt x="203058" y="285750"/>
                </a:cubicBezTo>
                <a:cubicBezTo>
                  <a:pt x="282433" y="304271"/>
                  <a:pt x="496745" y="357717"/>
                  <a:pt x="479283" y="355600"/>
                </a:cubicBezTo>
                <a:cubicBezTo>
                  <a:pt x="461821" y="353483"/>
                  <a:pt x="109396" y="296863"/>
                  <a:pt x="98283" y="273050"/>
                </a:cubicBezTo>
                <a:cubicBezTo>
                  <a:pt x="87171" y="249238"/>
                  <a:pt x="379271" y="233892"/>
                  <a:pt x="412608" y="212725"/>
                </a:cubicBezTo>
                <a:cubicBezTo>
                  <a:pt x="445945" y="191558"/>
                  <a:pt x="352812" y="177271"/>
                  <a:pt x="298308" y="146050"/>
                </a:cubicBezTo>
                <a:lnTo>
                  <a:pt x="5700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: 図形 1549">
            <a:extLst>
              <a:ext uri="{FF2B5EF4-FFF2-40B4-BE49-F238E27FC236}">
                <a16:creationId xmlns:a16="http://schemas.microsoft.com/office/drawing/2014/main" id="{38153AE8-BE1B-4941-B5D0-69B15D54AF47}"/>
              </a:ext>
            </a:extLst>
          </p:cNvPr>
          <p:cNvSpPr/>
          <p:nvPr/>
        </p:nvSpPr>
        <p:spPr>
          <a:xfrm>
            <a:off x="8088816" y="6701920"/>
            <a:ext cx="2010868" cy="496231"/>
          </a:xfrm>
          <a:custGeom>
            <a:avLst/>
            <a:gdLst>
              <a:gd name="connsiteX0" fmla="*/ 4259 w 2010868"/>
              <a:gd name="connsiteY0" fmla="*/ 283080 h 496231"/>
              <a:gd name="connsiteX1" fmla="*/ 80459 w 2010868"/>
              <a:gd name="connsiteY1" fmla="*/ 273555 h 496231"/>
              <a:gd name="connsiteX2" fmla="*/ 191584 w 2010868"/>
              <a:gd name="connsiteY2" fmla="*/ 279905 h 496231"/>
              <a:gd name="connsiteX3" fmla="*/ 445584 w 2010868"/>
              <a:gd name="connsiteY3" fmla="*/ 422780 h 496231"/>
              <a:gd name="connsiteX4" fmla="*/ 483684 w 2010868"/>
              <a:gd name="connsiteY4" fmla="*/ 489455 h 496231"/>
              <a:gd name="connsiteX5" fmla="*/ 569409 w 2010868"/>
              <a:gd name="connsiteY5" fmla="*/ 476755 h 496231"/>
              <a:gd name="connsiteX6" fmla="*/ 740859 w 2010868"/>
              <a:gd name="connsiteY6" fmla="*/ 337055 h 496231"/>
              <a:gd name="connsiteX7" fmla="*/ 883734 w 2010868"/>
              <a:gd name="connsiteY7" fmla="*/ 381505 h 496231"/>
              <a:gd name="connsiteX8" fmla="*/ 1182184 w 2010868"/>
              <a:gd name="connsiteY8" fmla="*/ 340230 h 496231"/>
              <a:gd name="connsiteX9" fmla="*/ 1442534 w 2010868"/>
              <a:gd name="connsiteY9" fmla="*/ 289430 h 496231"/>
              <a:gd name="connsiteX10" fmla="*/ 1448884 w 2010868"/>
              <a:gd name="connsiteY10" fmla="*/ 311655 h 496231"/>
              <a:gd name="connsiteX11" fmla="*/ 1629859 w 2010868"/>
              <a:gd name="connsiteY11" fmla="*/ 222755 h 496231"/>
              <a:gd name="connsiteX12" fmla="*/ 1372684 w 2010868"/>
              <a:gd name="connsiteY12" fmla="*/ 318005 h 496231"/>
              <a:gd name="connsiteX13" fmla="*/ 1687009 w 2010868"/>
              <a:gd name="connsiteY13" fmla="*/ 232280 h 496231"/>
              <a:gd name="connsiteX14" fmla="*/ 1766384 w 2010868"/>
              <a:gd name="connsiteY14" fmla="*/ 194180 h 496231"/>
              <a:gd name="connsiteX15" fmla="*/ 2010859 w 2010868"/>
              <a:gd name="connsiteY15" fmla="*/ 505 h 496231"/>
              <a:gd name="connsiteX16" fmla="*/ 1756859 w 2010868"/>
              <a:gd name="connsiteY16" fmla="*/ 143380 h 496231"/>
              <a:gd name="connsiteX17" fmla="*/ 1232984 w 2010868"/>
              <a:gd name="connsiteY17" fmla="*/ 308480 h 496231"/>
              <a:gd name="connsiteX18" fmla="*/ 1001209 w 2010868"/>
              <a:gd name="connsiteY18" fmla="*/ 330705 h 496231"/>
              <a:gd name="connsiteX19" fmla="*/ 404309 w 2010868"/>
              <a:gd name="connsiteY19" fmla="*/ 467230 h 496231"/>
              <a:gd name="connsiteX20" fmla="*/ 210634 w 2010868"/>
              <a:gd name="connsiteY20" fmla="*/ 321180 h 496231"/>
              <a:gd name="connsiteX21" fmla="*/ 4259 w 2010868"/>
              <a:gd name="connsiteY21" fmla="*/ 283080 h 49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10868" h="496231">
                <a:moveTo>
                  <a:pt x="4259" y="283080"/>
                </a:moveTo>
                <a:cubicBezTo>
                  <a:pt x="-17437" y="275143"/>
                  <a:pt x="49238" y="274084"/>
                  <a:pt x="80459" y="273555"/>
                </a:cubicBezTo>
                <a:cubicBezTo>
                  <a:pt x="111680" y="273026"/>
                  <a:pt x="130730" y="255034"/>
                  <a:pt x="191584" y="279905"/>
                </a:cubicBezTo>
                <a:cubicBezTo>
                  <a:pt x="252438" y="304776"/>
                  <a:pt x="396901" y="387855"/>
                  <a:pt x="445584" y="422780"/>
                </a:cubicBezTo>
                <a:cubicBezTo>
                  <a:pt x="494267" y="457705"/>
                  <a:pt x="463047" y="480459"/>
                  <a:pt x="483684" y="489455"/>
                </a:cubicBezTo>
                <a:cubicBezTo>
                  <a:pt x="504322" y="498451"/>
                  <a:pt x="526547" y="502155"/>
                  <a:pt x="569409" y="476755"/>
                </a:cubicBezTo>
                <a:cubicBezTo>
                  <a:pt x="612271" y="451355"/>
                  <a:pt x="688472" y="352930"/>
                  <a:pt x="740859" y="337055"/>
                </a:cubicBezTo>
                <a:cubicBezTo>
                  <a:pt x="793246" y="321180"/>
                  <a:pt x="810180" y="380976"/>
                  <a:pt x="883734" y="381505"/>
                </a:cubicBezTo>
                <a:cubicBezTo>
                  <a:pt x="957288" y="382034"/>
                  <a:pt x="1089051" y="355576"/>
                  <a:pt x="1182184" y="340230"/>
                </a:cubicBezTo>
                <a:cubicBezTo>
                  <a:pt x="1275317" y="324884"/>
                  <a:pt x="1398084" y="294193"/>
                  <a:pt x="1442534" y="289430"/>
                </a:cubicBezTo>
                <a:cubicBezTo>
                  <a:pt x="1486984" y="284668"/>
                  <a:pt x="1417663" y="322767"/>
                  <a:pt x="1448884" y="311655"/>
                </a:cubicBezTo>
                <a:cubicBezTo>
                  <a:pt x="1480105" y="300543"/>
                  <a:pt x="1642559" y="221697"/>
                  <a:pt x="1629859" y="222755"/>
                </a:cubicBezTo>
                <a:cubicBezTo>
                  <a:pt x="1617159" y="223813"/>
                  <a:pt x="1363159" y="316418"/>
                  <a:pt x="1372684" y="318005"/>
                </a:cubicBezTo>
                <a:cubicBezTo>
                  <a:pt x="1382209" y="319593"/>
                  <a:pt x="1621392" y="252918"/>
                  <a:pt x="1687009" y="232280"/>
                </a:cubicBezTo>
                <a:cubicBezTo>
                  <a:pt x="1752626" y="211642"/>
                  <a:pt x="1712409" y="232809"/>
                  <a:pt x="1766384" y="194180"/>
                </a:cubicBezTo>
                <a:cubicBezTo>
                  <a:pt x="1820359" y="155551"/>
                  <a:pt x="2012446" y="8972"/>
                  <a:pt x="2010859" y="505"/>
                </a:cubicBezTo>
                <a:cubicBezTo>
                  <a:pt x="2009272" y="-7962"/>
                  <a:pt x="1886505" y="92051"/>
                  <a:pt x="1756859" y="143380"/>
                </a:cubicBezTo>
                <a:cubicBezTo>
                  <a:pt x="1627213" y="194709"/>
                  <a:pt x="1358926" y="277259"/>
                  <a:pt x="1232984" y="308480"/>
                </a:cubicBezTo>
                <a:cubicBezTo>
                  <a:pt x="1107042" y="339701"/>
                  <a:pt x="1139322" y="304247"/>
                  <a:pt x="1001209" y="330705"/>
                </a:cubicBezTo>
                <a:cubicBezTo>
                  <a:pt x="863097" y="357163"/>
                  <a:pt x="536071" y="468817"/>
                  <a:pt x="404309" y="467230"/>
                </a:cubicBezTo>
                <a:cubicBezTo>
                  <a:pt x="272547" y="465643"/>
                  <a:pt x="276251" y="355576"/>
                  <a:pt x="210634" y="321180"/>
                </a:cubicBezTo>
                <a:cubicBezTo>
                  <a:pt x="145017" y="286784"/>
                  <a:pt x="25955" y="291017"/>
                  <a:pt x="4259" y="283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: 図形 1550">
            <a:extLst>
              <a:ext uri="{FF2B5EF4-FFF2-40B4-BE49-F238E27FC236}">
                <a16:creationId xmlns:a16="http://schemas.microsoft.com/office/drawing/2014/main" id="{AFBD08FD-9E1E-47B1-B9D8-E9D324F202E2}"/>
              </a:ext>
            </a:extLst>
          </p:cNvPr>
          <p:cNvSpPr/>
          <p:nvPr/>
        </p:nvSpPr>
        <p:spPr>
          <a:xfrm>
            <a:off x="8343900" y="6743353"/>
            <a:ext cx="1198178" cy="189607"/>
          </a:xfrm>
          <a:custGeom>
            <a:avLst/>
            <a:gdLst>
              <a:gd name="connsiteX0" fmla="*/ 0 w 1198178"/>
              <a:gd name="connsiteY0" fmla="*/ 140047 h 189607"/>
              <a:gd name="connsiteX1" fmla="*/ 425450 w 1198178"/>
              <a:gd name="connsiteY1" fmla="*/ 184497 h 189607"/>
              <a:gd name="connsiteX2" fmla="*/ 536575 w 1198178"/>
              <a:gd name="connsiteY2" fmla="*/ 140047 h 189607"/>
              <a:gd name="connsiteX3" fmla="*/ 644525 w 1198178"/>
              <a:gd name="connsiteY3" fmla="*/ 92422 h 189607"/>
              <a:gd name="connsiteX4" fmla="*/ 720725 w 1198178"/>
              <a:gd name="connsiteY4" fmla="*/ 38447 h 189607"/>
              <a:gd name="connsiteX5" fmla="*/ 1196975 w 1198178"/>
              <a:gd name="connsiteY5" fmla="*/ 76547 h 189607"/>
              <a:gd name="connsiteX6" fmla="*/ 854075 w 1198178"/>
              <a:gd name="connsiteY6" fmla="*/ 6697 h 189607"/>
              <a:gd name="connsiteX7" fmla="*/ 758825 w 1198178"/>
              <a:gd name="connsiteY7" fmla="*/ 22572 h 189607"/>
              <a:gd name="connsiteX8" fmla="*/ 454025 w 1198178"/>
              <a:gd name="connsiteY8" fmla="*/ 181322 h 189607"/>
              <a:gd name="connsiteX9" fmla="*/ 314325 w 1198178"/>
              <a:gd name="connsiteY9" fmla="*/ 168622 h 189607"/>
              <a:gd name="connsiteX10" fmla="*/ 0 w 1198178"/>
              <a:gd name="connsiteY10" fmla="*/ 140047 h 18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8178" h="189607">
                <a:moveTo>
                  <a:pt x="0" y="140047"/>
                </a:moveTo>
                <a:cubicBezTo>
                  <a:pt x="168010" y="162272"/>
                  <a:pt x="336021" y="184497"/>
                  <a:pt x="425450" y="184497"/>
                </a:cubicBezTo>
                <a:cubicBezTo>
                  <a:pt x="514879" y="184497"/>
                  <a:pt x="500063" y="155393"/>
                  <a:pt x="536575" y="140047"/>
                </a:cubicBezTo>
                <a:cubicBezTo>
                  <a:pt x="573087" y="124701"/>
                  <a:pt x="613833" y="109355"/>
                  <a:pt x="644525" y="92422"/>
                </a:cubicBezTo>
                <a:cubicBezTo>
                  <a:pt x="675217" y="75489"/>
                  <a:pt x="628650" y="41093"/>
                  <a:pt x="720725" y="38447"/>
                </a:cubicBezTo>
                <a:cubicBezTo>
                  <a:pt x="812800" y="35801"/>
                  <a:pt x="1174750" y="81839"/>
                  <a:pt x="1196975" y="76547"/>
                </a:cubicBezTo>
                <a:cubicBezTo>
                  <a:pt x="1219200" y="71255"/>
                  <a:pt x="927100" y="15693"/>
                  <a:pt x="854075" y="6697"/>
                </a:cubicBezTo>
                <a:cubicBezTo>
                  <a:pt x="781050" y="-2299"/>
                  <a:pt x="825500" y="-6532"/>
                  <a:pt x="758825" y="22572"/>
                </a:cubicBezTo>
                <a:cubicBezTo>
                  <a:pt x="692150" y="51676"/>
                  <a:pt x="528108" y="156980"/>
                  <a:pt x="454025" y="181322"/>
                </a:cubicBezTo>
                <a:cubicBezTo>
                  <a:pt x="379942" y="205664"/>
                  <a:pt x="314325" y="168622"/>
                  <a:pt x="314325" y="168622"/>
                </a:cubicBezTo>
                <a:lnTo>
                  <a:pt x="0" y="1400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: 図形 1551">
            <a:extLst>
              <a:ext uri="{FF2B5EF4-FFF2-40B4-BE49-F238E27FC236}">
                <a16:creationId xmlns:a16="http://schemas.microsoft.com/office/drawing/2014/main" id="{4BEEE190-6723-429D-9610-EB20145A4105}"/>
              </a:ext>
            </a:extLst>
          </p:cNvPr>
          <p:cNvSpPr/>
          <p:nvPr/>
        </p:nvSpPr>
        <p:spPr>
          <a:xfrm>
            <a:off x="7762842" y="6737319"/>
            <a:ext cx="441671" cy="219137"/>
          </a:xfrm>
          <a:custGeom>
            <a:avLst/>
            <a:gdLst>
              <a:gd name="connsiteX0" fmla="*/ 33 w 441671"/>
              <a:gd name="connsiteY0" fmla="*/ 31 h 219137"/>
              <a:gd name="connsiteX1" fmla="*/ 266733 w 441671"/>
              <a:gd name="connsiteY1" fmla="*/ 133381 h 219137"/>
              <a:gd name="connsiteX2" fmla="*/ 441358 w 441671"/>
              <a:gd name="connsiteY2" fmla="*/ 184181 h 219137"/>
              <a:gd name="connsiteX3" fmla="*/ 225458 w 441671"/>
              <a:gd name="connsiteY3" fmla="*/ 155606 h 219137"/>
              <a:gd name="connsiteX4" fmla="*/ 155608 w 441671"/>
              <a:gd name="connsiteY4" fmla="*/ 219106 h 219137"/>
              <a:gd name="connsiteX5" fmla="*/ 247683 w 441671"/>
              <a:gd name="connsiteY5" fmla="*/ 146081 h 219137"/>
              <a:gd name="connsiteX6" fmla="*/ 33 w 441671"/>
              <a:gd name="connsiteY6" fmla="*/ 31 h 21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671" h="219137">
                <a:moveTo>
                  <a:pt x="33" y="31"/>
                </a:moveTo>
                <a:cubicBezTo>
                  <a:pt x="3208" y="-2086"/>
                  <a:pt x="193179" y="102689"/>
                  <a:pt x="266733" y="133381"/>
                </a:cubicBezTo>
                <a:cubicBezTo>
                  <a:pt x="340287" y="164073"/>
                  <a:pt x="448237" y="180477"/>
                  <a:pt x="441358" y="184181"/>
                </a:cubicBezTo>
                <a:cubicBezTo>
                  <a:pt x="434479" y="187885"/>
                  <a:pt x="273083" y="149785"/>
                  <a:pt x="225458" y="155606"/>
                </a:cubicBezTo>
                <a:cubicBezTo>
                  <a:pt x="177833" y="161427"/>
                  <a:pt x="151904" y="220693"/>
                  <a:pt x="155608" y="219106"/>
                </a:cubicBezTo>
                <a:cubicBezTo>
                  <a:pt x="159312" y="217519"/>
                  <a:pt x="272554" y="183123"/>
                  <a:pt x="247683" y="146081"/>
                </a:cubicBezTo>
                <a:cubicBezTo>
                  <a:pt x="222812" y="109039"/>
                  <a:pt x="-3142" y="2148"/>
                  <a:pt x="33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: 図形 1552">
            <a:extLst>
              <a:ext uri="{FF2B5EF4-FFF2-40B4-BE49-F238E27FC236}">
                <a16:creationId xmlns:a16="http://schemas.microsoft.com/office/drawing/2014/main" id="{D70E02E5-EAAC-4A12-A3D4-FA1E7C814D27}"/>
              </a:ext>
            </a:extLst>
          </p:cNvPr>
          <p:cNvSpPr/>
          <p:nvPr/>
        </p:nvSpPr>
        <p:spPr>
          <a:xfrm>
            <a:off x="7761310" y="7686908"/>
            <a:ext cx="1850879" cy="197617"/>
          </a:xfrm>
          <a:custGeom>
            <a:avLst/>
            <a:gdLst>
              <a:gd name="connsiteX0" fmla="*/ 1565 w 1850879"/>
              <a:gd name="connsiteY0" fmla="*/ 142642 h 197617"/>
              <a:gd name="connsiteX1" fmla="*/ 300015 w 1850879"/>
              <a:gd name="connsiteY1" fmla="*/ 196617 h 197617"/>
              <a:gd name="connsiteX2" fmla="*/ 604815 w 1850879"/>
              <a:gd name="connsiteY2" fmla="*/ 91842 h 197617"/>
              <a:gd name="connsiteX3" fmla="*/ 392090 w 1850879"/>
              <a:gd name="connsiteY3" fmla="*/ 155342 h 197617"/>
              <a:gd name="connsiteX4" fmla="*/ 839765 w 1850879"/>
              <a:gd name="connsiteY4" fmla="*/ 177567 h 197617"/>
              <a:gd name="connsiteX5" fmla="*/ 912790 w 1850879"/>
              <a:gd name="connsiteY5" fmla="*/ 152167 h 197617"/>
              <a:gd name="connsiteX6" fmla="*/ 1157265 w 1850879"/>
              <a:gd name="connsiteY6" fmla="*/ 37867 h 197617"/>
              <a:gd name="connsiteX7" fmla="*/ 1300140 w 1850879"/>
              <a:gd name="connsiteY7" fmla="*/ 60092 h 197617"/>
              <a:gd name="connsiteX8" fmla="*/ 1585890 w 1850879"/>
              <a:gd name="connsiteY8" fmla="*/ 56917 h 197617"/>
              <a:gd name="connsiteX9" fmla="*/ 1849415 w 1850879"/>
              <a:gd name="connsiteY9" fmla="*/ 9292 h 197617"/>
              <a:gd name="connsiteX10" fmla="*/ 1465240 w 1850879"/>
              <a:gd name="connsiteY10" fmla="*/ 2942 h 197617"/>
              <a:gd name="connsiteX11" fmla="*/ 1154090 w 1850879"/>
              <a:gd name="connsiteY11" fmla="*/ 44217 h 197617"/>
              <a:gd name="connsiteX12" fmla="*/ 874690 w 1850879"/>
              <a:gd name="connsiteY12" fmla="*/ 101367 h 197617"/>
              <a:gd name="connsiteX13" fmla="*/ 433365 w 1850879"/>
              <a:gd name="connsiteY13" fmla="*/ 107717 h 197617"/>
              <a:gd name="connsiteX14" fmla="*/ 1565 w 1850879"/>
              <a:gd name="connsiteY14" fmla="*/ 142642 h 19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50879" h="197617">
                <a:moveTo>
                  <a:pt x="1565" y="142642"/>
                </a:moveTo>
                <a:cubicBezTo>
                  <a:pt x="-20660" y="157459"/>
                  <a:pt x="199473" y="205084"/>
                  <a:pt x="300015" y="196617"/>
                </a:cubicBezTo>
                <a:cubicBezTo>
                  <a:pt x="400557" y="188150"/>
                  <a:pt x="589469" y="98721"/>
                  <a:pt x="604815" y="91842"/>
                </a:cubicBezTo>
                <a:cubicBezTo>
                  <a:pt x="620161" y="84963"/>
                  <a:pt x="352932" y="141055"/>
                  <a:pt x="392090" y="155342"/>
                </a:cubicBezTo>
                <a:cubicBezTo>
                  <a:pt x="431248" y="169629"/>
                  <a:pt x="752982" y="178096"/>
                  <a:pt x="839765" y="177567"/>
                </a:cubicBezTo>
                <a:cubicBezTo>
                  <a:pt x="926548" y="177038"/>
                  <a:pt x="859873" y="175450"/>
                  <a:pt x="912790" y="152167"/>
                </a:cubicBezTo>
                <a:cubicBezTo>
                  <a:pt x="965707" y="128884"/>
                  <a:pt x="1092707" y="53213"/>
                  <a:pt x="1157265" y="37867"/>
                </a:cubicBezTo>
                <a:cubicBezTo>
                  <a:pt x="1221823" y="22521"/>
                  <a:pt x="1228703" y="56917"/>
                  <a:pt x="1300140" y="60092"/>
                </a:cubicBezTo>
                <a:cubicBezTo>
                  <a:pt x="1371577" y="63267"/>
                  <a:pt x="1494344" y="65384"/>
                  <a:pt x="1585890" y="56917"/>
                </a:cubicBezTo>
                <a:cubicBezTo>
                  <a:pt x="1677436" y="48450"/>
                  <a:pt x="1869523" y="18288"/>
                  <a:pt x="1849415" y="9292"/>
                </a:cubicBezTo>
                <a:cubicBezTo>
                  <a:pt x="1829307" y="296"/>
                  <a:pt x="1581127" y="-2879"/>
                  <a:pt x="1465240" y="2942"/>
                </a:cubicBezTo>
                <a:cubicBezTo>
                  <a:pt x="1349353" y="8763"/>
                  <a:pt x="1252515" y="27813"/>
                  <a:pt x="1154090" y="44217"/>
                </a:cubicBezTo>
                <a:cubicBezTo>
                  <a:pt x="1055665" y="60621"/>
                  <a:pt x="994811" y="90784"/>
                  <a:pt x="874690" y="101367"/>
                </a:cubicBezTo>
                <a:cubicBezTo>
                  <a:pt x="754569" y="111950"/>
                  <a:pt x="575711" y="99779"/>
                  <a:pt x="433365" y="107717"/>
                </a:cubicBezTo>
                <a:cubicBezTo>
                  <a:pt x="291019" y="115655"/>
                  <a:pt x="23790" y="127825"/>
                  <a:pt x="1565" y="142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: 図形 1553">
            <a:extLst>
              <a:ext uri="{FF2B5EF4-FFF2-40B4-BE49-F238E27FC236}">
                <a16:creationId xmlns:a16="http://schemas.microsoft.com/office/drawing/2014/main" id="{F64A285E-5010-4BC6-8EBC-7D0AA4F6C8FC}"/>
              </a:ext>
            </a:extLst>
          </p:cNvPr>
          <p:cNvSpPr/>
          <p:nvPr/>
        </p:nvSpPr>
        <p:spPr>
          <a:xfrm>
            <a:off x="8401474" y="7499258"/>
            <a:ext cx="469504" cy="266340"/>
          </a:xfrm>
          <a:custGeom>
            <a:avLst/>
            <a:gdLst>
              <a:gd name="connsiteX0" fmla="*/ 161501 w 469504"/>
              <a:gd name="connsiteY0" fmla="*/ 92 h 266340"/>
              <a:gd name="connsiteX1" fmla="*/ 2751 w 469504"/>
              <a:gd name="connsiteY1" fmla="*/ 263617 h 266340"/>
              <a:gd name="connsiteX2" fmla="*/ 72601 w 469504"/>
              <a:gd name="connsiteY2" fmla="*/ 133442 h 266340"/>
              <a:gd name="connsiteX3" fmla="*/ 221826 w 469504"/>
              <a:gd name="connsiteY3" fmla="*/ 69942 h 266340"/>
              <a:gd name="connsiteX4" fmla="*/ 469476 w 469504"/>
              <a:gd name="connsiteY4" fmla="*/ 82642 h 266340"/>
              <a:gd name="connsiteX5" fmla="*/ 205951 w 469504"/>
              <a:gd name="connsiteY5" fmla="*/ 69942 h 266340"/>
              <a:gd name="connsiteX6" fmla="*/ 18626 w 469504"/>
              <a:gd name="connsiteY6" fmla="*/ 231867 h 266340"/>
              <a:gd name="connsiteX7" fmla="*/ 161501 w 469504"/>
              <a:gd name="connsiteY7" fmla="*/ 92 h 26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9504" h="266340">
                <a:moveTo>
                  <a:pt x="161501" y="92"/>
                </a:moveTo>
                <a:cubicBezTo>
                  <a:pt x="158855" y="5384"/>
                  <a:pt x="17568" y="241392"/>
                  <a:pt x="2751" y="263617"/>
                </a:cubicBezTo>
                <a:cubicBezTo>
                  <a:pt x="-12066" y="285842"/>
                  <a:pt x="36089" y="165721"/>
                  <a:pt x="72601" y="133442"/>
                </a:cubicBezTo>
                <a:cubicBezTo>
                  <a:pt x="109113" y="101163"/>
                  <a:pt x="155680" y="78409"/>
                  <a:pt x="221826" y="69942"/>
                </a:cubicBezTo>
                <a:cubicBezTo>
                  <a:pt x="287972" y="61475"/>
                  <a:pt x="472122" y="82642"/>
                  <a:pt x="469476" y="82642"/>
                </a:cubicBezTo>
                <a:cubicBezTo>
                  <a:pt x="466830" y="82642"/>
                  <a:pt x="281093" y="45071"/>
                  <a:pt x="205951" y="69942"/>
                </a:cubicBezTo>
                <a:cubicBezTo>
                  <a:pt x="130809" y="94813"/>
                  <a:pt x="29209" y="245625"/>
                  <a:pt x="18626" y="231867"/>
                </a:cubicBezTo>
                <a:cubicBezTo>
                  <a:pt x="8043" y="218109"/>
                  <a:pt x="164147" y="-5200"/>
                  <a:pt x="161501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: 図形 1554">
            <a:extLst>
              <a:ext uri="{FF2B5EF4-FFF2-40B4-BE49-F238E27FC236}">
                <a16:creationId xmlns:a16="http://schemas.microsoft.com/office/drawing/2014/main" id="{E652B84A-8F09-40E9-BA6B-15FDAAFEBBE1}"/>
              </a:ext>
            </a:extLst>
          </p:cNvPr>
          <p:cNvSpPr/>
          <p:nvPr/>
        </p:nvSpPr>
        <p:spPr>
          <a:xfrm>
            <a:off x="9167437" y="7232618"/>
            <a:ext cx="558589" cy="299217"/>
          </a:xfrm>
          <a:custGeom>
            <a:avLst/>
            <a:gdLst>
              <a:gd name="connsiteX0" fmla="*/ 5138 w 558589"/>
              <a:gd name="connsiteY0" fmla="*/ 298482 h 299217"/>
              <a:gd name="connsiteX1" fmla="*/ 287713 w 558589"/>
              <a:gd name="connsiteY1" fmla="*/ 181007 h 299217"/>
              <a:gd name="connsiteX2" fmla="*/ 500438 w 558589"/>
              <a:gd name="connsiteY2" fmla="*/ 133382 h 299217"/>
              <a:gd name="connsiteX3" fmla="*/ 503613 w 558589"/>
              <a:gd name="connsiteY3" fmla="*/ 120682 h 299217"/>
              <a:gd name="connsiteX4" fmla="*/ 548063 w 558589"/>
              <a:gd name="connsiteY4" fmla="*/ 32 h 299217"/>
              <a:gd name="connsiteX5" fmla="*/ 516313 w 558589"/>
              <a:gd name="connsiteY5" fmla="*/ 133382 h 299217"/>
              <a:gd name="connsiteX6" fmla="*/ 138488 w 558589"/>
              <a:gd name="connsiteY6" fmla="*/ 225457 h 299217"/>
              <a:gd name="connsiteX7" fmla="*/ 5138 w 558589"/>
              <a:gd name="connsiteY7" fmla="*/ 298482 h 299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589" h="299217">
                <a:moveTo>
                  <a:pt x="5138" y="298482"/>
                </a:moveTo>
                <a:cubicBezTo>
                  <a:pt x="30009" y="291074"/>
                  <a:pt x="205163" y="208524"/>
                  <a:pt x="287713" y="181007"/>
                </a:cubicBezTo>
                <a:cubicBezTo>
                  <a:pt x="370263" y="153490"/>
                  <a:pt x="464455" y="143436"/>
                  <a:pt x="500438" y="133382"/>
                </a:cubicBezTo>
                <a:cubicBezTo>
                  <a:pt x="536421" y="123328"/>
                  <a:pt x="495676" y="142907"/>
                  <a:pt x="503613" y="120682"/>
                </a:cubicBezTo>
                <a:cubicBezTo>
                  <a:pt x="511551" y="98457"/>
                  <a:pt x="545946" y="-2085"/>
                  <a:pt x="548063" y="32"/>
                </a:cubicBezTo>
                <a:cubicBezTo>
                  <a:pt x="550180" y="2149"/>
                  <a:pt x="584575" y="95811"/>
                  <a:pt x="516313" y="133382"/>
                </a:cubicBezTo>
                <a:cubicBezTo>
                  <a:pt x="448051" y="170953"/>
                  <a:pt x="227917" y="195295"/>
                  <a:pt x="138488" y="225457"/>
                </a:cubicBezTo>
                <a:cubicBezTo>
                  <a:pt x="49059" y="255619"/>
                  <a:pt x="-19733" y="305890"/>
                  <a:pt x="5138" y="298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: 図形 1555">
            <a:extLst>
              <a:ext uri="{FF2B5EF4-FFF2-40B4-BE49-F238E27FC236}">
                <a16:creationId xmlns:a16="http://schemas.microsoft.com/office/drawing/2014/main" id="{5AD66B14-AFC7-406B-AB9B-9D540C871635}"/>
              </a:ext>
            </a:extLst>
          </p:cNvPr>
          <p:cNvSpPr/>
          <p:nvPr/>
        </p:nvSpPr>
        <p:spPr>
          <a:xfrm>
            <a:off x="9903226" y="5022085"/>
            <a:ext cx="759606" cy="464722"/>
          </a:xfrm>
          <a:custGeom>
            <a:avLst/>
            <a:gdLst>
              <a:gd name="connsiteX0" fmla="*/ 2774 w 759606"/>
              <a:gd name="connsiteY0" fmla="*/ 765 h 464722"/>
              <a:gd name="connsiteX1" fmla="*/ 180574 w 759606"/>
              <a:gd name="connsiteY1" fmla="*/ 67440 h 464722"/>
              <a:gd name="connsiteX2" fmla="*/ 244074 w 759606"/>
              <a:gd name="connsiteY2" fmla="*/ 32515 h 464722"/>
              <a:gd name="connsiteX3" fmla="*/ 320274 w 759606"/>
              <a:gd name="connsiteY3" fmla="*/ 73790 h 464722"/>
              <a:gd name="connsiteX4" fmla="*/ 377424 w 759606"/>
              <a:gd name="connsiteY4" fmla="*/ 83315 h 464722"/>
              <a:gd name="connsiteX5" fmla="*/ 469499 w 759606"/>
              <a:gd name="connsiteY5" fmla="*/ 140465 h 464722"/>
              <a:gd name="connsiteX6" fmla="*/ 447274 w 759606"/>
              <a:gd name="connsiteY6" fmla="*/ 130940 h 464722"/>
              <a:gd name="connsiteX7" fmla="*/ 536174 w 759606"/>
              <a:gd name="connsiteY7" fmla="*/ 172215 h 464722"/>
              <a:gd name="connsiteX8" fmla="*/ 574274 w 759606"/>
              <a:gd name="connsiteY8" fmla="*/ 200790 h 464722"/>
              <a:gd name="connsiteX9" fmla="*/ 691749 w 759606"/>
              <a:gd name="connsiteY9" fmla="*/ 203965 h 464722"/>
              <a:gd name="connsiteX10" fmla="*/ 669524 w 759606"/>
              <a:gd name="connsiteY10" fmla="*/ 283340 h 464722"/>
              <a:gd name="connsiteX11" fmla="*/ 710799 w 759606"/>
              <a:gd name="connsiteY11" fmla="*/ 340490 h 464722"/>
              <a:gd name="connsiteX12" fmla="*/ 758424 w 759606"/>
              <a:gd name="connsiteY12" fmla="*/ 410340 h 464722"/>
              <a:gd name="connsiteX13" fmla="*/ 742549 w 759606"/>
              <a:gd name="connsiteY13" fmla="*/ 464315 h 464722"/>
              <a:gd name="connsiteX14" fmla="*/ 713974 w 759606"/>
              <a:gd name="connsiteY14" fmla="*/ 381765 h 464722"/>
              <a:gd name="connsiteX15" fmla="*/ 602849 w 759606"/>
              <a:gd name="connsiteY15" fmla="*/ 216665 h 464722"/>
              <a:gd name="connsiteX16" fmla="*/ 405999 w 759606"/>
              <a:gd name="connsiteY16" fmla="*/ 111890 h 464722"/>
              <a:gd name="connsiteX17" fmla="*/ 247249 w 759606"/>
              <a:gd name="connsiteY17" fmla="*/ 89665 h 464722"/>
              <a:gd name="connsiteX18" fmla="*/ 85324 w 759606"/>
              <a:gd name="connsiteY18" fmla="*/ 35690 h 464722"/>
              <a:gd name="connsiteX19" fmla="*/ 2774 w 759606"/>
              <a:gd name="connsiteY19" fmla="*/ 765 h 46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59606" h="464722">
                <a:moveTo>
                  <a:pt x="2774" y="765"/>
                </a:moveTo>
                <a:cubicBezTo>
                  <a:pt x="18649" y="6057"/>
                  <a:pt x="140357" y="62148"/>
                  <a:pt x="180574" y="67440"/>
                </a:cubicBezTo>
                <a:cubicBezTo>
                  <a:pt x="220791" y="72732"/>
                  <a:pt x="220791" y="31457"/>
                  <a:pt x="244074" y="32515"/>
                </a:cubicBezTo>
                <a:cubicBezTo>
                  <a:pt x="267357" y="33573"/>
                  <a:pt x="298049" y="65323"/>
                  <a:pt x="320274" y="73790"/>
                </a:cubicBezTo>
                <a:cubicBezTo>
                  <a:pt x="342499" y="82257"/>
                  <a:pt x="352553" y="72203"/>
                  <a:pt x="377424" y="83315"/>
                </a:cubicBezTo>
                <a:cubicBezTo>
                  <a:pt x="402295" y="94427"/>
                  <a:pt x="457857" y="132528"/>
                  <a:pt x="469499" y="140465"/>
                </a:cubicBezTo>
                <a:cubicBezTo>
                  <a:pt x="481141" y="148403"/>
                  <a:pt x="447274" y="130940"/>
                  <a:pt x="447274" y="130940"/>
                </a:cubicBezTo>
                <a:cubicBezTo>
                  <a:pt x="458387" y="136232"/>
                  <a:pt x="515007" y="160573"/>
                  <a:pt x="536174" y="172215"/>
                </a:cubicBezTo>
                <a:cubicBezTo>
                  <a:pt x="557341" y="183857"/>
                  <a:pt x="548345" y="195498"/>
                  <a:pt x="574274" y="200790"/>
                </a:cubicBezTo>
                <a:cubicBezTo>
                  <a:pt x="600203" y="206082"/>
                  <a:pt x="675874" y="190207"/>
                  <a:pt x="691749" y="203965"/>
                </a:cubicBezTo>
                <a:cubicBezTo>
                  <a:pt x="707624" y="217723"/>
                  <a:pt x="666349" y="260586"/>
                  <a:pt x="669524" y="283340"/>
                </a:cubicBezTo>
                <a:cubicBezTo>
                  <a:pt x="672699" y="306094"/>
                  <a:pt x="695982" y="319323"/>
                  <a:pt x="710799" y="340490"/>
                </a:cubicBezTo>
                <a:cubicBezTo>
                  <a:pt x="725616" y="361657"/>
                  <a:pt x="753132" y="389703"/>
                  <a:pt x="758424" y="410340"/>
                </a:cubicBezTo>
                <a:cubicBezTo>
                  <a:pt x="763716" y="430977"/>
                  <a:pt x="749957" y="469078"/>
                  <a:pt x="742549" y="464315"/>
                </a:cubicBezTo>
                <a:cubicBezTo>
                  <a:pt x="735141" y="459553"/>
                  <a:pt x="737257" y="423040"/>
                  <a:pt x="713974" y="381765"/>
                </a:cubicBezTo>
                <a:cubicBezTo>
                  <a:pt x="690691" y="340490"/>
                  <a:pt x="654178" y="261644"/>
                  <a:pt x="602849" y="216665"/>
                </a:cubicBezTo>
                <a:cubicBezTo>
                  <a:pt x="551520" y="171686"/>
                  <a:pt x="465266" y="133057"/>
                  <a:pt x="405999" y="111890"/>
                </a:cubicBezTo>
                <a:cubicBezTo>
                  <a:pt x="346732" y="90723"/>
                  <a:pt x="300695" y="102365"/>
                  <a:pt x="247249" y="89665"/>
                </a:cubicBezTo>
                <a:cubicBezTo>
                  <a:pt x="193803" y="76965"/>
                  <a:pt x="128186" y="52623"/>
                  <a:pt x="85324" y="35690"/>
                </a:cubicBezTo>
                <a:cubicBezTo>
                  <a:pt x="42462" y="18757"/>
                  <a:pt x="-13101" y="-4527"/>
                  <a:pt x="2774" y="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: 図形 1556">
            <a:extLst>
              <a:ext uri="{FF2B5EF4-FFF2-40B4-BE49-F238E27FC236}">
                <a16:creationId xmlns:a16="http://schemas.microsoft.com/office/drawing/2014/main" id="{C4822728-D8AF-486E-B1D2-1CDCBD96428F}"/>
              </a:ext>
            </a:extLst>
          </p:cNvPr>
          <p:cNvSpPr/>
          <p:nvPr/>
        </p:nvSpPr>
        <p:spPr>
          <a:xfrm>
            <a:off x="9483725" y="5616384"/>
            <a:ext cx="1042490" cy="660591"/>
          </a:xfrm>
          <a:custGeom>
            <a:avLst/>
            <a:gdLst>
              <a:gd name="connsiteX0" fmla="*/ 1009650 w 1042490"/>
              <a:gd name="connsiteY0" fmla="*/ 92266 h 660591"/>
              <a:gd name="connsiteX1" fmla="*/ 387350 w 1042490"/>
              <a:gd name="connsiteY1" fmla="*/ 139891 h 660591"/>
              <a:gd name="connsiteX2" fmla="*/ 641350 w 1042490"/>
              <a:gd name="connsiteY2" fmla="*/ 165291 h 660591"/>
              <a:gd name="connsiteX3" fmla="*/ 463550 w 1042490"/>
              <a:gd name="connsiteY3" fmla="*/ 260541 h 660591"/>
              <a:gd name="connsiteX4" fmla="*/ 301625 w 1042490"/>
              <a:gd name="connsiteY4" fmla="*/ 308166 h 660591"/>
              <a:gd name="connsiteX5" fmla="*/ 254000 w 1042490"/>
              <a:gd name="connsiteY5" fmla="*/ 336741 h 660591"/>
              <a:gd name="connsiteX6" fmla="*/ 152400 w 1042490"/>
              <a:gd name="connsiteY6" fmla="*/ 451041 h 660591"/>
              <a:gd name="connsiteX7" fmla="*/ 257175 w 1042490"/>
              <a:gd name="connsiteY7" fmla="*/ 381191 h 660591"/>
              <a:gd name="connsiteX8" fmla="*/ 79375 w 1042490"/>
              <a:gd name="connsiteY8" fmla="*/ 568516 h 660591"/>
              <a:gd name="connsiteX9" fmla="*/ 0 w 1042490"/>
              <a:gd name="connsiteY9" fmla="*/ 660591 h 660591"/>
              <a:gd name="connsiteX10" fmla="*/ 298450 w 1042490"/>
              <a:gd name="connsiteY10" fmla="*/ 311341 h 660591"/>
              <a:gd name="connsiteX11" fmla="*/ 523875 w 1042490"/>
              <a:gd name="connsiteY11" fmla="*/ 177991 h 660591"/>
              <a:gd name="connsiteX12" fmla="*/ 463550 w 1042490"/>
              <a:gd name="connsiteY12" fmla="*/ 101791 h 660591"/>
              <a:gd name="connsiteX13" fmla="*/ 682625 w 1042490"/>
              <a:gd name="connsiteY13" fmla="*/ 191 h 660591"/>
              <a:gd name="connsiteX14" fmla="*/ 590550 w 1042490"/>
              <a:gd name="connsiteY14" fmla="*/ 76391 h 660591"/>
              <a:gd name="connsiteX15" fmla="*/ 920750 w 1042490"/>
              <a:gd name="connsiteY15" fmla="*/ 79566 h 660591"/>
              <a:gd name="connsiteX16" fmla="*/ 1009650 w 1042490"/>
              <a:gd name="connsiteY16" fmla="*/ 92266 h 660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42490" h="660591">
                <a:moveTo>
                  <a:pt x="1009650" y="92266"/>
                </a:moveTo>
                <a:cubicBezTo>
                  <a:pt x="920750" y="102320"/>
                  <a:pt x="448733" y="127720"/>
                  <a:pt x="387350" y="139891"/>
                </a:cubicBezTo>
                <a:cubicBezTo>
                  <a:pt x="325967" y="152062"/>
                  <a:pt x="628650" y="145183"/>
                  <a:pt x="641350" y="165291"/>
                </a:cubicBezTo>
                <a:cubicBezTo>
                  <a:pt x="654050" y="185399"/>
                  <a:pt x="520171" y="236728"/>
                  <a:pt x="463550" y="260541"/>
                </a:cubicBezTo>
                <a:cubicBezTo>
                  <a:pt x="406929" y="284354"/>
                  <a:pt x="336550" y="295466"/>
                  <a:pt x="301625" y="308166"/>
                </a:cubicBezTo>
                <a:cubicBezTo>
                  <a:pt x="266700" y="320866"/>
                  <a:pt x="278871" y="312929"/>
                  <a:pt x="254000" y="336741"/>
                </a:cubicBezTo>
                <a:cubicBezTo>
                  <a:pt x="229129" y="360553"/>
                  <a:pt x="151871" y="443633"/>
                  <a:pt x="152400" y="451041"/>
                </a:cubicBezTo>
                <a:cubicBezTo>
                  <a:pt x="152929" y="458449"/>
                  <a:pt x="269346" y="361612"/>
                  <a:pt x="257175" y="381191"/>
                </a:cubicBezTo>
                <a:cubicBezTo>
                  <a:pt x="245004" y="400770"/>
                  <a:pt x="122237" y="521949"/>
                  <a:pt x="79375" y="568516"/>
                </a:cubicBezTo>
                <a:cubicBezTo>
                  <a:pt x="36513" y="615083"/>
                  <a:pt x="0" y="660591"/>
                  <a:pt x="0" y="660591"/>
                </a:cubicBezTo>
                <a:cubicBezTo>
                  <a:pt x="36512" y="617729"/>
                  <a:pt x="211137" y="391774"/>
                  <a:pt x="298450" y="311341"/>
                </a:cubicBezTo>
                <a:cubicBezTo>
                  <a:pt x="385762" y="230908"/>
                  <a:pt x="496358" y="212916"/>
                  <a:pt x="523875" y="177991"/>
                </a:cubicBezTo>
                <a:cubicBezTo>
                  <a:pt x="551392" y="143066"/>
                  <a:pt x="437092" y="131424"/>
                  <a:pt x="463550" y="101791"/>
                </a:cubicBezTo>
                <a:cubicBezTo>
                  <a:pt x="490008" y="72158"/>
                  <a:pt x="661458" y="4424"/>
                  <a:pt x="682625" y="191"/>
                </a:cubicBezTo>
                <a:cubicBezTo>
                  <a:pt x="703792" y="-4042"/>
                  <a:pt x="550863" y="63162"/>
                  <a:pt x="590550" y="76391"/>
                </a:cubicBezTo>
                <a:cubicBezTo>
                  <a:pt x="630237" y="89620"/>
                  <a:pt x="855662" y="76391"/>
                  <a:pt x="920750" y="79566"/>
                </a:cubicBezTo>
                <a:cubicBezTo>
                  <a:pt x="985837" y="82741"/>
                  <a:pt x="1098550" y="82212"/>
                  <a:pt x="1009650" y="92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: 図形 1557">
            <a:extLst>
              <a:ext uri="{FF2B5EF4-FFF2-40B4-BE49-F238E27FC236}">
                <a16:creationId xmlns:a16="http://schemas.microsoft.com/office/drawing/2014/main" id="{D58F76A8-5275-44A6-A0CA-85348DF41CA6}"/>
              </a:ext>
            </a:extLst>
          </p:cNvPr>
          <p:cNvSpPr/>
          <p:nvPr/>
        </p:nvSpPr>
        <p:spPr>
          <a:xfrm>
            <a:off x="9945752" y="5473554"/>
            <a:ext cx="1297574" cy="578696"/>
          </a:xfrm>
          <a:custGeom>
            <a:avLst/>
            <a:gdLst>
              <a:gd name="connsiteX0" fmla="*/ 4698 w 1297574"/>
              <a:gd name="connsiteY0" fmla="*/ 79521 h 578696"/>
              <a:gd name="connsiteX1" fmla="*/ 274573 w 1297574"/>
              <a:gd name="connsiteY1" fmla="*/ 63646 h 578696"/>
              <a:gd name="connsiteX2" fmla="*/ 417448 w 1297574"/>
              <a:gd name="connsiteY2" fmla="*/ 54121 h 578696"/>
              <a:gd name="connsiteX3" fmla="*/ 760348 w 1297574"/>
              <a:gd name="connsiteY3" fmla="*/ 146 h 578696"/>
              <a:gd name="connsiteX4" fmla="*/ 700023 w 1297574"/>
              <a:gd name="connsiteY4" fmla="*/ 41421 h 578696"/>
              <a:gd name="connsiteX5" fmla="*/ 966723 w 1297574"/>
              <a:gd name="connsiteY5" fmla="*/ 133496 h 578696"/>
              <a:gd name="connsiteX6" fmla="*/ 785748 w 1297574"/>
              <a:gd name="connsiteY6" fmla="*/ 152546 h 578696"/>
              <a:gd name="connsiteX7" fmla="*/ 604773 w 1297574"/>
              <a:gd name="connsiteY7" fmla="*/ 190646 h 578696"/>
              <a:gd name="connsiteX8" fmla="*/ 776223 w 1297574"/>
              <a:gd name="connsiteY8" fmla="*/ 168421 h 578696"/>
              <a:gd name="connsiteX9" fmla="*/ 957198 w 1297574"/>
              <a:gd name="connsiteY9" fmla="*/ 228746 h 578696"/>
              <a:gd name="connsiteX10" fmla="*/ 1293748 w 1297574"/>
              <a:gd name="connsiteY10" fmla="*/ 365271 h 578696"/>
              <a:gd name="connsiteX11" fmla="*/ 1131823 w 1297574"/>
              <a:gd name="connsiteY11" fmla="*/ 289071 h 578696"/>
              <a:gd name="connsiteX12" fmla="*/ 1017523 w 1297574"/>
              <a:gd name="connsiteY12" fmla="*/ 330346 h 578696"/>
              <a:gd name="connsiteX13" fmla="*/ 915923 w 1297574"/>
              <a:gd name="connsiteY13" fmla="*/ 577996 h 578696"/>
              <a:gd name="connsiteX14" fmla="*/ 950848 w 1297574"/>
              <a:gd name="connsiteY14" fmla="*/ 400196 h 578696"/>
              <a:gd name="connsiteX15" fmla="*/ 960373 w 1297574"/>
              <a:gd name="connsiteY15" fmla="*/ 260496 h 578696"/>
              <a:gd name="connsiteX16" fmla="*/ 741298 w 1297574"/>
              <a:gd name="connsiteY16" fmla="*/ 165246 h 578696"/>
              <a:gd name="connsiteX17" fmla="*/ 757173 w 1297574"/>
              <a:gd name="connsiteY17" fmla="*/ 89046 h 578696"/>
              <a:gd name="connsiteX18" fmla="*/ 626998 w 1297574"/>
              <a:gd name="connsiteY18" fmla="*/ 25546 h 578696"/>
              <a:gd name="connsiteX19" fmla="*/ 522223 w 1297574"/>
              <a:gd name="connsiteY19" fmla="*/ 22371 h 578696"/>
              <a:gd name="connsiteX20" fmla="*/ 4698 w 1297574"/>
              <a:gd name="connsiteY20" fmla="*/ 79521 h 57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97574" h="578696">
                <a:moveTo>
                  <a:pt x="4698" y="79521"/>
                </a:moveTo>
                <a:cubicBezTo>
                  <a:pt x="-36577" y="86400"/>
                  <a:pt x="205781" y="67879"/>
                  <a:pt x="274573" y="63646"/>
                </a:cubicBezTo>
                <a:cubicBezTo>
                  <a:pt x="343365" y="59413"/>
                  <a:pt x="336486" y="64704"/>
                  <a:pt x="417448" y="54121"/>
                </a:cubicBezTo>
                <a:cubicBezTo>
                  <a:pt x="498410" y="43538"/>
                  <a:pt x="713252" y="2263"/>
                  <a:pt x="760348" y="146"/>
                </a:cubicBezTo>
                <a:cubicBezTo>
                  <a:pt x="807444" y="-1971"/>
                  <a:pt x="665627" y="19196"/>
                  <a:pt x="700023" y="41421"/>
                </a:cubicBezTo>
                <a:cubicBezTo>
                  <a:pt x="734419" y="63646"/>
                  <a:pt x="952436" y="114975"/>
                  <a:pt x="966723" y="133496"/>
                </a:cubicBezTo>
                <a:cubicBezTo>
                  <a:pt x="981010" y="152017"/>
                  <a:pt x="846073" y="143021"/>
                  <a:pt x="785748" y="152546"/>
                </a:cubicBezTo>
                <a:cubicBezTo>
                  <a:pt x="725423" y="162071"/>
                  <a:pt x="606361" y="188000"/>
                  <a:pt x="604773" y="190646"/>
                </a:cubicBezTo>
                <a:cubicBezTo>
                  <a:pt x="603186" y="193292"/>
                  <a:pt x="717486" y="162071"/>
                  <a:pt x="776223" y="168421"/>
                </a:cubicBezTo>
                <a:cubicBezTo>
                  <a:pt x="834960" y="174771"/>
                  <a:pt x="870944" y="195938"/>
                  <a:pt x="957198" y="228746"/>
                </a:cubicBezTo>
                <a:cubicBezTo>
                  <a:pt x="1043452" y="261554"/>
                  <a:pt x="1264644" y="355217"/>
                  <a:pt x="1293748" y="365271"/>
                </a:cubicBezTo>
                <a:cubicBezTo>
                  <a:pt x="1322852" y="375325"/>
                  <a:pt x="1177860" y="294892"/>
                  <a:pt x="1131823" y="289071"/>
                </a:cubicBezTo>
                <a:cubicBezTo>
                  <a:pt x="1085786" y="283250"/>
                  <a:pt x="1053506" y="282192"/>
                  <a:pt x="1017523" y="330346"/>
                </a:cubicBezTo>
                <a:cubicBezTo>
                  <a:pt x="981540" y="378500"/>
                  <a:pt x="927036" y="566354"/>
                  <a:pt x="915923" y="577996"/>
                </a:cubicBezTo>
                <a:cubicBezTo>
                  <a:pt x="904811" y="589638"/>
                  <a:pt x="943440" y="453113"/>
                  <a:pt x="950848" y="400196"/>
                </a:cubicBezTo>
                <a:cubicBezTo>
                  <a:pt x="958256" y="347279"/>
                  <a:pt x="995298" y="299654"/>
                  <a:pt x="960373" y="260496"/>
                </a:cubicBezTo>
                <a:cubicBezTo>
                  <a:pt x="925448" y="221338"/>
                  <a:pt x="775165" y="193821"/>
                  <a:pt x="741298" y="165246"/>
                </a:cubicBezTo>
                <a:cubicBezTo>
                  <a:pt x="707431" y="136671"/>
                  <a:pt x="776223" y="112329"/>
                  <a:pt x="757173" y="89046"/>
                </a:cubicBezTo>
                <a:cubicBezTo>
                  <a:pt x="738123" y="65763"/>
                  <a:pt x="666156" y="36658"/>
                  <a:pt x="626998" y="25546"/>
                </a:cubicBezTo>
                <a:cubicBezTo>
                  <a:pt x="587840" y="14433"/>
                  <a:pt x="626469" y="14963"/>
                  <a:pt x="522223" y="22371"/>
                </a:cubicBezTo>
                <a:cubicBezTo>
                  <a:pt x="417977" y="29779"/>
                  <a:pt x="45973" y="72642"/>
                  <a:pt x="4698" y="79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: 図形 1558">
            <a:extLst>
              <a:ext uri="{FF2B5EF4-FFF2-40B4-BE49-F238E27FC236}">
                <a16:creationId xmlns:a16="http://schemas.microsoft.com/office/drawing/2014/main" id="{D7377CD0-297C-4C0D-A94C-635B6C547316}"/>
              </a:ext>
            </a:extLst>
          </p:cNvPr>
          <p:cNvSpPr/>
          <p:nvPr/>
        </p:nvSpPr>
        <p:spPr>
          <a:xfrm>
            <a:off x="9467713" y="6060521"/>
            <a:ext cx="1324656" cy="518821"/>
          </a:xfrm>
          <a:custGeom>
            <a:avLst/>
            <a:gdLst>
              <a:gd name="connsiteX0" fmla="*/ 137 w 1324656"/>
              <a:gd name="connsiteY0" fmla="*/ 273604 h 518821"/>
              <a:gd name="connsiteX1" fmla="*/ 165237 w 1324656"/>
              <a:gd name="connsiteY1" fmla="*/ 165654 h 518821"/>
              <a:gd name="connsiteX2" fmla="*/ 311287 w 1324656"/>
              <a:gd name="connsiteY2" fmla="*/ 554 h 518821"/>
              <a:gd name="connsiteX3" fmla="*/ 419237 w 1324656"/>
              <a:gd name="connsiteY3" fmla="*/ 111679 h 518821"/>
              <a:gd name="connsiteX4" fmla="*/ 501787 w 1324656"/>
              <a:gd name="connsiteY4" fmla="*/ 102154 h 518821"/>
              <a:gd name="connsiteX5" fmla="*/ 638312 w 1324656"/>
              <a:gd name="connsiteY5" fmla="*/ 206929 h 518821"/>
              <a:gd name="connsiteX6" fmla="*/ 762137 w 1324656"/>
              <a:gd name="connsiteY6" fmla="*/ 305354 h 518821"/>
              <a:gd name="connsiteX7" fmla="*/ 822462 w 1324656"/>
              <a:gd name="connsiteY7" fmla="*/ 216454 h 518821"/>
              <a:gd name="connsiteX8" fmla="*/ 873262 w 1324656"/>
              <a:gd name="connsiteY8" fmla="*/ 352979 h 518821"/>
              <a:gd name="connsiteX9" fmla="*/ 1063762 w 1324656"/>
              <a:gd name="connsiteY9" fmla="*/ 451404 h 518821"/>
              <a:gd name="connsiteX10" fmla="*/ 1320937 w 1324656"/>
              <a:gd name="connsiteY10" fmla="*/ 508554 h 518821"/>
              <a:gd name="connsiteX11" fmla="*/ 1200287 w 1324656"/>
              <a:gd name="connsiteY11" fmla="*/ 486329 h 518821"/>
              <a:gd name="connsiteX12" fmla="*/ 981212 w 1324656"/>
              <a:gd name="connsiteY12" fmla="*/ 454579 h 518821"/>
              <a:gd name="connsiteX13" fmla="*/ 778012 w 1324656"/>
              <a:gd name="connsiteY13" fmla="*/ 518079 h 518821"/>
              <a:gd name="connsiteX14" fmla="*/ 857387 w 1324656"/>
              <a:gd name="connsiteY14" fmla="*/ 403779 h 518821"/>
              <a:gd name="connsiteX15" fmla="*/ 666887 w 1324656"/>
              <a:gd name="connsiteY15" fmla="*/ 254554 h 518821"/>
              <a:gd name="connsiteX16" fmla="*/ 292237 w 1324656"/>
              <a:gd name="connsiteY16" fmla="*/ 54529 h 518821"/>
              <a:gd name="connsiteX17" fmla="*/ 139837 w 1324656"/>
              <a:gd name="connsiteY17" fmla="*/ 102154 h 518821"/>
              <a:gd name="connsiteX18" fmla="*/ 137 w 1324656"/>
              <a:gd name="connsiteY18" fmla="*/ 273604 h 51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24656" h="518821">
                <a:moveTo>
                  <a:pt x="137" y="273604"/>
                </a:moveTo>
                <a:cubicBezTo>
                  <a:pt x="4370" y="284187"/>
                  <a:pt x="113379" y="211162"/>
                  <a:pt x="165237" y="165654"/>
                </a:cubicBezTo>
                <a:cubicBezTo>
                  <a:pt x="217095" y="120146"/>
                  <a:pt x="268954" y="9550"/>
                  <a:pt x="311287" y="554"/>
                </a:cubicBezTo>
                <a:cubicBezTo>
                  <a:pt x="353620" y="-8442"/>
                  <a:pt x="387487" y="94746"/>
                  <a:pt x="419237" y="111679"/>
                </a:cubicBezTo>
                <a:cubicBezTo>
                  <a:pt x="450987" y="128612"/>
                  <a:pt x="465275" y="86279"/>
                  <a:pt x="501787" y="102154"/>
                </a:cubicBezTo>
                <a:cubicBezTo>
                  <a:pt x="538300" y="118029"/>
                  <a:pt x="594920" y="173062"/>
                  <a:pt x="638312" y="206929"/>
                </a:cubicBezTo>
                <a:cubicBezTo>
                  <a:pt x="681704" y="240796"/>
                  <a:pt x="731445" y="303767"/>
                  <a:pt x="762137" y="305354"/>
                </a:cubicBezTo>
                <a:cubicBezTo>
                  <a:pt x="792829" y="306942"/>
                  <a:pt x="803941" y="208517"/>
                  <a:pt x="822462" y="216454"/>
                </a:cubicBezTo>
                <a:cubicBezTo>
                  <a:pt x="840983" y="224391"/>
                  <a:pt x="833045" y="313821"/>
                  <a:pt x="873262" y="352979"/>
                </a:cubicBezTo>
                <a:cubicBezTo>
                  <a:pt x="913479" y="392137"/>
                  <a:pt x="989150" y="425475"/>
                  <a:pt x="1063762" y="451404"/>
                </a:cubicBezTo>
                <a:cubicBezTo>
                  <a:pt x="1138374" y="477333"/>
                  <a:pt x="1298183" y="502733"/>
                  <a:pt x="1320937" y="508554"/>
                </a:cubicBezTo>
                <a:cubicBezTo>
                  <a:pt x="1343691" y="514375"/>
                  <a:pt x="1256908" y="495325"/>
                  <a:pt x="1200287" y="486329"/>
                </a:cubicBezTo>
                <a:cubicBezTo>
                  <a:pt x="1143666" y="477333"/>
                  <a:pt x="1051591" y="449287"/>
                  <a:pt x="981212" y="454579"/>
                </a:cubicBezTo>
                <a:cubicBezTo>
                  <a:pt x="910833" y="459871"/>
                  <a:pt x="798650" y="526546"/>
                  <a:pt x="778012" y="518079"/>
                </a:cubicBezTo>
                <a:cubicBezTo>
                  <a:pt x="757374" y="509612"/>
                  <a:pt x="875908" y="447700"/>
                  <a:pt x="857387" y="403779"/>
                </a:cubicBezTo>
                <a:cubicBezTo>
                  <a:pt x="838866" y="359858"/>
                  <a:pt x="761079" y="312762"/>
                  <a:pt x="666887" y="254554"/>
                </a:cubicBezTo>
                <a:cubicBezTo>
                  <a:pt x="572695" y="196346"/>
                  <a:pt x="380079" y="79929"/>
                  <a:pt x="292237" y="54529"/>
                </a:cubicBezTo>
                <a:cubicBezTo>
                  <a:pt x="204395" y="29129"/>
                  <a:pt x="189579" y="67229"/>
                  <a:pt x="139837" y="102154"/>
                </a:cubicBezTo>
                <a:cubicBezTo>
                  <a:pt x="90095" y="137079"/>
                  <a:pt x="-4096" y="263021"/>
                  <a:pt x="137" y="273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: 図形 1559">
            <a:extLst>
              <a:ext uri="{FF2B5EF4-FFF2-40B4-BE49-F238E27FC236}">
                <a16:creationId xmlns:a16="http://schemas.microsoft.com/office/drawing/2014/main" id="{D2022C10-FEC1-4DF3-A3C1-DBAC17E4A5FD}"/>
              </a:ext>
            </a:extLst>
          </p:cNvPr>
          <p:cNvSpPr/>
          <p:nvPr/>
        </p:nvSpPr>
        <p:spPr>
          <a:xfrm>
            <a:off x="10360025" y="6055489"/>
            <a:ext cx="503737" cy="913636"/>
          </a:xfrm>
          <a:custGeom>
            <a:avLst/>
            <a:gdLst>
              <a:gd name="connsiteX0" fmla="*/ 492125 w 503737"/>
              <a:gd name="connsiteY0" fmla="*/ 8761 h 913636"/>
              <a:gd name="connsiteX1" fmla="*/ 266700 w 503737"/>
              <a:gd name="connsiteY1" fmla="*/ 377061 h 913636"/>
              <a:gd name="connsiteX2" fmla="*/ 327025 w 503737"/>
              <a:gd name="connsiteY2" fmla="*/ 275461 h 913636"/>
              <a:gd name="connsiteX3" fmla="*/ 466725 w 503737"/>
              <a:gd name="connsiteY3" fmla="*/ 500886 h 913636"/>
              <a:gd name="connsiteX4" fmla="*/ 393700 w 503737"/>
              <a:gd name="connsiteY4" fmla="*/ 332611 h 913636"/>
              <a:gd name="connsiteX5" fmla="*/ 276225 w 503737"/>
              <a:gd name="connsiteY5" fmla="*/ 472311 h 913636"/>
              <a:gd name="connsiteX6" fmla="*/ 161925 w 503737"/>
              <a:gd name="connsiteY6" fmla="*/ 678686 h 913636"/>
              <a:gd name="connsiteX7" fmla="*/ 215900 w 503737"/>
              <a:gd name="connsiteY7" fmla="*/ 602486 h 913636"/>
              <a:gd name="connsiteX8" fmla="*/ 0 w 503737"/>
              <a:gd name="connsiteY8" fmla="*/ 913636 h 913636"/>
              <a:gd name="connsiteX9" fmla="*/ 250825 w 503737"/>
              <a:gd name="connsiteY9" fmla="*/ 548511 h 913636"/>
              <a:gd name="connsiteX10" fmla="*/ 444500 w 503737"/>
              <a:gd name="connsiteY10" fmla="*/ 113536 h 913636"/>
              <a:gd name="connsiteX11" fmla="*/ 482600 w 503737"/>
              <a:gd name="connsiteY11" fmla="*/ 323086 h 913636"/>
              <a:gd name="connsiteX12" fmla="*/ 473075 w 503737"/>
              <a:gd name="connsiteY12" fmla="*/ 132586 h 913636"/>
              <a:gd name="connsiteX13" fmla="*/ 492125 w 503737"/>
              <a:gd name="connsiteY13" fmla="*/ 8761 h 91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3737" h="913636">
                <a:moveTo>
                  <a:pt x="492125" y="8761"/>
                </a:moveTo>
                <a:cubicBezTo>
                  <a:pt x="457729" y="49507"/>
                  <a:pt x="294217" y="332611"/>
                  <a:pt x="266700" y="377061"/>
                </a:cubicBezTo>
                <a:cubicBezTo>
                  <a:pt x="239183" y="421511"/>
                  <a:pt x="293687" y="254824"/>
                  <a:pt x="327025" y="275461"/>
                </a:cubicBezTo>
                <a:cubicBezTo>
                  <a:pt x="360362" y="296099"/>
                  <a:pt x="455612" y="491361"/>
                  <a:pt x="466725" y="500886"/>
                </a:cubicBezTo>
                <a:cubicBezTo>
                  <a:pt x="477837" y="510411"/>
                  <a:pt x="425450" y="337373"/>
                  <a:pt x="393700" y="332611"/>
                </a:cubicBezTo>
                <a:cubicBezTo>
                  <a:pt x="361950" y="327849"/>
                  <a:pt x="314854" y="414632"/>
                  <a:pt x="276225" y="472311"/>
                </a:cubicBezTo>
                <a:cubicBezTo>
                  <a:pt x="237596" y="529990"/>
                  <a:pt x="171979" y="656990"/>
                  <a:pt x="161925" y="678686"/>
                </a:cubicBezTo>
                <a:cubicBezTo>
                  <a:pt x="151871" y="700382"/>
                  <a:pt x="242887" y="563328"/>
                  <a:pt x="215900" y="602486"/>
                </a:cubicBezTo>
                <a:lnTo>
                  <a:pt x="0" y="913636"/>
                </a:lnTo>
                <a:cubicBezTo>
                  <a:pt x="5821" y="904640"/>
                  <a:pt x="176742" y="681861"/>
                  <a:pt x="250825" y="548511"/>
                </a:cubicBezTo>
                <a:cubicBezTo>
                  <a:pt x="324908" y="415161"/>
                  <a:pt x="405871" y="151107"/>
                  <a:pt x="444500" y="113536"/>
                </a:cubicBezTo>
                <a:cubicBezTo>
                  <a:pt x="483129" y="75965"/>
                  <a:pt x="477838" y="319911"/>
                  <a:pt x="482600" y="323086"/>
                </a:cubicBezTo>
                <a:cubicBezTo>
                  <a:pt x="487362" y="326261"/>
                  <a:pt x="472546" y="185503"/>
                  <a:pt x="473075" y="132586"/>
                </a:cubicBezTo>
                <a:cubicBezTo>
                  <a:pt x="473604" y="79669"/>
                  <a:pt x="526521" y="-31985"/>
                  <a:pt x="492125" y="8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: 図形 1560">
            <a:extLst>
              <a:ext uri="{FF2B5EF4-FFF2-40B4-BE49-F238E27FC236}">
                <a16:creationId xmlns:a16="http://schemas.microsoft.com/office/drawing/2014/main" id="{324CC328-6023-484B-8CB1-A6729FC2BD9B}"/>
              </a:ext>
            </a:extLst>
          </p:cNvPr>
          <p:cNvSpPr/>
          <p:nvPr/>
        </p:nvSpPr>
        <p:spPr>
          <a:xfrm>
            <a:off x="10315258" y="5973236"/>
            <a:ext cx="375320" cy="386758"/>
          </a:xfrm>
          <a:custGeom>
            <a:avLst/>
            <a:gdLst>
              <a:gd name="connsiteX0" fmla="*/ 254317 w 375320"/>
              <a:gd name="connsiteY0" fmla="*/ 386289 h 386758"/>
              <a:gd name="connsiteX1" fmla="*/ 35242 w 375320"/>
              <a:gd name="connsiteY1" fmla="*/ 208489 h 386758"/>
              <a:gd name="connsiteX2" fmla="*/ 19367 w 375320"/>
              <a:gd name="connsiteY2" fmla="*/ 186264 h 386758"/>
              <a:gd name="connsiteX3" fmla="*/ 76517 w 375320"/>
              <a:gd name="connsiteY3" fmla="*/ 8464 h 386758"/>
              <a:gd name="connsiteX4" fmla="*/ 187642 w 375320"/>
              <a:gd name="connsiteY4" fmla="*/ 30689 h 386758"/>
              <a:gd name="connsiteX5" fmla="*/ 374967 w 375320"/>
              <a:gd name="connsiteY5" fmla="*/ 49739 h 386758"/>
              <a:gd name="connsiteX6" fmla="*/ 136842 w 375320"/>
              <a:gd name="connsiteY6" fmla="*/ 11639 h 386758"/>
              <a:gd name="connsiteX7" fmla="*/ 41592 w 375320"/>
              <a:gd name="connsiteY7" fmla="*/ 56089 h 386758"/>
              <a:gd name="connsiteX8" fmla="*/ 13017 w 375320"/>
              <a:gd name="connsiteY8" fmla="*/ 148164 h 386758"/>
              <a:gd name="connsiteX9" fmla="*/ 254317 w 375320"/>
              <a:gd name="connsiteY9" fmla="*/ 386289 h 38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320" h="386758">
                <a:moveTo>
                  <a:pt x="254317" y="386289"/>
                </a:moveTo>
                <a:cubicBezTo>
                  <a:pt x="258021" y="396343"/>
                  <a:pt x="74400" y="241826"/>
                  <a:pt x="35242" y="208489"/>
                </a:cubicBezTo>
                <a:cubicBezTo>
                  <a:pt x="-3916" y="175151"/>
                  <a:pt x="12488" y="219602"/>
                  <a:pt x="19367" y="186264"/>
                </a:cubicBezTo>
                <a:cubicBezTo>
                  <a:pt x="26246" y="152926"/>
                  <a:pt x="48471" y="34393"/>
                  <a:pt x="76517" y="8464"/>
                </a:cubicBezTo>
                <a:cubicBezTo>
                  <a:pt x="104563" y="-17465"/>
                  <a:pt x="137900" y="23810"/>
                  <a:pt x="187642" y="30689"/>
                </a:cubicBezTo>
                <a:cubicBezTo>
                  <a:pt x="237384" y="37568"/>
                  <a:pt x="383434" y="52914"/>
                  <a:pt x="374967" y="49739"/>
                </a:cubicBezTo>
                <a:cubicBezTo>
                  <a:pt x="366500" y="46564"/>
                  <a:pt x="192404" y="10581"/>
                  <a:pt x="136842" y="11639"/>
                </a:cubicBezTo>
                <a:cubicBezTo>
                  <a:pt x="81280" y="12697"/>
                  <a:pt x="62229" y="33335"/>
                  <a:pt x="41592" y="56089"/>
                </a:cubicBezTo>
                <a:cubicBezTo>
                  <a:pt x="20955" y="78843"/>
                  <a:pt x="-21379" y="94718"/>
                  <a:pt x="13017" y="148164"/>
                </a:cubicBezTo>
                <a:cubicBezTo>
                  <a:pt x="47413" y="201610"/>
                  <a:pt x="250613" y="376235"/>
                  <a:pt x="254317" y="386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: 図形 1561">
            <a:extLst>
              <a:ext uri="{FF2B5EF4-FFF2-40B4-BE49-F238E27FC236}">
                <a16:creationId xmlns:a16="http://schemas.microsoft.com/office/drawing/2014/main" id="{DA25310C-4176-488F-A786-7865AA3314A9}"/>
              </a:ext>
            </a:extLst>
          </p:cNvPr>
          <p:cNvSpPr/>
          <p:nvPr/>
        </p:nvSpPr>
        <p:spPr>
          <a:xfrm>
            <a:off x="11194794" y="5851524"/>
            <a:ext cx="98874" cy="568777"/>
          </a:xfrm>
          <a:custGeom>
            <a:avLst/>
            <a:gdLst>
              <a:gd name="connsiteX0" fmla="*/ 35181 w 98874"/>
              <a:gd name="connsiteY0" fmla="*/ 1 h 568777"/>
              <a:gd name="connsiteX1" fmla="*/ 256 w 98874"/>
              <a:gd name="connsiteY1" fmla="*/ 165101 h 568777"/>
              <a:gd name="connsiteX2" fmla="*/ 57406 w 98874"/>
              <a:gd name="connsiteY2" fmla="*/ 234951 h 568777"/>
              <a:gd name="connsiteX3" fmla="*/ 73281 w 98874"/>
              <a:gd name="connsiteY3" fmla="*/ 320676 h 568777"/>
              <a:gd name="connsiteX4" fmla="*/ 66931 w 98874"/>
              <a:gd name="connsiteY4" fmla="*/ 460376 h 568777"/>
              <a:gd name="connsiteX5" fmla="*/ 98681 w 98874"/>
              <a:gd name="connsiteY5" fmla="*/ 568326 h 568777"/>
              <a:gd name="connsiteX6" fmla="*/ 79631 w 98874"/>
              <a:gd name="connsiteY6" fmla="*/ 488951 h 568777"/>
              <a:gd name="connsiteX7" fmla="*/ 66931 w 98874"/>
              <a:gd name="connsiteY7" fmla="*/ 263526 h 568777"/>
              <a:gd name="connsiteX8" fmla="*/ 6606 w 98874"/>
              <a:gd name="connsiteY8" fmla="*/ 168276 h 568777"/>
              <a:gd name="connsiteX9" fmla="*/ 35181 w 98874"/>
              <a:gd name="connsiteY9" fmla="*/ 1 h 568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874" h="568777">
                <a:moveTo>
                  <a:pt x="35181" y="1"/>
                </a:moveTo>
                <a:cubicBezTo>
                  <a:pt x="34123" y="-528"/>
                  <a:pt x="-3448" y="125943"/>
                  <a:pt x="256" y="165101"/>
                </a:cubicBezTo>
                <a:cubicBezTo>
                  <a:pt x="3960" y="204259"/>
                  <a:pt x="45235" y="209022"/>
                  <a:pt x="57406" y="234951"/>
                </a:cubicBezTo>
                <a:cubicBezTo>
                  <a:pt x="69577" y="260880"/>
                  <a:pt x="71694" y="283105"/>
                  <a:pt x="73281" y="320676"/>
                </a:cubicBezTo>
                <a:cubicBezTo>
                  <a:pt x="74868" y="358247"/>
                  <a:pt x="62698" y="419101"/>
                  <a:pt x="66931" y="460376"/>
                </a:cubicBezTo>
                <a:cubicBezTo>
                  <a:pt x="71164" y="501651"/>
                  <a:pt x="96564" y="563564"/>
                  <a:pt x="98681" y="568326"/>
                </a:cubicBezTo>
                <a:cubicBezTo>
                  <a:pt x="100798" y="573088"/>
                  <a:pt x="84923" y="539751"/>
                  <a:pt x="79631" y="488951"/>
                </a:cubicBezTo>
                <a:cubicBezTo>
                  <a:pt x="74339" y="438151"/>
                  <a:pt x="79102" y="316972"/>
                  <a:pt x="66931" y="263526"/>
                </a:cubicBezTo>
                <a:cubicBezTo>
                  <a:pt x="54760" y="210080"/>
                  <a:pt x="11368" y="208493"/>
                  <a:pt x="6606" y="168276"/>
                </a:cubicBezTo>
                <a:cubicBezTo>
                  <a:pt x="1843" y="128059"/>
                  <a:pt x="36239" y="530"/>
                  <a:pt x="3518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: 図形 1562">
            <a:extLst>
              <a:ext uri="{FF2B5EF4-FFF2-40B4-BE49-F238E27FC236}">
                <a16:creationId xmlns:a16="http://schemas.microsoft.com/office/drawing/2014/main" id="{A09CD34D-6F4A-4FE1-8EEA-561505B4AF2F}"/>
              </a:ext>
            </a:extLst>
          </p:cNvPr>
          <p:cNvSpPr/>
          <p:nvPr/>
        </p:nvSpPr>
        <p:spPr>
          <a:xfrm>
            <a:off x="9405529" y="7285609"/>
            <a:ext cx="860488" cy="408320"/>
          </a:xfrm>
          <a:custGeom>
            <a:avLst/>
            <a:gdLst>
              <a:gd name="connsiteX0" fmla="*/ 376646 w 860488"/>
              <a:gd name="connsiteY0" fmla="*/ 210566 h 408320"/>
              <a:gd name="connsiteX1" fmla="*/ 319496 w 860488"/>
              <a:gd name="connsiteY1" fmla="*/ 331216 h 408320"/>
              <a:gd name="connsiteX2" fmla="*/ 154396 w 860488"/>
              <a:gd name="connsiteY2" fmla="*/ 394716 h 408320"/>
              <a:gd name="connsiteX3" fmla="*/ 427446 w 860488"/>
              <a:gd name="connsiteY3" fmla="*/ 318516 h 408320"/>
              <a:gd name="connsiteX4" fmla="*/ 817971 w 860488"/>
              <a:gd name="connsiteY4" fmla="*/ 226441 h 408320"/>
              <a:gd name="connsiteX5" fmla="*/ 849721 w 860488"/>
              <a:gd name="connsiteY5" fmla="*/ 1016 h 408320"/>
              <a:gd name="connsiteX6" fmla="*/ 814796 w 860488"/>
              <a:gd name="connsiteY6" fmla="*/ 147066 h 408320"/>
              <a:gd name="connsiteX7" fmla="*/ 754471 w 860488"/>
              <a:gd name="connsiteY7" fmla="*/ 239141 h 408320"/>
              <a:gd name="connsiteX8" fmla="*/ 605246 w 860488"/>
              <a:gd name="connsiteY8" fmla="*/ 315341 h 408320"/>
              <a:gd name="connsiteX9" fmla="*/ 11521 w 860488"/>
              <a:gd name="connsiteY9" fmla="*/ 407416 h 408320"/>
              <a:gd name="connsiteX10" fmla="*/ 224246 w 860488"/>
              <a:gd name="connsiteY10" fmla="*/ 353441 h 408320"/>
              <a:gd name="connsiteX11" fmla="*/ 376646 w 860488"/>
              <a:gd name="connsiteY11" fmla="*/ 210566 h 40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0488" h="408320">
                <a:moveTo>
                  <a:pt x="376646" y="210566"/>
                </a:moveTo>
                <a:cubicBezTo>
                  <a:pt x="392521" y="206862"/>
                  <a:pt x="356538" y="300524"/>
                  <a:pt x="319496" y="331216"/>
                </a:cubicBezTo>
                <a:cubicBezTo>
                  <a:pt x="282454" y="361908"/>
                  <a:pt x="136404" y="396833"/>
                  <a:pt x="154396" y="394716"/>
                </a:cubicBezTo>
                <a:cubicBezTo>
                  <a:pt x="172388" y="392599"/>
                  <a:pt x="316850" y="346562"/>
                  <a:pt x="427446" y="318516"/>
                </a:cubicBezTo>
                <a:cubicBezTo>
                  <a:pt x="538042" y="290470"/>
                  <a:pt x="747592" y="279358"/>
                  <a:pt x="817971" y="226441"/>
                </a:cubicBezTo>
                <a:cubicBezTo>
                  <a:pt x="888350" y="173524"/>
                  <a:pt x="850250" y="14245"/>
                  <a:pt x="849721" y="1016"/>
                </a:cubicBezTo>
                <a:cubicBezTo>
                  <a:pt x="849192" y="-12213"/>
                  <a:pt x="830671" y="107379"/>
                  <a:pt x="814796" y="147066"/>
                </a:cubicBezTo>
                <a:cubicBezTo>
                  <a:pt x="798921" y="186753"/>
                  <a:pt x="789396" y="211095"/>
                  <a:pt x="754471" y="239141"/>
                </a:cubicBezTo>
                <a:cubicBezTo>
                  <a:pt x="719546" y="267187"/>
                  <a:pt x="729071" y="287295"/>
                  <a:pt x="605246" y="315341"/>
                </a:cubicBezTo>
                <a:cubicBezTo>
                  <a:pt x="481421" y="343387"/>
                  <a:pt x="75021" y="401066"/>
                  <a:pt x="11521" y="407416"/>
                </a:cubicBezTo>
                <a:cubicBezTo>
                  <a:pt x="-51979" y="413766"/>
                  <a:pt x="164979" y="385720"/>
                  <a:pt x="224246" y="353441"/>
                </a:cubicBezTo>
                <a:cubicBezTo>
                  <a:pt x="283513" y="321162"/>
                  <a:pt x="360771" y="214270"/>
                  <a:pt x="376646" y="210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: 図形 1563">
            <a:extLst>
              <a:ext uri="{FF2B5EF4-FFF2-40B4-BE49-F238E27FC236}">
                <a16:creationId xmlns:a16="http://schemas.microsoft.com/office/drawing/2014/main" id="{7762BD2E-EC12-4271-BCC7-51CB4F18247C}"/>
              </a:ext>
            </a:extLst>
          </p:cNvPr>
          <p:cNvSpPr/>
          <p:nvPr/>
        </p:nvSpPr>
        <p:spPr>
          <a:xfrm>
            <a:off x="10812639" y="6253032"/>
            <a:ext cx="330186" cy="606027"/>
          </a:xfrm>
          <a:custGeom>
            <a:avLst/>
            <a:gdLst>
              <a:gd name="connsiteX0" fmla="*/ 328436 w 330186"/>
              <a:gd name="connsiteY0" fmla="*/ 1718 h 606027"/>
              <a:gd name="connsiteX1" fmla="*/ 106186 w 330186"/>
              <a:gd name="connsiteY1" fmla="*/ 277943 h 606027"/>
              <a:gd name="connsiteX2" fmla="*/ 118886 w 330186"/>
              <a:gd name="connsiteY2" fmla="*/ 255718 h 606027"/>
              <a:gd name="connsiteX3" fmla="*/ 264936 w 330186"/>
              <a:gd name="connsiteY3" fmla="*/ 328743 h 606027"/>
              <a:gd name="connsiteX4" fmla="*/ 80786 w 330186"/>
              <a:gd name="connsiteY4" fmla="*/ 325568 h 606027"/>
              <a:gd name="connsiteX5" fmla="*/ 14111 w 330186"/>
              <a:gd name="connsiteY5" fmla="*/ 474793 h 606027"/>
              <a:gd name="connsiteX6" fmla="*/ 4586 w 330186"/>
              <a:gd name="connsiteY6" fmla="*/ 604968 h 606027"/>
              <a:gd name="connsiteX7" fmla="*/ 71261 w 330186"/>
              <a:gd name="connsiteY7" fmla="*/ 401768 h 606027"/>
              <a:gd name="connsiteX8" fmla="*/ 220486 w 330186"/>
              <a:gd name="connsiteY8" fmla="*/ 55693 h 606027"/>
              <a:gd name="connsiteX9" fmla="*/ 236361 w 330186"/>
              <a:gd name="connsiteY9" fmla="*/ 23943 h 606027"/>
              <a:gd name="connsiteX10" fmla="*/ 210961 w 330186"/>
              <a:gd name="connsiteY10" fmla="*/ 154118 h 606027"/>
              <a:gd name="connsiteX11" fmla="*/ 328436 w 330186"/>
              <a:gd name="connsiteY11" fmla="*/ 1718 h 60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186" h="606027">
                <a:moveTo>
                  <a:pt x="328436" y="1718"/>
                </a:moveTo>
                <a:cubicBezTo>
                  <a:pt x="310974" y="22355"/>
                  <a:pt x="141111" y="235610"/>
                  <a:pt x="106186" y="277943"/>
                </a:cubicBezTo>
                <a:cubicBezTo>
                  <a:pt x="71261" y="320276"/>
                  <a:pt x="92428" y="247251"/>
                  <a:pt x="118886" y="255718"/>
                </a:cubicBezTo>
                <a:cubicBezTo>
                  <a:pt x="145344" y="264185"/>
                  <a:pt x="271286" y="317101"/>
                  <a:pt x="264936" y="328743"/>
                </a:cubicBezTo>
                <a:cubicBezTo>
                  <a:pt x="258586" y="340385"/>
                  <a:pt x="122590" y="301226"/>
                  <a:pt x="80786" y="325568"/>
                </a:cubicBezTo>
                <a:cubicBezTo>
                  <a:pt x="38982" y="349910"/>
                  <a:pt x="26811" y="428226"/>
                  <a:pt x="14111" y="474793"/>
                </a:cubicBezTo>
                <a:cubicBezTo>
                  <a:pt x="1411" y="521360"/>
                  <a:pt x="-4939" y="617139"/>
                  <a:pt x="4586" y="604968"/>
                </a:cubicBezTo>
                <a:cubicBezTo>
                  <a:pt x="14111" y="592797"/>
                  <a:pt x="35278" y="493314"/>
                  <a:pt x="71261" y="401768"/>
                </a:cubicBezTo>
                <a:cubicBezTo>
                  <a:pt x="107244" y="310222"/>
                  <a:pt x="192969" y="118664"/>
                  <a:pt x="220486" y="55693"/>
                </a:cubicBezTo>
                <a:cubicBezTo>
                  <a:pt x="248003" y="-7278"/>
                  <a:pt x="237948" y="7539"/>
                  <a:pt x="236361" y="23943"/>
                </a:cubicBezTo>
                <a:cubicBezTo>
                  <a:pt x="234774" y="40347"/>
                  <a:pt x="194557" y="155176"/>
                  <a:pt x="210961" y="154118"/>
                </a:cubicBezTo>
                <a:cubicBezTo>
                  <a:pt x="227365" y="153060"/>
                  <a:pt x="345898" y="-18919"/>
                  <a:pt x="328436" y="1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: 図形 1564">
            <a:extLst>
              <a:ext uri="{FF2B5EF4-FFF2-40B4-BE49-F238E27FC236}">
                <a16:creationId xmlns:a16="http://schemas.microsoft.com/office/drawing/2014/main" id="{0A201169-9EF8-4481-BC50-B0B892989E42}"/>
              </a:ext>
            </a:extLst>
          </p:cNvPr>
          <p:cNvSpPr/>
          <p:nvPr/>
        </p:nvSpPr>
        <p:spPr>
          <a:xfrm>
            <a:off x="10269538" y="6987762"/>
            <a:ext cx="681071" cy="492439"/>
          </a:xfrm>
          <a:custGeom>
            <a:avLst/>
            <a:gdLst>
              <a:gd name="connsiteX0" fmla="*/ 1587 w 681071"/>
              <a:gd name="connsiteY0" fmla="*/ 486188 h 492439"/>
              <a:gd name="connsiteX1" fmla="*/ 233362 w 681071"/>
              <a:gd name="connsiteY1" fmla="*/ 438563 h 492439"/>
              <a:gd name="connsiteX2" fmla="*/ 455612 w 681071"/>
              <a:gd name="connsiteY2" fmla="*/ 270288 h 492439"/>
              <a:gd name="connsiteX3" fmla="*/ 500062 w 681071"/>
              <a:gd name="connsiteY3" fmla="*/ 241713 h 492439"/>
              <a:gd name="connsiteX4" fmla="*/ 325437 w 681071"/>
              <a:gd name="connsiteY4" fmla="*/ 390938 h 492439"/>
              <a:gd name="connsiteX5" fmla="*/ 261937 w 681071"/>
              <a:gd name="connsiteY5" fmla="*/ 441738 h 492439"/>
              <a:gd name="connsiteX6" fmla="*/ 531812 w 681071"/>
              <a:gd name="connsiteY6" fmla="*/ 238538 h 492439"/>
              <a:gd name="connsiteX7" fmla="*/ 658812 w 681071"/>
              <a:gd name="connsiteY7" fmla="*/ 102013 h 492439"/>
              <a:gd name="connsiteX8" fmla="*/ 674687 w 681071"/>
              <a:gd name="connsiteY8" fmla="*/ 413 h 492439"/>
              <a:gd name="connsiteX9" fmla="*/ 588962 w 681071"/>
              <a:gd name="connsiteY9" fmla="*/ 140113 h 492439"/>
              <a:gd name="connsiteX10" fmla="*/ 354012 w 681071"/>
              <a:gd name="connsiteY10" fmla="*/ 317913 h 492439"/>
              <a:gd name="connsiteX11" fmla="*/ 1587 w 681071"/>
              <a:gd name="connsiteY11" fmla="*/ 486188 h 4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1071" h="492439">
                <a:moveTo>
                  <a:pt x="1587" y="486188"/>
                </a:moveTo>
                <a:cubicBezTo>
                  <a:pt x="-18521" y="506296"/>
                  <a:pt x="157691" y="474546"/>
                  <a:pt x="233362" y="438563"/>
                </a:cubicBezTo>
                <a:cubicBezTo>
                  <a:pt x="309033" y="402580"/>
                  <a:pt x="411162" y="303096"/>
                  <a:pt x="455612" y="270288"/>
                </a:cubicBezTo>
                <a:cubicBezTo>
                  <a:pt x="500062" y="237480"/>
                  <a:pt x="521758" y="221605"/>
                  <a:pt x="500062" y="241713"/>
                </a:cubicBezTo>
                <a:cubicBezTo>
                  <a:pt x="478366" y="261821"/>
                  <a:pt x="365124" y="357601"/>
                  <a:pt x="325437" y="390938"/>
                </a:cubicBezTo>
                <a:cubicBezTo>
                  <a:pt x="285750" y="424275"/>
                  <a:pt x="227541" y="467138"/>
                  <a:pt x="261937" y="441738"/>
                </a:cubicBezTo>
                <a:cubicBezTo>
                  <a:pt x="296333" y="416338"/>
                  <a:pt x="465666" y="295159"/>
                  <a:pt x="531812" y="238538"/>
                </a:cubicBezTo>
                <a:cubicBezTo>
                  <a:pt x="597958" y="181917"/>
                  <a:pt x="635000" y="141700"/>
                  <a:pt x="658812" y="102013"/>
                </a:cubicBezTo>
                <a:cubicBezTo>
                  <a:pt x="682625" y="62325"/>
                  <a:pt x="686329" y="-5937"/>
                  <a:pt x="674687" y="413"/>
                </a:cubicBezTo>
                <a:cubicBezTo>
                  <a:pt x="663045" y="6763"/>
                  <a:pt x="642408" y="87196"/>
                  <a:pt x="588962" y="140113"/>
                </a:cubicBezTo>
                <a:cubicBezTo>
                  <a:pt x="535516" y="193030"/>
                  <a:pt x="449262" y="261821"/>
                  <a:pt x="354012" y="317913"/>
                </a:cubicBezTo>
                <a:cubicBezTo>
                  <a:pt x="258762" y="374005"/>
                  <a:pt x="21695" y="466080"/>
                  <a:pt x="1587" y="486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: 図形 1565">
            <a:extLst>
              <a:ext uri="{FF2B5EF4-FFF2-40B4-BE49-F238E27FC236}">
                <a16:creationId xmlns:a16="http://schemas.microsoft.com/office/drawing/2014/main" id="{1A03501D-D466-48EA-B192-9DF2046D58C4}"/>
              </a:ext>
            </a:extLst>
          </p:cNvPr>
          <p:cNvSpPr/>
          <p:nvPr/>
        </p:nvSpPr>
        <p:spPr>
          <a:xfrm>
            <a:off x="9721286" y="7203955"/>
            <a:ext cx="269277" cy="280121"/>
          </a:xfrm>
          <a:custGeom>
            <a:avLst/>
            <a:gdLst>
              <a:gd name="connsiteX0" fmla="*/ 181539 w 269277"/>
              <a:gd name="connsiteY0" fmla="*/ 120 h 280121"/>
              <a:gd name="connsiteX1" fmla="*/ 57714 w 269277"/>
              <a:gd name="connsiteY1" fmla="*/ 142995 h 280121"/>
              <a:gd name="connsiteX2" fmla="*/ 213289 w 269277"/>
              <a:gd name="connsiteY2" fmla="*/ 193795 h 280121"/>
              <a:gd name="connsiteX3" fmla="*/ 267264 w 269277"/>
              <a:gd name="connsiteY3" fmla="*/ 209670 h 280121"/>
              <a:gd name="connsiteX4" fmla="*/ 152964 w 269277"/>
              <a:gd name="connsiteY4" fmla="*/ 196970 h 280121"/>
              <a:gd name="connsiteX5" fmla="*/ 32314 w 269277"/>
              <a:gd name="connsiteY5" fmla="*/ 181095 h 280121"/>
              <a:gd name="connsiteX6" fmla="*/ 10089 w 269277"/>
              <a:gd name="connsiteY6" fmla="*/ 257295 h 280121"/>
              <a:gd name="connsiteX7" fmla="*/ 3739 w 269277"/>
              <a:gd name="connsiteY7" fmla="*/ 269995 h 280121"/>
              <a:gd name="connsiteX8" fmla="*/ 67239 w 269277"/>
              <a:gd name="connsiteY8" fmla="*/ 120770 h 280121"/>
              <a:gd name="connsiteX9" fmla="*/ 181539 w 269277"/>
              <a:gd name="connsiteY9" fmla="*/ 120 h 28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77" h="280121">
                <a:moveTo>
                  <a:pt x="181539" y="120"/>
                </a:moveTo>
                <a:cubicBezTo>
                  <a:pt x="179952" y="3824"/>
                  <a:pt x="52422" y="110716"/>
                  <a:pt x="57714" y="142995"/>
                </a:cubicBezTo>
                <a:cubicBezTo>
                  <a:pt x="63006" y="175274"/>
                  <a:pt x="178364" y="182683"/>
                  <a:pt x="213289" y="193795"/>
                </a:cubicBezTo>
                <a:cubicBezTo>
                  <a:pt x="248214" y="204908"/>
                  <a:pt x="277318" y="209141"/>
                  <a:pt x="267264" y="209670"/>
                </a:cubicBezTo>
                <a:cubicBezTo>
                  <a:pt x="257210" y="210199"/>
                  <a:pt x="192122" y="201733"/>
                  <a:pt x="152964" y="196970"/>
                </a:cubicBezTo>
                <a:cubicBezTo>
                  <a:pt x="113806" y="192208"/>
                  <a:pt x="56126" y="171041"/>
                  <a:pt x="32314" y="181095"/>
                </a:cubicBezTo>
                <a:cubicBezTo>
                  <a:pt x="8502" y="191149"/>
                  <a:pt x="14852" y="242478"/>
                  <a:pt x="10089" y="257295"/>
                </a:cubicBezTo>
                <a:cubicBezTo>
                  <a:pt x="5326" y="272112"/>
                  <a:pt x="-5786" y="292749"/>
                  <a:pt x="3739" y="269995"/>
                </a:cubicBezTo>
                <a:cubicBezTo>
                  <a:pt x="13264" y="247241"/>
                  <a:pt x="37606" y="162574"/>
                  <a:pt x="67239" y="120770"/>
                </a:cubicBezTo>
                <a:cubicBezTo>
                  <a:pt x="96872" y="78966"/>
                  <a:pt x="183126" y="-3584"/>
                  <a:pt x="181539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: 図形 1566">
            <a:extLst>
              <a:ext uri="{FF2B5EF4-FFF2-40B4-BE49-F238E27FC236}">
                <a16:creationId xmlns:a16="http://schemas.microsoft.com/office/drawing/2014/main" id="{76389AF3-600B-41D2-842E-A4AC717AE1D7}"/>
              </a:ext>
            </a:extLst>
          </p:cNvPr>
          <p:cNvSpPr/>
          <p:nvPr/>
        </p:nvSpPr>
        <p:spPr>
          <a:xfrm>
            <a:off x="10277957" y="6757370"/>
            <a:ext cx="523414" cy="545468"/>
          </a:xfrm>
          <a:custGeom>
            <a:avLst/>
            <a:gdLst>
              <a:gd name="connsiteX0" fmla="*/ 466243 w 523414"/>
              <a:gd name="connsiteY0" fmla="*/ 62530 h 545468"/>
              <a:gd name="connsiteX1" fmla="*/ 326543 w 523414"/>
              <a:gd name="connsiteY1" fmla="*/ 275255 h 545468"/>
              <a:gd name="connsiteX2" fmla="*/ 215418 w 523414"/>
              <a:gd name="connsiteY2" fmla="*/ 399080 h 545468"/>
              <a:gd name="connsiteX3" fmla="*/ 69368 w 523414"/>
              <a:gd name="connsiteY3" fmla="*/ 430830 h 545468"/>
              <a:gd name="connsiteX4" fmla="*/ 2693 w 523414"/>
              <a:gd name="connsiteY4" fmla="*/ 494330 h 545468"/>
              <a:gd name="connsiteX5" fmla="*/ 155093 w 523414"/>
              <a:gd name="connsiteY5" fmla="*/ 421305 h 545468"/>
              <a:gd name="connsiteX6" fmla="*/ 247168 w 523414"/>
              <a:gd name="connsiteY6" fmla="*/ 459405 h 545468"/>
              <a:gd name="connsiteX7" fmla="*/ 247168 w 523414"/>
              <a:gd name="connsiteY7" fmla="*/ 545130 h 545468"/>
              <a:gd name="connsiteX8" fmla="*/ 266218 w 523414"/>
              <a:gd name="connsiteY8" fmla="*/ 424480 h 545468"/>
              <a:gd name="connsiteX9" fmla="*/ 523393 w 523414"/>
              <a:gd name="connsiteY9" fmla="*/ 151430 h 545468"/>
              <a:gd name="connsiteX10" fmla="*/ 282093 w 523414"/>
              <a:gd name="connsiteY10" fmla="*/ 345105 h 545468"/>
              <a:gd name="connsiteX11" fmla="*/ 494818 w 523414"/>
              <a:gd name="connsiteY11" fmla="*/ 21255 h 545468"/>
              <a:gd name="connsiteX12" fmla="*/ 466243 w 523414"/>
              <a:gd name="connsiteY12" fmla="*/ 62530 h 54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3414" h="545468">
                <a:moveTo>
                  <a:pt x="466243" y="62530"/>
                </a:moveTo>
                <a:cubicBezTo>
                  <a:pt x="438197" y="104863"/>
                  <a:pt x="368347" y="219163"/>
                  <a:pt x="326543" y="275255"/>
                </a:cubicBezTo>
                <a:cubicBezTo>
                  <a:pt x="284739" y="331347"/>
                  <a:pt x="258280" y="373151"/>
                  <a:pt x="215418" y="399080"/>
                </a:cubicBezTo>
                <a:cubicBezTo>
                  <a:pt x="172555" y="425009"/>
                  <a:pt x="104822" y="414955"/>
                  <a:pt x="69368" y="430830"/>
                </a:cubicBezTo>
                <a:cubicBezTo>
                  <a:pt x="33914" y="446705"/>
                  <a:pt x="-11594" y="495917"/>
                  <a:pt x="2693" y="494330"/>
                </a:cubicBezTo>
                <a:cubicBezTo>
                  <a:pt x="16980" y="492743"/>
                  <a:pt x="114347" y="427126"/>
                  <a:pt x="155093" y="421305"/>
                </a:cubicBezTo>
                <a:cubicBezTo>
                  <a:pt x="195839" y="415484"/>
                  <a:pt x="231822" y="438768"/>
                  <a:pt x="247168" y="459405"/>
                </a:cubicBezTo>
                <a:cubicBezTo>
                  <a:pt x="262514" y="480042"/>
                  <a:pt x="243993" y="550951"/>
                  <a:pt x="247168" y="545130"/>
                </a:cubicBezTo>
                <a:cubicBezTo>
                  <a:pt x="250343" y="539309"/>
                  <a:pt x="220181" y="490097"/>
                  <a:pt x="266218" y="424480"/>
                </a:cubicBezTo>
                <a:cubicBezTo>
                  <a:pt x="312255" y="358863"/>
                  <a:pt x="520747" y="164659"/>
                  <a:pt x="523393" y="151430"/>
                </a:cubicBezTo>
                <a:cubicBezTo>
                  <a:pt x="526039" y="138201"/>
                  <a:pt x="286855" y="366801"/>
                  <a:pt x="282093" y="345105"/>
                </a:cubicBezTo>
                <a:cubicBezTo>
                  <a:pt x="277331" y="323409"/>
                  <a:pt x="468360" y="71526"/>
                  <a:pt x="494818" y="21255"/>
                </a:cubicBezTo>
                <a:cubicBezTo>
                  <a:pt x="521276" y="-29016"/>
                  <a:pt x="494289" y="20197"/>
                  <a:pt x="466243" y="62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: 図形 1567">
            <a:extLst>
              <a:ext uri="{FF2B5EF4-FFF2-40B4-BE49-F238E27FC236}">
                <a16:creationId xmlns:a16="http://schemas.microsoft.com/office/drawing/2014/main" id="{55BFD65F-4996-41FA-9535-7059A3036562}"/>
              </a:ext>
            </a:extLst>
          </p:cNvPr>
          <p:cNvSpPr/>
          <p:nvPr/>
        </p:nvSpPr>
        <p:spPr>
          <a:xfrm>
            <a:off x="11214099" y="6013237"/>
            <a:ext cx="196985" cy="978119"/>
          </a:xfrm>
          <a:custGeom>
            <a:avLst/>
            <a:gdLst>
              <a:gd name="connsiteX0" fmla="*/ 6351 w 196985"/>
              <a:gd name="connsiteY0" fmla="*/ 3388 h 978119"/>
              <a:gd name="connsiteX1" fmla="*/ 57151 w 196985"/>
              <a:gd name="connsiteY1" fmla="*/ 193888 h 978119"/>
              <a:gd name="connsiteX2" fmla="*/ 31751 w 196985"/>
              <a:gd name="connsiteY2" fmla="*/ 276438 h 978119"/>
              <a:gd name="connsiteX3" fmla="*/ 57151 w 196985"/>
              <a:gd name="connsiteY3" fmla="*/ 368513 h 978119"/>
              <a:gd name="connsiteX4" fmla="*/ 95251 w 196985"/>
              <a:gd name="connsiteY4" fmla="*/ 463763 h 978119"/>
              <a:gd name="connsiteX5" fmla="*/ 50801 w 196985"/>
              <a:gd name="connsiteY5" fmla="*/ 428838 h 978119"/>
              <a:gd name="connsiteX6" fmla="*/ 152401 w 196985"/>
              <a:gd name="connsiteY6" fmla="*/ 587588 h 978119"/>
              <a:gd name="connsiteX7" fmla="*/ 184151 w 196985"/>
              <a:gd name="connsiteY7" fmla="*/ 676488 h 978119"/>
              <a:gd name="connsiteX8" fmla="*/ 142876 w 196985"/>
              <a:gd name="connsiteY8" fmla="*/ 784438 h 978119"/>
              <a:gd name="connsiteX9" fmla="*/ 1 w 196985"/>
              <a:gd name="connsiteY9" fmla="*/ 978113 h 978119"/>
              <a:gd name="connsiteX10" fmla="*/ 146051 w 196985"/>
              <a:gd name="connsiteY10" fmla="*/ 790788 h 978119"/>
              <a:gd name="connsiteX11" fmla="*/ 193676 w 196985"/>
              <a:gd name="connsiteY11" fmla="*/ 590763 h 978119"/>
              <a:gd name="connsiteX12" fmla="*/ 66676 w 196985"/>
              <a:gd name="connsiteY12" fmla="*/ 387563 h 978119"/>
              <a:gd name="connsiteX13" fmla="*/ 60326 w 196985"/>
              <a:gd name="connsiteY13" fmla="*/ 98638 h 978119"/>
              <a:gd name="connsiteX14" fmla="*/ 6351 w 196985"/>
              <a:gd name="connsiteY14" fmla="*/ 3388 h 97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6985" h="978119">
                <a:moveTo>
                  <a:pt x="6351" y="3388"/>
                </a:moveTo>
                <a:cubicBezTo>
                  <a:pt x="5822" y="19263"/>
                  <a:pt x="52918" y="148380"/>
                  <a:pt x="57151" y="193888"/>
                </a:cubicBezTo>
                <a:cubicBezTo>
                  <a:pt x="61384" y="239396"/>
                  <a:pt x="31751" y="247334"/>
                  <a:pt x="31751" y="276438"/>
                </a:cubicBezTo>
                <a:cubicBezTo>
                  <a:pt x="31751" y="305542"/>
                  <a:pt x="46568" y="337292"/>
                  <a:pt x="57151" y="368513"/>
                </a:cubicBezTo>
                <a:cubicBezTo>
                  <a:pt x="67734" y="399734"/>
                  <a:pt x="96309" y="453709"/>
                  <a:pt x="95251" y="463763"/>
                </a:cubicBezTo>
                <a:cubicBezTo>
                  <a:pt x="94193" y="473817"/>
                  <a:pt x="41276" y="408201"/>
                  <a:pt x="50801" y="428838"/>
                </a:cubicBezTo>
                <a:cubicBezTo>
                  <a:pt x="60326" y="449475"/>
                  <a:pt x="130176" y="546313"/>
                  <a:pt x="152401" y="587588"/>
                </a:cubicBezTo>
                <a:cubicBezTo>
                  <a:pt x="174626" y="628863"/>
                  <a:pt x="185739" y="643680"/>
                  <a:pt x="184151" y="676488"/>
                </a:cubicBezTo>
                <a:cubicBezTo>
                  <a:pt x="182564" y="709296"/>
                  <a:pt x="173568" y="734167"/>
                  <a:pt x="142876" y="784438"/>
                </a:cubicBezTo>
                <a:cubicBezTo>
                  <a:pt x="112184" y="834709"/>
                  <a:pt x="-528" y="977055"/>
                  <a:pt x="1" y="978113"/>
                </a:cubicBezTo>
                <a:cubicBezTo>
                  <a:pt x="530" y="979171"/>
                  <a:pt x="113772" y="855346"/>
                  <a:pt x="146051" y="790788"/>
                </a:cubicBezTo>
                <a:cubicBezTo>
                  <a:pt x="178330" y="726230"/>
                  <a:pt x="206905" y="657967"/>
                  <a:pt x="193676" y="590763"/>
                </a:cubicBezTo>
                <a:cubicBezTo>
                  <a:pt x="180447" y="523559"/>
                  <a:pt x="88901" y="469584"/>
                  <a:pt x="66676" y="387563"/>
                </a:cubicBezTo>
                <a:cubicBezTo>
                  <a:pt x="44451" y="305542"/>
                  <a:pt x="71968" y="168488"/>
                  <a:pt x="60326" y="98638"/>
                </a:cubicBezTo>
                <a:cubicBezTo>
                  <a:pt x="48684" y="28788"/>
                  <a:pt x="6880" y="-12487"/>
                  <a:pt x="6351" y="3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: 図形 1568">
            <a:extLst>
              <a:ext uri="{FF2B5EF4-FFF2-40B4-BE49-F238E27FC236}">
                <a16:creationId xmlns:a16="http://schemas.microsoft.com/office/drawing/2014/main" id="{C4791D1F-14EB-4817-B74F-2F88D1DD647F}"/>
              </a:ext>
            </a:extLst>
          </p:cNvPr>
          <p:cNvSpPr/>
          <p:nvPr/>
        </p:nvSpPr>
        <p:spPr>
          <a:xfrm>
            <a:off x="10393075" y="5716973"/>
            <a:ext cx="408435" cy="150857"/>
          </a:xfrm>
          <a:custGeom>
            <a:avLst/>
            <a:gdLst>
              <a:gd name="connsiteX0" fmla="*/ 5050 w 408435"/>
              <a:gd name="connsiteY0" fmla="*/ 77402 h 150857"/>
              <a:gd name="connsiteX1" fmla="*/ 74900 w 408435"/>
              <a:gd name="connsiteY1" fmla="*/ 67877 h 150857"/>
              <a:gd name="connsiteX2" fmla="*/ 290800 w 408435"/>
              <a:gd name="connsiteY2" fmla="*/ 32952 h 150857"/>
              <a:gd name="connsiteX3" fmla="*/ 408275 w 408435"/>
              <a:gd name="connsiteY3" fmla="*/ 150427 h 150857"/>
              <a:gd name="connsiteX4" fmla="*/ 316200 w 408435"/>
              <a:gd name="connsiteY4" fmla="*/ 71052 h 150857"/>
              <a:gd name="connsiteX5" fmla="*/ 316200 w 408435"/>
              <a:gd name="connsiteY5" fmla="*/ 29777 h 150857"/>
              <a:gd name="connsiteX6" fmla="*/ 290800 w 408435"/>
              <a:gd name="connsiteY6" fmla="*/ 20252 h 150857"/>
              <a:gd name="connsiteX7" fmla="*/ 243175 w 408435"/>
              <a:gd name="connsiteY7" fmla="*/ 1202 h 150857"/>
              <a:gd name="connsiteX8" fmla="*/ 5050 w 408435"/>
              <a:gd name="connsiteY8" fmla="*/ 77402 h 15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435" h="150857">
                <a:moveTo>
                  <a:pt x="5050" y="77402"/>
                </a:moveTo>
                <a:cubicBezTo>
                  <a:pt x="-22996" y="88515"/>
                  <a:pt x="74900" y="67877"/>
                  <a:pt x="74900" y="67877"/>
                </a:cubicBezTo>
                <a:cubicBezTo>
                  <a:pt x="122525" y="60469"/>
                  <a:pt x="235238" y="19194"/>
                  <a:pt x="290800" y="32952"/>
                </a:cubicBezTo>
                <a:cubicBezTo>
                  <a:pt x="346363" y="46710"/>
                  <a:pt x="404042" y="144077"/>
                  <a:pt x="408275" y="150427"/>
                </a:cubicBezTo>
                <a:cubicBezTo>
                  <a:pt x="412508" y="156777"/>
                  <a:pt x="331546" y="91160"/>
                  <a:pt x="316200" y="71052"/>
                </a:cubicBezTo>
                <a:cubicBezTo>
                  <a:pt x="300854" y="50944"/>
                  <a:pt x="320433" y="38244"/>
                  <a:pt x="316200" y="29777"/>
                </a:cubicBezTo>
                <a:cubicBezTo>
                  <a:pt x="311967" y="21310"/>
                  <a:pt x="302971" y="25014"/>
                  <a:pt x="290800" y="20252"/>
                </a:cubicBezTo>
                <a:cubicBezTo>
                  <a:pt x="278629" y="15490"/>
                  <a:pt x="290800" y="-5148"/>
                  <a:pt x="243175" y="1202"/>
                </a:cubicBezTo>
                <a:cubicBezTo>
                  <a:pt x="195550" y="7552"/>
                  <a:pt x="33096" y="66289"/>
                  <a:pt x="5050" y="77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: 図形 1569">
            <a:extLst>
              <a:ext uri="{FF2B5EF4-FFF2-40B4-BE49-F238E27FC236}">
                <a16:creationId xmlns:a16="http://schemas.microsoft.com/office/drawing/2014/main" id="{FD1BD06A-35D9-46BB-BEBD-00D0D071E204}"/>
              </a:ext>
            </a:extLst>
          </p:cNvPr>
          <p:cNvSpPr/>
          <p:nvPr/>
        </p:nvSpPr>
        <p:spPr>
          <a:xfrm>
            <a:off x="10789680" y="6375256"/>
            <a:ext cx="428070" cy="580252"/>
          </a:xfrm>
          <a:custGeom>
            <a:avLst/>
            <a:gdLst>
              <a:gd name="connsiteX0" fmla="*/ 357745 w 428070"/>
              <a:gd name="connsiteY0" fmla="*/ 144 h 580252"/>
              <a:gd name="connsiteX1" fmla="*/ 427595 w 428070"/>
              <a:gd name="connsiteY1" fmla="*/ 174769 h 580252"/>
              <a:gd name="connsiteX2" fmla="*/ 316470 w 428070"/>
              <a:gd name="connsiteY2" fmla="*/ 254144 h 580252"/>
              <a:gd name="connsiteX3" fmla="*/ 249795 w 428070"/>
              <a:gd name="connsiteY3" fmla="*/ 311294 h 580252"/>
              <a:gd name="connsiteX4" fmla="*/ 303770 w 428070"/>
              <a:gd name="connsiteY4" fmla="*/ 346219 h 580252"/>
              <a:gd name="connsiteX5" fmla="*/ 319645 w 428070"/>
              <a:gd name="connsiteY5" fmla="*/ 384319 h 580252"/>
              <a:gd name="connsiteX6" fmla="*/ 256145 w 428070"/>
              <a:gd name="connsiteY6" fmla="*/ 343044 h 580252"/>
              <a:gd name="connsiteX7" fmla="*/ 103745 w 428070"/>
              <a:gd name="connsiteY7" fmla="*/ 485919 h 580252"/>
              <a:gd name="connsiteX8" fmla="*/ 8495 w 428070"/>
              <a:gd name="connsiteY8" fmla="*/ 571644 h 580252"/>
              <a:gd name="connsiteX9" fmla="*/ 322820 w 428070"/>
              <a:gd name="connsiteY9" fmla="*/ 273194 h 580252"/>
              <a:gd name="connsiteX10" fmla="*/ 370445 w 428070"/>
              <a:gd name="connsiteY10" fmla="*/ 196994 h 580252"/>
              <a:gd name="connsiteX11" fmla="*/ 386320 w 428070"/>
              <a:gd name="connsiteY11" fmla="*/ 146194 h 580252"/>
              <a:gd name="connsiteX12" fmla="*/ 357745 w 428070"/>
              <a:gd name="connsiteY12" fmla="*/ 144 h 58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8070" h="580252">
                <a:moveTo>
                  <a:pt x="357745" y="144"/>
                </a:moveTo>
                <a:cubicBezTo>
                  <a:pt x="364624" y="4906"/>
                  <a:pt x="434474" y="132436"/>
                  <a:pt x="427595" y="174769"/>
                </a:cubicBezTo>
                <a:cubicBezTo>
                  <a:pt x="420716" y="217102"/>
                  <a:pt x="346103" y="231390"/>
                  <a:pt x="316470" y="254144"/>
                </a:cubicBezTo>
                <a:cubicBezTo>
                  <a:pt x="286837" y="276898"/>
                  <a:pt x="251912" y="295948"/>
                  <a:pt x="249795" y="311294"/>
                </a:cubicBezTo>
                <a:cubicBezTo>
                  <a:pt x="247678" y="326640"/>
                  <a:pt x="292128" y="334048"/>
                  <a:pt x="303770" y="346219"/>
                </a:cubicBezTo>
                <a:cubicBezTo>
                  <a:pt x="315412" y="358390"/>
                  <a:pt x="327582" y="384848"/>
                  <a:pt x="319645" y="384319"/>
                </a:cubicBezTo>
                <a:cubicBezTo>
                  <a:pt x="311707" y="383790"/>
                  <a:pt x="292128" y="326111"/>
                  <a:pt x="256145" y="343044"/>
                </a:cubicBezTo>
                <a:cubicBezTo>
                  <a:pt x="220162" y="359977"/>
                  <a:pt x="145020" y="447819"/>
                  <a:pt x="103745" y="485919"/>
                </a:cubicBezTo>
                <a:cubicBezTo>
                  <a:pt x="62470" y="524019"/>
                  <a:pt x="-28018" y="607098"/>
                  <a:pt x="8495" y="571644"/>
                </a:cubicBezTo>
                <a:cubicBezTo>
                  <a:pt x="45007" y="536190"/>
                  <a:pt x="262495" y="335636"/>
                  <a:pt x="322820" y="273194"/>
                </a:cubicBezTo>
                <a:cubicBezTo>
                  <a:pt x="383145" y="210752"/>
                  <a:pt x="359862" y="218161"/>
                  <a:pt x="370445" y="196994"/>
                </a:cubicBezTo>
                <a:cubicBezTo>
                  <a:pt x="381028" y="175827"/>
                  <a:pt x="386849" y="182706"/>
                  <a:pt x="386320" y="146194"/>
                </a:cubicBezTo>
                <a:cubicBezTo>
                  <a:pt x="385791" y="109682"/>
                  <a:pt x="350866" y="-4618"/>
                  <a:pt x="357745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: 図形 1570">
            <a:extLst>
              <a:ext uri="{FF2B5EF4-FFF2-40B4-BE49-F238E27FC236}">
                <a16:creationId xmlns:a16="http://schemas.microsoft.com/office/drawing/2014/main" id="{5B74714B-2647-44B2-9B85-224628492FA2}"/>
              </a:ext>
            </a:extLst>
          </p:cNvPr>
          <p:cNvSpPr/>
          <p:nvPr/>
        </p:nvSpPr>
        <p:spPr>
          <a:xfrm>
            <a:off x="10930158" y="6440223"/>
            <a:ext cx="355104" cy="583412"/>
          </a:xfrm>
          <a:custGeom>
            <a:avLst/>
            <a:gdLst>
              <a:gd name="connsiteX0" fmla="*/ 334742 w 355104"/>
              <a:gd name="connsiteY0" fmla="*/ 1852 h 583412"/>
              <a:gd name="connsiteX1" fmla="*/ 331567 w 355104"/>
              <a:gd name="connsiteY1" fmla="*/ 62177 h 583412"/>
              <a:gd name="connsiteX2" fmla="*/ 299817 w 355104"/>
              <a:gd name="connsiteY2" fmla="*/ 325702 h 583412"/>
              <a:gd name="connsiteX3" fmla="*/ 236317 w 355104"/>
              <a:gd name="connsiteY3" fmla="*/ 392377 h 583412"/>
              <a:gd name="connsiteX4" fmla="*/ 1367 w 355104"/>
              <a:gd name="connsiteY4" fmla="*/ 490802 h 583412"/>
              <a:gd name="connsiteX5" fmla="*/ 141067 w 355104"/>
              <a:gd name="connsiteY5" fmla="*/ 478102 h 583412"/>
              <a:gd name="connsiteX6" fmla="*/ 172817 w 355104"/>
              <a:gd name="connsiteY6" fmla="*/ 547952 h 583412"/>
              <a:gd name="connsiteX7" fmla="*/ 45817 w 355104"/>
              <a:gd name="connsiteY7" fmla="*/ 582877 h 583412"/>
              <a:gd name="connsiteX8" fmla="*/ 249017 w 355104"/>
              <a:gd name="connsiteY8" fmla="*/ 522552 h 583412"/>
              <a:gd name="connsiteX9" fmla="*/ 188692 w 355104"/>
              <a:gd name="connsiteY9" fmla="*/ 468577 h 583412"/>
              <a:gd name="connsiteX10" fmla="*/ 268067 w 355104"/>
              <a:gd name="connsiteY10" fmla="*/ 347927 h 583412"/>
              <a:gd name="connsiteX11" fmla="*/ 306167 w 355104"/>
              <a:gd name="connsiteY11" fmla="*/ 246327 h 583412"/>
              <a:gd name="connsiteX12" fmla="*/ 318867 w 355104"/>
              <a:gd name="connsiteY12" fmla="*/ 141552 h 583412"/>
              <a:gd name="connsiteX13" fmla="*/ 306167 w 355104"/>
              <a:gd name="connsiteY13" fmla="*/ 249502 h 583412"/>
              <a:gd name="connsiteX14" fmla="*/ 353792 w 355104"/>
              <a:gd name="connsiteY14" fmla="*/ 106627 h 583412"/>
              <a:gd name="connsiteX15" fmla="*/ 334742 w 355104"/>
              <a:gd name="connsiteY15" fmla="*/ 1852 h 58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5104" h="583412">
                <a:moveTo>
                  <a:pt x="334742" y="1852"/>
                </a:moveTo>
                <a:cubicBezTo>
                  <a:pt x="331038" y="-5556"/>
                  <a:pt x="337388" y="8202"/>
                  <a:pt x="331567" y="62177"/>
                </a:cubicBezTo>
                <a:cubicBezTo>
                  <a:pt x="325746" y="116152"/>
                  <a:pt x="315692" y="270669"/>
                  <a:pt x="299817" y="325702"/>
                </a:cubicBezTo>
                <a:cubicBezTo>
                  <a:pt x="283942" y="380735"/>
                  <a:pt x="286059" y="364860"/>
                  <a:pt x="236317" y="392377"/>
                </a:cubicBezTo>
                <a:cubicBezTo>
                  <a:pt x="186575" y="419894"/>
                  <a:pt x="17242" y="476515"/>
                  <a:pt x="1367" y="490802"/>
                </a:cubicBezTo>
                <a:cubicBezTo>
                  <a:pt x="-14508" y="505090"/>
                  <a:pt x="112492" y="468577"/>
                  <a:pt x="141067" y="478102"/>
                </a:cubicBezTo>
                <a:cubicBezTo>
                  <a:pt x="169642" y="487627"/>
                  <a:pt x="188692" y="530490"/>
                  <a:pt x="172817" y="547952"/>
                </a:cubicBezTo>
                <a:cubicBezTo>
                  <a:pt x="156942" y="565414"/>
                  <a:pt x="33117" y="587110"/>
                  <a:pt x="45817" y="582877"/>
                </a:cubicBezTo>
                <a:cubicBezTo>
                  <a:pt x="58517" y="578644"/>
                  <a:pt x="225205" y="541602"/>
                  <a:pt x="249017" y="522552"/>
                </a:cubicBezTo>
                <a:cubicBezTo>
                  <a:pt x="272829" y="503502"/>
                  <a:pt x="185517" y="497681"/>
                  <a:pt x="188692" y="468577"/>
                </a:cubicBezTo>
                <a:cubicBezTo>
                  <a:pt x="191867" y="439473"/>
                  <a:pt x="248488" y="384969"/>
                  <a:pt x="268067" y="347927"/>
                </a:cubicBezTo>
                <a:cubicBezTo>
                  <a:pt x="287646" y="310885"/>
                  <a:pt x="297700" y="280723"/>
                  <a:pt x="306167" y="246327"/>
                </a:cubicBezTo>
                <a:cubicBezTo>
                  <a:pt x="314634" y="211931"/>
                  <a:pt x="318867" y="141023"/>
                  <a:pt x="318867" y="141552"/>
                </a:cubicBezTo>
                <a:cubicBezTo>
                  <a:pt x="318867" y="142081"/>
                  <a:pt x="300346" y="255323"/>
                  <a:pt x="306167" y="249502"/>
                </a:cubicBezTo>
                <a:cubicBezTo>
                  <a:pt x="311988" y="243681"/>
                  <a:pt x="346913" y="144727"/>
                  <a:pt x="353792" y="106627"/>
                </a:cubicBezTo>
                <a:cubicBezTo>
                  <a:pt x="360671" y="68527"/>
                  <a:pt x="338446" y="9260"/>
                  <a:pt x="334742" y="1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: 図形 1571">
            <a:extLst>
              <a:ext uri="{FF2B5EF4-FFF2-40B4-BE49-F238E27FC236}">
                <a16:creationId xmlns:a16="http://schemas.microsoft.com/office/drawing/2014/main" id="{F65CA93F-10BF-416A-81EA-E04C0D2EE0AF}"/>
              </a:ext>
            </a:extLst>
          </p:cNvPr>
          <p:cNvSpPr/>
          <p:nvPr/>
        </p:nvSpPr>
        <p:spPr>
          <a:xfrm>
            <a:off x="9914587" y="6444379"/>
            <a:ext cx="454640" cy="293182"/>
          </a:xfrm>
          <a:custGeom>
            <a:avLst/>
            <a:gdLst>
              <a:gd name="connsiteX0" fmla="*/ 938 w 454640"/>
              <a:gd name="connsiteY0" fmla="*/ 871 h 293182"/>
              <a:gd name="connsiteX1" fmla="*/ 251763 w 454640"/>
              <a:gd name="connsiteY1" fmla="*/ 86596 h 293182"/>
              <a:gd name="connsiteX2" fmla="*/ 429563 w 454640"/>
              <a:gd name="connsiteY2" fmla="*/ 277096 h 293182"/>
              <a:gd name="connsiteX3" fmla="*/ 372413 w 454640"/>
              <a:gd name="connsiteY3" fmla="*/ 270746 h 293182"/>
              <a:gd name="connsiteX4" fmla="*/ 7288 w 454640"/>
              <a:gd name="connsiteY4" fmla="*/ 172321 h 293182"/>
              <a:gd name="connsiteX5" fmla="*/ 442263 w 454640"/>
              <a:gd name="connsiteY5" fmla="*/ 258046 h 293182"/>
              <a:gd name="connsiteX6" fmla="*/ 321613 w 454640"/>
              <a:gd name="connsiteY6" fmla="*/ 134221 h 293182"/>
              <a:gd name="connsiteX7" fmla="*/ 172388 w 454640"/>
              <a:gd name="connsiteY7" fmla="*/ 48496 h 293182"/>
              <a:gd name="connsiteX8" fmla="*/ 938 w 454640"/>
              <a:gd name="connsiteY8" fmla="*/ 871 h 29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640" h="293182">
                <a:moveTo>
                  <a:pt x="938" y="871"/>
                </a:moveTo>
                <a:cubicBezTo>
                  <a:pt x="14167" y="7221"/>
                  <a:pt x="180326" y="40559"/>
                  <a:pt x="251763" y="86596"/>
                </a:cubicBezTo>
                <a:cubicBezTo>
                  <a:pt x="323200" y="132633"/>
                  <a:pt x="409455" y="246404"/>
                  <a:pt x="429563" y="277096"/>
                </a:cubicBezTo>
                <a:cubicBezTo>
                  <a:pt x="449671" y="307788"/>
                  <a:pt x="442792" y="288209"/>
                  <a:pt x="372413" y="270746"/>
                </a:cubicBezTo>
                <a:cubicBezTo>
                  <a:pt x="302034" y="253283"/>
                  <a:pt x="-4354" y="174438"/>
                  <a:pt x="7288" y="172321"/>
                </a:cubicBezTo>
                <a:cubicBezTo>
                  <a:pt x="18930" y="170204"/>
                  <a:pt x="389876" y="264396"/>
                  <a:pt x="442263" y="258046"/>
                </a:cubicBezTo>
                <a:cubicBezTo>
                  <a:pt x="494650" y="251696"/>
                  <a:pt x="366592" y="169146"/>
                  <a:pt x="321613" y="134221"/>
                </a:cubicBezTo>
                <a:cubicBezTo>
                  <a:pt x="276634" y="99296"/>
                  <a:pt x="226892" y="72838"/>
                  <a:pt x="172388" y="48496"/>
                </a:cubicBezTo>
                <a:cubicBezTo>
                  <a:pt x="117884" y="24154"/>
                  <a:pt x="-12291" y="-5479"/>
                  <a:pt x="938" y="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: 図形 1572">
            <a:extLst>
              <a:ext uri="{FF2B5EF4-FFF2-40B4-BE49-F238E27FC236}">
                <a16:creationId xmlns:a16="http://schemas.microsoft.com/office/drawing/2014/main" id="{2C53E416-B1A1-4977-A473-0871B037AF70}"/>
              </a:ext>
            </a:extLst>
          </p:cNvPr>
          <p:cNvSpPr/>
          <p:nvPr/>
        </p:nvSpPr>
        <p:spPr>
          <a:xfrm>
            <a:off x="9060675" y="6568120"/>
            <a:ext cx="709768" cy="536094"/>
          </a:xfrm>
          <a:custGeom>
            <a:avLst/>
            <a:gdLst>
              <a:gd name="connsiteX0" fmla="*/ 7125 w 709768"/>
              <a:gd name="connsiteY0" fmla="*/ 955 h 536094"/>
              <a:gd name="connsiteX1" fmla="*/ 286525 w 709768"/>
              <a:gd name="connsiteY1" fmla="*/ 105730 h 536094"/>
              <a:gd name="connsiteX2" fmla="*/ 273825 w 709768"/>
              <a:gd name="connsiteY2" fmla="*/ 115255 h 536094"/>
              <a:gd name="connsiteX3" fmla="*/ 477025 w 709768"/>
              <a:gd name="connsiteY3" fmla="*/ 254955 h 536094"/>
              <a:gd name="connsiteX4" fmla="*/ 635775 w 709768"/>
              <a:gd name="connsiteY4" fmla="*/ 435930 h 536094"/>
              <a:gd name="connsiteX5" fmla="*/ 708800 w 709768"/>
              <a:gd name="connsiteY5" fmla="*/ 534355 h 536094"/>
              <a:gd name="connsiteX6" fmla="*/ 588150 w 709768"/>
              <a:gd name="connsiteY6" fmla="*/ 356555 h 536094"/>
              <a:gd name="connsiteX7" fmla="*/ 292875 w 709768"/>
              <a:gd name="connsiteY7" fmla="*/ 99380 h 536094"/>
              <a:gd name="connsiteX8" fmla="*/ 99200 w 709768"/>
              <a:gd name="connsiteY8" fmla="*/ 54930 h 536094"/>
              <a:gd name="connsiteX9" fmla="*/ 7125 w 709768"/>
              <a:gd name="connsiteY9" fmla="*/ 955 h 53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768" h="536094">
                <a:moveTo>
                  <a:pt x="7125" y="955"/>
                </a:moveTo>
                <a:cubicBezTo>
                  <a:pt x="38346" y="9422"/>
                  <a:pt x="242075" y="86680"/>
                  <a:pt x="286525" y="105730"/>
                </a:cubicBezTo>
                <a:cubicBezTo>
                  <a:pt x="330975" y="124780"/>
                  <a:pt x="242075" y="90384"/>
                  <a:pt x="273825" y="115255"/>
                </a:cubicBezTo>
                <a:cubicBezTo>
                  <a:pt x="305575" y="140126"/>
                  <a:pt x="416700" y="201509"/>
                  <a:pt x="477025" y="254955"/>
                </a:cubicBezTo>
                <a:cubicBezTo>
                  <a:pt x="537350" y="308401"/>
                  <a:pt x="597146" y="389363"/>
                  <a:pt x="635775" y="435930"/>
                </a:cubicBezTo>
                <a:cubicBezTo>
                  <a:pt x="674404" y="482497"/>
                  <a:pt x="716737" y="547584"/>
                  <a:pt x="708800" y="534355"/>
                </a:cubicBezTo>
                <a:cubicBezTo>
                  <a:pt x="700863" y="521126"/>
                  <a:pt x="657471" y="429051"/>
                  <a:pt x="588150" y="356555"/>
                </a:cubicBezTo>
                <a:cubicBezTo>
                  <a:pt x="518829" y="284059"/>
                  <a:pt x="374367" y="149651"/>
                  <a:pt x="292875" y="99380"/>
                </a:cubicBezTo>
                <a:cubicBezTo>
                  <a:pt x="211383" y="49109"/>
                  <a:pt x="143650" y="67101"/>
                  <a:pt x="99200" y="54930"/>
                </a:cubicBezTo>
                <a:cubicBezTo>
                  <a:pt x="54750" y="42759"/>
                  <a:pt x="-24096" y="-7512"/>
                  <a:pt x="7125" y="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: 図形 1573">
            <a:extLst>
              <a:ext uri="{FF2B5EF4-FFF2-40B4-BE49-F238E27FC236}">
                <a16:creationId xmlns:a16="http://schemas.microsoft.com/office/drawing/2014/main" id="{8D482194-D6BD-4813-992F-2570DF9B4AB6}"/>
              </a:ext>
            </a:extLst>
          </p:cNvPr>
          <p:cNvSpPr/>
          <p:nvPr/>
        </p:nvSpPr>
        <p:spPr>
          <a:xfrm>
            <a:off x="9505864" y="6663272"/>
            <a:ext cx="869967" cy="312919"/>
          </a:xfrm>
          <a:custGeom>
            <a:avLst/>
            <a:gdLst>
              <a:gd name="connsiteX0" fmla="*/ 86 w 869967"/>
              <a:gd name="connsiteY0" fmla="*/ 1053 h 312919"/>
              <a:gd name="connsiteX1" fmla="*/ 371561 w 869967"/>
              <a:gd name="connsiteY1" fmla="*/ 296328 h 312919"/>
              <a:gd name="connsiteX2" fmla="*/ 419186 w 869967"/>
              <a:gd name="connsiteY2" fmla="*/ 274103 h 312919"/>
              <a:gd name="connsiteX3" fmla="*/ 504911 w 869967"/>
              <a:gd name="connsiteY3" fmla="*/ 261403 h 312919"/>
              <a:gd name="connsiteX4" fmla="*/ 644611 w 869967"/>
              <a:gd name="connsiteY4" fmla="*/ 99478 h 312919"/>
              <a:gd name="connsiteX5" fmla="*/ 666836 w 869967"/>
              <a:gd name="connsiteY5" fmla="*/ 131228 h 312919"/>
              <a:gd name="connsiteX6" fmla="*/ 752561 w 869967"/>
              <a:gd name="connsiteY6" fmla="*/ 99478 h 312919"/>
              <a:gd name="connsiteX7" fmla="*/ 866861 w 869967"/>
              <a:gd name="connsiteY7" fmla="*/ 109003 h 312919"/>
              <a:gd name="connsiteX8" fmla="*/ 619211 w 869967"/>
              <a:gd name="connsiteY8" fmla="*/ 115353 h 312919"/>
              <a:gd name="connsiteX9" fmla="*/ 339811 w 869967"/>
              <a:gd name="connsiteY9" fmla="*/ 194728 h 312919"/>
              <a:gd name="connsiteX10" fmla="*/ 86 w 869967"/>
              <a:gd name="connsiteY10" fmla="*/ 1053 h 31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9967" h="312919">
                <a:moveTo>
                  <a:pt x="86" y="1053"/>
                </a:moveTo>
                <a:cubicBezTo>
                  <a:pt x="5378" y="17986"/>
                  <a:pt x="301711" y="250820"/>
                  <a:pt x="371561" y="296328"/>
                </a:cubicBezTo>
                <a:cubicBezTo>
                  <a:pt x="441411" y="341836"/>
                  <a:pt x="396961" y="279924"/>
                  <a:pt x="419186" y="274103"/>
                </a:cubicBezTo>
                <a:cubicBezTo>
                  <a:pt x="441411" y="268282"/>
                  <a:pt x="467340" y="290507"/>
                  <a:pt x="504911" y="261403"/>
                </a:cubicBezTo>
                <a:cubicBezTo>
                  <a:pt x="542482" y="232299"/>
                  <a:pt x="617624" y="121174"/>
                  <a:pt x="644611" y="99478"/>
                </a:cubicBezTo>
                <a:cubicBezTo>
                  <a:pt x="671598" y="77782"/>
                  <a:pt x="648844" y="131228"/>
                  <a:pt x="666836" y="131228"/>
                </a:cubicBezTo>
                <a:cubicBezTo>
                  <a:pt x="684828" y="131228"/>
                  <a:pt x="719223" y="103182"/>
                  <a:pt x="752561" y="99478"/>
                </a:cubicBezTo>
                <a:cubicBezTo>
                  <a:pt x="785899" y="95774"/>
                  <a:pt x="889086" y="106357"/>
                  <a:pt x="866861" y="109003"/>
                </a:cubicBezTo>
                <a:cubicBezTo>
                  <a:pt x="844636" y="111649"/>
                  <a:pt x="707053" y="101066"/>
                  <a:pt x="619211" y="115353"/>
                </a:cubicBezTo>
                <a:cubicBezTo>
                  <a:pt x="531369" y="129640"/>
                  <a:pt x="445115" y="212720"/>
                  <a:pt x="339811" y="194728"/>
                </a:cubicBezTo>
                <a:cubicBezTo>
                  <a:pt x="234507" y="176736"/>
                  <a:pt x="-5206" y="-15880"/>
                  <a:pt x="86" y="1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: 図形 1574">
            <a:extLst>
              <a:ext uri="{FF2B5EF4-FFF2-40B4-BE49-F238E27FC236}">
                <a16:creationId xmlns:a16="http://schemas.microsoft.com/office/drawing/2014/main" id="{2F11FCE5-9835-4628-ACAF-17A4931B2993}"/>
              </a:ext>
            </a:extLst>
          </p:cNvPr>
          <p:cNvSpPr/>
          <p:nvPr/>
        </p:nvSpPr>
        <p:spPr>
          <a:xfrm>
            <a:off x="1865246" y="5528726"/>
            <a:ext cx="799646" cy="197679"/>
          </a:xfrm>
          <a:custGeom>
            <a:avLst/>
            <a:gdLst>
              <a:gd name="connsiteX0" fmla="*/ 27054 w 799646"/>
              <a:gd name="connsiteY0" fmla="*/ 97374 h 197679"/>
              <a:gd name="connsiteX1" fmla="*/ 73621 w 799646"/>
              <a:gd name="connsiteY1" fmla="*/ 59274 h 197679"/>
              <a:gd name="connsiteX2" fmla="*/ 255654 w 799646"/>
              <a:gd name="connsiteY2" fmla="*/ 7 h 197679"/>
              <a:gd name="connsiteX3" fmla="*/ 369954 w 799646"/>
              <a:gd name="connsiteY3" fmla="*/ 55041 h 197679"/>
              <a:gd name="connsiteX4" fmla="*/ 433454 w 799646"/>
              <a:gd name="connsiteY4" fmla="*/ 25407 h 197679"/>
              <a:gd name="connsiteX5" fmla="*/ 598554 w 799646"/>
              <a:gd name="connsiteY5" fmla="*/ 127007 h 197679"/>
              <a:gd name="connsiteX6" fmla="*/ 780587 w 799646"/>
              <a:gd name="connsiteY6" fmla="*/ 186274 h 197679"/>
              <a:gd name="connsiteX7" fmla="*/ 772121 w 799646"/>
              <a:gd name="connsiteY7" fmla="*/ 186274 h 197679"/>
              <a:gd name="connsiteX8" fmla="*/ 585854 w 799646"/>
              <a:gd name="connsiteY8" fmla="*/ 67741 h 197679"/>
              <a:gd name="connsiteX9" fmla="*/ 480021 w 799646"/>
              <a:gd name="connsiteY9" fmla="*/ 8474 h 197679"/>
              <a:gd name="connsiteX10" fmla="*/ 27054 w 799646"/>
              <a:gd name="connsiteY10" fmla="*/ 97374 h 197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9646" h="197679">
                <a:moveTo>
                  <a:pt x="27054" y="97374"/>
                </a:moveTo>
                <a:cubicBezTo>
                  <a:pt x="-40679" y="105841"/>
                  <a:pt x="35521" y="75502"/>
                  <a:pt x="73621" y="59274"/>
                </a:cubicBezTo>
                <a:cubicBezTo>
                  <a:pt x="111721" y="43046"/>
                  <a:pt x="206265" y="712"/>
                  <a:pt x="255654" y="7"/>
                </a:cubicBezTo>
                <a:cubicBezTo>
                  <a:pt x="305043" y="-698"/>
                  <a:pt x="340321" y="50808"/>
                  <a:pt x="369954" y="55041"/>
                </a:cubicBezTo>
                <a:cubicBezTo>
                  <a:pt x="399587" y="59274"/>
                  <a:pt x="395354" y="13413"/>
                  <a:pt x="433454" y="25407"/>
                </a:cubicBezTo>
                <a:cubicBezTo>
                  <a:pt x="471554" y="37401"/>
                  <a:pt x="540699" y="100196"/>
                  <a:pt x="598554" y="127007"/>
                </a:cubicBezTo>
                <a:cubicBezTo>
                  <a:pt x="656410" y="153818"/>
                  <a:pt x="751659" y="176396"/>
                  <a:pt x="780587" y="186274"/>
                </a:cubicBezTo>
                <a:cubicBezTo>
                  <a:pt x="809515" y="196152"/>
                  <a:pt x="804576" y="206029"/>
                  <a:pt x="772121" y="186274"/>
                </a:cubicBezTo>
                <a:cubicBezTo>
                  <a:pt x="739666" y="166519"/>
                  <a:pt x="634537" y="97374"/>
                  <a:pt x="585854" y="67741"/>
                </a:cubicBezTo>
                <a:cubicBezTo>
                  <a:pt x="537171" y="38108"/>
                  <a:pt x="578799" y="1418"/>
                  <a:pt x="480021" y="8474"/>
                </a:cubicBezTo>
                <a:cubicBezTo>
                  <a:pt x="381243" y="15529"/>
                  <a:pt x="94787" y="88907"/>
                  <a:pt x="27054" y="97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: 図形 1575">
            <a:extLst>
              <a:ext uri="{FF2B5EF4-FFF2-40B4-BE49-F238E27FC236}">
                <a16:creationId xmlns:a16="http://schemas.microsoft.com/office/drawing/2014/main" id="{0F472634-6152-4140-8AC3-791D9B9460FA}"/>
              </a:ext>
            </a:extLst>
          </p:cNvPr>
          <p:cNvSpPr/>
          <p:nvPr/>
        </p:nvSpPr>
        <p:spPr>
          <a:xfrm>
            <a:off x="2041525" y="5159219"/>
            <a:ext cx="691505" cy="257331"/>
          </a:xfrm>
          <a:custGeom>
            <a:avLst/>
            <a:gdLst>
              <a:gd name="connsiteX0" fmla="*/ 688975 w 691505"/>
              <a:gd name="connsiteY0" fmla="*/ 156 h 257331"/>
              <a:gd name="connsiteX1" fmla="*/ 641350 w 691505"/>
              <a:gd name="connsiteY1" fmla="*/ 209706 h 257331"/>
              <a:gd name="connsiteX2" fmla="*/ 555625 w 691505"/>
              <a:gd name="connsiteY2" fmla="*/ 177956 h 257331"/>
              <a:gd name="connsiteX3" fmla="*/ 422275 w 691505"/>
              <a:gd name="connsiteY3" fmla="*/ 171606 h 257331"/>
              <a:gd name="connsiteX4" fmla="*/ 311150 w 691505"/>
              <a:gd name="connsiteY4" fmla="*/ 184306 h 257331"/>
              <a:gd name="connsiteX5" fmla="*/ 117475 w 691505"/>
              <a:gd name="connsiteY5" fmla="*/ 231931 h 257331"/>
              <a:gd name="connsiteX6" fmla="*/ 0 w 691505"/>
              <a:gd name="connsiteY6" fmla="*/ 257331 h 257331"/>
              <a:gd name="connsiteX7" fmla="*/ 498475 w 691505"/>
              <a:gd name="connsiteY7" fmla="*/ 165256 h 257331"/>
              <a:gd name="connsiteX8" fmla="*/ 565150 w 691505"/>
              <a:gd name="connsiteY8" fmla="*/ 174781 h 257331"/>
              <a:gd name="connsiteX9" fmla="*/ 688975 w 691505"/>
              <a:gd name="connsiteY9" fmla="*/ 156 h 25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1505" h="257331">
                <a:moveTo>
                  <a:pt x="688975" y="156"/>
                </a:moveTo>
                <a:cubicBezTo>
                  <a:pt x="701675" y="5977"/>
                  <a:pt x="663575" y="180073"/>
                  <a:pt x="641350" y="209706"/>
                </a:cubicBezTo>
                <a:cubicBezTo>
                  <a:pt x="619125" y="239339"/>
                  <a:pt x="592137" y="184306"/>
                  <a:pt x="555625" y="177956"/>
                </a:cubicBezTo>
                <a:cubicBezTo>
                  <a:pt x="519113" y="171606"/>
                  <a:pt x="463021" y="170548"/>
                  <a:pt x="422275" y="171606"/>
                </a:cubicBezTo>
                <a:cubicBezTo>
                  <a:pt x="381529" y="172664"/>
                  <a:pt x="361950" y="174252"/>
                  <a:pt x="311150" y="184306"/>
                </a:cubicBezTo>
                <a:cubicBezTo>
                  <a:pt x="260350" y="194360"/>
                  <a:pt x="117475" y="231931"/>
                  <a:pt x="117475" y="231931"/>
                </a:cubicBezTo>
                <a:cubicBezTo>
                  <a:pt x="65617" y="244102"/>
                  <a:pt x="0" y="257331"/>
                  <a:pt x="0" y="257331"/>
                </a:cubicBezTo>
                <a:lnTo>
                  <a:pt x="498475" y="165256"/>
                </a:lnTo>
                <a:cubicBezTo>
                  <a:pt x="592667" y="151498"/>
                  <a:pt x="534458" y="196477"/>
                  <a:pt x="565150" y="174781"/>
                </a:cubicBezTo>
                <a:cubicBezTo>
                  <a:pt x="595842" y="153085"/>
                  <a:pt x="676275" y="-5665"/>
                  <a:pt x="688975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: 図形 1576">
            <a:extLst>
              <a:ext uri="{FF2B5EF4-FFF2-40B4-BE49-F238E27FC236}">
                <a16:creationId xmlns:a16="http://schemas.microsoft.com/office/drawing/2014/main" id="{DF804EA2-49F6-4097-BF99-6DE9B9354C53}"/>
              </a:ext>
            </a:extLst>
          </p:cNvPr>
          <p:cNvSpPr/>
          <p:nvPr/>
        </p:nvSpPr>
        <p:spPr>
          <a:xfrm>
            <a:off x="2008685" y="5421458"/>
            <a:ext cx="722034" cy="103512"/>
          </a:xfrm>
          <a:custGeom>
            <a:avLst/>
            <a:gdLst>
              <a:gd name="connsiteX0" fmla="*/ 10615 w 722034"/>
              <a:gd name="connsiteY0" fmla="*/ 14142 h 103512"/>
              <a:gd name="connsiteX1" fmla="*/ 318590 w 722034"/>
              <a:gd name="connsiteY1" fmla="*/ 4617 h 103512"/>
              <a:gd name="connsiteX2" fmla="*/ 718640 w 722034"/>
              <a:gd name="connsiteY2" fmla="*/ 96692 h 103512"/>
              <a:gd name="connsiteX3" fmla="*/ 521790 w 722034"/>
              <a:gd name="connsiteY3" fmla="*/ 96692 h 103512"/>
              <a:gd name="connsiteX4" fmla="*/ 70940 w 722034"/>
              <a:gd name="connsiteY4" fmla="*/ 93517 h 103512"/>
              <a:gd name="connsiteX5" fmla="*/ 505915 w 722034"/>
              <a:gd name="connsiteY5" fmla="*/ 45892 h 103512"/>
              <a:gd name="connsiteX6" fmla="*/ 134440 w 722034"/>
              <a:gd name="connsiteY6" fmla="*/ 17317 h 103512"/>
              <a:gd name="connsiteX7" fmla="*/ 178890 w 722034"/>
              <a:gd name="connsiteY7" fmla="*/ 93517 h 103512"/>
              <a:gd name="connsiteX8" fmla="*/ 83640 w 722034"/>
              <a:gd name="connsiteY8" fmla="*/ 17317 h 103512"/>
              <a:gd name="connsiteX9" fmla="*/ 10615 w 722034"/>
              <a:gd name="connsiteY9" fmla="*/ 14142 h 10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2034" h="103512">
                <a:moveTo>
                  <a:pt x="10615" y="14142"/>
                </a:moveTo>
                <a:cubicBezTo>
                  <a:pt x="49773" y="12025"/>
                  <a:pt x="200586" y="-9141"/>
                  <a:pt x="318590" y="4617"/>
                </a:cubicBezTo>
                <a:cubicBezTo>
                  <a:pt x="436594" y="18375"/>
                  <a:pt x="684773" y="81346"/>
                  <a:pt x="718640" y="96692"/>
                </a:cubicBezTo>
                <a:cubicBezTo>
                  <a:pt x="752507" y="112038"/>
                  <a:pt x="521790" y="96692"/>
                  <a:pt x="521790" y="96692"/>
                </a:cubicBezTo>
                <a:lnTo>
                  <a:pt x="70940" y="93517"/>
                </a:lnTo>
                <a:cubicBezTo>
                  <a:pt x="68294" y="85050"/>
                  <a:pt x="495332" y="58592"/>
                  <a:pt x="505915" y="45892"/>
                </a:cubicBezTo>
                <a:cubicBezTo>
                  <a:pt x="516498" y="33192"/>
                  <a:pt x="188944" y="9380"/>
                  <a:pt x="134440" y="17317"/>
                </a:cubicBezTo>
                <a:cubicBezTo>
                  <a:pt x="79936" y="25254"/>
                  <a:pt x="187357" y="93517"/>
                  <a:pt x="178890" y="93517"/>
                </a:cubicBezTo>
                <a:cubicBezTo>
                  <a:pt x="170423" y="93517"/>
                  <a:pt x="116448" y="28959"/>
                  <a:pt x="83640" y="17317"/>
                </a:cubicBezTo>
                <a:cubicBezTo>
                  <a:pt x="50832" y="5675"/>
                  <a:pt x="-28543" y="16259"/>
                  <a:pt x="10615" y="14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: 図形 1577">
            <a:extLst>
              <a:ext uri="{FF2B5EF4-FFF2-40B4-BE49-F238E27FC236}">
                <a16:creationId xmlns:a16="http://schemas.microsoft.com/office/drawing/2014/main" id="{182BB570-EB9B-4B9E-9E59-7B007F926D98}"/>
              </a:ext>
            </a:extLst>
          </p:cNvPr>
          <p:cNvSpPr/>
          <p:nvPr/>
        </p:nvSpPr>
        <p:spPr>
          <a:xfrm>
            <a:off x="2422055" y="5882793"/>
            <a:ext cx="1210996" cy="287274"/>
          </a:xfrm>
          <a:custGeom>
            <a:avLst/>
            <a:gdLst>
              <a:gd name="connsiteX0" fmla="*/ 470 w 1210996"/>
              <a:gd name="connsiteY0" fmla="*/ 32232 h 287274"/>
              <a:gd name="connsiteX1" fmla="*/ 454495 w 1210996"/>
              <a:gd name="connsiteY1" fmla="*/ 16357 h 287274"/>
              <a:gd name="connsiteX2" fmla="*/ 629120 w 1210996"/>
              <a:gd name="connsiteY2" fmla="*/ 16357 h 287274"/>
              <a:gd name="connsiteX3" fmla="*/ 730720 w 1210996"/>
              <a:gd name="connsiteY3" fmla="*/ 83032 h 287274"/>
              <a:gd name="connsiteX4" fmla="*/ 902170 w 1210996"/>
              <a:gd name="connsiteY4" fmla="*/ 229082 h 287274"/>
              <a:gd name="connsiteX5" fmla="*/ 1038695 w 1210996"/>
              <a:gd name="connsiteY5" fmla="*/ 244957 h 287274"/>
              <a:gd name="connsiteX6" fmla="*/ 1210145 w 1210996"/>
              <a:gd name="connsiteY6" fmla="*/ 286232 h 287274"/>
              <a:gd name="connsiteX7" fmla="*/ 962495 w 1210996"/>
              <a:gd name="connsiteY7" fmla="*/ 197332 h 287274"/>
              <a:gd name="connsiteX8" fmla="*/ 667220 w 1210996"/>
              <a:gd name="connsiteY8" fmla="*/ 25882 h 287274"/>
              <a:gd name="connsiteX9" fmla="*/ 546570 w 1210996"/>
              <a:gd name="connsiteY9" fmla="*/ 482 h 287274"/>
              <a:gd name="connsiteX10" fmla="*/ 470 w 1210996"/>
              <a:gd name="connsiteY10" fmla="*/ 32232 h 28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0996" h="287274">
                <a:moveTo>
                  <a:pt x="470" y="32232"/>
                </a:moveTo>
                <a:cubicBezTo>
                  <a:pt x="-14876" y="34878"/>
                  <a:pt x="349720" y="19003"/>
                  <a:pt x="454495" y="16357"/>
                </a:cubicBezTo>
                <a:cubicBezTo>
                  <a:pt x="559270" y="13711"/>
                  <a:pt x="583083" y="5245"/>
                  <a:pt x="629120" y="16357"/>
                </a:cubicBezTo>
                <a:cubicBezTo>
                  <a:pt x="675157" y="27469"/>
                  <a:pt x="685212" y="47578"/>
                  <a:pt x="730720" y="83032"/>
                </a:cubicBezTo>
                <a:cubicBezTo>
                  <a:pt x="776228" y="118486"/>
                  <a:pt x="850841" y="202095"/>
                  <a:pt x="902170" y="229082"/>
                </a:cubicBezTo>
                <a:cubicBezTo>
                  <a:pt x="953499" y="256070"/>
                  <a:pt x="987366" y="235432"/>
                  <a:pt x="1038695" y="244957"/>
                </a:cubicBezTo>
                <a:cubicBezTo>
                  <a:pt x="1090024" y="254482"/>
                  <a:pt x="1222845" y="294169"/>
                  <a:pt x="1210145" y="286232"/>
                </a:cubicBezTo>
                <a:cubicBezTo>
                  <a:pt x="1197445" y="278295"/>
                  <a:pt x="1052982" y="240724"/>
                  <a:pt x="962495" y="197332"/>
                </a:cubicBezTo>
                <a:cubicBezTo>
                  <a:pt x="872008" y="153940"/>
                  <a:pt x="736541" y="58690"/>
                  <a:pt x="667220" y="25882"/>
                </a:cubicBezTo>
                <a:cubicBezTo>
                  <a:pt x="597899" y="-6926"/>
                  <a:pt x="654520" y="1011"/>
                  <a:pt x="546570" y="482"/>
                </a:cubicBezTo>
                <a:cubicBezTo>
                  <a:pt x="438620" y="-47"/>
                  <a:pt x="15816" y="29586"/>
                  <a:pt x="470" y="32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: 図形 1578">
            <a:extLst>
              <a:ext uri="{FF2B5EF4-FFF2-40B4-BE49-F238E27FC236}">
                <a16:creationId xmlns:a16="http://schemas.microsoft.com/office/drawing/2014/main" id="{13C314BB-9871-4D63-83DA-6949D79499FD}"/>
              </a:ext>
            </a:extLst>
          </p:cNvPr>
          <p:cNvSpPr/>
          <p:nvPr/>
        </p:nvSpPr>
        <p:spPr>
          <a:xfrm>
            <a:off x="1906599" y="5649022"/>
            <a:ext cx="514639" cy="264622"/>
          </a:xfrm>
          <a:custGeom>
            <a:avLst/>
            <a:gdLst>
              <a:gd name="connsiteX0" fmla="*/ 4751 w 514639"/>
              <a:gd name="connsiteY0" fmla="*/ 5653 h 264622"/>
              <a:gd name="connsiteX1" fmla="*/ 300026 w 514639"/>
              <a:gd name="connsiteY1" fmla="*/ 161228 h 264622"/>
              <a:gd name="connsiteX2" fmla="*/ 341301 w 514639"/>
              <a:gd name="connsiteY2" fmla="*/ 161228 h 264622"/>
              <a:gd name="connsiteX3" fmla="*/ 452426 w 514639"/>
              <a:gd name="connsiteY3" fmla="*/ 224728 h 264622"/>
              <a:gd name="connsiteX4" fmla="*/ 509576 w 514639"/>
              <a:gd name="connsiteY4" fmla="*/ 262828 h 264622"/>
              <a:gd name="connsiteX5" fmla="*/ 325426 w 514639"/>
              <a:gd name="connsiteY5" fmla="*/ 167578 h 264622"/>
              <a:gd name="connsiteX6" fmla="*/ 134926 w 514639"/>
              <a:gd name="connsiteY6" fmla="*/ 50103 h 264622"/>
              <a:gd name="connsiteX7" fmla="*/ 4751 w 514639"/>
              <a:gd name="connsiteY7" fmla="*/ 5653 h 26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639" h="264622">
                <a:moveTo>
                  <a:pt x="4751" y="5653"/>
                </a:moveTo>
                <a:cubicBezTo>
                  <a:pt x="32268" y="24174"/>
                  <a:pt x="243934" y="135299"/>
                  <a:pt x="300026" y="161228"/>
                </a:cubicBezTo>
                <a:cubicBezTo>
                  <a:pt x="356118" y="187157"/>
                  <a:pt x="315901" y="150645"/>
                  <a:pt x="341301" y="161228"/>
                </a:cubicBezTo>
                <a:cubicBezTo>
                  <a:pt x="366701" y="171811"/>
                  <a:pt x="424380" y="207795"/>
                  <a:pt x="452426" y="224728"/>
                </a:cubicBezTo>
                <a:cubicBezTo>
                  <a:pt x="480472" y="241661"/>
                  <a:pt x="530743" y="272353"/>
                  <a:pt x="509576" y="262828"/>
                </a:cubicBezTo>
                <a:cubicBezTo>
                  <a:pt x="488409" y="253303"/>
                  <a:pt x="387868" y="203032"/>
                  <a:pt x="325426" y="167578"/>
                </a:cubicBezTo>
                <a:cubicBezTo>
                  <a:pt x="262984" y="132124"/>
                  <a:pt x="194193" y="82911"/>
                  <a:pt x="134926" y="50103"/>
                </a:cubicBezTo>
                <a:cubicBezTo>
                  <a:pt x="75659" y="17295"/>
                  <a:pt x="-22766" y="-12868"/>
                  <a:pt x="4751" y="5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: 図形 1579">
            <a:extLst>
              <a:ext uri="{FF2B5EF4-FFF2-40B4-BE49-F238E27FC236}">
                <a16:creationId xmlns:a16="http://schemas.microsoft.com/office/drawing/2014/main" id="{A884CB5A-624A-401F-9C31-459DF9202908}"/>
              </a:ext>
            </a:extLst>
          </p:cNvPr>
          <p:cNvSpPr/>
          <p:nvPr/>
        </p:nvSpPr>
        <p:spPr>
          <a:xfrm>
            <a:off x="2863809" y="6146749"/>
            <a:ext cx="1503052" cy="298503"/>
          </a:xfrm>
          <a:custGeom>
            <a:avLst/>
            <a:gdLst>
              <a:gd name="connsiteX0" fmla="*/ 41 w 1503052"/>
              <a:gd name="connsiteY0" fmla="*/ 98476 h 298503"/>
              <a:gd name="connsiteX1" fmla="*/ 460416 w 1503052"/>
              <a:gd name="connsiteY1" fmla="*/ 51 h 298503"/>
              <a:gd name="connsiteX2" fmla="*/ 844591 w 1503052"/>
              <a:gd name="connsiteY2" fmla="*/ 114351 h 298503"/>
              <a:gd name="connsiteX3" fmla="*/ 819191 w 1503052"/>
              <a:gd name="connsiteY3" fmla="*/ 117526 h 298503"/>
              <a:gd name="connsiteX4" fmla="*/ 882691 w 1503052"/>
              <a:gd name="connsiteY4" fmla="*/ 177851 h 298503"/>
              <a:gd name="connsiteX5" fmla="*/ 790616 w 1503052"/>
              <a:gd name="connsiteY5" fmla="*/ 247701 h 298503"/>
              <a:gd name="connsiteX6" fmla="*/ 974766 w 1503052"/>
              <a:gd name="connsiteY6" fmla="*/ 181026 h 298503"/>
              <a:gd name="connsiteX7" fmla="*/ 1117641 w 1503052"/>
              <a:gd name="connsiteY7" fmla="*/ 184201 h 298503"/>
              <a:gd name="connsiteX8" fmla="*/ 1501816 w 1503052"/>
              <a:gd name="connsiteY8" fmla="*/ 298501 h 298503"/>
              <a:gd name="connsiteX9" fmla="*/ 1228766 w 1503052"/>
              <a:gd name="connsiteY9" fmla="*/ 181026 h 298503"/>
              <a:gd name="connsiteX10" fmla="*/ 917616 w 1503052"/>
              <a:gd name="connsiteY10" fmla="*/ 155626 h 298503"/>
              <a:gd name="connsiteX11" fmla="*/ 723941 w 1503052"/>
              <a:gd name="connsiteY11" fmla="*/ 57201 h 298503"/>
              <a:gd name="connsiteX12" fmla="*/ 485816 w 1503052"/>
              <a:gd name="connsiteY12" fmla="*/ 9576 h 298503"/>
              <a:gd name="connsiteX13" fmla="*/ 41 w 1503052"/>
              <a:gd name="connsiteY13" fmla="*/ 98476 h 298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03052" h="298503">
                <a:moveTo>
                  <a:pt x="41" y="98476"/>
                </a:moveTo>
                <a:cubicBezTo>
                  <a:pt x="-4192" y="96889"/>
                  <a:pt x="319658" y="-2595"/>
                  <a:pt x="460416" y="51"/>
                </a:cubicBezTo>
                <a:cubicBezTo>
                  <a:pt x="601174" y="2697"/>
                  <a:pt x="784795" y="94772"/>
                  <a:pt x="844591" y="114351"/>
                </a:cubicBezTo>
                <a:cubicBezTo>
                  <a:pt x="904387" y="133930"/>
                  <a:pt x="812841" y="106943"/>
                  <a:pt x="819191" y="117526"/>
                </a:cubicBezTo>
                <a:cubicBezTo>
                  <a:pt x="825541" y="128109"/>
                  <a:pt x="887453" y="156155"/>
                  <a:pt x="882691" y="177851"/>
                </a:cubicBezTo>
                <a:cubicBezTo>
                  <a:pt x="877929" y="199547"/>
                  <a:pt x="775270" y="247172"/>
                  <a:pt x="790616" y="247701"/>
                </a:cubicBezTo>
                <a:cubicBezTo>
                  <a:pt x="805962" y="248230"/>
                  <a:pt x="920262" y="191609"/>
                  <a:pt x="974766" y="181026"/>
                </a:cubicBezTo>
                <a:cubicBezTo>
                  <a:pt x="1029270" y="170443"/>
                  <a:pt x="1029799" y="164622"/>
                  <a:pt x="1117641" y="184201"/>
                </a:cubicBezTo>
                <a:cubicBezTo>
                  <a:pt x="1205483" y="203780"/>
                  <a:pt x="1483295" y="299030"/>
                  <a:pt x="1501816" y="298501"/>
                </a:cubicBezTo>
                <a:cubicBezTo>
                  <a:pt x="1520337" y="297972"/>
                  <a:pt x="1326133" y="204839"/>
                  <a:pt x="1228766" y="181026"/>
                </a:cubicBezTo>
                <a:cubicBezTo>
                  <a:pt x="1131399" y="157214"/>
                  <a:pt x="1001753" y="176263"/>
                  <a:pt x="917616" y="155626"/>
                </a:cubicBezTo>
                <a:cubicBezTo>
                  <a:pt x="833479" y="134989"/>
                  <a:pt x="795908" y="81543"/>
                  <a:pt x="723941" y="57201"/>
                </a:cubicBezTo>
                <a:cubicBezTo>
                  <a:pt x="651974" y="32859"/>
                  <a:pt x="609641" y="4814"/>
                  <a:pt x="485816" y="9576"/>
                </a:cubicBezTo>
                <a:cubicBezTo>
                  <a:pt x="361991" y="14338"/>
                  <a:pt x="4274" y="100063"/>
                  <a:pt x="41" y="98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: 図形 1580">
            <a:extLst>
              <a:ext uri="{FF2B5EF4-FFF2-40B4-BE49-F238E27FC236}">
                <a16:creationId xmlns:a16="http://schemas.microsoft.com/office/drawing/2014/main" id="{601AE5E5-0C5C-4E6E-80DE-B9BF6459941F}"/>
              </a:ext>
            </a:extLst>
          </p:cNvPr>
          <p:cNvSpPr/>
          <p:nvPr/>
        </p:nvSpPr>
        <p:spPr>
          <a:xfrm>
            <a:off x="4016338" y="6424871"/>
            <a:ext cx="1034799" cy="202530"/>
          </a:xfrm>
          <a:custGeom>
            <a:avLst/>
            <a:gdLst>
              <a:gd name="connsiteX0" fmla="*/ 1095 w 1034799"/>
              <a:gd name="connsiteY0" fmla="*/ 151612 h 202530"/>
              <a:gd name="connsiteX1" fmla="*/ 231812 w 1034799"/>
              <a:gd name="connsiteY1" fmla="*/ 26729 h 202530"/>
              <a:gd name="connsiteX2" fmla="*/ 708062 w 1034799"/>
              <a:gd name="connsiteY2" fmla="*/ 20379 h 202530"/>
              <a:gd name="connsiteX3" fmla="*/ 583179 w 1034799"/>
              <a:gd name="connsiteY3" fmla="*/ 77529 h 202530"/>
              <a:gd name="connsiteX4" fmla="*/ 600112 w 1034799"/>
              <a:gd name="connsiteY4" fmla="*/ 147379 h 202530"/>
              <a:gd name="connsiteX5" fmla="*/ 703829 w 1034799"/>
              <a:gd name="connsiteY5" fmla="*/ 202412 h 202530"/>
              <a:gd name="connsiteX6" fmla="*/ 754629 w 1034799"/>
              <a:gd name="connsiteY6" fmla="*/ 132562 h 202530"/>
              <a:gd name="connsiteX7" fmla="*/ 1034029 w 1034799"/>
              <a:gd name="connsiteY7" fmla="*/ 50012 h 202530"/>
              <a:gd name="connsiteX8" fmla="*/ 830829 w 1034799"/>
              <a:gd name="connsiteY8" fmla="*/ 73296 h 202530"/>
              <a:gd name="connsiteX9" fmla="*/ 623395 w 1034799"/>
              <a:gd name="connsiteY9" fmla="*/ 172779 h 202530"/>
              <a:gd name="connsiteX10" fmla="*/ 574712 w 1034799"/>
              <a:gd name="connsiteY10" fmla="*/ 92346 h 202530"/>
              <a:gd name="connsiteX11" fmla="*/ 604345 w 1034799"/>
              <a:gd name="connsiteY11" fmla="*/ 22496 h 202530"/>
              <a:gd name="connsiteX12" fmla="*/ 437129 w 1034799"/>
              <a:gd name="connsiteY12" fmla="*/ 3446 h 202530"/>
              <a:gd name="connsiteX13" fmla="*/ 157729 w 1034799"/>
              <a:gd name="connsiteY13" fmla="*/ 16146 h 202530"/>
              <a:gd name="connsiteX14" fmla="*/ 1095 w 1034799"/>
              <a:gd name="connsiteY14" fmla="*/ 151612 h 20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34799" h="202530">
                <a:moveTo>
                  <a:pt x="1095" y="151612"/>
                </a:moveTo>
                <a:cubicBezTo>
                  <a:pt x="13442" y="153376"/>
                  <a:pt x="113984" y="48601"/>
                  <a:pt x="231812" y="26729"/>
                </a:cubicBezTo>
                <a:cubicBezTo>
                  <a:pt x="349640" y="4857"/>
                  <a:pt x="649501" y="11912"/>
                  <a:pt x="708062" y="20379"/>
                </a:cubicBezTo>
                <a:cubicBezTo>
                  <a:pt x="766623" y="28846"/>
                  <a:pt x="601171" y="56362"/>
                  <a:pt x="583179" y="77529"/>
                </a:cubicBezTo>
                <a:cubicBezTo>
                  <a:pt x="565187" y="98696"/>
                  <a:pt x="580004" y="126565"/>
                  <a:pt x="600112" y="147379"/>
                </a:cubicBezTo>
                <a:cubicBezTo>
                  <a:pt x="620220" y="168193"/>
                  <a:pt x="678076" y="204881"/>
                  <a:pt x="703829" y="202412"/>
                </a:cubicBezTo>
                <a:cubicBezTo>
                  <a:pt x="729582" y="199943"/>
                  <a:pt x="699596" y="157962"/>
                  <a:pt x="754629" y="132562"/>
                </a:cubicBezTo>
                <a:cubicBezTo>
                  <a:pt x="809662" y="107162"/>
                  <a:pt x="1021329" y="59890"/>
                  <a:pt x="1034029" y="50012"/>
                </a:cubicBezTo>
                <a:cubicBezTo>
                  <a:pt x="1046729" y="40134"/>
                  <a:pt x="899268" y="52835"/>
                  <a:pt x="830829" y="73296"/>
                </a:cubicBezTo>
                <a:cubicBezTo>
                  <a:pt x="762390" y="93757"/>
                  <a:pt x="666081" y="169604"/>
                  <a:pt x="623395" y="172779"/>
                </a:cubicBezTo>
                <a:cubicBezTo>
                  <a:pt x="580709" y="175954"/>
                  <a:pt x="577887" y="117393"/>
                  <a:pt x="574712" y="92346"/>
                </a:cubicBezTo>
                <a:cubicBezTo>
                  <a:pt x="571537" y="67299"/>
                  <a:pt x="627275" y="37313"/>
                  <a:pt x="604345" y="22496"/>
                </a:cubicBezTo>
                <a:cubicBezTo>
                  <a:pt x="581415" y="7679"/>
                  <a:pt x="511565" y="4504"/>
                  <a:pt x="437129" y="3446"/>
                </a:cubicBezTo>
                <a:cubicBezTo>
                  <a:pt x="362693" y="2388"/>
                  <a:pt x="232165" y="-8901"/>
                  <a:pt x="157729" y="16146"/>
                </a:cubicBezTo>
                <a:cubicBezTo>
                  <a:pt x="83293" y="41193"/>
                  <a:pt x="-11252" y="149848"/>
                  <a:pt x="1095" y="151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: 図形 1581">
            <a:extLst>
              <a:ext uri="{FF2B5EF4-FFF2-40B4-BE49-F238E27FC236}">
                <a16:creationId xmlns:a16="http://schemas.microsoft.com/office/drawing/2014/main" id="{71459186-1B37-4E05-BA8A-2ADD99361E0B}"/>
              </a:ext>
            </a:extLst>
          </p:cNvPr>
          <p:cNvSpPr/>
          <p:nvPr/>
        </p:nvSpPr>
        <p:spPr>
          <a:xfrm>
            <a:off x="4160724" y="6464911"/>
            <a:ext cx="400439" cy="272972"/>
          </a:xfrm>
          <a:custGeom>
            <a:avLst/>
            <a:gdLst>
              <a:gd name="connsiteX0" fmla="*/ 643 w 400439"/>
              <a:gd name="connsiteY0" fmla="*/ 43839 h 272972"/>
              <a:gd name="connsiteX1" fmla="*/ 189026 w 400439"/>
              <a:gd name="connsiteY1" fmla="*/ 37489 h 272972"/>
              <a:gd name="connsiteX2" fmla="*/ 398576 w 400439"/>
              <a:gd name="connsiteY2" fmla="*/ 272439 h 272972"/>
              <a:gd name="connsiteX3" fmla="*/ 292743 w 400439"/>
              <a:gd name="connsiteY3" fmla="*/ 103106 h 272972"/>
              <a:gd name="connsiteX4" fmla="*/ 309676 w 400439"/>
              <a:gd name="connsiteY4" fmla="*/ 153906 h 272972"/>
              <a:gd name="connsiteX5" fmla="*/ 133993 w 400439"/>
              <a:gd name="connsiteY5" fmla="*/ 3622 h 272972"/>
              <a:gd name="connsiteX6" fmla="*/ 643 w 400439"/>
              <a:gd name="connsiteY6" fmla="*/ 43839 h 27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439" h="272972">
                <a:moveTo>
                  <a:pt x="643" y="43839"/>
                </a:moveTo>
                <a:cubicBezTo>
                  <a:pt x="9815" y="49484"/>
                  <a:pt x="122704" y="-611"/>
                  <a:pt x="189026" y="37489"/>
                </a:cubicBezTo>
                <a:cubicBezTo>
                  <a:pt x="255348" y="75589"/>
                  <a:pt x="381290" y="261503"/>
                  <a:pt x="398576" y="272439"/>
                </a:cubicBezTo>
                <a:cubicBezTo>
                  <a:pt x="415862" y="283375"/>
                  <a:pt x="307560" y="122862"/>
                  <a:pt x="292743" y="103106"/>
                </a:cubicBezTo>
                <a:cubicBezTo>
                  <a:pt x="277926" y="83351"/>
                  <a:pt x="336134" y="170487"/>
                  <a:pt x="309676" y="153906"/>
                </a:cubicBezTo>
                <a:cubicBezTo>
                  <a:pt x="283218" y="137325"/>
                  <a:pt x="185499" y="21261"/>
                  <a:pt x="133993" y="3622"/>
                </a:cubicBezTo>
                <a:cubicBezTo>
                  <a:pt x="82488" y="-14017"/>
                  <a:pt x="-8529" y="38194"/>
                  <a:pt x="643" y="43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: 図形 1582">
            <a:extLst>
              <a:ext uri="{FF2B5EF4-FFF2-40B4-BE49-F238E27FC236}">
                <a16:creationId xmlns:a16="http://schemas.microsoft.com/office/drawing/2014/main" id="{E19F35DD-A82A-4250-9997-DC03153C80B3}"/>
              </a:ext>
            </a:extLst>
          </p:cNvPr>
          <p:cNvSpPr/>
          <p:nvPr/>
        </p:nvSpPr>
        <p:spPr>
          <a:xfrm>
            <a:off x="4671136" y="6506610"/>
            <a:ext cx="684131" cy="317628"/>
          </a:xfrm>
          <a:custGeom>
            <a:avLst/>
            <a:gdLst>
              <a:gd name="connsiteX0" fmla="*/ 684031 w 684131"/>
              <a:gd name="connsiteY0" fmla="*/ 23 h 317628"/>
              <a:gd name="connsiteX1" fmla="*/ 237414 w 684131"/>
              <a:gd name="connsiteY1" fmla="*/ 80457 h 317628"/>
              <a:gd name="connsiteX2" fmla="*/ 51147 w 684131"/>
              <a:gd name="connsiteY2" fmla="*/ 211690 h 317628"/>
              <a:gd name="connsiteX3" fmla="*/ 347 w 684131"/>
              <a:gd name="connsiteY3" fmla="*/ 317523 h 317628"/>
              <a:gd name="connsiteX4" fmla="*/ 68081 w 684131"/>
              <a:gd name="connsiteY4" fmla="*/ 192640 h 317628"/>
              <a:gd name="connsiteX5" fmla="*/ 214131 w 684131"/>
              <a:gd name="connsiteY5" fmla="*/ 71990 h 317628"/>
              <a:gd name="connsiteX6" fmla="*/ 277631 w 684131"/>
              <a:gd name="connsiteY6" fmla="*/ 71990 h 317628"/>
              <a:gd name="connsiteX7" fmla="*/ 684031 w 684131"/>
              <a:gd name="connsiteY7" fmla="*/ 23 h 31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131" h="317628">
                <a:moveTo>
                  <a:pt x="684031" y="23"/>
                </a:moveTo>
                <a:cubicBezTo>
                  <a:pt x="677328" y="1434"/>
                  <a:pt x="342895" y="45179"/>
                  <a:pt x="237414" y="80457"/>
                </a:cubicBezTo>
                <a:cubicBezTo>
                  <a:pt x="131933" y="115735"/>
                  <a:pt x="90658" y="172179"/>
                  <a:pt x="51147" y="211690"/>
                </a:cubicBezTo>
                <a:cubicBezTo>
                  <a:pt x="11636" y="251201"/>
                  <a:pt x="-2475" y="320698"/>
                  <a:pt x="347" y="317523"/>
                </a:cubicBezTo>
                <a:cubicBezTo>
                  <a:pt x="3169" y="314348"/>
                  <a:pt x="32450" y="233562"/>
                  <a:pt x="68081" y="192640"/>
                </a:cubicBezTo>
                <a:cubicBezTo>
                  <a:pt x="103712" y="151718"/>
                  <a:pt x="179206" y="92098"/>
                  <a:pt x="214131" y="71990"/>
                </a:cubicBezTo>
                <a:cubicBezTo>
                  <a:pt x="249056" y="51882"/>
                  <a:pt x="196139" y="82220"/>
                  <a:pt x="277631" y="71990"/>
                </a:cubicBezTo>
                <a:cubicBezTo>
                  <a:pt x="359123" y="61760"/>
                  <a:pt x="690734" y="-1388"/>
                  <a:pt x="684031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: 図形 1583">
            <a:extLst>
              <a:ext uri="{FF2B5EF4-FFF2-40B4-BE49-F238E27FC236}">
                <a16:creationId xmlns:a16="http://schemas.microsoft.com/office/drawing/2014/main" id="{898DF73F-B712-4A99-8EC4-11D5DA4FC9C0}"/>
              </a:ext>
            </a:extLst>
          </p:cNvPr>
          <p:cNvSpPr/>
          <p:nvPr/>
        </p:nvSpPr>
        <p:spPr>
          <a:xfrm>
            <a:off x="4571308" y="6552862"/>
            <a:ext cx="297797" cy="193701"/>
          </a:xfrm>
          <a:custGeom>
            <a:avLst/>
            <a:gdLst>
              <a:gd name="connsiteX0" fmla="*/ 297025 w 297797"/>
              <a:gd name="connsiteY0" fmla="*/ 2455 h 193701"/>
              <a:gd name="connsiteX1" fmla="*/ 40909 w 297797"/>
              <a:gd name="connsiteY1" fmla="*/ 131571 h 193701"/>
              <a:gd name="connsiteX2" fmla="*/ 13392 w 297797"/>
              <a:gd name="connsiteY2" fmla="*/ 173905 h 193701"/>
              <a:gd name="connsiteX3" fmla="*/ 66309 w 297797"/>
              <a:gd name="connsiteY3" fmla="*/ 114638 h 193701"/>
              <a:gd name="connsiteX4" fmla="*/ 692 w 297797"/>
              <a:gd name="connsiteY4" fmla="*/ 192955 h 193701"/>
              <a:gd name="connsiteX5" fmla="*/ 117109 w 297797"/>
              <a:gd name="connsiteY5" fmla="*/ 57488 h 193701"/>
              <a:gd name="connsiteX6" fmla="*/ 297025 w 297797"/>
              <a:gd name="connsiteY6" fmla="*/ 2455 h 19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797" h="193701">
                <a:moveTo>
                  <a:pt x="297025" y="2455"/>
                </a:moveTo>
                <a:cubicBezTo>
                  <a:pt x="284325" y="14802"/>
                  <a:pt x="88181" y="102996"/>
                  <a:pt x="40909" y="131571"/>
                </a:cubicBezTo>
                <a:cubicBezTo>
                  <a:pt x="-6363" y="160146"/>
                  <a:pt x="9159" y="176727"/>
                  <a:pt x="13392" y="173905"/>
                </a:cubicBezTo>
                <a:cubicBezTo>
                  <a:pt x="17625" y="171083"/>
                  <a:pt x="68426" y="111463"/>
                  <a:pt x="66309" y="114638"/>
                </a:cubicBezTo>
                <a:cubicBezTo>
                  <a:pt x="64192" y="117813"/>
                  <a:pt x="-7775" y="202480"/>
                  <a:pt x="692" y="192955"/>
                </a:cubicBezTo>
                <a:cubicBezTo>
                  <a:pt x="9159" y="183430"/>
                  <a:pt x="71954" y="88180"/>
                  <a:pt x="117109" y="57488"/>
                </a:cubicBezTo>
                <a:cubicBezTo>
                  <a:pt x="162264" y="26796"/>
                  <a:pt x="309725" y="-9892"/>
                  <a:pt x="297025" y="2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: 図形 1584">
            <a:extLst>
              <a:ext uri="{FF2B5EF4-FFF2-40B4-BE49-F238E27FC236}">
                <a16:creationId xmlns:a16="http://schemas.microsoft.com/office/drawing/2014/main" id="{FF1D5BC2-078A-4144-885F-03E7E90C3339}"/>
              </a:ext>
            </a:extLst>
          </p:cNvPr>
          <p:cNvSpPr/>
          <p:nvPr/>
        </p:nvSpPr>
        <p:spPr>
          <a:xfrm>
            <a:off x="5336074" y="6502150"/>
            <a:ext cx="514453" cy="105850"/>
          </a:xfrm>
          <a:custGeom>
            <a:avLst/>
            <a:gdLst>
              <a:gd name="connsiteX0" fmla="*/ 512276 w 514453"/>
              <a:gd name="connsiteY0" fmla="*/ 48933 h 105850"/>
              <a:gd name="connsiteX1" fmla="*/ 266743 w 514453"/>
              <a:gd name="connsiteY1" fmla="*/ 74333 h 105850"/>
              <a:gd name="connsiteX2" fmla="*/ 190543 w 514453"/>
              <a:gd name="connsiteY2" fmla="*/ 51050 h 105850"/>
              <a:gd name="connsiteX3" fmla="*/ 43 w 514453"/>
              <a:gd name="connsiteY3" fmla="*/ 250 h 105850"/>
              <a:gd name="connsiteX4" fmla="*/ 173609 w 514453"/>
              <a:gd name="connsiteY4" fmla="*/ 74333 h 105850"/>
              <a:gd name="connsiteX5" fmla="*/ 251926 w 514453"/>
              <a:gd name="connsiteY5" fmla="*/ 103967 h 105850"/>
              <a:gd name="connsiteX6" fmla="*/ 281559 w 514453"/>
              <a:gd name="connsiteY6" fmla="*/ 97617 h 105850"/>
              <a:gd name="connsiteX7" fmla="*/ 146093 w 514453"/>
              <a:gd name="connsiteY7" fmla="*/ 55283 h 105850"/>
              <a:gd name="connsiteX8" fmla="*/ 374693 w 514453"/>
              <a:gd name="connsiteY8" fmla="*/ 95500 h 105850"/>
              <a:gd name="connsiteX9" fmla="*/ 512276 w 514453"/>
              <a:gd name="connsiteY9" fmla="*/ 48933 h 10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4453" h="105850">
                <a:moveTo>
                  <a:pt x="512276" y="48933"/>
                </a:moveTo>
                <a:cubicBezTo>
                  <a:pt x="494284" y="45405"/>
                  <a:pt x="320365" y="73980"/>
                  <a:pt x="266743" y="74333"/>
                </a:cubicBezTo>
                <a:cubicBezTo>
                  <a:pt x="213121" y="74686"/>
                  <a:pt x="234993" y="63397"/>
                  <a:pt x="190543" y="51050"/>
                </a:cubicBezTo>
                <a:cubicBezTo>
                  <a:pt x="146093" y="38703"/>
                  <a:pt x="2865" y="-3631"/>
                  <a:pt x="43" y="250"/>
                </a:cubicBezTo>
                <a:cubicBezTo>
                  <a:pt x="-2779" y="4130"/>
                  <a:pt x="131628" y="57047"/>
                  <a:pt x="173609" y="74333"/>
                </a:cubicBezTo>
                <a:cubicBezTo>
                  <a:pt x="215590" y="91619"/>
                  <a:pt x="233934" y="100086"/>
                  <a:pt x="251926" y="103967"/>
                </a:cubicBezTo>
                <a:cubicBezTo>
                  <a:pt x="269918" y="107848"/>
                  <a:pt x="299198" y="105731"/>
                  <a:pt x="281559" y="97617"/>
                </a:cubicBezTo>
                <a:cubicBezTo>
                  <a:pt x="263920" y="89503"/>
                  <a:pt x="130571" y="55636"/>
                  <a:pt x="146093" y="55283"/>
                </a:cubicBezTo>
                <a:cubicBezTo>
                  <a:pt x="161615" y="54930"/>
                  <a:pt x="316838" y="96558"/>
                  <a:pt x="374693" y="95500"/>
                </a:cubicBezTo>
                <a:cubicBezTo>
                  <a:pt x="432548" y="94442"/>
                  <a:pt x="530268" y="52461"/>
                  <a:pt x="512276" y="48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フリーフォーム: 図形 1585">
            <a:extLst>
              <a:ext uri="{FF2B5EF4-FFF2-40B4-BE49-F238E27FC236}">
                <a16:creationId xmlns:a16="http://schemas.microsoft.com/office/drawing/2014/main" id="{92C21AD2-ADC4-4E33-9EE3-48FB5E5CA657}"/>
              </a:ext>
            </a:extLst>
          </p:cNvPr>
          <p:cNvSpPr/>
          <p:nvPr/>
        </p:nvSpPr>
        <p:spPr>
          <a:xfrm>
            <a:off x="4851718" y="6680812"/>
            <a:ext cx="683372" cy="66749"/>
          </a:xfrm>
          <a:custGeom>
            <a:avLst/>
            <a:gdLst>
              <a:gd name="connsiteX0" fmla="*/ 3915 w 683372"/>
              <a:gd name="connsiteY0" fmla="*/ 1505 h 66749"/>
              <a:gd name="connsiteX1" fmla="*/ 65299 w 683372"/>
              <a:gd name="connsiteY1" fmla="*/ 9971 h 66749"/>
              <a:gd name="connsiteX2" fmla="*/ 179599 w 683372"/>
              <a:gd name="connsiteY2" fmla="*/ 45955 h 66749"/>
              <a:gd name="connsiteX3" fmla="*/ 238865 w 683372"/>
              <a:gd name="connsiteY3" fmla="*/ 20555 h 66749"/>
              <a:gd name="connsiteX4" fmla="*/ 323532 w 683372"/>
              <a:gd name="connsiteY4" fmla="*/ 5738 h 66749"/>
              <a:gd name="connsiteX5" fmla="*/ 374332 w 683372"/>
              <a:gd name="connsiteY5" fmla="*/ 7855 h 66749"/>
              <a:gd name="connsiteX6" fmla="*/ 435715 w 683372"/>
              <a:gd name="connsiteY6" fmla="*/ 48071 h 66749"/>
              <a:gd name="connsiteX7" fmla="*/ 524615 w 683372"/>
              <a:gd name="connsiteY7" fmla="*/ 65005 h 66749"/>
              <a:gd name="connsiteX8" fmla="*/ 683365 w 683372"/>
              <a:gd name="connsiteY8" fmla="*/ 7855 h 66749"/>
              <a:gd name="connsiteX9" fmla="*/ 518265 w 683372"/>
              <a:gd name="connsiteY9" fmla="*/ 39605 h 66749"/>
              <a:gd name="connsiteX10" fmla="*/ 372215 w 683372"/>
              <a:gd name="connsiteY10" fmla="*/ 18438 h 66749"/>
              <a:gd name="connsiteX11" fmla="*/ 260032 w 683372"/>
              <a:gd name="connsiteY11" fmla="*/ 5738 h 66749"/>
              <a:gd name="connsiteX12" fmla="*/ 175365 w 683372"/>
              <a:gd name="connsiteY12" fmla="*/ 35371 h 66749"/>
              <a:gd name="connsiteX13" fmla="*/ 3915 w 683372"/>
              <a:gd name="connsiteY13" fmla="*/ 1505 h 6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3372" h="66749">
                <a:moveTo>
                  <a:pt x="3915" y="1505"/>
                </a:moveTo>
                <a:cubicBezTo>
                  <a:pt x="-14429" y="-2728"/>
                  <a:pt x="36018" y="2563"/>
                  <a:pt x="65299" y="9971"/>
                </a:cubicBezTo>
                <a:cubicBezTo>
                  <a:pt x="94580" y="17379"/>
                  <a:pt x="150671" y="44191"/>
                  <a:pt x="179599" y="45955"/>
                </a:cubicBezTo>
                <a:cubicBezTo>
                  <a:pt x="208527" y="47719"/>
                  <a:pt x="214876" y="27258"/>
                  <a:pt x="238865" y="20555"/>
                </a:cubicBezTo>
                <a:cubicBezTo>
                  <a:pt x="262854" y="13852"/>
                  <a:pt x="300954" y="7855"/>
                  <a:pt x="323532" y="5738"/>
                </a:cubicBezTo>
                <a:cubicBezTo>
                  <a:pt x="346110" y="3621"/>
                  <a:pt x="355635" y="800"/>
                  <a:pt x="374332" y="7855"/>
                </a:cubicBezTo>
                <a:cubicBezTo>
                  <a:pt x="393029" y="14910"/>
                  <a:pt x="410668" y="38546"/>
                  <a:pt x="435715" y="48071"/>
                </a:cubicBezTo>
                <a:cubicBezTo>
                  <a:pt x="460762" y="57596"/>
                  <a:pt x="483340" y="71708"/>
                  <a:pt x="524615" y="65005"/>
                </a:cubicBezTo>
                <a:cubicBezTo>
                  <a:pt x="565890" y="58302"/>
                  <a:pt x="684423" y="12088"/>
                  <a:pt x="683365" y="7855"/>
                </a:cubicBezTo>
                <a:cubicBezTo>
                  <a:pt x="682307" y="3622"/>
                  <a:pt x="570123" y="37841"/>
                  <a:pt x="518265" y="39605"/>
                </a:cubicBezTo>
                <a:cubicBezTo>
                  <a:pt x="466407" y="41369"/>
                  <a:pt x="372215" y="18438"/>
                  <a:pt x="372215" y="18438"/>
                </a:cubicBezTo>
                <a:cubicBezTo>
                  <a:pt x="329176" y="12794"/>
                  <a:pt x="292840" y="2916"/>
                  <a:pt x="260032" y="5738"/>
                </a:cubicBezTo>
                <a:cubicBezTo>
                  <a:pt x="227224" y="8560"/>
                  <a:pt x="217346" y="37841"/>
                  <a:pt x="175365" y="35371"/>
                </a:cubicBezTo>
                <a:cubicBezTo>
                  <a:pt x="133385" y="32902"/>
                  <a:pt x="22259" y="5738"/>
                  <a:pt x="3915" y="1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フリーフォーム: 図形 1586">
            <a:extLst>
              <a:ext uri="{FF2B5EF4-FFF2-40B4-BE49-F238E27FC236}">
                <a16:creationId xmlns:a16="http://schemas.microsoft.com/office/drawing/2014/main" id="{0AB8284E-2B72-4E0C-893B-041361F754D6}"/>
              </a:ext>
            </a:extLst>
          </p:cNvPr>
          <p:cNvSpPr/>
          <p:nvPr/>
        </p:nvSpPr>
        <p:spPr>
          <a:xfrm>
            <a:off x="5053290" y="6464300"/>
            <a:ext cx="1809202" cy="150620"/>
          </a:xfrm>
          <a:custGeom>
            <a:avLst/>
            <a:gdLst>
              <a:gd name="connsiteX0" fmla="*/ 1310 w 1809202"/>
              <a:gd name="connsiteY0" fmla="*/ 0 h 150620"/>
              <a:gd name="connsiteX1" fmla="*/ 81743 w 1809202"/>
              <a:gd name="connsiteY1" fmla="*/ 12700 h 150620"/>
              <a:gd name="connsiteX2" fmla="*/ 644777 w 1809202"/>
              <a:gd name="connsiteY2" fmla="*/ 71967 h 150620"/>
              <a:gd name="connsiteX3" fmla="*/ 577043 w 1809202"/>
              <a:gd name="connsiteY3" fmla="*/ 52917 h 150620"/>
              <a:gd name="connsiteX4" fmla="*/ 989793 w 1809202"/>
              <a:gd name="connsiteY4" fmla="*/ 91017 h 150620"/>
              <a:gd name="connsiteX5" fmla="*/ 1129493 w 1809202"/>
              <a:gd name="connsiteY5" fmla="*/ 91017 h 150620"/>
              <a:gd name="connsiteX6" fmla="*/ 1559177 w 1809202"/>
              <a:gd name="connsiteY6" fmla="*/ 118533 h 150620"/>
              <a:gd name="connsiteX7" fmla="*/ 1116793 w 1809202"/>
              <a:gd name="connsiteY7" fmla="*/ 107950 h 150620"/>
              <a:gd name="connsiteX8" fmla="*/ 1650193 w 1809202"/>
              <a:gd name="connsiteY8" fmla="*/ 150283 h 150620"/>
              <a:gd name="connsiteX9" fmla="*/ 1779310 w 1809202"/>
              <a:gd name="connsiteY9" fmla="*/ 127000 h 150620"/>
              <a:gd name="connsiteX10" fmla="*/ 1159127 w 1809202"/>
              <a:gd name="connsiteY10" fmla="*/ 112183 h 150620"/>
              <a:gd name="connsiteX11" fmla="*/ 532593 w 1809202"/>
              <a:gd name="connsiteY11" fmla="*/ 71967 h 150620"/>
              <a:gd name="connsiteX12" fmla="*/ 1310 w 1809202"/>
              <a:gd name="connsiteY12" fmla="*/ 0 h 15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9202" h="150620">
                <a:moveTo>
                  <a:pt x="1310" y="0"/>
                </a:moveTo>
                <a:cubicBezTo>
                  <a:pt x="-12096" y="353"/>
                  <a:pt x="81743" y="12700"/>
                  <a:pt x="81743" y="12700"/>
                </a:cubicBezTo>
                <a:lnTo>
                  <a:pt x="644777" y="71967"/>
                </a:lnTo>
                <a:cubicBezTo>
                  <a:pt x="727327" y="78670"/>
                  <a:pt x="519540" y="49742"/>
                  <a:pt x="577043" y="52917"/>
                </a:cubicBezTo>
                <a:cubicBezTo>
                  <a:pt x="634546" y="56092"/>
                  <a:pt x="897718" y="84667"/>
                  <a:pt x="989793" y="91017"/>
                </a:cubicBezTo>
                <a:cubicBezTo>
                  <a:pt x="1081868" y="97367"/>
                  <a:pt x="1034596" y="86431"/>
                  <a:pt x="1129493" y="91017"/>
                </a:cubicBezTo>
                <a:cubicBezTo>
                  <a:pt x="1224390" y="95603"/>
                  <a:pt x="1561294" y="115711"/>
                  <a:pt x="1559177" y="118533"/>
                </a:cubicBezTo>
                <a:cubicBezTo>
                  <a:pt x="1557060" y="121355"/>
                  <a:pt x="1101624" y="102658"/>
                  <a:pt x="1116793" y="107950"/>
                </a:cubicBezTo>
                <a:cubicBezTo>
                  <a:pt x="1131962" y="113242"/>
                  <a:pt x="1539774" y="147108"/>
                  <a:pt x="1650193" y="150283"/>
                </a:cubicBezTo>
                <a:cubicBezTo>
                  <a:pt x="1760612" y="153458"/>
                  <a:pt x="1861154" y="133350"/>
                  <a:pt x="1779310" y="127000"/>
                </a:cubicBezTo>
                <a:cubicBezTo>
                  <a:pt x="1697466" y="120650"/>
                  <a:pt x="1366913" y="121355"/>
                  <a:pt x="1159127" y="112183"/>
                </a:cubicBezTo>
                <a:cubicBezTo>
                  <a:pt x="951341" y="103011"/>
                  <a:pt x="730854" y="88900"/>
                  <a:pt x="532593" y="71967"/>
                </a:cubicBezTo>
                <a:cubicBezTo>
                  <a:pt x="334332" y="55034"/>
                  <a:pt x="151946" y="32808"/>
                  <a:pt x="131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: 図形 1587">
            <a:extLst>
              <a:ext uri="{FF2B5EF4-FFF2-40B4-BE49-F238E27FC236}">
                <a16:creationId xmlns:a16="http://schemas.microsoft.com/office/drawing/2014/main" id="{E7609429-BDBD-48BA-8CA7-BF6BD1A34D06}"/>
              </a:ext>
            </a:extLst>
          </p:cNvPr>
          <p:cNvSpPr/>
          <p:nvPr/>
        </p:nvSpPr>
        <p:spPr>
          <a:xfrm>
            <a:off x="5535124" y="6666801"/>
            <a:ext cx="1257499" cy="98274"/>
          </a:xfrm>
          <a:custGeom>
            <a:avLst/>
            <a:gdLst>
              <a:gd name="connsiteX0" fmla="*/ 61343 w 1257499"/>
              <a:gd name="connsiteY0" fmla="*/ 70549 h 98274"/>
              <a:gd name="connsiteX1" fmla="*/ 124843 w 1257499"/>
              <a:gd name="connsiteY1" fmla="*/ 66316 h 98274"/>
              <a:gd name="connsiteX2" fmla="*/ 459276 w 1257499"/>
              <a:gd name="connsiteY2" fmla="*/ 45149 h 98274"/>
              <a:gd name="connsiteX3" fmla="*/ 679409 w 1257499"/>
              <a:gd name="connsiteY3" fmla="*/ 15516 h 98274"/>
              <a:gd name="connsiteX4" fmla="*/ 939759 w 1257499"/>
              <a:gd name="connsiteY4" fmla="*/ 9166 h 98274"/>
              <a:gd name="connsiteX5" fmla="*/ 802176 w 1257499"/>
              <a:gd name="connsiteY5" fmla="*/ 26099 h 98274"/>
              <a:gd name="connsiteX6" fmla="*/ 558759 w 1257499"/>
              <a:gd name="connsiteY6" fmla="*/ 98066 h 98274"/>
              <a:gd name="connsiteX7" fmla="*/ 1255143 w 1257499"/>
              <a:gd name="connsiteY7" fmla="*/ 699 h 98274"/>
              <a:gd name="connsiteX8" fmla="*/ 768309 w 1257499"/>
              <a:gd name="connsiteY8" fmla="*/ 55732 h 98274"/>
              <a:gd name="connsiteX9" fmla="*/ 298409 w 1257499"/>
              <a:gd name="connsiteY9" fmla="*/ 83249 h 98274"/>
              <a:gd name="connsiteX10" fmla="*/ 12659 w 1257499"/>
              <a:gd name="connsiteY10" fmla="*/ 49382 h 98274"/>
              <a:gd name="connsiteX11" fmla="*/ 61343 w 1257499"/>
              <a:gd name="connsiteY11" fmla="*/ 70549 h 9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57499" h="98274">
                <a:moveTo>
                  <a:pt x="61343" y="70549"/>
                </a:moveTo>
                <a:cubicBezTo>
                  <a:pt x="80040" y="73371"/>
                  <a:pt x="124843" y="66316"/>
                  <a:pt x="124843" y="66316"/>
                </a:cubicBezTo>
                <a:cubicBezTo>
                  <a:pt x="191165" y="62083"/>
                  <a:pt x="366848" y="53616"/>
                  <a:pt x="459276" y="45149"/>
                </a:cubicBezTo>
                <a:cubicBezTo>
                  <a:pt x="551704" y="36682"/>
                  <a:pt x="599329" y="21513"/>
                  <a:pt x="679409" y="15516"/>
                </a:cubicBezTo>
                <a:cubicBezTo>
                  <a:pt x="759489" y="9519"/>
                  <a:pt x="919298" y="7402"/>
                  <a:pt x="939759" y="9166"/>
                </a:cubicBezTo>
                <a:cubicBezTo>
                  <a:pt x="960220" y="10930"/>
                  <a:pt x="865676" y="11282"/>
                  <a:pt x="802176" y="26099"/>
                </a:cubicBezTo>
                <a:cubicBezTo>
                  <a:pt x="738676" y="40916"/>
                  <a:pt x="483265" y="102299"/>
                  <a:pt x="558759" y="98066"/>
                </a:cubicBezTo>
                <a:cubicBezTo>
                  <a:pt x="634253" y="93833"/>
                  <a:pt x="1255143" y="699"/>
                  <a:pt x="1255143" y="699"/>
                </a:cubicBezTo>
                <a:cubicBezTo>
                  <a:pt x="1290068" y="-6357"/>
                  <a:pt x="927765" y="41974"/>
                  <a:pt x="768309" y="55732"/>
                </a:cubicBezTo>
                <a:cubicBezTo>
                  <a:pt x="608853" y="69490"/>
                  <a:pt x="424351" y="84307"/>
                  <a:pt x="298409" y="83249"/>
                </a:cubicBezTo>
                <a:cubicBezTo>
                  <a:pt x="172467" y="82191"/>
                  <a:pt x="53934" y="49382"/>
                  <a:pt x="12659" y="49382"/>
                </a:cubicBezTo>
                <a:cubicBezTo>
                  <a:pt x="-28616" y="49382"/>
                  <a:pt x="42646" y="67727"/>
                  <a:pt x="61343" y="70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: 図形 1589">
            <a:extLst>
              <a:ext uri="{FF2B5EF4-FFF2-40B4-BE49-F238E27FC236}">
                <a16:creationId xmlns:a16="http://schemas.microsoft.com/office/drawing/2014/main" id="{11983E36-DF02-4DEC-8D3C-7CB862C4900C}"/>
              </a:ext>
            </a:extLst>
          </p:cNvPr>
          <p:cNvSpPr/>
          <p:nvPr/>
        </p:nvSpPr>
        <p:spPr>
          <a:xfrm>
            <a:off x="2736837" y="5752861"/>
            <a:ext cx="377768" cy="579372"/>
          </a:xfrm>
          <a:custGeom>
            <a:avLst/>
            <a:gdLst>
              <a:gd name="connsiteX0" fmla="*/ 13 w 377768"/>
              <a:gd name="connsiteY0" fmla="*/ 239 h 579372"/>
              <a:gd name="connsiteX1" fmla="*/ 317513 w 377768"/>
              <a:gd name="connsiteY1" fmla="*/ 200264 h 579372"/>
              <a:gd name="connsiteX2" fmla="*/ 304813 w 377768"/>
              <a:gd name="connsiteY2" fmla="*/ 301864 h 579372"/>
              <a:gd name="connsiteX3" fmla="*/ 336563 w 377768"/>
              <a:gd name="connsiteY3" fmla="*/ 355839 h 579372"/>
              <a:gd name="connsiteX4" fmla="*/ 254013 w 377768"/>
              <a:gd name="connsiteY4" fmla="*/ 435214 h 579372"/>
              <a:gd name="connsiteX5" fmla="*/ 155588 w 377768"/>
              <a:gd name="connsiteY5" fmla="*/ 578089 h 579372"/>
              <a:gd name="connsiteX6" fmla="*/ 57163 w 377768"/>
              <a:gd name="connsiteY6" fmla="*/ 508239 h 579372"/>
              <a:gd name="connsiteX7" fmla="*/ 190513 w 377768"/>
              <a:gd name="connsiteY7" fmla="*/ 555864 h 579372"/>
              <a:gd name="connsiteX8" fmla="*/ 371488 w 377768"/>
              <a:gd name="connsiteY8" fmla="*/ 263764 h 579372"/>
              <a:gd name="connsiteX9" fmla="*/ 304813 w 377768"/>
              <a:gd name="connsiteY9" fmla="*/ 162164 h 579372"/>
              <a:gd name="connsiteX10" fmla="*/ 13 w 377768"/>
              <a:gd name="connsiteY10" fmla="*/ 239 h 57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7768" h="579372">
                <a:moveTo>
                  <a:pt x="13" y="239"/>
                </a:moveTo>
                <a:cubicBezTo>
                  <a:pt x="2130" y="6589"/>
                  <a:pt x="266713" y="149993"/>
                  <a:pt x="317513" y="200264"/>
                </a:cubicBezTo>
                <a:cubicBezTo>
                  <a:pt x="368313" y="250535"/>
                  <a:pt x="301638" y="275935"/>
                  <a:pt x="304813" y="301864"/>
                </a:cubicBezTo>
                <a:cubicBezTo>
                  <a:pt x="307988" y="327793"/>
                  <a:pt x="345030" y="333614"/>
                  <a:pt x="336563" y="355839"/>
                </a:cubicBezTo>
                <a:cubicBezTo>
                  <a:pt x="328096" y="378064"/>
                  <a:pt x="284176" y="398172"/>
                  <a:pt x="254013" y="435214"/>
                </a:cubicBezTo>
                <a:cubicBezTo>
                  <a:pt x="223850" y="472256"/>
                  <a:pt x="188396" y="565918"/>
                  <a:pt x="155588" y="578089"/>
                </a:cubicBezTo>
                <a:cubicBezTo>
                  <a:pt x="122780" y="590260"/>
                  <a:pt x="51342" y="511943"/>
                  <a:pt x="57163" y="508239"/>
                </a:cubicBezTo>
                <a:cubicBezTo>
                  <a:pt x="62984" y="504535"/>
                  <a:pt x="138126" y="596610"/>
                  <a:pt x="190513" y="555864"/>
                </a:cubicBezTo>
                <a:cubicBezTo>
                  <a:pt x="242900" y="515118"/>
                  <a:pt x="352438" y="329381"/>
                  <a:pt x="371488" y="263764"/>
                </a:cubicBezTo>
                <a:cubicBezTo>
                  <a:pt x="390538" y="198147"/>
                  <a:pt x="365667" y="208731"/>
                  <a:pt x="304813" y="162164"/>
                </a:cubicBezTo>
                <a:cubicBezTo>
                  <a:pt x="243959" y="115597"/>
                  <a:pt x="-2104" y="-6111"/>
                  <a:pt x="13" y="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: 図形 1590">
            <a:extLst>
              <a:ext uri="{FF2B5EF4-FFF2-40B4-BE49-F238E27FC236}">
                <a16:creationId xmlns:a16="http://schemas.microsoft.com/office/drawing/2014/main" id="{15BEC5B5-CBF4-44F2-91FC-18888BE8110B}"/>
              </a:ext>
            </a:extLst>
          </p:cNvPr>
          <p:cNvSpPr/>
          <p:nvPr/>
        </p:nvSpPr>
        <p:spPr>
          <a:xfrm>
            <a:off x="2752693" y="5914992"/>
            <a:ext cx="289278" cy="355789"/>
          </a:xfrm>
          <a:custGeom>
            <a:avLst/>
            <a:gdLst>
              <a:gd name="connsiteX0" fmla="*/ 241332 w 289278"/>
              <a:gd name="connsiteY0" fmla="*/ 33 h 355789"/>
              <a:gd name="connsiteX1" fmla="*/ 193707 w 289278"/>
              <a:gd name="connsiteY1" fmla="*/ 142908 h 355789"/>
              <a:gd name="connsiteX2" fmla="*/ 288957 w 289278"/>
              <a:gd name="connsiteY2" fmla="*/ 187358 h 355789"/>
              <a:gd name="connsiteX3" fmla="*/ 215932 w 289278"/>
              <a:gd name="connsiteY3" fmla="*/ 196883 h 355789"/>
              <a:gd name="connsiteX4" fmla="*/ 32 w 289278"/>
              <a:gd name="connsiteY4" fmla="*/ 355633 h 355789"/>
              <a:gd name="connsiteX5" fmla="*/ 200057 w 289278"/>
              <a:gd name="connsiteY5" fmla="*/ 225458 h 355789"/>
              <a:gd name="connsiteX6" fmla="*/ 260382 w 289278"/>
              <a:gd name="connsiteY6" fmla="*/ 177833 h 355789"/>
              <a:gd name="connsiteX7" fmla="*/ 203232 w 289278"/>
              <a:gd name="connsiteY7" fmla="*/ 130208 h 355789"/>
              <a:gd name="connsiteX8" fmla="*/ 241332 w 289278"/>
              <a:gd name="connsiteY8" fmla="*/ 33 h 35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278" h="355789">
                <a:moveTo>
                  <a:pt x="241332" y="33"/>
                </a:moveTo>
                <a:cubicBezTo>
                  <a:pt x="239744" y="2150"/>
                  <a:pt x="185770" y="111687"/>
                  <a:pt x="193707" y="142908"/>
                </a:cubicBezTo>
                <a:cubicBezTo>
                  <a:pt x="201644" y="174129"/>
                  <a:pt x="285253" y="178362"/>
                  <a:pt x="288957" y="187358"/>
                </a:cubicBezTo>
                <a:cubicBezTo>
                  <a:pt x="292661" y="196354"/>
                  <a:pt x="264086" y="168837"/>
                  <a:pt x="215932" y="196883"/>
                </a:cubicBezTo>
                <a:cubicBezTo>
                  <a:pt x="167778" y="224929"/>
                  <a:pt x="2678" y="350871"/>
                  <a:pt x="32" y="355633"/>
                </a:cubicBezTo>
                <a:cubicBezTo>
                  <a:pt x="-2614" y="360395"/>
                  <a:pt x="156665" y="255091"/>
                  <a:pt x="200057" y="225458"/>
                </a:cubicBezTo>
                <a:cubicBezTo>
                  <a:pt x="243449" y="195825"/>
                  <a:pt x="259853" y="193708"/>
                  <a:pt x="260382" y="177833"/>
                </a:cubicBezTo>
                <a:cubicBezTo>
                  <a:pt x="260911" y="161958"/>
                  <a:pt x="205349" y="164075"/>
                  <a:pt x="203232" y="130208"/>
                </a:cubicBezTo>
                <a:cubicBezTo>
                  <a:pt x="201115" y="96341"/>
                  <a:pt x="242920" y="-2084"/>
                  <a:pt x="241332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フリーフォーム: 図形 1591">
            <a:extLst>
              <a:ext uri="{FF2B5EF4-FFF2-40B4-BE49-F238E27FC236}">
                <a16:creationId xmlns:a16="http://schemas.microsoft.com/office/drawing/2014/main" id="{5336B3A6-9A58-40BD-B2C9-A6737D85B426}"/>
              </a:ext>
            </a:extLst>
          </p:cNvPr>
          <p:cNvSpPr/>
          <p:nvPr/>
        </p:nvSpPr>
        <p:spPr>
          <a:xfrm>
            <a:off x="3290921" y="6126959"/>
            <a:ext cx="774943" cy="197730"/>
          </a:xfrm>
          <a:custGeom>
            <a:avLst/>
            <a:gdLst>
              <a:gd name="connsiteX0" fmla="*/ 1554 w 774943"/>
              <a:gd name="connsiteY0" fmla="*/ 16666 h 197730"/>
              <a:gd name="connsiteX1" fmla="*/ 423829 w 774943"/>
              <a:gd name="connsiteY1" fmla="*/ 89691 h 197730"/>
              <a:gd name="connsiteX2" fmla="*/ 741329 w 774943"/>
              <a:gd name="connsiteY2" fmla="*/ 197641 h 197730"/>
              <a:gd name="connsiteX3" fmla="*/ 607979 w 774943"/>
              <a:gd name="connsiteY3" fmla="*/ 108741 h 197730"/>
              <a:gd name="connsiteX4" fmla="*/ 766729 w 774943"/>
              <a:gd name="connsiteY4" fmla="*/ 140491 h 197730"/>
              <a:gd name="connsiteX5" fmla="*/ 300004 w 774943"/>
              <a:gd name="connsiteY5" fmla="*/ 10316 h 197730"/>
              <a:gd name="connsiteX6" fmla="*/ 1554 w 774943"/>
              <a:gd name="connsiteY6" fmla="*/ 16666 h 19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943" h="197730">
                <a:moveTo>
                  <a:pt x="1554" y="16666"/>
                </a:moveTo>
                <a:cubicBezTo>
                  <a:pt x="22192" y="29895"/>
                  <a:pt x="300533" y="59529"/>
                  <a:pt x="423829" y="89691"/>
                </a:cubicBezTo>
                <a:cubicBezTo>
                  <a:pt x="547125" y="119854"/>
                  <a:pt x="710637" y="194466"/>
                  <a:pt x="741329" y="197641"/>
                </a:cubicBezTo>
                <a:cubicBezTo>
                  <a:pt x="772021" y="200816"/>
                  <a:pt x="603746" y="118266"/>
                  <a:pt x="607979" y="108741"/>
                </a:cubicBezTo>
                <a:cubicBezTo>
                  <a:pt x="612212" y="99216"/>
                  <a:pt x="818058" y="156895"/>
                  <a:pt x="766729" y="140491"/>
                </a:cubicBezTo>
                <a:cubicBezTo>
                  <a:pt x="715400" y="124087"/>
                  <a:pt x="429650" y="30424"/>
                  <a:pt x="300004" y="10316"/>
                </a:cubicBezTo>
                <a:cubicBezTo>
                  <a:pt x="170358" y="-9792"/>
                  <a:pt x="-19084" y="3437"/>
                  <a:pt x="1554" y="16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: 図形 1592">
            <a:extLst>
              <a:ext uri="{FF2B5EF4-FFF2-40B4-BE49-F238E27FC236}">
                <a16:creationId xmlns:a16="http://schemas.microsoft.com/office/drawing/2014/main" id="{B2BE22B4-1CB5-4F9A-8591-BD16FB15F773}"/>
              </a:ext>
            </a:extLst>
          </p:cNvPr>
          <p:cNvSpPr/>
          <p:nvPr/>
        </p:nvSpPr>
        <p:spPr>
          <a:xfrm>
            <a:off x="4680069" y="6452914"/>
            <a:ext cx="684722" cy="106636"/>
          </a:xfrm>
          <a:custGeom>
            <a:avLst/>
            <a:gdLst>
              <a:gd name="connsiteX0" fmla="*/ 3056 w 684722"/>
              <a:gd name="connsiteY0" fmla="*/ 5036 h 106636"/>
              <a:gd name="connsiteX1" fmla="*/ 615831 w 684722"/>
              <a:gd name="connsiteY1" fmla="*/ 65361 h 106636"/>
              <a:gd name="connsiteX2" fmla="*/ 657106 w 684722"/>
              <a:gd name="connsiteY2" fmla="*/ 87586 h 106636"/>
              <a:gd name="connsiteX3" fmla="*/ 498356 w 684722"/>
              <a:gd name="connsiteY3" fmla="*/ 87586 h 106636"/>
              <a:gd name="connsiteX4" fmla="*/ 222131 w 684722"/>
              <a:gd name="connsiteY4" fmla="*/ 106636 h 106636"/>
              <a:gd name="connsiteX5" fmla="*/ 679331 w 684722"/>
              <a:gd name="connsiteY5" fmla="*/ 87586 h 106636"/>
              <a:gd name="connsiteX6" fmla="*/ 393581 w 684722"/>
              <a:gd name="connsiteY6" fmla="*/ 14561 h 106636"/>
              <a:gd name="connsiteX7" fmla="*/ 3056 w 684722"/>
              <a:gd name="connsiteY7" fmla="*/ 5036 h 106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722" h="106636">
                <a:moveTo>
                  <a:pt x="3056" y="5036"/>
                </a:moveTo>
                <a:cubicBezTo>
                  <a:pt x="40098" y="13503"/>
                  <a:pt x="506823" y="51603"/>
                  <a:pt x="615831" y="65361"/>
                </a:cubicBezTo>
                <a:cubicBezTo>
                  <a:pt x="724839" y="79119"/>
                  <a:pt x="676685" y="83882"/>
                  <a:pt x="657106" y="87586"/>
                </a:cubicBezTo>
                <a:cubicBezTo>
                  <a:pt x="637527" y="91290"/>
                  <a:pt x="570852" y="84411"/>
                  <a:pt x="498356" y="87586"/>
                </a:cubicBezTo>
                <a:cubicBezTo>
                  <a:pt x="425860" y="90761"/>
                  <a:pt x="191969" y="106636"/>
                  <a:pt x="222131" y="106636"/>
                </a:cubicBezTo>
                <a:cubicBezTo>
                  <a:pt x="252293" y="106636"/>
                  <a:pt x="650756" y="102932"/>
                  <a:pt x="679331" y="87586"/>
                </a:cubicBezTo>
                <a:cubicBezTo>
                  <a:pt x="707906" y="72240"/>
                  <a:pt x="511585" y="30965"/>
                  <a:pt x="393581" y="14561"/>
                </a:cubicBezTo>
                <a:cubicBezTo>
                  <a:pt x="275577" y="-1843"/>
                  <a:pt x="-33986" y="-3431"/>
                  <a:pt x="3056" y="5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: 図形 1593">
            <a:extLst>
              <a:ext uri="{FF2B5EF4-FFF2-40B4-BE49-F238E27FC236}">
                <a16:creationId xmlns:a16="http://schemas.microsoft.com/office/drawing/2014/main" id="{0945AA1D-B70E-4251-9F7E-8702EA5461F1}"/>
              </a:ext>
            </a:extLst>
          </p:cNvPr>
          <p:cNvSpPr/>
          <p:nvPr/>
        </p:nvSpPr>
        <p:spPr>
          <a:xfrm>
            <a:off x="6496553" y="6598122"/>
            <a:ext cx="960179" cy="298338"/>
          </a:xfrm>
          <a:custGeom>
            <a:avLst/>
            <a:gdLst>
              <a:gd name="connsiteX0" fmla="*/ 18547 w 960179"/>
              <a:gd name="connsiteY0" fmla="*/ 69378 h 298338"/>
              <a:gd name="connsiteX1" fmla="*/ 424947 w 960179"/>
              <a:gd name="connsiteY1" fmla="*/ 5878 h 298338"/>
              <a:gd name="connsiteX2" fmla="*/ 942472 w 960179"/>
              <a:gd name="connsiteY2" fmla="*/ 142403 h 298338"/>
              <a:gd name="connsiteX3" fmla="*/ 834522 w 960179"/>
              <a:gd name="connsiteY3" fmla="*/ 155103 h 298338"/>
              <a:gd name="connsiteX4" fmla="*/ 780547 w 960179"/>
              <a:gd name="connsiteY4" fmla="*/ 256703 h 298338"/>
              <a:gd name="connsiteX5" fmla="*/ 685297 w 960179"/>
              <a:gd name="connsiteY5" fmla="*/ 209078 h 298338"/>
              <a:gd name="connsiteX6" fmla="*/ 396372 w 960179"/>
              <a:gd name="connsiteY6" fmla="*/ 132878 h 298338"/>
              <a:gd name="connsiteX7" fmla="*/ 704347 w 960179"/>
              <a:gd name="connsiteY7" fmla="*/ 240828 h 298338"/>
              <a:gd name="connsiteX8" fmla="*/ 609097 w 960179"/>
              <a:gd name="connsiteY8" fmla="*/ 297978 h 298338"/>
              <a:gd name="connsiteX9" fmla="*/ 863097 w 960179"/>
              <a:gd name="connsiteY9" fmla="*/ 215428 h 298338"/>
              <a:gd name="connsiteX10" fmla="*/ 926597 w 960179"/>
              <a:gd name="connsiteY10" fmla="*/ 145578 h 298338"/>
              <a:gd name="connsiteX11" fmla="*/ 751972 w 960179"/>
              <a:gd name="connsiteY11" fmla="*/ 110653 h 298338"/>
              <a:gd name="connsiteX12" fmla="*/ 431297 w 960179"/>
              <a:gd name="connsiteY12" fmla="*/ 37628 h 298338"/>
              <a:gd name="connsiteX13" fmla="*/ 361447 w 960179"/>
              <a:gd name="connsiteY13" fmla="*/ 117003 h 298338"/>
              <a:gd name="connsiteX14" fmla="*/ 402722 w 960179"/>
              <a:gd name="connsiteY14" fmla="*/ 5878 h 298338"/>
              <a:gd name="connsiteX15" fmla="*/ 247147 w 960179"/>
              <a:gd name="connsiteY15" fmla="*/ 15403 h 298338"/>
              <a:gd name="connsiteX16" fmla="*/ 88397 w 960179"/>
              <a:gd name="connsiteY16" fmla="*/ 15403 h 298338"/>
              <a:gd name="connsiteX17" fmla="*/ 18547 w 960179"/>
              <a:gd name="connsiteY17" fmla="*/ 69378 h 29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60179" h="298338">
                <a:moveTo>
                  <a:pt x="18547" y="69378"/>
                </a:moveTo>
                <a:cubicBezTo>
                  <a:pt x="74639" y="67791"/>
                  <a:pt x="270960" y="-6293"/>
                  <a:pt x="424947" y="5878"/>
                </a:cubicBezTo>
                <a:cubicBezTo>
                  <a:pt x="578935" y="18049"/>
                  <a:pt x="874210" y="117532"/>
                  <a:pt x="942472" y="142403"/>
                </a:cubicBezTo>
                <a:cubicBezTo>
                  <a:pt x="1010735" y="167274"/>
                  <a:pt x="861509" y="136053"/>
                  <a:pt x="834522" y="155103"/>
                </a:cubicBezTo>
                <a:cubicBezTo>
                  <a:pt x="807535" y="174153"/>
                  <a:pt x="805418" y="247707"/>
                  <a:pt x="780547" y="256703"/>
                </a:cubicBezTo>
                <a:cubicBezTo>
                  <a:pt x="755676" y="265699"/>
                  <a:pt x="749326" y="229715"/>
                  <a:pt x="685297" y="209078"/>
                </a:cubicBezTo>
                <a:cubicBezTo>
                  <a:pt x="621268" y="188441"/>
                  <a:pt x="393197" y="127586"/>
                  <a:pt x="396372" y="132878"/>
                </a:cubicBezTo>
                <a:cubicBezTo>
                  <a:pt x="399547" y="138170"/>
                  <a:pt x="668893" y="213311"/>
                  <a:pt x="704347" y="240828"/>
                </a:cubicBezTo>
                <a:cubicBezTo>
                  <a:pt x="739801" y="268345"/>
                  <a:pt x="582639" y="302211"/>
                  <a:pt x="609097" y="297978"/>
                </a:cubicBezTo>
                <a:cubicBezTo>
                  <a:pt x="635555" y="293745"/>
                  <a:pt x="810180" y="240828"/>
                  <a:pt x="863097" y="215428"/>
                </a:cubicBezTo>
                <a:cubicBezTo>
                  <a:pt x="916014" y="190028"/>
                  <a:pt x="945118" y="163041"/>
                  <a:pt x="926597" y="145578"/>
                </a:cubicBezTo>
                <a:cubicBezTo>
                  <a:pt x="908076" y="128116"/>
                  <a:pt x="834522" y="128645"/>
                  <a:pt x="751972" y="110653"/>
                </a:cubicBezTo>
                <a:cubicBezTo>
                  <a:pt x="669422" y="92661"/>
                  <a:pt x="496384" y="36570"/>
                  <a:pt x="431297" y="37628"/>
                </a:cubicBezTo>
                <a:cubicBezTo>
                  <a:pt x="366210" y="38686"/>
                  <a:pt x="366210" y="122295"/>
                  <a:pt x="361447" y="117003"/>
                </a:cubicBezTo>
                <a:cubicBezTo>
                  <a:pt x="356685" y="111711"/>
                  <a:pt x="421772" y="22811"/>
                  <a:pt x="402722" y="5878"/>
                </a:cubicBezTo>
                <a:cubicBezTo>
                  <a:pt x="383672" y="-11055"/>
                  <a:pt x="299534" y="13816"/>
                  <a:pt x="247147" y="15403"/>
                </a:cubicBezTo>
                <a:cubicBezTo>
                  <a:pt x="194760" y="16990"/>
                  <a:pt x="129143" y="9582"/>
                  <a:pt x="88397" y="15403"/>
                </a:cubicBezTo>
                <a:cubicBezTo>
                  <a:pt x="47651" y="21224"/>
                  <a:pt x="-37545" y="70965"/>
                  <a:pt x="18547" y="69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フリーフォーム: 図形 1594">
            <a:extLst>
              <a:ext uri="{FF2B5EF4-FFF2-40B4-BE49-F238E27FC236}">
                <a16:creationId xmlns:a16="http://schemas.microsoft.com/office/drawing/2014/main" id="{1DF8215E-5273-466A-BF82-96EA2AF4890A}"/>
              </a:ext>
            </a:extLst>
          </p:cNvPr>
          <p:cNvSpPr/>
          <p:nvPr/>
        </p:nvSpPr>
        <p:spPr>
          <a:xfrm>
            <a:off x="6877050" y="6518145"/>
            <a:ext cx="1159713" cy="179766"/>
          </a:xfrm>
          <a:custGeom>
            <a:avLst/>
            <a:gdLst>
              <a:gd name="connsiteX0" fmla="*/ 0 w 1159713"/>
              <a:gd name="connsiteY0" fmla="*/ 57280 h 179766"/>
              <a:gd name="connsiteX1" fmla="*/ 88900 w 1159713"/>
              <a:gd name="connsiteY1" fmla="*/ 57280 h 179766"/>
              <a:gd name="connsiteX2" fmla="*/ 746125 w 1159713"/>
              <a:gd name="connsiteY2" fmla="*/ 19180 h 179766"/>
              <a:gd name="connsiteX3" fmla="*/ 587375 w 1159713"/>
              <a:gd name="connsiteY3" fmla="*/ 19180 h 179766"/>
              <a:gd name="connsiteX4" fmla="*/ 1006475 w 1159713"/>
              <a:gd name="connsiteY4" fmla="*/ 130 h 179766"/>
              <a:gd name="connsiteX5" fmla="*/ 1155700 w 1159713"/>
              <a:gd name="connsiteY5" fmla="*/ 22355 h 179766"/>
              <a:gd name="connsiteX6" fmla="*/ 869950 w 1159713"/>
              <a:gd name="connsiteY6" fmla="*/ 130 h 179766"/>
              <a:gd name="connsiteX7" fmla="*/ 758825 w 1159713"/>
              <a:gd name="connsiteY7" fmla="*/ 35055 h 179766"/>
              <a:gd name="connsiteX8" fmla="*/ 1104900 w 1159713"/>
              <a:gd name="connsiteY8" fmla="*/ 104905 h 179766"/>
              <a:gd name="connsiteX9" fmla="*/ 581025 w 1159713"/>
              <a:gd name="connsiteY9" fmla="*/ 98555 h 179766"/>
              <a:gd name="connsiteX10" fmla="*/ 644525 w 1159713"/>
              <a:gd name="connsiteY10" fmla="*/ 177930 h 179766"/>
              <a:gd name="connsiteX11" fmla="*/ 533400 w 1159713"/>
              <a:gd name="connsiteY11" fmla="*/ 149355 h 179766"/>
              <a:gd name="connsiteX12" fmla="*/ 190500 w 1159713"/>
              <a:gd name="connsiteY12" fmla="*/ 92205 h 179766"/>
              <a:gd name="connsiteX13" fmla="*/ 758825 w 1159713"/>
              <a:gd name="connsiteY13" fmla="*/ 38230 h 179766"/>
              <a:gd name="connsiteX14" fmla="*/ 0 w 1159713"/>
              <a:gd name="connsiteY14" fmla="*/ 57280 h 179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59713" h="179766">
                <a:moveTo>
                  <a:pt x="0" y="57280"/>
                </a:moveTo>
                <a:lnTo>
                  <a:pt x="88900" y="57280"/>
                </a:lnTo>
                <a:lnTo>
                  <a:pt x="746125" y="19180"/>
                </a:lnTo>
                <a:cubicBezTo>
                  <a:pt x="829204" y="12830"/>
                  <a:pt x="543983" y="22355"/>
                  <a:pt x="587375" y="19180"/>
                </a:cubicBezTo>
                <a:cubicBezTo>
                  <a:pt x="630767" y="16005"/>
                  <a:pt x="911754" y="-399"/>
                  <a:pt x="1006475" y="130"/>
                </a:cubicBezTo>
                <a:cubicBezTo>
                  <a:pt x="1101196" y="659"/>
                  <a:pt x="1178454" y="22355"/>
                  <a:pt x="1155700" y="22355"/>
                </a:cubicBezTo>
                <a:cubicBezTo>
                  <a:pt x="1132946" y="22355"/>
                  <a:pt x="936096" y="-1987"/>
                  <a:pt x="869950" y="130"/>
                </a:cubicBezTo>
                <a:cubicBezTo>
                  <a:pt x="803804" y="2247"/>
                  <a:pt x="719667" y="17593"/>
                  <a:pt x="758825" y="35055"/>
                </a:cubicBezTo>
                <a:cubicBezTo>
                  <a:pt x="797983" y="52517"/>
                  <a:pt x="1134533" y="94322"/>
                  <a:pt x="1104900" y="104905"/>
                </a:cubicBezTo>
                <a:cubicBezTo>
                  <a:pt x="1075267" y="115488"/>
                  <a:pt x="657754" y="86384"/>
                  <a:pt x="581025" y="98555"/>
                </a:cubicBezTo>
                <a:cubicBezTo>
                  <a:pt x="504296" y="110726"/>
                  <a:pt x="652463" y="169463"/>
                  <a:pt x="644525" y="177930"/>
                </a:cubicBezTo>
                <a:cubicBezTo>
                  <a:pt x="636588" y="186397"/>
                  <a:pt x="609071" y="163642"/>
                  <a:pt x="533400" y="149355"/>
                </a:cubicBezTo>
                <a:cubicBezTo>
                  <a:pt x="457729" y="135068"/>
                  <a:pt x="152929" y="110726"/>
                  <a:pt x="190500" y="92205"/>
                </a:cubicBezTo>
                <a:cubicBezTo>
                  <a:pt x="228071" y="73684"/>
                  <a:pt x="786342" y="42992"/>
                  <a:pt x="758825" y="38230"/>
                </a:cubicBezTo>
                <a:cubicBezTo>
                  <a:pt x="731308" y="33468"/>
                  <a:pt x="378354" y="48549"/>
                  <a:pt x="0" y="57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6" name="フリーフォーム: 図形 1595">
            <a:extLst>
              <a:ext uri="{FF2B5EF4-FFF2-40B4-BE49-F238E27FC236}">
                <a16:creationId xmlns:a16="http://schemas.microsoft.com/office/drawing/2014/main" id="{47BC1DA1-FFDB-4F19-B816-A1C78772BCD8}"/>
              </a:ext>
            </a:extLst>
          </p:cNvPr>
          <p:cNvSpPr/>
          <p:nvPr/>
        </p:nvSpPr>
        <p:spPr>
          <a:xfrm>
            <a:off x="7197381" y="7311447"/>
            <a:ext cx="799404" cy="133835"/>
          </a:xfrm>
          <a:custGeom>
            <a:avLst/>
            <a:gdLst>
              <a:gd name="connsiteX0" fmla="*/ 79719 w 799404"/>
              <a:gd name="connsiteY0" fmla="*/ 6928 h 133835"/>
              <a:gd name="connsiteX1" fmla="*/ 344 w 799404"/>
              <a:gd name="connsiteY1" fmla="*/ 114878 h 133835"/>
              <a:gd name="connsiteX2" fmla="*/ 117819 w 799404"/>
              <a:gd name="connsiteY2" fmla="*/ 114878 h 133835"/>
              <a:gd name="connsiteX3" fmla="*/ 292444 w 799404"/>
              <a:gd name="connsiteY3" fmla="*/ 35503 h 133835"/>
              <a:gd name="connsiteX4" fmla="*/ 321019 w 799404"/>
              <a:gd name="connsiteY4" fmla="*/ 99003 h 133835"/>
              <a:gd name="connsiteX5" fmla="*/ 384519 w 799404"/>
              <a:gd name="connsiteY5" fmla="*/ 130753 h 133835"/>
              <a:gd name="connsiteX6" fmla="*/ 575019 w 799404"/>
              <a:gd name="connsiteY6" fmla="*/ 127578 h 133835"/>
              <a:gd name="connsiteX7" fmla="*/ 790919 w 799404"/>
              <a:gd name="connsiteY7" fmla="*/ 86303 h 133835"/>
              <a:gd name="connsiteX8" fmla="*/ 263869 w 799404"/>
              <a:gd name="connsiteY8" fmla="*/ 83128 h 133835"/>
              <a:gd name="connsiteX9" fmla="*/ 225769 w 799404"/>
              <a:gd name="connsiteY9" fmla="*/ 48203 h 133835"/>
              <a:gd name="connsiteX10" fmla="*/ 254344 w 799404"/>
              <a:gd name="connsiteY10" fmla="*/ 578 h 133835"/>
              <a:gd name="connsiteX11" fmla="*/ 117819 w 799404"/>
              <a:gd name="connsiteY11" fmla="*/ 83128 h 133835"/>
              <a:gd name="connsiteX12" fmla="*/ 13044 w 799404"/>
              <a:gd name="connsiteY12" fmla="*/ 95828 h 133835"/>
              <a:gd name="connsiteX13" fmla="*/ 79719 w 799404"/>
              <a:gd name="connsiteY13" fmla="*/ 6928 h 13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99404" h="133835">
                <a:moveTo>
                  <a:pt x="79719" y="6928"/>
                </a:moveTo>
                <a:cubicBezTo>
                  <a:pt x="77602" y="10103"/>
                  <a:pt x="-6006" y="96886"/>
                  <a:pt x="344" y="114878"/>
                </a:cubicBezTo>
                <a:cubicBezTo>
                  <a:pt x="6694" y="132870"/>
                  <a:pt x="69136" y="128107"/>
                  <a:pt x="117819" y="114878"/>
                </a:cubicBezTo>
                <a:cubicBezTo>
                  <a:pt x="166502" y="101649"/>
                  <a:pt x="258577" y="38149"/>
                  <a:pt x="292444" y="35503"/>
                </a:cubicBezTo>
                <a:cubicBezTo>
                  <a:pt x="326311" y="32857"/>
                  <a:pt x="305673" y="83128"/>
                  <a:pt x="321019" y="99003"/>
                </a:cubicBezTo>
                <a:cubicBezTo>
                  <a:pt x="336365" y="114878"/>
                  <a:pt x="342186" y="125991"/>
                  <a:pt x="384519" y="130753"/>
                </a:cubicBezTo>
                <a:cubicBezTo>
                  <a:pt x="426852" y="135515"/>
                  <a:pt x="507286" y="134986"/>
                  <a:pt x="575019" y="127578"/>
                </a:cubicBezTo>
                <a:cubicBezTo>
                  <a:pt x="642752" y="120170"/>
                  <a:pt x="842777" y="93711"/>
                  <a:pt x="790919" y="86303"/>
                </a:cubicBezTo>
                <a:cubicBezTo>
                  <a:pt x="739061" y="78895"/>
                  <a:pt x="358061" y="89478"/>
                  <a:pt x="263869" y="83128"/>
                </a:cubicBezTo>
                <a:cubicBezTo>
                  <a:pt x="169677" y="76778"/>
                  <a:pt x="227356" y="61961"/>
                  <a:pt x="225769" y="48203"/>
                </a:cubicBezTo>
                <a:cubicBezTo>
                  <a:pt x="224182" y="34445"/>
                  <a:pt x="272336" y="-5243"/>
                  <a:pt x="254344" y="578"/>
                </a:cubicBezTo>
                <a:cubicBezTo>
                  <a:pt x="236352" y="6399"/>
                  <a:pt x="158036" y="67253"/>
                  <a:pt x="117819" y="83128"/>
                </a:cubicBezTo>
                <a:cubicBezTo>
                  <a:pt x="77602" y="99003"/>
                  <a:pt x="19923" y="103766"/>
                  <a:pt x="13044" y="95828"/>
                </a:cubicBezTo>
                <a:cubicBezTo>
                  <a:pt x="6165" y="87890"/>
                  <a:pt x="81836" y="3753"/>
                  <a:pt x="79719" y="6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: 図形 1596">
            <a:extLst>
              <a:ext uri="{FF2B5EF4-FFF2-40B4-BE49-F238E27FC236}">
                <a16:creationId xmlns:a16="http://schemas.microsoft.com/office/drawing/2014/main" id="{F1A7DB96-429F-4FF0-8282-0989EB8932AF}"/>
              </a:ext>
            </a:extLst>
          </p:cNvPr>
          <p:cNvSpPr/>
          <p:nvPr/>
        </p:nvSpPr>
        <p:spPr>
          <a:xfrm>
            <a:off x="7200881" y="7445365"/>
            <a:ext cx="846191" cy="344920"/>
          </a:xfrm>
          <a:custGeom>
            <a:avLst/>
            <a:gdLst>
              <a:gd name="connsiteX0" fmla="*/ 19 w 846191"/>
              <a:gd name="connsiteY0" fmla="*/ 79385 h 344920"/>
              <a:gd name="connsiteX1" fmla="*/ 225444 w 846191"/>
              <a:gd name="connsiteY1" fmla="*/ 10 h 344920"/>
              <a:gd name="connsiteX2" fmla="*/ 225444 w 846191"/>
              <a:gd name="connsiteY2" fmla="*/ 85735 h 344920"/>
              <a:gd name="connsiteX3" fmla="*/ 333394 w 846191"/>
              <a:gd name="connsiteY3" fmla="*/ 228610 h 344920"/>
              <a:gd name="connsiteX4" fmla="*/ 438169 w 846191"/>
              <a:gd name="connsiteY4" fmla="*/ 206385 h 344920"/>
              <a:gd name="connsiteX5" fmla="*/ 685819 w 846191"/>
              <a:gd name="connsiteY5" fmla="*/ 152410 h 344920"/>
              <a:gd name="connsiteX6" fmla="*/ 831869 w 846191"/>
              <a:gd name="connsiteY6" fmla="*/ 88910 h 344920"/>
              <a:gd name="connsiteX7" fmla="*/ 809644 w 846191"/>
              <a:gd name="connsiteY7" fmla="*/ 190510 h 344920"/>
              <a:gd name="connsiteX8" fmla="*/ 806469 w 846191"/>
              <a:gd name="connsiteY8" fmla="*/ 250835 h 344920"/>
              <a:gd name="connsiteX9" fmla="*/ 790594 w 846191"/>
              <a:gd name="connsiteY9" fmla="*/ 342910 h 344920"/>
              <a:gd name="connsiteX10" fmla="*/ 825519 w 846191"/>
              <a:gd name="connsiteY10" fmla="*/ 155585 h 344920"/>
              <a:gd name="connsiteX11" fmla="*/ 815994 w 846191"/>
              <a:gd name="connsiteY11" fmla="*/ 79385 h 344920"/>
              <a:gd name="connsiteX12" fmla="*/ 469919 w 846191"/>
              <a:gd name="connsiteY12" fmla="*/ 203210 h 344920"/>
              <a:gd name="connsiteX13" fmla="*/ 263544 w 846191"/>
              <a:gd name="connsiteY13" fmla="*/ 184160 h 344920"/>
              <a:gd name="connsiteX14" fmla="*/ 212744 w 846191"/>
              <a:gd name="connsiteY14" fmla="*/ 22235 h 344920"/>
              <a:gd name="connsiteX15" fmla="*/ 19 w 846191"/>
              <a:gd name="connsiteY15" fmla="*/ 79385 h 34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46191" h="344920">
                <a:moveTo>
                  <a:pt x="19" y="79385"/>
                </a:moveTo>
                <a:cubicBezTo>
                  <a:pt x="2136" y="75681"/>
                  <a:pt x="187873" y="-1048"/>
                  <a:pt x="225444" y="10"/>
                </a:cubicBezTo>
                <a:cubicBezTo>
                  <a:pt x="263015" y="1068"/>
                  <a:pt x="207452" y="47635"/>
                  <a:pt x="225444" y="85735"/>
                </a:cubicBezTo>
                <a:cubicBezTo>
                  <a:pt x="243436" y="123835"/>
                  <a:pt x="297940" y="208502"/>
                  <a:pt x="333394" y="228610"/>
                </a:cubicBezTo>
                <a:cubicBezTo>
                  <a:pt x="368848" y="248718"/>
                  <a:pt x="438169" y="206385"/>
                  <a:pt x="438169" y="206385"/>
                </a:cubicBezTo>
                <a:cubicBezTo>
                  <a:pt x="496907" y="193685"/>
                  <a:pt x="620202" y="171989"/>
                  <a:pt x="685819" y="152410"/>
                </a:cubicBezTo>
                <a:cubicBezTo>
                  <a:pt x="751436" y="132831"/>
                  <a:pt x="811232" y="82560"/>
                  <a:pt x="831869" y="88910"/>
                </a:cubicBezTo>
                <a:cubicBezTo>
                  <a:pt x="852506" y="95260"/>
                  <a:pt x="813877" y="163523"/>
                  <a:pt x="809644" y="190510"/>
                </a:cubicBezTo>
                <a:cubicBezTo>
                  <a:pt x="805411" y="217498"/>
                  <a:pt x="809644" y="225435"/>
                  <a:pt x="806469" y="250835"/>
                </a:cubicBezTo>
                <a:cubicBezTo>
                  <a:pt x="803294" y="276235"/>
                  <a:pt x="787419" y="358785"/>
                  <a:pt x="790594" y="342910"/>
                </a:cubicBezTo>
                <a:cubicBezTo>
                  <a:pt x="793769" y="327035"/>
                  <a:pt x="821286" y="199506"/>
                  <a:pt x="825519" y="155585"/>
                </a:cubicBezTo>
                <a:cubicBezTo>
                  <a:pt x="829752" y="111664"/>
                  <a:pt x="875261" y="71448"/>
                  <a:pt x="815994" y="79385"/>
                </a:cubicBezTo>
                <a:cubicBezTo>
                  <a:pt x="756727" y="87322"/>
                  <a:pt x="561994" y="185748"/>
                  <a:pt x="469919" y="203210"/>
                </a:cubicBezTo>
                <a:cubicBezTo>
                  <a:pt x="377844" y="220672"/>
                  <a:pt x="306406" y="214322"/>
                  <a:pt x="263544" y="184160"/>
                </a:cubicBezTo>
                <a:cubicBezTo>
                  <a:pt x="220682" y="153998"/>
                  <a:pt x="258782" y="37581"/>
                  <a:pt x="212744" y="22235"/>
                </a:cubicBezTo>
                <a:cubicBezTo>
                  <a:pt x="166706" y="6889"/>
                  <a:pt x="-2098" y="83089"/>
                  <a:pt x="19" y="79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: 図形 1597">
            <a:extLst>
              <a:ext uri="{FF2B5EF4-FFF2-40B4-BE49-F238E27FC236}">
                <a16:creationId xmlns:a16="http://schemas.microsoft.com/office/drawing/2014/main" id="{91F0A039-064E-4F94-86D6-0F84AFE8F7ED}"/>
              </a:ext>
            </a:extLst>
          </p:cNvPr>
          <p:cNvSpPr/>
          <p:nvPr/>
        </p:nvSpPr>
        <p:spPr>
          <a:xfrm>
            <a:off x="7804022" y="6295937"/>
            <a:ext cx="1167072" cy="349355"/>
          </a:xfrm>
          <a:custGeom>
            <a:avLst/>
            <a:gdLst>
              <a:gd name="connsiteX0" fmla="*/ 60453 w 1167072"/>
              <a:gd name="connsiteY0" fmla="*/ 285838 h 349355"/>
              <a:gd name="connsiteX1" fmla="*/ 377953 w 1167072"/>
              <a:gd name="connsiteY1" fmla="*/ 174713 h 349355"/>
              <a:gd name="connsiteX2" fmla="*/ 771653 w 1167072"/>
              <a:gd name="connsiteY2" fmla="*/ 104863 h 349355"/>
              <a:gd name="connsiteX3" fmla="*/ 873253 w 1167072"/>
              <a:gd name="connsiteY3" fmla="*/ 60413 h 349355"/>
              <a:gd name="connsiteX4" fmla="*/ 1108203 w 1167072"/>
              <a:gd name="connsiteY4" fmla="*/ 82638 h 349355"/>
              <a:gd name="connsiteX5" fmla="*/ 1165353 w 1167072"/>
              <a:gd name="connsiteY5" fmla="*/ 88 h 349355"/>
              <a:gd name="connsiteX6" fmla="*/ 1127253 w 1167072"/>
              <a:gd name="connsiteY6" fmla="*/ 66763 h 349355"/>
              <a:gd name="connsiteX7" fmla="*/ 895478 w 1167072"/>
              <a:gd name="connsiteY7" fmla="*/ 73113 h 349355"/>
              <a:gd name="connsiteX8" fmla="*/ 670053 w 1167072"/>
              <a:gd name="connsiteY8" fmla="*/ 136613 h 349355"/>
              <a:gd name="connsiteX9" fmla="*/ 374778 w 1167072"/>
              <a:gd name="connsiteY9" fmla="*/ 174713 h 349355"/>
              <a:gd name="connsiteX10" fmla="*/ 250953 w 1167072"/>
              <a:gd name="connsiteY10" fmla="*/ 273138 h 349355"/>
              <a:gd name="connsiteX11" fmla="*/ 128 w 1167072"/>
              <a:gd name="connsiteY11" fmla="*/ 349338 h 349355"/>
              <a:gd name="connsiteX12" fmla="*/ 285878 w 1167072"/>
              <a:gd name="connsiteY12" fmla="*/ 279488 h 349355"/>
              <a:gd name="connsiteX13" fmla="*/ 371603 w 1167072"/>
              <a:gd name="connsiteY13" fmla="*/ 212813 h 349355"/>
              <a:gd name="connsiteX14" fmla="*/ 244603 w 1167072"/>
              <a:gd name="connsiteY14" fmla="*/ 203288 h 349355"/>
              <a:gd name="connsiteX15" fmla="*/ 60453 w 1167072"/>
              <a:gd name="connsiteY15" fmla="*/ 285838 h 34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67072" h="349355">
                <a:moveTo>
                  <a:pt x="60453" y="285838"/>
                </a:moveTo>
                <a:cubicBezTo>
                  <a:pt x="82678" y="281075"/>
                  <a:pt x="259420" y="204875"/>
                  <a:pt x="377953" y="174713"/>
                </a:cubicBezTo>
                <a:cubicBezTo>
                  <a:pt x="496486" y="144550"/>
                  <a:pt x="689103" y="123913"/>
                  <a:pt x="771653" y="104863"/>
                </a:cubicBezTo>
                <a:cubicBezTo>
                  <a:pt x="854203" y="85813"/>
                  <a:pt x="817161" y="64117"/>
                  <a:pt x="873253" y="60413"/>
                </a:cubicBezTo>
                <a:cubicBezTo>
                  <a:pt x="929345" y="56709"/>
                  <a:pt x="1059520" y="92692"/>
                  <a:pt x="1108203" y="82638"/>
                </a:cubicBezTo>
                <a:cubicBezTo>
                  <a:pt x="1156886" y="72584"/>
                  <a:pt x="1162178" y="2734"/>
                  <a:pt x="1165353" y="88"/>
                </a:cubicBezTo>
                <a:cubicBezTo>
                  <a:pt x="1168528" y="-2558"/>
                  <a:pt x="1172232" y="54592"/>
                  <a:pt x="1127253" y="66763"/>
                </a:cubicBezTo>
                <a:cubicBezTo>
                  <a:pt x="1082274" y="78934"/>
                  <a:pt x="971678" y="61471"/>
                  <a:pt x="895478" y="73113"/>
                </a:cubicBezTo>
                <a:cubicBezTo>
                  <a:pt x="819278" y="84755"/>
                  <a:pt x="756836" y="119680"/>
                  <a:pt x="670053" y="136613"/>
                </a:cubicBezTo>
                <a:cubicBezTo>
                  <a:pt x="583270" y="153546"/>
                  <a:pt x="444628" y="151959"/>
                  <a:pt x="374778" y="174713"/>
                </a:cubicBezTo>
                <a:cubicBezTo>
                  <a:pt x="304928" y="197467"/>
                  <a:pt x="313395" y="244034"/>
                  <a:pt x="250953" y="273138"/>
                </a:cubicBezTo>
                <a:cubicBezTo>
                  <a:pt x="188511" y="302242"/>
                  <a:pt x="-5693" y="348280"/>
                  <a:pt x="128" y="349338"/>
                </a:cubicBezTo>
                <a:cubicBezTo>
                  <a:pt x="5949" y="350396"/>
                  <a:pt x="223966" y="302242"/>
                  <a:pt x="285878" y="279488"/>
                </a:cubicBezTo>
                <a:cubicBezTo>
                  <a:pt x="347791" y="256734"/>
                  <a:pt x="378482" y="225513"/>
                  <a:pt x="371603" y="212813"/>
                </a:cubicBezTo>
                <a:cubicBezTo>
                  <a:pt x="364724" y="200113"/>
                  <a:pt x="294345" y="193763"/>
                  <a:pt x="244603" y="203288"/>
                </a:cubicBezTo>
                <a:cubicBezTo>
                  <a:pt x="194861" y="212813"/>
                  <a:pt x="38228" y="290601"/>
                  <a:pt x="60453" y="2858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: 図形 1598">
            <a:extLst>
              <a:ext uri="{FF2B5EF4-FFF2-40B4-BE49-F238E27FC236}">
                <a16:creationId xmlns:a16="http://schemas.microsoft.com/office/drawing/2014/main" id="{54FF564E-E99D-4123-AE3B-919AEFFBCEDA}"/>
              </a:ext>
            </a:extLst>
          </p:cNvPr>
          <p:cNvSpPr/>
          <p:nvPr/>
        </p:nvSpPr>
        <p:spPr>
          <a:xfrm>
            <a:off x="8259194" y="6485776"/>
            <a:ext cx="600014" cy="126289"/>
          </a:xfrm>
          <a:custGeom>
            <a:avLst/>
            <a:gdLst>
              <a:gd name="connsiteX0" fmla="*/ 2156 w 600014"/>
              <a:gd name="connsiteY0" fmla="*/ 89649 h 126289"/>
              <a:gd name="connsiteX1" fmla="*/ 103756 w 600014"/>
              <a:gd name="connsiteY1" fmla="*/ 76949 h 126289"/>
              <a:gd name="connsiteX2" fmla="*/ 313306 w 600014"/>
              <a:gd name="connsiteY2" fmla="*/ 19799 h 126289"/>
              <a:gd name="connsiteX3" fmla="*/ 580006 w 600014"/>
              <a:gd name="connsiteY3" fmla="*/ 118224 h 126289"/>
              <a:gd name="connsiteX4" fmla="*/ 567306 w 600014"/>
              <a:gd name="connsiteY4" fmla="*/ 115049 h 126289"/>
              <a:gd name="connsiteX5" fmla="*/ 459356 w 600014"/>
              <a:gd name="connsiteY5" fmla="*/ 70599 h 126289"/>
              <a:gd name="connsiteX6" fmla="*/ 300606 w 600014"/>
              <a:gd name="connsiteY6" fmla="*/ 3924 h 126289"/>
              <a:gd name="connsiteX7" fmla="*/ 192656 w 600014"/>
              <a:gd name="connsiteY7" fmla="*/ 16624 h 126289"/>
              <a:gd name="connsiteX8" fmla="*/ 2156 w 600014"/>
              <a:gd name="connsiteY8" fmla="*/ 89649 h 126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0014" h="126289">
                <a:moveTo>
                  <a:pt x="2156" y="89649"/>
                </a:moveTo>
                <a:cubicBezTo>
                  <a:pt x="-12661" y="99703"/>
                  <a:pt x="51898" y="88591"/>
                  <a:pt x="103756" y="76949"/>
                </a:cubicBezTo>
                <a:cubicBezTo>
                  <a:pt x="155614" y="65307"/>
                  <a:pt x="233931" y="12920"/>
                  <a:pt x="313306" y="19799"/>
                </a:cubicBezTo>
                <a:cubicBezTo>
                  <a:pt x="392681" y="26678"/>
                  <a:pt x="580006" y="118224"/>
                  <a:pt x="580006" y="118224"/>
                </a:cubicBezTo>
                <a:cubicBezTo>
                  <a:pt x="622339" y="134099"/>
                  <a:pt x="587414" y="122986"/>
                  <a:pt x="567306" y="115049"/>
                </a:cubicBezTo>
                <a:cubicBezTo>
                  <a:pt x="547198" y="107112"/>
                  <a:pt x="459356" y="70599"/>
                  <a:pt x="459356" y="70599"/>
                </a:cubicBezTo>
                <a:cubicBezTo>
                  <a:pt x="414906" y="52078"/>
                  <a:pt x="345056" y="12920"/>
                  <a:pt x="300606" y="3924"/>
                </a:cubicBezTo>
                <a:cubicBezTo>
                  <a:pt x="256156" y="-5072"/>
                  <a:pt x="241339" y="2336"/>
                  <a:pt x="192656" y="16624"/>
                </a:cubicBezTo>
                <a:cubicBezTo>
                  <a:pt x="143973" y="30911"/>
                  <a:pt x="16973" y="79595"/>
                  <a:pt x="2156" y="89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: 図形 1599">
            <a:extLst>
              <a:ext uri="{FF2B5EF4-FFF2-40B4-BE49-F238E27FC236}">
                <a16:creationId xmlns:a16="http://schemas.microsoft.com/office/drawing/2014/main" id="{0EDDED26-6A9C-490E-A7BC-7391808D362E}"/>
              </a:ext>
            </a:extLst>
          </p:cNvPr>
          <p:cNvSpPr/>
          <p:nvPr/>
        </p:nvSpPr>
        <p:spPr>
          <a:xfrm>
            <a:off x="8749717" y="6241736"/>
            <a:ext cx="788117" cy="181337"/>
          </a:xfrm>
          <a:custGeom>
            <a:avLst/>
            <a:gdLst>
              <a:gd name="connsiteX0" fmla="*/ 3758 w 788117"/>
              <a:gd name="connsiteY0" fmla="*/ 70164 h 181337"/>
              <a:gd name="connsiteX1" fmla="*/ 362533 w 788117"/>
              <a:gd name="connsiteY1" fmla="*/ 314 h 181337"/>
              <a:gd name="connsiteX2" fmla="*/ 641933 w 788117"/>
              <a:gd name="connsiteY2" fmla="*/ 44764 h 181337"/>
              <a:gd name="connsiteX3" fmla="*/ 787983 w 788117"/>
              <a:gd name="connsiteY3" fmla="*/ 54289 h 181337"/>
              <a:gd name="connsiteX4" fmla="*/ 667333 w 788117"/>
              <a:gd name="connsiteY4" fmla="*/ 47939 h 181337"/>
              <a:gd name="connsiteX5" fmla="*/ 619708 w 788117"/>
              <a:gd name="connsiteY5" fmla="*/ 178114 h 181337"/>
              <a:gd name="connsiteX6" fmla="*/ 505408 w 788117"/>
              <a:gd name="connsiteY6" fmla="*/ 140014 h 181337"/>
              <a:gd name="connsiteX7" fmla="*/ 276808 w 788117"/>
              <a:gd name="connsiteY7" fmla="*/ 120964 h 181337"/>
              <a:gd name="connsiteX8" fmla="*/ 191083 w 788117"/>
              <a:gd name="connsiteY8" fmla="*/ 124139 h 181337"/>
              <a:gd name="connsiteX9" fmla="*/ 578433 w 788117"/>
              <a:gd name="connsiteY9" fmla="*/ 117789 h 181337"/>
              <a:gd name="connsiteX10" fmla="*/ 616533 w 788117"/>
              <a:gd name="connsiteY10" fmla="*/ 54289 h 181337"/>
              <a:gd name="connsiteX11" fmla="*/ 200608 w 788117"/>
              <a:gd name="connsiteY11" fmla="*/ 16189 h 181337"/>
              <a:gd name="connsiteX12" fmla="*/ 3758 w 788117"/>
              <a:gd name="connsiteY12" fmla="*/ 70164 h 18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8117" h="181337">
                <a:moveTo>
                  <a:pt x="3758" y="70164"/>
                </a:moveTo>
                <a:cubicBezTo>
                  <a:pt x="30746" y="67518"/>
                  <a:pt x="256171" y="4547"/>
                  <a:pt x="362533" y="314"/>
                </a:cubicBezTo>
                <a:cubicBezTo>
                  <a:pt x="468895" y="-3919"/>
                  <a:pt x="571025" y="35768"/>
                  <a:pt x="641933" y="44764"/>
                </a:cubicBezTo>
                <a:cubicBezTo>
                  <a:pt x="712841" y="53760"/>
                  <a:pt x="783750" y="53760"/>
                  <a:pt x="787983" y="54289"/>
                </a:cubicBezTo>
                <a:cubicBezTo>
                  <a:pt x="792216" y="54818"/>
                  <a:pt x="695379" y="27301"/>
                  <a:pt x="667333" y="47939"/>
                </a:cubicBezTo>
                <a:cubicBezTo>
                  <a:pt x="639287" y="68576"/>
                  <a:pt x="646695" y="162768"/>
                  <a:pt x="619708" y="178114"/>
                </a:cubicBezTo>
                <a:cubicBezTo>
                  <a:pt x="592721" y="193460"/>
                  <a:pt x="562558" y="149539"/>
                  <a:pt x="505408" y="140014"/>
                </a:cubicBezTo>
                <a:cubicBezTo>
                  <a:pt x="448258" y="130489"/>
                  <a:pt x="329196" y="123610"/>
                  <a:pt x="276808" y="120964"/>
                </a:cubicBezTo>
                <a:cubicBezTo>
                  <a:pt x="224421" y="118318"/>
                  <a:pt x="140812" y="124668"/>
                  <a:pt x="191083" y="124139"/>
                </a:cubicBezTo>
                <a:lnTo>
                  <a:pt x="578433" y="117789"/>
                </a:lnTo>
                <a:cubicBezTo>
                  <a:pt x="649341" y="106147"/>
                  <a:pt x="679504" y="71222"/>
                  <a:pt x="616533" y="54289"/>
                </a:cubicBezTo>
                <a:cubicBezTo>
                  <a:pt x="553562" y="37356"/>
                  <a:pt x="300620" y="11427"/>
                  <a:pt x="200608" y="16189"/>
                </a:cubicBezTo>
                <a:cubicBezTo>
                  <a:pt x="100596" y="20951"/>
                  <a:pt x="-23230" y="72810"/>
                  <a:pt x="3758" y="70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フリーフォーム: 図形 1600">
            <a:extLst>
              <a:ext uri="{FF2B5EF4-FFF2-40B4-BE49-F238E27FC236}">
                <a16:creationId xmlns:a16="http://schemas.microsoft.com/office/drawing/2014/main" id="{6959F5BD-BEF9-45FE-8834-23FE7D37E529}"/>
              </a:ext>
            </a:extLst>
          </p:cNvPr>
          <p:cNvSpPr/>
          <p:nvPr/>
        </p:nvSpPr>
        <p:spPr>
          <a:xfrm>
            <a:off x="9251923" y="5203766"/>
            <a:ext cx="812935" cy="1159707"/>
          </a:xfrm>
          <a:custGeom>
            <a:avLst/>
            <a:gdLst>
              <a:gd name="connsiteX0" fmla="*/ 615977 w 812935"/>
              <a:gd name="connsiteY0" fmla="*/ 25459 h 1159707"/>
              <a:gd name="connsiteX1" fmla="*/ 679477 w 812935"/>
              <a:gd name="connsiteY1" fmla="*/ 59 h 1159707"/>
              <a:gd name="connsiteX2" fmla="*/ 701702 w 812935"/>
              <a:gd name="connsiteY2" fmla="*/ 22284 h 1159707"/>
              <a:gd name="connsiteX3" fmla="*/ 593752 w 812935"/>
              <a:gd name="connsiteY3" fmla="*/ 120709 h 1159707"/>
              <a:gd name="connsiteX4" fmla="*/ 812827 w 812935"/>
              <a:gd name="connsiteY4" fmla="*/ 108009 h 1159707"/>
              <a:gd name="connsiteX5" fmla="*/ 625502 w 812935"/>
              <a:gd name="connsiteY5" fmla="*/ 196909 h 1159707"/>
              <a:gd name="connsiteX6" fmla="*/ 796952 w 812935"/>
              <a:gd name="connsiteY6" fmla="*/ 235009 h 1159707"/>
              <a:gd name="connsiteX7" fmla="*/ 612802 w 812935"/>
              <a:gd name="connsiteY7" fmla="*/ 327084 h 1159707"/>
              <a:gd name="connsiteX8" fmla="*/ 720752 w 812935"/>
              <a:gd name="connsiteY8" fmla="*/ 358834 h 1159707"/>
              <a:gd name="connsiteX9" fmla="*/ 555652 w 812935"/>
              <a:gd name="connsiteY9" fmla="*/ 409634 h 1159707"/>
              <a:gd name="connsiteX10" fmla="*/ 663602 w 812935"/>
              <a:gd name="connsiteY10" fmla="*/ 514409 h 1159707"/>
              <a:gd name="connsiteX11" fmla="*/ 552477 w 812935"/>
              <a:gd name="connsiteY11" fmla="*/ 568384 h 1159707"/>
              <a:gd name="connsiteX12" fmla="*/ 546127 w 812935"/>
              <a:gd name="connsiteY12" fmla="*/ 625534 h 1159707"/>
              <a:gd name="connsiteX13" fmla="*/ 523902 w 812935"/>
              <a:gd name="connsiteY13" fmla="*/ 695384 h 1159707"/>
              <a:gd name="connsiteX14" fmla="*/ 571527 w 812935"/>
              <a:gd name="connsiteY14" fmla="*/ 730309 h 1159707"/>
              <a:gd name="connsiteX15" fmla="*/ 454052 w 812935"/>
              <a:gd name="connsiteY15" fmla="*/ 739834 h 1159707"/>
              <a:gd name="connsiteX16" fmla="*/ 425477 w 812935"/>
              <a:gd name="connsiteY16" fmla="*/ 768409 h 1159707"/>
              <a:gd name="connsiteX17" fmla="*/ 130202 w 812935"/>
              <a:gd name="connsiteY17" fmla="*/ 908109 h 1159707"/>
              <a:gd name="connsiteX18" fmla="*/ 438177 w 812935"/>
              <a:gd name="connsiteY18" fmla="*/ 835084 h 1159707"/>
              <a:gd name="connsiteX19" fmla="*/ 222277 w 812935"/>
              <a:gd name="connsiteY19" fmla="*/ 889059 h 1159707"/>
              <a:gd name="connsiteX20" fmla="*/ 34952 w 812935"/>
              <a:gd name="connsiteY20" fmla="*/ 1092259 h 1159707"/>
              <a:gd name="connsiteX21" fmla="*/ 34952 w 812935"/>
              <a:gd name="connsiteY21" fmla="*/ 1158934 h 1159707"/>
              <a:gd name="connsiteX22" fmla="*/ 27 w 812935"/>
              <a:gd name="connsiteY22" fmla="*/ 1057334 h 1159707"/>
              <a:gd name="connsiteX23" fmla="*/ 41302 w 812935"/>
              <a:gd name="connsiteY23" fmla="*/ 927159 h 1159707"/>
              <a:gd name="connsiteX24" fmla="*/ 12727 w 812935"/>
              <a:gd name="connsiteY24" fmla="*/ 1066859 h 1159707"/>
              <a:gd name="connsiteX25" fmla="*/ 244502 w 812935"/>
              <a:gd name="connsiteY25" fmla="*/ 949384 h 1159707"/>
              <a:gd name="connsiteX26" fmla="*/ 403252 w 812935"/>
              <a:gd name="connsiteY26" fmla="*/ 847784 h 1159707"/>
              <a:gd name="connsiteX27" fmla="*/ 355627 w 812935"/>
              <a:gd name="connsiteY27" fmla="*/ 822384 h 1159707"/>
              <a:gd name="connsiteX28" fmla="*/ 530252 w 812935"/>
              <a:gd name="connsiteY28" fmla="*/ 622359 h 1159707"/>
              <a:gd name="connsiteX29" fmla="*/ 628677 w 812935"/>
              <a:gd name="connsiteY29" fmla="*/ 520759 h 1159707"/>
              <a:gd name="connsiteX30" fmla="*/ 638202 w 812935"/>
              <a:gd name="connsiteY30" fmla="*/ 469959 h 1159707"/>
              <a:gd name="connsiteX31" fmla="*/ 590577 w 812935"/>
              <a:gd name="connsiteY31" fmla="*/ 393759 h 1159707"/>
              <a:gd name="connsiteX32" fmla="*/ 673127 w 812935"/>
              <a:gd name="connsiteY32" fmla="*/ 349309 h 1159707"/>
              <a:gd name="connsiteX33" fmla="*/ 692177 w 812935"/>
              <a:gd name="connsiteY33" fmla="*/ 339784 h 1159707"/>
              <a:gd name="connsiteX34" fmla="*/ 739802 w 812935"/>
              <a:gd name="connsiteY34" fmla="*/ 200084 h 1159707"/>
              <a:gd name="connsiteX35" fmla="*/ 784252 w 812935"/>
              <a:gd name="connsiteY35" fmla="*/ 111184 h 1159707"/>
              <a:gd name="connsiteX36" fmla="*/ 685827 w 812935"/>
              <a:gd name="connsiteY36" fmla="*/ 85784 h 1159707"/>
              <a:gd name="connsiteX37" fmla="*/ 615977 w 812935"/>
              <a:gd name="connsiteY37" fmla="*/ 25459 h 115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12935" h="1159707">
                <a:moveTo>
                  <a:pt x="615977" y="25459"/>
                </a:moveTo>
                <a:cubicBezTo>
                  <a:pt x="614919" y="11172"/>
                  <a:pt x="665190" y="588"/>
                  <a:pt x="679477" y="59"/>
                </a:cubicBezTo>
                <a:cubicBezTo>
                  <a:pt x="693765" y="-470"/>
                  <a:pt x="715989" y="2176"/>
                  <a:pt x="701702" y="22284"/>
                </a:cubicBezTo>
                <a:cubicBezTo>
                  <a:pt x="687415" y="42392"/>
                  <a:pt x="575231" y="106422"/>
                  <a:pt x="593752" y="120709"/>
                </a:cubicBezTo>
                <a:cubicBezTo>
                  <a:pt x="612273" y="134996"/>
                  <a:pt x="807535" y="95309"/>
                  <a:pt x="812827" y="108009"/>
                </a:cubicBezTo>
                <a:cubicBezTo>
                  <a:pt x="818119" y="120709"/>
                  <a:pt x="628148" y="175742"/>
                  <a:pt x="625502" y="196909"/>
                </a:cubicBezTo>
                <a:cubicBezTo>
                  <a:pt x="622856" y="218076"/>
                  <a:pt x="799069" y="213313"/>
                  <a:pt x="796952" y="235009"/>
                </a:cubicBezTo>
                <a:cubicBezTo>
                  <a:pt x="794835" y="256705"/>
                  <a:pt x="625502" y="306447"/>
                  <a:pt x="612802" y="327084"/>
                </a:cubicBezTo>
                <a:cubicBezTo>
                  <a:pt x="600102" y="347721"/>
                  <a:pt x="730277" y="345076"/>
                  <a:pt x="720752" y="358834"/>
                </a:cubicBezTo>
                <a:cubicBezTo>
                  <a:pt x="711227" y="372592"/>
                  <a:pt x="565177" y="383705"/>
                  <a:pt x="555652" y="409634"/>
                </a:cubicBezTo>
                <a:cubicBezTo>
                  <a:pt x="546127" y="435563"/>
                  <a:pt x="664131" y="487951"/>
                  <a:pt x="663602" y="514409"/>
                </a:cubicBezTo>
                <a:cubicBezTo>
                  <a:pt x="663073" y="540867"/>
                  <a:pt x="572056" y="549863"/>
                  <a:pt x="552477" y="568384"/>
                </a:cubicBezTo>
                <a:cubicBezTo>
                  <a:pt x="532898" y="586905"/>
                  <a:pt x="550889" y="604367"/>
                  <a:pt x="546127" y="625534"/>
                </a:cubicBezTo>
                <a:cubicBezTo>
                  <a:pt x="541365" y="646701"/>
                  <a:pt x="519669" y="677922"/>
                  <a:pt x="523902" y="695384"/>
                </a:cubicBezTo>
                <a:cubicBezTo>
                  <a:pt x="528135" y="712846"/>
                  <a:pt x="583169" y="722901"/>
                  <a:pt x="571527" y="730309"/>
                </a:cubicBezTo>
                <a:cubicBezTo>
                  <a:pt x="559885" y="737717"/>
                  <a:pt x="478394" y="733484"/>
                  <a:pt x="454052" y="739834"/>
                </a:cubicBezTo>
                <a:cubicBezTo>
                  <a:pt x="429710" y="746184"/>
                  <a:pt x="479452" y="740363"/>
                  <a:pt x="425477" y="768409"/>
                </a:cubicBezTo>
                <a:cubicBezTo>
                  <a:pt x="371502" y="796455"/>
                  <a:pt x="128085" y="896997"/>
                  <a:pt x="130202" y="908109"/>
                </a:cubicBezTo>
                <a:cubicBezTo>
                  <a:pt x="132319" y="919221"/>
                  <a:pt x="422831" y="838259"/>
                  <a:pt x="438177" y="835084"/>
                </a:cubicBezTo>
                <a:cubicBezTo>
                  <a:pt x="453523" y="831909"/>
                  <a:pt x="289481" y="846197"/>
                  <a:pt x="222277" y="889059"/>
                </a:cubicBezTo>
                <a:cubicBezTo>
                  <a:pt x="155073" y="931921"/>
                  <a:pt x="66173" y="1047280"/>
                  <a:pt x="34952" y="1092259"/>
                </a:cubicBezTo>
                <a:cubicBezTo>
                  <a:pt x="3731" y="1137238"/>
                  <a:pt x="40773" y="1164755"/>
                  <a:pt x="34952" y="1158934"/>
                </a:cubicBezTo>
                <a:cubicBezTo>
                  <a:pt x="29131" y="1153113"/>
                  <a:pt x="-1031" y="1095963"/>
                  <a:pt x="27" y="1057334"/>
                </a:cubicBezTo>
                <a:cubicBezTo>
                  <a:pt x="1085" y="1018705"/>
                  <a:pt x="39185" y="925571"/>
                  <a:pt x="41302" y="927159"/>
                </a:cubicBezTo>
                <a:cubicBezTo>
                  <a:pt x="43419" y="928747"/>
                  <a:pt x="-21140" y="1063155"/>
                  <a:pt x="12727" y="1066859"/>
                </a:cubicBezTo>
                <a:cubicBezTo>
                  <a:pt x="46594" y="1070563"/>
                  <a:pt x="179414" y="985897"/>
                  <a:pt x="244502" y="949384"/>
                </a:cubicBezTo>
                <a:cubicBezTo>
                  <a:pt x="309590" y="912871"/>
                  <a:pt x="384731" y="868951"/>
                  <a:pt x="403252" y="847784"/>
                </a:cubicBezTo>
                <a:cubicBezTo>
                  <a:pt x="421773" y="826617"/>
                  <a:pt x="334460" y="859955"/>
                  <a:pt x="355627" y="822384"/>
                </a:cubicBezTo>
                <a:cubicBezTo>
                  <a:pt x="376794" y="784813"/>
                  <a:pt x="484744" y="672630"/>
                  <a:pt x="530252" y="622359"/>
                </a:cubicBezTo>
                <a:cubicBezTo>
                  <a:pt x="575760" y="572088"/>
                  <a:pt x="610685" y="546159"/>
                  <a:pt x="628677" y="520759"/>
                </a:cubicBezTo>
                <a:cubicBezTo>
                  <a:pt x="646669" y="495359"/>
                  <a:pt x="644552" y="491126"/>
                  <a:pt x="638202" y="469959"/>
                </a:cubicBezTo>
                <a:cubicBezTo>
                  <a:pt x="631852" y="448792"/>
                  <a:pt x="584756" y="413867"/>
                  <a:pt x="590577" y="393759"/>
                </a:cubicBezTo>
                <a:cubicBezTo>
                  <a:pt x="596398" y="373651"/>
                  <a:pt x="656194" y="358305"/>
                  <a:pt x="673127" y="349309"/>
                </a:cubicBezTo>
                <a:cubicBezTo>
                  <a:pt x="690060" y="340313"/>
                  <a:pt x="681065" y="364655"/>
                  <a:pt x="692177" y="339784"/>
                </a:cubicBezTo>
                <a:cubicBezTo>
                  <a:pt x="703289" y="314913"/>
                  <a:pt x="724456" y="238184"/>
                  <a:pt x="739802" y="200084"/>
                </a:cubicBezTo>
                <a:cubicBezTo>
                  <a:pt x="755148" y="161984"/>
                  <a:pt x="793248" y="130234"/>
                  <a:pt x="784252" y="111184"/>
                </a:cubicBezTo>
                <a:cubicBezTo>
                  <a:pt x="775256" y="92134"/>
                  <a:pt x="706994" y="97955"/>
                  <a:pt x="685827" y="85784"/>
                </a:cubicBezTo>
                <a:cubicBezTo>
                  <a:pt x="664660" y="73613"/>
                  <a:pt x="617035" y="39746"/>
                  <a:pt x="615977" y="25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: 図形 1601">
            <a:extLst>
              <a:ext uri="{FF2B5EF4-FFF2-40B4-BE49-F238E27FC236}">
                <a16:creationId xmlns:a16="http://schemas.microsoft.com/office/drawing/2014/main" id="{0F178ACE-2C4E-4BDB-BC7A-A9FC00D29570}"/>
              </a:ext>
            </a:extLst>
          </p:cNvPr>
          <p:cNvSpPr/>
          <p:nvPr/>
        </p:nvSpPr>
        <p:spPr>
          <a:xfrm>
            <a:off x="8543925" y="5025503"/>
            <a:ext cx="1314454" cy="1346722"/>
          </a:xfrm>
          <a:custGeom>
            <a:avLst/>
            <a:gdLst>
              <a:gd name="connsiteX0" fmla="*/ 1314450 w 1314454"/>
              <a:gd name="connsiteY0" fmla="*/ 522 h 1346722"/>
              <a:gd name="connsiteX1" fmla="*/ 1263650 w 1314454"/>
              <a:gd name="connsiteY1" fmla="*/ 203722 h 1346722"/>
              <a:gd name="connsiteX2" fmla="*/ 1282700 w 1314454"/>
              <a:gd name="connsiteY2" fmla="*/ 105297 h 1346722"/>
              <a:gd name="connsiteX3" fmla="*/ 1289050 w 1314454"/>
              <a:gd name="connsiteY3" fmla="*/ 292622 h 1346722"/>
              <a:gd name="connsiteX4" fmla="*/ 1266825 w 1314454"/>
              <a:gd name="connsiteY4" fmla="*/ 451372 h 1346722"/>
              <a:gd name="connsiteX5" fmla="*/ 1282700 w 1314454"/>
              <a:gd name="connsiteY5" fmla="*/ 308497 h 1346722"/>
              <a:gd name="connsiteX6" fmla="*/ 1241425 w 1314454"/>
              <a:gd name="connsiteY6" fmla="*/ 597422 h 1346722"/>
              <a:gd name="connsiteX7" fmla="*/ 1247775 w 1314454"/>
              <a:gd name="connsiteY7" fmla="*/ 600597 h 1346722"/>
              <a:gd name="connsiteX8" fmla="*/ 1139825 w 1314454"/>
              <a:gd name="connsiteY8" fmla="*/ 797447 h 1346722"/>
              <a:gd name="connsiteX9" fmla="*/ 1206500 w 1314454"/>
              <a:gd name="connsiteY9" fmla="*/ 733947 h 1346722"/>
              <a:gd name="connsiteX10" fmla="*/ 971550 w 1314454"/>
              <a:gd name="connsiteY10" fmla="*/ 972072 h 1346722"/>
              <a:gd name="connsiteX11" fmla="*/ 1060450 w 1314454"/>
              <a:gd name="connsiteY11" fmla="*/ 927622 h 1346722"/>
              <a:gd name="connsiteX12" fmla="*/ 727075 w 1314454"/>
              <a:gd name="connsiteY12" fmla="*/ 1130822 h 1346722"/>
              <a:gd name="connsiteX13" fmla="*/ 882650 w 1314454"/>
              <a:gd name="connsiteY13" fmla="*/ 1045097 h 1346722"/>
              <a:gd name="connsiteX14" fmla="*/ 539750 w 1314454"/>
              <a:gd name="connsiteY14" fmla="*/ 1197497 h 1346722"/>
              <a:gd name="connsiteX15" fmla="*/ 203200 w 1314454"/>
              <a:gd name="connsiteY15" fmla="*/ 1308622 h 1346722"/>
              <a:gd name="connsiteX16" fmla="*/ 419100 w 1314454"/>
              <a:gd name="connsiteY16" fmla="*/ 1216547 h 1346722"/>
              <a:gd name="connsiteX17" fmla="*/ 0 w 1314454"/>
              <a:gd name="connsiteY17" fmla="*/ 1346722 h 1346722"/>
              <a:gd name="connsiteX18" fmla="*/ 904875 w 1314454"/>
              <a:gd name="connsiteY18" fmla="*/ 1070497 h 1346722"/>
              <a:gd name="connsiteX19" fmla="*/ 1035050 w 1314454"/>
              <a:gd name="connsiteY19" fmla="*/ 921272 h 1346722"/>
              <a:gd name="connsiteX20" fmla="*/ 1006475 w 1314454"/>
              <a:gd name="connsiteY20" fmla="*/ 959372 h 1346722"/>
              <a:gd name="connsiteX21" fmla="*/ 1165225 w 1314454"/>
              <a:gd name="connsiteY21" fmla="*/ 676797 h 1346722"/>
              <a:gd name="connsiteX22" fmla="*/ 1254125 w 1314454"/>
              <a:gd name="connsiteY22" fmla="*/ 629172 h 1346722"/>
              <a:gd name="connsiteX23" fmla="*/ 1285875 w 1314454"/>
              <a:gd name="connsiteY23" fmla="*/ 502172 h 1346722"/>
              <a:gd name="connsiteX24" fmla="*/ 1279525 w 1314454"/>
              <a:gd name="connsiteY24" fmla="*/ 248172 h 1346722"/>
              <a:gd name="connsiteX25" fmla="*/ 1266825 w 1314454"/>
              <a:gd name="connsiteY25" fmla="*/ 149747 h 1346722"/>
              <a:gd name="connsiteX26" fmla="*/ 1314450 w 1314454"/>
              <a:gd name="connsiteY26" fmla="*/ 522 h 134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14454" h="1346722">
                <a:moveTo>
                  <a:pt x="1314450" y="522"/>
                </a:moveTo>
                <a:cubicBezTo>
                  <a:pt x="1313921" y="9518"/>
                  <a:pt x="1268942" y="186260"/>
                  <a:pt x="1263650" y="203722"/>
                </a:cubicBezTo>
                <a:cubicBezTo>
                  <a:pt x="1258358" y="221184"/>
                  <a:pt x="1278467" y="90480"/>
                  <a:pt x="1282700" y="105297"/>
                </a:cubicBezTo>
                <a:cubicBezTo>
                  <a:pt x="1286933" y="120114"/>
                  <a:pt x="1291696" y="234943"/>
                  <a:pt x="1289050" y="292622"/>
                </a:cubicBezTo>
                <a:cubicBezTo>
                  <a:pt x="1286404" y="350301"/>
                  <a:pt x="1267883" y="448726"/>
                  <a:pt x="1266825" y="451372"/>
                </a:cubicBezTo>
                <a:cubicBezTo>
                  <a:pt x="1265767" y="454018"/>
                  <a:pt x="1286933" y="284155"/>
                  <a:pt x="1282700" y="308497"/>
                </a:cubicBezTo>
                <a:cubicBezTo>
                  <a:pt x="1278467" y="332839"/>
                  <a:pt x="1247246" y="548739"/>
                  <a:pt x="1241425" y="597422"/>
                </a:cubicBezTo>
                <a:cubicBezTo>
                  <a:pt x="1235604" y="646105"/>
                  <a:pt x="1264708" y="567260"/>
                  <a:pt x="1247775" y="600597"/>
                </a:cubicBezTo>
                <a:cubicBezTo>
                  <a:pt x="1230842" y="633934"/>
                  <a:pt x="1146704" y="775222"/>
                  <a:pt x="1139825" y="797447"/>
                </a:cubicBezTo>
                <a:cubicBezTo>
                  <a:pt x="1132946" y="819672"/>
                  <a:pt x="1234546" y="704843"/>
                  <a:pt x="1206500" y="733947"/>
                </a:cubicBezTo>
                <a:cubicBezTo>
                  <a:pt x="1178454" y="763051"/>
                  <a:pt x="995892" y="939793"/>
                  <a:pt x="971550" y="972072"/>
                </a:cubicBezTo>
                <a:cubicBezTo>
                  <a:pt x="947208" y="1004351"/>
                  <a:pt x="1101196" y="901164"/>
                  <a:pt x="1060450" y="927622"/>
                </a:cubicBezTo>
                <a:cubicBezTo>
                  <a:pt x="1019704" y="954080"/>
                  <a:pt x="756708" y="1111243"/>
                  <a:pt x="727075" y="1130822"/>
                </a:cubicBezTo>
                <a:cubicBezTo>
                  <a:pt x="697442" y="1150401"/>
                  <a:pt x="913871" y="1033985"/>
                  <a:pt x="882650" y="1045097"/>
                </a:cubicBezTo>
                <a:cubicBezTo>
                  <a:pt x="851429" y="1056209"/>
                  <a:pt x="652992" y="1153576"/>
                  <a:pt x="539750" y="1197497"/>
                </a:cubicBezTo>
                <a:cubicBezTo>
                  <a:pt x="426508" y="1241418"/>
                  <a:pt x="223308" y="1305447"/>
                  <a:pt x="203200" y="1308622"/>
                </a:cubicBezTo>
                <a:cubicBezTo>
                  <a:pt x="183092" y="1311797"/>
                  <a:pt x="452967" y="1210197"/>
                  <a:pt x="419100" y="1216547"/>
                </a:cubicBezTo>
                <a:cubicBezTo>
                  <a:pt x="385233" y="1222897"/>
                  <a:pt x="0" y="1346722"/>
                  <a:pt x="0" y="1346722"/>
                </a:cubicBezTo>
                <a:cubicBezTo>
                  <a:pt x="80962" y="1322380"/>
                  <a:pt x="732367" y="1141405"/>
                  <a:pt x="904875" y="1070497"/>
                </a:cubicBezTo>
                <a:cubicBezTo>
                  <a:pt x="1077383" y="999589"/>
                  <a:pt x="1018117" y="939793"/>
                  <a:pt x="1035050" y="921272"/>
                </a:cubicBezTo>
                <a:cubicBezTo>
                  <a:pt x="1051983" y="902751"/>
                  <a:pt x="984779" y="1000118"/>
                  <a:pt x="1006475" y="959372"/>
                </a:cubicBezTo>
                <a:cubicBezTo>
                  <a:pt x="1028171" y="918626"/>
                  <a:pt x="1123950" y="731830"/>
                  <a:pt x="1165225" y="676797"/>
                </a:cubicBezTo>
                <a:cubicBezTo>
                  <a:pt x="1206500" y="621764"/>
                  <a:pt x="1234017" y="658276"/>
                  <a:pt x="1254125" y="629172"/>
                </a:cubicBezTo>
                <a:cubicBezTo>
                  <a:pt x="1274233" y="600068"/>
                  <a:pt x="1281642" y="565672"/>
                  <a:pt x="1285875" y="502172"/>
                </a:cubicBezTo>
                <a:cubicBezTo>
                  <a:pt x="1290108" y="438672"/>
                  <a:pt x="1282700" y="306910"/>
                  <a:pt x="1279525" y="248172"/>
                </a:cubicBezTo>
                <a:cubicBezTo>
                  <a:pt x="1276350" y="189435"/>
                  <a:pt x="1263121" y="198430"/>
                  <a:pt x="1266825" y="149747"/>
                </a:cubicBezTo>
                <a:cubicBezTo>
                  <a:pt x="1270529" y="101064"/>
                  <a:pt x="1314979" y="-8474"/>
                  <a:pt x="1314450" y="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: 図形 1602">
            <a:extLst>
              <a:ext uri="{FF2B5EF4-FFF2-40B4-BE49-F238E27FC236}">
                <a16:creationId xmlns:a16="http://schemas.microsoft.com/office/drawing/2014/main" id="{E3541272-DAA9-42D0-BB75-AC53C52CF7AF}"/>
              </a:ext>
            </a:extLst>
          </p:cNvPr>
          <p:cNvSpPr/>
          <p:nvPr/>
        </p:nvSpPr>
        <p:spPr>
          <a:xfrm>
            <a:off x="9797144" y="5859801"/>
            <a:ext cx="840779" cy="271418"/>
          </a:xfrm>
          <a:custGeom>
            <a:avLst/>
            <a:gdLst>
              <a:gd name="connsiteX0" fmla="*/ 4081 w 840779"/>
              <a:gd name="connsiteY0" fmla="*/ 131424 h 271418"/>
              <a:gd name="connsiteX1" fmla="*/ 458106 w 840779"/>
              <a:gd name="connsiteY1" fmla="*/ 20299 h 271418"/>
              <a:gd name="connsiteX2" fmla="*/ 512081 w 840779"/>
              <a:gd name="connsiteY2" fmla="*/ 36174 h 271418"/>
              <a:gd name="connsiteX3" fmla="*/ 839106 w 840779"/>
              <a:gd name="connsiteY3" fmla="*/ 109199 h 271418"/>
              <a:gd name="connsiteX4" fmla="*/ 626381 w 840779"/>
              <a:gd name="connsiteY4" fmla="*/ 45699 h 271418"/>
              <a:gd name="connsiteX5" fmla="*/ 337456 w 840779"/>
              <a:gd name="connsiteY5" fmla="*/ 106024 h 271418"/>
              <a:gd name="connsiteX6" fmla="*/ 242206 w 840779"/>
              <a:gd name="connsiteY6" fmla="*/ 156824 h 271418"/>
              <a:gd name="connsiteX7" fmla="*/ 350156 w 840779"/>
              <a:gd name="connsiteY7" fmla="*/ 125074 h 271418"/>
              <a:gd name="connsiteX8" fmla="*/ 508906 w 840779"/>
              <a:gd name="connsiteY8" fmla="*/ 271124 h 271418"/>
              <a:gd name="connsiteX9" fmla="*/ 359681 w 840779"/>
              <a:gd name="connsiteY9" fmla="*/ 80624 h 271418"/>
              <a:gd name="connsiteX10" fmla="*/ 467631 w 840779"/>
              <a:gd name="connsiteY10" fmla="*/ 1249 h 271418"/>
              <a:gd name="connsiteX11" fmla="*/ 248556 w 840779"/>
              <a:gd name="connsiteY11" fmla="*/ 39349 h 271418"/>
              <a:gd name="connsiteX12" fmla="*/ 4081 w 840779"/>
              <a:gd name="connsiteY12" fmla="*/ 131424 h 27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0779" h="271418">
                <a:moveTo>
                  <a:pt x="4081" y="131424"/>
                </a:moveTo>
                <a:cubicBezTo>
                  <a:pt x="39006" y="128249"/>
                  <a:pt x="458106" y="20299"/>
                  <a:pt x="458106" y="20299"/>
                </a:cubicBezTo>
                <a:cubicBezTo>
                  <a:pt x="542773" y="4424"/>
                  <a:pt x="448581" y="21357"/>
                  <a:pt x="512081" y="36174"/>
                </a:cubicBezTo>
                <a:cubicBezTo>
                  <a:pt x="575581" y="50991"/>
                  <a:pt x="820056" y="107612"/>
                  <a:pt x="839106" y="109199"/>
                </a:cubicBezTo>
                <a:cubicBezTo>
                  <a:pt x="858156" y="110786"/>
                  <a:pt x="709989" y="46228"/>
                  <a:pt x="626381" y="45699"/>
                </a:cubicBezTo>
                <a:cubicBezTo>
                  <a:pt x="542773" y="45170"/>
                  <a:pt x="401485" y="87503"/>
                  <a:pt x="337456" y="106024"/>
                </a:cubicBezTo>
                <a:cubicBezTo>
                  <a:pt x="273427" y="124545"/>
                  <a:pt x="240089" y="153649"/>
                  <a:pt x="242206" y="156824"/>
                </a:cubicBezTo>
                <a:cubicBezTo>
                  <a:pt x="244323" y="159999"/>
                  <a:pt x="305706" y="106024"/>
                  <a:pt x="350156" y="125074"/>
                </a:cubicBezTo>
                <a:cubicBezTo>
                  <a:pt x="394606" y="144124"/>
                  <a:pt x="507319" y="278532"/>
                  <a:pt x="508906" y="271124"/>
                </a:cubicBezTo>
                <a:cubicBezTo>
                  <a:pt x="510493" y="263716"/>
                  <a:pt x="366560" y="125603"/>
                  <a:pt x="359681" y="80624"/>
                </a:cubicBezTo>
                <a:cubicBezTo>
                  <a:pt x="352802" y="35645"/>
                  <a:pt x="486152" y="8128"/>
                  <a:pt x="467631" y="1249"/>
                </a:cubicBezTo>
                <a:cubicBezTo>
                  <a:pt x="449110" y="-5630"/>
                  <a:pt x="329519" y="17124"/>
                  <a:pt x="248556" y="39349"/>
                </a:cubicBezTo>
                <a:cubicBezTo>
                  <a:pt x="167594" y="61574"/>
                  <a:pt x="-30844" y="134599"/>
                  <a:pt x="4081" y="131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: 図形 1603">
            <a:extLst>
              <a:ext uri="{FF2B5EF4-FFF2-40B4-BE49-F238E27FC236}">
                <a16:creationId xmlns:a16="http://schemas.microsoft.com/office/drawing/2014/main" id="{E646CF77-F3FA-4848-89F8-C55B8CFE33CC}"/>
              </a:ext>
            </a:extLst>
          </p:cNvPr>
          <p:cNvSpPr/>
          <p:nvPr/>
        </p:nvSpPr>
        <p:spPr>
          <a:xfrm>
            <a:off x="9448448" y="6324592"/>
            <a:ext cx="792841" cy="105933"/>
          </a:xfrm>
          <a:custGeom>
            <a:avLst/>
            <a:gdLst>
              <a:gd name="connsiteX0" fmla="*/ 6702 w 792841"/>
              <a:gd name="connsiteY0" fmla="*/ 28583 h 105933"/>
              <a:gd name="connsiteX1" fmla="*/ 60677 w 792841"/>
              <a:gd name="connsiteY1" fmla="*/ 28583 h 105933"/>
              <a:gd name="connsiteX2" fmla="*/ 451202 w 792841"/>
              <a:gd name="connsiteY2" fmla="*/ 8 h 105933"/>
              <a:gd name="connsiteX3" fmla="*/ 305152 w 792841"/>
              <a:gd name="connsiteY3" fmla="*/ 31758 h 105933"/>
              <a:gd name="connsiteX4" fmla="*/ 721077 w 792841"/>
              <a:gd name="connsiteY4" fmla="*/ 88908 h 105933"/>
              <a:gd name="connsiteX5" fmla="*/ 768702 w 792841"/>
              <a:gd name="connsiteY5" fmla="*/ 104783 h 105933"/>
              <a:gd name="connsiteX6" fmla="*/ 463902 w 792841"/>
              <a:gd name="connsiteY6" fmla="*/ 63508 h 105933"/>
              <a:gd name="connsiteX7" fmla="*/ 244827 w 792841"/>
              <a:gd name="connsiteY7" fmla="*/ 31758 h 105933"/>
              <a:gd name="connsiteX8" fmla="*/ 6702 w 792841"/>
              <a:gd name="connsiteY8" fmla="*/ 28583 h 10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841" h="105933">
                <a:moveTo>
                  <a:pt x="6702" y="28583"/>
                </a:moveTo>
                <a:cubicBezTo>
                  <a:pt x="-23990" y="28054"/>
                  <a:pt x="60677" y="28583"/>
                  <a:pt x="60677" y="28583"/>
                </a:cubicBezTo>
                <a:cubicBezTo>
                  <a:pt x="134760" y="23820"/>
                  <a:pt x="410456" y="-521"/>
                  <a:pt x="451202" y="8"/>
                </a:cubicBezTo>
                <a:cubicBezTo>
                  <a:pt x="491948" y="537"/>
                  <a:pt x="260173" y="16941"/>
                  <a:pt x="305152" y="31758"/>
                </a:cubicBezTo>
                <a:cubicBezTo>
                  <a:pt x="350131" y="46575"/>
                  <a:pt x="643819" y="76737"/>
                  <a:pt x="721077" y="88908"/>
                </a:cubicBezTo>
                <a:cubicBezTo>
                  <a:pt x="798335" y="101079"/>
                  <a:pt x="811565" y="109016"/>
                  <a:pt x="768702" y="104783"/>
                </a:cubicBezTo>
                <a:cubicBezTo>
                  <a:pt x="725840" y="100550"/>
                  <a:pt x="463902" y="63508"/>
                  <a:pt x="463902" y="63508"/>
                </a:cubicBezTo>
                <a:cubicBezTo>
                  <a:pt x="376590" y="51337"/>
                  <a:pt x="317323" y="39166"/>
                  <a:pt x="244827" y="31758"/>
                </a:cubicBezTo>
                <a:cubicBezTo>
                  <a:pt x="172331" y="24350"/>
                  <a:pt x="37394" y="29112"/>
                  <a:pt x="6702" y="28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: 図形 1604">
            <a:extLst>
              <a:ext uri="{FF2B5EF4-FFF2-40B4-BE49-F238E27FC236}">
                <a16:creationId xmlns:a16="http://schemas.microsoft.com/office/drawing/2014/main" id="{956A38C8-A766-4707-A18B-5FFC206A1E8C}"/>
              </a:ext>
            </a:extLst>
          </p:cNvPr>
          <p:cNvSpPr/>
          <p:nvPr/>
        </p:nvSpPr>
        <p:spPr>
          <a:xfrm>
            <a:off x="9305605" y="6457664"/>
            <a:ext cx="683076" cy="159052"/>
          </a:xfrm>
          <a:custGeom>
            <a:avLst/>
            <a:gdLst>
              <a:gd name="connsiteX0" fmla="*/ 320 w 683076"/>
              <a:gd name="connsiteY0" fmla="*/ 286 h 159052"/>
              <a:gd name="connsiteX1" fmla="*/ 254320 w 683076"/>
              <a:gd name="connsiteY1" fmla="*/ 124111 h 159052"/>
              <a:gd name="connsiteX2" fmla="*/ 320995 w 683076"/>
              <a:gd name="connsiteY2" fmla="*/ 66961 h 159052"/>
              <a:gd name="connsiteX3" fmla="*/ 501970 w 683076"/>
              <a:gd name="connsiteY3" fmla="*/ 28861 h 159052"/>
              <a:gd name="connsiteX4" fmla="*/ 682945 w 683076"/>
              <a:gd name="connsiteY4" fmla="*/ 159036 h 159052"/>
              <a:gd name="connsiteX5" fmla="*/ 473395 w 683076"/>
              <a:gd name="connsiteY5" fmla="*/ 19336 h 159052"/>
              <a:gd name="connsiteX6" fmla="*/ 276545 w 683076"/>
              <a:gd name="connsiteY6" fmla="*/ 54261 h 159052"/>
              <a:gd name="connsiteX7" fmla="*/ 203520 w 683076"/>
              <a:gd name="connsiteY7" fmla="*/ 89186 h 159052"/>
              <a:gd name="connsiteX8" fmla="*/ 320 w 683076"/>
              <a:gd name="connsiteY8" fmla="*/ 286 h 15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3076" h="159052">
                <a:moveTo>
                  <a:pt x="320" y="286"/>
                </a:moveTo>
                <a:cubicBezTo>
                  <a:pt x="8787" y="6107"/>
                  <a:pt x="200874" y="112999"/>
                  <a:pt x="254320" y="124111"/>
                </a:cubicBezTo>
                <a:cubicBezTo>
                  <a:pt x="307766" y="135224"/>
                  <a:pt x="279720" y="82836"/>
                  <a:pt x="320995" y="66961"/>
                </a:cubicBezTo>
                <a:cubicBezTo>
                  <a:pt x="362270" y="51086"/>
                  <a:pt x="441645" y="13515"/>
                  <a:pt x="501970" y="28861"/>
                </a:cubicBezTo>
                <a:cubicBezTo>
                  <a:pt x="562295" y="44207"/>
                  <a:pt x="687707" y="160623"/>
                  <a:pt x="682945" y="159036"/>
                </a:cubicBezTo>
                <a:cubicBezTo>
                  <a:pt x="678183" y="157449"/>
                  <a:pt x="541128" y="36798"/>
                  <a:pt x="473395" y="19336"/>
                </a:cubicBezTo>
                <a:cubicBezTo>
                  <a:pt x="405662" y="1874"/>
                  <a:pt x="321524" y="42619"/>
                  <a:pt x="276545" y="54261"/>
                </a:cubicBezTo>
                <a:cubicBezTo>
                  <a:pt x="231566" y="65903"/>
                  <a:pt x="253262" y="99240"/>
                  <a:pt x="203520" y="89186"/>
                </a:cubicBezTo>
                <a:cubicBezTo>
                  <a:pt x="153778" y="79132"/>
                  <a:pt x="-8147" y="-5535"/>
                  <a:pt x="320" y="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: 図形 1605">
            <a:extLst>
              <a:ext uri="{FF2B5EF4-FFF2-40B4-BE49-F238E27FC236}">
                <a16:creationId xmlns:a16="http://schemas.microsoft.com/office/drawing/2014/main" id="{18086E03-82A6-4F26-AFE1-B709F45EFF74}"/>
              </a:ext>
            </a:extLst>
          </p:cNvPr>
          <p:cNvSpPr/>
          <p:nvPr/>
        </p:nvSpPr>
        <p:spPr>
          <a:xfrm>
            <a:off x="10187168" y="6542132"/>
            <a:ext cx="335443" cy="249321"/>
          </a:xfrm>
          <a:custGeom>
            <a:avLst/>
            <a:gdLst>
              <a:gd name="connsiteX0" fmla="*/ 331607 w 335443"/>
              <a:gd name="connsiteY0" fmla="*/ 1543 h 249321"/>
              <a:gd name="connsiteX1" fmla="*/ 147457 w 335443"/>
              <a:gd name="connsiteY1" fmla="*/ 211093 h 249321"/>
              <a:gd name="connsiteX2" fmla="*/ 1407 w 335443"/>
              <a:gd name="connsiteY2" fmla="*/ 226968 h 249321"/>
              <a:gd name="connsiteX3" fmla="*/ 236357 w 335443"/>
              <a:gd name="connsiteY3" fmla="*/ 147593 h 249321"/>
              <a:gd name="connsiteX4" fmla="*/ 249057 w 335443"/>
              <a:gd name="connsiteY4" fmla="*/ 249193 h 249321"/>
              <a:gd name="connsiteX5" fmla="*/ 268107 w 335443"/>
              <a:gd name="connsiteY5" fmla="*/ 122193 h 249321"/>
              <a:gd name="connsiteX6" fmla="*/ 331607 w 335443"/>
              <a:gd name="connsiteY6" fmla="*/ 1543 h 24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443" h="249321">
                <a:moveTo>
                  <a:pt x="331607" y="1543"/>
                </a:moveTo>
                <a:cubicBezTo>
                  <a:pt x="311499" y="16360"/>
                  <a:pt x="202490" y="173522"/>
                  <a:pt x="147457" y="211093"/>
                </a:cubicBezTo>
                <a:cubicBezTo>
                  <a:pt x="92424" y="248664"/>
                  <a:pt x="-13410" y="237551"/>
                  <a:pt x="1407" y="226968"/>
                </a:cubicBezTo>
                <a:cubicBezTo>
                  <a:pt x="16224" y="216385"/>
                  <a:pt x="195082" y="143889"/>
                  <a:pt x="236357" y="147593"/>
                </a:cubicBezTo>
                <a:cubicBezTo>
                  <a:pt x="277632" y="151297"/>
                  <a:pt x="243765" y="253426"/>
                  <a:pt x="249057" y="249193"/>
                </a:cubicBezTo>
                <a:cubicBezTo>
                  <a:pt x="254349" y="244960"/>
                  <a:pt x="249057" y="161881"/>
                  <a:pt x="268107" y="122193"/>
                </a:cubicBezTo>
                <a:cubicBezTo>
                  <a:pt x="287157" y="82505"/>
                  <a:pt x="351715" y="-13274"/>
                  <a:pt x="331607" y="1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: 図形 1606">
            <a:extLst>
              <a:ext uri="{FF2B5EF4-FFF2-40B4-BE49-F238E27FC236}">
                <a16:creationId xmlns:a16="http://schemas.microsoft.com/office/drawing/2014/main" id="{EC55ED11-2D8E-4D8A-9575-EDE9AFCF80BA}"/>
              </a:ext>
            </a:extLst>
          </p:cNvPr>
          <p:cNvSpPr/>
          <p:nvPr/>
        </p:nvSpPr>
        <p:spPr>
          <a:xfrm>
            <a:off x="8292941" y="6899196"/>
            <a:ext cx="832814" cy="146129"/>
          </a:xfrm>
          <a:custGeom>
            <a:avLst/>
            <a:gdLst>
              <a:gd name="connsiteX0" fmla="*/ 159 w 832814"/>
              <a:gd name="connsiteY0" fmla="*/ 104854 h 146129"/>
              <a:gd name="connsiteX1" fmla="*/ 228759 w 832814"/>
              <a:gd name="connsiteY1" fmla="*/ 85804 h 146129"/>
              <a:gd name="connsiteX2" fmla="*/ 301784 w 832814"/>
              <a:gd name="connsiteY2" fmla="*/ 66754 h 146129"/>
              <a:gd name="connsiteX3" fmla="*/ 374809 w 832814"/>
              <a:gd name="connsiteY3" fmla="*/ 73104 h 146129"/>
              <a:gd name="connsiteX4" fmla="*/ 520859 w 832814"/>
              <a:gd name="connsiteY4" fmla="*/ 50879 h 146129"/>
              <a:gd name="connsiteX5" fmla="*/ 644684 w 832814"/>
              <a:gd name="connsiteY5" fmla="*/ 79 h 146129"/>
              <a:gd name="connsiteX6" fmla="*/ 724059 w 832814"/>
              <a:gd name="connsiteY6" fmla="*/ 63579 h 146129"/>
              <a:gd name="connsiteX7" fmla="*/ 832009 w 832814"/>
              <a:gd name="connsiteY7" fmla="*/ 146129 h 146129"/>
              <a:gd name="connsiteX8" fmla="*/ 663734 w 832814"/>
              <a:gd name="connsiteY8" fmla="*/ 63579 h 146129"/>
              <a:gd name="connsiteX9" fmla="*/ 524034 w 832814"/>
              <a:gd name="connsiteY9" fmla="*/ 69929 h 146129"/>
              <a:gd name="connsiteX10" fmla="*/ 266859 w 832814"/>
              <a:gd name="connsiteY10" fmla="*/ 108029 h 146129"/>
              <a:gd name="connsiteX11" fmla="*/ 159 w 832814"/>
              <a:gd name="connsiteY11" fmla="*/ 104854 h 14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2814" h="146129">
                <a:moveTo>
                  <a:pt x="159" y="104854"/>
                </a:moveTo>
                <a:cubicBezTo>
                  <a:pt x="-6191" y="101150"/>
                  <a:pt x="178488" y="92154"/>
                  <a:pt x="228759" y="85804"/>
                </a:cubicBezTo>
                <a:cubicBezTo>
                  <a:pt x="279030" y="79454"/>
                  <a:pt x="277442" y="68871"/>
                  <a:pt x="301784" y="66754"/>
                </a:cubicBezTo>
                <a:cubicBezTo>
                  <a:pt x="326126" y="64637"/>
                  <a:pt x="338297" y="75750"/>
                  <a:pt x="374809" y="73104"/>
                </a:cubicBezTo>
                <a:cubicBezTo>
                  <a:pt x="411321" y="70458"/>
                  <a:pt x="475880" y="63050"/>
                  <a:pt x="520859" y="50879"/>
                </a:cubicBezTo>
                <a:cubicBezTo>
                  <a:pt x="565838" y="38708"/>
                  <a:pt x="610817" y="-2038"/>
                  <a:pt x="644684" y="79"/>
                </a:cubicBezTo>
                <a:cubicBezTo>
                  <a:pt x="678551" y="2196"/>
                  <a:pt x="692838" y="39237"/>
                  <a:pt x="724059" y="63579"/>
                </a:cubicBezTo>
                <a:cubicBezTo>
                  <a:pt x="755280" y="87921"/>
                  <a:pt x="842063" y="146129"/>
                  <a:pt x="832009" y="146129"/>
                </a:cubicBezTo>
                <a:cubicBezTo>
                  <a:pt x="821955" y="146129"/>
                  <a:pt x="715063" y="76279"/>
                  <a:pt x="663734" y="63579"/>
                </a:cubicBezTo>
                <a:cubicBezTo>
                  <a:pt x="612405" y="50879"/>
                  <a:pt x="590180" y="62521"/>
                  <a:pt x="524034" y="69929"/>
                </a:cubicBezTo>
                <a:cubicBezTo>
                  <a:pt x="457888" y="77337"/>
                  <a:pt x="352055" y="103796"/>
                  <a:pt x="266859" y="108029"/>
                </a:cubicBezTo>
                <a:cubicBezTo>
                  <a:pt x="181663" y="112262"/>
                  <a:pt x="6509" y="108558"/>
                  <a:pt x="159" y="104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: 図形 1607">
            <a:extLst>
              <a:ext uri="{FF2B5EF4-FFF2-40B4-BE49-F238E27FC236}">
                <a16:creationId xmlns:a16="http://schemas.microsoft.com/office/drawing/2014/main" id="{6E433E7B-6953-4272-9C6F-52645EDABAB7}"/>
              </a:ext>
            </a:extLst>
          </p:cNvPr>
          <p:cNvSpPr/>
          <p:nvPr/>
        </p:nvSpPr>
        <p:spPr>
          <a:xfrm>
            <a:off x="9051821" y="6823023"/>
            <a:ext cx="336198" cy="219928"/>
          </a:xfrm>
          <a:custGeom>
            <a:avLst/>
            <a:gdLst>
              <a:gd name="connsiteX0" fmla="*/ 104 w 336198"/>
              <a:gd name="connsiteY0" fmla="*/ 215952 h 219928"/>
              <a:gd name="connsiteX1" fmla="*/ 25504 w 336198"/>
              <a:gd name="connsiteY1" fmla="*/ 161977 h 219928"/>
              <a:gd name="connsiteX2" fmla="*/ 60429 w 336198"/>
              <a:gd name="connsiteY2" fmla="*/ 19102 h 219928"/>
              <a:gd name="connsiteX3" fmla="*/ 206479 w 336198"/>
              <a:gd name="connsiteY3" fmla="*/ 73077 h 219928"/>
              <a:gd name="connsiteX4" fmla="*/ 333479 w 336198"/>
              <a:gd name="connsiteY4" fmla="*/ 73077 h 219928"/>
              <a:gd name="connsiteX5" fmla="*/ 82654 w 336198"/>
              <a:gd name="connsiteY5" fmla="*/ 52 h 219928"/>
              <a:gd name="connsiteX6" fmla="*/ 35029 w 336198"/>
              <a:gd name="connsiteY6" fmla="*/ 63552 h 219928"/>
              <a:gd name="connsiteX7" fmla="*/ 104 w 336198"/>
              <a:gd name="connsiteY7" fmla="*/ 215952 h 21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198" h="219928">
                <a:moveTo>
                  <a:pt x="104" y="215952"/>
                </a:moveTo>
                <a:cubicBezTo>
                  <a:pt x="-1483" y="232356"/>
                  <a:pt x="15450" y="194785"/>
                  <a:pt x="25504" y="161977"/>
                </a:cubicBezTo>
                <a:cubicBezTo>
                  <a:pt x="35558" y="129169"/>
                  <a:pt x="30267" y="33919"/>
                  <a:pt x="60429" y="19102"/>
                </a:cubicBezTo>
                <a:cubicBezTo>
                  <a:pt x="90591" y="4285"/>
                  <a:pt x="160971" y="64081"/>
                  <a:pt x="206479" y="73077"/>
                </a:cubicBezTo>
                <a:cubicBezTo>
                  <a:pt x="251987" y="82073"/>
                  <a:pt x="354116" y="85248"/>
                  <a:pt x="333479" y="73077"/>
                </a:cubicBezTo>
                <a:cubicBezTo>
                  <a:pt x="312842" y="60906"/>
                  <a:pt x="132396" y="1639"/>
                  <a:pt x="82654" y="52"/>
                </a:cubicBezTo>
                <a:cubicBezTo>
                  <a:pt x="32912" y="-1536"/>
                  <a:pt x="49316" y="33390"/>
                  <a:pt x="35029" y="63552"/>
                </a:cubicBezTo>
                <a:cubicBezTo>
                  <a:pt x="20742" y="93714"/>
                  <a:pt x="1691" y="199548"/>
                  <a:pt x="104" y="215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フリーフォーム: 図形 1608">
            <a:extLst>
              <a:ext uri="{FF2B5EF4-FFF2-40B4-BE49-F238E27FC236}">
                <a16:creationId xmlns:a16="http://schemas.microsoft.com/office/drawing/2014/main" id="{9179B619-B270-4AF5-AC7C-821C1C416EB9}"/>
              </a:ext>
            </a:extLst>
          </p:cNvPr>
          <p:cNvSpPr/>
          <p:nvPr/>
        </p:nvSpPr>
        <p:spPr>
          <a:xfrm>
            <a:off x="1945013" y="7110572"/>
            <a:ext cx="952462" cy="1522122"/>
          </a:xfrm>
          <a:custGeom>
            <a:avLst/>
            <a:gdLst>
              <a:gd name="connsiteX0" fmla="*/ 4437 w 952462"/>
              <a:gd name="connsiteY0" fmla="*/ 1428 h 1522122"/>
              <a:gd name="connsiteX1" fmla="*/ 140962 w 952462"/>
              <a:gd name="connsiteY1" fmla="*/ 585628 h 1522122"/>
              <a:gd name="connsiteX2" fmla="*/ 153662 w 952462"/>
              <a:gd name="connsiteY2" fmla="*/ 553878 h 1522122"/>
              <a:gd name="connsiteX3" fmla="*/ 331462 w 952462"/>
              <a:gd name="connsiteY3" fmla="*/ 922178 h 1522122"/>
              <a:gd name="connsiteX4" fmla="*/ 398137 w 952462"/>
              <a:gd name="connsiteY4" fmla="*/ 912653 h 1522122"/>
              <a:gd name="connsiteX5" fmla="*/ 563237 w 952462"/>
              <a:gd name="connsiteY5" fmla="*/ 1204753 h 1522122"/>
              <a:gd name="connsiteX6" fmla="*/ 563237 w 952462"/>
              <a:gd name="connsiteY6" fmla="*/ 1185703 h 1522122"/>
              <a:gd name="connsiteX7" fmla="*/ 947412 w 952462"/>
              <a:gd name="connsiteY7" fmla="*/ 1515903 h 1522122"/>
              <a:gd name="connsiteX8" fmla="*/ 763262 w 952462"/>
              <a:gd name="connsiteY8" fmla="*/ 1379378 h 1522122"/>
              <a:gd name="connsiteX9" fmla="*/ 480687 w 952462"/>
              <a:gd name="connsiteY9" fmla="*/ 1106328 h 1522122"/>
              <a:gd name="connsiteX10" fmla="*/ 328287 w 952462"/>
              <a:gd name="connsiteY10" fmla="*/ 779303 h 1522122"/>
              <a:gd name="connsiteX11" fmla="*/ 4437 w 952462"/>
              <a:gd name="connsiteY11" fmla="*/ 1428 h 152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2462" h="1522122">
                <a:moveTo>
                  <a:pt x="4437" y="1428"/>
                </a:moveTo>
                <a:cubicBezTo>
                  <a:pt x="-26784" y="-30851"/>
                  <a:pt x="116091" y="493553"/>
                  <a:pt x="140962" y="585628"/>
                </a:cubicBezTo>
                <a:cubicBezTo>
                  <a:pt x="165833" y="677703"/>
                  <a:pt x="121912" y="497786"/>
                  <a:pt x="153662" y="553878"/>
                </a:cubicBezTo>
                <a:cubicBezTo>
                  <a:pt x="185412" y="609970"/>
                  <a:pt x="290716" y="862382"/>
                  <a:pt x="331462" y="922178"/>
                </a:cubicBezTo>
                <a:cubicBezTo>
                  <a:pt x="372208" y="981974"/>
                  <a:pt x="359508" y="865557"/>
                  <a:pt x="398137" y="912653"/>
                </a:cubicBezTo>
                <a:cubicBezTo>
                  <a:pt x="436766" y="959749"/>
                  <a:pt x="535720" y="1159245"/>
                  <a:pt x="563237" y="1204753"/>
                </a:cubicBezTo>
                <a:cubicBezTo>
                  <a:pt x="590754" y="1250261"/>
                  <a:pt x="499208" y="1133845"/>
                  <a:pt x="563237" y="1185703"/>
                </a:cubicBezTo>
                <a:cubicBezTo>
                  <a:pt x="627266" y="1237561"/>
                  <a:pt x="914075" y="1483624"/>
                  <a:pt x="947412" y="1515903"/>
                </a:cubicBezTo>
                <a:cubicBezTo>
                  <a:pt x="980749" y="1548182"/>
                  <a:pt x="841049" y="1447640"/>
                  <a:pt x="763262" y="1379378"/>
                </a:cubicBezTo>
                <a:cubicBezTo>
                  <a:pt x="685475" y="1311116"/>
                  <a:pt x="553183" y="1206341"/>
                  <a:pt x="480687" y="1106328"/>
                </a:cubicBezTo>
                <a:cubicBezTo>
                  <a:pt x="408191" y="1006316"/>
                  <a:pt x="405545" y="959220"/>
                  <a:pt x="328287" y="779303"/>
                </a:cubicBezTo>
                <a:cubicBezTo>
                  <a:pt x="251029" y="599386"/>
                  <a:pt x="35658" y="33707"/>
                  <a:pt x="4437" y="1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: 図形 1609">
            <a:extLst>
              <a:ext uri="{FF2B5EF4-FFF2-40B4-BE49-F238E27FC236}">
                <a16:creationId xmlns:a16="http://schemas.microsoft.com/office/drawing/2014/main" id="{36929135-3C4E-48CB-9FB4-B01A88D1B6A2}"/>
              </a:ext>
            </a:extLst>
          </p:cNvPr>
          <p:cNvSpPr/>
          <p:nvPr/>
        </p:nvSpPr>
        <p:spPr>
          <a:xfrm>
            <a:off x="2631790" y="8391525"/>
            <a:ext cx="1343312" cy="530277"/>
          </a:xfrm>
          <a:custGeom>
            <a:avLst/>
            <a:gdLst>
              <a:gd name="connsiteX0" fmla="*/ 19335 w 1343312"/>
              <a:gd name="connsiteY0" fmla="*/ 0 h 530277"/>
              <a:gd name="connsiteX1" fmla="*/ 92360 w 1343312"/>
              <a:gd name="connsiteY1" fmla="*/ 88900 h 530277"/>
              <a:gd name="connsiteX2" fmla="*/ 743235 w 1343312"/>
              <a:gd name="connsiteY2" fmla="*/ 454025 h 530277"/>
              <a:gd name="connsiteX3" fmla="*/ 854360 w 1343312"/>
              <a:gd name="connsiteY3" fmla="*/ 457200 h 530277"/>
              <a:gd name="connsiteX4" fmla="*/ 1343310 w 1343312"/>
              <a:gd name="connsiteY4" fmla="*/ 530225 h 530277"/>
              <a:gd name="connsiteX5" fmla="*/ 848010 w 1343312"/>
              <a:gd name="connsiteY5" fmla="*/ 444500 h 530277"/>
              <a:gd name="connsiteX6" fmla="*/ 600360 w 1343312"/>
              <a:gd name="connsiteY6" fmla="*/ 368300 h 530277"/>
              <a:gd name="connsiteX7" fmla="*/ 568610 w 1343312"/>
              <a:gd name="connsiteY7" fmla="*/ 349250 h 530277"/>
              <a:gd name="connsiteX8" fmla="*/ 19335 w 1343312"/>
              <a:gd name="connsiteY8" fmla="*/ 0 h 530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3312" h="530277">
                <a:moveTo>
                  <a:pt x="19335" y="0"/>
                </a:moveTo>
                <a:cubicBezTo>
                  <a:pt x="-4478" y="6614"/>
                  <a:pt x="-28290" y="13229"/>
                  <a:pt x="92360" y="88900"/>
                </a:cubicBezTo>
                <a:cubicBezTo>
                  <a:pt x="213010" y="164571"/>
                  <a:pt x="616235" y="392642"/>
                  <a:pt x="743235" y="454025"/>
                </a:cubicBezTo>
                <a:cubicBezTo>
                  <a:pt x="870235" y="515408"/>
                  <a:pt x="754348" y="444500"/>
                  <a:pt x="854360" y="457200"/>
                </a:cubicBezTo>
                <a:cubicBezTo>
                  <a:pt x="954372" y="469900"/>
                  <a:pt x="1344368" y="532342"/>
                  <a:pt x="1343310" y="530225"/>
                </a:cubicBezTo>
                <a:cubicBezTo>
                  <a:pt x="1342252" y="528108"/>
                  <a:pt x="971835" y="471487"/>
                  <a:pt x="848010" y="444500"/>
                </a:cubicBezTo>
                <a:cubicBezTo>
                  <a:pt x="724185" y="417513"/>
                  <a:pt x="646927" y="384175"/>
                  <a:pt x="600360" y="368300"/>
                </a:cubicBezTo>
                <a:cubicBezTo>
                  <a:pt x="553793" y="352425"/>
                  <a:pt x="568610" y="349250"/>
                  <a:pt x="568610" y="349250"/>
                </a:cubicBezTo>
                <a:lnTo>
                  <a:pt x="193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: 図形 1610">
            <a:extLst>
              <a:ext uri="{FF2B5EF4-FFF2-40B4-BE49-F238E27FC236}">
                <a16:creationId xmlns:a16="http://schemas.microsoft.com/office/drawing/2014/main" id="{A4CC31EE-C83B-4EC4-9A0F-548923B49991}"/>
              </a:ext>
            </a:extLst>
          </p:cNvPr>
          <p:cNvSpPr/>
          <p:nvPr/>
        </p:nvSpPr>
        <p:spPr>
          <a:xfrm>
            <a:off x="2837392" y="8626648"/>
            <a:ext cx="1724593" cy="450012"/>
          </a:xfrm>
          <a:custGeom>
            <a:avLst/>
            <a:gdLst>
              <a:gd name="connsiteX0" fmla="*/ 23283 w 1724593"/>
              <a:gd name="connsiteY0" fmla="*/ 6177 h 450012"/>
              <a:gd name="connsiteX1" fmla="*/ 124883 w 1724593"/>
              <a:gd name="connsiteY1" fmla="*/ 63327 h 450012"/>
              <a:gd name="connsiteX2" fmla="*/ 655108 w 1724593"/>
              <a:gd name="connsiteY2" fmla="*/ 291927 h 450012"/>
              <a:gd name="connsiteX3" fmla="*/ 864658 w 1724593"/>
              <a:gd name="connsiteY3" fmla="*/ 317327 h 450012"/>
              <a:gd name="connsiteX4" fmla="*/ 1286933 w 1724593"/>
              <a:gd name="connsiteY4" fmla="*/ 358602 h 450012"/>
              <a:gd name="connsiteX5" fmla="*/ 1448858 w 1724593"/>
              <a:gd name="connsiteY5" fmla="*/ 428452 h 450012"/>
              <a:gd name="connsiteX6" fmla="*/ 1709208 w 1724593"/>
              <a:gd name="connsiteY6" fmla="*/ 437977 h 450012"/>
              <a:gd name="connsiteX7" fmla="*/ 1648883 w 1724593"/>
              <a:gd name="connsiteY7" fmla="*/ 444327 h 450012"/>
              <a:gd name="connsiteX8" fmla="*/ 1274233 w 1724593"/>
              <a:gd name="connsiteY8" fmla="*/ 349077 h 450012"/>
              <a:gd name="connsiteX9" fmla="*/ 842433 w 1724593"/>
              <a:gd name="connsiteY9" fmla="*/ 304627 h 450012"/>
              <a:gd name="connsiteX10" fmla="*/ 845608 w 1724593"/>
              <a:gd name="connsiteY10" fmla="*/ 295102 h 450012"/>
              <a:gd name="connsiteX11" fmla="*/ 467783 w 1724593"/>
              <a:gd name="connsiteY11" fmla="*/ 180802 h 450012"/>
              <a:gd name="connsiteX12" fmla="*/ 23283 w 1724593"/>
              <a:gd name="connsiteY12" fmla="*/ 6177 h 45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24593" h="450012">
                <a:moveTo>
                  <a:pt x="23283" y="6177"/>
                </a:moveTo>
                <a:cubicBezTo>
                  <a:pt x="-33867" y="-13402"/>
                  <a:pt x="19579" y="15702"/>
                  <a:pt x="124883" y="63327"/>
                </a:cubicBezTo>
                <a:cubicBezTo>
                  <a:pt x="230187" y="110952"/>
                  <a:pt x="531812" y="249594"/>
                  <a:pt x="655108" y="291927"/>
                </a:cubicBezTo>
                <a:cubicBezTo>
                  <a:pt x="778404" y="334260"/>
                  <a:pt x="864658" y="317327"/>
                  <a:pt x="864658" y="317327"/>
                </a:cubicBezTo>
                <a:cubicBezTo>
                  <a:pt x="969962" y="328439"/>
                  <a:pt x="1189566" y="340081"/>
                  <a:pt x="1286933" y="358602"/>
                </a:cubicBezTo>
                <a:cubicBezTo>
                  <a:pt x="1384300" y="377123"/>
                  <a:pt x="1378479" y="415223"/>
                  <a:pt x="1448858" y="428452"/>
                </a:cubicBezTo>
                <a:cubicBezTo>
                  <a:pt x="1519237" y="441681"/>
                  <a:pt x="1675871" y="435331"/>
                  <a:pt x="1709208" y="437977"/>
                </a:cubicBezTo>
                <a:cubicBezTo>
                  <a:pt x="1742546" y="440623"/>
                  <a:pt x="1721379" y="459144"/>
                  <a:pt x="1648883" y="444327"/>
                </a:cubicBezTo>
                <a:cubicBezTo>
                  <a:pt x="1576387" y="429510"/>
                  <a:pt x="1408641" y="372360"/>
                  <a:pt x="1274233" y="349077"/>
                </a:cubicBezTo>
                <a:cubicBezTo>
                  <a:pt x="1139825" y="325794"/>
                  <a:pt x="913870" y="313623"/>
                  <a:pt x="842433" y="304627"/>
                </a:cubicBezTo>
                <a:cubicBezTo>
                  <a:pt x="770996" y="295631"/>
                  <a:pt x="908050" y="315740"/>
                  <a:pt x="845608" y="295102"/>
                </a:cubicBezTo>
                <a:cubicBezTo>
                  <a:pt x="783166" y="274464"/>
                  <a:pt x="605366" y="225781"/>
                  <a:pt x="467783" y="180802"/>
                </a:cubicBezTo>
                <a:cubicBezTo>
                  <a:pt x="330200" y="135823"/>
                  <a:pt x="80433" y="25756"/>
                  <a:pt x="23283" y="6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: 図形 1611">
            <a:extLst>
              <a:ext uri="{FF2B5EF4-FFF2-40B4-BE49-F238E27FC236}">
                <a16:creationId xmlns:a16="http://schemas.microsoft.com/office/drawing/2014/main" id="{2780F1F6-4927-48CC-B59B-D2D603689254}"/>
              </a:ext>
            </a:extLst>
          </p:cNvPr>
          <p:cNvSpPr/>
          <p:nvPr/>
        </p:nvSpPr>
        <p:spPr>
          <a:xfrm>
            <a:off x="3879997" y="8869144"/>
            <a:ext cx="2406897" cy="211356"/>
          </a:xfrm>
          <a:custGeom>
            <a:avLst/>
            <a:gdLst>
              <a:gd name="connsiteX0" fmla="*/ 12553 w 2406897"/>
              <a:gd name="connsiteY0" fmla="*/ 1806 h 211356"/>
              <a:gd name="connsiteX1" fmla="*/ 796778 w 2406897"/>
              <a:gd name="connsiteY1" fmla="*/ 84356 h 211356"/>
              <a:gd name="connsiteX2" fmla="*/ 1317478 w 2406897"/>
              <a:gd name="connsiteY2" fmla="*/ 125631 h 211356"/>
              <a:gd name="connsiteX3" fmla="*/ 1657203 w 2406897"/>
              <a:gd name="connsiteY3" fmla="*/ 182781 h 211356"/>
              <a:gd name="connsiteX4" fmla="*/ 1266678 w 2406897"/>
              <a:gd name="connsiteY4" fmla="*/ 154206 h 211356"/>
              <a:gd name="connsiteX5" fmla="*/ 819003 w 2406897"/>
              <a:gd name="connsiteY5" fmla="*/ 138331 h 211356"/>
              <a:gd name="connsiteX6" fmla="*/ 866628 w 2406897"/>
              <a:gd name="connsiteY6" fmla="*/ 163731 h 211356"/>
              <a:gd name="connsiteX7" fmla="*/ 542778 w 2406897"/>
              <a:gd name="connsiteY7" fmla="*/ 192306 h 211356"/>
              <a:gd name="connsiteX8" fmla="*/ 914253 w 2406897"/>
              <a:gd name="connsiteY8" fmla="*/ 192306 h 211356"/>
              <a:gd name="connsiteX9" fmla="*/ 2396978 w 2406897"/>
              <a:gd name="connsiteY9" fmla="*/ 208181 h 211356"/>
              <a:gd name="connsiteX10" fmla="*/ 1600053 w 2406897"/>
              <a:gd name="connsiteY10" fmla="*/ 211356 h 211356"/>
              <a:gd name="connsiteX11" fmla="*/ 612628 w 2406897"/>
              <a:gd name="connsiteY11" fmla="*/ 208181 h 211356"/>
              <a:gd name="connsiteX12" fmla="*/ 790428 w 2406897"/>
              <a:gd name="connsiteY12" fmla="*/ 170081 h 211356"/>
              <a:gd name="connsiteX13" fmla="*/ 917428 w 2406897"/>
              <a:gd name="connsiteY13" fmla="*/ 135156 h 211356"/>
              <a:gd name="connsiteX14" fmla="*/ 634853 w 2406897"/>
              <a:gd name="connsiteY14" fmla="*/ 55781 h 211356"/>
              <a:gd name="connsiteX15" fmla="*/ 336403 w 2406897"/>
              <a:gd name="connsiteY15" fmla="*/ 30381 h 211356"/>
              <a:gd name="connsiteX16" fmla="*/ 12553 w 2406897"/>
              <a:gd name="connsiteY16" fmla="*/ 1806 h 2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06897" h="211356">
                <a:moveTo>
                  <a:pt x="12553" y="1806"/>
                </a:moveTo>
                <a:cubicBezTo>
                  <a:pt x="89282" y="10802"/>
                  <a:pt x="579291" y="63719"/>
                  <a:pt x="796778" y="84356"/>
                </a:cubicBezTo>
                <a:cubicBezTo>
                  <a:pt x="1014265" y="104993"/>
                  <a:pt x="1174074" y="109227"/>
                  <a:pt x="1317478" y="125631"/>
                </a:cubicBezTo>
                <a:cubicBezTo>
                  <a:pt x="1460882" y="142035"/>
                  <a:pt x="1665670" y="178018"/>
                  <a:pt x="1657203" y="182781"/>
                </a:cubicBezTo>
                <a:cubicBezTo>
                  <a:pt x="1648736" y="187544"/>
                  <a:pt x="1406378" y="161614"/>
                  <a:pt x="1266678" y="154206"/>
                </a:cubicBezTo>
                <a:cubicBezTo>
                  <a:pt x="1126978" y="146798"/>
                  <a:pt x="885678" y="136744"/>
                  <a:pt x="819003" y="138331"/>
                </a:cubicBezTo>
                <a:cubicBezTo>
                  <a:pt x="752328" y="139918"/>
                  <a:pt x="912665" y="154735"/>
                  <a:pt x="866628" y="163731"/>
                </a:cubicBezTo>
                <a:cubicBezTo>
                  <a:pt x="820591" y="172727"/>
                  <a:pt x="534841" y="187544"/>
                  <a:pt x="542778" y="192306"/>
                </a:cubicBezTo>
                <a:cubicBezTo>
                  <a:pt x="550716" y="197069"/>
                  <a:pt x="914253" y="192306"/>
                  <a:pt x="914253" y="192306"/>
                </a:cubicBezTo>
                <a:lnTo>
                  <a:pt x="2396978" y="208181"/>
                </a:lnTo>
                <a:cubicBezTo>
                  <a:pt x="2511278" y="211356"/>
                  <a:pt x="1600053" y="211356"/>
                  <a:pt x="1600053" y="211356"/>
                </a:cubicBezTo>
                <a:lnTo>
                  <a:pt x="612628" y="208181"/>
                </a:lnTo>
                <a:cubicBezTo>
                  <a:pt x="477691" y="201302"/>
                  <a:pt x="739628" y="182252"/>
                  <a:pt x="790428" y="170081"/>
                </a:cubicBezTo>
                <a:cubicBezTo>
                  <a:pt x="841228" y="157910"/>
                  <a:pt x="943357" y="154206"/>
                  <a:pt x="917428" y="135156"/>
                </a:cubicBezTo>
                <a:cubicBezTo>
                  <a:pt x="891499" y="116106"/>
                  <a:pt x="731691" y="73244"/>
                  <a:pt x="634853" y="55781"/>
                </a:cubicBezTo>
                <a:cubicBezTo>
                  <a:pt x="538016" y="38319"/>
                  <a:pt x="441178" y="40964"/>
                  <a:pt x="336403" y="30381"/>
                </a:cubicBezTo>
                <a:cubicBezTo>
                  <a:pt x="231628" y="19798"/>
                  <a:pt x="-64176" y="-7190"/>
                  <a:pt x="12553" y="1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: 図形 1612">
            <a:extLst>
              <a:ext uri="{FF2B5EF4-FFF2-40B4-BE49-F238E27FC236}">
                <a16:creationId xmlns:a16="http://schemas.microsoft.com/office/drawing/2014/main" id="{309465E8-3F99-4AB6-82B5-3AEE5E5692A2}"/>
              </a:ext>
            </a:extLst>
          </p:cNvPr>
          <p:cNvSpPr/>
          <p:nvPr/>
        </p:nvSpPr>
        <p:spPr>
          <a:xfrm>
            <a:off x="5477315" y="9026342"/>
            <a:ext cx="2147029" cy="82847"/>
          </a:xfrm>
          <a:custGeom>
            <a:avLst/>
            <a:gdLst>
              <a:gd name="connsiteX0" fmla="*/ 9085 w 2147029"/>
              <a:gd name="connsiteY0" fmla="*/ 50983 h 82847"/>
              <a:gd name="connsiteX1" fmla="*/ 72585 w 2147029"/>
              <a:gd name="connsiteY1" fmla="*/ 63683 h 82847"/>
              <a:gd name="connsiteX2" fmla="*/ 866335 w 2147029"/>
              <a:gd name="connsiteY2" fmla="*/ 60508 h 82847"/>
              <a:gd name="connsiteX3" fmla="*/ 1031435 w 2147029"/>
              <a:gd name="connsiteY3" fmla="*/ 183 h 82847"/>
              <a:gd name="connsiteX4" fmla="*/ 1323535 w 2147029"/>
              <a:gd name="connsiteY4" fmla="*/ 82733 h 82847"/>
              <a:gd name="connsiteX5" fmla="*/ 1631510 w 2147029"/>
              <a:gd name="connsiteY5" fmla="*/ 19233 h 82847"/>
              <a:gd name="connsiteX6" fmla="*/ 1755335 w 2147029"/>
              <a:gd name="connsiteY6" fmla="*/ 66858 h 82847"/>
              <a:gd name="connsiteX7" fmla="*/ 2139510 w 2147029"/>
              <a:gd name="connsiteY7" fmla="*/ 44633 h 82847"/>
              <a:gd name="connsiteX8" fmla="*/ 1371160 w 2147029"/>
              <a:gd name="connsiteY8" fmla="*/ 57333 h 82847"/>
              <a:gd name="connsiteX9" fmla="*/ 888560 w 2147029"/>
              <a:gd name="connsiteY9" fmla="*/ 66858 h 82847"/>
              <a:gd name="connsiteX10" fmla="*/ 9085 w 2147029"/>
              <a:gd name="connsiteY10" fmla="*/ 50983 h 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7029" h="82847">
                <a:moveTo>
                  <a:pt x="9085" y="50983"/>
                </a:moveTo>
                <a:cubicBezTo>
                  <a:pt x="-30603" y="56539"/>
                  <a:pt x="72585" y="63683"/>
                  <a:pt x="72585" y="63683"/>
                </a:cubicBezTo>
                <a:lnTo>
                  <a:pt x="866335" y="60508"/>
                </a:lnTo>
                <a:cubicBezTo>
                  <a:pt x="1026143" y="49925"/>
                  <a:pt x="955235" y="-3521"/>
                  <a:pt x="1031435" y="183"/>
                </a:cubicBezTo>
                <a:cubicBezTo>
                  <a:pt x="1107635" y="3887"/>
                  <a:pt x="1223523" y="79558"/>
                  <a:pt x="1323535" y="82733"/>
                </a:cubicBezTo>
                <a:cubicBezTo>
                  <a:pt x="1423547" y="85908"/>
                  <a:pt x="1559543" y="21879"/>
                  <a:pt x="1631510" y="19233"/>
                </a:cubicBezTo>
                <a:cubicBezTo>
                  <a:pt x="1703477" y="16587"/>
                  <a:pt x="1670668" y="62625"/>
                  <a:pt x="1755335" y="66858"/>
                </a:cubicBezTo>
                <a:cubicBezTo>
                  <a:pt x="1840002" y="71091"/>
                  <a:pt x="2203539" y="46220"/>
                  <a:pt x="2139510" y="44633"/>
                </a:cubicBezTo>
                <a:lnTo>
                  <a:pt x="1371160" y="57333"/>
                </a:lnTo>
                <a:lnTo>
                  <a:pt x="888560" y="66858"/>
                </a:lnTo>
                <a:lnTo>
                  <a:pt x="9085" y="5098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: 図形 1613">
            <a:extLst>
              <a:ext uri="{FF2B5EF4-FFF2-40B4-BE49-F238E27FC236}">
                <a16:creationId xmlns:a16="http://schemas.microsoft.com/office/drawing/2014/main" id="{FACD5D42-732F-466F-836D-92BFC3F900EB}"/>
              </a:ext>
            </a:extLst>
          </p:cNvPr>
          <p:cNvSpPr/>
          <p:nvPr/>
        </p:nvSpPr>
        <p:spPr>
          <a:xfrm>
            <a:off x="6649345" y="8876691"/>
            <a:ext cx="1860367" cy="147952"/>
          </a:xfrm>
          <a:custGeom>
            <a:avLst/>
            <a:gdLst>
              <a:gd name="connsiteX0" fmla="*/ 18155 w 1860367"/>
              <a:gd name="connsiteY0" fmla="*/ 143484 h 147952"/>
              <a:gd name="connsiteX1" fmla="*/ 75305 w 1860367"/>
              <a:gd name="connsiteY1" fmla="*/ 143484 h 147952"/>
              <a:gd name="connsiteX2" fmla="*/ 1113530 w 1860367"/>
              <a:gd name="connsiteY2" fmla="*/ 22834 h 147952"/>
              <a:gd name="connsiteX3" fmla="*/ 1011930 w 1860367"/>
              <a:gd name="connsiteY3" fmla="*/ 51409 h 147952"/>
              <a:gd name="connsiteX4" fmla="*/ 1497705 w 1860367"/>
              <a:gd name="connsiteY4" fmla="*/ 29184 h 147952"/>
              <a:gd name="connsiteX5" fmla="*/ 1859655 w 1860367"/>
              <a:gd name="connsiteY5" fmla="*/ 6959 h 147952"/>
              <a:gd name="connsiteX6" fmla="*/ 1405630 w 1860367"/>
              <a:gd name="connsiteY6" fmla="*/ 609 h 147952"/>
              <a:gd name="connsiteX7" fmla="*/ 1284980 w 1860367"/>
              <a:gd name="connsiteY7" fmla="*/ 19659 h 147952"/>
              <a:gd name="connsiteX8" fmla="*/ 649980 w 1860367"/>
              <a:gd name="connsiteY8" fmla="*/ 79984 h 147952"/>
              <a:gd name="connsiteX9" fmla="*/ 796030 w 1860367"/>
              <a:gd name="connsiteY9" fmla="*/ 70459 h 147952"/>
              <a:gd name="connsiteX10" fmla="*/ 408680 w 1860367"/>
              <a:gd name="connsiteY10" fmla="*/ 79984 h 147952"/>
              <a:gd name="connsiteX11" fmla="*/ 18155 w 1860367"/>
              <a:gd name="connsiteY11" fmla="*/ 143484 h 14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60367" h="147952">
                <a:moveTo>
                  <a:pt x="18155" y="143484"/>
                </a:moveTo>
                <a:cubicBezTo>
                  <a:pt x="-44552" y="153538"/>
                  <a:pt x="75305" y="143484"/>
                  <a:pt x="75305" y="143484"/>
                </a:cubicBezTo>
                <a:lnTo>
                  <a:pt x="1113530" y="22834"/>
                </a:lnTo>
                <a:cubicBezTo>
                  <a:pt x="1269634" y="7488"/>
                  <a:pt x="947901" y="50351"/>
                  <a:pt x="1011930" y="51409"/>
                </a:cubicBezTo>
                <a:cubicBezTo>
                  <a:pt x="1075959" y="52467"/>
                  <a:pt x="1497705" y="29184"/>
                  <a:pt x="1497705" y="29184"/>
                </a:cubicBezTo>
                <a:cubicBezTo>
                  <a:pt x="1638993" y="21776"/>
                  <a:pt x="1875001" y="11722"/>
                  <a:pt x="1859655" y="6959"/>
                </a:cubicBezTo>
                <a:cubicBezTo>
                  <a:pt x="1844309" y="2196"/>
                  <a:pt x="1501409" y="-1508"/>
                  <a:pt x="1405630" y="609"/>
                </a:cubicBezTo>
                <a:cubicBezTo>
                  <a:pt x="1309851" y="2726"/>
                  <a:pt x="1410922" y="6430"/>
                  <a:pt x="1284980" y="19659"/>
                </a:cubicBezTo>
                <a:cubicBezTo>
                  <a:pt x="1159038" y="32888"/>
                  <a:pt x="731472" y="71517"/>
                  <a:pt x="649980" y="79984"/>
                </a:cubicBezTo>
                <a:cubicBezTo>
                  <a:pt x="568488" y="88451"/>
                  <a:pt x="836247" y="70459"/>
                  <a:pt x="796030" y="70459"/>
                </a:cubicBezTo>
                <a:cubicBezTo>
                  <a:pt x="755813" y="70459"/>
                  <a:pt x="535151" y="69930"/>
                  <a:pt x="408680" y="79984"/>
                </a:cubicBezTo>
                <a:cubicBezTo>
                  <a:pt x="282209" y="90038"/>
                  <a:pt x="159707" y="110411"/>
                  <a:pt x="18155" y="143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: 図形 1614">
            <a:extLst>
              <a:ext uri="{FF2B5EF4-FFF2-40B4-BE49-F238E27FC236}">
                <a16:creationId xmlns:a16="http://schemas.microsoft.com/office/drawing/2014/main" id="{C82039CC-898C-45A2-BD9E-91221D4FA722}"/>
              </a:ext>
            </a:extLst>
          </p:cNvPr>
          <p:cNvSpPr/>
          <p:nvPr/>
        </p:nvSpPr>
        <p:spPr>
          <a:xfrm>
            <a:off x="6986262" y="8641812"/>
            <a:ext cx="2215427" cy="412132"/>
          </a:xfrm>
          <a:custGeom>
            <a:avLst/>
            <a:gdLst>
              <a:gd name="connsiteX0" fmla="*/ 2183138 w 2215427"/>
              <a:gd name="connsiteY0" fmla="*/ 25938 h 412132"/>
              <a:gd name="connsiteX1" fmla="*/ 2129163 w 2215427"/>
              <a:gd name="connsiteY1" fmla="*/ 29113 h 412132"/>
              <a:gd name="connsiteX2" fmla="*/ 1478288 w 2215427"/>
              <a:gd name="connsiteY2" fmla="*/ 295813 h 412132"/>
              <a:gd name="connsiteX3" fmla="*/ 2002163 w 2215427"/>
              <a:gd name="connsiteY3" fmla="*/ 127538 h 412132"/>
              <a:gd name="connsiteX4" fmla="*/ 1284613 w 2215427"/>
              <a:gd name="connsiteY4" fmla="*/ 305338 h 412132"/>
              <a:gd name="connsiteX5" fmla="*/ 986163 w 2215427"/>
              <a:gd name="connsiteY5" fmla="*/ 375188 h 412132"/>
              <a:gd name="connsiteX6" fmla="*/ 1913 w 2215427"/>
              <a:gd name="connsiteY6" fmla="*/ 410113 h 412132"/>
              <a:gd name="connsiteX7" fmla="*/ 1265563 w 2215427"/>
              <a:gd name="connsiteY7" fmla="*/ 384713 h 412132"/>
              <a:gd name="connsiteX8" fmla="*/ 1894213 w 2215427"/>
              <a:gd name="connsiteY8" fmla="*/ 197388 h 412132"/>
              <a:gd name="connsiteX9" fmla="*/ 2183138 w 2215427"/>
              <a:gd name="connsiteY9" fmla="*/ 25938 h 41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5427" h="412132">
                <a:moveTo>
                  <a:pt x="2183138" y="25938"/>
                </a:moveTo>
                <a:cubicBezTo>
                  <a:pt x="2222296" y="-2108"/>
                  <a:pt x="2246638" y="-15866"/>
                  <a:pt x="2129163" y="29113"/>
                </a:cubicBezTo>
                <a:cubicBezTo>
                  <a:pt x="2011688" y="74092"/>
                  <a:pt x="1499455" y="279409"/>
                  <a:pt x="1478288" y="295813"/>
                </a:cubicBezTo>
                <a:cubicBezTo>
                  <a:pt x="1457121" y="312217"/>
                  <a:pt x="2034442" y="125951"/>
                  <a:pt x="2002163" y="127538"/>
                </a:cubicBezTo>
                <a:cubicBezTo>
                  <a:pt x="1969884" y="129125"/>
                  <a:pt x="1453946" y="264063"/>
                  <a:pt x="1284613" y="305338"/>
                </a:cubicBezTo>
                <a:cubicBezTo>
                  <a:pt x="1115280" y="346613"/>
                  <a:pt x="1199946" y="357726"/>
                  <a:pt x="986163" y="375188"/>
                </a:cubicBezTo>
                <a:cubicBezTo>
                  <a:pt x="772380" y="392650"/>
                  <a:pt x="-44654" y="408526"/>
                  <a:pt x="1913" y="410113"/>
                </a:cubicBezTo>
                <a:cubicBezTo>
                  <a:pt x="48480" y="411701"/>
                  <a:pt x="950180" y="420167"/>
                  <a:pt x="1265563" y="384713"/>
                </a:cubicBezTo>
                <a:cubicBezTo>
                  <a:pt x="1580946" y="349259"/>
                  <a:pt x="1740225" y="258771"/>
                  <a:pt x="1894213" y="197388"/>
                </a:cubicBezTo>
                <a:cubicBezTo>
                  <a:pt x="2048200" y="136005"/>
                  <a:pt x="2143980" y="53984"/>
                  <a:pt x="2183138" y="25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フリーフォーム: 図形 1615">
            <a:extLst>
              <a:ext uri="{FF2B5EF4-FFF2-40B4-BE49-F238E27FC236}">
                <a16:creationId xmlns:a16="http://schemas.microsoft.com/office/drawing/2014/main" id="{A27C6E9F-B741-4A09-B071-BC1D13CB1B40}"/>
              </a:ext>
            </a:extLst>
          </p:cNvPr>
          <p:cNvSpPr/>
          <p:nvPr/>
        </p:nvSpPr>
        <p:spPr>
          <a:xfrm>
            <a:off x="9053145" y="7976730"/>
            <a:ext cx="1362365" cy="770801"/>
          </a:xfrm>
          <a:custGeom>
            <a:avLst/>
            <a:gdLst>
              <a:gd name="connsiteX0" fmla="*/ 1955 w 1362365"/>
              <a:gd name="connsiteY0" fmla="*/ 770395 h 770801"/>
              <a:gd name="connsiteX1" fmla="*/ 382955 w 1362365"/>
              <a:gd name="connsiteY1" fmla="*/ 598945 h 770801"/>
              <a:gd name="connsiteX2" fmla="*/ 424230 w 1362365"/>
              <a:gd name="connsiteY2" fmla="*/ 614820 h 770801"/>
              <a:gd name="connsiteX3" fmla="*/ 767130 w 1362365"/>
              <a:gd name="connsiteY3" fmla="*/ 468770 h 770801"/>
              <a:gd name="connsiteX4" fmla="*/ 690930 w 1362365"/>
              <a:gd name="connsiteY4" fmla="*/ 516395 h 770801"/>
              <a:gd name="connsiteX5" fmla="*/ 963980 w 1362365"/>
              <a:gd name="connsiteY5" fmla="*/ 332245 h 770801"/>
              <a:gd name="connsiteX6" fmla="*/ 1357680 w 1362365"/>
              <a:gd name="connsiteY6" fmla="*/ 2045 h 770801"/>
              <a:gd name="connsiteX7" fmla="*/ 1164005 w 1362365"/>
              <a:gd name="connsiteY7" fmla="*/ 202070 h 770801"/>
              <a:gd name="connsiteX8" fmla="*/ 913180 w 1362365"/>
              <a:gd name="connsiteY8" fmla="*/ 392570 h 770801"/>
              <a:gd name="connsiteX9" fmla="*/ 557580 w 1362365"/>
              <a:gd name="connsiteY9" fmla="*/ 538620 h 770801"/>
              <a:gd name="connsiteX10" fmla="*/ 249605 w 1362365"/>
              <a:gd name="connsiteY10" fmla="*/ 643395 h 770801"/>
              <a:gd name="connsiteX11" fmla="*/ 1955 w 1362365"/>
              <a:gd name="connsiteY11" fmla="*/ 770395 h 77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2365" h="770801">
                <a:moveTo>
                  <a:pt x="1955" y="770395"/>
                </a:moveTo>
                <a:cubicBezTo>
                  <a:pt x="24180" y="762987"/>
                  <a:pt x="312576" y="624874"/>
                  <a:pt x="382955" y="598945"/>
                </a:cubicBezTo>
                <a:cubicBezTo>
                  <a:pt x="453334" y="573016"/>
                  <a:pt x="360201" y="636516"/>
                  <a:pt x="424230" y="614820"/>
                </a:cubicBezTo>
                <a:cubicBezTo>
                  <a:pt x="488259" y="593124"/>
                  <a:pt x="722680" y="485174"/>
                  <a:pt x="767130" y="468770"/>
                </a:cubicBezTo>
                <a:cubicBezTo>
                  <a:pt x="811580" y="452366"/>
                  <a:pt x="658122" y="539149"/>
                  <a:pt x="690930" y="516395"/>
                </a:cubicBezTo>
                <a:cubicBezTo>
                  <a:pt x="723738" y="493641"/>
                  <a:pt x="852855" y="417970"/>
                  <a:pt x="963980" y="332245"/>
                </a:cubicBezTo>
                <a:cubicBezTo>
                  <a:pt x="1075105" y="246520"/>
                  <a:pt x="1324343" y="23741"/>
                  <a:pt x="1357680" y="2045"/>
                </a:cubicBezTo>
                <a:cubicBezTo>
                  <a:pt x="1391018" y="-19651"/>
                  <a:pt x="1238088" y="136982"/>
                  <a:pt x="1164005" y="202070"/>
                </a:cubicBezTo>
                <a:cubicBezTo>
                  <a:pt x="1089922" y="267157"/>
                  <a:pt x="1014251" y="336478"/>
                  <a:pt x="913180" y="392570"/>
                </a:cubicBezTo>
                <a:cubicBezTo>
                  <a:pt x="812109" y="448662"/>
                  <a:pt x="668176" y="496816"/>
                  <a:pt x="557580" y="538620"/>
                </a:cubicBezTo>
                <a:cubicBezTo>
                  <a:pt x="446984" y="580424"/>
                  <a:pt x="346971" y="604766"/>
                  <a:pt x="249605" y="643395"/>
                </a:cubicBezTo>
                <a:cubicBezTo>
                  <a:pt x="152239" y="682024"/>
                  <a:pt x="-20270" y="777803"/>
                  <a:pt x="1955" y="770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: 図形 1616">
            <a:extLst>
              <a:ext uri="{FF2B5EF4-FFF2-40B4-BE49-F238E27FC236}">
                <a16:creationId xmlns:a16="http://schemas.microsoft.com/office/drawing/2014/main" id="{5D51D889-7B15-4FB3-9A1D-9E342DF17A51}"/>
              </a:ext>
            </a:extLst>
          </p:cNvPr>
          <p:cNvSpPr/>
          <p:nvPr/>
        </p:nvSpPr>
        <p:spPr>
          <a:xfrm>
            <a:off x="10362615" y="7327684"/>
            <a:ext cx="328266" cy="708847"/>
          </a:xfrm>
          <a:custGeom>
            <a:avLst/>
            <a:gdLst>
              <a:gd name="connsiteX0" fmla="*/ 327610 w 328266"/>
              <a:gd name="connsiteY0" fmla="*/ 216 h 708847"/>
              <a:gd name="connsiteX1" fmla="*/ 86310 w 328266"/>
              <a:gd name="connsiteY1" fmla="*/ 543141 h 708847"/>
              <a:gd name="connsiteX2" fmla="*/ 210135 w 328266"/>
              <a:gd name="connsiteY2" fmla="*/ 305016 h 708847"/>
              <a:gd name="connsiteX3" fmla="*/ 585 w 328266"/>
              <a:gd name="connsiteY3" fmla="*/ 705066 h 708847"/>
              <a:gd name="connsiteX4" fmla="*/ 152985 w 328266"/>
              <a:gd name="connsiteY4" fmla="*/ 479641 h 708847"/>
              <a:gd name="connsiteX5" fmla="*/ 327610 w 328266"/>
              <a:gd name="connsiteY5" fmla="*/ 216 h 70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266" h="708847">
                <a:moveTo>
                  <a:pt x="327610" y="216"/>
                </a:moveTo>
                <a:cubicBezTo>
                  <a:pt x="316498" y="10799"/>
                  <a:pt x="105889" y="492341"/>
                  <a:pt x="86310" y="543141"/>
                </a:cubicBezTo>
                <a:cubicBezTo>
                  <a:pt x="66731" y="593941"/>
                  <a:pt x="224422" y="278029"/>
                  <a:pt x="210135" y="305016"/>
                </a:cubicBezTo>
                <a:cubicBezTo>
                  <a:pt x="195847" y="332004"/>
                  <a:pt x="10110" y="675962"/>
                  <a:pt x="585" y="705066"/>
                </a:cubicBezTo>
                <a:cubicBezTo>
                  <a:pt x="-8940" y="734170"/>
                  <a:pt x="100068" y="589178"/>
                  <a:pt x="152985" y="479641"/>
                </a:cubicBezTo>
                <a:cubicBezTo>
                  <a:pt x="205902" y="370104"/>
                  <a:pt x="338722" y="-10367"/>
                  <a:pt x="327610" y="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フリーフォーム: 図形 1617">
            <a:extLst>
              <a:ext uri="{FF2B5EF4-FFF2-40B4-BE49-F238E27FC236}">
                <a16:creationId xmlns:a16="http://schemas.microsoft.com/office/drawing/2014/main" id="{BEDC6069-5E8C-4F8B-8648-57A9BF9BF6AD}"/>
              </a:ext>
            </a:extLst>
          </p:cNvPr>
          <p:cNvSpPr/>
          <p:nvPr/>
        </p:nvSpPr>
        <p:spPr>
          <a:xfrm>
            <a:off x="10318746" y="7427693"/>
            <a:ext cx="286544" cy="522616"/>
          </a:xfrm>
          <a:custGeom>
            <a:avLst/>
            <a:gdLst>
              <a:gd name="connsiteX0" fmla="*/ 285754 w 286544"/>
              <a:gd name="connsiteY0" fmla="*/ 1807 h 522616"/>
              <a:gd name="connsiteX1" fmla="*/ 142879 w 286544"/>
              <a:gd name="connsiteY1" fmla="*/ 309782 h 522616"/>
              <a:gd name="connsiteX2" fmla="*/ 158754 w 286544"/>
              <a:gd name="connsiteY2" fmla="*/ 141507 h 522616"/>
              <a:gd name="connsiteX3" fmla="*/ 73029 w 286544"/>
              <a:gd name="connsiteY3" fmla="*/ 293907 h 522616"/>
              <a:gd name="connsiteX4" fmla="*/ 4 w 286544"/>
              <a:gd name="connsiteY4" fmla="*/ 522507 h 522616"/>
              <a:gd name="connsiteX5" fmla="*/ 69854 w 286544"/>
              <a:gd name="connsiteY5" fmla="*/ 322482 h 522616"/>
              <a:gd name="connsiteX6" fmla="*/ 111129 w 286544"/>
              <a:gd name="connsiteY6" fmla="*/ 201832 h 522616"/>
              <a:gd name="connsiteX7" fmla="*/ 142879 w 286544"/>
              <a:gd name="connsiteY7" fmla="*/ 227232 h 522616"/>
              <a:gd name="connsiteX8" fmla="*/ 180979 w 286544"/>
              <a:gd name="connsiteY8" fmla="*/ 147857 h 522616"/>
              <a:gd name="connsiteX9" fmla="*/ 200029 w 286544"/>
              <a:gd name="connsiteY9" fmla="*/ 179607 h 522616"/>
              <a:gd name="connsiteX10" fmla="*/ 285754 w 286544"/>
              <a:gd name="connsiteY10" fmla="*/ 1807 h 52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6544" h="522616">
                <a:moveTo>
                  <a:pt x="285754" y="1807"/>
                </a:moveTo>
                <a:cubicBezTo>
                  <a:pt x="276229" y="23503"/>
                  <a:pt x="164046" y="286499"/>
                  <a:pt x="142879" y="309782"/>
                </a:cubicBezTo>
                <a:cubicBezTo>
                  <a:pt x="121712" y="333065"/>
                  <a:pt x="170396" y="144153"/>
                  <a:pt x="158754" y="141507"/>
                </a:cubicBezTo>
                <a:cubicBezTo>
                  <a:pt x="147112" y="138861"/>
                  <a:pt x="99487" y="230407"/>
                  <a:pt x="73029" y="293907"/>
                </a:cubicBezTo>
                <a:cubicBezTo>
                  <a:pt x="46571" y="357407"/>
                  <a:pt x="533" y="517745"/>
                  <a:pt x="4" y="522507"/>
                </a:cubicBezTo>
                <a:cubicBezTo>
                  <a:pt x="-525" y="527270"/>
                  <a:pt x="51333" y="375928"/>
                  <a:pt x="69854" y="322482"/>
                </a:cubicBezTo>
                <a:cubicBezTo>
                  <a:pt x="88375" y="269036"/>
                  <a:pt x="98958" y="217707"/>
                  <a:pt x="111129" y="201832"/>
                </a:cubicBezTo>
                <a:cubicBezTo>
                  <a:pt x="123300" y="185957"/>
                  <a:pt x="131237" y="236228"/>
                  <a:pt x="142879" y="227232"/>
                </a:cubicBezTo>
                <a:cubicBezTo>
                  <a:pt x="154521" y="218236"/>
                  <a:pt x="171454" y="155794"/>
                  <a:pt x="180979" y="147857"/>
                </a:cubicBezTo>
                <a:cubicBezTo>
                  <a:pt x="190504" y="139920"/>
                  <a:pt x="184154" y="198657"/>
                  <a:pt x="200029" y="179607"/>
                </a:cubicBezTo>
                <a:cubicBezTo>
                  <a:pt x="215904" y="160557"/>
                  <a:pt x="295279" y="-19889"/>
                  <a:pt x="285754" y="18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9" name="フリーフォーム: 図形 1618">
            <a:extLst>
              <a:ext uri="{FF2B5EF4-FFF2-40B4-BE49-F238E27FC236}">
                <a16:creationId xmlns:a16="http://schemas.microsoft.com/office/drawing/2014/main" id="{3AEB3F55-E9B3-4232-9115-3A06E0EB4704}"/>
              </a:ext>
            </a:extLst>
          </p:cNvPr>
          <p:cNvSpPr/>
          <p:nvPr/>
        </p:nvSpPr>
        <p:spPr>
          <a:xfrm>
            <a:off x="10207552" y="7627938"/>
            <a:ext cx="104985" cy="392892"/>
          </a:xfrm>
          <a:custGeom>
            <a:avLst/>
            <a:gdLst>
              <a:gd name="connsiteX0" fmla="*/ 104848 w 104985"/>
              <a:gd name="connsiteY0" fmla="*/ 0 h 392892"/>
              <a:gd name="connsiteX1" fmla="*/ 44523 w 104985"/>
              <a:gd name="connsiteY1" fmla="*/ 123825 h 392892"/>
              <a:gd name="connsiteX2" fmla="*/ 71511 w 104985"/>
              <a:gd name="connsiteY2" fmla="*/ 177800 h 392892"/>
              <a:gd name="connsiteX3" fmla="*/ 66748 w 104985"/>
              <a:gd name="connsiteY3" fmla="*/ 298450 h 392892"/>
              <a:gd name="connsiteX4" fmla="*/ 20711 w 104985"/>
              <a:gd name="connsiteY4" fmla="*/ 392112 h 392892"/>
              <a:gd name="connsiteX5" fmla="*/ 73 w 104985"/>
              <a:gd name="connsiteY5" fmla="*/ 246062 h 392892"/>
              <a:gd name="connsiteX6" fmla="*/ 27061 w 104985"/>
              <a:gd name="connsiteY6" fmla="*/ 290512 h 392892"/>
              <a:gd name="connsiteX7" fmla="*/ 15948 w 104985"/>
              <a:gd name="connsiteY7" fmla="*/ 361950 h 392892"/>
              <a:gd name="connsiteX8" fmla="*/ 17536 w 104985"/>
              <a:gd name="connsiteY8" fmla="*/ 284162 h 392892"/>
              <a:gd name="connsiteX9" fmla="*/ 69923 w 104985"/>
              <a:gd name="connsiteY9" fmla="*/ 233362 h 392892"/>
              <a:gd name="connsiteX10" fmla="*/ 76273 w 104985"/>
              <a:gd name="connsiteY10" fmla="*/ 184150 h 392892"/>
              <a:gd name="connsiteX11" fmla="*/ 87386 w 104985"/>
              <a:gd name="connsiteY11" fmla="*/ 198437 h 392892"/>
              <a:gd name="connsiteX12" fmla="*/ 61986 w 104985"/>
              <a:gd name="connsiteY12" fmla="*/ 122237 h 392892"/>
              <a:gd name="connsiteX13" fmla="*/ 104848 w 104985"/>
              <a:gd name="connsiteY13" fmla="*/ 0 h 39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4985" h="392892">
                <a:moveTo>
                  <a:pt x="104848" y="0"/>
                </a:moveTo>
                <a:cubicBezTo>
                  <a:pt x="101938" y="265"/>
                  <a:pt x="50079" y="94192"/>
                  <a:pt x="44523" y="123825"/>
                </a:cubicBezTo>
                <a:cubicBezTo>
                  <a:pt x="38967" y="153458"/>
                  <a:pt x="67807" y="148696"/>
                  <a:pt x="71511" y="177800"/>
                </a:cubicBezTo>
                <a:cubicBezTo>
                  <a:pt x="75215" y="206904"/>
                  <a:pt x="75215" y="262731"/>
                  <a:pt x="66748" y="298450"/>
                </a:cubicBezTo>
                <a:cubicBezTo>
                  <a:pt x="58281" y="334169"/>
                  <a:pt x="31823" y="400843"/>
                  <a:pt x="20711" y="392112"/>
                </a:cubicBezTo>
                <a:cubicBezTo>
                  <a:pt x="9599" y="383381"/>
                  <a:pt x="-985" y="262995"/>
                  <a:pt x="73" y="246062"/>
                </a:cubicBezTo>
                <a:cubicBezTo>
                  <a:pt x="1131" y="229129"/>
                  <a:pt x="24415" y="271197"/>
                  <a:pt x="27061" y="290512"/>
                </a:cubicBezTo>
                <a:cubicBezTo>
                  <a:pt x="29707" y="309827"/>
                  <a:pt x="17536" y="363008"/>
                  <a:pt x="15948" y="361950"/>
                </a:cubicBezTo>
                <a:cubicBezTo>
                  <a:pt x="14360" y="360892"/>
                  <a:pt x="8540" y="305593"/>
                  <a:pt x="17536" y="284162"/>
                </a:cubicBezTo>
                <a:cubicBezTo>
                  <a:pt x="26532" y="262731"/>
                  <a:pt x="60134" y="250031"/>
                  <a:pt x="69923" y="233362"/>
                </a:cubicBezTo>
                <a:cubicBezTo>
                  <a:pt x="79712" y="216693"/>
                  <a:pt x="73362" y="189971"/>
                  <a:pt x="76273" y="184150"/>
                </a:cubicBezTo>
                <a:cubicBezTo>
                  <a:pt x="79183" y="178329"/>
                  <a:pt x="89767" y="208756"/>
                  <a:pt x="87386" y="198437"/>
                </a:cubicBezTo>
                <a:cubicBezTo>
                  <a:pt x="85005" y="188118"/>
                  <a:pt x="60398" y="152664"/>
                  <a:pt x="61986" y="122237"/>
                </a:cubicBezTo>
                <a:cubicBezTo>
                  <a:pt x="63573" y="91810"/>
                  <a:pt x="107758" y="-265"/>
                  <a:pt x="10484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フリーフォーム: 図形 1619">
            <a:extLst>
              <a:ext uri="{FF2B5EF4-FFF2-40B4-BE49-F238E27FC236}">
                <a16:creationId xmlns:a16="http://schemas.microsoft.com/office/drawing/2014/main" id="{3E696913-75D1-4BAB-85B5-CEED0EF0EEE6}"/>
              </a:ext>
            </a:extLst>
          </p:cNvPr>
          <p:cNvSpPr/>
          <p:nvPr/>
        </p:nvSpPr>
        <p:spPr>
          <a:xfrm>
            <a:off x="10256296" y="7308829"/>
            <a:ext cx="426152" cy="223166"/>
          </a:xfrm>
          <a:custGeom>
            <a:avLst/>
            <a:gdLst>
              <a:gd name="connsiteX0" fmla="*/ 425992 w 426152"/>
              <a:gd name="connsiteY0" fmla="*/ 21 h 223166"/>
              <a:gd name="connsiteX1" fmla="*/ 302167 w 426152"/>
              <a:gd name="connsiteY1" fmla="*/ 104796 h 223166"/>
              <a:gd name="connsiteX2" fmla="*/ 245017 w 426152"/>
              <a:gd name="connsiteY2" fmla="*/ 115909 h 223166"/>
              <a:gd name="connsiteX3" fmla="*/ 351379 w 426152"/>
              <a:gd name="connsiteY3" fmla="*/ 82571 h 223166"/>
              <a:gd name="connsiteX4" fmla="*/ 227554 w 426152"/>
              <a:gd name="connsiteY4" fmla="*/ 131784 h 223166"/>
              <a:gd name="connsiteX5" fmla="*/ 170404 w 426152"/>
              <a:gd name="connsiteY5" fmla="*/ 187346 h 223166"/>
              <a:gd name="connsiteX6" fmla="*/ 97379 w 426152"/>
              <a:gd name="connsiteY6" fmla="*/ 211159 h 223166"/>
              <a:gd name="connsiteX7" fmla="*/ 22767 w 426152"/>
              <a:gd name="connsiteY7" fmla="*/ 209571 h 223166"/>
              <a:gd name="connsiteX8" fmla="*/ 542 w 426152"/>
              <a:gd name="connsiteY8" fmla="*/ 192109 h 223166"/>
              <a:gd name="connsiteX9" fmla="*/ 40229 w 426152"/>
              <a:gd name="connsiteY9" fmla="*/ 222271 h 223166"/>
              <a:gd name="connsiteX10" fmla="*/ 222792 w 426152"/>
              <a:gd name="connsiteY10" fmla="*/ 150834 h 223166"/>
              <a:gd name="connsiteX11" fmla="*/ 325979 w 426152"/>
              <a:gd name="connsiteY11" fmla="*/ 114321 h 223166"/>
              <a:gd name="connsiteX12" fmla="*/ 425992 w 426152"/>
              <a:gd name="connsiteY12" fmla="*/ 21 h 22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6152" h="223166">
                <a:moveTo>
                  <a:pt x="425992" y="21"/>
                </a:moveTo>
                <a:cubicBezTo>
                  <a:pt x="422023" y="-1566"/>
                  <a:pt x="332330" y="85481"/>
                  <a:pt x="302167" y="104796"/>
                </a:cubicBezTo>
                <a:cubicBezTo>
                  <a:pt x="272004" y="124111"/>
                  <a:pt x="236815" y="119613"/>
                  <a:pt x="245017" y="115909"/>
                </a:cubicBezTo>
                <a:cubicBezTo>
                  <a:pt x="253219" y="112205"/>
                  <a:pt x="354289" y="79925"/>
                  <a:pt x="351379" y="82571"/>
                </a:cubicBezTo>
                <a:cubicBezTo>
                  <a:pt x="348469" y="85217"/>
                  <a:pt x="257716" y="114322"/>
                  <a:pt x="227554" y="131784"/>
                </a:cubicBezTo>
                <a:cubicBezTo>
                  <a:pt x="197392" y="149246"/>
                  <a:pt x="192100" y="174117"/>
                  <a:pt x="170404" y="187346"/>
                </a:cubicBezTo>
                <a:cubicBezTo>
                  <a:pt x="148708" y="200575"/>
                  <a:pt x="121985" y="207455"/>
                  <a:pt x="97379" y="211159"/>
                </a:cubicBezTo>
                <a:cubicBezTo>
                  <a:pt x="72773" y="214863"/>
                  <a:pt x="38907" y="212746"/>
                  <a:pt x="22767" y="209571"/>
                </a:cubicBezTo>
                <a:cubicBezTo>
                  <a:pt x="6627" y="206396"/>
                  <a:pt x="-2368" y="189992"/>
                  <a:pt x="542" y="192109"/>
                </a:cubicBezTo>
                <a:cubicBezTo>
                  <a:pt x="3452" y="194226"/>
                  <a:pt x="3187" y="229150"/>
                  <a:pt x="40229" y="222271"/>
                </a:cubicBezTo>
                <a:cubicBezTo>
                  <a:pt x="77271" y="215392"/>
                  <a:pt x="175167" y="168826"/>
                  <a:pt x="222792" y="150834"/>
                </a:cubicBezTo>
                <a:cubicBezTo>
                  <a:pt x="270417" y="132842"/>
                  <a:pt x="292642" y="133636"/>
                  <a:pt x="325979" y="114321"/>
                </a:cubicBezTo>
                <a:cubicBezTo>
                  <a:pt x="359316" y="95006"/>
                  <a:pt x="429961" y="1608"/>
                  <a:pt x="425992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フリーフォーム: 図形 1620">
            <a:extLst>
              <a:ext uri="{FF2B5EF4-FFF2-40B4-BE49-F238E27FC236}">
                <a16:creationId xmlns:a16="http://schemas.microsoft.com/office/drawing/2014/main" id="{93A0965A-199C-4477-AE34-EB10DFC47464}"/>
              </a:ext>
            </a:extLst>
          </p:cNvPr>
          <p:cNvSpPr/>
          <p:nvPr/>
        </p:nvSpPr>
        <p:spPr>
          <a:xfrm>
            <a:off x="9702410" y="7523162"/>
            <a:ext cx="572031" cy="135140"/>
          </a:xfrm>
          <a:custGeom>
            <a:avLst/>
            <a:gdLst>
              <a:gd name="connsiteX0" fmla="*/ 390 w 572031"/>
              <a:gd name="connsiteY0" fmla="*/ 134938 h 135140"/>
              <a:gd name="connsiteX1" fmla="*/ 254390 w 572031"/>
              <a:gd name="connsiteY1" fmla="*/ 117476 h 135140"/>
              <a:gd name="connsiteX2" fmla="*/ 278203 w 572031"/>
              <a:gd name="connsiteY2" fmla="*/ 107951 h 135140"/>
              <a:gd name="connsiteX3" fmla="*/ 387740 w 572031"/>
              <a:gd name="connsiteY3" fmla="*/ 92076 h 135140"/>
              <a:gd name="connsiteX4" fmla="*/ 484578 w 572031"/>
              <a:gd name="connsiteY4" fmla="*/ 50801 h 135140"/>
              <a:gd name="connsiteX5" fmla="*/ 571890 w 572031"/>
              <a:gd name="connsiteY5" fmla="*/ 1 h 135140"/>
              <a:gd name="connsiteX6" fmla="*/ 463940 w 572031"/>
              <a:gd name="connsiteY6" fmla="*/ 49213 h 135140"/>
              <a:gd name="connsiteX7" fmla="*/ 319478 w 572031"/>
              <a:gd name="connsiteY7" fmla="*/ 104776 h 135140"/>
              <a:gd name="connsiteX8" fmla="*/ 390 w 572031"/>
              <a:gd name="connsiteY8" fmla="*/ 134938 h 13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031" h="135140">
                <a:moveTo>
                  <a:pt x="390" y="134938"/>
                </a:moveTo>
                <a:cubicBezTo>
                  <a:pt x="-10458" y="137055"/>
                  <a:pt x="208088" y="121974"/>
                  <a:pt x="254390" y="117476"/>
                </a:cubicBezTo>
                <a:cubicBezTo>
                  <a:pt x="300692" y="112978"/>
                  <a:pt x="255978" y="112184"/>
                  <a:pt x="278203" y="107951"/>
                </a:cubicBezTo>
                <a:cubicBezTo>
                  <a:pt x="300428" y="103718"/>
                  <a:pt x="353344" y="101601"/>
                  <a:pt x="387740" y="92076"/>
                </a:cubicBezTo>
                <a:cubicBezTo>
                  <a:pt x="422136" y="82551"/>
                  <a:pt x="453886" y="66147"/>
                  <a:pt x="484578" y="50801"/>
                </a:cubicBezTo>
                <a:cubicBezTo>
                  <a:pt x="515270" y="35455"/>
                  <a:pt x="575330" y="266"/>
                  <a:pt x="571890" y="1"/>
                </a:cubicBezTo>
                <a:cubicBezTo>
                  <a:pt x="568450" y="-264"/>
                  <a:pt x="506009" y="31750"/>
                  <a:pt x="463940" y="49213"/>
                </a:cubicBezTo>
                <a:cubicBezTo>
                  <a:pt x="421871" y="66675"/>
                  <a:pt x="391709" y="89430"/>
                  <a:pt x="319478" y="104776"/>
                </a:cubicBezTo>
                <a:cubicBezTo>
                  <a:pt x="247247" y="120122"/>
                  <a:pt x="11238" y="132821"/>
                  <a:pt x="390" y="134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フリーフォーム: 図形 1621">
            <a:extLst>
              <a:ext uri="{FF2B5EF4-FFF2-40B4-BE49-F238E27FC236}">
                <a16:creationId xmlns:a16="http://schemas.microsoft.com/office/drawing/2014/main" id="{6DC3BF47-6B33-49B3-8A51-D902A2C4C773}"/>
              </a:ext>
            </a:extLst>
          </p:cNvPr>
          <p:cNvSpPr/>
          <p:nvPr/>
        </p:nvSpPr>
        <p:spPr>
          <a:xfrm>
            <a:off x="9714046" y="7508838"/>
            <a:ext cx="547665" cy="132977"/>
          </a:xfrm>
          <a:custGeom>
            <a:avLst/>
            <a:gdLst>
              <a:gd name="connsiteX0" fmla="*/ 1454 w 547665"/>
              <a:gd name="connsiteY0" fmla="*/ 131800 h 132977"/>
              <a:gd name="connsiteX1" fmla="*/ 191954 w 547665"/>
              <a:gd name="connsiteY1" fmla="*/ 123862 h 132977"/>
              <a:gd name="connsiteX2" fmla="*/ 187192 w 547665"/>
              <a:gd name="connsiteY2" fmla="*/ 122275 h 132977"/>
              <a:gd name="connsiteX3" fmla="*/ 290379 w 547665"/>
              <a:gd name="connsiteY3" fmla="*/ 106400 h 132977"/>
              <a:gd name="connsiteX4" fmla="*/ 279267 w 547665"/>
              <a:gd name="connsiteY4" fmla="*/ 96875 h 132977"/>
              <a:gd name="connsiteX5" fmla="*/ 345942 w 547665"/>
              <a:gd name="connsiteY5" fmla="*/ 74650 h 132977"/>
              <a:gd name="connsiteX6" fmla="*/ 353879 w 547665"/>
              <a:gd name="connsiteY6" fmla="*/ 63537 h 132977"/>
              <a:gd name="connsiteX7" fmla="*/ 436429 w 547665"/>
              <a:gd name="connsiteY7" fmla="*/ 52425 h 132977"/>
              <a:gd name="connsiteX8" fmla="*/ 455479 w 547665"/>
              <a:gd name="connsiteY8" fmla="*/ 41312 h 132977"/>
              <a:gd name="connsiteX9" fmla="*/ 547554 w 547665"/>
              <a:gd name="connsiteY9" fmla="*/ 37 h 132977"/>
              <a:gd name="connsiteX10" fmla="*/ 434842 w 547665"/>
              <a:gd name="connsiteY10" fmla="*/ 49250 h 132977"/>
              <a:gd name="connsiteX11" fmla="*/ 307842 w 547665"/>
              <a:gd name="connsiteY11" fmla="*/ 95287 h 132977"/>
              <a:gd name="connsiteX12" fmla="*/ 1454 w 547665"/>
              <a:gd name="connsiteY12" fmla="*/ 131800 h 132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7665" h="132977">
                <a:moveTo>
                  <a:pt x="1454" y="131800"/>
                </a:moveTo>
                <a:cubicBezTo>
                  <a:pt x="-17861" y="136562"/>
                  <a:pt x="160998" y="125449"/>
                  <a:pt x="191954" y="123862"/>
                </a:cubicBezTo>
                <a:cubicBezTo>
                  <a:pt x="222910" y="122274"/>
                  <a:pt x="170788" y="125185"/>
                  <a:pt x="187192" y="122275"/>
                </a:cubicBezTo>
                <a:cubicBezTo>
                  <a:pt x="203596" y="119365"/>
                  <a:pt x="275033" y="110633"/>
                  <a:pt x="290379" y="106400"/>
                </a:cubicBezTo>
                <a:cubicBezTo>
                  <a:pt x="305725" y="102167"/>
                  <a:pt x="270007" y="102167"/>
                  <a:pt x="279267" y="96875"/>
                </a:cubicBezTo>
                <a:cubicBezTo>
                  <a:pt x="288527" y="91583"/>
                  <a:pt x="333507" y="80206"/>
                  <a:pt x="345942" y="74650"/>
                </a:cubicBezTo>
                <a:cubicBezTo>
                  <a:pt x="358377" y="69094"/>
                  <a:pt x="338798" y="67241"/>
                  <a:pt x="353879" y="63537"/>
                </a:cubicBezTo>
                <a:cubicBezTo>
                  <a:pt x="368960" y="59833"/>
                  <a:pt x="419496" y="56129"/>
                  <a:pt x="436429" y="52425"/>
                </a:cubicBezTo>
                <a:cubicBezTo>
                  <a:pt x="453362" y="48721"/>
                  <a:pt x="436958" y="50043"/>
                  <a:pt x="455479" y="41312"/>
                </a:cubicBezTo>
                <a:cubicBezTo>
                  <a:pt x="474000" y="32581"/>
                  <a:pt x="550993" y="-1286"/>
                  <a:pt x="547554" y="37"/>
                </a:cubicBezTo>
                <a:cubicBezTo>
                  <a:pt x="544115" y="1360"/>
                  <a:pt x="474794" y="33375"/>
                  <a:pt x="434842" y="49250"/>
                </a:cubicBezTo>
                <a:cubicBezTo>
                  <a:pt x="394890" y="65125"/>
                  <a:pt x="376634" y="80999"/>
                  <a:pt x="307842" y="95287"/>
                </a:cubicBezTo>
                <a:cubicBezTo>
                  <a:pt x="239050" y="109574"/>
                  <a:pt x="20769" y="127038"/>
                  <a:pt x="1454" y="131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フリーフォーム: 図形 1622">
            <a:extLst>
              <a:ext uri="{FF2B5EF4-FFF2-40B4-BE49-F238E27FC236}">
                <a16:creationId xmlns:a16="http://schemas.microsoft.com/office/drawing/2014/main" id="{95998E32-9AA1-47BC-BF88-6EC3225BD9CE}"/>
              </a:ext>
            </a:extLst>
          </p:cNvPr>
          <p:cNvSpPr/>
          <p:nvPr/>
        </p:nvSpPr>
        <p:spPr>
          <a:xfrm>
            <a:off x="8856663" y="7653203"/>
            <a:ext cx="874836" cy="121255"/>
          </a:xfrm>
          <a:custGeom>
            <a:avLst/>
            <a:gdLst>
              <a:gd name="connsiteX0" fmla="*/ 874712 w 874836"/>
              <a:gd name="connsiteY0" fmla="*/ 135 h 121255"/>
              <a:gd name="connsiteX1" fmla="*/ 758825 w 874836"/>
              <a:gd name="connsiteY1" fmla="*/ 62047 h 121255"/>
              <a:gd name="connsiteX2" fmla="*/ 622300 w 874836"/>
              <a:gd name="connsiteY2" fmla="*/ 76335 h 121255"/>
              <a:gd name="connsiteX3" fmla="*/ 307975 w 874836"/>
              <a:gd name="connsiteY3" fmla="*/ 114435 h 121255"/>
              <a:gd name="connsiteX4" fmla="*/ 88900 w 874836"/>
              <a:gd name="connsiteY4" fmla="*/ 120785 h 121255"/>
              <a:gd name="connsiteX5" fmla="*/ 0 w 874836"/>
              <a:gd name="connsiteY5" fmla="*/ 120785 h 121255"/>
              <a:gd name="connsiteX6" fmla="*/ 361950 w 874836"/>
              <a:gd name="connsiteY6" fmla="*/ 114435 h 121255"/>
              <a:gd name="connsiteX7" fmla="*/ 230187 w 874836"/>
              <a:gd name="connsiteY7" fmla="*/ 104910 h 121255"/>
              <a:gd name="connsiteX8" fmla="*/ 527050 w 874836"/>
              <a:gd name="connsiteY8" fmla="*/ 81097 h 121255"/>
              <a:gd name="connsiteX9" fmla="*/ 673100 w 874836"/>
              <a:gd name="connsiteY9" fmla="*/ 82685 h 121255"/>
              <a:gd name="connsiteX10" fmla="*/ 779462 w 874836"/>
              <a:gd name="connsiteY10" fmla="*/ 46172 h 121255"/>
              <a:gd name="connsiteX11" fmla="*/ 874712 w 874836"/>
              <a:gd name="connsiteY11" fmla="*/ 135 h 12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4836" h="121255">
                <a:moveTo>
                  <a:pt x="874712" y="135"/>
                </a:moveTo>
                <a:cubicBezTo>
                  <a:pt x="871272" y="2781"/>
                  <a:pt x="800894" y="49347"/>
                  <a:pt x="758825" y="62047"/>
                </a:cubicBezTo>
                <a:cubicBezTo>
                  <a:pt x="716756" y="74747"/>
                  <a:pt x="622300" y="76335"/>
                  <a:pt x="622300" y="76335"/>
                </a:cubicBezTo>
                <a:cubicBezTo>
                  <a:pt x="547158" y="85066"/>
                  <a:pt x="396875" y="107027"/>
                  <a:pt x="307975" y="114435"/>
                </a:cubicBezTo>
                <a:cubicBezTo>
                  <a:pt x="219075" y="121843"/>
                  <a:pt x="140229" y="119727"/>
                  <a:pt x="88900" y="120785"/>
                </a:cubicBezTo>
                <a:cubicBezTo>
                  <a:pt x="37571" y="121843"/>
                  <a:pt x="0" y="120785"/>
                  <a:pt x="0" y="120785"/>
                </a:cubicBezTo>
                <a:lnTo>
                  <a:pt x="361950" y="114435"/>
                </a:lnTo>
                <a:cubicBezTo>
                  <a:pt x="400314" y="111789"/>
                  <a:pt x="202670" y="110466"/>
                  <a:pt x="230187" y="104910"/>
                </a:cubicBezTo>
                <a:cubicBezTo>
                  <a:pt x="257704" y="99354"/>
                  <a:pt x="453231" y="84801"/>
                  <a:pt x="527050" y="81097"/>
                </a:cubicBezTo>
                <a:cubicBezTo>
                  <a:pt x="600869" y="77393"/>
                  <a:pt x="631031" y="88506"/>
                  <a:pt x="673100" y="82685"/>
                </a:cubicBezTo>
                <a:cubicBezTo>
                  <a:pt x="715169" y="76864"/>
                  <a:pt x="749564" y="58078"/>
                  <a:pt x="779462" y="46172"/>
                </a:cubicBezTo>
                <a:cubicBezTo>
                  <a:pt x="809360" y="34266"/>
                  <a:pt x="878152" y="-2511"/>
                  <a:pt x="874712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フリーフォーム: 図形 1623">
            <a:extLst>
              <a:ext uri="{FF2B5EF4-FFF2-40B4-BE49-F238E27FC236}">
                <a16:creationId xmlns:a16="http://schemas.microsoft.com/office/drawing/2014/main" id="{48CCA97C-D758-420A-9568-BE7C2985E8D8}"/>
              </a:ext>
            </a:extLst>
          </p:cNvPr>
          <p:cNvSpPr/>
          <p:nvPr/>
        </p:nvSpPr>
        <p:spPr>
          <a:xfrm>
            <a:off x="8498795" y="7732712"/>
            <a:ext cx="556789" cy="181397"/>
          </a:xfrm>
          <a:custGeom>
            <a:avLst/>
            <a:gdLst>
              <a:gd name="connsiteX0" fmla="*/ 2268 w 556789"/>
              <a:gd name="connsiteY0" fmla="*/ 155576 h 181397"/>
              <a:gd name="connsiteX1" fmla="*/ 188005 w 556789"/>
              <a:gd name="connsiteY1" fmla="*/ 120651 h 181397"/>
              <a:gd name="connsiteX2" fmla="*/ 283255 w 556789"/>
              <a:gd name="connsiteY2" fmla="*/ 79376 h 181397"/>
              <a:gd name="connsiteX3" fmla="*/ 372155 w 556789"/>
              <a:gd name="connsiteY3" fmla="*/ 41276 h 181397"/>
              <a:gd name="connsiteX4" fmla="*/ 451530 w 556789"/>
              <a:gd name="connsiteY4" fmla="*/ 1 h 181397"/>
              <a:gd name="connsiteX5" fmla="*/ 383268 w 556789"/>
              <a:gd name="connsiteY5" fmla="*/ 39688 h 181397"/>
              <a:gd name="connsiteX6" fmla="*/ 556305 w 556789"/>
              <a:gd name="connsiteY6" fmla="*/ 44451 h 181397"/>
              <a:gd name="connsiteX7" fmla="*/ 319768 w 556789"/>
              <a:gd name="connsiteY7" fmla="*/ 46038 h 181397"/>
              <a:gd name="connsiteX8" fmla="*/ 210230 w 556789"/>
              <a:gd name="connsiteY8" fmla="*/ 93663 h 181397"/>
              <a:gd name="connsiteX9" fmla="*/ 148318 w 556789"/>
              <a:gd name="connsiteY9" fmla="*/ 179388 h 181397"/>
              <a:gd name="connsiteX10" fmla="*/ 86405 w 556789"/>
              <a:gd name="connsiteY10" fmla="*/ 153988 h 181397"/>
              <a:gd name="connsiteX11" fmla="*/ 2268 w 556789"/>
              <a:gd name="connsiteY11" fmla="*/ 155576 h 18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6789" h="181397">
                <a:moveTo>
                  <a:pt x="2268" y="155576"/>
                </a:moveTo>
                <a:cubicBezTo>
                  <a:pt x="19201" y="150020"/>
                  <a:pt x="141174" y="133351"/>
                  <a:pt x="188005" y="120651"/>
                </a:cubicBezTo>
                <a:cubicBezTo>
                  <a:pt x="234836" y="107951"/>
                  <a:pt x="252563" y="92605"/>
                  <a:pt x="283255" y="79376"/>
                </a:cubicBezTo>
                <a:cubicBezTo>
                  <a:pt x="313947" y="66147"/>
                  <a:pt x="344109" y="54505"/>
                  <a:pt x="372155" y="41276"/>
                </a:cubicBezTo>
                <a:cubicBezTo>
                  <a:pt x="400201" y="28047"/>
                  <a:pt x="449678" y="266"/>
                  <a:pt x="451530" y="1"/>
                </a:cubicBezTo>
                <a:cubicBezTo>
                  <a:pt x="453382" y="-264"/>
                  <a:pt x="365806" y="32280"/>
                  <a:pt x="383268" y="39688"/>
                </a:cubicBezTo>
                <a:cubicBezTo>
                  <a:pt x="400730" y="47096"/>
                  <a:pt x="566888" y="43393"/>
                  <a:pt x="556305" y="44451"/>
                </a:cubicBezTo>
                <a:cubicBezTo>
                  <a:pt x="545722" y="45509"/>
                  <a:pt x="377447" y="37836"/>
                  <a:pt x="319768" y="46038"/>
                </a:cubicBezTo>
                <a:cubicBezTo>
                  <a:pt x="262089" y="54240"/>
                  <a:pt x="238805" y="71438"/>
                  <a:pt x="210230" y="93663"/>
                </a:cubicBezTo>
                <a:cubicBezTo>
                  <a:pt x="181655" y="115888"/>
                  <a:pt x="168956" y="169334"/>
                  <a:pt x="148318" y="179388"/>
                </a:cubicBezTo>
                <a:cubicBezTo>
                  <a:pt x="127680" y="189442"/>
                  <a:pt x="104661" y="158750"/>
                  <a:pt x="86405" y="153988"/>
                </a:cubicBezTo>
                <a:cubicBezTo>
                  <a:pt x="68149" y="149226"/>
                  <a:pt x="-14665" y="161132"/>
                  <a:pt x="2268" y="155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5" name="フリーフォーム: 図形 1624">
            <a:extLst>
              <a:ext uri="{FF2B5EF4-FFF2-40B4-BE49-F238E27FC236}">
                <a16:creationId xmlns:a16="http://schemas.microsoft.com/office/drawing/2014/main" id="{5171C156-386E-4ABE-83B5-D1DC46E4C42E}"/>
              </a:ext>
            </a:extLst>
          </p:cNvPr>
          <p:cNvSpPr/>
          <p:nvPr/>
        </p:nvSpPr>
        <p:spPr>
          <a:xfrm>
            <a:off x="7588250" y="7856129"/>
            <a:ext cx="841989" cy="56873"/>
          </a:xfrm>
          <a:custGeom>
            <a:avLst/>
            <a:gdLst>
              <a:gd name="connsiteX0" fmla="*/ 0 w 841989"/>
              <a:gd name="connsiteY0" fmla="*/ 27396 h 56873"/>
              <a:gd name="connsiteX1" fmla="*/ 493713 w 841989"/>
              <a:gd name="connsiteY1" fmla="*/ 32159 h 56873"/>
              <a:gd name="connsiteX2" fmla="*/ 333375 w 841989"/>
              <a:gd name="connsiteY2" fmla="*/ 35334 h 56873"/>
              <a:gd name="connsiteX3" fmla="*/ 549275 w 841989"/>
              <a:gd name="connsiteY3" fmla="*/ 30571 h 56873"/>
              <a:gd name="connsiteX4" fmla="*/ 698500 w 841989"/>
              <a:gd name="connsiteY4" fmla="*/ 409 h 56873"/>
              <a:gd name="connsiteX5" fmla="*/ 841375 w 841989"/>
              <a:gd name="connsiteY5" fmla="*/ 13109 h 56873"/>
              <a:gd name="connsiteX6" fmla="*/ 641350 w 841989"/>
              <a:gd name="connsiteY6" fmla="*/ 13109 h 56873"/>
              <a:gd name="connsiteX7" fmla="*/ 439738 w 841989"/>
              <a:gd name="connsiteY7" fmla="*/ 55971 h 56873"/>
              <a:gd name="connsiteX8" fmla="*/ 0 w 841989"/>
              <a:gd name="connsiteY8" fmla="*/ 27396 h 5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1989" h="56873">
                <a:moveTo>
                  <a:pt x="0" y="27396"/>
                </a:moveTo>
                <a:lnTo>
                  <a:pt x="493713" y="32159"/>
                </a:lnTo>
                <a:lnTo>
                  <a:pt x="333375" y="35334"/>
                </a:lnTo>
                <a:cubicBezTo>
                  <a:pt x="342635" y="35069"/>
                  <a:pt x="488421" y="36392"/>
                  <a:pt x="549275" y="30571"/>
                </a:cubicBezTo>
                <a:cubicBezTo>
                  <a:pt x="610129" y="24750"/>
                  <a:pt x="649817" y="3319"/>
                  <a:pt x="698500" y="409"/>
                </a:cubicBezTo>
                <a:cubicBezTo>
                  <a:pt x="747183" y="-2501"/>
                  <a:pt x="850900" y="10992"/>
                  <a:pt x="841375" y="13109"/>
                </a:cubicBezTo>
                <a:cubicBezTo>
                  <a:pt x="831850" y="15226"/>
                  <a:pt x="708289" y="5965"/>
                  <a:pt x="641350" y="13109"/>
                </a:cubicBezTo>
                <a:cubicBezTo>
                  <a:pt x="574411" y="20253"/>
                  <a:pt x="548482" y="51738"/>
                  <a:pt x="439738" y="55971"/>
                </a:cubicBezTo>
                <a:cubicBezTo>
                  <a:pt x="330994" y="60204"/>
                  <a:pt x="159941" y="49356"/>
                  <a:pt x="0" y="27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6" name="フリーフォーム: 図形 1625">
            <a:extLst>
              <a:ext uri="{FF2B5EF4-FFF2-40B4-BE49-F238E27FC236}">
                <a16:creationId xmlns:a16="http://schemas.microsoft.com/office/drawing/2014/main" id="{FFE8732E-B16B-4551-A1BC-66D389387C42}"/>
              </a:ext>
            </a:extLst>
          </p:cNvPr>
          <p:cNvSpPr/>
          <p:nvPr/>
        </p:nvSpPr>
        <p:spPr>
          <a:xfrm>
            <a:off x="9291340" y="7754890"/>
            <a:ext cx="142131" cy="124165"/>
          </a:xfrm>
          <a:custGeom>
            <a:avLst/>
            <a:gdLst>
              <a:gd name="connsiteX0" fmla="*/ 298 w 142131"/>
              <a:gd name="connsiteY0" fmla="*/ 48 h 124165"/>
              <a:gd name="connsiteX1" fmla="*/ 139998 w 142131"/>
              <a:gd name="connsiteY1" fmla="*/ 123873 h 124165"/>
              <a:gd name="connsiteX2" fmla="*/ 86023 w 142131"/>
              <a:gd name="connsiteY2" fmla="*/ 36560 h 124165"/>
              <a:gd name="connsiteX3" fmla="*/ 101898 w 142131"/>
              <a:gd name="connsiteY3" fmla="*/ 107998 h 124165"/>
              <a:gd name="connsiteX4" fmla="*/ 298 w 142131"/>
              <a:gd name="connsiteY4" fmla="*/ 48 h 12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31" h="124165">
                <a:moveTo>
                  <a:pt x="298" y="48"/>
                </a:moveTo>
                <a:cubicBezTo>
                  <a:pt x="6648" y="2694"/>
                  <a:pt x="125711" y="117788"/>
                  <a:pt x="139998" y="123873"/>
                </a:cubicBezTo>
                <a:cubicBezTo>
                  <a:pt x="154285" y="129958"/>
                  <a:pt x="92373" y="39206"/>
                  <a:pt x="86023" y="36560"/>
                </a:cubicBezTo>
                <a:cubicBezTo>
                  <a:pt x="79673" y="33914"/>
                  <a:pt x="112746" y="111438"/>
                  <a:pt x="101898" y="107998"/>
                </a:cubicBezTo>
                <a:cubicBezTo>
                  <a:pt x="91050" y="104559"/>
                  <a:pt x="-6052" y="-2598"/>
                  <a:pt x="298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7" name="フリーフォーム: 図形 1626">
            <a:extLst>
              <a:ext uri="{FF2B5EF4-FFF2-40B4-BE49-F238E27FC236}">
                <a16:creationId xmlns:a16="http://schemas.microsoft.com/office/drawing/2014/main" id="{F5B89B36-4F0B-41C3-837E-176207696EE2}"/>
              </a:ext>
            </a:extLst>
          </p:cNvPr>
          <p:cNvSpPr/>
          <p:nvPr/>
        </p:nvSpPr>
        <p:spPr>
          <a:xfrm>
            <a:off x="9392775" y="7751763"/>
            <a:ext cx="361669" cy="165385"/>
          </a:xfrm>
          <a:custGeom>
            <a:avLst/>
            <a:gdLst>
              <a:gd name="connsiteX0" fmla="*/ 2050 w 361669"/>
              <a:gd name="connsiteY0" fmla="*/ 0 h 165385"/>
              <a:gd name="connsiteX1" fmla="*/ 202075 w 361669"/>
              <a:gd name="connsiteY1" fmla="*/ 9525 h 165385"/>
              <a:gd name="connsiteX2" fmla="*/ 151275 w 361669"/>
              <a:gd name="connsiteY2" fmla="*/ 39687 h 165385"/>
              <a:gd name="connsiteX3" fmla="*/ 230650 w 361669"/>
              <a:gd name="connsiteY3" fmla="*/ 95250 h 165385"/>
              <a:gd name="connsiteX4" fmla="*/ 243350 w 361669"/>
              <a:gd name="connsiteY4" fmla="*/ 165100 h 165385"/>
              <a:gd name="connsiteX5" fmla="*/ 235413 w 361669"/>
              <a:gd name="connsiteY5" fmla="*/ 120650 h 165385"/>
              <a:gd name="connsiteX6" fmla="*/ 289388 w 361669"/>
              <a:gd name="connsiteY6" fmla="*/ 138112 h 165385"/>
              <a:gd name="connsiteX7" fmla="*/ 324313 w 361669"/>
              <a:gd name="connsiteY7" fmla="*/ 120650 h 165385"/>
              <a:gd name="connsiteX8" fmla="*/ 357650 w 361669"/>
              <a:gd name="connsiteY8" fmla="*/ 122237 h 165385"/>
              <a:gd name="connsiteX9" fmla="*/ 225888 w 361669"/>
              <a:gd name="connsiteY9" fmla="*/ 96837 h 165385"/>
              <a:gd name="connsiteX10" fmla="*/ 156038 w 361669"/>
              <a:gd name="connsiteY10" fmla="*/ 25400 h 165385"/>
              <a:gd name="connsiteX11" fmla="*/ 100475 w 361669"/>
              <a:gd name="connsiteY11" fmla="*/ 9525 h 165385"/>
              <a:gd name="connsiteX12" fmla="*/ 2050 w 361669"/>
              <a:gd name="connsiteY12" fmla="*/ 0 h 16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1669" h="165385">
                <a:moveTo>
                  <a:pt x="2050" y="0"/>
                </a:moveTo>
                <a:cubicBezTo>
                  <a:pt x="18983" y="0"/>
                  <a:pt x="177204" y="2911"/>
                  <a:pt x="202075" y="9525"/>
                </a:cubicBezTo>
                <a:cubicBezTo>
                  <a:pt x="226946" y="16139"/>
                  <a:pt x="146512" y="25399"/>
                  <a:pt x="151275" y="39687"/>
                </a:cubicBezTo>
                <a:cubicBezTo>
                  <a:pt x="156038" y="53975"/>
                  <a:pt x="215304" y="74348"/>
                  <a:pt x="230650" y="95250"/>
                </a:cubicBezTo>
                <a:cubicBezTo>
                  <a:pt x="245996" y="116152"/>
                  <a:pt x="242556" y="160867"/>
                  <a:pt x="243350" y="165100"/>
                </a:cubicBezTo>
                <a:cubicBezTo>
                  <a:pt x="244144" y="169333"/>
                  <a:pt x="227740" y="125148"/>
                  <a:pt x="235413" y="120650"/>
                </a:cubicBezTo>
                <a:cubicBezTo>
                  <a:pt x="243086" y="116152"/>
                  <a:pt x="274571" y="138112"/>
                  <a:pt x="289388" y="138112"/>
                </a:cubicBezTo>
                <a:cubicBezTo>
                  <a:pt x="304205" y="138112"/>
                  <a:pt x="312936" y="123296"/>
                  <a:pt x="324313" y="120650"/>
                </a:cubicBezTo>
                <a:cubicBezTo>
                  <a:pt x="335690" y="118004"/>
                  <a:pt x="374054" y="126206"/>
                  <a:pt x="357650" y="122237"/>
                </a:cubicBezTo>
                <a:cubicBezTo>
                  <a:pt x="341246" y="118268"/>
                  <a:pt x="259490" y="112976"/>
                  <a:pt x="225888" y="96837"/>
                </a:cubicBezTo>
                <a:cubicBezTo>
                  <a:pt x="192286" y="80698"/>
                  <a:pt x="176940" y="39952"/>
                  <a:pt x="156038" y="25400"/>
                </a:cubicBezTo>
                <a:cubicBezTo>
                  <a:pt x="135136" y="10848"/>
                  <a:pt x="122965" y="12435"/>
                  <a:pt x="100475" y="9525"/>
                </a:cubicBezTo>
                <a:cubicBezTo>
                  <a:pt x="77985" y="6615"/>
                  <a:pt x="-14883" y="0"/>
                  <a:pt x="205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フリーフォーム: 図形 1627">
            <a:extLst>
              <a:ext uri="{FF2B5EF4-FFF2-40B4-BE49-F238E27FC236}">
                <a16:creationId xmlns:a16="http://schemas.microsoft.com/office/drawing/2014/main" id="{6E9810A1-2032-4233-A184-7AB8098CF2FF}"/>
              </a:ext>
            </a:extLst>
          </p:cNvPr>
          <p:cNvSpPr/>
          <p:nvPr/>
        </p:nvSpPr>
        <p:spPr>
          <a:xfrm>
            <a:off x="8863013" y="7769259"/>
            <a:ext cx="396347" cy="48404"/>
          </a:xfrm>
          <a:custGeom>
            <a:avLst/>
            <a:gdLst>
              <a:gd name="connsiteX0" fmla="*/ 0 w 396347"/>
              <a:gd name="connsiteY0" fmla="*/ 25366 h 48404"/>
              <a:gd name="connsiteX1" fmla="*/ 73025 w 396347"/>
              <a:gd name="connsiteY1" fmla="*/ 41241 h 48404"/>
              <a:gd name="connsiteX2" fmla="*/ 74612 w 396347"/>
              <a:gd name="connsiteY2" fmla="*/ 47591 h 48404"/>
              <a:gd name="connsiteX3" fmla="*/ 225425 w 396347"/>
              <a:gd name="connsiteY3" fmla="*/ 23779 h 48404"/>
              <a:gd name="connsiteX4" fmla="*/ 258762 w 396347"/>
              <a:gd name="connsiteY4" fmla="*/ 22191 h 48404"/>
              <a:gd name="connsiteX5" fmla="*/ 334962 w 396347"/>
              <a:gd name="connsiteY5" fmla="*/ 44416 h 48404"/>
              <a:gd name="connsiteX6" fmla="*/ 371475 w 396347"/>
              <a:gd name="connsiteY6" fmla="*/ 30129 h 48404"/>
              <a:gd name="connsiteX7" fmla="*/ 395287 w 396347"/>
              <a:gd name="connsiteY7" fmla="*/ 1554 h 48404"/>
              <a:gd name="connsiteX8" fmla="*/ 336550 w 396347"/>
              <a:gd name="connsiteY8" fmla="*/ 4729 h 48404"/>
              <a:gd name="connsiteX9" fmla="*/ 263525 w 396347"/>
              <a:gd name="connsiteY9" fmla="*/ 12666 h 48404"/>
              <a:gd name="connsiteX10" fmla="*/ 149225 w 396347"/>
              <a:gd name="connsiteY10" fmla="*/ 15841 h 48404"/>
              <a:gd name="connsiteX11" fmla="*/ 0 w 396347"/>
              <a:gd name="connsiteY11" fmla="*/ 25366 h 4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6347" h="48404">
                <a:moveTo>
                  <a:pt x="0" y="25366"/>
                </a:moveTo>
                <a:cubicBezTo>
                  <a:pt x="30295" y="31451"/>
                  <a:pt x="60590" y="37537"/>
                  <a:pt x="73025" y="41241"/>
                </a:cubicBezTo>
                <a:cubicBezTo>
                  <a:pt x="85460" y="44945"/>
                  <a:pt x="49212" y="50501"/>
                  <a:pt x="74612" y="47591"/>
                </a:cubicBezTo>
                <a:cubicBezTo>
                  <a:pt x="100012" y="44681"/>
                  <a:pt x="194733" y="28012"/>
                  <a:pt x="225425" y="23779"/>
                </a:cubicBezTo>
                <a:cubicBezTo>
                  <a:pt x="256117" y="19546"/>
                  <a:pt x="240506" y="18751"/>
                  <a:pt x="258762" y="22191"/>
                </a:cubicBezTo>
                <a:cubicBezTo>
                  <a:pt x="277018" y="25631"/>
                  <a:pt x="316176" y="43093"/>
                  <a:pt x="334962" y="44416"/>
                </a:cubicBezTo>
                <a:cubicBezTo>
                  <a:pt x="353748" y="45739"/>
                  <a:pt x="361421" y="37273"/>
                  <a:pt x="371475" y="30129"/>
                </a:cubicBezTo>
                <a:cubicBezTo>
                  <a:pt x="381529" y="22985"/>
                  <a:pt x="401108" y="5787"/>
                  <a:pt x="395287" y="1554"/>
                </a:cubicBezTo>
                <a:cubicBezTo>
                  <a:pt x="389466" y="-2679"/>
                  <a:pt x="358510" y="2877"/>
                  <a:pt x="336550" y="4729"/>
                </a:cubicBezTo>
                <a:cubicBezTo>
                  <a:pt x="314590" y="6581"/>
                  <a:pt x="294746" y="10814"/>
                  <a:pt x="263525" y="12666"/>
                </a:cubicBezTo>
                <a:cubicBezTo>
                  <a:pt x="232304" y="14518"/>
                  <a:pt x="149225" y="15841"/>
                  <a:pt x="149225" y="15841"/>
                </a:cubicBezTo>
                <a:lnTo>
                  <a:pt x="0" y="2536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9" name="フリーフォーム: 図形 1628">
            <a:extLst>
              <a:ext uri="{FF2B5EF4-FFF2-40B4-BE49-F238E27FC236}">
                <a16:creationId xmlns:a16="http://schemas.microsoft.com/office/drawing/2014/main" id="{77C8965F-96B6-40F7-B015-B4E57AA68A67}"/>
              </a:ext>
            </a:extLst>
          </p:cNvPr>
          <p:cNvSpPr/>
          <p:nvPr/>
        </p:nvSpPr>
        <p:spPr>
          <a:xfrm>
            <a:off x="8429461" y="7857997"/>
            <a:ext cx="114654" cy="302821"/>
          </a:xfrm>
          <a:custGeom>
            <a:avLst/>
            <a:gdLst>
              <a:gd name="connsiteX0" fmla="*/ 89064 w 114654"/>
              <a:gd name="connsiteY0" fmla="*/ 128 h 302821"/>
              <a:gd name="connsiteX1" fmla="*/ 6514 w 114654"/>
              <a:gd name="connsiteY1" fmla="*/ 100141 h 302821"/>
              <a:gd name="connsiteX2" fmla="*/ 19214 w 114654"/>
              <a:gd name="connsiteY2" fmla="*/ 60453 h 302821"/>
              <a:gd name="connsiteX3" fmla="*/ 8102 w 114654"/>
              <a:gd name="connsiteY3" fmla="*/ 135066 h 302821"/>
              <a:gd name="connsiteX4" fmla="*/ 43027 w 114654"/>
              <a:gd name="connsiteY4" fmla="*/ 165228 h 302821"/>
              <a:gd name="connsiteX5" fmla="*/ 112877 w 114654"/>
              <a:gd name="connsiteY5" fmla="*/ 246191 h 302821"/>
              <a:gd name="connsiteX6" fmla="*/ 92239 w 114654"/>
              <a:gd name="connsiteY6" fmla="*/ 301753 h 302821"/>
              <a:gd name="connsiteX7" fmla="*/ 74777 w 114654"/>
              <a:gd name="connsiteY7" fmla="*/ 196978 h 302821"/>
              <a:gd name="connsiteX8" fmla="*/ 11277 w 114654"/>
              <a:gd name="connsiteY8" fmla="*/ 119191 h 302821"/>
              <a:gd name="connsiteX9" fmla="*/ 6514 w 114654"/>
              <a:gd name="connsiteY9" fmla="*/ 79503 h 302821"/>
              <a:gd name="connsiteX10" fmla="*/ 89064 w 114654"/>
              <a:gd name="connsiteY10" fmla="*/ 128 h 30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654" h="302821">
                <a:moveTo>
                  <a:pt x="89064" y="128"/>
                </a:moveTo>
                <a:cubicBezTo>
                  <a:pt x="89064" y="3568"/>
                  <a:pt x="18156" y="90087"/>
                  <a:pt x="6514" y="100141"/>
                </a:cubicBezTo>
                <a:cubicBezTo>
                  <a:pt x="-5128" y="110195"/>
                  <a:pt x="18949" y="54632"/>
                  <a:pt x="19214" y="60453"/>
                </a:cubicBezTo>
                <a:cubicBezTo>
                  <a:pt x="19479" y="66274"/>
                  <a:pt x="4133" y="117604"/>
                  <a:pt x="8102" y="135066"/>
                </a:cubicBezTo>
                <a:cubicBezTo>
                  <a:pt x="12071" y="152529"/>
                  <a:pt x="25564" y="146707"/>
                  <a:pt x="43027" y="165228"/>
                </a:cubicBezTo>
                <a:cubicBezTo>
                  <a:pt x="60489" y="183749"/>
                  <a:pt x="104675" y="223437"/>
                  <a:pt x="112877" y="246191"/>
                </a:cubicBezTo>
                <a:cubicBezTo>
                  <a:pt x="121079" y="268945"/>
                  <a:pt x="98589" y="309955"/>
                  <a:pt x="92239" y="301753"/>
                </a:cubicBezTo>
                <a:cubicBezTo>
                  <a:pt x="85889" y="293551"/>
                  <a:pt x="88271" y="227405"/>
                  <a:pt x="74777" y="196978"/>
                </a:cubicBezTo>
                <a:cubicBezTo>
                  <a:pt x="61283" y="166551"/>
                  <a:pt x="22654" y="138770"/>
                  <a:pt x="11277" y="119191"/>
                </a:cubicBezTo>
                <a:cubicBezTo>
                  <a:pt x="-100" y="99612"/>
                  <a:pt x="-4863" y="95643"/>
                  <a:pt x="6514" y="79503"/>
                </a:cubicBezTo>
                <a:cubicBezTo>
                  <a:pt x="17891" y="63363"/>
                  <a:pt x="89064" y="-3312"/>
                  <a:pt x="89064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0" name="フリーフォーム: 図形 1629">
            <a:extLst>
              <a:ext uri="{FF2B5EF4-FFF2-40B4-BE49-F238E27FC236}">
                <a16:creationId xmlns:a16="http://schemas.microsoft.com/office/drawing/2014/main" id="{68C07FA9-3D28-459F-BE0E-BE82E474D751}"/>
              </a:ext>
            </a:extLst>
          </p:cNvPr>
          <p:cNvSpPr/>
          <p:nvPr/>
        </p:nvSpPr>
        <p:spPr>
          <a:xfrm>
            <a:off x="8282890" y="7894833"/>
            <a:ext cx="190354" cy="206573"/>
          </a:xfrm>
          <a:custGeom>
            <a:avLst/>
            <a:gdLst>
              <a:gd name="connsiteX0" fmla="*/ 685 w 190354"/>
              <a:gd name="connsiteY0" fmla="*/ 1392 h 206573"/>
              <a:gd name="connsiteX1" fmla="*/ 78473 w 190354"/>
              <a:gd name="connsiteY1" fmla="*/ 112517 h 206573"/>
              <a:gd name="connsiteX2" fmla="*/ 103873 w 190354"/>
              <a:gd name="connsiteY2" fmla="*/ 110930 h 206573"/>
              <a:gd name="connsiteX3" fmla="*/ 157848 w 190354"/>
              <a:gd name="connsiteY3" fmla="*/ 169667 h 206573"/>
              <a:gd name="connsiteX4" fmla="*/ 184835 w 190354"/>
              <a:gd name="connsiteY4" fmla="*/ 201417 h 206573"/>
              <a:gd name="connsiteX5" fmla="*/ 48310 w 190354"/>
              <a:gd name="connsiteY5" fmla="*/ 60130 h 206573"/>
              <a:gd name="connsiteX6" fmla="*/ 685 w 190354"/>
              <a:gd name="connsiteY6" fmla="*/ 1392 h 20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354" h="206573">
                <a:moveTo>
                  <a:pt x="685" y="1392"/>
                </a:moveTo>
                <a:cubicBezTo>
                  <a:pt x="5712" y="10123"/>
                  <a:pt x="61275" y="94261"/>
                  <a:pt x="78473" y="112517"/>
                </a:cubicBezTo>
                <a:cubicBezTo>
                  <a:pt x="95671" y="130773"/>
                  <a:pt x="90644" y="101405"/>
                  <a:pt x="103873" y="110930"/>
                </a:cubicBezTo>
                <a:cubicBezTo>
                  <a:pt x="117102" y="120455"/>
                  <a:pt x="144354" y="154586"/>
                  <a:pt x="157848" y="169667"/>
                </a:cubicBezTo>
                <a:cubicBezTo>
                  <a:pt x="171342" y="184748"/>
                  <a:pt x="203091" y="219673"/>
                  <a:pt x="184835" y="201417"/>
                </a:cubicBezTo>
                <a:cubicBezTo>
                  <a:pt x="166579" y="183161"/>
                  <a:pt x="77679" y="93732"/>
                  <a:pt x="48310" y="60130"/>
                </a:cubicBezTo>
                <a:cubicBezTo>
                  <a:pt x="18941" y="26528"/>
                  <a:pt x="-4342" y="-7339"/>
                  <a:pt x="685" y="1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フリーフォーム: 図形 1630">
            <a:extLst>
              <a:ext uri="{FF2B5EF4-FFF2-40B4-BE49-F238E27FC236}">
                <a16:creationId xmlns:a16="http://schemas.microsoft.com/office/drawing/2014/main" id="{734C9652-379E-4F69-A084-55CE2A871BB0}"/>
              </a:ext>
            </a:extLst>
          </p:cNvPr>
          <p:cNvSpPr/>
          <p:nvPr/>
        </p:nvSpPr>
        <p:spPr>
          <a:xfrm>
            <a:off x="8164393" y="7879344"/>
            <a:ext cx="141611" cy="382017"/>
          </a:xfrm>
          <a:custGeom>
            <a:avLst/>
            <a:gdLst>
              <a:gd name="connsiteX0" fmla="*/ 141407 w 141611"/>
              <a:gd name="connsiteY0" fmla="*/ 1006 h 382017"/>
              <a:gd name="connsiteX1" fmla="*/ 66795 w 141611"/>
              <a:gd name="connsiteY1" fmla="*/ 80381 h 382017"/>
              <a:gd name="connsiteX2" fmla="*/ 46157 w 141611"/>
              <a:gd name="connsiteY2" fmla="*/ 126419 h 382017"/>
              <a:gd name="connsiteX3" fmla="*/ 15995 w 141611"/>
              <a:gd name="connsiteY3" fmla="*/ 143881 h 382017"/>
              <a:gd name="connsiteX4" fmla="*/ 14407 w 141611"/>
              <a:gd name="connsiteY4" fmla="*/ 205794 h 382017"/>
              <a:gd name="connsiteX5" fmla="*/ 20757 w 141611"/>
              <a:gd name="connsiteY5" fmla="*/ 280406 h 382017"/>
              <a:gd name="connsiteX6" fmla="*/ 120 w 141611"/>
              <a:gd name="connsiteY6" fmla="*/ 382006 h 382017"/>
              <a:gd name="connsiteX7" fmla="*/ 31870 w 141611"/>
              <a:gd name="connsiteY7" fmla="*/ 274056 h 382017"/>
              <a:gd name="connsiteX8" fmla="*/ 92195 w 141611"/>
              <a:gd name="connsiteY8" fmla="*/ 180394 h 382017"/>
              <a:gd name="connsiteX9" fmla="*/ 28695 w 141611"/>
              <a:gd name="connsiteY9" fmla="*/ 218494 h 382017"/>
              <a:gd name="connsiteX10" fmla="*/ 39807 w 141611"/>
              <a:gd name="connsiteY10" fmla="*/ 132769 h 382017"/>
              <a:gd name="connsiteX11" fmla="*/ 87432 w 141611"/>
              <a:gd name="connsiteY11" fmla="*/ 42281 h 382017"/>
              <a:gd name="connsiteX12" fmla="*/ 141407 w 141611"/>
              <a:gd name="connsiteY12" fmla="*/ 1006 h 382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611" h="382017">
                <a:moveTo>
                  <a:pt x="141407" y="1006"/>
                </a:moveTo>
                <a:cubicBezTo>
                  <a:pt x="137968" y="7356"/>
                  <a:pt x="82670" y="59479"/>
                  <a:pt x="66795" y="80381"/>
                </a:cubicBezTo>
                <a:cubicBezTo>
                  <a:pt x="50920" y="101283"/>
                  <a:pt x="54624" y="115836"/>
                  <a:pt x="46157" y="126419"/>
                </a:cubicBezTo>
                <a:cubicBezTo>
                  <a:pt x="37690" y="137002"/>
                  <a:pt x="21287" y="130652"/>
                  <a:pt x="15995" y="143881"/>
                </a:cubicBezTo>
                <a:cubicBezTo>
                  <a:pt x="10703" y="157110"/>
                  <a:pt x="13613" y="183040"/>
                  <a:pt x="14407" y="205794"/>
                </a:cubicBezTo>
                <a:cubicBezTo>
                  <a:pt x="15201" y="228548"/>
                  <a:pt x="23138" y="251037"/>
                  <a:pt x="20757" y="280406"/>
                </a:cubicBezTo>
                <a:cubicBezTo>
                  <a:pt x="18376" y="309775"/>
                  <a:pt x="-1732" y="383064"/>
                  <a:pt x="120" y="382006"/>
                </a:cubicBezTo>
                <a:cubicBezTo>
                  <a:pt x="1972" y="380948"/>
                  <a:pt x="16524" y="307658"/>
                  <a:pt x="31870" y="274056"/>
                </a:cubicBezTo>
                <a:cubicBezTo>
                  <a:pt x="47216" y="240454"/>
                  <a:pt x="92724" y="189654"/>
                  <a:pt x="92195" y="180394"/>
                </a:cubicBezTo>
                <a:cubicBezTo>
                  <a:pt x="91666" y="171134"/>
                  <a:pt x="37426" y="226431"/>
                  <a:pt x="28695" y="218494"/>
                </a:cubicBezTo>
                <a:cubicBezTo>
                  <a:pt x="19964" y="210557"/>
                  <a:pt x="30017" y="162138"/>
                  <a:pt x="39807" y="132769"/>
                </a:cubicBezTo>
                <a:cubicBezTo>
                  <a:pt x="49596" y="103400"/>
                  <a:pt x="70763" y="65035"/>
                  <a:pt x="87432" y="42281"/>
                </a:cubicBezTo>
                <a:cubicBezTo>
                  <a:pt x="104101" y="19527"/>
                  <a:pt x="144846" y="-5344"/>
                  <a:pt x="141407" y="1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フリーフォーム: 図形 1631">
            <a:extLst>
              <a:ext uri="{FF2B5EF4-FFF2-40B4-BE49-F238E27FC236}">
                <a16:creationId xmlns:a16="http://schemas.microsoft.com/office/drawing/2014/main" id="{ACF02CA0-1288-4A8E-963E-1B276217BDDF}"/>
              </a:ext>
            </a:extLst>
          </p:cNvPr>
          <p:cNvSpPr/>
          <p:nvPr/>
        </p:nvSpPr>
        <p:spPr>
          <a:xfrm>
            <a:off x="7681221" y="7924927"/>
            <a:ext cx="478193" cy="493953"/>
          </a:xfrm>
          <a:custGeom>
            <a:avLst/>
            <a:gdLst>
              <a:gd name="connsiteX0" fmla="*/ 692 w 478193"/>
              <a:gd name="connsiteY0" fmla="*/ 33211 h 493953"/>
              <a:gd name="connsiteX1" fmla="*/ 145154 w 478193"/>
              <a:gd name="connsiteY1" fmla="*/ 50673 h 493953"/>
              <a:gd name="connsiteX2" fmla="*/ 167379 w 478193"/>
              <a:gd name="connsiteY2" fmla="*/ 23686 h 493953"/>
              <a:gd name="connsiteX3" fmla="*/ 229292 w 478193"/>
              <a:gd name="connsiteY3" fmla="*/ 34798 h 493953"/>
              <a:gd name="connsiteX4" fmla="*/ 251517 w 478193"/>
              <a:gd name="connsiteY4" fmla="*/ 9398 h 493953"/>
              <a:gd name="connsiteX5" fmla="*/ 318192 w 478193"/>
              <a:gd name="connsiteY5" fmla="*/ 26861 h 493953"/>
              <a:gd name="connsiteX6" fmla="*/ 335654 w 478193"/>
              <a:gd name="connsiteY6" fmla="*/ 31623 h 493953"/>
              <a:gd name="connsiteX7" fmla="*/ 367404 w 478193"/>
              <a:gd name="connsiteY7" fmla="*/ 30036 h 493953"/>
              <a:gd name="connsiteX8" fmla="*/ 391217 w 478193"/>
              <a:gd name="connsiteY8" fmla="*/ 4636 h 493953"/>
              <a:gd name="connsiteX9" fmla="*/ 461067 w 478193"/>
              <a:gd name="connsiteY9" fmla="*/ 45911 h 493953"/>
              <a:gd name="connsiteX10" fmla="*/ 476942 w 478193"/>
              <a:gd name="connsiteY10" fmla="*/ 93536 h 493953"/>
              <a:gd name="connsiteX11" fmla="*/ 473767 w 478193"/>
              <a:gd name="connsiteY11" fmla="*/ 160211 h 493953"/>
              <a:gd name="connsiteX12" fmla="*/ 446779 w 478193"/>
              <a:gd name="connsiteY12" fmla="*/ 207836 h 493953"/>
              <a:gd name="connsiteX13" fmla="*/ 476942 w 478193"/>
              <a:gd name="connsiteY13" fmla="*/ 268161 h 493953"/>
              <a:gd name="connsiteX14" fmla="*/ 453129 w 478193"/>
              <a:gd name="connsiteY14" fmla="*/ 306261 h 493953"/>
              <a:gd name="connsiteX15" fmla="*/ 422967 w 478193"/>
              <a:gd name="connsiteY15" fmla="*/ 342773 h 493953"/>
              <a:gd name="connsiteX16" fmla="*/ 426142 w 478193"/>
              <a:gd name="connsiteY16" fmla="*/ 409448 h 493953"/>
              <a:gd name="connsiteX17" fmla="*/ 426142 w 478193"/>
              <a:gd name="connsiteY17" fmla="*/ 493586 h 493953"/>
              <a:gd name="connsiteX18" fmla="*/ 418204 w 478193"/>
              <a:gd name="connsiteY18" fmla="*/ 374523 h 493953"/>
              <a:gd name="connsiteX19" fmla="*/ 464242 w 478193"/>
              <a:gd name="connsiteY19" fmla="*/ 193548 h 493953"/>
              <a:gd name="connsiteX20" fmla="*/ 456304 w 478193"/>
              <a:gd name="connsiteY20" fmla="*/ 115761 h 493953"/>
              <a:gd name="connsiteX21" fmla="*/ 416617 w 478193"/>
              <a:gd name="connsiteY21" fmla="*/ 6223 h 493953"/>
              <a:gd name="connsiteX22" fmla="*/ 359467 w 478193"/>
              <a:gd name="connsiteY22" fmla="*/ 14161 h 493953"/>
              <a:gd name="connsiteX23" fmla="*/ 329304 w 478193"/>
              <a:gd name="connsiteY23" fmla="*/ 18923 h 493953"/>
              <a:gd name="connsiteX24" fmla="*/ 267392 w 478193"/>
              <a:gd name="connsiteY24" fmla="*/ 6223 h 493953"/>
              <a:gd name="connsiteX25" fmla="*/ 216592 w 478193"/>
              <a:gd name="connsiteY25" fmla="*/ 6223 h 493953"/>
              <a:gd name="connsiteX26" fmla="*/ 194367 w 478193"/>
              <a:gd name="connsiteY26" fmla="*/ 18923 h 493953"/>
              <a:gd name="connsiteX27" fmla="*/ 153092 w 478193"/>
              <a:gd name="connsiteY27" fmla="*/ 18923 h 493953"/>
              <a:gd name="connsiteX28" fmla="*/ 92767 w 478193"/>
              <a:gd name="connsiteY28" fmla="*/ 39561 h 493953"/>
              <a:gd name="connsiteX29" fmla="*/ 692 w 478193"/>
              <a:gd name="connsiteY29" fmla="*/ 33211 h 49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8193" h="493953">
                <a:moveTo>
                  <a:pt x="692" y="33211"/>
                </a:moveTo>
                <a:cubicBezTo>
                  <a:pt x="9423" y="35063"/>
                  <a:pt x="117373" y="52260"/>
                  <a:pt x="145154" y="50673"/>
                </a:cubicBezTo>
                <a:cubicBezTo>
                  <a:pt x="172935" y="49086"/>
                  <a:pt x="153356" y="26332"/>
                  <a:pt x="167379" y="23686"/>
                </a:cubicBezTo>
                <a:cubicBezTo>
                  <a:pt x="181402" y="21040"/>
                  <a:pt x="215269" y="37179"/>
                  <a:pt x="229292" y="34798"/>
                </a:cubicBezTo>
                <a:cubicBezTo>
                  <a:pt x="243315" y="32417"/>
                  <a:pt x="236700" y="10721"/>
                  <a:pt x="251517" y="9398"/>
                </a:cubicBezTo>
                <a:cubicBezTo>
                  <a:pt x="266334" y="8075"/>
                  <a:pt x="304169" y="23157"/>
                  <a:pt x="318192" y="26861"/>
                </a:cubicBezTo>
                <a:cubicBezTo>
                  <a:pt x="332215" y="30565"/>
                  <a:pt x="327452" y="31094"/>
                  <a:pt x="335654" y="31623"/>
                </a:cubicBezTo>
                <a:cubicBezTo>
                  <a:pt x="343856" y="32152"/>
                  <a:pt x="358144" y="34534"/>
                  <a:pt x="367404" y="30036"/>
                </a:cubicBezTo>
                <a:cubicBezTo>
                  <a:pt x="376664" y="25538"/>
                  <a:pt x="375607" y="1990"/>
                  <a:pt x="391217" y="4636"/>
                </a:cubicBezTo>
                <a:cubicBezTo>
                  <a:pt x="406827" y="7282"/>
                  <a:pt x="446780" y="31094"/>
                  <a:pt x="461067" y="45911"/>
                </a:cubicBezTo>
                <a:cubicBezTo>
                  <a:pt x="475354" y="60728"/>
                  <a:pt x="474825" y="74486"/>
                  <a:pt x="476942" y="93536"/>
                </a:cubicBezTo>
                <a:cubicBezTo>
                  <a:pt x="479059" y="112586"/>
                  <a:pt x="478794" y="141161"/>
                  <a:pt x="473767" y="160211"/>
                </a:cubicBezTo>
                <a:cubicBezTo>
                  <a:pt x="468740" y="179261"/>
                  <a:pt x="446250" y="189844"/>
                  <a:pt x="446779" y="207836"/>
                </a:cubicBezTo>
                <a:cubicBezTo>
                  <a:pt x="447308" y="225828"/>
                  <a:pt x="475884" y="251757"/>
                  <a:pt x="476942" y="268161"/>
                </a:cubicBezTo>
                <a:cubicBezTo>
                  <a:pt x="478000" y="284565"/>
                  <a:pt x="462125" y="293826"/>
                  <a:pt x="453129" y="306261"/>
                </a:cubicBezTo>
                <a:cubicBezTo>
                  <a:pt x="444133" y="318696"/>
                  <a:pt x="427465" y="325575"/>
                  <a:pt x="422967" y="342773"/>
                </a:cubicBezTo>
                <a:cubicBezTo>
                  <a:pt x="418469" y="359971"/>
                  <a:pt x="425613" y="384313"/>
                  <a:pt x="426142" y="409448"/>
                </a:cubicBezTo>
                <a:cubicBezTo>
                  <a:pt x="426671" y="434583"/>
                  <a:pt x="427465" y="499407"/>
                  <a:pt x="426142" y="493586"/>
                </a:cubicBezTo>
                <a:cubicBezTo>
                  <a:pt x="424819" y="487765"/>
                  <a:pt x="411854" y="424529"/>
                  <a:pt x="418204" y="374523"/>
                </a:cubicBezTo>
                <a:cubicBezTo>
                  <a:pt x="424554" y="324517"/>
                  <a:pt x="457892" y="236675"/>
                  <a:pt x="464242" y="193548"/>
                </a:cubicBezTo>
                <a:cubicBezTo>
                  <a:pt x="470592" y="150421"/>
                  <a:pt x="464241" y="146982"/>
                  <a:pt x="456304" y="115761"/>
                </a:cubicBezTo>
                <a:cubicBezTo>
                  <a:pt x="448367" y="84540"/>
                  <a:pt x="432757" y="23156"/>
                  <a:pt x="416617" y="6223"/>
                </a:cubicBezTo>
                <a:cubicBezTo>
                  <a:pt x="400478" y="-10710"/>
                  <a:pt x="374019" y="12044"/>
                  <a:pt x="359467" y="14161"/>
                </a:cubicBezTo>
                <a:cubicBezTo>
                  <a:pt x="344915" y="16278"/>
                  <a:pt x="344650" y="20246"/>
                  <a:pt x="329304" y="18923"/>
                </a:cubicBezTo>
                <a:cubicBezTo>
                  <a:pt x="313958" y="17600"/>
                  <a:pt x="286177" y="8340"/>
                  <a:pt x="267392" y="6223"/>
                </a:cubicBezTo>
                <a:cubicBezTo>
                  <a:pt x="248607" y="4106"/>
                  <a:pt x="228763" y="4106"/>
                  <a:pt x="216592" y="6223"/>
                </a:cubicBezTo>
                <a:cubicBezTo>
                  <a:pt x="204421" y="8340"/>
                  <a:pt x="204950" y="16806"/>
                  <a:pt x="194367" y="18923"/>
                </a:cubicBezTo>
                <a:cubicBezTo>
                  <a:pt x="183784" y="21040"/>
                  <a:pt x="170025" y="15483"/>
                  <a:pt x="153092" y="18923"/>
                </a:cubicBezTo>
                <a:cubicBezTo>
                  <a:pt x="136159" y="22363"/>
                  <a:pt x="117373" y="37444"/>
                  <a:pt x="92767" y="39561"/>
                </a:cubicBezTo>
                <a:cubicBezTo>
                  <a:pt x="68161" y="41678"/>
                  <a:pt x="-8039" y="31359"/>
                  <a:pt x="692" y="33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フリーフォーム: 図形 1632">
            <a:extLst>
              <a:ext uri="{FF2B5EF4-FFF2-40B4-BE49-F238E27FC236}">
                <a16:creationId xmlns:a16="http://schemas.microsoft.com/office/drawing/2014/main" id="{98957023-18AD-483E-9D9C-BA1950A665E0}"/>
              </a:ext>
            </a:extLst>
          </p:cNvPr>
          <p:cNvSpPr/>
          <p:nvPr/>
        </p:nvSpPr>
        <p:spPr>
          <a:xfrm>
            <a:off x="6800028" y="7886674"/>
            <a:ext cx="859149" cy="76527"/>
          </a:xfrm>
          <a:custGeom>
            <a:avLst/>
            <a:gdLst>
              <a:gd name="connsiteX0" fmla="*/ 2410 w 859149"/>
              <a:gd name="connsiteY0" fmla="*/ 76226 h 76527"/>
              <a:gd name="connsiteX1" fmla="*/ 369122 w 859149"/>
              <a:gd name="connsiteY1" fmla="*/ 28601 h 76527"/>
              <a:gd name="connsiteX2" fmla="*/ 270697 w 859149"/>
              <a:gd name="connsiteY2" fmla="*/ 41301 h 76527"/>
              <a:gd name="connsiteX3" fmla="*/ 110360 w 859149"/>
              <a:gd name="connsiteY3" fmla="*/ 73051 h 76527"/>
              <a:gd name="connsiteX4" fmla="*/ 248472 w 859149"/>
              <a:gd name="connsiteY4" fmla="*/ 39714 h 76527"/>
              <a:gd name="connsiteX5" fmla="*/ 272285 w 859149"/>
              <a:gd name="connsiteY5" fmla="*/ 44476 h 76527"/>
              <a:gd name="connsiteX6" fmla="*/ 319910 w 859149"/>
              <a:gd name="connsiteY6" fmla="*/ 25426 h 76527"/>
              <a:gd name="connsiteX7" fmla="*/ 338960 w 859149"/>
              <a:gd name="connsiteY7" fmla="*/ 42889 h 76527"/>
              <a:gd name="connsiteX8" fmla="*/ 381822 w 859149"/>
              <a:gd name="connsiteY8" fmla="*/ 22251 h 76527"/>
              <a:gd name="connsiteX9" fmla="*/ 402460 w 859149"/>
              <a:gd name="connsiteY9" fmla="*/ 39714 h 76527"/>
              <a:gd name="connsiteX10" fmla="*/ 443735 w 859149"/>
              <a:gd name="connsiteY10" fmla="*/ 36539 h 76527"/>
              <a:gd name="connsiteX11" fmla="*/ 472310 w 859149"/>
              <a:gd name="connsiteY11" fmla="*/ 38126 h 76527"/>
              <a:gd name="connsiteX12" fmla="*/ 507235 w 859149"/>
              <a:gd name="connsiteY12" fmla="*/ 15901 h 76527"/>
              <a:gd name="connsiteX13" fmla="*/ 524697 w 859149"/>
              <a:gd name="connsiteY13" fmla="*/ 44476 h 76527"/>
              <a:gd name="connsiteX14" fmla="*/ 554860 w 859149"/>
              <a:gd name="connsiteY14" fmla="*/ 30189 h 76527"/>
              <a:gd name="connsiteX15" fmla="*/ 623122 w 859149"/>
              <a:gd name="connsiteY15" fmla="*/ 17489 h 76527"/>
              <a:gd name="connsiteX16" fmla="*/ 632647 w 859149"/>
              <a:gd name="connsiteY16" fmla="*/ 27014 h 76527"/>
              <a:gd name="connsiteX17" fmla="*/ 656460 w 859149"/>
              <a:gd name="connsiteY17" fmla="*/ 25426 h 76527"/>
              <a:gd name="connsiteX18" fmla="*/ 683447 w 859149"/>
              <a:gd name="connsiteY18" fmla="*/ 38126 h 76527"/>
              <a:gd name="connsiteX19" fmla="*/ 692972 w 859149"/>
              <a:gd name="connsiteY19" fmla="*/ 27014 h 76527"/>
              <a:gd name="connsiteX20" fmla="*/ 708847 w 859149"/>
              <a:gd name="connsiteY20" fmla="*/ 36539 h 76527"/>
              <a:gd name="connsiteX21" fmla="*/ 734247 w 859149"/>
              <a:gd name="connsiteY21" fmla="*/ 9551 h 76527"/>
              <a:gd name="connsiteX22" fmla="*/ 761235 w 859149"/>
              <a:gd name="connsiteY22" fmla="*/ 17489 h 76527"/>
              <a:gd name="connsiteX23" fmla="*/ 765997 w 859149"/>
              <a:gd name="connsiteY23" fmla="*/ 33364 h 76527"/>
              <a:gd name="connsiteX24" fmla="*/ 808860 w 859149"/>
              <a:gd name="connsiteY24" fmla="*/ 26 h 76527"/>
              <a:gd name="connsiteX25" fmla="*/ 854897 w 859149"/>
              <a:gd name="connsiteY25" fmla="*/ 39714 h 76527"/>
              <a:gd name="connsiteX26" fmla="*/ 694560 w 859149"/>
              <a:gd name="connsiteY26" fmla="*/ 36539 h 76527"/>
              <a:gd name="connsiteX27" fmla="*/ 526285 w 859149"/>
              <a:gd name="connsiteY27" fmla="*/ 49239 h 76527"/>
              <a:gd name="connsiteX28" fmla="*/ 353247 w 859149"/>
              <a:gd name="connsiteY28" fmla="*/ 41301 h 76527"/>
              <a:gd name="connsiteX29" fmla="*/ 483422 w 859149"/>
              <a:gd name="connsiteY29" fmla="*/ 28601 h 76527"/>
              <a:gd name="connsiteX30" fmla="*/ 223072 w 859149"/>
              <a:gd name="connsiteY30" fmla="*/ 47651 h 76527"/>
              <a:gd name="connsiteX31" fmla="*/ 2410 w 859149"/>
              <a:gd name="connsiteY31" fmla="*/ 76226 h 7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59149" h="76527">
                <a:moveTo>
                  <a:pt x="2410" y="76226"/>
                </a:moveTo>
                <a:lnTo>
                  <a:pt x="369122" y="28601"/>
                </a:lnTo>
                <a:cubicBezTo>
                  <a:pt x="413836" y="22780"/>
                  <a:pt x="313824" y="33893"/>
                  <a:pt x="270697" y="41301"/>
                </a:cubicBezTo>
                <a:cubicBezTo>
                  <a:pt x="227570" y="48709"/>
                  <a:pt x="114064" y="73315"/>
                  <a:pt x="110360" y="73051"/>
                </a:cubicBezTo>
                <a:cubicBezTo>
                  <a:pt x="106656" y="72787"/>
                  <a:pt x="221485" y="44476"/>
                  <a:pt x="248472" y="39714"/>
                </a:cubicBezTo>
                <a:cubicBezTo>
                  <a:pt x="275459" y="34952"/>
                  <a:pt x="260379" y="46857"/>
                  <a:pt x="272285" y="44476"/>
                </a:cubicBezTo>
                <a:cubicBezTo>
                  <a:pt x="284191" y="42095"/>
                  <a:pt x="308798" y="25690"/>
                  <a:pt x="319910" y="25426"/>
                </a:cubicBezTo>
                <a:cubicBezTo>
                  <a:pt x="331022" y="25162"/>
                  <a:pt x="328641" y="43418"/>
                  <a:pt x="338960" y="42889"/>
                </a:cubicBezTo>
                <a:cubicBezTo>
                  <a:pt x="349279" y="42360"/>
                  <a:pt x="371239" y="22780"/>
                  <a:pt x="381822" y="22251"/>
                </a:cubicBezTo>
                <a:cubicBezTo>
                  <a:pt x="392405" y="21722"/>
                  <a:pt x="392141" y="37333"/>
                  <a:pt x="402460" y="39714"/>
                </a:cubicBezTo>
                <a:cubicBezTo>
                  <a:pt x="412779" y="42095"/>
                  <a:pt x="432093" y="36804"/>
                  <a:pt x="443735" y="36539"/>
                </a:cubicBezTo>
                <a:cubicBezTo>
                  <a:pt x="455377" y="36274"/>
                  <a:pt x="461727" y="41566"/>
                  <a:pt x="472310" y="38126"/>
                </a:cubicBezTo>
                <a:cubicBezTo>
                  <a:pt x="482893" y="34686"/>
                  <a:pt x="498504" y="14843"/>
                  <a:pt x="507235" y="15901"/>
                </a:cubicBezTo>
                <a:cubicBezTo>
                  <a:pt x="515966" y="16959"/>
                  <a:pt x="516760" y="42095"/>
                  <a:pt x="524697" y="44476"/>
                </a:cubicBezTo>
                <a:cubicBezTo>
                  <a:pt x="532634" y="46857"/>
                  <a:pt x="538456" y="34687"/>
                  <a:pt x="554860" y="30189"/>
                </a:cubicBezTo>
                <a:cubicBezTo>
                  <a:pt x="571264" y="25691"/>
                  <a:pt x="610158" y="18018"/>
                  <a:pt x="623122" y="17489"/>
                </a:cubicBezTo>
                <a:cubicBezTo>
                  <a:pt x="636086" y="16960"/>
                  <a:pt x="627091" y="25691"/>
                  <a:pt x="632647" y="27014"/>
                </a:cubicBezTo>
                <a:cubicBezTo>
                  <a:pt x="638203" y="28337"/>
                  <a:pt x="647993" y="23574"/>
                  <a:pt x="656460" y="25426"/>
                </a:cubicBezTo>
                <a:cubicBezTo>
                  <a:pt x="664927" y="27278"/>
                  <a:pt x="677362" y="37861"/>
                  <a:pt x="683447" y="38126"/>
                </a:cubicBezTo>
                <a:cubicBezTo>
                  <a:pt x="689532" y="38391"/>
                  <a:pt x="688739" y="27278"/>
                  <a:pt x="692972" y="27014"/>
                </a:cubicBezTo>
                <a:cubicBezTo>
                  <a:pt x="697205" y="26750"/>
                  <a:pt x="701968" y="39449"/>
                  <a:pt x="708847" y="36539"/>
                </a:cubicBezTo>
                <a:cubicBezTo>
                  <a:pt x="715726" y="33628"/>
                  <a:pt x="725516" y="12726"/>
                  <a:pt x="734247" y="9551"/>
                </a:cubicBezTo>
                <a:cubicBezTo>
                  <a:pt x="742978" y="6376"/>
                  <a:pt x="755943" y="13520"/>
                  <a:pt x="761235" y="17489"/>
                </a:cubicBezTo>
                <a:cubicBezTo>
                  <a:pt x="766527" y="21458"/>
                  <a:pt x="758060" y="36274"/>
                  <a:pt x="765997" y="33364"/>
                </a:cubicBezTo>
                <a:cubicBezTo>
                  <a:pt x="773934" y="30454"/>
                  <a:pt x="794043" y="-1032"/>
                  <a:pt x="808860" y="26"/>
                </a:cubicBezTo>
                <a:cubicBezTo>
                  <a:pt x="823677" y="1084"/>
                  <a:pt x="873947" y="33629"/>
                  <a:pt x="854897" y="39714"/>
                </a:cubicBezTo>
                <a:cubicBezTo>
                  <a:pt x="835847" y="45799"/>
                  <a:pt x="749329" y="34951"/>
                  <a:pt x="694560" y="36539"/>
                </a:cubicBezTo>
                <a:cubicBezTo>
                  <a:pt x="639791" y="38126"/>
                  <a:pt x="583170" y="48445"/>
                  <a:pt x="526285" y="49239"/>
                </a:cubicBezTo>
                <a:cubicBezTo>
                  <a:pt x="469400" y="50033"/>
                  <a:pt x="360391" y="44741"/>
                  <a:pt x="353247" y="41301"/>
                </a:cubicBezTo>
                <a:cubicBezTo>
                  <a:pt x="346103" y="37861"/>
                  <a:pt x="505118" y="27543"/>
                  <a:pt x="483422" y="28601"/>
                </a:cubicBezTo>
                <a:cubicBezTo>
                  <a:pt x="461726" y="29659"/>
                  <a:pt x="301918" y="38655"/>
                  <a:pt x="223072" y="47651"/>
                </a:cubicBezTo>
                <a:cubicBezTo>
                  <a:pt x="144226" y="56647"/>
                  <a:pt x="-21932" y="79401"/>
                  <a:pt x="2410" y="76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: 図形 1633">
            <a:extLst>
              <a:ext uri="{FF2B5EF4-FFF2-40B4-BE49-F238E27FC236}">
                <a16:creationId xmlns:a16="http://schemas.microsoft.com/office/drawing/2014/main" id="{D23AA79D-A951-472D-8C3C-812692263A78}"/>
              </a:ext>
            </a:extLst>
          </p:cNvPr>
          <p:cNvSpPr/>
          <p:nvPr/>
        </p:nvSpPr>
        <p:spPr>
          <a:xfrm>
            <a:off x="7618045" y="7932545"/>
            <a:ext cx="157801" cy="264562"/>
          </a:xfrm>
          <a:custGeom>
            <a:avLst/>
            <a:gdLst>
              <a:gd name="connsiteX0" fmla="*/ 157530 w 157801"/>
              <a:gd name="connsiteY0" fmla="*/ 1780 h 264562"/>
              <a:gd name="connsiteX1" fmla="*/ 57518 w 157801"/>
              <a:gd name="connsiteY1" fmla="*/ 79568 h 264562"/>
              <a:gd name="connsiteX2" fmla="*/ 63868 w 157801"/>
              <a:gd name="connsiteY2" fmla="*/ 114493 h 264562"/>
              <a:gd name="connsiteX3" fmla="*/ 36880 w 157801"/>
              <a:gd name="connsiteY3" fmla="*/ 163705 h 264562"/>
              <a:gd name="connsiteX4" fmla="*/ 62280 w 157801"/>
              <a:gd name="connsiteY4" fmla="*/ 204980 h 264562"/>
              <a:gd name="connsiteX5" fmla="*/ 5130 w 157801"/>
              <a:gd name="connsiteY5" fmla="*/ 208155 h 264562"/>
              <a:gd name="connsiteX6" fmla="*/ 8305 w 157801"/>
              <a:gd name="connsiteY6" fmla="*/ 263718 h 264562"/>
              <a:gd name="connsiteX7" fmla="*/ 54343 w 157801"/>
              <a:gd name="connsiteY7" fmla="*/ 158943 h 264562"/>
              <a:gd name="connsiteX8" fmla="*/ 60693 w 157801"/>
              <a:gd name="connsiteY8" fmla="*/ 89093 h 264562"/>
              <a:gd name="connsiteX9" fmla="*/ 86093 w 157801"/>
              <a:gd name="connsiteY9" fmla="*/ 30355 h 264562"/>
              <a:gd name="connsiteX10" fmla="*/ 157530 w 157801"/>
              <a:gd name="connsiteY10" fmla="*/ 1780 h 26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7801" h="264562">
                <a:moveTo>
                  <a:pt x="157530" y="1780"/>
                </a:moveTo>
                <a:cubicBezTo>
                  <a:pt x="152767" y="9982"/>
                  <a:pt x="73128" y="60783"/>
                  <a:pt x="57518" y="79568"/>
                </a:cubicBezTo>
                <a:cubicBezTo>
                  <a:pt x="41908" y="98354"/>
                  <a:pt x="67308" y="100470"/>
                  <a:pt x="63868" y="114493"/>
                </a:cubicBezTo>
                <a:cubicBezTo>
                  <a:pt x="60428" y="128516"/>
                  <a:pt x="37145" y="148624"/>
                  <a:pt x="36880" y="163705"/>
                </a:cubicBezTo>
                <a:cubicBezTo>
                  <a:pt x="36615" y="178786"/>
                  <a:pt x="67572" y="197572"/>
                  <a:pt x="62280" y="204980"/>
                </a:cubicBezTo>
                <a:cubicBezTo>
                  <a:pt x="56988" y="212388"/>
                  <a:pt x="14126" y="198365"/>
                  <a:pt x="5130" y="208155"/>
                </a:cubicBezTo>
                <a:cubicBezTo>
                  <a:pt x="-3866" y="217945"/>
                  <a:pt x="103" y="271920"/>
                  <a:pt x="8305" y="263718"/>
                </a:cubicBezTo>
                <a:cubicBezTo>
                  <a:pt x="16507" y="255516"/>
                  <a:pt x="45612" y="188047"/>
                  <a:pt x="54343" y="158943"/>
                </a:cubicBezTo>
                <a:cubicBezTo>
                  <a:pt x="63074" y="129839"/>
                  <a:pt x="55401" y="110524"/>
                  <a:pt x="60693" y="89093"/>
                </a:cubicBezTo>
                <a:cubicBezTo>
                  <a:pt x="65985" y="67662"/>
                  <a:pt x="69160" y="45172"/>
                  <a:pt x="86093" y="30355"/>
                </a:cubicBezTo>
                <a:cubicBezTo>
                  <a:pt x="103026" y="15538"/>
                  <a:pt x="162293" y="-6422"/>
                  <a:pt x="157530" y="1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: 図形 1634">
            <a:extLst>
              <a:ext uri="{FF2B5EF4-FFF2-40B4-BE49-F238E27FC236}">
                <a16:creationId xmlns:a16="http://schemas.microsoft.com/office/drawing/2014/main" id="{E6B1133F-F319-4DF4-9A5B-52A1B9465B33}"/>
              </a:ext>
            </a:extLst>
          </p:cNvPr>
          <p:cNvSpPr/>
          <p:nvPr/>
        </p:nvSpPr>
        <p:spPr>
          <a:xfrm>
            <a:off x="6657683" y="7983242"/>
            <a:ext cx="971463" cy="164229"/>
          </a:xfrm>
          <a:custGeom>
            <a:avLst/>
            <a:gdLst>
              <a:gd name="connsiteX0" fmla="*/ 292 w 971463"/>
              <a:gd name="connsiteY0" fmla="*/ 39983 h 164229"/>
              <a:gd name="connsiteX1" fmla="*/ 136817 w 971463"/>
              <a:gd name="connsiteY1" fmla="*/ 20933 h 164229"/>
              <a:gd name="connsiteX2" fmla="*/ 106655 w 971463"/>
              <a:gd name="connsiteY2" fmla="*/ 39983 h 164229"/>
              <a:gd name="connsiteX3" fmla="*/ 200317 w 971463"/>
              <a:gd name="connsiteY3" fmla="*/ 16171 h 164229"/>
              <a:gd name="connsiteX4" fmla="*/ 247942 w 971463"/>
              <a:gd name="connsiteY4" fmla="*/ 16171 h 164229"/>
              <a:gd name="connsiteX5" fmla="*/ 279692 w 971463"/>
              <a:gd name="connsiteY5" fmla="*/ 296 h 164229"/>
              <a:gd name="connsiteX6" fmla="*/ 320967 w 971463"/>
              <a:gd name="connsiteY6" fmla="*/ 32046 h 164229"/>
              <a:gd name="connsiteX7" fmla="*/ 359067 w 971463"/>
              <a:gd name="connsiteY7" fmla="*/ 14583 h 164229"/>
              <a:gd name="connsiteX8" fmla="*/ 417805 w 971463"/>
              <a:gd name="connsiteY8" fmla="*/ 11408 h 164229"/>
              <a:gd name="connsiteX9" fmla="*/ 452730 w 971463"/>
              <a:gd name="connsiteY9" fmla="*/ 24108 h 164229"/>
              <a:gd name="connsiteX10" fmla="*/ 506705 w 971463"/>
              <a:gd name="connsiteY10" fmla="*/ 12996 h 164229"/>
              <a:gd name="connsiteX11" fmla="*/ 554330 w 971463"/>
              <a:gd name="connsiteY11" fmla="*/ 25696 h 164229"/>
              <a:gd name="connsiteX12" fmla="*/ 613067 w 971463"/>
              <a:gd name="connsiteY12" fmla="*/ 296 h 164229"/>
              <a:gd name="connsiteX13" fmla="*/ 655930 w 971463"/>
              <a:gd name="connsiteY13" fmla="*/ 38396 h 164229"/>
              <a:gd name="connsiteX14" fmla="*/ 709905 w 971463"/>
              <a:gd name="connsiteY14" fmla="*/ 14583 h 164229"/>
              <a:gd name="connsiteX15" fmla="*/ 776580 w 971463"/>
              <a:gd name="connsiteY15" fmla="*/ 38396 h 164229"/>
              <a:gd name="connsiteX16" fmla="*/ 789280 w 971463"/>
              <a:gd name="connsiteY16" fmla="*/ 27283 h 164229"/>
              <a:gd name="connsiteX17" fmla="*/ 836905 w 971463"/>
              <a:gd name="connsiteY17" fmla="*/ 68558 h 164229"/>
              <a:gd name="connsiteX18" fmla="*/ 859130 w 971463"/>
              <a:gd name="connsiteY18" fmla="*/ 57446 h 164229"/>
              <a:gd name="connsiteX19" fmla="*/ 908342 w 971463"/>
              <a:gd name="connsiteY19" fmla="*/ 54271 h 164229"/>
              <a:gd name="connsiteX20" fmla="*/ 968667 w 971463"/>
              <a:gd name="connsiteY20" fmla="*/ 49508 h 164229"/>
              <a:gd name="connsiteX21" fmla="*/ 960730 w 971463"/>
              <a:gd name="connsiteY21" fmla="*/ 139996 h 164229"/>
              <a:gd name="connsiteX22" fmla="*/ 954380 w 971463"/>
              <a:gd name="connsiteY22" fmla="*/ 162221 h 164229"/>
              <a:gd name="connsiteX23" fmla="*/ 943267 w 971463"/>
              <a:gd name="connsiteY23" fmla="*/ 149521 h 164229"/>
              <a:gd name="connsiteX24" fmla="*/ 944855 w 971463"/>
              <a:gd name="connsiteY24" fmla="*/ 41571 h 164229"/>
              <a:gd name="connsiteX25" fmla="*/ 876592 w 971463"/>
              <a:gd name="connsiteY25" fmla="*/ 47921 h 164229"/>
              <a:gd name="connsiteX26" fmla="*/ 735305 w 971463"/>
              <a:gd name="connsiteY26" fmla="*/ 25696 h 164229"/>
              <a:gd name="connsiteX27" fmla="*/ 667042 w 971463"/>
              <a:gd name="connsiteY27" fmla="*/ 16171 h 164229"/>
              <a:gd name="connsiteX28" fmla="*/ 660692 w 971463"/>
              <a:gd name="connsiteY28" fmla="*/ 16171 h 164229"/>
              <a:gd name="connsiteX29" fmla="*/ 673392 w 971463"/>
              <a:gd name="connsiteY29" fmla="*/ 3471 h 164229"/>
              <a:gd name="connsiteX30" fmla="*/ 481305 w 971463"/>
              <a:gd name="connsiteY30" fmla="*/ 3471 h 164229"/>
              <a:gd name="connsiteX31" fmla="*/ 573380 w 971463"/>
              <a:gd name="connsiteY31" fmla="*/ 6646 h 164229"/>
              <a:gd name="connsiteX32" fmla="*/ 293980 w 971463"/>
              <a:gd name="connsiteY32" fmla="*/ 30458 h 164229"/>
              <a:gd name="connsiteX33" fmla="*/ 179680 w 971463"/>
              <a:gd name="connsiteY33" fmla="*/ 22521 h 164229"/>
              <a:gd name="connsiteX34" fmla="*/ 292 w 971463"/>
              <a:gd name="connsiteY34" fmla="*/ 39983 h 16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71463" h="164229">
                <a:moveTo>
                  <a:pt x="292" y="39983"/>
                </a:moveTo>
                <a:cubicBezTo>
                  <a:pt x="-6852" y="39718"/>
                  <a:pt x="119090" y="20933"/>
                  <a:pt x="136817" y="20933"/>
                </a:cubicBezTo>
                <a:cubicBezTo>
                  <a:pt x="154544" y="20933"/>
                  <a:pt x="96072" y="40777"/>
                  <a:pt x="106655" y="39983"/>
                </a:cubicBezTo>
                <a:cubicBezTo>
                  <a:pt x="117238" y="39189"/>
                  <a:pt x="176769" y="20140"/>
                  <a:pt x="200317" y="16171"/>
                </a:cubicBezTo>
                <a:cubicBezTo>
                  <a:pt x="223865" y="12202"/>
                  <a:pt x="234713" y="18817"/>
                  <a:pt x="247942" y="16171"/>
                </a:cubicBezTo>
                <a:cubicBezTo>
                  <a:pt x="261171" y="13525"/>
                  <a:pt x="267521" y="-2350"/>
                  <a:pt x="279692" y="296"/>
                </a:cubicBezTo>
                <a:cubicBezTo>
                  <a:pt x="291863" y="2942"/>
                  <a:pt x="307738" y="29665"/>
                  <a:pt x="320967" y="32046"/>
                </a:cubicBezTo>
                <a:cubicBezTo>
                  <a:pt x="334196" y="34427"/>
                  <a:pt x="342927" y="18023"/>
                  <a:pt x="359067" y="14583"/>
                </a:cubicBezTo>
                <a:cubicBezTo>
                  <a:pt x="375207" y="11143"/>
                  <a:pt x="402194" y="9820"/>
                  <a:pt x="417805" y="11408"/>
                </a:cubicBezTo>
                <a:cubicBezTo>
                  <a:pt x="433416" y="12996"/>
                  <a:pt x="437913" y="23843"/>
                  <a:pt x="452730" y="24108"/>
                </a:cubicBezTo>
                <a:cubicBezTo>
                  <a:pt x="467547" y="24373"/>
                  <a:pt x="489772" y="12731"/>
                  <a:pt x="506705" y="12996"/>
                </a:cubicBezTo>
                <a:cubicBezTo>
                  <a:pt x="523638" y="13261"/>
                  <a:pt x="536603" y="27813"/>
                  <a:pt x="554330" y="25696"/>
                </a:cubicBezTo>
                <a:cubicBezTo>
                  <a:pt x="572057" y="23579"/>
                  <a:pt x="596134" y="-1821"/>
                  <a:pt x="613067" y="296"/>
                </a:cubicBezTo>
                <a:cubicBezTo>
                  <a:pt x="630000" y="2413"/>
                  <a:pt x="639790" y="36015"/>
                  <a:pt x="655930" y="38396"/>
                </a:cubicBezTo>
                <a:cubicBezTo>
                  <a:pt x="672070" y="40777"/>
                  <a:pt x="689797" y="14583"/>
                  <a:pt x="709905" y="14583"/>
                </a:cubicBezTo>
                <a:cubicBezTo>
                  <a:pt x="730013" y="14583"/>
                  <a:pt x="763351" y="36279"/>
                  <a:pt x="776580" y="38396"/>
                </a:cubicBezTo>
                <a:cubicBezTo>
                  <a:pt x="789809" y="40513"/>
                  <a:pt x="779226" y="22256"/>
                  <a:pt x="789280" y="27283"/>
                </a:cubicBezTo>
                <a:cubicBezTo>
                  <a:pt x="799334" y="32310"/>
                  <a:pt x="825263" y="63531"/>
                  <a:pt x="836905" y="68558"/>
                </a:cubicBezTo>
                <a:cubicBezTo>
                  <a:pt x="848547" y="73585"/>
                  <a:pt x="847224" y="59827"/>
                  <a:pt x="859130" y="57446"/>
                </a:cubicBezTo>
                <a:cubicBezTo>
                  <a:pt x="871036" y="55065"/>
                  <a:pt x="908342" y="54271"/>
                  <a:pt x="908342" y="54271"/>
                </a:cubicBezTo>
                <a:cubicBezTo>
                  <a:pt x="926598" y="52948"/>
                  <a:pt x="959936" y="35221"/>
                  <a:pt x="968667" y="49508"/>
                </a:cubicBezTo>
                <a:cubicBezTo>
                  <a:pt x="977398" y="63795"/>
                  <a:pt x="963111" y="121211"/>
                  <a:pt x="960730" y="139996"/>
                </a:cubicBezTo>
                <a:cubicBezTo>
                  <a:pt x="958349" y="158782"/>
                  <a:pt x="957290" y="160634"/>
                  <a:pt x="954380" y="162221"/>
                </a:cubicBezTo>
                <a:cubicBezTo>
                  <a:pt x="951470" y="163808"/>
                  <a:pt x="944855" y="169629"/>
                  <a:pt x="943267" y="149521"/>
                </a:cubicBezTo>
                <a:cubicBezTo>
                  <a:pt x="941680" y="129413"/>
                  <a:pt x="955967" y="58504"/>
                  <a:pt x="944855" y="41571"/>
                </a:cubicBezTo>
                <a:cubicBezTo>
                  <a:pt x="933743" y="24638"/>
                  <a:pt x="911517" y="50567"/>
                  <a:pt x="876592" y="47921"/>
                </a:cubicBezTo>
                <a:cubicBezTo>
                  <a:pt x="841667" y="45275"/>
                  <a:pt x="770230" y="30988"/>
                  <a:pt x="735305" y="25696"/>
                </a:cubicBezTo>
                <a:cubicBezTo>
                  <a:pt x="700380" y="20404"/>
                  <a:pt x="679477" y="17758"/>
                  <a:pt x="667042" y="16171"/>
                </a:cubicBezTo>
                <a:cubicBezTo>
                  <a:pt x="654607" y="14584"/>
                  <a:pt x="659634" y="18288"/>
                  <a:pt x="660692" y="16171"/>
                </a:cubicBezTo>
                <a:cubicBezTo>
                  <a:pt x="661750" y="14054"/>
                  <a:pt x="703290" y="5588"/>
                  <a:pt x="673392" y="3471"/>
                </a:cubicBezTo>
                <a:cubicBezTo>
                  <a:pt x="643494" y="1354"/>
                  <a:pt x="497974" y="2942"/>
                  <a:pt x="481305" y="3471"/>
                </a:cubicBezTo>
                <a:cubicBezTo>
                  <a:pt x="464636" y="4000"/>
                  <a:pt x="604601" y="2148"/>
                  <a:pt x="573380" y="6646"/>
                </a:cubicBezTo>
                <a:cubicBezTo>
                  <a:pt x="542159" y="11144"/>
                  <a:pt x="359597" y="27812"/>
                  <a:pt x="293980" y="30458"/>
                </a:cubicBezTo>
                <a:cubicBezTo>
                  <a:pt x="228363" y="33104"/>
                  <a:pt x="227834" y="21463"/>
                  <a:pt x="179680" y="22521"/>
                </a:cubicBezTo>
                <a:cubicBezTo>
                  <a:pt x="131526" y="23579"/>
                  <a:pt x="7436" y="40248"/>
                  <a:pt x="292" y="39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: 図形 1635">
            <a:extLst>
              <a:ext uri="{FF2B5EF4-FFF2-40B4-BE49-F238E27FC236}">
                <a16:creationId xmlns:a16="http://schemas.microsoft.com/office/drawing/2014/main" id="{A3863236-5FB3-4B40-B123-926892367CA5}"/>
              </a:ext>
            </a:extLst>
          </p:cNvPr>
          <p:cNvSpPr/>
          <p:nvPr/>
        </p:nvSpPr>
        <p:spPr>
          <a:xfrm>
            <a:off x="6467161" y="8005510"/>
            <a:ext cx="518529" cy="144753"/>
          </a:xfrm>
          <a:custGeom>
            <a:avLst/>
            <a:gdLst>
              <a:gd name="connsiteX0" fmla="*/ 314 w 518529"/>
              <a:gd name="connsiteY0" fmla="*/ 253 h 144753"/>
              <a:gd name="connsiteX1" fmla="*/ 124139 w 518529"/>
              <a:gd name="connsiteY1" fmla="*/ 41528 h 144753"/>
              <a:gd name="connsiteX2" fmla="*/ 184464 w 518529"/>
              <a:gd name="connsiteY2" fmla="*/ 41528 h 144753"/>
              <a:gd name="connsiteX3" fmla="*/ 320989 w 518529"/>
              <a:gd name="connsiteY3" fmla="*/ 35178 h 144753"/>
              <a:gd name="connsiteX4" fmla="*/ 276539 w 518529"/>
              <a:gd name="connsiteY4" fmla="*/ 39940 h 144753"/>
              <a:gd name="connsiteX5" fmla="*/ 408302 w 518529"/>
              <a:gd name="connsiteY5" fmla="*/ 25653 h 144753"/>
              <a:gd name="connsiteX6" fmla="*/ 452752 w 518529"/>
              <a:gd name="connsiteY6" fmla="*/ 25653 h 144753"/>
              <a:gd name="connsiteX7" fmla="*/ 517839 w 518529"/>
              <a:gd name="connsiteY7" fmla="*/ 12953 h 144753"/>
              <a:gd name="connsiteX8" fmla="*/ 408302 w 518529"/>
              <a:gd name="connsiteY8" fmla="*/ 38353 h 144753"/>
              <a:gd name="connsiteX9" fmla="*/ 303527 w 518529"/>
              <a:gd name="connsiteY9" fmla="*/ 144715 h 144753"/>
              <a:gd name="connsiteX10" fmla="*/ 351152 w 518529"/>
              <a:gd name="connsiteY10" fmla="*/ 25653 h 144753"/>
              <a:gd name="connsiteX11" fmla="*/ 163827 w 518529"/>
              <a:gd name="connsiteY11" fmla="*/ 24065 h 144753"/>
              <a:gd name="connsiteX12" fmla="*/ 314 w 518529"/>
              <a:gd name="connsiteY12" fmla="*/ 253 h 14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529" h="144753">
                <a:moveTo>
                  <a:pt x="314" y="253"/>
                </a:moveTo>
                <a:cubicBezTo>
                  <a:pt x="-6301" y="3164"/>
                  <a:pt x="93447" y="34649"/>
                  <a:pt x="124139" y="41528"/>
                </a:cubicBezTo>
                <a:cubicBezTo>
                  <a:pt x="154831" y="48407"/>
                  <a:pt x="151656" y="42586"/>
                  <a:pt x="184464" y="41528"/>
                </a:cubicBezTo>
                <a:cubicBezTo>
                  <a:pt x="217272" y="40470"/>
                  <a:pt x="305643" y="35443"/>
                  <a:pt x="320989" y="35178"/>
                </a:cubicBezTo>
                <a:cubicBezTo>
                  <a:pt x="336335" y="34913"/>
                  <a:pt x="261987" y="41527"/>
                  <a:pt x="276539" y="39940"/>
                </a:cubicBezTo>
                <a:lnTo>
                  <a:pt x="408302" y="25653"/>
                </a:lnTo>
                <a:cubicBezTo>
                  <a:pt x="437671" y="23272"/>
                  <a:pt x="434496" y="27770"/>
                  <a:pt x="452752" y="25653"/>
                </a:cubicBezTo>
                <a:cubicBezTo>
                  <a:pt x="471008" y="23536"/>
                  <a:pt x="525247" y="10836"/>
                  <a:pt x="517839" y="12953"/>
                </a:cubicBezTo>
                <a:cubicBezTo>
                  <a:pt x="510431" y="15070"/>
                  <a:pt x="444021" y="16393"/>
                  <a:pt x="408302" y="38353"/>
                </a:cubicBezTo>
                <a:cubicBezTo>
                  <a:pt x="372583" y="60313"/>
                  <a:pt x="313052" y="146832"/>
                  <a:pt x="303527" y="144715"/>
                </a:cubicBezTo>
                <a:cubicBezTo>
                  <a:pt x="294002" y="142598"/>
                  <a:pt x="374435" y="45761"/>
                  <a:pt x="351152" y="25653"/>
                </a:cubicBezTo>
                <a:cubicBezTo>
                  <a:pt x="327869" y="5545"/>
                  <a:pt x="219919" y="27769"/>
                  <a:pt x="163827" y="24065"/>
                </a:cubicBezTo>
                <a:cubicBezTo>
                  <a:pt x="107735" y="20361"/>
                  <a:pt x="6929" y="-2658"/>
                  <a:pt x="314" y="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: 図形 1636">
            <a:extLst>
              <a:ext uri="{FF2B5EF4-FFF2-40B4-BE49-F238E27FC236}">
                <a16:creationId xmlns:a16="http://schemas.microsoft.com/office/drawing/2014/main" id="{5DC31A99-E3FE-4D29-9052-A841F2BA92A8}"/>
              </a:ext>
            </a:extLst>
          </p:cNvPr>
          <p:cNvSpPr/>
          <p:nvPr/>
        </p:nvSpPr>
        <p:spPr>
          <a:xfrm>
            <a:off x="6338559" y="7997697"/>
            <a:ext cx="93991" cy="281790"/>
          </a:xfrm>
          <a:custGeom>
            <a:avLst/>
            <a:gdLst>
              <a:gd name="connsiteX0" fmla="*/ 93991 w 93991"/>
              <a:gd name="connsiteY0" fmla="*/ 128 h 281790"/>
              <a:gd name="connsiteX1" fmla="*/ 19379 w 93991"/>
              <a:gd name="connsiteY1" fmla="*/ 65216 h 281790"/>
              <a:gd name="connsiteX2" fmla="*/ 9854 w 93991"/>
              <a:gd name="connsiteY2" fmla="*/ 174753 h 281790"/>
              <a:gd name="connsiteX3" fmla="*/ 8266 w 93991"/>
              <a:gd name="connsiteY3" fmla="*/ 281116 h 281790"/>
              <a:gd name="connsiteX4" fmla="*/ 8266 w 93991"/>
              <a:gd name="connsiteY4" fmla="*/ 212853 h 281790"/>
              <a:gd name="connsiteX5" fmla="*/ 329 w 93991"/>
              <a:gd name="connsiteY5" fmla="*/ 71566 h 281790"/>
              <a:gd name="connsiteX6" fmla="*/ 20966 w 93991"/>
              <a:gd name="connsiteY6" fmla="*/ 217616 h 281790"/>
              <a:gd name="connsiteX7" fmla="*/ 19379 w 93991"/>
              <a:gd name="connsiteY7" fmla="*/ 81091 h 281790"/>
              <a:gd name="connsiteX8" fmla="*/ 93991 w 93991"/>
              <a:gd name="connsiteY8" fmla="*/ 128 h 28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991" h="281790">
                <a:moveTo>
                  <a:pt x="93991" y="128"/>
                </a:moveTo>
                <a:cubicBezTo>
                  <a:pt x="93991" y="-2518"/>
                  <a:pt x="33402" y="36112"/>
                  <a:pt x="19379" y="65216"/>
                </a:cubicBezTo>
                <a:cubicBezTo>
                  <a:pt x="5356" y="94320"/>
                  <a:pt x="11706" y="138770"/>
                  <a:pt x="9854" y="174753"/>
                </a:cubicBezTo>
                <a:cubicBezTo>
                  <a:pt x="8002" y="210736"/>
                  <a:pt x="8531" y="274766"/>
                  <a:pt x="8266" y="281116"/>
                </a:cubicBezTo>
                <a:cubicBezTo>
                  <a:pt x="8001" y="287466"/>
                  <a:pt x="9589" y="247778"/>
                  <a:pt x="8266" y="212853"/>
                </a:cubicBezTo>
                <a:cubicBezTo>
                  <a:pt x="6943" y="177928"/>
                  <a:pt x="-1788" y="70772"/>
                  <a:pt x="329" y="71566"/>
                </a:cubicBezTo>
                <a:cubicBezTo>
                  <a:pt x="2446" y="72360"/>
                  <a:pt x="17791" y="216029"/>
                  <a:pt x="20966" y="217616"/>
                </a:cubicBezTo>
                <a:cubicBezTo>
                  <a:pt x="24141" y="219203"/>
                  <a:pt x="8266" y="116810"/>
                  <a:pt x="19379" y="81091"/>
                </a:cubicBezTo>
                <a:cubicBezTo>
                  <a:pt x="30491" y="45372"/>
                  <a:pt x="93991" y="2774"/>
                  <a:pt x="93991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: 図形 1637">
            <a:extLst>
              <a:ext uri="{FF2B5EF4-FFF2-40B4-BE49-F238E27FC236}">
                <a16:creationId xmlns:a16="http://schemas.microsoft.com/office/drawing/2014/main" id="{379A8679-D7F2-4E53-9B52-96A431F92E0D}"/>
              </a:ext>
            </a:extLst>
          </p:cNvPr>
          <p:cNvSpPr/>
          <p:nvPr/>
        </p:nvSpPr>
        <p:spPr>
          <a:xfrm>
            <a:off x="6035410" y="7978757"/>
            <a:ext cx="352319" cy="309601"/>
          </a:xfrm>
          <a:custGeom>
            <a:avLst/>
            <a:gdLst>
              <a:gd name="connsiteX0" fmla="*/ 265 w 352319"/>
              <a:gd name="connsiteY0" fmla="*/ 18 h 309601"/>
              <a:gd name="connsiteX1" fmla="*/ 114565 w 352319"/>
              <a:gd name="connsiteY1" fmla="*/ 87331 h 309601"/>
              <a:gd name="connsiteX2" fmla="*/ 52653 w 352319"/>
              <a:gd name="connsiteY2" fmla="*/ 55581 h 309601"/>
              <a:gd name="connsiteX3" fmla="*/ 182828 w 352319"/>
              <a:gd name="connsiteY3" fmla="*/ 95268 h 309601"/>
              <a:gd name="connsiteX4" fmla="*/ 216165 w 352319"/>
              <a:gd name="connsiteY4" fmla="*/ 52406 h 309601"/>
              <a:gd name="connsiteX5" fmla="*/ 274903 w 352319"/>
              <a:gd name="connsiteY5" fmla="*/ 95268 h 309601"/>
              <a:gd name="connsiteX6" fmla="*/ 347928 w 352319"/>
              <a:gd name="connsiteY6" fmla="*/ 14306 h 309601"/>
              <a:gd name="connsiteX7" fmla="*/ 335228 w 352319"/>
              <a:gd name="connsiteY7" fmla="*/ 42881 h 309601"/>
              <a:gd name="connsiteX8" fmla="*/ 262203 w 352319"/>
              <a:gd name="connsiteY8" fmla="*/ 147656 h 309601"/>
              <a:gd name="connsiteX9" fmla="*/ 286015 w 352319"/>
              <a:gd name="connsiteY9" fmla="*/ 174643 h 309601"/>
              <a:gd name="connsiteX10" fmla="*/ 305065 w 352319"/>
              <a:gd name="connsiteY10" fmla="*/ 309581 h 309601"/>
              <a:gd name="connsiteX11" fmla="*/ 287603 w 352319"/>
              <a:gd name="connsiteY11" fmla="*/ 184168 h 309601"/>
              <a:gd name="connsiteX12" fmla="*/ 252678 w 352319"/>
              <a:gd name="connsiteY12" fmla="*/ 93681 h 309601"/>
              <a:gd name="connsiteX13" fmla="*/ 151078 w 352319"/>
              <a:gd name="connsiteY13" fmla="*/ 84156 h 309601"/>
              <a:gd name="connsiteX14" fmla="*/ 84403 w 352319"/>
              <a:gd name="connsiteY14" fmla="*/ 79393 h 309601"/>
              <a:gd name="connsiteX15" fmla="*/ 265 w 352319"/>
              <a:gd name="connsiteY15" fmla="*/ 18 h 3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2319" h="309601">
                <a:moveTo>
                  <a:pt x="265" y="18"/>
                </a:moveTo>
                <a:cubicBezTo>
                  <a:pt x="5292" y="1341"/>
                  <a:pt x="105834" y="78071"/>
                  <a:pt x="114565" y="87331"/>
                </a:cubicBezTo>
                <a:cubicBezTo>
                  <a:pt x="123296" y="96592"/>
                  <a:pt x="41276" y="54258"/>
                  <a:pt x="52653" y="55581"/>
                </a:cubicBezTo>
                <a:cubicBezTo>
                  <a:pt x="64030" y="56904"/>
                  <a:pt x="155576" y="95797"/>
                  <a:pt x="182828" y="95268"/>
                </a:cubicBezTo>
                <a:cubicBezTo>
                  <a:pt x="210080" y="94739"/>
                  <a:pt x="200819" y="52406"/>
                  <a:pt x="216165" y="52406"/>
                </a:cubicBezTo>
                <a:cubicBezTo>
                  <a:pt x="231511" y="52406"/>
                  <a:pt x="252943" y="101618"/>
                  <a:pt x="274903" y="95268"/>
                </a:cubicBezTo>
                <a:cubicBezTo>
                  <a:pt x="296864" y="88918"/>
                  <a:pt x="337874" y="23037"/>
                  <a:pt x="347928" y="14306"/>
                </a:cubicBezTo>
                <a:cubicBezTo>
                  <a:pt x="357982" y="5575"/>
                  <a:pt x="349516" y="20656"/>
                  <a:pt x="335228" y="42881"/>
                </a:cubicBezTo>
                <a:cubicBezTo>
                  <a:pt x="320940" y="65106"/>
                  <a:pt x="270405" y="125696"/>
                  <a:pt x="262203" y="147656"/>
                </a:cubicBezTo>
                <a:cubicBezTo>
                  <a:pt x="254001" y="169616"/>
                  <a:pt x="278871" y="147656"/>
                  <a:pt x="286015" y="174643"/>
                </a:cubicBezTo>
                <a:cubicBezTo>
                  <a:pt x="293159" y="201631"/>
                  <a:pt x="304800" y="307994"/>
                  <a:pt x="305065" y="309581"/>
                </a:cubicBezTo>
                <a:cubicBezTo>
                  <a:pt x="305330" y="311169"/>
                  <a:pt x="296334" y="220151"/>
                  <a:pt x="287603" y="184168"/>
                </a:cubicBezTo>
                <a:cubicBezTo>
                  <a:pt x="278872" y="148185"/>
                  <a:pt x="275432" y="110350"/>
                  <a:pt x="252678" y="93681"/>
                </a:cubicBezTo>
                <a:cubicBezTo>
                  <a:pt x="229924" y="77012"/>
                  <a:pt x="179124" y="86537"/>
                  <a:pt x="151078" y="84156"/>
                </a:cubicBezTo>
                <a:cubicBezTo>
                  <a:pt x="123032" y="81775"/>
                  <a:pt x="105834" y="88389"/>
                  <a:pt x="84403" y="79393"/>
                </a:cubicBezTo>
                <a:cubicBezTo>
                  <a:pt x="62972" y="70397"/>
                  <a:pt x="-4762" y="-1305"/>
                  <a:pt x="26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: 図形 1638">
            <a:extLst>
              <a:ext uri="{FF2B5EF4-FFF2-40B4-BE49-F238E27FC236}">
                <a16:creationId xmlns:a16="http://schemas.microsoft.com/office/drawing/2014/main" id="{06C8A2A7-43D5-4880-A869-5C28DC0FDFDB}"/>
              </a:ext>
            </a:extLst>
          </p:cNvPr>
          <p:cNvSpPr/>
          <p:nvPr/>
        </p:nvSpPr>
        <p:spPr>
          <a:xfrm>
            <a:off x="5905187" y="7965710"/>
            <a:ext cx="182913" cy="295663"/>
          </a:xfrm>
          <a:custGeom>
            <a:avLst/>
            <a:gdLst>
              <a:gd name="connsiteX0" fmla="*/ 313 w 182913"/>
              <a:gd name="connsiteY0" fmla="*/ 365 h 295663"/>
              <a:gd name="connsiteX1" fmla="*/ 59051 w 182913"/>
              <a:gd name="connsiteY1" fmla="*/ 108315 h 295663"/>
              <a:gd name="connsiteX2" fmla="*/ 70163 w 182913"/>
              <a:gd name="connsiteY2" fmla="*/ 165465 h 295663"/>
              <a:gd name="connsiteX3" fmla="*/ 51113 w 182913"/>
              <a:gd name="connsiteY3" fmla="*/ 295640 h 295663"/>
              <a:gd name="connsiteX4" fmla="*/ 60638 w 182913"/>
              <a:gd name="connsiteY4" fmla="*/ 174990 h 295663"/>
              <a:gd name="connsiteX5" fmla="*/ 101913 w 182913"/>
              <a:gd name="connsiteY5" fmla="*/ 44815 h 295663"/>
              <a:gd name="connsiteX6" fmla="*/ 136838 w 182913"/>
              <a:gd name="connsiteY6" fmla="*/ 21003 h 295663"/>
              <a:gd name="connsiteX7" fmla="*/ 182876 w 182913"/>
              <a:gd name="connsiteY7" fmla="*/ 22590 h 295663"/>
              <a:gd name="connsiteX8" fmla="*/ 128901 w 182913"/>
              <a:gd name="connsiteY8" fmla="*/ 14653 h 295663"/>
              <a:gd name="connsiteX9" fmla="*/ 79688 w 182913"/>
              <a:gd name="connsiteY9" fmla="*/ 57515 h 295663"/>
              <a:gd name="connsiteX10" fmla="*/ 63813 w 182913"/>
              <a:gd name="connsiteY10" fmla="*/ 138478 h 295663"/>
              <a:gd name="connsiteX11" fmla="*/ 36826 w 182913"/>
              <a:gd name="connsiteY11" fmla="*/ 74978 h 295663"/>
              <a:gd name="connsiteX12" fmla="*/ 313 w 182913"/>
              <a:gd name="connsiteY12" fmla="*/ 365 h 29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2913" h="295663">
                <a:moveTo>
                  <a:pt x="313" y="365"/>
                </a:moveTo>
                <a:cubicBezTo>
                  <a:pt x="4017" y="5921"/>
                  <a:pt x="47409" y="80798"/>
                  <a:pt x="59051" y="108315"/>
                </a:cubicBezTo>
                <a:cubicBezTo>
                  <a:pt x="70693" y="135832"/>
                  <a:pt x="71486" y="134244"/>
                  <a:pt x="70163" y="165465"/>
                </a:cubicBezTo>
                <a:cubicBezTo>
                  <a:pt x="68840" y="196686"/>
                  <a:pt x="52700" y="294053"/>
                  <a:pt x="51113" y="295640"/>
                </a:cubicBezTo>
                <a:cubicBezTo>
                  <a:pt x="49526" y="297227"/>
                  <a:pt x="52171" y="216794"/>
                  <a:pt x="60638" y="174990"/>
                </a:cubicBezTo>
                <a:cubicBezTo>
                  <a:pt x="69105" y="133186"/>
                  <a:pt x="89213" y="70479"/>
                  <a:pt x="101913" y="44815"/>
                </a:cubicBezTo>
                <a:cubicBezTo>
                  <a:pt x="114613" y="19151"/>
                  <a:pt x="123344" y="24707"/>
                  <a:pt x="136838" y="21003"/>
                </a:cubicBezTo>
                <a:cubicBezTo>
                  <a:pt x="150332" y="17299"/>
                  <a:pt x="184199" y="23648"/>
                  <a:pt x="182876" y="22590"/>
                </a:cubicBezTo>
                <a:cubicBezTo>
                  <a:pt x="181553" y="21532"/>
                  <a:pt x="146099" y="8832"/>
                  <a:pt x="128901" y="14653"/>
                </a:cubicBezTo>
                <a:cubicBezTo>
                  <a:pt x="111703" y="20474"/>
                  <a:pt x="90536" y="36878"/>
                  <a:pt x="79688" y="57515"/>
                </a:cubicBezTo>
                <a:cubicBezTo>
                  <a:pt x="68840" y="78153"/>
                  <a:pt x="70957" y="135567"/>
                  <a:pt x="63813" y="138478"/>
                </a:cubicBezTo>
                <a:cubicBezTo>
                  <a:pt x="56669" y="141389"/>
                  <a:pt x="46880" y="95880"/>
                  <a:pt x="36826" y="74978"/>
                </a:cubicBezTo>
                <a:cubicBezTo>
                  <a:pt x="26772" y="54076"/>
                  <a:pt x="-3391" y="-5191"/>
                  <a:pt x="313" y="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: 図形 1639">
            <a:extLst>
              <a:ext uri="{FF2B5EF4-FFF2-40B4-BE49-F238E27FC236}">
                <a16:creationId xmlns:a16="http://schemas.microsoft.com/office/drawing/2014/main" id="{71DC7A09-46FA-44FC-AD61-BD615A48C1C2}"/>
              </a:ext>
            </a:extLst>
          </p:cNvPr>
          <p:cNvSpPr/>
          <p:nvPr/>
        </p:nvSpPr>
        <p:spPr>
          <a:xfrm>
            <a:off x="6532562" y="8237473"/>
            <a:ext cx="152409" cy="188739"/>
          </a:xfrm>
          <a:custGeom>
            <a:avLst/>
            <a:gdLst>
              <a:gd name="connsiteX0" fmla="*/ 1 w 152409"/>
              <a:gd name="connsiteY0" fmla="*/ 12765 h 188739"/>
              <a:gd name="connsiteX1" fmla="*/ 60326 w 152409"/>
              <a:gd name="connsiteY1" fmla="*/ 87377 h 188739"/>
              <a:gd name="connsiteX2" fmla="*/ 128588 w 152409"/>
              <a:gd name="connsiteY2" fmla="*/ 96902 h 188739"/>
              <a:gd name="connsiteX3" fmla="*/ 130176 w 152409"/>
              <a:gd name="connsiteY3" fmla="*/ 142940 h 188739"/>
              <a:gd name="connsiteX4" fmla="*/ 125413 w 152409"/>
              <a:gd name="connsiteY4" fmla="*/ 187390 h 188739"/>
              <a:gd name="connsiteX5" fmla="*/ 152401 w 152409"/>
              <a:gd name="connsiteY5" fmla="*/ 88965 h 188739"/>
              <a:gd name="connsiteX6" fmla="*/ 122238 w 152409"/>
              <a:gd name="connsiteY6" fmla="*/ 65 h 188739"/>
              <a:gd name="connsiteX7" fmla="*/ 142876 w 152409"/>
              <a:gd name="connsiteY7" fmla="*/ 74677 h 188739"/>
              <a:gd name="connsiteX8" fmla="*/ 128588 w 152409"/>
              <a:gd name="connsiteY8" fmla="*/ 81027 h 188739"/>
              <a:gd name="connsiteX9" fmla="*/ 61913 w 152409"/>
              <a:gd name="connsiteY9" fmla="*/ 74677 h 188739"/>
              <a:gd name="connsiteX10" fmla="*/ 1 w 152409"/>
              <a:gd name="connsiteY10" fmla="*/ 12765 h 18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9" h="188739">
                <a:moveTo>
                  <a:pt x="1" y="12765"/>
                </a:moveTo>
                <a:cubicBezTo>
                  <a:pt x="-263" y="14882"/>
                  <a:pt x="38895" y="73354"/>
                  <a:pt x="60326" y="87377"/>
                </a:cubicBezTo>
                <a:cubicBezTo>
                  <a:pt x="81757" y="101400"/>
                  <a:pt x="116946" y="87642"/>
                  <a:pt x="128588" y="96902"/>
                </a:cubicBezTo>
                <a:cubicBezTo>
                  <a:pt x="140230" y="106163"/>
                  <a:pt x="130705" y="127859"/>
                  <a:pt x="130176" y="142940"/>
                </a:cubicBezTo>
                <a:cubicBezTo>
                  <a:pt x="129647" y="158021"/>
                  <a:pt x="121709" y="196386"/>
                  <a:pt x="125413" y="187390"/>
                </a:cubicBezTo>
                <a:cubicBezTo>
                  <a:pt x="129117" y="178394"/>
                  <a:pt x="152930" y="120186"/>
                  <a:pt x="152401" y="88965"/>
                </a:cubicBezTo>
                <a:cubicBezTo>
                  <a:pt x="151872" y="57744"/>
                  <a:pt x="123825" y="2446"/>
                  <a:pt x="122238" y="65"/>
                </a:cubicBezTo>
                <a:cubicBezTo>
                  <a:pt x="120651" y="-2316"/>
                  <a:pt x="141818" y="61183"/>
                  <a:pt x="142876" y="74677"/>
                </a:cubicBezTo>
                <a:cubicBezTo>
                  <a:pt x="143934" y="88171"/>
                  <a:pt x="142082" y="81027"/>
                  <a:pt x="128588" y="81027"/>
                </a:cubicBezTo>
                <a:cubicBezTo>
                  <a:pt x="115094" y="81027"/>
                  <a:pt x="83609" y="83937"/>
                  <a:pt x="61913" y="74677"/>
                </a:cubicBezTo>
                <a:cubicBezTo>
                  <a:pt x="40217" y="65417"/>
                  <a:pt x="265" y="10648"/>
                  <a:pt x="1" y="12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: 図形 1640">
            <a:extLst>
              <a:ext uri="{FF2B5EF4-FFF2-40B4-BE49-F238E27FC236}">
                <a16:creationId xmlns:a16="http://schemas.microsoft.com/office/drawing/2014/main" id="{4361BB76-6A10-4778-83B2-8939117501FB}"/>
              </a:ext>
            </a:extLst>
          </p:cNvPr>
          <p:cNvSpPr/>
          <p:nvPr/>
        </p:nvSpPr>
        <p:spPr>
          <a:xfrm>
            <a:off x="6195958" y="8249957"/>
            <a:ext cx="463605" cy="218007"/>
          </a:xfrm>
          <a:custGeom>
            <a:avLst/>
            <a:gdLst>
              <a:gd name="connsiteX0" fmla="*/ 6405 w 463605"/>
              <a:gd name="connsiteY0" fmla="*/ 281 h 218007"/>
              <a:gd name="connsiteX1" fmla="*/ 60380 w 463605"/>
              <a:gd name="connsiteY1" fmla="*/ 73306 h 218007"/>
              <a:gd name="connsiteX2" fmla="*/ 41330 w 463605"/>
              <a:gd name="connsiteY2" fmla="*/ 125693 h 218007"/>
              <a:gd name="connsiteX3" fmla="*/ 55 w 463605"/>
              <a:gd name="connsiteY3" fmla="*/ 189193 h 218007"/>
              <a:gd name="connsiteX4" fmla="*/ 50855 w 463605"/>
              <a:gd name="connsiteY4" fmla="*/ 135218 h 218007"/>
              <a:gd name="connsiteX5" fmla="*/ 98480 w 463605"/>
              <a:gd name="connsiteY5" fmla="*/ 187606 h 218007"/>
              <a:gd name="connsiteX6" fmla="*/ 120705 w 463605"/>
              <a:gd name="connsiteY6" fmla="*/ 144743 h 218007"/>
              <a:gd name="connsiteX7" fmla="*/ 149280 w 463605"/>
              <a:gd name="connsiteY7" fmla="*/ 149506 h 218007"/>
              <a:gd name="connsiteX8" fmla="*/ 158805 w 463605"/>
              <a:gd name="connsiteY8" fmla="*/ 201893 h 218007"/>
              <a:gd name="connsiteX9" fmla="*/ 208017 w 463605"/>
              <a:gd name="connsiteY9" fmla="*/ 216181 h 218007"/>
              <a:gd name="connsiteX10" fmla="*/ 249292 w 463605"/>
              <a:gd name="connsiteY10" fmla="*/ 166968 h 218007"/>
              <a:gd name="connsiteX11" fmla="*/ 284217 w 463605"/>
              <a:gd name="connsiteY11" fmla="*/ 181256 h 218007"/>
              <a:gd name="connsiteX12" fmla="*/ 303267 w 463605"/>
              <a:gd name="connsiteY12" fmla="*/ 179668 h 218007"/>
              <a:gd name="connsiteX13" fmla="*/ 328667 w 463605"/>
              <a:gd name="connsiteY13" fmla="*/ 149506 h 218007"/>
              <a:gd name="connsiteX14" fmla="*/ 379467 w 463605"/>
              <a:gd name="connsiteY14" fmla="*/ 163793 h 218007"/>
              <a:gd name="connsiteX15" fmla="*/ 420742 w 463605"/>
              <a:gd name="connsiteY15" fmla="*/ 127281 h 218007"/>
              <a:gd name="connsiteX16" fmla="*/ 442967 w 463605"/>
              <a:gd name="connsiteY16" fmla="*/ 116168 h 218007"/>
              <a:gd name="connsiteX17" fmla="*/ 463605 w 463605"/>
              <a:gd name="connsiteY17" fmla="*/ 184431 h 218007"/>
              <a:gd name="connsiteX18" fmla="*/ 442967 w 463605"/>
              <a:gd name="connsiteY18" fmla="*/ 111406 h 218007"/>
              <a:gd name="connsiteX19" fmla="*/ 401692 w 463605"/>
              <a:gd name="connsiteY19" fmla="*/ 146331 h 218007"/>
              <a:gd name="connsiteX20" fmla="*/ 314380 w 463605"/>
              <a:gd name="connsiteY20" fmla="*/ 160618 h 218007"/>
              <a:gd name="connsiteX21" fmla="*/ 217542 w 463605"/>
              <a:gd name="connsiteY21" fmla="*/ 198718 h 218007"/>
              <a:gd name="connsiteX22" fmla="*/ 173092 w 463605"/>
              <a:gd name="connsiteY22" fmla="*/ 198718 h 218007"/>
              <a:gd name="connsiteX23" fmla="*/ 111180 w 463605"/>
              <a:gd name="connsiteY23" fmla="*/ 139981 h 218007"/>
              <a:gd name="connsiteX24" fmla="*/ 34980 w 463605"/>
              <a:gd name="connsiteY24" fmla="*/ 144743 h 218007"/>
              <a:gd name="connsiteX25" fmla="*/ 33392 w 463605"/>
              <a:gd name="connsiteY25" fmla="*/ 122518 h 218007"/>
              <a:gd name="connsiteX26" fmla="*/ 46092 w 463605"/>
              <a:gd name="connsiteY26" fmla="*/ 101881 h 218007"/>
              <a:gd name="connsiteX27" fmla="*/ 6405 w 463605"/>
              <a:gd name="connsiteY27" fmla="*/ 281 h 21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63605" h="218007">
                <a:moveTo>
                  <a:pt x="6405" y="281"/>
                </a:moveTo>
                <a:cubicBezTo>
                  <a:pt x="8786" y="-4481"/>
                  <a:pt x="54559" y="52404"/>
                  <a:pt x="60380" y="73306"/>
                </a:cubicBezTo>
                <a:cubicBezTo>
                  <a:pt x="66201" y="94208"/>
                  <a:pt x="51384" y="106379"/>
                  <a:pt x="41330" y="125693"/>
                </a:cubicBezTo>
                <a:cubicBezTo>
                  <a:pt x="31276" y="145008"/>
                  <a:pt x="-1532" y="187606"/>
                  <a:pt x="55" y="189193"/>
                </a:cubicBezTo>
                <a:cubicBezTo>
                  <a:pt x="1642" y="190780"/>
                  <a:pt x="34451" y="135483"/>
                  <a:pt x="50855" y="135218"/>
                </a:cubicBezTo>
                <a:cubicBezTo>
                  <a:pt x="67259" y="134954"/>
                  <a:pt x="86838" y="186019"/>
                  <a:pt x="98480" y="187606"/>
                </a:cubicBezTo>
                <a:cubicBezTo>
                  <a:pt x="110122" y="189193"/>
                  <a:pt x="112238" y="151093"/>
                  <a:pt x="120705" y="144743"/>
                </a:cubicBezTo>
                <a:cubicBezTo>
                  <a:pt x="129172" y="138393"/>
                  <a:pt x="142930" y="139981"/>
                  <a:pt x="149280" y="149506"/>
                </a:cubicBezTo>
                <a:cubicBezTo>
                  <a:pt x="155630" y="159031"/>
                  <a:pt x="149016" y="190781"/>
                  <a:pt x="158805" y="201893"/>
                </a:cubicBezTo>
                <a:cubicBezTo>
                  <a:pt x="168595" y="213006"/>
                  <a:pt x="192936" y="222002"/>
                  <a:pt x="208017" y="216181"/>
                </a:cubicBezTo>
                <a:cubicBezTo>
                  <a:pt x="223098" y="210360"/>
                  <a:pt x="236592" y="172789"/>
                  <a:pt x="249292" y="166968"/>
                </a:cubicBezTo>
                <a:cubicBezTo>
                  <a:pt x="261992" y="161147"/>
                  <a:pt x="275221" y="179139"/>
                  <a:pt x="284217" y="181256"/>
                </a:cubicBezTo>
                <a:cubicBezTo>
                  <a:pt x="293213" y="183373"/>
                  <a:pt x="295859" y="184960"/>
                  <a:pt x="303267" y="179668"/>
                </a:cubicBezTo>
                <a:cubicBezTo>
                  <a:pt x="310675" y="174376"/>
                  <a:pt x="315967" y="152152"/>
                  <a:pt x="328667" y="149506"/>
                </a:cubicBezTo>
                <a:cubicBezTo>
                  <a:pt x="341367" y="146860"/>
                  <a:pt x="364121" y="167497"/>
                  <a:pt x="379467" y="163793"/>
                </a:cubicBezTo>
                <a:cubicBezTo>
                  <a:pt x="394813" y="160089"/>
                  <a:pt x="410159" y="135218"/>
                  <a:pt x="420742" y="127281"/>
                </a:cubicBezTo>
                <a:cubicBezTo>
                  <a:pt x="431325" y="119344"/>
                  <a:pt x="435823" y="106643"/>
                  <a:pt x="442967" y="116168"/>
                </a:cubicBezTo>
                <a:cubicBezTo>
                  <a:pt x="450111" y="125693"/>
                  <a:pt x="463605" y="185225"/>
                  <a:pt x="463605" y="184431"/>
                </a:cubicBezTo>
                <a:cubicBezTo>
                  <a:pt x="463605" y="183637"/>
                  <a:pt x="453286" y="117756"/>
                  <a:pt x="442967" y="111406"/>
                </a:cubicBezTo>
                <a:cubicBezTo>
                  <a:pt x="432648" y="105056"/>
                  <a:pt x="423123" y="138129"/>
                  <a:pt x="401692" y="146331"/>
                </a:cubicBezTo>
                <a:cubicBezTo>
                  <a:pt x="380261" y="154533"/>
                  <a:pt x="345072" y="151887"/>
                  <a:pt x="314380" y="160618"/>
                </a:cubicBezTo>
                <a:cubicBezTo>
                  <a:pt x="283688" y="169349"/>
                  <a:pt x="241090" y="192368"/>
                  <a:pt x="217542" y="198718"/>
                </a:cubicBezTo>
                <a:cubicBezTo>
                  <a:pt x="193994" y="205068"/>
                  <a:pt x="190819" y="208508"/>
                  <a:pt x="173092" y="198718"/>
                </a:cubicBezTo>
                <a:cubicBezTo>
                  <a:pt x="155365" y="188929"/>
                  <a:pt x="134198" y="148977"/>
                  <a:pt x="111180" y="139981"/>
                </a:cubicBezTo>
                <a:cubicBezTo>
                  <a:pt x="88162" y="130985"/>
                  <a:pt x="47945" y="147654"/>
                  <a:pt x="34980" y="144743"/>
                </a:cubicBezTo>
                <a:cubicBezTo>
                  <a:pt x="22015" y="141833"/>
                  <a:pt x="31540" y="129662"/>
                  <a:pt x="33392" y="122518"/>
                </a:cubicBezTo>
                <a:cubicBezTo>
                  <a:pt x="35244" y="115374"/>
                  <a:pt x="47150" y="118020"/>
                  <a:pt x="46092" y="101881"/>
                </a:cubicBezTo>
                <a:cubicBezTo>
                  <a:pt x="45034" y="85742"/>
                  <a:pt x="4024" y="5043"/>
                  <a:pt x="6405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: 図形 1641">
            <a:extLst>
              <a:ext uri="{FF2B5EF4-FFF2-40B4-BE49-F238E27FC236}">
                <a16:creationId xmlns:a16="http://schemas.microsoft.com/office/drawing/2014/main" id="{799FE72E-D55A-4E2A-84A9-7B82389806C9}"/>
              </a:ext>
            </a:extLst>
          </p:cNvPr>
          <p:cNvSpPr/>
          <p:nvPr/>
        </p:nvSpPr>
        <p:spPr>
          <a:xfrm>
            <a:off x="5475069" y="7963284"/>
            <a:ext cx="461922" cy="71094"/>
          </a:xfrm>
          <a:custGeom>
            <a:avLst/>
            <a:gdLst>
              <a:gd name="connsiteX0" fmla="*/ 219 w 461922"/>
              <a:gd name="connsiteY0" fmla="*/ 7554 h 71094"/>
              <a:gd name="connsiteX1" fmla="*/ 122456 w 461922"/>
              <a:gd name="connsiteY1" fmla="*/ 55179 h 71094"/>
              <a:gd name="connsiteX2" fmla="*/ 128806 w 461922"/>
              <a:gd name="connsiteY2" fmla="*/ 40891 h 71094"/>
              <a:gd name="connsiteX3" fmla="*/ 143094 w 461922"/>
              <a:gd name="connsiteY3" fmla="*/ 7554 h 71094"/>
              <a:gd name="connsiteX4" fmla="*/ 195481 w 461922"/>
              <a:gd name="connsiteY4" fmla="*/ 55179 h 71094"/>
              <a:gd name="connsiteX5" fmla="*/ 198656 w 461922"/>
              <a:gd name="connsiteY5" fmla="*/ 20254 h 71094"/>
              <a:gd name="connsiteX6" fmla="*/ 254219 w 461922"/>
              <a:gd name="connsiteY6" fmla="*/ 31366 h 71094"/>
              <a:gd name="connsiteX7" fmla="*/ 330419 w 461922"/>
              <a:gd name="connsiteY7" fmla="*/ 9141 h 71094"/>
              <a:gd name="connsiteX8" fmla="*/ 257394 w 461922"/>
              <a:gd name="connsiteY8" fmla="*/ 29779 h 71094"/>
              <a:gd name="connsiteX9" fmla="*/ 324069 w 461922"/>
              <a:gd name="connsiteY9" fmla="*/ 28191 h 71094"/>
              <a:gd name="connsiteX10" fmla="*/ 352644 w 461922"/>
              <a:gd name="connsiteY10" fmla="*/ 29779 h 71094"/>
              <a:gd name="connsiteX11" fmla="*/ 398681 w 461922"/>
              <a:gd name="connsiteY11" fmla="*/ 71054 h 71094"/>
              <a:gd name="connsiteX12" fmla="*/ 393919 w 461922"/>
              <a:gd name="connsiteY12" fmla="*/ 37716 h 71094"/>
              <a:gd name="connsiteX13" fmla="*/ 425669 w 461922"/>
              <a:gd name="connsiteY13" fmla="*/ 52004 h 71094"/>
              <a:gd name="connsiteX14" fmla="*/ 460594 w 461922"/>
              <a:gd name="connsiteY14" fmla="*/ 12316 h 71094"/>
              <a:gd name="connsiteX15" fmla="*/ 376456 w 461922"/>
              <a:gd name="connsiteY15" fmla="*/ 37716 h 71094"/>
              <a:gd name="connsiteX16" fmla="*/ 305019 w 461922"/>
              <a:gd name="connsiteY16" fmla="*/ 7554 h 71094"/>
              <a:gd name="connsiteX17" fmla="*/ 231994 w 461922"/>
              <a:gd name="connsiteY17" fmla="*/ 1204 h 71094"/>
              <a:gd name="connsiteX18" fmla="*/ 174844 w 461922"/>
              <a:gd name="connsiteY18" fmla="*/ 26604 h 71094"/>
              <a:gd name="connsiteX19" fmla="*/ 93881 w 461922"/>
              <a:gd name="connsiteY19" fmla="*/ 25016 h 71094"/>
              <a:gd name="connsiteX20" fmla="*/ 219 w 461922"/>
              <a:gd name="connsiteY20" fmla="*/ 7554 h 7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1922" h="71094">
                <a:moveTo>
                  <a:pt x="219" y="7554"/>
                </a:moveTo>
                <a:cubicBezTo>
                  <a:pt x="4981" y="12581"/>
                  <a:pt x="101025" y="49623"/>
                  <a:pt x="122456" y="55179"/>
                </a:cubicBezTo>
                <a:cubicBezTo>
                  <a:pt x="143887" y="60735"/>
                  <a:pt x="125366" y="48829"/>
                  <a:pt x="128806" y="40891"/>
                </a:cubicBezTo>
                <a:cubicBezTo>
                  <a:pt x="132246" y="32954"/>
                  <a:pt x="131982" y="5173"/>
                  <a:pt x="143094" y="7554"/>
                </a:cubicBezTo>
                <a:cubicBezTo>
                  <a:pt x="154206" y="9935"/>
                  <a:pt x="186221" y="53062"/>
                  <a:pt x="195481" y="55179"/>
                </a:cubicBezTo>
                <a:cubicBezTo>
                  <a:pt x="204741" y="57296"/>
                  <a:pt x="188866" y="24223"/>
                  <a:pt x="198656" y="20254"/>
                </a:cubicBezTo>
                <a:cubicBezTo>
                  <a:pt x="208446" y="16285"/>
                  <a:pt x="232259" y="33218"/>
                  <a:pt x="254219" y="31366"/>
                </a:cubicBezTo>
                <a:cubicBezTo>
                  <a:pt x="276179" y="29514"/>
                  <a:pt x="329890" y="9406"/>
                  <a:pt x="330419" y="9141"/>
                </a:cubicBezTo>
                <a:cubicBezTo>
                  <a:pt x="330948" y="8877"/>
                  <a:pt x="258452" y="26604"/>
                  <a:pt x="257394" y="29779"/>
                </a:cubicBezTo>
                <a:cubicBezTo>
                  <a:pt x="256336" y="32954"/>
                  <a:pt x="308194" y="28191"/>
                  <a:pt x="324069" y="28191"/>
                </a:cubicBezTo>
                <a:cubicBezTo>
                  <a:pt x="339944" y="28191"/>
                  <a:pt x="340209" y="22635"/>
                  <a:pt x="352644" y="29779"/>
                </a:cubicBezTo>
                <a:cubicBezTo>
                  <a:pt x="365079" y="36923"/>
                  <a:pt x="391802" y="69731"/>
                  <a:pt x="398681" y="71054"/>
                </a:cubicBezTo>
                <a:cubicBezTo>
                  <a:pt x="405560" y="72377"/>
                  <a:pt x="389421" y="40891"/>
                  <a:pt x="393919" y="37716"/>
                </a:cubicBezTo>
                <a:cubicBezTo>
                  <a:pt x="398417" y="34541"/>
                  <a:pt x="414557" y="56237"/>
                  <a:pt x="425669" y="52004"/>
                </a:cubicBezTo>
                <a:cubicBezTo>
                  <a:pt x="436782" y="47771"/>
                  <a:pt x="468796" y="14697"/>
                  <a:pt x="460594" y="12316"/>
                </a:cubicBezTo>
                <a:cubicBezTo>
                  <a:pt x="452392" y="9935"/>
                  <a:pt x="402385" y="38510"/>
                  <a:pt x="376456" y="37716"/>
                </a:cubicBezTo>
                <a:cubicBezTo>
                  <a:pt x="350527" y="36922"/>
                  <a:pt x="329096" y="13639"/>
                  <a:pt x="305019" y="7554"/>
                </a:cubicBezTo>
                <a:cubicBezTo>
                  <a:pt x="280942" y="1469"/>
                  <a:pt x="253690" y="-1971"/>
                  <a:pt x="231994" y="1204"/>
                </a:cubicBezTo>
                <a:cubicBezTo>
                  <a:pt x="210298" y="4379"/>
                  <a:pt x="197863" y="22635"/>
                  <a:pt x="174844" y="26604"/>
                </a:cubicBezTo>
                <a:cubicBezTo>
                  <a:pt x="151825" y="30573"/>
                  <a:pt x="118223" y="27926"/>
                  <a:pt x="93881" y="25016"/>
                </a:cubicBezTo>
                <a:cubicBezTo>
                  <a:pt x="69539" y="22106"/>
                  <a:pt x="-4543" y="2527"/>
                  <a:pt x="219" y="7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: 図形 1642">
            <a:extLst>
              <a:ext uri="{FF2B5EF4-FFF2-40B4-BE49-F238E27FC236}">
                <a16:creationId xmlns:a16="http://schemas.microsoft.com/office/drawing/2014/main" id="{1906FA06-8FDB-41A3-8780-134DCA6B9248}"/>
              </a:ext>
            </a:extLst>
          </p:cNvPr>
          <p:cNvSpPr/>
          <p:nvPr/>
        </p:nvSpPr>
        <p:spPr>
          <a:xfrm>
            <a:off x="5752922" y="8216840"/>
            <a:ext cx="467576" cy="108461"/>
          </a:xfrm>
          <a:custGeom>
            <a:avLst/>
            <a:gdLst>
              <a:gd name="connsiteX0" fmla="*/ 178 w 467576"/>
              <a:gd name="connsiteY0" fmla="*/ 60 h 108461"/>
              <a:gd name="connsiteX1" fmla="*/ 98603 w 467576"/>
              <a:gd name="connsiteY1" fmla="*/ 50860 h 108461"/>
              <a:gd name="connsiteX2" fmla="*/ 125591 w 467576"/>
              <a:gd name="connsiteY2" fmla="*/ 38160 h 108461"/>
              <a:gd name="connsiteX3" fmla="*/ 166866 w 467576"/>
              <a:gd name="connsiteY3" fmla="*/ 69910 h 108461"/>
              <a:gd name="connsiteX4" fmla="*/ 171628 w 467576"/>
              <a:gd name="connsiteY4" fmla="*/ 3235 h 108461"/>
              <a:gd name="connsiteX5" fmla="*/ 225603 w 467576"/>
              <a:gd name="connsiteY5" fmla="*/ 84198 h 108461"/>
              <a:gd name="connsiteX6" fmla="*/ 266878 w 467576"/>
              <a:gd name="connsiteY6" fmla="*/ 87373 h 108461"/>
              <a:gd name="connsiteX7" fmla="*/ 304978 w 467576"/>
              <a:gd name="connsiteY7" fmla="*/ 73085 h 108461"/>
              <a:gd name="connsiteX8" fmla="*/ 346253 w 467576"/>
              <a:gd name="connsiteY8" fmla="*/ 76260 h 108461"/>
              <a:gd name="connsiteX9" fmla="*/ 398641 w 467576"/>
              <a:gd name="connsiteY9" fmla="*/ 108010 h 108461"/>
              <a:gd name="connsiteX10" fmla="*/ 443091 w 467576"/>
              <a:gd name="connsiteY10" fmla="*/ 49273 h 108461"/>
              <a:gd name="connsiteX11" fmla="*/ 466903 w 467576"/>
              <a:gd name="connsiteY11" fmla="*/ 27048 h 108461"/>
              <a:gd name="connsiteX12" fmla="*/ 417691 w 467576"/>
              <a:gd name="connsiteY12" fmla="*/ 87373 h 108461"/>
              <a:gd name="connsiteX13" fmla="*/ 346253 w 467576"/>
              <a:gd name="connsiteY13" fmla="*/ 79435 h 108461"/>
              <a:gd name="connsiteX14" fmla="*/ 282753 w 467576"/>
              <a:gd name="connsiteY14" fmla="*/ 68323 h 108461"/>
              <a:gd name="connsiteX15" fmla="*/ 284341 w 467576"/>
              <a:gd name="connsiteY15" fmla="*/ 85785 h 108461"/>
              <a:gd name="connsiteX16" fmla="*/ 203378 w 467576"/>
              <a:gd name="connsiteY16" fmla="*/ 63560 h 108461"/>
              <a:gd name="connsiteX17" fmla="*/ 155753 w 467576"/>
              <a:gd name="connsiteY17" fmla="*/ 19110 h 108461"/>
              <a:gd name="connsiteX18" fmla="*/ 125591 w 467576"/>
              <a:gd name="connsiteY18" fmla="*/ 39748 h 108461"/>
              <a:gd name="connsiteX19" fmla="*/ 178 w 467576"/>
              <a:gd name="connsiteY19" fmla="*/ 60 h 10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67576" h="108461">
                <a:moveTo>
                  <a:pt x="178" y="60"/>
                </a:moveTo>
                <a:cubicBezTo>
                  <a:pt x="-4320" y="1912"/>
                  <a:pt x="77701" y="44510"/>
                  <a:pt x="98603" y="50860"/>
                </a:cubicBezTo>
                <a:cubicBezTo>
                  <a:pt x="119505" y="57210"/>
                  <a:pt x="114214" y="34985"/>
                  <a:pt x="125591" y="38160"/>
                </a:cubicBezTo>
                <a:cubicBezTo>
                  <a:pt x="136968" y="41335"/>
                  <a:pt x="159193" y="75731"/>
                  <a:pt x="166866" y="69910"/>
                </a:cubicBezTo>
                <a:cubicBezTo>
                  <a:pt x="174539" y="64089"/>
                  <a:pt x="161838" y="854"/>
                  <a:pt x="171628" y="3235"/>
                </a:cubicBezTo>
                <a:cubicBezTo>
                  <a:pt x="181418" y="5616"/>
                  <a:pt x="209728" y="70175"/>
                  <a:pt x="225603" y="84198"/>
                </a:cubicBezTo>
                <a:cubicBezTo>
                  <a:pt x="241478" y="98221"/>
                  <a:pt x="253649" y="89225"/>
                  <a:pt x="266878" y="87373"/>
                </a:cubicBezTo>
                <a:cubicBezTo>
                  <a:pt x="280107" y="85521"/>
                  <a:pt x="291749" y="74937"/>
                  <a:pt x="304978" y="73085"/>
                </a:cubicBezTo>
                <a:cubicBezTo>
                  <a:pt x="318207" y="71233"/>
                  <a:pt x="330643" y="70439"/>
                  <a:pt x="346253" y="76260"/>
                </a:cubicBezTo>
                <a:cubicBezTo>
                  <a:pt x="361863" y="82081"/>
                  <a:pt x="382501" y="112508"/>
                  <a:pt x="398641" y="108010"/>
                </a:cubicBezTo>
                <a:cubicBezTo>
                  <a:pt x="414781" y="103512"/>
                  <a:pt x="431714" y="62767"/>
                  <a:pt x="443091" y="49273"/>
                </a:cubicBezTo>
                <a:cubicBezTo>
                  <a:pt x="454468" y="35779"/>
                  <a:pt x="471136" y="20698"/>
                  <a:pt x="466903" y="27048"/>
                </a:cubicBezTo>
                <a:cubicBezTo>
                  <a:pt x="462670" y="33398"/>
                  <a:pt x="437799" y="78642"/>
                  <a:pt x="417691" y="87373"/>
                </a:cubicBezTo>
                <a:cubicBezTo>
                  <a:pt x="397583" y="96104"/>
                  <a:pt x="368743" y="82610"/>
                  <a:pt x="346253" y="79435"/>
                </a:cubicBezTo>
                <a:cubicBezTo>
                  <a:pt x="323763" y="76260"/>
                  <a:pt x="293072" y="67265"/>
                  <a:pt x="282753" y="68323"/>
                </a:cubicBezTo>
                <a:cubicBezTo>
                  <a:pt x="272434" y="69381"/>
                  <a:pt x="297570" y="86579"/>
                  <a:pt x="284341" y="85785"/>
                </a:cubicBezTo>
                <a:cubicBezTo>
                  <a:pt x="271112" y="84991"/>
                  <a:pt x="224809" y="74672"/>
                  <a:pt x="203378" y="63560"/>
                </a:cubicBezTo>
                <a:cubicBezTo>
                  <a:pt x="181947" y="52448"/>
                  <a:pt x="168717" y="23079"/>
                  <a:pt x="155753" y="19110"/>
                </a:cubicBezTo>
                <a:cubicBezTo>
                  <a:pt x="142789" y="15141"/>
                  <a:pt x="149403" y="40277"/>
                  <a:pt x="125591" y="39748"/>
                </a:cubicBezTo>
                <a:cubicBezTo>
                  <a:pt x="101779" y="39219"/>
                  <a:pt x="4676" y="-1792"/>
                  <a:pt x="178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: 図形 1643">
            <a:extLst>
              <a:ext uri="{FF2B5EF4-FFF2-40B4-BE49-F238E27FC236}">
                <a16:creationId xmlns:a16="http://schemas.microsoft.com/office/drawing/2014/main" id="{668F9EBF-6364-46BE-8980-DB6E2D2514E8}"/>
              </a:ext>
            </a:extLst>
          </p:cNvPr>
          <p:cNvSpPr/>
          <p:nvPr/>
        </p:nvSpPr>
        <p:spPr>
          <a:xfrm>
            <a:off x="5118100" y="7920038"/>
            <a:ext cx="392172" cy="265525"/>
          </a:xfrm>
          <a:custGeom>
            <a:avLst/>
            <a:gdLst>
              <a:gd name="connsiteX0" fmla="*/ 392113 w 392172"/>
              <a:gd name="connsiteY0" fmla="*/ 28575 h 265525"/>
              <a:gd name="connsiteX1" fmla="*/ 328613 w 392172"/>
              <a:gd name="connsiteY1" fmla="*/ 134937 h 265525"/>
              <a:gd name="connsiteX2" fmla="*/ 322263 w 392172"/>
              <a:gd name="connsiteY2" fmla="*/ 192087 h 265525"/>
              <a:gd name="connsiteX3" fmla="*/ 306388 w 392172"/>
              <a:gd name="connsiteY3" fmla="*/ 265112 h 265525"/>
              <a:gd name="connsiteX4" fmla="*/ 303213 w 392172"/>
              <a:gd name="connsiteY4" fmla="*/ 157162 h 265525"/>
              <a:gd name="connsiteX5" fmla="*/ 304800 w 392172"/>
              <a:gd name="connsiteY5" fmla="*/ 95250 h 265525"/>
              <a:gd name="connsiteX6" fmla="*/ 238125 w 392172"/>
              <a:gd name="connsiteY6" fmla="*/ 90487 h 265525"/>
              <a:gd name="connsiteX7" fmla="*/ 146050 w 392172"/>
              <a:gd name="connsiteY7" fmla="*/ 49212 h 265525"/>
              <a:gd name="connsiteX8" fmla="*/ 57150 w 392172"/>
              <a:gd name="connsiteY8" fmla="*/ 19050 h 265525"/>
              <a:gd name="connsiteX9" fmla="*/ 0 w 392172"/>
              <a:gd name="connsiteY9" fmla="*/ 0 h 265525"/>
              <a:gd name="connsiteX10" fmla="*/ 225425 w 392172"/>
              <a:gd name="connsiteY10" fmla="*/ 79375 h 265525"/>
              <a:gd name="connsiteX11" fmla="*/ 247650 w 392172"/>
              <a:gd name="connsiteY11" fmla="*/ 106362 h 265525"/>
              <a:gd name="connsiteX12" fmla="*/ 314325 w 392172"/>
              <a:gd name="connsiteY12" fmla="*/ 112712 h 265525"/>
              <a:gd name="connsiteX13" fmla="*/ 339725 w 392172"/>
              <a:gd name="connsiteY13" fmla="*/ 85725 h 265525"/>
              <a:gd name="connsiteX14" fmla="*/ 392113 w 392172"/>
              <a:gd name="connsiteY14" fmla="*/ 28575 h 26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2172" h="265525">
                <a:moveTo>
                  <a:pt x="392113" y="28575"/>
                </a:moveTo>
                <a:cubicBezTo>
                  <a:pt x="390261" y="36777"/>
                  <a:pt x="340255" y="107685"/>
                  <a:pt x="328613" y="134937"/>
                </a:cubicBezTo>
                <a:cubicBezTo>
                  <a:pt x="316971" y="162189"/>
                  <a:pt x="325967" y="170391"/>
                  <a:pt x="322263" y="192087"/>
                </a:cubicBezTo>
                <a:cubicBezTo>
                  <a:pt x="318559" y="213783"/>
                  <a:pt x="309563" y="270933"/>
                  <a:pt x="306388" y="265112"/>
                </a:cubicBezTo>
                <a:cubicBezTo>
                  <a:pt x="303213" y="259291"/>
                  <a:pt x="303478" y="185472"/>
                  <a:pt x="303213" y="157162"/>
                </a:cubicBezTo>
                <a:cubicBezTo>
                  <a:pt x="302948" y="128852"/>
                  <a:pt x="315648" y="106362"/>
                  <a:pt x="304800" y="95250"/>
                </a:cubicBezTo>
                <a:cubicBezTo>
                  <a:pt x="293952" y="84138"/>
                  <a:pt x="264583" y="98160"/>
                  <a:pt x="238125" y="90487"/>
                </a:cubicBezTo>
                <a:cubicBezTo>
                  <a:pt x="211667" y="82814"/>
                  <a:pt x="176212" y="61118"/>
                  <a:pt x="146050" y="49212"/>
                </a:cubicBezTo>
                <a:cubicBezTo>
                  <a:pt x="115888" y="37306"/>
                  <a:pt x="81492" y="27252"/>
                  <a:pt x="57150" y="19050"/>
                </a:cubicBezTo>
                <a:lnTo>
                  <a:pt x="0" y="0"/>
                </a:lnTo>
                <a:cubicBezTo>
                  <a:pt x="28046" y="10054"/>
                  <a:pt x="184150" y="61648"/>
                  <a:pt x="225425" y="79375"/>
                </a:cubicBezTo>
                <a:cubicBezTo>
                  <a:pt x="266700" y="97102"/>
                  <a:pt x="232833" y="100806"/>
                  <a:pt x="247650" y="106362"/>
                </a:cubicBezTo>
                <a:cubicBezTo>
                  <a:pt x="262467" y="111918"/>
                  <a:pt x="298979" y="116152"/>
                  <a:pt x="314325" y="112712"/>
                </a:cubicBezTo>
                <a:cubicBezTo>
                  <a:pt x="329671" y="109273"/>
                  <a:pt x="327554" y="97367"/>
                  <a:pt x="339725" y="85725"/>
                </a:cubicBezTo>
                <a:cubicBezTo>
                  <a:pt x="351896" y="74083"/>
                  <a:pt x="393965" y="20373"/>
                  <a:pt x="392113" y="28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: 図形 1644">
            <a:extLst>
              <a:ext uri="{FF2B5EF4-FFF2-40B4-BE49-F238E27FC236}">
                <a16:creationId xmlns:a16="http://schemas.microsoft.com/office/drawing/2014/main" id="{66809125-DEA5-4B70-AAE0-CE31F299492F}"/>
              </a:ext>
            </a:extLst>
          </p:cNvPr>
          <p:cNvSpPr/>
          <p:nvPr/>
        </p:nvSpPr>
        <p:spPr>
          <a:xfrm>
            <a:off x="5393843" y="8320290"/>
            <a:ext cx="438670" cy="74267"/>
          </a:xfrm>
          <a:custGeom>
            <a:avLst/>
            <a:gdLst>
              <a:gd name="connsiteX0" fmla="*/ 6832 w 438670"/>
              <a:gd name="connsiteY0" fmla="*/ 14085 h 74267"/>
              <a:gd name="connsiteX1" fmla="*/ 264007 w 438670"/>
              <a:gd name="connsiteY1" fmla="*/ 49010 h 74267"/>
              <a:gd name="connsiteX2" fmla="*/ 324332 w 438670"/>
              <a:gd name="connsiteY2" fmla="*/ 72823 h 74267"/>
              <a:gd name="connsiteX3" fmla="*/ 429107 w 438670"/>
              <a:gd name="connsiteY3" fmla="*/ 6148 h 74267"/>
              <a:gd name="connsiteX4" fmla="*/ 433870 w 438670"/>
              <a:gd name="connsiteY4" fmla="*/ 2973 h 74267"/>
              <a:gd name="connsiteX5" fmla="*/ 332270 w 438670"/>
              <a:gd name="connsiteY5" fmla="*/ 56948 h 74267"/>
              <a:gd name="connsiteX6" fmla="*/ 230670 w 438670"/>
              <a:gd name="connsiteY6" fmla="*/ 28373 h 74267"/>
              <a:gd name="connsiteX7" fmla="*/ 90970 w 438670"/>
              <a:gd name="connsiteY7" fmla="*/ 10910 h 74267"/>
              <a:gd name="connsiteX8" fmla="*/ 6832 w 438670"/>
              <a:gd name="connsiteY8" fmla="*/ 14085 h 7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670" h="74267">
                <a:moveTo>
                  <a:pt x="6832" y="14085"/>
                </a:moveTo>
                <a:cubicBezTo>
                  <a:pt x="35671" y="20435"/>
                  <a:pt x="211090" y="39220"/>
                  <a:pt x="264007" y="49010"/>
                </a:cubicBezTo>
                <a:cubicBezTo>
                  <a:pt x="316924" y="58800"/>
                  <a:pt x="296815" y="79967"/>
                  <a:pt x="324332" y="72823"/>
                </a:cubicBezTo>
                <a:cubicBezTo>
                  <a:pt x="351849" y="65679"/>
                  <a:pt x="410851" y="17790"/>
                  <a:pt x="429107" y="6148"/>
                </a:cubicBezTo>
                <a:cubicBezTo>
                  <a:pt x="447363" y="-5494"/>
                  <a:pt x="433870" y="2973"/>
                  <a:pt x="433870" y="2973"/>
                </a:cubicBezTo>
                <a:cubicBezTo>
                  <a:pt x="417731" y="11440"/>
                  <a:pt x="366137" y="52715"/>
                  <a:pt x="332270" y="56948"/>
                </a:cubicBezTo>
                <a:cubicBezTo>
                  <a:pt x="298403" y="61181"/>
                  <a:pt x="270887" y="36046"/>
                  <a:pt x="230670" y="28373"/>
                </a:cubicBezTo>
                <a:cubicBezTo>
                  <a:pt x="190453" y="20700"/>
                  <a:pt x="134891" y="10910"/>
                  <a:pt x="90970" y="10910"/>
                </a:cubicBezTo>
                <a:cubicBezTo>
                  <a:pt x="47049" y="10910"/>
                  <a:pt x="-22007" y="7735"/>
                  <a:pt x="6832" y="14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6" name="フリーフォーム: 図形 1645">
            <a:extLst>
              <a:ext uri="{FF2B5EF4-FFF2-40B4-BE49-F238E27FC236}">
                <a16:creationId xmlns:a16="http://schemas.microsoft.com/office/drawing/2014/main" id="{E8724370-0D38-4FDB-B5CB-A398262EE12F}"/>
              </a:ext>
            </a:extLst>
          </p:cNvPr>
          <p:cNvSpPr/>
          <p:nvPr/>
        </p:nvSpPr>
        <p:spPr>
          <a:xfrm>
            <a:off x="4962296" y="7873894"/>
            <a:ext cx="514613" cy="133963"/>
          </a:xfrm>
          <a:custGeom>
            <a:avLst/>
            <a:gdLst>
              <a:gd name="connsiteX0" fmla="*/ 514579 w 514613"/>
              <a:gd name="connsiteY0" fmla="*/ 100119 h 133963"/>
              <a:gd name="connsiteX1" fmla="*/ 379642 w 514613"/>
              <a:gd name="connsiteY1" fmla="*/ 30269 h 133963"/>
              <a:gd name="connsiteX2" fmla="*/ 262167 w 514613"/>
              <a:gd name="connsiteY2" fmla="*/ 79481 h 133963"/>
              <a:gd name="connsiteX3" fmla="*/ 246292 w 514613"/>
              <a:gd name="connsiteY3" fmla="*/ 77894 h 133963"/>
              <a:gd name="connsiteX4" fmla="*/ 228829 w 514613"/>
              <a:gd name="connsiteY4" fmla="*/ 57256 h 133963"/>
              <a:gd name="connsiteX5" fmla="*/ 163742 w 514613"/>
              <a:gd name="connsiteY5" fmla="*/ 131869 h 133963"/>
              <a:gd name="connsiteX6" fmla="*/ 138342 w 514613"/>
              <a:gd name="connsiteY6" fmla="*/ 103294 h 133963"/>
              <a:gd name="connsiteX7" fmla="*/ 229 w 514613"/>
              <a:gd name="connsiteY7" fmla="*/ 106 h 133963"/>
              <a:gd name="connsiteX8" fmla="*/ 174854 w 514613"/>
              <a:gd name="connsiteY8" fmla="*/ 82656 h 133963"/>
              <a:gd name="connsiteX9" fmla="*/ 158979 w 514613"/>
              <a:gd name="connsiteY9" fmla="*/ 30269 h 133963"/>
              <a:gd name="connsiteX10" fmla="*/ 184379 w 514613"/>
              <a:gd name="connsiteY10" fmla="*/ 35031 h 133963"/>
              <a:gd name="connsiteX11" fmla="*/ 281217 w 514613"/>
              <a:gd name="connsiteY11" fmla="*/ 46144 h 133963"/>
              <a:gd name="connsiteX12" fmla="*/ 366942 w 514613"/>
              <a:gd name="connsiteY12" fmla="*/ 41381 h 133963"/>
              <a:gd name="connsiteX13" fmla="*/ 514579 w 514613"/>
              <a:gd name="connsiteY13" fmla="*/ 100119 h 13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4613" h="133963">
                <a:moveTo>
                  <a:pt x="514579" y="100119"/>
                </a:moveTo>
                <a:cubicBezTo>
                  <a:pt x="516696" y="98267"/>
                  <a:pt x="421711" y="33709"/>
                  <a:pt x="379642" y="30269"/>
                </a:cubicBezTo>
                <a:cubicBezTo>
                  <a:pt x="337573" y="26829"/>
                  <a:pt x="284392" y="71543"/>
                  <a:pt x="262167" y="79481"/>
                </a:cubicBezTo>
                <a:cubicBezTo>
                  <a:pt x="239942" y="87418"/>
                  <a:pt x="251848" y="81598"/>
                  <a:pt x="246292" y="77894"/>
                </a:cubicBezTo>
                <a:cubicBezTo>
                  <a:pt x="240736" y="74190"/>
                  <a:pt x="242587" y="48260"/>
                  <a:pt x="228829" y="57256"/>
                </a:cubicBezTo>
                <a:cubicBezTo>
                  <a:pt x="215071" y="66252"/>
                  <a:pt x="178823" y="124196"/>
                  <a:pt x="163742" y="131869"/>
                </a:cubicBezTo>
                <a:cubicBezTo>
                  <a:pt x="148661" y="139542"/>
                  <a:pt x="165594" y="125254"/>
                  <a:pt x="138342" y="103294"/>
                </a:cubicBezTo>
                <a:cubicBezTo>
                  <a:pt x="111090" y="81334"/>
                  <a:pt x="-5856" y="3546"/>
                  <a:pt x="229" y="106"/>
                </a:cubicBezTo>
                <a:cubicBezTo>
                  <a:pt x="6314" y="-3334"/>
                  <a:pt x="148396" y="77629"/>
                  <a:pt x="174854" y="82656"/>
                </a:cubicBezTo>
                <a:cubicBezTo>
                  <a:pt x="201312" y="87683"/>
                  <a:pt x="157391" y="38207"/>
                  <a:pt x="158979" y="30269"/>
                </a:cubicBezTo>
                <a:cubicBezTo>
                  <a:pt x="160567" y="22331"/>
                  <a:pt x="164006" y="32385"/>
                  <a:pt x="184379" y="35031"/>
                </a:cubicBezTo>
                <a:cubicBezTo>
                  <a:pt x="204752" y="37677"/>
                  <a:pt x="250790" y="45086"/>
                  <a:pt x="281217" y="46144"/>
                </a:cubicBezTo>
                <a:cubicBezTo>
                  <a:pt x="311644" y="47202"/>
                  <a:pt x="326461" y="32650"/>
                  <a:pt x="366942" y="41381"/>
                </a:cubicBezTo>
                <a:cubicBezTo>
                  <a:pt x="407423" y="50112"/>
                  <a:pt x="512462" y="101971"/>
                  <a:pt x="514579" y="100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7" name="フリーフォーム: 図形 1646">
            <a:extLst>
              <a:ext uri="{FF2B5EF4-FFF2-40B4-BE49-F238E27FC236}">
                <a16:creationId xmlns:a16="http://schemas.microsoft.com/office/drawing/2014/main" id="{73671EAB-5AB4-4406-B70F-7E75EA41AA89}"/>
              </a:ext>
            </a:extLst>
          </p:cNvPr>
          <p:cNvSpPr/>
          <p:nvPr/>
        </p:nvSpPr>
        <p:spPr>
          <a:xfrm>
            <a:off x="4468567" y="7807138"/>
            <a:ext cx="660951" cy="210823"/>
          </a:xfrm>
          <a:custGeom>
            <a:avLst/>
            <a:gdLst>
              <a:gd name="connsiteX0" fmla="*/ 246 w 660951"/>
              <a:gd name="connsiteY0" fmla="*/ 187 h 210823"/>
              <a:gd name="connsiteX1" fmla="*/ 197096 w 660951"/>
              <a:gd name="connsiteY1" fmla="*/ 41462 h 210823"/>
              <a:gd name="connsiteX2" fmla="*/ 227258 w 660951"/>
              <a:gd name="connsiteY2" fmla="*/ 38287 h 210823"/>
              <a:gd name="connsiteX3" fmla="*/ 255833 w 660951"/>
              <a:gd name="connsiteY3" fmla="*/ 62100 h 210823"/>
              <a:gd name="connsiteX4" fmla="*/ 311396 w 660951"/>
              <a:gd name="connsiteY4" fmla="*/ 47812 h 210823"/>
              <a:gd name="connsiteX5" fmla="*/ 343146 w 660951"/>
              <a:gd name="connsiteY5" fmla="*/ 84325 h 210823"/>
              <a:gd name="connsiteX6" fmla="*/ 371721 w 660951"/>
              <a:gd name="connsiteY6" fmla="*/ 44637 h 210823"/>
              <a:gd name="connsiteX7" fmla="*/ 436808 w 660951"/>
              <a:gd name="connsiteY7" fmla="*/ 116075 h 210823"/>
              <a:gd name="connsiteX8" fmla="*/ 443158 w 660951"/>
              <a:gd name="connsiteY8" fmla="*/ 106550 h 210823"/>
              <a:gd name="connsiteX9" fmla="*/ 439983 w 660951"/>
              <a:gd name="connsiteY9" fmla="*/ 65275 h 210823"/>
              <a:gd name="connsiteX10" fmla="*/ 638421 w 660951"/>
              <a:gd name="connsiteY10" fmla="*/ 87500 h 210823"/>
              <a:gd name="connsiteX11" fmla="*/ 651121 w 660951"/>
              <a:gd name="connsiteY11" fmla="*/ 131950 h 210823"/>
              <a:gd name="connsiteX12" fmla="*/ 590796 w 660951"/>
              <a:gd name="connsiteY12" fmla="*/ 84325 h 210823"/>
              <a:gd name="connsiteX13" fmla="*/ 384421 w 660951"/>
              <a:gd name="connsiteY13" fmla="*/ 90675 h 210823"/>
              <a:gd name="connsiteX14" fmla="*/ 370133 w 660951"/>
              <a:gd name="connsiteY14" fmla="*/ 177987 h 210823"/>
              <a:gd name="connsiteX15" fmla="*/ 374896 w 660951"/>
              <a:gd name="connsiteY15" fmla="*/ 195450 h 210823"/>
              <a:gd name="connsiteX16" fmla="*/ 406646 w 660951"/>
              <a:gd name="connsiteY16" fmla="*/ 116075 h 210823"/>
              <a:gd name="connsiteX17" fmla="*/ 382833 w 660951"/>
              <a:gd name="connsiteY17" fmla="*/ 90675 h 210823"/>
              <a:gd name="connsiteX18" fmla="*/ 333621 w 660951"/>
              <a:gd name="connsiteY18" fmla="*/ 89087 h 210823"/>
              <a:gd name="connsiteX19" fmla="*/ 278058 w 660951"/>
              <a:gd name="connsiteY19" fmla="*/ 90675 h 210823"/>
              <a:gd name="connsiteX20" fmla="*/ 279646 w 660951"/>
              <a:gd name="connsiteY20" fmla="*/ 60512 h 210823"/>
              <a:gd name="connsiteX21" fmla="*/ 260596 w 660951"/>
              <a:gd name="connsiteY21" fmla="*/ 106550 h 210823"/>
              <a:gd name="connsiteX22" fmla="*/ 232021 w 660951"/>
              <a:gd name="connsiteY22" fmla="*/ 209737 h 210823"/>
              <a:gd name="connsiteX23" fmla="*/ 238371 w 660951"/>
              <a:gd name="connsiteY23" fmla="*/ 155762 h 210823"/>
              <a:gd name="connsiteX24" fmla="*/ 254246 w 660951"/>
              <a:gd name="connsiteY24" fmla="*/ 77975 h 210823"/>
              <a:gd name="connsiteX25" fmla="*/ 255833 w 660951"/>
              <a:gd name="connsiteY25" fmla="*/ 60512 h 210823"/>
              <a:gd name="connsiteX26" fmla="*/ 192333 w 660951"/>
              <a:gd name="connsiteY26" fmla="*/ 68450 h 210823"/>
              <a:gd name="connsiteX27" fmla="*/ 184396 w 660951"/>
              <a:gd name="connsiteY27" fmla="*/ 128775 h 210823"/>
              <a:gd name="connsiteX28" fmla="*/ 195508 w 660951"/>
              <a:gd name="connsiteY28" fmla="*/ 141475 h 210823"/>
              <a:gd name="connsiteX29" fmla="*/ 157408 w 660951"/>
              <a:gd name="connsiteY29" fmla="*/ 60512 h 210823"/>
              <a:gd name="connsiteX30" fmla="*/ 246 w 660951"/>
              <a:gd name="connsiteY30" fmla="*/ 187 h 210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60951" h="210823">
                <a:moveTo>
                  <a:pt x="246" y="187"/>
                </a:moveTo>
                <a:cubicBezTo>
                  <a:pt x="6861" y="-2988"/>
                  <a:pt x="159261" y="35112"/>
                  <a:pt x="197096" y="41462"/>
                </a:cubicBezTo>
                <a:cubicBezTo>
                  <a:pt x="234931" y="47812"/>
                  <a:pt x="217469" y="34847"/>
                  <a:pt x="227258" y="38287"/>
                </a:cubicBezTo>
                <a:cubicBezTo>
                  <a:pt x="237048" y="41727"/>
                  <a:pt x="241810" y="60513"/>
                  <a:pt x="255833" y="62100"/>
                </a:cubicBezTo>
                <a:cubicBezTo>
                  <a:pt x="269856" y="63687"/>
                  <a:pt x="296844" y="44108"/>
                  <a:pt x="311396" y="47812"/>
                </a:cubicBezTo>
                <a:cubicBezTo>
                  <a:pt x="325948" y="51516"/>
                  <a:pt x="333092" y="84854"/>
                  <a:pt x="343146" y="84325"/>
                </a:cubicBezTo>
                <a:cubicBezTo>
                  <a:pt x="353200" y="83796"/>
                  <a:pt x="356111" y="39345"/>
                  <a:pt x="371721" y="44637"/>
                </a:cubicBezTo>
                <a:cubicBezTo>
                  <a:pt x="387331" y="49929"/>
                  <a:pt x="424902" y="105756"/>
                  <a:pt x="436808" y="116075"/>
                </a:cubicBezTo>
                <a:cubicBezTo>
                  <a:pt x="448714" y="126394"/>
                  <a:pt x="442629" y="115017"/>
                  <a:pt x="443158" y="106550"/>
                </a:cubicBezTo>
                <a:cubicBezTo>
                  <a:pt x="443687" y="98083"/>
                  <a:pt x="407439" y="68450"/>
                  <a:pt x="439983" y="65275"/>
                </a:cubicBezTo>
                <a:cubicBezTo>
                  <a:pt x="472527" y="62100"/>
                  <a:pt x="603231" y="76388"/>
                  <a:pt x="638421" y="87500"/>
                </a:cubicBezTo>
                <a:cubicBezTo>
                  <a:pt x="673611" y="98612"/>
                  <a:pt x="659059" y="132479"/>
                  <a:pt x="651121" y="131950"/>
                </a:cubicBezTo>
                <a:cubicBezTo>
                  <a:pt x="643184" y="131421"/>
                  <a:pt x="635246" y="91204"/>
                  <a:pt x="590796" y="84325"/>
                </a:cubicBezTo>
                <a:cubicBezTo>
                  <a:pt x="546346" y="77446"/>
                  <a:pt x="421198" y="75065"/>
                  <a:pt x="384421" y="90675"/>
                </a:cubicBezTo>
                <a:cubicBezTo>
                  <a:pt x="347644" y="106285"/>
                  <a:pt x="371720" y="160525"/>
                  <a:pt x="370133" y="177987"/>
                </a:cubicBezTo>
                <a:cubicBezTo>
                  <a:pt x="368546" y="195449"/>
                  <a:pt x="368811" y="205769"/>
                  <a:pt x="374896" y="195450"/>
                </a:cubicBezTo>
                <a:cubicBezTo>
                  <a:pt x="380982" y="185131"/>
                  <a:pt x="405323" y="133538"/>
                  <a:pt x="406646" y="116075"/>
                </a:cubicBezTo>
                <a:cubicBezTo>
                  <a:pt x="407969" y="98612"/>
                  <a:pt x="395004" y="95173"/>
                  <a:pt x="382833" y="90675"/>
                </a:cubicBezTo>
                <a:cubicBezTo>
                  <a:pt x="370662" y="86177"/>
                  <a:pt x="351083" y="89087"/>
                  <a:pt x="333621" y="89087"/>
                </a:cubicBezTo>
                <a:cubicBezTo>
                  <a:pt x="316159" y="89087"/>
                  <a:pt x="287054" y="95437"/>
                  <a:pt x="278058" y="90675"/>
                </a:cubicBezTo>
                <a:cubicBezTo>
                  <a:pt x="269062" y="85913"/>
                  <a:pt x="282556" y="57866"/>
                  <a:pt x="279646" y="60512"/>
                </a:cubicBezTo>
                <a:cubicBezTo>
                  <a:pt x="276736" y="63158"/>
                  <a:pt x="268533" y="81679"/>
                  <a:pt x="260596" y="106550"/>
                </a:cubicBezTo>
                <a:cubicBezTo>
                  <a:pt x="252659" y="131421"/>
                  <a:pt x="235725" y="201535"/>
                  <a:pt x="232021" y="209737"/>
                </a:cubicBezTo>
                <a:cubicBezTo>
                  <a:pt x="228317" y="217939"/>
                  <a:pt x="234667" y="177722"/>
                  <a:pt x="238371" y="155762"/>
                </a:cubicBezTo>
                <a:cubicBezTo>
                  <a:pt x="242075" y="133802"/>
                  <a:pt x="251336" y="93850"/>
                  <a:pt x="254246" y="77975"/>
                </a:cubicBezTo>
                <a:cubicBezTo>
                  <a:pt x="257156" y="62100"/>
                  <a:pt x="266152" y="62100"/>
                  <a:pt x="255833" y="60512"/>
                </a:cubicBezTo>
                <a:cubicBezTo>
                  <a:pt x="245514" y="58925"/>
                  <a:pt x="204239" y="57073"/>
                  <a:pt x="192333" y="68450"/>
                </a:cubicBezTo>
                <a:cubicBezTo>
                  <a:pt x="180427" y="79827"/>
                  <a:pt x="183867" y="116604"/>
                  <a:pt x="184396" y="128775"/>
                </a:cubicBezTo>
                <a:cubicBezTo>
                  <a:pt x="184925" y="140946"/>
                  <a:pt x="200006" y="152852"/>
                  <a:pt x="195508" y="141475"/>
                </a:cubicBezTo>
                <a:cubicBezTo>
                  <a:pt x="191010" y="130098"/>
                  <a:pt x="192862" y="84060"/>
                  <a:pt x="157408" y="60512"/>
                </a:cubicBezTo>
                <a:cubicBezTo>
                  <a:pt x="121954" y="36964"/>
                  <a:pt x="-6369" y="3362"/>
                  <a:pt x="246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8" name="フリーフォーム: 図形 1647">
            <a:extLst>
              <a:ext uri="{FF2B5EF4-FFF2-40B4-BE49-F238E27FC236}">
                <a16:creationId xmlns:a16="http://schemas.microsoft.com/office/drawing/2014/main" id="{0E408DB6-FC51-464A-B2D8-AA9316E6E8B5}"/>
              </a:ext>
            </a:extLst>
          </p:cNvPr>
          <p:cNvSpPr/>
          <p:nvPr/>
        </p:nvSpPr>
        <p:spPr>
          <a:xfrm>
            <a:off x="3798875" y="7664441"/>
            <a:ext cx="837976" cy="221102"/>
          </a:xfrm>
          <a:custGeom>
            <a:avLst/>
            <a:gdLst>
              <a:gd name="connsiteX0" fmla="*/ 195275 w 837976"/>
              <a:gd name="connsiteY0" fmla="*/ 112722 h 221102"/>
              <a:gd name="connsiteX1" fmla="*/ 415938 w 837976"/>
              <a:gd name="connsiteY1" fmla="*/ 112722 h 221102"/>
              <a:gd name="connsiteX2" fmla="*/ 490550 w 837976"/>
              <a:gd name="connsiteY2" fmla="*/ 103197 h 221102"/>
              <a:gd name="connsiteX3" fmla="*/ 509600 w 837976"/>
              <a:gd name="connsiteY3" fmla="*/ 117484 h 221102"/>
              <a:gd name="connsiteX4" fmla="*/ 627075 w 837976"/>
              <a:gd name="connsiteY4" fmla="*/ 122247 h 221102"/>
              <a:gd name="connsiteX5" fmla="*/ 700100 w 837976"/>
              <a:gd name="connsiteY5" fmla="*/ 201622 h 221102"/>
              <a:gd name="connsiteX6" fmla="*/ 720738 w 837976"/>
              <a:gd name="connsiteY6" fmla="*/ 212734 h 221102"/>
              <a:gd name="connsiteX7" fmla="*/ 746138 w 837976"/>
              <a:gd name="connsiteY7" fmla="*/ 195272 h 221102"/>
              <a:gd name="connsiteX8" fmla="*/ 836625 w 837976"/>
              <a:gd name="connsiteY8" fmla="*/ 220672 h 221102"/>
              <a:gd name="connsiteX9" fmla="*/ 668350 w 837976"/>
              <a:gd name="connsiteY9" fmla="*/ 169872 h 221102"/>
              <a:gd name="connsiteX10" fmla="*/ 512775 w 837976"/>
              <a:gd name="connsiteY10" fmla="*/ 92084 h 221102"/>
              <a:gd name="connsiteX11" fmla="*/ 427050 w 837976"/>
              <a:gd name="connsiteY11" fmla="*/ 111134 h 221102"/>
              <a:gd name="connsiteX12" fmla="*/ 347675 w 837976"/>
              <a:gd name="connsiteY12" fmla="*/ 98434 h 221102"/>
              <a:gd name="connsiteX13" fmla="*/ 161938 w 837976"/>
              <a:gd name="connsiteY13" fmla="*/ 68272 h 221102"/>
              <a:gd name="connsiteX14" fmla="*/ 13 w 837976"/>
              <a:gd name="connsiteY14" fmla="*/ 9 h 221102"/>
              <a:gd name="connsiteX15" fmla="*/ 154000 w 837976"/>
              <a:gd name="connsiteY15" fmla="*/ 63509 h 221102"/>
              <a:gd name="connsiteX16" fmla="*/ 344500 w 837976"/>
              <a:gd name="connsiteY16" fmla="*/ 100022 h 221102"/>
              <a:gd name="connsiteX17" fmla="*/ 195275 w 837976"/>
              <a:gd name="connsiteY17" fmla="*/ 112722 h 22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7976" h="221102">
                <a:moveTo>
                  <a:pt x="195275" y="112722"/>
                </a:moveTo>
                <a:cubicBezTo>
                  <a:pt x="207181" y="114839"/>
                  <a:pt x="366726" y="114309"/>
                  <a:pt x="415938" y="112722"/>
                </a:cubicBezTo>
                <a:cubicBezTo>
                  <a:pt x="465150" y="111135"/>
                  <a:pt x="474940" y="102403"/>
                  <a:pt x="490550" y="103197"/>
                </a:cubicBezTo>
                <a:cubicBezTo>
                  <a:pt x="506160" y="103991"/>
                  <a:pt x="486846" y="114309"/>
                  <a:pt x="509600" y="117484"/>
                </a:cubicBezTo>
                <a:cubicBezTo>
                  <a:pt x="532354" y="120659"/>
                  <a:pt x="595325" y="108224"/>
                  <a:pt x="627075" y="122247"/>
                </a:cubicBezTo>
                <a:cubicBezTo>
                  <a:pt x="658825" y="136270"/>
                  <a:pt x="684490" y="186541"/>
                  <a:pt x="700100" y="201622"/>
                </a:cubicBezTo>
                <a:cubicBezTo>
                  <a:pt x="715710" y="216703"/>
                  <a:pt x="713065" y="213792"/>
                  <a:pt x="720738" y="212734"/>
                </a:cubicBezTo>
                <a:cubicBezTo>
                  <a:pt x="728411" y="211676"/>
                  <a:pt x="726824" y="193949"/>
                  <a:pt x="746138" y="195272"/>
                </a:cubicBezTo>
                <a:cubicBezTo>
                  <a:pt x="765453" y="196595"/>
                  <a:pt x="849590" y="224905"/>
                  <a:pt x="836625" y="220672"/>
                </a:cubicBezTo>
                <a:cubicBezTo>
                  <a:pt x="823660" y="216439"/>
                  <a:pt x="722325" y="191303"/>
                  <a:pt x="668350" y="169872"/>
                </a:cubicBezTo>
                <a:cubicBezTo>
                  <a:pt x="614375" y="148441"/>
                  <a:pt x="552992" y="101874"/>
                  <a:pt x="512775" y="92084"/>
                </a:cubicBezTo>
                <a:cubicBezTo>
                  <a:pt x="472558" y="82294"/>
                  <a:pt x="454567" y="110076"/>
                  <a:pt x="427050" y="111134"/>
                </a:cubicBezTo>
                <a:cubicBezTo>
                  <a:pt x="399533" y="112192"/>
                  <a:pt x="347675" y="98434"/>
                  <a:pt x="347675" y="98434"/>
                </a:cubicBezTo>
                <a:cubicBezTo>
                  <a:pt x="303490" y="91290"/>
                  <a:pt x="219882" y="84676"/>
                  <a:pt x="161938" y="68272"/>
                </a:cubicBezTo>
                <a:cubicBezTo>
                  <a:pt x="103994" y="51868"/>
                  <a:pt x="1336" y="803"/>
                  <a:pt x="13" y="9"/>
                </a:cubicBezTo>
                <a:cubicBezTo>
                  <a:pt x="-1310" y="-785"/>
                  <a:pt x="96586" y="46840"/>
                  <a:pt x="154000" y="63509"/>
                </a:cubicBezTo>
                <a:cubicBezTo>
                  <a:pt x="211414" y="80178"/>
                  <a:pt x="332858" y="93937"/>
                  <a:pt x="344500" y="100022"/>
                </a:cubicBezTo>
                <a:cubicBezTo>
                  <a:pt x="356142" y="106107"/>
                  <a:pt x="183369" y="110605"/>
                  <a:pt x="195275" y="1127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9" name="フリーフォーム: 図形 1648">
            <a:extLst>
              <a:ext uri="{FF2B5EF4-FFF2-40B4-BE49-F238E27FC236}">
                <a16:creationId xmlns:a16="http://schemas.microsoft.com/office/drawing/2014/main" id="{C2EFC59B-6797-4411-B192-AF65F7EFBE25}"/>
              </a:ext>
            </a:extLst>
          </p:cNvPr>
          <p:cNvSpPr/>
          <p:nvPr/>
        </p:nvSpPr>
        <p:spPr>
          <a:xfrm>
            <a:off x="3603697" y="7630806"/>
            <a:ext cx="543909" cy="152786"/>
          </a:xfrm>
          <a:custGeom>
            <a:avLst/>
            <a:gdLst>
              <a:gd name="connsiteX0" fmla="*/ 115816 w 543909"/>
              <a:gd name="connsiteY0" fmla="*/ 152707 h 152786"/>
              <a:gd name="connsiteX1" fmla="*/ 236466 w 543909"/>
              <a:gd name="connsiteY1" fmla="*/ 78094 h 152786"/>
              <a:gd name="connsiteX2" fmla="*/ 369816 w 543909"/>
              <a:gd name="connsiteY2" fmla="*/ 124132 h 152786"/>
              <a:gd name="connsiteX3" fmla="*/ 542853 w 543909"/>
              <a:gd name="connsiteY3" fmla="*/ 138419 h 152786"/>
              <a:gd name="connsiteX4" fmla="*/ 439666 w 543909"/>
              <a:gd name="connsiteY4" fmla="*/ 122544 h 152786"/>
              <a:gd name="connsiteX5" fmla="*/ 380928 w 543909"/>
              <a:gd name="connsiteY5" fmla="*/ 146357 h 152786"/>
              <a:gd name="connsiteX6" fmla="*/ 342828 w 543909"/>
              <a:gd name="connsiteY6" fmla="*/ 100319 h 152786"/>
              <a:gd name="connsiteX7" fmla="*/ 276153 w 543909"/>
              <a:gd name="connsiteY7" fmla="*/ 87619 h 152786"/>
              <a:gd name="connsiteX8" fmla="*/ 258691 w 543909"/>
              <a:gd name="connsiteY8" fmla="*/ 43169 h 152786"/>
              <a:gd name="connsiteX9" fmla="*/ 147566 w 543909"/>
              <a:gd name="connsiteY9" fmla="*/ 60632 h 152786"/>
              <a:gd name="connsiteX10" fmla="*/ 74541 w 543909"/>
              <a:gd name="connsiteY10" fmla="*/ 28882 h 152786"/>
              <a:gd name="connsiteX11" fmla="*/ 6278 w 543909"/>
              <a:gd name="connsiteY11" fmla="*/ 307 h 152786"/>
              <a:gd name="connsiteX12" fmla="*/ 23741 w 543909"/>
              <a:gd name="connsiteY12" fmla="*/ 17769 h 152786"/>
              <a:gd name="connsiteX13" fmla="*/ 188841 w 543909"/>
              <a:gd name="connsiteY13" fmla="*/ 76507 h 152786"/>
              <a:gd name="connsiteX14" fmla="*/ 292028 w 543909"/>
              <a:gd name="connsiteY14" fmla="*/ 65394 h 152786"/>
              <a:gd name="connsiteX15" fmla="*/ 195191 w 543909"/>
              <a:gd name="connsiteY15" fmla="*/ 74919 h 152786"/>
              <a:gd name="connsiteX16" fmla="*/ 152328 w 543909"/>
              <a:gd name="connsiteY16" fmla="*/ 92382 h 152786"/>
              <a:gd name="connsiteX17" fmla="*/ 115816 w 543909"/>
              <a:gd name="connsiteY17" fmla="*/ 152707 h 152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3909" h="152786">
                <a:moveTo>
                  <a:pt x="115816" y="152707"/>
                </a:moveTo>
                <a:cubicBezTo>
                  <a:pt x="129839" y="150326"/>
                  <a:pt x="194133" y="82856"/>
                  <a:pt x="236466" y="78094"/>
                </a:cubicBezTo>
                <a:cubicBezTo>
                  <a:pt x="278799" y="73332"/>
                  <a:pt x="318751" y="114078"/>
                  <a:pt x="369816" y="124132"/>
                </a:cubicBezTo>
                <a:cubicBezTo>
                  <a:pt x="420881" y="134186"/>
                  <a:pt x="531211" y="138684"/>
                  <a:pt x="542853" y="138419"/>
                </a:cubicBezTo>
                <a:cubicBezTo>
                  <a:pt x="554495" y="138154"/>
                  <a:pt x="466653" y="121221"/>
                  <a:pt x="439666" y="122544"/>
                </a:cubicBezTo>
                <a:cubicBezTo>
                  <a:pt x="412679" y="123867"/>
                  <a:pt x="397068" y="150061"/>
                  <a:pt x="380928" y="146357"/>
                </a:cubicBezTo>
                <a:cubicBezTo>
                  <a:pt x="364788" y="142653"/>
                  <a:pt x="360291" y="110109"/>
                  <a:pt x="342828" y="100319"/>
                </a:cubicBezTo>
                <a:cubicBezTo>
                  <a:pt x="325365" y="90529"/>
                  <a:pt x="290176" y="97144"/>
                  <a:pt x="276153" y="87619"/>
                </a:cubicBezTo>
                <a:cubicBezTo>
                  <a:pt x="262130" y="78094"/>
                  <a:pt x="280122" y="47667"/>
                  <a:pt x="258691" y="43169"/>
                </a:cubicBezTo>
                <a:cubicBezTo>
                  <a:pt x="237260" y="38671"/>
                  <a:pt x="178258" y="63013"/>
                  <a:pt x="147566" y="60632"/>
                </a:cubicBezTo>
                <a:cubicBezTo>
                  <a:pt x="116874" y="58251"/>
                  <a:pt x="98089" y="38936"/>
                  <a:pt x="74541" y="28882"/>
                </a:cubicBezTo>
                <a:cubicBezTo>
                  <a:pt x="50993" y="18828"/>
                  <a:pt x="14745" y="2159"/>
                  <a:pt x="6278" y="307"/>
                </a:cubicBezTo>
                <a:cubicBezTo>
                  <a:pt x="-2189" y="-1545"/>
                  <a:pt x="-6686" y="5069"/>
                  <a:pt x="23741" y="17769"/>
                </a:cubicBezTo>
                <a:cubicBezTo>
                  <a:pt x="54168" y="30469"/>
                  <a:pt x="144127" y="68570"/>
                  <a:pt x="188841" y="76507"/>
                </a:cubicBezTo>
                <a:cubicBezTo>
                  <a:pt x="233555" y="84444"/>
                  <a:pt x="290970" y="65659"/>
                  <a:pt x="292028" y="65394"/>
                </a:cubicBezTo>
                <a:cubicBezTo>
                  <a:pt x="293086" y="65129"/>
                  <a:pt x="218474" y="70421"/>
                  <a:pt x="195191" y="74919"/>
                </a:cubicBezTo>
                <a:cubicBezTo>
                  <a:pt x="171908" y="79417"/>
                  <a:pt x="162647" y="81270"/>
                  <a:pt x="152328" y="92382"/>
                </a:cubicBezTo>
                <a:cubicBezTo>
                  <a:pt x="142009" y="103494"/>
                  <a:pt x="101793" y="155088"/>
                  <a:pt x="115816" y="152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0" name="フリーフォーム: 図形 1649">
            <a:extLst>
              <a:ext uri="{FF2B5EF4-FFF2-40B4-BE49-F238E27FC236}">
                <a16:creationId xmlns:a16="http://schemas.microsoft.com/office/drawing/2014/main" id="{695C4E09-40F8-41D7-8830-901B6157CA0B}"/>
              </a:ext>
            </a:extLst>
          </p:cNvPr>
          <p:cNvSpPr/>
          <p:nvPr/>
        </p:nvSpPr>
        <p:spPr>
          <a:xfrm>
            <a:off x="3681241" y="7635018"/>
            <a:ext cx="185917" cy="480370"/>
          </a:xfrm>
          <a:custGeom>
            <a:avLst/>
            <a:gdLst>
              <a:gd name="connsiteX0" fmla="*/ 1759 w 185917"/>
              <a:gd name="connsiteY0" fmla="*/ 857 h 480370"/>
              <a:gd name="connsiteX1" fmla="*/ 74784 w 185917"/>
              <a:gd name="connsiteY1" fmla="*/ 291370 h 480370"/>
              <a:gd name="connsiteX2" fmla="*/ 185909 w 185917"/>
              <a:gd name="connsiteY2" fmla="*/ 480282 h 480370"/>
              <a:gd name="connsiteX3" fmla="*/ 81134 w 185917"/>
              <a:gd name="connsiteY3" fmla="*/ 269145 h 480370"/>
              <a:gd name="connsiteX4" fmla="*/ 117647 w 185917"/>
              <a:gd name="connsiteY4" fmla="*/ 327882 h 480370"/>
              <a:gd name="connsiteX5" fmla="*/ 111297 w 185917"/>
              <a:gd name="connsiteY5" fmla="*/ 302482 h 480370"/>
              <a:gd name="connsiteX6" fmla="*/ 128759 w 185917"/>
              <a:gd name="connsiteY6" fmla="*/ 358045 h 480370"/>
              <a:gd name="connsiteX7" fmla="*/ 95422 w 185917"/>
              <a:gd name="connsiteY7" fmla="*/ 264382 h 480370"/>
              <a:gd name="connsiteX8" fmla="*/ 36684 w 185917"/>
              <a:gd name="connsiteY8" fmla="*/ 194532 h 480370"/>
              <a:gd name="connsiteX9" fmla="*/ 22397 w 185917"/>
              <a:gd name="connsiteY9" fmla="*/ 207232 h 480370"/>
              <a:gd name="connsiteX10" fmla="*/ 22397 w 185917"/>
              <a:gd name="connsiteY10" fmla="*/ 200882 h 480370"/>
              <a:gd name="connsiteX11" fmla="*/ 1759 w 185917"/>
              <a:gd name="connsiteY11" fmla="*/ 857 h 48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917" h="480370">
                <a:moveTo>
                  <a:pt x="1759" y="857"/>
                </a:moveTo>
                <a:cubicBezTo>
                  <a:pt x="10490" y="15938"/>
                  <a:pt x="44092" y="211466"/>
                  <a:pt x="74784" y="291370"/>
                </a:cubicBezTo>
                <a:cubicBezTo>
                  <a:pt x="105476" y="371274"/>
                  <a:pt x="184851" y="483986"/>
                  <a:pt x="185909" y="480282"/>
                </a:cubicBezTo>
                <a:cubicBezTo>
                  <a:pt x="186967" y="476578"/>
                  <a:pt x="92511" y="294545"/>
                  <a:pt x="81134" y="269145"/>
                </a:cubicBezTo>
                <a:cubicBezTo>
                  <a:pt x="69757" y="243745"/>
                  <a:pt x="112620" y="322326"/>
                  <a:pt x="117647" y="327882"/>
                </a:cubicBezTo>
                <a:cubicBezTo>
                  <a:pt x="122674" y="333438"/>
                  <a:pt x="109445" y="297455"/>
                  <a:pt x="111297" y="302482"/>
                </a:cubicBezTo>
                <a:cubicBezTo>
                  <a:pt x="113149" y="307509"/>
                  <a:pt x="131405" y="364395"/>
                  <a:pt x="128759" y="358045"/>
                </a:cubicBezTo>
                <a:cubicBezTo>
                  <a:pt x="126113" y="351695"/>
                  <a:pt x="110768" y="291634"/>
                  <a:pt x="95422" y="264382"/>
                </a:cubicBezTo>
                <a:cubicBezTo>
                  <a:pt x="80076" y="237130"/>
                  <a:pt x="48855" y="204057"/>
                  <a:pt x="36684" y="194532"/>
                </a:cubicBezTo>
                <a:cubicBezTo>
                  <a:pt x="24513" y="185007"/>
                  <a:pt x="24778" y="206174"/>
                  <a:pt x="22397" y="207232"/>
                </a:cubicBezTo>
                <a:cubicBezTo>
                  <a:pt x="20016" y="208290"/>
                  <a:pt x="25307" y="227605"/>
                  <a:pt x="22397" y="200882"/>
                </a:cubicBezTo>
                <a:cubicBezTo>
                  <a:pt x="19487" y="174159"/>
                  <a:pt x="-6972" y="-14224"/>
                  <a:pt x="1759" y="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1" name="フリーフォーム: 図形 1650">
            <a:extLst>
              <a:ext uri="{FF2B5EF4-FFF2-40B4-BE49-F238E27FC236}">
                <a16:creationId xmlns:a16="http://schemas.microsoft.com/office/drawing/2014/main" id="{76352B34-3FF5-4225-97ED-07EEC779D2C2}"/>
              </a:ext>
            </a:extLst>
          </p:cNvPr>
          <p:cNvSpPr/>
          <p:nvPr/>
        </p:nvSpPr>
        <p:spPr>
          <a:xfrm>
            <a:off x="3139811" y="7543797"/>
            <a:ext cx="529115" cy="393790"/>
          </a:xfrm>
          <a:custGeom>
            <a:avLst/>
            <a:gdLst>
              <a:gd name="connsiteX0" fmla="*/ 1852 w 529115"/>
              <a:gd name="connsiteY0" fmla="*/ 3 h 393790"/>
              <a:gd name="connsiteX1" fmla="*/ 219339 w 529115"/>
              <a:gd name="connsiteY1" fmla="*/ 77791 h 393790"/>
              <a:gd name="connsiteX2" fmla="*/ 238389 w 529115"/>
              <a:gd name="connsiteY2" fmla="*/ 65091 h 393790"/>
              <a:gd name="connsiteX3" fmla="*/ 332052 w 529115"/>
              <a:gd name="connsiteY3" fmla="*/ 122241 h 393790"/>
              <a:gd name="connsiteX4" fmla="*/ 336814 w 529115"/>
              <a:gd name="connsiteY4" fmla="*/ 104778 h 393790"/>
              <a:gd name="connsiteX5" fmla="*/ 376502 w 529115"/>
              <a:gd name="connsiteY5" fmla="*/ 195266 h 393790"/>
              <a:gd name="connsiteX6" fmla="*/ 528902 w 529115"/>
              <a:gd name="connsiteY6" fmla="*/ 393703 h 393790"/>
              <a:gd name="connsiteX7" fmla="*/ 409839 w 529115"/>
              <a:gd name="connsiteY7" fmla="*/ 220666 h 393790"/>
              <a:gd name="connsiteX8" fmla="*/ 409839 w 529115"/>
              <a:gd name="connsiteY8" fmla="*/ 230191 h 393790"/>
              <a:gd name="connsiteX9" fmla="*/ 443177 w 529115"/>
              <a:gd name="connsiteY9" fmla="*/ 201616 h 393790"/>
              <a:gd name="connsiteX10" fmla="*/ 433652 w 529115"/>
              <a:gd name="connsiteY10" fmla="*/ 160341 h 393790"/>
              <a:gd name="connsiteX11" fmla="*/ 459052 w 529115"/>
              <a:gd name="connsiteY11" fmla="*/ 158753 h 393790"/>
              <a:gd name="connsiteX12" fmla="*/ 481277 w 529115"/>
              <a:gd name="connsiteY12" fmla="*/ 123828 h 393790"/>
              <a:gd name="connsiteX13" fmla="*/ 420952 w 529115"/>
              <a:gd name="connsiteY13" fmla="*/ 155578 h 393790"/>
              <a:gd name="connsiteX14" fmla="*/ 401902 w 529115"/>
              <a:gd name="connsiteY14" fmla="*/ 176216 h 393790"/>
              <a:gd name="connsiteX15" fmla="*/ 359039 w 529115"/>
              <a:gd name="connsiteY15" fmla="*/ 117478 h 393790"/>
              <a:gd name="connsiteX16" fmla="*/ 295539 w 529115"/>
              <a:gd name="connsiteY16" fmla="*/ 88903 h 393790"/>
              <a:gd name="connsiteX17" fmla="*/ 203464 w 529115"/>
              <a:gd name="connsiteY17" fmla="*/ 71441 h 393790"/>
              <a:gd name="connsiteX18" fmla="*/ 117739 w 529115"/>
              <a:gd name="connsiteY18" fmla="*/ 80966 h 393790"/>
              <a:gd name="connsiteX19" fmla="*/ 1852 w 529115"/>
              <a:gd name="connsiteY19" fmla="*/ 3 h 39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9115" h="393790">
                <a:moveTo>
                  <a:pt x="1852" y="3"/>
                </a:moveTo>
                <a:cubicBezTo>
                  <a:pt x="18785" y="-526"/>
                  <a:pt x="179916" y="66943"/>
                  <a:pt x="219339" y="77791"/>
                </a:cubicBezTo>
                <a:cubicBezTo>
                  <a:pt x="258762" y="88639"/>
                  <a:pt x="219604" y="57683"/>
                  <a:pt x="238389" y="65091"/>
                </a:cubicBezTo>
                <a:cubicBezTo>
                  <a:pt x="257174" y="72499"/>
                  <a:pt x="315648" y="115627"/>
                  <a:pt x="332052" y="122241"/>
                </a:cubicBezTo>
                <a:cubicBezTo>
                  <a:pt x="348456" y="128856"/>
                  <a:pt x="329406" y="92607"/>
                  <a:pt x="336814" y="104778"/>
                </a:cubicBezTo>
                <a:cubicBezTo>
                  <a:pt x="344222" y="116949"/>
                  <a:pt x="344487" y="147112"/>
                  <a:pt x="376502" y="195266"/>
                </a:cubicBezTo>
                <a:cubicBezTo>
                  <a:pt x="408517" y="243420"/>
                  <a:pt x="523346" y="389470"/>
                  <a:pt x="528902" y="393703"/>
                </a:cubicBezTo>
                <a:cubicBezTo>
                  <a:pt x="534458" y="397936"/>
                  <a:pt x="429683" y="247918"/>
                  <a:pt x="409839" y="220666"/>
                </a:cubicBezTo>
                <a:cubicBezTo>
                  <a:pt x="389995" y="193414"/>
                  <a:pt x="404283" y="233366"/>
                  <a:pt x="409839" y="230191"/>
                </a:cubicBezTo>
                <a:cubicBezTo>
                  <a:pt x="415395" y="227016"/>
                  <a:pt x="439208" y="213258"/>
                  <a:pt x="443177" y="201616"/>
                </a:cubicBezTo>
                <a:cubicBezTo>
                  <a:pt x="447146" y="189974"/>
                  <a:pt x="431006" y="167485"/>
                  <a:pt x="433652" y="160341"/>
                </a:cubicBezTo>
                <a:cubicBezTo>
                  <a:pt x="436298" y="153197"/>
                  <a:pt x="451115" y="164838"/>
                  <a:pt x="459052" y="158753"/>
                </a:cubicBezTo>
                <a:cubicBezTo>
                  <a:pt x="466989" y="152668"/>
                  <a:pt x="487627" y="124357"/>
                  <a:pt x="481277" y="123828"/>
                </a:cubicBezTo>
                <a:cubicBezTo>
                  <a:pt x="474927" y="123299"/>
                  <a:pt x="434181" y="146847"/>
                  <a:pt x="420952" y="155578"/>
                </a:cubicBezTo>
                <a:cubicBezTo>
                  <a:pt x="407723" y="164309"/>
                  <a:pt x="412221" y="182566"/>
                  <a:pt x="401902" y="176216"/>
                </a:cubicBezTo>
                <a:cubicBezTo>
                  <a:pt x="391583" y="169866"/>
                  <a:pt x="376766" y="132030"/>
                  <a:pt x="359039" y="117478"/>
                </a:cubicBezTo>
                <a:cubicBezTo>
                  <a:pt x="341312" y="102926"/>
                  <a:pt x="321468" y="96576"/>
                  <a:pt x="295539" y="88903"/>
                </a:cubicBezTo>
                <a:cubicBezTo>
                  <a:pt x="269610" y="81230"/>
                  <a:pt x="233097" y="72764"/>
                  <a:pt x="203464" y="71441"/>
                </a:cubicBezTo>
                <a:cubicBezTo>
                  <a:pt x="173831" y="70118"/>
                  <a:pt x="146578" y="92078"/>
                  <a:pt x="117739" y="80966"/>
                </a:cubicBezTo>
                <a:cubicBezTo>
                  <a:pt x="88900" y="69854"/>
                  <a:pt x="-15081" y="532"/>
                  <a:pt x="185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2" name="フリーフォーム: 図形 1651">
            <a:extLst>
              <a:ext uri="{FF2B5EF4-FFF2-40B4-BE49-F238E27FC236}">
                <a16:creationId xmlns:a16="http://schemas.microsoft.com/office/drawing/2014/main" id="{35626F63-FC25-40B5-9722-93CCBF923AF7}"/>
              </a:ext>
            </a:extLst>
          </p:cNvPr>
          <p:cNvSpPr/>
          <p:nvPr/>
        </p:nvSpPr>
        <p:spPr>
          <a:xfrm>
            <a:off x="2751901" y="7483235"/>
            <a:ext cx="210357" cy="321123"/>
          </a:xfrm>
          <a:custGeom>
            <a:avLst/>
            <a:gdLst>
              <a:gd name="connsiteX0" fmla="*/ 111949 w 210357"/>
              <a:gd name="connsiteY0" fmla="*/ 1298 h 321123"/>
              <a:gd name="connsiteX1" fmla="*/ 39982 w 210357"/>
              <a:gd name="connsiteY1" fmla="*/ 117715 h 321123"/>
              <a:gd name="connsiteX2" fmla="*/ 18816 w 210357"/>
              <a:gd name="connsiteY2" fmla="*/ 320915 h 321123"/>
              <a:gd name="connsiteX3" fmla="*/ 44216 w 210357"/>
              <a:gd name="connsiteY3" fmla="*/ 77498 h 321123"/>
              <a:gd name="connsiteX4" fmla="*/ 25166 w 210357"/>
              <a:gd name="connsiteY4" fmla="*/ 314565 h 321123"/>
              <a:gd name="connsiteX5" fmla="*/ 99249 w 210357"/>
              <a:gd name="connsiteY5" fmla="*/ 189682 h 321123"/>
              <a:gd name="connsiteX6" fmla="*/ 209316 w 210357"/>
              <a:gd name="connsiteY6" fmla="*/ 28815 h 321123"/>
              <a:gd name="connsiteX7" fmla="*/ 145816 w 210357"/>
              <a:gd name="connsiteY7" fmla="*/ 162165 h 321123"/>
              <a:gd name="connsiteX8" fmla="*/ 3999 w 210357"/>
              <a:gd name="connsiteY8" fmla="*/ 299748 h 321123"/>
              <a:gd name="connsiteX9" fmla="*/ 37866 w 210357"/>
              <a:gd name="connsiteY9" fmla="*/ 69032 h 321123"/>
              <a:gd name="connsiteX10" fmla="*/ 25166 w 210357"/>
              <a:gd name="connsiteY10" fmla="*/ 71148 h 321123"/>
              <a:gd name="connsiteX11" fmla="*/ 61149 w 210357"/>
              <a:gd name="connsiteY11" fmla="*/ 5532 h 321123"/>
              <a:gd name="connsiteX12" fmla="*/ 56916 w 210357"/>
              <a:gd name="connsiteY12" fmla="*/ 52098 h 321123"/>
              <a:gd name="connsiteX13" fmla="*/ 111949 w 210357"/>
              <a:gd name="connsiteY13" fmla="*/ 1298 h 32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0357" h="321123">
                <a:moveTo>
                  <a:pt x="111949" y="1298"/>
                </a:moveTo>
                <a:cubicBezTo>
                  <a:pt x="109127" y="12234"/>
                  <a:pt x="55504" y="64446"/>
                  <a:pt x="39982" y="117715"/>
                </a:cubicBezTo>
                <a:cubicBezTo>
                  <a:pt x="24460" y="170984"/>
                  <a:pt x="18110" y="327618"/>
                  <a:pt x="18816" y="320915"/>
                </a:cubicBezTo>
                <a:cubicBezTo>
                  <a:pt x="19522" y="314212"/>
                  <a:pt x="43158" y="78556"/>
                  <a:pt x="44216" y="77498"/>
                </a:cubicBezTo>
                <a:cubicBezTo>
                  <a:pt x="45274" y="76440"/>
                  <a:pt x="15994" y="295868"/>
                  <a:pt x="25166" y="314565"/>
                </a:cubicBezTo>
                <a:cubicBezTo>
                  <a:pt x="34338" y="333262"/>
                  <a:pt x="68557" y="237307"/>
                  <a:pt x="99249" y="189682"/>
                </a:cubicBezTo>
                <a:cubicBezTo>
                  <a:pt x="129941" y="142057"/>
                  <a:pt x="201555" y="33401"/>
                  <a:pt x="209316" y="28815"/>
                </a:cubicBezTo>
                <a:cubicBezTo>
                  <a:pt x="217077" y="24229"/>
                  <a:pt x="180035" y="117010"/>
                  <a:pt x="145816" y="162165"/>
                </a:cubicBezTo>
                <a:cubicBezTo>
                  <a:pt x="111597" y="207320"/>
                  <a:pt x="21990" y="315270"/>
                  <a:pt x="3999" y="299748"/>
                </a:cubicBezTo>
                <a:cubicBezTo>
                  <a:pt x="-13992" y="284226"/>
                  <a:pt x="34338" y="107132"/>
                  <a:pt x="37866" y="69032"/>
                </a:cubicBezTo>
                <a:cubicBezTo>
                  <a:pt x="41394" y="30932"/>
                  <a:pt x="21286" y="81731"/>
                  <a:pt x="25166" y="71148"/>
                </a:cubicBezTo>
                <a:cubicBezTo>
                  <a:pt x="29046" y="60565"/>
                  <a:pt x="55857" y="8707"/>
                  <a:pt x="61149" y="5532"/>
                </a:cubicBezTo>
                <a:cubicBezTo>
                  <a:pt x="66441" y="2357"/>
                  <a:pt x="46333" y="52098"/>
                  <a:pt x="56916" y="52098"/>
                </a:cubicBezTo>
                <a:cubicBezTo>
                  <a:pt x="67499" y="52098"/>
                  <a:pt x="114771" y="-9638"/>
                  <a:pt x="111949" y="1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3" name="フリーフォーム: 図形 1652">
            <a:extLst>
              <a:ext uri="{FF2B5EF4-FFF2-40B4-BE49-F238E27FC236}">
                <a16:creationId xmlns:a16="http://schemas.microsoft.com/office/drawing/2014/main" id="{E49CF60F-71EC-4E89-B054-D65160810132}"/>
              </a:ext>
            </a:extLst>
          </p:cNvPr>
          <p:cNvSpPr/>
          <p:nvPr/>
        </p:nvSpPr>
        <p:spPr>
          <a:xfrm>
            <a:off x="2969562" y="7551916"/>
            <a:ext cx="212263" cy="164965"/>
          </a:xfrm>
          <a:custGeom>
            <a:avLst/>
            <a:gdLst>
              <a:gd name="connsiteX0" fmla="*/ 121 w 212263"/>
              <a:gd name="connsiteY0" fmla="*/ 351 h 164965"/>
              <a:gd name="connsiteX1" fmla="*/ 21288 w 212263"/>
              <a:gd name="connsiteY1" fmla="*/ 91367 h 164965"/>
              <a:gd name="connsiteX2" fmla="*/ 40338 w 212263"/>
              <a:gd name="connsiteY2" fmla="*/ 53267 h 164965"/>
              <a:gd name="connsiteX3" fmla="*/ 40338 w 212263"/>
              <a:gd name="connsiteY3" fmla="*/ 156984 h 164965"/>
              <a:gd name="connsiteX4" fmla="*/ 97488 w 212263"/>
              <a:gd name="connsiteY4" fmla="*/ 57501 h 164965"/>
              <a:gd name="connsiteX5" fmla="*/ 112305 w 212263"/>
              <a:gd name="connsiteY5" fmla="*/ 40567 h 164965"/>
              <a:gd name="connsiteX6" fmla="*/ 112305 w 212263"/>
              <a:gd name="connsiteY6" fmla="*/ 68084 h 164965"/>
              <a:gd name="connsiteX7" fmla="*/ 148288 w 212263"/>
              <a:gd name="connsiteY7" fmla="*/ 32101 h 164965"/>
              <a:gd name="connsiteX8" fmla="*/ 188505 w 212263"/>
              <a:gd name="connsiteY8" fmla="*/ 87134 h 164965"/>
              <a:gd name="connsiteX9" fmla="*/ 209671 w 212263"/>
              <a:gd name="connsiteY9" fmla="*/ 65967 h 164965"/>
              <a:gd name="connsiteX10" fmla="*/ 129238 w 212263"/>
              <a:gd name="connsiteY10" fmla="*/ 40567 h 164965"/>
              <a:gd name="connsiteX11" fmla="*/ 25521 w 212263"/>
              <a:gd name="connsiteY11" fmla="*/ 163334 h 164965"/>
              <a:gd name="connsiteX12" fmla="*/ 46688 w 212263"/>
              <a:gd name="connsiteY12" fmla="*/ 108301 h 164965"/>
              <a:gd name="connsiteX13" fmla="*/ 23405 w 212263"/>
              <a:gd name="connsiteY13" fmla="*/ 68084 h 164965"/>
              <a:gd name="connsiteX14" fmla="*/ 12821 w 212263"/>
              <a:gd name="connsiteY14" fmla="*/ 59617 h 164965"/>
              <a:gd name="connsiteX15" fmla="*/ 121 w 212263"/>
              <a:gd name="connsiteY15" fmla="*/ 351 h 16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2263" h="164965">
                <a:moveTo>
                  <a:pt x="121" y="351"/>
                </a:moveTo>
                <a:cubicBezTo>
                  <a:pt x="1532" y="5643"/>
                  <a:pt x="14585" y="82548"/>
                  <a:pt x="21288" y="91367"/>
                </a:cubicBezTo>
                <a:cubicBezTo>
                  <a:pt x="27991" y="100186"/>
                  <a:pt x="37163" y="42331"/>
                  <a:pt x="40338" y="53267"/>
                </a:cubicBezTo>
                <a:cubicBezTo>
                  <a:pt x="43513" y="64203"/>
                  <a:pt x="30813" y="156278"/>
                  <a:pt x="40338" y="156984"/>
                </a:cubicBezTo>
                <a:cubicBezTo>
                  <a:pt x="49863" y="157690"/>
                  <a:pt x="85493" y="76904"/>
                  <a:pt x="97488" y="57501"/>
                </a:cubicBezTo>
                <a:cubicBezTo>
                  <a:pt x="109483" y="38098"/>
                  <a:pt x="109836" y="38803"/>
                  <a:pt x="112305" y="40567"/>
                </a:cubicBezTo>
                <a:cubicBezTo>
                  <a:pt x="114774" y="42331"/>
                  <a:pt x="106308" y="69495"/>
                  <a:pt x="112305" y="68084"/>
                </a:cubicBezTo>
                <a:cubicBezTo>
                  <a:pt x="118302" y="66673"/>
                  <a:pt x="135588" y="28926"/>
                  <a:pt x="148288" y="32101"/>
                </a:cubicBezTo>
                <a:cubicBezTo>
                  <a:pt x="160988" y="35276"/>
                  <a:pt x="178275" y="81490"/>
                  <a:pt x="188505" y="87134"/>
                </a:cubicBezTo>
                <a:cubicBezTo>
                  <a:pt x="198736" y="92778"/>
                  <a:pt x="219549" y="73728"/>
                  <a:pt x="209671" y="65967"/>
                </a:cubicBezTo>
                <a:cubicBezTo>
                  <a:pt x="199793" y="58206"/>
                  <a:pt x="159930" y="24339"/>
                  <a:pt x="129238" y="40567"/>
                </a:cubicBezTo>
                <a:cubicBezTo>
                  <a:pt x="98546" y="56795"/>
                  <a:pt x="39279" y="152045"/>
                  <a:pt x="25521" y="163334"/>
                </a:cubicBezTo>
                <a:cubicBezTo>
                  <a:pt x="11763" y="174623"/>
                  <a:pt x="47041" y="124176"/>
                  <a:pt x="46688" y="108301"/>
                </a:cubicBezTo>
                <a:cubicBezTo>
                  <a:pt x="46335" y="92426"/>
                  <a:pt x="29050" y="76198"/>
                  <a:pt x="23405" y="68084"/>
                </a:cubicBezTo>
                <a:cubicBezTo>
                  <a:pt x="17760" y="59970"/>
                  <a:pt x="15643" y="68084"/>
                  <a:pt x="12821" y="59617"/>
                </a:cubicBezTo>
                <a:cubicBezTo>
                  <a:pt x="9999" y="51150"/>
                  <a:pt x="-1290" y="-4941"/>
                  <a:pt x="121" y="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4" name="フリーフォーム: 図形 1653">
            <a:extLst>
              <a:ext uri="{FF2B5EF4-FFF2-40B4-BE49-F238E27FC236}">
                <a16:creationId xmlns:a16="http://schemas.microsoft.com/office/drawing/2014/main" id="{EB7B4654-DBFC-4871-BB5C-2347FF575C37}"/>
              </a:ext>
            </a:extLst>
          </p:cNvPr>
          <p:cNvSpPr/>
          <p:nvPr/>
        </p:nvSpPr>
        <p:spPr>
          <a:xfrm>
            <a:off x="3213078" y="7613550"/>
            <a:ext cx="263042" cy="115651"/>
          </a:xfrm>
          <a:custGeom>
            <a:avLst/>
            <a:gdLst>
              <a:gd name="connsiteX0" fmla="*/ 22 w 263042"/>
              <a:gd name="connsiteY0" fmla="*/ 100 h 115651"/>
              <a:gd name="connsiteX1" fmla="*/ 42355 w 263042"/>
              <a:gd name="connsiteY1" fmla="*/ 80533 h 115651"/>
              <a:gd name="connsiteX2" fmla="*/ 36005 w 263042"/>
              <a:gd name="connsiteY2" fmla="*/ 114400 h 115651"/>
              <a:gd name="connsiteX3" fmla="*/ 97389 w 263042"/>
              <a:gd name="connsiteY3" fmla="*/ 40317 h 115651"/>
              <a:gd name="connsiteX4" fmla="*/ 133372 w 263042"/>
              <a:gd name="connsiteY4" fmla="*/ 21267 h 115651"/>
              <a:gd name="connsiteX5" fmla="*/ 251905 w 263042"/>
              <a:gd name="connsiteY5" fmla="*/ 78417 h 115651"/>
              <a:gd name="connsiteX6" fmla="*/ 245555 w 263042"/>
              <a:gd name="connsiteY6" fmla="*/ 67833 h 115651"/>
              <a:gd name="connsiteX7" fmla="*/ 141839 w 263042"/>
              <a:gd name="connsiteY7" fmla="*/ 36083 h 115651"/>
              <a:gd name="connsiteX8" fmla="*/ 61405 w 263042"/>
              <a:gd name="connsiteY8" fmla="*/ 91117 h 115651"/>
              <a:gd name="connsiteX9" fmla="*/ 46589 w 263042"/>
              <a:gd name="connsiteY9" fmla="*/ 86883 h 115651"/>
              <a:gd name="connsiteX10" fmla="*/ 48705 w 263042"/>
              <a:gd name="connsiteY10" fmla="*/ 63600 h 115651"/>
              <a:gd name="connsiteX11" fmla="*/ 22 w 263042"/>
              <a:gd name="connsiteY11" fmla="*/ 100 h 11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3042" h="115651">
                <a:moveTo>
                  <a:pt x="22" y="100"/>
                </a:moveTo>
                <a:cubicBezTo>
                  <a:pt x="-1036" y="2922"/>
                  <a:pt x="36358" y="61483"/>
                  <a:pt x="42355" y="80533"/>
                </a:cubicBezTo>
                <a:cubicBezTo>
                  <a:pt x="48352" y="99583"/>
                  <a:pt x="26833" y="121103"/>
                  <a:pt x="36005" y="114400"/>
                </a:cubicBezTo>
                <a:cubicBezTo>
                  <a:pt x="45177" y="107697"/>
                  <a:pt x="81161" y="55839"/>
                  <a:pt x="97389" y="40317"/>
                </a:cubicBezTo>
                <a:cubicBezTo>
                  <a:pt x="113617" y="24795"/>
                  <a:pt x="107619" y="14917"/>
                  <a:pt x="133372" y="21267"/>
                </a:cubicBezTo>
                <a:cubicBezTo>
                  <a:pt x="159125" y="27617"/>
                  <a:pt x="233208" y="70656"/>
                  <a:pt x="251905" y="78417"/>
                </a:cubicBezTo>
                <a:cubicBezTo>
                  <a:pt x="270602" y="86178"/>
                  <a:pt x="263899" y="74889"/>
                  <a:pt x="245555" y="67833"/>
                </a:cubicBezTo>
                <a:cubicBezTo>
                  <a:pt x="227211" y="60777"/>
                  <a:pt x="172531" y="32202"/>
                  <a:pt x="141839" y="36083"/>
                </a:cubicBezTo>
                <a:cubicBezTo>
                  <a:pt x="111147" y="39964"/>
                  <a:pt x="77280" y="82650"/>
                  <a:pt x="61405" y="91117"/>
                </a:cubicBezTo>
                <a:cubicBezTo>
                  <a:pt x="45530" y="99584"/>
                  <a:pt x="48706" y="91469"/>
                  <a:pt x="46589" y="86883"/>
                </a:cubicBezTo>
                <a:cubicBezTo>
                  <a:pt x="44472" y="82297"/>
                  <a:pt x="52233" y="72419"/>
                  <a:pt x="48705" y="63600"/>
                </a:cubicBezTo>
                <a:cubicBezTo>
                  <a:pt x="45177" y="54781"/>
                  <a:pt x="1080" y="-2722"/>
                  <a:pt x="22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5" name="フリーフォーム: 図形 1654">
            <a:extLst>
              <a:ext uri="{FF2B5EF4-FFF2-40B4-BE49-F238E27FC236}">
                <a16:creationId xmlns:a16="http://schemas.microsoft.com/office/drawing/2014/main" id="{DC5F2784-295D-41AF-89BD-20D5F699D2EE}"/>
              </a:ext>
            </a:extLst>
          </p:cNvPr>
          <p:cNvSpPr/>
          <p:nvPr/>
        </p:nvSpPr>
        <p:spPr>
          <a:xfrm>
            <a:off x="2037982" y="7128268"/>
            <a:ext cx="211935" cy="290130"/>
          </a:xfrm>
          <a:custGeom>
            <a:avLst/>
            <a:gdLst>
              <a:gd name="connsiteX0" fmla="*/ 368 w 211935"/>
              <a:gd name="connsiteY0" fmla="*/ 665 h 290130"/>
              <a:gd name="connsiteX1" fmla="*/ 201451 w 211935"/>
              <a:gd name="connsiteY1" fmla="*/ 112849 h 290130"/>
              <a:gd name="connsiteX2" fmla="*/ 180285 w 211935"/>
              <a:gd name="connsiteY2" fmla="*/ 146715 h 290130"/>
              <a:gd name="connsiteX3" fmla="*/ 152768 w 211935"/>
              <a:gd name="connsiteY3" fmla="*/ 258899 h 290130"/>
              <a:gd name="connsiteX4" fmla="*/ 142185 w 211935"/>
              <a:gd name="connsiteY4" fmla="*/ 277949 h 290130"/>
              <a:gd name="connsiteX5" fmla="*/ 192985 w 211935"/>
              <a:gd name="connsiteY5" fmla="*/ 93799 h 290130"/>
              <a:gd name="connsiteX6" fmla="*/ 152768 w 211935"/>
              <a:gd name="connsiteY6" fmla="*/ 68399 h 290130"/>
              <a:gd name="connsiteX7" fmla="*/ 368 w 211935"/>
              <a:gd name="connsiteY7" fmla="*/ 665 h 29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35" h="290130">
                <a:moveTo>
                  <a:pt x="368" y="665"/>
                </a:moveTo>
                <a:cubicBezTo>
                  <a:pt x="8482" y="8073"/>
                  <a:pt x="171465" y="88507"/>
                  <a:pt x="201451" y="112849"/>
                </a:cubicBezTo>
                <a:cubicBezTo>
                  <a:pt x="231437" y="137191"/>
                  <a:pt x="188399" y="122373"/>
                  <a:pt x="180285" y="146715"/>
                </a:cubicBezTo>
                <a:cubicBezTo>
                  <a:pt x="172171" y="171057"/>
                  <a:pt x="159118" y="237027"/>
                  <a:pt x="152768" y="258899"/>
                </a:cubicBezTo>
                <a:cubicBezTo>
                  <a:pt x="146418" y="280771"/>
                  <a:pt x="135482" y="305466"/>
                  <a:pt x="142185" y="277949"/>
                </a:cubicBezTo>
                <a:cubicBezTo>
                  <a:pt x="148888" y="250432"/>
                  <a:pt x="191221" y="128724"/>
                  <a:pt x="192985" y="93799"/>
                </a:cubicBezTo>
                <a:cubicBezTo>
                  <a:pt x="194749" y="58874"/>
                  <a:pt x="185224" y="87096"/>
                  <a:pt x="152768" y="68399"/>
                </a:cubicBezTo>
                <a:cubicBezTo>
                  <a:pt x="120312" y="49702"/>
                  <a:pt x="-7746" y="-6743"/>
                  <a:pt x="368" y="6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6" name="フリーフォーム: 図形 1655">
            <a:extLst>
              <a:ext uri="{FF2B5EF4-FFF2-40B4-BE49-F238E27FC236}">
                <a16:creationId xmlns:a16="http://schemas.microsoft.com/office/drawing/2014/main" id="{01239745-D7ED-42D4-892E-4B2CD018E01E}"/>
              </a:ext>
            </a:extLst>
          </p:cNvPr>
          <p:cNvSpPr/>
          <p:nvPr/>
        </p:nvSpPr>
        <p:spPr>
          <a:xfrm>
            <a:off x="2264832" y="7310619"/>
            <a:ext cx="195560" cy="310866"/>
          </a:xfrm>
          <a:custGeom>
            <a:avLst/>
            <a:gdLst>
              <a:gd name="connsiteX0" fmla="*/ 194735 w 195560"/>
              <a:gd name="connsiteY0" fmla="*/ 63848 h 310866"/>
              <a:gd name="connsiteX1" fmla="*/ 154518 w 195560"/>
              <a:gd name="connsiteY1" fmla="*/ 148514 h 310866"/>
              <a:gd name="connsiteX2" fmla="*/ 177801 w 195560"/>
              <a:gd name="connsiteY2" fmla="*/ 296681 h 310866"/>
              <a:gd name="connsiteX3" fmla="*/ 190501 w 195560"/>
              <a:gd name="connsiteY3" fmla="*/ 292448 h 310866"/>
              <a:gd name="connsiteX4" fmla="*/ 175685 w 195560"/>
              <a:gd name="connsiteY4" fmla="*/ 186614 h 310866"/>
              <a:gd name="connsiteX5" fmla="*/ 150285 w 195560"/>
              <a:gd name="connsiteY5" fmla="*/ 87131 h 310866"/>
              <a:gd name="connsiteX6" fmla="*/ 139701 w 195560"/>
              <a:gd name="connsiteY6" fmla="*/ 51148 h 310866"/>
              <a:gd name="connsiteX7" fmla="*/ 80435 w 195560"/>
              <a:gd name="connsiteY7" fmla="*/ 23631 h 310866"/>
              <a:gd name="connsiteX8" fmla="*/ 1 w 195560"/>
              <a:gd name="connsiteY8" fmla="*/ 8814 h 310866"/>
              <a:gd name="connsiteX9" fmla="*/ 78318 w 195560"/>
              <a:gd name="connsiteY9" fmla="*/ 6698 h 310866"/>
              <a:gd name="connsiteX10" fmla="*/ 110068 w 195560"/>
              <a:gd name="connsiteY10" fmla="*/ 2464 h 310866"/>
              <a:gd name="connsiteX11" fmla="*/ 194735 w 195560"/>
              <a:gd name="connsiteY11" fmla="*/ 63848 h 31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5560" h="310866">
                <a:moveTo>
                  <a:pt x="194735" y="63848"/>
                </a:moveTo>
                <a:cubicBezTo>
                  <a:pt x="202143" y="88190"/>
                  <a:pt x="157340" y="109708"/>
                  <a:pt x="154518" y="148514"/>
                </a:cubicBezTo>
                <a:cubicBezTo>
                  <a:pt x="151696" y="187320"/>
                  <a:pt x="171804" y="272692"/>
                  <a:pt x="177801" y="296681"/>
                </a:cubicBezTo>
                <a:cubicBezTo>
                  <a:pt x="183798" y="320670"/>
                  <a:pt x="190854" y="310792"/>
                  <a:pt x="190501" y="292448"/>
                </a:cubicBezTo>
                <a:cubicBezTo>
                  <a:pt x="190148" y="274104"/>
                  <a:pt x="182388" y="220834"/>
                  <a:pt x="175685" y="186614"/>
                </a:cubicBezTo>
                <a:cubicBezTo>
                  <a:pt x="168982" y="152395"/>
                  <a:pt x="156282" y="109709"/>
                  <a:pt x="150285" y="87131"/>
                </a:cubicBezTo>
                <a:cubicBezTo>
                  <a:pt x="144288" y="64553"/>
                  <a:pt x="151343" y="61731"/>
                  <a:pt x="139701" y="51148"/>
                </a:cubicBezTo>
                <a:cubicBezTo>
                  <a:pt x="128059" y="40565"/>
                  <a:pt x="103718" y="30687"/>
                  <a:pt x="80435" y="23631"/>
                </a:cubicBezTo>
                <a:cubicBezTo>
                  <a:pt x="57152" y="16575"/>
                  <a:pt x="354" y="11636"/>
                  <a:pt x="1" y="8814"/>
                </a:cubicBezTo>
                <a:cubicBezTo>
                  <a:pt x="-352" y="5992"/>
                  <a:pt x="59974" y="7756"/>
                  <a:pt x="78318" y="6698"/>
                </a:cubicBezTo>
                <a:cubicBezTo>
                  <a:pt x="96662" y="5640"/>
                  <a:pt x="92076" y="-4592"/>
                  <a:pt x="110068" y="2464"/>
                </a:cubicBezTo>
                <a:cubicBezTo>
                  <a:pt x="128060" y="9520"/>
                  <a:pt x="187327" y="39506"/>
                  <a:pt x="194735" y="63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7" name="フリーフォーム: 図形 1656">
            <a:extLst>
              <a:ext uri="{FF2B5EF4-FFF2-40B4-BE49-F238E27FC236}">
                <a16:creationId xmlns:a16="http://schemas.microsoft.com/office/drawing/2014/main" id="{844D129B-181F-4821-AC74-E6E7E2C2F1D1}"/>
              </a:ext>
            </a:extLst>
          </p:cNvPr>
          <p:cNvSpPr/>
          <p:nvPr/>
        </p:nvSpPr>
        <p:spPr>
          <a:xfrm>
            <a:off x="2639896" y="7438076"/>
            <a:ext cx="126748" cy="527366"/>
          </a:xfrm>
          <a:custGeom>
            <a:avLst/>
            <a:gdLst>
              <a:gd name="connsiteX0" fmla="*/ 10171 w 126748"/>
              <a:gd name="connsiteY0" fmla="*/ 2007 h 527366"/>
              <a:gd name="connsiteX1" fmla="*/ 84254 w 126748"/>
              <a:gd name="connsiteY1" fmla="*/ 126891 h 527366"/>
              <a:gd name="connsiteX2" fmla="*/ 48271 w 126748"/>
              <a:gd name="connsiteY2" fmla="*/ 262357 h 527366"/>
              <a:gd name="connsiteX3" fmla="*/ 71554 w 126748"/>
              <a:gd name="connsiteY3" fmla="*/ 355491 h 527366"/>
              <a:gd name="connsiteX4" fmla="*/ 126587 w 126748"/>
              <a:gd name="connsiteY4" fmla="*/ 526941 h 527366"/>
              <a:gd name="connsiteX5" fmla="*/ 86371 w 126748"/>
              <a:gd name="connsiteY5" fmla="*/ 402057 h 527366"/>
              <a:gd name="connsiteX6" fmla="*/ 29221 w 126748"/>
              <a:gd name="connsiteY6" fmla="*/ 334324 h 527366"/>
              <a:gd name="connsiteX7" fmla="*/ 52504 w 126748"/>
              <a:gd name="connsiteY7" fmla="*/ 315274 h 527366"/>
              <a:gd name="connsiteX8" fmla="*/ 41921 w 126748"/>
              <a:gd name="connsiteY8" fmla="*/ 264474 h 527366"/>
              <a:gd name="connsiteX9" fmla="*/ 39804 w 126748"/>
              <a:gd name="connsiteY9" fmla="*/ 253891 h 527366"/>
              <a:gd name="connsiteX10" fmla="*/ 75787 w 126748"/>
              <a:gd name="connsiteY10" fmla="*/ 196741 h 527366"/>
              <a:gd name="connsiteX11" fmla="*/ 60971 w 126748"/>
              <a:gd name="connsiteY11" fmla="*/ 131124 h 527366"/>
              <a:gd name="connsiteX12" fmla="*/ 60971 w 126748"/>
              <a:gd name="connsiteY12" fmla="*/ 129007 h 527366"/>
              <a:gd name="connsiteX13" fmla="*/ 101187 w 126748"/>
              <a:gd name="connsiteY13" fmla="*/ 109957 h 527366"/>
              <a:gd name="connsiteX14" fmla="*/ 1704 w 126748"/>
              <a:gd name="connsiteY14" fmla="*/ 54924 h 527366"/>
              <a:gd name="connsiteX15" fmla="*/ 37687 w 126748"/>
              <a:gd name="connsiteY15" fmla="*/ 48574 h 527366"/>
              <a:gd name="connsiteX16" fmla="*/ 10171 w 126748"/>
              <a:gd name="connsiteY16" fmla="*/ 2007 h 52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6748" h="527366">
                <a:moveTo>
                  <a:pt x="10171" y="2007"/>
                </a:moveTo>
                <a:cubicBezTo>
                  <a:pt x="17932" y="15060"/>
                  <a:pt x="77904" y="83499"/>
                  <a:pt x="84254" y="126891"/>
                </a:cubicBezTo>
                <a:cubicBezTo>
                  <a:pt x="90604" y="170283"/>
                  <a:pt x="50388" y="224257"/>
                  <a:pt x="48271" y="262357"/>
                </a:cubicBezTo>
                <a:cubicBezTo>
                  <a:pt x="46154" y="300457"/>
                  <a:pt x="58501" y="311394"/>
                  <a:pt x="71554" y="355491"/>
                </a:cubicBezTo>
                <a:cubicBezTo>
                  <a:pt x="84607" y="399588"/>
                  <a:pt x="124118" y="519180"/>
                  <a:pt x="126587" y="526941"/>
                </a:cubicBezTo>
                <a:cubicBezTo>
                  <a:pt x="129057" y="534702"/>
                  <a:pt x="102599" y="434160"/>
                  <a:pt x="86371" y="402057"/>
                </a:cubicBezTo>
                <a:cubicBezTo>
                  <a:pt x="70143" y="369954"/>
                  <a:pt x="34866" y="348788"/>
                  <a:pt x="29221" y="334324"/>
                </a:cubicBezTo>
                <a:cubicBezTo>
                  <a:pt x="23577" y="319860"/>
                  <a:pt x="50387" y="326916"/>
                  <a:pt x="52504" y="315274"/>
                </a:cubicBezTo>
                <a:cubicBezTo>
                  <a:pt x="54621" y="303632"/>
                  <a:pt x="44038" y="274704"/>
                  <a:pt x="41921" y="264474"/>
                </a:cubicBezTo>
                <a:cubicBezTo>
                  <a:pt x="39804" y="254244"/>
                  <a:pt x="34160" y="265180"/>
                  <a:pt x="39804" y="253891"/>
                </a:cubicBezTo>
                <a:cubicBezTo>
                  <a:pt x="45448" y="242602"/>
                  <a:pt x="72259" y="217202"/>
                  <a:pt x="75787" y="196741"/>
                </a:cubicBezTo>
                <a:cubicBezTo>
                  <a:pt x="79315" y="176280"/>
                  <a:pt x="63440" y="142413"/>
                  <a:pt x="60971" y="131124"/>
                </a:cubicBezTo>
                <a:cubicBezTo>
                  <a:pt x="58502" y="119835"/>
                  <a:pt x="54268" y="132535"/>
                  <a:pt x="60971" y="129007"/>
                </a:cubicBezTo>
                <a:cubicBezTo>
                  <a:pt x="67674" y="125479"/>
                  <a:pt x="111065" y="122304"/>
                  <a:pt x="101187" y="109957"/>
                </a:cubicBezTo>
                <a:cubicBezTo>
                  <a:pt x="91309" y="97610"/>
                  <a:pt x="12287" y="65155"/>
                  <a:pt x="1704" y="54924"/>
                </a:cubicBezTo>
                <a:cubicBezTo>
                  <a:pt x="-8879" y="44694"/>
                  <a:pt x="33101" y="53513"/>
                  <a:pt x="37687" y="48574"/>
                </a:cubicBezTo>
                <a:cubicBezTo>
                  <a:pt x="42273" y="43635"/>
                  <a:pt x="2410" y="-11046"/>
                  <a:pt x="10171" y="20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8" name="フリーフォーム: 図形 1657">
            <a:extLst>
              <a:ext uri="{FF2B5EF4-FFF2-40B4-BE49-F238E27FC236}">
                <a16:creationId xmlns:a16="http://schemas.microsoft.com/office/drawing/2014/main" id="{21C7F94D-E99E-410D-A471-A98E6BFCAF88}"/>
              </a:ext>
            </a:extLst>
          </p:cNvPr>
          <p:cNvSpPr/>
          <p:nvPr/>
        </p:nvSpPr>
        <p:spPr>
          <a:xfrm>
            <a:off x="4348813" y="8047991"/>
            <a:ext cx="1473375" cy="283218"/>
          </a:xfrm>
          <a:custGeom>
            <a:avLst/>
            <a:gdLst>
              <a:gd name="connsiteX0" fmla="*/ 937 w 1473375"/>
              <a:gd name="connsiteY0" fmla="*/ 181609 h 283218"/>
              <a:gd name="connsiteX1" fmla="*/ 166037 w 1473375"/>
              <a:gd name="connsiteY1" fmla="*/ 194309 h 283218"/>
              <a:gd name="connsiteX2" fmla="*/ 534337 w 1473375"/>
              <a:gd name="connsiteY2" fmla="*/ 181609 h 283218"/>
              <a:gd name="connsiteX3" fmla="*/ 597837 w 1473375"/>
              <a:gd name="connsiteY3" fmla="*/ 213359 h 283218"/>
              <a:gd name="connsiteX4" fmla="*/ 654987 w 1473375"/>
              <a:gd name="connsiteY4" fmla="*/ 213359 h 283218"/>
              <a:gd name="connsiteX5" fmla="*/ 756587 w 1473375"/>
              <a:gd name="connsiteY5" fmla="*/ 251459 h 283218"/>
              <a:gd name="connsiteX6" fmla="*/ 851837 w 1473375"/>
              <a:gd name="connsiteY6" fmla="*/ 149859 h 283218"/>
              <a:gd name="connsiteX7" fmla="*/ 908987 w 1473375"/>
              <a:gd name="connsiteY7" fmla="*/ 257809 h 283218"/>
              <a:gd name="connsiteX8" fmla="*/ 1055037 w 1473375"/>
              <a:gd name="connsiteY8" fmla="*/ 238759 h 283218"/>
              <a:gd name="connsiteX9" fmla="*/ 1105837 w 1473375"/>
              <a:gd name="connsiteY9" fmla="*/ 232409 h 283218"/>
              <a:gd name="connsiteX10" fmla="*/ 1169337 w 1473375"/>
              <a:gd name="connsiteY10" fmla="*/ 200659 h 283218"/>
              <a:gd name="connsiteX11" fmla="*/ 1264587 w 1473375"/>
              <a:gd name="connsiteY11" fmla="*/ 270509 h 283218"/>
              <a:gd name="connsiteX12" fmla="*/ 1334437 w 1473375"/>
              <a:gd name="connsiteY12" fmla="*/ 181609 h 283218"/>
              <a:gd name="connsiteX13" fmla="*/ 1455087 w 1473375"/>
              <a:gd name="connsiteY13" fmla="*/ 257809 h 283218"/>
              <a:gd name="connsiteX14" fmla="*/ 1467787 w 1473375"/>
              <a:gd name="connsiteY14" fmla="*/ 194309 h 283218"/>
              <a:gd name="connsiteX15" fmla="*/ 1404287 w 1473375"/>
              <a:gd name="connsiteY15" fmla="*/ 283209 h 283218"/>
              <a:gd name="connsiteX16" fmla="*/ 1226487 w 1473375"/>
              <a:gd name="connsiteY16" fmla="*/ 187959 h 283218"/>
              <a:gd name="connsiteX17" fmla="*/ 1055037 w 1473375"/>
              <a:gd name="connsiteY17" fmla="*/ 245109 h 283218"/>
              <a:gd name="connsiteX18" fmla="*/ 807387 w 1473375"/>
              <a:gd name="connsiteY18" fmla="*/ 194309 h 283218"/>
              <a:gd name="connsiteX19" fmla="*/ 731187 w 1473375"/>
              <a:gd name="connsiteY19" fmla="*/ 194309 h 283218"/>
              <a:gd name="connsiteX20" fmla="*/ 864537 w 1473375"/>
              <a:gd name="connsiteY20" fmla="*/ 143509 h 283218"/>
              <a:gd name="connsiteX21" fmla="*/ 908987 w 1473375"/>
              <a:gd name="connsiteY21" fmla="*/ 124459 h 283218"/>
              <a:gd name="connsiteX22" fmla="*/ 858187 w 1473375"/>
              <a:gd name="connsiteY22" fmla="*/ 10159 h 283218"/>
              <a:gd name="connsiteX23" fmla="*/ 756587 w 1473375"/>
              <a:gd name="connsiteY23" fmla="*/ 22859 h 283218"/>
              <a:gd name="connsiteX24" fmla="*/ 756587 w 1473375"/>
              <a:gd name="connsiteY24" fmla="*/ 162559 h 283218"/>
              <a:gd name="connsiteX25" fmla="*/ 731187 w 1473375"/>
              <a:gd name="connsiteY25" fmla="*/ 213359 h 283218"/>
              <a:gd name="connsiteX26" fmla="*/ 496237 w 1473375"/>
              <a:gd name="connsiteY26" fmla="*/ 181609 h 283218"/>
              <a:gd name="connsiteX27" fmla="*/ 445437 w 1473375"/>
              <a:gd name="connsiteY27" fmla="*/ 213359 h 283218"/>
              <a:gd name="connsiteX28" fmla="*/ 115237 w 1473375"/>
              <a:gd name="connsiteY28" fmla="*/ 194309 h 283218"/>
              <a:gd name="connsiteX29" fmla="*/ 937 w 1473375"/>
              <a:gd name="connsiteY29" fmla="*/ 181609 h 28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473375" h="283218">
                <a:moveTo>
                  <a:pt x="937" y="181609"/>
                </a:moveTo>
                <a:cubicBezTo>
                  <a:pt x="9404" y="181609"/>
                  <a:pt x="77137" y="194309"/>
                  <a:pt x="166037" y="194309"/>
                </a:cubicBezTo>
                <a:cubicBezTo>
                  <a:pt x="254937" y="194309"/>
                  <a:pt x="462370" y="178434"/>
                  <a:pt x="534337" y="181609"/>
                </a:cubicBezTo>
                <a:cubicBezTo>
                  <a:pt x="606304" y="184784"/>
                  <a:pt x="577729" y="208067"/>
                  <a:pt x="597837" y="213359"/>
                </a:cubicBezTo>
                <a:cubicBezTo>
                  <a:pt x="617945" y="218651"/>
                  <a:pt x="628529" y="207009"/>
                  <a:pt x="654987" y="213359"/>
                </a:cubicBezTo>
                <a:cubicBezTo>
                  <a:pt x="681445" y="219709"/>
                  <a:pt x="723779" y="262042"/>
                  <a:pt x="756587" y="251459"/>
                </a:cubicBezTo>
                <a:cubicBezTo>
                  <a:pt x="789395" y="240876"/>
                  <a:pt x="826437" y="148801"/>
                  <a:pt x="851837" y="149859"/>
                </a:cubicBezTo>
                <a:cubicBezTo>
                  <a:pt x="877237" y="150917"/>
                  <a:pt x="875120" y="242992"/>
                  <a:pt x="908987" y="257809"/>
                </a:cubicBezTo>
                <a:cubicBezTo>
                  <a:pt x="942854" y="272626"/>
                  <a:pt x="1022229" y="242992"/>
                  <a:pt x="1055037" y="238759"/>
                </a:cubicBezTo>
                <a:cubicBezTo>
                  <a:pt x="1087845" y="234526"/>
                  <a:pt x="1086787" y="238759"/>
                  <a:pt x="1105837" y="232409"/>
                </a:cubicBezTo>
                <a:cubicBezTo>
                  <a:pt x="1124887" y="226059"/>
                  <a:pt x="1142879" y="194309"/>
                  <a:pt x="1169337" y="200659"/>
                </a:cubicBezTo>
                <a:cubicBezTo>
                  <a:pt x="1195795" y="207009"/>
                  <a:pt x="1237070" y="273684"/>
                  <a:pt x="1264587" y="270509"/>
                </a:cubicBezTo>
                <a:cubicBezTo>
                  <a:pt x="1292104" y="267334"/>
                  <a:pt x="1302687" y="183726"/>
                  <a:pt x="1334437" y="181609"/>
                </a:cubicBezTo>
                <a:cubicBezTo>
                  <a:pt x="1366187" y="179492"/>
                  <a:pt x="1432862" y="255692"/>
                  <a:pt x="1455087" y="257809"/>
                </a:cubicBezTo>
                <a:cubicBezTo>
                  <a:pt x="1477312" y="259926"/>
                  <a:pt x="1476254" y="190076"/>
                  <a:pt x="1467787" y="194309"/>
                </a:cubicBezTo>
                <a:cubicBezTo>
                  <a:pt x="1459320" y="198542"/>
                  <a:pt x="1444504" y="284267"/>
                  <a:pt x="1404287" y="283209"/>
                </a:cubicBezTo>
                <a:cubicBezTo>
                  <a:pt x="1364070" y="282151"/>
                  <a:pt x="1284695" y="194309"/>
                  <a:pt x="1226487" y="187959"/>
                </a:cubicBezTo>
                <a:cubicBezTo>
                  <a:pt x="1168279" y="181609"/>
                  <a:pt x="1124887" y="244051"/>
                  <a:pt x="1055037" y="245109"/>
                </a:cubicBezTo>
                <a:cubicBezTo>
                  <a:pt x="985187" y="246167"/>
                  <a:pt x="861362" y="202776"/>
                  <a:pt x="807387" y="194309"/>
                </a:cubicBezTo>
                <a:cubicBezTo>
                  <a:pt x="753412" y="185842"/>
                  <a:pt x="721662" y="202776"/>
                  <a:pt x="731187" y="194309"/>
                </a:cubicBezTo>
                <a:cubicBezTo>
                  <a:pt x="740712" y="185842"/>
                  <a:pt x="834904" y="155151"/>
                  <a:pt x="864537" y="143509"/>
                </a:cubicBezTo>
                <a:cubicBezTo>
                  <a:pt x="894170" y="131867"/>
                  <a:pt x="910045" y="146684"/>
                  <a:pt x="908987" y="124459"/>
                </a:cubicBezTo>
                <a:cubicBezTo>
                  <a:pt x="907929" y="102234"/>
                  <a:pt x="883587" y="27092"/>
                  <a:pt x="858187" y="10159"/>
                </a:cubicBezTo>
                <a:cubicBezTo>
                  <a:pt x="832787" y="-6774"/>
                  <a:pt x="773520" y="-2541"/>
                  <a:pt x="756587" y="22859"/>
                </a:cubicBezTo>
                <a:cubicBezTo>
                  <a:pt x="739654" y="48259"/>
                  <a:pt x="760820" y="130809"/>
                  <a:pt x="756587" y="162559"/>
                </a:cubicBezTo>
                <a:cubicBezTo>
                  <a:pt x="752354" y="194309"/>
                  <a:pt x="774579" y="210184"/>
                  <a:pt x="731187" y="213359"/>
                </a:cubicBezTo>
                <a:cubicBezTo>
                  <a:pt x="687795" y="216534"/>
                  <a:pt x="543862" y="181609"/>
                  <a:pt x="496237" y="181609"/>
                </a:cubicBezTo>
                <a:cubicBezTo>
                  <a:pt x="448612" y="181609"/>
                  <a:pt x="508937" y="211242"/>
                  <a:pt x="445437" y="213359"/>
                </a:cubicBezTo>
                <a:cubicBezTo>
                  <a:pt x="381937" y="215476"/>
                  <a:pt x="188262" y="196426"/>
                  <a:pt x="115237" y="194309"/>
                </a:cubicBezTo>
                <a:cubicBezTo>
                  <a:pt x="42212" y="192192"/>
                  <a:pt x="-7530" y="181609"/>
                  <a:pt x="937" y="181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9" name="フリーフォーム: 図形 1658">
            <a:extLst>
              <a:ext uri="{FF2B5EF4-FFF2-40B4-BE49-F238E27FC236}">
                <a16:creationId xmlns:a16="http://schemas.microsoft.com/office/drawing/2014/main" id="{7E2F9BA7-3CD1-4646-8311-EB29C93EE45F}"/>
              </a:ext>
            </a:extLst>
          </p:cNvPr>
          <p:cNvSpPr/>
          <p:nvPr/>
        </p:nvSpPr>
        <p:spPr>
          <a:xfrm>
            <a:off x="2954174" y="8130452"/>
            <a:ext cx="1446991" cy="242201"/>
          </a:xfrm>
          <a:custGeom>
            <a:avLst/>
            <a:gdLst>
              <a:gd name="connsiteX0" fmla="*/ 4926 w 1446991"/>
              <a:gd name="connsiteY0" fmla="*/ 3898 h 242201"/>
              <a:gd name="connsiteX1" fmla="*/ 106526 w 1446991"/>
              <a:gd name="connsiteY1" fmla="*/ 111848 h 242201"/>
              <a:gd name="connsiteX2" fmla="*/ 252576 w 1446991"/>
              <a:gd name="connsiteY2" fmla="*/ 67398 h 242201"/>
              <a:gd name="connsiteX3" fmla="*/ 322426 w 1446991"/>
              <a:gd name="connsiteY3" fmla="*/ 61048 h 242201"/>
              <a:gd name="connsiteX4" fmla="*/ 443076 w 1446991"/>
              <a:gd name="connsiteY4" fmla="*/ 54698 h 242201"/>
              <a:gd name="connsiteX5" fmla="*/ 519276 w 1446991"/>
              <a:gd name="connsiteY5" fmla="*/ 35648 h 242201"/>
              <a:gd name="connsiteX6" fmla="*/ 690726 w 1446991"/>
              <a:gd name="connsiteY6" fmla="*/ 35648 h 242201"/>
              <a:gd name="connsiteX7" fmla="*/ 747876 w 1446991"/>
              <a:gd name="connsiteY7" fmla="*/ 3898 h 242201"/>
              <a:gd name="connsiteX8" fmla="*/ 843126 w 1446991"/>
              <a:gd name="connsiteY8" fmla="*/ 137248 h 242201"/>
              <a:gd name="connsiteX9" fmla="*/ 900276 w 1446991"/>
              <a:gd name="connsiteY9" fmla="*/ 80098 h 242201"/>
              <a:gd name="connsiteX10" fmla="*/ 1173326 w 1446991"/>
              <a:gd name="connsiteY10" fmla="*/ 99148 h 242201"/>
              <a:gd name="connsiteX11" fmla="*/ 1249526 w 1446991"/>
              <a:gd name="connsiteY11" fmla="*/ 61048 h 242201"/>
              <a:gd name="connsiteX12" fmla="*/ 1389226 w 1446991"/>
              <a:gd name="connsiteY12" fmla="*/ 200748 h 242201"/>
              <a:gd name="connsiteX13" fmla="*/ 1446376 w 1446991"/>
              <a:gd name="connsiteY13" fmla="*/ 238848 h 242201"/>
              <a:gd name="connsiteX14" fmla="*/ 1357476 w 1446991"/>
              <a:gd name="connsiteY14" fmla="*/ 130898 h 242201"/>
              <a:gd name="connsiteX15" fmla="*/ 1186026 w 1446991"/>
              <a:gd name="connsiteY15" fmla="*/ 29298 h 242201"/>
              <a:gd name="connsiteX16" fmla="*/ 1033626 w 1446991"/>
              <a:gd name="connsiteY16" fmla="*/ 61048 h 242201"/>
              <a:gd name="connsiteX17" fmla="*/ 925676 w 1446991"/>
              <a:gd name="connsiteY17" fmla="*/ 118198 h 242201"/>
              <a:gd name="connsiteX18" fmla="*/ 849476 w 1446991"/>
              <a:gd name="connsiteY18" fmla="*/ 48348 h 242201"/>
              <a:gd name="connsiteX19" fmla="*/ 709776 w 1446991"/>
              <a:gd name="connsiteY19" fmla="*/ 80098 h 242201"/>
              <a:gd name="connsiteX20" fmla="*/ 557376 w 1446991"/>
              <a:gd name="connsiteY20" fmla="*/ 61048 h 242201"/>
              <a:gd name="connsiteX21" fmla="*/ 506576 w 1446991"/>
              <a:gd name="connsiteY21" fmla="*/ 41998 h 242201"/>
              <a:gd name="connsiteX22" fmla="*/ 462126 w 1446991"/>
              <a:gd name="connsiteY22" fmla="*/ 86448 h 242201"/>
              <a:gd name="connsiteX23" fmla="*/ 265276 w 1446991"/>
              <a:gd name="connsiteY23" fmla="*/ 86448 h 242201"/>
              <a:gd name="connsiteX24" fmla="*/ 4926 w 1446991"/>
              <a:gd name="connsiteY24" fmla="*/ 3898 h 242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46991" h="242201">
                <a:moveTo>
                  <a:pt x="4926" y="3898"/>
                </a:moveTo>
                <a:cubicBezTo>
                  <a:pt x="-21532" y="8131"/>
                  <a:pt x="65251" y="101265"/>
                  <a:pt x="106526" y="111848"/>
                </a:cubicBezTo>
                <a:cubicBezTo>
                  <a:pt x="147801" y="122431"/>
                  <a:pt x="216593" y="75865"/>
                  <a:pt x="252576" y="67398"/>
                </a:cubicBezTo>
                <a:cubicBezTo>
                  <a:pt x="288559" y="58931"/>
                  <a:pt x="290676" y="63165"/>
                  <a:pt x="322426" y="61048"/>
                </a:cubicBezTo>
                <a:cubicBezTo>
                  <a:pt x="354176" y="58931"/>
                  <a:pt x="410268" y="58931"/>
                  <a:pt x="443076" y="54698"/>
                </a:cubicBezTo>
                <a:cubicBezTo>
                  <a:pt x="475884" y="50465"/>
                  <a:pt x="478001" y="38823"/>
                  <a:pt x="519276" y="35648"/>
                </a:cubicBezTo>
                <a:cubicBezTo>
                  <a:pt x="560551" y="32473"/>
                  <a:pt x="652626" y="40940"/>
                  <a:pt x="690726" y="35648"/>
                </a:cubicBezTo>
                <a:cubicBezTo>
                  <a:pt x="728826" y="30356"/>
                  <a:pt x="722476" y="-13035"/>
                  <a:pt x="747876" y="3898"/>
                </a:cubicBezTo>
                <a:cubicBezTo>
                  <a:pt x="773276" y="20831"/>
                  <a:pt x="817726" y="124548"/>
                  <a:pt x="843126" y="137248"/>
                </a:cubicBezTo>
                <a:cubicBezTo>
                  <a:pt x="868526" y="149948"/>
                  <a:pt x="845243" y="86448"/>
                  <a:pt x="900276" y="80098"/>
                </a:cubicBezTo>
                <a:cubicBezTo>
                  <a:pt x="955309" y="73748"/>
                  <a:pt x="1115118" y="102323"/>
                  <a:pt x="1173326" y="99148"/>
                </a:cubicBezTo>
                <a:cubicBezTo>
                  <a:pt x="1231534" y="95973"/>
                  <a:pt x="1213543" y="44115"/>
                  <a:pt x="1249526" y="61048"/>
                </a:cubicBezTo>
                <a:cubicBezTo>
                  <a:pt x="1285509" y="77981"/>
                  <a:pt x="1356418" y="171115"/>
                  <a:pt x="1389226" y="200748"/>
                </a:cubicBezTo>
                <a:cubicBezTo>
                  <a:pt x="1422034" y="230381"/>
                  <a:pt x="1451668" y="250490"/>
                  <a:pt x="1446376" y="238848"/>
                </a:cubicBezTo>
                <a:cubicBezTo>
                  <a:pt x="1441084" y="227206"/>
                  <a:pt x="1400868" y="165823"/>
                  <a:pt x="1357476" y="130898"/>
                </a:cubicBezTo>
                <a:cubicBezTo>
                  <a:pt x="1314084" y="95973"/>
                  <a:pt x="1240001" y="40940"/>
                  <a:pt x="1186026" y="29298"/>
                </a:cubicBezTo>
                <a:cubicBezTo>
                  <a:pt x="1132051" y="17656"/>
                  <a:pt x="1077018" y="46231"/>
                  <a:pt x="1033626" y="61048"/>
                </a:cubicBezTo>
                <a:cubicBezTo>
                  <a:pt x="990234" y="75865"/>
                  <a:pt x="956368" y="120315"/>
                  <a:pt x="925676" y="118198"/>
                </a:cubicBezTo>
                <a:cubicBezTo>
                  <a:pt x="894984" y="116081"/>
                  <a:pt x="885459" y="54698"/>
                  <a:pt x="849476" y="48348"/>
                </a:cubicBezTo>
                <a:cubicBezTo>
                  <a:pt x="813493" y="41998"/>
                  <a:pt x="758459" y="77981"/>
                  <a:pt x="709776" y="80098"/>
                </a:cubicBezTo>
                <a:cubicBezTo>
                  <a:pt x="661093" y="82215"/>
                  <a:pt x="591243" y="67398"/>
                  <a:pt x="557376" y="61048"/>
                </a:cubicBezTo>
                <a:cubicBezTo>
                  <a:pt x="523509" y="54698"/>
                  <a:pt x="522451" y="37765"/>
                  <a:pt x="506576" y="41998"/>
                </a:cubicBezTo>
                <a:cubicBezTo>
                  <a:pt x="490701" y="46231"/>
                  <a:pt x="502343" y="79040"/>
                  <a:pt x="462126" y="86448"/>
                </a:cubicBezTo>
                <a:cubicBezTo>
                  <a:pt x="421909" y="93856"/>
                  <a:pt x="338301" y="95973"/>
                  <a:pt x="265276" y="86448"/>
                </a:cubicBezTo>
                <a:cubicBezTo>
                  <a:pt x="192251" y="76923"/>
                  <a:pt x="31384" y="-335"/>
                  <a:pt x="4926" y="38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0" name="フリーフォーム: 図形 1659">
            <a:extLst>
              <a:ext uri="{FF2B5EF4-FFF2-40B4-BE49-F238E27FC236}">
                <a16:creationId xmlns:a16="http://schemas.microsoft.com/office/drawing/2014/main" id="{59B8B01D-CE6B-430F-80CC-D69FA49509BF}"/>
              </a:ext>
            </a:extLst>
          </p:cNvPr>
          <p:cNvSpPr/>
          <p:nvPr/>
        </p:nvSpPr>
        <p:spPr>
          <a:xfrm>
            <a:off x="4722571" y="8806409"/>
            <a:ext cx="1064398" cy="283743"/>
          </a:xfrm>
          <a:custGeom>
            <a:avLst/>
            <a:gdLst>
              <a:gd name="connsiteX0" fmla="*/ 1829 w 1064398"/>
              <a:gd name="connsiteY0" fmla="*/ 235991 h 283743"/>
              <a:gd name="connsiteX1" fmla="*/ 255829 w 1064398"/>
              <a:gd name="connsiteY1" fmla="*/ 7391 h 283743"/>
              <a:gd name="connsiteX2" fmla="*/ 351079 w 1064398"/>
              <a:gd name="connsiteY2" fmla="*/ 115341 h 283743"/>
              <a:gd name="connsiteX3" fmla="*/ 446329 w 1064398"/>
              <a:gd name="connsiteY3" fmla="*/ 108991 h 283743"/>
              <a:gd name="connsiteX4" fmla="*/ 586029 w 1064398"/>
              <a:gd name="connsiteY4" fmla="*/ 185191 h 283743"/>
              <a:gd name="connsiteX5" fmla="*/ 655879 w 1064398"/>
              <a:gd name="connsiteY5" fmla="*/ 229641 h 283743"/>
              <a:gd name="connsiteX6" fmla="*/ 738429 w 1064398"/>
              <a:gd name="connsiteY6" fmla="*/ 280441 h 283743"/>
              <a:gd name="connsiteX7" fmla="*/ 846379 w 1064398"/>
              <a:gd name="connsiteY7" fmla="*/ 274091 h 283743"/>
              <a:gd name="connsiteX8" fmla="*/ 941629 w 1064398"/>
              <a:gd name="connsiteY8" fmla="*/ 235991 h 283743"/>
              <a:gd name="connsiteX9" fmla="*/ 1036879 w 1064398"/>
              <a:gd name="connsiteY9" fmla="*/ 229641 h 283743"/>
              <a:gd name="connsiteX10" fmla="*/ 1049579 w 1064398"/>
              <a:gd name="connsiteY10" fmla="*/ 242341 h 283743"/>
              <a:gd name="connsiteX11" fmla="*/ 846379 w 1064398"/>
              <a:gd name="connsiteY11" fmla="*/ 204241 h 283743"/>
              <a:gd name="connsiteX12" fmla="*/ 662229 w 1064398"/>
              <a:gd name="connsiteY12" fmla="*/ 166141 h 283743"/>
              <a:gd name="connsiteX13" fmla="*/ 459029 w 1064398"/>
              <a:gd name="connsiteY13" fmla="*/ 121691 h 283743"/>
              <a:gd name="connsiteX14" fmla="*/ 376479 w 1064398"/>
              <a:gd name="connsiteY14" fmla="*/ 102641 h 283743"/>
              <a:gd name="connsiteX15" fmla="*/ 230429 w 1064398"/>
              <a:gd name="connsiteY15" fmla="*/ 1041 h 283743"/>
              <a:gd name="connsiteX16" fmla="*/ 192329 w 1064398"/>
              <a:gd name="connsiteY16" fmla="*/ 51841 h 283743"/>
              <a:gd name="connsiteX17" fmla="*/ 147879 w 1064398"/>
              <a:gd name="connsiteY17" fmla="*/ 83591 h 283743"/>
              <a:gd name="connsiteX18" fmla="*/ 141529 w 1064398"/>
              <a:gd name="connsiteY18" fmla="*/ 147091 h 283743"/>
              <a:gd name="connsiteX19" fmla="*/ 1829 w 1064398"/>
              <a:gd name="connsiteY19" fmla="*/ 235991 h 28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64398" h="283743">
                <a:moveTo>
                  <a:pt x="1829" y="235991"/>
                </a:moveTo>
                <a:cubicBezTo>
                  <a:pt x="20879" y="212708"/>
                  <a:pt x="197621" y="27499"/>
                  <a:pt x="255829" y="7391"/>
                </a:cubicBezTo>
                <a:cubicBezTo>
                  <a:pt x="314037" y="-12717"/>
                  <a:pt x="319329" y="98408"/>
                  <a:pt x="351079" y="115341"/>
                </a:cubicBezTo>
                <a:cubicBezTo>
                  <a:pt x="382829" y="132274"/>
                  <a:pt x="407171" y="97349"/>
                  <a:pt x="446329" y="108991"/>
                </a:cubicBezTo>
                <a:cubicBezTo>
                  <a:pt x="485487" y="120633"/>
                  <a:pt x="586029" y="185191"/>
                  <a:pt x="586029" y="185191"/>
                </a:cubicBezTo>
                <a:cubicBezTo>
                  <a:pt x="620954" y="205299"/>
                  <a:pt x="630479" y="213766"/>
                  <a:pt x="655879" y="229641"/>
                </a:cubicBezTo>
                <a:cubicBezTo>
                  <a:pt x="681279" y="245516"/>
                  <a:pt x="706679" y="273033"/>
                  <a:pt x="738429" y="280441"/>
                </a:cubicBezTo>
                <a:cubicBezTo>
                  <a:pt x="770179" y="287849"/>
                  <a:pt x="812512" y="281499"/>
                  <a:pt x="846379" y="274091"/>
                </a:cubicBezTo>
                <a:cubicBezTo>
                  <a:pt x="880246" y="266683"/>
                  <a:pt x="909879" y="243399"/>
                  <a:pt x="941629" y="235991"/>
                </a:cubicBezTo>
                <a:cubicBezTo>
                  <a:pt x="973379" y="228583"/>
                  <a:pt x="1018888" y="228583"/>
                  <a:pt x="1036879" y="229641"/>
                </a:cubicBezTo>
                <a:cubicBezTo>
                  <a:pt x="1054870" y="230699"/>
                  <a:pt x="1081329" y="246574"/>
                  <a:pt x="1049579" y="242341"/>
                </a:cubicBezTo>
                <a:cubicBezTo>
                  <a:pt x="1017829" y="238108"/>
                  <a:pt x="910937" y="216941"/>
                  <a:pt x="846379" y="204241"/>
                </a:cubicBezTo>
                <a:cubicBezTo>
                  <a:pt x="781821" y="191541"/>
                  <a:pt x="662229" y="166141"/>
                  <a:pt x="662229" y="166141"/>
                </a:cubicBezTo>
                <a:lnTo>
                  <a:pt x="459029" y="121691"/>
                </a:lnTo>
                <a:cubicBezTo>
                  <a:pt x="411404" y="111108"/>
                  <a:pt x="414579" y="122749"/>
                  <a:pt x="376479" y="102641"/>
                </a:cubicBezTo>
                <a:cubicBezTo>
                  <a:pt x="338379" y="82533"/>
                  <a:pt x="261121" y="9508"/>
                  <a:pt x="230429" y="1041"/>
                </a:cubicBezTo>
                <a:cubicBezTo>
                  <a:pt x="199737" y="-7426"/>
                  <a:pt x="206087" y="38083"/>
                  <a:pt x="192329" y="51841"/>
                </a:cubicBezTo>
                <a:cubicBezTo>
                  <a:pt x="178571" y="65599"/>
                  <a:pt x="156346" y="67716"/>
                  <a:pt x="147879" y="83591"/>
                </a:cubicBezTo>
                <a:cubicBezTo>
                  <a:pt x="139412" y="99466"/>
                  <a:pt x="164812" y="128041"/>
                  <a:pt x="141529" y="147091"/>
                </a:cubicBezTo>
                <a:cubicBezTo>
                  <a:pt x="118246" y="166141"/>
                  <a:pt x="-17221" y="259274"/>
                  <a:pt x="1829" y="235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1" name="フリーフォーム: 図形 1660">
            <a:extLst>
              <a:ext uri="{FF2B5EF4-FFF2-40B4-BE49-F238E27FC236}">
                <a16:creationId xmlns:a16="http://schemas.microsoft.com/office/drawing/2014/main" id="{4CC08FF6-3C5B-4A80-9AD0-F26E9C1BCA72}"/>
              </a:ext>
            </a:extLst>
          </p:cNvPr>
          <p:cNvSpPr/>
          <p:nvPr/>
        </p:nvSpPr>
        <p:spPr>
          <a:xfrm>
            <a:off x="2831861" y="8046733"/>
            <a:ext cx="2195414" cy="348167"/>
          </a:xfrm>
          <a:custGeom>
            <a:avLst/>
            <a:gdLst>
              <a:gd name="connsiteX0" fmla="*/ 239 w 2195414"/>
              <a:gd name="connsiteY0" fmla="*/ 157467 h 348167"/>
              <a:gd name="connsiteX1" fmla="*/ 146289 w 2195414"/>
              <a:gd name="connsiteY1" fmla="*/ 297167 h 348167"/>
              <a:gd name="connsiteX2" fmla="*/ 184389 w 2195414"/>
              <a:gd name="connsiteY2" fmla="*/ 347967 h 348167"/>
              <a:gd name="connsiteX3" fmla="*/ 247889 w 2195414"/>
              <a:gd name="connsiteY3" fmla="*/ 309867 h 348167"/>
              <a:gd name="connsiteX4" fmla="*/ 311389 w 2195414"/>
              <a:gd name="connsiteY4" fmla="*/ 195567 h 348167"/>
              <a:gd name="connsiteX5" fmla="*/ 457439 w 2195414"/>
              <a:gd name="connsiteY5" fmla="*/ 271767 h 348167"/>
              <a:gd name="connsiteX6" fmla="*/ 508239 w 2195414"/>
              <a:gd name="connsiteY6" fmla="*/ 252717 h 348167"/>
              <a:gd name="connsiteX7" fmla="*/ 584439 w 2195414"/>
              <a:gd name="connsiteY7" fmla="*/ 303517 h 348167"/>
              <a:gd name="connsiteX8" fmla="*/ 641589 w 2195414"/>
              <a:gd name="connsiteY8" fmla="*/ 252717 h 348167"/>
              <a:gd name="connsiteX9" fmla="*/ 736839 w 2195414"/>
              <a:gd name="connsiteY9" fmla="*/ 303517 h 348167"/>
              <a:gd name="connsiteX10" fmla="*/ 876539 w 2195414"/>
              <a:gd name="connsiteY10" fmla="*/ 290817 h 348167"/>
              <a:gd name="connsiteX11" fmla="*/ 940039 w 2195414"/>
              <a:gd name="connsiteY11" fmla="*/ 252717 h 348167"/>
              <a:gd name="connsiteX12" fmla="*/ 997189 w 2195414"/>
              <a:gd name="connsiteY12" fmla="*/ 252717 h 348167"/>
              <a:gd name="connsiteX13" fmla="*/ 1105139 w 2195414"/>
              <a:gd name="connsiteY13" fmla="*/ 290817 h 348167"/>
              <a:gd name="connsiteX14" fmla="*/ 1155939 w 2195414"/>
              <a:gd name="connsiteY14" fmla="*/ 233667 h 348167"/>
              <a:gd name="connsiteX15" fmla="*/ 1295639 w 2195414"/>
              <a:gd name="connsiteY15" fmla="*/ 265417 h 348167"/>
              <a:gd name="connsiteX16" fmla="*/ 1359139 w 2195414"/>
              <a:gd name="connsiteY16" fmla="*/ 208267 h 348167"/>
              <a:gd name="connsiteX17" fmla="*/ 1524239 w 2195414"/>
              <a:gd name="connsiteY17" fmla="*/ 290817 h 348167"/>
              <a:gd name="connsiteX18" fmla="*/ 1594089 w 2195414"/>
              <a:gd name="connsiteY18" fmla="*/ 297167 h 348167"/>
              <a:gd name="connsiteX19" fmla="*/ 1663939 w 2195414"/>
              <a:gd name="connsiteY19" fmla="*/ 303517 h 348167"/>
              <a:gd name="connsiteX20" fmla="*/ 1765539 w 2195414"/>
              <a:gd name="connsiteY20" fmla="*/ 316217 h 348167"/>
              <a:gd name="connsiteX21" fmla="*/ 1829039 w 2195414"/>
              <a:gd name="connsiteY21" fmla="*/ 278117 h 348167"/>
              <a:gd name="connsiteX22" fmla="*/ 1886189 w 2195414"/>
              <a:gd name="connsiteY22" fmla="*/ 240017 h 348167"/>
              <a:gd name="connsiteX23" fmla="*/ 1936989 w 2195414"/>
              <a:gd name="connsiteY23" fmla="*/ 265417 h 348167"/>
              <a:gd name="connsiteX24" fmla="*/ 2063989 w 2195414"/>
              <a:gd name="connsiteY24" fmla="*/ 271767 h 348167"/>
              <a:gd name="connsiteX25" fmla="*/ 2159239 w 2195414"/>
              <a:gd name="connsiteY25" fmla="*/ 106667 h 348167"/>
              <a:gd name="connsiteX26" fmla="*/ 2190989 w 2195414"/>
              <a:gd name="connsiteY26" fmla="*/ 5067 h 348167"/>
              <a:gd name="connsiteX27" fmla="*/ 2070339 w 2195414"/>
              <a:gd name="connsiteY27" fmla="*/ 265417 h 348167"/>
              <a:gd name="connsiteX28" fmla="*/ 1968739 w 2195414"/>
              <a:gd name="connsiteY28" fmla="*/ 297167 h 348167"/>
              <a:gd name="connsiteX29" fmla="*/ 1803639 w 2195414"/>
              <a:gd name="connsiteY29" fmla="*/ 278117 h 348167"/>
              <a:gd name="connsiteX30" fmla="*/ 1644889 w 2195414"/>
              <a:gd name="connsiteY30" fmla="*/ 265417 h 348167"/>
              <a:gd name="connsiteX31" fmla="*/ 1492489 w 2195414"/>
              <a:gd name="connsiteY31" fmla="*/ 290817 h 348167"/>
              <a:gd name="connsiteX32" fmla="*/ 1301989 w 2195414"/>
              <a:gd name="connsiteY32" fmla="*/ 201917 h 348167"/>
              <a:gd name="connsiteX33" fmla="*/ 1238489 w 2195414"/>
              <a:gd name="connsiteY33" fmla="*/ 278117 h 348167"/>
              <a:gd name="connsiteX34" fmla="*/ 1086089 w 2195414"/>
              <a:gd name="connsiteY34" fmla="*/ 259067 h 348167"/>
              <a:gd name="connsiteX35" fmla="*/ 997189 w 2195414"/>
              <a:gd name="connsiteY35" fmla="*/ 246367 h 348167"/>
              <a:gd name="connsiteX36" fmla="*/ 901939 w 2195414"/>
              <a:gd name="connsiteY36" fmla="*/ 265417 h 348167"/>
              <a:gd name="connsiteX37" fmla="*/ 755889 w 2195414"/>
              <a:gd name="connsiteY37" fmla="*/ 284467 h 348167"/>
              <a:gd name="connsiteX38" fmla="*/ 533639 w 2195414"/>
              <a:gd name="connsiteY38" fmla="*/ 278117 h 348167"/>
              <a:gd name="connsiteX39" fmla="*/ 489189 w 2195414"/>
              <a:gd name="connsiteY39" fmla="*/ 290817 h 348167"/>
              <a:gd name="connsiteX40" fmla="*/ 374889 w 2195414"/>
              <a:gd name="connsiteY40" fmla="*/ 246367 h 348167"/>
              <a:gd name="connsiteX41" fmla="*/ 279639 w 2195414"/>
              <a:gd name="connsiteY41" fmla="*/ 259067 h 348167"/>
              <a:gd name="connsiteX42" fmla="*/ 146289 w 2195414"/>
              <a:gd name="connsiteY42" fmla="*/ 246367 h 348167"/>
              <a:gd name="connsiteX43" fmla="*/ 184389 w 2195414"/>
              <a:gd name="connsiteY43" fmla="*/ 328917 h 348167"/>
              <a:gd name="connsiteX44" fmla="*/ 239 w 2195414"/>
              <a:gd name="connsiteY44" fmla="*/ 157467 h 34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195414" h="348167">
                <a:moveTo>
                  <a:pt x="239" y="157467"/>
                </a:moveTo>
                <a:cubicBezTo>
                  <a:pt x="-6111" y="152175"/>
                  <a:pt x="115597" y="265417"/>
                  <a:pt x="146289" y="297167"/>
                </a:cubicBezTo>
                <a:cubicBezTo>
                  <a:pt x="176981" y="328917"/>
                  <a:pt x="167456" y="345850"/>
                  <a:pt x="184389" y="347967"/>
                </a:cubicBezTo>
                <a:cubicBezTo>
                  <a:pt x="201322" y="350084"/>
                  <a:pt x="226722" y="335267"/>
                  <a:pt x="247889" y="309867"/>
                </a:cubicBezTo>
                <a:cubicBezTo>
                  <a:pt x="269056" y="284467"/>
                  <a:pt x="276464" y="201917"/>
                  <a:pt x="311389" y="195567"/>
                </a:cubicBezTo>
                <a:cubicBezTo>
                  <a:pt x="346314" y="189217"/>
                  <a:pt x="424631" y="262242"/>
                  <a:pt x="457439" y="271767"/>
                </a:cubicBezTo>
                <a:cubicBezTo>
                  <a:pt x="490247" y="281292"/>
                  <a:pt x="487073" y="247425"/>
                  <a:pt x="508239" y="252717"/>
                </a:cubicBezTo>
                <a:cubicBezTo>
                  <a:pt x="529405" y="258009"/>
                  <a:pt x="562214" y="303517"/>
                  <a:pt x="584439" y="303517"/>
                </a:cubicBezTo>
                <a:cubicBezTo>
                  <a:pt x="606664" y="303517"/>
                  <a:pt x="616189" y="252717"/>
                  <a:pt x="641589" y="252717"/>
                </a:cubicBezTo>
                <a:cubicBezTo>
                  <a:pt x="666989" y="252717"/>
                  <a:pt x="697681" y="297167"/>
                  <a:pt x="736839" y="303517"/>
                </a:cubicBezTo>
                <a:cubicBezTo>
                  <a:pt x="775997" y="309867"/>
                  <a:pt x="842672" y="299284"/>
                  <a:pt x="876539" y="290817"/>
                </a:cubicBezTo>
                <a:cubicBezTo>
                  <a:pt x="910406" y="282350"/>
                  <a:pt x="919931" y="259067"/>
                  <a:pt x="940039" y="252717"/>
                </a:cubicBezTo>
                <a:cubicBezTo>
                  <a:pt x="960147" y="246367"/>
                  <a:pt x="969672" y="246367"/>
                  <a:pt x="997189" y="252717"/>
                </a:cubicBezTo>
                <a:cubicBezTo>
                  <a:pt x="1024706" y="259067"/>
                  <a:pt x="1078681" y="293992"/>
                  <a:pt x="1105139" y="290817"/>
                </a:cubicBezTo>
                <a:cubicBezTo>
                  <a:pt x="1131597" y="287642"/>
                  <a:pt x="1124189" y="237900"/>
                  <a:pt x="1155939" y="233667"/>
                </a:cubicBezTo>
                <a:cubicBezTo>
                  <a:pt x="1187689" y="229434"/>
                  <a:pt x="1261772" y="269650"/>
                  <a:pt x="1295639" y="265417"/>
                </a:cubicBezTo>
                <a:cubicBezTo>
                  <a:pt x="1329506" y="261184"/>
                  <a:pt x="1321039" y="204034"/>
                  <a:pt x="1359139" y="208267"/>
                </a:cubicBezTo>
                <a:cubicBezTo>
                  <a:pt x="1397239" y="212500"/>
                  <a:pt x="1485081" y="276000"/>
                  <a:pt x="1524239" y="290817"/>
                </a:cubicBezTo>
                <a:cubicBezTo>
                  <a:pt x="1563397" y="305634"/>
                  <a:pt x="1570806" y="295050"/>
                  <a:pt x="1594089" y="297167"/>
                </a:cubicBezTo>
                <a:lnTo>
                  <a:pt x="1663939" y="303517"/>
                </a:lnTo>
                <a:cubicBezTo>
                  <a:pt x="1692514" y="306692"/>
                  <a:pt x="1738022" y="320450"/>
                  <a:pt x="1765539" y="316217"/>
                </a:cubicBezTo>
                <a:cubicBezTo>
                  <a:pt x="1793056" y="311984"/>
                  <a:pt x="1808931" y="290817"/>
                  <a:pt x="1829039" y="278117"/>
                </a:cubicBezTo>
                <a:cubicBezTo>
                  <a:pt x="1849147" y="265417"/>
                  <a:pt x="1868197" y="242134"/>
                  <a:pt x="1886189" y="240017"/>
                </a:cubicBezTo>
                <a:cubicBezTo>
                  <a:pt x="1904181" y="237900"/>
                  <a:pt x="1907356" y="260125"/>
                  <a:pt x="1936989" y="265417"/>
                </a:cubicBezTo>
                <a:cubicBezTo>
                  <a:pt x="1966622" y="270709"/>
                  <a:pt x="2026947" y="298225"/>
                  <a:pt x="2063989" y="271767"/>
                </a:cubicBezTo>
                <a:cubicBezTo>
                  <a:pt x="2101031" y="245309"/>
                  <a:pt x="2138072" y="151117"/>
                  <a:pt x="2159239" y="106667"/>
                </a:cubicBezTo>
                <a:cubicBezTo>
                  <a:pt x="2180406" y="62217"/>
                  <a:pt x="2205806" y="-21391"/>
                  <a:pt x="2190989" y="5067"/>
                </a:cubicBezTo>
                <a:cubicBezTo>
                  <a:pt x="2176172" y="31525"/>
                  <a:pt x="2107381" y="216734"/>
                  <a:pt x="2070339" y="265417"/>
                </a:cubicBezTo>
                <a:cubicBezTo>
                  <a:pt x="2033297" y="314100"/>
                  <a:pt x="2013189" y="295050"/>
                  <a:pt x="1968739" y="297167"/>
                </a:cubicBezTo>
                <a:cubicBezTo>
                  <a:pt x="1924289" y="299284"/>
                  <a:pt x="1857614" y="283409"/>
                  <a:pt x="1803639" y="278117"/>
                </a:cubicBezTo>
                <a:cubicBezTo>
                  <a:pt x="1749664" y="272825"/>
                  <a:pt x="1696747" y="263300"/>
                  <a:pt x="1644889" y="265417"/>
                </a:cubicBezTo>
                <a:cubicBezTo>
                  <a:pt x="1593031" y="267534"/>
                  <a:pt x="1549639" y="301400"/>
                  <a:pt x="1492489" y="290817"/>
                </a:cubicBezTo>
                <a:cubicBezTo>
                  <a:pt x="1435339" y="280234"/>
                  <a:pt x="1344322" y="204034"/>
                  <a:pt x="1301989" y="201917"/>
                </a:cubicBezTo>
                <a:cubicBezTo>
                  <a:pt x="1259656" y="199800"/>
                  <a:pt x="1274472" y="268592"/>
                  <a:pt x="1238489" y="278117"/>
                </a:cubicBezTo>
                <a:cubicBezTo>
                  <a:pt x="1202506" y="287642"/>
                  <a:pt x="1126306" y="264359"/>
                  <a:pt x="1086089" y="259067"/>
                </a:cubicBezTo>
                <a:cubicBezTo>
                  <a:pt x="1045872" y="253775"/>
                  <a:pt x="1027881" y="245309"/>
                  <a:pt x="997189" y="246367"/>
                </a:cubicBezTo>
                <a:cubicBezTo>
                  <a:pt x="966497" y="247425"/>
                  <a:pt x="942156" y="259067"/>
                  <a:pt x="901939" y="265417"/>
                </a:cubicBezTo>
                <a:cubicBezTo>
                  <a:pt x="861722" y="271767"/>
                  <a:pt x="817272" y="282350"/>
                  <a:pt x="755889" y="284467"/>
                </a:cubicBezTo>
                <a:cubicBezTo>
                  <a:pt x="694506" y="286584"/>
                  <a:pt x="578089" y="277059"/>
                  <a:pt x="533639" y="278117"/>
                </a:cubicBezTo>
                <a:cubicBezTo>
                  <a:pt x="489189" y="279175"/>
                  <a:pt x="515647" y="296109"/>
                  <a:pt x="489189" y="290817"/>
                </a:cubicBezTo>
                <a:cubicBezTo>
                  <a:pt x="462731" y="285525"/>
                  <a:pt x="409814" y="251659"/>
                  <a:pt x="374889" y="246367"/>
                </a:cubicBezTo>
                <a:cubicBezTo>
                  <a:pt x="339964" y="241075"/>
                  <a:pt x="317739" y="259067"/>
                  <a:pt x="279639" y="259067"/>
                </a:cubicBezTo>
                <a:cubicBezTo>
                  <a:pt x="241539" y="259067"/>
                  <a:pt x="162164" y="234725"/>
                  <a:pt x="146289" y="246367"/>
                </a:cubicBezTo>
                <a:cubicBezTo>
                  <a:pt x="130414" y="258009"/>
                  <a:pt x="205555" y="347967"/>
                  <a:pt x="184389" y="328917"/>
                </a:cubicBezTo>
                <a:cubicBezTo>
                  <a:pt x="163223" y="309867"/>
                  <a:pt x="6589" y="162759"/>
                  <a:pt x="239" y="1574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2" name="フリーフォーム: 図形 1661">
            <a:extLst>
              <a:ext uri="{FF2B5EF4-FFF2-40B4-BE49-F238E27FC236}">
                <a16:creationId xmlns:a16="http://schemas.microsoft.com/office/drawing/2014/main" id="{8C321879-BAF4-4E1F-820C-7AFA704837CE}"/>
              </a:ext>
            </a:extLst>
          </p:cNvPr>
          <p:cNvSpPr/>
          <p:nvPr/>
        </p:nvSpPr>
        <p:spPr>
          <a:xfrm>
            <a:off x="2451100" y="7937396"/>
            <a:ext cx="914378" cy="847482"/>
          </a:xfrm>
          <a:custGeom>
            <a:avLst/>
            <a:gdLst>
              <a:gd name="connsiteX0" fmla="*/ 133350 w 914378"/>
              <a:gd name="connsiteY0" fmla="*/ 104 h 847482"/>
              <a:gd name="connsiteX1" fmla="*/ 0 w 914378"/>
              <a:gd name="connsiteY1" fmla="*/ 127104 h 847482"/>
              <a:gd name="connsiteX2" fmla="*/ 133350 w 914378"/>
              <a:gd name="connsiteY2" fmla="*/ 260454 h 847482"/>
              <a:gd name="connsiteX3" fmla="*/ 209550 w 914378"/>
              <a:gd name="connsiteY3" fmla="*/ 311254 h 847482"/>
              <a:gd name="connsiteX4" fmla="*/ 215900 w 914378"/>
              <a:gd name="connsiteY4" fmla="*/ 387454 h 847482"/>
              <a:gd name="connsiteX5" fmla="*/ 450850 w 914378"/>
              <a:gd name="connsiteY5" fmla="*/ 489054 h 847482"/>
              <a:gd name="connsiteX6" fmla="*/ 431800 w 914378"/>
              <a:gd name="connsiteY6" fmla="*/ 520804 h 847482"/>
              <a:gd name="connsiteX7" fmla="*/ 539750 w 914378"/>
              <a:gd name="connsiteY7" fmla="*/ 603354 h 847482"/>
              <a:gd name="connsiteX8" fmla="*/ 685800 w 914378"/>
              <a:gd name="connsiteY8" fmla="*/ 616054 h 847482"/>
              <a:gd name="connsiteX9" fmla="*/ 793750 w 914378"/>
              <a:gd name="connsiteY9" fmla="*/ 698604 h 847482"/>
              <a:gd name="connsiteX10" fmla="*/ 863600 w 914378"/>
              <a:gd name="connsiteY10" fmla="*/ 781154 h 847482"/>
              <a:gd name="connsiteX11" fmla="*/ 901700 w 914378"/>
              <a:gd name="connsiteY11" fmla="*/ 844654 h 847482"/>
              <a:gd name="connsiteX12" fmla="*/ 635000 w 914378"/>
              <a:gd name="connsiteY12" fmla="*/ 685904 h 847482"/>
              <a:gd name="connsiteX13" fmla="*/ 768350 w 914378"/>
              <a:gd name="connsiteY13" fmla="*/ 736704 h 847482"/>
              <a:gd name="connsiteX14" fmla="*/ 742950 w 914378"/>
              <a:gd name="connsiteY14" fmla="*/ 660504 h 847482"/>
              <a:gd name="connsiteX15" fmla="*/ 527050 w 914378"/>
              <a:gd name="connsiteY15" fmla="*/ 565254 h 847482"/>
              <a:gd name="connsiteX16" fmla="*/ 425450 w 914378"/>
              <a:gd name="connsiteY16" fmla="*/ 520804 h 847482"/>
              <a:gd name="connsiteX17" fmla="*/ 495300 w 914378"/>
              <a:gd name="connsiteY17" fmla="*/ 527154 h 847482"/>
              <a:gd name="connsiteX18" fmla="*/ 234950 w 914378"/>
              <a:gd name="connsiteY18" fmla="*/ 349354 h 847482"/>
              <a:gd name="connsiteX19" fmla="*/ 88900 w 914378"/>
              <a:gd name="connsiteY19" fmla="*/ 235054 h 847482"/>
              <a:gd name="connsiteX20" fmla="*/ 101600 w 914378"/>
              <a:gd name="connsiteY20" fmla="*/ 279504 h 847482"/>
              <a:gd name="connsiteX21" fmla="*/ 63500 w 914378"/>
              <a:gd name="connsiteY21" fmla="*/ 108054 h 847482"/>
              <a:gd name="connsiteX22" fmla="*/ 133350 w 914378"/>
              <a:gd name="connsiteY22" fmla="*/ 104 h 8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14378" h="847482">
                <a:moveTo>
                  <a:pt x="133350" y="104"/>
                </a:moveTo>
                <a:cubicBezTo>
                  <a:pt x="122767" y="3279"/>
                  <a:pt x="0" y="83712"/>
                  <a:pt x="0" y="127104"/>
                </a:cubicBezTo>
                <a:cubicBezTo>
                  <a:pt x="0" y="170496"/>
                  <a:pt x="98425" y="229762"/>
                  <a:pt x="133350" y="260454"/>
                </a:cubicBezTo>
                <a:cubicBezTo>
                  <a:pt x="168275" y="291146"/>
                  <a:pt x="195792" y="290087"/>
                  <a:pt x="209550" y="311254"/>
                </a:cubicBezTo>
                <a:cubicBezTo>
                  <a:pt x="223308" y="332421"/>
                  <a:pt x="175684" y="357821"/>
                  <a:pt x="215900" y="387454"/>
                </a:cubicBezTo>
                <a:cubicBezTo>
                  <a:pt x="256116" y="417087"/>
                  <a:pt x="414867" y="466829"/>
                  <a:pt x="450850" y="489054"/>
                </a:cubicBezTo>
                <a:cubicBezTo>
                  <a:pt x="486833" y="511279"/>
                  <a:pt x="416983" y="501754"/>
                  <a:pt x="431800" y="520804"/>
                </a:cubicBezTo>
                <a:cubicBezTo>
                  <a:pt x="446617" y="539854"/>
                  <a:pt x="497417" y="587479"/>
                  <a:pt x="539750" y="603354"/>
                </a:cubicBezTo>
                <a:cubicBezTo>
                  <a:pt x="582083" y="619229"/>
                  <a:pt x="643467" y="600179"/>
                  <a:pt x="685800" y="616054"/>
                </a:cubicBezTo>
                <a:cubicBezTo>
                  <a:pt x="728133" y="631929"/>
                  <a:pt x="764117" y="671087"/>
                  <a:pt x="793750" y="698604"/>
                </a:cubicBezTo>
                <a:cubicBezTo>
                  <a:pt x="823383" y="726121"/>
                  <a:pt x="845608" y="756812"/>
                  <a:pt x="863600" y="781154"/>
                </a:cubicBezTo>
                <a:cubicBezTo>
                  <a:pt x="881592" y="805496"/>
                  <a:pt x="939800" y="860529"/>
                  <a:pt x="901700" y="844654"/>
                </a:cubicBezTo>
                <a:cubicBezTo>
                  <a:pt x="863600" y="828779"/>
                  <a:pt x="657225" y="703896"/>
                  <a:pt x="635000" y="685904"/>
                </a:cubicBezTo>
                <a:cubicBezTo>
                  <a:pt x="612775" y="667912"/>
                  <a:pt x="750358" y="740937"/>
                  <a:pt x="768350" y="736704"/>
                </a:cubicBezTo>
                <a:cubicBezTo>
                  <a:pt x="786342" y="732471"/>
                  <a:pt x="783167" y="689079"/>
                  <a:pt x="742950" y="660504"/>
                </a:cubicBezTo>
                <a:cubicBezTo>
                  <a:pt x="702733" y="631929"/>
                  <a:pt x="579967" y="588537"/>
                  <a:pt x="527050" y="565254"/>
                </a:cubicBezTo>
                <a:cubicBezTo>
                  <a:pt x="474133" y="541971"/>
                  <a:pt x="430742" y="527154"/>
                  <a:pt x="425450" y="520804"/>
                </a:cubicBezTo>
                <a:cubicBezTo>
                  <a:pt x="420158" y="514454"/>
                  <a:pt x="527050" y="555729"/>
                  <a:pt x="495300" y="527154"/>
                </a:cubicBezTo>
                <a:cubicBezTo>
                  <a:pt x="463550" y="498579"/>
                  <a:pt x="302683" y="398037"/>
                  <a:pt x="234950" y="349354"/>
                </a:cubicBezTo>
                <a:cubicBezTo>
                  <a:pt x="167217" y="300671"/>
                  <a:pt x="111125" y="246696"/>
                  <a:pt x="88900" y="235054"/>
                </a:cubicBezTo>
                <a:cubicBezTo>
                  <a:pt x="66675" y="223412"/>
                  <a:pt x="105833" y="300671"/>
                  <a:pt x="101600" y="279504"/>
                </a:cubicBezTo>
                <a:cubicBezTo>
                  <a:pt x="97367" y="258337"/>
                  <a:pt x="58208" y="149329"/>
                  <a:pt x="63500" y="108054"/>
                </a:cubicBezTo>
                <a:cubicBezTo>
                  <a:pt x="68792" y="66779"/>
                  <a:pt x="143933" y="-3071"/>
                  <a:pt x="133350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3" name="フリーフォーム: 図形 1662">
            <a:extLst>
              <a:ext uri="{FF2B5EF4-FFF2-40B4-BE49-F238E27FC236}">
                <a16:creationId xmlns:a16="http://schemas.microsoft.com/office/drawing/2014/main" id="{6869C204-5901-4AC7-913C-172063615BA8}"/>
              </a:ext>
            </a:extLst>
          </p:cNvPr>
          <p:cNvSpPr/>
          <p:nvPr/>
        </p:nvSpPr>
        <p:spPr>
          <a:xfrm>
            <a:off x="8697802" y="7981950"/>
            <a:ext cx="1382118" cy="425840"/>
          </a:xfrm>
          <a:custGeom>
            <a:avLst/>
            <a:gdLst>
              <a:gd name="connsiteX0" fmla="*/ 1373298 w 1382118"/>
              <a:gd name="connsiteY0" fmla="*/ 6350 h 425840"/>
              <a:gd name="connsiteX1" fmla="*/ 1252648 w 1382118"/>
              <a:gd name="connsiteY1" fmla="*/ 107950 h 425840"/>
              <a:gd name="connsiteX2" fmla="*/ 1233598 w 1382118"/>
              <a:gd name="connsiteY2" fmla="*/ 95250 h 425840"/>
              <a:gd name="connsiteX3" fmla="*/ 1151048 w 1382118"/>
              <a:gd name="connsiteY3" fmla="*/ 234950 h 425840"/>
              <a:gd name="connsiteX4" fmla="*/ 1112948 w 1382118"/>
              <a:gd name="connsiteY4" fmla="*/ 127000 h 425840"/>
              <a:gd name="connsiteX5" fmla="*/ 1011348 w 1382118"/>
              <a:gd name="connsiteY5" fmla="*/ 285750 h 425840"/>
              <a:gd name="connsiteX6" fmla="*/ 979598 w 1382118"/>
              <a:gd name="connsiteY6" fmla="*/ 177800 h 425840"/>
              <a:gd name="connsiteX7" fmla="*/ 897048 w 1382118"/>
              <a:gd name="connsiteY7" fmla="*/ 228600 h 425840"/>
              <a:gd name="connsiteX8" fmla="*/ 839898 w 1382118"/>
              <a:gd name="connsiteY8" fmla="*/ 241300 h 425840"/>
              <a:gd name="connsiteX9" fmla="*/ 611298 w 1382118"/>
              <a:gd name="connsiteY9" fmla="*/ 419100 h 425840"/>
              <a:gd name="connsiteX10" fmla="*/ 674798 w 1382118"/>
              <a:gd name="connsiteY10" fmla="*/ 304800 h 425840"/>
              <a:gd name="connsiteX11" fmla="*/ 579548 w 1382118"/>
              <a:gd name="connsiteY11" fmla="*/ 425450 h 425840"/>
              <a:gd name="connsiteX12" fmla="*/ 516048 w 1382118"/>
              <a:gd name="connsiteY12" fmla="*/ 342900 h 425840"/>
              <a:gd name="connsiteX13" fmla="*/ 395398 w 1382118"/>
              <a:gd name="connsiteY13" fmla="*/ 330200 h 425840"/>
              <a:gd name="connsiteX14" fmla="*/ 255698 w 1382118"/>
              <a:gd name="connsiteY14" fmla="*/ 285750 h 425840"/>
              <a:gd name="connsiteX15" fmla="*/ 230298 w 1382118"/>
              <a:gd name="connsiteY15" fmla="*/ 260350 h 425840"/>
              <a:gd name="connsiteX16" fmla="*/ 274748 w 1382118"/>
              <a:gd name="connsiteY16" fmla="*/ 190500 h 425840"/>
              <a:gd name="connsiteX17" fmla="*/ 8048 w 1382118"/>
              <a:gd name="connsiteY17" fmla="*/ 139700 h 425840"/>
              <a:gd name="connsiteX18" fmla="*/ 274748 w 1382118"/>
              <a:gd name="connsiteY18" fmla="*/ 25400 h 425840"/>
              <a:gd name="connsiteX19" fmla="*/ 109648 w 1382118"/>
              <a:gd name="connsiteY19" fmla="*/ 165100 h 425840"/>
              <a:gd name="connsiteX20" fmla="*/ 242998 w 1382118"/>
              <a:gd name="connsiteY20" fmla="*/ 355600 h 425840"/>
              <a:gd name="connsiteX21" fmla="*/ 90598 w 1382118"/>
              <a:gd name="connsiteY21" fmla="*/ 317500 h 425840"/>
              <a:gd name="connsiteX22" fmla="*/ 1698 w 1382118"/>
              <a:gd name="connsiteY22" fmla="*/ 317500 h 425840"/>
              <a:gd name="connsiteX23" fmla="*/ 166798 w 1382118"/>
              <a:gd name="connsiteY23" fmla="*/ 412750 h 425840"/>
              <a:gd name="connsiteX24" fmla="*/ 350948 w 1382118"/>
              <a:gd name="connsiteY24" fmla="*/ 336550 h 425840"/>
              <a:gd name="connsiteX25" fmla="*/ 496998 w 1382118"/>
              <a:gd name="connsiteY25" fmla="*/ 412750 h 425840"/>
              <a:gd name="connsiteX26" fmla="*/ 623998 w 1382118"/>
              <a:gd name="connsiteY26" fmla="*/ 355600 h 425840"/>
              <a:gd name="connsiteX27" fmla="*/ 738298 w 1382118"/>
              <a:gd name="connsiteY27" fmla="*/ 330200 h 425840"/>
              <a:gd name="connsiteX28" fmla="*/ 871648 w 1382118"/>
              <a:gd name="connsiteY28" fmla="*/ 234950 h 425840"/>
              <a:gd name="connsiteX29" fmla="*/ 998648 w 1382118"/>
              <a:gd name="connsiteY29" fmla="*/ 247650 h 425840"/>
              <a:gd name="connsiteX30" fmla="*/ 1328848 w 1382118"/>
              <a:gd name="connsiteY30" fmla="*/ 38100 h 425840"/>
              <a:gd name="connsiteX31" fmla="*/ 1373298 w 1382118"/>
              <a:gd name="connsiteY31" fmla="*/ 6350 h 42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82118" h="425840">
                <a:moveTo>
                  <a:pt x="1373298" y="6350"/>
                </a:moveTo>
                <a:cubicBezTo>
                  <a:pt x="1360598" y="17992"/>
                  <a:pt x="1275931" y="93133"/>
                  <a:pt x="1252648" y="107950"/>
                </a:cubicBezTo>
                <a:cubicBezTo>
                  <a:pt x="1229365" y="122767"/>
                  <a:pt x="1250531" y="74083"/>
                  <a:pt x="1233598" y="95250"/>
                </a:cubicBezTo>
                <a:cubicBezTo>
                  <a:pt x="1216665" y="116417"/>
                  <a:pt x="1171156" y="229658"/>
                  <a:pt x="1151048" y="234950"/>
                </a:cubicBezTo>
                <a:cubicBezTo>
                  <a:pt x="1130940" y="240242"/>
                  <a:pt x="1136231" y="118533"/>
                  <a:pt x="1112948" y="127000"/>
                </a:cubicBezTo>
                <a:cubicBezTo>
                  <a:pt x="1089665" y="135467"/>
                  <a:pt x="1033573" y="277283"/>
                  <a:pt x="1011348" y="285750"/>
                </a:cubicBezTo>
                <a:cubicBezTo>
                  <a:pt x="989123" y="294217"/>
                  <a:pt x="998648" y="187325"/>
                  <a:pt x="979598" y="177800"/>
                </a:cubicBezTo>
                <a:cubicBezTo>
                  <a:pt x="960548" y="168275"/>
                  <a:pt x="920331" y="218017"/>
                  <a:pt x="897048" y="228600"/>
                </a:cubicBezTo>
                <a:cubicBezTo>
                  <a:pt x="873765" y="239183"/>
                  <a:pt x="887523" y="209550"/>
                  <a:pt x="839898" y="241300"/>
                </a:cubicBezTo>
                <a:cubicBezTo>
                  <a:pt x="792273" y="273050"/>
                  <a:pt x="638815" y="408517"/>
                  <a:pt x="611298" y="419100"/>
                </a:cubicBezTo>
                <a:cubicBezTo>
                  <a:pt x="583781" y="429683"/>
                  <a:pt x="680089" y="303742"/>
                  <a:pt x="674798" y="304800"/>
                </a:cubicBezTo>
                <a:cubicBezTo>
                  <a:pt x="669507" y="305858"/>
                  <a:pt x="606006" y="419100"/>
                  <a:pt x="579548" y="425450"/>
                </a:cubicBezTo>
                <a:cubicBezTo>
                  <a:pt x="553090" y="431800"/>
                  <a:pt x="546740" y="358775"/>
                  <a:pt x="516048" y="342900"/>
                </a:cubicBezTo>
                <a:cubicBezTo>
                  <a:pt x="485356" y="327025"/>
                  <a:pt x="438790" y="339725"/>
                  <a:pt x="395398" y="330200"/>
                </a:cubicBezTo>
                <a:cubicBezTo>
                  <a:pt x="352006" y="320675"/>
                  <a:pt x="283215" y="297392"/>
                  <a:pt x="255698" y="285750"/>
                </a:cubicBezTo>
                <a:cubicBezTo>
                  <a:pt x="228181" y="274108"/>
                  <a:pt x="227123" y="276225"/>
                  <a:pt x="230298" y="260350"/>
                </a:cubicBezTo>
                <a:cubicBezTo>
                  <a:pt x="233473" y="244475"/>
                  <a:pt x="311790" y="210608"/>
                  <a:pt x="274748" y="190500"/>
                </a:cubicBezTo>
                <a:cubicBezTo>
                  <a:pt x="237706" y="170392"/>
                  <a:pt x="8048" y="167217"/>
                  <a:pt x="8048" y="139700"/>
                </a:cubicBezTo>
                <a:cubicBezTo>
                  <a:pt x="8048" y="112183"/>
                  <a:pt x="257815" y="21167"/>
                  <a:pt x="274748" y="25400"/>
                </a:cubicBezTo>
                <a:cubicBezTo>
                  <a:pt x="291681" y="29633"/>
                  <a:pt x="114940" y="110067"/>
                  <a:pt x="109648" y="165100"/>
                </a:cubicBezTo>
                <a:cubicBezTo>
                  <a:pt x="104356" y="220133"/>
                  <a:pt x="246173" y="330200"/>
                  <a:pt x="242998" y="355600"/>
                </a:cubicBezTo>
                <a:cubicBezTo>
                  <a:pt x="239823" y="381000"/>
                  <a:pt x="130815" y="323850"/>
                  <a:pt x="90598" y="317500"/>
                </a:cubicBezTo>
                <a:cubicBezTo>
                  <a:pt x="50381" y="311150"/>
                  <a:pt x="-11002" y="301625"/>
                  <a:pt x="1698" y="317500"/>
                </a:cubicBezTo>
                <a:cubicBezTo>
                  <a:pt x="14398" y="333375"/>
                  <a:pt x="108590" y="409575"/>
                  <a:pt x="166798" y="412750"/>
                </a:cubicBezTo>
                <a:cubicBezTo>
                  <a:pt x="225006" y="415925"/>
                  <a:pt x="295915" y="336550"/>
                  <a:pt x="350948" y="336550"/>
                </a:cubicBezTo>
                <a:cubicBezTo>
                  <a:pt x="405981" y="336550"/>
                  <a:pt x="451490" y="409575"/>
                  <a:pt x="496998" y="412750"/>
                </a:cubicBezTo>
                <a:cubicBezTo>
                  <a:pt x="542506" y="415925"/>
                  <a:pt x="583781" y="369358"/>
                  <a:pt x="623998" y="355600"/>
                </a:cubicBezTo>
                <a:cubicBezTo>
                  <a:pt x="664215" y="341842"/>
                  <a:pt x="697023" y="350308"/>
                  <a:pt x="738298" y="330200"/>
                </a:cubicBezTo>
                <a:cubicBezTo>
                  <a:pt x="779573" y="310092"/>
                  <a:pt x="828256" y="248708"/>
                  <a:pt x="871648" y="234950"/>
                </a:cubicBezTo>
                <a:cubicBezTo>
                  <a:pt x="915040" y="221192"/>
                  <a:pt x="922448" y="280458"/>
                  <a:pt x="998648" y="247650"/>
                </a:cubicBezTo>
                <a:cubicBezTo>
                  <a:pt x="1074848" y="214842"/>
                  <a:pt x="1263231" y="80433"/>
                  <a:pt x="1328848" y="38100"/>
                </a:cubicBezTo>
                <a:cubicBezTo>
                  <a:pt x="1394465" y="-4233"/>
                  <a:pt x="1385998" y="-5292"/>
                  <a:pt x="1373298" y="6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4" name="フリーフォーム: 図形 1663">
            <a:extLst>
              <a:ext uri="{FF2B5EF4-FFF2-40B4-BE49-F238E27FC236}">
                <a16:creationId xmlns:a16="http://schemas.microsoft.com/office/drawing/2014/main" id="{70CFD1D2-BFDD-4520-8054-B66269B692A6}"/>
              </a:ext>
            </a:extLst>
          </p:cNvPr>
          <p:cNvSpPr/>
          <p:nvPr/>
        </p:nvSpPr>
        <p:spPr>
          <a:xfrm>
            <a:off x="5996335" y="8553055"/>
            <a:ext cx="250963" cy="539302"/>
          </a:xfrm>
          <a:custGeom>
            <a:avLst/>
            <a:gdLst>
              <a:gd name="connsiteX0" fmla="*/ 239365 w 250963"/>
              <a:gd name="connsiteY0" fmla="*/ 395 h 539302"/>
              <a:gd name="connsiteX1" fmla="*/ 175865 w 250963"/>
              <a:gd name="connsiteY1" fmla="*/ 260745 h 539302"/>
              <a:gd name="connsiteX2" fmla="*/ 245715 w 250963"/>
              <a:gd name="connsiteY2" fmla="*/ 355995 h 539302"/>
              <a:gd name="connsiteX3" fmla="*/ 4415 w 250963"/>
              <a:gd name="connsiteY3" fmla="*/ 514745 h 539302"/>
              <a:gd name="connsiteX4" fmla="*/ 99665 w 250963"/>
              <a:gd name="connsiteY4" fmla="*/ 533795 h 539302"/>
              <a:gd name="connsiteX5" fmla="*/ 226665 w 250963"/>
              <a:gd name="connsiteY5" fmla="*/ 463945 h 539302"/>
              <a:gd name="connsiteX6" fmla="*/ 156815 w 250963"/>
              <a:gd name="connsiteY6" fmla="*/ 292495 h 539302"/>
              <a:gd name="connsiteX7" fmla="*/ 188565 w 250963"/>
              <a:gd name="connsiteY7" fmla="*/ 203595 h 539302"/>
              <a:gd name="connsiteX8" fmla="*/ 239365 w 250963"/>
              <a:gd name="connsiteY8" fmla="*/ 395 h 53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963" h="539302">
                <a:moveTo>
                  <a:pt x="239365" y="395"/>
                </a:moveTo>
                <a:cubicBezTo>
                  <a:pt x="237248" y="9920"/>
                  <a:pt x="174807" y="201478"/>
                  <a:pt x="175865" y="260745"/>
                </a:cubicBezTo>
                <a:cubicBezTo>
                  <a:pt x="176923" y="320012"/>
                  <a:pt x="274290" y="313662"/>
                  <a:pt x="245715" y="355995"/>
                </a:cubicBezTo>
                <a:cubicBezTo>
                  <a:pt x="217140" y="398328"/>
                  <a:pt x="28757" y="485112"/>
                  <a:pt x="4415" y="514745"/>
                </a:cubicBezTo>
                <a:cubicBezTo>
                  <a:pt x="-19927" y="544378"/>
                  <a:pt x="62623" y="542262"/>
                  <a:pt x="99665" y="533795"/>
                </a:cubicBezTo>
                <a:cubicBezTo>
                  <a:pt x="136707" y="525328"/>
                  <a:pt x="217140" y="504162"/>
                  <a:pt x="226665" y="463945"/>
                </a:cubicBezTo>
                <a:cubicBezTo>
                  <a:pt x="236190" y="423728"/>
                  <a:pt x="163165" y="335887"/>
                  <a:pt x="156815" y="292495"/>
                </a:cubicBezTo>
                <a:cubicBezTo>
                  <a:pt x="150465" y="249103"/>
                  <a:pt x="174807" y="251220"/>
                  <a:pt x="188565" y="203595"/>
                </a:cubicBezTo>
                <a:cubicBezTo>
                  <a:pt x="202323" y="155970"/>
                  <a:pt x="241482" y="-9130"/>
                  <a:pt x="239365" y="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5" name="フリーフォーム: 図形 1664">
            <a:extLst>
              <a:ext uri="{FF2B5EF4-FFF2-40B4-BE49-F238E27FC236}">
                <a16:creationId xmlns:a16="http://schemas.microsoft.com/office/drawing/2014/main" id="{6276F50C-A5AD-46A8-B6B5-EB9198591DBB}"/>
              </a:ext>
            </a:extLst>
          </p:cNvPr>
          <p:cNvSpPr/>
          <p:nvPr/>
        </p:nvSpPr>
        <p:spPr>
          <a:xfrm>
            <a:off x="6292415" y="8466586"/>
            <a:ext cx="576050" cy="626149"/>
          </a:xfrm>
          <a:custGeom>
            <a:avLst/>
            <a:gdLst>
              <a:gd name="connsiteX0" fmla="*/ 552885 w 576050"/>
              <a:gd name="connsiteY0" fmla="*/ 4314 h 626149"/>
              <a:gd name="connsiteX1" fmla="*/ 571935 w 576050"/>
              <a:gd name="connsiteY1" fmla="*/ 194814 h 626149"/>
              <a:gd name="connsiteX2" fmla="*/ 463985 w 576050"/>
              <a:gd name="connsiteY2" fmla="*/ 188464 h 626149"/>
              <a:gd name="connsiteX3" fmla="*/ 483035 w 576050"/>
              <a:gd name="connsiteY3" fmla="*/ 251964 h 626149"/>
              <a:gd name="connsiteX4" fmla="*/ 387785 w 576050"/>
              <a:gd name="connsiteY4" fmla="*/ 283714 h 626149"/>
              <a:gd name="connsiteX5" fmla="*/ 324285 w 576050"/>
              <a:gd name="connsiteY5" fmla="*/ 334514 h 626149"/>
              <a:gd name="connsiteX6" fmla="*/ 209985 w 576050"/>
              <a:gd name="connsiteY6" fmla="*/ 359914 h 626149"/>
              <a:gd name="connsiteX7" fmla="*/ 127435 w 576050"/>
              <a:gd name="connsiteY7" fmla="*/ 442464 h 626149"/>
              <a:gd name="connsiteX8" fmla="*/ 70285 w 576050"/>
              <a:gd name="connsiteY8" fmla="*/ 493264 h 626149"/>
              <a:gd name="connsiteX9" fmla="*/ 209985 w 576050"/>
              <a:gd name="connsiteY9" fmla="*/ 512314 h 626149"/>
              <a:gd name="connsiteX10" fmla="*/ 419535 w 576050"/>
              <a:gd name="connsiteY10" fmla="*/ 607564 h 626149"/>
              <a:gd name="connsiteX11" fmla="*/ 425885 w 576050"/>
              <a:gd name="connsiteY11" fmla="*/ 620264 h 626149"/>
              <a:gd name="connsiteX12" fmla="*/ 267135 w 576050"/>
              <a:gd name="connsiteY12" fmla="*/ 537714 h 626149"/>
              <a:gd name="connsiteX13" fmla="*/ 435 w 576050"/>
              <a:gd name="connsiteY13" fmla="*/ 512314 h 626149"/>
              <a:gd name="connsiteX14" fmla="*/ 209985 w 576050"/>
              <a:gd name="connsiteY14" fmla="*/ 410714 h 626149"/>
              <a:gd name="connsiteX15" fmla="*/ 419535 w 576050"/>
              <a:gd name="connsiteY15" fmla="*/ 315464 h 626149"/>
              <a:gd name="connsiteX16" fmla="*/ 527485 w 576050"/>
              <a:gd name="connsiteY16" fmla="*/ 169414 h 626149"/>
              <a:gd name="connsiteX17" fmla="*/ 546535 w 576050"/>
              <a:gd name="connsiteY17" fmla="*/ 67814 h 626149"/>
              <a:gd name="connsiteX18" fmla="*/ 552885 w 576050"/>
              <a:gd name="connsiteY18" fmla="*/ 4314 h 62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6050" h="626149">
                <a:moveTo>
                  <a:pt x="552885" y="4314"/>
                </a:moveTo>
                <a:cubicBezTo>
                  <a:pt x="557118" y="25481"/>
                  <a:pt x="586752" y="164122"/>
                  <a:pt x="571935" y="194814"/>
                </a:cubicBezTo>
                <a:cubicBezTo>
                  <a:pt x="557118" y="225506"/>
                  <a:pt x="478802" y="178939"/>
                  <a:pt x="463985" y="188464"/>
                </a:cubicBezTo>
                <a:cubicBezTo>
                  <a:pt x="449168" y="197989"/>
                  <a:pt x="495735" y="236089"/>
                  <a:pt x="483035" y="251964"/>
                </a:cubicBezTo>
                <a:cubicBezTo>
                  <a:pt x="470335" y="267839"/>
                  <a:pt x="414243" y="269956"/>
                  <a:pt x="387785" y="283714"/>
                </a:cubicBezTo>
                <a:cubicBezTo>
                  <a:pt x="361327" y="297472"/>
                  <a:pt x="353918" y="321814"/>
                  <a:pt x="324285" y="334514"/>
                </a:cubicBezTo>
                <a:cubicBezTo>
                  <a:pt x="294652" y="347214"/>
                  <a:pt x="242793" y="341922"/>
                  <a:pt x="209985" y="359914"/>
                </a:cubicBezTo>
                <a:cubicBezTo>
                  <a:pt x="177177" y="377906"/>
                  <a:pt x="150718" y="420239"/>
                  <a:pt x="127435" y="442464"/>
                </a:cubicBezTo>
                <a:cubicBezTo>
                  <a:pt x="104152" y="464689"/>
                  <a:pt x="56527" y="481622"/>
                  <a:pt x="70285" y="493264"/>
                </a:cubicBezTo>
                <a:cubicBezTo>
                  <a:pt x="84043" y="504906"/>
                  <a:pt x="151777" y="493264"/>
                  <a:pt x="209985" y="512314"/>
                </a:cubicBezTo>
                <a:cubicBezTo>
                  <a:pt x="268193" y="531364"/>
                  <a:pt x="383552" y="589572"/>
                  <a:pt x="419535" y="607564"/>
                </a:cubicBezTo>
                <a:cubicBezTo>
                  <a:pt x="455518" y="625556"/>
                  <a:pt x="451285" y="631906"/>
                  <a:pt x="425885" y="620264"/>
                </a:cubicBezTo>
                <a:cubicBezTo>
                  <a:pt x="400485" y="608622"/>
                  <a:pt x="338043" y="555706"/>
                  <a:pt x="267135" y="537714"/>
                </a:cubicBezTo>
                <a:cubicBezTo>
                  <a:pt x="196227" y="519722"/>
                  <a:pt x="9960" y="533481"/>
                  <a:pt x="435" y="512314"/>
                </a:cubicBezTo>
                <a:cubicBezTo>
                  <a:pt x="-9090" y="491147"/>
                  <a:pt x="140135" y="443522"/>
                  <a:pt x="209985" y="410714"/>
                </a:cubicBezTo>
                <a:cubicBezTo>
                  <a:pt x="279835" y="377906"/>
                  <a:pt x="366618" y="355681"/>
                  <a:pt x="419535" y="315464"/>
                </a:cubicBezTo>
                <a:cubicBezTo>
                  <a:pt x="472452" y="275247"/>
                  <a:pt x="506318" y="210689"/>
                  <a:pt x="527485" y="169414"/>
                </a:cubicBezTo>
                <a:cubicBezTo>
                  <a:pt x="548652" y="128139"/>
                  <a:pt x="543360" y="90039"/>
                  <a:pt x="546535" y="67814"/>
                </a:cubicBezTo>
                <a:cubicBezTo>
                  <a:pt x="549710" y="45589"/>
                  <a:pt x="548652" y="-16853"/>
                  <a:pt x="552885" y="4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6" name="フリーフォーム: 図形 1665">
            <a:extLst>
              <a:ext uri="{FF2B5EF4-FFF2-40B4-BE49-F238E27FC236}">
                <a16:creationId xmlns:a16="http://schemas.microsoft.com/office/drawing/2014/main" id="{78488506-5616-49ED-A3AD-78813B5B37EC}"/>
              </a:ext>
            </a:extLst>
          </p:cNvPr>
          <p:cNvSpPr/>
          <p:nvPr/>
        </p:nvSpPr>
        <p:spPr>
          <a:xfrm>
            <a:off x="5233439" y="8736347"/>
            <a:ext cx="617540" cy="292914"/>
          </a:xfrm>
          <a:custGeom>
            <a:avLst/>
            <a:gdLst>
              <a:gd name="connsiteX0" fmla="*/ 5311 w 617540"/>
              <a:gd name="connsiteY0" fmla="*/ 134603 h 292914"/>
              <a:gd name="connsiteX1" fmla="*/ 164061 w 617540"/>
              <a:gd name="connsiteY1" fmla="*/ 198103 h 292914"/>
              <a:gd name="connsiteX2" fmla="*/ 348211 w 617540"/>
              <a:gd name="connsiteY2" fmla="*/ 172703 h 292914"/>
              <a:gd name="connsiteX3" fmla="*/ 430761 w 617540"/>
              <a:gd name="connsiteY3" fmla="*/ 134603 h 292914"/>
              <a:gd name="connsiteX4" fmla="*/ 557761 w 617540"/>
              <a:gd name="connsiteY4" fmla="*/ 166353 h 292914"/>
              <a:gd name="connsiteX5" fmla="*/ 614911 w 617540"/>
              <a:gd name="connsiteY5" fmla="*/ 1253 h 292914"/>
              <a:gd name="connsiteX6" fmla="*/ 602211 w 617540"/>
              <a:gd name="connsiteY6" fmla="*/ 267953 h 292914"/>
              <a:gd name="connsiteX7" fmla="*/ 551411 w 617540"/>
              <a:gd name="connsiteY7" fmla="*/ 274303 h 292914"/>
              <a:gd name="connsiteX8" fmla="*/ 538711 w 617540"/>
              <a:gd name="connsiteY8" fmla="*/ 204453 h 292914"/>
              <a:gd name="connsiteX9" fmla="*/ 532361 w 617540"/>
              <a:gd name="connsiteY9" fmla="*/ 83803 h 292914"/>
              <a:gd name="connsiteX10" fmla="*/ 475211 w 617540"/>
              <a:gd name="connsiteY10" fmla="*/ 90153 h 292914"/>
              <a:gd name="connsiteX11" fmla="*/ 475211 w 617540"/>
              <a:gd name="connsiteY11" fmla="*/ 166353 h 292914"/>
              <a:gd name="connsiteX12" fmla="*/ 284711 w 617540"/>
              <a:gd name="connsiteY12" fmla="*/ 172703 h 292914"/>
              <a:gd name="connsiteX13" fmla="*/ 81511 w 617540"/>
              <a:gd name="connsiteY13" fmla="*/ 242553 h 292914"/>
              <a:gd name="connsiteX14" fmla="*/ 43411 w 617540"/>
              <a:gd name="connsiteY14" fmla="*/ 179053 h 292914"/>
              <a:gd name="connsiteX15" fmla="*/ 5311 w 617540"/>
              <a:gd name="connsiteY15" fmla="*/ 134603 h 29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7540" h="292914">
                <a:moveTo>
                  <a:pt x="5311" y="134603"/>
                </a:moveTo>
                <a:cubicBezTo>
                  <a:pt x="25419" y="137778"/>
                  <a:pt x="106911" y="191753"/>
                  <a:pt x="164061" y="198103"/>
                </a:cubicBezTo>
                <a:cubicBezTo>
                  <a:pt x="221211" y="204453"/>
                  <a:pt x="303761" y="183286"/>
                  <a:pt x="348211" y="172703"/>
                </a:cubicBezTo>
                <a:cubicBezTo>
                  <a:pt x="392661" y="162120"/>
                  <a:pt x="395836" y="135661"/>
                  <a:pt x="430761" y="134603"/>
                </a:cubicBezTo>
                <a:cubicBezTo>
                  <a:pt x="465686" y="133545"/>
                  <a:pt x="527069" y="188578"/>
                  <a:pt x="557761" y="166353"/>
                </a:cubicBezTo>
                <a:cubicBezTo>
                  <a:pt x="588453" y="144128"/>
                  <a:pt x="607503" y="-15680"/>
                  <a:pt x="614911" y="1253"/>
                </a:cubicBezTo>
                <a:cubicBezTo>
                  <a:pt x="622319" y="18186"/>
                  <a:pt x="612794" y="222445"/>
                  <a:pt x="602211" y="267953"/>
                </a:cubicBezTo>
                <a:cubicBezTo>
                  <a:pt x="591628" y="313461"/>
                  <a:pt x="561994" y="284886"/>
                  <a:pt x="551411" y="274303"/>
                </a:cubicBezTo>
                <a:cubicBezTo>
                  <a:pt x="540828" y="263720"/>
                  <a:pt x="541886" y="236203"/>
                  <a:pt x="538711" y="204453"/>
                </a:cubicBezTo>
                <a:cubicBezTo>
                  <a:pt x="535536" y="172703"/>
                  <a:pt x="542944" y="102853"/>
                  <a:pt x="532361" y="83803"/>
                </a:cubicBezTo>
                <a:cubicBezTo>
                  <a:pt x="521778" y="64753"/>
                  <a:pt x="484736" y="76395"/>
                  <a:pt x="475211" y="90153"/>
                </a:cubicBezTo>
                <a:cubicBezTo>
                  <a:pt x="465686" y="103911"/>
                  <a:pt x="506961" y="152595"/>
                  <a:pt x="475211" y="166353"/>
                </a:cubicBezTo>
                <a:cubicBezTo>
                  <a:pt x="443461" y="180111"/>
                  <a:pt x="350328" y="160003"/>
                  <a:pt x="284711" y="172703"/>
                </a:cubicBezTo>
                <a:cubicBezTo>
                  <a:pt x="219094" y="185403"/>
                  <a:pt x="121728" y="241495"/>
                  <a:pt x="81511" y="242553"/>
                </a:cubicBezTo>
                <a:cubicBezTo>
                  <a:pt x="41294" y="243611"/>
                  <a:pt x="59286" y="195986"/>
                  <a:pt x="43411" y="179053"/>
                </a:cubicBezTo>
                <a:cubicBezTo>
                  <a:pt x="27536" y="162120"/>
                  <a:pt x="-14797" y="131428"/>
                  <a:pt x="5311" y="134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7" name="フリーフォーム: 図形 1666">
            <a:extLst>
              <a:ext uri="{FF2B5EF4-FFF2-40B4-BE49-F238E27FC236}">
                <a16:creationId xmlns:a16="http://schemas.microsoft.com/office/drawing/2014/main" id="{220BB974-920C-4DC7-859F-326DBD997931}"/>
              </a:ext>
            </a:extLst>
          </p:cNvPr>
          <p:cNvSpPr/>
          <p:nvPr/>
        </p:nvSpPr>
        <p:spPr>
          <a:xfrm>
            <a:off x="7116737" y="8324531"/>
            <a:ext cx="971656" cy="566912"/>
          </a:xfrm>
          <a:custGeom>
            <a:avLst/>
            <a:gdLst>
              <a:gd name="connsiteX0" fmla="*/ 7963 w 971656"/>
              <a:gd name="connsiteY0" fmla="*/ 319 h 566912"/>
              <a:gd name="connsiteX1" fmla="*/ 14313 w 971656"/>
              <a:gd name="connsiteY1" fmla="*/ 260669 h 566912"/>
              <a:gd name="connsiteX2" fmla="*/ 7963 w 971656"/>
              <a:gd name="connsiteY2" fmla="*/ 381319 h 566912"/>
              <a:gd name="connsiteX3" fmla="*/ 20663 w 971656"/>
              <a:gd name="connsiteY3" fmla="*/ 489269 h 566912"/>
              <a:gd name="connsiteX4" fmla="*/ 236563 w 971656"/>
              <a:gd name="connsiteY4" fmla="*/ 482919 h 566912"/>
              <a:gd name="connsiteX5" fmla="*/ 300063 w 971656"/>
              <a:gd name="connsiteY5" fmla="*/ 521019 h 566912"/>
              <a:gd name="connsiteX6" fmla="*/ 433413 w 971656"/>
              <a:gd name="connsiteY6" fmla="*/ 565469 h 566912"/>
              <a:gd name="connsiteX7" fmla="*/ 566763 w 971656"/>
              <a:gd name="connsiteY7" fmla="*/ 463869 h 566912"/>
              <a:gd name="connsiteX8" fmla="*/ 668363 w 971656"/>
              <a:gd name="connsiteY8" fmla="*/ 463869 h 566912"/>
              <a:gd name="connsiteX9" fmla="*/ 719163 w 971656"/>
              <a:gd name="connsiteY9" fmla="*/ 317819 h 566912"/>
              <a:gd name="connsiteX10" fmla="*/ 731863 w 971656"/>
              <a:gd name="connsiteY10" fmla="*/ 247969 h 566912"/>
              <a:gd name="connsiteX11" fmla="*/ 966813 w 971656"/>
              <a:gd name="connsiteY11" fmla="*/ 184469 h 566912"/>
              <a:gd name="connsiteX12" fmla="*/ 884263 w 971656"/>
              <a:gd name="connsiteY12" fmla="*/ 114619 h 566912"/>
              <a:gd name="connsiteX13" fmla="*/ 808063 w 971656"/>
              <a:gd name="connsiteY13" fmla="*/ 216219 h 566912"/>
              <a:gd name="connsiteX14" fmla="*/ 693763 w 971656"/>
              <a:gd name="connsiteY14" fmla="*/ 368619 h 566912"/>
              <a:gd name="connsiteX15" fmla="*/ 585813 w 971656"/>
              <a:gd name="connsiteY15" fmla="*/ 489269 h 566912"/>
              <a:gd name="connsiteX16" fmla="*/ 357213 w 971656"/>
              <a:gd name="connsiteY16" fmla="*/ 521019 h 566912"/>
              <a:gd name="connsiteX17" fmla="*/ 115913 w 971656"/>
              <a:gd name="connsiteY17" fmla="*/ 521019 h 566912"/>
              <a:gd name="connsiteX18" fmla="*/ 27013 w 971656"/>
              <a:gd name="connsiteY18" fmla="*/ 317819 h 566912"/>
              <a:gd name="connsiteX19" fmla="*/ 7963 w 971656"/>
              <a:gd name="connsiteY19" fmla="*/ 319 h 56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71656" h="566912">
                <a:moveTo>
                  <a:pt x="7963" y="319"/>
                </a:moveTo>
                <a:cubicBezTo>
                  <a:pt x="5846" y="-9206"/>
                  <a:pt x="14313" y="197169"/>
                  <a:pt x="14313" y="260669"/>
                </a:cubicBezTo>
                <a:cubicBezTo>
                  <a:pt x="14313" y="324169"/>
                  <a:pt x="6905" y="343219"/>
                  <a:pt x="7963" y="381319"/>
                </a:cubicBezTo>
                <a:cubicBezTo>
                  <a:pt x="9021" y="419419"/>
                  <a:pt x="-17437" y="472336"/>
                  <a:pt x="20663" y="489269"/>
                </a:cubicBezTo>
                <a:cubicBezTo>
                  <a:pt x="58763" y="506202"/>
                  <a:pt x="189996" y="477627"/>
                  <a:pt x="236563" y="482919"/>
                </a:cubicBezTo>
                <a:cubicBezTo>
                  <a:pt x="283130" y="488211"/>
                  <a:pt x="267255" y="507261"/>
                  <a:pt x="300063" y="521019"/>
                </a:cubicBezTo>
                <a:cubicBezTo>
                  <a:pt x="332871" y="534777"/>
                  <a:pt x="388963" y="574994"/>
                  <a:pt x="433413" y="565469"/>
                </a:cubicBezTo>
                <a:cubicBezTo>
                  <a:pt x="477863" y="555944"/>
                  <a:pt x="527605" y="480802"/>
                  <a:pt x="566763" y="463869"/>
                </a:cubicBezTo>
                <a:cubicBezTo>
                  <a:pt x="605921" y="446936"/>
                  <a:pt x="642963" y="488211"/>
                  <a:pt x="668363" y="463869"/>
                </a:cubicBezTo>
                <a:cubicBezTo>
                  <a:pt x="693763" y="439527"/>
                  <a:pt x="708580" y="353802"/>
                  <a:pt x="719163" y="317819"/>
                </a:cubicBezTo>
                <a:cubicBezTo>
                  <a:pt x="729746" y="281836"/>
                  <a:pt x="690588" y="270194"/>
                  <a:pt x="731863" y="247969"/>
                </a:cubicBezTo>
                <a:cubicBezTo>
                  <a:pt x="773138" y="225744"/>
                  <a:pt x="941413" y="206694"/>
                  <a:pt x="966813" y="184469"/>
                </a:cubicBezTo>
                <a:cubicBezTo>
                  <a:pt x="992213" y="162244"/>
                  <a:pt x="910721" y="109327"/>
                  <a:pt x="884263" y="114619"/>
                </a:cubicBezTo>
                <a:cubicBezTo>
                  <a:pt x="857805" y="119911"/>
                  <a:pt x="839813" y="173886"/>
                  <a:pt x="808063" y="216219"/>
                </a:cubicBezTo>
                <a:cubicBezTo>
                  <a:pt x="776313" y="258552"/>
                  <a:pt x="730805" y="323111"/>
                  <a:pt x="693763" y="368619"/>
                </a:cubicBezTo>
                <a:cubicBezTo>
                  <a:pt x="656721" y="414127"/>
                  <a:pt x="641905" y="463869"/>
                  <a:pt x="585813" y="489269"/>
                </a:cubicBezTo>
                <a:cubicBezTo>
                  <a:pt x="529721" y="514669"/>
                  <a:pt x="435530" y="515727"/>
                  <a:pt x="357213" y="521019"/>
                </a:cubicBezTo>
                <a:cubicBezTo>
                  <a:pt x="278896" y="526311"/>
                  <a:pt x="170946" y="554886"/>
                  <a:pt x="115913" y="521019"/>
                </a:cubicBezTo>
                <a:cubicBezTo>
                  <a:pt x="60880" y="487152"/>
                  <a:pt x="46063" y="399311"/>
                  <a:pt x="27013" y="317819"/>
                </a:cubicBezTo>
                <a:cubicBezTo>
                  <a:pt x="7963" y="236327"/>
                  <a:pt x="10080" y="9844"/>
                  <a:pt x="7963" y="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8" name="フリーフォーム: 図形 1667">
            <a:extLst>
              <a:ext uri="{FF2B5EF4-FFF2-40B4-BE49-F238E27FC236}">
                <a16:creationId xmlns:a16="http://schemas.microsoft.com/office/drawing/2014/main" id="{68B14D5B-51BC-4145-A895-09DECC6EEBFB}"/>
              </a:ext>
            </a:extLst>
          </p:cNvPr>
          <p:cNvSpPr/>
          <p:nvPr/>
        </p:nvSpPr>
        <p:spPr>
          <a:xfrm>
            <a:off x="3004556" y="1474230"/>
            <a:ext cx="123321" cy="200583"/>
          </a:xfrm>
          <a:custGeom>
            <a:avLst/>
            <a:gdLst>
              <a:gd name="connsiteX0" fmla="*/ 122819 w 123321"/>
              <a:gd name="connsiteY0" fmla="*/ 558 h 200583"/>
              <a:gd name="connsiteX1" fmla="*/ 18044 w 123321"/>
              <a:gd name="connsiteY1" fmla="*/ 116445 h 200583"/>
              <a:gd name="connsiteX2" fmla="*/ 582 w 123321"/>
              <a:gd name="connsiteY2" fmla="*/ 200583 h 200583"/>
              <a:gd name="connsiteX3" fmla="*/ 24394 w 123321"/>
              <a:gd name="connsiteY3" fmla="*/ 118033 h 200583"/>
              <a:gd name="connsiteX4" fmla="*/ 56144 w 123321"/>
              <a:gd name="connsiteY4" fmla="*/ 73583 h 200583"/>
              <a:gd name="connsiteX5" fmla="*/ 122819 w 123321"/>
              <a:gd name="connsiteY5" fmla="*/ 558 h 20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321" h="200583">
                <a:moveTo>
                  <a:pt x="122819" y="558"/>
                </a:moveTo>
                <a:cubicBezTo>
                  <a:pt x="116469" y="7702"/>
                  <a:pt x="38417" y="83108"/>
                  <a:pt x="18044" y="116445"/>
                </a:cubicBezTo>
                <a:cubicBezTo>
                  <a:pt x="-2329" y="149782"/>
                  <a:pt x="-476" y="200318"/>
                  <a:pt x="582" y="200583"/>
                </a:cubicBezTo>
                <a:cubicBezTo>
                  <a:pt x="1640" y="200848"/>
                  <a:pt x="15134" y="139200"/>
                  <a:pt x="24394" y="118033"/>
                </a:cubicBezTo>
                <a:cubicBezTo>
                  <a:pt x="33654" y="96866"/>
                  <a:pt x="38681" y="90252"/>
                  <a:pt x="56144" y="73583"/>
                </a:cubicBezTo>
                <a:cubicBezTo>
                  <a:pt x="73606" y="56914"/>
                  <a:pt x="129169" y="-6586"/>
                  <a:pt x="122819" y="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9" name="フリーフォーム: 図形 1668">
            <a:extLst>
              <a:ext uri="{FF2B5EF4-FFF2-40B4-BE49-F238E27FC236}">
                <a16:creationId xmlns:a16="http://schemas.microsoft.com/office/drawing/2014/main" id="{C6325475-6B30-48CC-96A3-32050F1A39A4}"/>
              </a:ext>
            </a:extLst>
          </p:cNvPr>
          <p:cNvSpPr/>
          <p:nvPr/>
        </p:nvSpPr>
        <p:spPr>
          <a:xfrm>
            <a:off x="3008280" y="1489924"/>
            <a:ext cx="134994" cy="196096"/>
          </a:xfrm>
          <a:custGeom>
            <a:avLst/>
            <a:gdLst>
              <a:gd name="connsiteX0" fmla="*/ 134970 w 134994"/>
              <a:gd name="connsiteY0" fmla="*/ 739 h 196096"/>
              <a:gd name="connsiteX1" fmla="*/ 109570 w 134994"/>
              <a:gd name="connsiteY1" fmla="*/ 159489 h 196096"/>
              <a:gd name="connsiteX2" fmla="*/ 92108 w 134994"/>
              <a:gd name="connsiteY2" fmla="*/ 178539 h 196096"/>
              <a:gd name="connsiteX3" fmla="*/ 33 w 134994"/>
              <a:gd name="connsiteY3" fmla="*/ 196001 h 196096"/>
              <a:gd name="connsiteX4" fmla="*/ 103220 w 134994"/>
              <a:gd name="connsiteY4" fmla="*/ 170601 h 196096"/>
              <a:gd name="connsiteX5" fmla="*/ 104808 w 134994"/>
              <a:gd name="connsiteY5" fmla="*/ 102339 h 196096"/>
              <a:gd name="connsiteX6" fmla="*/ 134970 w 134994"/>
              <a:gd name="connsiteY6" fmla="*/ 739 h 19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994" h="196096">
                <a:moveTo>
                  <a:pt x="134970" y="739"/>
                </a:moveTo>
                <a:cubicBezTo>
                  <a:pt x="135764" y="10264"/>
                  <a:pt x="116714" y="129856"/>
                  <a:pt x="109570" y="159489"/>
                </a:cubicBezTo>
                <a:cubicBezTo>
                  <a:pt x="102426" y="189122"/>
                  <a:pt x="110364" y="172454"/>
                  <a:pt x="92108" y="178539"/>
                </a:cubicBezTo>
                <a:cubicBezTo>
                  <a:pt x="73852" y="184624"/>
                  <a:pt x="-1819" y="197324"/>
                  <a:pt x="33" y="196001"/>
                </a:cubicBezTo>
                <a:cubicBezTo>
                  <a:pt x="1885" y="194678"/>
                  <a:pt x="85758" y="186211"/>
                  <a:pt x="103220" y="170601"/>
                </a:cubicBezTo>
                <a:cubicBezTo>
                  <a:pt x="120682" y="154991"/>
                  <a:pt x="101897" y="128268"/>
                  <a:pt x="104808" y="102339"/>
                </a:cubicBezTo>
                <a:cubicBezTo>
                  <a:pt x="107718" y="76410"/>
                  <a:pt x="134176" y="-8786"/>
                  <a:pt x="134970" y="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0" name="フリーフォーム: 図形 1669">
            <a:extLst>
              <a:ext uri="{FF2B5EF4-FFF2-40B4-BE49-F238E27FC236}">
                <a16:creationId xmlns:a16="http://schemas.microsoft.com/office/drawing/2014/main" id="{CC05F0A3-C9E5-40DA-8795-4A324C7974DB}"/>
              </a:ext>
            </a:extLst>
          </p:cNvPr>
          <p:cNvSpPr/>
          <p:nvPr/>
        </p:nvSpPr>
        <p:spPr>
          <a:xfrm>
            <a:off x="3002135" y="1498552"/>
            <a:ext cx="125240" cy="178470"/>
          </a:xfrm>
          <a:custGeom>
            <a:avLst/>
            <a:gdLst>
              <a:gd name="connsiteX0" fmla="*/ 125240 w 125240"/>
              <a:gd name="connsiteY0" fmla="*/ 48 h 178470"/>
              <a:gd name="connsiteX1" fmla="*/ 42690 w 125240"/>
              <a:gd name="connsiteY1" fmla="*/ 106411 h 178470"/>
              <a:gd name="connsiteX2" fmla="*/ 58565 w 125240"/>
              <a:gd name="connsiteY2" fmla="*/ 131811 h 178470"/>
              <a:gd name="connsiteX3" fmla="*/ 91903 w 125240"/>
              <a:gd name="connsiteY3" fmla="*/ 168323 h 178470"/>
              <a:gd name="connsiteX4" fmla="*/ 45865 w 125240"/>
              <a:gd name="connsiteY4" fmla="*/ 169911 h 178470"/>
              <a:gd name="connsiteX5" fmla="*/ 1415 w 125240"/>
              <a:gd name="connsiteY5" fmla="*/ 177848 h 178470"/>
              <a:gd name="connsiteX6" fmla="*/ 101428 w 125240"/>
              <a:gd name="connsiteY6" fmla="*/ 171498 h 178470"/>
              <a:gd name="connsiteX7" fmla="*/ 42690 w 125240"/>
              <a:gd name="connsiteY7" fmla="*/ 120698 h 178470"/>
              <a:gd name="connsiteX8" fmla="*/ 125240 w 125240"/>
              <a:gd name="connsiteY8" fmla="*/ 48 h 17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240" h="178470">
                <a:moveTo>
                  <a:pt x="125240" y="48"/>
                </a:moveTo>
                <a:cubicBezTo>
                  <a:pt x="125240" y="-2333"/>
                  <a:pt x="53802" y="84451"/>
                  <a:pt x="42690" y="106411"/>
                </a:cubicBezTo>
                <a:cubicBezTo>
                  <a:pt x="31578" y="128371"/>
                  <a:pt x="50363" y="121492"/>
                  <a:pt x="58565" y="131811"/>
                </a:cubicBezTo>
                <a:cubicBezTo>
                  <a:pt x="66767" y="142130"/>
                  <a:pt x="94020" y="161973"/>
                  <a:pt x="91903" y="168323"/>
                </a:cubicBezTo>
                <a:cubicBezTo>
                  <a:pt x="89786" y="174673"/>
                  <a:pt x="60946" y="168324"/>
                  <a:pt x="45865" y="169911"/>
                </a:cubicBezTo>
                <a:cubicBezTo>
                  <a:pt x="30784" y="171498"/>
                  <a:pt x="-7845" y="177584"/>
                  <a:pt x="1415" y="177848"/>
                </a:cubicBezTo>
                <a:cubicBezTo>
                  <a:pt x="10675" y="178112"/>
                  <a:pt x="94549" y="181023"/>
                  <a:pt x="101428" y="171498"/>
                </a:cubicBezTo>
                <a:cubicBezTo>
                  <a:pt x="108307" y="161973"/>
                  <a:pt x="40309" y="144775"/>
                  <a:pt x="42690" y="120698"/>
                </a:cubicBezTo>
                <a:cubicBezTo>
                  <a:pt x="45071" y="96621"/>
                  <a:pt x="125240" y="2429"/>
                  <a:pt x="125240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1" name="フリーフォーム: 図形 1670">
            <a:extLst>
              <a:ext uri="{FF2B5EF4-FFF2-40B4-BE49-F238E27FC236}">
                <a16:creationId xmlns:a16="http://schemas.microsoft.com/office/drawing/2014/main" id="{24F52BA6-A7D8-4276-B685-F99D1D3C411F}"/>
              </a:ext>
            </a:extLst>
          </p:cNvPr>
          <p:cNvSpPr/>
          <p:nvPr/>
        </p:nvSpPr>
        <p:spPr>
          <a:xfrm>
            <a:off x="3133534" y="1457310"/>
            <a:ext cx="132349" cy="219551"/>
          </a:xfrm>
          <a:custGeom>
            <a:avLst/>
            <a:gdLst>
              <a:gd name="connsiteX0" fmla="*/ 81154 w 132349"/>
              <a:gd name="connsiteY0" fmla="*/ 15 h 219551"/>
              <a:gd name="connsiteX1" fmla="*/ 122429 w 132349"/>
              <a:gd name="connsiteY1" fmla="*/ 74628 h 219551"/>
              <a:gd name="connsiteX2" fmla="*/ 95441 w 132349"/>
              <a:gd name="connsiteY2" fmla="*/ 133365 h 219551"/>
              <a:gd name="connsiteX3" fmla="*/ 74804 w 132349"/>
              <a:gd name="connsiteY3" fmla="*/ 176228 h 219551"/>
              <a:gd name="connsiteX4" fmla="*/ 27179 w 132349"/>
              <a:gd name="connsiteY4" fmla="*/ 219090 h 219551"/>
              <a:gd name="connsiteX5" fmla="*/ 6541 w 132349"/>
              <a:gd name="connsiteY5" fmla="*/ 147653 h 219551"/>
              <a:gd name="connsiteX6" fmla="*/ 14479 w 132349"/>
              <a:gd name="connsiteY6" fmla="*/ 130190 h 219551"/>
              <a:gd name="connsiteX7" fmla="*/ 1779 w 132349"/>
              <a:gd name="connsiteY7" fmla="*/ 211153 h 219551"/>
              <a:gd name="connsiteX8" fmla="*/ 60516 w 132349"/>
              <a:gd name="connsiteY8" fmla="*/ 200040 h 219551"/>
              <a:gd name="connsiteX9" fmla="*/ 131954 w 132349"/>
              <a:gd name="connsiteY9" fmla="*/ 80978 h 219551"/>
              <a:gd name="connsiteX10" fmla="*/ 81154 w 132349"/>
              <a:gd name="connsiteY10" fmla="*/ 15 h 21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349" h="219551">
                <a:moveTo>
                  <a:pt x="81154" y="15"/>
                </a:moveTo>
                <a:cubicBezTo>
                  <a:pt x="79566" y="-1043"/>
                  <a:pt x="120048" y="52403"/>
                  <a:pt x="122429" y="74628"/>
                </a:cubicBezTo>
                <a:cubicBezTo>
                  <a:pt x="124810" y="96853"/>
                  <a:pt x="103378" y="116432"/>
                  <a:pt x="95441" y="133365"/>
                </a:cubicBezTo>
                <a:cubicBezTo>
                  <a:pt x="87504" y="150298"/>
                  <a:pt x="86181" y="161940"/>
                  <a:pt x="74804" y="176228"/>
                </a:cubicBezTo>
                <a:cubicBezTo>
                  <a:pt x="63427" y="190516"/>
                  <a:pt x="38556" y="223852"/>
                  <a:pt x="27179" y="219090"/>
                </a:cubicBezTo>
                <a:cubicBezTo>
                  <a:pt x="15802" y="214328"/>
                  <a:pt x="8658" y="162470"/>
                  <a:pt x="6541" y="147653"/>
                </a:cubicBezTo>
                <a:cubicBezTo>
                  <a:pt x="4424" y="132836"/>
                  <a:pt x="15273" y="119607"/>
                  <a:pt x="14479" y="130190"/>
                </a:cubicBezTo>
                <a:cubicBezTo>
                  <a:pt x="13685" y="140773"/>
                  <a:pt x="-5894" y="199511"/>
                  <a:pt x="1779" y="211153"/>
                </a:cubicBezTo>
                <a:cubicBezTo>
                  <a:pt x="9452" y="222795"/>
                  <a:pt x="38820" y="221736"/>
                  <a:pt x="60516" y="200040"/>
                </a:cubicBezTo>
                <a:cubicBezTo>
                  <a:pt x="82212" y="178344"/>
                  <a:pt x="126398" y="112728"/>
                  <a:pt x="131954" y="80978"/>
                </a:cubicBezTo>
                <a:cubicBezTo>
                  <a:pt x="137510" y="49228"/>
                  <a:pt x="82742" y="1073"/>
                  <a:pt x="81154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3" name="フリーフォーム: 図形 1672">
            <a:extLst>
              <a:ext uri="{FF2B5EF4-FFF2-40B4-BE49-F238E27FC236}">
                <a16:creationId xmlns:a16="http://schemas.microsoft.com/office/drawing/2014/main" id="{F8ED6B41-7154-4561-B1DE-2C450D6E4EE5}"/>
              </a:ext>
            </a:extLst>
          </p:cNvPr>
          <p:cNvSpPr/>
          <p:nvPr/>
        </p:nvSpPr>
        <p:spPr>
          <a:xfrm>
            <a:off x="3151088" y="1476373"/>
            <a:ext cx="86325" cy="162543"/>
          </a:xfrm>
          <a:custGeom>
            <a:avLst/>
            <a:gdLst>
              <a:gd name="connsiteX0" fmla="*/ 30262 w 86325"/>
              <a:gd name="connsiteY0" fmla="*/ 2 h 162543"/>
              <a:gd name="connsiteX1" fmla="*/ 1687 w 86325"/>
              <a:gd name="connsiteY1" fmla="*/ 122240 h 162543"/>
              <a:gd name="connsiteX2" fmla="*/ 27087 w 86325"/>
              <a:gd name="connsiteY2" fmla="*/ 150815 h 162543"/>
              <a:gd name="connsiteX3" fmla="*/ 35025 w 86325"/>
              <a:gd name="connsiteY3" fmla="*/ 160340 h 162543"/>
              <a:gd name="connsiteX4" fmla="*/ 57250 w 86325"/>
              <a:gd name="connsiteY4" fmla="*/ 111127 h 162543"/>
              <a:gd name="connsiteX5" fmla="*/ 85825 w 86325"/>
              <a:gd name="connsiteY5" fmla="*/ 11115 h 162543"/>
              <a:gd name="connsiteX6" fmla="*/ 74712 w 86325"/>
              <a:gd name="connsiteY6" fmla="*/ 53977 h 162543"/>
              <a:gd name="connsiteX7" fmla="*/ 65187 w 86325"/>
              <a:gd name="connsiteY7" fmla="*/ 111127 h 162543"/>
              <a:gd name="connsiteX8" fmla="*/ 27087 w 86325"/>
              <a:gd name="connsiteY8" fmla="*/ 160340 h 162543"/>
              <a:gd name="connsiteX9" fmla="*/ 100 w 86325"/>
              <a:gd name="connsiteY9" fmla="*/ 119065 h 162543"/>
              <a:gd name="connsiteX10" fmla="*/ 30262 w 86325"/>
              <a:gd name="connsiteY10" fmla="*/ 2 h 16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325" h="162543">
                <a:moveTo>
                  <a:pt x="30262" y="2"/>
                </a:moveTo>
                <a:cubicBezTo>
                  <a:pt x="30527" y="531"/>
                  <a:pt x="2216" y="97105"/>
                  <a:pt x="1687" y="122240"/>
                </a:cubicBezTo>
                <a:cubicBezTo>
                  <a:pt x="1158" y="147375"/>
                  <a:pt x="21531" y="144465"/>
                  <a:pt x="27087" y="150815"/>
                </a:cubicBezTo>
                <a:cubicBezTo>
                  <a:pt x="32643" y="157165"/>
                  <a:pt x="29998" y="166955"/>
                  <a:pt x="35025" y="160340"/>
                </a:cubicBezTo>
                <a:cubicBezTo>
                  <a:pt x="40052" y="153725"/>
                  <a:pt x="48783" y="135998"/>
                  <a:pt x="57250" y="111127"/>
                </a:cubicBezTo>
                <a:cubicBezTo>
                  <a:pt x="65717" y="86256"/>
                  <a:pt x="82915" y="20640"/>
                  <a:pt x="85825" y="11115"/>
                </a:cubicBezTo>
                <a:cubicBezTo>
                  <a:pt x="88735" y="1590"/>
                  <a:pt x="78152" y="37308"/>
                  <a:pt x="74712" y="53977"/>
                </a:cubicBezTo>
                <a:cubicBezTo>
                  <a:pt x="71272" y="70646"/>
                  <a:pt x="73125" y="93400"/>
                  <a:pt x="65187" y="111127"/>
                </a:cubicBezTo>
                <a:cubicBezTo>
                  <a:pt x="57250" y="128854"/>
                  <a:pt x="37935" y="159017"/>
                  <a:pt x="27087" y="160340"/>
                </a:cubicBezTo>
                <a:cubicBezTo>
                  <a:pt x="16239" y="161663"/>
                  <a:pt x="2217" y="142084"/>
                  <a:pt x="100" y="119065"/>
                </a:cubicBezTo>
                <a:cubicBezTo>
                  <a:pt x="-2017" y="96046"/>
                  <a:pt x="29997" y="-527"/>
                  <a:pt x="3026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4" name="フリーフォーム: 図形 1673">
            <a:extLst>
              <a:ext uri="{FF2B5EF4-FFF2-40B4-BE49-F238E27FC236}">
                <a16:creationId xmlns:a16="http://schemas.microsoft.com/office/drawing/2014/main" id="{57660228-B749-49B3-9047-31BF7E6B1BCD}"/>
              </a:ext>
            </a:extLst>
          </p:cNvPr>
          <p:cNvSpPr/>
          <p:nvPr/>
        </p:nvSpPr>
        <p:spPr>
          <a:xfrm>
            <a:off x="3179762" y="1461853"/>
            <a:ext cx="58938" cy="100024"/>
          </a:xfrm>
          <a:custGeom>
            <a:avLst/>
            <a:gdLst>
              <a:gd name="connsiteX0" fmla="*/ 1 w 58938"/>
              <a:gd name="connsiteY0" fmla="*/ 235 h 100024"/>
              <a:gd name="connsiteX1" fmla="*/ 52388 w 58938"/>
              <a:gd name="connsiteY1" fmla="*/ 97072 h 100024"/>
              <a:gd name="connsiteX2" fmla="*/ 53976 w 58938"/>
              <a:gd name="connsiteY2" fmla="*/ 70085 h 100024"/>
              <a:gd name="connsiteX3" fmla="*/ 1 w 58938"/>
              <a:gd name="connsiteY3" fmla="*/ 235 h 10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38" h="100024">
                <a:moveTo>
                  <a:pt x="1" y="235"/>
                </a:moveTo>
                <a:cubicBezTo>
                  <a:pt x="-264" y="4733"/>
                  <a:pt x="43392" y="85430"/>
                  <a:pt x="52388" y="97072"/>
                </a:cubicBezTo>
                <a:cubicBezTo>
                  <a:pt x="61384" y="108714"/>
                  <a:pt x="60326" y="83049"/>
                  <a:pt x="53976" y="70085"/>
                </a:cubicBezTo>
                <a:cubicBezTo>
                  <a:pt x="47626" y="57121"/>
                  <a:pt x="266" y="-4263"/>
                  <a:pt x="1" y="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5" name="フリーフォーム: 図形 1674">
            <a:extLst>
              <a:ext uri="{FF2B5EF4-FFF2-40B4-BE49-F238E27FC236}">
                <a16:creationId xmlns:a16="http://schemas.microsoft.com/office/drawing/2014/main" id="{88890DAF-9E3A-466E-B230-F45150C54A9F}"/>
              </a:ext>
            </a:extLst>
          </p:cNvPr>
          <p:cNvSpPr/>
          <p:nvPr/>
        </p:nvSpPr>
        <p:spPr>
          <a:xfrm>
            <a:off x="3612839" y="1485810"/>
            <a:ext cx="137637" cy="235195"/>
          </a:xfrm>
          <a:custGeom>
            <a:avLst/>
            <a:gdLst>
              <a:gd name="connsiteX0" fmla="*/ 73336 w 137637"/>
              <a:gd name="connsiteY0" fmla="*/ 90 h 235195"/>
              <a:gd name="connsiteX1" fmla="*/ 16186 w 137637"/>
              <a:gd name="connsiteY1" fmla="*/ 84228 h 235195"/>
              <a:gd name="connsiteX2" fmla="*/ 9836 w 137637"/>
              <a:gd name="connsiteY2" fmla="*/ 168365 h 235195"/>
              <a:gd name="connsiteX3" fmla="*/ 9836 w 137637"/>
              <a:gd name="connsiteY3" fmla="*/ 230278 h 235195"/>
              <a:gd name="connsiteX4" fmla="*/ 52699 w 137637"/>
              <a:gd name="connsiteY4" fmla="*/ 200115 h 235195"/>
              <a:gd name="connsiteX5" fmla="*/ 95561 w 137637"/>
              <a:gd name="connsiteY5" fmla="*/ 154078 h 235195"/>
              <a:gd name="connsiteX6" fmla="*/ 117786 w 137637"/>
              <a:gd name="connsiteY6" fmla="*/ 96928 h 235195"/>
              <a:gd name="connsiteX7" fmla="*/ 124136 w 137637"/>
              <a:gd name="connsiteY7" fmla="*/ 1678 h 235195"/>
              <a:gd name="connsiteX8" fmla="*/ 136836 w 137637"/>
              <a:gd name="connsiteY8" fmla="*/ 49303 h 235195"/>
              <a:gd name="connsiteX9" fmla="*/ 98736 w 137637"/>
              <a:gd name="connsiteY9" fmla="*/ 173128 h 235195"/>
              <a:gd name="connsiteX10" fmla="*/ 43174 w 137637"/>
              <a:gd name="connsiteY10" fmla="*/ 230278 h 235195"/>
              <a:gd name="connsiteX11" fmla="*/ 6661 w 137637"/>
              <a:gd name="connsiteY11" fmla="*/ 225515 h 235195"/>
              <a:gd name="connsiteX12" fmla="*/ 311 w 137637"/>
              <a:gd name="connsiteY12" fmla="*/ 171540 h 235195"/>
              <a:gd name="connsiteX13" fmla="*/ 1899 w 137637"/>
              <a:gd name="connsiteY13" fmla="*/ 103278 h 235195"/>
              <a:gd name="connsiteX14" fmla="*/ 9836 w 137637"/>
              <a:gd name="connsiteY14" fmla="*/ 68353 h 235195"/>
              <a:gd name="connsiteX15" fmla="*/ 73336 w 137637"/>
              <a:gd name="connsiteY15" fmla="*/ 90 h 23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7637" h="235195">
                <a:moveTo>
                  <a:pt x="73336" y="90"/>
                </a:moveTo>
                <a:cubicBezTo>
                  <a:pt x="74394" y="2736"/>
                  <a:pt x="26769" y="56182"/>
                  <a:pt x="16186" y="84228"/>
                </a:cubicBezTo>
                <a:cubicBezTo>
                  <a:pt x="5603" y="112274"/>
                  <a:pt x="10894" y="144023"/>
                  <a:pt x="9836" y="168365"/>
                </a:cubicBezTo>
                <a:cubicBezTo>
                  <a:pt x="8778" y="192707"/>
                  <a:pt x="2692" y="224986"/>
                  <a:pt x="9836" y="230278"/>
                </a:cubicBezTo>
                <a:cubicBezTo>
                  <a:pt x="16980" y="235570"/>
                  <a:pt x="38411" y="212815"/>
                  <a:pt x="52699" y="200115"/>
                </a:cubicBezTo>
                <a:cubicBezTo>
                  <a:pt x="66986" y="187415"/>
                  <a:pt x="84713" y="171276"/>
                  <a:pt x="95561" y="154078"/>
                </a:cubicBezTo>
                <a:cubicBezTo>
                  <a:pt x="106409" y="136880"/>
                  <a:pt x="113024" y="122328"/>
                  <a:pt x="117786" y="96928"/>
                </a:cubicBezTo>
                <a:cubicBezTo>
                  <a:pt x="122548" y="71528"/>
                  <a:pt x="120961" y="9616"/>
                  <a:pt x="124136" y="1678"/>
                </a:cubicBezTo>
                <a:cubicBezTo>
                  <a:pt x="127311" y="-6260"/>
                  <a:pt x="141069" y="20728"/>
                  <a:pt x="136836" y="49303"/>
                </a:cubicBezTo>
                <a:cubicBezTo>
                  <a:pt x="132603" y="77878"/>
                  <a:pt x="114346" y="142966"/>
                  <a:pt x="98736" y="173128"/>
                </a:cubicBezTo>
                <a:cubicBezTo>
                  <a:pt x="83126" y="203290"/>
                  <a:pt x="58520" y="221547"/>
                  <a:pt x="43174" y="230278"/>
                </a:cubicBezTo>
                <a:cubicBezTo>
                  <a:pt x="27828" y="239009"/>
                  <a:pt x="13805" y="235305"/>
                  <a:pt x="6661" y="225515"/>
                </a:cubicBezTo>
                <a:cubicBezTo>
                  <a:pt x="-483" y="215725"/>
                  <a:pt x="1105" y="191913"/>
                  <a:pt x="311" y="171540"/>
                </a:cubicBezTo>
                <a:cubicBezTo>
                  <a:pt x="-483" y="151167"/>
                  <a:pt x="311" y="120476"/>
                  <a:pt x="1899" y="103278"/>
                </a:cubicBezTo>
                <a:cubicBezTo>
                  <a:pt x="3486" y="86080"/>
                  <a:pt x="1369" y="83434"/>
                  <a:pt x="9836" y="68353"/>
                </a:cubicBezTo>
                <a:cubicBezTo>
                  <a:pt x="18303" y="53272"/>
                  <a:pt x="72278" y="-2556"/>
                  <a:pt x="73336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6" name="フリーフォーム: 図形 1675">
            <a:extLst>
              <a:ext uri="{FF2B5EF4-FFF2-40B4-BE49-F238E27FC236}">
                <a16:creationId xmlns:a16="http://schemas.microsoft.com/office/drawing/2014/main" id="{DF142EB5-04B9-4505-9A4C-603B6BAFA51A}"/>
              </a:ext>
            </a:extLst>
          </p:cNvPr>
          <p:cNvSpPr/>
          <p:nvPr/>
        </p:nvSpPr>
        <p:spPr>
          <a:xfrm>
            <a:off x="3629333" y="1468950"/>
            <a:ext cx="134908" cy="253665"/>
          </a:xfrm>
          <a:custGeom>
            <a:avLst/>
            <a:gdLst>
              <a:gd name="connsiteX0" fmla="*/ 45730 w 134908"/>
              <a:gd name="connsiteY0" fmla="*/ 18538 h 253665"/>
              <a:gd name="connsiteX1" fmla="*/ 125105 w 134908"/>
              <a:gd name="connsiteY1" fmla="*/ 20125 h 253665"/>
              <a:gd name="connsiteX2" fmla="*/ 133042 w 134908"/>
              <a:gd name="connsiteY2" fmla="*/ 55050 h 253665"/>
              <a:gd name="connsiteX3" fmla="*/ 133042 w 134908"/>
              <a:gd name="connsiteY3" fmla="*/ 115375 h 253665"/>
              <a:gd name="connsiteX4" fmla="*/ 112405 w 134908"/>
              <a:gd name="connsiteY4" fmla="*/ 191575 h 253665"/>
              <a:gd name="connsiteX5" fmla="*/ 71130 w 134908"/>
              <a:gd name="connsiteY5" fmla="*/ 237613 h 253665"/>
              <a:gd name="connsiteX6" fmla="*/ 42555 w 134908"/>
              <a:gd name="connsiteY6" fmla="*/ 250313 h 253665"/>
              <a:gd name="connsiteX7" fmla="*/ 1280 w 134908"/>
              <a:gd name="connsiteY7" fmla="*/ 251900 h 253665"/>
              <a:gd name="connsiteX8" fmla="*/ 94942 w 134908"/>
              <a:gd name="connsiteY8" fmla="*/ 228088 h 253665"/>
              <a:gd name="connsiteX9" fmla="*/ 125105 w 134908"/>
              <a:gd name="connsiteY9" fmla="*/ 153475 h 253665"/>
              <a:gd name="connsiteX10" fmla="*/ 129867 w 134908"/>
              <a:gd name="connsiteY10" fmla="*/ 13775 h 253665"/>
              <a:gd name="connsiteX11" fmla="*/ 101292 w 134908"/>
              <a:gd name="connsiteY11" fmla="*/ 4250 h 253665"/>
              <a:gd name="connsiteX12" fmla="*/ 45730 w 134908"/>
              <a:gd name="connsiteY12" fmla="*/ 18538 h 25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4908" h="253665">
                <a:moveTo>
                  <a:pt x="45730" y="18538"/>
                </a:moveTo>
                <a:cubicBezTo>
                  <a:pt x="49699" y="21184"/>
                  <a:pt x="110553" y="14040"/>
                  <a:pt x="125105" y="20125"/>
                </a:cubicBezTo>
                <a:cubicBezTo>
                  <a:pt x="139657" y="26210"/>
                  <a:pt x="131719" y="39175"/>
                  <a:pt x="133042" y="55050"/>
                </a:cubicBezTo>
                <a:cubicBezTo>
                  <a:pt x="134365" y="70925"/>
                  <a:pt x="136481" y="92621"/>
                  <a:pt x="133042" y="115375"/>
                </a:cubicBezTo>
                <a:cubicBezTo>
                  <a:pt x="129603" y="138129"/>
                  <a:pt x="122724" y="171202"/>
                  <a:pt x="112405" y="191575"/>
                </a:cubicBezTo>
                <a:cubicBezTo>
                  <a:pt x="102086" y="211948"/>
                  <a:pt x="82772" y="227823"/>
                  <a:pt x="71130" y="237613"/>
                </a:cubicBezTo>
                <a:cubicBezTo>
                  <a:pt x="59488" y="247403"/>
                  <a:pt x="54197" y="247932"/>
                  <a:pt x="42555" y="250313"/>
                </a:cubicBezTo>
                <a:cubicBezTo>
                  <a:pt x="30913" y="252694"/>
                  <a:pt x="-7451" y="255604"/>
                  <a:pt x="1280" y="251900"/>
                </a:cubicBezTo>
                <a:cubicBezTo>
                  <a:pt x="10011" y="248196"/>
                  <a:pt x="74305" y="244492"/>
                  <a:pt x="94942" y="228088"/>
                </a:cubicBezTo>
                <a:cubicBezTo>
                  <a:pt x="115579" y="211684"/>
                  <a:pt x="119284" y="189194"/>
                  <a:pt x="125105" y="153475"/>
                </a:cubicBezTo>
                <a:cubicBezTo>
                  <a:pt x="130926" y="117756"/>
                  <a:pt x="133836" y="38646"/>
                  <a:pt x="129867" y="13775"/>
                </a:cubicBezTo>
                <a:cubicBezTo>
                  <a:pt x="125898" y="-11096"/>
                  <a:pt x="112140" y="5573"/>
                  <a:pt x="101292" y="4250"/>
                </a:cubicBezTo>
                <a:cubicBezTo>
                  <a:pt x="90444" y="2927"/>
                  <a:pt x="41761" y="15892"/>
                  <a:pt x="45730" y="18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7" name="フリーフォーム: 図形 1676">
            <a:extLst>
              <a:ext uri="{FF2B5EF4-FFF2-40B4-BE49-F238E27FC236}">
                <a16:creationId xmlns:a16="http://schemas.microsoft.com/office/drawing/2014/main" id="{3FA13317-D88A-4697-AC9D-9C1CDFB1BEF8}"/>
              </a:ext>
            </a:extLst>
          </p:cNvPr>
          <p:cNvSpPr/>
          <p:nvPr/>
        </p:nvSpPr>
        <p:spPr>
          <a:xfrm>
            <a:off x="3660700" y="1504672"/>
            <a:ext cx="59786" cy="157654"/>
          </a:xfrm>
          <a:custGeom>
            <a:avLst/>
            <a:gdLst>
              <a:gd name="connsiteX0" fmla="*/ 31825 w 59786"/>
              <a:gd name="connsiteY0" fmla="*/ 278 h 157654"/>
              <a:gd name="connsiteX1" fmla="*/ 46113 w 59786"/>
              <a:gd name="connsiteY1" fmla="*/ 82828 h 157654"/>
              <a:gd name="connsiteX2" fmla="*/ 75 w 59786"/>
              <a:gd name="connsiteY2" fmla="*/ 157441 h 157654"/>
              <a:gd name="connsiteX3" fmla="*/ 58813 w 59786"/>
              <a:gd name="connsiteY3" fmla="*/ 59016 h 157654"/>
              <a:gd name="connsiteX4" fmla="*/ 31825 w 59786"/>
              <a:gd name="connsiteY4" fmla="*/ 278 h 15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86" h="157654">
                <a:moveTo>
                  <a:pt x="31825" y="278"/>
                </a:moveTo>
                <a:cubicBezTo>
                  <a:pt x="29708" y="4247"/>
                  <a:pt x="51405" y="56634"/>
                  <a:pt x="46113" y="82828"/>
                </a:cubicBezTo>
                <a:cubicBezTo>
                  <a:pt x="40821" y="109022"/>
                  <a:pt x="-2042" y="161410"/>
                  <a:pt x="75" y="157441"/>
                </a:cubicBezTo>
                <a:cubicBezTo>
                  <a:pt x="2192" y="153472"/>
                  <a:pt x="51934" y="82299"/>
                  <a:pt x="58813" y="59016"/>
                </a:cubicBezTo>
                <a:cubicBezTo>
                  <a:pt x="65692" y="35733"/>
                  <a:pt x="33942" y="-3691"/>
                  <a:pt x="31825" y="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8" name="フリーフォーム: 図形 1677">
            <a:extLst>
              <a:ext uri="{FF2B5EF4-FFF2-40B4-BE49-F238E27FC236}">
                <a16:creationId xmlns:a16="http://schemas.microsoft.com/office/drawing/2014/main" id="{6C8FFA17-8C21-4EEC-AF36-3417D78612CB}"/>
              </a:ext>
            </a:extLst>
          </p:cNvPr>
          <p:cNvSpPr/>
          <p:nvPr/>
        </p:nvSpPr>
        <p:spPr>
          <a:xfrm>
            <a:off x="3041615" y="1156425"/>
            <a:ext cx="453065" cy="299399"/>
          </a:xfrm>
          <a:custGeom>
            <a:avLst/>
            <a:gdLst>
              <a:gd name="connsiteX0" fmla="*/ 87348 w 453065"/>
              <a:gd name="connsiteY0" fmla="*/ 161200 h 299399"/>
              <a:gd name="connsiteX1" fmla="*/ 268323 w 453065"/>
              <a:gd name="connsiteY1" fmla="*/ 105638 h 299399"/>
              <a:gd name="connsiteX2" fmla="*/ 452473 w 453065"/>
              <a:gd name="connsiteY2" fmla="*/ 863 h 299399"/>
              <a:gd name="connsiteX3" fmla="*/ 330235 w 453065"/>
              <a:gd name="connsiteY3" fmla="*/ 53250 h 299399"/>
              <a:gd name="connsiteX4" fmla="*/ 423898 w 453065"/>
              <a:gd name="connsiteY4" fmla="*/ 5625 h 299399"/>
              <a:gd name="connsiteX5" fmla="*/ 323885 w 453065"/>
              <a:gd name="connsiteY5" fmla="*/ 69125 h 299399"/>
              <a:gd name="connsiteX6" fmla="*/ 198473 w 453065"/>
              <a:gd name="connsiteY6" fmla="*/ 148500 h 299399"/>
              <a:gd name="connsiteX7" fmla="*/ 35 w 453065"/>
              <a:gd name="connsiteY7" fmla="*/ 299313 h 299399"/>
              <a:gd name="connsiteX8" fmla="*/ 214348 w 453065"/>
              <a:gd name="connsiteY8" fmla="*/ 126275 h 299399"/>
              <a:gd name="connsiteX9" fmla="*/ 87348 w 453065"/>
              <a:gd name="connsiteY9" fmla="*/ 161200 h 29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3065" h="299399">
                <a:moveTo>
                  <a:pt x="87348" y="161200"/>
                </a:moveTo>
                <a:cubicBezTo>
                  <a:pt x="96344" y="157761"/>
                  <a:pt x="207469" y="132361"/>
                  <a:pt x="268323" y="105638"/>
                </a:cubicBezTo>
                <a:cubicBezTo>
                  <a:pt x="329177" y="78915"/>
                  <a:pt x="442154" y="9594"/>
                  <a:pt x="452473" y="863"/>
                </a:cubicBezTo>
                <a:cubicBezTo>
                  <a:pt x="462792" y="-7868"/>
                  <a:pt x="334997" y="52456"/>
                  <a:pt x="330235" y="53250"/>
                </a:cubicBezTo>
                <a:cubicBezTo>
                  <a:pt x="325473" y="54044"/>
                  <a:pt x="424956" y="2979"/>
                  <a:pt x="423898" y="5625"/>
                </a:cubicBezTo>
                <a:cubicBezTo>
                  <a:pt x="422840" y="8271"/>
                  <a:pt x="361456" y="45313"/>
                  <a:pt x="323885" y="69125"/>
                </a:cubicBezTo>
                <a:cubicBezTo>
                  <a:pt x="286314" y="92937"/>
                  <a:pt x="252448" y="110135"/>
                  <a:pt x="198473" y="148500"/>
                </a:cubicBezTo>
                <a:cubicBezTo>
                  <a:pt x="144498" y="186865"/>
                  <a:pt x="-2611" y="303017"/>
                  <a:pt x="35" y="299313"/>
                </a:cubicBezTo>
                <a:cubicBezTo>
                  <a:pt x="2681" y="295609"/>
                  <a:pt x="195033" y="147177"/>
                  <a:pt x="214348" y="126275"/>
                </a:cubicBezTo>
                <a:cubicBezTo>
                  <a:pt x="233663" y="105373"/>
                  <a:pt x="78352" y="164639"/>
                  <a:pt x="87348" y="161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9" name="フリーフォーム: 図形 1678">
            <a:extLst>
              <a:ext uri="{FF2B5EF4-FFF2-40B4-BE49-F238E27FC236}">
                <a16:creationId xmlns:a16="http://schemas.microsoft.com/office/drawing/2014/main" id="{03C4E19E-F12A-4FB5-BF9A-AB9358BCF05C}"/>
              </a:ext>
            </a:extLst>
          </p:cNvPr>
          <p:cNvSpPr/>
          <p:nvPr/>
        </p:nvSpPr>
        <p:spPr>
          <a:xfrm>
            <a:off x="3509589" y="952500"/>
            <a:ext cx="267080" cy="198056"/>
          </a:xfrm>
          <a:custGeom>
            <a:avLst/>
            <a:gdLst>
              <a:gd name="connsiteX0" fmla="*/ 267074 w 267080"/>
              <a:gd name="connsiteY0" fmla="*/ 0 h 198056"/>
              <a:gd name="connsiteX1" fmla="*/ 94036 w 267080"/>
              <a:gd name="connsiteY1" fmla="*/ 87313 h 198056"/>
              <a:gd name="connsiteX2" fmla="*/ 36886 w 267080"/>
              <a:gd name="connsiteY2" fmla="*/ 123825 h 198056"/>
              <a:gd name="connsiteX3" fmla="*/ 374 w 267080"/>
              <a:gd name="connsiteY3" fmla="*/ 196850 h 198056"/>
              <a:gd name="connsiteX4" fmla="*/ 59111 w 267080"/>
              <a:gd name="connsiteY4" fmla="*/ 166688 h 198056"/>
              <a:gd name="connsiteX5" fmla="*/ 170236 w 267080"/>
              <a:gd name="connsiteY5" fmla="*/ 131763 h 198056"/>
              <a:gd name="connsiteX6" fmla="*/ 36886 w 267080"/>
              <a:gd name="connsiteY6" fmla="*/ 166688 h 198056"/>
              <a:gd name="connsiteX7" fmla="*/ 16249 w 267080"/>
              <a:gd name="connsiteY7" fmla="*/ 168275 h 198056"/>
              <a:gd name="connsiteX8" fmla="*/ 100386 w 267080"/>
              <a:gd name="connsiteY8" fmla="*/ 90488 h 198056"/>
              <a:gd name="connsiteX9" fmla="*/ 267074 w 267080"/>
              <a:gd name="connsiteY9" fmla="*/ 0 h 19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080" h="198056">
                <a:moveTo>
                  <a:pt x="267074" y="0"/>
                </a:moveTo>
                <a:lnTo>
                  <a:pt x="94036" y="87313"/>
                </a:lnTo>
                <a:cubicBezTo>
                  <a:pt x="55671" y="107950"/>
                  <a:pt x="52496" y="105569"/>
                  <a:pt x="36886" y="123825"/>
                </a:cubicBezTo>
                <a:cubicBezTo>
                  <a:pt x="21276" y="142081"/>
                  <a:pt x="-3330" y="189706"/>
                  <a:pt x="374" y="196850"/>
                </a:cubicBezTo>
                <a:cubicBezTo>
                  <a:pt x="4078" y="203994"/>
                  <a:pt x="30801" y="177536"/>
                  <a:pt x="59111" y="166688"/>
                </a:cubicBezTo>
                <a:cubicBezTo>
                  <a:pt x="87421" y="155840"/>
                  <a:pt x="173940" y="131763"/>
                  <a:pt x="170236" y="131763"/>
                </a:cubicBezTo>
                <a:cubicBezTo>
                  <a:pt x="166532" y="131763"/>
                  <a:pt x="62550" y="160603"/>
                  <a:pt x="36886" y="166688"/>
                </a:cubicBezTo>
                <a:cubicBezTo>
                  <a:pt x="11221" y="172773"/>
                  <a:pt x="5666" y="180975"/>
                  <a:pt x="16249" y="168275"/>
                </a:cubicBezTo>
                <a:cubicBezTo>
                  <a:pt x="26832" y="155575"/>
                  <a:pt x="63080" y="115359"/>
                  <a:pt x="100386" y="90488"/>
                </a:cubicBezTo>
                <a:cubicBezTo>
                  <a:pt x="137692" y="65617"/>
                  <a:pt x="268132" y="529"/>
                  <a:pt x="26707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0" name="フリーフォーム: 図形 1679">
            <a:extLst>
              <a:ext uri="{FF2B5EF4-FFF2-40B4-BE49-F238E27FC236}">
                <a16:creationId xmlns:a16="http://schemas.microsoft.com/office/drawing/2014/main" id="{F20F1E09-30AC-480D-8998-78273B0220BC}"/>
              </a:ext>
            </a:extLst>
          </p:cNvPr>
          <p:cNvSpPr/>
          <p:nvPr/>
        </p:nvSpPr>
        <p:spPr>
          <a:xfrm>
            <a:off x="3596076" y="957122"/>
            <a:ext cx="186916" cy="117620"/>
          </a:xfrm>
          <a:custGeom>
            <a:avLst/>
            <a:gdLst>
              <a:gd name="connsiteX0" fmla="*/ 185349 w 186916"/>
              <a:gd name="connsiteY0" fmla="*/ 141 h 117620"/>
              <a:gd name="connsiteX1" fmla="*/ 112324 w 186916"/>
              <a:gd name="connsiteY1" fmla="*/ 79516 h 117620"/>
              <a:gd name="connsiteX2" fmla="*/ 59937 w 186916"/>
              <a:gd name="connsiteY2" fmla="*/ 95391 h 117620"/>
              <a:gd name="connsiteX3" fmla="*/ 1199 w 186916"/>
              <a:gd name="connsiteY3" fmla="*/ 117616 h 117620"/>
              <a:gd name="connsiteX4" fmla="*/ 117087 w 186916"/>
              <a:gd name="connsiteY4" fmla="*/ 96978 h 117620"/>
              <a:gd name="connsiteX5" fmla="*/ 159949 w 186916"/>
              <a:gd name="connsiteY5" fmla="*/ 60466 h 117620"/>
              <a:gd name="connsiteX6" fmla="*/ 185349 w 186916"/>
              <a:gd name="connsiteY6" fmla="*/ 141 h 11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916" h="117620">
                <a:moveTo>
                  <a:pt x="185349" y="141"/>
                </a:moveTo>
                <a:cubicBezTo>
                  <a:pt x="177411" y="3316"/>
                  <a:pt x="133226" y="63641"/>
                  <a:pt x="112324" y="79516"/>
                </a:cubicBezTo>
                <a:cubicBezTo>
                  <a:pt x="91422" y="95391"/>
                  <a:pt x="78458" y="89041"/>
                  <a:pt x="59937" y="95391"/>
                </a:cubicBezTo>
                <a:cubicBezTo>
                  <a:pt x="41416" y="101741"/>
                  <a:pt x="-8326" y="117352"/>
                  <a:pt x="1199" y="117616"/>
                </a:cubicBezTo>
                <a:cubicBezTo>
                  <a:pt x="10724" y="117881"/>
                  <a:pt x="90629" y="106503"/>
                  <a:pt x="117087" y="96978"/>
                </a:cubicBezTo>
                <a:cubicBezTo>
                  <a:pt x="143545" y="87453"/>
                  <a:pt x="150953" y="72637"/>
                  <a:pt x="159949" y="60466"/>
                </a:cubicBezTo>
                <a:cubicBezTo>
                  <a:pt x="168945" y="48295"/>
                  <a:pt x="193287" y="-3034"/>
                  <a:pt x="185349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1" name="フリーフォーム: 図形 1680">
            <a:extLst>
              <a:ext uri="{FF2B5EF4-FFF2-40B4-BE49-F238E27FC236}">
                <a16:creationId xmlns:a16="http://schemas.microsoft.com/office/drawing/2014/main" id="{ABB10582-8714-412C-8832-E7C0DA6861D0}"/>
              </a:ext>
            </a:extLst>
          </p:cNvPr>
          <p:cNvSpPr/>
          <p:nvPr/>
        </p:nvSpPr>
        <p:spPr>
          <a:xfrm>
            <a:off x="3762571" y="947703"/>
            <a:ext cx="220467" cy="79225"/>
          </a:xfrm>
          <a:custGeom>
            <a:avLst/>
            <a:gdLst>
              <a:gd name="connsiteX0" fmla="*/ 220467 w 220467"/>
              <a:gd name="connsiteY0" fmla="*/ 35 h 79225"/>
              <a:gd name="connsiteX1" fmla="*/ 87117 w 220467"/>
              <a:gd name="connsiteY1" fmla="*/ 69885 h 79225"/>
              <a:gd name="connsiteX2" fmla="*/ 12504 w 220467"/>
              <a:gd name="connsiteY2" fmla="*/ 77822 h 79225"/>
              <a:gd name="connsiteX3" fmla="*/ 7742 w 220467"/>
              <a:gd name="connsiteY3" fmla="*/ 63535 h 79225"/>
              <a:gd name="connsiteX4" fmla="*/ 90292 w 220467"/>
              <a:gd name="connsiteY4" fmla="*/ 11147 h 79225"/>
              <a:gd name="connsiteX5" fmla="*/ 26792 w 220467"/>
              <a:gd name="connsiteY5" fmla="*/ 63535 h 79225"/>
              <a:gd name="connsiteX6" fmla="*/ 87117 w 220467"/>
              <a:gd name="connsiteY6" fmla="*/ 60360 h 79225"/>
              <a:gd name="connsiteX7" fmla="*/ 220467 w 220467"/>
              <a:gd name="connsiteY7" fmla="*/ 35 h 7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467" h="79225">
                <a:moveTo>
                  <a:pt x="220467" y="35"/>
                </a:moveTo>
                <a:cubicBezTo>
                  <a:pt x="220467" y="1622"/>
                  <a:pt x="121777" y="56921"/>
                  <a:pt x="87117" y="69885"/>
                </a:cubicBezTo>
                <a:cubicBezTo>
                  <a:pt x="52457" y="82849"/>
                  <a:pt x="25733" y="78880"/>
                  <a:pt x="12504" y="77822"/>
                </a:cubicBezTo>
                <a:cubicBezTo>
                  <a:pt x="-725" y="76764"/>
                  <a:pt x="-5223" y="74648"/>
                  <a:pt x="7742" y="63535"/>
                </a:cubicBezTo>
                <a:cubicBezTo>
                  <a:pt x="20707" y="52423"/>
                  <a:pt x="87117" y="11147"/>
                  <a:pt x="90292" y="11147"/>
                </a:cubicBezTo>
                <a:cubicBezTo>
                  <a:pt x="93467" y="11147"/>
                  <a:pt x="27321" y="55333"/>
                  <a:pt x="26792" y="63535"/>
                </a:cubicBezTo>
                <a:cubicBezTo>
                  <a:pt x="26263" y="71737"/>
                  <a:pt x="58278" y="69885"/>
                  <a:pt x="87117" y="60360"/>
                </a:cubicBezTo>
                <a:cubicBezTo>
                  <a:pt x="115956" y="50835"/>
                  <a:pt x="220467" y="-1552"/>
                  <a:pt x="220467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2" name="フリーフォーム: 図形 1681">
            <a:extLst>
              <a:ext uri="{FF2B5EF4-FFF2-40B4-BE49-F238E27FC236}">
                <a16:creationId xmlns:a16="http://schemas.microsoft.com/office/drawing/2014/main" id="{38091DDA-8529-4A7A-B85D-27CE3F542793}"/>
              </a:ext>
            </a:extLst>
          </p:cNvPr>
          <p:cNvSpPr/>
          <p:nvPr/>
        </p:nvSpPr>
        <p:spPr>
          <a:xfrm>
            <a:off x="3761610" y="948800"/>
            <a:ext cx="232107" cy="128936"/>
          </a:xfrm>
          <a:custGeom>
            <a:avLst/>
            <a:gdLst>
              <a:gd name="connsiteX0" fmla="*/ 230953 w 232107"/>
              <a:gd name="connsiteY0" fmla="*/ 525 h 128936"/>
              <a:gd name="connsiteX1" fmla="*/ 191265 w 232107"/>
              <a:gd name="connsiteY1" fmla="*/ 67200 h 128936"/>
              <a:gd name="connsiteX2" fmla="*/ 142053 w 232107"/>
              <a:gd name="connsiteY2" fmla="*/ 94188 h 128936"/>
              <a:gd name="connsiteX3" fmla="*/ 26165 w 232107"/>
              <a:gd name="connsiteY3" fmla="*/ 116413 h 128936"/>
              <a:gd name="connsiteX4" fmla="*/ 2353 w 232107"/>
              <a:gd name="connsiteY4" fmla="*/ 79900 h 128936"/>
              <a:gd name="connsiteX5" fmla="*/ 65853 w 232107"/>
              <a:gd name="connsiteY5" fmla="*/ 127525 h 128936"/>
              <a:gd name="connsiteX6" fmla="*/ 145228 w 232107"/>
              <a:gd name="connsiteY6" fmla="*/ 106888 h 128936"/>
              <a:gd name="connsiteX7" fmla="*/ 230953 w 232107"/>
              <a:gd name="connsiteY7" fmla="*/ 525 h 12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107" h="128936">
                <a:moveTo>
                  <a:pt x="230953" y="525"/>
                </a:moveTo>
                <a:cubicBezTo>
                  <a:pt x="238626" y="-6090"/>
                  <a:pt x="206082" y="51590"/>
                  <a:pt x="191265" y="67200"/>
                </a:cubicBezTo>
                <a:cubicBezTo>
                  <a:pt x="176448" y="82811"/>
                  <a:pt x="169570" y="85986"/>
                  <a:pt x="142053" y="94188"/>
                </a:cubicBezTo>
                <a:cubicBezTo>
                  <a:pt x="114536" y="102390"/>
                  <a:pt x="49448" y="118794"/>
                  <a:pt x="26165" y="116413"/>
                </a:cubicBezTo>
                <a:cubicBezTo>
                  <a:pt x="2882" y="114032"/>
                  <a:pt x="-4262" y="78048"/>
                  <a:pt x="2353" y="79900"/>
                </a:cubicBezTo>
                <a:cubicBezTo>
                  <a:pt x="8968" y="81752"/>
                  <a:pt x="42040" y="123027"/>
                  <a:pt x="65853" y="127525"/>
                </a:cubicBezTo>
                <a:cubicBezTo>
                  <a:pt x="89665" y="132023"/>
                  <a:pt x="115595" y="125938"/>
                  <a:pt x="145228" y="106888"/>
                </a:cubicBezTo>
                <a:cubicBezTo>
                  <a:pt x="174861" y="87838"/>
                  <a:pt x="223280" y="7140"/>
                  <a:pt x="230953" y="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3" name="フリーフォーム: 図形 1682">
            <a:extLst>
              <a:ext uri="{FF2B5EF4-FFF2-40B4-BE49-F238E27FC236}">
                <a16:creationId xmlns:a16="http://schemas.microsoft.com/office/drawing/2014/main" id="{2E54E9F7-6570-4374-A98D-0D6500FE1C94}"/>
              </a:ext>
            </a:extLst>
          </p:cNvPr>
          <p:cNvSpPr/>
          <p:nvPr/>
        </p:nvSpPr>
        <p:spPr>
          <a:xfrm>
            <a:off x="3828722" y="866970"/>
            <a:ext cx="232004" cy="98421"/>
          </a:xfrm>
          <a:custGeom>
            <a:avLst/>
            <a:gdLst>
              <a:gd name="connsiteX0" fmla="*/ 328 w 232004"/>
              <a:gd name="connsiteY0" fmla="*/ 55368 h 98421"/>
              <a:gd name="connsiteX1" fmla="*/ 171778 w 232004"/>
              <a:gd name="connsiteY1" fmla="*/ 88705 h 98421"/>
              <a:gd name="connsiteX2" fmla="*/ 203528 w 232004"/>
              <a:gd name="connsiteY2" fmla="*/ 55368 h 98421"/>
              <a:gd name="connsiteX3" fmla="*/ 228928 w 232004"/>
              <a:gd name="connsiteY3" fmla="*/ 1393 h 98421"/>
              <a:gd name="connsiteX4" fmla="*/ 228928 w 232004"/>
              <a:gd name="connsiteY4" fmla="*/ 22030 h 98421"/>
              <a:gd name="connsiteX5" fmla="*/ 205116 w 232004"/>
              <a:gd name="connsiteY5" fmla="*/ 87118 h 98421"/>
              <a:gd name="connsiteX6" fmla="*/ 167016 w 232004"/>
              <a:gd name="connsiteY6" fmla="*/ 98230 h 98421"/>
              <a:gd name="connsiteX7" fmla="*/ 128916 w 232004"/>
              <a:gd name="connsiteY7" fmla="*/ 91880 h 98421"/>
              <a:gd name="connsiteX8" fmla="*/ 328 w 232004"/>
              <a:gd name="connsiteY8" fmla="*/ 55368 h 98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004" h="98421">
                <a:moveTo>
                  <a:pt x="328" y="55368"/>
                </a:moveTo>
                <a:cubicBezTo>
                  <a:pt x="7472" y="54839"/>
                  <a:pt x="137911" y="88705"/>
                  <a:pt x="171778" y="88705"/>
                </a:cubicBezTo>
                <a:cubicBezTo>
                  <a:pt x="205645" y="88705"/>
                  <a:pt x="194003" y="69920"/>
                  <a:pt x="203528" y="55368"/>
                </a:cubicBezTo>
                <a:cubicBezTo>
                  <a:pt x="213053" y="40816"/>
                  <a:pt x="224695" y="6949"/>
                  <a:pt x="228928" y="1393"/>
                </a:cubicBezTo>
                <a:cubicBezTo>
                  <a:pt x="233161" y="-4163"/>
                  <a:pt x="232897" y="7743"/>
                  <a:pt x="228928" y="22030"/>
                </a:cubicBezTo>
                <a:cubicBezTo>
                  <a:pt x="224959" y="36317"/>
                  <a:pt x="215435" y="74418"/>
                  <a:pt x="205116" y="87118"/>
                </a:cubicBezTo>
                <a:cubicBezTo>
                  <a:pt x="194797" y="99818"/>
                  <a:pt x="179716" y="97436"/>
                  <a:pt x="167016" y="98230"/>
                </a:cubicBezTo>
                <a:cubicBezTo>
                  <a:pt x="154316" y="99024"/>
                  <a:pt x="152993" y="97436"/>
                  <a:pt x="128916" y="91880"/>
                </a:cubicBezTo>
                <a:cubicBezTo>
                  <a:pt x="104839" y="86324"/>
                  <a:pt x="-6816" y="55897"/>
                  <a:pt x="328" y="55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4" name="フリーフォーム: 図形 1683">
            <a:extLst>
              <a:ext uri="{FF2B5EF4-FFF2-40B4-BE49-F238E27FC236}">
                <a16:creationId xmlns:a16="http://schemas.microsoft.com/office/drawing/2014/main" id="{4D2A8FF9-6B94-4C44-80B3-F01A0467CC0D}"/>
              </a:ext>
            </a:extLst>
          </p:cNvPr>
          <p:cNvSpPr/>
          <p:nvPr/>
        </p:nvSpPr>
        <p:spPr>
          <a:xfrm>
            <a:off x="3850407" y="851338"/>
            <a:ext cx="216774" cy="57798"/>
          </a:xfrm>
          <a:custGeom>
            <a:avLst/>
            <a:gdLst>
              <a:gd name="connsiteX0" fmla="*/ 868 w 216774"/>
              <a:gd name="connsiteY0" fmla="*/ 56712 h 57798"/>
              <a:gd name="connsiteX1" fmla="*/ 151681 w 216774"/>
              <a:gd name="connsiteY1" fmla="*/ 4325 h 57798"/>
              <a:gd name="connsiteX2" fmla="*/ 216768 w 216774"/>
              <a:gd name="connsiteY2" fmla="*/ 4325 h 57798"/>
              <a:gd name="connsiteX3" fmla="*/ 148506 w 216774"/>
              <a:gd name="connsiteY3" fmla="*/ 15437 h 57798"/>
              <a:gd name="connsiteX4" fmla="*/ 91356 w 216774"/>
              <a:gd name="connsiteY4" fmla="*/ 37662 h 57798"/>
              <a:gd name="connsiteX5" fmla="*/ 868 w 216774"/>
              <a:gd name="connsiteY5" fmla="*/ 56712 h 5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774" h="57798">
                <a:moveTo>
                  <a:pt x="868" y="56712"/>
                </a:moveTo>
                <a:cubicBezTo>
                  <a:pt x="10922" y="51156"/>
                  <a:pt x="115698" y="13056"/>
                  <a:pt x="151681" y="4325"/>
                </a:cubicBezTo>
                <a:cubicBezTo>
                  <a:pt x="187664" y="-4406"/>
                  <a:pt x="217297" y="2473"/>
                  <a:pt x="216768" y="4325"/>
                </a:cubicBezTo>
                <a:cubicBezTo>
                  <a:pt x="216239" y="6177"/>
                  <a:pt x="169408" y="9881"/>
                  <a:pt x="148506" y="15437"/>
                </a:cubicBezTo>
                <a:cubicBezTo>
                  <a:pt x="127604" y="20993"/>
                  <a:pt x="111729" y="30254"/>
                  <a:pt x="91356" y="37662"/>
                </a:cubicBezTo>
                <a:cubicBezTo>
                  <a:pt x="70983" y="45070"/>
                  <a:pt x="-9186" y="62268"/>
                  <a:pt x="868" y="56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5" name="フリーフォーム: 図形 1684">
            <a:extLst>
              <a:ext uri="{FF2B5EF4-FFF2-40B4-BE49-F238E27FC236}">
                <a16:creationId xmlns:a16="http://schemas.microsoft.com/office/drawing/2014/main" id="{42916B64-CC4E-4D78-B7D0-A13A36BD638D}"/>
              </a:ext>
            </a:extLst>
          </p:cNvPr>
          <p:cNvSpPr/>
          <p:nvPr/>
        </p:nvSpPr>
        <p:spPr>
          <a:xfrm>
            <a:off x="3846481" y="855578"/>
            <a:ext cx="185917" cy="81080"/>
          </a:xfrm>
          <a:custGeom>
            <a:avLst/>
            <a:gdLst>
              <a:gd name="connsiteX0" fmla="*/ 32 w 185917"/>
              <a:gd name="connsiteY0" fmla="*/ 55647 h 81080"/>
              <a:gd name="connsiteX1" fmla="*/ 127032 w 185917"/>
              <a:gd name="connsiteY1" fmla="*/ 81047 h 81080"/>
              <a:gd name="connsiteX2" fmla="*/ 161957 w 185917"/>
              <a:gd name="connsiteY2" fmla="*/ 49297 h 81080"/>
              <a:gd name="connsiteX3" fmla="*/ 185769 w 185917"/>
              <a:gd name="connsiteY3" fmla="*/ 85 h 81080"/>
              <a:gd name="connsiteX4" fmla="*/ 150844 w 185917"/>
              <a:gd name="connsiteY4" fmla="*/ 61997 h 81080"/>
              <a:gd name="connsiteX5" fmla="*/ 139732 w 185917"/>
              <a:gd name="connsiteY5" fmla="*/ 66760 h 81080"/>
              <a:gd name="connsiteX6" fmla="*/ 32 w 185917"/>
              <a:gd name="connsiteY6" fmla="*/ 55647 h 8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917" h="81080">
                <a:moveTo>
                  <a:pt x="32" y="55647"/>
                </a:moveTo>
                <a:cubicBezTo>
                  <a:pt x="-2085" y="58028"/>
                  <a:pt x="100045" y="82105"/>
                  <a:pt x="127032" y="81047"/>
                </a:cubicBezTo>
                <a:cubicBezTo>
                  <a:pt x="154019" y="79989"/>
                  <a:pt x="152168" y="62791"/>
                  <a:pt x="161957" y="49297"/>
                </a:cubicBezTo>
                <a:cubicBezTo>
                  <a:pt x="171746" y="35803"/>
                  <a:pt x="187621" y="-2032"/>
                  <a:pt x="185769" y="85"/>
                </a:cubicBezTo>
                <a:cubicBezTo>
                  <a:pt x="183917" y="2202"/>
                  <a:pt x="158517" y="50885"/>
                  <a:pt x="150844" y="61997"/>
                </a:cubicBezTo>
                <a:cubicBezTo>
                  <a:pt x="143171" y="73109"/>
                  <a:pt x="160634" y="66760"/>
                  <a:pt x="139732" y="66760"/>
                </a:cubicBezTo>
                <a:cubicBezTo>
                  <a:pt x="118830" y="66760"/>
                  <a:pt x="2149" y="53266"/>
                  <a:pt x="32" y="55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6" name="フリーフォーム: 図形 1685">
            <a:extLst>
              <a:ext uri="{FF2B5EF4-FFF2-40B4-BE49-F238E27FC236}">
                <a16:creationId xmlns:a16="http://schemas.microsoft.com/office/drawing/2014/main" id="{6BCC909B-F267-48D5-8071-9341FB9BA7F4}"/>
              </a:ext>
            </a:extLst>
          </p:cNvPr>
          <p:cNvSpPr/>
          <p:nvPr/>
        </p:nvSpPr>
        <p:spPr>
          <a:xfrm>
            <a:off x="4090350" y="755631"/>
            <a:ext cx="278453" cy="129699"/>
          </a:xfrm>
          <a:custGeom>
            <a:avLst/>
            <a:gdLst>
              <a:gd name="connsiteX0" fmla="*/ 638 w 278453"/>
              <a:gd name="connsiteY0" fmla="*/ 104794 h 129699"/>
              <a:gd name="connsiteX1" fmla="*/ 119700 w 278453"/>
              <a:gd name="connsiteY1" fmla="*/ 76219 h 129699"/>
              <a:gd name="connsiteX2" fmla="*/ 222888 w 278453"/>
              <a:gd name="connsiteY2" fmla="*/ 4782 h 129699"/>
              <a:gd name="connsiteX3" fmla="*/ 253050 w 278453"/>
              <a:gd name="connsiteY3" fmla="*/ 25419 h 129699"/>
              <a:gd name="connsiteX4" fmla="*/ 278450 w 278453"/>
              <a:gd name="connsiteY4" fmla="*/ 52407 h 129699"/>
              <a:gd name="connsiteX5" fmla="*/ 251463 w 278453"/>
              <a:gd name="connsiteY5" fmla="*/ 85744 h 129699"/>
              <a:gd name="connsiteX6" fmla="*/ 197488 w 278453"/>
              <a:gd name="connsiteY6" fmla="*/ 122257 h 129699"/>
              <a:gd name="connsiteX7" fmla="*/ 176850 w 278453"/>
              <a:gd name="connsiteY7" fmla="*/ 128607 h 129699"/>
              <a:gd name="connsiteX8" fmla="*/ 122875 w 278453"/>
              <a:gd name="connsiteY8" fmla="*/ 127019 h 129699"/>
              <a:gd name="connsiteX9" fmla="*/ 222888 w 278453"/>
              <a:gd name="connsiteY9" fmla="*/ 103207 h 129699"/>
              <a:gd name="connsiteX10" fmla="*/ 267338 w 278453"/>
              <a:gd name="connsiteY10" fmla="*/ 39707 h 129699"/>
              <a:gd name="connsiteX11" fmla="*/ 230825 w 278453"/>
              <a:gd name="connsiteY11" fmla="*/ 19 h 129699"/>
              <a:gd name="connsiteX12" fmla="*/ 151450 w 278453"/>
              <a:gd name="connsiteY12" fmla="*/ 44469 h 129699"/>
              <a:gd name="connsiteX13" fmla="*/ 75250 w 278453"/>
              <a:gd name="connsiteY13" fmla="*/ 85744 h 129699"/>
              <a:gd name="connsiteX14" fmla="*/ 638 w 278453"/>
              <a:gd name="connsiteY14" fmla="*/ 104794 h 12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8453" h="129699">
                <a:moveTo>
                  <a:pt x="638" y="104794"/>
                </a:moveTo>
                <a:cubicBezTo>
                  <a:pt x="8046" y="103207"/>
                  <a:pt x="82658" y="92888"/>
                  <a:pt x="119700" y="76219"/>
                </a:cubicBezTo>
                <a:cubicBezTo>
                  <a:pt x="156742" y="59550"/>
                  <a:pt x="200663" y="13249"/>
                  <a:pt x="222888" y="4782"/>
                </a:cubicBezTo>
                <a:cubicBezTo>
                  <a:pt x="245113" y="-3685"/>
                  <a:pt x="243790" y="17482"/>
                  <a:pt x="253050" y="25419"/>
                </a:cubicBezTo>
                <a:cubicBezTo>
                  <a:pt x="262310" y="33356"/>
                  <a:pt x="278714" y="42353"/>
                  <a:pt x="278450" y="52407"/>
                </a:cubicBezTo>
                <a:cubicBezTo>
                  <a:pt x="278186" y="62461"/>
                  <a:pt x="264957" y="74102"/>
                  <a:pt x="251463" y="85744"/>
                </a:cubicBezTo>
                <a:cubicBezTo>
                  <a:pt x="237969" y="97386"/>
                  <a:pt x="209924" y="115113"/>
                  <a:pt x="197488" y="122257"/>
                </a:cubicBezTo>
                <a:cubicBezTo>
                  <a:pt x="185052" y="129401"/>
                  <a:pt x="189285" y="127813"/>
                  <a:pt x="176850" y="128607"/>
                </a:cubicBezTo>
                <a:cubicBezTo>
                  <a:pt x="164415" y="129401"/>
                  <a:pt x="115202" y="131252"/>
                  <a:pt x="122875" y="127019"/>
                </a:cubicBezTo>
                <a:cubicBezTo>
                  <a:pt x="130548" y="122786"/>
                  <a:pt x="198811" y="117759"/>
                  <a:pt x="222888" y="103207"/>
                </a:cubicBezTo>
                <a:cubicBezTo>
                  <a:pt x="246965" y="88655"/>
                  <a:pt x="266015" y="56905"/>
                  <a:pt x="267338" y="39707"/>
                </a:cubicBezTo>
                <a:cubicBezTo>
                  <a:pt x="268661" y="22509"/>
                  <a:pt x="250140" y="-775"/>
                  <a:pt x="230825" y="19"/>
                </a:cubicBezTo>
                <a:cubicBezTo>
                  <a:pt x="211510" y="813"/>
                  <a:pt x="151450" y="44469"/>
                  <a:pt x="151450" y="44469"/>
                </a:cubicBezTo>
                <a:cubicBezTo>
                  <a:pt x="125521" y="58756"/>
                  <a:pt x="98269" y="77013"/>
                  <a:pt x="75250" y="85744"/>
                </a:cubicBezTo>
                <a:cubicBezTo>
                  <a:pt x="52231" y="94475"/>
                  <a:pt x="-6770" y="106381"/>
                  <a:pt x="638" y="104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7" name="フリーフォーム: 図形 1686">
            <a:extLst>
              <a:ext uri="{FF2B5EF4-FFF2-40B4-BE49-F238E27FC236}">
                <a16:creationId xmlns:a16="http://schemas.microsoft.com/office/drawing/2014/main" id="{89EB6D1A-193E-4AB9-B506-26D306F0C102}"/>
              </a:ext>
            </a:extLst>
          </p:cNvPr>
          <p:cNvSpPr/>
          <p:nvPr/>
        </p:nvSpPr>
        <p:spPr>
          <a:xfrm>
            <a:off x="4067069" y="773541"/>
            <a:ext cx="259074" cy="151998"/>
          </a:xfrm>
          <a:custGeom>
            <a:avLst/>
            <a:gdLst>
              <a:gd name="connsiteX0" fmla="*/ 106 w 259074"/>
              <a:gd name="connsiteY0" fmla="*/ 96409 h 151998"/>
              <a:gd name="connsiteX1" fmla="*/ 146156 w 259074"/>
              <a:gd name="connsiteY1" fmla="*/ 80534 h 151998"/>
              <a:gd name="connsiteX2" fmla="*/ 160444 w 259074"/>
              <a:gd name="connsiteY2" fmla="*/ 110697 h 151998"/>
              <a:gd name="connsiteX3" fmla="*/ 173144 w 259074"/>
              <a:gd name="connsiteY3" fmla="*/ 151972 h 151998"/>
              <a:gd name="connsiteX4" fmla="*/ 208069 w 259074"/>
              <a:gd name="connsiteY4" fmla="*/ 104347 h 151998"/>
              <a:gd name="connsiteX5" fmla="*/ 227119 w 259074"/>
              <a:gd name="connsiteY5" fmla="*/ 77359 h 151998"/>
              <a:gd name="connsiteX6" fmla="*/ 208069 w 259074"/>
              <a:gd name="connsiteY6" fmla="*/ 39259 h 151998"/>
              <a:gd name="connsiteX7" fmla="*/ 242994 w 259074"/>
              <a:gd name="connsiteY7" fmla="*/ 10684 h 151998"/>
              <a:gd name="connsiteX8" fmla="*/ 255694 w 259074"/>
              <a:gd name="connsiteY8" fmla="*/ 2747 h 151998"/>
              <a:gd name="connsiteX9" fmla="*/ 182669 w 259074"/>
              <a:gd name="connsiteY9" fmla="*/ 55134 h 151998"/>
              <a:gd name="connsiteX10" fmla="*/ 171556 w 259074"/>
              <a:gd name="connsiteY10" fmla="*/ 61484 h 151998"/>
              <a:gd name="connsiteX11" fmla="*/ 106 w 259074"/>
              <a:gd name="connsiteY11" fmla="*/ 96409 h 15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9074" h="151998">
                <a:moveTo>
                  <a:pt x="106" y="96409"/>
                </a:moveTo>
                <a:cubicBezTo>
                  <a:pt x="-4127" y="99584"/>
                  <a:pt x="119433" y="78153"/>
                  <a:pt x="146156" y="80534"/>
                </a:cubicBezTo>
                <a:cubicBezTo>
                  <a:pt x="172879" y="82915"/>
                  <a:pt x="155946" y="98791"/>
                  <a:pt x="160444" y="110697"/>
                </a:cubicBezTo>
                <a:cubicBezTo>
                  <a:pt x="164942" y="122603"/>
                  <a:pt x="165207" y="153030"/>
                  <a:pt x="173144" y="151972"/>
                </a:cubicBezTo>
                <a:cubicBezTo>
                  <a:pt x="181081" y="150914"/>
                  <a:pt x="199073" y="116783"/>
                  <a:pt x="208069" y="104347"/>
                </a:cubicBezTo>
                <a:cubicBezTo>
                  <a:pt x="217065" y="91911"/>
                  <a:pt x="227119" y="88207"/>
                  <a:pt x="227119" y="77359"/>
                </a:cubicBezTo>
                <a:cubicBezTo>
                  <a:pt x="227119" y="66511"/>
                  <a:pt x="205423" y="50372"/>
                  <a:pt x="208069" y="39259"/>
                </a:cubicBezTo>
                <a:cubicBezTo>
                  <a:pt x="210715" y="28146"/>
                  <a:pt x="235057" y="16769"/>
                  <a:pt x="242994" y="10684"/>
                </a:cubicBezTo>
                <a:cubicBezTo>
                  <a:pt x="250931" y="4599"/>
                  <a:pt x="265748" y="-4661"/>
                  <a:pt x="255694" y="2747"/>
                </a:cubicBezTo>
                <a:cubicBezTo>
                  <a:pt x="245640" y="10155"/>
                  <a:pt x="196692" y="45345"/>
                  <a:pt x="182669" y="55134"/>
                </a:cubicBezTo>
                <a:cubicBezTo>
                  <a:pt x="168646" y="64923"/>
                  <a:pt x="197221" y="56722"/>
                  <a:pt x="171556" y="61484"/>
                </a:cubicBezTo>
                <a:cubicBezTo>
                  <a:pt x="145891" y="66246"/>
                  <a:pt x="4339" y="93234"/>
                  <a:pt x="106" y="96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8" name="フリーフォーム: 図形 1687">
            <a:extLst>
              <a:ext uri="{FF2B5EF4-FFF2-40B4-BE49-F238E27FC236}">
                <a16:creationId xmlns:a16="http://schemas.microsoft.com/office/drawing/2014/main" id="{21543A88-2553-4095-8946-60D2A4D4F7E3}"/>
              </a:ext>
            </a:extLst>
          </p:cNvPr>
          <p:cNvSpPr/>
          <p:nvPr/>
        </p:nvSpPr>
        <p:spPr>
          <a:xfrm>
            <a:off x="4351090" y="698500"/>
            <a:ext cx="276061" cy="134974"/>
          </a:xfrm>
          <a:custGeom>
            <a:avLst/>
            <a:gdLst>
              <a:gd name="connsiteX0" fmla="*/ 248 w 276061"/>
              <a:gd name="connsiteY0" fmla="*/ 134938 h 134974"/>
              <a:gd name="connsiteX1" fmla="*/ 87560 w 276061"/>
              <a:gd name="connsiteY1" fmla="*/ 47625 h 134974"/>
              <a:gd name="connsiteX2" fmla="*/ 163760 w 276061"/>
              <a:gd name="connsiteY2" fmla="*/ 12700 h 134974"/>
              <a:gd name="connsiteX3" fmla="*/ 268535 w 276061"/>
              <a:gd name="connsiteY3" fmla="*/ 0 h 134974"/>
              <a:gd name="connsiteX4" fmla="*/ 263773 w 276061"/>
              <a:gd name="connsiteY4" fmla="*/ 12700 h 134974"/>
              <a:gd name="connsiteX5" fmla="*/ 232023 w 276061"/>
              <a:gd name="connsiteY5" fmla="*/ 33338 h 134974"/>
              <a:gd name="connsiteX6" fmla="*/ 162173 w 276061"/>
              <a:gd name="connsiteY6" fmla="*/ 66675 h 134974"/>
              <a:gd name="connsiteX7" fmla="*/ 238373 w 276061"/>
              <a:gd name="connsiteY7" fmla="*/ 36513 h 134974"/>
              <a:gd name="connsiteX8" fmla="*/ 216148 w 276061"/>
              <a:gd name="connsiteY8" fmla="*/ 9525 h 134974"/>
              <a:gd name="connsiteX9" fmla="*/ 116135 w 276061"/>
              <a:gd name="connsiteY9" fmla="*/ 36513 h 134974"/>
              <a:gd name="connsiteX10" fmla="*/ 248 w 276061"/>
              <a:gd name="connsiteY10" fmla="*/ 134938 h 13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6061" h="134974">
                <a:moveTo>
                  <a:pt x="248" y="134938"/>
                </a:moveTo>
                <a:cubicBezTo>
                  <a:pt x="-4515" y="136790"/>
                  <a:pt x="60308" y="67998"/>
                  <a:pt x="87560" y="47625"/>
                </a:cubicBezTo>
                <a:cubicBezTo>
                  <a:pt x="114812" y="27252"/>
                  <a:pt x="133597" y="20638"/>
                  <a:pt x="163760" y="12700"/>
                </a:cubicBezTo>
                <a:cubicBezTo>
                  <a:pt x="193923" y="4762"/>
                  <a:pt x="251866" y="0"/>
                  <a:pt x="268535" y="0"/>
                </a:cubicBezTo>
                <a:cubicBezTo>
                  <a:pt x="285204" y="0"/>
                  <a:pt x="269858" y="7144"/>
                  <a:pt x="263773" y="12700"/>
                </a:cubicBezTo>
                <a:cubicBezTo>
                  <a:pt x="257688" y="18256"/>
                  <a:pt x="248956" y="24342"/>
                  <a:pt x="232023" y="33338"/>
                </a:cubicBezTo>
                <a:cubicBezTo>
                  <a:pt x="215090" y="42334"/>
                  <a:pt x="161115" y="66146"/>
                  <a:pt x="162173" y="66675"/>
                </a:cubicBezTo>
                <a:cubicBezTo>
                  <a:pt x="163231" y="67204"/>
                  <a:pt x="229377" y="46038"/>
                  <a:pt x="238373" y="36513"/>
                </a:cubicBezTo>
                <a:cubicBezTo>
                  <a:pt x="247369" y="26988"/>
                  <a:pt x="236521" y="9525"/>
                  <a:pt x="216148" y="9525"/>
                </a:cubicBezTo>
                <a:cubicBezTo>
                  <a:pt x="195775" y="9525"/>
                  <a:pt x="150002" y="21696"/>
                  <a:pt x="116135" y="36513"/>
                </a:cubicBezTo>
                <a:cubicBezTo>
                  <a:pt x="82268" y="51330"/>
                  <a:pt x="5011" y="133086"/>
                  <a:pt x="248" y="134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9" name="フリーフォーム: 図形 1688">
            <a:extLst>
              <a:ext uri="{FF2B5EF4-FFF2-40B4-BE49-F238E27FC236}">
                <a16:creationId xmlns:a16="http://schemas.microsoft.com/office/drawing/2014/main" id="{26E25031-51C9-4F8B-A74F-58AE7549E5F2}"/>
              </a:ext>
            </a:extLst>
          </p:cNvPr>
          <p:cNvSpPr/>
          <p:nvPr/>
        </p:nvSpPr>
        <p:spPr>
          <a:xfrm>
            <a:off x="4381476" y="754059"/>
            <a:ext cx="149854" cy="68285"/>
          </a:xfrm>
          <a:custGeom>
            <a:avLst/>
            <a:gdLst>
              <a:gd name="connsiteX0" fmla="*/ 24 w 149854"/>
              <a:gd name="connsiteY0" fmla="*/ 14291 h 68285"/>
              <a:gd name="connsiteX1" fmla="*/ 146074 w 149854"/>
              <a:gd name="connsiteY1" fmla="*/ 4 h 68285"/>
              <a:gd name="connsiteX2" fmla="*/ 101624 w 149854"/>
              <a:gd name="connsiteY2" fmla="*/ 15879 h 68285"/>
              <a:gd name="connsiteX3" fmla="*/ 44474 w 149854"/>
              <a:gd name="connsiteY3" fmla="*/ 68266 h 68285"/>
              <a:gd name="connsiteX4" fmla="*/ 133374 w 149854"/>
              <a:gd name="connsiteY4" fmla="*/ 9529 h 68285"/>
              <a:gd name="connsiteX5" fmla="*/ 24 w 149854"/>
              <a:gd name="connsiteY5" fmla="*/ 14291 h 6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54" h="68285">
                <a:moveTo>
                  <a:pt x="24" y="14291"/>
                </a:moveTo>
                <a:cubicBezTo>
                  <a:pt x="2141" y="12703"/>
                  <a:pt x="129141" y="-261"/>
                  <a:pt x="146074" y="4"/>
                </a:cubicBezTo>
                <a:cubicBezTo>
                  <a:pt x="163007" y="269"/>
                  <a:pt x="118557" y="4502"/>
                  <a:pt x="101624" y="15879"/>
                </a:cubicBezTo>
                <a:cubicBezTo>
                  <a:pt x="84691" y="27256"/>
                  <a:pt x="39183" y="69324"/>
                  <a:pt x="44474" y="68266"/>
                </a:cubicBezTo>
                <a:cubicBezTo>
                  <a:pt x="49765" y="67208"/>
                  <a:pt x="135226" y="18260"/>
                  <a:pt x="133374" y="9529"/>
                </a:cubicBezTo>
                <a:cubicBezTo>
                  <a:pt x="131522" y="798"/>
                  <a:pt x="-2093" y="15879"/>
                  <a:pt x="24" y="14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0" name="フリーフォーム: 図形 1689">
            <a:extLst>
              <a:ext uri="{FF2B5EF4-FFF2-40B4-BE49-F238E27FC236}">
                <a16:creationId xmlns:a16="http://schemas.microsoft.com/office/drawing/2014/main" id="{A1D166BC-FB73-4CA0-85D4-22D03F107B3D}"/>
              </a:ext>
            </a:extLst>
          </p:cNvPr>
          <p:cNvSpPr/>
          <p:nvPr/>
        </p:nvSpPr>
        <p:spPr>
          <a:xfrm>
            <a:off x="4571453" y="684202"/>
            <a:ext cx="229804" cy="131794"/>
          </a:xfrm>
          <a:custGeom>
            <a:avLst/>
            <a:gdLst>
              <a:gd name="connsiteX0" fmla="*/ 229147 w 229804"/>
              <a:gd name="connsiteY0" fmla="*/ 11 h 131794"/>
              <a:gd name="connsiteX1" fmla="*/ 35472 w 229804"/>
              <a:gd name="connsiteY1" fmla="*/ 55573 h 131794"/>
              <a:gd name="connsiteX2" fmla="*/ 18010 w 229804"/>
              <a:gd name="connsiteY2" fmla="*/ 80973 h 131794"/>
              <a:gd name="connsiteX3" fmla="*/ 18010 w 229804"/>
              <a:gd name="connsiteY3" fmla="*/ 131773 h 131794"/>
              <a:gd name="connsiteX4" fmla="*/ 3722 w 229804"/>
              <a:gd name="connsiteY4" fmla="*/ 74623 h 131794"/>
              <a:gd name="connsiteX5" fmla="*/ 95797 w 229804"/>
              <a:gd name="connsiteY5" fmla="*/ 50811 h 131794"/>
              <a:gd name="connsiteX6" fmla="*/ 229147 w 229804"/>
              <a:gd name="connsiteY6" fmla="*/ 11 h 13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804" h="131794">
                <a:moveTo>
                  <a:pt x="229147" y="11"/>
                </a:moveTo>
                <a:cubicBezTo>
                  <a:pt x="219093" y="805"/>
                  <a:pt x="70662" y="42079"/>
                  <a:pt x="35472" y="55573"/>
                </a:cubicBezTo>
                <a:cubicBezTo>
                  <a:pt x="282" y="69067"/>
                  <a:pt x="20920" y="68273"/>
                  <a:pt x="18010" y="80973"/>
                </a:cubicBezTo>
                <a:cubicBezTo>
                  <a:pt x="15100" y="93673"/>
                  <a:pt x="20391" y="132831"/>
                  <a:pt x="18010" y="131773"/>
                </a:cubicBezTo>
                <a:cubicBezTo>
                  <a:pt x="15629" y="130715"/>
                  <a:pt x="-9242" y="88117"/>
                  <a:pt x="3722" y="74623"/>
                </a:cubicBezTo>
                <a:cubicBezTo>
                  <a:pt x="16686" y="61129"/>
                  <a:pt x="60343" y="61130"/>
                  <a:pt x="95797" y="50811"/>
                </a:cubicBezTo>
                <a:cubicBezTo>
                  <a:pt x="131251" y="40492"/>
                  <a:pt x="239201" y="-783"/>
                  <a:pt x="229147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1" name="フリーフォーム: 図形 1690">
            <a:extLst>
              <a:ext uri="{FF2B5EF4-FFF2-40B4-BE49-F238E27FC236}">
                <a16:creationId xmlns:a16="http://schemas.microsoft.com/office/drawing/2014/main" id="{2187F1A8-CC2F-453C-9835-B3A2A0910144}"/>
              </a:ext>
            </a:extLst>
          </p:cNvPr>
          <p:cNvSpPr/>
          <p:nvPr/>
        </p:nvSpPr>
        <p:spPr>
          <a:xfrm>
            <a:off x="4586196" y="722312"/>
            <a:ext cx="213574" cy="96488"/>
          </a:xfrm>
          <a:custGeom>
            <a:avLst/>
            <a:gdLst>
              <a:gd name="connsiteX0" fmla="*/ 212817 w 213574"/>
              <a:gd name="connsiteY0" fmla="*/ 1 h 96488"/>
              <a:gd name="connsiteX1" fmla="*/ 55654 w 213574"/>
              <a:gd name="connsiteY1" fmla="*/ 46038 h 96488"/>
              <a:gd name="connsiteX2" fmla="*/ 39779 w 213574"/>
              <a:gd name="connsiteY2" fmla="*/ 49213 h 96488"/>
              <a:gd name="connsiteX3" fmla="*/ 92 w 213574"/>
              <a:gd name="connsiteY3" fmla="*/ 26988 h 96488"/>
              <a:gd name="connsiteX4" fmla="*/ 28667 w 213574"/>
              <a:gd name="connsiteY4" fmla="*/ 46038 h 96488"/>
              <a:gd name="connsiteX5" fmla="*/ 23904 w 213574"/>
              <a:gd name="connsiteY5" fmla="*/ 85726 h 96488"/>
              <a:gd name="connsiteX6" fmla="*/ 19142 w 213574"/>
              <a:gd name="connsiteY6" fmla="*/ 95251 h 96488"/>
              <a:gd name="connsiteX7" fmla="*/ 20729 w 213574"/>
              <a:gd name="connsiteY7" fmla="*/ 63501 h 96488"/>
              <a:gd name="connsiteX8" fmla="*/ 111217 w 213574"/>
              <a:gd name="connsiteY8" fmla="*/ 44451 h 96488"/>
              <a:gd name="connsiteX9" fmla="*/ 212817 w 213574"/>
              <a:gd name="connsiteY9" fmla="*/ 1 h 9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574" h="96488">
                <a:moveTo>
                  <a:pt x="212817" y="1"/>
                </a:moveTo>
                <a:cubicBezTo>
                  <a:pt x="203557" y="265"/>
                  <a:pt x="84494" y="37836"/>
                  <a:pt x="55654" y="46038"/>
                </a:cubicBezTo>
                <a:cubicBezTo>
                  <a:pt x="26814" y="54240"/>
                  <a:pt x="49039" y="52388"/>
                  <a:pt x="39779" y="49213"/>
                </a:cubicBezTo>
                <a:cubicBezTo>
                  <a:pt x="30519" y="46038"/>
                  <a:pt x="1944" y="27517"/>
                  <a:pt x="92" y="26988"/>
                </a:cubicBezTo>
                <a:cubicBezTo>
                  <a:pt x="-1760" y="26459"/>
                  <a:pt x="24698" y="36248"/>
                  <a:pt x="28667" y="46038"/>
                </a:cubicBezTo>
                <a:cubicBezTo>
                  <a:pt x="32636" y="55828"/>
                  <a:pt x="25492" y="77524"/>
                  <a:pt x="23904" y="85726"/>
                </a:cubicBezTo>
                <a:cubicBezTo>
                  <a:pt x="22316" y="93928"/>
                  <a:pt x="19671" y="98955"/>
                  <a:pt x="19142" y="95251"/>
                </a:cubicBezTo>
                <a:cubicBezTo>
                  <a:pt x="18613" y="91547"/>
                  <a:pt x="5383" y="71968"/>
                  <a:pt x="20729" y="63501"/>
                </a:cubicBezTo>
                <a:cubicBezTo>
                  <a:pt x="36075" y="55034"/>
                  <a:pt x="78409" y="52653"/>
                  <a:pt x="111217" y="44451"/>
                </a:cubicBezTo>
                <a:cubicBezTo>
                  <a:pt x="144025" y="36249"/>
                  <a:pt x="222077" y="-263"/>
                  <a:pt x="21281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2" name="フリーフォーム: 図形 1691">
            <a:extLst>
              <a:ext uri="{FF2B5EF4-FFF2-40B4-BE49-F238E27FC236}">
                <a16:creationId xmlns:a16="http://schemas.microsoft.com/office/drawing/2014/main" id="{509046DB-C3BF-4ECC-AD75-B16DA03FF524}"/>
              </a:ext>
            </a:extLst>
          </p:cNvPr>
          <p:cNvSpPr/>
          <p:nvPr/>
        </p:nvSpPr>
        <p:spPr>
          <a:xfrm>
            <a:off x="4601420" y="712436"/>
            <a:ext cx="212560" cy="103290"/>
          </a:xfrm>
          <a:custGeom>
            <a:avLst/>
            <a:gdLst>
              <a:gd name="connsiteX0" fmla="*/ 743 w 212560"/>
              <a:gd name="connsiteY0" fmla="*/ 101952 h 103290"/>
              <a:gd name="connsiteX1" fmla="*/ 203943 w 212560"/>
              <a:gd name="connsiteY1" fmla="*/ 28927 h 103290"/>
              <a:gd name="connsiteX2" fmla="*/ 170605 w 212560"/>
              <a:gd name="connsiteY2" fmla="*/ 6702 h 103290"/>
              <a:gd name="connsiteX3" fmla="*/ 130918 w 212560"/>
              <a:gd name="connsiteY3" fmla="*/ 3527 h 103290"/>
              <a:gd name="connsiteX4" fmla="*/ 191243 w 212560"/>
              <a:gd name="connsiteY4" fmla="*/ 52739 h 103290"/>
              <a:gd name="connsiteX5" fmla="*/ 137268 w 212560"/>
              <a:gd name="connsiteY5" fmla="*/ 74964 h 103290"/>
              <a:gd name="connsiteX6" fmla="*/ 743 w 212560"/>
              <a:gd name="connsiteY6" fmla="*/ 101952 h 10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560" h="103290">
                <a:moveTo>
                  <a:pt x="743" y="101952"/>
                </a:moveTo>
                <a:cubicBezTo>
                  <a:pt x="11855" y="94279"/>
                  <a:pt x="175633" y="44802"/>
                  <a:pt x="203943" y="28927"/>
                </a:cubicBezTo>
                <a:cubicBezTo>
                  <a:pt x="232253" y="13052"/>
                  <a:pt x="182776" y="10935"/>
                  <a:pt x="170605" y="6702"/>
                </a:cubicBezTo>
                <a:cubicBezTo>
                  <a:pt x="158434" y="2469"/>
                  <a:pt x="127478" y="-4146"/>
                  <a:pt x="130918" y="3527"/>
                </a:cubicBezTo>
                <a:cubicBezTo>
                  <a:pt x="134358" y="11200"/>
                  <a:pt x="190185" y="40833"/>
                  <a:pt x="191243" y="52739"/>
                </a:cubicBezTo>
                <a:cubicBezTo>
                  <a:pt x="192301" y="64645"/>
                  <a:pt x="168224" y="67820"/>
                  <a:pt x="137268" y="74964"/>
                </a:cubicBezTo>
                <a:cubicBezTo>
                  <a:pt x="106312" y="82108"/>
                  <a:pt x="-10369" y="109625"/>
                  <a:pt x="743" y="101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3" name="フリーフォーム: 図形 1692">
            <a:extLst>
              <a:ext uri="{FF2B5EF4-FFF2-40B4-BE49-F238E27FC236}">
                <a16:creationId xmlns:a16="http://schemas.microsoft.com/office/drawing/2014/main" id="{F631E376-91E4-4CAD-A50D-DF29E041127C}"/>
              </a:ext>
            </a:extLst>
          </p:cNvPr>
          <p:cNvSpPr/>
          <p:nvPr/>
        </p:nvSpPr>
        <p:spPr>
          <a:xfrm>
            <a:off x="4875197" y="685247"/>
            <a:ext cx="221380" cy="53812"/>
          </a:xfrm>
          <a:custGeom>
            <a:avLst/>
            <a:gdLst>
              <a:gd name="connsiteX0" fmla="*/ 16 w 221380"/>
              <a:gd name="connsiteY0" fmla="*/ 52941 h 53812"/>
              <a:gd name="connsiteX1" fmla="*/ 150828 w 221380"/>
              <a:gd name="connsiteY1" fmla="*/ 43416 h 53812"/>
              <a:gd name="connsiteX2" fmla="*/ 220678 w 221380"/>
              <a:gd name="connsiteY2" fmla="*/ 553 h 53812"/>
              <a:gd name="connsiteX3" fmla="*/ 184166 w 221380"/>
              <a:gd name="connsiteY3" fmla="*/ 19603 h 53812"/>
              <a:gd name="connsiteX4" fmla="*/ 141303 w 221380"/>
              <a:gd name="connsiteY4" fmla="*/ 27541 h 53812"/>
              <a:gd name="connsiteX5" fmla="*/ 16 w 221380"/>
              <a:gd name="connsiteY5" fmla="*/ 52941 h 5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380" h="53812">
                <a:moveTo>
                  <a:pt x="16" y="52941"/>
                </a:moveTo>
                <a:cubicBezTo>
                  <a:pt x="1604" y="55587"/>
                  <a:pt x="114051" y="52147"/>
                  <a:pt x="150828" y="43416"/>
                </a:cubicBezTo>
                <a:cubicBezTo>
                  <a:pt x="187605" y="34685"/>
                  <a:pt x="215122" y="4522"/>
                  <a:pt x="220678" y="553"/>
                </a:cubicBezTo>
                <a:cubicBezTo>
                  <a:pt x="226234" y="-3416"/>
                  <a:pt x="197395" y="15105"/>
                  <a:pt x="184166" y="19603"/>
                </a:cubicBezTo>
                <a:cubicBezTo>
                  <a:pt x="170937" y="24101"/>
                  <a:pt x="168820" y="23837"/>
                  <a:pt x="141303" y="27541"/>
                </a:cubicBezTo>
                <a:cubicBezTo>
                  <a:pt x="113786" y="31245"/>
                  <a:pt x="-1572" y="50295"/>
                  <a:pt x="16" y="52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4" name="フリーフォーム: 図形 1693">
            <a:extLst>
              <a:ext uri="{FF2B5EF4-FFF2-40B4-BE49-F238E27FC236}">
                <a16:creationId xmlns:a16="http://schemas.microsoft.com/office/drawing/2014/main" id="{B9D9E80A-FA96-4A93-B465-0660FE4FF581}"/>
              </a:ext>
            </a:extLst>
          </p:cNvPr>
          <p:cNvSpPr/>
          <p:nvPr/>
        </p:nvSpPr>
        <p:spPr>
          <a:xfrm>
            <a:off x="4811486" y="634868"/>
            <a:ext cx="285176" cy="104997"/>
          </a:xfrm>
          <a:custGeom>
            <a:avLst/>
            <a:gdLst>
              <a:gd name="connsiteX0" fmla="*/ 279627 w 285176"/>
              <a:gd name="connsiteY0" fmla="*/ 39820 h 104997"/>
              <a:gd name="connsiteX1" fmla="*/ 192314 w 285176"/>
              <a:gd name="connsiteY1" fmla="*/ 132 h 104997"/>
              <a:gd name="connsiteX2" fmla="*/ 8164 w 285176"/>
              <a:gd name="connsiteY2" fmla="*/ 55695 h 104997"/>
              <a:gd name="connsiteX3" fmla="*/ 35152 w 285176"/>
              <a:gd name="connsiteY3" fmla="*/ 77920 h 104997"/>
              <a:gd name="connsiteX4" fmla="*/ 60552 w 285176"/>
              <a:gd name="connsiteY4" fmla="*/ 103320 h 104997"/>
              <a:gd name="connsiteX5" fmla="*/ 39914 w 285176"/>
              <a:gd name="connsiteY5" fmla="*/ 27120 h 104997"/>
              <a:gd name="connsiteX6" fmla="*/ 279627 w 285176"/>
              <a:gd name="connsiteY6" fmla="*/ 39820 h 10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176" h="104997">
                <a:moveTo>
                  <a:pt x="279627" y="39820"/>
                </a:moveTo>
                <a:cubicBezTo>
                  <a:pt x="305027" y="35322"/>
                  <a:pt x="237558" y="-2514"/>
                  <a:pt x="192314" y="132"/>
                </a:cubicBezTo>
                <a:cubicBezTo>
                  <a:pt x="147070" y="2778"/>
                  <a:pt x="34358" y="42730"/>
                  <a:pt x="8164" y="55695"/>
                </a:cubicBezTo>
                <a:cubicBezTo>
                  <a:pt x="-18030" y="68660"/>
                  <a:pt x="26421" y="69983"/>
                  <a:pt x="35152" y="77920"/>
                </a:cubicBezTo>
                <a:cubicBezTo>
                  <a:pt x="43883" y="85857"/>
                  <a:pt x="59758" y="111787"/>
                  <a:pt x="60552" y="103320"/>
                </a:cubicBezTo>
                <a:cubicBezTo>
                  <a:pt x="61346" y="94853"/>
                  <a:pt x="5254" y="43789"/>
                  <a:pt x="39914" y="27120"/>
                </a:cubicBezTo>
                <a:cubicBezTo>
                  <a:pt x="74574" y="10451"/>
                  <a:pt x="254227" y="44318"/>
                  <a:pt x="279627" y="39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5" name="フリーフォーム: 図形 1694">
            <a:extLst>
              <a:ext uri="{FF2B5EF4-FFF2-40B4-BE49-F238E27FC236}">
                <a16:creationId xmlns:a16="http://schemas.microsoft.com/office/drawing/2014/main" id="{2EAF6DC2-D844-42AF-A309-949CCF18181F}"/>
              </a:ext>
            </a:extLst>
          </p:cNvPr>
          <p:cNvSpPr/>
          <p:nvPr/>
        </p:nvSpPr>
        <p:spPr>
          <a:xfrm>
            <a:off x="4862507" y="670277"/>
            <a:ext cx="228611" cy="53738"/>
          </a:xfrm>
          <a:custGeom>
            <a:avLst/>
            <a:gdLst>
              <a:gd name="connsiteX0" fmla="*/ 6 w 228611"/>
              <a:gd name="connsiteY0" fmla="*/ 53623 h 53738"/>
              <a:gd name="connsiteX1" fmla="*/ 107956 w 228611"/>
              <a:gd name="connsiteY1" fmla="*/ 7586 h 53738"/>
              <a:gd name="connsiteX2" fmla="*/ 228606 w 228611"/>
              <a:gd name="connsiteY2" fmla="*/ 1236 h 53738"/>
              <a:gd name="connsiteX3" fmla="*/ 112718 w 228611"/>
              <a:gd name="connsiteY3" fmla="*/ 20286 h 53738"/>
              <a:gd name="connsiteX4" fmla="*/ 6 w 228611"/>
              <a:gd name="connsiteY4" fmla="*/ 53623 h 5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11" h="53738">
                <a:moveTo>
                  <a:pt x="6" y="53623"/>
                </a:moveTo>
                <a:cubicBezTo>
                  <a:pt x="-788" y="51506"/>
                  <a:pt x="69856" y="16317"/>
                  <a:pt x="107956" y="7586"/>
                </a:cubicBezTo>
                <a:cubicBezTo>
                  <a:pt x="146056" y="-1145"/>
                  <a:pt x="227812" y="-881"/>
                  <a:pt x="228606" y="1236"/>
                </a:cubicBezTo>
                <a:cubicBezTo>
                  <a:pt x="229400" y="3353"/>
                  <a:pt x="148701" y="12348"/>
                  <a:pt x="112718" y="20286"/>
                </a:cubicBezTo>
                <a:cubicBezTo>
                  <a:pt x="76735" y="28223"/>
                  <a:pt x="800" y="55740"/>
                  <a:pt x="6" y="53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6" name="フリーフォーム: 図形 1695">
            <a:extLst>
              <a:ext uri="{FF2B5EF4-FFF2-40B4-BE49-F238E27FC236}">
                <a16:creationId xmlns:a16="http://schemas.microsoft.com/office/drawing/2014/main" id="{FCF208CF-277E-47FC-B8E5-75BD58724206}"/>
              </a:ext>
            </a:extLst>
          </p:cNvPr>
          <p:cNvSpPr/>
          <p:nvPr/>
        </p:nvSpPr>
        <p:spPr>
          <a:xfrm>
            <a:off x="5027692" y="632228"/>
            <a:ext cx="247674" cy="139052"/>
          </a:xfrm>
          <a:custGeom>
            <a:avLst/>
            <a:gdLst>
              <a:gd name="connsiteX0" fmla="*/ 1508 w 247674"/>
              <a:gd name="connsiteY0" fmla="*/ 98022 h 139052"/>
              <a:gd name="connsiteX1" fmla="*/ 123746 w 247674"/>
              <a:gd name="connsiteY1" fmla="*/ 44047 h 139052"/>
              <a:gd name="connsiteX2" fmla="*/ 212646 w 247674"/>
              <a:gd name="connsiteY2" fmla="*/ 23410 h 139052"/>
              <a:gd name="connsiteX3" fmla="*/ 233283 w 247674"/>
              <a:gd name="connsiteY3" fmla="*/ 50397 h 139052"/>
              <a:gd name="connsiteX4" fmla="*/ 206296 w 247674"/>
              <a:gd name="connsiteY4" fmla="*/ 82147 h 139052"/>
              <a:gd name="connsiteX5" fmla="*/ 134858 w 247674"/>
              <a:gd name="connsiteY5" fmla="*/ 117072 h 139052"/>
              <a:gd name="connsiteX6" fmla="*/ 65008 w 247674"/>
              <a:gd name="connsiteY6" fmla="*/ 137710 h 139052"/>
              <a:gd name="connsiteX7" fmla="*/ 228521 w 247674"/>
              <a:gd name="connsiteY7" fmla="*/ 78972 h 139052"/>
              <a:gd name="connsiteX8" fmla="*/ 242808 w 247674"/>
              <a:gd name="connsiteY8" fmla="*/ 24997 h 139052"/>
              <a:gd name="connsiteX9" fmla="*/ 214233 w 247674"/>
              <a:gd name="connsiteY9" fmla="*/ 2772 h 139052"/>
              <a:gd name="connsiteX10" fmla="*/ 1508 w 247674"/>
              <a:gd name="connsiteY10" fmla="*/ 98022 h 13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674" h="139052">
                <a:moveTo>
                  <a:pt x="1508" y="98022"/>
                </a:moveTo>
                <a:cubicBezTo>
                  <a:pt x="-13573" y="104901"/>
                  <a:pt x="88556" y="56482"/>
                  <a:pt x="123746" y="44047"/>
                </a:cubicBezTo>
                <a:cubicBezTo>
                  <a:pt x="158936" y="31612"/>
                  <a:pt x="194390" y="22352"/>
                  <a:pt x="212646" y="23410"/>
                </a:cubicBezTo>
                <a:cubicBezTo>
                  <a:pt x="230902" y="24468"/>
                  <a:pt x="234341" y="40608"/>
                  <a:pt x="233283" y="50397"/>
                </a:cubicBezTo>
                <a:cubicBezTo>
                  <a:pt x="232225" y="60186"/>
                  <a:pt x="222700" y="71035"/>
                  <a:pt x="206296" y="82147"/>
                </a:cubicBezTo>
                <a:cubicBezTo>
                  <a:pt x="189892" y="93259"/>
                  <a:pt x="158406" y="107812"/>
                  <a:pt x="134858" y="117072"/>
                </a:cubicBezTo>
                <a:cubicBezTo>
                  <a:pt x="111310" y="126332"/>
                  <a:pt x="49398" y="144060"/>
                  <a:pt x="65008" y="137710"/>
                </a:cubicBezTo>
                <a:cubicBezTo>
                  <a:pt x="80618" y="131360"/>
                  <a:pt x="198888" y="97757"/>
                  <a:pt x="228521" y="78972"/>
                </a:cubicBezTo>
                <a:cubicBezTo>
                  <a:pt x="258154" y="60187"/>
                  <a:pt x="245189" y="37697"/>
                  <a:pt x="242808" y="24997"/>
                </a:cubicBezTo>
                <a:cubicBezTo>
                  <a:pt x="240427" y="12297"/>
                  <a:pt x="252862" y="-7282"/>
                  <a:pt x="214233" y="2772"/>
                </a:cubicBezTo>
                <a:cubicBezTo>
                  <a:pt x="175604" y="12826"/>
                  <a:pt x="16589" y="91143"/>
                  <a:pt x="1508" y="98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7" name="フリーフォーム: 図形 1696">
            <a:extLst>
              <a:ext uri="{FF2B5EF4-FFF2-40B4-BE49-F238E27FC236}">
                <a16:creationId xmlns:a16="http://schemas.microsoft.com/office/drawing/2014/main" id="{914DA005-A32C-4AE0-996A-F62FA17D12B7}"/>
              </a:ext>
            </a:extLst>
          </p:cNvPr>
          <p:cNvSpPr/>
          <p:nvPr/>
        </p:nvSpPr>
        <p:spPr>
          <a:xfrm>
            <a:off x="5013363" y="723611"/>
            <a:ext cx="264210" cy="86292"/>
          </a:xfrm>
          <a:custGeom>
            <a:avLst/>
            <a:gdLst>
              <a:gd name="connsiteX0" fmla="*/ 263487 w 264210"/>
              <a:gd name="connsiteY0" fmla="*/ 289 h 86292"/>
              <a:gd name="connsiteX1" fmla="*/ 31712 w 264210"/>
              <a:gd name="connsiteY1" fmla="*/ 82839 h 86292"/>
              <a:gd name="connsiteX2" fmla="*/ 1550 w 264210"/>
              <a:gd name="connsiteY2" fmla="*/ 43152 h 86292"/>
              <a:gd name="connsiteX3" fmla="*/ 4725 w 264210"/>
              <a:gd name="connsiteY3" fmla="*/ 289 h 86292"/>
              <a:gd name="connsiteX4" fmla="*/ 7900 w 264210"/>
              <a:gd name="connsiteY4" fmla="*/ 65377 h 86292"/>
              <a:gd name="connsiteX5" fmla="*/ 101562 w 264210"/>
              <a:gd name="connsiteY5" fmla="*/ 82839 h 86292"/>
              <a:gd name="connsiteX6" fmla="*/ 263487 w 264210"/>
              <a:gd name="connsiteY6" fmla="*/ 289 h 8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210" h="86292">
                <a:moveTo>
                  <a:pt x="263487" y="289"/>
                </a:moveTo>
                <a:cubicBezTo>
                  <a:pt x="251845" y="289"/>
                  <a:pt x="75368" y="75695"/>
                  <a:pt x="31712" y="82839"/>
                </a:cubicBezTo>
                <a:cubicBezTo>
                  <a:pt x="-11944" y="89983"/>
                  <a:pt x="6048" y="56910"/>
                  <a:pt x="1550" y="43152"/>
                </a:cubicBezTo>
                <a:cubicBezTo>
                  <a:pt x="-2948" y="29394"/>
                  <a:pt x="3667" y="-3415"/>
                  <a:pt x="4725" y="289"/>
                </a:cubicBezTo>
                <a:cubicBezTo>
                  <a:pt x="5783" y="3993"/>
                  <a:pt x="-8239" y="51619"/>
                  <a:pt x="7900" y="65377"/>
                </a:cubicBezTo>
                <a:cubicBezTo>
                  <a:pt x="24039" y="79135"/>
                  <a:pt x="60022" y="92893"/>
                  <a:pt x="101562" y="82839"/>
                </a:cubicBezTo>
                <a:cubicBezTo>
                  <a:pt x="143102" y="72785"/>
                  <a:pt x="275129" y="289"/>
                  <a:pt x="263487" y="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8" name="フリーフォーム: 図形 1697">
            <a:extLst>
              <a:ext uri="{FF2B5EF4-FFF2-40B4-BE49-F238E27FC236}">
                <a16:creationId xmlns:a16="http://schemas.microsoft.com/office/drawing/2014/main" id="{5010DC46-1CA4-4054-A1DE-49B2127F077F}"/>
              </a:ext>
            </a:extLst>
          </p:cNvPr>
          <p:cNvSpPr/>
          <p:nvPr/>
        </p:nvSpPr>
        <p:spPr>
          <a:xfrm>
            <a:off x="5023665" y="681021"/>
            <a:ext cx="154760" cy="93205"/>
          </a:xfrm>
          <a:custGeom>
            <a:avLst/>
            <a:gdLst>
              <a:gd name="connsiteX0" fmla="*/ 154760 w 154760"/>
              <a:gd name="connsiteY0" fmla="*/ 17 h 93205"/>
              <a:gd name="connsiteX1" fmla="*/ 13473 w 154760"/>
              <a:gd name="connsiteY1" fmla="*/ 58754 h 93205"/>
              <a:gd name="connsiteX2" fmla="*/ 13473 w 154760"/>
              <a:gd name="connsiteY2" fmla="*/ 73042 h 93205"/>
              <a:gd name="connsiteX3" fmla="*/ 81735 w 154760"/>
              <a:gd name="connsiteY3" fmla="*/ 90504 h 93205"/>
              <a:gd name="connsiteX4" fmla="*/ 27760 w 154760"/>
              <a:gd name="connsiteY4" fmla="*/ 90504 h 93205"/>
              <a:gd name="connsiteX5" fmla="*/ 13473 w 154760"/>
              <a:gd name="connsiteY5" fmla="*/ 65104 h 93205"/>
              <a:gd name="connsiteX6" fmla="*/ 154760 w 154760"/>
              <a:gd name="connsiteY6" fmla="*/ 17 h 9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760" h="93205">
                <a:moveTo>
                  <a:pt x="154760" y="17"/>
                </a:moveTo>
                <a:cubicBezTo>
                  <a:pt x="154760" y="-1041"/>
                  <a:pt x="37021" y="46583"/>
                  <a:pt x="13473" y="58754"/>
                </a:cubicBezTo>
                <a:cubicBezTo>
                  <a:pt x="-10075" y="70925"/>
                  <a:pt x="2096" y="67750"/>
                  <a:pt x="13473" y="73042"/>
                </a:cubicBezTo>
                <a:cubicBezTo>
                  <a:pt x="24850" y="78334"/>
                  <a:pt x="79354" y="87594"/>
                  <a:pt x="81735" y="90504"/>
                </a:cubicBezTo>
                <a:cubicBezTo>
                  <a:pt x="84116" y="93414"/>
                  <a:pt x="39137" y="94737"/>
                  <a:pt x="27760" y="90504"/>
                </a:cubicBezTo>
                <a:cubicBezTo>
                  <a:pt x="16383" y="86271"/>
                  <a:pt x="-5577" y="76216"/>
                  <a:pt x="13473" y="65104"/>
                </a:cubicBezTo>
                <a:cubicBezTo>
                  <a:pt x="32523" y="53992"/>
                  <a:pt x="154760" y="1075"/>
                  <a:pt x="154760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9" name="フリーフォーム: 図形 1698">
            <a:extLst>
              <a:ext uri="{FF2B5EF4-FFF2-40B4-BE49-F238E27FC236}">
                <a16:creationId xmlns:a16="http://schemas.microsoft.com/office/drawing/2014/main" id="{43BB01FE-B748-4B82-AC5C-25C9ED92A37F}"/>
              </a:ext>
            </a:extLst>
          </p:cNvPr>
          <p:cNvSpPr/>
          <p:nvPr/>
        </p:nvSpPr>
        <p:spPr>
          <a:xfrm>
            <a:off x="4602181" y="531651"/>
            <a:ext cx="1072662" cy="193964"/>
          </a:xfrm>
          <a:custGeom>
            <a:avLst/>
            <a:gdLst>
              <a:gd name="connsiteX0" fmla="*/ 53957 w 1072662"/>
              <a:gd name="connsiteY0" fmla="*/ 170024 h 193964"/>
              <a:gd name="connsiteX1" fmla="*/ 109519 w 1072662"/>
              <a:gd name="connsiteY1" fmla="*/ 170024 h 193964"/>
              <a:gd name="connsiteX2" fmla="*/ 452419 w 1072662"/>
              <a:gd name="connsiteY2" fmla="*/ 77949 h 193964"/>
              <a:gd name="connsiteX3" fmla="*/ 392094 w 1072662"/>
              <a:gd name="connsiteY3" fmla="*/ 89062 h 193964"/>
              <a:gd name="connsiteX4" fmla="*/ 620694 w 1072662"/>
              <a:gd name="connsiteY4" fmla="*/ 49374 h 193964"/>
              <a:gd name="connsiteX5" fmla="*/ 631807 w 1072662"/>
              <a:gd name="connsiteY5" fmla="*/ 54137 h 193964"/>
              <a:gd name="connsiteX6" fmla="*/ 877869 w 1072662"/>
              <a:gd name="connsiteY6" fmla="*/ 28737 h 193964"/>
              <a:gd name="connsiteX7" fmla="*/ 817544 w 1072662"/>
              <a:gd name="connsiteY7" fmla="*/ 23974 h 193964"/>
              <a:gd name="connsiteX8" fmla="*/ 1001694 w 1072662"/>
              <a:gd name="connsiteY8" fmla="*/ 23974 h 193964"/>
              <a:gd name="connsiteX9" fmla="*/ 1071544 w 1072662"/>
              <a:gd name="connsiteY9" fmla="*/ 31912 h 193964"/>
              <a:gd name="connsiteX10" fmla="*/ 954069 w 1072662"/>
              <a:gd name="connsiteY10" fmla="*/ 162 h 193964"/>
              <a:gd name="connsiteX11" fmla="*/ 620694 w 1072662"/>
              <a:gd name="connsiteY11" fmla="*/ 47787 h 193964"/>
              <a:gd name="connsiteX12" fmla="*/ 636569 w 1072662"/>
              <a:gd name="connsiteY12" fmla="*/ 60487 h 193964"/>
              <a:gd name="connsiteX13" fmla="*/ 641332 w 1072662"/>
              <a:gd name="connsiteY13" fmla="*/ 62074 h 193964"/>
              <a:gd name="connsiteX14" fmla="*/ 533382 w 1072662"/>
              <a:gd name="connsiteY14" fmla="*/ 71599 h 193964"/>
              <a:gd name="connsiteX15" fmla="*/ 412732 w 1072662"/>
              <a:gd name="connsiteY15" fmla="*/ 87474 h 193964"/>
              <a:gd name="connsiteX16" fmla="*/ 461944 w 1072662"/>
              <a:gd name="connsiteY16" fmla="*/ 81124 h 193964"/>
              <a:gd name="connsiteX17" fmla="*/ 323832 w 1072662"/>
              <a:gd name="connsiteY17" fmla="*/ 84299 h 193964"/>
              <a:gd name="connsiteX18" fmla="*/ 212707 w 1072662"/>
              <a:gd name="connsiteY18" fmla="*/ 131924 h 193964"/>
              <a:gd name="connsiteX19" fmla="*/ 7919 w 1072662"/>
              <a:gd name="connsiteY19" fmla="*/ 192249 h 193964"/>
              <a:gd name="connsiteX20" fmla="*/ 53957 w 1072662"/>
              <a:gd name="connsiteY20" fmla="*/ 170024 h 193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72662" h="193964">
                <a:moveTo>
                  <a:pt x="53957" y="170024"/>
                </a:moveTo>
                <a:cubicBezTo>
                  <a:pt x="70890" y="166320"/>
                  <a:pt x="43109" y="185370"/>
                  <a:pt x="109519" y="170024"/>
                </a:cubicBezTo>
                <a:cubicBezTo>
                  <a:pt x="175929" y="154678"/>
                  <a:pt x="405323" y="91443"/>
                  <a:pt x="452419" y="77949"/>
                </a:cubicBezTo>
                <a:cubicBezTo>
                  <a:pt x="499515" y="64455"/>
                  <a:pt x="392094" y="89062"/>
                  <a:pt x="392094" y="89062"/>
                </a:cubicBezTo>
                <a:lnTo>
                  <a:pt x="620694" y="49374"/>
                </a:lnTo>
                <a:cubicBezTo>
                  <a:pt x="660646" y="43553"/>
                  <a:pt x="588945" y="57576"/>
                  <a:pt x="631807" y="54137"/>
                </a:cubicBezTo>
                <a:cubicBezTo>
                  <a:pt x="674670" y="50697"/>
                  <a:pt x="846913" y="33764"/>
                  <a:pt x="877869" y="28737"/>
                </a:cubicBezTo>
                <a:cubicBezTo>
                  <a:pt x="908825" y="23710"/>
                  <a:pt x="796907" y="24768"/>
                  <a:pt x="817544" y="23974"/>
                </a:cubicBezTo>
                <a:cubicBezTo>
                  <a:pt x="838181" y="23180"/>
                  <a:pt x="959361" y="22651"/>
                  <a:pt x="1001694" y="23974"/>
                </a:cubicBezTo>
                <a:cubicBezTo>
                  <a:pt x="1044027" y="25297"/>
                  <a:pt x="1079481" y="35881"/>
                  <a:pt x="1071544" y="31912"/>
                </a:cubicBezTo>
                <a:cubicBezTo>
                  <a:pt x="1063607" y="27943"/>
                  <a:pt x="1029211" y="-2484"/>
                  <a:pt x="954069" y="162"/>
                </a:cubicBezTo>
                <a:cubicBezTo>
                  <a:pt x="878927" y="2808"/>
                  <a:pt x="673611" y="37733"/>
                  <a:pt x="620694" y="47787"/>
                </a:cubicBezTo>
                <a:cubicBezTo>
                  <a:pt x="567777" y="57841"/>
                  <a:pt x="633129" y="58106"/>
                  <a:pt x="636569" y="60487"/>
                </a:cubicBezTo>
                <a:cubicBezTo>
                  <a:pt x="640009" y="62868"/>
                  <a:pt x="658530" y="60222"/>
                  <a:pt x="641332" y="62074"/>
                </a:cubicBezTo>
                <a:cubicBezTo>
                  <a:pt x="624134" y="63926"/>
                  <a:pt x="571482" y="67366"/>
                  <a:pt x="533382" y="71599"/>
                </a:cubicBezTo>
                <a:cubicBezTo>
                  <a:pt x="495282" y="75832"/>
                  <a:pt x="412732" y="87474"/>
                  <a:pt x="412732" y="87474"/>
                </a:cubicBezTo>
                <a:cubicBezTo>
                  <a:pt x="400826" y="89061"/>
                  <a:pt x="476761" y="81653"/>
                  <a:pt x="461944" y="81124"/>
                </a:cubicBezTo>
                <a:cubicBezTo>
                  <a:pt x="447127" y="80595"/>
                  <a:pt x="365372" y="75832"/>
                  <a:pt x="323832" y="84299"/>
                </a:cubicBezTo>
                <a:cubicBezTo>
                  <a:pt x="282293" y="92766"/>
                  <a:pt x="265359" y="113932"/>
                  <a:pt x="212707" y="131924"/>
                </a:cubicBezTo>
                <a:cubicBezTo>
                  <a:pt x="160055" y="149916"/>
                  <a:pt x="36759" y="183518"/>
                  <a:pt x="7919" y="192249"/>
                </a:cubicBezTo>
                <a:cubicBezTo>
                  <a:pt x="-20921" y="200980"/>
                  <a:pt x="37024" y="173728"/>
                  <a:pt x="53957" y="170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0" name="フリーフォーム: 図形 1699">
            <a:extLst>
              <a:ext uri="{FF2B5EF4-FFF2-40B4-BE49-F238E27FC236}">
                <a16:creationId xmlns:a16="http://schemas.microsoft.com/office/drawing/2014/main" id="{DAE10F53-2631-4C1F-8CA7-606343157D93}"/>
              </a:ext>
            </a:extLst>
          </p:cNvPr>
          <p:cNvSpPr/>
          <p:nvPr/>
        </p:nvSpPr>
        <p:spPr>
          <a:xfrm>
            <a:off x="5576876" y="501043"/>
            <a:ext cx="470931" cy="36481"/>
          </a:xfrm>
          <a:custGeom>
            <a:avLst/>
            <a:gdLst>
              <a:gd name="connsiteX0" fmla="*/ 12 w 470931"/>
              <a:gd name="connsiteY0" fmla="*/ 35532 h 36481"/>
              <a:gd name="connsiteX1" fmla="*/ 227024 w 470931"/>
              <a:gd name="connsiteY1" fmla="*/ 22832 h 36481"/>
              <a:gd name="connsiteX2" fmla="*/ 341324 w 470931"/>
              <a:gd name="connsiteY2" fmla="*/ 607 h 36481"/>
              <a:gd name="connsiteX3" fmla="*/ 468324 w 470931"/>
              <a:gd name="connsiteY3" fmla="*/ 8545 h 36481"/>
              <a:gd name="connsiteX4" fmla="*/ 217499 w 470931"/>
              <a:gd name="connsiteY4" fmla="*/ 32357 h 36481"/>
              <a:gd name="connsiteX5" fmla="*/ 12 w 470931"/>
              <a:gd name="connsiteY5" fmla="*/ 35532 h 3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931" h="36481">
                <a:moveTo>
                  <a:pt x="12" y="35532"/>
                </a:moveTo>
                <a:cubicBezTo>
                  <a:pt x="1599" y="33945"/>
                  <a:pt x="170139" y="28653"/>
                  <a:pt x="227024" y="22832"/>
                </a:cubicBezTo>
                <a:cubicBezTo>
                  <a:pt x="283909" y="17011"/>
                  <a:pt x="301107" y="2988"/>
                  <a:pt x="341324" y="607"/>
                </a:cubicBezTo>
                <a:cubicBezTo>
                  <a:pt x="381541" y="-1774"/>
                  <a:pt x="488961" y="3253"/>
                  <a:pt x="468324" y="8545"/>
                </a:cubicBezTo>
                <a:cubicBezTo>
                  <a:pt x="447687" y="13837"/>
                  <a:pt x="289995" y="27594"/>
                  <a:pt x="217499" y="32357"/>
                </a:cubicBezTo>
                <a:cubicBezTo>
                  <a:pt x="145003" y="37120"/>
                  <a:pt x="-1575" y="37119"/>
                  <a:pt x="12" y="35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1" name="フリーフォーム: 図形 1700">
            <a:extLst>
              <a:ext uri="{FF2B5EF4-FFF2-40B4-BE49-F238E27FC236}">
                <a16:creationId xmlns:a16="http://schemas.microsoft.com/office/drawing/2014/main" id="{5CC13136-61A5-4C9C-9B1B-F7EFA04E2F67}"/>
              </a:ext>
            </a:extLst>
          </p:cNvPr>
          <p:cNvSpPr/>
          <p:nvPr/>
        </p:nvSpPr>
        <p:spPr>
          <a:xfrm>
            <a:off x="5562600" y="461847"/>
            <a:ext cx="471998" cy="76316"/>
          </a:xfrm>
          <a:custGeom>
            <a:avLst/>
            <a:gdLst>
              <a:gd name="connsiteX0" fmla="*/ 0 w 471998"/>
              <a:gd name="connsiteY0" fmla="*/ 76316 h 76316"/>
              <a:gd name="connsiteX1" fmla="*/ 123825 w 471998"/>
              <a:gd name="connsiteY1" fmla="*/ 33453 h 76316"/>
              <a:gd name="connsiteX2" fmla="*/ 277813 w 471998"/>
              <a:gd name="connsiteY2" fmla="*/ 25516 h 76316"/>
              <a:gd name="connsiteX3" fmla="*/ 361950 w 471998"/>
              <a:gd name="connsiteY3" fmla="*/ 14403 h 76316"/>
              <a:gd name="connsiteX4" fmla="*/ 300038 w 471998"/>
              <a:gd name="connsiteY4" fmla="*/ 35041 h 76316"/>
              <a:gd name="connsiteX5" fmla="*/ 246063 w 471998"/>
              <a:gd name="connsiteY5" fmla="*/ 57266 h 76316"/>
              <a:gd name="connsiteX6" fmla="*/ 471488 w 471998"/>
              <a:gd name="connsiteY6" fmla="*/ 3291 h 76316"/>
              <a:gd name="connsiteX7" fmla="*/ 304800 w 471998"/>
              <a:gd name="connsiteY7" fmla="*/ 8053 h 76316"/>
              <a:gd name="connsiteX8" fmla="*/ 214313 w 471998"/>
              <a:gd name="connsiteY8" fmla="*/ 25516 h 76316"/>
              <a:gd name="connsiteX9" fmla="*/ 0 w 471998"/>
              <a:gd name="connsiteY9" fmla="*/ 76316 h 7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998" h="76316">
                <a:moveTo>
                  <a:pt x="0" y="76316"/>
                </a:moveTo>
                <a:cubicBezTo>
                  <a:pt x="38761" y="59118"/>
                  <a:pt x="77523" y="41920"/>
                  <a:pt x="123825" y="33453"/>
                </a:cubicBezTo>
                <a:cubicBezTo>
                  <a:pt x="170127" y="24986"/>
                  <a:pt x="238126" y="28691"/>
                  <a:pt x="277813" y="25516"/>
                </a:cubicBezTo>
                <a:cubicBezTo>
                  <a:pt x="317500" y="22341"/>
                  <a:pt x="358246" y="12816"/>
                  <a:pt x="361950" y="14403"/>
                </a:cubicBezTo>
                <a:cubicBezTo>
                  <a:pt x="365654" y="15990"/>
                  <a:pt x="319352" y="27897"/>
                  <a:pt x="300038" y="35041"/>
                </a:cubicBezTo>
                <a:cubicBezTo>
                  <a:pt x="280724" y="42185"/>
                  <a:pt x="217488" y="62558"/>
                  <a:pt x="246063" y="57266"/>
                </a:cubicBezTo>
                <a:cubicBezTo>
                  <a:pt x="274638" y="51974"/>
                  <a:pt x="461699" y="11493"/>
                  <a:pt x="471488" y="3291"/>
                </a:cubicBezTo>
                <a:cubicBezTo>
                  <a:pt x="481278" y="-4911"/>
                  <a:pt x="347663" y="4349"/>
                  <a:pt x="304800" y="8053"/>
                </a:cubicBezTo>
                <a:cubicBezTo>
                  <a:pt x="261937" y="11757"/>
                  <a:pt x="214313" y="25516"/>
                  <a:pt x="214313" y="25516"/>
                </a:cubicBezTo>
                <a:lnTo>
                  <a:pt x="0" y="763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2" name="フリーフォーム: 図形 1701">
            <a:extLst>
              <a:ext uri="{FF2B5EF4-FFF2-40B4-BE49-F238E27FC236}">
                <a16:creationId xmlns:a16="http://schemas.microsoft.com/office/drawing/2014/main" id="{8EB5C9DD-86BE-4FB3-B329-B36A3ECA147C}"/>
              </a:ext>
            </a:extLst>
          </p:cNvPr>
          <p:cNvSpPr/>
          <p:nvPr/>
        </p:nvSpPr>
        <p:spPr>
          <a:xfrm>
            <a:off x="5851525" y="462012"/>
            <a:ext cx="206784" cy="33516"/>
          </a:xfrm>
          <a:custGeom>
            <a:avLst/>
            <a:gdLst>
              <a:gd name="connsiteX0" fmla="*/ 0 w 206784"/>
              <a:gd name="connsiteY0" fmla="*/ 7888 h 33516"/>
              <a:gd name="connsiteX1" fmla="*/ 187325 w 206784"/>
              <a:gd name="connsiteY1" fmla="*/ 1538 h 33516"/>
              <a:gd name="connsiteX2" fmla="*/ 200025 w 206784"/>
              <a:gd name="connsiteY2" fmla="*/ 33288 h 33516"/>
              <a:gd name="connsiteX3" fmla="*/ 179388 w 206784"/>
              <a:gd name="connsiteY3" fmla="*/ 15826 h 33516"/>
              <a:gd name="connsiteX4" fmla="*/ 109538 w 206784"/>
              <a:gd name="connsiteY4" fmla="*/ 15826 h 33516"/>
              <a:gd name="connsiteX5" fmla="*/ 0 w 206784"/>
              <a:gd name="connsiteY5" fmla="*/ 7888 h 3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784" h="33516">
                <a:moveTo>
                  <a:pt x="0" y="7888"/>
                </a:moveTo>
                <a:cubicBezTo>
                  <a:pt x="76993" y="2596"/>
                  <a:pt x="153987" y="-2695"/>
                  <a:pt x="187325" y="1538"/>
                </a:cubicBezTo>
                <a:cubicBezTo>
                  <a:pt x="220663" y="5771"/>
                  <a:pt x="201348" y="30907"/>
                  <a:pt x="200025" y="33288"/>
                </a:cubicBezTo>
                <a:cubicBezTo>
                  <a:pt x="198702" y="35669"/>
                  <a:pt x="194469" y="18736"/>
                  <a:pt x="179388" y="15826"/>
                </a:cubicBezTo>
                <a:cubicBezTo>
                  <a:pt x="164307" y="12916"/>
                  <a:pt x="109538" y="15826"/>
                  <a:pt x="109538" y="15826"/>
                </a:cubicBezTo>
                <a:lnTo>
                  <a:pt x="0" y="78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3" name="フリーフォーム: 図形 1702">
            <a:extLst>
              <a:ext uri="{FF2B5EF4-FFF2-40B4-BE49-F238E27FC236}">
                <a16:creationId xmlns:a16="http://schemas.microsoft.com/office/drawing/2014/main" id="{04D1BD7D-E0E0-451E-AD12-76B593A300E3}"/>
              </a:ext>
            </a:extLst>
          </p:cNvPr>
          <p:cNvSpPr/>
          <p:nvPr/>
        </p:nvSpPr>
        <p:spPr>
          <a:xfrm>
            <a:off x="5840926" y="517469"/>
            <a:ext cx="202687" cy="52444"/>
          </a:xfrm>
          <a:custGeom>
            <a:avLst/>
            <a:gdLst>
              <a:gd name="connsiteX0" fmla="*/ 202687 w 202687"/>
              <a:gd name="connsiteY0" fmla="*/ 23869 h 52444"/>
              <a:gd name="connsiteX1" fmla="*/ 43937 w 202687"/>
              <a:gd name="connsiteY1" fmla="*/ 52444 h 52444"/>
              <a:gd name="connsiteX2" fmla="*/ 5837 w 202687"/>
              <a:gd name="connsiteY2" fmla="*/ 47681 h 52444"/>
              <a:gd name="connsiteX3" fmla="*/ 1074 w 202687"/>
              <a:gd name="connsiteY3" fmla="*/ 56 h 52444"/>
              <a:gd name="connsiteX4" fmla="*/ 15362 w 202687"/>
              <a:gd name="connsiteY4" fmla="*/ 38156 h 52444"/>
              <a:gd name="connsiteX5" fmla="*/ 89974 w 202687"/>
              <a:gd name="connsiteY5" fmla="*/ 44506 h 52444"/>
              <a:gd name="connsiteX6" fmla="*/ 202687 w 202687"/>
              <a:gd name="connsiteY6" fmla="*/ 23869 h 5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687" h="52444">
                <a:moveTo>
                  <a:pt x="202687" y="23869"/>
                </a:moveTo>
                <a:cubicBezTo>
                  <a:pt x="139716" y="36172"/>
                  <a:pt x="76745" y="48475"/>
                  <a:pt x="43937" y="52444"/>
                </a:cubicBezTo>
                <a:lnTo>
                  <a:pt x="5837" y="47681"/>
                </a:lnTo>
                <a:cubicBezTo>
                  <a:pt x="-1307" y="38950"/>
                  <a:pt x="-513" y="1643"/>
                  <a:pt x="1074" y="56"/>
                </a:cubicBezTo>
                <a:cubicBezTo>
                  <a:pt x="2661" y="-1531"/>
                  <a:pt x="545" y="30748"/>
                  <a:pt x="15362" y="38156"/>
                </a:cubicBezTo>
                <a:cubicBezTo>
                  <a:pt x="30179" y="45564"/>
                  <a:pt x="61135" y="43977"/>
                  <a:pt x="89974" y="44506"/>
                </a:cubicBezTo>
                <a:cubicBezTo>
                  <a:pt x="118813" y="45035"/>
                  <a:pt x="153606" y="43183"/>
                  <a:pt x="202687" y="238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4" name="フリーフォーム: 図形 1703">
            <a:extLst>
              <a:ext uri="{FF2B5EF4-FFF2-40B4-BE49-F238E27FC236}">
                <a16:creationId xmlns:a16="http://schemas.microsoft.com/office/drawing/2014/main" id="{13AC671D-4EC9-4D0B-807C-F1B0D7693CA2}"/>
              </a:ext>
            </a:extLst>
          </p:cNvPr>
          <p:cNvSpPr/>
          <p:nvPr/>
        </p:nvSpPr>
        <p:spPr>
          <a:xfrm>
            <a:off x="5857664" y="506393"/>
            <a:ext cx="191881" cy="46582"/>
          </a:xfrm>
          <a:custGeom>
            <a:avLst/>
            <a:gdLst>
              <a:gd name="connsiteX0" fmla="*/ 211 w 191881"/>
              <a:gd name="connsiteY0" fmla="*/ 14307 h 46582"/>
              <a:gd name="connsiteX1" fmla="*/ 98636 w 191881"/>
              <a:gd name="connsiteY1" fmla="*/ 33357 h 46582"/>
              <a:gd name="connsiteX2" fmla="*/ 171661 w 191881"/>
              <a:gd name="connsiteY2" fmla="*/ 27007 h 46582"/>
              <a:gd name="connsiteX3" fmla="*/ 160549 w 191881"/>
              <a:gd name="connsiteY3" fmla="*/ 20 h 46582"/>
              <a:gd name="connsiteX4" fmla="*/ 190711 w 191881"/>
              <a:gd name="connsiteY4" fmla="*/ 31770 h 46582"/>
              <a:gd name="connsiteX5" fmla="*/ 112924 w 191881"/>
              <a:gd name="connsiteY5" fmla="*/ 44470 h 46582"/>
              <a:gd name="connsiteX6" fmla="*/ 73236 w 191881"/>
              <a:gd name="connsiteY6" fmla="*/ 44470 h 46582"/>
              <a:gd name="connsiteX7" fmla="*/ 211 w 191881"/>
              <a:gd name="connsiteY7" fmla="*/ 14307 h 4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81" h="46582">
                <a:moveTo>
                  <a:pt x="211" y="14307"/>
                </a:moveTo>
                <a:cubicBezTo>
                  <a:pt x="4444" y="12455"/>
                  <a:pt x="70061" y="31240"/>
                  <a:pt x="98636" y="33357"/>
                </a:cubicBezTo>
                <a:cubicBezTo>
                  <a:pt x="127211" y="35474"/>
                  <a:pt x="161342" y="32563"/>
                  <a:pt x="171661" y="27007"/>
                </a:cubicBezTo>
                <a:cubicBezTo>
                  <a:pt x="181980" y="21451"/>
                  <a:pt x="157374" y="-774"/>
                  <a:pt x="160549" y="20"/>
                </a:cubicBezTo>
                <a:cubicBezTo>
                  <a:pt x="163724" y="814"/>
                  <a:pt x="198649" y="24362"/>
                  <a:pt x="190711" y="31770"/>
                </a:cubicBezTo>
                <a:cubicBezTo>
                  <a:pt x="182774" y="39178"/>
                  <a:pt x="132503" y="42353"/>
                  <a:pt x="112924" y="44470"/>
                </a:cubicBezTo>
                <a:cubicBezTo>
                  <a:pt x="93345" y="46587"/>
                  <a:pt x="89905" y="47910"/>
                  <a:pt x="73236" y="44470"/>
                </a:cubicBezTo>
                <a:cubicBezTo>
                  <a:pt x="56567" y="41030"/>
                  <a:pt x="-4022" y="16159"/>
                  <a:pt x="211" y="14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5" name="フリーフォーム: 図形 1704">
            <a:extLst>
              <a:ext uri="{FF2B5EF4-FFF2-40B4-BE49-F238E27FC236}">
                <a16:creationId xmlns:a16="http://schemas.microsoft.com/office/drawing/2014/main" id="{1832D391-AE6A-4E21-A22F-821D54248701}"/>
              </a:ext>
            </a:extLst>
          </p:cNvPr>
          <p:cNvSpPr/>
          <p:nvPr/>
        </p:nvSpPr>
        <p:spPr>
          <a:xfrm>
            <a:off x="6214844" y="468219"/>
            <a:ext cx="248793" cy="64593"/>
          </a:xfrm>
          <a:custGeom>
            <a:avLst/>
            <a:gdLst>
              <a:gd name="connsiteX0" fmla="*/ 1806 w 248793"/>
              <a:gd name="connsiteY0" fmla="*/ 39781 h 64593"/>
              <a:gd name="connsiteX1" fmla="*/ 241519 w 248793"/>
              <a:gd name="connsiteY1" fmla="*/ 63594 h 64593"/>
              <a:gd name="connsiteX2" fmla="*/ 189131 w 248793"/>
              <a:gd name="connsiteY2" fmla="*/ 94 h 64593"/>
              <a:gd name="connsiteX3" fmla="*/ 214531 w 248793"/>
              <a:gd name="connsiteY3" fmla="*/ 49306 h 64593"/>
              <a:gd name="connsiteX4" fmla="*/ 135156 w 248793"/>
              <a:gd name="connsiteY4" fmla="*/ 50894 h 64593"/>
              <a:gd name="connsiteX5" fmla="*/ 1806 w 248793"/>
              <a:gd name="connsiteY5" fmla="*/ 39781 h 6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793" h="64593">
                <a:moveTo>
                  <a:pt x="1806" y="39781"/>
                </a:moveTo>
                <a:cubicBezTo>
                  <a:pt x="19533" y="41898"/>
                  <a:pt x="210298" y="70209"/>
                  <a:pt x="241519" y="63594"/>
                </a:cubicBezTo>
                <a:cubicBezTo>
                  <a:pt x="272740" y="56979"/>
                  <a:pt x="193629" y="2475"/>
                  <a:pt x="189131" y="94"/>
                </a:cubicBezTo>
                <a:cubicBezTo>
                  <a:pt x="184633" y="-2287"/>
                  <a:pt x="223527" y="40839"/>
                  <a:pt x="214531" y="49306"/>
                </a:cubicBezTo>
                <a:cubicBezTo>
                  <a:pt x="205535" y="57773"/>
                  <a:pt x="168493" y="52217"/>
                  <a:pt x="135156" y="50894"/>
                </a:cubicBezTo>
                <a:cubicBezTo>
                  <a:pt x="101819" y="49571"/>
                  <a:pt x="-15921" y="37664"/>
                  <a:pt x="1806" y="39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6" name="フリーフォーム: 図形 1705">
            <a:extLst>
              <a:ext uri="{FF2B5EF4-FFF2-40B4-BE49-F238E27FC236}">
                <a16:creationId xmlns:a16="http://schemas.microsoft.com/office/drawing/2014/main" id="{50AD17F5-2873-4ED0-B73D-239C83AD773D}"/>
              </a:ext>
            </a:extLst>
          </p:cNvPr>
          <p:cNvSpPr/>
          <p:nvPr/>
        </p:nvSpPr>
        <p:spPr>
          <a:xfrm>
            <a:off x="6154725" y="442574"/>
            <a:ext cx="413234" cy="89413"/>
          </a:xfrm>
          <a:custGeom>
            <a:avLst/>
            <a:gdLst>
              <a:gd name="connsiteX0" fmla="*/ 58750 w 413234"/>
              <a:gd name="connsiteY0" fmla="*/ 40026 h 89413"/>
              <a:gd name="connsiteX1" fmla="*/ 198450 w 413234"/>
              <a:gd name="connsiteY1" fmla="*/ 17801 h 89413"/>
              <a:gd name="connsiteX2" fmla="*/ 288938 w 413234"/>
              <a:gd name="connsiteY2" fmla="*/ 339 h 89413"/>
              <a:gd name="connsiteX3" fmla="*/ 392125 w 413234"/>
              <a:gd name="connsiteY3" fmla="*/ 33676 h 89413"/>
              <a:gd name="connsiteX4" fmla="*/ 409588 w 413234"/>
              <a:gd name="connsiteY4" fmla="*/ 59076 h 89413"/>
              <a:gd name="connsiteX5" fmla="*/ 342913 w 413234"/>
              <a:gd name="connsiteY5" fmla="*/ 63839 h 89413"/>
              <a:gd name="connsiteX6" fmla="*/ 298463 w 413234"/>
              <a:gd name="connsiteY6" fmla="*/ 89239 h 89413"/>
              <a:gd name="connsiteX7" fmla="*/ 393713 w 413234"/>
              <a:gd name="connsiteY7" fmla="*/ 49551 h 89413"/>
              <a:gd name="connsiteX8" fmla="*/ 325450 w 413234"/>
              <a:gd name="connsiteY8" fmla="*/ 14626 h 89413"/>
              <a:gd name="connsiteX9" fmla="*/ 285763 w 413234"/>
              <a:gd name="connsiteY9" fmla="*/ 19389 h 89413"/>
              <a:gd name="connsiteX10" fmla="*/ 214325 w 413234"/>
              <a:gd name="connsiteY10" fmla="*/ 36851 h 89413"/>
              <a:gd name="connsiteX11" fmla="*/ 317513 w 413234"/>
              <a:gd name="connsiteY11" fmla="*/ 36851 h 89413"/>
              <a:gd name="connsiteX12" fmla="*/ 231788 w 413234"/>
              <a:gd name="connsiteY12" fmla="*/ 51139 h 89413"/>
              <a:gd name="connsiteX13" fmla="*/ 161938 w 413234"/>
              <a:gd name="connsiteY13" fmla="*/ 47964 h 89413"/>
              <a:gd name="connsiteX14" fmla="*/ 282588 w 413234"/>
              <a:gd name="connsiteY14" fmla="*/ 55901 h 89413"/>
              <a:gd name="connsiteX15" fmla="*/ 174638 w 413234"/>
              <a:gd name="connsiteY15" fmla="*/ 49551 h 89413"/>
              <a:gd name="connsiteX16" fmla="*/ 13 w 413234"/>
              <a:gd name="connsiteY16" fmla="*/ 47964 h 89413"/>
              <a:gd name="connsiteX17" fmla="*/ 165113 w 413234"/>
              <a:gd name="connsiteY17" fmla="*/ 52726 h 89413"/>
              <a:gd name="connsiteX18" fmla="*/ 184163 w 413234"/>
              <a:gd name="connsiteY18" fmla="*/ 52726 h 89413"/>
              <a:gd name="connsiteX19" fmla="*/ 390538 w 413234"/>
              <a:gd name="connsiteY19" fmla="*/ 35264 h 89413"/>
              <a:gd name="connsiteX20" fmla="*/ 260363 w 413234"/>
              <a:gd name="connsiteY20" fmla="*/ 9864 h 89413"/>
              <a:gd name="connsiteX21" fmla="*/ 58750 w 413234"/>
              <a:gd name="connsiteY21" fmla="*/ 40026 h 89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3234" h="89413">
                <a:moveTo>
                  <a:pt x="58750" y="40026"/>
                </a:moveTo>
                <a:cubicBezTo>
                  <a:pt x="48431" y="41349"/>
                  <a:pt x="160085" y="24415"/>
                  <a:pt x="198450" y="17801"/>
                </a:cubicBezTo>
                <a:cubicBezTo>
                  <a:pt x="236815" y="11187"/>
                  <a:pt x="256659" y="-2307"/>
                  <a:pt x="288938" y="339"/>
                </a:cubicBezTo>
                <a:cubicBezTo>
                  <a:pt x="321217" y="2985"/>
                  <a:pt x="372017" y="23886"/>
                  <a:pt x="392125" y="33676"/>
                </a:cubicBezTo>
                <a:cubicBezTo>
                  <a:pt x="412233" y="43466"/>
                  <a:pt x="417790" y="54049"/>
                  <a:pt x="409588" y="59076"/>
                </a:cubicBezTo>
                <a:cubicBezTo>
                  <a:pt x="401386" y="64103"/>
                  <a:pt x="361434" y="58812"/>
                  <a:pt x="342913" y="63839"/>
                </a:cubicBezTo>
                <a:cubicBezTo>
                  <a:pt x="324392" y="68866"/>
                  <a:pt x="289996" y="91620"/>
                  <a:pt x="298463" y="89239"/>
                </a:cubicBezTo>
                <a:cubicBezTo>
                  <a:pt x="306930" y="86858"/>
                  <a:pt x="389215" y="61987"/>
                  <a:pt x="393713" y="49551"/>
                </a:cubicBezTo>
                <a:cubicBezTo>
                  <a:pt x="398211" y="37115"/>
                  <a:pt x="343441" y="19653"/>
                  <a:pt x="325450" y="14626"/>
                </a:cubicBezTo>
                <a:cubicBezTo>
                  <a:pt x="307459" y="9599"/>
                  <a:pt x="304284" y="15685"/>
                  <a:pt x="285763" y="19389"/>
                </a:cubicBezTo>
                <a:cubicBezTo>
                  <a:pt x="267242" y="23093"/>
                  <a:pt x="209033" y="33941"/>
                  <a:pt x="214325" y="36851"/>
                </a:cubicBezTo>
                <a:cubicBezTo>
                  <a:pt x="219617" y="39761"/>
                  <a:pt x="314603" y="34470"/>
                  <a:pt x="317513" y="36851"/>
                </a:cubicBezTo>
                <a:cubicBezTo>
                  <a:pt x="320423" y="39232"/>
                  <a:pt x="257717" y="49287"/>
                  <a:pt x="231788" y="51139"/>
                </a:cubicBezTo>
                <a:cubicBezTo>
                  <a:pt x="205859" y="52991"/>
                  <a:pt x="153471" y="47170"/>
                  <a:pt x="161938" y="47964"/>
                </a:cubicBezTo>
                <a:cubicBezTo>
                  <a:pt x="170405" y="48758"/>
                  <a:pt x="280471" y="55637"/>
                  <a:pt x="282588" y="55901"/>
                </a:cubicBezTo>
                <a:cubicBezTo>
                  <a:pt x="284705" y="56165"/>
                  <a:pt x="221734" y="50874"/>
                  <a:pt x="174638" y="49551"/>
                </a:cubicBezTo>
                <a:cubicBezTo>
                  <a:pt x="127542" y="48228"/>
                  <a:pt x="1600" y="47435"/>
                  <a:pt x="13" y="47964"/>
                </a:cubicBezTo>
                <a:cubicBezTo>
                  <a:pt x="-1574" y="48493"/>
                  <a:pt x="134421" y="51932"/>
                  <a:pt x="165113" y="52726"/>
                </a:cubicBezTo>
                <a:cubicBezTo>
                  <a:pt x="195805" y="53520"/>
                  <a:pt x="184163" y="52726"/>
                  <a:pt x="184163" y="52726"/>
                </a:cubicBezTo>
                <a:cubicBezTo>
                  <a:pt x="221734" y="49816"/>
                  <a:pt x="377838" y="42408"/>
                  <a:pt x="390538" y="35264"/>
                </a:cubicBezTo>
                <a:cubicBezTo>
                  <a:pt x="403238" y="28120"/>
                  <a:pt x="311163" y="10393"/>
                  <a:pt x="260363" y="9864"/>
                </a:cubicBezTo>
                <a:cubicBezTo>
                  <a:pt x="209563" y="9335"/>
                  <a:pt x="69069" y="38703"/>
                  <a:pt x="58750" y="40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7" name="フリーフォーム: 図形 1706">
            <a:extLst>
              <a:ext uri="{FF2B5EF4-FFF2-40B4-BE49-F238E27FC236}">
                <a16:creationId xmlns:a16="http://schemas.microsoft.com/office/drawing/2014/main" id="{BBC5BDB5-98F6-40B1-8326-E80D2AB321F3}"/>
              </a:ext>
            </a:extLst>
          </p:cNvPr>
          <p:cNvSpPr/>
          <p:nvPr/>
        </p:nvSpPr>
        <p:spPr>
          <a:xfrm>
            <a:off x="6553008" y="436777"/>
            <a:ext cx="258340" cy="117813"/>
          </a:xfrm>
          <a:custGeom>
            <a:avLst/>
            <a:gdLst>
              <a:gd name="connsiteX0" fmla="*/ 44642 w 258340"/>
              <a:gd name="connsiteY0" fmla="*/ 117261 h 117813"/>
              <a:gd name="connsiteX1" fmla="*/ 1780 w 258340"/>
              <a:gd name="connsiteY1" fmla="*/ 34711 h 117813"/>
              <a:gd name="connsiteX2" fmla="*/ 116080 w 258340"/>
              <a:gd name="connsiteY2" fmla="*/ 17248 h 117813"/>
              <a:gd name="connsiteX3" fmla="*/ 257367 w 258340"/>
              <a:gd name="connsiteY3" fmla="*/ 1373 h 117813"/>
              <a:gd name="connsiteX4" fmla="*/ 174817 w 258340"/>
              <a:gd name="connsiteY4" fmla="*/ 1373 h 117813"/>
              <a:gd name="connsiteX5" fmla="*/ 103380 w 258340"/>
              <a:gd name="connsiteY5" fmla="*/ 6136 h 117813"/>
              <a:gd name="connsiteX6" fmla="*/ 27180 w 258340"/>
              <a:gd name="connsiteY6" fmla="*/ 39473 h 117813"/>
              <a:gd name="connsiteX7" fmla="*/ 20830 w 258340"/>
              <a:gd name="connsiteY7" fmla="*/ 69636 h 117813"/>
              <a:gd name="connsiteX8" fmla="*/ 44642 w 258340"/>
              <a:gd name="connsiteY8" fmla="*/ 117261 h 117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340" h="117813">
                <a:moveTo>
                  <a:pt x="44642" y="117261"/>
                </a:moveTo>
                <a:cubicBezTo>
                  <a:pt x="41467" y="111440"/>
                  <a:pt x="-10126" y="51380"/>
                  <a:pt x="1780" y="34711"/>
                </a:cubicBezTo>
                <a:cubicBezTo>
                  <a:pt x="13686" y="18042"/>
                  <a:pt x="73482" y="22804"/>
                  <a:pt x="116080" y="17248"/>
                </a:cubicBezTo>
                <a:cubicBezTo>
                  <a:pt x="158678" y="11692"/>
                  <a:pt x="247578" y="4019"/>
                  <a:pt x="257367" y="1373"/>
                </a:cubicBezTo>
                <a:cubicBezTo>
                  <a:pt x="267156" y="-1273"/>
                  <a:pt x="200481" y="579"/>
                  <a:pt x="174817" y="1373"/>
                </a:cubicBezTo>
                <a:cubicBezTo>
                  <a:pt x="149153" y="2167"/>
                  <a:pt x="127986" y="-214"/>
                  <a:pt x="103380" y="6136"/>
                </a:cubicBezTo>
                <a:cubicBezTo>
                  <a:pt x="78774" y="12486"/>
                  <a:pt x="40938" y="28890"/>
                  <a:pt x="27180" y="39473"/>
                </a:cubicBezTo>
                <a:cubicBezTo>
                  <a:pt x="13422" y="50056"/>
                  <a:pt x="20036" y="57994"/>
                  <a:pt x="20830" y="69636"/>
                </a:cubicBezTo>
                <a:cubicBezTo>
                  <a:pt x="21624" y="81278"/>
                  <a:pt x="47817" y="123082"/>
                  <a:pt x="44642" y="117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8" name="フリーフォーム: 図形 1707">
            <a:extLst>
              <a:ext uri="{FF2B5EF4-FFF2-40B4-BE49-F238E27FC236}">
                <a16:creationId xmlns:a16="http://schemas.microsoft.com/office/drawing/2014/main" id="{C938E559-260F-4C64-8107-2D8C1CE52ABD}"/>
              </a:ext>
            </a:extLst>
          </p:cNvPr>
          <p:cNvSpPr/>
          <p:nvPr/>
        </p:nvSpPr>
        <p:spPr>
          <a:xfrm>
            <a:off x="6571667" y="439737"/>
            <a:ext cx="226277" cy="119064"/>
          </a:xfrm>
          <a:custGeom>
            <a:avLst/>
            <a:gdLst>
              <a:gd name="connsiteX0" fmla="*/ 583 w 226277"/>
              <a:gd name="connsiteY0" fmla="*/ 119063 h 119064"/>
              <a:gd name="connsiteX1" fmla="*/ 89483 w 226277"/>
              <a:gd name="connsiteY1" fmla="*/ 69851 h 119064"/>
              <a:gd name="connsiteX2" fmla="*/ 162508 w 226277"/>
              <a:gd name="connsiteY2" fmla="*/ 71438 h 119064"/>
              <a:gd name="connsiteX3" fmla="*/ 200608 w 226277"/>
              <a:gd name="connsiteY3" fmla="*/ 47626 h 119064"/>
              <a:gd name="connsiteX4" fmla="*/ 226008 w 226277"/>
              <a:gd name="connsiteY4" fmla="*/ 1 h 119064"/>
              <a:gd name="connsiteX5" fmla="*/ 184733 w 226277"/>
              <a:gd name="connsiteY5" fmla="*/ 49213 h 119064"/>
              <a:gd name="connsiteX6" fmla="*/ 146633 w 226277"/>
              <a:gd name="connsiteY6" fmla="*/ 57151 h 119064"/>
              <a:gd name="connsiteX7" fmla="*/ 54558 w 226277"/>
              <a:gd name="connsiteY7" fmla="*/ 71438 h 119064"/>
              <a:gd name="connsiteX8" fmla="*/ 583 w 226277"/>
              <a:gd name="connsiteY8" fmla="*/ 119063 h 11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277" h="119064">
                <a:moveTo>
                  <a:pt x="583" y="119063"/>
                </a:moveTo>
                <a:cubicBezTo>
                  <a:pt x="6404" y="118799"/>
                  <a:pt x="62496" y="77788"/>
                  <a:pt x="89483" y="69851"/>
                </a:cubicBezTo>
                <a:cubicBezTo>
                  <a:pt x="116470" y="61914"/>
                  <a:pt x="143987" y="75142"/>
                  <a:pt x="162508" y="71438"/>
                </a:cubicBezTo>
                <a:cubicBezTo>
                  <a:pt x="181029" y="67734"/>
                  <a:pt x="190025" y="59532"/>
                  <a:pt x="200608" y="47626"/>
                </a:cubicBezTo>
                <a:cubicBezTo>
                  <a:pt x="211191" y="35720"/>
                  <a:pt x="228654" y="-263"/>
                  <a:pt x="226008" y="1"/>
                </a:cubicBezTo>
                <a:cubicBezTo>
                  <a:pt x="223362" y="265"/>
                  <a:pt x="197962" y="39688"/>
                  <a:pt x="184733" y="49213"/>
                </a:cubicBezTo>
                <a:cubicBezTo>
                  <a:pt x="171504" y="58738"/>
                  <a:pt x="168329" y="53447"/>
                  <a:pt x="146633" y="57151"/>
                </a:cubicBezTo>
                <a:cubicBezTo>
                  <a:pt x="124937" y="60855"/>
                  <a:pt x="75195" y="63236"/>
                  <a:pt x="54558" y="71438"/>
                </a:cubicBezTo>
                <a:cubicBezTo>
                  <a:pt x="33921" y="79640"/>
                  <a:pt x="-5238" y="119327"/>
                  <a:pt x="583" y="119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9" name="フリーフォーム: 図形 1708">
            <a:extLst>
              <a:ext uri="{FF2B5EF4-FFF2-40B4-BE49-F238E27FC236}">
                <a16:creationId xmlns:a16="http://schemas.microsoft.com/office/drawing/2014/main" id="{1AAC09D0-9631-4566-8705-11ED448060D8}"/>
              </a:ext>
            </a:extLst>
          </p:cNvPr>
          <p:cNvSpPr/>
          <p:nvPr/>
        </p:nvSpPr>
        <p:spPr>
          <a:xfrm>
            <a:off x="6578390" y="460213"/>
            <a:ext cx="202272" cy="76363"/>
          </a:xfrm>
          <a:custGeom>
            <a:avLst/>
            <a:gdLst>
              <a:gd name="connsiteX0" fmla="*/ 210 w 202272"/>
              <a:gd name="connsiteY0" fmla="*/ 76362 h 76363"/>
              <a:gd name="connsiteX1" fmla="*/ 73235 w 202272"/>
              <a:gd name="connsiteY1" fmla="*/ 25562 h 76363"/>
              <a:gd name="connsiteX2" fmla="*/ 151023 w 202272"/>
              <a:gd name="connsiteY2" fmla="*/ 23975 h 76363"/>
              <a:gd name="connsiteX3" fmla="*/ 201823 w 202272"/>
              <a:gd name="connsiteY3" fmla="*/ 162 h 76363"/>
              <a:gd name="connsiteX4" fmla="*/ 122448 w 202272"/>
              <a:gd name="connsiteY4" fmla="*/ 12862 h 76363"/>
              <a:gd name="connsiteX5" fmla="*/ 52598 w 202272"/>
              <a:gd name="connsiteY5" fmla="*/ 23975 h 76363"/>
              <a:gd name="connsiteX6" fmla="*/ 210 w 202272"/>
              <a:gd name="connsiteY6" fmla="*/ 76362 h 7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272" h="76363">
                <a:moveTo>
                  <a:pt x="210" y="76362"/>
                </a:moveTo>
                <a:cubicBezTo>
                  <a:pt x="3649" y="76626"/>
                  <a:pt x="48099" y="34293"/>
                  <a:pt x="73235" y="25562"/>
                </a:cubicBezTo>
                <a:cubicBezTo>
                  <a:pt x="98371" y="16831"/>
                  <a:pt x="129592" y="28208"/>
                  <a:pt x="151023" y="23975"/>
                </a:cubicBezTo>
                <a:cubicBezTo>
                  <a:pt x="172454" y="19742"/>
                  <a:pt x="206585" y="2014"/>
                  <a:pt x="201823" y="162"/>
                </a:cubicBezTo>
                <a:cubicBezTo>
                  <a:pt x="197061" y="-1690"/>
                  <a:pt x="122448" y="12862"/>
                  <a:pt x="122448" y="12862"/>
                </a:cubicBezTo>
                <a:cubicBezTo>
                  <a:pt x="97577" y="16831"/>
                  <a:pt x="68738" y="20535"/>
                  <a:pt x="52598" y="23975"/>
                </a:cubicBezTo>
                <a:cubicBezTo>
                  <a:pt x="36458" y="27415"/>
                  <a:pt x="-3229" y="76098"/>
                  <a:pt x="210" y="76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0" name="フリーフォーム: 図形 1709">
            <a:extLst>
              <a:ext uri="{FF2B5EF4-FFF2-40B4-BE49-F238E27FC236}">
                <a16:creationId xmlns:a16="http://schemas.microsoft.com/office/drawing/2014/main" id="{9F907953-7A45-4628-8198-1E678FA37222}"/>
              </a:ext>
            </a:extLst>
          </p:cNvPr>
          <p:cNvSpPr/>
          <p:nvPr/>
        </p:nvSpPr>
        <p:spPr>
          <a:xfrm>
            <a:off x="6780213" y="460081"/>
            <a:ext cx="211446" cy="43157"/>
          </a:xfrm>
          <a:custGeom>
            <a:avLst/>
            <a:gdLst>
              <a:gd name="connsiteX0" fmla="*/ 0 w 211446"/>
              <a:gd name="connsiteY0" fmla="*/ 43157 h 43157"/>
              <a:gd name="connsiteX1" fmla="*/ 209550 w 211446"/>
              <a:gd name="connsiteY1" fmla="*/ 35219 h 43157"/>
              <a:gd name="connsiteX2" fmla="*/ 100012 w 211446"/>
              <a:gd name="connsiteY2" fmla="*/ 19344 h 43157"/>
              <a:gd name="connsiteX3" fmla="*/ 39687 w 211446"/>
              <a:gd name="connsiteY3" fmla="*/ 294 h 43157"/>
              <a:gd name="connsiteX4" fmla="*/ 176212 w 211446"/>
              <a:gd name="connsiteY4" fmla="*/ 35219 h 43157"/>
              <a:gd name="connsiteX5" fmla="*/ 71437 w 211446"/>
              <a:gd name="connsiteY5" fmla="*/ 33632 h 43157"/>
              <a:gd name="connsiteX6" fmla="*/ 0 w 211446"/>
              <a:gd name="connsiteY6" fmla="*/ 43157 h 4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446" h="43157">
                <a:moveTo>
                  <a:pt x="0" y="43157"/>
                </a:moveTo>
                <a:cubicBezTo>
                  <a:pt x="96440" y="41172"/>
                  <a:pt x="192881" y="39188"/>
                  <a:pt x="209550" y="35219"/>
                </a:cubicBezTo>
                <a:cubicBezTo>
                  <a:pt x="226219" y="31250"/>
                  <a:pt x="128323" y="25165"/>
                  <a:pt x="100012" y="19344"/>
                </a:cubicBezTo>
                <a:cubicBezTo>
                  <a:pt x="71702" y="13523"/>
                  <a:pt x="26987" y="-2352"/>
                  <a:pt x="39687" y="294"/>
                </a:cubicBezTo>
                <a:cubicBezTo>
                  <a:pt x="52387" y="2940"/>
                  <a:pt x="170920" y="29663"/>
                  <a:pt x="176212" y="35219"/>
                </a:cubicBezTo>
                <a:cubicBezTo>
                  <a:pt x="181504" y="40775"/>
                  <a:pt x="71437" y="33632"/>
                  <a:pt x="71437" y="33632"/>
                </a:cubicBezTo>
                <a:lnTo>
                  <a:pt x="0" y="4315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1" name="フリーフォーム: 図形 1710">
            <a:extLst>
              <a:ext uri="{FF2B5EF4-FFF2-40B4-BE49-F238E27FC236}">
                <a16:creationId xmlns:a16="http://schemas.microsoft.com/office/drawing/2014/main" id="{EFBD415A-358E-4037-9BAF-AFE5015626C0}"/>
              </a:ext>
            </a:extLst>
          </p:cNvPr>
          <p:cNvSpPr/>
          <p:nvPr/>
        </p:nvSpPr>
        <p:spPr>
          <a:xfrm>
            <a:off x="6776497" y="474416"/>
            <a:ext cx="242118" cy="66929"/>
          </a:xfrm>
          <a:custGeom>
            <a:avLst/>
            <a:gdLst>
              <a:gd name="connsiteX0" fmla="*/ 241841 w 242118"/>
              <a:gd name="connsiteY0" fmla="*/ 20884 h 66929"/>
              <a:gd name="connsiteX1" fmla="*/ 157703 w 242118"/>
              <a:gd name="connsiteY1" fmla="*/ 49459 h 66929"/>
              <a:gd name="connsiteX2" fmla="*/ 29116 w 242118"/>
              <a:gd name="connsiteY2" fmla="*/ 47872 h 66929"/>
              <a:gd name="connsiteX3" fmla="*/ 541 w 242118"/>
              <a:gd name="connsiteY3" fmla="*/ 28822 h 66929"/>
              <a:gd name="connsiteX4" fmla="*/ 43403 w 242118"/>
              <a:gd name="connsiteY4" fmla="*/ 247 h 66929"/>
              <a:gd name="connsiteX5" fmla="*/ 22766 w 242118"/>
              <a:gd name="connsiteY5" fmla="*/ 46284 h 66929"/>
              <a:gd name="connsiteX6" fmla="*/ 133891 w 242118"/>
              <a:gd name="connsiteY6" fmla="*/ 62159 h 66929"/>
              <a:gd name="connsiteX7" fmla="*/ 183103 w 242118"/>
              <a:gd name="connsiteY7" fmla="*/ 63747 h 66929"/>
              <a:gd name="connsiteX8" fmla="*/ 241841 w 242118"/>
              <a:gd name="connsiteY8" fmla="*/ 20884 h 6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118" h="66929">
                <a:moveTo>
                  <a:pt x="241841" y="20884"/>
                </a:moveTo>
                <a:cubicBezTo>
                  <a:pt x="237608" y="18503"/>
                  <a:pt x="193157" y="44961"/>
                  <a:pt x="157703" y="49459"/>
                </a:cubicBezTo>
                <a:cubicBezTo>
                  <a:pt x="122249" y="53957"/>
                  <a:pt x="55310" y="51311"/>
                  <a:pt x="29116" y="47872"/>
                </a:cubicBezTo>
                <a:cubicBezTo>
                  <a:pt x="2922" y="44433"/>
                  <a:pt x="-1840" y="36759"/>
                  <a:pt x="541" y="28822"/>
                </a:cubicBezTo>
                <a:cubicBezTo>
                  <a:pt x="2922" y="20885"/>
                  <a:pt x="39699" y="-2663"/>
                  <a:pt x="43403" y="247"/>
                </a:cubicBezTo>
                <a:cubicBezTo>
                  <a:pt x="47107" y="3157"/>
                  <a:pt x="7685" y="35965"/>
                  <a:pt x="22766" y="46284"/>
                </a:cubicBezTo>
                <a:cubicBezTo>
                  <a:pt x="37847" y="56603"/>
                  <a:pt x="107168" y="59249"/>
                  <a:pt x="133891" y="62159"/>
                </a:cubicBezTo>
                <a:cubicBezTo>
                  <a:pt x="160614" y="65069"/>
                  <a:pt x="165376" y="70362"/>
                  <a:pt x="183103" y="63747"/>
                </a:cubicBezTo>
                <a:cubicBezTo>
                  <a:pt x="200830" y="57133"/>
                  <a:pt x="246074" y="23265"/>
                  <a:pt x="241841" y="208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2" name="フリーフォーム: 図形 1711">
            <a:extLst>
              <a:ext uri="{FF2B5EF4-FFF2-40B4-BE49-F238E27FC236}">
                <a16:creationId xmlns:a16="http://schemas.microsoft.com/office/drawing/2014/main" id="{B5B74711-46C0-4AC5-BD5D-5F9D07D008EC}"/>
              </a:ext>
            </a:extLst>
          </p:cNvPr>
          <p:cNvSpPr/>
          <p:nvPr/>
        </p:nvSpPr>
        <p:spPr>
          <a:xfrm>
            <a:off x="6604000" y="554038"/>
            <a:ext cx="125414" cy="100230"/>
          </a:xfrm>
          <a:custGeom>
            <a:avLst/>
            <a:gdLst>
              <a:gd name="connsiteX0" fmla="*/ 0 w 125414"/>
              <a:gd name="connsiteY0" fmla="*/ 0 h 100230"/>
              <a:gd name="connsiteX1" fmla="*/ 73025 w 125414"/>
              <a:gd name="connsiteY1" fmla="*/ 68262 h 100230"/>
              <a:gd name="connsiteX2" fmla="*/ 125413 w 125414"/>
              <a:gd name="connsiteY2" fmla="*/ 100012 h 100230"/>
              <a:gd name="connsiteX3" fmla="*/ 74613 w 125414"/>
              <a:gd name="connsiteY3" fmla="*/ 53975 h 100230"/>
              <a:gd name="connsiteX4" fmla="*/ 44450 w 125414"/>
              <a:gd name="connsiteY4" fmla="*/ 34925 h 100230"/>
              <a:gd name="connsiteX5" fmla="*/ 0 w 125414"/>
              <a:gd name="connsiteY5" fmla="*/ 0 h 10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414" h="100230">
                <a:moveTo>
                  <a:pt x="0" y="0"/>
                </a:moveTo>
                <a:cubicBezTo>
                  <a:pt x="26061" y="25796"/>
                  <a:pt x="52123" y="51593"/>
                  <a:pt x="73025" y="68262"/>
                </a:cubicBezTo>
                <a:cubicBezTo>
                  <a:pt x="93927" y="84931"/>
                  <a:pt x="125148" y="102393"/>
                  <a:pt x="125413" y="100012"/>
                </a:cubicBezTo>
                <a:cubicBezTo>
                  <a:pt x="125678" y="97631"/>
                  <a:pt x="88107" y="64823"/>
                  <a:pt x="74613" y="53975"/>
                </a:cubicBezTo>
                <a:cubicBezTo>
                  <a:pt x="61119" y="43127"/>
                  <a:pt x="44450" y="34925"/>
                  <a:pt x="44450" y="349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3" name="フリーフォーム: 図形 1712">
            <a:extLst>
              <a:ext uri="{FF2B5EF4-FFF2-40B4-BE49-F238E27FC236}">
                <a16:creationId xmlns:a16="http://schemas.microsoft.com/office/drawing/2014/main" id="{3764D0ED-0E4E-49D2-A3D2-E4FA587FF448}"/>
              </a:ext>
            </a:extLst>
          </p:cNvPr>
          <p:cNvSpPr/>
          <p:nvPr/>
        </p:nvSpPr>
        <p:spPr>
          <a:xfrm>
            <a:off x="6613525" y="535999"/>
            <a:ext cx="156669" cy="153034"/>
          </a:xfrm>
          <a:custGeom>
            <a:avLst/>
            <a:gdLst>
              <a:gd name="connsiteX0" fmla="*/ 0 w 156669"/>
              <a:gd name="connsiteY0" fmla="*/ 6926 h 153034"/>
              <a:gd name="connsiteX1" fmla="*/ 84138 w 156669"/>
              <a:gd name="connsiteY1" fmla="*/ 2164 h 153034"/>
              <a:gd name="connsiteX2" fmla="*/ 147638 w 156669"/>
              <a:gd name="connsiteY2" fmla="*/ 46614 h 153034"/>
              <a:gd name="connsiteX3" fmla="*/ 155575 w 156669"/>
              <a:gd name="connsiteY3" fmla="*/ 72014 h 153034"/>
              <a:gd name="connsiteX4" fmla="*/ 141288 w 156669"/>
              <a:gd name="connsiteY4" fmla="*/ 110114 h 153034"/>
              <a:gd name="connsiteX5" fmla="*/ 109538 w 156669"/>
              <a:gd name="connsiteY5" fmla="*/ 152976 h 153034"/>
              <a:gd name="connsiteX6" fmla="*/ 144463 w 156669"/>
              <a:gd name="connsiteY6" fmla="*/ 100589 h 153034"/>
              <a:gd name="connsiteX7" fmla="*/ 147638 w 156669"/>
              <a:gd name="connsiteY7" fmla="*/ 67251 h 153034"/>
              <a:gd name="connsiteX8" fmla="*/ 117475 w 156669"/>
              <a:gd name="connsiteY8" fmla="*/ 24389 h 153034"/>
              <a:gd name="connsiteX9" fmla="*/ 82550 w 156669"/>
              <a:gd name="connsiteY9" fmla="*/ 6926 h 153034"/>
              <a:gd name="connsiteX10" fmla="*/ 0 w 156669"/>
              <a:gd name="connsiteY10" fmla="*/ 6926 h 15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6669" h="153034">
                <a:moveTo>
                  <a:pt x="0" y="6926"/>
                </a:moveTo>
                <a:cubicBezTo>
                  <a:pt x="265" y="6132"/>
                  <a:pt x="59532" y="-4451"/>
                  <a:pt x="84138" y="2164"/>
                </a:cubicBezTo>
                <a:cubicBezTo>
                  <a:pt x="108744" y="8779"/>
                  <a:pt x="135732" y="34973"/>
                  <a:pt x="147638" y="46614"/>
                </a:cubicBezTo>
                <a:cubicBezTo>
                  <a:pt x="159544" y="58255"/>
                  <a:pt x="156633" y="61431"/>
                  <a:pt x="155575" y="72014"/>
                </a:cubicBezTo>
                <a:cubicBezTo>
                  <a:pt x="154517" y="82597"/>
                  <a:pt x="148961" y="96620"/>
                  <a:pt x="141288" y="110114"/>
                </a:cubicBezTo>
                <a:cubicBezTo>
                  <a:pt x="133615" y="123608"/>
                  <a:pt x="109009" y="154563"/>
                  <a:pt x="109538" y="152976"/>
                </a:cubicBezTo>
                <a:cubicBezTo>
                  <a:pt x="110067" y="151389"/>
                  <a:pt x="138113" y="114877"/>
                  <a:pt x="144463" y="100589"/>
                </a:cubicBezTo>
                <a:cubicBezTo>
                  <a:pt x="150813" y="86301"/>
                  <a:pt x="152136" y="79951"/>
                  <a:pt x="147638" y="67251"/>
                </a:cubicBezTo>
                <a:cubicBezTo>
                  <a:pt x="143140" y="54551"/>
                  <a:pt x="128323" y="34443"/>
                  <a:pt x="117475" y="24389"/>
                </a:cubicBezTo>
                <a:cubicBezTo>
                  <a:pt x="106627" y="14335"/>
                  <a:pt x="99483" y="11424"/>
                  <a:pt x="82550" y="6926"/>
                </a:cubicBezTo>
                <a:cubicBezTo>
                  <a:pt x="65617" y="2428"/>
                  <a:pt x="-265" y="7720"/>
                  <a:pt x="0" y="6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4" name="フリーフォーム: 図形 1713">
            <a:extLst>
              <a:ext uri="{FF2B5EF4-FFF2-40B4-BE49-F238E27FC236}">
                <a16:creationId xmlns:a16="http://schemas.microsoft.com/office/drawing/2014/main" id="{A461A2DE-484B-4663-AE63-DBA3AB24DD73}"/>
              </a:ext>
            </a:extLst>
          </p:cNvPr>
          <p:cNvSpPr/>
          <p:nvPr/>
        </p:nvSpPr>
        <p:spPr>
          <a:xfrm>
            <a:off x="6602126" y="542925"/>
            <a:ext cx="137327" cy="150814"/>
          </a:xfrm>
          <a:custGeom>
            <a:avLst/>
            <a:gdLst>
              <a:gd name="connsiteX0" fmla="*/ 1874 w 137327"/>
              <a:gd name="connsiteY0" fmla="*/ 0 h 150814"/>
              <a:gd name="connsiteX1" fmla="*/ 6637 w 137327"/>
              <a:gd name="connsiteY1" fmla="*/ 77788 h 150814"/>
              <a:gd name="connsiteX2" fmla="*/ 54262 w 137327"/>
              <a:gd name="connsiteY2" fmla="*/ 100013 h 150814"/>
              <a:gd name="connsiteX3" fmla="*/ 136812 w 137327"/>
              <a:gd name="connsiteY3" fmla="*/ 150813 h 150814"/>
              <a:gd name="connsiteX4" fmla="*/ 86012 w 137327"/>
              <a:gd name="connsiteY4" fmla="*/ 98425 h 150814"/>
              <a:gd name="connsiteX5" fmla="*/ 20924 w 137327"/>
              <a:gd name="connsiteY5" fmla="*/ 76200 h 150814"/>
              <a:gd name="connsiteX6" fmla="*/ 1874 w 137327"/>
              <a:gd name="connsiteY6" fmla="*/ 0 h 15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327" h="150814">
                <a:moveTo>
                  <a:pt x="1874" y="0"/>
                </a:moveTo>
                <a:cubicBezTo>
                  <a:pt x="-507" y="265"/>
                  <a:pt x="-2094" y="61119"/>
                  <a:pt x="6637" y="77788"/>
                </a:cubicBezTo>
                <a:cubicBezTo>
                  <a:pt x="15368" y="94457"/>
                  <a:pt x="32566" y="87842"/>
                  <a:pt x="54262" y="100013"/>
                </a:cubicBezTo>
                <a:cubicBezTo>
                  <a:pt x="75958" y="112184"/>
                  <a:pt x="131520" y="151078"/>
                  <a:pt x="136812" y="150813"/>
                </a:cubicBezTo>
                <a:cubicBezTo>
                  <a:pt x="142104" y="150548"/>
                  <a:pt x="105327" y="110860"/>
                  <a:pt x="86012" y="98425"/>
                </a:cubicBezTo>
                <a:cubicBezTo>
                  <a:pt x="66697" y="85990"/>
                  <a:pt x="34153" y="86254"/>
                  <a:pt x="20924" y="76200"/>
                </a:cubicBezTo>
                <a:cubicBezTo>
                  <a:pt x="7695" y="66146"/>
                  <a:pt x="4255" y="-265"/>
                  <a:pt x="187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5" name="フリーフォーム: 図形 1714">
            <a:extLst>
              <a:ext uri="{FF2B5EF4-FFF2-40B4-BE49-F238E27FC236}">
                <a16:creationId xmlns:a16="http://schemas.microsoft.com/office/drawing/2014/main" id="{47E33F75-E0DB-4C32-A6D4-FBF28F22A328}"/>
              </a:ext>
            </a:extLst>
          </p:cNvPr>
          <p:cNvSpPr/>
          <p:nvPr/>
        </p:nvSpPr>
        <p:spPr>
          <a:xfrm>
            <a:off x="6714952" y="551052"/>
            <a:ext cx="16580" cy="124769"/>
          </a:xfrm>
          <a:custGeom>
            <a:avLst/>
            <a:gdLst>
              <a:gd name="connsiteX0" fmla="*/ 8111 w 16580"/>
              <a:gd name="connsiteY0" fmla="*/ 1398 h 124769"/>
              <a:gd name="connsiteX1" fmla="*/ 173 w 16580"/>
              <a:gd name="connsiteY1" fmla="*/ 123636 h 124769"/>
              <a:gd name="connsiteX2" fmla="*/ 16048 w 16580"/>
              <a:gd name="connsiteY2" fmla="*/ 60136 h 124769"/>
              <a:gd name="connsiteX3" fmla="*/ 8111 w 16580"/>
              <a:gd name="connsiteY3" fmla="*/ 1398 h 12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80" h="124769">
                <a:moveTo>
                  <a:pt x="8111" y="1398"/>
                </a:moveTo>
                <a:cubicBezTo>
                  <a:pt x="5465" y="11981"/>
                  <a:pt x="-1150" y="113846"/>
                  <a:pt x="173" y="123636"/>
                </a:cubicBezTo>
                <a:cubicBezTo>
                  <a:pt x="1496" y="133426"/>
                  <a:pt x="13402" y="77069"/>
                  <a:pt x="16048" y="60136"/>
                </a:cubicBezTo>
                <a:cubicBezTo>
                  <a:pt x="18694" y="43203"/>
                  <a:pt x="10757" y="-9185"/>
                  <a:pt x="8111" y="1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6" name="フリーフォーム: 図形 1715">
            <a:extLst>
              <a:ext uri="{FF2B5EF4-FFF2-40B4-BE49-F238E27FC236}">
                <a16:creationId xmlns:a16="http://schemas.microsoft.com/office/drawing/2014/main" id="{C403289D-9ECF-4946-94E8-ECD41DB8BFB8}"/>
              </a:ext>
            </a:extLst>
          </p:cNvPr>
          <p:cNvSpPr/>
          <p:nvPr/>
        </p:nvSpPr>
        <p:spPr>
          <a:xfrm>
            <a:off x="6842161" y="664346"/>
            <a:ext cx="289969" cy="124973"/>
          </a:xfrm>
          <a:custGeom>
            <a:avLst/>
            <a:gdLst>
              <a:gd name="connsiteX0" fmla="*/ 22189 w 289969"/>
              <a:gd name="connsiteY0" fmla="*/ 26217 h 124973"/>
              <a:gd name="connsiteX1" fmla="*/ 239677 w 289969"/>
              <a:gd name="connsiteY1" fmla="*/ 18279 h 124973"/>
              <a:gd name="connsiteX2" fmla="*/ 284127 w 289969"/>
              <a:gd name="connsiteY2" fmla="*/ 91304 h 124973"/>
              <a:gd name="connsiteX3" fmla="*/ 226977 w 289969"/>
              <a:gd name="connsiteY3" fmla="*/ 105592 h 124973"/>
              <a:gd name="connsiteX4" fmla="*/ 117439 w 289969"/>
              <a:gd name="connsiteY4" fmla="*/ 121467 h 124973"/>
              <a:gd name="connsiteX5" fmla="*/ 98389 w 289969"/>
              <a:gd name="connsiteY5" fmla="*/ 121467 h 124973"/>
              <a:gd name="connsiteX6" fmla="*/ 6314 w 289969"/>
              <a:gd name="connsiteY6" fmla="*/ 83367 h 124973"/>
              <a:gd name="connsiteX7" fmla="*/ 7902 w 289969"/>
              <a:gd name="connsiteY7" fmla="*/ 83367 h 124973"/>
              <a:gd name="connsiteX8" fmla="*/ 201577 w 289969"/>
              <a:gd name="connsiteY8" fmla="*/ 110354 h 124973"/>
              <a:gd name="connsiteX9" fmla="*/ 288889 w 289969"/>
              <a:gd name="connsiteY9" fmla="*/ 73842 h 124973"/>
              <a:gd name="connsiteX10" fmla="*/ 236502 w 289969"/>
              <a:gd name="connsiteY10" fmla="*/ 2404 h 124973"/>
              <a:gd name="connsiteX11" fmla="*/ 22189 w 289969"/>
              <a:gd name="connsiteY11" fmla="*/ 26217 h 12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9969" h="124973">
                <a:moveTo>
                  <a:pt x="22189" y="26217"/>
                </a:moveTo>
                <a:cubicBezTo>
                  <a:pt x="22718" y="28863"/>
                  <a:pt x="196021" y="7431"/>
                  <a:pt x="239677" y="18279"/>
                </a:cubicBezTo>
                <a:cubicBezTo>
                  <a:pt x="283333" y="29127"/>
                  <a:pt x="286244" y="76752"/>
                  <a:pt x="284127" y="91304"/>
                </a:cubicBezTo>
                <a:cubicBezTo>
                  <a:pt x="282010" y="105856"/>
                  <a:pt x="254758" y="100565"/>
                  <a:pt x="226977" y="105592"/>
                </a:cubicBezTo>
                <a:cubicBezTo>
                  <a:pt x="199196" y="110619"/>
                  <a:pt x="138870" y="118821"/>
                  <a:pt x="117439" y="121467"/>
                </a:cubicBezTo>
                <a:cubicBezTo>
                  <a:pt x="96008" y="124113"/>
                  <a:pt x="116910" y="127817"/>
                  <a:pt x="98389" y="121467"/>
                </a:cubicBezTo>
                <a:cubicBezTo>
                  <a:pt x="79868" y="115117"/>
                  <a:pt x="21395" y="89717"/>
                  <a:pt x="6314" y="83367"/>
                </a:cubicBezTo>
                <a:cubicBezTo>
                  <a:pt x="-8767" y="77017"/>
                  <a:pt x="7902" y="83367"/>
                  <a:pt x="7902" y="83367"/>
                </a:cubicBezTo>
                <a:cubicBezTo>
                  <a:pt x="40446" y="87865"/>
                  <a:pt x="154746" y="111941"/>
                  <a:pt x="201577" y="110354"/>
                </a:cubicBezTo>
                <a:cubicBezTo>
                  <a:pt x="248408" y="108767"/>
                  <a:pt x="283068" y="91834"/>
                  <a:pt x="288889" y="73842"/>
                </a:cubicBezTo>
                <a:cubicBezTo>
                  <a:pt x="294710" y="55850"/>
                  <a:pt x="276983" y="13781"/>
                  <a:pt x="236502" y="2404"/>
                </a:cubicBezTo>
                <a:cubicBezTo>
                  <a:pt x="196021" y="-8973"/>
                  <a:pt x="21660" y="23571"/>
                  <a:pt x="22189" y="26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7" name="フリーフォーム: 図形 1716">
            <a:extLst>
              <a:ext uri="{FF2B5EF4-FFF2-40B4-BE49-F238E27FC236}">
                <a16:creationId xmlns:a16="http://schemas.microsoft.com/office/drawing/2014/main" id="{3C473C07-86BC-45A6-816B-58CE4B6625E6}"/>
              </a:ext>
            </a:extLst>
          </p:cNvPr>
          <p:cNvSpPr/>
          <p:nvPr/>
        </p:nvSpPr>
        <p:spPr>
          <a:xfrm>
            <a:off x="6862763" y="691946"/>
            <a:ext cx="233522" cy="68480"/>
          </a:xfrm>
          <a:custGeom>
            <a:avLst/>
            <a:gdLst>
              <a:gd name="connsiteX0" fmla="*/ 0 w 233522"/>
              <a:gd name="connsiteY0" fmla="*/ 14492 h 68480"/>
              <a:gd name="connsiteX1" fmla="*/ 206375 w 233522"/>
              <a:gd name="connsiteY1" fmla="*/ 204 h 68480"/>
              <a:gd name="connsiteX2" fmla="*/ 206375 w 233522"/>
              <a:gd name="connsiteY2" fmla="*/ 24017 h 68480"/>
              <a:gd name="connsiteX3" fmla="*/ 233362 w 233522"/>
              <a:gd name="connsiteY3" fmla="*/ 68467 h 68480"/>
              <a:gd name="connsiteX4" fmla="*/ 192087 w 233522"/>
              <a:gd name="connsiteY4" fmla="*/ 19254 h 68480"/>
              <a:gd name="connsiteX5" fmla="*/ 107950 w 233522"/>
              <a:gd name="connsiteY5" fmla="*/ 16079 h 68480"/>
              <a:gd name="connsiteX6" fmla="*/ 0 w 233522"/>
              <a:gd name="connsiteY6" fmla="*/ 14492 h 6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522" h="68480">
                <a:moveTo>
                  <a:pt x="0" y="14492"/>
                </a:moveTo>
                <a:cubicBezTo>
                  <a:pt x="85989" y="6554"/>
                  <a:pt x="171979" y="-1384"/>
                  <a:pt x="206375" y="204"/>
                </a:cubicBezTo>
                <a:cubicBezTo>
                  <a:pt x="240771" y="1791"/>
                  <a:pt x="201877" y="12640"/>
                  <a:pt x="206375" y="24017"/>
                </a:cubicBezTo>
                <a:cubicBezTo>
                  <a:pt x="210873" y="35394"/>
                  <a:pt x="235743" y="69261"/>
                  <a:pt x="233362" y="68467"/>
                </a:cubicBezTo>
                <a:cubicBezTo>
                  <a:pt x="230981" y="67673"/>
                  <a:pt x="212989" y="27985"/>
                  <a:pt x="192087" y="19254"/>
                </a:cubicBezTo>
                <a:cubicBezTo>
                  <a:pt x="171185" y="10523"/>
                  <a:pt x="107950" y="16079"/>
                  <a:pt x="107950" y="16079"/>
                </a:cubicBezTo>
                <a:lnTo>
                  <a:pt x="0" y="144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8" name="フリーフォーム: 図形 1717">
            <a:extLst>
              <a:ext uri="{FF2B5EF4-FFF2-40B4-BE49-F238E27FC236}">
                <a16:creationId xmlns:a16="http://schemas.microsoft.com/office/drawing/2014/main" id="{A4152B8D-1E0A-4B50-81CD-21905115F613}"/>
              </a:ext>
            </a:extLst>
          </p:cNvPr>
          <p:cNvSpPr/>
          <p:nvPr/>
        </p:nvSpPr>
        <p:spPr>
          <a:xfrm>
            <a:off x="7005613" y="492027"/>
            <a:ext cx="222793" cy="57299"/>
          </a:xfrm>
          <a:custGeom>
            <a:avLst/>
            <a:gdLst>
              <a:gd name="connsiteX0" fmla="*/ 25 w 222793"/>
              <a:gd name="connsiteY0" fmla="*/ 98 h 57299"/>
              <a:gd name="connsiteX1" fmla="*/ 65112 w 222793"/>
              <a:gd name="connsiteY1" fmla="*/ 33436 h 57299"/>
              <a:gd name="connsiteX2" fmla="*/ 98450 w 222793"/>
              <a:gd name="connsiteY2" fmla="*/ 57248 h 57299"/>
              <a:gd name="connsiteX3" fmla="*/ 104800 w 222793"/>
              <a:gd name="connsiteY3" fmla="*/ 27086 h 57299"/>
              <a:gd name="connsiteX4" fmla="*/ 222275 w 222793"/>
              <a:gd name="connsiteY4" fmla="*/ 15973 h 57299"/>
              <a:gd name="connsiteX5" fmla="*/ 146075 w 222793"/>
              <a:gd name="connsiteY5" fmla="*/ 27086 h 57299"/>
              <a:gd name="connsiteX6" fmla="*/ 104800 w 222793"/>
              <a:gd name="connsiteY6" fmla="*/ 39786 h 57299"/>
              <a:gd name="connsiteX7" fmla="*/ 73050 w 222793"/>
              <a:gd name="connsiteY7" fmla="*/ 23911 h 57299"/>
              <a:gd name="connsiteX8" fmla="*/ 25 w 222793"/>
              <a:gd name="connsiteY8" fmla="*/ 98 h 5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93" h="57299">
                <a:moveTo>
                  <a:pt x="25" y="98"/>
                </a:moveTo>
                <a:cubicBezTo>
                  <a:pt x="-1298" y="1685"/>
                  <a:pt x="48708" y="23911"/>
                  <a:pt x="65112" y="33436"/>
                </a:cubicBezTo>
                <a:cubicBezTo>
                  <a:pt x="81516" y="42961"/>
                  <a:pt x="91835" y="58306"/>
                  <a:pt x="98450" y="57248"/>
                </a:cubicBezTo>
                <a:cubicBezTo>
                  <a:pt x="105065" y="56190"/>
                  <a:pt x="84163" y="33965"/>
                  <a:pt x="104800" y="27086"/>
                </a:cubicBezTo>
                <a:cubicBezTo>
                  <a:pt x="125437" y="20207"/>
                  <a:pt x="215396" y="15973"/>
                  <a:pt x="222275" y="15973"/>
                </a:cubicBezTo>
                <a:cubicBezTo>
                  <a:pt x="229154" y="15973"/>
                  <a:pt x="165654" y="23117"/>
                  <a:pt x="146075" y="27086"/>
                </a:cubicBezTo>
                <a:cubicBezTo>
                  <a:pt x="126496" y="31055"/>
                  <a:pt x="116971" y="40315"/>
                  <a:pt x="104800" y="39786"/>
                </a:cubicBezTo>
                <a:cubicBezTo>
                  <a:pt x="92629" y="39257"/>
                  <a:pt x="87073" y="31319"/>
                  <a:pt x="73050" y="23911"/>
                </a:cubicBezTo>
                <a:cubicBezTo>
                  <a:pt x="59027" y="16503"/>
                  <a:pt x="1348" y="-1489"/>
                  <a:pt x="25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9" name="フリーフォーム: 図形 1718">
            <a:extLst>
              <a:ext uri="{FF2B5EF4-FFF2-40B4-BE49-F238E27FC236}">
                <a16:creationId xmlns:a16="http://schemas.microsoft.com/office/drawing/2014/main" id="{E15452B9-00D6-4313-B779-D38693C0BDCB}"/>
              </a:ext>
            </a:extLst>
          </p:cNvPr>
          <p:cNvSpPr/>
          <p:nvPr/>
        </p:nvSpPr>
        <p:spPr>
          <a:xfrm>
            <a:off x="3257618" y="2910585"/>
            <a:ext cx="379228" cy="375514"/>
          </a:xfrm>
          <a:custGeom>
            <a:avLst/>
            <a:gdLst>
              <a:gd name="connsiteX0" fmla="*/ 167149 w 379228"/>
              <a:gd name="connsiteY0" fmla="*/ 1948 h 375514"/>
              <a:gd name="connsiteX1" fmla="*/ 23215 w 379228"/>
              <a:gd name="connsiteY1" fmla="*/ 217848 h 375514"/>
              <a:gd name="connsiteX2" fmla="*/ 27449 w 379228"/>
              <a:gd name="connsiteY2" fmla="*/ 230548 h 375514"/>
              <a:gd name="connsiteX3" fmla="*/ 285682 w 379228"/>
              <a:gd name="connsiteY3" fmla="*/ 188215 h 375514"/>
              <a:gd name="connsiteX4" fmla="*/ 311082 w 379228"/>
              <a:gd name="connsiteY4" fmla="*/ 289815 h 375514"/>
              <a:gd name="connsiteX5" fmla="*/ 378815 w 379228"/>
              <a:gd name="connsiteY5" fmla="*/ 374482 h 375514"/>
              <a:gd name="connsiteX6" fmla="*/ 340715 w 379228"/>
              <a:gd name="connsiteY6" fmla="*/ 230548 h 375514"/>
              <a:gd name="connsiteX7" fmla="*/ 366115 w 379228"/>
              <a:gd name="connsiteY7" fmla="*/ 133182 h 375514"/>
              <a:gd name="connsiteX8" fmla="*/ 217949 w 379228"/>
              <a:gd name="connsiteY8" fmla="*/ 167048 h 375514"/>
              <a:gd name="connsiteX9" fmla="*/ 61315 w 379228"/>
              <a:gd name="connsiteY9" fmla="*/ 192448 h 375514"/>
              <a:gd name="connsiteX10" fmla="*/ 150215 w 379228"/>
              <a:gd name="connsiteY10" fmla="*/ 116248 h 375514"/>
              <a:gd name="connsiteX11" fmla="*/ 167149 w 379228"/>
              <a:gd name="connsiteY11" fmla="*/ 1948 h 37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9228" h="375514">
                <a:moveTo>
                  <a:pt x="167149" y="1948"/>
                </a:moveTo>
                <a:cubicBezTo>
                  <a:pt x="145982" y="18881"/>
                  <a:pt x="46498" y="179748"/>
                  <a:pt x="23215" y="217848"/>
                </a:cubicBezTo>
                <a:cubicBezTo>
                  <a:pt x="-68" y="255948"/>
                  <a:pt x="-16296" y="235487"/>
                  <a:pt x="27449" y="230548"/>
                </a:cubicBezTo>
                <a:cubicBezTo>
                  <a:pt x="71193" y="225609"/>
                  <a:pt x="238410" y="178337"/>
                  <a:pt x="285682" y="188215"/>
                </a:cubicBezTo>
                <a:cubicBezTo>
                  <a:pt x="332954" y="198093"/>
                  <a:pt x="295560" y="258771"/>
                  <a:pt x="311082" y="289815"/>
                </a:cubicBezTo>
                <a:cubicBezTo>
                  <a:pt x="326604" y="320859"/>
                  <a:pt x="373876" y="384360"/>
                  <a:pt x="378815" y="374482"/>
                </a:cubicBezTo>
                <a:cubicBezTo>
                  <a:pt x="383754" y="364604"/>
                  <a:pt x="342832" y="270765"/>
                  <a:pt x="340715" y="230548"/>
                </a:cubicBezTo>
                <a:cubicBezTo>
                  <a:pt x="338598" y="190331"/>
                  <a:pt x="386576" y="143765"/>
                  <a:pt x="366115" y="133182"/>
                </a:cubicBezTo>
                <a:cubicBezTo>
                  <a:pt x="345654" y="122599"/>
                  <a:pt x="217949" y="167048"/>
                  <a:pt x="217949" y="167048"/>
                </a:cubicBezTo>
                <a:cubicBezTo>
                  <a:pt x="167149" y="176926"/>
                  <a:pt x="72604" y="200915"/>
                  <a:pt x="61315" y="192448"/>
                </a:cubicBezTo>
                <a:cubicBezTo>
                  <a:pt x="50026" y="183981"/>
                  <a:pt x="126226" y="149409"/>
                  <a:pt x="150215" y="116248"/>
                </a:cubicBezTo>
                <a:cubicBezTo>
                  <a:pt x="174204" y="83087"/>
                  <a:pt x="188316" y="-14985"/>
                  <a:pt x="167149" y="19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0" name="フリーフォーム: 図形 1719">
            <a:extLst>
              <a:ext uri="{FF2B5EF4-FFF2-40B4-BE49-F238E27FC236}">
                <a16:creationId xmlns:a16="http://schemas.microsoft.com/office/drawing/2014/main" id="{C26CBBD7-F2AA-4CC7-B63E-6F4D5E9DAB7A}"/>
              </a:ext>
            </a:extLst>
          </p:cNvPr>
          <p:cNvSpPr/>
          <p:nvPr/>
        </p:nvSpPr>
        <p:spPr>
          <a:xfrm>
            <a:off x="3957757" y="2980735"/>
            <a:ext cx="581837" cy="280423"/>
          </a:xfrm>
          <a:custGeom>
            <a:avLst/>
            <a:gdLst>
              <a:gd name="connsiteX0" fmla="*/ 571910 w 581837"/>
              <a:gd name="connsiteY0" fmla="*/ 7998 h 280423"/>
              <a:gd name="connsiteX1" fmla="*/ 521110 w 581837"/>
              <a:gd name="connsiteY1" fmla="*/ 33398 h 280423"/>
              <a:gd name="connsiteX2" fmla="*/ 224776 w 581837"/>
              <a:gd name="connsiteY2" fmla="*/ 206965 h 280423"/>
              <a:gd name="connsiteX3" fmla="*/ 410 w 581837"/>
              <a:gd name="connsiteY3" fmla="*/ 278932 h 280423"/>
              <a:gd name="connsiteX4" fmla="*/ 279810 w 581837"/>
              <a:gd name="connsiteY4" fmla="*/ 147698 h 280423"/>
              <a:gd name="connsiteX5" fmla="*/ 385643 w 581837"/>
              <a:gd name="connsiteY5" fmla="*/ 130765 h 280423"/>
              <a:gd name="connsiteX6" fmla="*/ 571910 w 581837"/>
              <a:gd name="connsiteY6" fmla="*/ 7998 h 28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837" h="280423">
                <a:moveTo>
                  <a:pt x="571910" y="7998"/>
                </a:moveTo>
                <a:cubicBezTo>
                  <a:pt x="594488" y="-8230"/>
                  <a:pt x="578966" y="237"/>
                  <a:pt x="521110" y="33398"/>
                </a:cubicBezTo>
                <a:cubicBezTo>
                  <a:pt x="463254" y="66559"/>
                  <a:pt x="311559" y="166043"/>
                  <a:pt x="224776" y="206965"/>
                </a:cubicBezTo>
                <a:cubicBezTo>
                  <a:pt x="137993" y="247887"/>
                  <a:pt x="-8762" y="288810"/>
                  <a:pt x="410" y="278932"/>
                </a:cubicBezTo>
                <a:cubicBezTo>
                  <a:pt x="9582" y="269054"/>
                  <a:pt x="215605" y="172392"/>
                  <a:pt x="279810" y="147698"/>
                </a:cubicBezTo>
                <a:cubicBezTo>
                  <a:pt x="344015" y="123004"/>
                  <a:pt x="341899" y="147698"/>
                  <a:pt x="385643" y="130765"/>
                </a:cubicBezTo>
                <a:cubicBezTo>
                  <a:pt x="429387" y="113832"/>
                  <a:pt x="549332" y="24226"/>
                  <a:pt x="571910" y="7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72B861EA-3FC2-4CA8-ADDB-C9B01FB533E2}"/>
              </a:ext>
            </a:extLst>
          </p:cNvPr>
          <p:cNvSpPr/>
          <p:nvPr/>
        </p:nvSpPr>
        <p:spPr>
          <a:xfrm>
            <a:off x="7162768" y="547353"/>
            <a:ext cx="243369" cy="79061"/>
          </a:xfrm>
          <a:custGeom>
            <a:avLst/>
            <a:gdLst>
              <a:gd name="connsiteX0" fmla="*/ 32 w 243369"/>
              <a:gd name="connsiteY0" fmla="*/ 63835 h 79061"/>
              <a:gd name="connsiteX1" fmla="*/ 168307 w 243369"/>
              <a:gd name="connsiteY1" fmla="*/ 78122 h 79061"/>
              <a:gd name="connsiteX2" fmla="*/ 207995 w 243369"/>
              <a:gd name="connsiteY2" fmla="*/ 33672 h 79061"/>
              <a:gd name="connsiteX3" fmla="*/ 242920 w 243369"/>
              <a:gd name="connsiteY3" fmla="*/ 335 h 79061"/>
              <a:gd name="connsiteX4" fmla="*/ 182595 w 243369"/>
              <a:gd name="connsiteY4" fmla="*/ 54310 h 79061"/>
              <a:gd name="connsiteX5" fmla="*/ 154020 w 243369"/>
              <a:gd name="connsiteY5" fmla="*/ 62247 h 79061"/>
              <a:gd name="connsiteX6" fmla="*/ 32 w 243369"/>
              <a:gd name="connsiteY6" fmla="*/ 63835 h 7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369" h="79061">
                <a:moveTo>
                  <a:pt x="32" y="63835"/>
                </a:moveTo>
                <a:cubicBezTo>
                  <a:pt x="2413" y="66481"/>
                  <a:pt x="133647" y="83149"/>
                  <a:pt x="168307" y="78122"/>
                </a:cubicBezTo>
                <a:cubicBezTo>
                  <a:pt x="202967" y="73095"/>
                  <a:pt x="195560" y="46636"/>
                  <a:pt x="207995" y="33672"/>
                </a:cubicBezTo>
                <a:cubicBezTo>
                  <a:pt x="220430" y="20708"/>
                  <a:pt x="247153" y="-3105"/>
                  <a:pt x="242920" y="335"/>
                </a:cubicBezTo>
                <a:cubicBezTo>
                  <a:pt x="238687" y="3775"/>
                  <a:pt x="197412" y="43991"/>
                  <a:pt x="182595" y="54310"/>
                </a:cubicBezTo>
                <a:cubicBezTo>
                  <a:pt x="167778" y="64629"/>
                  <a:pt x="181007" y="60660"/>
                  <a:pt x="154020" y="62247"/>
                </a:cubicBezTo>
                <a:cubicBezTo>
                  <a:pt x="127033" y="63834"/>
                  <a:pt x="-2349" y="61189"/>
                  <a:pt x="32" y="63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E33CF128-2008-4AE7-8245-83157E048EBF}"/>
              </a:ext>
            </a:extLst>
          </p:cNvPr>
          <p:cNvSpPr/>
          <p:nvPr/>
        </p:nvSpPr>
        <p:spPr>
          <a:xfrm>
            <a:off x="7185015" y="542076"/>
            <a:ext cx="222510" cy="56424"/>
          </a:xfrm>
          <a:custGeom>
            <a:avLst/>
            <a:gdLst>
              <a:gd name="connsiteX0" fmla="*/ 10 w 222510"/>
              <a:gd name="connsiteY0" fmla="*/ 4024 h 56424"/>
              <a:gd name="connsiteX1" fmla="*/ 161935 w 222510"/>
              <a:gd name="connsiteY1" fmla="*/ 849 h 56424"/>
              <a:gd name="connsiteX2" fmla="*/ 222260 w 222510"/>
              <a:gd name="connsiteY2" fmla="*/ 19899 h 56424"/>
              <a:gd name="connsiteX3" fmla="*/ 180985 w 222510"/>
              <a:gd name="connsiteY3" fmla="*/ 24662 h 56424"/>
              <a:gd name="connsiteX4" fmla="*/ 122248 w 222510"/>
              <a:gd name="connsiteY4" fmla="*/ 42124 h 56424"/>
              <a:gd name="connsiteX5" fmla="*/ 71448 w 222510"/>
              <a:gd name="connsiteY5" fmla="*/ 45299 h 56424"/>
              <a:gd name="connsiteX6" fmla="*/ 28585 w 222510"/>
              <a:gd name="connsiteY6" fmla="*/ 54824 h 56424"/>
              <a:gd name="connsiteX7" fmla="*/ 23823 w 222510"/>
              <a:gd name="connsiteY7" fmla="*/ 56412 h 56424"/>
              <a:gd name="connsiteX8" fmla="*/ 173048 w 222510"/>
              <a:gd name="connsiteY8" fmla="*/ 43712 h 56424"/>
              <a:gd name="connsiteX9" fmla="*/ 198448 w 222510"/>
              <a:gd name="connsiteY9" fmla="*/ 18312 h 56424"/>
              <a:gd name="connsiteX10" fmla="*/ 169873 w 222510"/>
              <a:gd name="connsiteY10" fmla="*/ 10374 h 56424"/>
              <a:gd name="connsiteX11" fmla="*/ 10 w 222510"/>
              <a:gd name="connsiteY11" fmla="*/ 4024 h 5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2510" h="56424">
                <a:moveTo>
                  <a:pt x="10" y="4024"/>
                </a:moveTo>
                <a:cubicBezTo>
                  <a:pt x="-1313" y="2437"/>
                  <a:pt x="124893" y="-1797"/>
                  <a:pt x="161935" y="849"/>
                </a:cubicBezTo>
                <a:cubicBezTo>
                  <a:pt x="198977" y="3495"/>
                  <a:pt x="219085" y="15930"/>
                  <a:pt x="222260" y="19899"/>
                </a:cubicBezTo>
                <a:cubicBezTo>
                  <a:pt x="225435" y="23868"/>
                  <a:pt x="197654" y="20958"/>
                  <a:pt x="180985" y="24662"/>
                </a:cubicBezTo>
                <a:cubicBezTo>
                  <a:pt x="164316" y="28366"/>
                  <a:pt x="140504" y="38685"/>
                  <a:pt x="122248" y="42124"/>
                </a:cubicBezTo>
                <a:cubicBezTo>
                  <a:pt x="103992" y="45564"/>
                  <a:pt x="87058" y="43182"/>
                  <a:pt x="71448" y="45299"/>
                </a:cubicBezTo>
                <a:cubicBezTo>
                  <a:pt x="55838" y="47416"/>
                  <a:pt x="36523" y="52972"/>
                  <a:pt x="28585" y="54824"/>
                </a:cubicBezTo>
                <a:cubicBezTo>
                  <a:pt x="20648" y="56676"/>
                  <a:pt x="23823" y="56412"/>
                  <a:pt x="23823" y="56412"/>
                </a:cubicBezTo>
                <a:cubicBezTo>
                  <a:pt x="47900" y="54560"/>
                  <a:pt x="143944" y="50062"/>
                  <a:pt x="173048" y="43712"/>
                </a:cubicBezTo>
                <a:cubicBezTo>
                  <a:pt x="202152" y="37362"/>
                  <a:pt x="198977" y="23868"/>
                  <a:pt x="198448" y="18312"/>
                </a:cubicBezTo>
                <a:cubicBezTo>
                  <a:pt x="197919" y="12756"/>
                  <a:pt x="202946" y="11432"/>
                  <a:pt x="169873" y="10374"/>
                </a:cubicBezTo>
                <a:lnTo>
                  <a:pt x="10" y="40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C5A56D38-E62C-4BA7-B969-D83E7FD5E3A2}"/>
              </a:ext>
            </a:extLst>
          </p:cNvPr>
          <p:cNvSpPr/>
          <p:nvPr/>
        </p:nvSpPr>
        <p:spPr>
          <a:xfrm>
            <a:off x="7122426" y="545906"/>
            <a:ext cx="137364" cy="75899"/>
          </a:xfrm>
          <a:custGeom>
            <a:avLst/>
            <a:gdLst>
              <a:gd name="connsiteX0" fmla="*/ 70537 w 137364"/>
              <a:gd name="connsiteY0" fmla="*/ 194 h 75899"/>
              <a:gd name="connsiteX1" fmla="*/ 7037 w 137364"/>
              <a:gd name="connsiteY1" fmla="*/ 43057 h 75899"/>
              <a:gd name="connsiteX2" fmla="*/ 75299 w 137364"/>
              <a:gd name="connsiteY2" fmla="*/ 71632 h 75899"/>
              <a:gd name="connsiteX3" fmla="*/ 137212 w 137364"/>
              <a:gd name="connsiteY3" fmla="*/ 74807 h 75899"/>
              <a:gd name="connsiteX4" fmla="*/ 92762 w 137364"/>
              <a:gd name="connsiteY4" fmla="*/ 62107 h 75899"/>
              <a:gd name="connsiteX5" fmla="*/ 91174 w 137364"/>
              <a:gd name="connsiteY5" fmla="*/ 66869 h 75899"/>
              <a:gd name="connsiteX6" fmla="*/ 8624 w 137364"/>
              <a:gd name="connsiteY6" fmla="*/ 62107 h 75899"/>
              <a:gd name="connsiteX7" fmla="*/ 8624 w 137364"/>
              <a:gd name="connsiteY7" fmla="*/ 28769 h 75899"/>
              <a:gd name="connsiteX8" fmla="*/ 70537 w 137364"/>
              <a:gd name="connsiteY8" fmla="*/ 194 h 7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364" h="75899">
                <a:moveTo>
                  <a:pt x="70537" y="194"/>
                </a:moveTo>
                <a:cubicBezTo>
                  <a:pt x="70273" y="2575"/>
                  <a:pt x="6243" y="31151"/>
                  <a:pt x="7037" y="43057"/>
                </a:cubicBezTo>
                <a:cubicBezTo>
                  <a:pt x="7831" y="54963"/>
                  <a:pt x="53603" y="66340"/>
                  <a:pt x="75299" y="71632"/>
                </a:cubicBezTo>
                <a:cubicBezTo>
                  <a:pt x="96995" y="76924"/>
                  <a:pt x="134302" y="76394"/>
                  <a:pt x="137212" y="74807"/>
                </a:cubicBezTo>
                <a:cubicBezTo>
                  <a:pt x="140122" y="73220"/>
                  <a:pt x="100435" y="63430"/>
                  <a:pt x="92762" y="62107"/>
                </a:cubicBezTo>
                <a:cubicBezTo>
                  <a:pt x="85089" y="60784"/>
                  <a:pt x="105197" y="66869"/>
                  <a:pt x="91174" y="66869"/>
                </a:cubicBezTo>
                <a:cubicBezTo>
                  <a:pt x="77151" y="66869"/>
                  <a:pt x="22382" y="68457"/>
                  <a:pt x="8624" y="62107"/>
                </a:cubicBezTo>
                <a:cubicBezTo>
                  <a:pt x="-5134" y="55757"/>
                  <a:pt x="-372" y="39617"/>
                  <a:pt x="8624" y="28769"/>
                </a:cubicBezTo>
                <a:cubicBezTo>
                  <a:pt x="17620" y="17921"/>
                  <a:pt x="70801" y="-2187"/>
                  <a:pt x="70537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: 図形 1588">
            <a:extLst>
              <a:ext uri="{FF2B5EF4-FFF2-40B4-BE49-F238E27FC236}">
                <a16:creationId xmlns:a16="http://schemas.microsoft.com/office/drawing/2014/main" id="{FF51C574-9017-42CC-B94C-C02257E56457}"/>
              </a:ext>
            </a:extLst>
          </p:cNvPr>
          <p:cNvSpPr/>
          <p:nvPr/>
        </p:nvSpPr>
        <p:spPr>
          <a:xfrm>
            <a:off x="7163772" y="553963"/>
            <a:ext cx="146921" cy="50472"/>
          </a:xfrm>
          <a:custGeom>
            <a:avLst/>
            <a:gdLst>
              <a:gd name="connsiteX0" fmla="*/ 2203 w 146921"/>
              <a:gd name="connsiteY0" fmla="*/ 75 h 50472"/>
              <a:gd name="connsiteX1" fmla="*/ 59353 w 146921"/>
              <a:gd name="connsiteY1" fmla="*/ 38175 h 50472"/>
              <a:gd name="connsiteX2" fmla="*/ 146666 w 146921"/>
              <a:gd name="connsiteY2" fmla="*/ 44525 h 50472"/>
              <a:gd name="connsiteX3" fmla="*/ 87928 w 146921"/>
              <a:gd name="connsiteY3" fmla="*/ 46112 h 50472"/>
              <a:gd name="connsiteX4" fmla="*/ 18078 w 146921"/>
              <a:gd name="connsiteY4" fmla="*/ 49287 h 50472"/>
              <a:gd name="connsiteX5" fmla="*/ 2203 w 146921"/>
              <a:gd name="connsiteY5" fmla="*/ 75 h 5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921" h="50472">
                <a:moveTo>
                  <a:pt x="2203" y="75"/>
                </a:moveTo>
                <a:cubicBezTo>
                  <a:pt x="9082" y="-1777"/>
                  <a:pt x="35276" y="30767"/>
                  <a:pt x="59353" y="38175"/>
                </a:cubicBezTo>
                <a:cubicBezTo>
                  <a:pt x="83430" y="45583"/>
                  <a:pt x="141904" y="43202"/>
                  <a:pt x="146666" y="44525"/>
                </a:cubicBezTo>
                <a:cubicBezTo>
                  <a:pt x="151428" y="45848"/>
                  <a:pt x="87928" y="46112"/>
                  <a:pt x="87928" y="46112"/>
                </a:cubicBezTo>
                <a:cubicBezTo>
                  <a:pt x="66497" y="46906"/>
                  <a:pt x="30513" y="52991"/>
                  <a:pt x="18078" y="49287"/>
                </a:cubicBezTo>
                <a:cubicBezTo>
                  <a:pt x="5643" y="45583"/>
                  <a:pt x="-4676" y="1927"/>
                  <a:pt x="2203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2" name="フリーフォーム: 図形 1671">
            <a:extLst>
              <a:ext uri="{FF2B5EF4-FFF2-40B4-BE49-F238E27FC236}">
                <a16:creationId xmlns:a16="http://schemas.microsoft.com/office/drawing/2014/main" id="{B6374F84-E207-42B2-9199-1029E70E07F2}"/>
              </a:ext>
            </a:extLst>
          </p:cNvPr>
          <p:cNvSpPr/>
          <p:nvPr/>
        </p:nvSpPr>
        <p:spPr>
          <a:xfrm>
            <a:off x="7217272" y="496857"/>
            <a:ext cx="234305" cy="53155"/>
          </a:xfrm>
          <a:custGeom>
            <a:avLst/>
            <a:gdLst>
              <a:gd name="connsiteX0" fmla="*/ 1091 w 234305"/>
              <a:gd name="connsiteY0" fmla="*/ 27018 h 53155"/>
              <a:gd name="connsiteX1" fmla="*/ 185241 w 234305"/>
              <a:gd name="connsiteY1" fmla="*/ 31 h 53155"/>
              <a:gd name="connsiteX2" fmla="*/ 232866 w 234305"/>
              <a:gd name="connsiteY2" fmla="*/ 22256 h 53155"/>
              <a:gd name="connsiteX3" fmla="*/ 212228 w 234305"/>
              <a:gd name="connsiteY3" fmla="*/ 52418 h 53155"/>
              <a:gd name="connsiteX4" fmla="*/ 116978 w 234305"/>
              <a:gd name="connsiteY4" fmla="*/ 42893 h 53155"/>
              <a:gd name="connsiteX5" fmla="*/ 212228 w 234305"/>
              <a:gd name="connsiteY5" fmla="*/ 31781 h 53155"/>
              <a:gd name="connsiteX6" fmla="*/ 158253 w 234305"/>
              <a:gd name="connsiteY6" fmla="*/ 27018 h 53155"/>
              <a:gd name="connsiteX7" fmla="*/ 110628 w 234305"/>
              <a:gd name="connsiteY7" fmla="*/ 19081 h 53155"/>
              <a:gd name="connsiteX8" fmla="*/ 1091 w 234305"/>
              <a:gd name="connsiteY8" fmla="*/ 27018 h 5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05" h="53155">
                <a:moveTo>
                  <a:pt x="1091" y="27018"/>
                </a:moveTo>
                <a:cubicBezTo>
                  <a:pt x="13526" y="23843"/>
                  <a:pt x="146612" y="825"/>
                  <a:pt x="185241" y="31"/>
                </a:cubicBezTo>
                <a:cubicBezTo>
                  <a:pt x="223870" y="-763"/>
                  <a:pt x="228368" y="13525"/>
                  <a:pt x="232866" y="22256"/>
                </a:cubicBezTo>
                <a:cubicBezTo>
                  <a:pt x="237364" y="30987"/>
                  <a:pt x="231543" y="48978"/>
                  <a:pt x="212228" y="52418"/>
                </a:cubicBezTo>
                <a:cubicBezTo>
                  <a:pt x="192913" y="55858"/>
                  <a:pt x="116978" y="46332"/>
                  <a:pt x="116978" y="42893"/>
                </a:cubicBezTo>
                <a:cubicBezTo>
                  <a:pt x="116978" y="39454"/>
                  <a:pt x="205349" y="34427"/>
                  <a:pt x="212228" y="31781"/>
                </a:cubicBezTo>
                <a:cubicBezTo>
                  <a:pt x="219107" y="29135"/>
                  <a:pt x="175186" y="29135"/>
                  <a:pt x="158253" y="27018"/>
                </a:cubicBezTo>
                <a:cubicBezTo>
                  <a:pt x="141320" y="24901"/>
                  <a:pt x="135234" y="20404"/>
                  <a:pt x="110628" y="19081"/>
                </a:cubicBezTo>
                <a:cubicBezTo>
                  <a:pt x="86022" y="17758"/>
                  <a:pt x="-11344" y="30193"/>
                  <a:pt x="1091" y="27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1" name="フリーフォーム: 図形 1720">
            <a:extLst>
              <a:ext uri="{FF2B5EF4-FFF2-40B4-BE49-F238E27FC236}">
                <a16:creationId xmlns:a16="http://schemas.microsoft.com/office/drawing/2014/main" id="{2052AAAB-4163-4C81-A0F5-8F0F4E8F2410}"/>
              </a:ext>
            </a:extLst>
          </p:cNvPr>
          <p:cNvSpPr/>
          <p:nvPr/>
        </p:nvSpPr>
        <p:spPr>
          <a:xfrm>
            <a:off x="7438942" y="528378"/>
            <a:ext cx="393998" cy="94109"/>
          </a:xfrm>
          <a:custGeom>
            <a:avLst/>
            <a:gdLst>
              <a:gd name="connsiteX0" fmla="*/ 83 w 393998"/>
              <a:gd name="connsiteY0" fmla="*/ 260 h 94109"/>
              <a:gd name="connsiteX1" fmla="*/ 268371 w 393998"/>
              <a:gd name="connsiteY1" fmla="*/ 20897 h 94109"/>
              <a:gd name="connsiteX2" fmla="*/ 258846 w 393998"/>
              <a:gd name="connsiteY2" fmla="*/ 30422 h 94109"/>
              <a:gd name="connsiteX3" fmla="*/ 393783 w 393998"/>
              <a:gd name="connsiteY3" fmla="*/ 93922 h 94109"/>
              <a:gd name="connsiteX4" fmla="*/ 289008 w 393998"/>
              <a:gd name="connsiteY4" fmla="*/ 49472 h 94109"/>
              <a:gd name="connsiteX5" fmla="*/ 239796 w 393998"/>
              <a:gd name="connsiteY5" fmla="*/ 36772 h 94109"/>
              <a:gd name="connsiteX6" fmla="*/ 83 w 393998"/>
              <a:gd name="connsiteY6" fmla="*/ 260 h 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998" h="94109">
                <a:moveTo>
                  <a:pt x="83" y="260"/>
                </a:moveTo>
                <a:cubicBezTo>
                  <a:pt x="4845" y="-2386"/>
                  <a:pt x="225244" y="15870"/>
                  <a:pt x="268371" y="20897"/>
                </a:cubicBezTo>
                <a:cubicBezTo>
                  <a:pt x="311498" y="25924"/>
                  <a:pt x="237944" y="18251"/>
                  <a:pt x="258846" y="30422"/>
                </a:cubicBezTo>
                <a:cubicBezTo>
                  <a:pt x="279748" y="42593"/>
                  <a:pt x="388756" y="90747"/>
                  <a:pt x="393783" y="93922"/>
                </a:cubicBezTo>
                <a:cubicBezTo>
                  <a:pt x="398810" y="97097"/>
                  <a:pt x="314672" y="58997"/>
                  <a:pt x="289008" y="49472"/>
                </a:cubicBezTo>
                <a:cubicBezTo>
                  <a:pt x="263344" y="39947"/>
                  <a:pt x="283717" y="44445"/>
                  <a:pt x="239796" y="36772"/>
                </a:cubicBezTo>
                <a:cubicBezTo>
                  <a:pt x="195875" y="29099"/>
                  <a:pt x="-4679" y="2906"/>
                  <a:pt x="83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2" name="フリーフォーム: 図形 1721">
            <a:extLst>
              <a:ext uri="{FF2B5EF4-FFF2-40B4-BE49-F238E27FC236}">
                <a16:creationId xmlns:a16="http://schemas.microsoft.com/office/drawing/2014/main" id="{9D0998FC-CCF8-44D0-8EBA-B3053220626A}"/>
              </a:ext>
            </a:extLst>
          </p:cNvPr>
          <p:cNvSpPr/>
          <p:nvPr/>
        </p:nvSpPr>
        <p:spPr>
          <a:xfrm>
            <a:off x="7437438" y="533400"/>
            <a:ext cx="391407" cy="85727"/>
          </a:xfrm>
          <a:custGeom>
            <a:avLst/>
            <a:gdLst>
              <a:gd name="connsiteX0" fmla="*/ 0 w 391407"/>
              <a:gd name="connsiteY0" fmla="*/ 0 h 85727"/>
              <a:gd name="connsiteX1" fmla="*/ 241300 w 391407"/>
              <a:gd name="connsiteY1" fmla="*/ 49213 h 85727"/>
              <a:gd name="connsiteX2" fmla="*/ 133350 w 391407"/>
              <a:gd name="connsiteY2" fmla="*/ 26988 h 85727"/>
              <a:gd name="connsiteX3" fmla="*/ 317500 w 391407"/>
              <a:gd name="connsiteY3" fmla="*/ 58738 h 85727"/>
              <a:gd name="connsiteX4" fmla="*/ 390525 w 391407"/>
              <a:gd name="connsiteY4" fmla="*/ 85725 h 85727"/>
              <a:gd name="connsiteX5" fmla="*/ 274637 w 391407"/>
              <a:gd name="connsiteY5" fmla="*/ 60325 h 85727"/>
              <a:gd name="connsiteX6" fmla="*/ 173037 w 391407"/>
              <a:gd name="connsiteY6" fmla="*/ 52388 h 85727"/>
              <a:gd name="connsiteX7" fmla="*/ 0 w 391407"/>
              <a:gd name="connsiteY7" fmla="*/ 0 h 85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407" h="85727">
                <a:moveTo>
                  <a:pt x="0" y="0"/>
                </a:moveTo>
                <a:lnTo>
                  <a:pt x="241300" y="49213"/>
                </a:lnTo>
                <a:lnTo>
                  <a:pt x="133350" y="26988"/>
                </a:lnTo>
                <a:cubicBezTo>
                  <a:pt x="146050" y="28575"/>
                  <a:pt x="274638" y="48949"/>
                  <a:pt x="317500" y="58738"/>
                </a:cubicBezTo>
                <a:cubicBezTo>
                  <a:pt x="360362" y="68527"/>
                  <a:pt x="397669" y="85461"/>
                  <a:pt x="390525" y="85725"/>
                </a:cubicBezTo>
                <a:cubicBezTo>
                  <a:pt x="383381" y="85989"/>
                  <a:pt x="310885" y="65881"/>
                  <a:pt x="274637" y="60325"/>
                </a:cubicBezTo>
                <a:cubicBezTo>
                  <a:pt x="238389" y="54769"/>
                  <a:pt x="216693" y="61384"/>
                  <a:pt x="173037" y="52388"/>
                </a:cubicBezTo>
                <a:cubicBezTo>
                  <a:pt x="129381" y="43392"/>
                  <a:pt x="71040" y="24871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3" name="フリーフォーム: 図形 1722">
            <a:extLst>
              <a:ext uri="{FF2B5EF4-FFF2-40B4-BE49-F238E27FC236}">
                <a16:creationId xmlns:a16="http://schemas.microsoft.com/office/drawing/2014/main" id="{F1654F35-5995-4BAD-89B7-7243C99091C1}"/>
              </a:ext>
            </a:extLst>
          </p:cNvPr>
          <p:cNvSpPr/>
          <p:nvPr/>
        </p:nvSpPr>
        <p:spPr>
          <a:xfrm>
            <a:off x="7403950" y="561328"/>
            <a:ext cx="447844" cy="78607"/>
          </a:xfrm>
          <a:custGeom>
            <a:avLst/>
            <a:gdLst>
              <a:gd name="connsiteX0" fmla="*/ 1738 w 447844"/>
              <a:gd name="connsiteY0" fmla="*/ 647 h 78607"/>
              <a:gd name="connsiteX1" fmla="*/ 260500 w 447844"/>
              <a:gd name="connsiteY1" fmla="*/ 59385 h 78607"/>
              <a:gd name="connsiteX2" fmla="*/ 98575 w 447844"/>
              <a:gd name="connsiteY2" fmla="*/ 33985 h 78607"/>
              <a:gd name="connsiteX3" fmla="*/ 295425 w 447844"/>
              <a:gd name="connsiteY3" fmla="*/ 59385 h 78607"/>
              <a:gd name="connsiteX4" fmla="*/ 447825 w 447844"/>
              <a:gd name="connsiteY4" fmla="*/ 78435 h 78607"/>
              <a:gd name="connsiteX5" fmla="*/ 285900 w 447844"/>
              <a:gd name="connsiteY5" fmla="*/ 48272 h 78607"/>
              <a:gd name="connsiteX6" fmla="*/ 216050 w 447844"/>
              <a:gd name="connsiteY6" fmla="*/ 45097 h 78607"/>
              <a:gd name="connsiteX7" fmla="*/ 150963 w 447844"/>
              <a:gd name="connsiteY7" fmla="*/ 29222 h 78607"/>
              <a:gd name="connsiteX8" fmla="*/ 1738 w 447844"/>
              <a:gd name="connsiteY8" fmla="*/ 647 h 7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7844" h="78607">
                <a:moveTo>
                  <a:pt x="1738" y="647"/>
                </a:moveTo>
                <a:cubicBezTo>
                  <a:pt x="19994" y="5674"/>
                  <a:pt x="244361" y="53829"/>
                  <a:pt x="260500" y="59385"/>
                </a:cubicBezTo>
                <a:cubicBezTo>
                  <a:pt x="276639" y="64941"/>
                  <a:pt x="92754" y="33985"/>
                  <a:pt x="98575" y="33985"/>
                </a:cubicBezTo>
                <a:cubicBezTo>
                  <a:pt x="104396" y="33985"/>
                  <a:pt x="295425" y="59385"/>
                  <a:pt x="295425" y="59385"/>
                </a:cubicBezTo>
                <a:cubicBezTo>
                  <a:pt x="353633" y="66793"/>
                  <a:pt x="449412" y="80287"/>
                  <a:pt x="447825" y="78435"/>
                </a:cubicBezTo>
                <a:cubicBezTo>
                  <a:pt x="446238" y="76583"/>
                  <a:pt x="324529" y="53828"/>
                  <a:pt x="285900" y="48272"/>
                </a:cubicBezTo>
                <a:cubicBezTo>
                  <a:pt x="247271" y="42716"/>
                  <a:pt x="238539" y="48272"/>
                  <a:pt x="216050" y="45097"/>
                </a:cubicBezTo>
                <a:cubicBezTo>
                  <a:pt x="193561" y="41922"/>
                  <a:pt x="187740" y="37159"/>
                  <a:pt x="150963" y="29222"/>
                </a:cubicBezTo>
                <a:cubicBezTo>
                  <a:pt x="114186" y="21285"/>
                  <a:pt x="-16518" y="-4380"/>
                  <a:pt x="1738" y="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4" name="フリーフォーム: 図形 1723">
            <a:extLst>
              <a:ext uri="{FF2B5EF4-FFF2-40B4-BE49-F238E27FC236}">
                <a16:creationId xmlns:a16="http://schemas.microsoft.com/office/drawing/2014/main" id="{281F6D57-9CDB-4EC7-9F21-32622A602C53}"/>
              </a:ext>
            </a:extLst>
          </p:cNvPr>
          <p:cNvSpPr/>
          <p:nvPr/>
        </p:nvSpPr>
        <p:spPr>
          <a:xfrm>
            <a:off x="7402264" y="619412"/>
            <a:ext cx="230805" cy="68361"/>
          </a:xfrm>
          <a:custGeom>
            <a:avLst/>
            <a:gdLst>
              <a:gd name="connsiteX0" fmla="*/ 1836 w 230805"/>
              <a:gd name="connsiteY0" fmla="*/ 1301 h 68361"/>
              <a:gd name="connsiteX1" fmla="*/ 141536 w 230805"/>
              <a:gd name="connsiteY1" fmla="*/ 66388 h 68361"/>
              <a:gd name="connsiteX2" fmla="*/ 230436 w 230805"/>
              <a:gd name="connsiteY2" fmla="*/ 52101 h 68361"/>
              <a:gd name="connsiteX3" fmla="*/ 171699 w 230805"/>
              <a:gd name="connsiteY3" fmla="*/ 58451 h 68361"/>
              <a:gd name="connsiteX4" fmla="*/ 133599 w 230805"/>
              <a:gd name="connsiteY4" fmla="*/ 55276 h 68361"/>
              <a:gd name="connsiteX5" fmla="*/ 65336 w 230805"/>
              <a:gd name="connsiteY5" fmla="*/ 25113 h 68361"/>
              <a:gd name="connsiteX6" fmla="*/ 1836 w 230805"/>
              <a:gd name="connsiteY6" fmla="*/ 1301 h 6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05" h="68361">
                <a:moveTo>
                  <a:pt x="1836" y="1301"/>
                </a:moveTo>
                <a:cubicBezTo>
                  <a:pt x="14536" y="8180"/>
                  <a:pt x="103436" y="57921"/>
                  <a:pt x="141536" y="66388"/>
                </a:cubicBezTo>
                <a:cubicBezTo>
                  <a:pt x="179636" y="74855"/>
                  <a:pt x="225409" y="53424"/>
                  <a:pt x="230436" y="52101"/>
                </a:cubicBezTo>
                <a:cubicBezTo>
                  <a:pt x="235463" y="50778"/>
                  <a:pt x="187838" y="57922"/>
                  <a:pt x="171699" y="58451"/>
                </a:cubicBezTo>
                <a:cubicBezTo>
                  <a:pt x="155560" y="58980"/>
                  <a:pt x="151326" y="60832"/>
                  <a:pt x="133599" y="55276"/>
                </a:cubicBezTo>
                <a:cubicBezTo>
                  <a:pt x="115872" y="49720"/>
                  <a:pt x="84915" y="33580"/>
                  <a:pt x="65336" y="25113"/>
                </a:cubicBezTo>
                <a:cubicBezTo>
                  <a:pt x="45757" y="16646"/>
                  <a:pt x="-10864" y="-5578"/>
                  <a:pt x="1836" y="1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5" name="フリーフォーム: 図形 1724">
            <a:extLst>
              <a:ext uri="{FF2B5EF4-FFF2-40B4-BE49-F238E27FC236}">
                <a16:creationId xmlns:a16="http://schemas.microsoft.com/office/drawing/2014/main" id="{055D42A7-EF2C-4F43-9B9C-79F8B58179B7}"/>
              </a:ext>
            </a:extLst>
          </p:cNvPr>
          <p:cNvSpPr/>
          <p:nvPr/>
        </p:nvSpPr>
        <p:spPr>
          <a:xfrm>
            <a:off x="7402337" y="597878"/>
            <a:ext cx="120935" cy="84774"/>
          </a:xfrm>
          <a:custGeom>
            <a:avLst/>
            <a:gdLst>
              <a:gd name="connsiteX0" fmla="*/ 120826 w 120935"/>
              <a:gd name="connsiteY0" fmla="*/ 84747 h 84774"/>
              <a:gd name="connsiteX1" fmla="*/ 57326 w 120935"/>
              <a:gd name="connsiteY1" fmla="*/ 3785 h 84774"/>
              <a:gd name="connsiteX2" fmla="*/ 176 w 120935"/>
              <a:gd name="connsiteY2" fmla="*/ 13310 h 84774"/>
              <a:gd name="connsiteX3" fmla="*/ 41451 w 120935"/>
              <a:gd name="connsiteY3" fmla="*/ 13310 h 84774"/>
              <a:gd name="connsiteX4" fmla="*/ 120826 w 120935"/>
              <a:gd name="connsiteY4" fmla="*/ 84747 h 8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35" h="84774">
                <a:moveTo>
                  <a:pt x="120826" y="84747"/>
                </a:moveTo>
                <a:cubicBezTo>
                  <a:pt x="123472" y="83159"/>
                  <a:pt x="77434" y="15691"/>
                  <a:pt x="57326" y="3785"/>
                </a:cubicBezTo>
                <a:cubicBezTo>
                  <a:pt x="37218" y="-8121"/>
                  <a:pt x="2822" y="11722"/>
                  <a:pt x="176" y="13310"/>
                </a:cubicBezTo>
                <a:cubicBezTo>
                  <a:pt x="-2470" y="14897"/>
                  <a:pt x="25312" y="6960"/>
                  <a:pt x="41451" y="13310"/>
                </a:cubicBezTo>
                <a:cubicBezTo>
                  <a:pt x="57590" y="19660"/>
                  <a:pt x="118180" y="86335"/>
                  <a:pt x="120826" y="84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6" name="フリーフォーム: 図形 1725">
            <a:extLst>
              <a:ext uri="{FF2B5EF4-FFF2-40B4-BE49-F238E27FC236}">
                <a16:creationId xmlns:a16="http://schemas.microsoft.com/office/drawing/2014/main" id="{B05CAA56-8CF6-4603-A7BC-2EEC6F5ED675}"/>
              </a:ext>
            </a:extLst>
          </p:cNvPr>
          <p:cNvSpPr/>
          <p:nvPr/>
        </p:nvSpPr>
        <p:spPr>
          <a:xfrm>
            <a:off x="7398358" y="612745"/>
            <a:ext cx="263139" cy="111586"/>
          </a:xfrm>
          <a:custGeom>
            <a:avLst/>
            <a:gdLst>
              <a:gd name="connsiteX0" fmla="*/ 56542 w 263139"/>
              <a:gd name="connsiteY0" fmla="*/ 30 h 111586"/>
              <a:gd name="connsiteX1" fmla="*/ 199417 w 263139"/>
              <a:gd name="connsiteY1" fmla="*/ 17493 h 111586"/>
              <a:gd name="connsiteX2" fmla="*/ 159730 w 263139"/>
              <a:gd name="connsiteY2" fmla="*/ 19080 h 111586"/>
              <a:gd name="connsiteX3" fmla="*/ 207355 w 263139"/>
              <a:gd name="connsiteY3" fmla="*/ 44480 h 111586"/>
              <a:gd name="connsiteX4" fmla="*/ 258155 w 263139"/>
              <a:gd name="connsiteY4" fmla="*/ 76230 h 111586"/>
              <a:gd name="connsiteX5" fmla="*/ 256567 w 263139"/>
              <a:gd name="connsiteY5" fmla="*/ 100043 h 111586"/>
              <a:gd name="connsiteX6" fmla="*/ 216880 w 263139"/>
              <a:gd name="connsiteY6" fmla="*/ 103218 h 111586"/>
              <a:gd name="connsiteX7" fmla="*/ 89880 w 263139"/>
              <a:gd name="connsiteY7" fmla="*/ 103218 h 111586"/>
              <a:gd name="connsiteX8" fmla="*/ 12092 w 263139"/>
              <a:gd name="connsiteY8" fmla="*/ 55593 h 111586"/>
              <a:gd name="connsiteX9" fmla="*/ 2567 w 263139"/>
              <a:gd name="connsiteY9" fmla="*/ 14318 h 111586"/>
              <a:gd name="connsiteX10" fmla="*/ 35905 w 263139"/>
              <a:gd name="connsiteY10" fmla="*/ 71468 h 111586"/>
              <a:gd name="connsiteX11" fmla="*/ 137505 w 263139"/>
              <a:gd name="connsiteY11" fmla="*/ 111155 h 111586"/>
              <a:gd name="connsiteX12" fmla="*/ 245455 w 263139"/>
              <a:gd name="connsiteY12" fmla="*/ 90518 h 111586"/>
              <a:gd name="connsiteX13" fmla="*/ 218467 w 263139"/>
              <a:gd name="connsiteY13" fmla="*/ 58768 h 111586"/>
              <a:gd name="connsiteX14" fmla="*/ 172430 w 263139"/>
              <a:gd name="connsiteY14" fmla="*/ 22255 h 111586"/>
              <a:gd name="connsiteX15" fmla="*/ 56542 w 263139"/>
              <a:gd name="connsiteY15" fmla="*/ 30 h 11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3139" h="111586">
                <a:moveTo>
                  <a:pt x="56542" y="30"/>
                </a:moveTo>
                <a:cubicBezTo>
                  <a:pt x="61040" y="-764"/>
                  <a:pt x="182219" y="14318"/>
                  <a:pt x="199417" y="17493"/>
                </a:cubicBezTo>
                <a:cubicBezTo>
                  <a:pt x="216615" y="20668"/>
                  <a:pt x="158407" y="14582"/>
                  <a:pt x="159730" y="19080"/>
                </a:cubicBezTo>
                <a:cubicBezTo>
                  <a:pt x="161053" y="23578"/>
                  <a:pt x="190951" y="34955"/>
                  <a:pt x="207355" y="44480"/>
                </a:cubicBezTo>
                <a:cubicBezTo>
                  <a:pt x="223759" y="54005"/>
                  <a:pt x="249953" y="66970"/>
                  <a:pt x="258155" y="76230"/>
                </a:cubicBezTo>
                <a:cubicBezTo>
                  <a:pt x="266357" y="85491"/>
                  <a:pt x="263446" y="95545"/>
                  <a:pt x="256567" y="100043"/>
                </a:cubicBezTo>
                <a:cubicBezTo>
                  <a:pt x="249688" y="104541"/>
                  <a:pt x="244661" y="102689"/>
                  <a:pt x="216880" y="103218"/>
                </a:cubicBezTo>
                <a:cubicBezTo>
                  <a:pt x="189099" y="103747"/>
                  <a:pt x="124011" y="111156"/>
                  <a:pt x="89880" y="103218"/>
                </a:cubicBezTo>
                <a:cubicBezTo>
                  <a:pt x="55749" y="95280"/>
                  <a:pt x="26644" y="70410"/>
                  <a:pt x="12092" y="55593"/>
                </a:cubicBezTo>
                <a:cubicBezTo>
                  <a:pt x="-2460" y="40776"/>
                  <a:pt x="-1402" y="11672"/>
                  <a:pt x="2567" y="14318"/>
                </a:cubicBezTo>
                <a:cubicBezTo>
                  <a:pt x="6536" y="16964"/>
                  <a:pt x="13415" y="55329"/>
                  <a:pt x="35905" y="71468"/>
                </a:cubicBezTo>
                <a:cubicBezTo>
                  <a:pt x="58395" y="87608"/>
                  <a:pt x="102580" y="107980"/>
                  <a:pt x="137505" y="111155"/>
                </a:cubicBezTo>
                <a:cubicBezTo>
                  <a:pt x="172430" y="114330"/>
                  <a:pt x="231961" y="99249"/>
                  <a:pt x="245455" y="90518"/>
                </a:cubicBezTo>
                <a:cubicBezTo>
                  <a:pt x="258949" y="81787"/>
                  <a:pt x="230638" y="70145"/>
                  <a:pt x="218467" y="58768"/>
                </a:cubicBezTo>
                <a:cubicBezTo>
                  <a:pt x="206296" y="47391"/>
                  <a:pt x="194919" y="30722"/>
                  <a:pt x="172430" y="22255"/>
                </a:cubicBezTo>
                <a:cubicBezTo>
                  <a:pt x="149941" y="13788"/>
                  <a:pt x="52044" y="824"/>
                  <a:pt x="56542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7" name="フリーフォーム: 図形 1726">
            <a:extLst>
              <a:ext uri="{FF2B5EF4-FFF2-40B4-BE49-F238E27FC236}">
                <a16:creationId xmlns:a16="http://schemas.microsoft.com/office/drawing/2014/main" id="{D7DD561E-3998-4030-8EF2-256D18636EB0}"/>
              </a:ext>
            </a:extLst>
          </p:cNvPr>
          <p:cNvSpPr/>
          <p:nvPr/>
        </p:nvSpPr>
        <p:spPr>
          <a:xfrm>
            <a:off x="7766292" y="675057"/>
            <a:ext cx="226250" cy="116325"/>
          </a:xfrm>
          <a:custGeom>
            <a:avLst/>
            <a:gdLst>
              <a:gd name="connsiteX0" fmla="*/ 1346 w 226250"/>
              <a:gd name="connsiteY0" fmla="*/ 1218 h 116325"/>
              <a:gd name="connsiteX1" fmla="*/ 204546 w 226250"/>
              <a:gd name="connsiteY1" fmla="*/ 113931 h 116325"/>
              <a:gd name="connsiteX2" fmla="*/ 169621 w 226250"/>
              <a:gd name="connsiteY2" fmla="*/ 72656 h 116325"/>
              <a:gd name="connsiteX3" fmla="*/ 99771 w 226250"/>
              <a:gd name="connsiteY3" fmla="*/ 7568 h 116325"/>
              <a:gd name="connsiteX4" fmla="*/ 220421 w 226250"/>
              <a:gd name="connsiteY4" fmla="*/ 102818 h 116325"/>
              <a:gd name="connsiteX5" fmla="*/ 198196 w 226250"/>
              <a:gd name="connsiteY5" fmla="*/ 109168 h 116325"/>
              <a:gd name="connsiteX6" fmla="*/ 118821 w 226250"/>
              <a:gd name="connsiteY6" fmla="*/ 56781 h 116325"/>
              <a:gd name="connsiteX7" fmla="*/ 1346 w 226250"/>
              <a:gd name="connsiteY7" fmla="*/ 1218 h 11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250" h="116325">
                <a:moveTo>
                  <a:pt x="1346" y="1218"/>
                </a:moveTo>
                <a:cubicBezTo>
                  <a:pt x="15633" y="10743"/>
                  <a:pt x="176500" y="102025"/>
                  <a:pt x="204546" y="113931"/>
                </a:cubicBezTo>
                <a:cubicBezTo>
                  <a:pt x="232592" y="125837"/>
                  <a:pt x="187083" y="90383"/>
                  <a:pt x="169621" y="72656"/>
                </a:cubicBezTo>
                <a:cubicBezTo>
                  <a:pt x="152159" y="54929"/>
                  <a:pt x="91304" y="2541"/>
                  <a:pt x="99771" y="7568"/>
                </a:cubicBezTo>
                <a:cubicBezTo>
                  <a:pt x="108238" y="12595"/>
                  <a:pt x="204017" y="85885"/>
                  <a:pt x="220421" y="102818"/>
                </a:cubicBezTo>
                <a:cubicBezTo>
                  <a:pt x="236825" y="119751"/>
                  <a:pt x="215129" y="116841"/>
                  <a:pt x="198196" y="109168"/>
                </a:cubicBezTo>
                <a:cubicBezTo>
                  <a:pt x="181263" y="101495"/>
                  <a:pt x="147131" y="72920"/>
                  <a:pt x="118821" y="56781"/>
                </a:cubicBezTo>
                <a:cubicBezTo>
                  <a:pt x="90511" y="40642"/>
                  <a:pt x="-12941" y="-8307"/>
                  <a:pt x="1346" y="1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8" name="フリーフォーム: 図形 1727">
            <a:extLst>
              <a:ext uri="{FF2B5EF4-FFF2-40B4-BE49-F238E27FC236}">
                <a16:creationId xmlns:a16="http://schemas.microsoft.com/office/drawing/2014/main" id="{233616E7-4D90-4948-9E34-C6182C27AE69}"/>
              </a:ext>
            </a:extLst>
          </p:cNvPr>
          <p:cNvSpPr/>
          <p:nvPr/>
        </p:nvSpPr>
        <p:spPr>
          <a:xfrm>
            <a:off x="7736065" y="655383"/>
            <a:ext cx="227683" cy="148738"/>
          </a:xfrm>
          <a:custGeom>
            <a:avLst/>
            <a:gdLst>
              <a:gd name="connsiteX0" fmla="*/ 226835 w 227683"/>
              <a:gd name="connsiteY0" fmla="*/ 147892 h 148738"/>
              <a:gd name="connsiteX1" fmla="*/ 50623 w 227683"/>
              <a:gd name="connsiteY1" fmla="*/ 66930 h 148738"/>
              <a:gd name="connsiteX2" fmla="*/ 2998 w 227683"/>
              <a:gd name="connsiteY2" fmla="*/ 49467 h 148738"/>
              <a:gd name="connsiteX3" fmla="*/ 17285 w 227683"/>
              <a:gd name="connsiteY3" fmla="*/ 19305 h 148738"/>
              <a:gd name="connsiteX4" fmla="*/ 117298 w 227683"/>
              <a:gd name="connsiteY4" fmla="*/ 12955 h 148738"/>
              <a:gd name="connsiteX5" fmla="*/ 39510 w 227683"/>
              <a:gd name="connsiteY5" fmla="*/ 255 h 148738"/>
              <a:gd name="connsiteX6" fmla="*/ 18873 w 227683"/>
              <a:gd name="connsiteY6" fmla="*/ 25655 h 148738"/>
              <a:gd name="connsiteX7" fmla="*/ 69673 w 227683"/>
              <a:gd name="connsiteY7" fmla="*/ 82805 h 148738"/>
              <a:gd name="connsiteX8" fmla="*/ 115710 w 227683"/>
              <a:gd name="connsiteY8" fmla="*/ 108205 h 148738"/>
              <a:gd name="connsiteX9" fmla="*/ 226835 w 227683"/>
              <a:gd name="connsiteY9" fmla="*/ 147892 h 14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683" h="148738">
                <a:moveTo>
                  <a:pt x="226835" y="147892"/>
                </a:moveTo>
                <a:cubicBezTo>
                  <a:pt x="215987" y="141013"/>
                  <a:pt x="87929" y="83334"/>
                  <a:pt x="50623" y="66930"/>
                </a:cubicBezTo>
                <a:cubicBezTo>
                  <a:pt x="13317" y="50526"/>
                  <a:pt x="8554" y="57404"/>
                  <a:pt x="2998" y="49467"/>
                </a:cubicBezTo>
                <a:cubicBezTo>
                  <a:pt x="-2558" y="41529"/>
                  <a:pt x="-1765" y="25390"/>
                  <a:pt x="17285" y="19305"/>
                </a:cubicBezTo>
                <a:cubicBezTo>
                  <a:pt x="36335" y="13220"/>
                  <a:pt x="113594" y="16130"/>
                  <a:pt x="117298" y="12955"/>
                </a:cubicBezTo>
                <a:cubicBezTo>
                  <a:pt x="121002" y="9780"/>
                  <a:pt x="55914" y="-1862"/>
                  <a:pt x="39510" y="255"/>
                </a:cubicBezTo>
                <a:cubicBezTo>
                  <a:pt x="23106" y="2372"/>
                  <a:pt x="13846" y="11897"/>
                  <a:pt x="18873" y="25655"/>
                </a:cubicBezTo>
                <a:cubicBezTo>
                  <a:pt x="23900" y="39413"/>
                  <a:pt x="53534" y="69047"/>
                  <a:pt x="69673" y="82805"/>
                </a:cubicBezTo>
                <a:cubicBezTo>
                  <a:pt x="85812" y="96563"/>
                  <a:pt x="90046" y="98680"/>
                  <a:pt x="115710" y="108205"/>
                </a:cubicBezTo>
                <a:cubicBezTo>
                  <a:pt x="141374" y="117730"/>
                  <a:pt x="237683" y="154771"/>
                  <a:pt x="226835" y="1478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9" name="フリーフォーム: 図形 1728">
            <a:extLst>
              <a:ext uri="{FF2B5EF4-FFF2-40B4-BE49-F238E27FC236}">
                <a16:creationId xmlns:a16="http://schemas.microsoft.com/office/drawing/2014/main" id="{9CBFDD8D-1F8F-4E01-8FD9-D8ECACA53B67}"/>
              </a:ext>
            </a:extLst>
          </p:cNvPr>
          <p:cNvSpPr/>
          <p:nvPr/>
        </p:nvSpPr>
        <p:spPr>
          <a:xfrm>
            <a:off x="7789860" y="609672"/>
            <a:ext cx="236904" cy="89141"/>
          </a:xfrm>
          <a:custGeom>
            <a:avLst/>
            <a:gdLst>
              <a:gd name="connsiteX0" fmla="*/ 3 w 236904"/>
              <a:gd name="connsiteY0" fmla="*/ 9453 h 89141"/>
              <a:gd name="connsiteX1" fmla="*/ 103190 w 236904"/>
              <a:gd name="connsiteY1" fmla="*/ 3103 h 89141"/>
              <a:gd name="connsiteX2" fmla="*/ 214315 w 236904"/>
              <a:gd name="connsiteY2" fmla="*/ 65016 h 89141"/>
              <a:gd name="connsiteX3" fmla="*/ 203203 w 236904"/>
              <a:gd name="connsiteY3" fmla="*/ 71366 h 89141"/>
              <a:gd name="connsiteX4" fmla="*/ 55565 w 236904"/>
              <a:gd name="connsiteY4" fmla="*/ 39616 h 89141"/>
              <a:gd name="connsiteX5" fmla="*/ 236540 w 236904"/>
              <a:gd name="connsiteY5" fmla="*/ 88828 h 89141"/>
              <a:gd name="connsiteX6" fmla="*/ 100015 w 236904"/>
              <a:gd name="connsiteY6" fmla="*/ 11041 h 89141"/>
              <a:gd name="connsiteX7" fmla="*/ 3 w 236904"/>
              <a:gd name="connsiteY7" fmla="*/ 9453 h 89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904" h="89141">
                <a:moveTo>
                  <a:pt x="3" y="9453"/>
                </a:moveTo>
                <a:cubicBezTo>
                  <a:pt x="532" y="8130"/>
                  <a:pt x="67471" y="-6158"/>
                  <a:pt x="103190" y="3103"/>
                </a:cubicBezTo>
                <a:cubicBezTo>
                  <a:pt x="138909" y="12364"/>
                  <a:pt x="197646" y="53639"/>
                  <a:pt x="214315" y="65016"/>
                </a:cubicBezTo>
                <a:cubicBezTo>
                  <a:pt x="230984" y="76393"/>
                  <a:pt x="229661" y="75599"/>
                  <a:pt x="203203" y="71366"/>
                </a:cubicBezTo>
                <a:cubicBezTo>
                  <a:pt x="176745" y="67133"/>
                  <a:pt x="50009" y="36706"/>
                  <a:pt x="55565" y="39616"/>
                </a:cubicBezTo>
                <a:cubicBezTo>
                  <a:pt x="61121" y="42526"/>
                  <a:pt x="229132" y="93591"/>
                  <a:pt x="236540" y="88828"/>
                </a:cubicBezTo>
                <a:cubicBezTo>
                  <a:pt x="243948" y="84066"/>
                  <a:pt x="136263" y="24799"/>
                  <a:pt x="100015" y="11041"/>
                </a:cubicBezTo>
                <a:cubicBezTo>
                  <a:pt x="63767" y="-2717"/>
                  <a:pt x="-526" y="10776"/>
                  <a:pt x="3" y="9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0" name="フリーフォーム: 図形 1729">
            <a:extLst>
              <a:ext uri="{FF2B5EF4-FFF2-40B4-BE49-F238E27FC236}">
                <a16:creationId xmlns:a16="http://schemas.microsoft.com/office/drawing/2014/main" id="{4BEBFD24-3F12-486C-9D86-1D48DB3A04FD}"/>
              </a:ext>
            </a:extLst>
          </p:cNvPr>
          <p:cNvSpPr/>
          <p:nvPr/>
        </p:nvSpPr>
        <p:spPr>
          <a:xfrm>
            <a:off x="7953350" y="647698"/>
            <a:ext cx="214485" cy="81512"/>
          </a:xfrm>
          <a:custGeom>
            <a:avLst/>
            <a:gdLst>
              <a:gd name="connsiteX0" fmla="*/ 25 w 214485"/>
              <a:gd name="connsiteY0" fmla="*/ 2 h 81512"/>
              <a:gd name="connsiteX1" fmla="*/ 168300 w 214485"/>
              <a:gd name="connsiteY1" fmla="*/ 31752 h 81512"/>
              <a:gd name="connsiteX2" fmla="*/ 200050 w 214485"/>
              <a:gd name="connsiteY2" fmla="*/ 66677 h 81512"/>
              <a:gd name="connsiteX3" fmla="*/ 66700 w 214485"/>
              <a:gd name="connsiteY3" fmla="*/ 49215 h 81512"/>
              <a:gd name="connsiteX4" fmla="*/ 187350 w 214485"/>
              <a:gd name="connsiteY4" fmla="*/ 80965 h 81512"/>
              <a:gd name="connsiteX5" fmla="*/ 212750 w 214485"/>
              <a:gd name="connsiteY5" fmla="*/ 66677 h 81512"/>
              <a:gd name="connsiteX6" fmla="*/ 155600 w 214485"/>
              <a:gd name="connsiteY6" fmla="*/ 33340 h 81512"/>
              <a:gd name="connsiteX7" fmla="*/ 25 w 214485"/>
              <a:gd name="connsiteY7" fmla="*/ 2 h 8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485" h="81512">
                <a:moveTo>
                  <a:pt x="25" y="2"/>
                </a:moveTo>
                <a:cubicBezTo>
                  <a:pt x="2142" y="-263"/>
                  <a:pt x="134963" y="20640"/>
                  <a:pt x="168300" y="31752"/>
                </a:cubicBezTo>
                <a:cubicBezTo>
                  <a:pt x="201637" y="42864"/>
                  <a:pt x="216983" y="63767"/>
                  <a:pt x="200050" y="66677"/>
                </a:cubicBezTo>
                <a:cubicBezTo>
                  <a:pt x="183117" y="69587"/>
                  <a:pt x="68817" y="46834"/>
                  <a:pt x="66700" y="49215"/>
                </a:cubicBezTo>
                <a:cubicBezTo>
                  <a:pt x="64583" y="51596"/>
                  <a:pt x="163008" y="78055"/>
                  <a:pt x="187350" y="80965"/>
                </a:cubicBezTo>
                <a:cubicBezTo>
                  <a:pt x="211692" y="83875"/>
                  <a:pt x="218042" y="74614"/>
                  <a:pt x="212750" y="66677"/>
                </a:cubicBezTo>
                <a:cubicBezTo>
                  <a:pt x="207458" y="58740"/>
                  <a:pt x="183910" y="42071"/>
                  <a:pt x="155600" y="33340"/>
                </a:cubicBezTo>
                <a:cubicBezTo>
                  <a:pt x="127290" y="24609"/>
                  <a:pt x="-2092" y="267"/>
                  <a:pt x="2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1" name="フリーフォーム: 図形 1730">
            <a:extLst>
              <a:ext uri="{FF2B5EF4-FFF2-40B4-BE49-F238E27FC236}">
                <a16:creationId xmlns:a16="http://schemas.microsoft.com/office/drawing/2014/main" id="{199C07E6-0604-4AB0-9F80-D23F588A163D}"/>
              </a:ext>
            </a:extLst>
          </p:cNvPr>
          <p:cNvSpPr/>
          <p:nvPr/>
        </p:nvSpPr>
        <p:spPr>
          <a:xfrm>
            <a:off x="7936342" y="626741"/>
            <a:ext cx="255279" cy="94377"/>
          </a:xfrm>
          <a:custGeom>
            <a:avLst/>
            <a:gdLst>
              <a:gd name="connsiteX0" fmla="*/ 2746 w 255279"/>
              <a:gd name="connsiteY0" fmla="*/ 9847 h 94377"/>
              <a:gd name="connsiteX1" fmla="*/ 147208 w 255279"/>
              <a:gd name="connsiteY1" fmla="*/ 5084 h 94377"/>
              <a:gd name="connsiteX2" fmla="*/ 253571 w 255279"/>
              <a:gd name="connsiteY2" fmla="*/ 92397 h 94377"/>
              <a:gd name="connsiteX3" fmla="*/ 207533 w 255279"/>
              <a:gd name="connsiteY3" fmla="*/ 62234 h 94377"/>
              <a:gd name="connsiteX4" fmla="*/ 137683 w 255279"/>
              <a:gd name="connsiteY4" fmla="*/ 17784 h 94377"/>
              <a:gd name="connsiteX5" fmla="*/ 58308 w 255279"/>
              <a:gd name="connsiteY5" fmla="*/ 5084 h 94377"/>
              <a:gd name="connsiteX6" fmla="*/ 2746 w 255279"/>
              <a:gd name="connsiteY6" fmla="*/ 9847 h 9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279" h="94377">
                <a:moveTo>
                  <a:pt x="2746" y="9847"/>
                </a:moveTo>
                <a:cubicBezTo>
                  <a:pt x="17563" y="9847"/>
                  <a:pt x="105404" y="-8674"/>
                  <a:pt x="147208" y="5084"/>
                </a:cubicBezTo>
                <a:cubicBezTo>
                  <a:pt x="189012" y="18842"/>
                  <a:pt x="243517" y="82872"/>
                  <a:pt x="253571" y="92397"/>
                </a:cubicBezTo>
                <a:cubicBezTo>
                  <a:pt x="263625" y="101922"/>
                  <a:pt x="226848" y="74669"/>
                  <a:pt x="207533" y="62234"/>
                </a:cubicBezTo>
                <a:cubicBezTo>
                  <a:pt x="188218" y="49799"/>
                  <a:pt x="162554" y="27309"/>
                  <a:pt x="137683" y="17784"/>
                </a:cubicBezTo>
                <a:cubicBezTo>
                  <a:pt x="112812" y="8259"/>
                  <a:pt x="79739" y="7201"/>
                  <a:pt x="58308" y="5084"/>
                </a:cubicBezTo>
                <a:cubicBezTo>
                  <a:pt x="36877" y="2967"/>
                  <a:pt x="-12071" y="9847"/>
                  <a:pt x="2746" y="9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2" name="フリーフォーム: 図形 1731">
            <a:extLst>
              <a:ext uri="{FF2B5EF4-FFF2-40B4-BE49-F238E27FC236}">
                <a16:creationId xmlns:a16="http://schemas.microsoft.com/office/drawing/2014/main" id="{69DF98BD-A4E3-434C-BA22-228A665D773D}"/>
              </a:ext>
            </a:extLst>
          </p:cNvPr>
          <p:cNvSpPr/>
          <p:nvPr/>
        </p:nvSpPr>
        <p:spPr>
          <a:xfrm>
            <a:off x="7929518" y="895224"/>
            <a:ext cx="98508" cy="123085"/>
          </a:xfrm>
          <a:custGeom>
            <a:avLst/>
            <a:gdLst>
              <a:gd name="connsiteX0" fmla="*/ 57195 w 98508"/>
              <a:gd name="connsiteY0" fmla="*/ 126 h 123085"/>
              <a:gd name="connsiteX1" fmla="*/ 3220 w 98508"/>
              <a:gd name="connsiteY1" fmla="*/ 54101 h 123085"/>
              <a:gd name="connsiteX2" fmla="*/ 11157 w 98508"/>
              <a:gd name="connsiteY2" fmla="*/ 103314 h 123085"/>
              <a:gd name="connsiteX3" fmla="*/ 52432 w 98508"/>
              <a:gd name="connsiteY3" fmla="*/ 93789 h 123085"/>
              <a:gd name="connsiteX4" fmla="*/ 98470 w 98508"/>
              <a:gd name="connsiteY4" fmla="*/ 122364 h 123085"/>
              <a:gd name="connsiteX5" fmla="*/ 44495 w 98508"/>
              <a:gd name="connsiteY5" fmla="*/ 58864 h 123085"/>
              <a:gd name="connsiteX6" fmla="*/ 95295 w 98508"/>
              <a:gd name="connsiteY6" fmla="*/ 90614 h 123085"/>
              <a:gd name="connsiteX7" fmla="*/ 30207 w 98508"/>
              <a:gd name="connsiteY7" fmla="*/ 89026 h 123085"/>
              <a:gd name="connsiteX8" fmla="*/ 6395 w 98508"/>
              <a:gd name="connsiteY8" fmla="*/ 65214 h 123085"/>
              <a:gd name="connsiteX9" fmla="*/ 23857 w 98508"/>
              <a:gd name="connsiteY9" fmla="*/ 39814 h 123085"/>
              <a:gd name="connsiteX10" fmla="*/ 57195 w 98508"/>
              <a:gd name="connsiteY10" fmla="*/ 126 h 12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508" h="123085">
                <a:moveTo>
                  <a:pt x="57195" y="126"/>
                </a:moveTo>
                <a:cubicBezTo>
                  <a:pt x="53756" y="2507"/>
                  <a:pt x="10893" y="36903"/>
                  <a:pt x="3220" y="54101"/>
                </a:cubicBezTo>
                <a:cubicBezTo>
                  <a:pt x="-4453" y="71299"/>
                  <a:pt x="2955" y="96699"/>
                  <a:pt x="11157" y="103314"/>
                </a:cubicBezTo>
                <a:cubicBezTo>
                  <a:pt x="19359" y="109929"/>
                  <a:pt x="37880" y="90614"/>
                  <a:pt x="52432" y="93789"/>
                </a:cubicBezTo>
                <a:cubicBezTo>
                  <a:pt x="66984" y="96964"/>
                  <a:pt x="99793" y="128185"/>
                  <a:pt x="98470" y="122364"/>
                </a:cubicBezTo>
                <a:cubicBezTo>
                  <a:pt x="97147" y="116543"/>
                  <a:pt x="45024" y="64156"/>
                  <a:pt x="44495" y="58864"/>
                </a:cubicBezTo>
                <a:cubicBezTo>
                  <a:pt x="43966" y="53572"/>
                  <a:pt x="97676" y="85587"/>
                  <a:pt x="95295" y="90614"/>
                </a:cubicBezTo>
                <a:cubicBezTo>
                  <a:pt x="92914" y="95641"/>
                  <a:pt x="45024" y="93259"/>
                  <a:pt x="30207" y="89026"/>
                </a:cubicBezTo>
                <a:cubicBezTo>
                  <a:pt x="15390" y="84793"/>
                  <a:pt x="7453" y="73416"/>
                  <a:pt x="6395" y="65214"/>
                </a:cubicBezTo>
                <a:cubicBezTo>
                  <a:pt x="5337" y="57012"/>
                  <a:pt x="13538" y="49868"/>
                  <a:pt x="23857" y="39814"/>
                </a:cubicBezTo>
                <a:cubicBezTo>
                  <a:pt x="34176" y="29760"/>
                  <a:pt x="60634" y="-2255"/>
                  <a:pt x="57195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3" name="フリーフォーム: 図形 1732">
            <a:extLst>
              <a:ext uri="{FF2B5EF4-FFF2-40B4-BE49-F238E27FC236}">
                <a16:creationId xmlns:a16="http://schemas.microsoft.com/office/drawing/2014/main" id="{D4B95A0E-9EC7-47B6-ABAB-228E03B7E19C}"/>
              </a:ext>
            </a:extLst>
          </p:cNvPr>
          <p:cNvSpPr/>
          <p:nvPr/>
        </p:nvSpPr>
        <p:spPr>
          <a:xfrm>
            <a:off x="7954961" y="888327"/>
            <a:ext cx="191682" cy="124591"/>
          </a:xfrm>
          <a:custGeom>
            <a:avLst/>
            <a:gdLst>
              <a:gd name="connsiteX0" fmla="*/ 2 w 191682"/>
              <a:gd name="connsiteY0" fmla="*/ 3848 h 124591"/>
              <a:gd name="connsiteX1" fmla="*/ 128589 w 191682"/>
              <a:gd name="connsiteY1" fmla="*/ 7023 h 124591"/>
              <a:gd name="connsiteX2" fmla="*/ 190502 w 191682"/>
              <a:gd name="connsiteY2" fmla="*/ 84811 h 124591"/>
              <a:gd name="connsiteX3" fmla="*/ 165102 w 191682"/>
              <a:gd name="connsiteY3" fmla="*/ 107036 h 124591"/>
              <a:gd name="connsiteX4" fmla="*/ 114302 w 191682"/>
              <a:gd name="connsiteY4" fmla="*/ 95923 h 124591"/>
              <a:gd name="connsiteX5" fmla="*/ 46039 w 191682"/>
              <a:gd name="connsiteY5" fmla="*/ 124498 h 124591"/>
              <a:gd name="connsiteX6" fmla="*/ 163514 w 191682"/>
              <a:gd name="connsiteY6" fmla="*/ 103861 h 124591"/>
              <a:gd name="connsiteX7" fmla="*/ 185739 w 191682"/>
              <a:gd name="connsiteY7" fmla="*/ 70523 h 124591"/>
              <a:gd name="connsiteX8" fmla="*/ 125414 w 191682"/>
              <a:gd name="connsiteY8" fmla="*/ 8611 h 124591"/>
              <a:gd name="connsiteX9" fmla="*/ 2 w 191682"/>
              <a:gd name="connsiteY9" fmla="*/ 3848 h 12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682" h="124591">
                <a:moveTo>
                  <a:pt x="2" y="3848"/>
                </a:moveTo>
                <a:cubicBezTo>
                  <a:pt x="531" y="3583"/>
                  <a:pt x="96839" y="-6471"/>
                  <a:pt x="128589" y="7023"/>
                </a:cubicBezTo>
                <a:cubicBezTo>
                  <a:pt x="160339" y="20517"/>
                  <a:pt x="184417" y="68142"/>
                  <a:pt x="190502" y="84811"/>
                </a:cubicBezTo>
                <a:cubicBezTo>
                  <a:pt x="196587" y="101480"/>
                  <a:pt x="177802" y="105184"/>
                  <a:pt x="165102" y="107036"/>
                </a:cubicBezTo>
                <a:cubicBezTo>
                  <a:pt x="152402" y="108888"/>
                  <a:pt x="134146" y="93013"/>
                  <a:pt x="114302" y="95923"/>
                </a:cubicBezTo>
                <a:cubicBezTo>
                  <a:pt x="94458" y="98833"/>
                  <a:pt x="37837" y="123175"/>
                  <a:pt x="46039" y="124498"/>
                </a:cubicBezTo>
                <a:cubicBezTo>
                  <a:pt x="54241" y="125821"/>
                  <a:pt x="140231" y="112857"/>
                  <a:pt x="163514" y="103861"/>
                </a:cubicBezTo>
                <a:cubicBezTo>
                  <a:pt x="186797" y="94865"/>
                  <a:pt x="192089" y="86398"/>
                  <a:pt x="185739" y="70523"/>
                </a:cubicBezTo>
                <a:cubicBezTo>
                  <a:pt x="179389" y="54648"/>
                  <a:pt x="150020" y="19194"/>
                  <a:pt x="125414" y="8611"/>
                </a:cubicBezTo>
                <a:cubicBezTo>
                  <a:pt x="100808" y="-1972"/>
                  <a:pt x="-527" y="4113"/>
                  <a:pt x="2" y="3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4" name="フリーフォーム: 図形 1733">
            <a:extLst>
              <a:ext uri="{FF2B5EF4-FFF2-40B4-BE49-F238E27FC236}">
                <a16:creationId xmlns:a16="http://schemas.microsoft.com/office/drawing/2014/main" id="{A3953F21-7F21-4760-84B9-23D6924F156B}"/>
              </a:ext>
            </a:extLst>
          </p:cNvPr>
          <p:cNvSpPr/>
          <p:nvPr/>
        </p:nvSpPr>
        <p:spPr>
          <a:xfrm>
            <a:off x="7980360" y="920617"/>
            <a:ext cx="130184" cy="53580"/>
          </a:xfrm>
          <a:custGeom>
            <a:avLst/>
            <a:gdLst>
              <a:gd name="connsiteX0" fmla="*/ 3 w 130184"/>
              <a:gd name="connsiteY0" fmla="*/ 133 h 53580"/>
              <a:gd name="connsiteX1" fmla="*/ 74615 w 130184"/>
              <a:gd name="connsiteY1" fmla="*/ 49346 h 53580"/>
              <a:gd name="connsiteX2" fmla="*/ 130178 w 130184"/>
              <a:gd name="connsiteY2" fmla="*/ 49346 h 53580"/>
              <a:gd name="connsiteX3" fmla="*/ 77790 w 130184"/>
              <a:gd name="connsiteY3" fmla="*/ 35058 h 53580"/>
              <a:gd name="connsiteX4" fmla="*/ 3 w 130184"/>
              <a:gd name="connsiteY4" fmla="*/ 133 h 5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84" h="53580">
                <a:moveTo>
                  <a:pt x="3" y="133"/>
                </a:moveTo>
                <a:cubicBezTo>
                  <a:pt x="-526" y="2514"/>
                  <a:pt x="52919" y="41144"/>
                  <a:pt x="74615" y="49346"/>
                </a:cubicBezTo>
                <a:cubicBezTo>
                  <a:pt x="96311" y="57548"/>
                  <a:pt x="129649" y="51727"/>
                  <a:pt x="130178" y="49346"/>
                </a:cubicBezTo>
                <a:cubicBezTo>
                  <a:pt x="130707" y="46965"/>
                  <a:pt x="96575" y="42202"/>
                  <a:pt x="77790" y="35058"/>
                </a:cubicBezTo>
                <a:cubicBezTo>
                  <a:pt x="59005" y="27914"/>
                  <a:pt x="532" y="-2248"/>
                  <a:pt x="3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5" name="フリーフォーム: 図形 1734">
            <a:extLst>
              <a:ext uri="{FF2B5EF4-FFF2-40B4-BE49-F238E27FC236}">
                <a16:creationId xmlns:a16="http://schemas.microsoft.com/office/drawing/2014/main" id="{270D99A6-E951-47E3-8783-C2CB26F7EC27}"/>
              </a:ext>
            </a:extLst>
          </p:cNvPr>
          <p:cNvSpPr/>
          <p:nvPr/>
        </p:nvSpPr>
        <p:spPr>
          <a:xfrm>
            <a:off x="8139353" y="718074"/>
            <a:ext cx="440662" cy="137615"/>
          </a:xfrm>
          <a:custGeom>
            <a:avLst/>
            <a:gdLst>
              <a:gd name="connsiteX0" fmla="*/ 12460 w 440662"/>
              <a:gd name="connsiteY0" fmla="*/ 1064 h 137615"/>
              <a:gd name="connsiteX1" fmla="*/ 283922 w 440662"/>
              <a:gd name="connsiteY1" fmla="*/ 51864 h 137615"/>
              <a:gd name="connsiteX2" fmla="*/ 112472 w 440662"/>
              <a:gd name="connsiteY2" fmla="*/ 12176 h 137615"/>
              <a:gd name="connsiteX3" fmla="*/ 439497 w 440662"/>
              <a:gd name="connsiteY3" fmla="*/ 136001 h 137615"/>
              <a:gd name="connsiteX4" fmla="*/ 215660 w 440662"/>
              <a:gd name="connsiteY4" fmla="*/ 78851 h 137615"/>
              <a:gd name="connsiteX5" fmla="*/ 60085 w 440662"/>
              <a:gd name="connsiteY5" fmla="*/ 21701 h 137615"/>
              <a:gd name="connsiteX6" fmla="*/ 12460 w 440662"/>
              <a:gd name="connsiteY6" fmla="*/ 1064 h 13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662" h="137615">
                <a:moveTo>
                  <a:pt x="12460" y="1064"/>
                </a:moveTo>
                <a:cubicBezTo>
                  <a:pt x="49766" y="6091"/>
                  <a:pt x="267254" y="50012"/>
                  <a:pt x="283922" y="51864"/>
                </a:cubicBezTo>
                <a:cubicBezTo>
                  <a:pt x="300590" y="53716"/>
                  <a:pt x="86543" y="-1847"/>
                  <a:pt x="112472" y="12176"/>
                </a:cubicBezTo>
                <a:cubicBezTo>
                  <a:pt x="138401" y="26199"/>
                  <a:pt x="422299" y="124889"/>
                  <a:pt x="439497" y="136001"/>
                </a:cubicBezTo>
                <a:cubicBezTo>
                  <a:pt x="456695" y="147113"/>
                  <a:pt x="278895" y="97901"/>
                  <a:pt x="215660" y="78851"/>
                </a:cubicBezTo>
                <a:cubicBezTo>
                  <a:pt x="152425" y="59801"/>
                  <a:pt x="89454" y="33607"/>
                  <a:pt x="60085" y="21701"/>
                </a:cubicBezTo>
                <a:cubicBezTo>
                  <a:pt x="30716" y="9795"/>
                  <a:pt x="-24846" y="-3963"/>
                  <a:pt x="12460" y="1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6" name="フリーフォーム: 図形 1735">
            <a:extLst>
              <a:ext uri="{FF2B5EF4-FFF2-40B4-BE49-F238E27FC236}">
                <a16:creationId xmlns:a16="http://schemas.microsoft.com/office/drawing/2014/main" id="{1756C797-B1D8-4DE5-9479-BBF69883BB6A}"/>
              </a:ext>
            </a:extLst>
          </p:cNvPr>
          <p:cNvSpPr/>
          <p:nvPr/>
        </p:nvSpPr>
        <p:spPr>
          <a:xfrm>
            <a:off x="8211040" y="944083"/>
            <a:ext cx="151783" cy="113203"/>
          </a:xfrm>
          <a:custGeom>
            <a:avLst/>
            <a:gdLst>
              <a:gd name="connsiteX0" fmla="*/ 4273 w 151783"/>
              <a:gd name="connsiteY0" fmla="*/ 113192 h 113203"/>
              <a:gd name="connsiteX1" fmla="*/ 31260 w 151783"/>
              <a:gd name="connsiteY1" fmla="*/ 25880 h 113203"/>
              <a:gd name="connsiteX2" fmla="*/ 83648 w 151783"/>
              <a:gd name="connsiteY2" fmla="*/ 480 h 113203"/>
              <a:gd name="connsiteX3" fmla="*/ 150323 w 151783"/>
              <a:gd name="connsiteY3" fmla="*/ 10005 h 113203"/>
              <a:gd name="connsiteX4" fmla="*/ 15385 w 151783"/>
              <a:gd name="connsiteY4" fmla="*/ 19530 h 113203"/>
              <a:gd name="connsiteX5" fmla="*/ 4273 w 151783"/>
              <a:gd name="connsiteY5" fmla="*/ 113192 h 113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783" h="113203">
                <a:moveTo>
                  <a:pt x="4273" y="113192"/>
                </a:moveTo>
                <a:cubicBezTo>
                  <a:pt x="6919" y="114250"/>
                  <a:pt x="18031" y="44665"/>
                  <a:pt x="31260" y="25880"/>
                </a:cubicBezTo>
                <a:cubicBezTo>
                  <a:pt x="44489" y="7095"/>
                  <a:pt x="63804" y="3126"/>
                  <a:pt x="83648" y="480"/>
                </a:cubicBezTo>
                <a:cubicBezTo>
                  <a:pt x="103492" y="-2166"/>
                  <a:pt x="161700" y="6830"/>
                  <a:pt x="150323" y="10005"/>
                </a:cubicBezTo>
                <a:cubicBezTo>
                  <a:pt x="138946" y="13180"/>
                  <a:pt x="38933" y="3391"/>
                  <a:pt x="15385" y="19530"/>
                </a:cubicBezTo>
                <a:cubicBezTo>
                  <a:pt x="-8163" y="35669"/>
                  <a:pt x="1627" y="112134"/>
                  <a:pt x="4273" y="113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7" name="フリーフォーム: 図形 1736">
            <a:extLst>
              <a:ext uri="{FF2B5EF4-FFF2-40B4-BE49-F238E27FC236}">
                <a16:creationId xmlns:a16="http://schemas.microsoft.com/office/drawing/2014/main" id="{6F823D0F-74A1-40BE-BE09-8E2F3132A023}"/>
              </a:ext>
            </a:extLst>
          </p:cNvPr>
          <p:cNvSpPr/>
          <p:nvPr/>
        </p:nvSpPr>
        <p:spPr>
          <a:xfrm>
            <a:off x="8212134" y="951010"/>
            <a:ext cx="198581" cy="115841"/>
          </a:xfrm>
          <a:custGeom>
            <a:avLst/>
            <a:gdLst>
              <a:gd name="connsiteX0" fmla="*/ 4 w 198581"/>
              <a:gd name="connsiteY0" fmla="*/ 115790 h 115841"/>
              <a:gd name="connsiteX1" fmla="*/ 71441 w 198581"/>
              <a:gd name="connsiteY1" fmla="*/ 23715 h 115841"/>
              <a:gd name="connsiteX2" fmla="*/ 144466 w 198581"/>
              <a:gd name="connsiteY2" fmla="*/ 36415 h 115841"/>
              <a:gd name="connsiteX3" fmla="*/ 198441 w 198581"/>
              <a:gd name="connsiteY3" fmla="*/ 71340 h 115841"/>
              <a:gd name="connsiteX4" fmla="*/ 128591 w 198581"/>
              <a:gd name="connsiteY4" fmla="*/ 7840 h 115841"/>
              <a:gd name="connsiteX5" fmla="*/ 68266 w 198581"/>
              <a:gd name="connsiteY5" fmla="*/ 9428 h 115841"/>
              <a:gd name="connsiteX6" fmla="*/ 4 w 198581"/>
              <a:gd name="connsiteY6" fmla="*/ 115790 h 11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581" h="115841">
                <a:moveTo>
                  <a:pt x="4" y="115790"/>
                </a:moveTo>
                <a:cubicBezTo>
                  <a:pt x="533" y="118171"/>
                  <a:pt x="47364" y="36944"/>
                  <a:pt x="71441" y="23715"/>
                </a:cubicBezTo>
                <a:cubicBezTo>
                  <a:pt x="95518" y="10486"/>
                  <a:pt x="123299" y="28477"/>
                  <a:pt x="144466" y="36415"/>
                </a:cubicBezTo>
                <a:cubicBezTo>
                  <a:pt x="165633" y="44352"/>
                  <a:pt x="201087" y="76102"/>
                  <a:pt x="198441" y="71340"/>
                </a:cubicBezTo>
                <a:cubicBezTo>
                  <a:pt x="195795" y="66578"/>
                  <a:pt x="150287" y="18159"/>
                  <a:pt x="128591" y="7840"/>
                </a:cubicBezTo>
                <a:cubicBezTo>
                  <a:pt x="106895" y="-2479"/>
                  <a:pt x="88903" y="-3272"/>
                  <a:pt x="68266" y="9428"/>
                </a:cubicBezTo>
                <a:cubicBezTo>
                  <a:pt x="47629" y="22128"/>
                  <a:pt x="-525" y="113409"/>
                  <a:pt x="4" y="115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8" name="フリーフォーム: 図形 1737">
            <a:extLst>
              <a:ext uri="{FF2B5EF4-FFF2-40B4-BE49-F238E27FC236}">
                <a16:creationId xmlns:a16="http://schemas.microsoft.com/office/drawing/2014/main" id="{2CACB4D4-6C1D-43DA-B3DA-B30854E8FC70}"/>
              </a:ext>
            </a:extLst>
          </p:cNvPr>
          <p:cNvSpPr/>
          <p:nvPr/>
        </p:nvSpPr>
        <p:spPr>
          <a:xfrm>
            <a:off x="8211236" y="947118"/>
            <a:ext cx="206486" cy="156859"/>
          </a:xfrm>
          <a:custGeom>
            <a:avLst/>
            <a:gdLst>
              <a:gd name="connsiteX0" fmla="*/ 135839 w 206486"/>
              <a:gd name="connsiteY0" fmla="*/ 620 h 156859"/>
              <a:gd name="connsiteX1" fmla="*/ 197752 w 206486"/>
              <a:gd name="connsiteY1" fmla="*/ 72057 h 156859"/>
              <a:gd name="connsiteX2" fmla="*/ 192989 w 206486"/>
              <a:gd name="connsiteY2" fmla="*/ 121270 h 156859"/>
              <a:gd name="connsiteX3" fmla="*/ 153302 w 206486"/>
              <a:gd name="connsiteY3" fmla="*/ 130795 h 156859"/>
              <a:gd name="connsiteX4" fmla="*/ 92977 w 206486"/>
              <a:gd name="connsiteY4" fmla="*/ 140320 h 156859"/>
              <a:gd name="connsiteX5" fmla="*/ 902 w 206486"/>
              <a:gd name="connsiteY5" fmla="*/ 135557 h 156859"/>
              <a:gd name="connsiteX6" fmla="*/ 153302 w 206486"/>
              <a:gd name="connsiteY6" fmla="*/ 154607 h 156859"/>
              <a:gd name="connsiteX7" fmla="*/ 202514 w 206486"/>
              <a:gd name="connsiteY7" fmla="*/ 75232 h 156859"/>
              <a:gd name="connsiteX8" fmla="*/ 199339 w 206486"/>
              <a:gd name="connsiteY8" fmla="*/ 38720 h 156859"/>
              <a:gd name="connsiteX9" fmla="*/ 135839 w 206486"/>
              <a:gd name="connsiteY9" fmla="*/ 620 h 156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6486" h="156859">
                <a:moveTo>
                  <a:pt x="135839" y="620"/>
                </a:moveTo>
                <a:cubicBezTo>
                  <a:pt x="135574" y="6176"/>
                  <a:pt x="188227" y="51949"/>
                  <a:pt x="197752" y="72057"/>
                </a:cubicBezTo>
                <a:cubicBezTo>
                  <a:pt x="207277" y="92165"/>
                  <a:pt x="200397" y="111480"/>
                  <a:pt x="192989" y="121270"/>
                </a:cubicBezTo>
                <a:cubicBezTo>
                  <a:pt x="185581" y="131060"/>
                  <a:pt x="169971" y="127620"/>
                  <a:pt x="153302" y="130795"/>
                </a:cubicBezTo>
                <a:cubicBezTo>
                  <a:pt x="136633" y="133970"/>
                  <a:pt x="118377" y="139526"/>
                  <a:pt x="92977" y="140320"/>
                </a:cubicBezTo>
                <a:cubicBezTo>
                  <a:pt x="67577" y="141114"/>
                  <a:pt x="-9152" y="133176"/>
                  <a:pt x="902" y="135557"/>
                </a:cubicBezTo>
                <a:cubicBezTo>
                  <a:pt x="10956" y="137938"/>
                  <a:pt x="119700" y="164661"/>
                  <a:pt x="153302" y="154607"/>
                </a:cubicBezTo>
                <a:cubicBezTo>
                  <a:pt x="186904" y="144553"/>
                  <a:pt x="194841" y="94546"/>
                  <a:pt x="202514" y="75232"/>
                </a:cubicBezTo>
                <a:cubicBezTo>
                  <a:pt x="210187" y="55918"/>
                  <a:pt x="205424" y="49039"/>
                  <a:pt x="199339" y="38720"/>
                </a:cubicBezTo>
                <a:cubicBezTo>
                  <a:pt x="193254" y="28401"/>
                  <a:pt x="136104" y="-4936"/>
                  <a:pt x="135839" y="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9" name="フリーフォーム: 図形 1738">
            <a:extLst>
              <a:ext uri="{FF2B5EF4-FFF2-40B4-BE49-F238E27FC236}">
                <a16:creationId xmlns:a16="http://schemas.microsoft.com/office/drawing/2014/main" id="{C2DEC3DC-1B44-45D3-8868-6E63B57CA6FD}"/>
              </a:ext>
            </a:extLst>
          </p:cNvPr>
          <p:cNvSpPr/>
          <p:nvPr/>
        </p:nvSpPr>
        <p:spPr>
          <a:xfrm>
            <a:off x="8456744" y="796607"/>
            <a:ext cx="363804" cy="125830"/>
          </a:xfrm>
          <a:custGeom>
            <a:avLst/>
            <a:gdLst>
              <a:gd name="connsiteX0" fmla="*/ 3044 w 363804"/>
              <a:gd name="connsiteY0" fmla="*/ 318 h 125830"/>
              <a:gd name="connsiteX1" fmla="*/ 255456 w 363804"/>
              <a:gd name="connsiteY1" fmla="*/ 97156 h 125830"/>
              <a:gd name="connsiteX2" fmla="*/ 363406 w 363804"/>
              <a:gd name="connsiteY2" fmla="*/ 125731 h 125830"/>
              <a:gd name="connsiteX3" fmla="*/ 222119 w 363804"/>
              <a:gd name="connsiteY3" fmla="*/ 105093 h 125830"/>
              <a:gd name="connsiteX4" fmla="*/ 122106 w 363804"/>
              <a:gd name="connsiteY4" fmla="*/ 66993 h 125830"/>
              <a:gd name="connsiteX5" fmla="*/ 3044 w 363804"/>
              <a:gd name="connsiteY5" fmla="*/ 318 h 125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804" h="125830">
                <a:moveTo>
                  <a:pt x="3044" y="318"/>
                </a:moveTo>
                <a:cubicBezTo>
                  <a:pt x="25269" y="5345"/>
                  <a:pt x="195396" y="76254"/>
                  <a:pt x="255456" y="97156"/>
                </a:cubicBezTo>
                <a:cubicBezTo>
                  <a:pt x="315516" y="118058"/>
                  <a:pt x="368962" y="124408"/>
                  <a:pt x="363406" y="125731"/>
                </a:cubicBezTo>
                <a:cubicBezTo>
                  <a:pt x="357850" y="127054"/>
                  <a:pt x="262336" y="114883"/>
                  <a:pt x="222119" y="105093"/>
                </a:cubicBezTo>
                <a:cubicBezTo>
                  <a:pt x="181902" y="95303"/>
                  <a:pt x="157825" y="82868"/>
                  <a:pt x="122106" y="66993"/>
                </a:cubicBezTo>
                <a:cubicBezTo>
                  <a:pt x="86387" y="51118"/>
                  <a:pt x="-19181" y="-4709"/>
                  <a:pt x="3044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0" name="フリーフォーム: 図形 1739">
            <a:extLst>
              <a:ext uri="{FF2B5EF4-FFF2-40B4-BE49-F238E27FC236}">
                <a16:creationId xmlns:a16="http://schemas.microsoft.com/office/drawing/2014/main" id="{E2F4246F-F9E8-4F4A-9407-E7255F0D066C}"/>
              </a:ext>
            </a:extLst>
          </p:cNvPr>
          <p:cNvSpPr/>
          <p:nvPr/>
        </p:nvSpPr>
        <p:spPr>
          <a:xfrm>
            <a:off x="8481996" y="798773"/>
            <a:ext cx="304402" cy="114543"/>
          </a:xfrm>
          <a:custGeom>
            <a:avLst/>
            <a:gdLst>
              <a:gd name="connsiteX0" fmla="*/ 17 w 304402"/>
              <a:gd name="connsiteY0" fmla="*/ 4502 h 114543"/>
              <a:gd name="connsiteX1" fmla="*/ 155592 w 304402"/>
              <a:gd name="connsiteY1" fmla="*/ 12440 h 114543"/>
              <a:gd name="connsiteX2" fmla="*/ 284179 w 304402"/>
              <a:gd name="connsiteY2" fmla="*/ 94990 h 114543"/>
              <a:gd name="connsiteX3" fmla="*/ 300054 w 304402"/>
              <a:gd name="connsiteY3" fmla="*/ 114040 h 114543"/>
              <a:gd name="connsiteX4" fmla="*/ 242904 w 304402"/>
              <a:gd name="connsiteY4" fmla="*/ 82290 h 114543"/>
              <a:gd name="connsiteX5" fmla="*/ 190517 w 304402"/>
              <a:gd name="connsiteY5" fmla="*/ 53715 h 114543"/>
              <a:gd name="connsiteX6" fmla="*/ 122254 w 304402"/>
              <a:gd name="connsiteY6" fmla="*/ 29902 h 114543"/>
              <a:gd name="connsiteX7" fmla="*/ 263542 w 304402"/>
              <a:gd name="connsiteY7" fmla="*/ 106102 h 114543"/>
              <a:gd name="connsiteX8" fmla="*/ 204804 w 304402"/>
              <a:gd name="connsiteY8" fmla="*/ 17202 h 114543"/>
              <a:gd name="connsiteX9" fmla="*/ 165117 w 304402"/>
              <a:gd name="connsiteY9" fmla="*/ 1327 h 114543"/>
              <a:gd name="connsiteX10" fmla="*/ 17 w 304402"/>
              <a:gd name="connsiteY10" fmla="*/ 4502 h 11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4402" h="114543">
                <a:moveTo>
                  <a:pt x="17" y="4502"/>
                </a:moveTo>
                <a:cubicBezTo>
                  <a:pt x="-1570" y="6354"/>
                  <a:pt x="108232" y="-2641"/>
                  <a:pt x="155592" y="12440"/>
                </a:cubicBezTo>
                <a:cubicBezTo>
                  <a:pt x="202952" y="27521"/>
                  <a:pt x="260102" y="78057"/>
                  <a:pt x="284179" y="94990"/>
                </a:cubicBezTo>
                <a:cubicBezTo>
                  <a:pt x="308256" y="111923"/>
                  <a:pt x="306933" y="116157"/>
                  <a:pt x="300054" y="114040"/>
                </a:cubicBezTo>
                <a:cubicBezTo>
                  <a:pt x="293175" y="111923"/>
                  <a:pt x="242904" y="82290"/>
                  <a:pt x="242904" y="82290"/>
                </a:cubicBezTo>
                <a:cubicBezTo>
                  <a:pt x="224648" y="72236"/>
                  <a:pt x="210625" y="62446"/>
                  <a:pt x="190517" y="53715"/>
                </a:cubicBezTo>
                <a:cubicBezTo>
                  <a:pt x="170409" y="44984"/>
                  <a:pt x="110083" y="21171"/>
                  <a:pt x="122254" y="29902"/>
                </a:cubicBezTo>
                <a:cubicBezTo>
                  <a:pt x="134425" y="38633"/>
                  <a:pt x="249784" y="108219"/>
                  <a:pt x="263542" y="106102"/>
                </a:cubicBezTo>
                <a:cubicBezTo>
                  <a:pt x="277300" y="103985"/>
                  <a:pt x="221208" y="34665"/>
                  <a:pt x="204804" y="17202"/>
                </a:cubicBezTo>
                <a:cubicBezTo>
                  <a:pt x="188400" y="-261"/>
                  <a:pt x="196338" y="5031"/>
                  <a:pt x="165117" y="1327"/>
                </a:cubicBezTo>
                <a:cubicBezTo>
                  <a:pt x="133896" y="-2377"/>
                  <a:pt x="1604" y="2650"/>
                  <a:pt x="17" y="4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1" name="フリーフォーム: 図形 1740">
            <a:extLst>
              <a:ext uri="{FF2B5EF4-FFF2-40B4-BE49-F238E27FC236}">
                <a16:creationId xmlns:a16="http://schemas.microsoft.com/office/drawing/2014/main" id="{1A2942E4-E6D4-4C68-AFD2-F3367B2E69D0}"/>
              </a:ext>
            </a:extLst>
          </p:cNvPr>
          <p:cNvSpPr/>
          <p:nvPr/>
        </p:nvSpPr>
        <p:spPr>
          <a:xfrm>
            <a:off x="8792700" y="902925"/>
            <a:ext cx="653429" cy="332997"/>
          </a:xfrm>
          <a:custGeom>
            <a:avLst/>
            <a:gdLst>
              <a:gd name="connsiteX0" fmla="*/ 8400 w 653429"/>
              <a:gd name="connsiteY0" fmla="*/ 8300 h 332997"/>
              <a:gd name="connsiteX1" fmla="*/ 448138 w 653429"/>
              <a:gd name="connsiteY1" fmla="*/ 192450 h 332997"/>
              <a:gd name="connsiteX2" fmla="*/ 230650 w 653429"/>
              <a:gd name="connsiteY2" fmla="*/ 82913 h 332997"/>
              <a:gd name="connsiteX3" fmla="*/ 416388 w 653429"/>
              <a:gd name="connsiteY3" fmla="*/ 159113 h 332997"/>
              <a:gd name="connsiteX4" fmla="*/ 652925 w 653429"/>
              <a:gd name="connsiteY4" fmla="*/ 332150 h 332997"/>
              <a:gd name="connsiteX5" fmla="*/ 470363 w 653429"/>
              <a:gd name="connsiteY5" fmla="*/ 217850 h 332997"/>
              <a:gd name="connsiteX6" fmla="*/ 183025 w 653429"/>
              <a:gd name="connsiteY6" fmla="*/ 51163 h 332997"/>
              <a:gd name="connsiteX7" fmla="*/ 8400 w 653429"/>
              <a:gd name="connsiteY7" fmla="*/ 8300 h 332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3429" h="332997">
                <a:moveTo>
                  <a:pt x="8400" y="8300"/>
                </a:moveTo>
                <a:cubicBezTo>
                  <a:pt x="52585" y="31848"/>
                  <a:pt x="411096" y="180014"/>
                  <a:pt x="448138" y="192450"/>
                </a:cubicBezTo>
                <a:cubicBezTo>
                  <a:pt x="485180" y="204886"/>
                  <a:pt x="235942" y="88469"/>
                  <a:pt x="230650" y="82913"/>
                </a:cubicBezTo>
                <a:cubicBezTo>
                  <a:pt x="225358" y="77357"/>
                  <a:pt x="346009" y="117574"/>
                  <a:pt x="416388" y="159113"/>
                </a:cubicBezTo>
                <a:cubicBezTo>
                  <a:pt x="486767" y="200653"/>
                  <a:pt x="643929" y="322361"/>
                  <a:pt x="652925" y="332150"/>
                </a:cubicBezTo>
                <a:cubicBezTo>
                  <a:pt x="661921" y="341939"/>
                  <a:pt x="548680" y="264681"/>
                  <a:pt x="470363" y="217850"/>
                </a:cubicBezTo>
                <a:cubicBezTo>
                  <a:pt x="392046" y="171019"/>
                  <a:pt x="261077" y="87146"/>
                  <a:pt x="183025" y="51163"/>
                </a:cubicBezTo>
                <a:cubicBezTo>
                  <a:pt x="104973" y="15180"/>
                  <a:pt x="-35785" y="-15248"/>
                  <a:pt x="8400" y="8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2" name="フリーフォーム: 図形 1741">
            <a:extLst>
              <a:ext uri="{FF2B5EF4-FFF2-40B4-BE49-F238E27FC236}">
                <a16:creationId xmlns:a16="http://schemas.microsoft.com/office/drawing/2014/main" id="{2F89DC3E-3D90-4F26-B8FC-A2EF2568E797}"/>
              </a:ext>
            </a:extLst>
          </p:cNvPr>
          <p:cNvSpPr/>
          <p:nvPr/>
        </p:nvSpPr>
        <p:spPr>
          <a:xfrm>
            <a:off x="9218476" y="1070757"/>
            <a:ext cx="278023" cy="150103"/>
          </a:xfrm>
          <a:custGeom>
            <a:avLst/>
            <a:gdLst>
              <a:gd name="connsiteX0" fmla="*/ 137 w 278023"/>
              <a:gd name="connsiteY0" fmla="*/ 2393 h 150103"/>
              <a:gd name="connsiteX1" fmla="*/ 152537 w 278023"/>
              <a:gd name="connsiteY1" fmla="*/ 16681 h 150103"/>
              <a:gd name="connsiteX2" fmla="*/ 220799 w 278023"/>
              <a:gd name="connsiteY2" fmla="*/ 42081 h 150103"/>
              <a:gd name="connsiteX3" fmla="*/ 111262 w 278023"/>
              <a:gd name="connsiteY3" fmla="*/ 40493 h 150103"/>
              <a:gd name="connsiteX4" fmla="*/ 201749 w 278023"/>
              <a:gd name="connsiteY4" fmla="*/ 84943 h 150103"/>
              <a:gd name="connsiteX5" fmla="*/ 277949 w 278023"/>
              <a:gd name="connsiteY5" fmla="*/ 138918 h 150103"/>
              <a:gd name="connsiteX6" fmla="*/ 212862 w 278023"/>
              <a:gd name="connsiteY6" fmla="*/ 143681 h 150103"/>
              <a:gd name="connsiteX7" fmla="*/ 74749 w 278023"/>
              <a:gd name="connsiteY7" fmla="*/ 65893 h 150103"/>
              <a:gd name="connsiteX8" fmla="*/ 243024 w 278023"/>
              <a:gd name="connsiteY8" fmla="*/ 127806 h 150103"/>
              <a:gd name="connsiteX9" fmla="*/ 152537 w 278023"/>
              <a:gd name="connsiteY9" fmla="*/ 34143 h 150103"/>
              <a:gd name="connsiteX10" fmla="*/ 181112 w 278023"/>
              <a:gd name="connsiteY10" fmla="*/ 3981 h 150103"/>
              <a:gd name="connsiteX11" fmla="*/ 137 w 278023"/>
              <a:gd name="connsiteY11" fmla="*/ 2393 h 150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8023" h="150103">
                <a:moveTo>
                  <a:pt x="137" y="2393"/>
                </a:moveTo>
                <a:cubicBezTo>
                  <a:pt x="-4625" y="4510"/>
                  <a:pt x="115760" y="10066"/>
                  <a:pt x="152537" y="16681"/>
                </a:cubicBezTo>
                <a:cubicBezTo>
                  <a:pt x="189314" y="23296"/>
                  <a:pt x="227678" y="38112"/>
                  <a:pt x="220799" y="42081"/>
                </a:cubicBezTo>
                <a:cubicBezTo>
                  <a:pt x="213920" y="46050"/>
                  <a:pt x="114437" y="33349"/>
                  <a:pt x="111262" y="40493"/>
                </a:cubicBezTo>
                <a:cubicBezTo>
                  <a:pt x="108087" y="47637"/>
                  <a:pt x="173968" y="68539"/>
                  <a:pt x="201749" y="84943"/>
                </a:cubicBezTo>
                <a:cubicBezTo>
                  <a:pt x="229530" y="101347"/>
                  <a:pt x="276097" y="129128"/>
                  <a:pt x="277949" y="138918"/>
                </a:cubicBezTo>
                <a:cubicBezTo>
                  <a:pt x="279801" y="148708"/>
                  <a:pt x="246729" y="155852"/>
                  <a:pt x="212862" y="143681"/>
                </a:cubicBezTo>
                <a:cubicBezTo>
                  <a:pt x="178995" y="131510"/>
                  <a:pt x="69722" y="68539"/>
                  <a:pt x="74749" y="65893"/>
                </a:cubicBezTo>
                <a:cubicBezTo>
                  <a:pt x="79776" y="63247"/>
                  <a:pt x="230059" y="133098"/>
                  <a:pt x="243024" y="127806"/>
                </a:cubicBezTo>
                <a:cubicBezTo>
                  <a:pt x="255989" y="122514"/>
                  <a:pt x="162856" y="54781"/>
                  <a:pt x="152537" y="34143"/>
                </a:cubicBezTo>
                <a:cubicBezTo>
                  <a:pt x="142218" y="13506"/>
                  <a:pt x="202808" y="10331"/>
                  <a:pt x="181112" y="3981"/>
                </a:cubicBezTo>
                <a:cubicBezTo>
                  <a:pt x="159416" y="-2369"/>
                  <a:pt x="4899" y="276"/>
                  <a:pt x="137" y="2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3" name="フリーフォーム: 図形 1742">
            <a:extLst>
              <a:ext uri="{FF2B5EF4-FFF2-40B4-BE49-F238E27FC236}">
                <a16:creationId xmlns:a16="http://schemas.microsoft.com/office/drawing/2014/main" id="{E850E66A-51BF-4BEF-B6FE-AD614DCB82E6}"/>
              </a:ext>
            </a:extLst>
          </p:cNvPr>
          <p:cNvSpPr/>
          <p:nvPr/>
        </p:nvSpPr>
        <p:spPr>
          <a:xfrm>
            <a:off x="9440823" y="1233250"/>
            <a:ext cx="147770" cy="128197"/>
          </a:xfrm>
          <a:custGeom>
            <a:avLst/>
            <a:gdLst>
              <a:gd name="connsiteX0" fmla="*/ 40 w 147770"/>
              <a:gd name="connsiteY0" fmla="*/ 238 h 128197"/>
              <a:gd name="connsiteX1" fmla="*/ 68302 w 147770"/>
              <a:gd name="connsiteY1" fmla="*/ 89138 h 128197"/>
              <a:gd name="connsiteX2" fmla="*/ 147677 w 147770"/>
              <a:gd name="connsiteY2" fmla="*/ 108188 h 128197"/>
              <a:gd name="connsiteX3" fmla="*/ 84177 w 147770"/>
              <a:gd name="connsiteY3" fmla="*/ 120888 h 128197"/>
              <a:gd name="connsiteX4" fmla="*/ 77827 w 147770"/>
              <a:gd name="connsiteY4" fmla="*/ 119300 h 128197"/>
              <a:gd name="connsiteX5" fmla="*/ 40 w 147770"/>
              <a:gd name="connsiteY5" fmla="*/ 238 h 12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770" h="128197">
                <a:moveTo>
                  <a:pt x="40" y="238"/>
                </a:moveTo>
                <a:cubicBezTo>
                  <a:pt x="-1547" y="-4789"/>
                  <a:pt x="43696" y="71146"/>
                  <a:pt x="68302" y="89138"/>
                </a:cubicBezTo>
                <a:cubicBezTo>
                  <a:pt x="92908" y="107130"/>
                  <a:pt x="145031" y="102896"/>
                  <a:pt x="147677" y="108188"/>
                </a:cubicBezTo>
                <a:cubicBezTo>
                  <a:pt x="150323" y="113480"/>
                  <a:pt x="95819" y="119036"/>
                  <a:pt x="84177" y="120888"/>
                </a:cubicBezTo>
                <a:cubicBezTo>
                  <a:pt x="72535" y="122740"/>
                  <a:pt x="92115" y="137292"/>
                  <a:pt x="77827" y="119300"/>
                </a:cubicBezTo>
                <a:cubicBezTo>
                  <a:pt x="63539" y="101308"/>
                  <a:pt x="1627" y="5265"/>
                  <a:pt x="40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4" name="フリーフォーム: 図形 1743">
            <a:extLst>
              <a:ext uri="{FF2B5EF4-FFF2-40B4-BE49-F238E27FC236}">
                <a16:creationId xmlns:a16="http://schemas.microsoft.com/office/drawing/2014/main" id="{5D35A549-8AD0-471D-A203-092127E40AC2}"/>
              </a:ext>
            </a:extLst>
          </p:cNvPr>
          <p:cNvSpPr/>
          <p:nvPr/>
        </p:nvSpPr>
        <p:spPr>
          <a:xfrm>
            <a:off x="9450144" y="1220787"/>
            <a:ext cx="144706" cy="154450"/>
          </a:xfrm>
          <a:custGeom>
            <a:avLst/>
            <a:gdLst>
              <a:gd name="connsiteX0" fmla="*/ 244 w 144706"/>
              <a:gd name="connsiteY0" fmla="*/ 1 h 154450"/>
              <a:gd name="connsiteX1" fmla="*/ 105019 w 144706"/>
              <a:gd name="connsiteY1" fmla="*/ 65088 h 154450"/>
              <a:gd name="connsiteX2" fmla="*/ 144706 w 144706"/>
              <a:gd name="connsiteY2" fmla="*/ 153988 h 154450"/>
              <a:gd name="connsiteX3" fmla="*/ 105019 w 144706"/>
              <a:gd name="connsiteY3" fmla="*/ 98426 h 154450"/>
              <a:gd name="connsiteX4" fmla="*/ 76444 w 144706"/>
              <a:gd name="connsiteY4" fmla="*/ 63501 h 154450"/>
              <a:gd name="connsiteX5" fmla="*/ 244 w 144706"/>
              <a:gd name="connsiteY5" fmla="*/ 1 h 15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06" h="154450">
                <a:moveTo>
                  <a:pt x="244" y="1"/>
                </a:moveTo>
                <a:cubicBezTo>
                  <a:pt x="5006" y="265"/>
                  <a:pt x="80942" y="39424"/>
                  <a:pt x="105019" y="65088"/>
                </a:cubicBezTo>
                <a:cubicBezTo>
                  <a:pt x="129096" y="90753"/>
                  <a:pt x="144706" y="148432"/>
                  <a:pt x="144706" y="153988"/>
                </a:cubicBezTo>
                <a:cubicBezTo>
                  <a:pt x="144706" y="159544"/>
                  <a:pt x="116396" y="113507"/>
                  <a:pt x="105019" y="98426"/>
                </a:cubicBezTo>
                <a:cubicBezTo>
                  <a:pt x="93642" y="83345"/>
                  <a:pt x="91261" y="78318"/>
                  <a:pt x="76444" y="63501"/>
                </a:cubicBezTo>
                <a:cubicBezTo>
                  <a:pt x="61627" y="48684"/>
                  <a:pt x="-4518" y="-263"/>
                  <a:pt x="24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5" name="フリーフォーム: 図形 1744">
            <a:extLst>
              <a:ext uri="{FF2B5EF4-FFF2-40B4-BE49-F238E27FC236}">
                <a16:creationId xmlns:a16="http://schemas.microsoft.com/office/drawing/2014/main" id="{677A23BA-0770-4E8C-B7AE-9ED8AFB0137D}"/>
              </a:ext>
            </a:extLst>
          </p:cNvPr>
          <p:cNvSpPr/>
          <p:nvPr/>
        </p:nvSpPr>
        <p:spPr>
          <a:xfrm>
            <a:off x="9472551" y="1228181"/>
            <a:ext cx="211483" cy="303065"/>
          </a:xfrm>
          <a:custGeom>
            <a:avLst/>
            <a:gdLst>
              <a:gd name="connsiteX0" fmla="*/ 62 w 211483"/>
              <a:gd name="connsiteY0" fmla="*/ 544 h 303065"/>
              <a:gd name="connsiteX1" fmla="*/ 88962 w 211483"/>
              <a:gd name="connsiteY1" fmla="*/ 41819 h 303065"/>
              <a:gd name="connsiteX2" fmla="*/ 150874 w 211483"/>
              <a:gd name="connsiteY2" fmla="*/ 111669 h 303065"/>
              <a:gd name="connsiteX3" fmla="*/ 192149 w 211483"/>
              <a:gd name="connsiteY3" fmla="*/ 164057 h 303065"/>
              <a:gd name="connsiteX4" fmla="*/ 152462 w 211483"/>
              <a:gd name="connsiteY4" fmla="*/ 127544 h 303065"/>
              <a:gd name="connsiteX5" fmla="*/ 211199 w 211483"/>
              <a:gd name="connsiteY5" fmla="*/ 295819 h 303065"/>
              <a:gd name="connsiteX6" fmla="*/ 171512 w 211483"/>
              <a:gd name="connsiteY6" fmla="*/ 259307 h 303065"/>
              <a:gd name="connsiteX7" fmla="*/ 98487 w 211483"/>
              <a:gd name="connsiteY7" fmla="*/ 140244 h 303065"/>
              <a:gd name="connsiteX8" fmla="*/ 208024 w 211483"/>
              <a:gd name="connsiteY8" fmla="*/ 279944 h 303065"/>
              <a:gd name="connsiteX9" fmla="*/ 152462 w 211483"/>
              <a:gd name="connsiteY9" fmla="*/ 141832 h 303065"/>
              <a:gd name="connsiteX10" fmla="*/ 103249 w 211483"/>
              <a:gd name="connsiteY10" fmla="*/ 70394 h 303065"/>
              <a:gd name="connsiteX11" fmla="*/ 62 w 211483"/>
              <a:gd name="connsiteY11" fmla="*/ 544 h 30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483" h="303065">
                <a:moveTo>
                  <a:pt x="62" y="544"/>
                </a:moveTo>
                <a:cubicBezTo>
                  <a:pt x="-2319" y="-4218"/>
                  <a:pt x="63827" y="23298"/>
                  <a:pt x="88962" y="41819"/>
                </a:cubicBezTo>
                <a:cubicBezTo>
                  <a:pt x="114097" y="60340"/>
                  <a:pt x="133676" y="91296"/>
                  <a:pt x="150874" y="111669"/>
                </a:cubicBezTo>
                <a:cubicBezTo>
                  <a:pt x="168072" y="132042"/>
                  <a:pt x="191884" y="161411"/>
                  <a:pt x="192149" y="164057"/>
                </a:cubicBezTo>
                <a:cubicBezTo>
                  <a:pt x="192414" y="166703"/>
                  <a:pt x="149287" y="105584"/>
                  <a:pt x="152462" y="127544"/>
                </a:cubicBezTo>
                <a:cubicBezTo>
                  <a:pt x="155637" y="149504"/>
                  <a:pt x="208024" y="273859"/>
                  <a:pt x="211199" y="295819"/>
                </a:cubicBezTo>
                <a:cubicBezTo>
                  <a:pt x="214374" y="317779"/>
                  <a:pt x="190297" y="285236"/>
                  <a:pt x="171512" y="259307"/>
                </a:cubicBezTo>
                <a:cubicBezTo>
                  <a:pt x="152727" y="233378"/>
                  <a:pt x="92402" y="136805"/>
                  <a:pt x="98487" y="140244"/>
                </a:cubicBezTo>
                <a:cubicBezTo>
                  <a:pt x="104572" y="143683"/>
                  <a:pt x="199028" y="279679"/>
                  <a:pt x="208024" y="279944"/>
                </a:cubicBezTo>
                <a:cubicBezTo>
                  <a:pt x="217020" y="280209"/>
                  <a:pt x="169925" y="176757"/>
                  <a:pt x="152462" y="141832"/>
                </a:cubicBezTo>
                <a:cubicBezTo>
                  <a:pt x="135000" y="106907"/>
                  <a:pt x="125474" y="90767"/>
                  <a:pt x="103249" y="70394"/>
                </a:cubicBezTo>
                <a:cubicBezTo>
                  <a:pt x="81024" y="50021"/>
                  <a:pt x="2443" y="5306"/>
                  <a:pt x="62" y="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6" name="フリーフォーム: 図形 1745">
            <a:extLst>
              <a:ext uri="{FF2B5EF4-FFF2-40B4-BE49-F238E27FC236}">
                <a16:creationId xmlns:a16="http://schemas.microsoft.com/office/drawing/2014/main" id="{53DC3496-C509-4861-BD4E-24C44E097276}"/>
              </a:ext>
            </a:extLst>
          </p:cNvPr>
          <p:cNvSpPr/>
          <p:nvPr/>
        </p:nvSpPr>
        <p:spPr>
          <a:xfrm>
            <a:off x="9433811" y="1202622"/>
            <a:ext cx="248632" cy="218011"/>
          </a:xfrm>
          <a:custGeom>
            <a:avLst/>
            <a:gdLst>
              <a:gd name="connsiteX0" fmla="*/ 3877 w 248632"/>
              <a:gd name="connsiteY0" fmla="*/ 703 h 218011"/>
              <a:gd name="connsiteX1" fmla="*/ 157864 w 248632"/>
              <a:gd name="connsiteY1" fmla="*/ 37216 h 218011"/>
              <a:gd name="connsiteX2" fmla="*/ 180089 w 248632"/>
              <a:gd name="connsiteY2" fmla="*/ 67378 h 218011"/>
              <a:gd name="connsiteX3" fmla="*/ 222952 w 248632"/>
              <a:gd name="connsiteY3" fmla="*/ 153103 h 218011"/>
              <a:gd name="connsiteX4" fmla="*/ 248352 w 248632"/>
              <a:gd name="connsiteY4" fmla="*/ 216603 h 218011"/>
              <a:gd name="connsiteX5" fmla="*/ 207077 w 248632"/>
              <a:gd name="connsiteY5" fmla="*/ 91191 h 218011"/>
              <a:gd name="connsiteX6" fmla="*/ 165802 w 248632"/>
              <a:gd name="connsiteY6" fmla="*/ 65791 h 218011"/>
              <a:gd name="connsiteX7" fmla="*/ 54677 w 248632"/>
              <a:gd name="connsiteY7" fmla="*/ 16578 h 218011"/>
              <a:gd name="connsiteX8" fmla="*/ 3877 w 248632"/>
              <a:gd name="connsiteY8" fmla="*/ 703 h 21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632" h="218011">
                <a:moveTo>
                  <a:pt x="3877" y="703"/>
                </a:moveTo>
                <a:cubicBezTo>
                  <a:pt x="21075" y="4143"/>
                  <a:pt x="128495" y="26104"/>
                  <a:pt x="157864" y="37216"/>
                </a:cubicBezTo>
                <a:cubicBezTo>
                  <a:pt x="187233" y="48328"/>
                  <a:pt x="169241" y="48064"/>
                  <a:pt x="180089" y="67378"/>
                </a:cubicBezTo>
                <a:cubicBezTo>
                  <a:pt x="190937" y="86693"/>
                  <a:pt x="211575" y="128232"/>
                  <a:pt x="222952" y="153103"/>
                </a:cubicBezTo>
                <a:cubicBezTo>
                  <a:pt x="234329" y="177974"/>
                  <a:pt x="250998" y="226922"/>
                  <a:pt x="248352" y="216603"/>
                </a:cubicBezTo>
                <a:cubicBezTo>
                  <a:pt x="245706" y="206284"/>
                  <a:pt x="220835" y="116326"/>
                  <a:pt x="207077" y="91191"/>
                </a:cubicBezTo>
                <a:cubicBezTo>
                  <a:pt x="193319" y="66056"/>
                  <a:pt x="191202" y="78227"/>
                  <a:pt x="165802" y="65791"/>
                </a:cubicBezTo>
                <a:cubicBezTo>
                  <a:pt x="140402" y="53356"/>
                  <a:pt x="78490" y="26103"/>
                  <a:pt x="54677" y="16578"/>
                </a:cubicBezTo>
                <a:cubicBezTo>
                  <a:pt x="30865" y="7053"/>
                  <a:pt x="-13321" y="-2737"/>
                  <a:pt x="3877" y="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8" name="フリーフォーム: 図形 1747">
            <a:extLst>
              <a:ext uri="{FF2B5EF4-FFF2-40B4-BE49-F238E27FC236}">
                <a16:creationId xmlns:a16="http://schemas.microsoft.com/office/drawing/2014/main" id="{0A885F6C-7FA7-4C04-A554-3D772B4D73DB}"/>
              </a:ext>
            </a:extLst>
          </p:cNvPr>
          <p:cNvSpPr/>
          <p:nvPr/>
        </p:nvSpPr>
        <p:spPr>
          <a:xfrm>
            <a:off x="9282918" y="1446212"/>
            <a:ext cx="140561" cy="223908"/>
          </a:xfrm>
          <a:custGeom>
            <a:avLst/>
            <a:gdLst>
              <a:gd name="connsiteX0" fmla="*/ 49995 w 140561"/>
              <a:gd name="connsiteY0" fmla="*/ 1 h 223908"/>
              <a:gd name="connsiteX1" fmla="*/ 782 w 140561"/>
              <a:gd name="connsiteY1" fmla="*/ 60326 h 223908"/>
              <a:gd name="connsiteX2" fmla="*/ 21420 w 140561"/>
              <a:gd name="connsiteY2" fmla="*/ 111126 h 223908"/>
              <a:gd name="connsiteX3" fmla="*/ 43645 w 140561"/>
              <a:gd name="connsiteY3" fmla="*/ 195263 h 223908"/>
              <a:gd name="connsiteX4" fmla="*/ 140482 w 140561"/>
              <a:gd name="connsiteY4" fmla="*/ 223838 h 223908"/>
              <a:gd name="connsiteX5" fmla="*/ 59520 w 140561"/>
              <a:gd name="connsiteY5" fmla="*/ 188913 h 223908"/>
              <a:gd name="connsiteX6" fmla="*/ 26182 w 140561"/>
              <a:gd name="connsiteY6" fmla="*/ 111126 h 223908"/>
              <a:gd name="connsiteX7" fmla="*/ 8720 w 140561"/>
              <a:gd name="connsiteY7" fmla="*/ 61913 h 223908"/>
              <a:gd name="connsiteX8" fmla="*/ 49995 w 140561"/>
              <a:gd name="connsiteY8" fmla="*/ 1 h 22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561" h="223908">
                <a:moveTo>
                  <a:pt x="49995" y="1"/>
                </a:moveTo>
                <a:cubicBezTo>
                  <a:pt x="48672" y="-263"/>
                  <a:pt x="5545" y="41805"/>
                  <a:pt x="782" y="60326"/>
                </a:cubicBezTo>
                <a:cubicBezTo>
                  <a:pt x="-3981" y="78847"/>
                  <a:pt x="14276" y="88636"/>
                  <a:pt x="21420" y="111126"/>
                </a:cubicBezTo>
                <a:cubicBezTo>
                  <a:pt x="28564" y="133616"/>
                  <a:pt x="23801" y="176478"/>
                  <a:pt x="43645" y="195263"/>
                </a:cubicBezTo>
                <a:cubicBezTo>
                  <a:pt x="63489" y="214048"/>
                  <a:pt x="137836" y="224896"/>
                  <a:pt x="140482" y="223838"/>
                </a:cubicBezTo>
                <a:cubicBezTo>
                  <a:pt x="143128" y="222780"/>
                  <a:pt x="78570" y="207698"/>
                  <a:pt x="59520" y="188913"/>
                </a:cubicBezTo>
                <a:cubicBezTo>
                  <a:pt x="40470" y="170128"/>
                  <a:pt x="34649" y="132293"/>
                  <a:pt x="26182" y="111126"/>
                </a:cubicBezTo>
                <a:cubicBezTo>
                  <a:pt x="17715" y="89959"/>
                  <a:pt x="6868" y="79375"/>
                  <a:pt x="8720" y="61913"/>
                </a:cubicBezTo>
                <a:cubicBezTo>
                  <a:pt x="10572" y="44451"/>
                  <a:pt x="51318" y="265"/>
                  <a:pt x="4999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9" name="フリーフォーム: 図形 1748">
            <a:extLst>
              <a:ext uri="{FF2B5EF4-FFF2-40B4-BE49-F238E27FC236}">
                <a16:creationId xmlns:a16="http://schemas.microsoft.com/office/drawing/2014/main" id="{85FCED07-E21F-4042-AAD8-1695946B2D51}"/>
              </a:ext>
            </a:extLst>
          </p:cNvPr>
          <p:cNvSpPr/>
          <p:nvPr/>
        </p:nvSpPr>
        <p:spPr>
          <a:xfrm>
            <a:off x="9309097" y="1458902"/>
            <a:ext cx="112811" cy="204799"/>
          </a:xfrm>
          <a:custGeom>
            <a:avLst/>
            <a:gdLst>
              <a:gd name="connsiteX0" fmla="*/ 47628 w 112811"/>
              <a:gd name="connsiteY0" fmla="*/ 11 h 204799"/>
              <a:gd name="connsiteX1" fmla="*/ 14291 w 112811"/>
              <a:gd name="connsiteY1" fmla="*/ 53986 h 204799"/>
              <a:gd name="connsiteX2" fmla="*/ 23816 w 112811"/>
              <a:gd name="connsiteY2" fmla="*/ 73036 h 204799"/>
              <a:gd name="connsiteX3" fmla="*/ 63503 w 112811"/>
              <a:gd name="connsiteY3" fmla="*/ 157173 h 204799"/>
              <a:gd name="connsiteX4" fmla="*/ 112716 w 112811"/>
              <a:gd name="connsiteY4" fmla="*/ 204798 h 204799"/>
              <a:gd name="connsiteX5" fmla="*/ 74616 w 112811"/>
              <a:gd name="connsiteY5" fmla="*/ 155586 h 204799"/>
              <a:gd name="connsiteX6" fmla="*/ 25403 w 112811"/>
              <a:gd name="connsiteY6" fmla="*/ 76211 h 204799"/>
              <a:gd name="connsiteX7" fmla="*/ 3 w 112811"/>
              <a:gd name="connsiteY7" fmla="*/ 49223 h 204799"/>
              <a:gd name="connsiteX8" fmla="*/ 47628 w 112811"/>
              <a:gd name="connsiteY8" fmla="*/ 11 h 20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11" h="204799">
                <a:moveTo>
                  <a:pt x="47628" y="11"/>
                </a:moveTo>
                <a:cubicBezTo>
                  <a:pt x="50009" y="805"/>
                  <a:pt x="18260" y="41815"/>
                  <a:pt x="14291" y="53986"/>
                </a:cubicBezTo>
                <a:cubicBezTo>
                  <a:pt x="10322" y="66157"/>
                  <a:pt x="15614" y="55838"/>
                  <a:pt x="23816" y="73036"/>
                </a:cubicBezTo>
                <a:cubicBezTo>
                  <a:pt x="32018" y="90234"/>
                  <a:pt x="48686" y="135213"/>
                  <a:pt x="63503" y="157173"/>
                </a:cubicBezTo>
                <a:cubicBezTo>
                  <a:pt x="78320" y="179133"/>
                  <a:pt x="110864" y="205062"/>
                  <a:pt x="112716" y="204798"/>
                </a:cubicBezTo>
                <a:cubicBezTo>
                  <a:pt x="114568" y="204534"/>
                  <a:pt x="89168" y="177017"/>
                  <a:pt x="74616" y="155586"/>
                </a:cubicBezTo>
                <a:cubicBezTo>
                  <a:pt x="60064" y="134155"/>
                  <a:pt x="37838" y="93938"/>
                  <a:pt x="25403" y="76211"/>
                </a:cubicBezTo>
                <a:cubicBezTo>
                  <a:pt x="12967" y="58484"/>
                  <a:pt x="-262" y="60335"/>
                  <a:pt x="3" y="49223"/>
                </a:cubicBezTo>
                <a:cubicBezTo>
                  <a:pt x="268" y="38111"/>
                  <a:pt x="45247" y="-783"/>
                  <a:pt x="47628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0" name="フリーフォーム: 図形 1749">
            <a:extLst>
              <a:ext uri="{FF2B5EF4-FFF2-40B4-BE49-F238E27FC236}">
                <a16:creationId xmlns:a16="http://schemas.microsoft.com/office/drawing/2014/main" id="{216C0898-1A61-4324-AFAC-48B40B0278C1}"/>
              </a:ext>
            </a:extLst>
          </p:cNvPr>
          <p:cNvSpPr/>
          <p:nvPr/>
        </p:nvSpPr>
        <p:spPr>
          <a:xfrm>
            <a:off x="9329720" y="1452023"/>
            <a:ext cx="122730" cy="206921"/>
          </a:xfrm>
          <a:custGeom>
            <a:avLst/>
            <a:gdLst>
              <a:gd name="connsiteX0" fmla="*/ 18 w 122730"/>
              <a:gd name="connsiteY0" fmla="*/ 540 h 206921"/>
              <a:gd name="connsiteX1" fmla="*/ 92093 w 122730"/>
              <a:gd name="connsiteY1" fmla="*/ 60865 h 206921"/>
              <a:gd name="connsiteX2" fmla="*/ 115905 w 122730"/>
              <a:gd name="connsiteY2" fmla="*/ 114840 h 206921"/>
              <a:gd name="connsiteX3" fmla="*/ 109555 w 122730"/>
              <a:gd name="connsiteY3" fmla="*/ 157702 h 206921"/>
              <a:gd name="connsiteX4" fmla="*/ 82568 w 122730"/>
              <a:gd name="connsiteY4" fmla="*/ 206915 h 206921"/>
              <a:gd name="connsiteX5" fmla="*/ 122255 w 122730"/>
              <a:gd name="connsiteY5" fmla="*/ 154527 h 206921"/>
              <a:gd name="connsiteX6" fmla="*/ 103205 w 122730"/>
              <a:gd name="connsiteY6" fmla="*/ 51340 h 206921"/>
              <a:gd name="connsiteX7" fmla="*/ 84155 w 122730"/>
              <a:gd name="connsiteY7" fmla="*/ 32290 h 206921"/>
              <a:gd name="connsiteX8" fmla="*/ 18 w 122730"/>
              <a:gd name="connsiteY8" fmla="*/ 540 h 20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730" h="206921">
                <a:moveTo>
                  <a:pt x="18" y="540"/>
                </a:moveTo>
                <a:cubicBezTo>
                  <a:pt x="1341" y="5302"/>
                  <a:pt x="72779" y="41815"/>
                  <a:pt x="92093" y="60865"/>
                </a:cubicBezTo>
                <a:cubicBezTo>
                  <a:pt x="111407" y="79915"/>
                  <a:pt x="112995" y="98701"/>
                  <a:pt x="115905" y="114840"/>
                </a:cubicBezTo>
                <a:cubicBezTo>
                  <a:pt x="118815" y="130980"/>
                  <a:pt x="115111" y="142356"/>
                  <a:pt x="109555" y="157702"/>
                </a:cubicBezTo>
                <a:cubicBezTo>
                  <a:pt x="103999" y="173048"/>
                  <a:pt x="80451" y="207444"/>
                  <a:pt x="82568" y="206915"/>
                </a:cubicBezTo>
                <a:cubicBezTo>
                  <a:pt x="84685" y="206386"/>
                  <a:pt x="118815" y="180456"/>
                  <a:pt x="122255" y="154527"/>
                </a:cubicBezTo>
                <a:cubicBezTo>
                  <a:pt x="125695" y="128598"/>
                  <a:pt x="109555" y="71713"/>
                  <a:pt x="103205" y="51340"/>
                </a:cubicBezTo>
                <a:cubicBezTo>
                  <a:pt x="96855" y="30967"/>
                  <a:pt x="98707" y="40757"/>
                  <a:pt x="84155" y="32290"/>
                </a:cubicBezTo>
                <a:cubicBezTo>
                  <a:pt x="69603" y="23823"/>
                  <a:pt x="-1305" y="-4222"/>
                  <a:pt x="18" y="5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1" name="フリーフォーム: 図形 1750">
            <a:extLst>
              <a:ext uri="{FF2B5EF4-FFF2-40B4-BE49-F238E27FC236}">
                <a16:creationId xmlns:a16="http://schemas.microsoft.com/office/drawing/2014/main" id="{67971FAC-50A8-43B8-93C2-6F88D42C261B}"/>
              </a:ext>
            </a:extLst>
          </p:cNvPr>
          <p:cNvSpPr/>
          <p:nvPr/>
        </p:nvSpPr>
        <p:spPr>
          <a:xfrm>
            <a:off x="9714717" y="1490261"/>
            <a:ext cx="213499" cy="98947"/>
          </a:xfrm>
          <a:custGeom>
            <a:avLst/>
            <a:gdLst>
              <a:gd name="connsiteX0" fmla="*/ 783 w 213499"/>
              <a:gd name="connsiteY0" fmla="*/ 3577 h 98947"/>
              <a:gd name="connsiteX1" fmla="*/ 89683 w 213499"/>
              <a:gd name="connsiteY1" fmla="*/ 9927 h 98947"/>
              <a:gd name="connsiteX2" fmla="*/ 211921 w 213499"/>
              <a:gd name="connsiteY2" fmla="*/ 98827 h 98947"/>
              <a:gd name="connsiteX3" fmla="*/ 157946 w 213499"/>
              <a:gd name="connsiteY3" fmla="*/ 28977 h 98947"/>
              <a:gd name="connsiteX4" fmla="*/ 140483 w 213499"/>
              <a:gd name="connsiteY4" fmla="*/ 22627 h 98947"/>
              <a:gd name="connsiteX5" fmla="*/ 783 w 213499"/>
              <a:gd name="connsiteY5" fmla="*/ 3577 h 98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499" h="98947">
                <a:moveTo>
                  <a:pt x="783" y="3577"/>
                </a:moveTo>
                <a:cubicBezTo>
                  <a:pt x="-7684" y="1460"/>
                  <a:pt x="54494" y="-5948"/>
                  <a:pt x="89683" y="9927"/>
                </a:cubicBezTo>
                <a:cubicBezTo>
                  <a:pt x="124872" y="25802"/>
                  <a:pt x="200544" y="95652"/>
                  <a:pt x="211921" y="98827"/>
                </a:cubicBezTo>
                <a:cubicBezTo>
                  <a:pt x="223298" y="102002"/>
                  <a:pt x="169852" y="41677"/>
                  <a:pt x="157946" y="28977"/>
                </a:cubicBezTo>
                <a:cubicBezTo>
                  <a:pt x="146040" y="16277"/>
                  <a:pt x="162973" y="26860"/>
                  <a:pt x="140483" y="22627"/>
                </a:cubicBezTo>
                <a:cubicBezTo>
                  <a:pt x="117993" y="18394"/>
                  <a:pt x="9250" y="5694"/>
                  <a:pt x="783" y="3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2" name="フリーフォーム: 図形 1751">
            <a:extLst>
              <a:ext uri="{FF2B5EF4-FFF2-40B4-BE49-F238E27FC236}">
                <a16:creationId xmlns:a16="http://schemas.microsoft.com/office/drawing/2014/main" id="{DBD535FA-612B-4448-8C9E-26A707AF0797}"/>
              </a:ext>
            </a:extLst>
          </p:cNvPr>
          <p:cNvSpPr/>
          <p:nvPr/>
        </p:nvSpPr>
        <p:spPr>
          <a:xfrm>
            <a:off x="9718224" y="1501176"/>
            <a:ext cx="202302" cy="83932"/>
          </a:xfrm>
          <a:custGeom>
            <a:avLst/>
            <a:gdLst>
              <a:gd name="connsiteX0" fmla="*/ 451 w 202302"/>
              <a:gd name="connsiteY0" fmla="*/ 599 h 83932"/>
              <a:gd name="connsiteX1" fmla="*/ 114751 w 202302"/>
              <a:gd name="connsiteY1" fmla="*/ 72037 h 83932"/>
              <a:gd name="connsiteX2" fmla="*/ 202064 w 202302"/>
              <a:gd name="connsiteY2" fmla="*/ 83149 h 83932"/>
              <a:gd name="connsiteX3" fmla="*/ 138564 w 202302"/>
              <a:gd name="connsiteY3" fmla="*/ 64099 h 83932"/>
              <a:gd name="connsiteX4" fmla="*/ 76651 w 202302"/>
              <a:gd name="connsiteY4" fmla="*/ 38699 h 83932"/>
              <a:gd name="connsiteX5" fmla="*/ 451 w 202302"/>
              <a:gd name="connsiteY5" fmla="*/ 599 h 8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302" h="83932">
                <a:moveTo>
                  <a:pt x="451" y="599"/>
                </a:moveTo>
                <a:cubicBezTo>
                  <a:pt x="6801" y="6155"/>
                  <a:pt x="81149" y="58279"/>
                  <a:pt x="114751" y="72037"/>
                </a:cubicBezTo>
                <a:cubicBezTo>
                  <a:pt x="148353" y="85795"/>
                  <a:pt x="198095" y="84472"/>
                  <a:pt x="202064" y="83149"/>
                </a:cubicBezTo>
                <a:cubicBezTo>
                  <a:pt x="206033" y="81826"/>
                  <a:pt x="159466" y="71507"/>
                  <a:pt x="138564" y="64099"/>
                </a:cubicBezTo>
                <a:cubicBezTo>
                  <a:pt x="117662" y="56691"/>
                  <a:pt x="96759" y="47695"/>
                  <a:pt x="76651" y="38699"/>
                </a:cubicBezTo>
                <a:cubicBezTo>
                  <a:pt x="56543" y="29703"/>
                  <a:pt x="-5899" y="-4957"/>
                  <a:pt x="451" y="5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3" name="フリーフォーム: 図形 1752">
            <a:extLst>
              <a:ext uri="{FF2B5EF4-FFF2-40B4-BE49-F238E27FC236}">
                <a16:creationId xmlns:a16="http://schemas.microsoft.com/office/drawing/2014/main" id="{BF30160D-2E1A-49A9-ADD8-591F8D4F15B4}"/>
              </a:ext>
            </a:extLst>
          </p:cNvPr>
          <p:cNvSpPr/>
          <p:nvPr/>
        </p:nvSpPr>
        <p:spPr>
          <a:xfrm>
            <a:off x="9725022" y="1520821"/>
            <a:ext cx="195433" cy="86201"/>
          </a:xfrm>
          <a:custGeom>
            <a:avLst/>
            <a:gdLst>
              <a:gd name="connsiteX0" fmla="*/ 3 w 195433"/>
              <a:gd name="connsiteY0" fmla="*/ 4 h 86201"/>
              <a:gd name="connsiteX1" fmla="*/ 85728 w 195433"/>
              <a:gd name="connsiteY1" fmla="*/ 61917 h 86201"/>
              <a:gd name="connsiteX2" fmla="*/ 165103 w 195433"/>
              <a:gd name="connsiteY2" fmla="*/ 85729 h 86201"/>
              <a:gd name="connsiteX3" fmla="*/ 195266 w 195433"/>
              <a:gd name="connsiteY3" fmla="*/ 77792 h 86201"/>
              <a:gd name="connsiteX4" fmla="*/ 153991 w 195433"/>
              <a:gd name="connsiteY4" fmla="*/ 77792 h 86201"/>
              <a:gd name="connsiteX5" fmla="*/ 82553 w 195433"/>
              <a:gd name="connsiteY5" fmla="*/ 65092 h 86201"/>
              <a:gd name="connsiteX6" fmla="*/ 3 w 195433"/>
              <a:gd name="connsiteY6" fmla="*/ 4 h 8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433" h="86201">
                <a:moveTo>
                  <a:pt x="3" y="4"/>
                </a:moveTo>
                <a:cubicBezTo>
                  <a:pt x="532" y="-525"/>
                  <a:pt x="58211" y="47630"/>
                  <a:pt x="85728" y="61917"/>
                </a:cubicBezTo>
                <a:cubicBezTo>
                  <a:pt x="113245" y="76205"/>
                  <a:pt x="146847" y="83083"/>
                  <a:pt x="165103" y="85729"/>
                </a:cubicBezTo>
                <a:cubicBezTo>
                  <a:pt x="183359" y="88375"/>
                  <a:pt x="197118" y="79115"/>
                  <a:pt x="195266" y="77792"/>
                </a:cubicBezTo>
                <a:cubicBezTo>
                  <a:pt x="193414" y="76469"/>
                  <a:pt x="172776" y="79909"/>
                  <a:pt x="153991" y="77792"/>
                </a:cubicBezTo>
                <a:cubicBezTo>
                  <a:pt x="135206" y="75675"/>
                  <a:pt x="106630" y="76469"/>
                  <a:pt x="82553" y="65092"/>
                </a:cubicBezTo>
                <a:cubicBezTo>
                  <a:pt x="58476" y="53715"/>
                  <a:pt x="-526" y="533"/>
                  <a:pt x="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4" name="フリーフォーム: 図形 1753">
            <a:extLst>
              <a:ext uri="{FF2B5EF4-FFF2-40B4-BE49-F238E27FC236}">
                <a16:creationId xmlns:a16="http://schemas.microsoft.com/office/drawing/2014/main" id="{37E559B4-3240-4112-9BFC-549868F26C55}"/>
              </a:ext>
            </a:extLst>
          </p:cNvPr>
          <p:cNvSpPr/>
          <p:nvPr/>
        </p:nvSpPr>
        <p:spPr>
          <a:xfrm>
            <a:off x="9673282" y="1358092"/>
            <a:ext cx="189785" cy="139548"/>
          </a:xfrm>
          <a:custGeom>
            <a:avLst/>
            <a:gdLst>
              <a:gd name="connsiteX0" fmla="*/ 2531 w 189785"/>
              <a:gd name="connsiteY0" fmla="*/ 808 h 139548"/>
              <a:gd name="connsiteX1" fmla="*/ 188268 w 189785"/>
              <a:gd name="connsiteY1" fmla="*/ 137333 h 139548"/>
              <a:gd name="connsiteX2" fmla="*/ 86668 w 189785"/>
              <a:gd name="connsiteY2" fmla="*/ 81771 h 139548"/>
              <a:gd name="connsiteX3" fmla="*/ 2531 w 189785"/>
              <a:gd name="connsiteY3" fmla="*/ 808 h 13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85" h="139548">
                <a:moveTo>
                  <a:pt x="2531" y="808"/>
                </a:moveTo>
                <a:cubicBezTo>
                  <a:pt x="19464" y="10068"/>
                  <a:pt x="174245" y="123839"/>
                  <a:pt x="188268" y="137333"/>
                </a:cubicBezTo>
                <a:cubicBezTo>
                  <a:pt x="202291" y="150827"/>
                  <a:pt x="115243" y="98969"/>
                  <a:pt x="86668" y="81771"/>
                </a:cubicBezTo>
                <a:cubicBezTo>
                  <a:pt x="58093" y="64573"/>
                  <a:pt x="-14402" y="-8452"/>
                  <a:pt x="2531" y="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5" name="フリーフォーム: 図形 1754">
            <a:extLst>
              <a:ext uri="{FF2B5EF4-FFF2-40B4-BE49-F238E27FC236}">
                <a16:creationId xmlns:a16="http://schemas.microsoft.com/office/drawing/2014/main" id="{9B14BA62-440C-442B-AC27-65EFE5E07AB8}"/>
              </a:ext>
            </a:extLst>
          </p:cNvPr>
          <p:cNvSpPr/>
          <p:nvPr/>
        </p:nvSpPr>
        <p:spPr>
          <a:xfrm>
            <a:off x="9928024" y="1583978"/>
            <a:ext cx="158501" cy="169150"/>
          </a:xfrm>
          <a:custGeom>
            <a:avLst/>
            <a:gdLst>
              <a:gd name="connsiteX0" fmla="*/ 1789 w 158501"/>
              <a:gd name="connsiteY0" fmla="*/ 3522 h 169150"/>
              <a:gd name="connsiteX1" fmla="*/ 154189 w 158501"/>
              <a:gd name="connsiteY1" fmla="*/ 167035 h 169150"/>
              <a:gd name="connsiteX2" fmla="*/ 112914 w 158501"/>
              <a:gd name="connsiteY2" fmla="*/ 94010 h 169150"/>
              <a:gd name="connsiteX3" fmla="*/ 73226 w 158501"/>
              <a:gd name="connsiteY3" fmla="*/ 57497 h 169150"/>
              <a:gd name="connsiteX4" fmla="*/ 1789 w 158501"/>
              <a:gd name="connsiteY4" fmla="*/ 3522 h 16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501" h="169150">
                <a:moveTo>
                  <a:pt x="1789" y="3522"/>
                </a:moveTo>
                <a:cubicBezTo>
                  <a:pt x="15283" y="21778"/>
                  <a:pt x="135668" y="151954"/>
                  <a:pt x="154189" y="167035"/>
                </a:cubicBezTo>
                <a:cubicBezTo>
                  <a:pt x="172710" y="182116"/>
                  <a:pt x="126408" y="112266"/>
                  <a:pt x="112914" y="94010"/>
                </a:cubicBezTo>
                <a:cubicBezTo>
                  <a:pt x="99420" y="75754"/>
                  <a:pt x="91482" y="71785"/>
                  <a:pt x="73226" y="57497"/>
                </a:cubicBezTo>
                <a:cubicBezTo>
                  <a:pt x="54970" y="43209"/>
                  <a:pt x="-11705" y="-14734"/>
                  <a:pt x="1789" y="3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6" name="フリーフォーム: 図形 1755">
            <a:extLst>
              <a:ext uri="{FF2B5EF4-FFF2-40B4-BE49-F238E27FC236}">
                <a16:creationId xmlns:a16="http://schemas.microsoft.com/office/drawing/2014/main" id="{6A6F2EB6-A63D-47AF-AE08-FC31E558CF04}"/>
              </a:ext>
            </a:extLst>
          </p:cNvPr>
          <p:cNvSpPr/>
          <p:nvPr/>
        </p:nvSpPr>
        <p:spPr>
          <a:xfrm>
            <a:off x="9767020" y="1650610"/>
            <a:ext cx="152901" cy="149643"/>
          </a:xfrm>
          <a:custGeom>
            <a:avLst/>
            <a:gdLst>
              <a:gd name="connsiteX0" fmla="*/ 868 w 152901"/>
              <a:gd name="connsiteY0" fmla="*/ 390 h 149643"/>
              <a:gd name="connsiteX1" fmla="*/ 46905 w 152901"/>
              <a:gd name="connsiteY1" fmla="*/ 82940 h 149643"/>
              <a:gd name="connsiteX2" fmla="*/ 104055 w 152901"/>
              <a:gd name="connsiteY2" fmla="*/ 132153 h 149643"/>
              <a:gd name="connsiteX3" fmla="*/ 123105 w 152901"/>
              <a:gd name="connsiteY3" fmla="*/ 149615 h 149643"/>
              <a:gd name="connsiteX4" fmla="*/ 143743 w 152901"/>
              <a:gd name="connsiteY4" fmla="*/ 128978 h 149643"/>
              <a:gd name="connsiteX5" fmla="*/ 131043 w 152901"/>
              <a:gd name="connsiteY5" fmla="*/ 60715 h 149643"/>
              <a:gd name="connsiteX6" fmla="*/ 151680 w 152901"/>
              <a:gd name="connsiteY6" fmla="*/ 141678 h 149643"/>
              <a:gd name="connsiteX7" fmla="*/ 88180 w 152901"/>
              <a:gd name="connsiteY7" fmla="*/ 119453 h 149643"/>
              <a:gd name="connsiteX8" fmla="*/ 868 w 152901"/>
              <a:gd name="connsiteY8" fmla="*/ 390 h 14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901" h="149643">
                <a:moveTo>
                  <a:pt x="868" y="390"/>
                </a:moveTo>
                <a:cubicBezTo>
                  <a:pt x="-6011" y="-5695"/>
                  <a:pt x="29707" y="60980"/>
                  <a:pt x="46905" y="82940"/>
                </a:cubicBezTo>
                <a:cubicBezTo>
                  <a:pt x="64103" y="104901"/>
                  <a:pt x="91355" y="121041"/>
                  <a:pt x="104055" y="132153"/>
                </a:cubicBezTo>
                <a:cubicBezTo>
                  <a:pt x="116755" y="143265"/>
                  <a:pt x="116491" y="150144"/>
                  <a:pt x="123105" y="149615"/>
                </a:cubicBezTo>
                <a:cubicBezTo>
                  <a:pt x="129719" y="149086"/>
                  <a:pt x="142420" y="143795"/>
                  <a:pt x="143743" y="128978"/>
                </a:cubicBezTo>
                <a:cubicBezTo>
                  <a:pt x="145066" y="114161"/>
                  <a:pt x="129720" y="58598"/>
                  <a:pt x="131043" y="60715"/>
                </a:cubicBezTo>
                <a:cubicBezTo>
                  <a:pt x="132366" y="62832"/>
                  <a:pt x="158824" y="131888"/>
                  <a:pt x="151680" y="141678"/>
                </a:cubicBezTo>
                <a:cubicBezTo>
                  <a:pt x="144536" y="151468"/>
                  <a:pt x="114109" y="137180"/>
                  <a:pt x="88180" y="119453"/>
                </a:cubicBezTo>
                <a:cubicBezTo>
                  <a:pt x="62251" y="101726"/>
                  <a:pt x="7747" y="6475"/>
                  <a:pt x="868" y="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7" name="フリーフォーム: 図形 1756">
            <a:extLst>
              <a:ext uri="{FF2B5EF4-FFF2-40B4-BE49-F238E27FC236}">
                <a16:creationId xmlns:a16="http://schemas.microsoft.com/office/drawing/2014/main" id="{85A91765-96DF-4BA2-9C75-E0DA45A20648}"/>
              </a:ext>
            </a:extLst>
          </p:cNvPr>
          <p:cNvSpPr/>
          <p:nvPr/>
        </p:nvSpPr>
        <p:spPr>
          <a:xfrm>
            <a:off x="9785033" y="1627206"/>
            <a:ext cx="115234" cy="147631"/>
          </a:xfrm>
          <a:custGeom>
            <a:avLst/>
            <a:gdLst>
              <a:gd name="connsiteX0" fmla="*/ 114617 w 115234"/>
              <a:gd name="connsiteY0" fmla="*/ 147619 h 147631"/>
              <a:gd name="connsiteX1" fmla="*/ 27305 w 115234"/>
              <a:gd name="connsiteY1" fmla="*/ 58719 h 147631"/>
              <a:gd name="connsiteX2" fmla="*/ 11430 w 115234"/>
              <a:gd name="connsiteY2" fmla="*/ 25382 h 147631"/>
              <a:gd name="connsiteX3" fmla="*/ 47942 w 115234"/>
              <a:gd name="connsiteY3" fmla="*/ 15857 h 147631"/>
              <a:gd name="connsiteX4" fmla="*/ 106680 w 115234"/>
              <a:gd name="connsiteY4" fmla="*/ 69832 h 147631"/>
              <a:gd name="connsiteX5" fmla="*/ 24130 w 115234"/>
              <a:gd name="connsiteY5" fmla="*/ 1569 h 147631"/>
              <a:gd name="connsiteX6" fmla="*/ 1905 w 115234"/>
              <a:gd name="connsiteY6" fmla="*/ 25382 h 147631"/>
              <a:gd name="connsiteX7" fmla="*/ 63817 w 115234"/>
              <a:gd name="connsiteY7" fmla="*/ 65069 h 147631"/>
              <a:gd name="connsiteX8" fmla="*/ 114617 w 115234"/>
              <a:gd name="connsiteY8" fmla="*/ 147619 h 14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34" h="147631">
                <a:moveTo>
                  <a:pt x="114617" y="147619"/>
                </a:moveTo>
                <a:cubicBezTo>
                  <a:pt x="108532" y="146561"/>
                  <a:pt x="44503" y="79092"/>
                  <a:pt x="27305" y="58719"/>
                </a:cubicBezTo>
                <a:cubicBezTo>
                  <a:pt x="10107" y="38346"/>
                  <a:pt x="7990" y="32526"/>
                  <a:pt x="11430" y="25382"/>
                </a:cubicBezTo>
                <a:cubicBezTo>
                  <a:pt x="14869" y="18238"/>
                  <a:pt x="32067" y="8449"/>
                  <a:pt x="47942" y="15857"/>
                </a:cubicBezTo>
                <a:cubicBezTo>
                  <a:pt x="63817" y="23265"/>
                  <a:pt x="110649" y="72213"/>
                  <a:pt x="106680" y="69832"/>
                </a:cubicBezTo>
                <a:cubicBezTo>
                  <a:pt x="102711" y="67451"/>
                  <a:pt x="41592" y="8977"/>
                  <a:pt x="24130" y="1569"/>
                </a:cubicBezTo>
                <a:cubicBezTo>
                  <a:pt x="6668" y="-5839"/>
                  <a:pt x="-4709" y="14799"/>
                  <a:pt x="1905" y="25382"/>
                </a:cubicBezTo>
                <a:cubicBezTo>
                  <a:pt x="8519" y="35965"/>
                  <a:pt x="47413" y="47077"/>
                  <a:pt x="63817" y="65069"/>
                </a:cubicBezTo>
                <a:cubicBezTo>
                  <a:pt x="80221" y="83061"/>
                  <a:pt x="120702" y="148677"/>
                  <a:pt x="114617" y="147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8" name="フリーフォーム: 図形 1757">
            <a:extLst>
              <a:ext uri="{FF2B5EF4-FFF2-40B4-BE49-F238E27FC236}">
                <a16:creationId xmlns:a16="http://schemas.microsoft.com/office/drawing/2014/main" id="{EB94A428-C8CA-41E6-A408-5B7F20814C08}"/>
              </a:ext>
            </a:extLst>
          </p:cNvPr>
          <p:cNvSpPr/>
          <p:nvPr/>
        </p:nvSpPr>
        <p:spPr>
          <a:xfrm>
            <a:off x="10083178" y="1740643"/>
            <a:ext cx="187053" cy="236388"/>
          </a:xfrm>
          <a:custGeom>
            <a:avLst/>
            <a:gdLst>
              <a:gd name="connsiteX0" fmla="*/ 2210 w 187053"/>
              <a:gd name="connsiteY0" fmla="*/ 5607 h 236388"/>
              <a:gd name="connsiteX1" fmla="*/ 183185 w 187053"/>
              <a:gd name="connsiteY1" fmla="*/ 234207 h 236388"/>
              <a:gd name="connsiteX2" fmla="*/ 122860 w 187053"/>
              <a:gd name="connsiteY2" fmla="*/ 118320 h 236388"/>
              <a:gd name="connsiteX3" fmla="*/ 84760 w 187053"/>
              <a:gd name="connsiteY3" fmla="*/ 73870 h 236388"/>
              <a:gd name="connsiteX4" fmla="*/ 2210 w 187053"/>
              <a:gd name="connsiteY4" fmla="*/ 5607 h 23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53" h="236388">
                <a:moveTo>
                  <a:pt x="2210" y="5607"/>
                </a:moveTo>
                <a:cubicBezTo>
                  <a:pt x="18614" y="32330"/>
                  <a:pt x="163077" y="215422"/>
                  <a:pt x="183185" y="234207"/>
                </a:cubicBezTo>
                <a:cubicBezTo>
                  <a:pt x="203293" y="252992"/>
                  <a:pt x="139264" y="145043"/>
                  <a:pt x="122860" y="118320"/>
                </a:cubicBezTo>
                <a:cubicBezTo>
                  <a:pt x="106456" y="91597"/>
                  <a:pt x="104074" y="92391"/>
                  <a:pt x="84760" y="73870"/>
                </a:cubicBezTo>
                <a:cubicBezTo>
                  <a:pt x="65446" y="55349"/>
                  <a:pt x="-14194" y="-21116"/>
                  <a:pt x="2210" y="5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9" name="フリーフォーム: 図形 1758">
            <a:extLst>
              <a:ext uri="{FF2B5EF4-FFF2-40B4-BE49-F238E27FC236}">
                <a16:creationId xmlns:a16="http://schemas.microsoft.com/office/drawing/2014/main" id="{F2AEF31E-2D1F-4CC1-AEBF-216839161E19}"/>
              </a:ext>
            </a:extLst>
          </p:cNvPr>
          <p:cNvSpPr/>
          <p:nvPr/>
        </p:nvSpPr>
        <p:spPr>
          <a:xfrm>
            <a:off x="9794861" y="1903364"/>
            <a:ext cx="43054" cy="159093"/>
          </a:xfrm>
          <a:custGeom>
            <a:avLst/>
            <a:gdLst>
              <a:gd name="connsiteX0" fmla="*/ 3189 w 43054"/>
              <a:gd name="connsiteY0" fmla="*/ 49 h 159093"/>
              <a:gd name="connsiteX1" fmla="*/ 3189 w 43054"/>
              <a:gd name="connsiteY1" fmla="*/ 95299 h 159093"/>
              <a:gd name="connsiteX2" fmla="*/ 42877 w 43054"/>
              <a:gd name="connsiteY2" fmla="*/ 158799 h 159093"/>
              <a:gd name="connsiteX3" fmla="*/ 17477 w 43054"/>
              <a:gd name="connsiteY3" fmla="*/ 117524 h 159093"/>
              <a:gd name="connsiteX4" fmla="*/ 9539 w 43054"/>
              <a:gd name="connsiteY4" fmla="*/ 82599 h 159093"/>
              <a:gd name="connsiteX5" fmla="*/ 3189 w 43054"/>
              <a:gd name="connsiteY5" fmla="*/ 49 h 15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54" h="159093">
                <a:moveTo>
                  <a:pt x="3189" y="49"/>
                </a:moveTo>
                <a:cubicBezTo>
                  <a:pt x="2131" y="2166"/>
                  <a:pt x="-3426" y="68841"/>
                  <a:pt x="3189" y="95299"/>
                </a:cubicBezTo>
                <a:cubicBezTo>
                  <a:pt x="9804" y="121757"/>
                  <a:pt x="40496" y="155095"/>
                  <a:pt x="42877" y="158799"/>
                </a:cubicBezTo>
                <a:cubicBezTo>
                  <a:pt x="45258" y="162503"/>
                  <a:pt x="23033" y="130224"/>
                  <a:pt x="17477" y="117524"/>
                </a:cubicBezTo>
                <a:cubicBezTo>
                  <a:pt x="11921" y="104824"/>
                  <a:pt x="11920" y="100326"/>
                  <a:pt x="9539" y="82599"/>
                </a:cubicBezTo>
                <a:cubicBezTo>
                  <a:pt x="7158" y="64872"/>
                  <a:pt x="4247" y="-2068"/>
                  <a:pt x="3189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0" name="フリーフォーム: 図形 1759">
            <a:extLst>
              <a:ext uri="{FF2B5EF4-FFF2-40B4-BE49-F238E27FC236}">
                <a16:creationId xmlns:a16="http://schemas.microsoft.com/office/drawing/2014/main" id="{8C26FC12-2EBB-4476-ADE0-D9466A5D5CE8}"/>
              </a:ext>
            </a:extLst>
          </p:cNvPr>
          <p:cNvSpPr/>
          <p:nvPr/>
        </p:nvSpPr>
        <p:spPr>
          <a:xfrm>
            <a:off x="9808912" y="1869839"/>
            <a:ext cx="123419" cy="189159"/>
          </a:xfrm>
          <a:custGeom>
            <a:avLst/>
            <a:gdLst>
              <a:gd name="connsiteX0" fmla="*/ 41526 w 123419"/>
              <a:gd name="connsiteY0" fmla="*/ 189149 h 189159"/>
              <a:gd name="connsiteX1" fmla="*/ 122488 w 123419"/>
              <a:gd name="connsiteY1" fmla="*/ 84374 h 189159"/>
              <a:gd name="connsiteX2" fmla="*/ 81213 w 123419"/>
              <a:gd name="connsiteY2" fmla="*/ 16111 h 189159"/>
              <a:gd name="connsiteX3" fmla="*/ 16126 w 123419"/>
              <a:gd name="connsiteY3" fmla="*/ 1824 h 189159"/>
              <a:gd name="connsiteX4" fmla="*/ 251 w 123419"/>
              <a:gd name="connsiteY4" fmla="*/ 46274 h 189159"/>
              <a:gd name="connsiteX5" fmla="*/ 24063 w 123419"/>
              <a:gd name="connsiteY5" fmla="*/ 100249 h 189159"/>
              <a:gd name="connsiteX6" fmla="*/ 68513 w 123419"/>
              <a:gd name="connsiteY6" fmla="*/ 119299 h 189159"/>
              <a:gd name="connsiteX7" fmla="*/ 32001 w 123419"/>
              <a:gd name="connsiteY7" fmla="*/ 108186 h 189159"/>
              <a:gd name="connsiteX8" fmla="*/ 11363 w 123419"/>
              <a:gd name="connsiteY8" fmla="*/ 39924 h 189159"/>
              <a:gd name="connsiteX9" fmla="*/ 38351 w 123419"/>
              <a:gd name="connsiteY9" fmla="*/ 22461 h 189159"/>
              <a:gd name="connsiteX10" fmla="*/ 103438 w 123419"/>
              <a:gd name="connsiteY10" fmla="*/ 46274 h 189159"/>
              <a:gd name="connsiteX11" fmla="*/ 105026 w 123419"/>
              <a:gd name="connsiteY11" fmla="*/ 90724 h 189159"/>
              <a:gd name="connsiteX12" fmla="*/ 41526 w 123419"/>
              <a:gd name="connsiteY12" fmla="*/ 189149 h 18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419" h="189159">
                <a:moveTo>
                  <a:pt x="41526" y="189149"/>
                </a:moveTo>
                <a:cubicBezTo>
                  <a:pt x="44436" y="188091"/>
                  <a:pt x="115874" y="113214"/>
                  <a:pt x="122488" y="84374"/>
                </a:cubicBezTo>
                <a:cubicBezTo>
                  <a:pt x="129102" y="55534"/>
                  <a:pt x="98940" y="29869"/>
                  <a:pt x="81213" y="16111"/>
                </a:cubicBezTo>
                <a:cubicBezTo>
                  <a:pt x="63486" y="2353"/>
                  <a:pt x="29620" y="-3203"/>
                  <a:pt x="16126" y="1824"/>
                </a:cubicBezTo>
                <a:cubicBezTo>
                  <a:pt x="2632" y="6851"/>
                  <a:pt x="-1072" y="29870"/>
                  <a:pt x="251" y="46274"/>
                </a:cubicBezTo>
                <a:cubicBezTo>
                  <a:pt x="1574" y="62678"/>
                  <a:pt x="12686" y="88078"/>
                  <a:pt x="24063" y="100249"/>
                </a:cubicBezTo>
                <a:cubicBezTo>
                  <a:pt x="35440" y="112420"/>
                  <a:pt x="67190" y="117976"/>
                  <a:pt x="68513" y="119299"/>
                </a:cubicBezTo>
                <a:cubicBezTo>
                  <a:pt x="69836" y="120622"/>
                  <a:pt x="41526" y="121415"/>
                  <a:pt x="32001" y="108186"/>
                </a:cubicBezTo>
                <a:cubicBezTo>
                  <a:pt x="22476" y="94957"/>
                  <a:pt x="10305" y="54211"/>
                  <a:pt x="11363" y="39924"/>
                </a:cubicBezTo>
                <a:cubicBezTo>
                  <a:pt x="12421" y="25637"/>
                  <a:pt x="23005" y="21403"/>
                  <a:pt x="38351" y="22461"/>
                </a:cubicBezTo>
                <a:cubicBezTo>
                  <a:pt x="53697" y="23519"/>
                  <a:pt x="92326" y="34897"/>
                  <a:pt x="103438" y="46274"/>
                </a:cubicBezTo>
                <a:cubicBezTo>
                  <a:pt x="114551" y="57651"/>
                  <a:pt x="116932" y="71409"/>
                  <a:pt x="105026" y="90724"/>
                </a:cubicBezTo>
                <a:cubicBezTo>
                  <a:pt x="93120" y="110038"/>
                  <a:pt x="38616" y="190207"/>
                  <a:pt x="41526" y="189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1" name="フリーフォーム: 図形 1760">
            <a:extLst>
              <a:ext uri="{FF2B5EF4-FFF2-40B4-BE49-F238E27FC236}">
                <a16:creationId xmlns:a16="http://schemas.microsoft.com/office/drawing/2014/main" id="{FD38AF72-AA5F-485A-B6F5-847D36EF060A}"/>
              </a:ext>
            </a:extLst>
          </p:cNvPr>
          <p:cNvSpPr/>
          <p:nvPr/>
        </p:nvSpPr>
        <p:spPr>
          <a:xfrm>
            <a:off x="9902788" y="1717655"/>
            <a:ext cx="157507" cy="162886"/>
          </a:xfrm>
          <a:custGeom>
            <a:avLst/>
            <a:gdLst>
              <a:gd name="connsiteX0" fmla="*/ 44487 w 157507"/>
              <a:gd name="connsiteY0" fmla="*/ 6370 h 162886"/>
              <a:gd name="connsiteX1" fmla="*/ 100050 w 157507"/>
              <a:gd name="connsiteY1" fmla="*/ 4783 h 162886"/>
              <a:gd name="connsiteX2" fmla="*/ 150850 w 157507"/>
              <a:gd name="connsiteY2" fmla="*/ 65108 h 162886"/>
              <a:gd name="connsiteX3" fmla="*/ 152437 w 157507"/>
              <a:gd name="connsiteY3" fmla="*/ 122258 h 162886"/>
              <a:gd name="connsiteX4" fmla="*/ 109575 w 157507"/>
              <a:gd name="connsiteY4" fmla="*/ 155595 h 162886"/>
              <a:gd name="connsiteX5" fmla="*/ 54012 w 157507"/>
              <a:gd name="connsiteY5" fmla="*/ 160358 h 162886"/>
              <a:gd name="connsiteX6" fmla="*/ 98462 w 157507"/>
              <a:gd name="connsiteY6" fmla="*/ 123845 h 162886"/>
              <a:gd name="connsiteX7" fmla="*/ 63537 w 157507"/>
              <a:gd name="connsiteY7" fmla="*/ 84158 h 162886"/>
              <a:gd name="connsiteX8" fmla="*/ 37 w 157507"/>
              <a:gd name="connsiteY8" fmla="*/ 63520 h 162886"/>
              <a:gd name="connsiteX9" fmla="*/ 55600 w 157507"/>
              <a:gd name="connsiteY9" fmla="*/ 80983 h 162886"/>
              <a:gd name="connsiteX10" fmla="*/ 134975 w 157507"/>
              <a:gd name="connsiteY10" fmla="*/ 117495 h 162886"/>
              <a:gd name="connsiteX11" fmla="*/ 155612 w 157507"/>
              <a:gd name="connsiteY11" fmla="*/ 79395 h 162886"/>
              <a:gd name="connsiteX12" fmla="*/ 103225 w 157507"/>
              <a:gd name="connsiteY12" fmla="*/ 27008 h 162886"/>
              <a:gd name="connsiteX13" fmla="*/ 44487 w 157507"/>
              <a:gd name="connsiteY13" fmla="*/ 6370 h 16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7507" h="162886">
                <a:moveTo>
                  <a:pt x="44487" y="6370"/>
                </a:moveTo>
                <a:cubicBezTo>
                  <a:pt x="43958" y="2666"/>
                  <a:pt x="82323" y="-5007"/>
                  <a:pt x="100050" y="4783"/>
                </a:cubicBezTo>
                <a:cubicBezTo>
                  <a:pt x="117777" y="14573"/>
                  <a:pt x="142119" y="45529"/>
                  <a:pt x="150850" y="65108"/>
                </a:cubicBezTo>
                <a:cubicBezTo>
                  <a:pt x="159581" y="84687"/>
                  <a:pt x="159316" y="107177"/>
                  <a:pt x="152437" y="122258"/>
                </a:cubicBezTo>
                <a:cubicBezTo>
                  <a:pt x="145558" y="137339"/>
                  <a:pt x="125979" y="149245"/>
                  <a:pt x="109575" y="155595"/>
                </a:cubicBezTo>
                <a:cubicBezTo>
                  <a:pt x="93171" y="161945"/>
                  <a:pt x="55864" y="165650"/>
                  <a:pt x="54012" y="160358"/>
                </a:cubicBezTo>
                <a:cubicBezTo>
                  <a:pt x="52160" y="155066"/>
                  <a:pt x="96875" y="136545"/>
                  <a:pt x="98462" y="123845"/>
                </a:cubicBezTo>
                <a:cubicBezTo>
                  <a:pt x="100049" y="111145"/>
                  <a:pt x="79941" y="94212"/>
                  <a:pt x="63537" y="84158"/>
                </a:cubicBezTo>
                <a:cubicBezTo>
                  <a:pt x="47133" y="74104"/>
                  <a:pt x="1360" y="64049"/>
                  <a:pt x="37" y="63520"/>
                </a:cubicBezTo>
                <a:cubicBezTo>
                  <a:pt x="-1286" y="62991"/>
                  <a:pt x="33110" y="71987"/>
                  <a:pt x="55600" y="80983"/>
                </a:cubicBezTo>
                <a:cubicBezTo>
                  <a:pt x="78090" y="89979"/>
                  <a:pt x="118306" y="117760"/>
                  <a:pt x="134975" y="117495"/>
                </a:cubicBezTo>
                <a:cubicBezTo>
                  <a:pt x="151644" y="117230"/>
                  <a:pt x="160904" y="94476"/>
                  <a:pt x="155612" y="79395"/>
                </a:cubicBezTo>
                <a:cubicBezTo>
                  <a:pt x="150320" y="64314"/>
                  <a:pt x="122010" y="35739"/>
                  <a:pt x="103225" y="27008"/>
                </a:cubicBezTo>
                <a:cubicBezTo>
                  <a:pt x="84440" y="18277"/>
                  <a:pt x="45016" y="10074"/>
                  <a:pt x="44487" y="6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2" name="フリーフォーム: 図形 1761">
            <a:extLst>
              <a:ext uri="{FF2B5EF4-FFF2-40B4-BE49-F238E27FC236}">
                <a16:creationId xmlns:a16="http://schemas.microsoft.com/office/drawing/2014/main" id="{4B83AA1A-4975-40D4-9B71-EF49144B1A68}"/>
              </a:ext>
            </a:extLst>
          </p:cNvPr>
          <p:cNvSpPr/>
          <p:nvPr/>
        </p:nvSpPr>
        <p:spPr>
          <a:xfrm>
            <a:off x="10230656" y="1954074"/>
            <a:ext cx="99222" cy="292315"/>
          </a:xfrm>
          <a:custGeom>
            <a:avLst/>
            <a:gdLst>
              <a:gd name="connsiteX0" fmla="*/ 3957 w 99222"/>
              <a:gd name="connsiteY0" fmla="*/ 139 h 292315"/>
              <a:gd name="connsiteX1" fmla="*/ 11894 w 99222"/>
              <a:gd name="connsiteY1" fmla="*/ 127139 h 292315"/>
              <a:gd name="connsiteX2" fmla="*/ 16657 w 99222"/>
              <a:gd name="connsiteY2" fmla="*/ 157301 h 292315"/>
              <a:gd name="connsiteX3" fmla="*/ 56344 w 99222"/>
              <a:gd name="connsiteY3" fmla="*/ 216039 h 292315"/>
              <a:gd name="connsiteX4" fmla="*/ 99207 w 99222"/>
              <a:gd name="connsiteY4" fmla="*/ 292239 h 292315"/>
              <a:gd name="connsiteX5" fmla="*/ 51582 w 99222"/>
              <a:gd name="connsiteY5" fmla="*/ 228739 h 292315"/>
              <a:gd name="connsiteX6" fmla="*/ 3957 w 99222"/>
              <a:gd name="connsiteY6" fmla="*/ 154126 h 292315"/>
              <a:gd name="connsiteX7" fmla="*/ 3957 w 99222"/>
              <a:gd name="connsiteY7" fmla="*/ 139 h 29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222" h="292315">
                <a:moveTo>
                  <a:pt x="3957" y="139"/>
                </a:moveTo>
                <a:cubicBezTo>
                  <a:pt x="5280" y="-4359"/>
                  <a:pt x="9777" y="100945"/>
                  <a:pt x="11894" y="127139"/>
                </a:cubicBezTo>
                <a:cubicBezTo>
                  <a:pt x="14011" y="153333"/>
                  <a:pt x="9249" y="142484"/>
                  <a:pt x="16657" y="157301"/>
                </a:cubicBezTo>
                <a:cubicBezTo>
                  <a:pt x="24065" y="172118"/>
                  <a:pt x="42586" y="193549"/>
                  <a:pt x="56344" y="216039"/>
                </a:cubicBezTo>
                <a:cubicBezTo>
                  <a:pt x="70102" y="238529"/>
                  <a:pt x="100001" y="290122"/>
                  <a:pt x="99207" y="292239"/>
                </a:cubicBezTo>
                <a:cubicBezTo>
                  <a:pt x="98413" y="294356"/>
                  <a:pt x="67457" y="251758"/>
                  <a:pt x="51582" y="228739"/>
                </a:cubicBezTo>
                <a:cubicBezTo>
                  <a:pt x="35707" y="205720"/>
                  <a:pt x="12159" y="187728"/>
                  <a:pt x="3957" y="154126"/>
                </a:cubicBezTo>
                <a:cubicBezTo>
                  <a:pt x="-4245" y="120524"/>
                  <a:pt x="2634" y="4637"/>
                  <a:pt x="3957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3" name="フリーフォーム: 図形 1762">
            <a:extLst>
              <a:ext uri="{FF2B5EF4-FFF2-40B4-BE49-F238E27FC236}">
                <a16:creationId xmlns:a16="http://schemas.microsoft.com/office/drawing/2014/main" id="{536F86C0-E0B6-4446-9556-A61438E1E524}"/>
              </a:ext>
            </a:extLst>
          </p:cNvPr>
          <p:cNvSpPr/>
          <p:nvPr/>
        </p:nvSpPr>
        <p:spPr>
          <a:xfrm>
            <a:off x="10249877" y="1966869"/>
            <a:ext cx="73928" cy="271633"/>
          </a:xfrm>
          <a:custGeom>
            <a:avLst/>
            <a:gdLst>
              <a:gd name="connsiteX0" fmla="*/ 2198 w 73928"/>
              <a:gd name="connsiteY0" fmla="*/ 44 h 271633"/>
              <a:gd name="connsiteX1" fmla="*/ 611 w 73928"/>
              <a:gd name="connsiteY1" fmla="*/ 104819 h 271633"/>
              <a:gd name="connsiteX2" fmla="*/ 11723 w 73928"/>
              <a:gd name="connsiteY2" fmla="*/ 131806 h 271633"/>
              <a:gd name="connsiteX3" fmla="*/ 73636 w 73928"/>
              <a:gd name="connsiteY3" fmla="*/ 271506 h 271633"/>
              <a:gd name="connsiteX4" fmla="*/ 33948 w 73928"/>
              <a:gd name="connsiteY4" fmla="*/ 155619 h 271633"/>
              <a:gd name="connsiteX5" fmla="*/ 8548 w 73928"/>
              <a:gd name="connsiteY5" fmla="*/ 92119 h 271633"/>
              <a:gd name="connsiteX6" fmla="*/ 2198 w 73928"/>
              <a:gd name="connsiteY6" fmla="*/ 44 h 271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928" h="271633">
                <a:moveTo>
                  <a:pt x="2198" y="44"/>
                </a:moveTo>
                <a:cubicBezTo>
                  <a:pt x="875" y="2161"/>
                  <a:pt x="-976" y="82859"/>
                  <a:pt x="611" y="104819"/>
                </a:cubicBezTo>
                <a:cubicBezTo>
                  <a:pt x="2198" y="126779"/>
                  <a:pt x="-448" y="104025"/>
                  <a:pt x="11723" y="131806"/>
                </a:cubicBezTo>
                <a:cubicBezTo>
                  <a:pt x="23894" y="159587"/>
                  <a:pt x="69932" y="267537"/>
                  <a:pt x="73636" y="271506"/>
                </a:cubicBezTo>
                <a:cubicBezTo>
                  <a:pt x="77340" y="275475"/>
                  <a:pt x="44796" y="185517"/>
                  <a:pt x="33948" y="155619"/>
                </a:cubicBezTo>
                <a:cubicBezTo>
                  <a:pt x="23100" y="125721"/>
                  <a:pt x="15692" y="112756"/>
                  <a:pt x="8548" y="92119"/>
                </a:cubicBezTo>
                <a:cubicBezTo>
                  <a:pt x="1404" y="71482"/>
                  <a:pt x="3521" y="-2073"/>
                  <a:pt x="2198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4" name="フリーフォーム: 図形 1763">
            <a:extLst>
              <a:ext uri="{FF2B5EF4-FFF2-40B4-BE49-F238E27FC236}">
                <a16:creationId xmlns:a16="http://schemas.microsoft.com/office/drawing/2014/main" id="{315199FC-F61B-4547-8FEA-576EFC12065C}"/>
              </a:ext>
            </a:extLst>
          </p:cNvPr>
          <p:cNvSpPr/>
          <p:nvPr/>
        </p:nvSpPr>
        <p:spPr>
          <a:xfrm>
            <a:off x="10255158" y="1962131"/>
            <a:ext cx="73265" cy="273082"/>
          </a:xfrm>
          <a:custGeom>
            <a:avLst/>
            <a:gdLst>
              <a:gd name="connsiteX0" fmla="*/ 92 w 73265"/>
              <a:gd name="connsiteY0" fmla="*/ 19 h 273082"/>
              <a:gd name="connsiteX1" fmla="*/ 65180 w 73265"/>
              <a:gd name="connsiteY1" fmla="*/ 122257 h 273082"/>
              <a:gd name="connsiteX2" fmla="*/ 65180 w 73265"/>
              <a:gd name="connsiteY2" fmla="*/ 150832 h 273082"/>
              <a:gd name="connsiteX3" fmla="*/ 73117 w 73265"/>
              <a:gd name="connsiteY3" fmla="*/ 273069 h 273082"/>
              <a:gd name="connsiteX4" fmla="*/ 57242 w 73265"/>
              <a:gd name="connsiteY4" fmla="*/ 142894 h 273082"/>
              <a:gd name="connsiteX5" fmla="*/ 50892 w 73265"/>
              <a:gd name="connsiteY5" fmla="*/ 112732 h 273082"/>
              <a:gd name="connsiteX6" fmla="*/ 92 w 73265"/>
              <a:gd name="connsiteY6" fmla="*/ 19 h 27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265" h="273082">
                <a:moveTo>
                  <a:pt x="92" y="19"/>
                </a:moveTo>
                <a:cubicBezTo>
                  <a:pt x="2473" y="1606"/>
                  <a:pt x="54332" y="97122"/>
                  <a:pt x="65180" y="122257"/>
                </a:cubicBezTo>
                <a:cubicBezTo>
                  <a:pt x="76028" y="147392"/>
                  <a:pt x="63857" y="125697"/>
                  <a:pt x="65180" y="150832"/>
                </a:cubicBezTo>
                <a:cubicBezTo>
                  <a:pt x="66503" y="175967"/>
                  <a:pt x="74440" y="274392"/>
                  <a:pt x="73117" y="273069"/>
                </a:cubicBezTo>
                <a:cubicBezTo>
                  <a:pt x="71794" y="271746"/>
                  <a:pt x="60946" y="169617"/>
                  <a:pt x="57242" y="142894"/>
                </a:cubicBezTo>
                <a:cubicBezTo>
                  <a:pt x="53538" y="116171"/>
                  <a:pt x="59623" y="133369"/>
                  <a:pt x="50892" y="112732"/>
                </a:cubicBezTo>
                <a:cubicBezTo>
                  <a:pt x="42161" y="92095"/>
                  <a:pt x="-2289" y="-1568"/>
                  <a:pt x="92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5" name="フリーフォーム: 図形 1764">
            <a:extLst>
              <a:ext uri="{FF2B5EF4-FFF2-40B4-BE49-F238E27FC236}">
                <a16:creationId xmlns:a16="http://schemas.microsoft.com/office/drawing/2014/main" id="{3D7AFBAD-CC6E-49A5-BF1D-5802D26CBC62}"/>
              </a:ext>
            </a:extLst>
          </p:cNvPr>
          <p:cNvSpPr/>
          <p:nvPr/>
        </p:nvSpPr>
        <p:spPr>
          <a:xfrm>
            <a:off x="10284680" y="1974468"/>
            <a:ext cx="143624" cy="308605"/>
          </a:xfrm>
          <a:custGeom>
            <a:avLst/>
            <a:gdLst>
              <a:gd name="connsiteX0" fmla="*/ 733 w 143624"/>
              <a:gd name="connsiteY0" fmla="*/ 382 h 308605"/>
              <a:gd name="connsiteX1" fmla="*/ 113445 w 143624"/>
              <a:gd name="connsiteY1" fmla="*/ 190882 h 308605"/>
              <a:gd name="connsiteX2" fmla="*/ 62645 w 143624"/>
              <a:gd name="connsiteY2" fmla="*/ 108332 h 308605"/>
              <a:gd name="connsiteX3" fmla="*/ 143608 w 143624"/>
              <a:gd name="connsiteY3" fmla="*/ 308357 h 308605"/>
              <a:gd name="connsiteX4" fmla="*/ 68995 w 143624"/>
              <a:gd name="connsiteY4" fmla="*/ 146432 h 308605"/>
              <a:gd name="connsiteX5" fmla="*/ 733 w 143624"/>
              <a:gd name="connsiteY5" fmla="*/ 382 h 30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624" h="308605">
                <a:moveTo>
                  <a:pt x="733" y="382"/>
                </a:moveTo>
                <a:cubicBezTo>
                  <a:pt x="8141" y="7790"/>
                  <a:pt x="103126" y="172890"/>
                  <a:pt x="113445" y="190882"/>
                </a:cubicBezTo>
                <a:cubicBezTo>
                  <a:pt x="123764" y="208874"/>
                  <a:pt x="57618" y="88753"/>
                  <a:pt x="62645" y="108332"/>
                </a:cubicBezTo>
                <a:cubicBezTo>
                  <a:pt x="67672" y="127911"/>
                  <a:pt x="142550" y="302007"/>
                  <a:pt x="143608" y="308357"/>
                </a:cubicBezTo>
                <a:cubicBezTo>
                  <a:pt x="144666" y="314707"/>
                  <a:pt x="94130" y="197761"/>
                  <a:pt x="68995" y="146432"/>
                </a:cubicBezTo>
                <a:cubicBezTo>
                  <a:pt x="43860" y="95103"/>
                  <a:pt x="-6675" y="-7026"/>
                  <a:pt x="733" y="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6" name="フリーフォーム: 図形 1765">
            <a:extLst>
              <a:ext uri="{FF2B5EF4-FFF2-40B4-BE49-F238E27FC236}">
                <a16:creationId xmlns:a16="http://schemas.microsoft.com/office/drawing/2014/main" id="{FE2707A0-A7F2-4E56-B6EC-ADA2D9B80D2B}"/>
              </a:ext>
            </a:extLst>
          </p:cNvPr>
          <p:cNvSpPr/>
          <p:nvPr/>
        </p:nvSpPr>
        <p:spPr>
          <a:xfrm>
            <a:off x="10131003" y="2149406"/>
            <a:ext cx="242583" cy="169782"/>
          </a:xfrm>
          <a:custGeom>
            <a:avLst/>
            <a:gdLst>
              <a:gd name="connsiteX0" fmla="*/ 57572 w 242583"/>
              <a:gd name="connsiteY0" fmla="*/ 25469 h 169782"/>
              <a:gd name="connsiteX1" fmla="*/ 235372 w 242583"/>
              <a:gd name="connsiteY1" fmla="*/ 103257 h 169782"/>
              <a:gd name="connsiteX2" fmla="*/ 205210 w 242583"/>
              <a:gd name="connsiteY2" fmla="*/ 125482 h 169782"/>
              <a:gd name="connsiteX3" fmla="*/ 179810 w 242583"/>
              <a:gd name="connsiteY3" fmla="*/ 168344 h 169782"/>
              <a:gd name="connsiteX4" fmla="*/ 122660 w 242583"/>
              <a:gd name="connsiteY4" fmla="*/ 157232 h 169782"/>
              <a:gd name="connsiteX5" fmla="*/ 86147 w 242583"/>
              <a:gd name="connsiteY5" fmla="*/ 133419 h 169782"/>
              <a:gd name="connsiteX6" fmla="*/ 40110 w 242583"/>
              <a:gd name="connsiteY6" fmla="*/ 79444 h 169782"/>
              <a:gd name="connsiteX7" fmla="*/ 133772 w 242583"/>
              <a:gd name="connsiteY7" fmla="*/ 152469 h 169782"/>
              <a:gd name="connsiteX8" fmla="*/ 195685 w 242583"/>
              <a:gd name="connsiteY8" fmla="*/ 155644 h 169782"/>
              <a:gd name="connsiteX9" fmla="*/ 222672 w 242583"/>
              <a:gd name="connsiteY9" fmla="*/ 112782 h 169782"/>
              <a:gd name="connsiteX10" fmla="*/ 217910 w 242583"/>
              <a:gd name="connsiteY10" fmla="*/ 106432 h 169782"/>
              <a:gd name="connsiteX11" fmla="*/ 163935 w 242583"/>
              <a:gd name="connsiteY11" fmla="*/ 112782 h 169782"/>
              <a:gd name="connsiteX12" fmla="*/ 122660 w 242583"/>
              <a:gd name="connsiteY12" fmla="*/ 109607 h 169782"/>
              <a:gd name="connsiteX13" fmla="*/ 422 w 242583"/>
              <a:gd name="connsiteY13" fmla="*/ 69 h 169782"/>
              <a:gd name="connsiteX14" fmla="*/ 86147 w 242583"/>
              <a:gd name="connsiteY14" fmla="*/ 93732 h 169782"/>
              <a:gd name="connsiteX15" fmla="*/ 184572 w 242583"/>
              <a:gd name="connsiteY15" fmla="*/ 135007 h 169782"/>
              <a:gd name="connsiteX16" fmla="*/ 176635 w 242583"/>
              <a:gd name="connsiteY16" fmla="*/ 73094 h 169782"/>
              <a:gd name="connsiteX17" fmla="*/ 133772 w 242583"/>
              <a:gd name="connsiteY17" fmla="*/ 41344 h 169782"/>
              <a:gd name="connsiteX18" fmla="*/ 57572 w 242583"/>
              <a:gd name="connsiteY18" fmla="*/ 25469 h 16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2583" h="169782">
                <a:moveTo>
                  <a:pt x="57572" y="25469"/>
                </a:moveTo>
                <a:cubicBezTo>
                  <a:pt x="74505" y="35788"/>
                  <a:pt x="210766" y="86588"/>
                  <a:pt x="235372" y="103257"/>
                </a:cubicBezTo>
                <a:cubicBezTo>
                  <a:pt x="259978" y="119926"/>
                  <a:pt x="214470" y="114634"/>
                  <a:pt x="205210" y="125482"/>
                </a:cubicBezTo>
                <a:cubicBezTo>
                  <a:pt x="195950" y="136330"/>
                  <a:pt x="193568" y="163052"/>
                  <a:pt x="179810" y="168344"/>
                </a:cubicBezTo>
                <a:cubicBezTo>
                  <a:pt x="166052" y="173636"/>
                  <a:pt x="138270" y="163053"/>
                  <a:pt x="122660" y="157232"/>
                </a:cubicBezTo>
                <a:cubicBezTo>
                  <a:pt x="107050" y="151411"/>
                  <a:pt x="99905" y="146384"/>
                  <a:pt x="86147" y="133419"/>
                </a:cubicBezTo>
                <a:cubicBezTo>
                  <a:pt x="72389" y="120454"/>
                  <a:pt x="32172" y="76269"/>
                  <a:pt x="40110" y="79444"/>
                </a:cubicBezTo>
                <a:cubicBezTo>
                  <a:pt x="48048" y="82619"/>
                  <a:pt x="107843" y="139769"/>
                  <a:pt x="133772" y="152469"/>
                </a:cubicBezTo>
                <a:cubicBezTo>
                  <a:pt x="159701" y="165169"/>
                  <a:pt x="180868" y="162259"/>
                  <a:pt x="195685" y="155644"/>
                </a:cubicBezTo>
                <a:cubicBezTo>
                  <a:pt x="210502" y="149029"/>
                  <a:pt x="218968" y="120984"/>
                  <a:pt x="222672" y="112782"/>
                </a:cubicBezTo>
                <a:cubicBezTo>
                  <a:pt x="226376" y="104580"/>
                  <a:pt x="227699" y="106432"/>
                  <a:pt x="217910" y="106432"/>
                </a:cubicBezTo>
                <a:cubicBezTo>
                  <a:pt x="208121" y="106432"/>
                  <a:pt x="179810" y="112253"/>
                  <a:pt x="163935" y="112782"/>
                </a:cubicBezTo>
                <a:cubicBezTo>
                  <a:pt x="148060" y="113311"/>
                  <a:pt x="149912" y="128392"/>
                  <a:pt x="122660" y="109607"/>
                </a:cubicBezTo>
                <a:cubicBezTo>
                  <a:pt x="95408" y="90822"/>
                  <a:pt x="6507" y="2715"/>
                  <a:pt x="422" y="69"/>
                </a:cubicBezTo>
                <a:cubicBezTo>
                  <a:pt x="-5663" y="-2577"/>
                  <a:pt x="55455" y="71242"/>
                  <a:pt x="86147" y="93732"/>
                </a:cubicBezTo>
                <a:cubicBezTo>
                  <a:pt x="116839" y="116222"/>
                  <a:pt x="169491" y="138447"/>
                  <a:pt x="184572" y="135007"/>
                </a:cubicBezTo>
                <a:cubicBezTo>
                  <a:pt x="199653" y="131567"/>
                  <a:pt x="185102" y="88705"/>
                  <a:pt x="176635" y="73094"/>
                </a:cubicBezTo>
                <a:cubicBezTo>
                  <a:pt x="168168" y="57483"/>
                  <a:pt x="150176" y="47959"/>
                  <a:pt x="133772" y="41344"/>
                </a:cubicBezTo>
                <a:cubicBezTo>
                  <a:pt x="117368" y="34730"/>
                  <a:pt x="40639" y="15150"/>
                  <a:pt x="57572" y="25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7" name="フリーフォーム: 図形 1766">
            <a:extLst>
              <a:ext uri="{FF2B5EF4-FFF2-40B4-BE49-F238E27FC236}">
                <a16:creationId xmlns:a16="http://schemas.microsoft.com/office/drawing/2014/main" id="{3682C796-8C71-42AD-9D7D-6E0BE8E5F364}"/>
              </a:ext>
            </a:extLst>
          </p:cNvPr>
          <p:cNvSpPr/>
          <p:nvPr/>
        </p:nvSpPr>
        <p:spPr>
          <a:xfrm>
            <a:off x="10351982" y="2138118"/>
            <a:ext cx="97831" cy="234397"/>
          </a:xfrm>
          <a:custGeom>
            <a:avLst/>
            <a:gdLst>
              <a:gd name="connsiteX0" fmla="*/ 1693 w 97831"/>
              <a:gd name="connsiteY0" fmla="*/ 8182 h 234397"/>
              <a:gd name="connsiteX1" fmla="*/ 95356 w 97831"/>
              <a:gd name="connsiteY1" fmla="*/ 230432 h 234397"/>
              <a:gd name="connsiteX2" fmla="*/ 69956 w 97831"/>
              <a:gd name="connsiteY2" fmla="*/ 147882 h 234397"/>
              <a:gd name="connsiteX3" fmla="*/ 62018 w 97831"/>
              <a:gd name="connsiteY3" fmla="*/ 111370 h 234397"/>
              <a:gd name="connsiteX4" fmla="*/ 36618 w 97831"/>
              <a:gd name="connsiteY4" fmla="*/ 52632 h 234397"/>
              <a:gd name="connsiteX5" fmla="*/ 1693 w 97831"/>
              <a:gd name="connsiteY5" fmla="*/ 8182 h 23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31" h="234397">
                <a:moveTo>
                  <a:pt x="1693" y="8182"/>
                </a:moveTo>
                <a:cubicBezTo>
                  <a:pt x="11483" y="37815"/>
                  <a:pt x="83979" y="207149"/>
                  <a:pt x="95356" y="230432"/>
                </a:cubicBezTo>
                <a:cubicBezTo>
                  <a:pt x="106733" y="253715"/>
                  <a:pt x="75512" y="167726"/>
                  <a:pt x="69956" y="147882"/>
                </a:cubicBezTo>
                <a:cubicBezTo>
                  <a:pt x="64400" y="128038"/>
                  <a:pt x="67574" y="127245"/>
                  <a:pt x="62018" y="111370"/>
                </a:cubicBezTo>
                <a:cubicBezTo>
                  <a:pt x="56462" y="95495"/>
                  <a:pt x="45878" y="67449"/>
                  <a:pt x="36618" y="52632"/>
                </a:cubicBezTo>
                <a:cubicBezTo>
                  <a:pt x="27358" y="37815"/>
                  <a:pt x="-8097" y="-21451"/>
                  <a:pt x="1693" y="8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8" name="フリーフォーム: 図形 1767">
            <a:extLst>
              <a:ext uri="{FF2B5EF4-FFF2-40B4-BE49-F238E27FC236}">
                <a16:creationId xmlns:a16="http://schemas.microsoft.com/office/drawing/2014/main" id="{12542E84-380A-4180-BA17-824BC628D233}"/>
              </a:ext>
            </a:extLst>
          </p:cNvPr>
          <p:cNvSpPr/>
          <p:nvPr/>
        </p:nvSpPr>
        <p:spPr>
          <a:xfrm>
            <a:off x="9828182" y="2278190"/>
            <a:ext cx="123962" cy="276417"/>
          </a:xfrm>
          <a:custGeom>
            <a:avLst/>
            <a:gdLst>
              <a:gd name="connsiteX0" fmla="*/ 9556 w 123962"/>
              <a:gd name="connsiteY0" fmla="*/ 1460 h 276417"/>
              <a:gd name="connsiteX1" fmla="*/ 31 w 123962"/>
              <a:gd name="connsiteY1" fmla="*/ 110998 h 276417"/>
              <a:gd name="connsiteX2" fmla="*/ 12731 w 123962"/>
              <a:gd name="connsiteY2" fmla="*/ 137985 h 276417"/>
              <a:gd name="connsiteX3" fmla="*/ 84168 w 123962"/>
              <a:gd name="connsiteY3" fmla="*/ 263398 h 276417"/>
              <a:gd name="connsiteX4" fmla="*/ 123856 w 123962"/>
              <a:gd name="connsiteY4" fmla="*/ 266573 h 276417"/>
              <a:gd name="connsiteX5" fmla="*/ 95281 w 123962"/>
              <a:gd name="connsiteY5" fmla="*/ 211010 h 276417"/>
              <a:gd name="connsiteX6" fmla="*/ 77818 w 123962"/>
              <a:gd name="connsiteY6" fmla="*/ 187198 h 276417"/>
              <a:gd name="connsiteX7" fmla="*/ 55593 w 123962"/>
              <a:gd name="connsiteY7" fmla="*/ 126873 h 276417"/>
              <a:gd name="connsiteX8" fmla="*/ 65118 w 123962"/>
              <a:gd name="connsiteY8" fmla="*/ 6223 h 276417"/>
              <a:gd name="connsiteX9" fmla="*/ 87343 w 123962"/>
              <a:gd name="connsiteY9" fmla="*/ 55435 h 276417"/>
              <a:gd name="connsiteX10" fmla="*/ 122268 w 123962"/>
              <a:gd name="connsiteY10" fmla="*/ 115760 h 276417"/>
              <a:gd name="connsiteX11" fmla="*/ 71468 w 123962"/>
              <a:gd name="connsiteY11" fmla="*/ 1460 h 276417"/>
              <a:gd name="connsiteX12" fmla="*/ 68293 w 123962"/>
              <a:gd name="connsiteY12" fmla="*/ 55435 h 276417"/>
              <a:gd name="connsiteX13" fmla="*/ 61943 w 123962"/>
              <a:gd name="connsiteY13" fmla="*/ 118935 h 276417"/>
              <a:gd name="connsiteX14" fmla="*/ 52418 w 123962"/>
              <a:gd name="connsiteY14" fmla="*/ 144335 h 276417"/>
              <a:gd name="connsiteX15" fmla="*/ 98456 w 123962"/>
              <a:gd name="connsiteY15" fmla="*/ 255460 h 276417"/>
              <a:gd name="connsiteX16" fmla="*/ 79406 w 123962"/>
              <a:gd name="connsiteY16" fmla="*/ 223710 h 276417"/>
              <a:gd name="connsiteX17" fmla="*/ 22256 w 123962"/>
              <a:gd name="connsiteY17" fmla="*/ 131635 h 276417"/>
              <a:gd name="connsiteX18" fmla="*/ 9556 w 123962"/>
              <a:gd name="connsiteY18" fmla="*/ 1460 h 276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3962" h="276417">
                <a:moveTo>
                  <a:pt x="9556" y="1460"/>
                </a:moveTo>
                <a:cubicBezTo>
                  <a:pt x="5852" y="-1979"/>
                  <a:pt x="-498" y="88244"/>
                  <a:pt x="31" y="110998"/>
                </a:cubicBezTo>
                <a:cubicBezTo>
                  <a:pt x="560" y="133752"/>
                  <a:pt x="-1292" y="112585"/>
                  <a:pt x="12731" y="137985"/>
                </a:cubicBezTo>
                <a:cubicBezTo>
                  <a:pt x="26754" y="163385"/>
                  <a:pt x="65647" y="241967"/>
                  <a:pt x="84168" y="263398"/>
                </a:cubicBezTo>
                <a:cubicBezTo>
                  <a:pt x="102689" y="284829"/>
                  <a:pt x="122004" y="275304"/>
                  <a:pt x="123856" y="266573"/>
                </a:cubicBezTo>
                <a:cubicBezTo>
                  <a:pt x="125708" y="257842"/>
                  <a:pt x="102954" y="224239"/>
                  <a:pt x="95281" y="211010"/>
                </a:cubicBezTo>
                <a:cubicBezTo>
                  <a:pt x="87608" y="197781"/>
                  <a:pt x="84433" y="201221"/>
                  <a:pt x="77818" y="187198"/>
                </a:cubicBezTo>
                <a:cubicBezTo>
                  <a:pt x="71203" y="173175"/>
                  <a:pt x="57710" y="157035"/>
                  <a:pt x="55593" y="126873"/>
                </a:cubicBezTo>
                <a:cubicBezTo>
                  <a:pt x="53476" y="96711"/>
                  <a:pt x="59826" y="18129"/>
                  <a:pt x="65118" y="6223"/>
                </a:cubicBezTo>
                <a:cubicBezTo>
                  <a:pt x="70410" y="-5683"/>
                  <a:pt x="77818" y="37179"/>
                  <a:pt x="87343" y="55435"/>
                </a:cubicBezTo>
                <a:cubicBezTo>
                  <a:pt x="96868" y="73691"/>
                  <a:pt x="124914" y="124756"/>
                  <a:pt x="122268" y="115760"/>
                </a:cubicBezTo>
                <a:cubicBezTo>
                  <a:pt x="119622" y="106764"/>
                  <a:pt x="80464" y="11514"/>
                  <a:pt x="71468" y="1460"/>
                </a:cubicBezTo>
                <a:cubicBezTo>
                  <a:pt x="62472" y="-8594"/>
                  <a:pt x="69880" y="35856"/>
                  <a:pt x="68293" y="55435"/>
                </a:cubicBezTo>
                <a:cubicBezTo>
                  <a:pt x="66706" y="75014"/>
                  <a:pt x="64589" y="104118"/>
                  <a:pt x="61943" y="118935"/>
                </a:cubicBezTo>
                <a:cubicBezTo>
                  <a:pt x="59297" y="133752"/>
                  <a:pt x="46333" y="121581"/>
                  <a:pt x="52418" y="144335"/>
                </a:cubicBezTo>
                <a:cubicBezTo>
                  <a:pt x="58504" y="167089"/>
                  <a:pt x="93958" y="242231"/>
                  <a:pt x="98456" y="255460"/>
                </a:cubicBezTo>
                <a:cubicBezTo>
                  <a:pt x="102954" y="268689"/>
                  <a:pt x="79406" y="223710"/>
                  <a:pt x="79406" y="223710"/>
                </a:cubicBezTo>
                <a:cubicBezTo>
                  <a:pt x="66706" y="203073"/>
                  <a:pt x="32839" y="163120"/>
                  <a:pt x="22256" y="131635"/>
                </a:cubicBezTo>
                <a:cubicBezTo>
                  <a:pt x="11673" y="100150"/>
                  <a:pt x="13260" y="4899"/>
                  <a:pt x="9556" y="1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9" name="フリーフォーム: 図形 1768">
            <a:extLst>
              <a:ext uri="{FF2B5EF4-FFF2-40B4-BE49-F238E27FC236}">
                <a16:creationId xmlns:a16="http://schemas.microsoft.com/office/drawing/2014/main" id="{4C24B720-3AC7-404B-B3F7-8E3B5B5F8F10}"/>
              </a:ext>
            </a:extLst>
          </p:cNvPr>
          <p:cNvSpPr/>
          <p:nvPr/>
        </p:nvSpPr>
        <p:spPr>
          <a:xfrm>
            <a:off x="9856595" y="2267934"/>
            <a:ext cx="114620" cy="270919"/>
          </a:xfrm>
          <a:custGeom>
            <a:avLst/>
            <a:gdLst>
              <a:gd name="connsiteX0" fmla="*/ 193 w 114620"/>
              <a:gd name="connsiteY0" fmla="*/ 13304 h 270919"/>
              <a:gd name="connsiteX1" fmla="*/ 70043 w 114620"/>
              <a:gd name="connsiteY1" fmla="*/ 48229 h 270919"/>
              <a:gd name="connsiteX2" fmla="*/ 95443 w 114620"/>
              <a:gd name="connsiteY2" fmla="*/ 121254 h 270919"/>
              <a:gd name="connsiteX3" fmla="*/ 93855 w 114620"/>
              <a:gd name="connsiteY3" fmla="*/ 176816 h 270919"/>
              <a:gd name="connsiteX4" fmla="*/ 97030 w 114620"/>
              <a:gd name="connsiteY4" fmla="*/ 270479 h 270919"/>
              <a:gd name="connsiteX5" fmla="*/ 112905 w 114620"/>
              <a:gd name="connsiteY5" fmla="*/ 135541 h 270919"/>
              <a:gd name="connsiteX6" fmla="*/ 50993 w 114620"/>
              <a:gd name="connsiteY6" fmla="*/ 10129 h 270919"/>
              <a:gd name="connsiteX7" fmla="*/ 193 w 114620"/>
              <a:gd name="connsiteY7" fmla="*/ 13304 h 27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620" h="270919">
                <a:moveTo>
                  <a:pt x="193" y="13304"/>
                </a:moveTo>
                <a:cubicBezTo>
                  <a:pt x="3368" y="19654"/>
                  <a:pt x="54168" y="30237"/>
                  <a:pt x="70043" y="48229"/>
                </a:cubicBezTo>
                <a:cubicBezTo>
                  <a:pt x="85918" y="66221"/>
                  <a:pt x="91474" y="99823"/>
                  <a:pt x="95443" y="121254"/>
                </a:cubicBezTo>
                <a:cubicBezTo>
                  <a:pt x="99412" y="142685"/>
                  <a:pt x="93591" y="151945"/>
                  <a:pt x="93855" y="176816"/>
                </a:cubicBezTo>
                <a:cubicBezTo>
                  <a:pt x="94119" y="201687"/>
                  <a:pt x="93855" y="277358"/>
                  <a:pt x="97030" y="270479"/>
                </a:cubicBezTo>
                <a:cubicBezTo>
                  <a:pt x="100205" y="263600"/>
                  <a:pt x="120578" y="178933"/>
                  <a:pt x="112905" y="135541"/>
                </a:cubicBezTo>
                <a:cubicBezTo>
                  <a:pt x="105232" y="92149"/>
                  <a:pt x="68191" y="31560"/>
                  <a:pt x="50993" y="10129"/>
                </a:cubicBezTo>
                <a:cubicBezTo>
                  <a:pt x="33795" y="-11302"/>
                  <a:pt x="-2982" y="6954"/>
                  <a:pt x="193" y="13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0" name="フリーフォーム: 図形 1769">
            <a:extLst>
              <a:ext uri="{FF2B5EF4-FFF2-40B4-BE49-F238E27FC236}">
                <a16:creationId xmlns:a16="http://schemas.microsoft.com/office/drawing/2014/main" id="{970F5A87-A82F-4838-849D-EDA0E9B56E6A}"/>
              </a:ext>
            </a:extLst>
          </p:cNvPr>
          <p:cNvSpPr/>
          <p:nvPr/>
        </p:nvSpPr>
        <p:spPr>
          <a:xfrm>
            <a:off x="10434476" y="2359015"/>
            <a:ext cx="113569" cy="305109"/>
          </a:xfrm>
          <a:custGeom>
            <a:avLst/>
            <a:gdLst>
              <a:gd name="connsiteX0" fmla="*/ 162 w 113569"/>
              <a:gd name="connsiteY0" fmla="*/ 10 h 305109"/>
              <a:gd name="connsiteX1" fmla="*/ 101762 w 113569"/>
              <a:gd name="connsiteY1" fmla="*/ 119073 h 305109"/>
              <a:gd name="connsiteX2" fmla="*/ 109699 w 113569"/>
              <a:gd name="connsiteY2" fmla="*/ 219085 h 305109"/>
              <a:gd name="connsiteX3" fmla="*/ 85887 w 113569"/>
              <a:gd name="connsiteY3" fmla="*/ 304810 h 305109"/>
              <a:gd name="connsiteX4" fmla="*/ 81124 w 113569"/>
              <a:gd name="connsiteY4" fmla="*/ 242898 h 305109"/>
              <a:gd name="connsiteX5" fmla="*/ 58899 w 113569"/>
              <a:gd name="connsiteY5" fmla="*/ 127010 h 305109"/>
              <a:gd name="connsiteX6" fmla="*/ 87474 w 113569"/>
              <a:gd name="connsiteY6" fmla="*/ 234960 h 305109"/>
              <a:gd name="connsiteX7" fmla="*/ 87474 w 113569"/>
              <a:gd name="connsiteY7" fmla="*/ 234960 h 305109"/>
              <a:gd name="connsiteX8" fmla="*/ 77949 w 113569"/>
              <a:gd name="connsiteY8" fmla="*/ 112723 h 305109"/>
              <a:gd name="connsiteX9" fmla="*/ 162 w 113569"/>
              <a:gd name="connsiteY9" fmla="*/ 10 h 30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569" h="305109">
                <a:moveTo>
                  <a:pt x="162" y="10"/>
                </a:moveTo>
                <a:cubicBezTo>
                  <a:pt x="4131" y="1068"/>
                  <a:pt x="83506" y="82561"/>
                  <a:pt x="101762" y="119073"/>
                </a:cubicBezTo>
                <a:cubicBezTo>
                  <a:pt x="120018" y="155585"/>
                  <a:pt x="112345" y="188129"/>
                  <a:pt x="109699" y="219085"/>
                </a:cubicBezTo>
                <a:cubicBezTo>
                  <a:pt x="107053" y="250041"/>
                  <a:pt x="90649" y="300841"/>
                  <a:pt x="85887" y="304810"/>
                </a:cubicBezTo>
                <a:cubicBezTo>
                  <a:pt x="81125" y="308779"/>
                  <a:pt x="85622" y="272531"/>
                  <a:pt x="81124" y="242898"/>
                </a:cubicBezTo>
                <a:cubicBezTo>
                  <a:pt x="76626" y="213265"/>
                  <a:pt x="57841" y="128333"/>
                  <a:pt x="58899" y="127010"/>
                </a:cubicBezTo>
                <a:cubicBezTo>
                  <a:pt x="59957" y="125687"/>
                  <a:pt x="82712" y="216968"/>
                  <a:pt x="87474" y="234960"/>
                </a:cubicBezTo>
                <a:lnTo>
                  <a:pt x="87474" y="234960"/>
                </a:lnTo>
                <a:cubicBezTo>
                  <a:pt x="85887" y="214587"/>
                  <a:pt x="89591" y="147912"/>
                  <a:pt x="77949" y="112723"/>
                </a:cubicBezTo>
                <a:cubicBezTo>
                  <a:pt x="66307" y="77534"/>
                  <a:pt x="-3807" y="-1048"/>
                  <a:pt x="162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1" name="フリーフォーム: 図形 1770">
            <a:extLst>
              <a:ext uri="{FF2B5EF4-FFF2-40B4-BE49-F238E27FC236}">
                <a16:creationId xmlns:a16="http://schemas.microsoft.com/office/drawing/2014/main" id="{A82BD613-A6D8-467F-B3F9-CAC500F789B7}"/>
              </a:ext>
            </a:extLst>
          </p:cNvPr>
          <p:cNvSpPr/>
          <p:nvPr/>
        </p:nvSpPr>
        <p:spPr>
          <a:xfrm>
            <a:off x="10410620" y="2358983"/>
            <a:ext cx="95567" cy="296481"/>
          </a:xfrm>
          <a:custGeom>
            <a:avLst/>
            <a:gdLst>
              <a:gd name="connsiteX0" fmla="*/ 28780 w 95567"/>
              <a:gd name="connsiteY0" fmla="*/ 42 h 296481"/>
              <a:gd name="connsiteX1" fmla="*/ 205 w 95567"/>
              <a:gd name="connsiteY1" fmla="*/ 79417 h 296481"/>
              <a:gd name="connsiteX2" fmla="*/ 46243 w 95567"/>
              <a:gd name="connsiteY2" fmla="*/ 130217 h 296481"/>
              <a:gd name="connsiteX3" fmla="*/ 65293 w 95567"/>
              <a:gd name="connsiteY3" fmla="*/ 173080 h 296481"/>
              <a:gd name="connsiteX4" fmla="*/ 93868 w 95567"/>
              <a:gd name="connsiteY4" fmla="*/ 295317 h 296481"/>
              <a:gd name="connsiteX5" fmla="*/ 92280 w 95567"/>
              <a:gd name="connsiteY5" fmla="*/ 228642 h 296481"/>
              <a:gd name="connsiteX6" fmla="*/ 92280 w 95567"/>
              <a:gd name="connsiteY6" fmla="*/ 128630 h 296481"/>
              <a:gd name="connsiteX7" fmla="*/ 57355 w 95567"/>
              <a:gd name="connsiteY7" fmla="*/ 76242 h 296481"/>
              <a:gd name="connsiteX8" fmla="*/ 73230 w 95567"/>
              <a:gd name="connsiteY8" fmla="*/ 128630 h 296481"/>
              <a:gd name="connsiteX9" fmla="*/ 16080 w 95567"/>
              <a:gd name="connsiteY9" fmla="*/ 90530 h 296481"/>
              <a:gd name="connsiteX10" fmla="*/ 28780 w 95567"/>
              <a:gd name="connsiteY10" fmla="*/ 42 h 29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567" h="296481">
                <a:moveTo>
                  <a:pt x="28780" y="42"/>
                </a:moveTo>
                <a:cubicBezTo>
                  <a:pt x="26134" y="-1810"/>
                  <a:pt x="-2705" y="57721"/>
                  <a:pt x="205" y="79417"/>
                </a:cubicBezTo>
                <a:cubicBezTo>
                  <a:pt x="3115" y="101113"/>
                  <a:pt x="35395" y="114607"/>
                  <a:pt x="46243" y="130217"/>
                </a:cubicBezTo>
                <a:cubicBezTo>
                  <a:pt x="57091" y="145827"/>
                  <a:pt x="57356" y="145564"/>
                  <a:pt x="65293" y="173080"/>
                </a:cubicBezTo>
                <a:cubicBezTo>
                  <a:pt x="73230" y="200596"/>
                  <a:pt x="89370" y="286057"/>
                  <a:pt x="93868" y="295317"/>
                </a:cubicBezTo>
                <a:cubicBezTo>
                  <a:pt x="98366" y="304577"/>
                  <a:pt x="92545" y="256423"/>
                  <a:pt x="92280" y="228642"/>
                </a:cubicBezTo>
                <a:cubicBezTo>
                  <a:pt x="92015" y="200861"/>
                  <a:pt x="98101" y="154030"/>
                  <a:pt x="92280" y="128630"/>
                </a:cubicBezTo>
                <a:cubicBezTo>
                  <a:pt x="86459" y="103230"/>
                  <a:pt x="60530" y="76242"/>
                  <a:pt x="57355" y="76242"/>
                </a:cubicBezTo>
                <a:cubicBezTo>
                  <a:pt x="54180" y="76242"/>
                  <a:pt x="80109" y="126249"/>
                  <a:pt x="73230" y="128630"/>
                </a:cubicBezTo>
                <a:cubicBezTo>
                  <a:pt x="66351" y="131011"/>
                  <a:pt x="25340" y="106405"/>
                  <a:pt x="16080" y="90530"/>
                </a:cubicBezTo>
                <a:cubicBezTo>
                  <a:pt x="6820" y="74655"/>
                  <a:pt x="31426" y="1894"/>
                  <a:pt x="28780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2" name="フリーフォーム: 図形 1771">
            <a:extLst>
              <a:ext uri="{FF2B5EF4-FFF2-40B4-BE49-F238E27FC236}">
                <a16:creationId xmlns:a16="http://schemas.microsoft.com/office/drawing/2014/main" id="{859C67C3-F959-4776-A20A-29BADBA1AB19}"/>
              </a:ext>
            </a:extLst>
          </p:cNvPr>
          <p:cNvSpPr/>
          <p:nvPr/>
        </p:nvSpPr>
        <p:spPr>
          <a:xfrm>
            <a:off x="10367934" y="2470554"/>
            <a:ext cx="117514" cy="336658"/>
          </a:xfrm>
          <a:custGeom>
            <a:avLst/>
            <a:gdLst>
              <a:gd name="connsiteX0" fmla="*/ 9554 w 117514"/>
              <a:gd name="connsiteY0" fmla="*/ 1184 h 336658"/>
              <a:gd name="connsiteX1" fmla="*/ 29 w 117514"/>
              <a:gd name="connsiteY1" fmla="*/ 105959 h 336658"/>
              <a:gd name="connsiteX2" fmla="*/ 9554 w 117514"/>
              <a:gd name="connsiteY2" fmla="*/ 156759 h 336658"/>
              <a:gd name="connsiteX3" fmla="*/ 63529 w 117514"/>
              <a:gd name="connsiteY3" fmla="*/ 334559 h 336658"/>
              <a:gd name="connsiteX4" fmla="*/ 87341 w 117514"/>
              <a:gd name="connsiteY4" fmla="*/ 245659 h 336658"/>
              <a:gd name="connsiteX5" fmla="*/ 61941 w 117514"/>
              <a:gd name="connsiteY5" fmla="*/ 115484 h 336658"/>
              <a:gd name="connsiteX6" fmla="*/ 90516 w 117514"/>
              <a:gd name="connsiteY6" fmla="*/ 186921 h 336658"/>
              <a:gd name="connsiteX7" fmla="*/ 96866 w 117514"/>
              <a:gd name="connsiteY7" fmla="*/ 93259 h 336658"/>
              <a:gd name="connsiteX8" fmla="*/ 68291 w 117514"/>
              <a:gd name="connsiteY8" fmla="*/ 34521 h 336658"/>
              <a:gd name="connsiteX9" fmla="*/ 117504 w 117514"/>
              <a:gd name="connsiteY9" fmla="*/ 128184 h 336658"/>
              <a:gd name="connsiteX10" fmla="*/ 63529 w 117514"/>
              <a:gd name="connsiteY10" fmla="*/ 105959 h 336658"/>
              <a:gd name="connsiteX11" fmla="*/ 68291 w 117514"/>
              <a:gd name="connsiteY11" fmla="*/ 177396 h 336658"/>
              <a:gd name="connsiteX12" fmla="*/ 55591 w 117514"/>
              <a:gd name="connsiteY12" fmla="*/ 242484 h 336658"/>
              <a:gd name="connsiteX13" fmla="*/ 15904 w 117514"/>
              <a:gd name="connsiteY13" fmla="*/ 98021 h 336658"/>
              <a:gd name="connsiteX14" fmla="*/ 14316 w 117514"/>
              <a:gd name="connsiteY14" fmla="*/ 51984 h 336658"/>
              <a:gd name="connsiteX15" fmla="*/ 9554 w 117514"/>
              <a:gd name="connsiteY15" fmla="*/ 1184 h 33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7514" h="336658">
                <a:moveTo>
                  <a:pt x="9554" y="1184"/>
                </a:moveTo>
                <a:cubicBezTo>
                  <a:pt x="7173" y="10180"/>
                  <a:pt x="29" y="80030"/>
                  <a:pt x="29" y="105959"/>
                </a:cubicBezTo>
                <a:cubicBezTo>
                  <a:pt x="29" y="131888"/>
                  <a:pt x="-1029" y="118659"/>
                  <a:pt x="9554" y="156759"/>
                </a:cubicBezTo>
                <a:cubicBezTo>
                  <a:pt x="20137" y="194859"/>
                  <a:pt x="50565" y="319742"/>
                  <a:pt x="63529" y="334559"/>
                </a:cubicBezTo>
                <a:cubicBezTo>
                  <a:pt x="76493" y="349376"/>
                  <a:pt x="87606" y="282172"/>
                  <a:pt x="87341" y="245659"/>
                </a:cubicBezTo>
                <a:cubicBezTo>
                  <a:pt x="87076" y="209147"/>
                  <a:pt x="61412" y="125274"/>
                  <a:pt x="61941" y="115484"/>
                </a:cubicBezTo>
                <a:cubicBezTo>
                  <a:pt x="62470" y="105694"/>
                  <a:pt x="84695" y="190625"/>
                  <a:pt x="90516" y="186921"/>
                </a:cubicBezTo>
                <a:cubicBezTo>
                  <a:pt x="96337" y="183217"/>
                  <a:pt x="100570" y="118659"/>
                  <a:pt x="96866" y="93259"/>
                </a:cubicBezTo>
                <a:cubicBezTo>
                  <a:pt x="93162" y="67859"/>
                  <a:pt x="64851" y="28700"/>
                  <a:pt x="68291" y="34521"/>
                </a:cubicBezTo>
                <a:cubicBezTo>
                  <a:pt x="71731" y="40342"/>
                  <a:pt x="118298" y="116278"/>
                  <a:pt x="117504" y="128184"/>
                </a:cubicBezTo>
                <a:cubicBezTo>
                  <a:pt x="116710" y="140090"/>
                  <a:pt x="71731" y="97757"/>
                  <a:pt x="63529" y="105959"/>
                </a:cubicBezTo>
                <a:cubicBezTo>
                  <a:pt x="55327" y="114161"/>
                  <a:pt x="69614" y="154642"/>
                  <a:pt x="68291" y="177396"/>
                </a:cubicBezTo>
                <a:cubicBezTo>
                  <a:pt x="66968" y="200150"/>
                  <a:pt x="64322" y="255713"/>
                  <a:pt x="55591" y="242484"/>
                </a:cubicBezTo>
                <a:cubicBezTo>
                  <a:pt x="46860" y="229255"/>
                  <a:pt x="22783" y="129771"/>
                  <a:pt x="15904" y="98021"/>
                </a:cubicBezTo>
                <a:cubicBezTo>
                  <a:pt x="9025" y="66271"/>
                  <a:pt x="14052" y="67065"/>
                  <a:pt x="14316" y="51984"/>
                </a:cubicBezTo>
                <a:cubicBezTo>
                  <a:pt x="14580" y="36903"/>
                  <a:pt x="11935" y="-7812"/>
                  <a:pt x="9554" y="1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3" name="フリーフォーム: 図形 1772">
            <a:extLst>
              <a:ext uri="{FF2B5EF4-FFF2-40B4-BE49-F238E27FC236}">
                <a16:creationId xmlns:a16="http://schemas.microsoft.com/office/drawing/2014/main" id="{18063534-1FB4-4A34-A9CE-683A1D9E63E8}"/>
              </a:ext>
            </a:extLst>
          </p:cNvPr>
          <p:cNvSpPr/>
          <p:nvPr/>
        </p:nvSpPr>
        <p:spPr>
          <a:xfrm>
            <a:off x="10168480" y="2476411"/>
            <a:ext cx="88623" cy="299093"/>
          </a:xfrm>
          <a:custGeom>
            <a:avLst/>
            <a:gdLst>
              <a:gd name="connsiteX0" fmla="*/ 43908 w 88623"/>
              <a:gd name="connsiteY0" fmla="*/ 89 h 299093"/>
              <a:gd name="connsiteX1" fmla="*/ 1045 w 88623"/>
              <a:gd name="connsiteY1" fmla="*/ 111214 h 299093"/>
              <a:gd name="connsiteX2" fmla="*/ 15333 w 88623"/>
              <a:gd name="connsiteY2" fmla="*/ 193764 h 299093"/>
              <a:gd name="connsiteX3" fmla="*/ 39145 w 88623"/>
              <a:gd name="connsiteY3" fmla="*/ 252502 h 299093"/>
              <a:gd name="connsiteX4" fmla="*/ 88358 w 88623"/>
              <a:gd name="connsiteY4" fmla="*/ 298539 h 299093"/>
              <a:gd name="connsiteX5" fmla="*/ 58195 w 88623"/>
              <a:gd name="connsiteY5" fmla="*/ 220752 h 299093"/>
              <a:gd name="connsiteX6" fmla="*/ 45495 w 88623"/>
              <a:gd name="connsiteY6" fmla="*/ 93752 h 299093"/>
              <a:gd name="connsiteX7" fmla="*/ 43908 w 88623"/>
              <a:gd name="connsiteY7" fmla="*/ 127089 h 299093"/>
              <a:gd name="connsiteX8" fmla="*/ 40733 w 88623"/>
              <a:gd name="connsiteY8" fmla="*/ 233452 h 299093"/>
              <a:gd name="connsiteX9" fmla="*/ 23270 w 88623"/>
              <a:gd name="connsiteY9" fmla="*/ 184239 h 299093"/>
              <a:gd name="connsiteX10" fmla="*/ 16920 w 88623"/>
              <a:gd name="connsiteY10" fmla="*/ 130264 h 299093"/>
              <a:gd name="connsiteX11" fmla="*/ 43908 w 88623"/>
              <a:gd name="connsiteY11" fmla="*/ 89 h 29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623" h="299093">
                <a:moveTo>
                  <a:pt x="43908" y="89"/>
                </a:moveTo>
                <a:cubicBezTo>
                  <a:pt x="41262" y="-3086"/>
                  <a:pt x="5807" y="78935"/>
                  <a:pt x="1045" y="111214"/>
                </a:cubicBezTo>
                <a:cubicBezTo>
                  <a:pt x="-3718" y="143493"/>
                  <a:pt x="8983" y="170216"/>
                  <a:pt x="15333" y="193764"/>
                </a:cubicBezTo>
                <a:cubicBezTo>
                  <a:pt x="21683" y="217312"/>
                  <a:pt x="26974" y="235040"/>
                  <a:pt x="39145" y="252502"/>
                </a:cubicBezTo>
                <a:cubicBezTo>
                  <a:pt x="51316" y="269964"/>
                  <a:pt x="85183" y="303831"/>
                  <a:pt x="88358" y="298539"/>
                </a:cubicBezTo>
                <a:cubicBezTo>
                  <a:pt x="91533" y="293247"/>
                  <a:pt x="65339" y="254883"/>
                  <a:pt x="58195" y="220752"/>
                </a:cubicBezTo>
                <a:cubicBezTo>
                  <a:pt x="51051" y="186621"/>
                  <a:pt x="47876" y="109362"/>
                  <a:pt x="45495" y="93752"/>
                </a:cubicBezTo>
                <a:cubicBezTo>
                  <a:pt x="43114" y="78142"/>
                  <a:pt x="44702" y="103806"/>
                  <a:pt x="43908" y="127089"/>
                </a:cubicBezTo>
                <a:cubicBezTo>
                  <a:pt x="43114" y="150372"/>
                  <a:pt x="44173" y="223927"/>
                  <a:pt x="40733" y="233452"/>
                </a:cubicBezTo>
                <a:cubicBezTo>
                  <a:pt x="37293" y="242977"/>
                  <a:pt x="27239" y="201437"/>
                  <a:pt x="23270" y="184239"/>
                </a:cubicBezTo>
                <a:cubicBezTo>
                  <a:pt x="19301" y="167041"/>
                  <a:pt x="16126" y="157516"/>
                  <a:pt x="16920" y="130264"/>
                </a:cubicBezTo>
                <a:cubicBezTo>
                  <a:pt x="17714" y="103012"/>
                  <a:pt x="46554" y="3264"/>
                  <a:pt x="43908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4" name="フリーフォーム: 図形 1773">
            <a:extLst>
              <a:ext uri="{FF2B5EF4-FFF2-40B4-BE49-F238E27FC236}">
                <a16:creationId xmlns:a16="http://schemas.microsoft.com/office/drawing/2014/main" id="{22390B77-5A23-4A30-8B1F-F88B1830D844}"/>
              </a:ext>
            </a:extLst>
          </p:cNvPr>
          <p:cNvSpPr/>
          <p:nvPr/>
        </p:nvSpPr>
        <p:spPr>
          <a:xfrm>
            <a:off x="10227981" y="2482749"/>
            <a:ext cx="51170" cy="287801"/>
          </a:xfrm>
          <a:custGeom>
            <a:avLst/>
            <a:gdLst>
              <a:gd name="connsiteX0" fmla="*/ 282 w 51170"/>
              <a:gd name="connsiteY0" fmla="*/ 101 h 287801"/>
              <a:gd name="connsiteX1" fmla="*/ 43144 w 51170"/>
              <a:gd name="connsiteY1" fmla="*/ 117576 h 287801"/>
              <a:gd name="connsiteX2" fmla="*/ 49494 w 51170"/>
              <a:gd name="connsiteY2" fmla="*/ 177901 h 287801"/>
              <a:gd name="connsiteX3" fmla="*/ 49494 w 51170"/>
              <a:gd name="connsiteY3" fmla="*/ 225526 h 287801"/>
              <a:gd name="connsiteX4" fmla="*/ 30444 w 51170"/>
              <a:gd name="connsiteY4" fmla="*/ 287439 h 287801"/>
              <a:gd name="connsiteX5" fmla="*/ 49494 w 51170"/>
              <a:gd name="connsiteY5" fmla="*/ 195364 h 287801"/>
              <a:gd name="connsiteX6" fmla="*/ 25682 w 51170"/>
              <a:gd name="connsiteY6" fmla="*/ 98526 h 287801"/>
              <a:gd name="connsiteX7" fmla="*/ 282 w 51170"/>
              <a:gd name="connsiteY7" fmla="*/ 101 h 28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70" h="287801">
                <a:moveTo>
                  <a:pt x="282" y="101"/>
                </a:moveTo>
                <a:cubicBezTo>
                  <a:pt x="3192" y="3276"/>
                  <a:pt x="34942" y="87943"/>
                  <a:pt x="43144" y="117576"/>
                </a:cubicBezTo>
                <a:cubicBezTo>
                  <a:pt x="51346" y="147209"/>
                  <a:pt x="48436" y="159910"/>
                  <a:pt x="49494" y="177901"/>
                </a:cubicBezTo>
                <a:cubicBezTo>
                  <a:pt x="50552" y="195892"/>
                  <a:pt x="52669" y="207270"/>
                  <a:pt x="49494" y="225526"/>
                </a:cubicBezTo>
                <a:cubicBezTo>
                  <a:pt x="46319" y="243782"/>
                  <a:pt x="30444" y="292466"/>
                  <a:pt x="30444" y="287439"/>
                </a:cubicBezTo>
                <a:cubicBezTo>
                  <a:pt x="30444" y="282412"/>
                  <a:pt x="50288" y="226849"/>
                  <a:pt x="49494" y="195364"/>
                </a:cubicBezTo>
                <a:cubicBezTo>
                  <a:pt x="48700" y="163879"/>
                  <a:pt x="33619" y="128159"/>
                  <a:pt x="25682" y="98526"/>
                </a:cubicBezTo>
                <a:cubicBezTo>
                  <a:pt x="17745" y="68893"/>
                  <a:pt x="-2628" y="-3074"/>
                  <a:pt x="282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5" name="フリーフォーム: 図形 1774">
            <a:extLst>
              <a:ext uri="{FF2B5EF4-FFF2-40B4-BE49-F238E27FC236}">
                <a16:creationId xmlns:a16="http://schemas.microsoft.com/office/drawing/2014/main" id="{E73516FD-18FA-4E37-A042-ECAE4FFAD81B}"/>
              </a:ext>
            </a:extLst>
          </p:cNvPr>
          <p:cNvSpPr/>
          <p:nvPr/>
        </p:nvSpPr>
        <p:spPr>
          <a:xfrm>
            <a:off x="10532377" y="2645562"/>
            <a:ext cx="74823" cy="222108"/>
          </a:xfrm>
          <a:custGeom>
            <a:avLst/>
            <a:gdLst>
              <a:gd name="connsiteX0" fmla="*/ 5448 w 74823"/>
              <a:gd name="connsiteY0" fmla="*/ 801 h 222108"/>
              <a:gd name="connsiteX1" fmla="*/ 73711 w 74823"/>
              <a:gd name="connsiteY1" fmla="*/ 221463 h 222108"/>
              <a:gd name="connsiteX2" fmla="*/ 45136 w 74823"/>
              <a:gd name="connsiteY2" fmla="*/ 70651 h 222108"/>
              <a:gd name="connsiteX3" fmla="*/ 10211 w 74823"/>
              <a:gd name="connsiteY3" fmla="*/ 143676 h 222108"/>
              <a:gd name="connsiteX4" fmla="*/ 5448 w 74823"/>
              <a:gd name="connsiteY4" fmla="*/ 801 h 222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23" h="222108">
                <a:moveTo>
                  <a:pt x="5448" y="801"/>
                </a:moveTo>
                <a:cubicBezTo>
                  <a:pt x="16031" y="13766"/>
                  <a:pt x="67096" y="209821"/>
                  <a:pt x="73711" y="221463"/>
                </a:cubicBezTo>
                <a:cubicBezTo>
                  <a:pt x="80326" y="233105"/>
                  <a:pt x="55719" y="83616"/>
                  <a:pt x="45136" y="70651"/>
                </a:cubicBezTo>
                <a:cubicBezTo>
                  <a:pt x="34553" y="57687"/>
                  <a:pt x="18942" y="151084"/>
                  <a:pt x="10211" y="143676"/>
                </a:cubicBezTo>
                <a:cubicBezTo>
                  <a:pt x="1480" y="136268"/>
                  <a:pt x="-5135" y="-12164"/>
                  <a:pt x="5448" y="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6" name="フリーフォーム: 図形 1775">
            <a:extLst>
              <a:ext uri="{FF2B5EF4-FFF2-40B4-BE49-F238E27FC236}">
                <a16:creationId xmlns:a16="http://schemas.microsoft.com/office/drawing/2014/main" id="{3E7FA33A-D412-4F96-B41B-2BC053C5E535}"/>
              </a:ext>
            </a:extLst>
          </p:cNvPr>
          <p:cNvSpPr/>
          <p:nvPr/>
        </p:nvSpPr>
        <p:spPr>
          <a:xfrm>
            <a:off x="10559905" y="2856638"/>
            <a:ext cx="119784" cy="244402"/>
          </a:xfrm>
          <a:custGeom>
            <a:avLst/>
            <a:gdLst>
              <a:gd name="connsiteX0" fmla="*/ 16020 w 119784"/>
              <a:gd name="connsiteY0" fmla="*/ 862 h 244402"/>
              <a:gd name="connsiteX1" fmla="*/ 145 w 119784"/>
              <a:gd name="connsiteY1" fmla="*/ 183425 h 244402"/>
              <a:gd name="connsiteX2" fmla="*/ 27133 w 119784"/>
              <a:gd name="connsiteY2" fmla="*/ 235812 h 244402"/>
              <a:gd name="connsiteX3" fmla="*/ 119208 w 119784"/>
              <a:gd name="connsiteY3" fmla="*/ 243750 h 244402"/>
              <a:gd name="connsiteX4" fmla="*/ 63645 w 119784"/>
              <a:gd name="connsiteY4" fmla="*/ 229462 h 244402"/>
              <a:gd name="connsiteX5" fmla="*/ 11258 w 119784"/>
              <a:gd name="connsiteY5" fmla="*/ 199300 h 244402"/>
              <a:gd name="connsiteX6" fmla="*/ 8083 w 119784"/>
              <a:gd name="connsiteY6" fmla="*/ 116750 h 244402"/>
              <a:gd name="connsiteX7" fmla="*/ 16020 w 119784"/>
              <a:gd name="connsiteY7" fmla="*/ 862 h 24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784" h="244402">
                <a:moveTo>
                  <a:pt x="16020" y="862"/>
                </a:moveTo>
                <a:cubicBezTo>
                  <a:pt x="14697" y="11974"/>
                  <a:pt x="-1707" y="144267"/>
                  <a:pt x="145" y="183425"/>
                </a:cubicBezTo>
                <a:cubicBezTo>
                  <a:pt x="1997" y="222583"/>
                  <a:pt x="7289" y="225758"/>
                  <a:pt x="27133" y="235812"/>
                </a:cubicBezTo>
                <a:cubicBezTo>
                  <a:pt x="46977" y="245866"/>
                  <a:pt x="113123" y="244808"/>
                  <a:pt x="119208" y="243750"/>
                </a:cubicBezTo>
                <a:cubicBezTo>
                  <a:pt x="125293" y="242692"/>
                  <a:pt x="81637" y="236870"/>
                  <a:pt x="63645" y="229462"/>
                </a:cubicBezTo>
                <a:cubicBezTo>
                  <a:pt x="45653" y="222054"/>
                  <a:pt x="20518" y="218085"/>
                  <a:pt x="11258" y="199300"/>
                </a:cubicBezTo>
                <a:cubicBezTo>
                  <a:pt x="1998" y="180515"/>
                  <a:pt x="8348" y="144267"/>
                  <a:pt x="8083" y="116750"/>
                </a:cubicBezTo>
                <a:cubicBezTo>
                  <a:pt x="7818" y="89233"/>
                  <a:pt x="17343" y="-10250"/>
                  <a:pt x="16020" y="8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7" name="フリーフォーム: 図形 1776">
            <a:extLst>
              <a:ext uri="{FF2B5EF4-FFF2-40B4-BE49-F238E27FC236}">
                <a16:creationId xmlns:a16="http://schemas.microsoft.com/office/drawing/2014/main" id="{696C327A-8BEA-4753-BF64-9D25381635CF}"/>
              </a:ext>
            </a:extLst>
          </p:cNvPr>
          <p:cNvSpPr/>
          <p:nvPr/>
        </p:nvSpPr>
        <p:spPr>
          <a:xfrm>
            <a:off x="10583265" y="2881313"/>
            <a:ext cx="80120" cy="208017"/>
          </a:xfrm>
          <a:custGeom>
            <a:avLst/>
            <a:gdLst>
              <a:gd name="connsiteX0" fmla="*/ 14885 w 80120"/>
              <a:gd name="connsiteY0" fmla="*/ 0 h 208017"/>
              <a:gd name="connsiteX1" fmla="*/ 21235 w 80120"/>
              <a:gd name="connsiteY1" fmla="*/ 130175 h 208017"/>
              <a:gd name="connsiteX2" fmla="*/ 78385 w 80120"/>
              <a:gd name="connsiteY2" fmla="*/ 207962 h 208017"/>
              <a:gd name="connsiteX3" fmla="*/ 64098 w 80120"/>
              <a:gd name="connsiteY3" fmla="*/ 141287 h 208017"/>
              <a:gd name="connsiteX4" fmla="*/ 51398 w 80120"/>
              <a:gd name="connsiteY4" fmla="*/ 66675 h 208017"/>
              <a:gd name="connsiteX5" fmla="*/ 52985 w 80120"/>
              <a:gd name="connsiteY5" fmla="*/ 36512 h 208017"/>
              <a:gd name="connsiteX6" fmla="*/ 65685 w 80120"/>
              <a:gd name="connsiteY6" fmla="*/ 84137 h 208017"/>
              <a:gd name="connsiteX7" fmla="*/ 70448 w 80120"/>
              <a:gd name="connsiteY7" fmla="*/ 201612 h 208017"/>
              <a:gd name="connsiteX8" fmla="*/ 27585 w 80120"/>
              <a:gd name="connsiteY8" fmla="*/ 177800 h 208017"/>
              <a:gd name="connsiteX9" fmla="*/ 598 w 80120"/>
              <a:gd name="connsiteY9" fmla="*/ 128587 h 208017"/>
              <a:gd name="connsiteX10" fmla="*/ 14885 w 80120"/>
              <a:gd name="connsiteY10" fmla="*/ 0 h 208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120" h="208017">
                <a:moveTo>
                  <a:pt x="14885" y="0"/>
                </a:moveTo>
                <a:cubicBezTo>
                  <a:pt x="18324" y="265"/>
                  <a:pt x="10652" y="95515"/>
                  <a:pt x="21235" y="130175"/>
                </a:cubicBezTo>
                <a:cubicBezTo>
                  <a:pt x="31818" y="164835"/>
                  <a:pt x="71241" y="206110"/>
                  <a:pt x="78385" y="207962"/>
                </a:cubicBezTo>
                <a:cubicBezTo>
                  <a:pt x="85529" y="209814"/>
                  <a:pt x="68596" y="164835"/>
                  <a:pt x="64098" y="141287"/>
                </a:cubicBezTo>
                <a:cubicBezTo>
                  <a:pt x="59600" y="117739"/>
                  <a:pt x="53250" y="84137"/>
                  <a:pt x="51398" y="66675"/>
                </a:cubicBezTo>
                <a:cubicBezTo>
                  <a:pt x="49546" y="49213"/>
                  <a:pt x="50604" y="33602"/>
                  <a:pt x="52985" y="36512"/>
                </a:cubicBezTo>
                <a:cubicBezTo>
                  <a:pt x="55366" y="39422"/>
                  <a:pt x="62775" y="56620"/>
                  <a:pt x="65685" y="84137"/>
                </a:cubicBezTo>
                <a:cubicBezTo>
                  <a:pt x="68595" y="111654"/>
                  <a:pt x="76798" y="186002"/>
                  <a:pt x="70448" y="201612"/>
                </a:cubicBezTo>
                <a:cubicBezTo>
                  <a:pt x="64098" y="217222"/>
                  <a:pt x="39227" y="189971"/>
                  <a:pt x="27585" y="177800"/>
                </a:cubicBezTo>
                <a:cubicBezTo>
                  <a:pt x="15943" y="165629"/>
                  <a:pt x="4302" y="151077"/>
                  <a:pt x="598" y="128587"/>
                </a:cubicBezTo>
                <a:cubicBezTo>
                  <a:pt x="-3106" y="106097"/>
                  <a:pt x="11446" y="-265"/>
                  <a:pt x="148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8" name="フリーフォーム: 図形 1777">
            <a:extLst>
              <a:ext uri="{FF2B5EF4-FFF2-40B4-BE49-F238E27FC236}">
                <a16:creationId xmlns:a16="http://schemas.microsoft.com/office/drawing/2014/main" id="{916C56A3-D1F8-47BE-BEA5-915692E7E40E}"/>
              </a:ext>
            </a:extLst>
          </p:cNvPr>
          <p:cNvSpPr/>
          <p:nvPr/>
        </p:nvSpPr>
        <p:spPr>
          <a:xfrm>
            <a:off x="10042922" y="2583291"/>
            <a:ext cx="105608" cy="269449"/>
          </a:xfrm>
          <a:custGeom>
            <a:avLst/>
            <a:gdLst>
              <a:gd name="connsiteX0" fmla="*/ 51991 w 105608"/>
              <a:gd name="connsiteY0" fmla="*/ 1159 h 269449"/>
              <a:gd name="connsiteX1" fmla="*/ 98028 w 105608"/>
              <a:gd name="connsiteY1" fmla="*/ 74184 h 269449"/>
              <a:gd name="connsiteX2" fmla="*/ 91678 w 105608"/>
              <a:gd name="connsiteY2" fmla="*/ 151972 h 269449"/>
              <a:gd name="connsiteX3" fmla="*/ 42466 w 105608"/>
              <a:gd name="connsiteY3" fmla="*/ 228172 h 269449"/>
              <a:gd name="connsiteX4" fmla="*/ 17066 w 105608"/>
              <a:gd name="connsiteY4" fmla="*/ 269447 h 269449"/>
              <a:gd name="connsiteX5" fmla="*/ 17066 w 105608"/>
              <a:gd name="connsiteY5" fmla="*/ 226584 h 269449"/>
              <a:gd name="connsiteX6" fmla="*/ 2778 w 105608"/>
              <a:gd name="connsiteY6" fmla="*/ 63072 h 269449"/>
              <a:gd name="connsiteX7" fmla="*/ 1191 w 105608"/>
              <a:gd name="connsiteY7" fmla="*/ 201184 h 269449"/>
              <a:gd name="connsiteX8" fmla="*/ 9128 w 105608"/>
              <a:gd name="connsiteY8" fmla="*/ 261509 h 269449"/>
              <a:gd name="connsiteX9" fmla="*/ 90091 w 105608"/>
              <a:gd name="connsiteY9" fmla="*/ 202772 h 269449"/>
              <a:gd name="connsiteX10" fmla="*/ 104378 w 105608"/>
              <a:gd name="connsiteY10" fmla="*/ 134509 h 269449"/>
              <a:gd name="connsiteX11" fmla="*/ 51991 w 105608"/>
              <a:gd name="connsiteY11" fmla="*/ 1159 h 26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608" h="269449">
                <a:moveTo>
                  <a:pt x="51991" y="1159"/>
                </a:moveTo>
                <a:cubicBezTo>
                  <a:pt x="50933" y="-8895"/>
                  <a:pt x="91414" y="49049"/>
                  <a:pt x="98028" y="74184"/>
                </a:cubicBezTo>
                <a:cubicBezTo>
                  <a:pt x="104642" y="99319"/>
                  <a:pt x="100938" y="126307"/>
                  <a:pt x="91678" y="151972"/>
                </a:cubicBezTo>
                <a:cubicBezTo>
                  <a:pt x="82418" y="177637"/>
                  <a:pt x="54901" y="208593"/>
                  <a:pt x="42466" y="228172"/>
                </a:cubicBezTo>
                <a:cubicBezTo>
                  <a:pt x="30031" y="247751"/>
                  <a:pt x="21299" y="269712"/>
                  <a:pt x="17066" y="269447"/>
                </a:cubicBezTo>
                <a:cubicBezTo>
                  <a:pt x="12833" y="269182"/>
                  <a:pt x="19447" y="260980"/>
                  <a:pt x="17066" y="226584"/>
                </a:cubicBezTo>
                <a:cubicBezTo>
                  <a:pt x="14685" y="192188"/>
                  <a:pt x="5424" y="67305"/>
                  <a:pt x="2778" y="63072"/>
                </a:cubicBezTo>
                <a:cubicBezTo>
                  <a:pt x="132" y="58839"/>
                  <a:pt x="133" y="168111"/>
                  <a:pt x="1191" y="201184"/>
                </a:cubicBezTo>
                <a:cubicBezTo>
                  <a:pt x="2249" y="234257"/>
                  <a:pt x="-5689" y="261244"/>
                  <a:pt x="9128" y="261509"/>
                </a:cubicBezTo>
                <a:cubicBezTo>
                  <a:pt x="23945" y="261774"/>
                  <a:pt x="74216" y="223939"/>
                  <a:pt x="90091" y="202772"/>
                </a:cubicBezTo>
                <a:cubicBezTo>
                  <a:pt x="105966" y="181605"/>
                  <a:pt x="107288" y="166524"/>
                  <a:pt x="104378" y="134509"/>
                </a:cubicBezTo>
                <a:cubicBezTo>
                  <a:pt x="101468" y="102494"/>
                  <a:pt x="53049" y="11213"/>
                  <a:pt x="51991" y="1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9" name="フリーフォーム: 図形 1778">
            <a:extLst>
              <a:ext uri="{FF2B5EF4-FFF2-40B4-BE49-F238E27FC236}">
                <a16:creationId xmlns:a16="http://schemas.microsoft.com/office/drawing/2014/main" id="{43C417BD-BEC6-4E5A-B722-2A1B01A1658C}"/>
              </a:ext>
            </a:extLst>
          </p:cNvPr>
          <p:cNvSpPr/>
          <p:nvPr/>
        </p:nvSpPr>
        <p:spPr>
          <a:xfrm>
            <a:off x="10008883" y="2582549"/>
            <a:ext cx="89233" cy="251474"/>
          </a:xfrm>
          <a:custGeom>
            <a:avLst/>
            <a:gdLst>
              <a:gd name="connsiteX0" fmla="*/ 89205 w 89233"/>
              <a:gd name="connsiteY0" fmla="*/ 314 h 251474"/>
              <a:gd name="connsiteX1" fmla="*/ 11417 w 89233"/>
              <a:gd name="connsiteY1" fmla="*/ 43176 h 251474"/>
              <a:gd name="connsiteX2" fmla="*/ 11417 w 89233"/>
              <a:gd name="connsiteY2" fmla="*/ 73339 h 251474"/>
              <a:gd name="connsiteX3" fmla="*/ 22530 w 89233"/>
              <a:gd name="connsiteY3" fmla="*/ 111439 h 251474"/>
              <a:gd name="connsiteX4" fmla="*/ 19355 w 89233"/>
              <a:gd name="connsiteY4" fmla="*/ 251139 h 251474"/>
              <a:gd name="connsiteX5" fmla="*/ 1892 w 89233"/>
              <a:gd name="connsiteY5" fmla="*/ 66989 h 251474"/>
              <a:gd name="connsiteX6" fmla="*/ 89205 w 89233"/>
              <a:gd name="connsiteY6" fmla="*/ 314 h 25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233" h="251474">
                <a:moveTo>
                  <a:pt x="89205" y="314"/>
                </a:moveTo>
                <a:cubicBezTo>
                  <a:pt x="90793" y="-3655"/>
                  <a:pt x="24382" y="31005"/>
                  <a:pt x="11417" y="43176"/>
                </a:cubicBezTo>
                <a:cubicBezTo>
                  <a:pt x="-1548" y="55347"/>
                  <a:pt x="9565" y="61962"/>
                  <a:pt x="11417" y="73339"/>
                </a:cubicBezTo>
                <a:cubicBezTo>
                  <a:pt x="13269" y="84716"/>
                  <a:pt x="21207" y="81806"/>
                  <a:pt x="22530" y="111439"/>
                </a:cubicBezTo>
                <a:cubicBezTo>
                  <a:pt x="23853" y="141072"/>
                  <a:pt x="22795" y="258547"/>
                  <a:pt x="19355" y="251139"/>
                </a:cubicBezTo>
                <a:cubicBezTo>
                  <a:pt x="15915" y="243731"/>
                  <a:pt x="-6575" y="106677"/>
                  <a:pt x="1892" y="66989"/>
                </a:cubicBezTo>
                <a:cubicBezTo>
                  <a:pt x="10359" y="27302"/>
                  <a:pt x="87617" y="4283"/>
                  <a:pt x="89205" y="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0" name="フリーフォーム: 図形 1779">
            <a:extLst>
              <a:ext uri="{FF2B5EF4-FFF2-40B4-BE49-F238E27FC236}">
                <a16:creationId xmlns:a16="http://schemas.microsoft.com/office/drawing/2014/main" id="{DECC241C-C2E6-45B9-96EF-A36F944CD51F}"/>
              </a:ext>
            </a:extLst>
          </p:cNvPr>
          <p:cNvSpPr/>
          <p:nvPr/>
        </p:nvSpPr>
        <p:spPr>
          <a:xfrm>
            <a:off x="10025347" y="2595559"/>
            <a:ext cx="82355" cy="92133"/>
          </a:xfrm>
          <a:custGeom>
            <a:avLst/>
            <a:gdLst>
              <a:gd name="connsiteX0" fmla="*/ 82266 w 82355"/>
              <a:gd name="connsiteY0" fmla="*/ 4 h 92133"/>
              <a:gd name="connsiteX1" fmla="*/ 2891 w 82355"/>
              <a:gd name="connsiteY1" fmla="*/ 60329 h 92133"/>
              <a:gd name="connsiteX2" fmla="*/ 17178 w 82355"/>
              <a:gd name="connsiteY2" fmla="*/ 65091 h 92133"/>
              <a:gd name="connsiteX3" fmla="*/ 15591 w 82355"/>
              <a:gd name="connsiteY3" fmla="*/ 92079 h 92133"/>
              <a:gd name="connsiteX4" fmla="*/ 18766 w 82355"/>
              <a:gd name="connsiteY4" fmla="*/ 57154 h 92133"/>
              <a:gd name="connsiteX5" fmla="*/ 82266 w 82355"/>
              <a:gd name="connsiteY5" fmla="*/ 4 h 9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355" h="92133">
                <a:moveTo>
                  <a:pt x="82266" y="4"/>
                </a:moveTo>
                <a:cubicBezTo>
                  <a:pt x="79620" y="533"/>
                  <a:pt x="13739" y="49481"/>
                  <a:pt x="2891" y="60329"/>
                </a:cubicBezTo>
                <a:cubicBezTo>
                  <a:pt x="-7957" y="71177"/>
                  <a:pt x="15061" y="59799"/>
                  <a:pt x="17178" y="65091"/>
                </a:cubicBezTo>
                <a:cubicBezTo>
                  <a:pt x="19295" y="70383"/>
                  <a:pt x="15326" y="93402"/>
                  <a:pt x="15591" y="92079"/>
                </a:cubicBezTo>
                <a:cubicBezTo>
                  <a:pt x="15856" y="90756"/>
                  <a:pt x="9241" y="67473"/>
                  <a:pt x="18766" y="57154"/>
                </a:cubicBezTo>
                <a:cubicBezTo>
                  <a:pt x="28291" y="46835"/>
                  <a:pt x="84912" y="-525"/>
                  <a:pt x="8226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1" name="フリーフォーム: 図形 1780">
            <a:extLst>
              <a:ext uri="{FF2B5EF4-FFF2-40B4-BE49-F238E27FC236}">
                <a16:creationId xmlns:a16="http://schemas.microsoft.com/office/drawing/2014/main" id="{B0A37978-CF36-420E-A614-514CCA407B90}"/>
              </a:ext>
            </a:extLst>
          </p:cNvPr>
          <p:cNvSpPr/>
          <p:nvPr/>
        </p:nvSpPr>
        <p:spPr>
          <a:xfrm>
            <a:off x="9691616" y="2501530"/>
            <a:ext cx="238273" cy="200635"/>
          </a:xfrm>
          <a:custGeom>
            <a:avLst/>
            <a:gdLst>
              <a:gd name="connsiteX0" fmla="*/ 54047 w 238273"/>
              <a:gd name="connsiteY0" fmla="*/ 90858 h 200635"/>
              <a:gd name="connsiteX1" fmla="*/ 166759 w 238273"/>
              <a:gd name="connsiteY1" fmla="*/ 47995 h 200635"/>
              <a:gd name="connsiteX2" fmla="*/ 215972 w 238273"/>
              <a:gd name="connsiteY2" fmla="*/ 73395 h 200635"/>
              <a:gd name="connsiteX3" fmla="*/ 200097 w 238273"/>
              <a:gd name="connsiteY3" fmla="*/ 173408 h 200635"/>
              <a:gd name="connsiteX4" fmla="*/ 131834 w 238273"/>
              <a:gd name="connsiteY4" fmla="*/ 162295 h 200635"/>
              <a:gd name="connsiteX5" fmla="*/ 106434 w 238273"/>
              <a:gd name="connsiteY5" fmla="*/ 157533 h 200635"/>
              <a:gd name="connsiteX6" fmla="*/ 209622 w 238273"/>
              <a:gd name="connsiteY6" fmla="*/ 200395 h 200635"/>
              <a:gd name="connsiteX7" fmla="*/ 238197 w 238273"/>
              <a:gd name="connsiteY7" fmla="*/ 135308 h 200635"/>
              <a:gd name="connsiteX8" fmla="*/ 217559 w 238273"/>
              <a:gd name="connsiteY8" fmla="*/ 74983 h 200635"/>
              <a:gd name="connsiteX9" fmla="*/ 203272 w 238273"/>
              <a:gd name="connsiteY9" fmla="*/ 40058 h 200635"/>
              <a:gd name="connsiteX10" fmla="*/ 173109 w 238273"/>
              <a:gd name="connsiteY10" fmla="*/ 11483 h 200635"/>
              <a:gd name="connsiteX11" fmla="*/ 146122 w 238273"/>
              <a:gd name="connsiteY11" fmla="*/ 3545 h 200635"/>
              <a:gd name="connsiteX12" fmla="*/ 72 w 238273"/>
              <a:gd name="connsiteY12" fmla="*/ 67045 h 200635"/>
              <a:gd name="connsiteX13" fmla="*/ 166759 w 238273"/>
              <a:gd name="connsiteY13" fmla="*/ 22595 h 200635"/>
              <a:gd name="connsiteX14" fmla="*/ 54047 w 238273"/>
              <a:gd name="connsiteY14" fmla="*/ 90858 h 200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273" h="200635">
                <a:moveTo>
                  <a:pt x="54047" y="90858"/>
                </a:moveTo>
                <a:cubicBezTo>
                  <a:pt x="54047" y="95091"/>
                  <a:pt x="139772" y="50905"/>
                  <a:pt x="166759" y="47995"/>
                </a:cubicBezTo>
                <a:cubicBezTo>
                  <a:pt x="193746" y="45085"/>
                  <a:pt x="210416" y="52493"/>
                  <a:pt x="215972" y="73395"/>
                </a:cubicBezTo>
                <a:cubicBezTo>
                  <a:pt x="221528" y="94297"/>
                  <a:pt x="214120" y="158591"/>
                  <a:pt x="200097" y="173408"/>
                </a:cubicBezTo>
                <a:cubicBezTo>
                  <a:pt x="186074" y="188225"/>
                  <a:pt x="147444" y="164941"/>
                  <a:pt x="131834" y="162295"/>
                </a:cubicBezTo>
                <a:cubicBezTo>
                  <a:pt x="116224" y="159649"/>
                  <a:pt x="93469" y="151183"/>
                  <a:pt x="106434" y="157533"/>
                </a:cubicBezTo>
                <a:cubicBezTo>
                  <a:pt x="119399" y="163883"/>
                  <a:pt x="187662" y="204099"/>
                  <a:pt x="209622" y="200395"/>
                </a:cubicBezTo>
                <a:cubicBezTo>
                  <a:pt x="231583" y="196691"/>
                  <a:pt x="236874" y="156210"/>
                  <a:pt x="238197" y="135308"/>
                </a:cubicBezTo>
                <a:cubicBezTo>
                  <a:pt x="239520" y="114406"/>
                  <a:pt x="223380" y="90858"/>
                  <a:pt x="217559" y="74983"/>
                </a:cubicBezTo>
                <a:cubicBezTo>
                  <a:pt x="211738" y="59108"/>
                  <a:pt x="210680" y="50641"/>
                  <a:pt x="203272" y="40058"/>
                </a:cubicBezTo>
                <a:cubicBezTo>
                  <a:pt x="195864" y="29475"/>
                  <a:pt x="182634" y="17568"/>
                  <a:pt x="173109" y="11483"/>
                </a:cubicBezTo>
                <a:cubicBezTo>
                  <a:pt x="163584" y="5398"/>
                  <a:pt x="174961" y="-5715"/>
                  <a:pt x="146122" y="3545"/>
                </a:cubicBezTo>
                <a:cubicBezTo>
                  <a:pt x="117283" y="12805"/>
                  <a:pt x="-3368" y="63870"/>
                  <a:pt x="72" y="67045"/>
                </a:cubicBezTo>
                <a:cubicBezTo>
                  <a:pt x="3512" y="70220"/>
                  <a:pt x="154324" y="22595"/>
                  <a:pt x="166759" y="22595"/>
                </a:cubicBezTo>
                <a:cubicBezTo>
                  <a:pt x="179194" y="22595"/>
                  <a:pt x="54047" y="86625"/>
                  <a:pt x="54047" y="90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2" name="フリーフォーム: 図形 1781">
            <a:extLst>
              <a:ext uri="{FF2B5EF4-FFF2-40B4-BE49-F238E27FC236}">
                <a16:creationId xmlns:a16="http://schemas.microsoft.com/office/drawing/2014/main" id="{764843D9-8562-4B7D-8178-6363920F11B8}"/>
              </a:ext>
            </a:extLst>
          </p:cNvPr>
          <p:cNvSpPr/>
          <p:nvPr/>
        </p:nvSpPr>
        <p:spPr>
          <a:xfrm>
            <a:off x="4982846" y="3535981"/>
            <a:ext cx="330761" cy="211231"/>
          </a:xfrm>
          <a:custGeom>
            <a:avLst/>
            <a:gdLst>
              <a:gd name="connsiteX0" fmla="*/ 23071 w 330761"/>
              <a:gd name="connsiteY0" fmla="*/ 13669 h 211231"/>
              <a:gd name="connsiteX1" fmla="*/ 302471 w 330761"/>
              <a:gd name="connsiteY1" fmla="*/ 11552 h 211231"/>
              <a:gd name="connsiteX2" fmla="*/ 156421 w 330761"/>
              <a:gd name="connsiteY2" fmla="*/ 969 h 211231"/>
              <a:gd name="connsiteX3" fmla="*/ 327871 w 330761"/>
              <a:gd name="connsiteY3" fmla="*/ 39069 h 211231"/>
              <a:gd name="connsiteX4" fmla="*/ 266487 w 330761"/>
              <a:gd name="connsiteY4" fmla="*/ 138552 h 211231"/>
              <a:gd name="connsiteX5" fmla="*/ 298237 w 330761"/>
              <a:gd name="connsiteY5" fmla="*/ 77169 h 211231"/>
              <a:gd name="connsiteX6" fmla="*/ 226271 w 330761"/>
              <a:gd name="connsiteY6" fmla="*/ 151252 h 211231"/>
              <a:gd name="connsiteX7" fmla="*/ 111971 w 330761"/>
              <a:gd name="connsiteY7" fmla="*/ 89869 h 211231"/>
              <a:gd name="connsiteX8" fmla="*/ 4021 w 330761"/>
              <a:gd name="connsiteY8" fmla="*/ 66586 h 211231"/>
              <a:gd name="connsiteX9" fmla="*/ 260137 w 330761"/>
              <a:gd name="connsiteY9" fmla="*/ 206286 h 211231"/>
              <a:gd name="connsiteX10" fmla="*/ 116204 w 330761"/>
              <a:gd name="connsiteY10" fmla="*/ 172419 h 211231"/>
              <a:gd name="connsiteX11" fmla="*/ 8254 w 330761"/>
              <a:gd name="connsiteY11" fmla="*/ 100452 h 211231"/>
              <a:gd name="connsiteX12" fmla="*/ 97154 w 330761"/>
              <a:gd name="connsiteY12" fmla="*/ 60236 h 211231"/>
              <a:gd name="connsiteX13" fmla="*/ 147954 w 330761"/>
              <a:gd name="connsiteY13" fmla="*/ 36952 h 211231"/>
              <a:gd name="connsiteX14" fmla="*/ 23071 w 330761"/>
              <a:gd name="connsiteY14" fmla="*/ 13669 h 21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0761" h="211231">
                <a:moveTo>
                  <a:pt x="23071" y="13669"/>
                </a:moveTo>
                <a:cubicBezTo>
                  <a:pt x="48824" y="9436"/>
                  <a:pt x="280246" y="13669"/>
                  <a:pt x="302471" y="11552"/>
                </a:cubicBezTo>
                <a:cubicBezTo>
                  <a:pt x="324696" y="9435"/>
                  <a:pt x="152188" y="-3617"/>
                  <a:pt x="156421" y="969"/>
                </a:cubicBezTo>
                <a:cubicBezTo>
                  <a:pt x="160654" y="5555"/>
                  <a:pt x="309527" y="16139"/>
                  <a:pt x="327871" y="39069"/>
                </a:cubicBezTo>
                <a:cubicBezTo>
                  <a:pt x="346215" y="61999"/>
                  <a:pt x="271426" y="132202"/>
                  <a:pt x="266487" y="138552"/>
                </a:cubicBezTo>
                <a:cubicBezTo>
                  <a:pt x="261548" y="144902"/>
                  <a:pt x="304940" y="75052"/>
                  <a:pt x="298237" y="77169"/>
                </a:cubicBezTo>
                <a:cubicBezTo>
                  <a:pt x="291534" y="79286"/>
                  <a:pt x="257315" y="149135"/>
                  <a:pt x="226271" y="151252"/>
                </a:cubicBezTo>
                <a:cubicBezTo>
                  <a:pt x="195227" y="153369"/>
                  <a:pt x="149013" y="103980"/>
                  <a:pt x="111971" y="89869"/>
                </a:cubicBezTo>
                <a:cubicBezTo>
                  <a:pt x="74929" y="75758"/>
                  <a:pt x="-20673" y="47183"/>
                  <a:pt x="4021" y="66586"/>
                </a:cubicBezTo>
                <a:cubicBezTo>
                  <a:pt x="28715" y="85989"/>
                  <a:pt x="241440" y="188647"/>
                  <a:pt x="260137" y="206286"/>
                </a:cubicBezTo>
                <a:cubicBezTo>
                  <a:pt x="278834" y="223925"/>
                  <a:pt x="158185" y="190058"/>
                  <a:pt x="116204" y="172419"/>
                </a:cubicBezTo>
                <a:cubicBezTo>
                  <a:pt x="74224" y="154780"/>
                  <a:pt x="11429" y="119149"/>
                  <a:pt x="8254" y="100452"/>
                </a:cubicBezTo>
                <a:cubicBezTo>
                  <a:pt x="5079" y="81755"/>
                  <a:pt x="73871" y="70819"/>
                  <a:pt x="97154" y="60236"/>
                </a:cubicBezTo>
                <a:cubicBezTo>
                  <a:pt x="120437" y="49653"/>
                  <a:pt x="157832" y="45066"/>
                  <a:pt x="147954" y="36952"/>
                </a:cubicBezTo>
                <a:cubicBezTo>
                  <a:pt x="138076" y="28838"/>
                  <a:pt x="-2682" y="17902"/>
                  <a:pt x="23071" y="13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3" name="フリーフォーム: 図形 1782">
            <a:extLst>
              <a:ext uri="{FF2B5EF4-FFF2-40B4-BE49-F238E27FC236}">
                <a16:creationId xmlns:a16="http://schemas.microsoft.com/office/drawing/2014/main" id="{CDA74BAF-BEBC-4E39-B2C1-26C96088D7FF}"/>
              </a:ext>
            </a:extLst>
          </p:cNvPr>
          <p:cNvSpPr/>
          <p:nvPr/>
        </p:nvSpPr>
        <p:spPr>
          <a:xfrm>
            <a:off x="4660627" y="3346449"/>
            <a:ext cx="231044" cy="463790"/>
          </a:xfrm>
          <a:custGeom>
            <a:avLst/>
            <a:gdLst>
              <a:gd name="connsiteX0" fmla="*/ 175956 w 231044"/>
              <a:gd name="connsiteY0" fmla="*/ 1 h 463790"/>
              <a:gd name="connsiteX1" fmla="*/ 15090 w 231044"/>
              <a:gd name="connsiteY1" fmla="*/ 112184 h 463790"/>
              <a:gd name="connsiteX2" fmla="*/ 32023 w 231044"/>
              <a:gd name="connsiteY2" fmla="*/ 71968 h 463790"/>
              <a:gd name="connsiteX3" fmla="*/ 8740 w 231044"/>
              <a:gd name="connsiteY3" fmla="*/ 173568 h 463790"/>
              <a:gd name="connsiteX4" fmla="*/ 6623 w 231044"/>
              <a:gd name="connsiteY4" fmla="*/ 275168 h 463790"/>
              <a:gd name="connsiteX5" fmla="*/ 8740 w 231044"/>
              <a:gd name="connsiteY5" fmla="*/ 260351 h 463790"/>
              <a:gd name="connsiteX6" fmla="*/ 116690 w 231044"/>
              <a:gd name="connsiteY6" fmla="*/ 381001 h 463790"/>
              <a:gd name="connsiteX7" fmla="*/ 230990 w 231044"/>
              <a:gd name="connsiteY7" fmla="*/ 463551 h 463790"/>
              <a:gd name="connsiteX8" fmla="*/ 131506 w 231044"/>
              <a:gd name="connsiteY8" fmla="*/ 355601 h 463790"/>
              <a:gd name="connsiteX9" fmla="*/ 116690 w 231044"/>
              <a:gd name="connsiteY9" fmla="*/ 141818 h 463790"/>
              <a:gd name="connsiteX10" fmla="*/ 127273 w 231044"/>
              <a:gd name="connsiteY10" fmla="*/ 332318 h 463790"/>
              <a:gd name="connsiteX11" fmla="*/ 144206 w 231044"/>
              <a:gd name="connsiteY11" fmla="*/ 110068 h 463790"/>
              <a:gd name="connsiteX12" fmla="*/ 175956 w 231044"/>
              <a:gd name="connsiteY12" fmla="*/ 1 h 46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1044" h="463790">
                <a:moveTo>
                  <a:pt x="175956" y="1"/>
                </a:moveTo>
                <a:cubicBezTo>
                  <a:pt x="154437" y="354"/>
                  <a:pt x="39079" y="100190"/>
                  <a:pt x="15090" y="112184"/>
                </a:cubicBezTo>
                <a:cubicBezTo>
                  <a:pt x="-8899" y="124179"/>
                  <a:pt x="33081" y="61737"/>
                  <a:pt x="32023" y="71968"/>
                </a:cubicBezTo>
                <a:cubicBezTo>
                  <a:pt x="30965" y="82199"/>
                  <a:pt x="12973" y="139701"/>
                  <a:pt x="8740" y="173568"/>
                </a:cubicBezTo>
                <a:cubicBezTo>
                  <a:pt x="4507" y="207435"/>
                  <a:pt x="6623" y="260704"/>
                  <a:pt x="6623" y="275168"/>
                </a:cubicBezTo>
                <a:cubicBezTo>
                  <a:pt x="6623" y="289632"/>
                  <a:pt x="-9605" y="242712"/>
                  <a:pt x="8740" y="260351"/>
                </a:cubicBezTo>
                <a:cubicBezTo>
                  <a:pt x="27084" y="277990"/>
                  <a:pt x="79648" y="347134"/>
                  <a:pt x="116690" y="381001"/>
                </a:cubicBezTo>
                <a:cubicBezTo>
                  <a:pt x="153732" y="414868"/>
                  <a:pt x="228521" y="467784"/>
                  <a:pt x="230990" y="463551"/>
                </a:cubicBezTo>
                <a:cubicBezTo>
                  <a:pt x="233459" y="459318"/>
                  <a:pt x="150556" y="409223"/>
                  <a:pt x="131506" y="355601"/>
                </a:cubicBezTo>
                <a:cubicBezTo>
                  <a:pt x="112456" y="301979"/>
                  <a:pt x="117395" y="145698"/>
                  <a:pt x="116690" y="141818"/>
                </a:cubicBezTo>
                <a:cubicBezTo>
                  <a:pt x="115985" y="137938"/>
                  <a:pt x="122687" y="337610"/>
                  <a:pt x="127273" y="332318"/>
                </a:cubicBezTo>
                <a:cubicBezTo>
                  <a:pt x="131859" y="327026"/>
                  <a:pt x="136798" y="159104"/>
                  <a:pt x="144206" y="110068"/>
                </a:cubicBezTo>
                <a:cubicBezTo>
                  <a:pt x="151614" y="61032"/>
                  <a:pt x="197475" y="-352"/>
                  <a:pt x="17595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4" name="フリーフォーム: 図形 1783">
            <a:extLst>
              <a:ext uri="{FF2B5EF4-FFF2-40B4-BE49-F238E27FC236}">
                <a16:creationId xmlns:a16="http://schemas.microsoft.com/office/drawing/2014/main" id="{37212AC3-EBC7-4D06-94B4-0F8F52DD73F8}"/>
              </a:ext>
            </a:extLst>
          </p:cNvPr>
          <p:cNvSpPr/>
          <p:nvPr/>
        </p:nvSpPr>
        <p:spPr>
          <a:xfrm>
            <a:off x="6237817" y="3001366"/>
            <a:ext cx="189925" cy="104592"/>
          </a:xfrm>
          <a:custGeom>
            <a:avLst/>
            <a:gdLst>
              <a:gd name="connsiteX0" fmla="*/ 188383 w 189925"/>
              <a:gd name="connsiteY0" fmla="*/ 67 h 104592"/>
              <a:gd name="connsiteX1" fmla="*/ 112183 w 189925"/>
              <a:gd name="connsiteY1" fmla="*/ 95317 h 104592"/>
              <a:gd name="connsiteX2" fmla="*/ 25400 w 189925"/>
              <a:gd name="connsiteY2" fmla="*/ 101667 h 104592"/>
              <a:gd name="connsiteX3" fmla="*/ 0 w 189925"/>
              <a:gd name="connsiteY3" fmla="*/ 101667 h 104592"/>
              <a:gd name="connsiteX4" fmla="*/ 67733 w 189925"/>
              <a:gd name="connsiteY4" fmla="*/ 101667 h 104592"/>
              <a:gd name="connsiteX5" fmla="*/ 40216 w 189925"/>
              <a:gd name="connsiteY5" fmla="*/ 80501 h 104592"/>
              <a:gd name="connsiteX6" fmla="*/ 188383 w 189925"/>
              <a:gd name="connsiteY6" fmla="*/ 67 h 104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925" h="104592">
                <a:moveTo>
                  <a:pt x="188383" y="67"/>
                </a:moveTo>
                <a:cubicBezTo>
                  <a:pt x="200377" y="2536"/>
                  <a:pt x="139347" y="78384"/>
                  <a:pt x="112183" y="95317"/>
                </a:cubicBezTo>
                <a:cubicBezTo>
                  <a:pt x="85019" y="112250"/>
                  <a:pt x="44097" y="100609"/>
                  <a:pt x="25400" y="101667"/>
                </a:cubicBezTo>
                <a:cubicBezTo>
                  <a:pt x="6703" y="102725"/>
                  <a:pt x="0" y="101667"/>
                  <a:pt x="0" y="101667"/>
                </a:cubicBezTo>
                <a:cubicBezTo>
                  <a:pt x="7055" y="101667"/>
                  <a:pt x="61030" y="105195"/>
                  <a:pt x="67733" y="101667"/>
                </a:cubicBezTo>
                <a:cubicBezTo>
                  <a:pt x="74436" y="98139"/>
                  <a:pt x="22930" y="97787"/>
                  <a:pt x="40216" y="80501"/>
                </a:cubicBezTo>
                <a:cubicBezTo>
                  <a:pt x="57502" y="63215"/>
                  <a:pt x="176389" y="-2402"/>
                  <a:pt x="188383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5" name="フリーフォーム: 図形 1784">
            <a:extLst>
              <a:ext uri="{FF2B5EF4-FFF2-40B4-BE49-F238E27FC236}">
                <a16:creationId xmlns:a16="http://schemas.microsoft.com/office/drawing/2014/main" id="{0E5E7C40-8861-4007-9B7B-4E639766E39A}"/>
              </a:ext>
            </a:extLst>
          </p:cNvPr>
          <p:cNvSpPr/>
          <p:nvPr/>
        </p:nvSpPr>
        <p:spPr>
          <a:xfrm>
            <a:off x="7381931" y="4012405"/>
            <a:ext cx="1179295" cy="453952"/>
          </a:xfrm>
          <a:custGeom>
            <a:avLst/>
            <a:gdLst>
              <a:gd name="connsiteX0" fmla="*/ 970436 w 1179295"/>
              <a:gd name="connsiteY0" fmla="*/ 246328 h 453952"/>
              <a:gd name="connsiteX1" fmla="*/ 911169 w 1179295"/>
              <a:gd name="connsiteY1" fmla="*/ 402962 h 453952"/>
              <a:gd name="connsiteX2" fmla="*/ 729136 w 1179295"/>
              <a:gd name="connsiteY2" fmla="*/ 407195 h 453952"/>
              <a:gd name="connsiteX3" fmla="*/ 707969 w 1179295"/>
              <a:gd name="connsiteY3" fmla="*/ 411428 h 453952"/>
              <a:gd name="connsiteX4" fmla="*/ 890002 w 1179295"/>
              <a:gd name="connsiteY4" fmla="*/ 415662 h 453952"/>
              <a:gd name="connsiteX5" fmla="*/ 504769 w 1179295"/>
              <a:gd name="connsiteY5" fmla="*/ 356395 h 453952"/>
              <a:gd name="connsiteX6" fmla="*/ 339669 w 1179295"/>
              <a:gd name="connsiteY6" fmla="*/ 432595 h 453952"/>
              <a:gd name="connsiteX7" fmla="*/ 191502 w 1179295"/>
              <a:gd name="connsiteY7" fmla="*/ 453762 h 453952"/>
              <a:gd name="connsiteX8" fmla="*/ 111069 w 1179295"/>
              <a:gd name="connsiteY8" fmla="*/ 424128 h 453952"/>
              <a:gd name="connsiteX9" fmla="*/ 5236 w 1179295"/>
              <a:gd name="connsiteY9" fmla="*/ 259028 h 453952"/>
              <a:gd name="connsiteX10" fmla="*/ 288869 w 1179295"/>
              <a:gd name="connsiteY10" fmla="*/ 115095 h 453952"/>
              <a:gd name="connsiteX11" fmla="*/ 22169 w 1179295"/>
              <a:gd name="connsiteY11" fmla="*/ 161662 h 453952"/>
              <a:gd name="connsiteX12" fmla="*/ 500536 w 1179295"/>
              <a:gd name="connsiteY12" fmla="*/ 17728 h 453952"/>
              <a:gd name="connsiteX13" fmla="*/ 593669 w 1179295"/>
              <a:gd name="connsiteY13" fmla="*/ 13495 h 453952"/>
              <a:gd name="connsiteX14" fmla="*/ 280402 w 1179295"/>
              <a:gd name="connsiteY14" fmla="*/ 119328 h 453952"/>
              <a:gd name="connsiteX15" fmla="*/ 636002 w 1179295"/>
              <a:gd name="connsiteY15" fmla="*/ 34662 h 453952"/>
              <a:gd name="connsiteX16" fmla="*/ 826502 w 1179295"/>
              <a:gd name="connsiteY16" fmla="*/ 123562 h 453952"/>
              <a:gd name="connsiteX17" fmla="*/ 1173636 w 1179295"/>
              <a:gd name="connsiteY17" fmla="*/ 288662 h 453952"/>
              <a:gd name="connsiteX18" fmla="*/ 1050869 w 1179295"/>
              <a:gd name="connsiteY18" fmla="*/ 263262 h 453952"/>
              <a:gd name="connsiteX19" fmla="*/ 970436 w 1179295"/>
              <a:gd name="connsiteY19" fmla="*/ 246328 h 45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79295" h="453952">
                <a:moveTo>
                  <a:pt x="970436" y="246328"/>
                </a:moveTo>
                <a:cubicBezTo>
                  <a:pt x="960911" y="311239"/>
                  <a:pt x="951386" y="376151"/>
                  <a:pt x="911169" y="402962"/>
                </a:cubicBezTo>
                <a:cubicBezTo>
                  <a:pt x="870952" y="429773"/>
                  <a:pt x="763003" y="405784"/>
                  <a:pt x="729136" y="407195"/>
                </a:cubicBezTo>
                <a:cubicBezTo>
                  <a:pt x="695269" y="408606"/>
                  <a:pt x="681158" y="410017"/>
                  <a:pt x="707969" y="411428"/>
                </a:cubicBezTo>
                <a:cubicBezTo>
                  <a:pt x="734780" y="412839"/>
                  <a:pt x="923869" y="424834"/>
                  <a:pt x="890002" y="415662"/>
                </a:cubicBezTo>
                <a:cubicBezTo>
                  <a:pt x="856135" y="406490"/>
                  <a:pt x="596491" y="353573"/>
                  <a:pt x="504769" y="356395"/>
                </a:cubicBezTo>
                <a:cubicBezTo>
                  <a:pt x="413047" y="359217"/>
                  <a:pt x="391880" y="416367"/>
                  <a:pt x="339669" y="432595"/>
                </a:cubicBezTo>
                <a:cubicBezTo>
                  <a:pt x="287458" y="448823"/>
                  <a:pt x="229602" y="455173"/>
                  <a:pt x="191502" y="453762"/>
                </a:cubicBezTo>
                <a:cubicBezTo>
                  <a:pt x="153402" y="452351"/>
                  <a:pt x="142113" y="456584"/>
                  <a:pt x="111069" y="424128"/>
                </a:cubicBezTo>
                <a:cubicBezTo>
                  <a:pt x="80025" y="391672"/>
                  <a:pt x="-24397" y="310534"/>
                  <a:pt x="5236" y="259028"/>
                </a:cubicBezTo>
                <a:cubicBezTo>
                  <a:pt x="34869" y="207522"/>
                  <a:pt x="286047" y="131323"/>
                  <a:pt x="288869" y="115095"/>
                </a:cubicBezTo>
                <a:cubicBezTo>
                  <a:pt x="291691" y="98867"/>
                  <a:pt x="-13109" y="177890"/>
                  <a:pt x="22169" y="161662"/>
                </a:cubicBezTo>
                <a:cubicBezTo>
                  <a:pt x="57447" y="145434"/>
                  <a:pt x="405286" y="42422"/>
                  <a:pt x="500536" y="17728"/>
                </a:cubicBezTo>
                <a:cubicBezTo>
                  <a:pt x="595786" y="-6967"/>
                  <a:pt x="630358" y="-3438"/>
                  <a:pt x="593669" y="13495"/>
                </a:cubicBezTo>
                <a:cubicBezTo>
                  <a:pt x="556980" y="30428"/>
                  <a:pt x="273346" y="115800"/>
                  <a:pt x="280402" y="119328"/>
                </a:cubicBezTo>
                <a:cubicBezTo>
                  <a:pt x="287458" y="122856"/>
                  <a:pt x="544985" y="33956"/>
                  <a:pt x="636002" y="34662"/>
                </a:cubicBezTo>
                <a:cubicBezTo>
                  <a:pt x="727019" y="35368"/>
                  <a:pt x="826502" y="123562"/>
                  <a:pt x="826502" y="123562"/>
                </a:cubicBezTo>
                <a:cubicBezTo>
                  <a:pt x="916108" y="165895"/>
                  <a:pt x="1136242" y="265379"/>
                  <a:pt x="1173636" y="288662"/>
                </a:cubicBezTo>
                <a:cubicBezTo>
                  <a:pt x="1211031" y="311945"/>
                  <a:pt x="1050869" y="263262"/>
                  <a:pt x="1050869" y="263262"/>
                </a:cubicBezTo>
                <a:lnTo>
                  <a:pt x="970436" y="24632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6" name="フリーフォーム: 図形 1785">
            <a:extLst>
              <a:ext uri="{FF2B5EF4-FFF2-40B4-BE49-F238E27FC236}">
                <a16:creationId xmlns:a16="http://schemas.microsoft.com/office/drawing/2014/main" id="{2880B913-8CA1-4515-8167-036DEF850541}"/>
              </a:ext>
            </a:extLst>
          </p:cNvPr>
          <p:cNvSpPr/>
          <p:nvPr/>
        </p:nvSpPr>
        <p:spPr>
          <a:xfrm>
            <a:off x="6171098" y="4507012"/>
            <a:ext cx="563632" cy="356092"/>
          </a:xfrm>
          <a:custGeom>
            <a:avLst/>
            <a:gdLst>
              <a:gd name="connsiteX0" fmla="*/ 136569 w 563632"/>
              <a:gd name="connsiteY0" fmla="*/ 120021 h 356092"/>
              <a:gd name="connsiteX1" fmla="*/ 555669 w 563632"/>
              <a:gd name="connsiteY1" fmla="*/ 166588 h 356092"/>
              <a:gd name="connsiteX2" fmla="*/ 390569 w 563632"/>
              <a:gd name="connsiteY2" fmla="*/ 191988 h 356092"/>
              <a:gd name="connsiteX3" fmla="*/ 132335 w 563632"/>
              <a:gd name="connsiteY3" fmla="*/ 293588 h 356092"/>
              <a:gd name="connsiteX4" fmla="*/ 1102 w 563632"/>
              <a:gd name="connsiteY4" fmla="*/ 352855 h 356092"/>
              <a:gd name="connsiteX5" fmla="*/ 200069 w 563632"/>
              <a:gd name="connsiteY5" fmla="*/ 196221 h 356092"/>
              <a:gd name="connsiteX6" fmla="*/ 64602 w 563632"/>
              <a:gd name="connsiteY6" fmla="*/ 225855 h 356092"/>
              <a:gd name="connsiteX7" fmla="*/ 18035 w 563632"/>
              <a:gd name="connsiteY7" fmla="*/ 297821 h 356092"/>
              <a:gd name="connsiteX8" fmla="*/ 102702 w 563632"/>
              <a:gd name="connsiteY8" fmla="*/ 5721 h 356092"/>
              <a:gd name="connsiteX9" fmla="*/ 136569 w 563632"/>
              <a:gd name="connsiteY9" fmla="*/ 120021 h 35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3632" h="356092">
                <a:moveTo>
                  <a:pt x="136569" y="120021"/>
                </a:moveTo>
                <a:cubicBezTo>
                  <a:pt x="212063" y="146832"/>
                  <a:pt x="513336" y="154594"/>
                  <a:pt x="555669" y="166588"/>
                </a:cubicBezTo>
                <a:cubicBezTo>
                  <a:pt x="598002" y="178582"/>
                  <a:pt x="461125" y="170821"/>
                  <a:pt x="390569" y="191988"/>
                </a:cubicBezTo>
                <a:cubicBezTo>
                  <a:pt x="320013" y="213155"/>
                  <a:pt x="197246" y="266777"/>
                  <a:pt x="132335" y="293588"/>
                </a:cubicBezTo>
                <a:cubicBezTo>
                  <a:pt x="67424" y="320399"/>
                  <a:pt x="-10187" y="369083"/>
                  <a:pt x="1102" y="352855"/>
                </a:cubicBezTo>
                <a:cubicBezTo>
                  <a:pt x="12391" y="336627"/>
                  <a:pt x="189486" y="217388"/>
                  <a:pt x="200069" y="196221"/>
                </a:cubicBezTo>
                <a:cubicBezTo>
                  <a:pt x="210652" y="175054"/>
                  <a:pt x="94941" y="208922"/>
                  <a:pt x="64602" y="225855"/>
                </a:cubicBezTo>
                <a:cubicBezTo>
                  <a:pt x="34263" y="242788"/>
                  <a:pt x="11685" y="334510"/>
                  <a:pt x="18035" y="297821"/>
                </a:cubicBezTo>
                <a:cubicBezTo>
                  <a:pt x="24385" y="261132"/>
                  <a:pt x="84357" y="38882"/>
                  <a:pt x="102702" y="5721"/>
                </a:cubicBezTo>
                <a:cubicBezTo>
                  <a:pt x="121046" y="-27440"/>
                  <a:pt x="61075" y="93210"/>
                  <a:pt x="136569" y="1200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7" name="フリーフォーム: 図形 1786">
            <a:extLst>
              <a:ext uri="{FF2B5EF4-FFF2-40B4-BE49-F238E27FC236}">
                <a16:creationId xmlns:a16="http://schemas.microsoft.com/office/drawing/2014/main" id="{FC214227-1102-40C1-A287-4A979D6AD056}"/>
              </a:ext>
            </a:extLst>
          </p:cNvPr>
          <p:cNvSpPr/>
          <p:nvPr/>
        </p:nvSpPr>
        <p:spPr>
          <a:xfrm>
            <a:off x="4715251" y="4255090"/>
            <a:ext cx="709777" cy="446775"/>
          </a:xfrm>
          <a:custGeom>
            <a:avLst/>
            <a:gdLst>
              <a:gd name="connsiteX0" fmla="*/ 682 w 709777"/>
              <a:gd name="connsiteY0" fmla="*/ 198377 h 446775"/>
              <a:gd name="connsiteX1" fmla="*/ 233516 w 709777"/>
              <a:gd name="connsiteY1" fmla="*/ 414277 h 446775"/>
              <a:gd name="connsiteX2" fmla="*/ 184832 w 709777"/>
              <a:gd name="connsiteY2" fmla="*/ 352893 h 446775"/>
              <a:gd name="connsiteX3" fmla="*/ 225049 w 709777"/>
              <a:gd name="connsiteY3" fmla="*/ 446027 h 446775"/>
              <a:gd name="connsiteX4" fmla="*/ 244099 w 709777"/>
              <a:gd name="connsiteY4" fmla="*/ 395227 h 446775"/>
              <a:gd name="connsiteX5" fmla="*/ 388032 w 709777"/>
              <a:gd name="connsiteY5" fmla="*/ 367710 h 446775"/>
              <a:gd name="connsiteX6" fmla="*/ 385916 w 709777"/>
              <a:gd name="connsiteY6" fmla="*/ 382527 h 446775"/>
              <a:gd name="connsiteX7" fmla="*/ 432482 w 709777"/>
              <a:gd name="connsiteY7" fmla="*/ 263993 h 446775"/>
              <a:gd name="connsiteX8" fmla="*/ 440949 w 709777"/>
              <a:gd name="connsiteY8" fmla="*/ 52327 h 446775"/>
              <a:gd name="connsiteX9" fmla="*/ 538316 w 709777"/>
              <a:gd name="connsiteY9" fmla="*/ 45977 h 446775"/>
              <a:gd name="connsiteX10" fmla="*/ 709766 w 709777"/>
              <a:gd name="connsiteY10" fmla="*/ 62910 h 446775"/>
              <a:gd name="connsiteX11" fmla="*/ 529849 w 709777"/>
              <a:gd name="connsiteY11" fmla="*/ 48093 h 446775"/>
              <a:gd name="connsiteX12" fmla="*/ 366866 w 709777"/>
              <a:gd name="connsiteY12" fmla="*/ 1527 h 446775"/>
              <a:gd name="connsiteX13" fmla="*/ 472699 w 709777"/>
              <a:gd name="connsiteY13" fmla="*/ 18460 h 446775"/>
              <a:gd name="connsiteX14" fmla="*/ 426132 w 709777"/>
              <a:gd name="connsiteY14" fmla="*/ 88310 h 446775"/>
              <a:gd name="connsiteX15" fmla="*/ 396499 w 709777"/>
              <a:gd name="connsiteY15" fmla="*/ 329610 h 446775"/>
              <a:gd name="connsiteX16" fmla="*/ 235632 w 709777"/>
              <a:gd name="connsiteY16" fmla="*/ 420627 h 446775"/>
              <a:gd name="connsiteX17" fmla="*/ 208116 w 709777"/>
              <a:gd name="connsiteY17" fmla="*/ 426977 h 446775"/>
              <a:gd name="connsiteX18" fmla="*/ 163666 w 709777"/>
              <a:gd name="connsiteY18" fmla="*/ 340193 h 446775"/>
              <a:gd name="connsiteX19" fmla="*/ 682 w 709777"/>
              <a:gd name="connsiteY19" fmla="*/ 198377 h 4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09777" h="446775">
                <a:moveTo>
                  <a:pt x="682" y="198377"/>
                </a:moveTo>
                <a:cubicBezTo>
                  <a:pt x="12324" y="210724"/>
                  <a:pt x="202824" y="388524"/>
                  <a:pt x="233516" y="414277"/>
                </a:cubicBezTo>
                <a:cubicBezTo>
                  <a:pt x="264208" y="440030"/>
                  <a:pt x="186243" y="347601"/>
                  <a:pt x="184832" y="352893"/>
                </a:cubicBezTo>
                <a:cubicBezTo>
                  <a:pt x="183421" y="358185"/>
                  <a:pt x="215171" y="438971"/>
                  <a:pt x="225049" y="446027"/>
                </a:cubicBezTo>
                <a:cubicBezTo>
                  <a:pt x="234927" y="453083"/>
                  <a:pt x="216935" y="408280"/>
                  <a:pt x="244099" y="395227"/>
                </a:cubicBezTo>
                <a:cubicBezTo>
                  <a:pt x="271263" y="382174"/>
                  <a:pt x="364396" y="369827"/>
                  <a:pt x="388032" y="367710"/>
                </a:cubicBezTo>
                <a:cubicBezTo>
                  <a:pt x="411668" y="365593"/>
                  <a:pt x="378508" y="399813"/>
                  <a:pt x="385916" y="382527"/>
                </a:cubicBezTo>
                <a:cubicBezTo>
                  <a:pt x="393324" y="365241"/>
                  <a:pt x="423310" y="319026"/>
                  <a:pt x="432482" y="263993"/>
                </a:cubicBezTo>
                <a:cubicBezTo>
                  <a:pt x="441654" y="208960"/>
                  <a:pt x="423310" y="88663"/>
                  <a:pt x="440949" y="52327"/>
                </a:cubicBezTo>
                <a:cubicBezTo>
                  <a:pt x="458588" y="15991"/>
                  <a:pt x="493513" y="44213"/>
                  <a:pt x="538316" y="45977"/>
                </a:cubicBezTo>
                <a:cubicBezTo>
                  <a:pt x="583119" y="47741"/>
                  <a:pt x="711177" y="62557"/>
                  <a:pt x="709766" y="62910"/>
                </a:cubicBezTo>
                <a:cubicBezTo>
                  <a:pt x="708355" y="63263"/>
                  <a:pt x="586999" y="58323"/>
                  <a:pt x="529849" y="48093"/>
                </a:cubicBezTo>
                <a:cubicBezTo>
                  <a:pt x="472699" y="37863"/>
                  <a:pt x="376391" y="6466"/>
                  <a:pt x="366866" y="1527"/>
                </a:cubicBezTo>
                <a:cubicBezTo>
                  <a:pt x="357341" y="-3412"/>
                  <a:pt x="462821" y="3996"/>
                  <a:pt x="472699" y="18460"/>
                </a:cubicBezTo>
                <a:cubicBezTo>
                  <a:pt x="482577" y="32924"/>
                  <a:pt x="438832" y="36452"/>
                  <a:pt x="426132" y="88310"/>
                </a:cubicBezTo>
                <a:cubicBezTo>
                  <a:pt x="413432" y="140168"/>
                  <a:pt x="428249" y="274224"/>
                  <a:pt x="396499" y="329610"/>
                </a:cubicBezTo>
                <a:cubicBezTo>
                  <a:pt x="364749" y="384996"/>
                  <a:pt x="267029" y="404399"/>
                  <a:pt x="235632" y="420627"/>
                </a:cubicBezTo>
                <a:cubicBezTo>
                  <a:pt x="204235" y="436855"/>
                  <a:pt x="220110" y="440383"/>
                  <a:pt x="208116" y="426977"/>
                </a:cubicBezTo>
                <a:cubicBezTo>
                  <a:pt x="196122" y="413571"/>
                  <a:pt x="197533" y="377588"/>
                  <a:pt x="163666" y="340193"/>
                </a:cubicBezTo>
                <a:cubicBezTo>
                  <a:pt x="129799" y="302799"/>
                  <a:pt x="-10960" y="186030"/>
                  <a:pt x="682" y="198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8" name="フリーフォーム: 図形 1787">
            <a:extLst>
              <a:ext uri="{FF2B5EF4-FFF2-40B4-BE49-F238E27FC236}">
                <a16:creationId xmlns:a16="http://schemas.microsoft.com/office/drawing/2014/main" id="{F07CECB3-E58F-4174-908E-B0E270AA4930}"/>
              </a:ext>
            </a:extLst>
          </p:cNvPr>
          <p:cNvSpPr/>
          <p:nvPr/>
        </p:nvSpPr>
        <p:spPr>
          <a:xfrm>
            <a:off x="5692032" y="4334918"/>
            <a:ext cx="266697" cy="269389"/>
          </a:xfrm>
          <a:custGeom>
            <a:avLst/>
            <a:gdLst>
              <a:gd name="connsiteX0" fmla="*/ 264268 w 266697"/>
              <a:gd name="connsiteY0" fmla="*/ 2132 h 269389"/>
              <a:gd name="connsiteX1" fmla="*/ 1801 w 266697"/>
              <a:gd name="connsiteY1" fmla="*/ 268832 h 269389"/>
              <a:gd name="connsiteX2" fmla="*/ 147851 w 266697"/>
              <a:gd name="connsiteY2" fmla="*/ 74099 h 269389"/>
              <a:gd name="connsiteX3" fmla="*/ 135151 w 266697"/>
              <a:gd name="connsiteY3" fmla="*/ 139715 h 269389"/>
              <a:gd name="connsiteX4" fmla="*/ 264268 w 266697"/>
              <a:gd name="connsiteY4" fmla="*/ 2132 h 26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697" h="269389">
                <a:moveTo>
                  <a:pt x="264268" y="2132"/>
                </a:moveTo>
                <a:cubicBezTo>
                  <a:pt x="242043" y="23651"/>
                  <a:pt x="21204" y="256837"/>
                  <a:pt x="1801" y="268832"/>
                </a:cubicBezTo>
                <a:cubicBezTo>
                  <a:pt x="-17602" y="280827"/>
                  <a:pt x="125626" y="95618"/>
                  <a:pt x="147851" y="74099"/>
                </a:cubicBezTo>
                <a:cubicBezTo>
                  <a:pt x="170076" y="52580"/>
                  <a:pt x="121040" y="150651"/>
                  <a:pt x="135151" y="139715"/>
                </a:cubicBezTo>
                <a:cubicBezTo>
                  <a:pt x="149262" y="128779"/>
                  <a:pt x="286493" y="-19387"/>
                  <a:pt x="264268" y="2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9" name="フリーフォーム: 図形 1788">
            <a:extLst>
              <a:ext uri="{FF2B5EF4-FFF2-40B4-BE49-F238E27FC236}">
                <a16:creationId xmlns:a16="http://schemas.microsoft.com/office/drawing/2014/main" id="{DE80DD30-074D-4FC7-844F-77B9DF5A2655}"/>
              </a:ext>
            </a:extLst>
          </p:cNvPr>
          <p:cNvSpPr/>
          <p:nvPr/>
        </p:nvSpPr>
        <p:spPr>
          <a:xfrm>
            <a:off x="5141185" y="4380512"/>
            <a:ext cx="63507" cy="239690"/>
          </a:xfrm>
          <a:custGeom>
            <a:avLst/>
            <a:gdLst>
              <a:gd name="connsiteX0" fmla="*/ 57348 w 63507"/>
              <a:gd name="connsiteY0" fmla="*/ 988 h 239690"/>
              <a:gd name="connsiteX1" fmla="*/ 12898 w 63507"/>
              <a:gd name="connsiteY1" fmla="*/ 174555 h 239690"/>
              <a:gd name="connsiteX2" fmla="*/ 2315 w 63507"/>
              <a:gd name="connsiteY2" fmla="*/ 238055 h 239690"/>
              <a:gd name="connsiteX3" fmla="*/ 50998 w 63507"/>
              <a:gd name="connsiteY3" fmla="*/ 117405 h 239690"/>
              <a:gd name="connsiteX4" fmla="*/ 61582 w 63507"/>
              <a:gd name="connsiteY4" fmla="*/ 102588 h 239690"/>
              <a:gd name="connsiteX5" fmla="*/ 57348 w 63507"/>
              <a:gd name="connsiteY5" fmla="*/ 988 h 23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07" h="239690">
                <a:moveTo>
                  <a:pt x="57348" y="988"/>
                </a:moveTo>
                <a:cubicBezTo>
                  <a:pt x="49234" y="12982"/>
                  <a:pt x="22070" y="135044"/>
                  <a:pt x="12898" y="174555"/>
                </a:cubicBezTo>
                <a:cubicBezTo>
                  <a:pt x="3726" y="214066"/>
                  <a:pt x="-4035" y="247580"/>
                  <a:pt x="2315" y="238055"/>
                </a:cubicBezTo>
                <a:cubicBezTo>
                  <a:pt x="8665" y="228530"/>
                  <a:pt x="41120" y="139983"/>
                  <a:pt x="50998" y="117405"/>
                </a:cubicBezTo>
                <a:cubicBezTo>
                  <a:pt x="60876" y="94827"/>
                  <a:pt x="59112" y="115288"/>
                  <a:pt x="61582" y="102588"/>
                </a:cubicBezTo>
                <a:cubicBezTo>
                  <a:pt x="64052" y="89888"/>
                  <a:pt x="65462" y="-11006"/>
                  <a:pt x="57348" y="9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0" name="フリーフォーム: 図形 1789">
            <a:extLst>
              <a:ext uri="{FF2B5EF4-FFF2-40B4-BE49-F238E27FC236}">
                <a16:creationId xmlns:a16="http://schemas.microsoft.com/office/drawing/2014/main" id="{072EA7C9-1A53-4996-BEDC-ED5A49DFAC3D}"/>
              </a:ext>
            </a:extLst>
          </p:cNvPr>
          <p:cNvSpPr/>
          <p:nvPr/>
        </p:nvSpPr>
        <p:spPr>
          <a:xfrm>
            <a:off x="5364280" y="4439247"/>
            <a:ext cx="296558" cy="411106"/>
          </a:xfrm>
          <a:custGeom>
            <a:avLst/>
            <a:gdLst>
              <a:gd name="connsiteX0" fmla="*/ 18403 w 296558"/>
              <a:gd name="connsiteY0" fmla="*/ 1520 h 411106"/>
              <a:gd name="connsiteX1" fmla="*/ 12053 w 296558"/>
              <a:gd name="connsiteY1" fmla="*/ 149686 h 411106"/>
              <a:gd name="connsiteX2" fmla="*/ 198320 w 296558"/>
              <a:gd name="connsiteY2" fmla="*/ 230120 h 411106"/>
              <a:gd name="connsiteX3" fmla="*/ 126353 w 296558"/>
              <a:gd name="connsiteY3" fmla="*/ 192020 h 411106"/>
              <a:gd name="connsiteX4" fmla="*/ 253353 w 296558"/>
              <a:gd name="connsiteY4" fmla="*/ 342303 h 411106"/>
              <a:gd name="connsiteX5" fmla="*/ 295687 w 296558"/>
              <a:gd name="connsiteY5" fmla="*/ 410036 h 411106"/>
              <a:gd name="connsiteX6" fmla="*/ 221603 w 296558"/>
              <a:gd name="connsiteY6" fmla="*/ 293620 h 411106"/>
              <a:gd name="connsiteX7" fmla="*/ 41687 w 296558"/>
              <a:gd name="connsiteY7" fmla="*/ 153920 h 411106"/>
              <a:gd name="connsiteX8" fmla="*/ 18403 w 296558"/>
              <a:gd name="connsiteY8" fmla="*/ 75603 h 411106"/>
              <a:gd name="connsiteX9" fmla="*/ 18403 w 296558"/>
              <a:gd name="connsiteY9" fmla="*/ 1520 h 41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6558" h="411106">
                <a:moveTo>
                  <a:pt x="18403" y="1520"/>
                </a:moveTo>
                <a:cubicBezTo>
                  <a:pt x="17345" y="13867"/>
                  <a:pt x="-17933" y="111586"/>
                  <a:pt x="12053" y="149686"/>
                </a:cubicBezTo>
                <a:cubicBezTo>
                  <a:pt x="42039" y="187786"/>
                  <a:pt x="179270" y="223064"/>
                  <a:pt x="198320" y="230120"/>
                </a:cubicBezTo>
                <a:cubicBezTo>
                  <a:pt x="217370" y="237176"/>
                  <a:pt x="117181" y="173323"/>
                  <a:pt x="126353" y="192020"/>
                </a:cubicBezTo>
                <a:cubicBezTo>
                  <a:pt x="135525" y="210717"/>
                  <a:pt x="225131" y="305967"/>
                  <a:pt x="253353" y="342303"/>
                </a:cubicBezTo>
                <a:cubicBezTo>
                  <a:pt x="281575" y="378639"/>
                  <a:pt x="300979" y="418150"/>
                  <a:pt x="295687" y="410036"/>
                </a:cubicBezTo>
                <a:cubicBezTo>
                  <a:pt x="290395" y="401922"/>
                  <a:pt x="263936" y="336306"/>
                  <a:pt x="221603" y="293620"/>
                </a:cubicBezTo>
                <a:cubicBezTo>
                  <a:pt x="179270" y="250934"/>
                  <a:pt x="75554" y="190256"/>
                  <a:pt x="41687" y="153920"/>
                </a:cubicBezTo>
                <a:cubicBezTo>
                  <a:pt x="7820" y="117584"/>
                  <a:pt x="20167" y="95711"/>
                  <a:pt x="18403" y="75603"/>
                </a:cubicBezTo>
                <a:cubicBezTo>
                  <a:pt x="16639" y="55495"/>
                  <a:pt x="19461" y="-10827"/>
                  <a:pt x="18403" y="1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1" name="フリーフォーム: 図形 1790">
            <a:extLst>
              <a:ext uri="{FF2B5EF4-FFF2-40B4-BE49-F238E27FC236}">
                <a16:creationId xmlns:a16="http://schemas.microsoft.com/office/drawing/2014/main" id="{0EE86FFC-775F-4325-9A70-F78F68A5FA64}"/>
              </a:ext>
            </a:extLst>
          </p:cNvPr>
          <p:cNvSpPr/>
          <p:nvPr/>
        </p:nvSpPr>
        <p:spPr>
          <a:xfrm>
            <a:off x="5877440" y="4366867"/>
            <a:ext cx="233672" cy="445174"/>
          </a:xfrm>
          <a:custGeom>
            <a:avLst/>
            <a:gdLst>
              <a:gd name="connsiteX0" fmla="*/ 136010 w 233672"/>
              <a:gd name="connsiteY0" fmla="*/ 4050 h 445174"/>
              <a:gd name="connsiteX1" fmla="*/ 207977 w 233672"/>
              <a:gd name="connsiteY1" fmla="*/ 196666 h 445174"/>
              <a:gd name="connsiteX2" fmla="*/ 195277 w 233672"/>
              <a:gd name="connsiteY2" fmla="*/ 243233 h 445174"/>
              <a:gd name="connsiteX3" fmla="*/ 136010 w 233672"/>
              <a:gd name="connsiteY3" fmla="*/ 332133 h 445174"/>
              <a:gd name="connsiteX4" fmla="*/ 218560 w 233672"/>
              <a:gd name="connsiteY4" fmla="*/ 258050 h 445174"/>
              <a:gd name="connsiteX5" fmla="*/ 106377 w 233672"/>
              <a:gd name="connsiteY5" fmla="*/ 374466 h 445174"/>
              <a:gd name="connsiteX6" fmla="*/ 543 w 233672"/>
              <a:gd name="connsiteY6" fmla="*/ 444316 h 445174"/>
              <a:gd name="connsiteX7" fmla="*/ 152943 w 233672"/>
              <a:gd name="connsiteY7" fmla="*/ 327900 h 445174"/>
              <a:gd name="connsiteX8" fmla="*/ 233377 w 233672"/>
              <a:gd name="connsiteY8" fmla="*/ 211483 h 445174"/>
              <a:gd name="connsiteX9" fmla="*/ 178343 w 233672"/>
              <a:gd name="connsiteY9" fmla="*/ 76016 h 445174"/>
              <a:gd name="connsiteX10" fmla="*/ 136010 w 233672"/>
              <a:gd name="connsiteY10" fmla="*/ 4050 h 445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3672" h="445174">
                <a:moveTo>
                  <a:pt x="136010" y="4050"/>
                </a:moveTo>
                <a:cubicBezTo>
                  <a:pt x="140949" y="24158"/>
                  <a:pt x="198099" y="156802"/>
                  <a:pt x="207977" y="196666"/>
                </a:cubicBezTo>
                <a:cubicBezTo>
                  <a:pt x="217855" y="236530"/>
                  <a:pt x="207272" y="220655"/>
                  <a:pt x="195277" y="243233"/>
                </a:cubicBezTo>
                <a:cubicBezTo>
                  <a:pt x="183283" y="265811"/>
                  <a:pt x="132129" y="329664"/>
                  <a:pt x="136010" y="332133"/>
                </a:cubicBezTo>
                <a:cubicBezTo>
                  <a:pt x="139891" y="334603"/>
                  <a:pt x="223499" y="250995"/>
                  <a:pt x="218560" y="258050"/>
                </a:cubicBezTo>
                <a:cubicBezTo>
                  <a:pt x="213621" y="265105"/>
                  <a:pt x="142713" y="343422"/>
                  <a:pt x="106377" y="374466"/>
                </a:cubicBezTo>
                <a:cubicBezTo>
                  <a:pt x="70041" y="405510"/>
                  <a:pt x="-7218" y="452077"/>
                  <a:pt x="543" y="444316"/>
                </a:cubicBezTo>
                <a:cubicBezTo>
                  <a:pt x="8304" y="436555"/>
                  <a:pt x="114137" y="366705"/>
                  <a:pt x="152943" y="327900"/>
                </a:cubicBezTo>
                <a:cubicBezTo>
                  <a:pt x="191749" y="289095"/>
                  <a:pt x="229144" y="253464"/>
                  <a:pt x="233377" y="211483"/>
                </a:cubicBezTo>
                <a:cubicBezTo>
                  <a:pt x="237610" y="169502"/>
                  <a:pt x="195276" y="108471"/>
                  <a:pt x="178343" y="76016"/>
                </a:cubicBezTo>
                <a:cubicBezTo>
                  <a:pt x="161410" y="43561"/>
                  <a:pt x="131071" y="-16058"/>
                  <a:pt x="136010" y="4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271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DE6715-30E4-4BB7-860C-6923C2B96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C55559-DD47-412C-8CA1-EBB5291DD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8B67F23B-EE9B-4B8D-8548-79E6DB6BE816}"/>
              </a:ext>
            </a:extLst>
          </p:cNvPr>
          <p:cNvSpPr/>
          <p:nvPr/>
        </p:nvSpPr>
        <p:spPr>
          <a:xfrm>
            <a:off x="9446665" y="1016502"/>
            <a:ext cx="624994" cy="257896"/>
          </a:xfrm>
          <a:custGeom>
            <a:avLst/>
            <a:gdLst>
              <a:gd name="connsiteX0" fmla="*/ 548 w 624994"/>
              <a:gd name="connsiteY0" fmla="*/ 1086 h 257896"/>
              <a:gd name="connsiteX1" fmla="*/ 592685 w 624994"/>
              <a:gd name="connsiteY1" fmla="*/ 251911 h 257896"/>
              <a:gd name="connsiteX2" fmla="*/ 487910 w 624994"/>
              <a:gd name="connsiteY2" fmla="*/ 164598 h 257896"/>
              <a:gd name="connsiteX3" fmla="*/ 548 w 624994"/>
              <a:gd name="connsiteY3" fmla="*/ 1086 h 25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994" h="257896">
                <a:moveTo>
                  <a:pt x="548" y="1086"/>
                </a:moveTo>
                <a:cubicBezTo>
                  <a:pt x="18011" y="15638"/>
                  <a:pt x="511458" y="224659"/>
                  <a:pt x="592685" y="251911"/>
                </a:cubicBezTo>
                <a:cubicBezTo>
                  <a:pt x="673912" y="279163"/>
                  <a:pt x="588187" y="206931"/>
                  <a:pt x="487910" y="164598"/>
                </a:cubicBezTo>
                <a:cubicBezTo>
                  <a:pt x="387633" y="122265"/>
                  <a:pt x="-16915" y="-13466"/>
                  <a:pt x="548" y="10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8405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00">
            <a:alpha val="25000"/>
          </a:srgb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</TotalTime>
  <Words>0</Words>
  <Application>Microsoft Office PowerPoint</Application>
  <PresentationFormat>A3 297x420 mm</PresentationFormat>
  <Paragraphs>0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44</cp:revision>
  <dcterms:created xsi:type="dcterms:W3CDTF">2022-02-21T11:03:52Z</dcterms:created>
  <dcterms:modified xsi:type="dcterms:W3CDTF">2022-03-01T10:13:11Z</dcterms:modified>
</cp:coreProperties>
</file>